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10.xml" ContentType="application/vnd.openxmlformats-officedocument.presentationml.notesSlide+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notesSlides/notesSlide13.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4.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5.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6.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9.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3" r:id="rId5"/>
    <p:sldId id="284" r:id="rId6"/>
    <p:sldId id="285" r:id="rId7"/>
    <p:sldId id="286" r:id="rId8"/>
    <p:sldId id="272" r:id="rId9"/>
    <p:sldId id="282" r:id="rId10"/>
    <p:sldId id="287" r:id="rId11"/>
    <p:sldId id="271" r:id="rId12"/>
    <p:sldId id="288" r:id="rId13"/>
    <p:sldId id="289" r:id="rId14"/>
    <p:sldId id="290" r:id="rId15"/>
    <p:sldId id="291" r:id="rId16"/>
    <p:sldId id="292" r:id="rId17"/>
    <p:sldId id="293" r:id="rId18"/>
    <p:sldId id="29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4BC1C-B86F-425D-94C1-8F4470B15631}" v="3" dt="2024-12-12T13:31:48.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7B4BC1C-B86F-425D-94C1-8F4470B15631}"/>
    <pc:docChg chg="modSld">
      <pc:chgData name="Duane Miller" userId="086b8d4e5ca37aec" providerId="LiveId" clId="{A7B4BC1C-B86F-425D-94C1-8F4470B15631}" dt="2024-12-12T13:34:44.584" v="243" actId="6549"/>
      <pc:docMkLst>
        <pc:docMk/>
      </pc:docMkLst>
      <pc:sldChg chg="setBg">
        <pc:chgData name="Duane Miller" userId="086b8d4e5ca37aec" providerId="LiveId" clId="{A7B4BC1C-B86F-425D-94C1-8F4470B15631}" dt="2024-12-12T13:31:48.923" v="2"/>
        <pc:sldMkLst>
          <pc:docMk/>
          <pc:sldMk cId="2832398454" sldId="265"/>
        </pc:sldMkLst>
      </pc:sldChg>
      <pc:sldChg chg="modSp mod setBg">
        <pc:chgData name="Duane Miller" userId="086b8d4e5ca37aec" providerId="LiveId" clId="{A7B4BC1C-B86F-425D-94C1-8F4470B15631}" dt="2024-12-12T13:32:04.980" v="13" actId="207"/>
        <pc:sldMkLst>
          <pc:docMk/>
          <pc:sldMk cId="2153912712" sldId="268"/>
        </pc:sldMkLst>
        <pc:spChg chg="mod">
          <ac:chgData name="Duane Miller" userId="086b8d4e5ca37aec" providerId="LiveId" clId="{A7B4BC1C-B86F-425D-94C1-8F4470B15631}" dt="2024-12-12T13:32:04.980" v="13" actId="207"/>
          <ac:spMkLst>
            <pc:docMk/>
            <pc:sldMk cId="2153912712" sldId="268"/>
            <ac:spMk id="7" creationId="{4426F626-7A1A-43A8-B380-D11D76D34155}"/>
          </ac:spMkLst>
        </pc:spChg>
      </pc:sldChg>
      <pc:sldChg chg="modSp mod setBg">
        <pc:chgData name="Duane Miller" userId="086b8d4e5ca37aec" providerId="LiveId" clId="{A7B4BC1C-B86F-425D-94C1-8F4470B15631}" dt="2024-12-12T13:33:24.871" v="128" actId="207"/>
        <pc:sldMkLst>
          <pc:docMk/>
          <pc:sldMk cId="1512310284" sldId="271"/>
        </pc:sldMkLst>
        <pc:spChg chg="mod">
          <ac:chgData name="Duane Miller" userId="086b8d4e5ca37aec" providerId="LiveId" clId="{A7B4BC1C-B86F-425D-94C1-8F4470B15631}" dt="2024-12-12T13:33:24.871" v="128" actId="207"/>
          <ac:spMkLst>
            <pc:docMk/>
            <pc:sldMk cId="1512310284" sldId="271"/>
            <ac:spMk id="7" creationId="{4426F626-7A1A-43A8-B380-D11D76D34155}"/>
          </ac:spMkLst>
        </pc:spChg>
      </pc:sldChg>
      <pc:sldChg chg="modSp mod setBg">
        <pc:chgData name="Duane Miller" userId="086b8d4e5ca37aec" providerId="LiveId" clId="{A7B4BC1C-B86F-425D-94C1-8F4470B15631}" dt="2024-12-12T13:32:52.722" v="91" actId="207"/>
        <pc:sldMkLst>
          <pc:docMk/>
          <pc:sldMk cId="2799131102" sldId="272"/>
        </pc:sldMkLst>
        <pc:spChg chg="mod">
          <ac:chgData name="Duane Miller" userId="086b8d4e5ca37aec" providerId="LiveId" clId="{A7B4BC1C-B86F-425D-94C1-8F4470B15631}" dt="2024-12-12T13:32:52.722" v="91" actId="207"/>
          <ac:spMkLst>
            <pc:docMk/>
            <pc:sldMk cId="2799131102" sldId="272"/>
            <ac:spMk id="7" creationId="{4426F626-7A1A-43A8-B380-D11D76D34155}"/>
          </ac:spMkLst>
        </pc:spChg>
      </pc:sldChg>
      <pc:sldChg chg="modSp mod setBg modNotesTx">
        <pc:chgData name="Duane Miller" userId="086b8d4e5ca37aec" providerId="LiveId" clId="{A7B4BC1C-B86F-425D-94C1-8F4470B15631}" dt="2024-12-12T13:34:44.584" v="243" actId="6549"/>
        <pc:sldMkLst>
          <pc:docMk/>
          <pc:sldMk cId="4081184703" sldId="282"/>
        </pc:sldMkLst>
        <pc:spChg chg="mod">
          <ac:chgData name="Duane Miller" userId="086b8d4e5ca37aec" providerId="LiveId" clId="{A7B4BC1C-B86F-425D-94C1-8F4470B15631}" dt="2024-12-12T13:33:06.966" v="102" actId="207"/>
          <ac:spMkLst>
            <pc:docMk/>
            <pc:sldMk cId="4081184703" sldId="282"/>
            <ac:spMk id="6" creationId="{B2FD387F-92CC-4779-81C3-06BBC90B104F}"/>
          </ac:spMkLst>
        </pc:spChg>
      </pc:sldChg>
      <pc:sldChg chg="modSp mod setBg">
        <pc:chgData name="Duane Miller" userId="086b8d4e5ca37aec" providerId="LiveId" clId="{A7B4BC1C-B86F-425D-94C1-8F4470B15631}" dt="2024-12-12T13:32:19.580" v="34" actId="207"/>
        <pc:sldMkLst>
          <pc:docMk/>
          <pc:sldMk cId="2506311480" sldId="283"/>
        </pc:sldMkLst>
        <pc:spChg chg="mod">
          <ac:chgData name="Duane Miller" userId="086b8d4e5ca37aec" providerId="LiveId" clId="{A7B4BC1C-B86F-425D-94C1-8F4470B15631}" dt="2024-12-12T13:32:19.580" v="34" actId="207"/>
          <ac:spMkLst>
            <pc:docMk/>
            <pc:sldMk cId="2506311480" sldId="283"/>
            <ac:spMk id="6" creationId="{0CF43FA1-D6B9-331E-E1FA-B122E460335D}"/>
          </ac:spMkLst>
        </pc:spChg>
      </pc:sldChg>
      <pc:sldChg chg="modSp mod setBg">
        <pc:chgData name="Duane Miller" userId="086b8d4e5ca37aec" providerId="LiveId" clId="{A7B4BC1C-B86F-425D-94C1-8F4470B15631}" dt="2024-12-12T13:32:25.744" v="46" actId="207"/>
        <pc:sldMkLst>
          <pc:docMk/>
          <pc:sldMk cId="3359619411" sldId="284"/>
        </pc:sldMkLst>
        <pc:spChg chg="mod">
          <ac:chgData name="Duane Miller" userId="086b8d4e5ca37aec" providerId="LiveId" clId="{A7B4BC1C-B86F-425D-94C1-8F4470B15631}" dt="2024-12-12T13:32:25.744" v="46" actId="207"/>
          <ac:spMkLst>
            <pc:docMk/>
            <pc:sldMk cId="3359619411" sldId="284"/>
            <ac:spMk id="6" creationId="{6FB0046A-34B5-DF16-AB1D-FEA333BE800D}"/>
          </ac:spMkLst>
        </pc:spChg>
      </pc:sldChg>
      <pc:sldChg chg="modSp mod setBg">
        <pc:chgData name="Duane Miller" userId="086b8d4e5ca37aec" providerId="LiveId" clId="{A7B4BC1C-B86F-425D-94C1-8F4470B15631}" dt="2024-12-12T13:32:33.050" v="60" actId="207"/>
        <pc:sldMkLst>
          <pc:docMk/>
          <pc:sldMk cId="721969492" sldId="285"/>
        </pc:sldMkLst>
        <pc:spChg chg="mod">
          <ac:chgData name="Duane Miller" userId="086b8d4e5ca37aec" providerId="LiveId" clId="{A7B4BC1C-B86F-425D-94C1-8F4470B15631}" dt="2024-12-12T13:32:33.050" v="60" actId="207"/>
          <ac:spMkLst>
            <pc:docMk/>
            <pc:sldMk cId="721969492" sldId="285"/>
            <ac:spMk id="6" creationId="{B4D40401-E696-54E0-EA89-DA6F18E4325A}"/>
          </ac:spMkLst>
        </pc:spChg>
      </pc:sldChg>
      <pc:sldChg chg="modSp mod setBg">
        <pc:chgData name="Duane Miller" userId="086b8d4e5ca37aec" providerId="LiveId" clId="{A7B4BC1C-B86F-425D-94C1-8F4470B15631}" dt="2024-12-12T13:32:43.908" v="76" actId="207"/>
        <pc:sldMkLst>
          <pc:docMk/>
          <pc:sldMk cId="77246020" sldId="286"/>
        </pc:sldMkLst>
        <pc:spChg chg="mod">
          <ac:chgData name="Duane Miller" userId="086b8d4e5ca37aec" providerId="LiveId" clId="{A7B4BC1C-B86F-425D-94C1-8F4470B15631}" dt="2024-12-12T13:32:43.908" v="76" actId="207"/>
          <ac:spMkLst>
            <pc:docMk/>
            <pc:sldMk cId="77246020" sldId="286"/>
            <ac:spMk id="6" creationId="{3BBDF66B-D3B6-0B38-3842-268094DE2312}"/>
          </ac:spMkLst>
        </pc:spChg>
      </pc:sldChg>
      <pc:sldChg chg="modSp mod setBg">
        <pc:chgData name="Duane Miller" userId="086b8d4e5ca37aec" providerId="LiveId" clId="{A7B4BC1C-B86F-425D-94C1-8F4470B15631}" dt="2024-12-12T13:33:13.148" v="112" actId="207"/>
        <pc:sldMkLst>
          <pc:docMk/>
          <pc:sldMk cId="4278360379" sldId="287"/>
        </pc:sldMkLst>
        <pc:spChg chg="mod">
          <ac:chgData name="Duane Miller" userId="086b8d4e5ca37aec" providerId="LiveId" clId="{A7B4BC1C-B86F-425D-94C1-8F4470B15631}" dt="2024-12-12T13:33:13.148" v="112" actId="207"/>
          <ac:spMkLst>
            <pc:docMk/>
            <pc:sldMk cId="4278360379" sldId="287"/>
            <ac:spMk id="6" creationId="{ACAAD99C-9076-725E-D189-1A8A7B622ED4}"/>
          </ac:spMkLst>
        </pc:spChg>
      </pc:sldChg>
      <pc:sldChg chg="modSp mod setBg">
        <pc:chgData name="Duane Miller" userId="086b8d4e5ca37aec" providerId="LiveId" clId="{A7B4BC1C-B86F-425D-94C1-8F4470B15631}" dt="2024-12-12T13:33:33.278" v="142" actId="207"/>
        <pc:sldMkLst>
          <pc:docMk/>
          <pc:sldMk cId="3818455197" sldId="288"/>
        </pc:sldMkLst>
        <pc:spChg chg="mod">
          <ac:chgData name="Duane Miller" userId="086b8d4e5ca37aec" providerId="LiveId" clId="{A7B4BC1C-B86F-425D-94C1-8F4470B15631}" dt="2024-12-12T13:33:33.278" v="142" actId="207"/>
          <ac:spMkLst>
            <pc:docMk/>
            <pc:sldMk cId="3818455197" sldId="288"/>
            <ac:spMk id="6" creationId="{8284BC38-8343-5574-0E49-35AF99AD832D}"/>
          </ac:spMkLst>
        </pc:spChg>
      </pc:sldChg>
      <pc:sldChg chg="modSp mod setBg">
        <pc:chgData name="Duane Miller" userId="086b8d4e5ca37aec" providerId="LiveId" clId="{A7B4BC1C-B86F-425D-94C1-8F4470B15631}" dt="2024-12-12T13:33:42.404" v="154" actId="207"/>
        <pc:sldMkLst>
          <pc:docMk/>
          <pc:sldMk cId="2347137888" sldId="289"/>
        </pc:sldMkLst>
        <pc:spChg chg="mod">
          <ac:chgData name="Duane Miller" userId="086b8d4e5ca37aec" providerId="LiveId" clId="{A7B4BC1C-B86F-425D-94C1-8F4470B15631}" dt="2024-12-12T13:33:42.404" v="154" actId="207"/>
          <ac:spMkLst>
            <pc:docMk/>
            <pc:sldMk cId="2347137888" sldId="289"/>
            <ac:spMk id="6" creationId="{96DE43A0-AD91-7B9D-031B-9194CD3008F9}"/>
          </ac:spMkLst>
        </pc:spChg>
      </pc:sldChg>
      <pc:sldChg chg="modSp mod setBg">
        <pc:chgData name="Duane Miller" userId="086b8d4e5ca37aec" providerId="LiveId" clId="{A7B4BC1C-B86F-425D-94C1-8F4470B15631}" dt="2024-12-12T13:33:48.707" v="165" actId="207"/>
        <pc:sldMkLst>
          <pc:docMk/>
          <pc:sldMk cId="3735717629" sldId="290"/>
        </pc:sldMkLst>
        <pc:spChg chg="mod">
          <ac:chgData name="Duane Miller" userId="086b8d4e5ca37aec" providerId="LiveId" clId="{A7B4BC1C-B86F-425D-94C1-8F4470B15631}" dt="2024-12-12T13:33:48.707" v="165" actId="207"/>
          <ac:spMkLst>
            <pc:docMk/>
            <pc:sldMk cId="3735717629" sldId="290"/>
            <ac:spMk id="6" creationId="{F5DDE9C9-F4EC-D67A-0555-5FEA345D202F}"/>
          </ac:spMkLst>
        </pc:spChg>
      </pc:sldChg>
      <pc:sldChg chg="modSp mod setBg">
        <pc:chgData name="Duane Miller" userId="086b8d4e5ca37aec" providerId="LiveId" clId="{A7B4BC1C-B86F-425D-94C1-8F4470B15631}" dt="2024-12-12T13:33:55.339" v="178" actId="207"/>
        <pc:sldMkLst>
          <pc:docMk/>
          <pc:sldMk cId="1987283875" sldId="291"/>
        </pc:sldMkLst>
        <pc:spChg chg="mod">
          <ac:chgData name="Duane Miller" userId="086b8d4e5ca37aec" providerId="LiveId" clId="{A7B4BC1C-B86F-425D-94C1-8F4470B15631}" dt="2024-12-12T13:33:55.339" v="178" actId="207"/>
          <ac:spMkLst>
            <pc:docMk/>
            <pc:sldMk cId="1987283875" sldId="291"/>
            <ac:spMk id="6" creationId="{BA1592A3-D99C-13BF-876D-33D94C2C1399}"/>
          </ac:spMkLst>
        </pc:spChg>
      </pc:sldChg>
      <pc:sldChg chg="modSp mod setBg">
        <pc:chgData name="Duane Miller" userId="086b8d4e5ca37aec" providerId="LiveId" clId="{A7B4BC1C-B86F-425D-94C1-8F4470B15631}" dt="2024-12-12T13:34:02.936" v="189" actId="207"/>
        <pc:sldMkLst>
          <pc:docMk/>
          <pc:sldMk cId="1596251620" sldId="292"/>
        </pc:sldMkLst>
        <pc:spChg chg="mod">
          <ac:chgData name="Duane Miller" userId="086b8d4e5ca37aec" providerId="LiveId" clId="{A7B4BC1C-B86F-425D-94C1-8F4470B15631}" dt="2024-12-12T13:34:02.936" v="189" actId="207"/>
          <ac:spMkLst>
            <pc:docMk/>
            <pc:sldMk cId="1596251620" sldId="292"/>
            <ac:spMk id="6" creationId="{899AD748-65F4-3A4A-D079-D6EF47DC7BDB}"/>
          </ac:spMkLst>
        </pc:spChg>
      </pc:sldChg>
      <pc:sldChg chg="modSp mod setBg">
        <pc:chgData name="Duane Miller" userId="086b8d4e5ca37aec" providerId="LiveId" clId="{A7B4BC1C-B86F-425D-94C1-8F4470B15631}" dt="2024-12-12T13:34:10.584" v="204" actId="207"/>
        <pc:sldMkLst>
          <pc:docMk/>
          <pc:sldMk cId="1148465210" sldId="293"/>
        </pc:sldMkLst>
        <pc:spChg chg="mod">
          <ac:chgData name="Duane Miller" userId="086b8d4e5ca37aec" providerId="LiveId" clId="{A7B4BC1C-B86F-425D-94C1-8F4470B15631}" dt="2024-12-12T13:34:10.584" v="204" actId="207"/>
          <ac:spMkLst>
            <pc:docMk/>
            <pc:sldMk cId="1148465210" sldId="293"/>
            <ac:spMk id="6" creationId="{9022FF50-87C3-11B2-1ADE-55C2B1C08A31}"/>
          </ac:spMkLst>
        </pc:spChg>
      </pc:sldChg>
      <pc:sldChg chg="modSp mod setBg">
        <pc:chgData name="Duane Miller" userId="086b8d4e5ca37aec" providerId="LiveId" clId="{A7B4BC1C-B86F-425D-94C1-8F4470B15631}" dt="2024-12-12T13:34:17.297" v="220" actId="207"/>
        <pc:sldMkLst>
          <pc:docMk/>
          <pc:sldMk cId="2315966357" sldId="294"/>
        </pc:sldMkLst>
        <pc:spChg chg="mod">
          <ac:chgData name="Duane Miller" userId="086b8d4e5ca37aec" providerId="LiveId" clId="{A7B4BC1C-B86F-425D-94C1-8F4470B15631}" dt="2024-12-12T13:34:17.297" v="220" actId="207"/>
          <ac:spMkLst>
            <pc:docMk/>
            <pc:sldMk cId="2315966357" sldId="294"/>
            <ac:spMk id="6" creationId="{1D389C41-DC58-A4CA-93E5-216A3739A41A}"/>
          </ac:spMkLst>
        </pc:spChg>
      </pc:sldChg>
      <pc:sldChg chg="modSp mod setBg">
        <pc:chgData name="Duane Miller" userId="086b8d4e5ca37aec" providerId="LiveId" clId="{A7B4BC1C-B86F-425D-94C1-8F4470B15631}" dt="2024-12-12T13:34:26.183" v="231" actId="207"/>
        <pc:sldMkLst>
          <pc:docMk/>
          <pc:sldMk cId="3029536809" sldId="295"/>
        </pc:sldMkLst>
        <pc:spChg chg="mod">
          <ac:chgData name="Duane Miller" userId="086b8d4e5ca37aec" providerId="LiveId" clId="{A7B4BC1C-B86F-425D-94C1-8F4470B15631}" dt="2024-12-12T13:34:26.183" v="231" actId="207"/>
          <ac:spMkLst>
            <pc:docMk/>
            <pc:sldMk cId="3029536809" sldId="295"/>
            <ac:spMk id="6" creationId="{3E61DCCC-9BAA-201F-C8DD-5BB81C78B30F}"/>
          </ac:spMkLst>
        </pc:spChg>
      </pc:sldChg>
      <pc:sldChg chg="modSp mod setBg">
        <pc:chgData name="Duane Miller" userId="086b8d4e5ca37aec" providerId="LiveId" clId="{A7B4BC1C-B86F-425D-94C1-8F4470B15631}" dt="2024-12-12T13:34:32.935" v="242" actId="207"/>
        <pc:sldMkLst>
          <pc:docMk/>
          <pc:sldMk cId="3294778062" sldId="296"/>
        </pc:sldMkLst>
        <pc:spChg chg="mod">
          <ac:chgData name="Duane Miller" userId="086b8d4e5ca37aec" providerId="LiveId" clId="{A7B4BC1C-B86F-425D-94C1-8F4470B15631}" dt="2024-12-12T13:34:32.935" v="242" actId="207"/>
          <ac:spMkLst>
            <pc:docMk/>
            <pc:sldMk cId="3294778062" sldId="296"/>
            <ac:spMk id="6" creationId="{D4AE4683-BDB0-A460-B044-1ADA64E9118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35:55.116"/>
    </inkml:context>
    <inkml:brush xml:id="br0">
      <inkml:brushProperty name="width" value="0.1" units="cm"/>
      <inkml:brushProperty name="height" value="0.1" units="cm"/>
      <inkml:brushProperty name="color" value="#E71224"/>
    </inkml:brush>
  </inkml:definitions>
  <inkml:trace contextRef="#ctx0" brushRef="#br0">1 61 1375 0 0,'2'-1'171'0'0,"1"1"-1"0"0,0-1 0 0 0,0 1 0 0 0,-1-1 0 0 0,1 1 0 0 0,0 0 0 0 0,0 0 0 0 0,-1 1 0 0 0,1-1 0 0 0,0 0 0 0 0,0 1 0 0 0,-1 0 0 0 0,1-1 0 0 0,0 1 0 0 0,-1 0 0 0 0,1 1 1 0 0,2 1-1 0 0,22 5 263 0 0,-23-6-342 0 0,1-1-1 0 0,0 1 1 0 0,-1 0-1 0 0,1 0 1 0 0,6 4-1 0 0,-5-3 43 0 0,-1 0 0 0 0,0-1 0 0 0,11 4 0 0 0,-2-2 180 0 0,0-1 0 0 0,-1-1 0 0 0,1-1 0 0 0,0 0 0 0 0,23-1 0 0 0,15-1 535 0 0,77 8 0 0 0,-84-3-741 0 0,0-2 1 0 0,74-6 0 0 0,6-1 168 0 0,6-1 157 0 0,124-14 234 0 0,-6 12-246 0 0,-54 14-64 0 0,-36 1 6 0 0,-56-6-171 0 0,170 24 0 0 0,-77-4 13 0 0,-81-11-100 0 0,-58-6 0 0 0,69-5-1 0 0,-74-1 58 0 0,0 2-1 0 0,52 7 0 0 0,4 9-45 0 0,140 18 13 0 0,6-28-99 0 0,-20-2 194 0 0,176 8-86 0 0,-297-16-108 0 0,153 1 76 0 0,-109 4-42 0 0,245-28 0 0 0,-116 16 0 0 0,125-7-1 0 0,-1 0-62 0 0,-122 1 89 0 0,-123 3-52 0 0,-110 11-35 0 0,350-35 58 0 0,-331 20-61 0 0,-14 2 0 0 0,-14 6 13 0 0,2 2 0 0 0,-1 2 0 0 0,1 2-1 0 0,93 5 1 0 0,-85 4 3 0 0,0-2 0 0 0,0-2 0 0 0,84-10 0 0 0,31-11-16 0 0,-137 19 0 0 0,1 0 0 0 0,67 10 0 0 0,106 33 0 0 0,-175-35 0 0 0,0-1 0 0 0,44 1 0 0 0,68-5 0 0 0,7 1 0 0 0,114 23 0 0 0,-201-19 0 0 0,-2-3 0 0 0,101-6 0 0 0,-41-2 0 0 0,-28 6 0 0 0,38 0 0 0 0,2 0 0 0 0,20 0 0 0 0,-105-5 4 0 0,153-12 46 0 0,-156 11-47 0 0,0 2 1 0 0,75 6 0 0 0,-85-2-5 0 0,67 5 1 0 0,-34-1 0 0 0,-1-4 0 0 0,81-6 0 0 0,25-1 0 0 0,-46 4 0 0 0,65 2 28 0 0,-118 2-10 0 0,82-7 0 0 0,167-3-18 0 0,-152 19 24 0 0,-99-5-4 0 0,102-3 0 0 0,160-16 34 0 0,-283 12 0 0 0,61 7 1 0 0,19 0 92 0 0,-48-7-122 0 0,111 1 24 0 0,-98 2-21 0 0,20 0 8 0 0,8 5-36 0 0,212-13 0 0 0,-235 2 64 0 0,-43 2-64 0 0,222 16 0 0 0,-38-1 0 0 0,-185-13 0 0 0,0 2 0 0 0,94 18 0 0 0,-143-19-6 0 0,0 0 1 0 0,0 1-1 0 0,-1 1 0 0 0,1-1 0 0 0,-1 2 0 0 0,0-1 1 0 0,0 1-1 0 0,0 0 0 0 0,8 7 0 0 0,-12-7-750 0 0,0-1-1 0 0,-1 1 0 0 0,1 0 0 0 0,-1 0 0 0 0,4 7 1 0 0,1 3-4062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17.572"/>
    </inkml:context>
    <inkml:brush xml:id="br0">
      <inkml:brushProperty name="width" value="0.1" units="cm"/>
      <inkml:brushProperty name="height" value="0.1" units="cm"/>
      <inkml:brushProperty name="color" value="#E71224"/>
    </inkml:brush>
  </inkml:definitions>
  <inkml:trace contextRef="#ctx0" brushRef="#br0">771 3 1087 0 0,'-4'2'48'0'0,"1"-1"0"0"0,-1 1-1 0 0,1-1 1 0 0,-1 1 0 0 0,0-1 0 0 0,0 0-1 0 0,1-1 1 0 0,-1 1 0 0 0,0-1-1 0 0,0 1 1 0 0,-7-1 0 0 0,-4 1 339 0 0,-30 2 741 0 0,31-3-804 0 0,1 1 0 0 0,-1 1 0 0 0,-21 4 0 0 0,-1 3-51 0 0,-1-1-1 0 0,0-3 0 0 0,-1-1 0 0 0,1-1 0 0 0,0-2 1 0 0,-39-5-1 0 0,46 3 554 0 0,12 1-238 0 0,-25-5 0 0 0,37 4-524 0 0,0 0-1 0 0,1-1 1 0 0,-1 0-1 0 0,0 0 1 0 0,1 0 0 0 0,-1-1-1 0 0,1 0 1 0 0,-6-4-1 0 0,-13-7 563 0 0,10 6-3 0 0,10 6-278 0 0,5 1 8 0 0,41 3-206 0 0,69 13 0 0 0,-74-9-35 0 0,1-1 0 0 0,61 0-1 0 0,-51-6 145 0 0,0 3-1 0 0,92 15 1 0 0,-26 1-5 0 0,222 7 1 0 0,-319-25-179 0 0,0 0 0 0 0,0 1 0 0 0,0 0 0 0 0,0 2 0 0 0,0 0 0 0 0,27 9 1 0 0,-42-11-74 0 0,-1 0 0 0 0,1-1 0 0 0,-1 1 0 0 0,1 0 0 0 0,-1 0 1 0 0,1 0-1 0 0,-1 0 0 0 0,0 0 0 0 0,1 0 0 0 0,-1 0 0 0 0,0 1 0 0 0,0-1 1 0 0,0 0-1 0 0,2 3 0 0 0,-3-3 1 0 0,0-1-1 0 0,0 0 1 0 0,0 1 0 0 0,0-1-1 0 0,0 1 1 0 0,0-1 0 0 0,0 0 0 0 0,0 1-1 0 0,0-1 1 0 0,0 0 0 0 0,0 1-1 0 0,0-1 1 0 0,0 0 0 0 0,0 1-1 0 0,0-1 1 0 0,0 0 0 0 0,0 1 0 0 0,0-1-1 0 0,-1 0 1 0 0,1 1 0 0 0,0-1-1 0 0,0 0 1 0 0,0 1 0 0 0,-1-1-1 0 0,1 0 1 0 0,0 1 0 0 0,-1-1 8 0 0,0 1 1 0 0,0 0 0 0 0,-1-1-1 0 0,1 1 1 0 0,0-1-1 0 0,0 1 1 0 0,0-1-1 0 0,0 1 1 0 0,0-1-1 0 0,-1 0 1 0 0,-1 1 0 0 0,-20 1 44 0 0,0 0 1 0 0,0-1-1 0 0,0-2 0 0 0,0 0 1 0 0,-31-6-1 0 0,-139-25 389 0 0,149 27-396 0 0,0 2 1 0 0,-76 4-1 0 0,-87 21 68 0 0,198-21-115 0 0,-204 19 0 0 0,55 6 0 0 0,66-8 0 0 0,82-14 16 0 0,13 1 19 0 0,16 1 32 0 0,201 5 210 0 0,9-24-135 0 0,3 0 73 0 0,-170 13-117 0 0,224-8 168 0 0,-189 2-103 0 0,51-7 159 0 0,-115 9-207 0 0,-1-2 0 0 0,48-15 1 0 0,-77 20-98 0 0,27-11 152 0 0,-29 12-156 0 0,0-1 0 0 0,0 1 1 0 0,0 0-1 0 0,0-1 1 0 0,-1 0-1 0 0,1 1 1 0 0,0-1-1 0 0,0 1 1 0 0,0-1-1 0 0,-1 0 1 0 0,1 0-1 0 0,0 1 1 0 0,0-1-1 0 0,-1 0 1 0 0,1 0-1 0 0,-1 0 1 0 0,1 0-1 0 0,-1 0 1 0 0,1 0-1 0 0,-1 0 1 0 0,0 0-1 0 0,0 0 0 0 0,1 0 1 0 0,-1 0-1 0 0,0-2 1 0 0,0 2-8 0 0,-1 1 1 0 0,1-1-1 0 0,0 0 1 0 0,-1 1-1 0 0,1-1 1 0 0,-1 0-1 0 0,0 1 1 0 0,1-1-1 0 0,-1 1 1 0 0,1-1-1 0 0,-1 1 1 0 0,0-1-1 0 0,1 1 1 0 0,-1-1 0 0 0,0 1-1 0 0,0 0 1 0 0,1-1-1 0 0,-1 1 1 0 0,0 0-1 0 0,0 0 1 0 0,0 0-1 0 0,1-1 1 0 0,-1 1-1 0 0,0 0 1 0 0,0 0-1 0 0,-1 0 1 0 0,-24 1 30 0 0,-39 6-89 0 0,-97 24-1 0 0,11 8-4995 0 0,67-17-155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5.796"/>
    </inkml:context>
    <inkml:brush xml:id="br0">
      <inkml:brushProperty name="width" value="0.1" units="cm"/>
      <inkml:brushProperty name="height" value="0.1" units="cm"/>
      <inkml:brushProperty name="color" value="#F4F91B"/>
    </inkml:brush>
  </inkml:definitions>
  <inkml:trace contextRef="#ctx0" brushRef="#br0">1032 122 3967 0 0,'-6'-8'345'0'0,"0"-1"0"0"0,0 1 0 0 0,-1 0 0 0 0,0 0-1 0 0,-1 1 1 0 0,0 0 0 0 0,0 0 0 0 0,0 1-1 0 0,-1 0 1 0 0,0 1 0 0 0,0 0 0 0 0,0 0 0 0 0,-1 1-1 0 0,0 0 1 0 0,0 0 0 0 0,0 1 0 0 0,-15-2-1 0 0,-14-1 301 0 0,-1 2 0 0 0,0 1 0 0 0,-51 4 0 0 0,36 0-247 0 0,-2 0-98 0 0,1 3 0 0 0,-1 3-1 0 0,-97 23 1 0 0,99-17-252 0 0,-37 11-112 0 0,78-20-120 0 0,1 1 1 0 0,0 1-1 0 0,0 0 0 0 0,-19 12 0 0 0,8-1-541 0 0,3 0-38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7.040"/>
    </inkml:context>
    <inkml:brush xml:id="br0">
      <inkml:brushProperty name="width" value="0.1" units="cm"/>
      <inkml:brushProperty name="height" value="0.1" units="cm"/>
      <inkml:brushProperty name="color" value="#F4F91B"/>
    </inkml:brush>
  </inkml:definitions>
  <inkml:trace contextRef="#ctx0" brushRef="#br0">3278 161 3223 0 0,'-2'-1'78'0'0,"0"1"0"0"0,0-1 0 0 0,1 1 0 0 0,-1 0 0 0 0,0 0 0 0 0,0 0 0 0 0,0 0 0 0 0,0 0 0 0 0,0 1 0 0 0,0-1 0 0 0,0 0 0 0 0,0 1 0 0 0,1 0 0 0 0,-3 0 0 0 0,-17 4 38 0 0,-17-5 519 0 0,-1-1 1 0 0,1-2 0 0 0,-48-10 0 0 0,-50-3 1054 0 0,31 9-651 0 0,-168-3 699 0 0,230 13-1636 0 0,0 1-1 0 0,0 2 0 0 0,-79 23 0 0 0,19 6-3422 0 0,64-19-371 0 0</inkml:trace>
  <inkml:trace contextRef="#ctx0" brushRef="#br0" timeOffset="1">1735 192 1839 0 0,'-16'6'2763'0'0,"2"-1"-2918"0"0,3-5 296 0 0,0 0-1 0 0,1 0 1 0 0,-1-1 0 0 0,1 0-1 0 0,-15-4 1 0 0,12 2 361 0 0,0 0 1 0 0,-22 0 0 0 0,10 3-15 0 0,-96 1 1200 0 0,-175-23 0 0 0,170 2-442 0 0,-161-48 0 0 0,263 61-1188 0 0,-52-16 154 0 0,-89-15 0 0 0,139 34-197 0 0,0 1 0 0 0,0 1 0 0 0,-1 1 1 0 0,1 2-1 0 0,0 0 0 0 0,0 2 0 0 0,-38 9 0 0 0,20 1-746 0 0,-57 25 1 0 0,48-16-3712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8.286"/>
    </inkml:context>
    <inkml:brush xml:id="br0">
      <inkml:brushProperty name="width" value="0.1" units="cm"/>
      <inkml:brushProperty name="height" value="0.1" units="cm"/>
      <inkml:brushProperty name="color" value="#F4F91B"/>
    </inkml:brush>
  </inkml:definitions>
  <inkml:trace contextRef="#ctx0" brushRef="#br0">1678 143 455 0 0,'0'0'40'0'0,"0"0"-1"0"0,1-1 1 0 0,-1 1-1 0 0,0 0 1 0 0,0-1-1 0 0,1 1 1 0 0,-1 0-1 0 0,0-1 1 0 0,0 1-1 0 0,0 0 1 0 0,0-1-1 0 0,1 1 1 0 0,-1 0-1 0 0,0-1 1 0 0,0 1-1 0 0,0 0 0 0 0,0-1 1 0 0,0 1-1 0 0,0-1 1 0 0,0 1-1 0 0,0 0 1 0 0,0-1-1 0 0,0 1 1 0 0,0 0-1 0 0,0-1 1 0 0,0 1-1 0 0,0-1 1 0 0,0 1-1 0 0,0 0 1 0 0,-1-1-1 0 0,1 0 0 0 0,-12-8 674 0 0,-17-1 495 0 0,11 8-622 0 0,0 1-1 0 0,0 1 0 0 0,1 0 1 0 0,-22 4-1 0 0,6 0-17 0 0,-1-1 0 0 0,1-2 0 0 0,-59-6 1 0 0,-101-25 1506 0 0,130 19-1767 0 0,-432-48 1389 0 0,418 53-1727 0 0,4 0 213 0 0,-91 3 1 0 0,139 4-363 0 0,1 2 1 0 0,-1 0-1 0 0,1 2 0 0 0,0 1 0 0 0,1 1 1 0 0,-1 0-1 0 0,-37 19 0 0 0,20-5-4088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9.503"/>
    </inkml:context>
    <inkml:brush xml:id="br0">
      <inkml:brushProperty name="width" value="0.1" units="cm"/>
      <inkml:brushProperty name="height" value="0.1" units="cm"/>
      <inkml:brushProperty name="color" value="#F4F91B"/>
    </inkml:brush>
  </inkml:definitions>
  <inkml:trace contextRef="#ctx0" brushRef="#br0">1558 202 919 0 0,'-6'0'308'0'0,"1"-2"0"0"0,-1 1 0 0 0,1 0-1 0 0,-1-1 1 0 0,1 0 0 0 0,0-1-1 0 0,-8-3 1 0 0,-14-6 545 0 0,-21-4 1128 0 0,-96-16 0 0 0,-52 6-60 0 0,-14-2-663 0 0,83 2-622 0 0,50 9-213 0 0,-83-8 0 0 0,134 23-382 0 0,0 1 1 0 0,0 1 0 0 0,0 2 0 0 0,0 0 0 0 0,0 1 0 0 0,1 2-1 0 0,-32 10 1 0 0,5 3-336 0 0,1 3-1 0 0,-78 45 0 0 0,81-38-213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1:55.663"/>
    </inkml:context>
    <inkml:brush xml:id="br0">
      <inkml:brushProperty name="width" value="0.1" units="cm"/>
      <inkml:brushProperty name="height" value="0.1" units="cm"/>
      <inkml:brushProperty name="color" value="#F4F91B"/>
    </inkml:brush>
  </inkml:definitions>
  <inkml:trace contextRef="#ctx0" brushRef="#br0">1428 107 455 0 0,'-24'1'-93'0'0,"14"0"942"0"0,0-1 1 0 0,-18-2-1 0 0,2-1-206 0 0,-1 1-1 0 0,1 1 1 0 0,-1 1 0 0 0,1 2-1 0 0,-37 6 1 0 0,-69 6 363 0 0,121-13-932 0 0,-25 0 656 0 0,0-1-1 0 0,-69-9 1 0 0,-73-24 1278 0 0,134 24-1716 0 0,-57-13 392 0 0,7 1-67 0 0,-111-10 0 0 0,192 30-709 0 0,0 1 0 0 0,0 0 0 0 0,0 1 0 0 0,0 0 1 0 0,0 1-1 0 0,1 0 0 0 0,-1 1 0 0 0,0 1 0 0 0,1 0 1 0 0,0 1-1 0 0,0 0 0 0 0,-20 12 0 0 0,-3 4-4608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1:56.940"/>
    </inkml:context>
    <inkml:brush xml:id="br0">
      <inkml:brushProperty name="width" value="0.1" units="cm"/>
      <inkml:brushProperty name="height" value="0.1" units="cm"/>
      <inkml:brushProperty name="color" value="#F4F91B"/>
    </inkml:brush>
  </inkml:definitions>
  <inkml:trace contextRef="#ctx0" brushRef="#br0">1066 1 455 0 0,'-8'2'484'0'0,"0"-1"0"0"0,-1 1-1 0 0,1-1 1 0 0,0-1-1 0 0,0 0 1 0 0,0 0-1 0 0,-12-1 1 0 0,-9-1 109 0 0,-34 0 620 0 0,30 1-309 0 0,-42 2 0 0 0,31 3-134 0 0,-81 10 1392 0 0,-115 9 319 0 0,102-13-1622 0 0,100-6-801 0 0,-74 17 0 0 0,51 0-4131 0 0,31-8-333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1:57.757"/>
    </inkml:context>
    <inkml:brush xml:id="br0">
      <inkml:brushProperty name="width" value="0.1" units="cm"/>
      <inkml:brushProperty name="height" value="0.1" units="cm"/>
      <inkml:brushProperty name="color" value="#F4F91B"/>
    </inkml:brush>
  </inkml:definitions>
  <inkml:trace contextRef="#ctx0" brushRef="#br0">1855 53 919 0 0,'15'9'1354'0'0,"25"11"-1"0"0,7 3-60 0 0,-47-22-1257 0 0,1-1-1 0 0,-1 0 0 0 0,1 0 1 0 0,-1 1-1 0 0,0-1 0 0 0,1 0 1 0 0,-1 1-1 0 0,1-1 0 0 0,-1 0 1 0 0,0 1-1 0 0,1-1 0 0 0,-1 1 1 0 0,0-1-1 0 0,1 1 0 0 0,-1-1 1 0 0,0 0-1 0 0,0 1 0 0 0,1-1 0 0 0,-1 1 1 0 0,0 0-1 0 0,0-1 0 0 0,0 1 1 0 0,0-1-1 0 0,0 1 0 0 0,1-1 1 0 0,-1 1-1 0 0,-1 0 0 0 0,1 0 10 0 0,0 0 0 0 0,-1 0 0 0 0,1 0-1 0 0,-1 0 1 0 0,1 0 0 0 0,-1 0 0 0 0,1 0 0 0 0,-1 0-1 0 0,0 0 1 0 0,0-1 0 0 0,1 1 0 0 0,-1 0-1 0 0,-1 1 1 0 0,-1-1-14 0 0,1 1-1 0 0,-1 0 1 0 0,1-1-1 0 0,-1 0 0 0 0,0 1 1 0 0,0-1-1 0 0,0 0 1 0 0,1 0-1 0 0,-1-1 1 0 0,-5 2-1 0 0,-7-3 431 0 0,-1 0 1 0 0,-18-5-1 0 0,-24-3 891 0 0,-100 14-63 0 0,104-2-925 0 0,-78-4 0 0 0,-92-31 505 0 0,159 22-652 0 0,-123-25 465 0 0,-19-3-40 0 0,-4 18-245 0 0,147 20-625 0 0,1 2 1 0 0,-1 4-1 0 0,1 2 1 0 0,0 3-1 0 0,-105 33 1 0 0,95-18-583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1:59.201"/>
    </inkml:context>
    <inkml:brush xml:id="br0">
      <inkml:brushProperty name="width" value="0.1" units="cm"/>
      <inkml:brushProperty name="height" value="0.1" units="cm"/>
      <inkml:brushProperty name="color" value="#F4F91B"/>
    </inkml:brush>
  </inkml:definitions>
  <inkml:trace contextRef="#ctx0" brushRef="#br0">720 23 2879 0 0,'56'-14'1219'0'0,"-40"6"1819"0"0,-16 8-3015 0 0,-11 1 1081 0 0,-137 40 1487 0 0,-17 4-1670 0 0,-181 6-1310 0 0,276-43-2151 0 0,19-1-1267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0.618"/>
    </inkml:context>
    <inkml:brush xml:id="br0">
      <inkml:brushProperty name="width" value="0.1" units="cm"/>
      <inkml:brushProperty name="height" value="0.1" units="cm"/>
      <inkml:brushProperty name="color" value="#F4F91B"/>
    </inkml:brush>
  </inkml:definitions>
  <inkml:trace contextRef="#ctx0" brushRef="#br0">1128 121 2671 0 0,'-16'-4'281'0'0,"0"2"0"0"0,-1-1 0 0 0,-20 1 0 0 0,-21-2 477 0 0,-196-45 2487 0 0,4 0-460 0 0,211 45-2612 0 0,0 1 0 0 0,0 2 1 0 0,0 2-1 0 0,-46 6 0 0 0,53-1-293 0 0,-1 2 0 0 0,1 1 0 0 0,1 2 1 0 0,-38 18-1 0 0,27-12-459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1.947"/>
    </inkml:context>
    <inkml:brush xml:id="br0">
      <inkml:brushProperty name="width" value="0.1" units="cm"/>
      <inkml:brushProperty name="height" value="0.1" units="cm"/>
      <inkml:brushProperty name="color" value="#F4F91B"/>
    </inkml:brush>
  </inkml:definitions>
  <inkml:trace contextRef="#ctx0" brushRef="#br0">3280 49 4431 0 0,'-3'0'53'0'0,"0"-1"-1"0"0,0 0 1 0 0,0 1 0 0 0,0-1-1 0 0,-1 1 1 0 0,1 0-1 0 0,0 0 1 0 0,0 1-1 0 0,0-1 1 0 0,-6 2-1 0 0,-1-1 114 0 0,-13 1 113 0 0,1 2-1 0 0,-27 8 1 0 0,24-6 187 0 0,-33 4 0 0 0,-403 55 1925 0 0,307-45-1800 0 0,111-15-437 0 0,-11-3 157 0 0,-1-1-1 0 0,-75-10 1 0 0,124 9-283 0 0,-215-36 698 0 0,71 9-406 0 0,113 23-272 0 0,-1 2 0 0 0,0 1 0 0 0,-58 6 0 0 0,-111 29-1134 0 0,150-21-34 0 0</inkml:trace>
  <inkml:trace contextRef="#ctx0" brushRef="#br0" timeOffset="1.01">898 3 4431 0 0,'-20'-1'477'0'0,"-1"0"0"0"0,0 1 0 0 0,1 1-1 0 0,-1 1 1 0 0,-37 9 0 0 0,32-6-279 0 0,-597 134 1878 0 0,580-128-2220 0 0,-1-2-15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00.309"/>
    </inkml:context>
    <inkml:brush xml:id="br0">
      <inkml:brushProperty name="width" value="0.1" units="cm"/>
      <inkml:brushProperty name="height" value="0.1" units="cm"/>
      <inkml:brushProperty name="color" value="#E71224"/>
    </inkml:brush>
  </inkml:definitions>
  <inkml:trace contextRef="#ctx0" brushRef="#br0">1 133 3079 0 0,'7'0'70'0'0,"-7"0"-62"0"0,1 0 0 0 0,-1 1-1 0 0,1-1 1 0 0,-1 0 0 0 0,1 0 0 0 0,0 0 0 0 0,-1 0-1 0 0,1 0 1 0 0,-1 0 0 0 0,1 0 0 0 0,0 0 0 0 0,-1 0-1 0 0,1-1 1 0 0,-1 1 0 0 0,1 0 0 0 0,-1 0 0 0 0,1 0 0 0 0,0-1-1 0 0,-1 1 1 0 0,1 0 0 0 0,-1-1 0 0 0,1 1 0 0 0,-1 0-1 0 0,0-1 1 0 0,1 1 0 0 0,-1-1 0 0 0,1 1 0 0 0,0-1-1 0 0,0-1 97 0 0,1-1 0 0 0,0 1 0 0 0,-1 0 0 0 0,1 0 0 0 0,0 0 0 0 0,0 1 0 0 0,1-1-1 0 0,-1 0 1 0 0,3-1 0 0 0,2-2 177 0 0,17-15 263 0 0,-16 14-159 0 0,0 0 0 0 0,-1-1 1 0 0,1 0-1 0 0,-2 0 0 0 0,1-1 0 0 0,6-9 0 0 0,-12 16-246 0 0,-1 1 0 0 0,1-1 0 0 0,0 0 0 0 0,0 0 0 0 0,0 0 0 0 0,-1 1 0 0 0,1-1 0 0 0,0 1 0 0 0,0-1 0 0 0,0 1 0 0 0,0-1 0 0 0,0 1 0 0 0,0-1 0 0 0,0 1 0 0 0,0 0 0 0 0,0-1 0 0 0,1 1 0 0 0,-1 0 0 0 0,0 0 0 0 0,0 0 0 0 0,0 0 0 0 0,0 0 0 0 0,2 0 0 0 0,16-3 365 0 0,-16 2-426 0 0,0-1 0 0 0,0 1-1 0 0,0 0 1 0 0,1 0-1 0 0,-1 0 1 0 0,0 0 0 0 0,0 0-1 0 0,0 1 1 0 0,1-1-1 0 0,-1 1 1 0 0,0 0 0 0 0,1 0-1 0 0,-1 0 1 0 0,0 1-1 0 0,1-1 1 0 0,-1 1 0 0 0,0-1-1 0 0,0 1 1 0 0,6 3-1 0 0,44 35 799 0 0,-48-36-854 0 0,1 1 0 0 0,-1 0 0 0 0,0 0-1 0 0,0 1 1 0 0,-1-1 0 0 0,1 1 0 0 0,-1 0 0 0 0,0 0 0 0 0,0 0-1 0 0,-1 1 1 0 0,4 7 0 0 0,3 7 147 0 0,12 42 1 0 0,-7-18-73 0 0,3 7-33 0 0,-3 2 0 0 0,-2 0 0 0 0,9 79 0 0 0,-1 166 165 0 0,-23-140-75 0 0,-24 166 0 0 0,24-309-153 0 0,-2 47 22 0 0,2 0-1 0 0,8 70 1 0 0,24 121 112 0 0,5 99-18 0 0,-45-22-52 0 0,0-5-2 0 0,12-154 12 0 0,4 135 184 0 0,20-89-169 0 0,-4-53-42 0 0,-5-18-48 0 0,3 25 0 0 0,50 414 190 0 0,-49-438-112 0 0,5 229 1 0 0,-25-322-50 0 0,-2 194 59 0 0,-27 71 73 0 0,-2 19 14 0 0,27-292-173 0 0,-4 60 29 0 0,10 180 0 0 0,2 122 97 0 0,-3-375-114 0 0,0 0 0 0 0,3 0 0 0 0,0 0 0 0 0,14 41 0 0 0,-4-12-20 0 0,-12-49 0 0 0,4 20 27 0 0,0 0 0 0 0,2 50 0 0 0,-9-72-9 0 0,0 0 0 0 0,-1 0 0 0 0,0 0 0 0 0,-1 0 1 0 0,0 0-1 0 0,0-1 0 0 0,-1 1 0 0 0,-1 0 0 0 0,0-1 1 0 0,0 0-1 0 0,-10 15 0 0 0,6-11 13 0 0,0-1 0 0 0,-1-1 0 0 0,0 1 0 0 0,-1-2 0 0 0,0 1 0 0 0,-1-1 0 0 0,-16 12 0 0 0,21-18 2 0 0,-1 0 0 0 0,0 0 1 0 0,1-1-1 0 0,-1 0 0 0 0,-1 0 0 0 0,1-1 1 0 0,-1 1-1 0 0,1-2 0 0 0,-1 1 0 0 0,0-1 1 0 0,0 0-1 0 0,0-1 0 0 0,-15 1 0 0 0,8-2 38 0 0,0-1 0 0 0,-1 0 0 0 0,1-1 0 0 0,0-1 0 0 0,0-1 0 0 0,0 0 0 0 0,-23-10 0 0 0,29 10-125 0 0,1 0 0 0 0,-1-1 1 0 0,1 0-1 0 0,0 0 0 0 0,1-1 1 0 0,-1 0-1 0 0,1-1 0 0 0,1 1 1 0 0,-1-1-1 0 0,1-1 0 0 0,0 1 1 0 0,0-1-1 0 0,-6-12 0 0 0,2-3-408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2.749"/>
    </inkml:context>
    <inkml:brush xml:id="br0">
      <inkml:brushProperty name="width" value="0.1" units="cm"/>
      <inkml:brushProperty name="height" value="0.1" units="cm"/>
      <inkml:brushProperty name="color" value="#F4F91B"/>
    </inkml:brush>
  </inkml:definitions>
  <inkml:trace contextRef="#ctx0" brushRef="#br0">2200 39 1839 0 0,'-24'-2'665'0'0,"1"2"-1"0"0,-1 0 0 0 0,0 1 0 0 0,-33 6 0 0 0,-2 0-109 0 0,-113 1 1292 0 0,0-7 0 0 0,-255-32-1 0 0,16 2-966 0 0,295 28-544 0 0,-180 24 0 0 0,216-12-603 0 0,-1 4-1 0 0,-86 27 1 0 0,100-19-163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3.793"/>
    </inkml:context>
    <inkml:brush xml:id="br0">
      <inkml:brushProperty name="width" value="0.1" units="cm"/>
      <inkml:brushProperty name="height" value="0.1" units="cm"/>
      <inkml:brushProperty name="color" value="#F4F91B"/>
    </inkml:brush>
  </inkml:definitions>
  <inkml:trace contextRef="#ctx0" brushRef="#br0">1910 206 3167 0 0,'-8'-9'354'0'0,"8"8"-275"0"0,-1 0 1 0 0,0 0-1 0 0,0-1 1 0 0,0 1-1 0 0,0 0 1 0 0,0 0-1 0 0,0 0 1 0 0,-1 1-1 0 0,1-1 1 0 0,0 0-1 0 0,0 0 0 0 0,-1 1 1 0 0,1-1-1 0 0,0 1 1 0 0,-1-1-1 0 0,1 1 1 0 0,-1-1-1 0 0,1 1 1 0 0,-1 0-1 0 0,1 0 1 0 0,0 0-1 0 0,-4 0 1 0 0,-44 1 406 0 0,25 1 213 0 0,-35-3 0 0 0,-201-2 1045 0 0,172 6-1372 0 0,-91-9 0 0 0,-269-75 1066 0 0,-4-6-878 0 0,407 82-777 0 0,0 2-1 0 0,0 1 0 0 0,-71 8 1 0 0,55 1-777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7.958"/>
    </inkml:context>
    <inkml:brush xml:id="br0">
      <inkml:brushProperty name="width" value="0.1" units="cm"/>
      <inkml:brushProperty name="height" value="0.1" units="cm"/>
      <inkml:brushProperty name="color" value="#F4F91B"/>
    </inkml:brush>
  </inkml:definitions>
  <inkml:trace contextRef="#ctx0" brushRef="#br0">1154 153 1351 0 0,'-355'-62'4069'0'0,"310"55"-3882"0"0,-119-26 2243 0 0,93 16-1406 0 0,-110-10 1 0 0,29 20-698 0 0,125 8-411 0 0,-1 1 0 0 0,0 1 0 0 0,-39 9 0 0 0,31-1-130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09.664"/>
    </inkml:context>
    <inkml:brush xml:id="br0">
      <inkml:brushProperty name="width" value="0.1" units="cm"/>
      <inkml:brushProperty name="height" value="0.1" units="cm"/>
      <inkml:brushProperty name="color" value="#F4F91B"/>
    </inkml:brush>
  </inkml:definitions>
  <inkml:trace contextRef="#ctx0" brushRef="#br0">1659 17 455 0 0,'-4'-9'4603'0'0,"1"1"-3439"0"0,1 9-1086 0 0,1-1 0 0 0,0 1 0 0 0,-1-1 0 0 0,1 0 0 0 0,0 0 0 0 0,-1 0 0 0 0,1 0 0 0 0,0 0 0 0 0,-1 0 0 0 0,-2 0 0 0 0,1 0 57 0 0,-13 0 258 0 0,8-1-235 0 0,0 1-1 0 0,0 0 0 0 0,0 1 0 0 0,-12 3 0 0 0,-35 12 87 0 0,40-10-77 0 0,-1-1 0 0 0,0-1-1 0 0,0 0 1 0 0,-22 2-1 0 0,-13-3 272 0 0,14 0-9 0 0,-49-2 0 0 0,-19-11 154 0 0,47 4-55 0 0,-108 2 0 0 0,-31 19-197 0 0,-199 42 1 0 0,331-44-675 0 0,0 4 1 0 0,-69 27 0 0 0,88-26-3981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11.189"/>
    </inkml:context>
    <inkml:brush xml:id="br0">
      <inkml:brushProperty name="width" value="0.1" units="cm"/>
      <inkml:brushProperty name="height" value="0.1" units="cm"/>
      <inkml:brushProperty name="color" value="#F4F91B"/>
    </inkml:brush>
  </inkml:definitions>
  <inkml:trace contextRef="#ctx0" brushRef="#br0">2044 1 919 0 0,'-12'5'4689'0'0,"1"1"-4503"0"0,-1-1 1 0 0,-13 5-1 0 0,-1-3 213 0 0,-1-1-1 0 0,-51 5 0 0 0,36-10 60 0 0,0-1 0 0 0,-59-8-1 0 0,-17-3 180 0 0,69 8-436 0 0,-195 1 752 0 0,75 3-614 0 0,-5-9 117 0 0,64 1-106 0 0,-147 11 0 0 0,-65 18-188 0 0,290-18-466 0 0,1 1 0 0 0,0 1 0 0 0,-56 20 0 0 0,43-10-3648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12.679"/>
    </inkml:context>
    <inkml:brush xml:id="br0">
      <inkml:brushProperty name="width" value="0.1" units="cm"/>
      <inkml:brushProperty name="height" value="0.1" units="cm"/>
      <inkml:brushProperty name="color" value="#F4F91B"/>
    </inkml:brush>
  </inkml:definitions>
  <inkml:trace contextRef="#ctx0" brushRef="#br0">1097 92 1839 0 0,'-45'-13'1348'0'0,"0"1"0"0"0,-2 2 0 0 0,-51-3 0 0 0,-144 6-29 0 0,166 5-742 0 0,-104-15-1 0 0,68 4-154 0 0,89 11-516 0 0,-1 0 0 0 0,1 2 1 0 0,0 0-1 0 0,-1 2 0 0 0,1 1 1 0 0,0 0-1 0 0,-42 13 0 0 0,42-8-594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14.214"/>
    </inkml:context>
    <inkml:brush xml:id="br0">
      <inkml:brushProperty name="width" value="0.1" units="cm"/>
      <inkml:brushProperty name="height" value="0.1" units="cm"/>
      <inkml:brushProperty name="color" value="#F4F91B"/>
    </inkml:brush>
  </inkml:definitions>
  <inkml:trace contextRef="#ctx0" brushRef="#br0">1189 70 1375 0 0,'-1'-1'43'0'0,"0"0"-1"0"0,0 1 0 0 0,0-1 0 0 0,0 1 0 0 0,0-1 0 0 0,0 1 0 0 0,0 0 0 0 0,0-1 0 0 0,0 1 0 0 0,0 0 0 0 0,0 0 0 0 0,-1 0 0 0 0,-1-1 1 0 0,-8-1 550 0 0,-37-19 404 0 0,33 13 21 0 0,-31-10 0 0 0,40 17-870 0 0,0-1 1 0 0,0 1-1 0 0,0 0 0 0 0,0 0 1 0 0,0 1-1 0 0,-1 0 0 0 0,1 0 1 0 0,-12 2-1 0 0,-81 22 321 0 0,77-17-381 0 0,-1-1-1 0 0,0 0 0 0 0,0-2 1 0 0,0-1-1 0 0,-46 0 0 0 0,10-6 204 0 0,13 2 224 0 0,-71-13-1 0 0,68 4-269 0 0,-126-21 602 0 0,147 28-919 0 0,1 2 0 0 0,-1 1 1 0 0,1 0-1 0 0,-42 8 1 0 0,31 0-2352 0 0,-2 2-824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15.478"/>
    </inkml:context>
    <inkml:brush xml:id="br0">
      <inkml:brushProperty name="width" value="0.1" units="cm"/>
      <inkml:brushProperty name="height" value="0.1" units="cm"/>
      <inkml:brushProperty name="color" value="#F4F91B"/>
    </inkml:brush>
  </inkml:definitions>
  <inkml:trace contextRef="#ctx0" brushRef="#br0">1713 1 1375 0 0,'-3'2'188'0'0,"0"0"0"0"0,1 0 0 0 0,-1-1 0 0 0,0 1-1 0 0,0 0 1 0 0,-1-1 0 0 0,1 0 0 0 0,0 0 0 0 0,0 0-1 0 0,-1 0 1 0 0,-4 1 0 0 0,-1 0 325 0 0,-176 42 2151 0 0,141-37-2275 0 0,0-1 1 0 0,-57 0 0 0 0,-205-21 1419 0 0,281 14-1664 0 0,-406-22 1526 0 0,296 23-1571 0 0,-162 19-1 0 0,252-12-891 0 0,-3 0-3168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38.817"/>
    </inkml:context>
    <inkml:brush xml:id="br0">
      <inkml:brushProperty name="width" value="0.1" units="cm"/>
      <inkml:brushProperty name="height" value="0.1" units="cm"/>
      <inkml:brushProperty name="color" value="#F4F91B"/>
    </inkml:brush>
  </inkml:definitions>
  <inkml:trace contextRef="#ctx0" brushRef="#br0">4262 5 2415 0 0,'0'0'13'0'0,"-1"-1"-1"0"0,1 1 1 0 0,-1-1-1 0 0,0 1 0 0 0,0 0 1 0 0,1-1-1 0 0,-1 1 1 0 0,0 0-1 0 0,1-1 0 0 0,-1 1 1 0 0,0 0-1 0 0,0 0 1 0 0,0 0-1 0 0,1 0 0 0 0,-1 0 1 0 0,0 0-1 0 0,0 0 1 0 0,1 0-1 0 0,-1 0 0 0 0,-1 1 1 0 0,-19 5 27 0 0,-1 0-45 0 0,2-6 442 0 0,16-1-295 0 0,0 1 0 0 0,1 0 0 0 0,-1 0 0 0 0,0 0 0 0 0,0 0 0 0 0,0 1 0 0 0,0-1 0 0 0,1 1 0 0 0,-1 0-1 0 0,0 0 1 0 0,1 1 0 0 0,-1-1 0 0 0,-3 3 0 0 0,-14 8 44 0 0,0-2 0 0 0,0 0 0 0 0,-1-1 0 0 0,0-1-1 0 0,-1-1 1 0 0,0-1 0 0 0,0-2 0 0 0,-32 4-1 0 0,11-3 84 0 0,1 3 0 0 0,0 1 0 0 0,-52 18 0 0 0,71-20-241 0 0,-9 2 164 0 0,-58 9 0 0 0,88-17-169 0 0,-187 20 1313 0 0,131-18-1157 0 0,-73-3 1 0 0,124-1-143 0 0,-17 1 176 0 0,1-2 0 0 0,-1-1 1 0 0,1-1-1 0 0,0-1 1 0 0,-41-14-1 0 0,-26-18 576 0 0,48 16-533 0 0,-10-1 544 0 0,47 20-777 0 0,-1 0-1 0 0,0 1 1 0 0,0 0-1 0 0,0 0 1 0 0,0 0-1 0 0,0 1 1 0 0,-1 0 0 0 0,1 0-1 0 0,0 1 1 0 0,0 0-1 0 0,-10 2 1 0 0,12-2-22 0 0,-21 3 47 0 0,1-2 0 0 0,-1-1 0 0 0,-31-2 0 0 0,15-2-17 0 0,3 1 50 0 0,-45-9-1 0 0,-110-13-80 0 0,186 23 0 0 0,-70-4 11 0 0,15 1 71 0 0,31 2-32 0 0,-45-7-1 0 0,25 5 15 0 0,37 1 27 0 0,-30-2 0 0 0,20 3-27 0 0,2 1 48 0 0,-44 3 0 0 0,48 0-94 0 0,-1-1 1 0 0,0-1 0 0 0,-23-3-1 0 0,-3-2 61 0 0,0 2-1 0 0,-1 2 0 0 0,1 2 1 0 0,-65 10-1 0 0,35 3-74 0 0,-39 2 56 0 0,92-13-31 0 0,-26 6-1 0 0,26-5-19 0 0,-25 3 0 0 0,-28 3 25 0 0,-4 0-15 0 0,26-6 126 0 0,-1-3 0 0 0,0-3 0 0 0,0-1 0 0 0,1-3 0 0 0,-63-16 0 0 0,104 18-125 0 0,-1 1 0 0 0,0 1 0 0 0,1-1 0 0 0,-1 2 0 0 0,0 0 1 0 0,-1 1-1 0 0,1 0 0 0 0,0 1 0 0 0,0 1 0 0 0,1 0 0 0 0,-1 1 1 0 0,0 0-1 0 0,1 1 0 0 0,0 1 0 0 0,-25 12 0 0 0,12-2-239 0 0,1 2 0 0 0,-33 28-1 0 0,43-32 92 0 0,-19 13-326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0.547"/>
    </inkml:context>
    <inkml:brush xml:id="br0">
      <inkml:brushProperty name="width" value="0.1" units="cm"/>
      <inkml:brushProperty name="height" value="0.1" units="cm"/>
      <inkml:brushProperty name="color" value="#F4F91B"/>
    </inkml:brush>
  </inkml:definitions>
  <inkml:trace contextRef="#ctx0" brushRef="#br0">1787 0 1375 0 0,'-3'11'3475'0'0,"2"-10"-3399"0"0,1 1-1 0 0,-1-1 0 0 0,0 1 1 0 0,0-1-1 0 0,0 0 1 0 0,0 0-1 0 0,-1 0 0 0 0,1 0 1 0 0,0 0-1 0 0,0 0 1 0 0,-1 0-1 0 0,1 0 0 0 0,0 0 1 0 0,-1 0-1 0 0,1-1 1 0 0,-1 1-1 0 0,-1 0 0 0 0,-4 0 222 0 0,-1 0 0 0 0,0-1 0 0 0,1 0 0 0 0,-1 0 0 0 0,0-1 0 0 0,-7-1-1 0 0,-20-1 154 0 0,-31 0 404 0 0,39 2-376 0 0,1 0 0 0 0,-35 4 0 0 0,-8 4 98 0 0,0-2 0 0 0,-1-3 0 0 0,-77-8 0 0 0,-65-5 411 0 0,107 7-654 0 0,-43 2-101 0 0,-170 20 0 0 0,283-13-502 0 0,1 0-1 0 0,-1 3 1 0 0,1 0-1 0 0,1 3 1 0 0,0 0-1 0 0,1 2 1 0 0,-40 22-1 0 0,34-14-885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02.532"/>
    </inkml:context>
    <inkml:brush xml:id="br0">
      <inkml:brushProperty name="width" value="0.1" units="cm"/>
      <inkml:brushProperty name="height" value="0.1" units="cm"/>
      <inkml:brushProperty name="color" value="#E71224"/>
    </inkml:brush>
  </inkml:definitions>
  <inkml:trace contextRef="#ctx0" brushRef="#br0">1 57 4143 0 0,'1'-1'98'0'0,"0"0"0"0"0,1 0 0 0 0,-1 1-1 0 0,0-1 1 0 0,0-1 0 0 0,1 1-1 0 0,-1 0 1 0 0,0 0 0 0 0,0 0-1 0 0,0-1 1 0 0,-1 1 0 0 0,1 0-1 0 0,0-1 1 0 0,0-1 0 0 0,17-21 187 0 0,-17 23-237 0 0,0 0-1 0 0,0-1 1 0 0,0 2 0 0 0,0-1-1 0 0,0 0 1 0 0,0 0-1 0 0,1 0 1 0 0,-1 0 0 0 0,0 1-1 0 0,0-1 1 0 0,1 1-1 0 0,-1-1 1 0 0,1 1 0 0 0,-1-1-1 0 0,0 1 1 0 0,3-1-1 0 0,7 1 134 0 0,-9 0-158 0 0,0-1 0 0 0,0 1 0 0 0,0 0 0 0 0,0 0 0 0 0,-1 0 0 0 0,1 0 0 0 0,0 0-1 0 0,0 1 1 0 0,0-1 0 0 0,0 0 0 0 0,0 1 0 0 0,-1-1 0 0 0,1 1 0 0 0,0 0 0 0 0,0 0 0 0 0,-1-1 0 0 0,1 1 0 0 0,0 0 0 0 0,-1 0 0 0 0,1 1 0 0 0,-1-1 0 0 0,0 0 0 0 0,1 0 0 0 0,-1 1 0 0 0,0-1 0 0 0,0 1 0 0 0,0-1 0 0 0,0 1 0 0 0,2 3 0 0 0,5 13 288 0 0,0 0 0 0 0,-1 1 1 0 0,-1 0-1 0 0,-1 0 0 0 0,3 23 1 0 0,2 6 102 0 0,0 0 149 0 0,-2 1-1 0 0,2 99 0 0 0,-17 101 905 0 0,1-99-901 0 0,-14 261 400 0 0,12-267-796 0 0,17 388 510 0 0,-5-436-597 0 0,16 126 18 0 0,-12-147-85 0 0,35 307 329 0 0,20-2 20 0 0,-23-113-132 0 0,-34-211-194 0 0,18 325 232 0 0,-18-234-152 0 0,0-1 2 0 0,6 109 128 0 0,3 45-93 0 0,-9-135 29 0 0,12 54-65 0 0,-3-33 1 0 0,9 17-59 0 0,0-7 16 0 0,-5 251-78 0 0,-20-391 16 0 0,-2 0 0 0 0,-3 0 0 0 0,-13 58 0 0 0,10-67-16 0 0,-2 67-1 0 0,-2 6 13 0 0,0-26 30 0 0,-16 82 33 0 0,16-102 21 0 0,5-26 56 0 0,-15 53 0 0 0,15-80-65 0 0,0 0-1 0 0,-2 0 1 0 0,0-1 0 0 0,-1 0-1 0 0,-1 0 1 0 0,-1-2-1 0 0,-22 26 1 0 0,-1-5 28 0 0,-2-2 1 0 0,-46 35-1 0 0,64-55-1336 0 0,4-2-3079 0 0,-2-1-1786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1.881"/>
    </inkml:context>
    <inkml:brush xml:id="br0">
      <inkml:brushProperty name="width" value="0.1" units="cm"/>
      <inkml:brushProperty name="height" value="0.1" units="cm"/>
      <inkml:brushProperty name="color" value="#F4F91B"/>
    </inkml:brush>
  </inkml:definitions>
  <inkml:trace contextRef="#ctx0" brushRef="#br0">2325 56 2303 0 0,'0'0'3'0'0,"0"0"-1"0"0,0 0 0 0 0,0 0 0 0 0,0 0 0 0 0,0 0 0 0 0,0 0 0 0 0,0 0 0 0 0,0 0 0 0 0,0 0 0 0 0,0 1 0 0 0,0-1 1 0 0,0 0-1 0 0,0 0 0 0 0,0 0 0 0 0,1 0 0 0 0,-1 0 0 0 0,0 0 0 0 0,0 0 0 0 0,0 0 0 0 0,0 0 0 0 0,0 0 0 0 0,0 0 0 0 0,0 0 1 0 0,0 0-1 0 0,0 0 0 0 0,0 0 0 0 0,0 0 0 0 0,0 0 0 0 0,0 0 0 0 0,1 0 0 0 0,-1 0 0 0 0,0 0 0 0 0,0 0 0 0 0,0 0 1 0 0,0 0-1 0 0,0 0 0 0 0,0 0 0 0 0,0 0 0 0 0,0 0 0 0 0,0 0 0 0 0,0 0 0 0 0,0-1 0 0 0,0 1 0 0 0,0 0 0 0 0,0 0 0 0 0,0 0 1 0 0,0 0-1 0 0,0 0 0 0 0,0 0 0 0 0,1 0 0 0 0,-1 0 0 0 0,0 0 0 0 0,0 0 0 0 0,0 0 0 0 0,0 0 0 0 0,0 0 0 0 0,0 0 1 0 0,0 0-1 0 0,0 0 0 0 0,0-1 0 0 0,0 1 0 0 0,0 0 0 0 0,0 0 0 0 0,0-8 1475 0 0,-2-5 755 0 0,1 10-2151 0 0,-1 1 0 0 0,1 0 0 0 0,-1 0 0 0 0,0 0 0 0 0,0 0 0 0 0,0 0 0 0 0,0 0 0 0 0,0 0 0 0 0,0 0 1 0 0,0 1-1 0 0,-1-1 0 0 0,1 1 0 0 0,0 0 0 0 0,-1 0 0 0 0,1 0 0 0 0,-1 0 0 0 0,0 0 0 0 0,1 0 0 0 0,-1 1 0 0 0,-5-1 0 0 0,-6 0-30 0 0,0 0-1 0 0,1 1 1 0 0,-16 2 0 0 0,-3 0 171 0 0,-10-2 161 0 0,0 2 0 0 0,0 2 0 0 0,1 2 0 0 0,-59 16 1 0 0,-148 55 434 0 0,119-34-692 0 0,-133 29 124 0 0,187-52-3 0 0,-90 13-1 0 0,-80-2 479 0 0,174-26-517 0 0,-85-5 0 0 0,-71-15-30 0 0,215 14-171 0 0,-126-6 188 0 0,110 7-541 0 0,0 1-1 0 0,-53 11 1 0 0,41-4-717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8:28.788"/>
    </inkml:context>
    <inkml:brush xml:id="br0">
      <inkml:brushProperty name="width" value="0.1" units="cm"/>
      <inkml:brushProperty name="height" value="0.1" units="cm"/>
      <inkml:brushProperty name="color" value="#F4F91B"/>
    </inkml:brush>
  </inkml:definitions>
  <inkml:trace contextRef="#ctx0" brushRef="#br0">3987 1339 3223 0 0,'2'0'95'0'0,"-1"-1"0"0"0,1 1-1 0 0,-1 0 1 0 0,1-1-1 0 0,0 1 1 0 0,-1-1-1 0 0,1 1 1 0 0,-1-1-1 0 0,1 0 1 0 0,-1 0-1 0 0,1 0 1 0 0,-1 0 0 0 0,0 0-1 0 0,0 0 1 0 0,1 0-1 0 0,-1 0 1 0 0,0 0-1 0 0,0-1 1 0 0,0 1-1 0 0,0 0 1 0 0,0-1-1 0 0,0 1 1 0 0,-1-1 0 0 0,1 1-1 0 0,0-1 1 0 0,-1 1-1 0 0,1-1 1 0 0,-1 1-1 0 0,1-1 1 0 0,-1 0-1 0 0,0 1 1 0 0,0-4-1 0 0,0 5-80 0 0,0-1 0 0 0,0 1-1 0 0,0-1 1 0 0,0 1 0 0 0,0 0-1 0 0,0-1 1 0 0,0 1 0 0 0,0-1 0 0 0,0 1-1 0 0,0-1 1 0 0,0 1 0 0 0,0-1-1 0 0,0 1 1 0 0,0 0 0 0 0,0-1-1 0 0,0 1 1 0 0,1-1 0 0 0,-1 1-1 0 0,0 0 1 0 0,0-1 0 0 0,0 1-1 0 0,1-1 1 0 0,-1 1 0 0 0,0 0-1 0 0,1-1 1 0 0,-1 1 0 0 0,1-1-1 0 0,7 9 658 0 0,4 18 251 0 0,-10-22-936 0 0,0 0-1 0 0,0 0 0 0 0,0 0 1 0 0,0 0-1 0 0,1-1 0 0 0,-1 1 1 0 0,1-1-1 0 0,0 1 0 0 0,0-1 1 0 0,0 0-1 0 0,6 4 0 0 0,41 28-185 0 0,-44-31 169 0 0,8 6-221 0 0,0-2 0 0 0,1 1 0 0 0,0-2 0 0 0,0 0-1 0 0,30 9 1 0 0,-22-11 64 0 0,1-2 0 0 0,35 2 0 0 0,-32-4 190 0 0,39 7 0 0 0,-25-2-57 0 0,-37-6 13 0 0,0 0 0 0 0,0 0-1 0 0,0 0 1 0 0,0 0 0 0 0,-1-1-1 0 0,1 0 1 0 0,0 1 0 0 0,7-4-1 0 0,-10 4 65 0 0,-1-1 0 0 0,1 1-1 0 0,0 0 1 0 0,-1-1 0 0 0,1 1-1 0 0,-1-1 1 0 0,1 0 0 0 0,0 1-1 0 0,-1-1 1 0 0,1 1 0 0 0,-1-1-1 0 0,0 0 1 0 0,1 1 0 0 0,-1-1-1 0 0,1 0 1 0 0,-1 0 0 0 0,0 1-1 0 0,0-1 1 0 0,1 0 0 0 0,-1 0-1 0 0,0 1 1 0 0,0-1 0 0 0,0 0-1 0 0,0 0 1 0 0,0 0 0 0 0,0 1-1 0 0,0-1 1 0 0,0 0 0 0 0,0 0-1 0 0,0 0 1 0 0,0 1 0 0 0,-1-1-1 0 0,1 0 1 0 0,0 0 0 0 0,-1 1-1 0 0,1-1 1 0 0,0 0-1 0 0,-1 0 1 0 0,1 1 0 0 0,-1-1-1 0 0,1 1 1 0 0,-2-2 0 0 0,1 0 173 0 0,-1-1 1 0 0,0 1-1 0 0,0 0 1 0 0,0 0-1 0 0,0 0 1 0 0,0 1-1 0 0,0-1 1 0 0,0 0-1 0 0,-1 1 1 0 0,1 0-1 0 0,-5-3 1 0 0,1 3 42 0 0,-1 0 1 0 0,0 0 0 0 0,0 0 0 0 0,0 1-1 0 0,0 0 1 0 0,0 0 0 0 0,-7 1-1 0 0,-52 12 560 0 0,0 0 189 0 0,37-11 241 0 0,-30-3 0 0 0,14 0-244 0 0,27 2-614 0 0,16 0-302 0 0,0-1-1 0 0,-1 1 1 0 0,1-1-1 0 0,0 0 0 0 0,0 0 1 0 0,0 0-1 0 0,-1 0 0 0 0,1-1 1 0 0,0 1-1 0 0,0 0 0 0 0,0-1 1 0 0,0 0-1 0 0,-1 1 1 0 0,1-1-1 0 0,-3-2 0 0 0,-4-1 145 0 0,0-1 0 0 0,0 2 0 0 0,-1-1 0 0 0,1 1 0 0 0,-1 1 0 0 0,0 0 0 0 0,0 0 0 0 0,0 1-1 0 0,-16-1 1 0 0,-3 0-112 0 0,18 1-41 0 0,0 1 1 0 0,0 1-1 0 0,0 0 1 0 0,0 0-1 0 0,0 1 0 0 0,1 0 1 0 0,-1 1-1 0 0,1 0 1 0 0,-1 0-1 0 0,1 2 1 0 0,0-1-1 0 0,0 1 0 0 0,-12 8 1 0 0,1 0-30 0 0,0-2 1 0 0,-1-1 0 0 0,-36 12-1 0 0,52-20-7 0 0,-48 15 352 0 0,-17 7-84 0 0,46-16-209 0 0,0 0 1 0 0,0-2 0 0 0,-1-1 0 0 0,-35 2 0 0 0,-41 9 220 0 0,89-14-254 0 0,-1 0 0 0 0,-25 0 0 0 0,-18 2 69 0 0,42-3-50 0 0,-29 0-1 0 0,25-2 18 0 0,2 1 20 0 0,-1-2 1 0 0,1 0-1 0 0,-24-7 0 0 0,23 4-24 0 0,16 3-63 0 0,-1 1 1 0 0,0 0 0 0 0,1 0-1 0 0,-1 0 1 0 0,0 1 0 0 0,0-1-1 0 0,0 1 1 0 0,0-1 0 0 0,-5 1-1 0 0,-35-5 46 0 0,36 5-48 0 0,0 0 1 0 0,1 0-1 0 0,-1-1 0 0 0,0 1 1 0 0,1-2-1 0 0,-8-1 0 0 0,8 2-1 0 0,0-1 0 0 0,0 1 0 0 0,1 0 0 0 0,-1 1 0 0 0,0-1 0 0 0,0 1 0 0 0,0 0 0 0 0,0 1 0 0 0,-8 1 0 0 0,-21 9-5 0 0,19-6-1 0 0,1 0 0 0 0,-1-1 0 0 0,0 0 0 0 0,0-2 0 0 0,-18 2 0 0 0,-44 1 250 0 0,35-3-153 0 0,-64 11 1 0 0,32-6-66 0 0,55-7-23 0 0,0 2-1 0 0,1 0 0 0 0,0 1 1 0 0,-24 7-1 0 0,14-2 27 0 0,-1-1-1 0 0,0-1 1 0 0,0-2-1 0 0,0-1 1 0 0,0-2-1 0 0,-1 0 1 0 0,1-2 0 0 0,-52-9-1 0 0,-79-12 277 0 0,149 21-302 0 0,0 1 0 0 0,1 1 0 0 0,-1 0 0 0 0,0 0-1 0 0,-12 4 1 0 0,-10 0 11 0 0,22-2-16 0 0,0 0-1 0 0,-1 0 0 0 0,1 1 1 0 0,-19 10-1 0 0,-4 0-10 0 0,24-11 42 0 0,0-1 0 0 0,0 0 0 0 0,-1-1 0 0 0,1 0 0 0 0,0-1 0 0 0,-21-2-1 0 0,-2 1 54 0 0,-10 3-31 0 0,28-1-26 0 0,1-1 1 0 0,-1 0-1 0 0,0-1 1 0 0,-27-5-1 0 0,34 4-33 0 0,1 0 0 0 0,0 0 0 0 0,-1 1 1 0 0,1 0-1 0 0,-1 0 0 0 0,1 1 0 0 0,-1 0 0 0 0,-9 2 0 0 0,-11 4 32 0 0,-50 18-1 0 0,56-16-51 0 0,14-5 27 0 0,0-2 0 0 0,1 1 0 0 0,-15 0 0 0 0,-17 4-6 0 0,-44 16-8 0 0,72-19 1 0 0,0-1-1 0 0,0-1 1 0 0,0 0-1 0 0,0 0 1 0 0,-14-1-1 0 0,12 0 8 0 0,5 1 45 0 0,108 6-53 0 0,-63-3 0 0 0,62-2 0 0 0,249-24 0 0 0,-249 13 0 0 0,-2 5 0 0 0,163-29 0 0 0,-1 2 69 0 0,-127 17-74 0 0,11-9 5 0 0,29-2 0 0 0,-143 23 0 0 0,0-1 0 0 0,0-2 0 0 0,30-8 0 0 0,-28 5 0 0 0,-1 2 0 0 0,45-3 0 0 0,-50 6 0 0 0,-1 2 0 0 0,1 1 0 0 0,0 1 0 0 0,-1 1 0 0 0,1 1 0 0 0,-1 1 0 0 0,24 7 0 0 0,-38-9 0 0 0,0 0 0 0 0,17 0 0 0 0,-4 0 0 0 0,14 2 0 0 0,1-2 0 0 0,49-2 0 0 0,-35-6 0 0 0,96-23 0 0 0,-134 26 0 0 0,108-19 0 0 0,-92 17 0 0 0,-17 2 0 0 0,1 0 0 0 0,21 0 0 0 0,12 5 0 0 0,-33-1 0 0 0,1 0 0 0 0,0-1 0 0 0,0 0 0 0 0,18-4 0 0 0,-17 1 0 0 0,-1 1 0 0 0,0-1 0 0 0,20-8 0 0 0,-32 11 0 0 0,0-1 0 0 0,-1 0 0 0 0,1 0 0 0 0,0 1 0 0 0,0-1 0 0 0,0 1 0 0 0,0 0 0 0 0,0 0 0 0 0,0 0 0 0 0,0-1 0 0 0,0 2 0 0 0,0-1 0 0 0,0 0 0 0 0,0 0 0 0 0,0 1 0 0 0,0-1 0 0 0,0 1 0 0 0,3 1 0 0 0,-3-1 0 0 0,-1-1 0 0 0,0 0 0 0 0,0 1 0 0 0,0-1 0 0 0,0 0 0 0 0,-1 1 0 0 0,1-1 0 0 0,0 1 0 0 0,0-1 0 0 0,0 1 0 0 0,-1 0 0 0 0,1-1 0 0 0,0 1 0 0 0,0 0 0 0 0,-1-1 0 0 0,1 1 0 0 0,-1 0 0 0 0,1 0 0 0 0,-1-1 0 0 0,1 1 0 0 0,-1 0 0 0 0,1 0 0 0 0,-1 0 0 0 0,0 0 0 0 0,1 0 0 0 0,-1 1 0 0 0,3 0 0 0 0,-3-2 0 0 0,0 0 0 0 0,0 1 0 0 0,1-1 0 0 0,-1 0 0 0 0,0 0 0 0 0,0 0 0 0 0,1 0 0 0 0,-1 0 0 0 0,0 1 0 0 0,0-1 0 0 0,0 0 0 0 0,1 0 0 0 0,-1 0 0 0 0,0 1 0 0 0,0-1 0 0 0,0 0 0 0 0,0 0 0 0 0,1 1 0 0 0,-1-1 0 0 0,0 0 0 0 0,0 0 0 0 0,0 1 0 0 0,0-1 0 0 0,0 0 0 0 0,0 1 0 0 0,0-1 0 0 0,0 0 0 0 0,0 1 0 0 0,-7 3 0 0 0,-7 2 0 0 0,11-5 0 0 0,0 0 0 0 0,0 0 0 0 0,1 0 0 0 0,-1 0 0 0 0,1 0 0 0 0,-1 1 0 0 0,1-1 0 0 0,-1 1 0 0 0,1 0 0 0 0,0 0 0 0 0,0 0 0 0 0,0 0 0 0 0,0 0 0 0 0,-2 3 0 0 0,-3 2 0 0 0,6-6 0 0 0,1-1 0 0 0,-1 1 0 0 0,0-1 0 0 0,1 1 0 0 0,-1 0 0 0 0,0-1 0 0 0,1 1 0 0 0,-1 0 0 0 0,1 0 0 0 0,-1 0 0 0 0,1-1 0 0 0,-1 1 0 0 0,1 0 0 0 0,0 0 0 0 0,-1 0 0 0 0,1 0 0 0 0,0 0 0 0 0,0 0 0 0 0,-1 1 0 0 0,1 0 0 0 0,-15-6 0 0 0,-135-26 0 0 0,131 27 0 0 0,-1 0 0 0 0,0 1 0 0 0,-37 2 0 0 0,-14-1 0 0 0,50-1 0 0 0,-215-13 0 0 0,166 14 0 0 0,-96 10 0 0 0,116-6 0 0 0,-1-2 0 0 0,-69-8 0 0 0,-17 0 0 0 0,110 7 0 0 0,0 2 0 0 0,1 0 0 0 0,-31 8 0 0 0,-111 34 0 0 0,97-24 0 0 0,-3 1 13 0 0,27-6-32 0 0,0-3-1 0 0,-1-1 1 0 0,-76 6 0 0 0,104-16 19 0 0,-129 0 0 0 0,126-1 0 0 0,-43 5 0 0 0,20 0 0 0 0,26-4 0 0 0,1 0 0 0 0,-1-1 0 0 0,1-1 0 0 0,-1-1 0 0 0,1 0 0 0 0,-35-10 0 0 0,-122-31 4 0 0,116 30 56 0 0,34 7-39 0 0,-1 2 1 0 0,0 0-1 0 0,0 2 0 0 0,0 1 1 0 0,-50 5-1 0 0,39-1-21 0 0,-50-3 0 0 0,-16 0 0 0 0,62 2 0 0 0,-61-6 0 0 0,91 3 16 0 0,1-2 0 0 0,-1 1 0 0 0,1-2 1 0 0,-1 1-1 0 0,1-2 0 0 0,0 1 0 0 0,0-1 0 0 0,-15-11 0 0 0,-5-5 112 0 0,-40-35-1 0 0,21 21-65 0 0,38 27-35 0 0,1 0-1 0 0,0 0 0 0 0,0-1 0 0 0,0-1 1 0 0,-8-10-1 0 0,-16-26 45 0 0,23 29-29 0 0,0 0-1 0 0,-26-26 1 0 0,19 24 39 0 0,1-1-1 0 0,0 0 1 0 0,2-2-1 0 0,-24-41 1 0 0,34 51-68 0 0,1 1 0 0 0,0-1 1 0 0,1 0-1 0 0,1 0 1 0 0,0-1-1 0 0,0 1 0 0 0,2-1 1 0 0,-1 1-1 0 0,1-1 0 0 0,1 0 1 0 0,1 0-1 0 0,1-16 0 0 0,6-15 48 0 0,1 0-1 0 0,17-48 0 0 0,-13 48-49 0 0,33-148 53 0 0,-44 179-51 0 0,1 0 0 0 0,0 0 0 0 0,1 1 0 0 0,0-1 0 0 0,1 1 0 0 0,0 0 0 0 0,1 1 0 0 0,8-13 0 0 0,19-36 1 0 0,-24 42-15 0 0,0 1 0 0 0,14-20 0 0 0,-2 8 1 0 0,-6 8 0 0 0,36-39 0 0 0,-46 54 0 0 0,1 1 0 0 0,0 0 0 0 0,1 0 0 0 0,-1 0 0 0 0,1 1 0 0 0,0 0 0 0 0,0 0 0 0 0,0 1 0 0 0,0 0 0 0 0,16-4 0 0 0,34-6 0 0 0,0 4 0 0 0,68-4 0 0 0,203-25 0 0 0,-285 31 0 0 0,117-7 0 0 0,-64 8 0 0 0,-95 6 0 0 0,250-30-53 0 0,-184 20 49 0 0,0 3 0 0 0,82 3 0 0 0,134 18 6 0 0,-260-13-3 0 0,169 0 1 0 0,15 0 0 0 0,-52 17 0 0 0,-72-7 0 0 0,90 1 0 0 0,-21-16 0 0 0,130 6 0 0 0,-11 28 0 0 0,-112-28 0 0 0,21 1 0 0 0,-159-1 0 0 0,-11-1 0 0 0,1 0 0 0 0,0 1 0 0 0,0 0 0 0 0,-1 0 0 0 0,13 5 0 0 0,37 15-7 0 0,-26-10-10 0 0,45 23-1 0 0,-68-30 16 0 0,-1 1-1 0 0,-1 0 1 0 0,1 1-1 0 0,-1 0 1 0 0,0 1-1 0 0,-1-1 1 0 0,0 2 0 0 0,12 13-1 0 0,1 12-35 0 0,-1 0 0 0 0,28 65 0 0 0,-21-39 16 0 0,-10-19-80 0 0,22 82-1 0 0,-36-110 100 0 0,2 5-22 0 0,-2 0 1 0 0,0 1-1 0 0,-1-1 1 0 0,0 1-1 0 0,-3 32 0 0 0,-2-18-51 0 0,-2 0-1 0 0,-11 41 1 0 0,-4 3-1351 0 0,4 1 1 0 0,3 0 0 0 0,-3 93 0 0 0,16-97-404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8:31.419"/>
    </inkml:context>
    <inkml:brush xml:id="br0">
      <inkml:brushProperty name="width" value="0.1" units="cm"/>
      <inkml:brushProperty name="height" value="0.1" units="cm"/>
      <inkml:brushProperty name="color" value="#F4F91B"/>
    </inkml:brush>
  </inkml:definitions>
  <inkml:trace contextRef="#ctx0" brushRef="#br0">2620 1403 3567 0 0,'1'0'7'0'0,"-1"0"1"0"0,0 0-1 0 0,0 0 0 0 0,0 0 0 0 0,0 0 0 0 0,0 0 0 0 0,0 0 0 0 0,1 0 0 0 0,-1 0 0 0 0,0 0 0 0 0,0 0 0 0 0,0 0 0 0 0,0 0 0 0 0,0 0 0 0 0,0 1 0 0 0,1-1 0 0 0,-1 0 0 0 0,0 0 0 0 0,0 0 0 0 0,0 0 1 0 0,0 0-1 0 0,0 0 0 0 0,0 0 0 0 0,0 0 0 0 0,0 0 0 0 0,1 0 0 0 0,-1 1 0 0 0,0-1 0 0 0,0 0 0 0 0,0 0 0 0 0,0 0 0 0 0,0 0 0 0 0,0 0 0 0 0,0 0 0 0 0,0 1 0 0 0,0-1 0 0 0,0 0 0 0 0,0 0 0 0 0,0 0 1 0 0,0 0-1 0 0,0 0 0 0 0,0 0 0 0 0,0 1 0 0 0,0-1 0 0 0,0 0 0 0 0,0 0 0 0 0,0 0 0 0 0,0 0 0 0 0,0 0 0 0 0,0 0 0 0 0,0 1 0 0 0,0-1 0 0 0,0 0 0 0 0,0 0 0 0 0,0 0 0 0 0,0 0 0 0 0,-1 0 0 0 0,1 0 0 0 0,-3 4 7 0 0,3-3 26 0 0,-1 0 0 0 0,1-1 0 0 0,-1 1 0 0 0,1 0 0 0 0,-1-1 0 0 0,0 1 0 0 0,1 0 0 0 0,-1-1 0 0 0,0 1 0 0 0,1-1 0 0 0,-1 0 0 0 0,0 1 0 0 0,0-1 0 0 0,0 1 0 0 0,1-1 0 0 0,-1 0 0 0 0,0 0 0 0 0,0 1 0 0 0,0-1 0 0 0,0 0 0 0 0,0 0 0 0 0,1 0 0 0 0,-1 0 0 0 0,0 0 0 0 0,0 0 0 0 0,0 0 0 0 0,0 0 0 0 0,0-1 0 0 0,0 1 0 0 0,1 0 0 0 0,-1 0 0 0 0,0-1 0 0 0,0 1 0 0 0,0-1 0 0 0,1 1 0 0 0,-1 0 0 0 0,0-1 0 0 0,1 1 0 0 0,-1-1 0 0 0,0 0 0 0 0,-1-1 0 0 0,-4-3 567 0 0,0-1 0 0 0,1 0-1 0 0,-9-11 1 0 0,6 7 88 0 0,3 5-406 0 0,0 0 0 0 0,-1 0 0 0 0,0 0 0 0 0,0 1 0 0 0,0 0-1 0 0,0 1 1 0 0,-1-1 0 0 0,1 1 0 0 0,-1 0 0 0 0,0 1 0 0 0,0-1 0 0 0,-13-1-1 0 0,-6 0 121 0 0,0 1 0 0 0,-35 1-1 0 0,21 1-70 0 0,-70-2 319 0 0,-77-5 615 0 0,132 6-731 0 0,-78 6 1 0 0,-54 16 248 0 0,126-12-519 0 0,13-5 105 0 0,-51-2 0 0 0,52-1-104 0 0,-23 0 11 0 0,-142-5 64 0 0,165 0-196 0 0,0 3 0 0 0,0 2 1 0 0,0 2-1 0 0,-65 11 1 0 0,-1 3-96 0 0,-40 7 264 0 0,124-16-265 0 0,-1-2 1 0 0,0-1-1 0 0,0-1 1 0 0,-51-3-1 0 0,64 0 193 0 0,-32 2 0 0 0,6 0-104 0 0,41-2-131 0 0,-1 0 12 0 0,0 0 1 0 0,-1 0 0 0 0,1 0 0 0 0,0 0-1 0 0,-1 0 1 0 0,1-1 0 0 0,0 0-1 0 0,-1 0 1 0 0,1 1 0 0 0,0-2-1 0 0,0 1 1 0 0,-5-3 0 0 0,5 2 69 0 0,-1 0 0 0 0,1 0-1 0 0,-1 0 1 0 0,0 0 0 0 0,0 0 0 0 0,-5 0 0 0 0,-1-2-18 0 0,9 3-68 0 0,-4 0 16 0 0,0-1 1 0 0,0-1 0 0 0,1 1-1 0 0,-8-6 1 0 0,10 7-8 0 0,1 0-1 0 0,0 0 1 0 0,0 0 0 0 0,0 0-1 0 0,0 0 1 0 0,0 0 0 0 0,1 0 0 0 0,-1 0-1 0 0,0-1 1 0 0,1 1 0 0 0,-1 0-1 0 0,0-1 1 0 0,1 1 0 0 0,-1 0 0 0 0,1-1-1 0 0,0 1 1 0 0,0-1 0 0 0,-1 1-1 0 0,1 0 1 0 0,0-1 0 0 0,0 1-1 0 0,1-3 1 0 0,17-93 958 0 0,-16 75-866 0 0,9-70 347 0 0,-2-131 0 0 0,-14 167-372 0 0,-3 0-1 0 0,-16-62 1 0 0,7 39-27 0 0,7 4-58 0 0,8 53 0 0 0,-1-1 0 0 0,-1 1 0 0 0,-10-34 0 0 0,4 25 25 0 0,2 0 0 0 0,-7-64 0 0 0,14 90-21 0 0,1 1 0 0 0,0 0 0 0 0,0 0-1 0 0,0 0 1 0 0,0-1 0 0 0,1 1 0 0 0,-1 0 0 0 0,1 0 0 0 0,0 0 0 0 0,0 0 0 0 0,1 0 0 0 0,-1 0 0 0 0,1 0 0 0 0,0 0-1 0 0,0 1 1 0 0,0-1 0 0 0,1 1 0 0 0,-1-1 0 0 0,1 1 0 0 0,0 0 0 0 0,0 0 0 0 0,0 0 0 0 0,0 0 0 0 0,0 1 0 0 0,1-1-1 0 0,-1 1 1 0 0,1 0 0 0 0,0 0 0 0 0,5-2 0 0 0,11-2-4 0 0,1 1 0 0 0,0 1 0 0 0,1 0 0 0 0,34 0 0 0 0,90 8 0 0 0,-66 0 0 0 0,3-3 0 0 0,160-22 0 0 0,235-14 0 0 0,-46-4 0 0 0,-376 33 0 0 0,0 4 0 0 0,0 1 0 0 0,0 3 0 0 0,60 10 0 0 0,160 10 0 0 0,-163-14 0 0 0,69 8 0 0 0,-159-13 1 0 0,-1 0 0 0 0,1 1 0 0 0,-1 1 1 0 0,26 9-1 0 0,-34-8-10 0 0,0 0 0 0 0,0 1 1 0 0,0 0-1 0 0,-1 1 0 0 0,0 1 1 0 0,-1 0-1 0 0,13 12 0 0 0,7 11 9 0 0,-1 1 0 0 0,32 45 0 0 0,44 80 0 0 0,-107-157 0 0 0,87 149 0 0 0,-78-132 0 0 0,-2 0 0 0 0,0 1 0 0 0,-1 0 0 0 0,-1 1 0 0 0,0-1 0 0 0,2 34 0 0 0,-5-13-14 0 0,-2 0 0 0 0,-1 0 0 0 0,-2 0 0 0 0,-14 61 0 0 0,12-76 15 0 0,-2 0 0 0 0,-1-1-1 0 0,-1 0 1 0 0,-1 0 0 0 0,-1-1-1 0 0,-1-1 1 0 0,-1 0-1 0 0,-20 26 1 0 0,20-32-2 0 0,-1-2 1 0 0,0 1-1 0 0,-1-2 0 0 0,-19 13 1 0 0,-71 42 17 0 0,-9 6-319 0 0,84-50-171 0 0,1 2 0 0 0,1 1 0 0 0,-47 57 0 0 0,-11 43-7272 0 0,49-59 846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0:20.718"/>
    </inkml:context>
    <inkml:brush xml:id="br0">
      <inkml:brushProperty name="width" value="0.1" units="cm"/>
      <inkml:brushProperty name="height" value="0.1" units="cm"/>
      <inkml:brushProperty name="color" value="#F4F91B"/>
    </inkml:brush>
  </inkml:definitions>
  <inkml:trace contextRef="#ctx0" brushRef="#br0">5436 1525 1375 0 0,'0'-1'16'0'0,"0"0"0"0"0,-1 0 0 0 0,1 0-1 0 0,0 1 1 0 0,0-1 0 0 0,-1 0 0 0 0,1 0-1 0 0,-1 0 1 0 0,1 0 0 0 0,0 1 0 0 0,-1-1-1 0 0,1 0 1 0 0,-1 0 0 0 0,0 1 0 0 0,-8-11 4082 0 0,8 10-3790 0 0,1 0 1 0 0,-1-1 0 0 0,0 1-1 0 0,0 0 1 0 0,0 0-1 0 0,-15-10 6233 0 0,16 11-6469 0 0,-1 0 0 0 0,0 0 0 0 0,1 0 0 0 0,-1 1 0 0 0,0-1 0 0 0,1 0 0 0 0,-1 1 0 0 0,0-1 0 0 0,1 0 0 0 0,-1 1 0 0 0,0-1 1 0 0,1 1-1 0 0,-1-1 0 0 0,1 1 0 0 0,-1-1 0 0 0,1 1 0 0 0,-1-1 0 0 0,1 1 0 0 0,0-1 0 0 0,-1 1 0 0 0,1 1 0 0 0,-4 3 135 0 0,-1 1 0 0 0,1-1 1 0 0,-1 1-1 0 0,0-1 0 0 0,0 0 0 0 0,0-1 0 0 0,-1 0 0 0 0,0 1 0 0 0,1-2 0 0 0,-1 1 0 0 0,-1-1 1 0 0,1 0-1 0 0,-1 0 0 0 0,-10 3 0 0 0,-1 1-780 0 0,16-5 614 0 0,-1-1 0 0 0,1 0 1 0 0,0 0-1 0 0,-1 0 0 0 0,1 0 1 0 0,-1-1-1 0 0,-3 2 0 0 0,-79 0 951 0 0,42 1-529 0 0,4-2 74 0 0,33-2-374 0 0,0 0-1 0 0,0 0 1 0 0,0 0 0 0 0,-7-3-1 0 0,6 2-69 0 0,1 1 0 0 0,0-1 0 0 0,-1 1 0 0 0,-8 0 0 0 0,-50-7 397 0 0,-27 1-53 0 0,76 6-395 0 0,-27-5 0 0 0,28 4 39 0 0,-28-2 0 0 0,21 5-40 0 0,0 2 0 0 0,0 0 0 0 0,0 1 1 0 0,0 1-1 0 0,-21 9 0 0 0,-27 6 29 0 0,8-8 96 0 0,0-2-1 0 0,0-3 1 0 0,-82-1 0 0 0,107-8-61 0 0,0-1 1 0 0,-47-12-1 0 0,7 2 57 0 0,53 9 415 0 0,-11-2-414 0 0,-1 2 0 0 0,0 1 0 0 0,-45 3 1 0 0,16 5-999 0 0,-253 12 555 0 0,276-17 367 0 0,0-3-1 0 0,1-1 1 0 0,-69-16 0 0 0,96 18-67 0 0,-1 0 1 0 0,1 1-1 0 0,-1 1 1 0 0,0 0-1 0 0,1 1 1 0 0,-1 1-1 0 0,1 0 1 0 0,-21 6-1 0 0,-40 4-23 0 0,24-5 61 0 0,21-3 9 0 0,-32 0 0 0 0,15-6 160 0 0,-68-13-1 0 0,68 8-159 0 0,-9 1-38 0 0,-92 4 0 0 0,86 2-23 0 0,-48 10-12 0 0,-2-1 87 0 0,-10-13 111 0 0,-86 2-22 0 0,87 8-159 0 0,99-5-11 0 0,-1 0 0 0 0,1 2 0 0 0,-31 7 0 0 0,-65 25 0 0 0,60-18 0 0 0,-112 18 0 0 0,-76-4 0 0 0,46 1 0 0 0,171-27 13 0 0,1 0 0 0 0,-1-2-1 0 0,0-1 1 0 0,-56-4 0 0 0,57-4 6 0 0,-49-15-1 0 0,-5-2 9 0 0,25 6-27 0 0,22 6 0 0 0,16 4 53 0 0,0 0-1 0 0,-23-14 1 0 0,27 14-22 0 0,11 5-16 0 0,-1 0-1 0 0,0 1 0 0 0,0-1 1 0 0,-7 0-1 0 0,7 1-4 0 0,1 0-1 0 0,0 0 1 0 0,-1 0-1 0 0,1-1 1 0 0,0 1 0 0 0,-6-4-1 0 0,0 0 22 0 0,6 3 10 0 0,0 0 0 0 0,0-1-1 0 0,1 1 1 0 0,-1-1 0 0 0,0 1-1 0 0,-3-5 1 0 0,6 6-34 0 0,1 0-1 0 0,-1 0 1 0 0,0 0 0 0 0,1 1 0 0 0,-1-1-1 0 0,1 0 1 0 0,-1 0 0 0 0,1 0 0 0 0,0-1-1 0 0,-1 1 1 0 0,1 0 0 0 0,0 0 0 0 0,0 0-1 0 0,0 0 1 0 0,0 0 0 0 0,0 0 0 0 0,0 0-1 0 0,0 0 1 0 0,0-1 0 0 0,0 1 0 0 0,0 0-1 0 0,1 0 1 0 0,-1 0 0 0 0,0 0 0 0 0,1 0 0 0 0,-1 0-1 0 0,1 0 1 0 0,-1 0 0 0 0,1 0 0 0 0,-1 0-1 0 0,2-1 1 0 0,4-6 26 0 0,-1 0 0 0 0,0 0 0 0 0,-1-1 0 0 0,0 0 0 0 0,0 0 0 0 0,5-19 0 0 0,36-121 649 0 0,-34 112-564 0 0,-2 0-1 0 0,6-45 0 0 0,-13 58-81 0 0,-2 0 0 0 0,0 0-1 0 0,-5-31 1 0 0,2 28-16 0 0,1 0 0 0 0,3-32 0 0 0,1 40-14 0 0,2 0-1 0 0,5-20 1 0 0,-3 20 23 0 0,4-38 0 0 0,12-176 88 0 0,-9 121-62 0 0,-9 77-46 0 0,-2 24-9 0 0,-1-1 0 0 0,8-20 0 0 0,-8 28 0 0 0,0 1 0 0 0,1-1 0 0 0,0 1 0 0 0,-1-1 0 0 0,1 1 0 0 0,1 0 0 0 0,-1-1 0 0 0,0 1 0 0 0,1 0 0 0 0,0 1 0 0 0,-1-1 0 0 0,5-3 0 0 0,98-73 0 0 0,-80 64 0 0 0,0 1 0 0 0,1 2 0 0 0,1 1 0 0 0,41-13 0 0 0,-59 21 0 0 0,107-27 0 0 0,-28 8 0 0 0,-49 14 0 0 0,72-8 0 0 0,-66 10 0 0 0,274-36 0 0 0,-221 30 0 0 0,102 0 0 0 0,-72 17 0 0 0,-40 0 0 0 0,-9-2 0 0 0,-23-1 0 0 0,0-1 0 0 0,80-12 0 0 0,37 0 0 0 0,30 28 0 0 0,-154-10 0 0 0,1-2 0 0 0,1-2 0 0 0,86-6 0 0 0,37-16 0 0 0,-126 16 0 0 0,79 6 0 0 0,301 43 0 0 0,-272-42 0 0 0,-103-5 0 0 0,0 3 0 0 0,73 11 0 0 0,-20 1 0 0 0,-45-7 0 0 0,-39-4 0 0 0,134 13 0 0 0,-43-2 0 0 0,-15 0 0 0 0,23 2 0 0 0,-64-11 0 0 0,0-3 0 0 0,96-10 0 0 0,-113 0 0 0 0,-31 5 0 0 0,1 1 0 0 0,-1 0 0 0 0,1 1 0 0 0,-1 0 0 0 0,1 0 0 0 0,14 2 0 0 0,26 0 0 0 0,-6-1 0 0 0,-18 3 0 0 0,1 0 0 0 0,-1 2 0 0 0,40 12 0 0 0,-49-11 0 0 0,0 1 0 0 0,0 1 0 0 0,-1 0 0 0 0,0 2 0 0 0,0-1 0 0 0,-1 2 0 0 0,18 15 0 0 0,66 65 0 0 0,-85-77 0 0 0,-2-1-1 0 0,1 2 0 0 0,-2 0 1 0 0,0 0-1 0 0,13 26 1 0 0,-12-22-8 0 0,5 10 0 0 0,0 1-1 0 0,-2 1 0 0 0,-1 0 0 0 0,-1 1 0 0 0,11 47 0 0 0,-20-57 3 0 0,-1 0 0 0 0,-1 0 0 0 0,-1 34 0 0 0,-10 68-29 0 0,4-74 30 0 0,4-34-10 0 0,-2 0 0 0 0,0 0-1 0 0,-1 0 1 0 0,0-1 0 0 0,-1 0 0 0 0,-1 0-1 0 0,-9 18 1 0 0,1-9-26 0 0,0-1-1 0 0,-2 0 1 0 0,-25 28-1 0 0,-4 5-2126 0 0,-66 110 0 0 0,84-121 571 0 0,1 3-46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3:48.794"/>
    </inkml:context>
    <inkml:brush xml:id="br0">
      <inkml:brushProperty name="width" value="0.1" units="cm"/>
      <inkml:brushProperty name="height" value="0.1" units="cm"/>
      <inkml:brushProperty name="color" value="#F4F91B"/>
    </inkml:brush>
  </inkml:definitions>
  <inkml:trace contextRef="#ctx0" brushRef="#br0">3485 1242 455 0 0,'-3'-1'209'0'0,"1"0"-1"0"0,0 0 0 0 0,-1 0 0 0 0,1 1 0 0 0,0-1 0 0 0,-1 1 0 0 0,1 0 0 0 0,-1 0 0 0 0,1 0 0 0 0,0 0 0 0 0,-1 0 0 0 0,1 0 0 0 0,-1 0 0 0 0,1 1 0 0 0,-4 1 0 0 0,-14 0 1855 0 0,15-2-1579 0 0,0 1 0 0 0,0-1-1 0 0,0 2 1 0 0,1-1-1 0 0,-7 2 1 0 0,6-1 51 0 0,0-1 0 0 0,0 1 0 0 0,0-1 0 0 0,0 0 0 0 0,-7 0 0 0 0,10-1-399 0 0,-1 0 0 0 0,0 1 0 0 0,0-1-1 0 0,1 1 1 0 0,-1 0 0 0 0,1 0 0 0 0,-1 0-1 0 0,0 0 1 0 0,1 0 0 0 0,0 1 0 0 0,-1-1-1 0 0,1 1 1 0 0,0-1 0 0 0,0 1 0 0 0,0 0-1 0 0,0 0 1 0 0,0 0 0 0 0,-2 3 0 0 0,-2 2 107 0 0,4-6-142 0 0,0 0 0 0 0,1 1-1 0 0,-1-1 1 0 0,0 0 0 0 0,0 0 0 0 0,1 0 0 0 0,-1-1 0 0 0,0 1-1 0 0,0 0 1 0 0,0-1 0 0 0,0 1 0 0 0,0-1 0 0 0,-4 1 0 0 0,-2 0 240 0 0,2 1-175 0 0,1 0 0 0 0,-1 0 0 0 0,0 1-1 0 0,1 0 1 0 0,-6 3 0 0 0,-11 5-19 0 0,11-6 109 0 0,0-2 0 0 0,-1 0 0 0 0,1 0 1 0 0,-1-1-1 0 0,-18 2 0 0 0,21-3-71 0 0,-41 0 526 0 0,36-1-592 0 0,-1 1-1 0 0,-22 3 1 0 0,29-3-56 0 0,-1-1 0 0 0,0 1 0 0 0,0-1 0 0 0,-17-3 0 0 0,17 2 33 0 0,-1 0 1 0 0,0 1 0 0 0,-16 1-1 0 0,-32 5 428 0 0,-72-1-1 0 0,-42-9 289 0 0,163 4-783 0 0,-167 5 592 0 0,165-4-579 0 0,-1-1 0 0 0,1-1-1 0 0,-20-4 1 0 0,-22 0 197 0 0,-29 11 24 0 0,29-1-185 0 0,-23 4-32 0 0,41-5 65 0 0,-37 1 0 0 0,13-2 2 0 0,37-1-26 0 0,-37-1 0 0 0,3-3 72 0 0,-81 8-1 0 0,95-3-155 0 0,-158 16 253 0 0,-33 1-3 0 0,70-9-109 0 0,71-7-43 0 0,-26 9-26 0 0,111-12-75 0 0,-55 3 58 0 0,41-3-23 0 0,-29 4 0 0 0,-97 17 93 0 0,124-17-128 0 0,-61 14 0 0 0,72-16 29 0 0,0 0-1 0 0,0 0 1 0 0,0-1-1 0 0,-1-1 1 0 0,1 0 0 0 0,-13-1-1 0 0,17 0-8 0 0,0-1 1 0 0,0 0-1 0 0,0-1 1 0 0,0 0-1 0 0,1 0 0 0 0,-1 0 1 0 0,0-1-1 0 0,1 0 0 0 0,0-1 1 0 0,-9-5-1 0 0,9 4 34 0 0,0-1 0 0 0,1 1 1 0 0,0-1-1 0 0,0 0 0 0 0,1-1 0 0 0,0 1 0 0 0,0-1 0 0 0,0 0 0 0 0,1 0 1 0 0,0-1-1 0 0,0 1 0 0 0,-4-13 0 0 0,-1-9 88 0 0,1-1 0 0 0,-4-33-1 0 0,5 27-102 0 0,-1-17 58 0 0,3-1-1 0 0,2 0 1 0 0,5-62-1 0 0,-1 24-26 0 0,4-8 26 0 0,24-139 0 0 0,8 2 32 0 0,-35 230-128 0 0,1-1 0 0 0,-1 1 0 0 0,1 1 0 0 0,0-1 0 0 0,1 0 0 0 0,-1 1 0 0 0,2 0 0 0 0,-1-1 0 0 0,0 2 0 0 0,1-1 0 0 0,0 0 0 0 0,11-8 0 0 0,1 0 0 0 0,33-23 0 0 0,-46 35 0 0 0,1 1 0 0 0,-1-1 0 0 0,0 1 0 0 0,1 0 0 0 0,-1 0 0 0 0,1 0 0 0 0,0 1 0 0 0,-1-1 0 0 0,1 1 0 0 0,0 0 0 0 0,-1 0 0 0 0,9 2 0 0 0,-7-1 0 0 0,1 0 0 0 0,-1-1 0 0 0,0 0 0 0 0,7-1 0 0 0,4 1 0 0 0,4-1 0 0 0,-1-1 0 0 0,1 0 0 0 0,-1-2 0 0 0,1 0 0 0 0,19-7 0 0 0,-17 4 0 0 0,28-3 0 0 0,21 3 0 0 0,80 2 0 0 0,17 0 0 0 0,67-22 0 0 0,-37 4 0 0 0,127 4 0 0 0,-276 17 0 0 0,154-15 0 0 0,-136 11 0 0 0,-31 2 0 0 0,0 2 0 0 0,54 2 0 0 0,72 10 0 0 0,8 0 0 0 0,-35-6 0 0 0,-58-4 0 0 0,133-2 0 0 0,-68 0 0 0 0,-99 2 0 0 0,111-2 0 0 0,-119-1 0 0 0,-26 1 0 0 0,0 1 0 0 0,-1 0 0 0 0,1 1 0 0 0,0 0 0 0 0,0 0 0 0 0,0 1 0 0 0,0 0 0 0 0,0 1 0 0 0,17 5 0 0 0,-24-5-2 0 0,-1 0-1 0 0,1 0 1 0 0,-1 0 0 0 0,1 0 0 0 0,-1 1-1 0 0,0-1 1 0 0,0 0 0 0 0,0 1-1 0 0,0 0 1 0 0,0-1 0 0 0,0 1 0 0 0,-1 0-1 0 0,2 4 1 0 0,2 4-9 0 0,-1 0 1 0 0,4 17-1 0 0,-3-4 7 0 0,-2 1 0 0 0,2 47 0 0 0,-8 51-48 0 0,2-111 52 0 0,-49 437 0 0 0,17-316 0 0 0,1-5 0 0 0,26-98 0 0 0,3-19 0 0 0,0 0 0 0 0,1 0 0 0 0,-1 18 0 0 0,3-28 0 0 0,1 8 0 0 0,-1 1 0 0 0,-1-1 0 0 0,0 0 0 0 0,-3 12 0 0 0,4-19 0 0 0,-2-2 1 0 0,1 0-1 0 0,0 0 1 0 0,0-1 0 0 0,0 1 0 0 0,0-1-1 0 0,0 1 1 0 0,0-1 0 0 0,0 1-1 0 0,0-1 1 0 0,0 0 0 0 0,0 1 0 0 0,0-1-1 0 0,0 0 1 0 0,0-1 0 0 0,-21-33 57 0 0,-2-3-63 0 0,24 37 4 0 0,-1 0 0 0 0,1 1 0 0 0,-1-1-1 0 0,0 0 1 0 0,1 1 0 0 0,-1-1 0 0 0,0 0 0 0 0,1 1 0 0 0,-1-1 0 0 0,0 1-1 0 0,0-1 1 0 0,0 1 0 0 0,0 0 0 0 0,1-1 0 0 0,-1 1 0 0 0,0 0-1 0 0,0 0 1 0 0,0-1 0 0 0,0 1 0 0 0,0 0 0 0 0,0 0 0 0 0,0 0-1 0 0,0 0 1 0 0,0 0 0 0 0,0 0 0 0 0,1 0 0 0 0,-1 1 0 0 0,0-1 0 0 0,0 0-1 0 0,0 0 1 0 0,0 1 0 0 0,0-1 0 0 0,-1 1 0 0 0,-2 2-101 0 0,0 0 0 0 0,0 1 0 0 0,0-1 0 0 0,0 0 0 0 0,-3 6 0 0 0,-4 2-354 0 0,-76 83-2876 0 0,45-45 1067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39.406"/>
    </inkml:context>
    <inkml:brush xml:id="br0">
      <inkml:brushProperty name="width" value="0.1" units="cm"/>
      <inkml:brushProperty name="height" value="0.1" units="cm"/>
      <inkml:brushProperty name="color" value="#F4F91B"/>
    </inkml:brush>
  </inkml:definitions>
  <inkml:trace contextRef="#ctx0" brushRef="#br0">2653 60 2303 0 0,'1'-2'237'0'0,"0"0"0"0"0,0-1-1 0 0,0 1 1 0 0,-1 0 0 0 0,1 0-1 0 0,-1-1 1 0 0,1 1 0 0 0,-1 0-1 0 0,0-1 1 0 0,0 1 0 0 0,0-1-1 0 0,0 1 1 0 0,0 0 0 0 0,-1-1-1 0 0,0-2 1 0 0,1 4-173 0 0,0 0 1 0 0,-1 0-1 0 0,1 0 1 0 0,-1 0-1 0 0,1 0 1 0 0,-1 0-1 0 0,1 0 1 0 0,-1 0-1 0 0,0 0 1 0 0,1 0-1 0 0,-1 1 0 0 0,0-1 1 0 0,0 0-1 0 0,1 0 1 0 0,-1 1-1 0 0,0-1 1 0 0,0 0-1 0 0,0 1 1 0 0,0-1-1 0 0,0 1 1 0 0,0-1-1 0 0,0 1 1 0 0,0 0-1 0 0,0-1 1 0 0,0 1-1 0 0,-1 0 0 0 0,1 0 1 0 0,-1-1-1 0 0,-9 2 130 0 0,0 1 0 0 0,0-1-1 0 0,1 2 1 0 0,-1-1-1 0 0,-14 7 1 0 0,-15 3 20 0 0,28-8-166 0 0,-42 9 334 0 0,-67 9-1 0 0,-8-1 213 0 0,-36 3-95 0 0,27-13 0 0 0,42-3-188 0 0,-100-3-1 0 0,-193-31 265 0 0,164 9-94 0 0,62 1-334 0 0,-80-3 229 0 0,206 19-333 0 0,-1 1-1 0 0,0 2 1 0 0,1 1 0 0 0,-54 14-1 0 0,-117 55-527 0 0,125-41-672 0 0,33-15-3377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41.425"/>
    </inkml:context>
    <inkml:brush xml:id="br0">
      <inkml:brushProperty name="width" value="0.1" units="cm"/>
      <inkml:brushProperty name="height" value="0.1" units="cm"/>
      <inkml:brushProperty name="color" value="#F4F91B"/>
    </inkml:brush>
  </inkml:definitions>
  <inkml:trace contextRef="#ctx0" brushRef="#br0">2393 54 2303 0 0,'0'-1'99'0'0,"0"0"0"0"0,0 1-1 0 0,0-1 1 0 0,0 1 0 0 0,0-1-1 0 0,0 0 1 0 0,0 1 0 0 0,0-1-1 0 0,0 0 1 0 0,0 1-1 0 0,-1-1 1 0 0,1 1 0 0 0,0-1-1 0 0,0 1 1 0 0,-1-1 0 0 0,1 0-1 0 0,0 1 1 0 0,-1-1-1 0 0,1 1 1 0 0,-1 0 0 0 0,1-1-1 0 0,-1 1 1 0 0,1-1 0 0 0,-1 1-1 0 0,1 0 1 0 0,-1-1-1 0 0,1 1 1 0 0,-1 0 0 0 0,1-1-1 0 0,-1 1 1 0 0,1 0 0 0 0,-1 0-1 0 0,0-1 1 0 0,1 1 0 0 0,-1 0-1 0 0,1 0 1 0 0,-1 0-1 0 0,0 0 1 0 0,1 0 0 0 0,-1 0-1 0 0,0 0 1 0 0,-5 1-36 0 0,0 0 1 0 0,1 0-1 0 0,-1 0 0 0 0,-6 3 1 0 0,-13 3 636 0 0,-106 2 1260 0 0,55-5-1342 0 0,47-1-399 0 0,-47-2 0 0 0,58-3-153 0 0,-85-6 833 0 0,-163 8 0 0 0,193 6-629 0 0,-8 2 19 0 0,-152-5 0 0 0,-65-38 308 0 0,35 4-259 0 0,1 22-259 0 0,216 12-313 0 0,1 2 1 0 0,0 2 0 0 0,1 2-1 0 0,0 2 1 0 0,-80 31 0 0 0,64-16-405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43.457"/>
    </inkml:context>
    <inkml:brush xml:id="br0">
      <inkml:brushProperty name="width" value="0.1" units="cm"/>
      <inkml:brushProperty name="height" value="0.1" units="cm"/>
      <inkml:brushProperty name="color" value="#F4F91B"/>
    </inkml:brush>
  </inkml:definitions>
  <inkml:trace contextRef="#ctx0" brushRef="#br0">889 71 1375 0 0,'-4'-2'242'0'0,"1"1"0"0"0,0-1 0 0 0,0 1 0 0 0,-1 0 0 0 0,1 0 0 0 0,-1 0 0 0 0,1 0 0 0 0,-1 0-1 0 0,0 1 1 0 0,-5 0 0 0 0,-43 0 528 0 0,-25 0 272 0 0,38-1-595 0 0,-6-1 295 0 0,1-3 0 0 0,-74-16-1 0 0,-42-5 752 0 0,122 22-1266 0 0,-43 3 1 0 0,68 2-187 0 0,1 0 1 0 0,-1 1-1 0 0,1 1 1 0 0,0 0-1 0 0,0 0 1 0 0,0 1-1 0 0,-17 8 0 0 0,-21 16-157 0 0,24-10 16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46.214"/>
    </inkml:context>
    <inkml:brush xml:id="br0">
      <inkml:brushProperty name="width" value="0.1" units="cm"/>
      <inkml:brushProperty name="height" value="0.1" units="cm"/>
      <inkml:brushProperty name="color" value="#F4F91B"/>
    </inkml:brush>
  </inkml:definitions>
  <inkml:trace contextRef="#ctx0" brushRef="#br0">4413 137 2959 0 0,'-38'15'976'0'0,"27"-10"-743"0"0,0-1 0 0 0,0 0 0 0 0,0-1 0 0 0,0 0 0 0 0,-1 0 0 0 0,0-1 0 0 0,-13 0 0 0 0,-138-11 2602 0 0,-37 0-1328 0 0,36 0-605 0 0,2 3-144 0 0,-201-33-1 0 0,285 27-615 0 0,-122-3 0 0 0,153 15-171 0 0,-1 3 0 0 0,1 1 0 0 0,-88 20 0 0 0,59-4-220 0 0,0 2-21 0 0</inkml:trace>
  <inkml:trace contextRef="#ctx0" brushRef="#br0" timeOffset="1">2308 48 1351 0 0,'-6'2'160'0'0,"0"1"0"0"0,0 0 0 0 0,0 0 0 0 0,-11 7 0 0 0,-5 3 290 0 0,9-7-50 0 0,-1 0 1 0 0,1 0 0 0 0,-18 3-1 0 0,24-7-206 0 0,-1-1-1 0 0,0 0 1 0 0,1 0-1 0 0,-1-1 1 0 0,0 0-1 0 0,0 0 1 0 0,-13-3-1 0 0,9 0 158 0 0,1 0 0 0 0,-1-1 0 0 0,-13-7 0 0 0,-8-3 325 0 0,-17-1-14 0 0,0 2-1 0 0,-98-12 0 0 0,118 22-573 0 0,-33 2 0 0 0,12 0-2 0 0,-183 12 161 0 0,34 1-116 0 0,-75-32 346 0 0,-24-1 182 0 0,194 23-563 0 0,-150 22 0 0 0,204-15-559 0 0,1 1 0 0 0,-57 21 0 0 0,70-18-3300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4.951"/>
    </inkml:context>
    <inkml:brush xml:id="br0">
      <inkml:brushProperty name="width" value="0.1" units="cm"/>
      <inkml:brushProperty name="height" value="0.1" units="cm"/>
      <inkml:brushProperty name="color" value="#F4F91B"/>
    </inkml:brush>
  </inkml:definitions>
  <inkml:trace contextRef="#ctx0" brushRef="#br0">2665 0 1375 0 0,'1'2'75'0'0,"0"-1"0"0"0,0 0 0 0 0,-1 1 0 0 0,1-1 0 0 0,-1 1 0 0 0,1-1-1 0 0,-1 1 1 0 0,1-1 0 0 0,-1 1 0 0 0,0-1 0 0 0,0 1 0 0 0,0-1-1 0 0,0 1 1 0 0,0-1 0 0 0,0 1 0 0 0,0-1 0 0 0,-1 1 0 0 0,1-1-1 0 0,0 1 1 0 0,-1-1 0 0 0,1 1 0 0 0,-1-1 0 0 0,0 1 0 0 0,1-1 0 0 0,-3 2-1 0 0,2-1 12 0 0,1 0 0 0 0,-1 0 0 0 0,0-1 0 0 0,-1 1 0 0 0,1 0 0 0 0,0-1 0 0 0,0 1 0 0 0,-1-1 0 0 0,1 0 0 0 0,-1 1 0 0 0,1-1 0 0 0,-1 0 0 0 0,1 0 0 0 0,-1 0-1 0 0,0 0 1 0 0,0 0 0 0 0,1 0 0 0 0,-1-1 0 0 0,0 1 0 0 0,-4 0 0 0 0,-11 0 365 0 0,1 1 0 0 0,-1 0 0 0 0,-18 6 0 0 0,-23 3-312 0 0,19-8 601 0 0,-76-4 0 0 0,4-1 70 0 0,-151-4 24 0 0,131 0-460 0 0,-52 11-23 0 0,74 1-78 0 0,-3-5 180 0 0,-172-21 0 0 0,-249-8 454 0 0,488 28-885 0 0,-57-3 15 0 0,-75 0-7 0 0,135 5-80 0 0,1 1 1 0 0,-52 12 0 0 0,40-3-661 0 0,-2 1-278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1.250"/>
    </inkml:context>
    <inkml:brush xml:id="br0">
      <inkml:brushProperty name="width" value="0.1" units="cm"/>
      <inkml:brushProperty name="height" value="0.1" units="cm"/>
      <inkml:brushProperty name="color" value="#E71224"/>
    </inkml:brush>
  </inkml:definitions>
  <inkml:trace contextRef="#ctx0" brushRef="#br0">526 177 2303 0 0,'-29'-16'2910'0'0,"-48"-36"0"0"0,47 29-1415 0 0,-35-18 0 0 0,50 34-1451 0 0,-1 0 0 0 0,0 1 0 0 0,0 0 1 0 0,0 1-1 0 0,-1 1 0 0 0,0 1 0 0 0,1 0 1 0 0,-1 1-1 0 0,0 1 0 0 0,-1 1 0 0 0,1 0 1 0 0,0 1-1 0 0,0 1 0 0 0,0 0 0 0 0,-23 8 1 0 0,5-1-4283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7.289"/>
    </inkml:context>
    <inkml:brush xml:id="br0">
      <inkml:brushProperty name="width" value="0.1" units="cm"/>
      <inkml:brushProperty name="height" value="0.1" units="cm"/>
      <inkml:brushProperty name="color" value="#F4F91B"/>
    </inkml:brush>
  </inkml:definitions>
  <inkml:trace contextRef="#ctx0" brushRef="#br0">1026 12 2471 0 0,'17'-5'239'0'0,"-7"2"5"0"0,-20 0 881 0 0,4 3-807 0 0,0 1-1 0 0,1-1 0 0 0,-1 1 0 0 0,1 0 0 0 0,-1 1 0 0 0,1 0 0 0 0,-6 2 0 0 0,-1 0 10 0 0,-55 16 536 0 0,0-4-1 0 0,-2-2 1 0 0,0-4-1 0 0,-112 4 0 0 0,118-13-542 0 0,-148 6 369 0 0,160-3-765 0 0,-1 3 0 0 0,-52 13 1 0 0,57-7-115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8.764"/>
    </inkml:context>
    <inkml:brush xml:id="br0">
      <inkml:brushProperty name="width" value="0.1" units="cm"/>
      <inkml:brushProperty name="height" value="0.1" units="cm"/>
      <inkml:brushProperty name="color" value="#F4F91B"/>
    </inkml:brush>
  </inkml:definitions>
  <inkml:trace contextRef="#ctx0" brushRef="#br0">1499 72 4287 0 0,'-2'-2'53'0'0,"0"1"0"0"0,-1-1-1 0 0,1 0 1 0 0,-1 1 0 0 0,1-1-1 0 0,-1 1 1 0 0,0 0-1 0 0,0-1 1 0 0,1 1 0 0 0,-1 1-1 0 0,0-1 1 0 0,-5 0 0 0 0,-38-1 609 0 0,14 1-449 0 0,-585-45 4859 0 0,324 40-4495 0 0,228 10-513 0 0,0 3 0 0 0,-95 23-1 0 0,135-23-287 0 0,1 1 0 0 0,0 1 0 0 0,0 1-1 0 0,-27 17 1 0 0,18-8-3583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9.562"/>
    </inkml:context>
    <inkml:brush xml:id="br0">
      <inkml:brushProperty name="width" value="0.1" units="cm"/>
      <inkml:brushProperty name="height" value="0.1" units="cm"/>
      <inkml:brushProperty name="color" value="#F4F91B"/>
    </inkml:brush>
  </inkml:definitions>
  <inkml:trace contextRef="#ctx0" brushRef="#br0">1854 305 1839 0 0,'-19'-8'906'0'0,"1"0"0"0"0,-1 1 0 0 0,-33-7 0 0 0,-62-4 853 0 0,85 14-1790 0 0,-17-6 1447 0 0,-85-27 0 0 0,102 27-984 0 0,26 10-393 0 0,-352-106 2618 0 0,52 42-1899 0 0,214 54-673 0 0,-168 2 0 0 0,207 10-282 0 0,1 2 1 0 0,-1 2-1 0 0,1 2 0 0 0,-88 27 0 0 0,83-16-315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32.029"/>
    </inkml:context>
    <inkml:brush xml:id="br0">
      <inkml:brushProperty name="width" value="0.1" units="cm"/>
      <inkml:brushProperty name="height" value="0.1" units="cm"/>
      <inkml:brushProperty name="color" value="#F4F91B"/>
    </inkml:brush>
  </inkml:definitions>
  <inkml:trace contextRef="#ctx0" brushRef="#br0">2187 123 2303 0 0,'2'-4'79'0'0,"-1"-1"-1"0"0,1 0 0 0 0,-1 1 0 0 0,0-1 1 0 0,-1 0-1 0 0,1-9 0 0 0,4-18 2476 0 0,-3 10-2326 0 0,-2 21-224 0 0,0 1 0 0 0,0-1 0 0 0,0 0 0 0 0,0 1 0 0 0,-1-1 0 0 0,1 0-1 0 0,0 1 1 0 0,0-1 0 0 0,-1 0 0 0 0,1 1 0 0 0,-1-1 0 0 0,1 0 0 0 0,0 1 0 0 0,-1-1 0 0 0,1 1 0 0 0,-1-1-1 0 0,1 1 1 0 0,-1-1 0 0 0,1 1 0 0 0,-1-1 0 0 0,0 1 0 0 0,1 0 0 0 0,-1-1 0 0 0,0 1 0 0 0,1 0-1 0 0,-1-1 1 0 0,0 1 0 0 0,-1 0 0 0 0,-13-5 275 0 0,11 4-148 0 0,1 0 0 0 0,-1 0 0 0 0,1 0 0 0 0,-1 0 0 0 0,1 1 0 0 0,-5-1 0 0 0,-6 2 113 0 0,1 1 0 0 0,-1 0 0 0 0,0 1 0 0 0,-14 5 0 0 0,-19 4 257 0 0,-2-2-1 0 0,4-1 67 0 0,-59 5 0 0 0,57-11-330 0 0,-153 3 644 0 0,-397-50 1217 0 0,499 35-1901 0 0,-205 3 71 0 0,1 27-255 0 0,181-3-481 0 0,41 0-2994 0 0,12 3-864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4:19.674"/>
    </inkml:context>
    <inkml:brush xml:id="br0">
      <inkml:brushProperty name="width" value="0.1" units="cm"/>
      <inkml:brushProperty name="height" value="0.1" units="cm"/>
      <inkml:brushProperty name="color" value="#F4F91B"/>
    </inkml:brush>
  </inkml:definitions>
  <inkml:trace contextRef="#ctx0" brushRef="#br0">407 1543 1375 0 0,'-2'-3'51'0'0,"0"-1"0"0"0,0 0 0 0 0,0 1-1 0 0,0-1 1 0 0,-1 1 0 0 0,1 0 0 0 0,-7-5-1 0 0,-10-16 1752 0 0,14 15-1380 0 0,-24-36 1037 0 0,26 40-1050 0 0,-1 1 1 0 0,0-1 0 0 0,0 1-1 0 0,0 0 1 0 0,0 0 0 0 0,-9-6-1 0 0,13 10-308 0 0,-1 0 0 0 0,0-1 1 0 0,1 1-1 0 0,-1 0 0 0 0,0 0 0 0 0,1 0 0 0 0,-1 0 0 0 0,0 0 0 0 0,1 0 0 0 0,-1 0 0 0 0,0 0 0 0 0,0 0 0 0 0,1 0 0 0 0,-1 0 0 0 0,0 0 0 0 0,1 0 0 0 0,-1 1 0 0 0,0-1 0 0 0,1 0 0 0 0,-1 0 0 0 0,0 1 0 0 0,1-1 0 0 0,-1 0 0 0 0,1 1 1 0 0,-1-1-1 0 0,1 1 0 0 0,-1-1 0 0 0,1 1 0 0 0,-1-1 0 0 0,1 1 0 0 0,-1-1 0 0 0,1 1 0 0 0,0-1 0 0 0,-1 1 0 0 0,1 0 0 0 0,0-1 0 0 0,-1 2 0 0 0,-13 31 997 0 0,9-22-536 0 0,4-8-411 0 0,0 0-1 0 0,-1 1 0 0 0,1-1 0 0 0,0 0 1 0 0,1 1-1 0 0,-1-1 0 0 0,1 0 1 0 0,-1 1-1 0 0,1-1 0 0 0,0 1 1 0 0,0-1-1 0 0,0 1 0 0 0,1-1 0 0 0,-1 1 1 0 0,1-1-1 0 0,2 5 0 0 0,-2-5-25 0 0,0-1-1 0 0,0 0 0 0 0,1 0 1 0 0,-1 0-1 0 0,1 0 1 0 0,0 0-1 0 0,0 0 0 0 0,-1 0 1 0 0,1 0-1 0 0,0-1 1 0 0,1 1-1 0 0,-1-1 0 0 0,0 0 1 0 0,0 1-1 0 0,1-1 0 0 0,-1 0 1 0 0,0 0-1 0 0,1-1 1 0 0,-1 1-1 0 0,1 0 0 0 0,-1-1 1 0 0,4 1-1 0 0,70 4 1884 0 0,-12-1-865 0 0,19 3-254 0 0,86-1 183 0 0,-146-5-909 0 0,1-2 1 0 0,-1-1-1 0 0,1-1 0 0 0,29-7 0 0 0,-30 5-52 0 0,0 1-1 0 0,1 1 1 0 0,-1 0 0 0 0,1 2-1 0 0,36 3 1 0 0,-21 3-68 0 0,16 1 95 0 0,159 1 118 0 0,-177-9-213 0 0,0-1-1 0 0,49-12 0 0 0,-54 9 11 0 0,0 0 0 0 0,0 2 0 0 0,54 1 0 0 0,-36 6-35 0 0,111 4 92 0 0,-152-8-94 0 0,-1 0 1 0 0,1 0-1 0 0,-1-1 1 0 0,0 0-1 0 0,9-3 1 0 0,-8 2 12 0 0,1 0 1 0 0,17-2 0 0 0,-8 2 18 0 0,0-2 0 0 0,-1 0-1 0 0,0 0 1 0 0,0-2 0 0 0,32-16 0 0 0,-44 20-19 0 0,1 0-1 0 0,-1-1 1 0 0,0 1 0 0 0,0-2 0 0 0,-1 1 0 0 0,1 0-1 0 0,-1-1 1 0 0,0 0 0 0 0,0 0 0 0 0,-1-1 0 0 0,1 1-1 0 0,-1-1 1 0 0,0 0 0 0 0,5-12 0 0 0,7-16 153 0 0,-9 17-15 0 0,14-24 1 0 0,-17 34-141 0 0,0 0 0 0 0,-1 0 0 0 0,0 0 0 0 0,-1-1 0 0 0,3-10 0 0 0,8-23 63 0 0,-3 16-2 0 0,-1 0-1 0 0,11-45 1 0 0,-19 63-63 0 0,-1-1 0 0 0,1 1 1 0 0,-1 0-1 0 0,-1-11 0 0 0,0-17 46 0 0,16-91 140 0 0,-8 75-158 0 0,-2-1 11 0 0,-3 0 0 0 0,-8-94 0 0 0,3 85 2 0 0,3 38-66 0 0,-1 0-1 0 0,-1 0 1 0 0,-9-38-1 0 0,10 56 1 0 0,0 1 0 0 0,-1-1 0 0 0,0 0 0 0 0,0 1 0 0 0,0-1 0 0 0,0 1 0 0 0,0 0 0 0 0,-1 0 0 0 0,0 0 0 0 0,0 0 0 0 0,0 0 0 0 0,0 1 0 0 0,-7-6 0 0 0,-147-109 62 0 0,154 115-60 0 0,-16-9-2 0 0,0 1 0 0 0,-1 1 0 0 0,0 1 0 0 0,-1 0 0 0 0,1 2 0 0 0,-38-9 0 0 0,-2 5 0 0 0,-72-4 0 0 0,-9 8 0 0 0,19 2 0 0 0,36-2 0 0 0,-89-4 0 0 0,136 10 0 0 0,0-2 0 0 0,0-2 0 0 0,0-1 0 0 0,-37-12 0 0 0,46 11 0 0 0,1 2 0 0 0,-57-3 0 0 0,-61 9 0 0 0,88 2 0 0 0,1 2 0 0 0,-94 20 0 0 0,120-17 0 0 0,-76 22 0 0 0,100-27 0 0 0,2 0 0 0 0,-1 0 0 0 0,0 0 0 0 0,0 1 0 0 0,1 0 0 0 0,0 0 0 0 0,0 1 0 0 0,0 0 0 0 0,1 0 0 0 0,-1 0 0 0 0,1 1 0 0 0,0 0 0 0 0,1 0 0 0 0,-1 0 0 0 0,1 0 0 0 0,1 1 0 0 0,-1-1 0 0 0,-3 12 0 0 0,0 3 0 0 0,1 0 0 0 0,1 0 0 0 0,1 0 0 0 0,2 1 0 0 0,-2 24 0 0 0,-8 36 0 0 0,1-10 0 0 0,-12 114 0 0 0,20-115-32 0 0,8 121 0 0 0,-2-152 32 0 0,2 59 0 0 0,-5-81 0 0 0,0-10 0 0 0,1 0 0 0 0,-2 0 0 0 0,1-1 0 0 0,-3 10 0 0 0,3-14 0 0 0,-1 0 0 0 0,0-1 0 0 0,0 1 0 0 0,-1 0 0 0 0,1-1 0 0 0,0 1 0 0 0,-1-1 0 0 0,0 1 0 0 0,1-1 0 0 0,-1 0 0 0 0,0 0 0 0 0,0 0 0 0 0,0 0 0 0 0,-1 0 0 0 0,-1 2 0 0 0,-59 42-1964 0 0,24-12-7482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4:33.583"/>
    </inkml:context>
    <inkml:brush xml:id="br0">
      <inkml:brushProperty name="width" value="0.1" units="cm"/>
      <inkml:brushProperty name="height" value="0.1" units="cm"/>
      <inkml:brushProperty name="color" value="#F4F91B"/>
    </inkml:brush>
  </inkml:definitions>
  <inkml:trace contextRef="#ctx0" brushRef="#br0">4344 1282 919 0 0,'-3'0'330'0'0,"0"1"0"0"0,0-1 0 0 0,0 1 0 0 0,1 0 0 0 0,-1 0 0 0 0,0 0 0 0 0,1 0 0 0 0,-5 3 0 0 0,4-3-81 0 0,1 1 0 0 0,-1-1 0 0 0,0 0 0 0 0,0 1-1 0 0,0-1 1 0 0,-1-1 0 0 0,1 1 0 0 0,-5 0 0 0 0,-68-6 4328 0 0,29 1-3364 0 0,14 2-713 0 0,1 0 171 0 0,-1 0 0 0 0,-56-14 1 0 0,65 10-87 0 0,0 1 0 0 0,1 1 0 0 0,-1 1 0 0 0,-30 0 0 0 0,-60-7 917 0 0,15 1-473 0 0,84 8-874 0 0,-1 1 0 0 0,1 1 0 0 0,0 1-1 0 0,-22 4 1 0 0,-111 26 629 0 0,109-28-458 0 0,-52-1-1 0 0,50-3 154 0 0,-45 6 0 0 0,-33 14-5 0 0,58-8-254 0 0,0-3 1 0 0,-74 2-1 0 0,-52-6 496 0 0,-79-1-211 0 0,204-4-313 0 0,-97 13-1 0 0,39-2-83 0 0,73-10-33 0 0,-51-6-1 0 0,-7 0 41 0 0,30 4-24 0 0,1 4-1 0 0,-131 21 1 0 0,184-20-84 0 0,0 0-1 0 0,0-2 1 0 0,0 0 0 0 0,0-1-1 0 0,-1-1 1 0 0,1-1 0 0 0,-30-6-1 0 0,2 0 29 0 0,-63-2 0 0 0,77 7-30 0 0,-9 2-5 0 0,1 2 0 0 0,-44 7 0 0 0,38-3 0 0 0,-52 10 0 0 0,-22 3 0 0 0,92-20 24 0 0,0 0 1 0 0,0-2-1 0 0,0-1 0 0 0,-31-9 0 0 0,33 7-17 0 0,13 3 6 0 0,1-1 0 0 0,0 0-1 0 0,0-1 1 0 0,-17-9 0 0 0,27 11-4 0 0,1 0 0 0 0,-1-1 0 0 0,1 1 0 0 0,0-1 0 0 0,0 0 1 0 0,0 0-1 0 0,0-1 0 0 0,1 1 0 0 0,0-1 0 0 0,0 0 0 0 0,0 0 0 0 0,0 0 0 0 0,1 0 0 0 0,0 0 0 0 0,0-1 0 0 0,-2-9 0 0 0,0-9 76 0 0,0 1 0 0 0,0-44-1 0 0,0 9-15 0 0,-29-144 266 0 0,28 174-336 0 0,3 12 19 0 0,-1-27 0 0 0,0-12-1 0 0,-5 18 0 0 0,-12-36 0 0 0,-6-30 13 0 0,23 92-30 0 0,1-1 0 0 0,0 0 0 0 0,1 0 0 0 0,1 0 0 0 0,0-1 0 0 0,0 1 0 0 0,1 0 0 0 0,1 0 0 0 0,4-15 0 0 0,-6 24 0 0 0,3-9 0 0 0,1-1 0 0 0,0 1 0 0 0,1 0 0 0 0,0 0 0 0 0,1 1 0 0 0,0-1 0 0 0,14-18 0 0 0,11-21 0 0 0,-14 30 0 0 0,-13 14 0 0 0,2 0 0 0 0,-1 0 0 0 0,1 1 0 0 0,0 0 0 0 0,10-8 0 0 0,-3 5 0 0 0,1 1 0 0 0,0 0 0 0 0,1 1 0 0 0,0 0 0 0 0,0 1 0 0 0,1 1 0 0 0,28-6 0 0 0,30-8 0 0 0,-43 10 0 0 0,1 1 0 0 0,57-6 0 0 0,-70 12 0 0 0,0-1 0 0 0,30-9 0 0 0,19-3 0 0 0,213-10 0 0 0,-192 19 0 0 0,54-2 0 0 0,-26 13 0 0 0,-63-1 0 0 0,69-5 0 0 0,-104 0 0 0 0,26 3 0 0 0,0 0 0 0 0,51 3 0 0 0,137 23 0 0 0,-202-23 0 0 0,1-2 0 0 0,0-2 0 0 0,51-3 0 0 0,12-1 0 0 0,-88 4 0 0 0,222 11 0 0 0,-166-5 0 0 0,36 4 0 0 0,129-2 0 0 0,118-7 0 0 0,-200 14 0 0 0,39 1 0 0 0,40-1 0 0 0,10 0 0 0 0,-33-2 0 0 0,-125-9 0 0 0,37-1 0 0 0,237-5 0 0 0,-260 2 0 0 0,66-1 0 0 0,139-18 0 0 0,27-11 0 0 0,-265 22 0 0 0,40 1 0 0 0,8 0 0 0 0,54-4 0 0 0,70 10 0 0 0,-165 0 0 0 0,96 2 0 0 0,-45-2 0 0 0,-77-2 0 0 0,67 6 0 0 0,-11 11 0 0 0,-84-13 0 0 0,0 1 0 0 0,1 0 0 0 0,18 7 0 0 0,-26-8 0 0 0,0 0 0 0 0,0 0 0 0 0,0 1 0 0 0,0-1 0 0 0,0 1 0 0 0,0 0 0 0 0,-1 0 0 0 0,1 0 0 0 0,-1 1 0 0 0,0-1 0 0 0,5 8 0 0 0,27 30 0 0 0,-3 7 0 0 0,-1-10 0 0 0,-28-35 0 0 0,0 1 0 0 0,-1-1 0 0 0,1 0 0 0 0,1 0 0 0 0,-1 0 0 0 0,0 0 0 0 0,6 3 0 0 0,-6-4 0 0 0,1 0 0 0 0,-1 1 0 0 0,0-1 0 0 0,0 1 0 0 0,-1 0 0 0 0,1-1 0 0 0,0 1 0 0 0,3 6 0 0 0,-2 1 0 0 0,-1 0 0 0 0,4 16 0 0 0,-5-18 0 0 0,0 2 0 0 0,-3-8 0 0 0,1-1 0 0 0,1 1 0 0 0,-1-1 0 0 0,0 1 0 0 0,0 0 0 0 0,1-1 0 0 0,-1 1 0 0 0,1-1 0 0 0,-1 1 0 0 0,1-1 0 0 0,0 1 0 0 0,-1-1 0 0 0,1 1 0 0 0,2 1 0 0 0,-2-1 0 0 0,0-1 0 0 0,-1 1 0 0 0,1-1 0 0 0,0 1 0 0 0,-1 0 0 0 0,1-1 0 0 0,0 1 0 0 0,-1 0 0 0 0,0 0 0 0 0,1-1 0 0 0,-1 1 0 0 0,0 0 0 0 0,0 0 0 0 0,0 0 0 0 0,-1 1 0 0 0,2 11 0 0 0,2 2 0 0 0,0 0 0 0 0,-1 1 0 0 0,-2-1 0 0 0,1 1 0 0 0,-2-1 0 0 0,0 1 0 0 0,-4 18 0 0 0,-6 20 0 0 0,-19 86 0 0 0,28-128 0 0 0,-1-1 0 0 0,-1 0 0 0 0,0 0 0 0 0,-1 0 0 0 0,0 0 0 0 0,-1-1 0 0 0,0 0 0 0 0,-1 0 0 0 0,0-1 0 0 0,0 0 0 0 0,-13 13 0 0 0,9-12 0 0 0,-1 0 0 0 0,0-1 0 0 0,-1 0 0 0 0,-26 15 0 0 0,2-8 0 0 0,0-1 0 0 0,-55 15 0 0 0,-8 3 0 0 0,53-14 0 0 0,26-10 0 0 0,-1-1 0 0 0,0-1 0 0 0,-30 6 0 0 0,8-6 18 0 0,-1-3 0 0 0,-57 1-1 0 0,26-4-14 0 0,0 3 0 0 0,0 4-1 0 0,-107 26 1 0 0,142-27 12 0 0,-1-3 0 0 0,-74 2 1 0 0,6-2 2 0 0,-263 60-18 0 0,236-36 0 0 0,80-20 0 0 0,0-2 0 0 0,-1-3 0 0 0,-102-6 0 0 0,-108 5 0 0 0,136 2 0 0 0,69-7 20 0 0,0-3 0 0 0,-107-21 0 0 0,120 17-16 0 0,-34-4 28 0 0,-1 4 0 0 0,1 4 0 0 0,-1 3 0 0 0,0 4 0 0 0,-115 17 0 0 0,180-16-25 0 0,1 2-1 0 0,0 0 1 0 0,0 0 0 0 0,0 2 0 0 0,1 0-1 0 0,-31 18 1 0 0,28-12-235 0 0,1 1-1 0 0,0 1 1 0 0,1 1 0 0 0,1 0 0 0 0,-19 22-1 0 0,-10 19-1455 0 0,-42 66-1 0 0,60-81 604 0 0,-20 27-562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0.956"/>
    </inkml:context>
    <inkml:brush xml:id="br0">
      <inkml:brushProperty name="width" value="0.1" units="cm"/>
      <inkml:brushProperty name="height" value="0.1" units="cm"/>
      <inkml:brushProperty name="color" value="#F4F91B"/>
    </inkml:brush>
  </inkml:definitions>
  <inkml:trace contextRef="#ctx0" brushRef="#br0">3276 37 455 0 0,'-15'-2'2004'0'0,"10"-10"447"0"0,3 4-2116 0 0,2 7-258 0 0,0 0 1 0 0,0 0-1 0 0,-1 1 1 0 0,1-1-1 0 0,0 0 1 0 0,0 1-1 0 0,-1-1 0 0 0,1 0 1 0 0,0 1-1 0 0,-1-1 1 0 0,1 1-1 0 0,-1-1 1 0 0,1 1-1 0 0,-1-1 1 0 0,1 1-1 0 0,-1-1 1 0 0,1 1-1 0 0,-1-1 1 0 0,1 1-1 0 0,-1-1 1 0 0,0 1-1 0 0,1 0 0 0 0,-1-1 1 0 0,0 1-1 0 0,1 0 1 0 0,-1 0-1 0 0,0 0 1 0 0,-1-1-1 0 0,-22 4 832 0 0,0 1-598 0 0,14-3-154 0 0,0 0 0 0 0,0 1-1 0 0,1 0 1 0 0,-13 4 0 0 0,-14 3 219 0 0,-12 1 7 0 0,26-4-156 0 0,0-2 0 0 0,-33 3 0 0 0,-85 4 730 0 0,-20 0-10 0 0,-153-8 109 0 0,159 0-276 0 0,-158-16 0 0 0,59-2-162 0 0,50 4-412 0 0,118 4-113 0 0,-279-18 143 0 0,-2 26-153 0 0,252 8-224 0 0,-135 29 0 0 0,97 1-4558 0 0,71-10-340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48.853"/>
    </inkml:context>
    <inkml:brush xml:id="br0">
      <inkml:brushProperty name="width" value="0.1" units="cm"/>
      <inkml:brushProperty name="height" value="0.1" units="cm"/>
      <inkml:brushProperty name="color" value="#F4F91B"/>
    </inkml:brush>
  </inkml:definitions>
  <inkml:trace contextRef="#ctx0" brushRef="#br0">2560 39 2959 0 0,'-4'-6'312'0'0,"-18"-14"416"0"0,19 19-612 0 0,-1 0-1 0 0,1 1 0 0 0,-1-1 1 0 0,0 1-1 0 0,1 0 0 0 0,-1 0 1 0 0,0 0-1 0 0,0 0 0 0 0,1 0 1 0 0,-1 1-1 0 0,0 0 0 0 0,1 0 0 0 0,-7 2 1 0 0,-18 3 389 0 0,-21-3 581 0 0,-74-6 0 0 0,-13-1-330 0 0,-407 5 1171 0 0,198-7-822 0 0,122 5-761 0 0,-66-10 104 0 0,49 12-229 0 0,1 21-175 0 0,230-21-40 0 0,-50 7-266 0 0,-71 19 0 0 0,67-11-65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51.536"/>
    </inkml:context>
    <inkml:brush xml:id="br0">
      <inkml:brushProperty name="width" value="0.1" units="cm"/>
      <inkml:brushProperty name="height" value="0.1" units="cm"/>
      <inkml:brushProperty name="color" value="#F4F91B"/>
    </inkml:brush>
  </inkml:definitions>
  <inkml:trace contextRef="#ctx0" brushRef="#br0">813 205 2303 0 0,'-6'-7'-258'0'0,"-5"-3"1243"0"0,1-1 0 0 0,-2 1-1 0 0,1 1 1 0 0,-16-10 0 0 0,7 7-503 0 0,-137-72 2504 0 0,139 76-2767 0 0,-1 1 1 0 0,-1 1-1 0 0,1 1 1 0 0,-1 0 0 0 0,0 1-1 0 0,-36-2 1 0 0,25 5-177 0 0,0 1 0 0 0,0 1 0 0 0,0 2 0 0 0,-57 11 0 0 0,51-2-514 0 0,1 1-1 0 0,-43 22 1 0 0,57-24-3433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52.970"/>
    </inkml:context>
    <inkml:brush xml:id="br0">
      <inkml:brushProperty name="width" value="0.1" units="cm"/>
      <inkml:brushProperty name="height" value="0.1" units="cm"/>
      <inkml:brushProperty name="color" value="#F4F91B"/>
    </inkml:brush>
  </inkml:definitions>
  <inkml:trace contextRef="#ctx0" brushRef="#br0">1721 25 3967 0 0,'-11'-3'259'0'0,"0"1"0"0"0,-1 0-1 0 0,1 0 1 0 0,-1 2 0 0 0,1-1-1 0 0,-1 2 1 0 0,-16 1-1 0 0,13-1-195 0 0,-130 14 782 0 0,7 0-252 0 0,43-12 166 0 0,-1-4 1 0 0,-127-18-1 0 0,-202-12 356 0 0,359 31-1350 0 0,-1 4 0 0 0,2 2 1 0 0,-1 3-1 0 0,-93 25 1 0 0,106-19-3292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2.952"/>
    </inkml:context>
    <inkml:brush xml:id="br0">
      <inkml:brushProperty name="width" value="0.1" units="cm"/>
      <inkml:brushProperty name="height" value="0.1" units="cm"/>
      <inkml:brushProperty name="color" value="#E71224"/>
    </inkml:brush>
  </inkml:definitions>
  <inkml:trace contextRef="#ctx0" brushRef="#br0">1012 13 6127 0 0,'-6'-2'107'0'0,"1"0"-1"0"0,0 0 1 0 0,-1 1 0 0 0,0 0-1 0 0,1 0 1 0 0,-1 0-1 0 0,0 1 1 0 0,-6 0-1 0 0,-6-1 393 0 0,-195 0 1901 0 0,65 3-1530 0 0,47-3-476 0 0,-1 3 0 0 0,-108 18 0 0 0,104-3-681 0 0,50-4 88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29.862"/>
    </inkml:context>
    <inkml:brush xml:id="br0">
      <inkml:brushProperty name="width" value="0.1" units="cm"/>
      <inkml:brushProperty name="height" value="0.1" units="cm"/>
      <inkml:brushProperty name="color" value="#F4F91B"/>
    </inkml:brush>
  </inkml:definitions>
  <inkml:trace contextRef="#ctx0" brushRef="#br0">2160 25 919 0 0,'2'-14'2586'0'0,"-2"14"-2535"0"0,0-1-1 0 0,0 1 1 0 0,0 0-1 0 0,0 0 0 0 0,1-1 1 0 0,-1 1-1 0 0,0 0 1 0 0,0 0-1 0 0,0-1 1 0 0,0 1-1 0 0,0 0 1 0 0,0 0-1 0 0,0-1 1 0 0,0 1-1 0 0,0 0 1 0 0,0 0-1 0 0,0-1 0 0 0,0 1 1 0 0,0 0-1 0 0,0 0 1 0 0,0-1-1 0 0,0 1 1 0 0,0 0-1 0 0,0 0 1 0 0,0-1-1 0 0,0 1 1 0 0,0 0-1 0 0,-1 0 1 0 0,1-1-1 0 0,0 1 1 0 0,0 0-1 0 0,0 0 0 0 0,0 0 1 0 0,-1-1-1 0 0,1 1 1 0 0,0 0-1 0 0,0 0 1 0 0,0 0-1 0 0,-1-1 1 0 0,1 1-1 0 0,0 0 1 0 0,0 0-1 0 0,-1 0 1 0 0,1 0-1 0 0,0 0 0 0 0,0 0 1 0 0,-1 0-1 0 0,1 0 1 0 0,0 0-1 0 0,0 0 1 0 0,-1 0-1 0 0,1 0 1 0 0,0 0-1 0 0,0 0 1 0 0,-1 0-1 0 0,1 0 1 0 0,0 0-1 0 0,0 0 0 0 0,-1 0 1 0 0,1 0-1 0 0,-5 1 120 0 0,1 0 0 0 0,0 0 0 0 0,0 1 0 0 0,0-1 0 0 0,0 1 0 0 0,-6 3 0 0 0,2 0 88 0 0,-9 6 321 0 0,0-2 0 0 0,-24 10-1 0 0,32-15-468 0 0,-3 1 157 0 0,-1 0-1 0 0,1-1 1 0 0,-1-1 0 0 0,0 0 0 0 0,0 0 0 0 0,-22 0 0 0 0,26-2-51 0 0,0 0 0 0 0,-15 4 0 0 0,18-4-170 0 0,0 1-1 0 0,1-1 0 0 0,-1-1 0 0 0,0 1 0 0 0,0-1 0 0 0,0 0 0 0 0,-9-1 0 0 0,10 1-16 0 0,-1-1 1 0 0,1 1-1 0 0,0 0 0 0 0,-8 1 1 0 0,7 0 47 0 0,1-1 0 0 0,-1 1 1 0 0,0-1-1 0 0,-6-2 0 0 0,-1 0 118 0 0,1 0-1 0 0,0 1 0 0 0,-1 1 0 0 0,1 0 0 0 0,-17 1 1 0 0,-112 9 218 0 0,89-8-89 0 0,-86 24 13 0 0,117-25-221 0 0,0 0 0 0 0,-1-1 0 0 0,-20-4-1 0 0,-26 0 166 0 0,-96-1 259 0 0,93 3-456 0 0,-91-13 106 0 0,-66-18 389 0 0,189 25 8 0 0,-59-8-1033 0 0,-2 3 0 0 0,-121 1 0 0 0,151 12 124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32.304"/>
    </inkml:context>
    <inkml:brush xml:id="br0">
      <inkml:brushProperty name="width" value="0.1" units="cm"/>
      <inkml:brushProperty name="height" value="0.1" units="cm"/>
      <inkml:brushProperty name="color" value="#F4F91B"/>
    </inkml:brush>
  </inkml:definitions>
  <inkml:trace contextRef="#ctx0" brushRef="#br0">1930 28 2415 0 0,'6'2'123'0'0,"1"0"0"0"0,0-1 0 0 0,0 1 0 0 0,-1-1 0 0 0,1 0 0 0 0,0-1 0 0 0,0 0 0 0 0,0 0 0 0 0,0 0 0 0 0,0-1 0 0 0,0 0 0 0 0,0-1 0 0 0,10-1 2483 0 0,-18 4-2499 0 0,0 0 0 0 0,0 0 0 0 0,1 0 0 0 0,-1 0 0 0 0,0 0 0 0 0,-1 0 0 0 0,1 0 0 0 0,0 0 0 0 0,0 0 0 0 0,0 0 0 0 0,0-1 0 0 0,-1 1 0 0 0,1 0 0 0 0,0-1 0 0 0,-1 1 0 0 0,-1 0 0 0 0,-26 2 1008 0 0,-57-1 0 0 0,58-2-713 0 0,-67-5 712 0 0,25 0-412 0 0,-198 13 629 0 0,61-2-579 0 0,101-5-339 0 0,69 0-272 0 0,-50 2 144 0 0,0-4 1 0 0,-93-13 0 0 0,101 1 212 0 0,-137-15 543 0 0,184 26-1228 0 0,1 2-1 0 0,-1 1 1 0 0,0 1 0 0 0,-58 13-1 0 0,53-6-1189 0 0,0 2 0 0 0,1 1 0 0 0,-42 22 0 0 0,44-17-3571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33.713"/>
    </inkml:context>
    <inkml:brush xml:id="br0">
      <inkml:brushProperty name="width" value="0.1" units="cm"/>
      <inkml:brushProperty name="height" value="0.1" units="cm"/>
      <inkml:brushProperty name="color" value="#F4F91B"/>
    </inkml:brush>
  </inkml:definitions>
  <inkml:trace contextRef="#ctx0" brushRef="#br0">2250 13 1375 0 0,'26'-10'3360'0'0,"-26"10"-3340"0"0,0 0-1 0 0,0 1 0 0 0,0-1 0 0 0,0 0 1 0 0,0 0-1 0 0,0 0 0 0 0,-1 0 0 0 0,1 0 1 0 0,0 0-1 0 0,0 0 0 0 0,0 0 1 0 0,0 0-1 0 0,0 0 0 0 0,0 0 0 0 0,0 0 1 0 0,0 0-1 0 0,0 0 0 0 0,0 0 0 0 0,-1 0 1 0 0,1 0-1 0 0,0 0 0 0 0,0 0 0 0 0,0 0 1 0 0,0 0-1 0 0,0 0 0 0 0,0 0 0 0 0,0-1 1 0 0,0 1-1 0 0,0 0 0 0 0,0 0 0 0 0,0 0 1 0 0,0 0-1 0 0,-1 0 0 0 0,1 0 0 0 0,0 0 1 0 0,0 0-1 0 0,0 0 0 0 0,0 0 1 0 0,0 0-1 0 0,0 0 0 0 0,0 0 0 0 0,0 0 1 0 0,0-1-1 0 0,0 1 0 0 0,0 0 0 0 0,0 0 1 0 0,0 0-1 0 0,0 0 0 0 0,0 0 0 0 0,0 0 1 0 0,0 0-1 0 0,0 0 0 0 0,0 0 0 0 0,0 0 1 0 0,0-1-1 0 0,0 1 0 0 0,0 0 0 0 0,0 0 1 0 0,0 0-1 0 0,0 0 0 0 0,0 0 0 0 0,0 0 1 0 0,0 0-1 0 0,0 0 0 0 0,0 0 1 0 0,0 0-1 0 0,1-1 0 0 0,-13 2 615 0 0,6 0-210 0 0,-7 0 232 0 0,1 0-1 0 0,0 1 0 0 0,-18 5 1 0 0,17-4-298 0 0,1 0 1 0 0,-1-1 0 0 0,-20 1-1 0 0,0-1 206 0 0,-48 8 0 0 0,17-1-294 0 0,25-6 109 0 0,-57-2 0 0 0,71-1-233 0 0,-44 7 1 0 0,19-2 52 0 0,-141 11 391 0 0,129-12-459 0 0,12 1 50 0 0,-55-4 0 0 0,-264-31 784 0 0,2 1-330 0 0,315 29-636 0 0,0 2 0 0 0,0 2 1 0 0,0 3-1 0 0,1 2 0 0 0,-52 15 0 0 0,-2 15-1295 0 0,56-18-126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35.479"/>
    </inkml:context>
    <inkml:brush xml:id="br0">
      <inkml:brushProperty name="width" value="0.1" units="cm"/>
      <inkml:brushProperty name="height" value="0.1" units="cm"/>
      <inkml:brushProperty name="color" value="#F4F91B"/>
    </inkml:brush>
  </inkml:definitions>
  <inkml:trace contextRef="#ctx0" brushRef="#br0">1742 138 2759 0 0,'1'-2'109'0'0,"0"-1"0"0"0,0 1 0 0 0,-1-1 0 0 0,1 0 0 0 0,-1 1 0 0 0,0-1 0 0 0,1 1 0 0 0,-1-1 0 0 0,-1 0-1 0 0,1 1 1 0 0,0-1 0 0 0,-2-4 0 0 0,1 2 53 0 0,-1 1 0 0 0,0 0-1 0 0,-1 0 1 0 0,1 0 0 0 0,-1 0 0 0 0,-4-5-1 0 0,2 3 45 0 0,0 1-1 0 0,0-1 1 0 0,0 1-1 0 0,-1 0 0 0 0,0 1 1 0 0,1 0-1 0 0,-2 0 1 0 0,1 0-1 0 0,0 0 0 0 0,-1 1 1 0 0,0 0-1 0 0,1 0 0 0 0,-1 1 1 0 0,0 0-1 0 0,0 0 1 0 0,-1 1-1 0 0,1 0 0 0 0,0 0 1 0 0,-1 1-1 0 0,1 0 1 0 0,0 0-1 0 0,-12 2 0 0 0,-12 3 147 0 0,0 1 0 0 0,-52 18 0 0 0,53-14-204 0 0,-1-1-1 0 0,-51 7 1 0 0,-93-7 608 0 0,96-7-355 0 0,70-2-391 0 0,-233 19 612 0 0,210-15-619 0 0,-1-2 0 0 0,0-1-1 0 0,-44-4 1 0 0,45 1 46 0 0,-5 0 49 0 0,-46-10-1 0 0,37 3 140 0 0,-67-4 0 0 0,89 12-299 0 0,1 1 0 0 0,0 1 0 0 0,0 1 0 0 0,0 1 1 0 0,-23 6-1 0 0,-39 16-5017 0 0,48-12 1984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37.816"/>
    </inkml:context>
    <inkml:brush xml:id="br0">
      <inkml:brushProperty name="width" value="0.1" units="cm"/>
      <inkml:brushProperty name="height" value="0.1" units="cm"/>
      <inkml:brushProperty name="color" value="#F4F91B"/>
    </inkml:brush>
  </inkml:definitions>
  <inkml:trace contextRef="#ctx0" brushRef="#br0">2384 110 1375 0 0,'-4'6'352'0'0,"4"-6"-321"0"0,-1 1-1 0 0,0-1 1 0 0,0 0-1 0 0,0 1 1 0 0,0-1-1 0 0,0 0 1 0 0,1 0-1 0 0,-1 0 0 0 0,0 1 1 0 0,0-1-1 0 0,0 0 1 0 0,0 0-1 0 0,0 0 1 0 0,0-1-1 0 0,0 1 1 0 0,0 0-1 0 0,0 0 0 0 0,1 0 1 0 0,-1-1-1 0 0,0 1 1 0 0,0 0-1 0 0,0-1 1 0 0,0 1-1 0 0,1-1 0 0 0,-1 1 1 0 0,0-1-1 0 0,0 1 1 0 0,1-1-1 0 0,-2-1 1 0 0,-5-3 618 0 0,1 2 80 0 0,-1 0 0 0 0,1 1 1 0 0,-1 0-1 0 0,0 0 0 0 0,0 0 0 0 0,-12-1 0 0 0,-16-4 212 0 0,26 6-809 0 0,1 0-1 0 0,-1 0 0 0 0,0 1 0 0 0,0 0 0 0 0,1 0 1 0 0,-1 1-1 0 0,0 0 0 0 0,1 1 0 0 0,-10 3 0 0 0,4-2-45 0 0,1-1-1 0 0,-24 2 0 0 0,-40-5 329 0 0,30-1 135 0 0,-91 9 0 0 0,107-3-409 0 0,-135 14 583 0 0,98-17-515 0 0,0-2 1 0 0,0-4-1 0 0,-75-14 0 0 0,130 16-176 0 0,-500-81 850 0 0,434 77-892 0 0,1 3 1 0 0,-1 3-1 0 0,0 4 0 0 0,-126 21 1 0 0,45 11-1839 0 0,80-15 726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8:21.615"/>
    </inkml:context>
    <inkml:brush xml:id="br0">
      <inkml:brushProperty name="width" value="0.1" units="cm"/>
      <inkml:brushProperty name="height" value="0.1" units="cm"/>
      <inkml:brushProperty name="color" value="#F4F91B"/>
    </inkml:brush>
  </inkml:definitions>
  <inkml:trace contextRef="#ctx0" brushRef="#br0">2127 1668 3767 0 0,'-12'-10'332'0'0,"11"9"-197"0"0,-1 0 0 0 0,1 0 0 0 0,-1 0 0 0 0,1 0-1 0 0,0-1 1 0 0,-1 1 0 0 0,1-1 0 0 0,0 1 0 0 0,-1-3-1 0 0,1 3-94 0 0,0 0 0 0 0,1 0-1 0 0,-1 0 1 0 0,0 0 0 0 0,0 0-1 0 0,0 0 1 0 0,0 0 0 0 0,0 0-1 0 0,0 0 1 0 0,0 1-1 0 0,0-1 1 0 0,0 0 0 0 0,0 1-1 0 0,0-1 1 0 0,0 1 0 0 0,-1-1-1 0 0,1 1 1 0 0,0-1-1 0 0,0 1 1 0 0,-1 0 0 0 0,-2 0-1 0 0,4 0 81 0 0,0 0-5 0 0,0 1-23 0 0,2 8-43 0 0,-2-9-89 0 0,0 0-1 0 0,0 1 1 0 0,0-1-1 0 0,1 0 1 0 0,-1 1-1 0 0,0-1 1 0 0,0 0-1 0 0,0 1 1 0 0,0-1-1 0 0,0 1 1 0 0,0-1-1 0 0,0 0 1 0 0,0 1-1 0 0,0-1 1 0 0,0 0-1 0 0,0 1 1 0 0,0-1-1 0 0,0 0 1 0 0,0 1-1 0 0,0-1 1 0 0,0 1-1 0 0,0-1 1 0 0,0 0-1 0 0,0 1 1 0 0,0-1-1 0 0,-1 0 1 0 0,1 1-1 0 0,0-1 1 0 0,0 0-1 0 0,0 1 1 0 0,-1-1-1 0 0,1 0 1 0 0,-1 1-1 0 0,1-1-39 0 0,0-1 20 0 0,-17-22 6665 0 0,15 21-6475 0 0,0 1 0 0 0,-1 0 0 0 0,1 0 0 0 0,0 0 0 0 0,-1 0-1 0 0,1 1 1 0 0,0-1 0 0 0,-1 1 0 0 0,1-1 0 0 0,-1 1 0 0 0,1 0-1 0 0,-3 0 1 0 0,-4-1 416 0 0,-66-8 2116 0 0,63 6-2342 0 0,0 1 1 0 0,0 1-1 0 0,0 0 0 0 0,0 1 0 0 0,-16 1 1 0 0,-20 9 381 0 0,39-8-576 0 0,0 1 1 0 0,0-2 0 0 0,-1 1 0 0 0,1-1-1 0 0,-18-1 1 0 0,-69-2 953 0 0,72 3-804 0 0,-1-1-1 0 0,1-2 0 0 0,0 0 0 0 0,-41-10 0 0 0,27 2 73 0 0,16 5-101 0 0,0-2-1 0 0,-41-17 1 0 0,56 21-193 0 0,0 0 0 0 0,0 0 0 0 0,-1 0 0 0 0,1 1 0 0 0,-1 0 0 0 0,0 0 0 0 0,1 1 0 0 0,-13 0-1 0 0,-40-1 97 0 0,47 1-92 0 0,0 0 1 0 0,-23-6 0 0 0,-15-1 101 0 0,19 6-64 0 0,-12-1 108 0 0,-46-9 1 0 0,74 8-143 0 0,0-1-1 0 0,-24-10 1 0 0,-19-7 101 0 0,48 19-113 0 0,-16-4 49 0 0,-29-5 0 0 0,30 11-61 0 0,-1 0 0 0 0,-49 7-1 0 0,34-2-22 0 0,-156-1 44 0 0,137-3-1 0 0,54 0-48 0 0,1 0-1 0 0,0-1 0 0 0,-1 1 0 0 0,1-1 0 0 0,0-1 0 0 0,0 1 1 0 0,0-1-1 0 0,-6-3 0 0 0,9 4 5 0 0,1 0 0 0 0,-1 0 1 0 0,1-1-1 0 0,0 1 0 0 0,0-1 0 0 0,0 0 0 0 0,0 0 1 0 0,0 0-1 0 0,0 0 0 0 0,0 0 0 0 0,1 0 0 0 0,-1 0 0 0 0,1 0 1 0 0,-1-1-1 0 0,1 1 0 0 0,0 0 0 0 0,0-1 0 0 0,0 1 1 0 0,0-1-1 0 0,1 0 0 0 0,-1-2 0 0 0,-7-38 159 0 0,-7-59 187 0 0,13 77-314 0 0,0 0-1 0 0,-2-1 1 0 0,0 2 0 0 0,-2-1-1 0 0,-1 1 1 0 0,-12-32-1 0 0,9 31 17 0 0,1 0 1 0 0,2-1-1 0 0,-7-41 0 0 0,7 31-35 0 0,-12-37 0 0 0,17 67-23 0 0,-5-15 47 0 0,-5-27-1 0 0,11 43-43 0 0,0-1-1 0 0,0 1 0 0 0,1 0 1 0 0,-1-1-1 0 0,2 1 0 0 0,-1 0 1 0 0,0-1-1 0 0,1 1 0 0 0,0 0 0 0 0,0 0 1 0 0,2-6-1 0 0,9-11-6 0 0,-9 17 0 0 0,0 0 0 0 0,-1-1 0 0 0,1 1 0 0 0,2-12 0 0 0,-1-2 17 0 0,-2-1 0 0 0,1-22 0 0 0,-3 26-4 0 0,2 1 0 0 0,-1-1-1 0 0,2 1 1 0 0,0 0 0 0 0,5-16 0 0 0,1 5-10 0 0,-2 6 9 0 0,0 0 0 0 0,12-21 0 0 0,-16 35-10 0 0,1 1 0 0 0,-1-1 0 0 0,1 1 0 0 0,0 0 0 0 0,1 0 0 0 0,-1 0 0 0 0,1 1 1 0 0,0-1-1 0 0,0 1 0 0 0,1 0 0 0 0,6-3 0 0 0,149-68-2 0 0,-127 64 0 0 0,36-8 0 0 0,-2 0 0 0 0,-44 13 0 0 0,0 1 0 0 0,0 2 0 0 0,34-2 0 0 0,4 0 0 0 0,1-1 0 0 0,-35 4 0 0 0,42-7 0 0 0,80-14 0 0 0,34-7 0 0 0,-158 28 0 0 0,1 1 0 0 0,-1 1 0 0 0,0 1 0 0 0,1 2 0 0 0,27 6 0 0 0,142 40 0 0 0,-164-39 0 0 0,-11-4 0 0 0,24 10 0 0 0,-16-3-11 0 0,-2 0 1 0 0,0 2-1 0 0,-1 1 0 0 0,0 1 1 0 0,25 22-1 0 0,51 39 11 0 0,-75-57 0 0 0,-13-10 0 0 0,-1 2 0 0 0,0 0 0 0 0,16 22 0 0 0,-16-20 0 0 0,4 8 0 0 0,0 0 0 0 0,-2 1 0 0 0,-1 1 0 0 0,0 0 0 0 0,13 38 0 0 0,2-4 0 0 0,-21-44 0 0 0,0 1 0 0 0,-1-1 0 0 0,8 29 0 0 0,-4 0 0 0 0,-2 1 0 0 0,-3 0 0 0 0,3 79 0 0 0,-9-105-4 0 0,-1 0 0 0 0,0-1 0 0 0,-2 1 0 0 0,0 0 0 0 0,-1-1-1 0 0,-1 0 1 0 0,-1 0 0 0 0,-1 0 0 0 0,0-1 0 0 0,-1 0 0 0 0,-1 0 0 0 0,-20 29 0 0 0,-71 120-9 0 0,59-92 15 0 0,-32 62-358 0 0,52-98-373 0 0,-33 78-1 0 0,18-8-3288 0 0,23-54-4045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4.799"/>
    </inkml:context>
    <inkml:brush xml:id="br0">
      <inkml:brushProperty name="width" value="0.1" units="cm"/>
      <inkml:brushProperty name="height" value="0.1" units="cm"/>
      <inkml:brushProperty name="color" value="#F4F91B"/>
    </inkml:brush>
  </inkml:definitions>
  <inkml:trace contextRef="#ctx0" brushRef="#br0">1575 202 3623 0 0,'0'-3'119'0'0,"-1"1"0"0"0,1-1-1 0 0,-1 1 1 0 0,0-1-1 0 0,1 1 1 0 0,-1 0 0 0 0,0 0-1 0 0,0-1 1 0 0,0 1-1 0 0,-1 0 1 0 0,1 0-1 0 0,-1 0 1 0 0,1 0 0 0 0,-1 0-1 0 0,1 0 1 0 0,-1 0-1 0 0,0 1 1 0 0,-2-2 0 0 0,-6-5 254 0 0,-1 1 1 0 0,-15-9-1 0 0,7 6 413 0 0,-8-1-104 0 0,23 10-587 0 0,-1 0 1 0 0,1-1-1 0 0,0 0 1 0 0,-1 0-1 0 0,-3-2 1 0 0,5 3-37 0 0,0-1 0 0 0,0 1 0 0 0,0 0 0 0 0,0 0 0 0 0,0 0 0 0 0,0 1 0 0 0,0-1-1 0 0,0 1 1 0 0,-1 0 0 0 0,1 0 0 0 0,0 0 0 0 0,-4 0 0 0 0,-25-2 560 0 0,-8-5 189 0 0,0 2 0 0 0,-76 0 0 0 0,-34-3-56 0 0,2-16-393 0 0,-45-5-80 0 0,145 24-244 0 0,0 3 1 0 0,-52 3-1 0 0,-169 27 40 0 0,240-24-198 0 0,0 2-1 0 0,0 1 1 0 0,-33 13 0 0 0,11 0-195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7.109"/>
    </inkml:context>
    <inkml:brush xml:id="br0">
      <inkml:brushProperty name="width" value="0.1" units="cm"/>
      <inkml:brushProperty name="height" value="0.1" units="cm"/>
      <inkml:brushProperty name="color" value="#F4F91B"/>
    </inkml:brush>
  </inkml:definitions>
  <inkml:trace contextRef="#ctx0" brushRef="#br0">1034 50 455 0 0,'21'2'1621'0'0,"-18"-1"-1526"0"0,-1-1 0 0 0,1 1 1 0 0,-1-1-1 0 0,1 0 0 0 0,0 0 0 0 0,-1 0 0 0 0,1 0 0 0 0,-1 0 0 0 0,1-1 0 0 0,-1 1 1 0 0,1-1-1 0 0,2 0 0 0 0,-14 8 2327 0 0,8-5-2321 0 0,0-1 0 0 0,-1 1 0 0 0,1-1 0 0 0,-1 1 0 0 0,0-1 0 0 0,1 0 0 0 0,-1 0 0 0 0,0 0 0 0 0,0 0 0 0 0,0 0 0 0 0,0 0-1 0 0,-3 1 1 0 0,2-1 39 0 0,0-1 0 0 0,0 1 0 0 0,0-1 0 0 0,0 0-1 0 0,-1 0 1 0 0,1 0 0 0 0,0 0 0 0 0,0 0-1 0 0,0-1 1 0 0,-1 1 0 0 0,1-1 0 0 0,0 0 0 0 0,0 0-1 0 0,0 0 1 0 0,0 0 0 0 0,0-1 0 0 0,1 1 0 0 0,-6-4-1 0 0,3 3 3 0 0,0 0 0 0 0,0 1 0 0 0,0-1 0 0 0,-1 1 0 0 0,1 0 0 0 0,0 0-1 0 0,-1 1 1 0 0,1-1 0 0 0,-1 1 0 0 0,1 1 0 0 0,-1-1 0 0 0,-6 2 0 0 0,-30-1 205 0 0,-3-3 206 0 0,23 1-28 0 0,-24-3-1 0 0,-75-11 504 0 0,-7 0-306 0 0,85 7-498 0 0,0 2 0 0 0,0 2 0 0 0,-86 4 0 0 0,110 2-321 0 0,0 0 0 0 0,0 1 0 0 0,0 1 0 0 0,0 1 0 0 0,1 1 0 0 0,0 1 0 0 0,0 0 0 0 0,1 1 0 0 0,0 1 0 0 0,0 1 0 0 0,-21 15 0 0 0,20-10-475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8.619"/>
    </inkml:context>
    <inkml:brush xml:id="br0">
      <inkml:brushProperty name="width" value="0.1" units="cm"/>
      <inkml:brushProperty name="height" value="0.1" units="cm"/>
      <inkml:brushProperty name="color" value="#F4F91B"/>
    </inkml:brush>
  </inkml:definitions>
  <inkml:trace contextRef="#ctx0" brushRef="#br0">1163 88 3767 0 0,'2'-3'160'0'0,"-1"1"-3"0"0,-1 1-1 0 0,1-1 1 0 0,0 1-1 0 0,-1-1 0 0 0,1 1 1 0 0,-1-1-1 0 0,1 1 0 0 0,-1-1 1 0 0,0 0-1 0 0,1-1 0 0 0,-3 4 0 0 0,0 0 0 0 0,0 1 0 0 0,0-1 0 0 0,0 0 0 0 0,-1 0 0 0 0,1-1 0 0 0,0 1 0 0 0,0 0 0 0 0,0-1 0 0 0,-1 1 0 0 0,-3-1 0 0 0,1-1 13 0 0,0 1 0 0 0,0-1-1 0 0,0 1 1 0 0,0 0 0 0 0,1 0-1 0 0,-1 0 1 0 0,-9 3 0 0 0,0-2 145 0 0,-9 0 162 0 0,0-1 0 0 0,0-1 0 0 0,1-1 0 0 0,-33-6 0 0 0,1 0 615 0 0,-92 0 0 0 0,96 7-658 0 0,-15-4 106 0 0,-78-17 1 0 0,2 1-268 0 0,122 19-205 0 0,-1 1 0 0 0,0 2 1 0 0,1 0-1 0 0,-1 0 1 0 0,-36 10-1 0 0,-18 12-851 0 0,3 8-3370 0 0,36-11-578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9.962"/>
    </inkml:context>
    <inkml:brush xml:id="br0">
      <inkml:brushProperty name="width" value="0.1" units="cm"/>
      <inkml:brushProperty name="height" value="0.1" units="cm"/>
      <inkml:brushProperty name="color" value="#F4F91B"/>
    </inkml:brush>
  </inkml:definitions>
  <inkml:trace contextRef="#ctx0" brushRef="#br0">2044 159 1375 0 0,'2'-9'677'0'0,"-1"0"-1"0"0,0 0 0 0 0,0 1 0 0 0,-1-1 1 0 0,-1-11-1 0 0,1 18-538 0 0,-1-1 1 0 0,1 1-1 0 0,0 0 1 0 0,-1-1-1 0 0,1 1 1 0 0,-1 0-1 0 0,0 0 1 0 0,0-1-1 0 0,0 1 1 0 0,0 0-1 0 0,0 0 1 0 0,0 0-1 0 0,-1 0 1 0 0,1 0-1 0 0,-1 0 1 0 0,1 1-1 0 0,-1-1 1 0 0,0 0-1 0 0,1 1 1 0 0,-1 0-1 0 0,0-1 1 0 0,0 1-1 0 0,0 0 1 0 0,-3-2-1 0 0,-1 2-55 0 0,1 1 0 0 0,0-1-1 0 0,-1 1 1 0 0,1 0-1 0 0,0 0 1 0 0,-1 1-1 0 0,1-1 1 0 0,0 1 0 0 0,0 0-1 0 0,-8 3 1 0 0,5-2 12 0 0,0 0 0 0 0,0 0-1 0 0,-11 0 1 0 0,-132 4 2138 0 0,64-2-1738 0 0,6-4 124 0 0,0-3-1 0 0,-115-21 0 0 0,-124-4 255 0 0,219 23-774 0 0,-42 3-63 0 0,-17 0 5 0 0,101-2-25 0 0,0 4 0 0 0,0 2 0 0 0,-72 11 0 0 0,-75 25-920 0 0,134-20 424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3.800"/>
    </inkml:context>
    <inkml:brush xml:id="br0">
      <inkml:brushProperty name="width" value="0.1" units="cm"/>
      <inkml:brushProperty name="height" value="0.1" units="cm"/>
      <inkml:brushProperty name="color" value="#E71224"/>
    </inkml:brush>
  </inkml:definitions>
  <inkml:trace contextRef="#ctx0" brushRef="#br0">1566 70 2759 0 0,'-1'-1'22'0'0,"1"0"-1"0"0,0 1 1 0 0,0-1-1 0 0,-1 0 0 0 0,1 1 1 0 0,0-1-1 0 0,-1 0 0 0 0,1 1 1 0 0,0-1-1 0 0,-1 1 1 0 0,1-1-1 0 0,-1 1 0 0 0,1-1 1 0 0,-1 1-1 0 0,1-1 0 0 0,-1 1 1 0 0,0-1-1 0 0,1 1 1 0 0,-1 0-1 0 0,1-1 0 0 0,-1 1 1 0 0,0 0-1 0 0,1 0 1 0 0,-1-1-1 0 0,0 1 0 0 0,0 0 1 0 0,1 0-1 0 0,-1 0 0 0 0,0 0 1 0 0,1 0-1 0 0,-1 0 1 0 0,-1 0-1 0 0,-35 1 1007 0 0,15-1-698 0 0,3-2 160 0 0,0-2-1 0 0,0 0 0 0 0,-35-13 1 0 0,35 10 12 0 0,0 1 0 0 0,0 1 1 0 0,-32-5-1 0 0,-27 7 104 0 0,-153 16 0 0 0,178-8-471 0 0,-370 50 814 0 0,230-27-770 0 0,-40 7-1073 0 0,175-25-102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22.419"/>
    </inkml:context>
    <inkml:brush xml:id="br0">
      <inkml:brushProperty name="width" value="0.1" units="cm"/>
      <inkml:brushProperty name="height" value="0.1" units="cm"/>
      <inkml:brushProperty name="color" value="#F4F91B"/>
    </inkml:brush>
  </inkml:definitions>
  <inkml:trace contextRef="#ctx0" brushRef="#br0">6152 88 2759 0 0,'-1'-3'172'0'0,"-1"0"-1"0"0,0 0 1 0 0,-1 0-1 0 0,1 1 0 0 0,0-1 1 0 0,-1 1-1 0 0,1-1 1 0 0,-1 1-1 0 0,0 0 0 0 0,0 0 1 0 0,0 0-1 0 0,0 0 1 0 0,0 1-1 0 0,0-1 0 0 0,-1 1 1 0 0,1 0-1 0 0,0 0 0 0 0,-4-1 1 0 0,-8-1 489 0 0,0 1 1 0 0,-29-1-1 0 0,43 3-731 0 0,-67 1 739 0 0,-1 3 1 0 0,-78 15-1 0 0,-27 3-81 0 0,136-19-548 0 0,-36 2 22 0 0,-138 28-1 0 0,140-15-803 0 0,36-8 274 0 0</inkml:trace>
  <inkml:trace contextRef="#ctx0" brushRef="#br0" timeOffset="1">4873 190 919 0 0,'-1'-2'45'0'0,"0"1"-1"0"0,0-1 0 0 0,-1 0 1 0 0,1 1-1 0 0,0-1 0 0 0,0 1 1 0 0,-1 0-1 0 0,1-1 0 0 0,-1 1 1 0 0,1 0-1 0 0,-1 0 0 0 0,0 0 0 0 0,1 0 1 0 0,-1 0-1 0 0,0 0 0 0 0,0 1 1 0 0,1-1-1 0 0,-1 0 0 0 0,-2 0 1 0 0,-4 0 716 0 0,0 0 0 0 0,0 1 0 0 0,-12 0 1 0 0,8 0-183 0 0,-34 0 26 0 0,0-3 1 0 0,1-1-1 0 0,-1-2 0 0 0,-56-16 1 0 0,62 11-26 0 0,-1 3 1 0 0,1 0-1 0 0,-2 3 1 0 0,-77 0-1 0 0,89 8-620 0 0,1 1-1 0 0,0 2 1 0 0,-50 16-1 0 0,47-13-454 0 0,6-1 88 0 0</inkml:trace>
  <inkml:trace contextRef="#ctx0" brushRef="#br0" timeOffset="2">3682 55 1375 0 0,'-27'-9'3397'0'0,"-42"-6"-1"0"0,-78-2-1554 0 0,62 9-717 0 0,62 6-1067 0 0,1 0 0 0 0,-1 1 0 0 0,1 1 0 0 0,-1 1 0 0 0,1 1 0 0 0,-1 1 0 0 0,1 1 0 0 0,0 1 0 0 0,0 1 0 0 0,1 1 0 0 0,-24 11 0 0 0,-12 11-964 0 0,33-17 348 0 0</inkml:trace>
  <inkml:trace contextRef="#ctx0" brushRef="#br0" timeOffset="3">2506 225 1583 0 0,'-41'2'1157'0'0,"0"-3"-1"0"0,-50-6 0 0 0,-3 0 189 0 0,75 7-1095 0 0,-262-16 2585 0 0,198 8-2041 0 0,-110-26 0 0 0,175 30-719 0 0,-419-81 1395 0 0,393 80-1354 0 0,-221-20 290 0 0,197 21-320 0 0,-131 12 0 0 0,-247 77-379 0 0,361-66-340 0 0,-16 4-399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1.919"/>
    </inkml:context>
    <inkml:brush xml:id="br0">
      <inkml:brushProperty name="width" value="0.1" units="cm"/>
      <inkml:brushProperty name="height" value="0.1" units="cm"/>
      <inkml:brushProperty name="color" value="#F4F91B"/>
    </inkml:brush>
  </inkml:definitions>
  <inkml:trace contextRef="#ctx0" brushRef="#br0">1805 93 3023 0 0,'0'-3'196'0'0,"-1"0"-1"0"0,1-1 0 0 0,-1 1 0 0 0,0 0 1 0 0,0 0-1 0 0,0 0 0 0 0,0 0 0 0 0,-1 0 1 0 0,1 0-1 0 0,-1 0 0 0 0,0 0 0 0 0,0 1 1 0 0,0-1-1 0 0,-3-3 0 0 0,0 1 113 0 0,0 1 0 0 0,0-1 0 0 0,0 1 0 0 0,0 0 1 0 0,-1 0-1 0 0,-6-3 0 0 0,6 5-131 0 0,-1 0 0 0 0,0 0 0 0 0,0 1 0 0 0,0 0 0 0 0,0 0 0 0 0,-11 1 0 0 0,6-1-60 0 0,-92 1 862 0 0,49 0-650 0 0,-92 10 179 0 0,95-4-128 0 0,-83-3 0 0 0,-90-4 477 0 0,-25-1-196 0 0,-46-13-5 0 0,111 12-366 0 0,148 6-740 0 0,-1 1 0 0 0,-69 18 0 0 0,69-11-4282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4.725"/>
    </inkml:context>
    <inkml:brush xml:id="br0">
      <inkml:brushProperty name="width" value="0.1" units="cm"/>
      <inkml:brushProperty name="height" value="0.1" units="cm"/>
      <inkml:brushProperty name="color" value="#F4F91B"/>
    </inkml:brush>
  </inkml:definitions>
  <inkml:trace contextRef="#ctx0" brushRef="#br0">3475 142 2527 0 0,'0'-1'32'0'0,"0"0"-1"0"0,0 1 0 0 0,0-1 0 0 0,0 0 0 0 0,0 0 0 0 0,0 1 0 0 0,0-1 0 0 0,0 0 0 0 0,0 0 0 0 0,0 1 0 0 0,0-1 0 0 0,0 0 0 0 0,-1 0 0 0 0,1 1 1 0 0,0-1-1 0 0,0 0 0 0 0,-1 1 0 0 0,1-1 0 0 0,-1 0 0 0 0,1 1 0 0 0,0-1 0 0 0,-1 0 0 0 0,1 1 0 0 0,-1-1 0 0 0,0 1 0 0 0,1-1 0 0 0,-1 1 0 0 0,1-1 1 0 0,-1 1-1 0 0,0 0 0 0 0,-1-1 0 0 0,-24-13 794 0 0,22 12-674 0 0,-27-9 839 0 0,1 0-1 0 0,-58-10 0 0 0,71 18-657 0 0,-57-12 491 0 0,0 3-1 0 0,-2 4 1 0 0,1 3 0 0 0,-109 6-1 0 0,145 2-768 0 0,1 2 0 0 0,-46 13 0 0 0,17 2-3377 0 0,31-5-436 0 0</inkml:trace>
  <inkml:trace contextRef="#ctx0" brushRef="#br0" timeOffset="1">2028 83 1839 0 0,'-1'-1'207'0'0,"1"0"0"0"0,-1 1 0 0 0,1 0 0 0 0,-1-1-1 0 0,0 1 1 0 0,1-1 0 0 0,-1 1 0 0 0,0 0 0 0 0,0-1-1 0 0,1 1 1 0 0,-1 0 0 0 0,0 0 0 0 0,0 0-1 0 0,1 0 1 0 0,-1-1 0 0 0,-1 1 0 0 0,2 0-191 0 0,-1 0 0 0 0,1 0 1 0 0,-1 0-1 0 0,0 0 0 0 0,1 0 0 0 0,-1 0 1 0 0,1 0-1 0 0,-1 0 0 0 0,1 0 0 0 0,-1-1 1 0 0,1 1-1 0 0,-1 0 0 0 0,1 0 1 0 0,-1-1-1 0 0,1 1 0 0 0,-1 0 0 0 0,1-1 1 0 0,0 1-1 0 0,-1-1 0 0 0,1 1 0 0 0,-1-1 1 0 0,0 0 60 0 0,1 0 1 0 0,-1 0-1 0 0,1 0 1 0 0,-1 0-1 0 0,0 1 1 0 0,1-1-1 0 0,-1 0 1 0 0,0 1-1 0 0,0-1 1 0 0,0 0 0 0 0,1 1-1 0 0,-1-1 1 0 0,0 1-1 0 0,0-1 1 0 0,0 1-1 0 0,0 0 1 0 0,0-1-1 0 0,0 1 1 0 0,0 0-1 0 0,0 0 1 0 0,0-1-1 0 0,0 1 1 0 0,0 0-1 0 0,-2 0 1 0 0,0 1 12 0 0,0 0 0 0 0,0 0-1 0 0,0 0 1 0 0,0 0 0 0 0,0 0 0 0 0,-4 2 0 0 0,5-1-42 0 0,0-1 0 0 0,0 0 0 0 0,0 0 0 0 0,0 0 0 0 0,0 0 0 0 0,0-1 0 0 0,-1 1 0 0 0,1-1 0 0 0,0 1 0 0 0,0-1-1 0 0,-1 0 1 0 0,1 0 0 0 0,-4 0 0 0 0,-3-2 541 0 0,-1 1 0 0 0,-18 0 0 0 0,-12-2 15 0 0,24 0-399 0 0,-21-5 260 0 0,0 2 1 0 0,-1 2-1 0 0,-72 0 1 0 0,18 8-271 0 0,0-5 0 0 0,-147-20 0 0 0,-150-2 541 0 0,263 20-572 0 0,-88 4-131 0 0,162 3-30 0 0,1 2 0 0 0,-59 15 1 0 0,-64 27-1675 0 0,117-33-3128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6.288"/>
    </inkml:context>
    <inkml:brush xml:id="br0">
      <inkml:brushProperty name="width" value="0.1" units="cm"/>
      <inkml:brushProperty name="height" value="0.1" units="cm"/>
      <inkml:brushProperty name="color" value="#F4F91B"/>
    </inkml:brush>
  </inkml:definitions>
  <inkml:trace contextRef="#ctx0" brushRef="#br0">2230 75 455 0 0,'-2'-1'112'0'0,"-1"1"0"0"0,0 0 0 0 0,1 0 0 0 0,-1 0 0 0 0,1 0 0 0 0,-1 1-1 0 0,1-1 1 0 0,-1 1 0 0 0,1-1 0 0 0,-5 2 0 0 0,0 0 17 0 0,-5 0 263 0 0,0-1 0 0 0,0-1-1 0 0,-1 0 1 0 0,1 0 0 0 0,0-1-1 0 0,0-1 1 0 0,0 0 0 0 0,-24-8-1 0 0,24 7-108 0 0,-15-1 199 0 0,1 0-1 0 0,-1 1 0 0 0,-41 2 0 0 0,-42-4 250 0 0,50-3-283 0 0,-204-22 1323 0 0,192 25-1454 0 0,-122 8 1 0 0,26 4 383 0 0,-169-16-1 0 0,201 3-379 0 0,89 6-183 0 0,1 2 0 0 0,-67 11 0 0 0,-89 27-904 0 0,110-19-2106 0 0,36-11-1264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8.228"/>
    </inkml:context>
    <inkml:brush xml:id="br0">
      <inkml:brushProperty name="width" value="0.1" units="cm"/>
      <inkml:brushProperty name="height" value="0.1" units="cm"/>
      <inkml:brushProperty name="color" value="#F4F91B"/>
    </inkml:brush>
  </inkml:definitions>
  <inkml:trace contextRef="#ctx0" brushRef="#br0">978 127 3423 0 0,'-3'-4'215'0'0,"1"0"0"0"0,-1 1 0 0 0,0-1-1 0 0,0 1 1 0 0,0 0 0 0 0,0 0-1 0 0,0 0 1 0 0,-6-3 0 0 0,-32-20 2454 0 0,37 24-2664 0 0,-18-9 352 0 0,0 1 0 0 0,0 1 0 0 0,-1 1 1 0 0,0 1-1 0 0,-1 1 0 0 0,0 1 0 0 0,1 1 0 0 0,-1 1 0 0 0,-45 0 0 0 0,-11 6-32 0 0,-127 22 0 0 0,201-24-305 0 0,-39 6-106 0 0,1 1-1 0 0,-1 3 0 0 0,2 2 1 0 0,-71 29-1 0 0,73-21-208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49.525"/>
    </inkml:context>
    <inkml:brush xml:id="br0">
      <inkml:brushProperty name="width" value="0.1" units="cm"/>
      <inkml:brushProperty name="height" value="0.1" units="cm"/>
      <inkml:brushProperty name="color" value="#F4F91B"/>
    </inkml:brush>
  </inkml:definitions>
  <inkml:trace contextRef="#ctx0" brushRef="#br0">2134 30 2759 0 0,'-58'-11'1136'0'0,"-1"2"0"0"0,0 3 0 0 0,0 3 0 0 0,-78 5 0 0 0,-324 12 1576 0 0,165-19-1737 0 0,-87-3-298 0 0,311 6-752 0 0,-1 3 0 0 0,0 4 0 0 0,1 3 0 0 0,-96 23-1 0 0,84-12-2908 0 0,5-2-1068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05.370"/>
    </inkml:context>
    <inkml:brush xml:id="br0">
      <inkml:brushProperty name="width" value="0.1" units="cm"/>
      <inkml:brushProperty name="height" value="0.1" units="cm"/>
      <inkml:brushProperty name="color" value="#F4F91B"/>
    </inkml:brush>
  </inkml:definitions>
  <inkml:trace contextRef="#ctx0" brushRef="#br0">277 36 2959 0 0,'-3'-1'53'0'0,"0"0"0"0"0,1 1-1 0 0,-1-1 1 0 0,0 1 0 0 0,0-1-1 0 0,1 1 1 0 0,-1 0 0 0 0,0 0-1 0 0,1 0 1 0 0,-1 1 0 0 0,0-1-1 0 0,0 1 1 0 0,1-1 0 0 0,-1 1-1 0 0,1 0 1 0 0,-1 0 0 0 0,1 0-1 0 0,-1 0 1 0 0,1 1 0 0 0,-1-1-1 0 0,-3 4 1 0 0,-8 4 121 0 0,0-1 0 0 0,-1-1 1 0 0,-24 9-1 0 0,35-15-37 0 0,0 1 0 0 0,1-1-1 0 0,-1 0 1 0 0,0 0 0 0 0,0-1 0 0 0,0 1 0 0 0,0-1-1 0 0,0 0 1 0 0,0 0 0 0 0,1 0 0 0 0,-1-1 0 0 0,0 1-1 0 0,0-1 1 0 0,0 0 0 0 0,0 0 0 0 0,1 0 0 0 0,-1 0-1 0 0,0-1 1 0 0,1 0 0 0 0,0 1 0 0 0,-4-4 0 0 0,-36-28 2573 0 0,43 33-2639 0 0,0 0-1 0 0,-1-1 0 0 0,1 1 0 0 0,0 0 1 0 0,0 0-1 0 0,0 0 0 0 0,-1 0 0 0 0,1-1 1 0 0,0 1-1 0 0,0 0 0 0 0,0 0 0 0 0,-1 0 1 0 0,1-1-1 0 0,0 1 0 0 0,0 0 0 0 0,0 0 1 0 0,0-1-1 0 0,0 1 0 0 0,0 0 0 0 0,-1 0 1 0 0,1-1-1 0 0,0 1 0 0 0,0 0 0 0 0,0 0 1 0 0,0-1-1 0 0,0 1 0 0 0,0 0 0 0 0,0-1 1 0 0,0 1-1 0 0,0 0 0 0 0,0 0 0 0 0,0-1 1 0 0,1 1-1 0 0,-1 0 0 0 0,0 0 1 0 0,0-1-1 0 0,0 1 0 0 0,0 0 0 0 0,0 0 1 0 0,0-1-1 0 0,1 1 0 0 0,-1 0 0 0 0,0 0 1 0 0,0-1-1 0 0,0 1 0 0 0,1 0 0 0 0,-1 0 1 0 0,0 0-1 0 0,1-1 0 0 0,19-3 812 0 0,31 6-834 0 0,-22 1 179 0 0,-14-1-77 0 0,0-1 1 0 0,-1 0 0 0 0,1-1-1 0 0,24-2 1 0 0,60-8 348 0 0,-98 10-493 0 0,39-3 190 0 0,-19 1-66 0 0,34 0 0 0 0,256 13 625 0 0,-275-10-616 0 0,1-1 1 0 0,65-10 0 0 0,-67 8 27 0 0,-27 2-112 0 0,0-1 0 0 0,1 1 0 0 0,-1-1 0 0 0,14-4 0 0 0,-11 2-20 0 0,-1 0 0 0 0,1 1 0 0 0,0 0-1 0 0,0 1 1 0 0,18 0 0 0 0,57 8 60 0 0,-58-3 25 0 0,48-1 0 0 0,-50-3-25 0 0,47 6 1 0 0,12 1 33 0 0,70 2-84 0 0,-63-2-26 0 0,-45-4-12 0 0,13-1 34 0 0,1 3-1 0 0,103 23 0 0 0,-131-20-29 0 0,0-1 0 0 0,1-1-1 0 0,0-2 1 0 0,0-2 0 0 0,40-2-1 0 0,11-9 35 0 0,29 0 57 0 0,-75 14-52 0 0,-31-3-47 0 0,-8-2 3 0 0,1 0-1 0 0,-1 0 1 0 0,0-1-1 0 0,1 1 1 0 0,-1 0-1 0 0,0 0 1 0 0,1 0-1 0 0,-1 0 1 0 0,0 0-1 0 0,1-1 1 0 0,-1 1-1 0 0,0 0 1 0 0,0 0-1 0 0,1 0 1 0 0,-1-1 0 0 0,0 1-1 0 0,0 0 1 0 0,1 0-1 0 0,-1-1 1 0 0,0 1-1 0 0,0 0 1 0 0,0-1-1 0 0,0 1 1 0 0,1 0-1 0 0,-1 0 1 0 0,0-1-1 0 0,0 1 1 0 0,0 0-1 0 0,0-1 1 0 0,0 1-1 0 0,0-1 1 0 0,0 1-1 0 0,0 0 1 0 0,0-1-1 0 0,0 1 1 0 0,0 0-1 0 0,0-1 1 0 0,0 1-1 0 0,0 0 1 0 0,0-1-1 0 0,0 1 1 0 0,-1 0 0 0 0,1-1-1 0 0,0 1 1 0 0,0 0-1 0 0,0 0 1 0 0,0-1-1 0 0,-1 1 1 0 0,1 0-1 0 0,0 0 1 0 0,0-1-1 0 0,-1 1 1 0 0,1 0-1 0 0,0 0 1 0 0,0-1-1 0 0,-1 1 1 0 0,-44-10 92 0 0,-1 3-1 0 0,-58-3 1 0 0,90 10-92 0 0,0 1 0 0 0,-1 0 0 0 0,-20 6 0 0 0,-6 0 34 0 0,-159 5-40 0 0,58-5 0 0 0,49 0 0 0 0,-313 11 0 0 0,386-18-9 0 0,-263-18 82 0 0,199 12-73 0 0,0 4 0 0 0,-87 9 0 0 0,89-3 0 0 0,52-4 0 0 0,-1-2 0 0 0,1-1 0 0 0,1-2 0 0 0,-33-9 0 0 0,29 7 0 0 0,19 3 0 0 0,1 0 0 0 0,-1-1 0 0 0,-14-7 0 0 0,32 14-10 0 0,0 0 0 0 0,0 1 0 0 0,-1 0 0 0 0,1 0-1 0 0,-1 0 1 0 0,1 0 0 0 0,-1 0 0 0 0,0 1 0 0 0,0 0-1 0 0,-1-1 1 0 0,1 1 0 0 0,3 7 0 0 0,7 23-1446 0 0,-3 0-3485 0 0,-1 3-1106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08.031"/>
    </inkml:context>
    <inkml:brush xml:id="br0">
      <inkml:brushProperty name="width" value="0.1" units="cm"/>
      <inkml:brushProperty name="height" value="0.1" units="cm"/>
      <inkml:brushProperty name="color" value="#F4F91B"/>
    </inkml:brush>
  </inkml:definitions>
  <inkml:trace contextRef="#ctx0" brushRef="#br0">1622 32 2471 0 0,'0'0'45'0'0,"1"0"-1"0"0,-1 0 1 0 0,0 0-1 0 0,1 0 1 0 0,-1 0-1 0 0,1 0 1 0 0,-1-1-1 0 0,1 1 1 0 0,-1 0-1 0 0,1 0 1 0 0,-1 0-1 0 0,0-1 1 0 0,1 1-1 0 0,-1 0 0 0 0,1 0 1 0 0,-1-1-1 0 0,0 1 1 0 0,1 0-1 0 0,-1-1 1 0 0,0 1-1 0 0,0 0 1 0 0,1-1-1 0 0,-1 1 1 0 0,0 0-1 0 0,0-1 1 0 0,1 1-1 0 0,-1-1 1 0 0,0 1-1 0 0,0-1 0 0 0,0 1 1 0 0,0-1-1 0 0,0 1 1 0 0,1 0-1 0 0,-1-1 1 0 0,0 1-1 0 0,0-1 1 0 0,0 1-1 0 0,-1-1 1 0 0,1 0 114 0 0,0-1 1 0 0,0 1 0 0 0,0 0 0 0 0,0 0-1 0 0,0 0 1 0 0,-1 0 0 0 0,1 0 0 0 0,0 0-1 0 0,-1 0 1 0 0,1 0 0 0 0,-1 0 0 0 0,1 0-1 0 0,-2-1 1 0 0,0 1-40 0 0,0 0 0 0 0,-1 1 0 0 0,1-1-1 0 0,-1 1 1 0 0,0 0 0 0 0,1 0 0 0 0,-1 0 0 0 0,1 0 0 0 0,-1 0 0 0 0,1 0-1 0 0,-1 1 1 0 0,1-1 0 0 0,-1 1 0 0 0,-2 1 0 0 0,-14 1 383 0 0,2-2-85 0 0,1 0 0 0 0,0 2-1 0 0,-29 7 1 0 0,-9 3 50 0 0,40-11-172 0 0,0-1 1 0 0,0 0-1 0 0,0-1 1 0 0,0 0-1 0 0,1-1 0 0 0,-24-4 1 0 0,-45-6 756 0 0,-141 0 0 0 0,138 9-789 0 0,-218 9 217 0 0,235 0-457 0 0,1 3 0 0 0,-97 27-1 0 0,-23 23-612 0 0,109-30-3656 0 0,36-11-513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09.620"/>
    </inkml:context>
    <inkml:brush xml:id="br0">
      <inkml:brushProperty name="width" value="0.1" units="cm"/>
      <inkml:brushProperty name="height" value="0.1" units="cm"/>
      <inkml:brushProperty name="color" value="#F4F91B"/>
    </inkml:brush>
  </inkml:definitions>
  <inkml:trace contextRef="#ctx0" brushRef="#br0">1839 103 455 0 0,'-1'-3'3'0'0,"1"3"6"0"0,0-1 1 0 0,0 0 0 0 0,0 1 0 0 0,0-1-1 0 0,1-13 6010 0 0,-10 9-4499 0 0,-7-1-846 0 0,-52-13 1224 0 0,47 16-1668 0 0,1 0 0 0 0,-1 1-1 0 0,0 1 1 0 0,0 1 0 0 0,1 0 0 0 0,-28 6 0 0 0,16-3 265 0 0,-50-1-1 0 0,-215 4 1617 0 0,286-5-2062 0 0,-71-2 301 0 0,5 0-52 0 0,11 4 8 0 0,0-4 0 0 0,0-2 0 0 0,-85-15 0 0 0,-21-8 100 0 0,138 20-561 0 0,1 2 1 0 0,-1 1-1 0 0,0 2 1 0 0,1 1-1 0 0,-1 1 1 0 0,0 3 0 0 0,1 0-1 0 0,0 2 1 0 0,0 2-1 0 0,-61 21 1 0 0,52-10-873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1.062"/>
    </inkml:context>
    <inkml:brush xml:id="br0">
      <inkml:brushProperty name="width" value="0.1" units="cm"/>
      <inkml:brushProperty name="height" value="0.1" units="cm"/>
      <inkml:brushProperty name="color" value="#F4F91B"/>
    </inkml:brush>
  </inkml:definitions>
  <inkml:trace contextRef="#ctx0" brushRef="#br0">2169 122 3223 0 0,'-5'-4'220'0'0,"-1"0"-1"0"0,1 0 1 0 0,-1 1-1 0 0,0 0 1 0 0,0 0-1 0 0,0 0 1 0 0,-1 1-1 0 0,1 0 1 0 0,-1 0-1 0 0,1 1 1 0 0,-1-1-1 0 0,1 2 1 0 0,-1-1-1 0 0,0 1 1 0 0,-13 1-1 0 0,8 1 175 0 0,-1 1 0 0 0,0 0 0 0 0,-16 8 0 0 0,18-7-150 0 0,0 0-1 0 0,-1-1 0 0 0,1 0 0 0 0,-18 2 0 0 0,-246 25 2869 0 0,166-23-2464 0 0,33-3-274 0 0,-106 8 260 0 0,125-10-294 0 0,0-2 0 0 0,-58-8 0 0 0,58 4-88 0 0,27 0-113 0 0,0-2 0 0 0,1-1 0 0 0,-1-1 0 0 0,-33-14 0 0 0,-7-2 62 0 0,-31-11-25 0 0,-48-13-45 0 0,128 43-120 0 0,1 1 1 0 0,-1 1 0 0 0,0 1-1 0 0,0 1 1 0 0,-32 2-1 0 0,5 6-485 0 0,-1 2 0 0 0,1 2-1 0 0,-90 34 1 0 0,94-29-4933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4.964"/>
    </inkml:context>
    <inkml:brush xml:id="br0">
      <inkml:brushProperty name="width" value="0.1" units="cm"/>
      <inkml:brushProperty name="height" value="0.1" units="cm"/>
      <inkml:brushProperty name="color" value="#E71224"/>
    </inkml:brush>
  </inkml:definitions>
  <inkml:trace contextRef="#ctx0" brushRef="#br0">1705 41 2759 0 0,'-4'-1'315'0'0,"0"1"0"0"0,0-1 0 0 0,0 1 0 0 0,1 0 0 0 0,-1 0 0 0 0,0 0 0 0 0,-4 1 0 0 0,-7 0-27 0 0,-110 9 1175 0 0,18 1-734 0 0,6-8 318 0 0,-169-17 0 0 0,-89-29 1223 0 0,272 36-1926 0 0,-138 6 0 0 0,-87 27-4184 0 0,243-18-20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2.441"/>
    </inkml:context>
    <inkml:brush xml:id="br0">
      <inkml:brushProperty name="width" value="0.1" units="cm"/>
      <inkml:brushProperty name="height" value="0.1" units="cm"/>
      <inkml:brushProperty name="color" value="#F4F91B"/>
    </inkml:brush>
  </inkml:definitions>
  <inkml:trace contextRef="#ctx0" brushRef="#br0">1126 173 4231 0 0,'0'0'24'0'0,"0"0"0"0"0,0 0 0 0 0,0 0 0 0 0,0 0 0 0 0,0 0 0 0 0,1 1 0 0 0,-1-1 0 0 0,0 0 0 0 0,0 0 0 0 0,0 0 0 0 0,0 0 0 0 0,0 0 0 0 0,0 0 0 0 0,0 0 0 0 0,0 0 0 0 0,0 0 0 0 0,0 0 0 0 0,0 1 0 0 0,1-1 0 0 0,-1 0 0 0 0,0 0 0 0 0,0 0 0 0 0,0 0 0 0 0,0 0 0 0 0,0 0 0 0 0,0 0 0 0 0,0 0 0 0 0,1 0 0 0 0,-1 0 0 0 0,0 0 0 0 0,0 0 0 0 0,0 0 0 0 0,0 0 0 0 0,0 0 0 0 0,0 0 0 0 0,0 0 0 0 0,1 0 0 0 0,-1 0 0 0 0,0 0 0 0 0,0 0 0 0 0,0 0 0 0 0,0 0 0 0 0,0 0 0 0 0,0-1 0 0 0,0 1 0 0 0,0 0 0 0 0,1 0 0 0 0,-1 0 0 0 0,0 0 0 0 0,0 0 0 0 0,0 0 0 0 0,0 0 0 0 0,0 0 0 0 0,0 0 0 0 0,0-1 32 0 0,0 1 0 0 0,0 0-1 0 0,0-1 1 0 0,0 1 0 0 0,0 0-1 0 0,0 0 1 0 0,0-1-1 0 0,0 1 1 0 0,0 0 0 0 0,0-1-1 0 0,0 1 1 0 0,0 0 0 0 0,0 0-1 0 0,0-1 1 0 0,0 1 0 0 0,0 0-1 0 0,0 0 1 0 0,-1-1-1 0 0,1 1 1 0 0,0 0 0 0 0,0 0-1 0 0,0-1 1 0 0,0 1 0 0 0,-1 0-1 0 0,1 0 1 0 0,0 0 0 0 0,0 0-1 0 0,0-1 1 0 0,-1 1-1 0 0,1 0 1 0 0,0 0 0 0 0,0 0-1 0 0,-1 0 1 0 0,1 0 0 0 0,0 0-1 0 0,-1-1 1 0 0,1 1 0 0 0,0 0-1 0 0,0 0 1 0 0,-1 0-1 0 0,1 0 1 0 0,0 0 0 0 0,-1 0-1 0 0,-84-24 2809 0 0,46 12-1862 0 0,-74-14 0 0 0,30 8-358 0 0,30 5-566 0 0,-234-48 777 0 0,250 56-756 0 0,0 1 0 0 0,0 2 1 0 0,-1 2-1 0 0,1 1 0 0 0,-66 12 0 0 0,84-9-349 0 0,-1 1 0 0 0,1 1 0 0 0,0 1-1 0 0,0 1 1 0 0,-18 10 0 0 0,-5 7-601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5:13.327"/>
    </inkml:context>
    <inkml:brush xml:id="br0">
      <inkml:brushProperty name="width" value="0.1" units="cm"/>
      <inkml:brushProperty name="height" value="0.1" units="cm"/>
      <inkml:brushProperty name="color" value="#F4F91B"/>
    </inkml:brush>
  </inkml:definitions>
  <inkml:trace contextRef="#ctx0" brushRef="#br0">2326 170 3911 0 0,'-2'-16'384'0'0,"-20"23"416"0"0,-18 0-815 0 0,-107 15 1337 0 0,79-15-166 0 0,-98 23 0 0 0,135-24-976 0 0,1-2 0 0 0,-1-1 0 0 0,0-1 0 0 0,-57-4 0 0 0,-124-27 2185 0 0,190 25-2051 0 0,-86-15 574 0 0,1-5 0 0 0,-120-44 0 0 0,156 45-688 0 0,-2 3 0 0 0,0 3 1 0 0,-1 4-1 0 0,0 2 1 0 0,-84 0-1 0 0,123 11-258 0 0,0 1 0 0 0,1 1 0 0 0,-1 2 0 0 0,0 2 0 0 0,1 1 0 0 0,0 1 0 0 0,1 2 0 0 0,-44 20 0 0 0,18-4-1228 0 0,-1-1-3906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9:03.626"/>
    </inkml:context>
    <inkml:brush xml:id="br0">
      <inkml:brushProperty name="width" value="0.1" units="cm"/>
      <inkml:brushProperty name="height" value="0.1" units="cm"/>
      <inkml:brushProperty name="color" value="#F4F91B"/>
    </inkml:brush>
  </inkml:definitions>
  <inkml:trace contextRef="#ctx0" brushRef="#br0">2216 1446 455 0 0,'-2'-29'2908'0'0,"2"25"-2819"0"0,0 3-76 0 0,1 1 0 0 0,-1 0 0 0 0,0-1 0 0 0,0 1 0 0 0,0 0 0 0 0,0-1-1 0 0,0 1 1 0 0,0 0 0 0 0,0-1 0 0 0,0 1 0 0 0,0-1 0 0 0,0 1 0 0 0,0 0 0 0 0,0-1 0 0 0,0 1 0 0 0,0 0 0 0 0,0-1 0 0 0,0 1 0 0 0,0 0 0 0 0,-1-1 0 0 0,1 1 0 0 0,0 0 0 0 0,0-1 0 0 0,0 1 0 0 0,0 0 0 0 0,-1-1 0 0 0,1 1 0 0 0,0 0 0 0 0,0-1 0 0 0,-1 1 0 0 0,1 0 0 0 0,0 0 0 0 0,-1 0 0 0 0,1-1 0 0 0,0 1 0 0 0,-1 0 0 0 0,1 0 0 0 0,0 0 0 0 0,-1 0-1 0 0,1-1 1 0 0,-1 1 0 0 0,1 0 0 0 0,0 0 0 0 0,0 0 0 0 0,0 0 0 0 0,-1 0-1 0 0,1 0 1 0 0,0 0 0 0 0,0 0 0 0 0,-1 0 0 0 0,1 0 0 0 0,0 0-1 0 0,0 0 1 0 0,-1 0 0 0 0,1 0 0 0 0,0-1 0 0 0,0 1 0 0 0,0 0-1 0 0,-1 0 1 0 0,1 0 0 0 0,0 0 0 0 0,0-1 0 0 0,0 1 0 0 0,0 0-1 0 0,-1 0 1 0 0,1 0 0 0 0,0-1 0 0 0,0 1 0 0 0,0 0 0 0 0,0 0-1 0 0,0-1 1 0 0,0 1 17 0 0,0 0 0 0 0,0-1 0 0 0,-1 1 1 0 0,1 0-1 0 0,0 0 0 0 0,0 0 0 0 0,0-1 0 0 0,0 1 0 0 0,0 0 0 0 0,0 0 0 0 0,0 0 0 0 0,-1 0 0 0 0,1 0 0 0 0,0-1 1 0 0,0 1-1 0 0,0 0 0 0 0,0 0 0 0 0,0 0 0 0 0,-1 0 0 0 0,1 0 0 0 0,0 0 0 0 0,0 0 0 0 0,0-1 0 0 0,-1 1 1 0 0,1 0-1 0 0,0 0 0 0 0,0 0 0 0 0,0 0 0 0 0,-1 0 0 0 0,1 0 0 0 0,0 0 0 0 0,0 0 0 0 0,0 0 0 0 0,-1 0 0 0 0,1 0 1 0 0,0 0-1 0 0,0 0 0 0 0,0 1 0 0 0,-1-1 0 0 0,1 0 0 0 0,0 0 0 0 0,0 0 0 0 0,0 0 0 0 0,-1 0 0 0 0,-10 3 542 0 0,0-1-1 0 0,0 0 1 0 0,0-1-1 0 0,-15 0 1 0 0,-1-4 677 0 0,21 2-880 0 0,1 1 0 0 0,-1-1-1 0 0,0 1 1 0 0,-7 0 0 0 0,-59 11 1600 0 0,34 2-1043 0 0,33-10-780 0 0,-1 0 0 0 0,0-1 1 0 0,0 0-1 0 0,0-1 0 0 0,-1 1 1 0 0,1-1-1 0 0,-7 0 0 0 0,12-1-100 0 0,0 0 0 0 0,0 0 1 0 0,-1 0-1 0 0,1 0 0 0 0,0 0 0 0 0,0 0 0 0 0,0 0 0 0 0,-1 1 0 0 0,1-1 0 0 0,0 0 0 0 0,0 1 0 0 0,0-1 0 0 0,0 1 1 0 0,0-1-1 0 0,-1 1 0 0 0,1-1 0 0 0,0 1 0 0 0,1 0 0 0 0,-1 0 0 0 0,0-1 0 0 0,0 1 0 0 0,0 0 0 0 0,0 0 1 0 0,0 0-1 0 0,1 0 0 0 0,-1 0 0 0 0,0 0 0 0 0,1 0 0 0 0,-1 0 0 0 0,1 0 0 0 0,0 1 0 0 0,-1-1 0 0 0,1 0 1 0 0,0 0-1 0 0,-1 0 0 0 0,1 0 0 0 0,0 1 0 0 0,0-1 0 0 0,0 0 0 0 0,0 0 0 0 0,0 1 0 0 0,1 0 0 0 0,-1 0-14 0 0,0 0 0 0 0,1 0 0 0 0,-1 0-1 0 0,1 0 1 0 0,0 0 0 0 0,0-1 0 0 0,0 1 0 0 0,-1 0-1 0 0,2-1 1 0 0,-1 1 0 0 0,0-1 0 0 0,0 1-1 0 0,0-1 1 0 0,1 1 0 0 0,-1-1 0 0 0,1 0 0 0 0,-1 0-1 0 0,1 1 1 0 0,-1-1 0 0 0,1 0 0 0 0,0-1-1 0 0,-1 1 1 0 0,1 0 0 0 0,0 0 0 0 0,0-1-1 0 0,3 1 1 0 0,2 0 73 0 0,1-1 0 0 0,-1-1 0 0 0,0 0 0 0 0,0 0 0 0 0,9-2 0 0 0,11-2 97 0 0,-6 1-78 0 0,0 2 0 0 0,0 0-1 0 0,0 1 1 0 0,0 1 0 0 0,1 2-1 0 0,-1 0 1 0 0,29 6 0 0 0,-10 1-29 0 0,-24-6-53 0 0,0 1 1 0 0,26 9-1 0 0,-27-7 11 0 0,0-2-1 0 0,0 0 0 0 0,20 2 1 0 0,1 1 69 0 0,-25-5-73 0 0,0-1 1 0 0,0 0-1 0 0,0-1 0 0 0,0 0 1 0 0,19-3-1 0 0,56-14 446 0 0,-40 7-118 0 0,-20 7-245 0 0,7-1 11 0 0,-16 0-60 0 0,28-3 0 0 0,13-4-28 0 0,-46 8-38 0 0,0 1 0 0 0,1 0-1 0 0,-1 0 1 0 0,0 2 0 0 0,0-1 0 0 0,16 3-1 0 0,-15-2-13 0 0,1 0 0 0 0,0-1-1 0 0,28-5 1 0 0,-25 3 2 0 0,33-2 1 0 0,34 0 195 0 0,-66-2-82 0 0,-17 7-106 0 0,0-1 1 0 0,0 0-1 0 0,1 1 1 0 0,-1-1-1 0 0,0 1 1 0 0,0-1-1 0 0,1 1 1 0 0,-1 0-1 0 0,0-1 1 0 0,1 1-1 0 0,-1 0 1 0 0,0 0-1 0 0,1 0 1 0 0,1 0-1 0 0,5 0 16 0 0,-6-1 6 0 0,-6-1-13 0 0,-18-2 85 0 0,-1 1 0 0 0,0 1 0 0 0,-26 1 0 0 0,3 0-38 0 0,27 1-52 0 0,-1 2 1 0 0,1 0-1 0 0,-31 8 0 0 0,20-4-10 0 0,-169 42 104 0 0,117-26 10 0 0,-144 20-1 0 0,-15-16 392 0 0,165-22-407 0 0,-1-2 0 0 0,-84-10 0 0 0,43 1-15 0 0,-145-9-15 0 0,198 16-50 0 0,0 3 0 0 0,-120 22 0 0 0,20 10 81 0 0,146-30-78 0 0,0-2 0 0 0,-39 2-1 0 0,-73 6 128 0 0,92-10-90 0 0,10 0-2 0 0,-50-6 1 0 0,-33-3 256 0 0,61 4-56 0 0,-23-9 144 0 0,62 10-365 0 0,3 2-17 0 0,1-1-1 0 0,-1-1 1 0 0,1 1 0 0 0,0-1 0 0 0,0-1-1 0 0,0 0 1 0 0,0 0 0 0 0,-9-6-1 0 0,6 2 43 0 0,1-1 0 0 0,0 0 0 0 0,0 0 0 0 0,1 0 0 0 0,-15-22 0 0 0,15 17-6 0 0,0-1 0 0 0,0-1-1 0 0,2 1 1 0 0,0-2 0 0 0,1 1-1 0 0,0-1 1 0 0,-4-22 0 0 0,4 11 42 0 0,2 1 0 0 0,1-1 0 0 0,1 1 0 0 0,2-46 0 0 0,0-1 41 0 0,-2 29-109 0 0,3 0 8 0 0,-4-80 122 0 0,1 104-139 0 0,-1-1 0 0 0,-1 1-1 0 0,-12-40 1 0 0,-11-5 1 0 0,18 49-21 0 0,1-1 1 0 0,2 0 0 0 0,0-1 0 0 0,0 0 0 0 0,-4-37 0 0 0,9 43-8 0 0,0 0 0 0 0,2 0 0 0 0,-1-1 0 0 0,2 1 0 0 0,2-13 0 0 0,-2 18 0 0 0,1 0 0 0 0,-1 0 0 0 0,2 1 0 0 0,-1-1 0 0 0,0 1 0 0 0,1 0 0 0 0,1 0 0 0 0,-1 1 0 0 0,8-10 0 0 0,-3 7 0 0 0,0 1 0 0 0,1-1 0 0 0,0 1 0 0 0,0 1 0 0 0,0 0 0 0 0,1 1 0 0 0,0 0 0 0 0,21-8 0 0 0,7 0 0 0 0,54-10 0 0 0,-24 6 0 0 0,-13 2 0 0 0,123-31 0 0 0,-132 36 0 0 0,90-6 0 0 0,49 1 2 0 0,-53 3-15 0 0,217-25-40 0 0,84-27 53 0 0,-342 49 0 0 0,0 4 0 0 0,101 0 0 0 0,188 15 0 0 0,-367-2 0 0 0,18 0 0 0 0,1 2 0 0 0,-1 1 0 0 0,40 10 0 0 0,-54-9 0 0 0,-1 1 0 0 0,0 0 0 0 0,0 1 0 0 0,-1 1 0 0 0,0 0 0 0 0,0 1 0 0 0,20 16 0 0 0,-22-15-7 0 0,0 2 0 0 0,-1-1 0 0 0,0 2 0 0 0,-1 0 0 0 0,0 0-1 0 0,-1 1 1 0 0,-1 1 0 0 0,11 20 0 0 0,-12-18 2 0 0,-1 1 0 0 0,-1 0 1 0 0,-1 0-1 0 0,-1 1 0 0 0,-1 0 0 0 0,0 0 0 0 0,-1 0 0 0 0,-1 0 0 0 0,-1 0 1 0 0,-1 25-1 0 0,-17 283-70 0 0,17-157 43 0 0,30 247 0 0 0,-26-380 32 0 0,-1 43 0 0 0,-3-63 0 0 0,-1-1 0 0 0,-1 0 0 0 0,0-1 0 0 0,-2 1 0 0 0,-6 19 0 0 0,9-30-1 0 0,-1-1 1 0 0,0 1-1 0 0,0-1 0 0 0,-1 0 0 0 0,0 0 0 0 0,1 0 1 0 0,-1 0-1 0 0,0 0 0 0 0,-1-1 0 0 0,1 1 1 0 0,-1-1-1 0 0,-5 4 0 0 0,3-3-2 0 0,-1 0 0 0 0,0 0 0 0 0,0-1-1 0 0,-1 0 1 0 0,1 0 0 0 0,-16 3 0 0 0,6-2-2 0 0,-1-2 1 0 0,1 0-1 0 0,-1-2 1 0 0,0 0-1 0 0,0 0 1 0 0,-18-4-1 0 0,-89-13 327 0 0,-223-2 0 0 0,284 22-1094 0 0,-106 17 1 0 0,123-10-1993 0 0,0 2 0 0 0,-85 33 1 0 0,66-16-5671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1:39.420"/>
    </inkml:context>
    <inkml:brush xml:id="br0">
      <inkml:brushProperty name="width" value="0.1" units="cm"/>
      <inkml:brushProperty name="height" value="0.1" units="cm"/>
      <inkml:brushProperty name="color" value="#F4F91B"/>
    </inkml:brush>
  </inkml:definitions>
  <inkml:trace contextRef="#ctx0" brushRef="#br0">1 18 455 0 0,'11'-5'4215'0'0,"-9"5"-4133"0"0,0 1 1 0 0,0-1-1 0 0,0 1 0 0 0,0-1 0 0 0,0 0 0 0 0,1 0 1 0 0,3 0-1 0 0,-3-1 221 0 0,0 2-173 0 0,0-1 0 0 0,-1 1 0 0 0,1-1 0 0 0,-1 1 0 0 0,1 0-1 0 0,-1 0 1 0 0,1 0 0 0 0,-1 0 0 0 0,0 0 0 0 0,5 4 0 0 0,-5-4-51 0 0,1 1 1 0 0,-1 0 0 0 0,1-1-1 0 0,0 0 1 0 0,0 0 0 0 0,-1 1-1 0 0,1-2 1 0 0,0 1-1 0 0,0 0 1 0 0,0 0 0 0 0,4-1-1 0 0,24-1 659 0 0,34-7-1 0 0,-54 6-620 0 0,162-15 758 0 0,-80 8-524 0 0,-41 7-91 0 0,0 2 1 0 0,64 8 0 0 0,-4 0-210 0 0,72-9 33 0 0,48 3 13 0 0,16 9 31 0 0,-2-1-64 0 0,23-19-17 0 0,-132 1-30 0 0,1 5 47 0 0,-53-7 54 0 0,-85 10-118 0 0,0 0 0 0 0,0 0 1 0 0,0 1-1 0 0,1-1 0 0 0,-1 0 1 0 0,0 0-1 0 0,0 0 0 0 0,0 1 1 0 0,0-1-1 0 0,0 0 0 0 0,0 0 1 0 0,0 0-1 0 0,0 1 0 0 0,0-1 1 0 0,0 0-1 0 0,0 0 0 0 0,0 0 1 0 0,0 1-1 0 0,0-1 0 0 0,0 0 1 0 0,0 0-1 0 0,0 0 0 0 0,-1 1 1 0 0,1-1-1 0 0,0 0 0 0 0,0 0 1 0 0,0 0-1 0 0,0 1 0 0 0,0-1 1 0 0,0 0-1 0 0,-1 0 0 0 0,1 0 1 0 0,0 0-1 0 0,0 0 0 0 0,0 1 1 0 0,0-1-1 0 0,-1 0 0 0 0,1 0 1 0 0,0 0-1 0 0,-9 10-3 0 0,-6-3 3 0 0,13-6 0 0 0,0 0 0 0 0,0 0 0 0 0,0 0 0 0 0,0 0 0 0 0,0 0 0 0 0,0 1 0 0 0,1-1 0 0 0,-1 0 0 0 0,0 1 0 0 0,1 0 0 0 0,-3 2 0 0 0,3-2 0 0 0,0 1 0 0 0,0-1 0 0 0,0 1 0 0 0,0-1 0 0 0,0 1 0 0 0,1-1 0 0 0,-1 4 0 0 0,-3 29-1089 0 0,2-24-2942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11:41.418"/>
    </inkml:context>
    <inkml:brush xml:id="br0">
      <inkml:brushProperty name="width" value="0.1" units="cm"/>
      <inkml:brushProperty name="height" value="0.1" units="cm"/>
      <inkml:brushProperty name="color" value="#F4F91B"/>
    </inkml:brush>
  </inkml:definitions>
  <inkml:trace contextRef="#ctx0" brushRef="#br0">96 33 919 0 0,'-11'0'403'0'0,"1"0"-1"0"0,0 1 1 0 0,-1 0-1 0 0,1 0 1 0 0,0 2-1 0 0,-14 3 1 0 0,24-6-374 0 0,0 1 0 0 0,-1-1 0 0 0,1 0 0 0 0,0 0 0 0 0,-1 0 0 0 0,1 0 0 0 0,0 0 0 0 0,-1 0 0 0 0,1 0 0 0 0,0 0-1 0 0,-1 0 1 0 0,1 0 0 0 0,-1 0 0 0 0,1 0 0 0 0,0 0 0 0 0,-1 0 0 0 0,1 0 0 0 0,0 0 0 0 0,-1 0 0 0 0,1 0 0 0 0,0 0 0 0 0,-1-1 0 0 0,1 1 0 0 0,0 0 0 0 0,-1 0 0 0 0,1 0 0 0 0,0-1 0 0 0,-1 1 0 0 0,1 0-12 0 0,0-1 0 0 0,0 1 0 0 0,0 0 0 0 0,0-1 0 0 0,0 1 0 0 0,0 0 0 0 0,0-1 0 0 0,0 1 0 0 0,0 0 1 0 0,0 0-1 0 0,1-1 0 0 0,-1 1 0 0 0,0 0 0 0 0,0 0 0 0 0,0-1 0 0 0,0 1 0 0 0,0 0 0 0 0,1 0 0 0 0,-1-1 0 0 0,0 1 0 0 0,0 0 0 0 0,0 0 0 0 0,1-1 0 0 0,-1 1 0 0 0,0 0 0 0 0,0 0 0 0 0,1 0 1 0 0,-1 0-1 0 0,0 0 0 0 0,0-1 0 0 0,1 1 0 0 0,-1 0 0 0 0,0 0 0 0 0,1 0 0 0 0,-1 0 0 0 0,0 0 0 0 0,0 0 0 0 0,1 0 0 0 0,-1 0 0 0 0,0 0 0 0 0,1 0 0 0 0,-1 0 0 0 0,1 0 0 0 0,41-15 400 0 0,-36 12-336 0 0,-1 0 1 0 0,1 0-1 0 0,0 1 1 0 0,0 0-1 0 0,0 1 0 0 0,0-1 1 0 0,0 1-1 0 0,1 0 1 0 0,-1 0-1 0 0,0 1 0 0 0,1 0 1 0 0,9 1-1 0 0,7 4 106 0 0,37 2 0 0 0,-11-2 2 0 0,-25-3-5 0 0,32-1 0 0 0,9 1 8 0 0,209 10-18 0 0,-38-3-84 0 0,319-7 518 0 0,-266-24-256 0 0,-78 7-203 0 0,117 4-37 0 0,-243 12-96 0 0,-59-1 10 0 0,36-1-17 0 0,-1 3 0 0 0,63 11 0 0 0,-70-1-3 0 0,-33-6 27 0 0,34 3 0 0 0,-19-6-32 0 0,-23-3 1 0 0,0 1-1 0 0,0 1 1 0 0,0 0 0 0 0,0 0-1 0 0,18 7 1 0 0,-29-9 20 0 0,0 1 0 0 0,1 0 0 0 0,-1-1 0 0 0,0 0 0 0 0,1 1 0 0 0,-1-1 0 0 0,1 0-1 0 0,-1 0 1 0 0,1 0 0 0 0,-1-1 0 0 0,1 1 0 0 0,-1-1 0 0 0,0 1 0 0 0,1-1 0 0 0,-1 0 0 0 0,0 0 0 0 0,1 0 0 0 0,-1 0 0 0 0,0 0 0 0 0,0 0-1 0 0,0-1 1 0 0,0 1 0 0 0,0-1 0 0 0,0 1 0 0 0,0-1 0 0 0,2-3 0 0 0,-4 5-19 0 0,0 0 0 0 0,0 0 0 0 0,0 0 1 0 0,0 0-1 0 0,0-1 0 0 0,1 1 0 0 0,-1 0 0 0 0,0 0 0 0 0,0 0 1 0 0,0 0-1 0 0,0 0 0 0 0,0 0 0 0 0,0 0 0 0 0,1 0 0 0 0,-1 0 0 0 0,0 0 1 0 0,0 0-1 0 0,0 0 0 0 0,0 0 0 0 0,0 0 0 0 0,0 0 0 0 0,1 0 0 0 0,-1 0 1 0 0,0 0-1 0 0,0 0 0 0 0,0 0 0 0 0,0 0 0 0 0,0 0 0 0 0,0 0 1 0 0,1 0-1 0 0,-1 0 0 0 0,0 0 0 0 0,0 0 0 0 0,0 0 0 0 0,0 0 0 0 0,0 1 1 0 0,0-1-1 0 0,0 0 0 0 0,1 0 0 0 0,-1 0 0 0 0,0 0 0 0 0,4 8 122 0 0,0 8-579 0 0,-4-16 414 0 0,1 11-2350 0 0,0 0-842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4:54.676"/>
    </inkml:context>
    <inkml:brush xml:id="br0">
      <inkml:brushProperty name="width" value="0.1" units="cm"/>
      <inkml:brushProperty name="height" value="0.1" units="cm"/>
      <inkml:brushProperty name="color" value="#F4F91B"/>
    </inkml:brush>
  </inkml:definitions>
  <inkml:trace contextRef="#ctx0" brushRef="#br0">142 37 1839 0 0,'53'3'1154'0'0,"-31"-1"-1122"0"0,36-3 1 0 0,52-6 180 0 0,-58 5-24 0 0,0 3 0 0 0,58 7 0 0 0,-102-8-196 0 0,168 4 365 0 0,-118-4-220 0 0,-52-1-130 0 0,1 0 0 0 0,0 0 0 0 0,-1 0 0 0 0,1-1 0 0 0,0 0 0 0 0,-1 0 0 0 0,8-5-1 0 0,-7 4 2 0 0,-1 1-1 0 0,1-1 0 0 0,0 1 0 0 0,0 0 0 0 0,-1 1 0 0 0,1-1 0 0 0,10 0 0 0 0,96-1-8 0 0,-77 4 18 0 0,-17 0 0 0 0,-1-1 0 0 0,20-3 0 0 0,10-3-18 0 0,-38 10 19 0 0,-9-2-2 0 0,-6-3 1 0 0,2 1-17 0 0,0-1 0 0 0,-1 1 0 0 0,1 0 0 0 0,-1 0 0 0 0,1 0 0 0 0,-1 0 0 0 0,1 1 0 0 0,0-1 0 0 0,-7 3 0 0 0,-2-1-1 0 0,-27 3 7 0 0,11-2 8 0 0,1 1-1 0 0,0 2 0 0 0,-42 13 0 0 0,38-8-14 0 0,-43 10 0 0 0,-49-2 0 0 0,67-12 0 0 0,37-4 0 0 0,-37 0 0 0 0,49-3 0 0 0,-1-1 0 0 0,1 0 0 0 0,-1 0 0 0 0,1-1 0 0 0,0 1 0 0 0,0-2 0 0 0,0 1 0 0 0,-7-4 0 0 0,3 1 0 0 0,-1 0 0 0 0,1 1 0 0 0,-1 1 0 0 0,0 0 0 0 0,0 0 0 0 0,0 1 0 0 0,-22 0 0 0 0,-6 2 0 0 0,-42 6 0 0 0,25-1 0 0 0,-46-6 0 0 0,41 0 0 0 0,43 1 0 0 0,9 1 0 0 0,0-1 0 0 0,1 0 0 0 0,-1-1 0 0 0,-17-3 0 0 0,20 3 0 0 0,6 1 0 0 0,0 0 0 0 0,0 0 0 0 0,0 0 0 0 0,0 0 0 0 0,0 0 0 0 0,0 0 0 0 0,0 0 0 0 0,0 0 0 0 0,0-1 0 0 0,1 1 0 0 0,-1 0 0 0 0,0 0 0 0 0,0-1 0 0 0,0 1 0 0 0,0-1 0 0 0,1 1 0 0 0,-2-2 0 0 0,7 3 0 0 0,0 0 0 0 0,0 0 0 0 0,1-1 0 0 0,7 0 0 0 0,10 1 0 0 0,-12-1 0 0 0,1-1 0 0 0,-1 0 0 0 0,0 0 0 0 0,17-5 0 0 0,-6 2 0 0 0,67-6 0 0 0,3-1 0 0 0,46-9 0 0 0,-108 18 0 0 0,1 0 0 0 0,47 5 0 0 0,-54-2 0 0 0,62 10 0 0 0,-20-2 0 0 0,-39-4 0 0 0,0 0 0 0 0,0 2 0 0 0,49 19 0 0 0,-53-18 0 0 0,-10-3 0 0 0,0 3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46.429"/>
    </inkml:context>
    <inkml:brush xml:id="br0">
      <inkml:brushProperty name="width" value="0.1" units="cm"/>
      <inkml:brushProperty name="height" value="0.1" units="cm"/>
      <inkml:brushProperty name="color" value="#E71224"/>
    </inkml:brush>
  </inkml:definitions>
  <inkml:trace contextRef="#ctx0" brushRef="#br0">1 0 1839 0 0,'0'2'81'0'0,"1"-1"-1"0"0,0 1 0 0 0,-1-1 0 0 0,1 0 0 0 0,0 1 0 0 0,0-1 0 0 0,0 0 0 0 0,0 1 0 0 0,0-1 0 0 0,0 0 0 0 0,0 0 0 0 0,0 0 0 0 0,1 0 0 0 0,2 1 0 0 0,1 3 407 0 0,-3-4-406 0 0,-1 1-1 0 0,1-1 0 0 0,0 0 0 0 0,0 1 0 0 0,0-1 0 0 0,0 0 0 0 0,0 0 0 0 0,0-1 1 0 0,0 1-1 0 0,0 0 0 0 0,1-1 0 0 0,-1 1 0 0 0,0-1 0 0 0,3 0 0 0 0,34-1 1460 0 0,-15-1-678 0 0,2 1-470 0 0,0-1 1 0 0,41-10-1 0 0,-61 11-323 0 0,20-2 282 0 0,1 1 1 0 0,-1 1 0 0 0,1 1 0 0 0,46 7-1 0 0,-19-6 198 0 0,-29-1-280 0 0,-6 1-46 0 0,0 1 1 0 0,32 7-1 0 0,-35-6-191 0 0,1 1 0 0 0,-1-2 0 0 0,1-1 0 0 0,23 0 0 0 0,105-4 512 0 0,-107 4-330 0 0,101 2 106 0 0,9 5-182 0 0,-125-6-131 0 0,60 4 61 0 0,62-13 258 0 0,-126 5-260 0 0,157-5 257 0 0,-137 7-242 0 0,-15 1-32 0 0,1-1 1 0 0,-1-1-1 0 0,0-1 0 0 0,34-7 1 0 0,-18-1 92 0 0,0 1 0 0 0,0 3 0 0 0,1 1 0 0 0,0 2 1 0 0,67 4-1 0 0,61 10 167 0 0,-85-7-111 0 0,130-10-1 0 0,-167 4-76 0 0,54 5 1 0 0,-74-1-101 0 0,47 3 96 0 0,-58-5-95 0 0,0 1-1 0 0,0 0 0 0 0,0 1 1 0 0,0 1-1 0 0,16 5 0 0 0,-32-8-20 0 0,0 0 0 0 0,0 0-1 0 0,1 0 1 0 0,-1 0 0 0 0,0 0-1 0 0,0 0 1 0 0,1 0 0 0 0,-1 0 0 0 0,0 0-1 0 0,0 0 1 0 0,1 0 0 0 0,-1 0-1 0 0,0 0 1 0 0,1 0 0 0 0,-1 1-1 0 0,0-1 1 0 0,0 0 0 0 0,0 0-1 0 0,1 0 1 0 0,-1 0 0 0 0,0 1 0 0 0,0-1-1 0 0,0 0 1 0 0,1 0 0 0 0,-1 0-1 0 0,0 1 1 0 0,0-1 0 0 0,0 0-1 0 0,0 0 1 0 0,0 1 0 0 0,1-1 0 0 0,-1 0-1 0 0,0 0 1 0 0,0 1 0 0 0,0-1-1 0 0,0 0 1 0 0,0 0 0 0 0,0 1-1 0 0,0-1 1 0 0,0 0 0 0 0,0 0-1 0 0,0 1 1 0 0,0-1 0 0 0,0 0 0 0 0,0 0-1 0 0,0 1 1 0 0,0-1 0 0 0,-1 0-1 0 0,1 1 1 0 0,0-1 0 0 0,0 0-1 0 0,0 0 1 0 0,0 0 0 0 0,0 1-1 0 0,0-1 1 0 0,-1 0 0 0 0,1 0 0 0 0,0 0-1 0 0,0 1 1 0 0,0-1 0 0 0,-1 0-1 0 0,1 0 1 0 0,0 0 0 0 0,-1 1-1 0 0,-19 10-545 0 0,15-8 45 0 0,-7 2-596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48.646"/>
    </inkml:context>
    <inkml:brush xml:id="br0">
      <inkml:brushProperty name="width" value="0.1" units="cm"/>
      <inkml:brushProperty name="height" value="0.1" units="cm"/>
      <inkml:brushProperty name="color" value="#E71224"/>
    </inkml:brush>
  </inkml:definitions>
  <inkml:trace contextRef="#ctx0" brushRef="#br0">88 8 3511 0 0,'-5'-2'199'0'0,"1"1"-1"0"0,-1 0 1 0 0,0 0-1 0 0,1 0 1 0 0,-1 0-1 0 0,0 1 0 0 0,0-1 1 0 0,0 1-1 0 0,-7 1 1 0 0,10 0-143 0 0,0-1 1 0 0,1 1 0 0 0,-1-1 0 0 0,1 1 0 0 0,-1 0-1 0 0,0 0 1 0 0,1-1 0 0 0,-1 1 0 0 0,1 0 0 0 0,0 1-1 0 0,-1-1 1 0 0,1 0 0 0 0,0 0 0 0 0,0 0 0 0 0,0 1-1 0 0,0-1 1 0 0,0 1 0 0 0,0-1 0 0 0,0 1-1 0 0,0-1 1 0 0,0 1 0 0 0,1-1 0 0 0,-1 1 0 0 0,0 0-1 0 0,1-1 1 0 0,0 1 0 0 0,-1 0 0 0 0,1 0 0 0 0,0 2-1 0 0,0-1 15 0 0,0-1 0 0 0,0 1 0 0 0,0 0 0 0 0,1 0 0 0 0,-1-1 0 0 0,1 1 0 0 0,-1 0 0 0 0,1-1 0 0 0,0 1 0 0 0,0-1 0 0 0,0 1 0 0 0,1-1 0 0 0,-1 0 0 0 0,0 1 0 0 0,1-1 0 0 0,0 0 0 0 0,-1 0 0 0 0,1 0 0 0 0,0 0 0 0 0,0 0 0 0 0,0 0 0 0 0,0-1 0 0 0,1 1-1 0 0,-1-1 1 0 0,0 1 0 0 0,1-1 0 0 0,-1 0 0 0 0,1 0 0 0 0,-1 0 0 0 0,1 0 0 0 0,0 0 0 0 0,-1-1 0 0 0,1 1 0 0 0,0-1 0 0 0,-1 0 0 0 0,1 0 0 0 0,0 0 0 0 0,-1 0 0 0 0,1 0 0 0 0,0 0 0 0 0,0-1 0 0 0,-1 0 0 0 0,1 1 0 0 0,2-2 0 0 0,8-3 257 0 0,0 0-1 0 0,0 1 1 0 0,0 1 0 0 0,1 0 0 0 0,-1 1 0 0 0,1 1-1 0 0,17-1 1 0 0,-18 2-177 0 0,0-2 0 0 0,0 0 0 0 0,21-6 0 0 0,-18 4 63 0 0,29-4 0 0 0,-12 5-109 0 0,-11 0-62 0 0,-1 2 1 0 0,42 2-1 0 0,141 16 198 0 0,-32-15 8 0 0,-116-3-181 0 0,72 6 1 0 0,-90 0-66 0 0,0 1 1 0 0,68 22-1 0 0,-92-24-2 0 0,18 8 12 0 0,2-2-1 0 0,0-1 1 0 0,0-1 0 0 0,42 3-1 0 0,65 6 22 0 0,-13-1-4 0 0,115-15 192 0 0,0-20 165 0 0,-187 13-229 0 0,239-16 195 0 0,-213 15-353 0 0,143 6 0 0 0,-104 8 0 0 0,230 18 0 0 0,-276-16 0 0 0,0 4 0 0 0,107 32 0 0 0,-164-40 22 0 0,1-1-1 0 0,0 0 0 0 0,0-2 1 0 0,1 0-1 0 0,-1-1 0 0 0,37-3 1 0 0,-54 2 22 0 0,0 0 1 0 0,0-1 0 0 0,0 1 0 0 0,0-1 0 0 0,0 1-1 0 0,-1-1 1 0 0,1 0 0 0 0,0 1 0 0 0,0-1-1 0 0,-1 0 1 0 0,1 0 0 0 0,0 0 0 0 0,-1-1 0 0 0,1 1-1 0 0,-1 0 1 0 0,1-1 0 0 0,-1 1 0 0 0,0 0 0 0 0,0-1-1 0 0,1 0 1 0 0,0-2 0 0 0,-2 4-41 0 0,0 0 0 0 0,0 0 0 0 0,0 0 0 0 0,0 1 0 0 0,0-1 0 0 0,0 0 0 0 0,-1 0 0 0 0,1 0 0 0 0,0 0-1 0 0,0 0 1 0 0,0 0 0 0 0,0 0 0 0 0,0 0 0 0 0,0 0 0 0 0,0 0 0 0 0,-1 0 0 0 0,1 0 0 0 0,0 0 0 0 0,0 0 0 0 0,0 0 0 0 0,0 0 0 0 0,0 0 0 0 0,0 0 0 0 0,0 0 0 0 0,0 0 0 0 0,-1 0 0 0 0,1 0 0 0 0,0 0 0 0 0,0-1 0 0 0,0 1 0 0 0,0 0 0 0 0,0 0 0 0 0,0 0 0 0 0,0 0-1 0 0,0 0 1 0 0,0 0 0 0 0,0 0 0 0 0,0 0 0 0 0,0 0 0 0 0,-1 0 0 0 0,1 0 0 0 0,0-1 0 0 0,0 1 0 0 0,0 0 0 0 0,0 0 0 0 0,0 0 0 0 0,0 0 0 0 0,0 0 0 0 0,0 0 0 0 0,0 0 0 0 0,0 0 0 0 0,0-1 0 0 0,0 1 0 0 0,0 0 0 0 0,0 0 0 0 0,-9 6 61 0 0,3 3-453 0 0,0 0 0 0 0,1 0 0 0 0,0 0 0 0 0,-6 14 0 0 0,5-8-1326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20.122"/>
    </inkml:context>
    <inkml:brush xml:id="br0">
      <inkml:brushProperty name="width" value="0.1" units="cm"/>
      <inkml:brushProperty name="height" value="0.1" units="cm"/>
      <inkml:brushProperty name="color" value="#F4F91B"/>
    </inkml:brush>
  </inkml:definitions>
  <inkml:trace contextRef="#ctx0" brushRef="#br0">1279 89 1351 0 0,'-3'-5'198'0'0,"1"1"0"0"0,-1-1 0 0 0,0 1-1 0 0,0 0 1 0 0,-1 0 0 0 0,-5-6-1 0 0,6 7-45 0 0,0 0 0 0 0,0-1 0 0 0,-1 1 0 0 0,1 1 0 0 0,-1-1 0 0 0,0 0 0 0 0,0 1 0 0 0,0 0 0 0 0,0 0 0 0 0,0 0 0 0 0,-1 1 0 0 0,1-1 0 0 0,-1 1 0 0 0,1 0 0 0 0,-1 0 0 0 0,1 0 0 0 0,-9 1 0 0 0,-58 12 1845 0 0,45-6-1163 0 0,18-5 1645 0 0,20-5-1587 0 0,24-6-494 0 0,7 1 42 0 0,46-2 0 0 0,-78 10-402 0 0,-1 0 0 0 0,1 1-1 0 0,-1 0 1 0 0,1 1 0 0 0,-1 0-1 0 0,1 1 1 0 0,-1 0 0 0 0,0 1-1 0 0,0 0 1 0 0,0 0 0 0 0,15 8-1 0 0,-21-9-16 0 0,-1 1 0 0 0,1 0-1 0 0,-1 0 1 0 0,0 0 0 0 0,1 1-1 0 0,-1-1 1 0 0,-1 1-1 0 0,1 0 1 0 0,-1-1 0 0 0,1 1-1 0 0,-1 0 1 0 0,0 1 0 0 0,2 6-1 0 0,2 8 64 0 0,7 35-1 0 0,-11-40-57 0 0,8 51 148 0 0,-2 1 0 0 0,-3 101 0 0 0,7 110-49 0 0,-10-238-122 0 0,16 158 35 0 0,-4-42-12 0 0,-5 129-26 0 0,-2-17 224 0 0,1-99-76 0 0,8 112 46 0 0,-15-25-107 0 0,2 58 151 0 0,1-221-208 0 0,11 153 57 0 0,19 162 175 0 0,-12-198-257 0 0,-6-77 75 0 0,13 80 57 0 0,-19-139-93 0 0,0-5 64 0 0,-2 1-1 0 0,-4 93 1 0 0,-30 107 158 0 0,0-18-75 0 0,25-222-89 0 0,-10 223-102 0 0,22 1 1862 0 0,28 143-2186 0 0,-28 0-280 0 0,-13 14 680 0 0,-33 123 102 0 0,24-433-173 0 0,4 126 1 0 0,20 102-6 0 0,-5-158 10 0 0,0 206 43 0 0,2-78 6 0 0,-1-204-56 0 0,24 107-1 0 0,22 170-2 0 0,-52-57 77 0 0,-5-232-90 0 0,-22 358 79 0 0,23-431-68 0 0,0 4 2 0 0,-35 308 64 0 0,-18-20-89 0 0,-44 206-30 0 0,37-251 55 0 0,34-131 0 0 0,-7 29 0 0 0,24-120 0 0 0,-14 35 0 0 0,19-57 0 0 0,-1-1 0 0 0,1-1 0 0 0,-2 1 0 0 0,0-1 0 0 0,0 0 0 0 0,-15 16 0 0 0,4-8 22 0 0,-35 28-1 0 0,43-40-7 0 0,1 0-1 0 0,-1 0 1 0 0,-1 0-1 0 0,1-2 1 0 0,-1 1-1 0 0,-14 3 1 0 0,-14 2 44 0 0,0-3 1 0 0,-1-1 0 0 0,-52 1-1 0 0,-122-8 226 0 0,139-2-238 0 0,-40 0 4 0 0,-97-2 14 0 0,143 7-151 0 0,-74 11 1 0 0,29 5-1579 0 0,60-9-4617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24.390"/>
    </inkml:context>
    <inkml:brush xml:id="br0">
      <inkml:brushProperty name="width" value="0.1" units="cm"/>
      <inkml:brushProperty name="height" value="0.1" units="cm"/>
      <inkml:brushProperty name="color" value="#E71224"/>
    </inkml:brush>
  </inkml:definitions>
  <inkml:trace contextRef="#ctx0" brushRef="#br0">34 494 455 0 0,'0'0'14'0'0,"-23"-5"-49"0"0,13 4 2503 0 0,53 0 2051 0 0,-12-1-4496 0 0,45-10-1 0 0,47-23 125 0 0,-7 1 311 0 0,120-3 1165 0 0,110-19-583 0 0,-340 55-1028 0 0,366-54 458 0 0,-235 37-239 0 0,-63 6-76 0 0,48-5 77 0 0,-55 13-161 0 0,89 6-1 0 0,-57 5-48 0 0,1-4-1 0 0,161-17 0 0 0,83-5 31 0 0,-217 16-24 0 0,163-25 167 0 0,-30 1-96 0 0,195 8-9 0 0,-117 12 214 0 0,7-1-176 0 0,77-8-64 0 0,-233 20-64 0 0,-28 1 0 0 0,-35-8 0 0 0,63 2 0 0 0,139 4 52 0 0,-197-4-40 0 0,262-4-12 0 0,251 4 0 0 0,50-17 0 0 0,-233 4 43 0 0,-167 9-22 0 0,-94-1-54 0 0,188-8-75 0 0,181-5-31 0 0,-560 19 139 0 0,716 37-64 0 0,-613-23 64 0 0,172 12 0 0 0,-274-26 0 0 0,581-8 0 0 0,-172 7 0 0 0,-387 2 0 0 0,141 10-25 0 0,54 2-14 0 0,262 8 39 0 0,-469-20 1 0 0,406 25 126 0 0,-392-24-134 0 0,372 2 78 0 0,71 8-17 0 0,-310-2-44 0 0,-15-2-10 0 0,168 30 0 0 0,-62 22 139 0 0,-222-48-94 0 0,-1 2-1 0 0,46 25 1 0 0,0-1 2 0 0,-23-11-36 0 0,-1 3 0 0 0,68 46-1 0 0,93 89 22 0 0,-202-151-32 0 0,0 1 0 0 0,-1 1 0 0 0,-1 1 0 0 0,0 0 0 0 0,17 29 0 0 0,-15-19 0 0 0,-2 1 0 0 0,0 1 0 0 0,10 36 0 0 0,-13-27 0 0 0,-1 2 0 0 0,4 52 0 0 0,-9-31 139 0 0,-5 96 0 0 0,-1-111-97 0 0,-15 185 387 0 0,1-49-122 0 0,14-158-477 0 0,-8 223 908 0 0,19 0-5118 0 0,-3-188-176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5.673"/>
    </inkml:context>
    <inkml:brush xml:id="br0">
      <inkml:brushProperty name="width" value="0.1" units="cm"/>
      <inkml:brushProperty name="height" value="0.1" units="cm"/>
      <inkml:brushProperty name="color" value="#E71224"/>
    </inkml:brush>
  </inkml:definitions>
  <inkml:trace contextRef="#ctx0" brushRef="#br0">1872 21 3679 0 0,'-2'-2'178'0'0,"-1"0"0"0"0,0 0 0 0 0,1 0 0 0 0,-1 1-1 0 0,0-1 1 0 0,0 1 0 0 0,0 0 0 0 0,0 0-1 0 0,-1 0 1 0 0,1 0 0 0 0,0 0 0 0 0,-5 0-1 0 0,-42-1-298 0 0,41 2 273 0 0,-364 27 3088 0 0,-222 11-830 0 0,467-41-1796 0 0,-131-19 0 0 0,84 4-386 0 0,2 15-397 0 0,107 6 26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25.823"/>
    </inkml:context>
    <inkml:brush xml:id="br0">
      <inkml:brushProperty name="width" value="0.1" units="cm"/>
      <inkml:brushProperty name="height" value="0.1" units="cm"/>
      <inkml:brushProperty name="color" value="#E71224"/>
    </inkml:brush>
  </inkml:definitions>
  <inkml:trace contextRef="#ctx0" brushRef="#br0">657 85 919 0 0,'-2'-4'314'0'0,"0"0"0"0"0,0 0 0 0 0,0-1-1 0 0,0 1 1 0 0,1-1 0 0 0,-1 0-1 0 0,1 1 1 0 0,0-1 0 0 0,1 0 0 0 0,-1 0-1 0 0,1 0 1 0 0,0 1 0 0 0,1-10-1 0 0,-1 13-312 0 0,1 1 0 0 0,-1 0-1 0 0,0-1 1 0 0,0 1 0 0 0,0 0-1 0 0,0-1 1 0 0,0 1-1 0 0,0 0 1 0 0,0-1 0 0 0,0 1-1 0 0,0 0 1 0 0,0-1 0 0 0,0 1-1 0 0,0 0 1 0 0,0-1-1 0 0,0 1 1 0 0,-1 0 0 0 0,1-1-1 0 0,0 1 1 0 0,0 0 0 0 0,0-1-1 0 0,0 1 1 0 0,0 0-1 0 0,-1-1 1 0 0,1 1 0 0 0,0 0-1 0 0,0 0 1 0 0,-1-1 0 0 0,1 1-1 0 0,0 0 1 0 0,-1-1-1 0 0,-12 0 44 0 0,-13 9 20 0 0,12-2 153 0 0,0 1 0 0 0,1 0 0 0 0,0 1 0 0 0,1 0 0 0 0,0 1 0 0 0,0 1 0 0 0,1 0 0 0 0,0 0 0 0 0,1 1 0 0 0,0 1 0 0 0,0-1 0 0 0,-14 26 0 0 0,-2 10 190 0 0,2 2-1 0 0,-23 64 0 0 0,25-57-359 0 0,-85 228 162 0 0,-15 35-113 0 0,105-275-64 0 0,1 0 0 0 0,-15 75-1 0 0,16-27-2758 0 0,9-40-353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27.404"/>
    </inkml:context>
    <inkml:brush xml:id="br0">
      <inkml:brushProperty name="width" value="0.1" units="cm"/>
      <inkml:brushProperty name="height" value="0.1" units="cm"/>
      <inkml:brushProperty name="color" value="#E71224"/>
    </inkml:brush>
  </inkml:definitions>
  <inkml:trace contextRef="#ctx0" brushRef="#br0">1 255 4143 0 0,'7'42'458'0'0,"-2"-13"-433"0"0,9 29-1 0 0,47 96 801 0 0,-35-93-677 0 0,-15-35-86 0 0,27 65 447 0 0,83 148 0 0 0,-114-228-469 0 0,6 13 202 0 0,2-1 0 0 0,1-1 0 0 0,0-1 0 0 0,2 0 0 0 0,26 25 0 0 0,-19-27-4 0 0,0-1-1 0 0,1-1 1 0 0,0-2-1 0 0,2 0 0 0 0,-1-2 1 0 0,48 16-1 0 0,184 37 644 0 0,-202-56-662 0 0,90 5-1 0 0,58-11 58 0 0,-121-3-200 0 0,641-38 277 0 0,-395 11-258 0 0,-293 24-93 0 0,475-20 178 0 0,-234 20-91 0 0,205 2 88 0 0,-108-3-137 0 0,-106-1-16 0 0,17 1-2 0 0,166 2 20 0 0,-400 2-42 0 0,331 0 0 0 0,-65 0 16 0 0,71-4 22 0 0,27-3-25 0 0,-43 2-16 0 0,116 1 3 0 0,-166 5 0 0 0,80 6 0 0 0,-2-1 0 0 0,-17 1 39 0 0,-99-1-14 0 0,626 36-25 0 0,-698-29 0 0 0,334 32 0 0 0,-161-12 0 0 0,175 32 0 0 0,-319-23 0 0 0,273 56 0 0 0,-20-19 0 0 0,-216-40 0 0 0,-12-1 0 0 0,35 9 0 0 0,6 1 0 0 0,303 3 64 0 0,-409-47-32 0 0,208-22 0 0 0,-348 12-27 0 0,220-25 98 0 0,-214 19-71 0 0,1-3-1 0 0,69-24 1 0 0,-38 6 26 0 0,209-79 220 0 0,-264 89-211 0 0,-1-1 0 0 0,-1-3 1 0 0,-2-1-1 0 0,74-65 0 0 0,-100 78-48 0 0,0-1 0 0 0,-1-1 0 0 0,0 0 0 0 0,-2-1 0 0 0,0 0 0 0 0,-1-1 1 0 0,0 0-1 0 0,-2-1 0 0 0,10-25 0 0 0,-3-2 25 0 0,-2 0 0 0 0,15-93 0 0 0,-21 70 30 0 0,-2-1 1 0 0,-4-1-1 0 0,-12-131 1 0 0,-53-207 136 0 0,58 383-208 0 0,-16-113-467 0 0,12 77 162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40.095"/>
    </inkml:context>
    <inkml:brush xml:id="br0">
      <inkml:brushProperty name="width" value="0.1" units="cm"/>
      <inkml:brushProperty name="height" value="0.1" units="cm"/>
      <inkml:brushProperty name="color" value="#E71224"/>
    </inkml:brush>
  </inkml:definitions>
  <inkml:trace contextRef="#ctx0" brushRef="#br0">264 0 4431 0 0,'-4'0'41'0'0,"0"0"-1"0"0,1 1 1 0 0,-1-1-1 0 0,1 0 1 0 0,-1 1-1 0 0,1 0 1 0 0,-1 0-1 0 0,1 0 1 0 0,-1 1-1 0 0,-3 1 1 0 0,7-2-31 0 0,-1-1-1 0 0,1 1 1 0 0,-1 0 0 0 0,1 0 0 0 0,0-1 0 0 0,-1 1-1 0 0,1 0 1 0 0,0 0 0 0 0,0 0 0 0 0,0-1 0 0 0,0 1-1 0 0,-1 0 1 0 0,1 0 0 0 0,1 1 0 0 0,-2 0 7 0 0,0 11 30 0 0,1-1 0 0 0,-1 1 0 0 0,2 0 0 0 0,0-1-1 0 0,0 1 1 0 0,6 20 0 0 0,2 17 13 0 0,12 226 1010 0 0,-11-134-480 0 0,-9 158 237 0 0,-4-179-686 0 0,-9 290 55 0 0,-31 424 265 0 0,32-648-432 0 0,-35 801 223 0 0,42-472 6 0 0,6-291-192 0 0,0-52-52 0 0,-8 235 36 0 0,1-333-38 0 0,-19 237 118 0 0,-4 155 648 0 0,40-185-442 0 0,21-2 84 0 0,-15-132-336 0 0,60 249-84 0 0,-23-144 0 0 0,8 217 0 0 0,-55-334 0 0 0,-14 202 0 0 0,-18-73 75 0 0,-2 38 32 0 0,11-133-63 0 0,-3 55-14 0 0,-12 55-30 0 0,21-212 0 0 0,-39 192 59 0 0,36-203-54 0 0,-77 294 117 0 0,75-299-116 0 0,-34 146 58 0 0,41-156-29 0 0,2 0 0 0 0,1 0-1 0 0,5 78 1 0 0,5-58 126 0 0,3 0 1 0 0,30 104-1 0 0,-19-87-64 0 0,-8-28 13 0 0,1-4-13 0 0,-2 1-1 0 0,-3 0 1 0 0,4 78-1 0 0,-12-113-6 0 0,-1 0-1 0 0,0 0 1 0 0,-4 16-1 0 0,4-24-392 0 0,0 0 0 0 0,-1-1 0 0 0,1 1 0 0 0,-1 0 0 0 0,0-1-1 0 0,0 0 1 0 0,0 0 0 0 0,-1 1 0 0 0,0-1 0 0 0,0-1 0 0 0,0 1 0 0 0,-3 3 0 0 0,-7 2-3691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5:41.837"/>
    </inkml:context>
    <inkml:brush xml:id="br0">
      <inkml:brushProperty name="width" value="0.1" units="cm"/>
      <inkml:brushProperty name="height" value="0.1" units="cm"/>
      <inkml:brushProperty name="color" value="#E71224"/>
    </inkml:brush>
  </inkml:definitions>
  <inkml:trace contextRef="#ctx0" brushRef="#br0">45 1 1207 0 0,'11'510'388'0'0,"-7"-367"-160"0"0,24 694 1548 0 0,-23-531-1635 0 0,8 200 62 0 0,-3-237 10 0 0,4 53 102 0 0,16 30-201 0 0,3 45-20 0 0,-25-274-63 0 0,8 151 74 0 0,-16 41 191 0 0,-1-252-158 0 0,5 353 425 0 0,1-106-448 0 0,-5-259-58 0 0,-17 362 174 0 0,-49-19-129 0 0,30-204-68 0 0,-17 48-291 0 0,10-58-46 0 0,33-130 15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6:20.585"/>
    </inkml:context>
    <inkml:brush xml:id="br0">
      <inkml:brushProperty name="width" value="0.1" units="cm"/>
      <inkml:brushProperty name="height" value="0.1" units="cm"/>
      <inkml:brushProperty name="color" value="#E71224"/>
    </inkml:brush>
  </inkml:definitions>
  <inkml:trace contextRef="#ctx0" brushRef="#br0">1 82 1375 0 0,'20'-15'128'0'0,"4"0"-128"0"0,1 0 0 0 0,-3 4 0 0 0,2-2 96 0 0,-6 4 0 0 0,-5 5 0 0 0,-5 4 0 0 0,-1 0-96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6:42.726"/>
    </inkml:context>
    <inkml:brush xml:id="br0">
      <inkml:brushProperty name="width" value="0.1" units="cm"/>
      <inkml:brushProperty name="height" value="0.1" units="cm"/>
      <inkml:brushProperty name="color" value="#E71224"/>
    </inkml:brush>
  </inkml:definitions>
  <inkml:trace contextRef="#ctx0" brushRef="#br0">1 71 2671 0 0,'0'-4'67'0'0,"0"1"0"0"0,1 0 0 0 0,-1 0-1 0 0,1 0 1 0 0,0 0 0 0 0,0 0 0 0 0,0 0-1 0 0,0 0 1 0 0,0 1 0 0 0,1-1 0 0 0,-1 0-1 0 0,1 1 1 0 0,-1-1 0 0 0,1 1-1 0 0,0-1 1 0 0,0 1 0 0 0,1 0 0 0 0,-1 0-1 0 0,0 0 1 0 0,1 0 0 0 0,-1 0 0 0 0,1 0-1 0 0,0 1 1 0 0,-1-1 0 0 0,1 1 0 0 0,0 0-1 0 0,0 0 1 0 0,0 0 0 0 0,0 0-1 0 0,0 0 1 0 0,0 1 0 0 0,0-1 0 0 0,0 1-1 0 0,0 0 1 0 0,0 0 0 0 0,0 0 0 0 0,0 0-1 0 0,4 1 1 0 0,45 2 404 0 0,-39-3-163 0 0,0 1-1 0 0,14 2 1 0 0,-22-2-275 0 0,-1 0 0 0 0,1 0 1 0 0,-1 1-1 0 0,0-1 1 0 0,0 1-1 0 0,0 0 1 0 0,0 0-1 0 0,0 0 1 0 0,7 6-1 0 0,-4-3-12 0 0,1 0-1 0 0,-1 0 1 0 0,1-1-1 0 0,0 0 1 0 0,0 0-1 0 0,1-1 1 0 0,-1 0 0 0 0,15 2-1 0 0,5 0 40 0 0,40 2 0 0 0,-30-4-6 0 0,72 6-21 0 0,-81-7 62 0 0,45-1-1 0 0,0-1 32 0 0,181-4 23 0 0,-52 1-96 0 0,-172 2-53 0 0,57 7 0 0 0,4 0 0 0 0,-3 0 0 0 0,3-3 0 0 0,0-5 0 0 0,167-23 0 0 0,-228 22 0 0 0,37 0 0 0 0,19-1 0 0 0,-40 3-477 0 0,-43 1 313 0 0,0 1-1 0 0,0-1 0 0 0,-1 1 1 0 0,1 0-1 0 0,0 0 1 0 0,0 0-1 0 0,-1 0 1 0 0,1 1-1 0 0,6 3 1 0 0,-1 2-2322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6:45.149"/>
    </inkml:context>
    <inkml:brush xml:id="br0">
      <inkml:brushProperty name="width" value="0.1" units="cm"/>
      <inkml:brushProperty name="height" value="0.1" units="cm"/>
      <inkml:brushProperty name="color" value="#E71224"/>
    </inkml:brush>
  </inkml:definitions>
  <inkml:trace contextRef="#ctx0" brushRef="#br0">7 170 455 0 0,'-1'1'1083'0'0,"0"-1"-1052"0"0,1 0 0 0 0,0 0 0 0 0,0 0 0 0 0,-1 0 1 0 0,1 0-1 0 0,0 0 0 0 0,-1 1 0 0 0,1-1 0 0 0,0 0 0 0 0,0 0 0 0 0,-1 1 0 0 0,1-1 0 0 0,0 0 0 0 0,0 0 0 0 0,0 1 0 0 0,-1-1 1 0 0,1 0-1 0 0,0 0 0 0 0,0 1 0 0 0,0-1 0 0 0,0 0 0 0 0,-1 1 0 0 0,1-1 0 0 0,0 0 0 0 0,0 1 0 0 0,0-1 0 0 0,0 0 0 0 0,0 1 0 0 0,0-1 1 0 0,0 0-1 0 0,0 1 0 0 0,0-1 0 0 0,0 0 0 0 0,0 1 0 0 0,0-1 0 0 0,1 0 0 0 0,-1 1 0 0 0,0-1 0 0 0,0 0 0 0 0,0 0 0 0 0,0 1 0 0 0,0-1 1 0 0,1 0-1 0 0,-1 1 0 0 0,0-1 0 0 0,0 0 0 0 0,0 0 0 0 0,1 1 0 0 0,-1-1 0 0 0,0 0 0 0 0,0 0 0 0 0,1 0 0 0 0,-1 1 0 0 0,1-1 0 0 0,2 3 93 0 0,1 0-1 0 0,0 0 1 0 0,0 0 0 0 0,0-1-1 0 0,1 0 1 0 0,-1 1-1 0 0,0-2 1 0 0,1 1-1 0 0,-1 0 1 0 0,1-1-1 0 0,0 0 1 0 0,0 0-1 0 0,-1 0 1 0 0,11 0-1 0 0,-7-1-63 0 0,0 0 0 0 0,0-1 0 0 0,0 0 0 0 0,0 0 0 0 0,0-1 0 0 0,0 0 0 0 0,0 0 0 0 0,9-4-1 0 0,13-6 101 0 0,0 2 0 0 0,1 1 0 0 0,1 2 0 0 0,-1 0 0 0 0,1 3 0 0 0,0 0 0 0 0,42 2 0 0 0,-60 1-145 0 0,0 0-1 0 0,-1-1 1 0 0,1-1-1 0 0,16-5 0 0 0,71-21 168 0 0,-46 12-55 0 0,-31 10-14 0 0,25-10 0 0 0,-10 1 64 0 0,70-20-1 0 0,-93 34-165 0 0,-1 0-1 0 0,1 0 1 0 0,0 2-1 0 0,21 1 1 0 0,0 0 0 0 0,-27 0-11 0 0,0 0 0 0 0,-1 0 0 0 0,1 1 0 0 0,17 6 0 0 0,-18-5 0 0 0,0 0 0 0 0,0-1 0 0 0,1 0 0 0 0,18 1 0 0 0,-21-2 17 0 0,-1 0-1 0 0,1 0 1 0 0,0 0 0 0 0,11 5-1 0 0,12 3 29 0 0,-5-5-34 0 0,1-1 0 0 0,-1-1-1 0 0,1-2 1 0 0,-1 0 0 0 0,0-2-1 0 0,35-5 1 0 0,-26 2 66 0 0,35 0 1 0 0,-10 1 12 0 0,-35 3-90 0 0,1 0 0 0 0,-1 2 0 0 0,1 1 0 0 0,-1 1 0 0 0,28 6 0 0 0,-12-2 0 0 0,63 1 0 0 0,-68-6 0 0 0,-30-2 0 0 0,159 7 0 0 0,-133-8 28 0 0,41-8 0 0 0,-40 5 51 0 0,40-2 0 0 0,166-2-58 0 0,-196 7 32 0 0,-26 0-53 0 0,-1 0 0 0 0,1 1 0 0 0,0 1 0 0 0,25 5 0 0 0,-31-4 0 0 0,0-1 0 0 0,0 0 0 0 0,1-1 0 0 0,11 0 0 0 0,24 0 0 0 0,39 5 0 0 0,11 2 0 0 0,-47-3 96 0 0,59-1 0 0 0,-70-6 32 0 0,-32 2-101 0 0,1 0 1 0 0,0 1 0 0 0,0 0 0 0 0,0 0 0 0 0,0 0-1 0 0,0 1 1 0 0,0 0 0 0 0,-1 0 0 0 0,9 3 0 0 0,26 12-115 0 0,-33-10-16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6:52.490"/>
    </inkml:context>
    <inkml:brush xml:id="br0">
      <inkml:brushProperty name="width" value="0.1" units="cm"/>
      <inkml:brushProperty name="height" value="0.1" units="cm"/>
      <inkml:brushProperty name="color" value="#E71224"/>
    </inkml:brush>
  </inkml:definitions>
  <inkml:trace contextRef="#ctx0" brushRef="#br0">0 80 919 0 0,'7'-3'116'0'0,"1"1"-1"0"0,-1 0 0 0 0,1 0 1 0 0,0 1-1 0 0,14-1 0 0 0,16-3 193 0 0,35-8-254 0 0,-25 2 127 0 0,-38 9-130 0 0,-1 1 0 0 0,1 0-1 0 0,14 0 1 0 0,12-1 213 0 0,-27 1-209 0 0,0 2 0 0 0,0-1 0 0 0,0 1 0 0 0,0 0 0 0 0,10 3 0 0 0,11 2 47 0 0,20 2-23 0 0,-26-4-45 0 0,47 3 1 0 0,-4-10 182 0 0,33 2 148 0 0,-20 0-318 0 0,-27-2-22 0 0,-9 1 15 0 0,66-11 1 0 0,-2-2 6 0 0,-46 9-6 0 0,-33 3 8 0 0,0 0 0 0 0,0 2-1 0 0,0 1 1 0 0,40 5-1 0 0,-31 0 14 0 0,69-1 0 0 0,15-11-35 0 0,-75 2-8 0 0,61 3-1 0 0,-7 1-18 0 0,127 14 0 0 0,-178-12 0 0 0,1-2 0 0 0,86-12 0 0 0,-104 8 0 0 0,0 2 0 0 0,0 1 0 0 0,1 1 0 0 0,44 6 0 0 0,-72-5 0 0 0,7 2 0 0 0,-1 0 0 0 0,14 3 0 0 0,69 34 12 0 0,-23-20 20 0 0,-38-12-18 0 0,38 15 0 0 0,-55-15-14 0 0,0-1 0 0 0,0-2 0 0 0,0 1 0 0 0,0-2 0 0 0,1 0 0 0 0,26 0 0 0 0,53 0 0 0 0,-46 0 0 0 0,62-6 0 0 0,-96 1 0 0 0,-12 1 0 0 0,0 0 0 0 0,-1 1 0 0 0,1-1 0 0 0,1 1 0 0 0,-1 0 0 0 0,0 0 0 0 0,0 1 0 0 0,8 1 0 0 0,-9 0 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12.187"/>
    </inkml:context>
    <inkml:brush xml:id="br0">
      <inkml:brushProperty name="width" value="0.1" units="cm"/>
      <inkml:brushProperty name="height" value="0.1" units="cm"/>
      <inkml:brushProperty name="color" value="#E71224"/>
    </inkml:brush>
  </inkml:definitions>
  <inkml:trace contextRef="#ctx0" brushRef="#br0">18 3 2527 0 0,'0'2'366'0'0,"-4"15"-218"0"0,4-16-139 0 0,0 0 1 0 0,0-1-1 0 0,0 1 0 0 0,-1 0 0 0 0,1-1 0 0 0,0 1 0 0 0,0-1 0 0 0,-1 1 0 0 0,1-1 0 0 0,0 1 0 0 0,-1 0 0 0 0,1-1 0 0 0,0 1 0 0 0,-1-1 1 0 0,1 1-1 0 0,-1-1 0 0 0,1 0 0 0 0,-1 1 0 0 0,1-1 0 0 0,-1 1 0 0 0,1-1 0 0 0,-2 1 0 0 0,2-2 46 0 0,0 1 0 0 0,-1 0 0 0 0,1 0 0 0 0,0 0-1 0 0,-1-1 1 0 0,1 1 0 0 0,0 0 0 0 0,0-1 0 0 0,-1 1 0 0 0,1 0 0 0 0,0-1 0 0 0,0 1-1 0 0,0 0 1 0 0,0-1 0 0 0,-1 1 0 0 0,1 0 0 0 0,0-1 0 0 0,0 1 0 0 0,0 0-1 0 0,0-1 1 0 0,0 1 0 0 0,0-1 0 0 0,0 1 0 0 0,0 0 0 0 0,0-1 0 0 0,0 1 0 0 0,0 0-1 0 0,0-1 1 0 0,0 1 0 0 0,0-1 0 0 0,0 1 0 0 0,0 0 0 0 0,1-1 0 0 0,-1 1-1 0 0,0 0 1 0 0,0-1 0 0 0,0 1 0 0 0,1-1 0 0 0,5-13 972 0 0,-2 12-960 0 0,1 1 0 0 0,-1 0 0 0 0,1 0 0 0 0,-1 1 0 0 0,1-1 0 0 0,-1 1 0 0 0,1 0 0 0 0,5 0 0 0 0,-6 0 58 0 0,46 8 303 0 0,-34-4-294 0 0,-7-2-60 0 0,1 0 0 0 0,-1-1-1 0 0,12 1 1 0 0,-12-2 13 0 0,0 1 0 0 0,0 1 0 0 0,-1 0 0 0 0,11 3 0 0 0,22 4 102 0 0,-26-7-68 0 0,1 2 0 0 0,26 9-1 0 0,-24-7 3 0 0,26 5 0 0 0,-26-7-59 0 0,7 1 66 0 0,0-1-1 0 0,35 0 1 0 0,176 2 412 0 0,-77 0-268 0 0,78 25 1 0 0,-185-22-240 0 0,-33-7 5 0 0,0-1 0 0 0,26-1 0 0 0,-16 0 32 0 0,19-2 63 0 0,0-1 0 0 0,93-19 0 0 0,-87 15 100 0 0,-36 7-199 0 0,-16 0-23 0 0,0 0 0 0 0,0 0 0 0 0,0 0-1 0 0,0 0 1 0 0,0 0 0 0 0,0 0 0 0 0,0 0 0 0 0,1-1-1 0 0,-1 1 1 0 0,0-1 0 0 0,0 1 0 0 0,2-2-1 0 0,-14 4 836 0 0,10-2-847 0 0,-1 1 0 0 0,1-1-1 0 0,-1 1 1 0 0,1-1-1 0 0,-1 1 1 0 0,1-1 0 0 0,0 1-1 0 0,-1-1 1 0 0,1 1-1 0 0,0 0 1 0 0,0-1 0 0 0,-1 1-1 0 0,1-1 1 0 0,0 1-1 0 0,0 0 1 0 0,0-1 0 0 0,0 1-1 0 0,0 0 1 0 0,0-1 0 0 0,0 1-1 0 0,0 0 1 0 0,0-1-1 0 0,0 1 1 0 0,0 0 0 0 0,4 17 29 0 0,-3-15-22 0 0,0 6-36 0 0,0 0 0 0 0,0 0 0 0 0,-1 0 1 0 0,-1 13-1 0 0,1-12-120 0 0,-2 12-219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13.618"/>
    </inkml:context>
    <inkml:brush xml:id="br0">
      <inkml:brushProperty name="width" value="0.1" units="cm"/>
      <inkml:brushProperty name="height" value="0.1" units="cm"/>
      <inkml:brushProperty name="color" value="#E71224"/>
    </inkml:brush>
  </inkml:definitions>
  <inkml:trace contextRef="#ctx0" brushRef="#br0">51 0 1839 0 0,'-16'8'2690'0'0,"13"-5"-2584"0"0,0 0 0 0 0,0 1 0 0 0,0 0 0 0 0,0-1 0 0 0,0 1 1 0 0,1 0-1 0 0,0 0 0 0 0,0 1 0 0 0,0-1 0 0 0,0 0 0 0 0,0 1 1 0 0,1-1-1 0 0,0 1 0 0 0,0 0 0 0 0,0-1 0 0 0,1 1 0 0 0,-1 6 0 0 0,2-6 15 0 0,-1-1-1 0 0,0 1 1 0 0,1 0-1 0 0,0-1 1 0 0,0 1-1 0 0,0-1 0 0 0,0 0 1 0 0,3 7-1 0 0,-2-9-54 0 0,-1 0 0 0 0,0 1 0 0 0,1-1 0 0 0,-1 0 0 0 0,1 0 0 0 0,-1 0 0 0 0,1-1 0 0 0,0 1 0 0 0,0 0 0 0 0,0-1 0 0 0,0 1 0 0 0,0-1 0 0 0,0 1 0 0 0,0-1 0 0 0,1 0 0 0 0,-1 0 0 0 0,4 1 0 0 0,4 1 148 0 0,-1-1-1 0 0,1-1 1 0 0,0 1-1 0 0,0-2 1 0 0,0 1-1 0 0,16-2 1 0 0,114-9 595 0 0,69-14-313 0 0,103-2-170 0 0,-162 15-257 0 0,-86 5 18 0 0,0 3 0 0 0,65 4 0 0 0,415 22 105 0 0,-340-12-148 0 0,-80-2-24 0 0,364-11 44 0 0,-393 0 82 0 0,97 10 1 0 0,-129-5-120 0 0,-52-2 17 0 0,1-1 0 0 0,21-3 0 0 0,-30 3-29 0 0,1-1-1 0 0,0 0 0 0 0,0 0 1 0 0,0 0-1 0 0,-1-1 0 0 0,1 1 1 0 0,-1-1-1 0 0,1 1 0 0 0,-1-1 1 0 0,0-1-1 0 0,6-3 0 0 0,-8 5-6 0 0,-1 1-1 0 0,0 0 1 0 0,0 0-1 0 0,0 0 1 0 0,1 0 0 0 0,-1 0-1 0 0,0 0 1 0 0,0 0-1 0 0,0 0 1 0 0,1 0-1 0 0,-1 0 1 0 0,0-1-1 0 0,0 1 1 0 0,0 0-1 0 0,0 0 1 0 0,0 0 0 0 0,1 0-1 0 0,-1-1 1 0 0,0 1-1 0 0,0 0 1 0 0,0 0-1 0 0,0 0 1 0 0,0 0-1 0 0,0-1 1 0 0,0 1-1 0 0,0 0 1 0 0,0 0 0 0 0,0 0-1 0 0,0-1 1 0 0,0 1-1 0 0,0 0 1 0 0,0 0-1 0 0,0 0 1 0 0,0-1-1 0 0,0 1 1 0 0,0 0-1 0 0,0 0 1 0 0,0 0 0 0 0,0-1-1 0 0,0 1 1 0 0,0 0-1 0 0,0 0 1 0 0,0-1-1 0 0,-9 9 285 0 0,3 0-402 0 0,1 1 0 0 0,0 0-1 0 0,-3 10 1 0 0,0 0-177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2.710"/>
    </inkml:context>
    <inkml:brush xml:id="br0">
      <inkml:brushProperty name="width" value="0.1" units="cm"/>
      <inkml:brushProperty name="height" value="0.1" units="cm"/>
      <inkml:brushProperty name="color" value="#E71224"/>
    </inkml:brush>
  </inkml:definitions>
  <inkml:trace contextRef="#ctx0" brushRef="#br0">1811 223 2759 0 0,'-1'-3'220'0'0,"1"0"0"0"0,-1-1 0 0 0,0 1 0 0 0,0 0 0 0 0,0 0 0 0 0,0 0 0 0 0,0 0 0 0 0,-1 0 0 0 0,1 0 0 0 0,-1 0 0 0 0,0 0 0 0 0,0 1 0 0 0,0-1 0 0 0,0 1 0 0 0,-1-1 0 0 0,1 1 0 0 0,0 0 0 0 0,-1 0 0 0 0,0 0 0 0 0,1 0 0 0 0,-1 0 0 0 0,0 1 0 0 0,0-1 0 0 0,0 1 0 0 0,0 0 0 0 0,0 0 0 0 0,0 0 0 0 0,-1 0 0 0 0,1 0 0 0 0,0 1 0 0 0,-4-1 0 0 0,-112-10 2732 0 0,56 9-2412 0 0,-31 0 239 0 0,67 3-477 0 0,0-1 0 0 0,-50-8 0 0 0,-50-18 532 0 0,113 23-741 0 0,-137-26 818 0 0,43 10-423 0 0,37 8-223 0 0,-108-2 0 0 0,-21-2-52 0 0,184 12-216 0 0,-14-2 16 0 0,0 1 0 0 0,0 2 0 0 0,-1 0 0 0 0,1 2-1 0 0,-30 5 1 0 0,35-1-124 0 0,0 2 0 0 0,0 1 0 0 0,-35 15 0 0 0,-26 18-3247 0 0,53-25-1960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22.250"/>
    </inkml:context>
    <inkml:brush xml:id="br0">
      <inkml:brushProperty name="width" value="0.1" units="cm"/>
      <inkml:brushProperty name="height" value="0.1" units="cm"/>
      <inkml:brushProperty name="color" value="#E71224"/>
    </inkml:brush>
  </inkml:definitions>
  <inkml:trace contextRef="#ctx0" brushRef="#br0">0 23 2271 0 0,'0'0'47'0'0,"0"-1"0"0"0,0 1 0 0 0,1-1 0 0 0,-1 1 0 0 0,0-1 0 0 0,0 1-1 0 0,0-1 1 0 0,0 1 0 0 0,0 0 0 0 0,1-1 0 0 0,-1 1 0 0 0,0-1 0 0 0,0 1-1 0 0,1 0 1 0 0,-1-1 0 0 0,0 1 0 0 0,0 0 0 0 0,1-1 0 0 0,-1 1 0 0 0,0 0-1 0 0,1 0 1 0 0,-1-1 0 0 0,1 1 0 0 0,-1 0 0 0 0,0 0 0 0 0,1 0 0 0 0,-1-1-1 0 0,1 1 1 0 0,-1 0 0 0 0,1 0 0 0 0,-1 0 0 0 0,0 0 0 0 0,1 0 0 0 0,-1 0-1 0 0,1 0 1 0 0,-1 0 0 0 0,1 0 0 0 0,-1 0 0 0 0,1 0 0 0 0,-1 0 0 0 0,0 0-1 0 0,1 0 1 0 0,-1 0 0 0 0,1 1 0 0 0,-1-1 0 0 0,0 0 0 0 0,1 0 0 0 0,-1 0-1 0 0,1 1 1 0 0,29 14 461 0 0,-21-11-359 0 0,-3-1 15 0 0,0-1 0 0 0,0-1-1 0 0,1 1 1 0 0,-1-1 0 0 0,1 0-1 0 0,-1-1 1 0 0,0 0 0 0 0,1 0-1 0 0,11-1 1 0 0,-7 0 32 0 0,-1 1 0 0 0,16 1-1 0 0,53 4 302 0 0,-17-2-90 0 0,-50-1-310 0 0,-1 0-1 0 0,16 5 1 0 0,-17-4-76 0 0,1 0 1 0 0,19 2 0 0 0,38 2 31 0 0,34 1 17 0 0,-74-5 13 0 0,1-1-1 0 0,-1-1 1 0 0,37-3-1 0 0,14-3 173 0 0,-39 4-178 0 0,11 1 6 0 0,0 2-1 0 0,67 11 0 0 0,-69-6-61 0 0,-18-6 15 0 0,0 0 0 0 0,0-2-1 0 0,60-10 1 0 0,-49 5 15 0 0,49 0 1 0 0,134 6 86 0 0,-196 0-134 0 0,93-4 64 0 0,82-19 258 0 0,-134 15-257 0 0,0 3 0 0 0,1 3 1 0 0,116 13-1 0 0,-99-4 127 0 0,0-5-1 0 0,155-14 1 0 0,201 0-57 0 0,-156 10-76 0 0,448 8 193 0 0,-717-5-256 0 0,103-1 37 0 0,-56-1 9 0 0,88 10-1 0 0,-48 3 14 0 0,198-4 0 0 0,7-19 15 0 0,101-13 1 0 0,-303 13-45 0 0,164-12 140 0 0,-189 20-116 0 0,105 8 1 0 0,98 10 9 0 0,130 17-57 0 0,-387-29-3 0 0,52 1 51 0 0,84-6-1 0 0,-114 0-46 0 0,234-1-8 0 0,81-10 192 0 0,-237 4-92 0 0,45-5 56 0 0,-169 14-146 0 0,1-1-1 0 0,-1 1 0 0 0,1 1 1 0 0,-1-1-1 0 0,0 1 0 0 0,1 0 1 0 0,-1 0-1 0 0,0 1 0 0 0,1 0 1 0 0,-1 0-1 0 0,0 0 0 0 0,0 1 1 0 0,7 4-1 0 0,-3 0-213 0 0,-1-1-1 0 0,0 2 1 0 0,0-1 0 0 0,0 1-1 0 0,-1 0 1 0 0,11 15-1 0 0,-4-1-4111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25.754"/>
    </inkml:context>
    <inkml:brush xml:id="br0">
      <inkml:brushProperty name="width" value="0.1" units="cm"/>
      <inkml:brushProperty name="height" value="0.1" units="cm"/>
      <inkml:brushProperty name="color" value="#E71224"/>
    </inkml:brush>
  </inkml:definitions>
  <inkml:trace contextRef="#ctx0" brushRef="#br0">1 29 455 0 0,'4'-2'217'0'0,"0"0"0"0"0,1 1 0 0 0,-1-1 0 0 0,1 1 0 0 0,-1 0 0 0 0,1 1-1 0 0,-1-1 1 0 0,1 1 0 0 0,-1 0 0 0 0,10 0 0 0 0,59 5 1531 0 0,19 2-1283 0 0,153 15-9 0 0,-196-22-343 0 0,0-1-1 0 0,-1-2 1 0 0,52-11 0 0 0,-48 7 171 0 0,90-2 0 0 0,-107 8-184 0 0,22 2 97 0 0,102 15 1 0 0,-11 0-132 0 0,148-16 227 0 0,-261-3-91 0 0,42-9-1 0 0,-6 1 196 0 0,-6 0-79 0 0,-47 7-245 0 0,-1 1 0 0 0,1 0-1 0 0,0 1 1 0 0,0 1-1 0 0,0 1 1 0 0,0 0-1 0 0,20 4 1 0 0,-32-2-63 0 0,0 0 1 0 0,-1 1-1 0 0,1-1 0 0 0,0 1 0 0 0,-1 1 1 0 0,0-1-1 0 0,0 1 0 0 0,0 0 0 0 0,0 0 1 0 0,-1 0-1 0 0,1 0 0 0 0,-1 1 0 0 0,6 9 1 0 0,23 21-847 0 0,-19-22 389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27.021"/>
    </inkml:context>
    <inkml:brush xml:id="br0">
      <inkml:brushProperty name="width" value="0.1" units="cm"/>
      <inkml:brushProperty name="height" value="0.1" units="cm"/>
      <inkml:brushProperty name="color" value="#E71224"/>
    </inkml:brush>
  </inkml:definitions>
  <inkml:trace contextRef="#ctx0" brushRef="#br0">0 1 799 0 0,'26'5'0'0'0,"-7"-1"72"0"0,-1 0-72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27.991"/>
    </inkml:context>
    <inkml:brush xml:id="br0">
      <inkml:brushProperty name="width" value="0.1" units="cm"/>
      <inkml:brushProperty name="height" value="0.1" units="cm"/>
      <inkml:brushProperty name="color" value="#E71224"/>
    </inkml:brush>
  </inkml:definitions>
  <inkml:trace contextRef="#ctx0" brushRef="#br0">31 138 1839 0 0,'-4'4'317'0'0,"0"1"0"0"0,0-1 0 0 0,1 1 0 0 0,-5 7-1 0 0,7-10-227 0 0,0 0-1 0 0,0 0 1 0 0,0 0-1 0 0,0-1 1 0 0,1 2-1 0 0,-1-1 1 0 0,1 0-1 0 0,-1 0 1 0 0,1 0-1 0 0,0 0 1 0 0,-1 0-1 0 0,1 0 1 0 0,0 0-1 0 0,0 0 0 0 0,1 1 1 0 0,0 2-1 0 0,-1-4-83 0 0,1 0 0 0 0,-1-1 0 0 0,1 1-1 0 0,-1-1 1 0 0,1 1 0 0 0,-1 0-1 0 0,1-1 1 0 0,-1 1 0 0 0,1-1 0 0 0,0 1-1 0 0,-1-1 1 0 0,1 0 0 0 0,0 1-1 0 0,-1-1 1 0 0,1 0 0 0 0,0 1 0 0 0,0-1-1 0 0,-1 0 1 0 0,1 0 0 0 0,0 0-1 0 0,0 0 1 0 0,-1 1 0 0 0,1-1-1 0 0,0 0 1 0 0,0 0 0 0 0,0-1 0 0 0,-1 1-1 0 0,1 0 1 0 0,0 0 0 0 0,0 0-1 0 0,-1 0 1 0 0,3-1 0 0 0,29-11 255 0 0,-25 9-205 0 0,27-10 183 0 0,0 1 1 0 0,1 1-1 0 0,61-10 0 0 0,82 3-199 0 0,-82 11-18 0 0,118-26-1 0 0,-193 28-19 0 0,100-23 31 0 0,170-16-1 0 0,-212 38 85 0 0,146 8 0 0 0,-212-1-71 0 0,0 1 0 0 0,0 1-1 0 0,23 7 1 0 0,-32-9-84 0 0,1 1 0 0 0,0 0 0 0 0,-1 0-1 0 0,1 1 1 0 0,-1-1 0 0 0,0 1 0 0 0,0 0 0 0 0,0 0-1 0 0,0 1 1 0 0,0-1 0 0 0,-1 1 0 0 0,7 7 0 0 0,-4 2-2255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52.760"/>
    </inkml:context>
    <inkml:brush xml:id="br0">
      <inkml:brushProperty name="width" value="0.1" units="cm"/>
      <inkml:brushProperty name="height" value="0.1" units="cm"/>
      <inkml:brushProperty name="color" value="#E71224"/>
    </inkml:brush>
  </inkml:definitions>
  <inkml:trace contextRef="#ctx0" brushRef="#br0">15 9 3967 0 0,'0'0'9'0'0,"0"0"-1"0"0,1 0 0 0 0,-1-1 0 0 0,0 1 0 0 0,0 0 1 0 0,0 0-1 0 0,0 0 0 0 0,0-1 0 0 0,0 1 1 0 0,0 0-1 0 0,0 0 0 0 0,0-1 0 0 0,0 1 0 0 0,0 0 1 0 0,0 0-1 0 0,0 0 0 0 0,0-1 0 0 0,0 1 0 0 0,0 0 1 0 0,0 0-1 0 0,0-1 0 0 0,0 1 0 0 0,0 0 0 0 0,0 0 1 0 0,0 0-1 0 0,-1-1 0 0 0,1 1 0 0 0,0 0 1 0 0,0 0-1 0 0,0 0 0 0 0,0-1 0 0 0,0 1 0 0 0,-1 0 1 0 0,1 0-1 0 0,0 0 0 0 0,0 0 0 0 0,0 0 0 0 0,-1-1 1 0 0,1 1-1 0 0,0 0 0 0 0,-1 0 0 0 0,-4 7 457 0 0,4-5-368 0 0,0 0-95 0 0,0 0 0 0 0,0 1 0 0 0,0-1-1 0 0,1 1 1 0 0,-1-1 0 0 0,1 1 0 0 0,-1 0 0 0 0,1-1 0 0 0,0 1 0 0 0,0-1-1 0 0,0 1 1 0 0,1 4 0 0 0,0 5-5 0 0,-1 4 93 0 0,-1-13-43 0 0,1 0 0 0 0,-1 0 1 0 0,1 0-1 0 0,0 0 0 0 0,0 0 0 0 0,1 1 1 0 0,-1-1-1 0 0,0 0 0 0 0,1 0 0 0 0,0-1 1 0 0,0 1-1 0 0,0 0 0 0 0,0 0 0 0 0,0 0 1 0 0,0 0-1 0 0,1-1 0 0 0,0 1 0 0 0,-1-1 0 0 0,1 1 1 0 0,0-1-1 0 0,0 0 0 0 0,4 4 0 0 0,9 11 156 0 0,-14-15-185 0 0,0 0 0 0 0,1 0 0 0 0,-1 0 0 0 0,0 0 0 0 0,1-1 0 0 0,-1 1 0 0 0,1 0 1 0 0,0-1-1 0 0,0 1 0 0 0,-1-1 0 0 0,1 0 0 0 0,0 0 0 0 0,0 0 0 0 0,0 0 0 0 0,0 0 0 0 0,3 1 0 0 0,16 1 599 0 0,-9 0-322 0 0,1-1 1 0 0,0 0-1 0 0,26-1 0 0 0,15 0-31 0 0,6-1-153 0 0,246-33 305 0 0,10 0-171 0 0,-265 30-179 0 0,0 2 0 0 0,0 2 0 0 0,80 13 0 0 0,-97-6-41 0 0,-23-5-8 0 0,1-1 0 0 0,-1 0 1 0 0,0 0-1 0 0,0-1 0 0 0,22 0 0 0 0,-21-3-4 0 0,0 2 0 0 0,0-1 0 0 0,1 2 0 0 0,17 2-1 0 0,-27-2-12 0 0,0 0-1 0 0,0 0 1 0 0,0 1-1 0 0,0-1 1 0 0,-1 1-1 0 0,1 0 1 0 0,0 0-1 0 0,-1 0 1 0 0,3 2-1 0 0,-3-2 8 0 0,0 0-1 0 0,0 0 1 0 0,1 0 0 0 0,-1-1-1 0 0,1 1 1 0 0,-1 0 0 0 0,1-1-1 0 0,0 0 1 0 0,0 0 0 0 0,-1 0-1 0 0,7 2 1 0 0,45 11-267 0 0,-36-10 69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7:54.587"/>
    </inkml:context>
    <inkml:brush xml:id="br0">
      <inkml:brushProperty name="width" value="0.1" units="cm"/>
      <inkml:brushProperty name="height" value="0.1" units="cm"/>
      <inkml:brushProperty name="color" value="#E71224"/>
    </inkml:brush>
  </inkml:definitions>
  <inkml:trace contextRef="#ctx0" brushRef="#br0">128 76 455 0 0,'-9'-11'1242'0'0,"0"0"0"0"0,-1 0-1 0 0,-19-14 1 0 0,28 24-1301 0 0,-1-1 115 0 0,0 0 0 0 0,0 0 0 0 0,0 1 0 0 0,-1-1 0 0 0,1 1 0 0 0,-1-1 0 0 0,1 1 0 0 0,-1 0 0 0 0,-4-1 0 0 0,6 1-54 0 0,0 1 0 0 0,0 0 0 0 0,0 0 0 0 0,0 0 0 0 0,0 0-1 0 0,0 0 1 0 0,0 1 0 0 0,0-1 0 0 0,0 0 0 0 0,0 0 0 0 0,0 1 0 0 0,0-1-1 0 0,0 0 1 0 0,0 1 0 0 0,0-1 0 0 0,0 1 0 0 0,0 0 0 0 0,0-1 0 0 0,0 1-1 0 0,1-1 1 0 0,-1 1 0 0 0,0 0 0 0 0,0 0 0 0 0,1 0 0 0 0,-1-1 0 0 0,1 1 0 0 0,-1 1-1 0 0,-16 22-1 0 0,17-22 0 0 0,1-1 24 0 0,0 0 0 0 0,0 0 0 0 0,1 0-1 0 0,-1 0 1 0 0,0 0 0 0 0,1 0 0 0 0,-1 0-1 0 0,0 0 1 0 0,1-1 0 0 0,-1 1 0 0 0,1 0-1 0 0,-1-1 1 0 0,1 1 0 0 0,-1-1 0 0 0,1 0-1 0 0,-1 0 1 0 0,1 1 0 0 0,0-1 0 0 0,-1 0-1 0 0,1 0 1 0 0,-1 0 0 0 0,3-1-1 0 0,-1 1 17 0 0,0 0 0 0 0,-1 0 0 0 0,1 1-1 0 0,0-1 1 0 0,0 1 0 0 0,0-1 0 0 0,3 2-1 0 0,26 6 651 0 0,-29-8-612 0 0,1 1 0 0 0,0-1 1 0 0,0 1-1 0 0,0-1 0 0 0,-1 0 1 0 0,1-1-1 0 0,0 1 0 0 0,0-1 1 0 0,4-1-1 0 0,4 1 55 0 0,16-1 6 0 0,54 4 0 0 0,-16 1-44 0 0,34-1 64 0 0,167 25-1 0 0,0 0-153 0 0,-148-18 54 0 0,-88-5-48 0 0,1-2 0 0 0,-1-2-1 0 0,1 0 1 0 0,0-2 0 0 0,36-7-1 0 0,-65 8-9 0 0,2 0 7 0 0,1 0 0 0 0,-1-1 0 0 0,0 1 0 0 0,0-1 0 0 0,0 0 0 0 0,-1 0-1 0 0,8-5 1 0 0,-11 6 16 0 0,0 1-1 0 0,-1-1 0 0 0,1 0 0 0 0,0 1 0 0 0,-1-1 0 0 0,1 0 0 0 0,0 1 1 0 0,-1-1-1 0 0,1 0 0 0 0,-1 0 0 0 0,0 0 0 0 0,1 1 0 0 0,-1-1 1 0 0,1-2-1 0 0,5-8 251 0 0,-7 14-110 0 0,-4 5-54 0 0,3-7 62 0 0,2-4 192 0 0,0 3-300 0 0,30 4 98 0 0,-24 1-350 0 0,3 1-18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8:28.825"/>
    </inkml:context>
    <inkml:brush xml:id="br0">
      <inkml:brushProperty name="width" value="0.1" units="cm"/>
      <inkml:brushProperty name="height" value="0.1" units="cm"/>
      <inkml:brushProperty name="color" value="#E71224"/>
    </inkml:brush>
  </inkml:definitions>
  <inkml:trace contextRef="#ctx0" brushRef="#br0">5 127 1839 0 0,'-4'-5'2754'0'0,"9"-2"-2341"0"0,-3 5-359 0 0,-1 0 0 0 0,1 0 0 0 0,-1 0 0 0 0,1 0-1 0 0,0 0 1 0 0,0 1 0 0 0,0-1 0 0 0,0 0 0 0 0,0 1 0 0 0,0 0 0 0 0,0-1-1 0 0,1 1 1 0 0,-1 0 0 0 0,1 0 0 0 0,2-1 0 0 0,4 0 30 0 0,0 0 1 0 0,0 1 0 0 0,10-1-1 0 0,19-3 56 0 0,-2-3 41 0 0,-19 5 71 0 0,26-8 0 0 0,49-24 642 0 0,-57 25-748 0 0,-24 8-130 0 0,-1-1 1 0 0,1 1-1 0 0,0 1 0 0 0,-1 0 0 0 0,1 1 0 0 0,19 1 0 0 0,-5 0-1 0 0,94 5 37 0 0,-74-3-40 0 0,-1 6-12 0 0,-6-1 0 0 0,99 18 0 0 0,-32-4 0 0 0,57-8-2 0 0,-58-8 15 0 0,64 7 42 0 0,41 3-3 0 0,-136-8-47 0 0,91-2 0 0 0,-58-8-5 0 0,57-2 0 0 0,-122-1 0 0 0,-26 3 0 0 0,1 1 0 0 0,24 0 0 0 0,10 2 0 0 0,16 2 0 0 0,49 5 0 0 0,-33-3 0 0 0,-52-4 0 0 0,38-3 0 0 0,-4-1 0 0 0,182 18 64 0 0,-127 6-64 0 0,-85-14 0 0 0,-1 1 0 0 0,1 2 0 0 0,56 25 0 0 0,-44-22 0 0 0,-16-6 0 0 0,46 10 0 0 0,-46-12 0 0 0,-10-2 0 0 0,1-1 0 0 0,1-1 0 0 0,34-3 0 0 0,-30 1 0 0 0,44 3 0 0 0,25 5 0 0 0,-30-4 0 0 0,-42-3 0 0 0,-1 0 0 0 0,36 7 0 0 0,-44-5 0 0 0,0-1 0 0 0,0 0 0 0 0,17-2 0 0 0,-4 1 0 0 0,53-6 0 0 0,-31 1 0 0 0,10-1 0 0 0,43-1 0 0 0,-16 2 0 0 0,-52 1 0 0 0,36 2 0 0 0,-31 3 0 0 0,49-5 0 0 0,-75 3 0 0 0,1 1 0 0 0,0 1 0 0 0,-1 1 0 0 0,24 5 0 0 0,22 2 0 0 0,-28-8 0 0 0,1-1 0 0 0,43-6 0 0 0,62-17 0 0 0,-62 13 26 0 0,140-1 1 0 0,-131 9-8 0 0,-31-2 2 0 0,92-20-1 0 0,-9 0 3 0 0,-43 9-23 0 0,-56 7 0 0 0,59-4 0 0 0,218 16 64 0 0,-269-1-64 0 0,-1-1 0 0 0,1-2 0 0 0,75-10 0 0 0,-14-1 142 0 0,-81 9-85 0 0,0 1 1 0 0,1 1-1 0 0,-1 1 1 0 0,33 7 0 0 0,26 0-56 0 0,-52-5 38 0 0,-18-2-32 0 0,1 0 0 0 0,15-2 0 0 0,60-3 240 0 0,-84 4-239 0 0,-1 0 0 0 0,0 0 0 0 0,0 0 0 0 0,0 1 0 0 0,0 0 0 0 0,1 0 0 0 0,-1 0 0 0 0,0 1 0 0 0,0-1 0 0 0,-1 1 0 0 0,1 0 0 0 0,0 1 0 0 0,-1-1 0 0 0,1 1-1 0 0,-1 0 1 0 0,7 5 0 0 0,5 5-9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8:30.942"/>
    </inkml:context>
    <inkml:brush xml:id="br0">
      <inkml:brushProperty name="width" value="0.1" units="cm"/>
      <inkml:brushProperty name="height" value="0.1" units="cm"/>
      <inkml:brushProperty name="color" value="#E71224"/>
    </inkml:brush>
  </inkml:definitions>
  <inkml:trace contextRef="#ctx0" brushRef="#br0">0 32 3223 0 0,'28'-1'833'0'0,"-16"0"-732"0"0,0 1-1 0 0,-1 0 1 0 0,15 2-1 0 0,-2 1 48 0 0,-1-2 1 0 0,0-1-1 0 0,26-2 0 0 0,36 0 574 0 0,53 17-299 0 0,-44-4-328 0 0,-56-9-14 0 0,45-4 0 0 0,-14 0 65 0 0,44 0 189 0 0,74 2 218 0 0,-58 9-361 0 0,-61-3-113 0 0,95-4 0 0 0,-36-11-38 0 0,165-6 203 0 0,-162 22-80 0 0,-28 0-43 0 0,10-11-39 0 0,-19-1-20 0 0,38 3-31 0 0,-43-1 18 0 0,100 10-1 0 0,-139-2-48 0 0,1-3 0 0 0,77-5 0 0 0,38-12 0 0 0,-63 12 0 0 0,-30 1 0 0 0,46 5 0 0 0,-62 1 0 0 0,-41-4 0 0 0,121 2 0 0 0,-94-3 25 0 0,100-9 14 0 0,-47 5-39 0 0,-11 1 0 0 0,-4-9-4 0 0,11 0 62 0 0,-84 12-59 0 0,0 1 0 0 0,0 1 0 0 0,0-1 0 0 0,0 1 0 0 0,0 0 0 0 0,0 0 0 0 0,0 1 0 0 0,0 0 0 0 0,0 0 0 0 0,-1 1-1 0 0,1 0 1 0 0,-1 0 0 0 0,0 1 0 0 0,0-1 0 0 0,0 1 0 0 0,8 7 0 0 0,-5-1-275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8:43.102"/>
    </inkml:context>
    <inkml:brush xml:id="br0">
      <inkml:brushProperty name="width" value="0.1" units="cm"/>
      <inkml:brushProperty name="height" value="0.1" units="cm"/>
      <inkml:brushProperty name="color" value="#E71224"/>
    </inkml:brush>
  </inkml:definitions>
  <inkml:trace contextRef="#ctx0" brushRef="#br0">1 181 919 0 0,'0'-1'63'0'0,"1"0"-1"0"0,0 0 0 0 0,0 0 0 0 0,0 0 0 0 0,0 1 0 0 0,0-1 0 0 0,0 0 0 0 0,1 0 1 0 0,-1 1-1 0 0,0-1 0 0 0,0 1 0 0 0,0-1 0 0 0,1 1 0 0 0,-1 0 0 0 0,2-1 0 0 0,26-4 1038 0 0,-20 4-1172 0 0,47-11 921 0 0,-36 7-443 0 0,32-4 0 0 0,-37 7-329 0 0,0 1-1 0 0,-1 0 1 0 0,1 1-1 0 0,0 1 1 0 0,-1 0 0 0 0,29 7-1 0 0,1 3 25 0 0,-26-7-57 0 0,23 8 0 0 0,-27-8 16 0 0,0 0-1 0 0,0-2 0 0 0,0 0 0 0 0,1 0 1 0 0,-1-1-1 0 0,26-2 0 0 0,-11 0 69 0 0,75-4 348 0 0,-89 4-407 0 0,27-5 0 0 0,2 0 28 0 0,146 2 275 0 0,-160 4-312 0 0,90 2 150 0 0,-68-2-75 0 0,-1-2-1 0 0,56-9 0 0 0,-52 4-41 0 0,160-10-29 0 0,-134 15-64 0 0,-57 2 0 0 0,81 6 54 0 0,-51-3-41 0 0,-37-1-14 0 0,0-1 0 0 0,25-1 0 0 0,116-3 52 0 0,-91 4-38 0 0,4 2-13 0 0,93 16 0 0 0,-84-10 62 0 0,98 0 0 0 0,-88-6-50 0 0,-4-6-1 0 0,75-6 96 0 0,-134 6-95 0 0,0 2 1 0 0,1 1-1 0 0,-1 1 0 0 0,0 1 1 0 0,52 12-1 0 0,-33-2-12 0 0,109 34 0 0 0,-132-41 0 0 0,0 0 0 0 0,1-1 0 0 0,45 1 0 0 0,-51-4 0 0 0,123-4 0 0 0,-39-1 0 0 0,8 3 25 0 0,118 2 68 0 0,-175-2-65 0 0,93-12-1 0 0,-55 3-8 0 0,-28 3-18 0 0,-19 1 5 0 0,71 2-1 0 0,-44 3 60 0 0,-46 0-66 0 0,-1 1-1 0 0,45 5 0 0 0,-44-1 2 0 0,0-2 0 0 0,1-1 0 0 0,29-1 0 0 0,74-14 0 0 0,-57 5 0 0 0,-3 6 0 0 0,-1 2 0 0 0,120 14 0 0 0,6 2 0 0 0,-164-15 0 0 0,36-4 0 0 0,-21 0 0 0 0,38-3 11 0 0,95-2 32 0 0,-77 2-33 0 0,-85 7-10 0 0,1 1 0 0 0,0 1 0 0 0,22 5 0 0 0,11 1 0 0 0,-15-4 0 0 0,130 9 0 0 0,-107-16 0 0 0,70-12 0 0 0,8 0 0 0 0,-39 9 21 0 0,65-4 22 0 0,-133 6-43 0 0,16-1 0 0 0,-28 4 16 0 0,26-5 0 0 0,-26 4 0 0 0,27-2 0 0 0,-15 3 13 0 0,46-9 0 0 0,-24 2-23 0 0,34-1 16 0 0,0 4-1 0 0,105 7 0 0 0,-147 3-4 0 0,-24-3-1 0 0,0 0 0 0 0,29-2-1 0 0,29-8 77 0 0,84-18 0 0 0,-107 17 5 0 0,1 1-1 0 0,-1 4 1 0 0,1 1-1 0 0,0 4 1 0 0,67 7-1 0 0,-5 6-43 0 0,-89-11-53 0 0,-1-2 0 0 0,51-2 0 0 0,6 0 0 0 0,11 1 0 0 0,-52-1 0 0 0,67 7 0 0 0,88 20 0 0 0,-160-24 22 0 0,1-1-1 0 0,58-6 0 0 0,124-21 43 0 0,-68 7-64 0 0,-97 13 0 0 0,40-1 0 0 0,21-2 0 0 0,-67 3 0 0 0,47-10 0 0 0,-41 5 21 0 0,0 2 0 0 0,62-1-1 0 0,-83 8-18 0 0,126-2-2 0 0,-51 3 0 0 0,-43 1 0 0 0,90 10 0 0 0,42 12 0 0 0,146 33 6 0 0,-243-36 42 0 0,-59-14-22 0 0,61 1 0 0 0,3 0-4 0 0,130 27 91 0 0,-50-6-34 0 0,-145-23-19 0 0,0-2-1 0 0,42-3 1 0 0,83-14 209 0 0,-95 10-116 0 0,94 6-1 0 0,-52 2-83 0 0,209-23 5 0 0,-271 13-52 0 0,27-3 20 0 0,-12 6-42 0 0,-36 1 0 0 0,-1 2 0 0 0,0 0 0 0 0,35 6 0 0 0,13 3 0 0 0,94-2 0 0 0,-32-13 0 0 0,-2 1 0 0 0,122 10 0 0 0,-102-9 64 0 0,-135 4-64 0 0,38-7 0 0 0,7 0 0 0 0,-59 7 1 0 0,5 0 8 0 0,0 0 0 0 0,1 1 0 0 0,-1 0 0 0 0,1 1 0 0 0,-1 1 0 0 0,20 5 0 0 0,-32-6-22 0 0,1-1 0 0 0,-1 2 0 0 0,0-1 0 0 0,0 0 0 0 0,0 0-1 0 0,0 1 1 0 0,0-1 0 0 0,0 1 0 0 0,-1-1 0 0 0,1 1 0 0 0,0 0-1 0 0,-1 0 1 0 0,3 4 0 0 0,7 17-3113 0 0,-6-5-308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8:52.635"/>
    </inkml:context>
    <inkml:brush xml:id="br0">
      <inkml:brushProperty name="width" value="0.1" units="cm"/>
      <inkml:brushProperty name="height" value="0.1" units="cm"/>
      <inkml:brushProperty name="color" value="#E71224"/>
    </inkml:brush>
  </inkml:definitions>
  <inkml:trace contextRef="#ctx0" brushRef="#br0">0 193 1295 0 0,'0'0'104'0'0,"20"-1"328"0"0,6 3-226 0 0,1-5 103 0 0,-23 3-208 0 0,0 0 1 0 0,1-1 0 0 0,-1 1-1 0 0,0-1 1 0 0,1 0 0 0 0,-1 0 0 0 0,8-4-1 0 0,-1 1-16 0 0,0-1 0 0 0,1 2 0 0 0,-1-1 0 0 0,1 2 0 0 0,0 0 0 0 0,0 0 0 0 0,13 0 0 0 0,-2 2-24 0 0,-1-1-1 0 0,37-5 1 0 0,-40 3 28 0 0,32-1 0 0 0,-2 1-57 0 0,-27 2-32 0 0,-15 1 0 0 0,0-1 0 0 0,0 1 0 0 0,0-1 0 0 0,9-3 0 0 0,-6 2 39 0 0,0 0-1 0 0,-1 0 1 0 0,13 0 0 0 0,9-1 20 0 0,72-8 145 0 0,2 0-14 0 0,-99 11-190 0 0,1 0 0 0 0,-1 0 0 0 0,0 1 0 0 0,0-1 0 0 0,12 4 0 0 0,8 1 0 0 0,21 3 23 0 0,-32-5-9 0 0,0 0 0 0 0,23 0-1 0 0,-20-2 3 0 0,30 6 0 0 0,-30-4 0 0 0,32 1 0 0 0,141-11 244 0 0,-29-14-40 0 0,-145 20-187 0 0,32-4 106 0 0,72 2-1 0 0,27 8-18 0 0,-104-4-50 0 0,-1-2-1 0 0,0-2 1 0 0,63-13 0 0 0,-62 9-51 0 0,178-22 45 0 0,-185 26-33 0 0,1 1 0 0 0,-1 1-1 0 0,39 6 1 0 0,-32-2-18 0 0,229 16-13 0 0,-241-17 0 0 0,48-4 0 0 0,160 5 0 0 0,-225-3 0 0 0,108 9 0 0 0,-48 1 28 0 0,-52-6-10 0 0,46 3 0 0 0,-32-8-18 0 0,69-10 0 0 0,-43 2 0 0 0,111 0 0 0 0,71 15 128 0 0,-228-5-113 0 0,27 4 0 0 0,-27-2 2 0 0,27 1 0 0 0,-3-3-17 0 0,-22 0 0 0 0,0-1 0 0 0,23-2 0 0 0,227-23 72 0 0,-242 25-43 0 0,0 1 0 0 0,34 6-1 0 0,11 0 14 0 0,-42-5-30 0 0,109 0 112 0 0,-13-15-48 0 0,-28 2-24 0 0,-81 10-49 0 0,96-5 58 0 0,-85 6-39 0 0,-1 1-1 0 0,42 9 0 0 0,-52-8-14 0 0,0 0 0 0 0,0-2 0 0 0,27-1 0 0 0,-25 0 32 0 0,0 1 0 0 0,29 3-1 0 0,-28-1-17 0 0,40-1-1 0 0,-5-1 3 0 0,-43 0-23 0 0,1-1 0 0 0,0-1 0 0 0,19-4 0 0 0,-15 3 0 0 0,183-34 75 0 0,17 20 191 0 0,-139 14-215 0 0,-28 4-6 0 0,-38 0-28 0 0,0 0-1 0 0,0-1 1 0 0,0-1 0 0 0,16-2-1 0 0,-5 0 2 0 0,0 0 0 0 0,30 1-1 0 0,-1 0 2 0 0,-26 2-19 0 0,-1 1 1 0 0,0 1-1 0 0,41 9 0 0 0,-11-1 53 0 0,-27-8-48 0 0,34 0 1 0 0,-9-1-7 0 0,124 20 1 0 0,-130-18-11 0 0,-15 0 36 0 0,1-2 0 0 0,46-3 0 0 0,-58 0-26 0 0,152-15 54 0 0,-125 15-47 0 0,78 6 0 0 0,-126-4-6 0 0,45 5 32 0 0,54-2 0 0 0,-78-3-32 0 0,0 1 0 0 0,24 5 0 0 0,-21-2 0 0 0,30 0 0 0 0,172-11 0 0 0,-167 5 18 0 0,0 3 0 0 0,63 10 0 0 0,185 13 56 0 0,-263-24-54 0 0,57-8 0 0 0,-52 3 24 0 0,119-11 80 0 0,-127 15-92 0 0,0 0 0 0 0,0 3 0 0 0,-1 2 0 0 0,1 1 0 0 0,65 17 0 0 0,-59-12-10 0 0,1-2-1 0 0,50 2 0 0 0,-11-10 40 0 0,-35-2 2 0 0,228 12 77 0 0,-220-5-139 0 0,-29-2 1 0 0,-1-1 1 0 0,1-1-1 0 0,34-4 1 0 0,-12-1 55 0 0,-37 3-59 0 0,-1 0 0 0 0,0 0-1 0 0,29-8 1 0 0,12-3 1 0 0,-12 4 0 0 0,-31 6 0 0 0,-1 0 0 0 0,1 1 0 0 0,15 0 0 0 0,26-3 0 0 0,-33 1 0 0 0,-1 1 0 0 0,0 1 0 0 0,1 0 0 0 0,33 5 0 0 0,22-1 0 0 0,-26-2 0 0 0,-15 0 32 0 0,-1-1 0 0 0,0-2 0 0 0,35-7 0 0 0,17-3-32 0 0,-17-3 136 0 0,109-8 0 0 0,55 28-72 0 0,-180 0-42 0 0,-28-2 1 0 0,1-1-1 0 0,-1-2 1 0 0,1 0 0 0 0,31-5 0 0 0,-48 4-23 0 0,0 0 0 0 0,1 1 0 0 0,11 1 0 0 0,19 0 0 0 0,103-5 0 0 0,-114 3 0 0 0,-1 1 0 0 0,1 2 0 0 0,39 6 0 0 0,69 17 0 0 0,-5-4 0 0 0,-53-9 0 0 0,81 8 0 0 0,-111-15 22 0 0,63 16-1 0 0,-12-2 0 0 0,-6-4 69 0 0,117 14 140 0 0,6-35-95 0 0,-147 2-142 0 0,136 8 135 0 0,57-4-74 0 0,-152-9-44 0 0,49 0 65 0 0,-46 6-4 0 0,-43 0 11 0 0,85 9 0 0 0,-99-3-60 0 0,0-2 0 0 0,59-8 0 0 0,-40 3-14 0 0,80-9 3 0 0,-133 11 9 0 0,41 2 0 0 0,-4 0-7 0 0,125 5 37 0 0,-103 0-36 0 0,-56-6-14 0 0,42-5 0 0 0,-32 2 0 0 0,-4 0 45 0 0,54-16-1 0 0,-57 12-9 0 0,1 2-1 0 0,43-5 0 0 0,-67 11-64 0 0,0 0 0 0 0,0 0-1 0 0,0 1 1 0 0,0 0-1 0 0,-1 0 1 0 0,1 0 0 0 0,0 1-1 0 0,0 0 1 0 0,-1 0-1 0 0,1 0 1 0 0,-1 1 0 0 0,0 0-1 0 0,0 0 1 0 0,0 0-1 0 0,0 0 1 0 0,0 1 0 0 0,-1 0-1 0 0,1 0 1 0 0,-1 0-1 0 0,0 1 1 0 0,-1-1 0 0 0,1 1-1 0 0,-1 0 1 0 0,3 6-1 0 0,6 12-3713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3.247"/>
    </inkml:context>
    <inkml:brush xml:id="br0">
      <inkml:brushProperty name="width" value="0.1" units="cm"/>
      <inkml:brushProperty name="height" value="0.1" units="cm"/>
      <inkml:brushProperty name="color" value="#E71224"/>
    </inkml:brush>
  </inkml:definitions>
  <inkml:trace contextRef="#ctx0" brushRef="#br0">1456 184 5983 0 0,'1'-6'257'0'0,"0"2"-57"0"0,-1 1 0 0 0,1-1 0 0 0,-1 1 0 0 0,0-1 0 0 0,0 0 0 0 0,0 1 0 0 0,-1-1 0 0 0,1 0-1 0 0,-2-3 1 0 0,1 6-180 0 0,1 1 0 0 0,0 0 0 0 0,-1-1-1 0 0,1 1 1 0 0,0 0 0 0 0,-1 0-1 0 0,1-1 1 0 0,0 1 0 0 0,-1 0 0 0 0,1 0-1 0 0,-1 0 1 0 0,1-1 0 0 0,-1 1-1 0 0,1 0 1 0 0,-1 0 0 0 0,1 0 0 0 0,0 0-1 0 0,-1 0 1 0 0,1 0 0 0 0,-1 0-1 0 0,1 0 1 0 0,-1 0 0 0 0,0 0 0 0 0,-18 3 411 0 0,8-2-288 0 0,-101-8 1384 0 0,-2-1 137 0 0,35 7-831 0 0,-131-19 1 0 0,34-23 94 0 0,122 27-636 0 0,-1 3 0 0 0,-58-7 0 0 0,39 13-636 0 0,-1 4 1 0 0,0 3-1 0 0,0 3 1 0 0,-96 17-1 0 0,139-14-1168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8:58.849"/>
    </inkml:context>
    <inkml:brush xml:id="br0">
      <inkml:brushProperty name="width" value="0.1" units="cm"/>
      <inkml:brushProperty name="height" value="0.1" units="cm"/>
      <inkml:brushProperty name="color" value="#E71224"/>
    </inkml:brush>
  </inkml:definitions>
  <inkml:trace contextRef="#ctx0" brushRef="#br0">1 67 1351 0 0,'29'-12'562'0'0,"-21"9"-257"0"0,0-1 0 0 0,0 1 0 0 0,0 1 0 0 0,0 0 0 0 0,0 0 0 0 0,17-2-1 0 0,-18 5-174 0 0,0 1-1 0 0,1-1 0 0 0,-1 1 0 0 0,12 6 0 0 0,-4-3-25 0 0,-10-4-26 0 0,0 0 0 0 0,0 0 1 0 0,1 0-1 0 0,-1-1 0 0 0,0 0 1 0 0,0 0-1 0 0,1 0 1 0 0,-1-1-1 0 0,8-1 0 0 0,-6 0 70 0 0,0 1-1 0 0,0 1 1 0 0,0-1 0 0 0,8 2-1 0 0,-7-1-40 0 0,0 0 1 0 0,-1 0-1 0 0,1-1 1 0 0,7-2-1 0 0,19 0 99 0 0,243-5 559 0 0,-228 6-610 0 0,52-9 0 0 0,16-2 15 0 0,-86 12-118 0 0,0 2 0 0 0,50 7 0 0 0,58 19 84 0 0,-106-19-108 0 0,8-1 104 0 0,1-1 1 0 0,-1-2-1 0 0,1-2 0 0 0,54-4 0 0 0,16-1 164 0 0,29-1 0 0 0,11-1-88 0 0,-22 1 128 0 0,-100 1-146 0 0,51-13 0 0 0,-56 10-58 0 0,-20 5-110 0 0,0 1 8 0 0,-1-1 0 0 0,1 0 1 0 0,0-1-1 0 0,-1 1 1 0 0,1-1-1 0 0,-1 0 0 0 0,0 0 1 0 0,0 0-1 0 0,7-5 1 0 0,-9 6-21 0 0,7-5 68 0 0,-9 5-76 0 0,0 1 0 0 0,1 0 0 0 0,-1 0 1 0 0,0 0-1 0 0,0 0 0 0 0,0 0 0 0 0,0 0 0 0 0,0 0 0 0 0,1-1 0 0 0,-1 1 0 0 0,0 0 0 0 0,0 0 0 0 0,0 0 0 0 0,0 0 0 0 0,0 0 0 0 0,1 0 0 0 0,-1 0 1 0 0,0 0-1 0 0,0 0 0 0 0,0 0 0 0 0,1 0 0 0 0,-1 0 0 0 0,0 0 0 0 0,0 0 0 0 0,0 0 0 0 0,0 0 0 0 0,1 0 0 0 0,-1 0 0 0 0,0 0 0 0 0,0 0 1 0 0,0 0-1 0 0,0 0 0 0 0,0 1 0 0 0,1-1 0 0 0,-1 0 0 0 0,0 0 0 0 0,0 0 0 0 0,0 0 0 0 0,0 0 0 0 0,0 0 0 0 0,0 0 0 0 0,1 1 0 0 0,-1-1 1 0 0,0 0-1 0 0,0 0 0 0 0,0 0 0 0 0,0 0 0 0 0,0 0 0 0 0,0 1 0 0 0,0-1 0 0 0,0 0 0 0 0,0 0 0 0 0,0 0 0 0 0,0 1 0 0 0,2 1 2 0 0,0 0 1 0 0,-1 0-1 0 0,0 0 0 0 0,1 0 0 0 0,-1 0 0 0 0,0 1 0 0 0,0-1 0 0 0,0 1 0 0 0,0-1 0 0 0,-1 0 1 0 0,1 1-1 0 0,0 3 0 0 0,1 34-416 0 0,-2-20-342 0 0,2-6-2982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9:00.877"/>
    </inkml:context>
    <inkml:brush xml:id="br0">
      <inkml:brushProperty name="width" value="0.1" units="cm"/>
      <inkml:brushProperty name="height" value="0.1" units="cm"/>
      <inkml:brushProperty name="color" value="#E71224"/>
    </inkml:brush>
  </inkml:definitions>
  <inkml:trace contextRef="#ctx0" brushRef="#br0">1 40 919 0 0,'3'-1'248'0'0,"0"0"0"0"0,1-1 0 0 0,-1 1 0 0 0,0 1 0 0 0,1-1 0 0 0,-1 0 0 0 0,0 1 0 0 0,6 0 0 0 0,36-2 896 0 0,-16 0-552 0 0,-1 0-1 0 0,35-9 0 0 0,36-3-205 0 0,-9 16-168 0 0,-25 1-113 0 0,10 1 32 0 0,-47-2-92 0 0,0-1 1 0 0,31-3-1 0 0,51 1 120 0 0,-56 2-130 0 0,19-1 107 0 0,144 4 204 0 0,-110 7-257 0 0,40 2 26 0 0,-103-13-87 0 0,-1-2 0 0 0,46-9 0 0 0,-44 5 21 0 0,83 0 0 0 0,227 30 153 0 0,-38-32-133 0 0,-175 1-20 0 0,-36 10 32 0 0,-50-1-26 0 0,-24-1-51 0 0,33 2 58 0 0,89-8 0 0 0,58-11 76 0 0,-105 10-106 0 0,113 7 0 0 0,-126 10-32 0 0,-19-2 0 0 0,143-5 0 0 0,-10 4 67 0 0,-167-5-62 0 0,-10-1-8 0 0,50 5 69 0 0,161-9-1 0 0,-205-2-31 0 0,191-23 114 0 0,-197 24-145 0 0,-1 1 0 0 0,46 3 1 0 0,-67 0-4 0 0,91 5 36 0 0,-53-1 10 0 0,92-4 0 0 0,-52-13 17 0 0,16 0 18 0 0,-93 11-76 0 0,0 0 20 0 0,1 1 0 0 0,0 0-1 0 0,0 0 1 0 0,17 3-1 0 0,-22-2-15 0 0,-1 0 0 0 0,1-1 0 0 0,-1 0 0 0 0,11-2 0 0 0,6 1 10 0 0,-11 5 56 0 0,-10-4-32 0 0,-3 4 70 0 0,-1 1 0 0 0,1-1 0 0 0,0 1 0 0 0,0 0 0 0 0,-1 8 0 0 0,-4 7-3013 0 0,1-2-388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29:05.228"/>
    </inkml:context>
    <inkml:brush xml:id="br0">
      <inkml:brushProperty name="width" value="0.1" units="cm"/>
      <inkml:brushProperty name="height" value="0.1" units="cm"/>
      <inkml:brushProperty name="color" value="#E71224"/>
    </inkml:brush>
  </inkml:definitions>
  <inkml:trace contextRef="#ctx0" brushRef="#br0">22 80 3023 0 0,'-14'-11'1220'0'0,"8"12"-423"0"0,4 9-438 0 0,2-9-349 0 0,0-1 0 0 0,0 0 0 0 0,0 1 0 0 0,0-1 0 0 0,0 1 0 0 0,1-1 0 0 0,-1 1 0 0 0,0-1 0 0 0,0 0 0 0 0,0 1 0 0 0,0-1 0 0 0,1 1 0 0 0,-1-1 0 0 0,0 0 0 0 0,0 1 0 0 0,1-1 0 0 0,-1 0 0 0 0,0 1 0 0 0,1-1 0 0 0,-1 0 0 0 0,0 1 0 0 0,1-1 0 0 0,-1 0 0 0 0,0 0 0 0 0,1 1 0 0 0,-1-1 0 0 0,1 0 0 0 0,-1 0 0 0 0,1 0 0 0 0,-1 0 0 0 0,0 0 0 0 0,1 0 0 0 0,-1 0 0 0 0,1 1 0 0 0,-1-1 0 0 0,1 0 0 0 0,-1 0 0 0 0,1-1 0 0 0,0 1 0 0 0,22-4 682 0 0,-11 2-440 0 0,-5 2-231 0 0,14 0 169 0 0,29 3-1 0 0,-34-1-82 0 0,1-2-1 0 0,32-2 0 0 0,-30 1 47 0 0,36 1-1 0 0,-31 3-42 0 0,24 8-1 0 0,-26-6-78 0 0,32 4-1 0 0,75 6 34 0 0,-118-15-55 0 0,191 7 97 0 0,-136-8-67 0 0,70-9-1 0 0,27-10-38 0 0,16 9 244 0 0,-22 3-130 0 0,-101 2-90 0 0,106-16 90 0 0,-4-1-74 0 0,-68 11-16 0 0,-23 4 40 0 0,0 3 0 0 0,94 6 0 0 0,-126-1-45 0 0,39-5-1 0 0,17-1 9 0 0,-54 7-27 0 0,1 1 0 0 0,-1 1 0 0 0,0 3 0 0 0,0 0 0 0 0,43 15 0 0 0,97 29 0 0 0,-52-15 32 0 0,153 21 0 0 0,-267-54-20 0 0,1 0 0 0 0,-1-1 0 0 0,1 0 0 0 0,0-1 0 0 0,0 0 0 0 0,-1-1 0 0 0,1 0 0 0 0,-1-1 0 0 0,1 0 0 0 0,-1-1 0 0 0,0-1 0 0 0,1 1 0 0 0,10-7 0 0 0,-18 8 77 0 0,26-16 407 0 0,-28 17-476 0 0,-1 1 0 0 0,0-1 0 0 0,0 0 0 0 0,0-1 0 0 0,0 1 0 0 0,0 0 0 0 0,0 0 0 0 0,0 0 0 0 0,0-1 0 0 0,0 1 0 0 0,-1 0 0 0 0,1-1-1 0 0,0 1 1 0 0,-1 0 0 0 0,1-1 0 0 0,-1 1 0 0 0,0-1 0 0 0,1 1 0 0 0,-1-2 0 0 0,-2-1 41 0 0,-2 8-52 0 0,-3 7-15 0 0,0 5-342 0 0,3-8-80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43.786"/>
    </inkml:context>
    <inkml:brush xml:id="br0">
      <inkml:brushProperty name="width" value="0.1" units="cm"/>
      <inkml:brushProperty name="height" value="0.1" units="cm"/>
      <inkml:brushProperty name="color" value="#E71224"/>
    </inkml:brush>
  </inkml:definitions>
  <inkml:trace contextRef="#ctx0" brushRef="#br0">2 95 3679 0 0,'0'-27'328'0'0,"-1"8"-264"0"0,2 6-64 0 0,-1 4 0 0 0,2 3 240 0 0,-2 4 32 0 0,4 1 8 0 0,-2-1 0 0 0,2-2-168 0 0,1-2-32 0 0,3 3-8 0 0,1 1 0 0 0,2 2-216 0 0,-4 2-48 0 0,3 1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46.047"/>
    </inkml:context>
    <inkml:brush xml:id="br0">
      <inkml:brushProperty name="width" value="0.1" units="cm"/>
      <inkml:brushProperty name="height" value="0.1" units="cm"/>
      <inkml:brushProperty name="color" value="#E71224"/>
    </inkml:brush>
  </inkml:definitions>
  <inkml:trace contextRef="#ctx0" brushRef="#br0">0 0 799 0 0,'4'22'68'0'0,"-4"-21"-65"0"0,0-1 0 0 0,0 1-1 0 0,1-1 1 0 0,-1 1-1 0 0,0 0 1 0 0,1-1-1 0 0,-1 1 1 0 0,1-1-1 0 0,-1 1 1 0 0,1-1-1 0 0,-1 1 1 0 0,1-1-1 0 0,-1 1 1 0 0,1-1-1 0 0,-1 0 1 0 0,1 1-1 0 0,-1-1 1 0 0,1 0-1 0 0,0 1 1 0 0,-1-1-1 0 0,1 0 1 0 0,0 0-1 0 0,-1 0 1 0 0,1 0-1 0 0,0 0 1 0 0,1 1-1 0 0,18 3 70 0 0,-18-3-72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36.458"/>
    </inkml:context>
    <inkml:brush xml:id="br0">
      <inkml:brushProperty name="width" value="0.1" units="cm"/>
      <inkml:brushProperty name="height" value="0.1" units="cm"/>
      <inkml:brushProperty name="color" value="#E71224"/>
    </inkml:brush>
  </inkml:definitions>
  <inkml:trace contextRef="#ctx0" brushRef="#br0">0 26 1839 0 0,'4'-3'160'0'0,"2"-3"-160"0"0,-3-1 0 0 0,5 3 0 0 0,-3 0 0 0 0,3 2 0 0 0,-3 2 0 0 0,-3 2-64 0 0,0 0-96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39.424"/>
    </inkml:context>
    <inkml:brush xml:id="br0">
      <inkml:brushProperty name="width" value="0.1" units="cm"/>
      <inkml:brushProperty name="height" value="0.1" units="cm"/>
      <inkml:brushProperty name="color" value="#E71224"/>
    </inkml:brush>
  </inkml:definitions>
  <inkml:trace contextRef="#ctx0" brushRef="#br0">34 1 1639 0 0,'-7'2'0'0'0,"-1"-2"64"0"0,3 3-64 0 0,3-1 96 0 0,0 0-96 0 0,4-2 0 0 0,-2 2 0 0 0,-2 0 0 0 0,0 1 0 0 0,0 3 0 0 0,0 0 0 0 0,-1-1 0 0 0,3 1-96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41.515"/>
    </inkml:context>
    <inkml:brush xml:id="br0">
      <inkml:brushProperty name="width" value="0.1" units="cm"/>
      <inkml:brushProperty name="height" value="0.1" units="cm"/>
      <inkml:brushProperty name="color" value="#E71224"/>
    </inkml:brush>
  </inkml:definitions>
  <inkml:trace contextRef="#ctx0" brushRef="#br0">1 53 3823 0 0,'21'-5'792'0'0,"-5"5"-608"0"0,0 1 0 0 0,1 1 0 0 0,21 6 0 0 0,-21-6-153 0 0,0 1-1 0 0,0-2 1 0 0,25-1-1 0 0,-22 0-8 0 0,119-4 810 0 0,148 0-90 0 0,-176 1-595 0 0,131-7 508 0 0,55-18 169 0 0,-237 20-708 0 0,2 3 0 0 0,-1 3 0 0 0,75 6 0 0 0,208 37-116 0 0,-232-30 19 0 0,138 10 26 0 0,-151-23-45 0 0,-27 0 0 0 0,147 11 128 0 0,-189-9-97 0 0,-19 0 1 0 0,0 1 1 0 0,14 1-1 0 0,-12 1 148 0 0,-1 0-1 0 0,0 0 0 0 0,1 1 0 0 0,15 8 0 0 0,-26-10-168 0 0,0-1 32 0 0,0 0-33 0 0,-2-1-8 0 0,0 0-1 0 0,0 0 0 0 0,1 0 0 0 0,-1 0 0 0 0,0 0 1 0 0,0 0-1 0 0,0 0 0 0 0,0 0 0 0 0,0 0 0 0 0,1 0 1 0 0,-1 0-1 0 0,0 0 0 0 0,0 0 0 0 0,0 0 0 0 0,0 1 1 0 0,0-1-1 0 0,1 0 0 0 0,-1 0 0 0 0,0 0 0 0 0,0 0 1 0 0,0 0-1 0 0,0 0 0 0 0,0 1 0 0 0,0-1 0 0 0,0 0 1 0 0,0 0-1 0 0,0 0 0 0 0,0 0 0 0 0,0 1 0 0 0,0-1 1 0 0,0 0-1 0 0,1 0 0 0 0,-1 0 0 0 0,0 0 0 0 0,0 1 1 0 0,0-1-1 0 0,-1 0 0 0 0,1 0 0 0 0,0 0 0 0 0,1 3 15 0 0,12 30-16 0 0,-8-27 0 0 0,-5-5 0 0 0,0-1 0 0 0,1 0 0 0 0,-1 0 0 0 0,0 1 0 0 0,0-1 0 0 0,0 0 0 0 0,1 0 0 0 0,-1 0 0 0 0,0 1 0 0 0,1-1 0 0 0,-1 0 0 0 0,0 0 0 0 0,0 0 0 0 0,1 0 0 0 0,-1 1 0 0 0,0-1 0 0 0,1 0 0 0 0,-1 0 0 0 0,0 0 0 0 0,1 0 0 0 0,-1 0 0 0 0,0 0 0 0 0,1 0 0 0 0,-1 0 0 0 0,0 0 0 0 0,1 0 0 0 0,-1 0 0 0 0,1 0 0 0 0,1 0 0 0 0,-1 0 0 0 0,-1-1 0 0 0,0 1 0 0 0,1 0 0 0 0,-1 0 1 0 0,1 0-1 0 0,-1 0 0 0 0,0 0 0 0 0,1 1 0 0 0,-1-1 0 0 0,0 0 0 0 0,1 0 0 0 0,-1 0 0 0 0,1 0 0 0 0,-1 0 0 0 0,0 0 0 0 0,1 1 0 0 0,-1-1 0 0 0,0 0 0 0 0,1 0 0 0 0,-1 0 0 0 0,0 1 0 0 0,0-1 0 0 0,1 0 0 0 0,-1 0 0 0 0,0 1 0 0 0,0-1 0 0 0,1 0 0 0 0,-1 1 0 0 0,0-1 0 0 0,0 0 0 0 0,0 1 0 0 0,1-1 1 0 0,-1 1-1 0 0,0-1 0 0 0,0 0 0 0 0,0 1 0 0 0,-4 12-3143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46.934"/>
    </inkml:context>
    <inkml:brush xml:id="br0">
      <inkml:brushProperty name="width" value="0.1" units="cm"/>
      <inkml:brushProperty name="height" value="0.1" units="cm"/>
      <inkml:brushProperty name="color" value="#E71224"/>
    </inkml:brush>
  </inkml:definitions>
  <inkml:trace contextRef="#ctx0" brushRef="#br0">14 175 919 0 0,'0'0'147'0'0,"-1"-1"0"0"0,0 1 0 0 0,0 0-1 0 0,1 0 1 0 0,-1 0 0 0 0,0-1-1 0 0,1 1 1 0 0,-1 0 0 0 0,0 0-1 0 0,0 0 1 0 0,1 0 0 0 0,-1 0-1 0 0,0 1 1 0 0,1-1 0 0 0,-1 0-1 0 0,-1 1 769 0 0,8-3-591 0 0,2 0-53 0 0,0-1-1 0 0,1 2 1 0 0,-1-1 0 0 0,10 0 0 0 0,25-5 340 0 0,4-5-81 0 0,0 2 1 0 0,0 1-1 0 0,67-2 0 0 0,-87 11-339 0 0,45 5-1 0 0,8 1-75 0 0,-3-8-37 0 0,79-13 0 0 0,74-22 381 0 0,-225 36-442 0 0,113-19 163 0 0,61-11-120 0 0,-120 25-60 0 0,-7 1 0 0 0,-25 1 6 0 0,0 1 0 0 0,0 2 0 0 0,39 3 0 0 0,81 15 45 0 0,-97-9-33 0 0,1-2 0 0 0,84-2-1 0 0,-78-8-14 0 0,121-2 30 0 0,-149 7-25 0 0,1 1 0 0 0,-1 2 0 0 0,0 0-1 0 0,31 11 1 0 0,116 29 43 0 0,-142-38-30 0 0,-1-1 0 0 0,1-2 1 0 0,45-2-1 0 0,-33-3 25 0 0,129-7-39 0 0,-164 9 0 0 0,0 1 1 0 0,0 0-1 0 0,0 1 0 0 0,-1 0 0 0 0,1 0 0 0 0,0 1 0 0 0,-1 1 0 0 0,15 6 0 0 0,-11-2 11 0 0,-12-6-14 0 0,0-1 0 0 0,0 0 0 0 0,0 0-1 0 0,0 1 1 0 0,1-2 0 0 0,-1 1 0 0 0,0 0 0 0 0,0 0 0 0 0,1-1 0 0 0,-1 1-1 0 0,3-1 1 0 0,0 0 144 0 0,-4 0 129 0 0,-2 6-126 0 0,1-6-146 0 0,0 1-1 0 0,0-1 1 0 0,0 0-1 0 0,0 1 1 0 0,0-1 0 0 0,0 0-1 0 0,0 1 1 0 0,0-1-1 0 0,0 0 1 0 0,0 0-1 0 0,-1 1 1 0 0,1-1-1 0 0,0 0 1 0 0,0 1-1 0 0,0-1 1 0 0,-1 0-1 0 0,1 0 1 0 0,0 1 0 0 0,0-1-1 0 0,-1 0 1 0 0,1 0-1 0 0,0 0 1 0 0,0 1-1 0 0,-1-1 1 0 0,1 0-1 0 0,0 0 1 0 0,-1 0-1 0 0,1 0 1 0 0,0 0-1 0 0,-1 0 1 0 0,1 0 0 0 0,0 1-1 0 0,-1-1 1 0 0,1 0-1 0 0,0 0 1 0 0,-1 0-1 0 0,1 0 1 0 0,0 0-1 0 0,-1-1 1 0 0,1 1-1 0 0,0 0 1 0 0,-1 0-1 0 0,1 0 1 0 0,-1 0-1 0 0,-13-7 264 0 0,12 6-134 0 0,0 0 102 0 0,-2 1-152 0 0,2 0-74 0 0,4 6-10 0 0,-2-6 0 0 0,0 0 0 0 0,0 1 0 0 0,0-1 0 0 0,0 0 0 0 0,0 0 0 0 0,0 0 0 0 0,0 0 0 0 0,0 0 0 0 0,0 1 0 0 0,0-1 0 0 0,0 0 0 0 0,0 0 0 0 0,0 0 0 0 0,0 0 0 0 0,0 0 0 0 0,0 0 0 0 0,0 1 0 0 0,0-1 0 0 0,0 0 0 0 0,0 0 0 0 0,0 0 0 0 0,0 0 0 0 0,0 0 0 0 0,1 1 0 0 0,-1-1 0 0 0,0 0 0 0 0,0 0 0 0 0,0 0 0 0 0,0 0 0 0 0,0 0 0 0 0,0 0 0 0 0,0 0 0 0 0,0 0 0 0 0,0 1 0 0 0,1-1 0 0 0,-1 0 0 0 0,0 0 0 0 0,0 0 0 0 0,0 0 0 0 0,0 0 0 0 0,0 0 0 0 0,1 0 0 0 0,-1 0 0 0 0,0 0 0 0 0,0 0 0 0 0,0 0 0 0 0,0 0 0 0 0,0 0 0 0 0,0 0 0 0 0,1 0 0 0 0,-1 0 0 0 0,0 0 0 0 0,0 0 0 0 0,0 0 0 0 0,0 0 0 0 0,0 0 0 0 0,1 0 0 0 0,-1 0 0 0 0,0 0 0 0 0,0 0 0 0 0,0-1 0 0 0,0 1 0 0 0,0 0 0 0 0,0 0 0 0 0,0 0 0 0 0,1 0 0 0 0,-1 0 0 0 0,0 0 0 0 0,0 0 0 0 0,1 0 0 0 0,2 1 0 0 0,0 1 0 0 0,-1 0 0 0 0,1 1 0 0 0,-1-1 0 0 0,0 0 0 0 0,0 1 0 0 0,0-1 0 0 0,0 1 0 0 0,0-1 0 0 0,-1 1 0 0 0,1 0 0 0 0,1 4 0 0 0,-2-4 0 0 0,0-1-144 0 0,0 1 0 0 0,0 0 0 0 0,0-1 0 0 0,0 1-1 0 0,0 0 1 0 0,-1 0 0 0 0,0 0 0 0 0,1 0 0 0 0,-1 0 0 0 0,0 0-1 0 0,0 0 1 0 0,-1-1 0 0 0,1 1 0 0 0,-2 5 0 0 0,2-3-614 0 0</inkml:trace>
  <inkml:trace contextRef="#ctx0" brushRef="#br0" timeOffset="1">8248 648 287 0 0,'1'0'0'0'0,"3"0"0"0"0,-2-2 0 0 0,0 2 0 0 0,0 0 0 0 0,0 0 0 0 0,-1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48.643"/>
    </inkml:context>
    <inkml:brush xml:id="br0">
      <inkml:brushProperty name="width" value="0.1" units="cm"/>
      <inkml:brushProperty name="height" value="0.1" units="cm"/>
      <inkml:brushProperty name="color" value="#E71224"/>
    </inkml:brush>
  </inkml:definitions>
  <inkml:trace contextRef="#ctx0" brushRef="#br0">6670 3518 455 0 0,'162'-44'3767'0'0,"-159"43"-3726"0"0,0 0-1 0 0,0 1 1 0 0,1-1 0 0 0,-1 1-1 0 0,0 0 1 0 0,0 0 0 0 0,1 0-1 0 0,4 1 1 0 0,-7-1-34 0 0,0 1 0 0 0,0-1 1 0 0,-1 0-1 0 0,1 1 0 0 0,0-1 1 0 0,-1 0-1 0 0,1 1 0 0 0,0-1 1 0 0,-1 1-1 0 0,1-1 0 0 0,0 1 1 0 0,-1-1-1 0 0,1 1 0 0 0,-1-1 1 0 0,1 1-1 0 0,-1 0 0 0 0,1-1 1 0 0,-1 1-1 0 0,0 0 0 0 0,1-1 1 0 0,-1 1-1 0 0,0 0 0 0 0,1-1 1 0 0,-1 1-1 0 0,0 0 0 0 0,0 0 1 0 0,0 0-1 0 0,0-1 0 0 0,0 1 1 0 0,0 0-1 0 0,0 0 0 0 0,0-1 1 0 0,0 1-1 0 0,0 0 0 0 0,0 0 0 0 0,0 0 1 0 0,-1-1-1 0 0,1 1 0 0 0,0 0 1 0 0,0-1-1 0 0,-2 2 0 0 0,-1 4-19 0 0,0 1-48 0 0</inkml:trace>
  <inkml:trace contextRef="#ctx0" brushRef="#br0" timeOffset="1">2 161 919 0 0,'0'-2'1403'0'0,"-2"-8"1157"0"0,5 8-1909 0 0,4 5-329 0 0,-4-2-279 0 0,0 0 0 0 0,0 0-1 0 0,0 0 1 0 0,0 0-1 0 0,0 0 1 0 0,0-1-1 0 0,0 1 1 0 0,0-1-1 0 0,0 0 1 0 0,0 0 0 0 0,0 0-1 0 0,1 0 1 0 0,-1-1-1 0 0,3 0 1 0 0,23 0 382 0 0,-18 0-317 0 0,-1 0-1 0 0,1 0 0 0 0,-1-1 0 0 0,1 0 0 0 0,-1-1 0 0 0,0 0 0 0 0,16-8 0 0 0,8-1-32 0 0,150-32 138 0 0,-156 38-176 0 0,37-6-12 0 0,0 3-1 0 0,117-1 1 0 0,-149 10-25 0 0,260-4 0 0 0,-287 4 0 0 0,418-6 64 0 0,-137-7 54 0 0,-85 1-32 0 0,-138 12-29 0 0,25 0 13 0 0,-37-1 46 0 0,0 2-1 0 0,84 12 1 0 0,-4 1 116 0 0,-99-12-166 0 0,0 1 1 0 0,0 2 0 0 0,63 16-1 0 0,-49-10 8 0 0,-16-5 42 0 0,-28-6-95 0 0,-42 8-258 0 0,22-5 15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35:56.597"/>
    </inkml:context>
    <inkml:brush xml:id="br0">
      <inkml:brushProperty name="width" value="0.1" units="cm"/>
      <inkml:brushProperty name="height" value="0.1" units="cm"/>
      <inkml:brushProperty name="color" value="#E71224"/>
    </inkml:brush>
  </inkml:definitions>
  <inkml:trace contextRef="#ctx0" brushRef="#br0">6 52 2879 0 0,'-5'-7'508'0'0,"9"6"-145"0"0,17 6 72 0 0,-6 0-205 0 0,-5-5 88 0 0,0 0 0 0 0,-1-1-1 0 0,1 0 1 0 0,-1-1-1 0 0,1 1 1 0 0,-1-2-1 0 0,0 1 1 0 0,0-2-1 0 0,15-6 1 0 0,8-3 682 0 0,-27 12-883 0 0,0-1 1 0 0,0 1-1 0 0,0 0 0 0 0,0 1 0 0 0,0-1 0 0 0,1 1 0 0 0,-1 0 0 0 0,0 0 0 0 0,0 1 0 0 0,7 1 0 0 0,4 1 25 0 0,30 13 0 0 0,-31-10-127 0 0,0-1 0 0 0,17 3-1 0 0,6-1 2 0 0,1-2 0 0 0,-1-1 0 0 0,48-3 0 0 0,-19-1 98 0 0,101 13-1 0 0,0 16 167 0 0,33 3-96 0 0,0-21-56 0 0,-76-8-12 0 0,-22-2-35 0 0,-59 1-42 0 0,16 2 154 0 0,0-3-1 0 0,92-10 0 0 0,224-37 791 0 0,-223 39-741 0 0,-83 6-172 0 0,87-14-1 0 0,13-18 123 0 0,23-4 198 0 0,-139 29-283 0 0,85-1 0 0 0,-126 9-161 0 0,0 1 0 0 0,0 0-1 0 0,23 4 1 0 0,-32-4 17 0 0,-1 0 0 0 0,1 0 0 0 0,-1 0-1 0 0,0 1 1 0 0,1-1 0 0 0,-1 1 0 0 0,0 0 0 0 0,0 0 0 0 0,0 0 0 0 0,0 0 0 0 0,0 0-1 0 0,-1 0 1 0 0,1 1 0 0 0,-1 0 0 0 0,1-1 0 0 0,-1 1 0 0 0,0 0 0 0 0,3 6 0 0 0,0 5-993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4.131"/>
    </inkml:context>
    <inkml:brush xml:id="br0">
      <inkml:brushProperty name="width" value="0.1" units="cm"/>
      <inkml:brushProperty name="height" value="0.1" units="cm"/>
      <inkml:brushProperty name="color" value="#E71224"/>
    </inkml:brush>
  </inkml:definitions>
  <inkml:trace contextRef="#ctx0" brushRef="#br0">2067 36 3711 0 0,'-4'-3'286'0'0,"1"0"0"0"0,-1 1 0 0 0,0-1-1 0 0,0 1 1 0 0,0 0 0 0 0,0 0 0 0 0,0 0-1 0 0,-1 0 1 0 0,1 1 0 0 0,0 0 0 0 0,-6-1-1 0 0,-10-2 278 0 0,-26 0 0 0 0,18 2 218 0 0,11 2-485 0 0,1 0-1 0 0,0 1 0 0 0,-19 3 1 0 0,-28 2 42 0 0,-70-3 1044 0 0,-18 6-236 0 0,1 0-698 0 0,67-7-255 0 0,-62-3 150 0 0,75-5-178 0 0,-202-6 678 0 0,-42 29-521 0 0,2 24-590 0 0,218-19-4058 0 0,46-9-322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50.218"/>
    </inkml:context>
    <inkml:brush xml:id="br0">
      <inkml:brushProperty name="width" value="0.1" units="cm"/>
      <inkml:brushProperty name="height" value="0.1" units="cm"/>
      <inkml:brushProperty name="color" value="#E71224"/>
    </inkml:brush>
  </inkml:definitions>
  <inkml:trace contextRef="#ctx0" brushRef="#br0">0 125 919 0 0,'9'-5'267'0'0,"-1"0"0"0"0,1 1 0 0 0,0 1 0 0 0,0-1 0 0 0,0 2 0 0 0,1-1 0 0 0,-1 1 0 0 0,1 1 0 0 0,15-2 0 0 0,-3 3-178 0 0,1 2 0 0 0,-1 0 1 0 0,24 5-1 0 0,102 23 341 0 0,155 22 665 0 0,-10-39-697 0 0,-153-10-268 0 0,402-19 877 0 0,-387 8-770 0 0,138-13 26 0 0,-201 8-197 0 0,153-27 111 0 0,-3-11 449 0 0,-208 44-448 0 0,-23 6-100 0 0,0-1 0 0 0,0-1 0 0 0,-1 1 0 0 0,16-8 0 0 0,-10 2 42 0 0,-11 5-56 0 0,0 0-1 0 0,1 1 1 0 0,-1-1 0 0 0,1 1 0 0 0,0 0-1 0 0,0 1 1 0 0,10-3 0 0 0,-31 17 56 0 0,12-13-110 0 0,0 1-1 0 0,0 0 1 0 0,0 0 0 0 0,0 0 0 0 0,0 0 0 0 0,0 1 0 0 0,0-1 0 0 0,0 1 0 0 0,1 0 0 0 0,-5 3-1 0 0,2 0-27 0 0,-1 1-1 0 0,2 0 1 0 0,-7 8 0 0 0,10-12-1 0 0,-10 11-83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52.642"/>
    </inkml:context>
    <inkml:brush xml:id="br0">
      <inkml:brushProperty name="width" value="0.1" units="cm"/>
      <inkml:brushProperty name="height" value="0.1" units="cm"/>
      <inkml:brushProperty name="color" value="#E71224"/>
    </inkml:brush>
  </inkml:definitions>
  <inkml:trace contextRef="#ctx0" brushRef="#br0">1 24 455 0 0,'26'-6'-193'0'0,"55"-10"828"0"0,-74 15-573 0 0,0 0 0 0 0,0 1 0 0 0,1 0-1 0 0,-1 0 1 0 0,0 1 0 0 0,0 0 0 0 0,0 0 0 0 0,0 1 0 0 0,7 2-1 0 0,-13-3-58 0 0,0 0 0 0 0,0 0 0 0 0,0 0 0 0 0,0 1 0 0 0,-1-1 0 0 0,1 0 0 0 0,0 0 0 0 0,-1 1 0 0 0,1-1 0 0 0,0 0 0 0 0,-1 1 0 0 0,0-1 0 0 0,1 1 0 0 0,-1-1 0 0 0,0 1 0 0 0,0-1 0 0 0,1 0 0 0 0,-1 1 0 0 0,0-1 0 0 0,-1 1 0 0 0,1 2 0 0 0,0-2-6 0 0,0 1 1 0 0,0-1 0 0 0,0 1-1 0 0,0-1 1 0 0,1 1-1 0 0,-1 0 1 0 0,1-1 0 0 0,0 0-1 0 0,1 3 1 0 0,9 7-258 0 0,-2-7-222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54.555"/>
    </inkml:context>
    <inkml:brush xml:id="br0">
      <inkml:brushProperty name="width" value="0.1" units="cm"/>
      <inkml:brushProperty name="height" value="0.1" units="cm"/>
      <inkml:brushProperty name="color" value="#E71224"/>
    </inkml:brush>
  </inkml:definitions>
  <inkml:trace contextRef="#ctx0" brushRef="#br0">0 8 1295 0 0,'0'-5'0'0'0,"0"3"112"0"0,2 2-112 0 0,0 0 0 0 0,0 3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2:55.731"/>
    </inkml:context>
    <inkml:brush xml:id="br0">
      <inkml:brushProperty name="width" value="0.1" units="cm"/>
      <inkml:brushProperty name="height" value="0.1" units="cm"/>
      <inkml:brushProperty name="color" value="#E71224"/>
    </inkml:brush>
  </inkml:definitions>
  <inkml:trace contextRef="#ctx0" brushRef="#br0">4 60 1839 0 0,'-1'-13'80'0'0,"-1"0"16"0"0,2 2-96 0 0,2 1 0 0 0,-1 3 0 0 0,3 3 0 0 0,-2 2 288 0 0,2 4 32 0 0,-1-2 0 0 0,3 0-1472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07.060"/>
    </inkml:context>
    <inkml:brush xml:id="br0">
      <inkml:brushProperty name="width" value="0.1" units="cm"/>
      <inkml:brushProperty name="height" value="0.1" units="cm"/>
      <inkml:brushProperty name="color" value="#E71224"/>
    </inkml:brush>
  </inkml:definitions>
  <inkml:trace contextRef="#ctx0" brushRef="#br0">0 922 1007 0 0,'1'-1'77'0'0,"0"-1"0"0"0,0 1 0 0 0,0 0-1 0 0,0-1 1 0 0,0 1 0 0 0,0 0 0 0 0,1-1-1 0 0,-1 1 1 0 0,0 0 0 0 0,1 0 0 0 0,-1 0-1 0 0,1 0 1 0 0,-1 0 0 0 0,1 1-1 0 0,0-1 1 0 0,3-1 0 0 0,31-4 1107 0 0,-4 1-769 0 0,-23 3-286 0 0,-1 0-1 0 0,0 1 1 0 0,15-1-1 0 0,2 0 130 0 0,-19 2-183 0 0,0 0-1 0 0,0 1 0 0 0,0 0 0 0 0,0 0 0 0 0,0 0 0 0 0,0 1 1 0 0,0-1-1 0 0,0 1 0 0 0,6 4 0 0 0,8 1 76 0 0,21 8 69 0 0,-20-7-133 0 0,1-1 1 0 0,0 0-1 0 0,0-2 1 0 0,34 5-1 0 0,-53-10-81 0 0,95 3 169 0 0,-85-4-142 0 0,0 0 0 0 0,0-1 0 0 0,0-1 0 0 0,0 0 0 0 0,18-7 0 0 0,-4 1 165 0 0,35-7 1 0 0,-4 2 1 0 0,-24 5-122 0 0,0 1-1 0 0,1 2 1 0 0,39-1-1 0 0,107 7 50 0 0,15 2 10 0 0,-62 5-136 0 0,-3-12 0 0 0,-26 0 0 0 0,-24 6 0 0 0,142 20 0 0 0,-186-17 0 0 0,1-2 0 0 0,-1-2 0 0 0,61-7 0 0 0,-69 4 0 0 0,45-4 12 0 0,-28 1 5 0 0,0 3 1 0 0,62 3-1 0 0,130 5-17 0 0,-186-5 0 0 0,109-12 23 0 0,-36 2 8 0 0,-78 7-22 0 0,156-3-8 0 0,-45 13-1 0 0,-49 2 0 0 0,-22-6 0 0 0,-38-1 0 0 0,76-7 0 0 0,-106 4 0 0 0,1 1 0 0 0,-1 0 0 0 0,0 1 0 0 0,30 6 0 0 0,-47-6 0 0 0,165 18 0 0 0,-113-14 0 0 0,10 1 32 0 0,100-3 0 0 0,-117-1-32 0 0,-33-1 0 0 0,0-1 0 0 0,15-1 0 0 0,201-8 50 0 0,-96 6-28 0 0,-38 2-22 0 0,49-3 0 0 0,-119 2 0 0 0,23-3 0 0 0,55-11 0 0 0,-80 12 0 0 0,1 1 0 0 0,-1 1 0 0 0,0 2 0 0 0,41 3 0 0 0,128 23 0 0 0,-134-13 0 0 0,-33-6 0 0 0,0-1 0 0 0,0-2 0 0 0,39 3 0 0 0,-19-3 0 0 0,-35-3 0 0 0,0 1 0 0 0,0-2 0 0 0,20 0 0 0 0,169-17 0 0 0,-130 13 0 0 0,87 6 0 0 0,217 4 0 0 0,-118-4 0 0 0,-66 1 0 0 0,-110-10 64 0 0,-67 6-64 0 0,-11 0 0 0 0,-1 1 0 0 0,1 0 0 0 0,-1 0 0 0 0,1-1 0 0 0,-1 1 0 0 0,1 0 0 0 0,-1 0 0 0 0,1 1 0 0 0,-1-1 0 0 0,1 0 0 0 0,-1 0 0 0 0,1 1 0 0 0,1 0 0 0 0,4 0 0 0 0,-5 2 0 0 0,-3-3 3 0 0,1 1-1 0 0,-1-1 0 0 0,1 0 0 0 0,-1 1 1 0 0,1-1-1 0 0,-1 1 0 0 0,1-1 0 0 0,-1 0 1 0 0,0 0-1 0 0,1 1 0 0 0,-1-1 0 0 0,1 0 1 0 0,-1 0-1 0 0,0 0 0 0 0,1 1 0 0 0,-1-1 1 0 0,1 0-1 0 0,-1 0 0 0 0,0 0 0 0 0,1 0 1 0 0,-1 0-1 0 0,0 0 0 0 0,1 0 0 0 0,-1-1 1 0 0,0 1-1 0 0,-1 0 3 0 0,0 1-5 0 0,1-1 0 0 0,0 1 0 0 0,0-1 0 0 0,0 1 0 0 0,-1-1 0 0 0,1 1 0 0 0,0-1 0 0 0,0 0 0 0 0,0 1 0 0 0,-1-1 0 0 0,1 0 0 0 0,0 0 0 0 0,0 0 0 0 0,-3 0 0 0 0,5 0 0 0 0,0-1 0 0 0,-1 1 0 0 0,1-1 0 0 0,-1 1 0 0 0,1 0 0 0 0,0-1 0 0 0,-1 1 0 0 0,1 0 0 0 0,0 0 0 0 0,-1-1 0 0 0,1 1 0 0 0,0 0 0 0 0,-1 0 0 0 0,1 0 0 0 0,0 0 0 0 0,0 0 0 0 0,6-2 0 0 0,-1-5 0 0 0,1-1 0 0 0,1 1 0 0 0,-1 1 0 0 0,1-1 0 0 0,14-8 0 0 0,-9 7 0 0 0,-3-1 34 0 0,0 0 0 0 0,-1 0 0 0 0,15-18-1 0 0,6-7 347 0 0,-17 19-289 0 0,0 0-1 0 0,-1 0 1 0 0,-1-1-1 0 0,0 0 1 0 0,12-27 0 0 0,-10 16 289 0 0,-2-1 1 0 0,15-55-1 0 0,-25 79-343 0 0,0-1 0 0 0,-1 0 0 0 0,1 1 0 0 0,-1-1 0 0 0,0 0 0 0 0,0 1 0 0 0,0-1 0 0 0,-1 0 0 0 0,0 1 0 0 0,0-1 0 0 0,0 0-1 0 0,0 1 1 0 0,-3-6 0 0 0,-3-3-6 0 0,0 0-1 0 0,0 1 0 0 0,-10-12 1 0 0,-13-20 69 0 0,14 13 29 0 0,4 9-44 0 0,-16-25 0 0 0,18 35-68 0 0,-1 1 0 0 0,0-1 0 0 0,-18-13 0 0 0,12 11-11 0 0,10 9 3 0 0,0 0-1 0 0,0 0 1 0 0,-1 0-1 0 0,-9-3 0 0 0,-14-9 14 0 0,23 14-22 0 0,0-1 0 0 0,0 1 0 0 0,0 0 0 0 0,0 0 0 0 0,-1 1 0 0 0,-9-1 0 0 0,-12-4 0 0 0,16 3 0 0 0,-65-18 0 0 0,-121-18 0 0 0,174 36 0 0 0,-70-8 0 0 0,-192 1 0 0 0,17 21 0 0 0,234-8 0 0 0,0 3 0 0 0,-1 1 0 0 0,2 1 0 0 0,-1 3 0 0 0,-51 19 0 0 0,-152 53 0 0 0,215-73 0 0 0,0 1 0 0 0,-41 22 0 0 0,60-30-3 0 0,1 2 0 0 0,-1-1 0 0 0,1 1 0 0 0,-1 0 0 0 0,1 0 0 0 0,0 0-1 0 0,0 1 1 0 0,1-1 0 0 0,0 1 0 0 0,-1 1 0 0 0,2-1 0 0 0,-1 0 0 0 0,0 1-1 0 0,1 0 1 0 0,0 0 0 0 0,1 0 0 0 0,-1 0 0 0 0,1 0 0 0 0,0 0 0 0 0,1 1 0 0 0,0-1-1 0 0,-2 13 1 0 0,4-9-5 0 0,0-1 0 0 0,0 0 0 0 0,1 0-1 0 0,0 0 1 0 0,0 0 0 0 0,1 0 0 0 0,0 0 0 0 0,1-1-1 0 0,7 14 1 0 0,6 5-13 0 0,29 37-1 0 0,-37-53 19 0 0,33 41 3 0 0,-17-22 0 0 0,23 36 0 0 0,-43-57 0 0 0,0-1 0 0 0,1 0 0 0 0,0-1 0 0 0,0 1 0 0 0,0-1 0 0 0,1 0 0 0 0,0-1 0 0 0,0 1 0 0 0,1-1 0 0 0,0-1 0 0 0,0 0 0 0 0,0 0 0 0 0,0 0 0 0 0,16 5 0 0 0,13 4 1 0 0,-28-10 7 0 0,0-1-1 0 0,0 1 1 0 0,0-2-1 0 0,0 1 1 0 0,0-1-1 0 0,17 1 1 0 0,-10 0 3 0 0,-14-3-11 0 0,0 1 0 0 0,0-1 0 0 0,0 0 0 0 0,0 1 0 0 0,-1-1 0 0 0,1 0 0 0 0,0 0 0 0 0,0 0 0 0 0,0 0 0 0 0,0-1-1 0 0,0 1 1 0 0,4-2 0 0 0,-6 2 7 0 0,0 0 0 0 0,0 0-1 0 0,0-1 1 0 0,0 1 0 0 0,0 0 0 0 0,0-1-1 0 0,0 1 1 0 0,0 0 0 0 0,0-1-1 0 0,0 1 1 0 0,0 0 0 0 0,0 0 0 0 0,0-1-1 0 0,0 1 1 0 0,0 0 0 0 0,0-1-1 0 0,0 1 1 0 0,-1 0 0 0 0,1 0 0 0 0,0-1-1 0 0,0 1 1 0 0,0 0 0 0 0,0 0-1 0 0,-1-1 1 0 0,1 1 0 0 0,0 0 0 0 0,0 0-1 0 0,0-1 1 0 0,-1 1 0 0 0,1 0-1 0 0,0 0 1 0 0,0 0 0 0 0,-1 0-1 0 0,1-1 1 0 0,0 1 0 0 0,0 0 0 0 0,-1 0-1 0 0,1 0 1 0 0,0 0 0 0 0,-1 0-1 0 0,1 0 1 0 0,-15-8 114 0 0,11 8-89 0 0,1-1 0 0 0,-1 0 0 0 0,1 0 0 0 0,-1 0 0 0 0,1-1 0 0 0,-1 1 0 0 0,1-1 0 0 0,0 1 0 0 0,0-1 0 0 0,0 0 0 0 0,0 0 0 0 0,0-1 0 0 0,-4-3 0 0 0,7 5 21 0 0,15 9-498 0 0,-10-3-214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11.891"/>
    </inkml:context>
    <inkml:brush xml:id="br0">
      <inkml:brushProperty name="width" value="0.1" units="cm"/>
      <inkml:brushProperty name="height" value="0.1" units="cm"/>
      <inkml:brushProperty name="color" value="#E71224"/>
    </inkml:brush>
  </inkml:definitions>
  <inkml:trace contextRef="#ctx0" brushRef="#br0">6 889 2327 0 0,'-6'-2'333'0'0,"10"0"575"0"0,11-3 187 0 0,-10 4-931 0 0,1 1 1 0 0,-1 0-1 0 0,1 1 0 0 0,-1-1 0 0 0,0 1 0 0 0,0 0 0 0 0,7 3 0 0 0,-5-2-25 0 0,0-1 0 0 0,-1 0 0 0 0,12 1 1 0 0,20 3 191 0 0,-30-3-229 0 0,0-1 0 0 0,0 0 0 0 0,12-1-1 0 0,36 0 832 0 0,113 14 0 0 0,-155-13-927 0 0,154 11 357 0 0,-77-7-91 0 0,-59-4-193 0 0,-20-1-39 0 0,0 1 0 0 0,-1 0 1 0 0,1 0-1 0 0,0 1 0 0 0,16 5 0 0 0,11 7 63 0 0,-1-2 1 0 0,1-2-1 0 0,1-2 1 0 0,62 6-1 0 0,-67-10-3 0 0,-23-3-68 0 0,1 1 1 0 0,15-2 0 0 0,12 0 25 0 0,-23 0-14 0 0,0 0 1 0 0,22-4 0 0 0,41-6 56 0 0,150 0 0 0 0,-64 22-55 0 0,-120-7-25 0 0,1-1-1 0 0,-1-2 1 0 0,62-6-1 0 0,175-37 226 0 0,-129 29-138 0 0,-79 9-78 0 0,161-14 34 0 0,-71-7-5 0 0,-132 18-54 0 0,50-8 86 0 0,90-3 0 0 0,-94 15-56 0 0,41-2 122 0 0,37-3-53 0 0,-72 5-70 0 0,-32 0-30 0 0,234-4 56 0 0,-175 14-39 0 0,-52-3 1 0 0,61-2-1 0 0,10-3-21 0 0,201 5 64 0 0,-144-8 112 0 0,18-18-160 0 0,-61 15 48 0 0,-105 5-64 0 0,77 4 0 0 0,9 14 0 0 0,-115-16 0 0 0,0 0 0 0 0,17-2 0 0 0,17 2 0 0 0,99 10 64 0 0,14 4-64 0 0,-59-8 0 0 0,-49-4-1 0 0,-14-2 13 0 0,150 6 41 0 0,-159-6-53 0 0,1-1 0 0 0,45-6 0 0 0,-21-4 24 0 0,24-3 16 0 0,-52 12-40 0 0,0 1 0 0 0,0 1 0 0 0,0 1 0 0 0,30 6 0 0 0,70 8 0 0 0,4-7 0 0 0,-94-5 0 0 0,103 6 0 0 0,-74-8 0 0 0,48-4 11 0 0,-72-1 18 0 0,-28 1-23 0 0,-1 1 0 0 0,1 1 0 0 0,13 1 0 0 0,109 2-6 0 0,-86-3 0 0 0,-38-1 0 0 0,0 0 0 0 0,0 1 0 0 0,0 1 0 0 0,14 2 0 0 0,-3 1 0 0 0,0-1 0 0 0,0 0 0 0 0,0-2 0 0 0,0 0 0 0 0,21-2 0 0 0,-20 0 0 0 0,-16 2 0 0 0,-1-1 0 0 0,0 0 0 0 0,0-1 0 0 0,0 1 0 0 0,1-1 0 0 0,-1 0 0 0 0,7-2 0 0 0,-8 2 10 0 0,0 0 1 0 0,0-1-1 0 0,0 0 0 0 0,0 1 0 0 0,0-1 0 0 0,0 0 0 0 0,0-1 0 0 0,-1 1 0 0 0,1 0 0 0 0,-1-1 0 0 0,0 0 1 0 0,1 1-1 0 0,-1-1 0 0 0,0 0 0 0 0,-1 0 0 0 0,1 0 0 0 0,0 0 0 0 0,1-6 0 0 0,12-14 152 0 0,-3 4 18 0 0,-4 2-104 0 0,-1-1 1 0 0,-2 1 0 0 0,1-1 0 0 0,2-24 0 0 0,6-6 47 0 0,-10 35-44 0 0,0-1-1 0 0,4-28 0 0 0,-3 8 47 0 0,-3 25-87 0 0,0 0 0 0 0,-1 0 0 0 0,-1 0-1 0 0,0-15 1 0 0,-1 8 69 0 0,-1-9 101 0 0,-8-33-1 0 0,8 50-182 0 0,0 1 1 0 0,-1 0-1 0 0,1-1 0 0 0,-1 1 0 0 0,-1 0 0 0 0,1 1 0 0 0,-1-1 1 0 0,0 1-1 0 0,-6-6 0 0 0,4 6-11 0 0,0 1 0 0 0,-1 0 0 0 0,0 0 0 0 0,0 0 0 0 0,0 1 0 0 0,0 0 0 0 0,-1 1 0 0 0,-14-5 0 0 0,-23-12 31 0 0,31 13-33 0 0,-1 1-1 0 0,-22-8 0 0 0,-18-6 15 0 0,25 8-16 0 0,-1 1 0 0 0,-1 2-1 0 0,0 1 1 0 0,0 1 0 0 0,-57-3-1 0 0,-54 3-10 0 0,78 5 13 0 0,18 1 13 0 0,-80-12-1 0 0,53 3-25 0 0,45 7 0 0 0,0-1 0 0 0,-39-12 0 0 0,-25-5 0 0 0,15 5 0 0 0,21 2 39 0 0,30 8-26 0 0,-33-11-1 0 0,28 6-12 0 0,-53-13 0 0 0,68 21 0 0 0,1 1 0 0 0,0 0 0 0 0,0 2 0 0 0,0 0 0 0 0,-24 2 0 0 0,12 2 0 0 0,1 0 0 0 0,0 2 0 0 0,0 0 0 0 0,1 2 0 0 0,0 2 0 0 0,0 0 0 0 0,1 1 0 0 0,-34 22 0 0 0,32-14 0 0 0,-38 35 0 0 0,35-27 0 0 0,-107 97 0 0 0,130-116 0 0 0,0-1 0 0 0,1 2 0 0 0,0-1 0 0 0,0 1 0 0 0,1 0 0 0 0,0 0 0 0 0,-3 10 0 0 0,0 1 0 0 0,2 1 0 0 0,-6 28 0 0 0,11-42 0 0 0,0 1 0 0 0,1 0 0 0 0,0-1 0 0 0,1 1 0 0 0,-1-1 0 0 0,2 1 0 0 0,-1-1 0 0 0,1 1 0 0 0,0-1 0 0 0,5 14 0 0 0,2-2 0 0 0,0-1 0 0 0,21 31 0 0 0,-19-33 0 0 0,0 0 0 0 0,2-2 0 0 0,22 22 0 0 0,-29-31 0 0 0,-1 0 0 0 0,1-1 0 0 0,0 1 0 0 0,1-1 0 0 0,-1-1 0 0 0,1 1 0 0 0,11 3 0 0 0,-16-6 0 0 0,0 0 0 0 0,0-1 0 0 0,1 1 0 0 0,-1-1 0 0 0,0 0 0 0 0,0 0 0 0 0,1 0 0 0 0,-1 0 0 0 0,0 0 0 0 0,1 0 0 0 0,-1-1 0 0 0,0 1 0 0 0,0-1 0 0 0,0 1 0 0 0,0-1 0 0 0,1 0 0 0 0,-1 0 0 0 0,0 0 0 0 0,0 0 0 0 0,0 0 0 0 0,-1-1 0 0 0,1 1 0 0 0,0-1 0 0 0,0 1 0 0 0,-1-1 0 0 0,1 1 0 0 0,-1-1 0 0 0,3-3 0 0 0,0-2 17 0 0,0 1 0 0 0,0 0 0 0 0,-1-1 0 0 0,5-13 0 0 0,-7 18 116 0 0,0-1-1 0 0,0 0 0 0 0,-1 1 0 0 0,1-1 1 0 0,-1 0-1 0 0,1 0 0 0 0,-1 0 0 0 0,0 1 1 0 0,0-1-1 0 0,-1 0 0 0 0,1 0 1 0 0,0 0-1 0 0,-1 1 0 0 0,0-1 0 0 0,-1-3 1 0 0,-1 6 525 0 0,-2 8-809 0 0,-2 8-770 0 0,-14 34-1508 0 0,14-26 1166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28.798"/>
    </inkml:context>
    <inkml:brush xml:id="br0">
      <inkml:brushProperty name="width" value="0.1" units="cm"/>
      <inkml:brushProperty name="height" value="0.1" units="cm"/>
      <inkml:brushProperty name="color" value="#E71224"/>
    </inkml:brush>
  </inkml:definitions>
  <inkml:trace contextRef="#ctx0" brushRef="#br0">72 72 2471 0 0,'-15'-3'401'0'0,"14"3"-344"0"0,0-1-1 0 0,0 1 1 0 0,-1 0-1 0 0,1-1 1 0 0,0 1-1 0 0,0 0 1 0 0,0 0 0 0 0,-1 0-1 0 0,1 0 1 0 0,0 0-1 0 0,0 0 1 0 0,-1 0 0 0 0,1 0-1 0 0,0 0 1 0 0,0 1-1 0 0,0-1 1 0 0,0 1 0 0 0,-1-1-1 0 0,1 1 1 0 0,0-1-1 0 0,0 1 1 0 0,0-1 0 0 0,-2 2-1 0 0,3-1-14 0 0,-1 0 0 0 0,1 0 1 0 0,-1-1-1 0 0,1 1 0 0 0,-1 0 0 0 0,0-1 0 0 0,1 1 1 0 0,-1-1-1 0 0,0 1 0 0 0,1-1 0 0 0,-1 1 0 0 0,0-1 0 0 0,1 0 1 0 0,-1 1-1 0 0,0-1 0 0 0,0 0 0 0 0,0 1 0 0 0,1-1 1 0 0,-1 0-1 0 0,0 0 0 0 0,0 0 0 0 0,0 0 0 0 0,0 0 0 0 0,0 0 1 0 0,-1 0-1 0 0,2-1 60 0 0,-1 0 1 0 0,0 1-1 0 0,1-1 0 0 0,-1 0 1 0 0,1 0-1 0 0,-1 0 1 0 0,1 0-1 0 0,-1 0 1 0 0,1 0-1 0 0,0 0 1 0 0,-1 0-1 0 0,1 0 0 0 0,0 0 1 0 0,0 0-1 0 0,0 0 1 0 0,0 0-1 0 0,0 0 1 0 0,0 0-1 0 0,0-1 0 0 0,0 0-28 0 0,0 1 0 0 0,0-1-1 0 0,0 1 1 0 0,0-1 0 0 0,0 1-1 0 0,0-1 1 0 0,1 1 0 0 0,-1 0-1 0 0,1-1 1 0 0,-1 1 0 0 0,1-1-1 0 0,-1 1 1 0 0,1 0 0 0 0,0 0-1 0 0,-1-1 1 0 0,1 1 0 0 0,0 0-1 0 0,0 0 1 0 0,0 0 0 0 0,0 0-1 0 0,0 0 1 0 0,0 0 0 0 0,2-1-1 0 0,12-8 343 0 0,-2 7-107 0 0,0 0 1 0 0,0 1-1 0 0,22-1 0 0 0,13-2 102 0 0,0 3 22 0 0,-9 0-210 0 0,-19 1-49 0 0,30 1-1 0 0,-16 1 24 0 0,-28-1-194 0 0,-1 1 0 0 0,0 0 1 0 0,0 0-1 0 0,0 0 0 0 0,5 2 0 0 0,4 1-6 0 0,11 2 99 0 0,28 12 0 0 0,-52-18-96 0 0,6 4 21 0 0,-1-2-1 0 0,1 1 1 0 0,-1-1-1 0 0,1 0 1 0 0,0 0-1 0 0,0 0 1 0 0,0-1-1 0 0,0 0 1 0 0,0-1-1 0 0,0 0 1 0 0,0 0-1 0 0,10-1 1 0 0,-4-1 21 0 0,-1 1 1 0 0,0 1-1 0 0,0 0 1 0 0,0 1-1 0 0,16 3 1 0 0,26 1 86 0 0,-26-4-31 0 0,0 2 0 0 0,0 0 0 0 0,38 12 0 0 0,-43-10-27 0 0,27 8 50 0 0,-36-5-8 0 0,-13-7-96 0 0,1 0-1 0 0,-1 0 0 0 0,1 0 0 0 0,0 0 0 0 0,-1 0 0 0 0,1 0 0 0 0,0 0 0 0 0,-1-1 0 0 0,1 1 0 0 0,0-1 0 0 0,0 1 0 0 0,0-1 0 0 0,0 0 0 0 0,-1 1 0 0 0,1-1 0 0 0,0 0 0 0 0,0 0 0 0 0,0 0 1 0 0,0-1-1 0 0,3 0 0 0 0,21-4 570 0 0,-25 3-575 0 0,-3-2 1001 0 0,1 0-927 0 0,-6-5 199 0 0,1 18-1026 0 0,0-1-89 0 0,1 1-84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3:36.622"/>
    </inkml:context>
    <inkml:brush xml:id="br0">
      <inkml:brushProperty name="width" value="0.1" units="cm"/>
      <inkml:brushProperty name="height" value="0.1" units="cm"/>
      <inkml:brushProperty name="color" value="#E71224"/>
    </inkml:brush>
  </inkml:definitions>
  <inkml:trace contextRef="#ctx0" brushRef="#br0">210 0 1375 0 0,'-11'2'123'0'0,"7"-1"-97"0"0,1-1 0 0 0,-1 1 0 0 0,0 0 0 0 0,1 0 1 0 0,-1 0-1 0 0,1 0 0 0 0,-1 1 0 0 0,1 0 0 0 0,-4 2 0 0 0,1-1 38 0 0,0 1 0 0 0,0-1-1 0 0,0-1 1 0 0,-12 4 0 0 0,-1 1-25 0 0,-7 3 34 0 0,-43 10 0 0 0,65-18 209 0 0,5-1-94 0 0,12 1-10 0 0,21-2-44 0 0,29-3 100 0 0,98 7 0 0 0,-26 1-28 0 0,71 10-98 0 0,-139-7-24 0 0,123-3 0 0 0,-143-5 13 0 0,-28 0-10 0 0,-16 1-9 0 0,-7-1 32 0 0,-2 1-59 0 0,-25 3 55 0 0,0 1 0 0 0,-33 10-1 0 0,15-1-83 0 0,0-2-1 0 0,-101 10 0 0 0,106-18 75 0 0,1 2 0 0 0,-75 20 0 0 0,103-21-83 0 0,21-3 21 0 0,27-6-6 0 0,298-61 144 0 0,-215 39-101 0 0,-49 14-61 0 0,-38 7-10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4:45.165"/>
    </inkml:context>
    <inkml:brush xml:id="br0">
      <inkml:brushProperty name="width" value="0.1" units="cm"/>
      <inkml:brushProperty name="height" value="0.1" units="cm"/>
      <inkml:brushProperty name="color" value="#E71224"/>
    </inkml:brush>
  </inkml:definitions>
  <inkml:trace contextRef="#ctx0" brushRef="#br0">1 118 455 0 0,'0'-1'18'0'0,"1"0"0"0"0,0 0-1 0 0,-1-1 1 0 0,1 1-1 0 0,-1 0 1 0 0,1 0 0 0 0,-1 0-1 0 0,1 0 1 0 0,-1-1-1 0 0,0 1 1 0 0,1 0 0 0 0,-1 0-1 0 0,0-1 1 0 0,0-1-1 0 0,3-11 2422 0 0,-1 9-1812 0 0,0-1 0 0 0,0 1 0 0 0,1-12 0 0 0,-2 12-342 0 0,0 1-1 0 0,0 0 0 0 0,0 0 1 0 0,0 0-1 0 0,1 0 1 0 0,3-6-1 0 0,-4 9-234 0 0,0 0-1 0 0,0-1 1 0 0,0 1-1 0 0,0 0 1 0 0,0 0-1 0 0,0 0 1 0 0,1 0-1 0 0,-1 0 0 0 0,0 0 1 0 0,1 1-1 0 0,-1-1 1 0 0,1 0-1 0 0,-1 1 1 0 0,1-1-1 0 0,-1 1 1 0 0,1-1-1 0 0,-1 1 1 0 0,1 0-1 0 0,-1 0 1 0 0,1 0-1 0 0,-1 0 1 0 0,3 0-1 0 0,103 6 573 0 0,-29-1-168 0 0,-3-2 62 0 0,134 21 0 0 0,-103-1-436 0 0,2-6 0 0 0,130 5 0 0 0,-141-16 43 0 0,118 21 0 0 0,-85-10-78 0 0,-109-15-39 0 0,0-2 0 0 0,0 0 0 0 0,0-2-1 0 0,24-4 1 0 0,-28 2 29 0 0,0 0 0 0 0,0-2-1 0 0,23-11 1 0 0,11 1 389 0 0,-51 16-421 0 0,1-1 0 0 0,-1 1 0 0 0,1 0 0 0 0,-1 0 0 0 0,1-1 0 0 0,-1 1 0 0 0,1 0 0 0 0,-1 0 0 0 0,1 0 0 0 0,0 0 0 0 0,-1 0 0 0 0,1 0 0 0 0,-1 0 0 0 0,1 0 0 0 0,-1 0 0 0 0,1 0 1 0 0,0 0-1 0 0,-1 1 0 0 0,1-1 0 0 0,-1 0 0 0 0,1 0 0 0 0,-1 0 0 0 0,1 1 0 0 0,-1-1 0 0 0,1 0 0 0 0,-1 1 0 0 0,1-1 0 0 0,-1 0 0 0 0,0 1 0 0 0,1-1 0 0 0,-1 1 0 0 0,1-1 0 0 0,-1 0 0 0 0,0 1 0 0 0,1-1 0 0 0,-1 1 0 0 0,0-1 0 0 0,0 1 0 0 0,1-1 0 0 0,-1 1 0 0 0,0 0 0 0 0,0-1 0 0 0,0 1 0 0 0,0-1 0 0 0,0 1 0 0 0,0 0 0 0 0,3 30-118 0 0,-3-29 60 0 0,-3 23-3373 0 0,0-8-263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4:49.904"/>
    </inkml:context>
    <inkml:brush xml:id="br0">
      <inkml:brushProperty name="width" value="0.1" units="cm"/>
      <inkml:brushProperty name="height" value="0.1" units="cm"/>
      <inkml:brushProperty name="color" value="#E71224"/>
    </inkml:brush>
  </inkml:definitions>
  <inkml:trace contextRef="#ctx0" brushRef="#br0">6 206 919 0 0,'-1'-1'126'0'0,"0"0"-1"0"0,1 0 1 0 0,-1-1-1 0 0,1 1 1 0 0,-1 0-1 0 0,1 0 1 0 0,0 0-1 0 0,-1 0 1 0 0,1 0-1 0 0,0-1 1 0 0,0 1-1 0 0,0 0 1 0 0,0 0-1 0 0,0-1 1 0 0,0-1-1 0 0,3-22 3011 0 0,-2 15-3314 0 0,0 3 462 0 0,-1 5-122 0 0,0-1 0 0 0,0 1 0 0 0,0-1-1 0 0,1 1 1 0 0,-1-1 0 0 0,1 1 0 0 0,-1 0-1 0 0,1-1 1 0 0,0 1 0 0 0,2-4 0 0 0,0 6-40 0 0,-1-1-1 0 0,1 1 1 0 0,0 0 0 0 0,0-1 0 0 0,-1 1 0 0 0,1 0-1 0 0,5 1 1 0 0,-1 0 74 0 0,37-3 656 0 0,18 0-256 0 0,115-3-185 0 0,-121 1-184 0 0,83 4-1 0 0,-48 7-74 0 0,1-3 0 0 0,-1-5 0 0 0,97-13 0 0 0,131-19-34 0 0,40-10 95 0 0,-310 35-96 0 0,86-4 1 0 0,-130 12-131 0 0,1 1 1 0 0,0-1 0 0 0,-1 1-1 0 0,1 0 1 0 0,-1 1 0 0 0,1-1-1 0 0,-1 1 1 0 0,1 0 0 0 0,-1 0 0 0 0,0 1-1 0 0,0-1 1 0 0,6 6 0 0 0,2 2-266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5.542"/>
    </inkml:context>
    <inkml:brush xml:id="br0">
      <inkml:brushProperty name="width" value="0.1" units="cm"/>
      <inkml:brushProperty name="height" value="0.1" units="cm"/>
      <inkml:brushProperty name="color" value="#E71224"/>
    </inkml:brush>
  </inkml:definitions>
  <inkml:trace contextRef="#ctx0" brushRef="#br0">1004 101 4575 0 0,'-29'-19'1075'0'0,"-42"-27"1048"0"0,60 41-1716 0 0,0-1 0 0 0,0 2 0 0 0,0 0 0 0 0,-1 0 0 0 0,-12-2 0 0 0,2 3 105 0 0,1 1 1 0 0,-1 0-1 0 0,1 2 0 0 0,-37 4 0 0 0,-85 20 331 0 0,128-21-799 0 0,-196 53 263 0 0,110-25-226 0 0,55-17-441 0 0,0 1-1 0 0,-43 23 1 0 0,60-23-851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4:51.380"/>
    </inkml:context>
    <inkml:brush xml:id="br0">
      <inkml:brushProperty name="width" value="0.1" units="cm"/>
      <inkml:brushProperty name="height" value="0.1" units="cm"/>
      <inkml:brushProperty name="color" value="#E71224"/>
    </inkml:brush>
  </inkml:definitions>
  <inkml:trace contextRef="#ctx0" brushRef="#br0">0 44 3911 0 0,'1'0'15'0'0,"0"-1"-1"0"0,0 1 0 0 0,-1 0 0 0 0,1-1 1 0 0,0 1-1 0 0,0 0 0 0 0,0 0 0 0 0,0 0 1 0 0,0 0-1 0 0,0-1 0 0 0,-1 1 1 0 0,1 0-1 0 0,0 1 0 0 0,0-1 0 0 0,0 0 1 0 0,0 0-1 0 0,0 0 0 0 0,0 0 0 0 0,-1 1 1 0 0,1-1-1 0 0,0 0 0 0 0,0 1 0 0 0,0-1 1 0 0,-1 1-1 0 0,1-1 0 0 0,0 1 0 0 0,0-1 1 0 0,-1 1-1 0 0,1 0 0 0 0,0-1 0 0 0,-1 1 1 0 0,1 0-1 0 0,-1-1 0 0 0,1 1 0 0 0,-1 0 1 0 0,1 0-1 0 0,-1 0 0 0 0,1 1 0 0 0,0 0 152 0 0,1 1 0 0 0,-1-1-1 0 0,1 0 1 0 0,0 0 0 0 0,0 1-1 0 0,0-1 1 0 0,0 0 0 0 0,0 0-1 0 0,1-1 1 0 0,-1 1-1 0 0,0 0 1 0 0,1-1 0 0 0,0 0-1 0 0,-1 1 1 0 0,1-1 0 0 0,0 0-1 0 0,-1 0 1 0 0,5 0 0 0 0,9 3 250 0 0,34 4 1 0 0,-32-6-10 0 0,-6 0-235 0 0,407 41 1624 0 0,264-54-1028 0 0,-360-26-675 0 0,5 0 17 0 0,-3 6 12 0 0,33-1 1 0 0,-301 33-59 0 0,87 11 0 0 0,-131-11-51 0 0,6 1 20 0 0,24 6 1 0 0,-38-7-25 0 0,0 1 0 0 0,0-1 0 0 0,-1 1 1 0 0,1 0-1 0 0,-1 0 0 0 0,1 1 1 0 0,-1-1-1 0 0,0 1 0 0 0,1 0 0 0 0,3 4 1 0 0,-7-6-5 0 0,-1 0 0 0 0,1 1 0 0 0,0-1 0 0 0,-1 1 0 0 0,1-1 1 0 0,-1 1-1 0 0,1-1 0 0 0,-1 1 0 0 0,0-1 0 0 0,0 1 1 0 0,0-1-1 0 0,0 1 0 0 0,0-1 0 0 0,0 1 0 0 0,0-1 0 0 0,0 1 1 0 0,0-1-1 0 0,-1 1 0 0 0,1-1 0 0 0,0 1 0 0 0,-1-1 0 0 0,0 0 1 0 0,1 1-1 0 0,-1-1 0 0 0,0 1 0 0 0,0-1 0 0 0,1 0 0 0 0,-3 2 1 0 0,-2 4-258 0 0,0 1 1 0 0,-1-1 0 0 0,-8 9 0 0 0,0-5-876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30.406"/>
    </inkml:context>
    <inkml:brush xml:id="br0">
      <inkml:brushProperty name="width" value="0.1" units="cm"/>
      <inkml:brushProperty name="height" value="0.1" units="cm"/>
      <inkml:brushProperty name="color" value="#E71224"/>
    </inkml:brush>
  </inkml:definitions>
  <inkml:trace contextRef="#ctx0" brushRef="#br0">1 73 1375 0 0,'5'-3'174'0'0,"1"1"-1"0"0,0 1 0 0 0,0-1 1 0 0,0 1-1 0 0,1 0 0 0 0,-1 0 0 0 0,0 0 1 0 0,0 1-1 0 0,0 0 0 0 0,10 2 0 0 0,11-1-23 0 0,126 9 1610 0 0,-106-5-1532 0 0,-1-2-1 0 0,85-5 1 0 0,-66-5 42 0 0,0 3 1 0 0,67 4-1 0 0,20 9 60 0 0,-16-7-87 0 0,0 0 218 0 0,-118 0-458 0 0,230 8 186 0 0,-118-5-96 0 0,-77-1-10 0 0,1-3 0 0 0,78-8 0 0 0,176-18-73 0 0,-268 23 0 0 0,87-1 44 0 0,-83 4 21 0 0,0-1 0 0 0,55-8-1 0 0,140-24 118 0 0,-158 23-63 0 0,157 1 0 0 0,-189 9-45 0 0,169-8-5 0 0,96 2-20 0 0,-121 16-59 0 0,-77-3 0 0 0,-52-3 0 0 0,106-4 0 0 0,19-7 0 0 0,9 18 53 0 0,-125-6-42 0 0,180 0-11 0 0,-218-6 0 0 0,25 2 0 0 0,-33 0 0 0 0,48-4 0 0 0,-67 1 62 0 0,7-1 6 0 0,-15 2-89 0 0,1 0 0 0 0,-1 0 1 0 0,0 0-1 0 0,1 0 0 0 0,-1 1 0 0 0,0-1 1 0 0,1 0-1 0 0,-1 0 0 0 0,0 0 0 0 0,0 0 0 0 0,1 0 1 0 0,-1 1-1 0 0,0-1 0 0 0,0 0 0 0 0,1 0 0 0 0,-1 1 1 0 0,0-1-1 0 0,0 0 0 0 0,1 0 0 0 0,-1 1 1 0 0,0-1-1 0 0,0 0 0 0 0,0 0 0 0 0,0 1 0 0 0,0-1 1 0 0,1 0-1 0 0,-1 1 0 0 0,0-1 0 0 0,0 0 0 0 0,0 1 1 0 0,0-1-1 0 0,0 0 0 0 0,0 1 0 0 0,0-1 1 0 0,0 1-1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35.010"/>
    </inkml:context>
    <inkml:brush xml:id="br0">
      <inkml:brushProperty name="width" value="0.1" units="cm"/>
      <inkml:brushProperty name="height" value="0.1" units="cm"/>
      <inkml:brushProperty name="color" value="#E71224"/>
    </inkml:brush>
  </inkml:definitions>
  <inkml:trace contextRef="#ctx0" brushRef="#br0">1 80 2415 0 0,'5'-15'0'0'0,"3"-1"96"0"0,-1 3-24 0 0,-3 4 8 0 0,-1 5-80 0 0,-1 2 0 0 0,0 0 0 0 0,4 0 0 0 0,3-1 96 0 0,2-3 0 0 0,4 0 0 0 0,0 5 0 0 0,-2 1-176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37.291"/>
    </inkml:context>
    <inkml:brush xml:id="br0">
      <inkml:brushProperty name="width" value="0.1" units="cm"/>
      <inkml:brushProperty name="height" value="0.1" units="cm"/>
      <inkml:brushProperty name="color" value="#E71224"/>
    </inkml:brush>
  </inkml:definitions>
  <inkml:trace contextRef="#ctx0" brushRef="#br0">0 15 655 0 0,'26'-9'0'0'0,"-5"5"64"0"0,-5 2-64 0 0,-3 2 0 0 0,-3 0 0 0 0,-5 4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40.091"/>
    </inkml:context>
    <inkml:brush xml:id="br0">
      <inkml:brushProperty name="width" value="0.1" units="cm"/>
      <inkml:brushProperty name="height" value="0.1" units="cm"/>
      <inkml:brushProperty name="color" value="#E71224"/>
    </inkml:brush>
  </inkml:definitions>
  <inkml:trace contextRef="#ctx0" brushRef="#br0">0 0 431 0 0,'0'0'0'0'0,"2"0"0"0"0,2 2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51.051"/>
    </inkml:context>
    <inkml:brush xml:id="br0">
      <inkml:brushProperty name="width" value="0.1" units="cm"/>
      <inkml:brushProperty name="height" value="0.1" units="cm"/>
      <inkml:brushProperty name="color" value="#E71224"/>
    </inkml:brush>
  </inkml:definitions>
  <inkml:trace contextRef="#ctx0" brushRef="#br0">44 1148 1087 0 0,'24'4'3583'0'0,"-24"-4"-3566"0"0,1 1-1 0 0,-1 0 1 0 0,0-1 0 0 0,1 1-1 0 0,-1 0 1 0 0,0-1 0 0 0,1 1-1 0 0,-1-1 1 0 0,1 1 0 0 0,-1-1-1 0 0,1 1 1 0 0,-1-1-1 0 0,1 1 1 0 0,0-1 0 0 0,-1 0-1 0 0,1 1 1 0 0,0-1 0 0 0,-1 0-1 0 0,1 1 1 0 0,0-1 0 0 0,-1 0-1 0 0,1 0 1 0 0,0 0 0 0 0,-1 0-1 0 0,1 1 1 0 0,0-1-1 0 0,-1 0 1 0 0,1 0 0 0 0,0 0-1 0 0,0 0 1 0 0,-1-1 0 0 0,1 1-1 0 0,1 0 1 0 0,2-2 150 0 0,0 1-1 0 0,0-1 1 0 0,-1 0-1 0 0,1 0 1 0 0,3-3 0 0 0,-4 3-78 0 0,-1 0 0 0 0,1 0 0 0 0,-1 1 1 0 0,1-1-1 0 0,0 1 0 0 0,-1 0 1 0 0,1 0-1 0 0,0 0 0 0 0,4-1 1 0 0,15 3 71 0 0,-16 0-143 0 0,0-1 0 0 0,1 0-1 0 0,-1-1 1 0 0,0 1 0 0 0,10-3 0 0 0,-6 1 36 0 0,0 0 0 0 0,1 0 0 0 0,-1 1 0 0 0,0 0 0 0 0,1 1 0 0 0,-1 0 0 0 0,12 2 0 0 0,-11-1-49 0 0,-1-1 0 0 0,0 0 0 0 0,0 0 1 0 0,20-5-1 0 0,-13 3 58 0 0,8 3 80 0 0,0 1-69 0 0,-18-2-60 0 0,0-1 0 0 0,0 0 0 0 0,-1 0 0 0 0,1 0 0 0 0,0-1 0 0 0,-1 0-1 0 0,1-1 1 0 0,-1 0 0 0 0,10-5 0 0 0,-11 5 27 0 0,0 1-1 0 0,0 0 1 0 0,1 0-1 0 0,-1 0 1 0 0,0 0-1 0 0,1 1 1 0 0,0 0-1 0 0,-1 0 1 0 0,8 0-1 0 0,2 1 22 0 0,29-1 4 0 0,-37 0-66 0 0,0 1 0 0 0,0 0 0 0 0,0 0 0 0 0,0 1 0 0 0,0 0-1 0 0,11 2 1 0 0,-9-1 4 0 0,1 0 0 0 0,16 0 0 0 0,-10 0 8 0 0,0 0 0 0 0,0 0 1 0 0,22 8-1 0 0,-25-7-8 0 0,-6-2 3 0 0,-1 0-1 0 0,1 0 0 0 0,-1-1 0 0 0,1 0 0 0 0,-1 0 1 0 0,1-1-1 0 0,-1 0 0 0 0,1 0 0 0 0,-1-1 1 0 0,0 1-1 0 0,1-1 0 0 0,-1-1 0 0 0,0 1 0 0 0,10-7 1 0 0,-7 6 45 0 0,0-1 0 0 0,0 1 0 0 0,1 1 1 0 0,-1 0-1 0 0,15-2 0 0 0,4 0 21 0 0,-15 1-73 0 0,17-1 0 0 0,-27 4 1 0 0,-1 0 1 0 0,0 0 0 0 0,-1 0-1 0 0,1 1 1 0 0,-1-1 0 0 0,1 0 0 0 0,0 0 0 0 0,-1-1 0 0 0,1 1 0 0 0,-1 0 0 0 0,1-1 0 0 0,-1 1 0 0 0,1 0 0 0 0,-1-1 0 0 0,1 0 0 0 0,-1 1 0 0 0,1-1 0 0 0,-1 0 0 0 0,0 0 0 0 0,1 0 0 0 0,-1 0 0 0 0,0 0 0 0 0,0 0 0 0 0,1 0 0 0 0,-1 0 0 0 0,0 0 0 0 0,1-3 0 0 0,14-11 256 0 0,-14 13-213 0 0,1 0 0 0 0,-1 0 0 0 0,0 0 0 0 0,0 0 0 0 0,0 0 0 0 0,0 0 0 0 0,2-4 0 0 0,-4 3-25 0 0,1 1-1 0 0,-1-1 1 0 0,1 0-1 0 0,-1 1 1 0 0,0-1-1 0 0,0 1 1 0 0,0-1-1 0 0,0 0 1 0 0,-1 1-1 0 0,1-1 1 0 0,-1 1-1 0 0,0-1 1 0 0,1 1-1 0 0,-1-1 1 0 0,-3-3-1 0 0,3 2 11 0 0,0 0 0 0 0,-1 0 0 0 0,1 1-1 0 0,0-1 1 0 0,0-6 0 0 0,1 6-9 0 0,1 0 1 0 0,0 0-1 0 0,-1-1 0 0 0,2 1 1 0 0,0-4-1 0 0,0 4-23 0 0,-1 0 0 0 0,0 0 1 0 0,0-1-1 0 0,0 1 0 0 0,0-6 0 0 0,-4-27 3 0 0,2 30 43 0 0,0 0 0 0 0,0-1 0 0 0,1 1 0 0 0,0 0 0 0 0,0-1 1 0 0,2-9-1 0 0,26-70 158 0 0,13-77-84 0 0,-38 143-36 0 0,0-1 1 0 0,-1 0 0 0 0,-1-37 0 0 0,-14-65 620 0 0,11 111-673 0 0,-1 1 0 0 0,-1-1-1 0 0,0 1 1 0 0,-1 0-1 0 0,0 1 1 0 0,-1-1 0 0 0,0 1-1 0 0,-13-17 1 0 0,16 24-24 0 0,0 0 0 0 0,0 0 0 0 0,-1 0 0 0 0,0 1 1 0 0,0 0-1 0 0,0 0 0 0 0,0 0 0 0 0,0 0 0 0 0,-1 0 0 0 0,1 1 0 0 0,-6-3 0 0 0,-9-2 40 0 0,-30-7 0 0 0,17 5-30 0 0,-122-33-16 0 0,105 32 20 0 0,-1 2-1 0 0,-74-2 0 0 0,71 7-13 0 0,-1-2-6 0 0,-3 0 0 0 0,-62 3 0 0 0,57 7 0 0 0,-32 1 0 0 0,88-6 0 0 0,-1 0 0 0 0,1 0 0 0 0,-1 0 0 0 0,1 1 0 0 0,-1 0 0 0 0,1 0 0 0 0,0 1 0 0 0,0 0 0 0 0,-1 0 0 0 0,1 1 0 0 0,0-1 0 0 0,1 1 0 0 0,-1 0 0 0 0,0 1 0 0 0,1 0 0 0 0,-6 5 0 0 0,-10 10-6 0 0,5-3-13 0 0,-16 18-1 0 0,28-29 17 0 0,0 0 0 0 0,1 0 0 0 0,-1 0 0 0 0,1 0 0 0 0,1 1 0 0 0,-1-1 0 0 0,1 1 0 0 0,-4 11 0 0 0,5-5-5 0 0,1 0 0 0 0,0 0 0 0 0,0 0 0 0 0,1-1 0 0 0,1 1 0 0 0,4 16 0 0 0,-2-3 0 0 0,4 11-2 0 0,1 0-1 0 0,26 67 0 0 0,42 64-21 0 0,-23-72 32 0 0,1 1 0 0 0,-16-39 79 0 0,-40-56-54 0 0,1 0 0 0 0,0 0-1 0 0,0 0 1 0 0,-1 0 0 0 0,1 0 0 0 0,-1 0 0 0 0,1 0 0 0 0,-1 0-1 0 0,0 0 1 0 0,1 0 0 0 0,-1 0 0 0 0,0-1 0 0 0,1 1 0 0 0,-1 0-1 0 0,-2 1 1 0 0,-1 3 41 0 0,-24 46-961 0 0,17-34-3504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5:57.569"/>
    </inkml:context>
    <inkml:brush xml:id="br0">
      <inkml:brushProperty name="width" value="0.1" units="cm"/>
      <inkml:brushProperty name="height" value="0.1" units="cm"/>
      <inkml:brushProperty name="color" value="#E71224"/>
    </inkml:brush>
  </inkml:definitions>
  <inkml:trace contextRef="#ctx0" brushRef="#br0">229 1023 1439 0 0,'-2'-2'68'0'0,"0"-1"-1"0"0,1 1 0 0 0,-1 0 0 0 0,0 0 0 0 0,0 0 0 0 0,0 0 0 0 0,0 0 0 0 0,0 0 1 0 0,-1 0-1 0 0,1 0 0 0 0,-1 1 0 0 0,1 0 0 0 0,-1-1 0 0 0,1 1 0 0 0,-1 0 0 0 0,-3-1 1 0 0,2 1 63 0 0,0-1 0 0 0,0 0 1 0 0,0 0-1 0 0,1 0 0 0 0,-1 0 1 0 0,0 0-1 0 0,-4-5 0 0 0,5 4-109 0 0,1 1 0 0 0,-1 0 0 0 0,0 0 0 0 0,0 1 0 0 0,-6-4-1 0 0,7 4 39 0 0,-1 0-1 0 0,1 0 1 0 0,0-1-1 0 0,-1 1 1 0 0,1-1-1 0 0,0 1 1 0 0,0-1-1 0 0,0 0 1 0 0,0 0-1 0 0,-4-4 1 0 0,6 5-12 0 0,0 1 1 0 0,-1-1-1 0 0,1 0 1 0 0,-1 0 0 0 0,1 1-1 0 0,0-1 1 0 0,0 0-1 0 0,-1 1 1 0 0,1-1-1 0 0,0 0 1 0 0,0 0-1 0 0,0 0 1 0 0,0 1 0 0 0,0-1-1 0 0,0 0 1 0 0,0 0-1 0 0,0 1 1 0 0,0-1-1 0 0,0 0 1 0 0,1 0-1 0 0,-1 1 1 0 0,0-1 0 0 0,0 0-1 0 0,1 0 1 0 0,-1 1-1 0 0,0-1 1 0 0,1 0-1 0 0,-1 1 1 0 0,1-1-1 0 0,-1 0 1 0 0,1 1 0 0 0,-1-1-1 0 0,1 1 1 0 0,-1-1-1 0 0,1 1 1 0 0,0-1-1 0 0,0 0 1 0 0,4-2 37 0 0,0 0-1 0 0,0 0 1 0 0,1 1 0 0 0,5-3-1 0 0,-4 2 150 0 0,2 0-198 0 0,0 1-1 0 0,1 0 1 0 0,-1 0 0 0 0,0 1 0 0 0,1 0 0 0 0,-1 1 0 0 0,17 1-1 0 0,17-1 83 0 0,2-3 48 0 0,48-3 159 0 0,-46 5-185 0 0,-20 0 20 0 0,0 1 0 0 0,-1 2 0 0 0,29 4-1 0 0,33 3 107 0 0,-55-4-153 0 0,2-2 1 0 0,-1-2-1 0 0,40-3 0 0 0,-7 1 109 0 0,-38 1-159 0 0,0-2 0 0 0,36-5 1 0 0,-50 3-27 0 0,0 1 0 0 0,0-2 1 0 0,-1 0-1 0 0,0 0 1 0 0,0-1-1 0 0,14-9 0 0 0,-1-1 98 0 0,47-29 384 0 0,19-18-194 0 0,-84 55-321 0 0,-1-1 1 0 0,1 1 0 0 0,-2-1-1 0 0,1-1 1 0 0,-1 0 0 0 0,-1 0-1 0 0,0 0 1 0 0,0 0-1 0 0,4-12 1 0 0,-6 14 12 0 0,3-6-14 0 0,5-9 27 0 0,-1 0 0 0 0,-1-1 0 0 0,9-33 0 0 0,-18 51-29 0 0,0 0 0 0 0,0 0 0 0 0,0 0-1 0 0,-1 0 1 0 0,0 0 0 0 0,0 0 0 0 0,0-1 0 0 0,-1 1-1 0 0,0 0 1 0 0,0 0 0 0 0,-1 0 0 0 0,0 0-1 0 0,0 1 1 0 0,0-1 0 0 0,0 0 0 0 0,-1 1 0 0 0,-4-7-1 0 0,-2-1 5 0 0,-1 1-1 0 0,0 0 0 0 0,-1 0 1 0 0,-1 1-1 0 0,-17-14 0 0 0,-13-11-5 0 0,28 22 0 0 0,-1 1 0 0 0,0 1 0 0 0,-31-19 0 0 0,9 14 0 0 0,-2 1 0 0 0,0 2 0 0 0,-51-12 0 0 0,24 7 0 0 0,-82-18 122 0 0,126 33-116 0 0,-16-4 5 0 0,1 1 0 0 0,-1 3-1 0 0,0 1 1 0 0,0 1 0 0 0,-47 5-1 0 0,54 0-10 0 0,2 2 0 0 0,-1 1 0 0 0,0 1 0 0 0,1 1 0 0 0,0 2 0 0 0,-44 22 0 0 0,53-23 0 0 0,1 2 0 0 0,1 0 0 0 0,0 1 0 0 0,0 1 0 0 0,1 0 0 0 0,-18 19 0 0 0,25-21-7 0 0,0 1 0 0 0,1-1 0 0 0,0 1 0 0 0,1 1-1 0 0,1 0 1 0 0,0 0 0 0 0,1 0 0 0 0,0 1 0 0 0,-6 21-1 0 0,5-12 8 0 0,-10 24 0 0 0,10-30 0 0 0,1 0 0 0 0,0 0 0 0 0,-4 27 0 0 0,1 8 0 0 0,-4 40 0 0 0,12-81 0 0 0,1 1 0 0 0,0-1 0 0 0,1 0 0 0 0,1 1 0 0 0,-1-1 0 0 0,5 13 0 0 0,29 96-53 0 0,-33-116 51 0 0,0 0 1 0 0,0-1-1 0 0,0 1 1 0 0,0 0-1 0 0,1-1 1 0 0,-1 1-1 0 0,5 2 0 0 0,-4-3 4 0 0,0 1 0 0 0,-1-1 0 0 0,1 1 0 0 0,-1 0-1 0 0,1-1 1 0 0,2 7 0 0 0,-3-5-35 0 0,-1 0 0 0 0,1 1 0 0 0,-1-1 0 0 0,0 0-1 0 0,1 9 1 0 0,-2 4-267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6:09.671"/>
    </inkml:context>
    <inkml:brush xml:id="br0">
      <inkml:brushProperty name="width" value="0.1" units="cm"/>
      <inkml:brushProperty name="height" value="0.1" units="cm"/>
      <inkml:brushProperty name="color" value="#E71224"/>
    </inkml:brush>
  </inkml:definitions>
  <inkml:trace contextRef="#ctx0" brushRef="#br0">0 1 455 0 0,'2'1'111'0'0,"-1"-1"0"0"0,0 1 0 0 0,1 0 0 0 0,-1-1 0 0 0,1 1 0 0 0,-1-1 0 0 0,1 0 0 0 0,-1 1 0 0 0,1-1-1 0 0,-1 0 1 0 0,3 0 0 0 0,14 4 861 0 0,-10 1-577 0 0,1 0 0 0 0,-1-1 0 0 0,14 5 0 0 0,-19-8-335 0 0,1 0 0 0 0,-1 0 0 0 0,0 0 0 0 0,1-1 0 0 0,-1 0 1 0 0,1 0-1 0 0,-1 0 0 0 0,1 0 0 0 0,-1 0 0 0 0,1-1 0 0 0,-1 1 0 0 0,7-3 0 0 0,10-3 249 0 0,1 2-1 0 0,0 0 0 0 0,31-1 0 0 0,-31 3-229 0 0,-14 2-67 0 0,0 0-1 0 0,1 1 1 0 0,9 1-1 0 0,3 1 7 0 0,38 4 7 0 0,56 14 0 0 0,-37-6-11 0 0,-65-12-14 0 0,180 23 0 0 0,-170-25 30 0 0,18 2-18 0 0,0-2-1 0 0,55-6 0 0 0,-52 1-11 0 0,19-3 0 0 0,36-17 232 0 0,-95 24-223 0 0,0-1-1 0 0,-1 1 0 0 0,1-1 0 0 0,-1 1 0 0 0,1 0 0 0 0,0 0 0 0 0,-1 0 1 0 0,1 1-1 0 0,0-1 0 0 0,-1 1 0 0 0,1-1 0 0 0,0 1 0 0 0,-1 0 0 0 0,1 0 1 0 0,-1 0-1 0 0,0 0 0 0 0,4 3 0 0 0,-5-3 35 0 0,1 1-33 0 0,9 14-1935 0 0,-8-9-278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6:18.451"/>
    </inkml:context>
    <inkml:brush xml:id="br0">
      <inkml:brushProperty name="width" value="0.1" units="cm"/>
      <inkml:brushProperty name="height" value="0.1" units="cm"/>
      <inkml:brushProperty name="color" value="#E71224"/>
    </inkml:brush>
  </inkml:definitions>
  <inkml:trace contextRef="#ctx0" brushRef="#br0">163 145 455 0 0,'-32'-4'-11'0'0,"20"4"278"0"0,1-1 0 0 0,0-1 0 0 0,-17-5-1 0 0,27 7-229 0 0,-37-15 908 0 0,35 14-880 0 0,1 0-1 0 0,-1-1 0 0 0,1 1 1 0 0,0-1-1 0 0,-1 1 0 0 0,1-1 1 0 0,0 0-1 0 0,0 0 1 0 0,0 0-1 0 0,0 0 0 0 0,0 0 1 0 0,-1-3-1 0 0,3 4-29 0 0,0 1-1 0 0,1-1 1 0 0,-1 0-1 0 0,0 1 1 0 0,0-1-1 0 0,1 1 1 0 0,-1-1-1 0 0,0 0 1 0 0,1 1-1 0 0,-1-1 1 0 0,1 1-1 0 0,-1-1 1 0 0,1 1-1 0 0,-1 0 1 0 0,1-1 0 0 0,-1 1-1 0 0,1-1 1 0 0,-1 1-1 0 0,1 0 1 0 0,0-1-1 0 0,-1 1 1 0 0,1 0-1 0 0,-1 0 1 0 0,1 0-1 0 0,0-1 1 0 0,-1 1-1 0 0,1 0 1 0 0,0 0-1 0 0,24-7 266 0 0,51-2 255 0 0,-32 4-407 0 0,56-14 0 0 0,61-14 529 0 0,-135 30-631 0 0,0 1 0 0 0,1 1 0 0 0,-1 2 0 0 0,31 3 0 0 0,42 12-34 0 0,84 9-14 0 0,-110-19 2 0 0,-29-3 0 0 0,1 1 0 0 0,59 15 0 0 0,66 13 0 0 0,-123-25 0 0 0,35 2 96 0 0,139-1 0 0 0,-42-2 40 0 0,82 33-105 0 0,-173-21-14 0 0,99 5-1 0 0,-128-22 16 0 0,94-12-1 0 0,-49 1-30 0 0,39-4 65 0 0,28-1-68 0 0,-120 12 3 0 0,-17 0 4 0 0,41 3 1 0 0,-73 1-3 0 0,1-1 0 0 0,-1 0 0 0 0,1 1-1 0 0,-1-1 1 0 0,1 1 0 0 0,-1 0 0 0 0,0-1-1 0 0,1 1 1 0 0,-1 1 0 0 0,0-1 0 0 0,0 0-1 0 0,1 0 1 0 0,-1 1 0 0 0,0-1 0 0 0,2 3-1 0 0,3 5-82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36:20.111"/>
    </inkml:context>
    <inkml:brush xml:id="br0">
      <inkml:brushProperty name="width" value="0.1" units="cm"/>
      <inkml:brushProperty name="height" value="0.1" units="cm"/>
      <inkml:brushProperty name="color" value="#E71224"/>
    </inkml:brush>
  </inkml:definitions>
  <inkml:trace contextRef="#ctx0" brushRef="#br0">1 1 919 0 0,'6'5'171'0'0,"0"0"0"0"0,1-1 0 0 0,0 0-1 0 0,0 0 1 0 0,13 5 0 0 0,6 4-101 0 0,-16-8 25 0 0,0-1 0 0 0,0-1 0 0 0,0 1-1 0 0,20 3 1 0 0,4 1 352 0 0,-22-6-200 0 0,-1 0-1 0 0,1-1 1 0 0,-1 0-1 0 0,23-2 1 0 0,7 1 152 0 0,35 3-137 0 0,1 4-1 0 0,95 20 0 0 0,-132-19-166 0 0,0-2 0 0 0,0-1-1 0 0,1-2 1 0 0,-1-2 0 0 0,79-7-1 0 0,46-17 269 0 0,-116 17-332 0 0,-1 2 0 0 0,85 3 0 0 0,9 16-31 0 0,-91-8 0 0 0,-1-2 0 0 0,56-3 0 0 0,50-3 0 0 0,-38-11-2 0 0,-79 7 5 0 0,0 1 1 0 0,0 1-1 0 0,45 5 0 0 0,40 11 114 0 0,-91-10-116 0 0,1-2 0 0 0,36-3 0 0 0,-44 1 7 0 0,128-15 49 0 0,-28 1-61 0 0,-64 13 77 0 0,107 12-1 0 0,-94-3-81 0 0,-20-4 9 0 0,104-8 0 0 0,4-24 106 0 0,-106 17-84 0 0,-40 7-13 0 0,-14 3-5 0 0,0 1 0 0 0,0 0 1 0 0,0 0-1 0 0,0 0 0 0 0,1 1 1 0 0,-1-1-1 0 0,4 1 0 0 0,-6 0-3 0 0,-1 0-1 0 0,1 0 1 0 0,-1 0 0 0 0,1 0-1 0 0,-1 0 1 0 0,1 0 0 0 0,-1 0-1 0 0,0 1 1 0 0,1-1 0 0 0,-1 0-1 0 0,1 0 1 0 0,-1 1 0 0 0,0-1-1 0 0,1 0 1 0 0,-1 0 0 0 0,0 1-1 0 0,1-1 1 0 0,-1 0 0 0 0,0 1-1 0 0,1-1 1 0 0,-1 1 0 0 0,0 0-1 0 0,1 0 1 0 0,-1 0-1 0 0,1 0 1 0 0,-1 1-1 0 0,0-1 1 0 0,0 0-1 0 0,0 1 1 0 0,0-1-1 0 0,0 0 1 0 0,0 0-1 0 0,0 1 1 0 0,-1 1-1 0 0,-1 10-102 0 0,0-4 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6.938"/>
    </inkml:context>
    <inkml:brush xml:id="br0">
      <inkml:brushProperty name="width" value="0.1" units="cm"/>
      <inkml:brushProperty name="height" value="0.1" units="cm"/>
      <inkml:brushProperty name="color" value="#E71224"/>
    </inkml:brush>
  </inkml:definitions>
  <inkml:trace contextRef="#ctx0" brushRef="#br0">3813 1 3023 0 0,'-7'0'78'0'0,"1"1"-1"0"0,0 0 1 0 0,0 1-1 0 0,1-1 1 0 0,-12 6 0 0 0,10-4-59 0 0,-1-1 0 0 0,0 0 0 0 0,-8 2 0 0 0,-2-3 472 0 0,0-1-1 0 0,1 0 1 0 0,-1-1 0 0 0,-24-6 0 0 0,-31-1 1273 0 0,16 9-577 0 0,-94 13-1 0 0,11 0-771 0 0,131-14-414 0 0,-527 22 1850 0 0,219-1-885 0 0,2 0-444 0 0,31-23 281 0 0,-47 1-62 0 0,-12 2-511 0 0,-146 8-89 0 0,155 25-529 0 0,192-12-3817 0 0,50-5-629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9.097"/>
    </inkml:context>
    <inkml:brush xml:id="br0">
      <inkml:brushProperty name="width" value="0.1" units="cm"/>
      <inkml:brushProperty name="height" value="0.1" units="cm"/>
      <inkml:brushProperty name="color" value="#E71224"/>
    </inkml:brush>
  </inkml:definitions>
  <inkml:trace contextRef="#ctx0" brushRef="#br0">1381 39 4031 0 0,'-1'-2'96'0'0,"-1"0"-1"0"0,1 0 0 0 0,0 0 0 0 0,-1 1 0 0 0,1-1 0 0 0,-1 1 0 0 0,0-1 0 0 0,1 1 0 0 0,-1-1 0 0 0,0 1 0 0 0,0 0 0 0 0,0 0 1 0 0,0 0-1 0 0,0 0 0 0 0,0 0 0 0 0,0 1 0 0 0,-4-2 0 0 0,-5 0 239 0 0,-1 0 0 0 0,-15-1 0 0 0,-9 0 416 0 0,25 1-444 0 0,0 1 0 0 0,-1 1-1 0 0,-14 1 1 0 0,1-1 162 0 0,3 1 98 0 0,-26 5-1 0 0,1 0-27 0 0,-178 7 695 0 0,159-12-820 0 0,-92-12 0 0 0,99 5-230 0 0,1 1 0 0 0,-69 5 0 0 0,95 2-167 0 0,-1 2 0 0 0,1 1 0 0 0,0 1 0 0 0,0 2 0 0 0,-45 18 0 0 0,-8 10-1174 0 0,44-21-156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59.957"/>
    </inkml:context>
    <inkml:brush xml:id="br0">
      <inkml:brushProperty name="width" value="0.1" units="cm"/>
      <inkml:brushProperty name="height" value="0.1" units="cm"/>
      <inkml:brushProperty name="color" value="#E71224"/>
    </inkml:brush>
  </inkml:definitions>
  <inkml:trace contextRef="#ctx0" brushRef="#br0">2330 11 4431 0 0,'7'-3'416'0'0,"-7"0"73"0"0,-14 0 557 0 0,-23 1 275 0 0,-14 6 90 0 0,7-2-328 0 0,-47 10-1 0 0,49-6-713 0 0,0-2-1 0 0,-66-2 1 0 0,33-1 37 0 0,-29 2 62 0 0,-134-13 0 0 0,-139-10 132 0 0,2 27-320 0 0,314-5-266 0 0,-194 23 162 0 0,3 19-2458 0 0,186-31 108 0 0,-38 7-2272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14.263"/>
    </inkml:context>
    <inkml:brush xml:id="br0">
      <inkml:brushProperty name="width" value="0.1" units="cm"/>
      <inkml:brushProperty name="height" value="0.1" units="cm"/>
      <inkml:brushProperty name="color" value="#E71224"/>
    </inkml:brush>
  </inkml:definitions>
  <inkml:trace contextRef="#ctx0" brushRef="#br0">1262 63 1727 0 0,'-1'0'105'0'0,"0"-1"-1"0"0,-1 0 0 0 0,1 1 1 0 0,0-1-1 0 0,0 0 0 0 0,0 1 0 0 0,1-1 1 0 0,-1 0-1 0 0,0 0 0 0 0,0 0 0 0 0,0 0 1 0 0,0 0-1 0 0,1 0 0 0 0,-1 0 1 0 0,1 0-1 0 0,-2-1 0 0 0,-8-13 923 0 0,0 7-359 0 0,9 7-607 0 0,1 0 0 0 0,-1 1-1 0 0,1-1 1 0 0,-1 0 0 0 0,0 0-1 0 0,0 1 1 0 0,1-1 0 0 0,-1 0-1 0 0,0 1 1 0 0,0-1-1 0 0,0 1 1 0 0,0-1 0 0 0,0 1-1 0 0,0 0 1 0 0,0-1 0 0 0,1 1-1 0 0,-1 0 1 0 0,0 0-1 0 0,0-1 1 0 0,0 1 0 0 0,0 0-1 0 0,0 0 1 0 0,0 0 0 0 0,0 0-1 0 0,0 0 1 0 0,0 1-1 0 0,0-1 1 0 0,0 0 0 0 0,0 0-1 0 0,0 1 1 0 0,0-1 0 0 0,0 0-1 0 0,0 1 1 0 0,0-1-1 0 0,0 1 1 0 0,0-1 0 0 0,-1 2-1 0 0,-6 2 208 0 0,0-1-1 0 0,0 0 0 0 0,0 0 0 0 0,0-1 1 0 0,0 0-1 0 0,-1 0 0 0 0,1-1 1 0 0,-1 0-1 0 0,1 0 0 0 0,-17-2 0 0 0,2-1 177 0 0,0 0 0 0 0,1-2 0 0 0,-44-12 0 0 0,58 15-346 0 0,1 0 0 0 0,-1 0-1 0 0,1 0 1 0 0,-12 2 0 0 0,-13-2 93 0 0,5 0-17 0 0,1 1-1 0 0,-1 1 0 0 0,-42 8 0 0 0,-11 1 46 0 0,51-9-54 0 0,1 0 0 0 0,-1-2 0 0 0,0-1-1 0 0,-51-11 1 0 0,56 8-149 0 0,-1 0-1 0 0,0 2 0 0 0,0 0 1 0 0,0 2-1 0 0,0 1 0 0 0,0 1 1 0 0,0 1-1 0 0,0 1 0 0 0,0 1 1 0 0,0 1-1 0 0,1 1 0 0 0,0 2 1 0 0,-26 11-1 0 0,14-1-1016 0 0,0 0-317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15.366"/>
    </inkml:context>
    <inkml:brush xml:id="br0">
      <inkml:brushProperty name="width" value="0.1" units="cm"/>
      <inkml:brushProperty name="height" value="0.1" units="cm"/>
      <inkml:brushProperty name="color" value="#E71224"/>
    </inkml:brush>
  </inkml:definitions>
  <inkml:trace contextRef="#ctx0" brushRef="#br0">1153 130 919 0 0,'-74'-7'2997'0'0,"-1"1"-1223"0"0,-79 17-470 0 0,54-2-435 0 0,83-9-560 0 0,0-2-1 0 0,0 1 1 0 0,0-2 0 0 0,0 0-1 0 0,-25-9 1 0 0,-33-5 895 0 0,-119-24 348 0 0,169 36-1241 0 0,-48-17 0 0 0,50 13-162 0 0,0 2-1 0 0,-29-5 1 0 0,44 11-142 0 0,0 0 1 0 0,-1 1 0 0 0,1 0-1 0 0,0 0 1 0 0,-1 0 0 0 0,1 1 0 0 0,0 1-1 0 0,0-1 1 0 0,0 1 0 0 0,-11 5-1 0 0,-18 11-867 0 0,18-6-144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17.317"/>
    </inkml:context>
    <inkml:brush xml:id="br0">
      <inkml:brushProperty name="width" value="0.1" units="cm"/>
      <inkml:brushProperty name="height" value="0.1" units="cm"/>
      <inkml:brushProperty name="color" value="#E71224"/>
    </inkml:brush>
  </inkml:definitions>
  <inkml:trace contextRef="#ctx0" brushRef="#br0">1063 87 1375 0 0,'-4'-1'233'0'0,"1"-1"-1"0"0,-1 1 1 0 0,0 0-1 0 0,0 0 1 0 0,0 1-1 0 0,-1-1 0 0 0,1 1 1 0 0,0 0-1 0 0,-7 0 1 0 0,-43 8 1066 0 0,16-2-228 0 0,9-4-322 0 0,-1-2 0 0 0,1-1-1 0 0,0-2 1 0 0,-47-9 0 0 0,-4 0 4 0 0,-52-12 338 0 0,73 10-495 0 0,0 2-1 0 0,-62-3 1 0 0,94 13-1134 0 0,-1 1 0 0 0,1 2 0 0 0,0 1 0 0 0,0 1-1 0 0,0 1 1 0 0,-51 14 0 0 0,39-3-3613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18.071"/>
    </inkml:context>
    <inkml:brush xml:id="br0">
      <inkml:brushProperty name="width" value="0.1" units="cm"/>
      <inkml:brushProperty name="height" value="0.1" units="cm"/>
      <inkml:brushProperty name="color" value="#E71224"/>
    </inkml:brush>
  </inkml:definitions>
  <inkml:trace contextRef="#ctx0" brushRef="#br0">1119 4 455 0 0,'-9'0'928'0'0,"-43"0"2407"0"0,-69-3-1175 0 0,26 5-1030 0 0,46 1-715 0 0,-245 2 1711 0 0,-72 43-2095 0 0,273-32-2602 0 0,54-9-879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18.933"/>
    </inkml:context>
    <inkml:brush xml:id="br0">
      <inkml:brushProperty name="width" value="0.1" units="cm"/>
      <inkml:brushProperty name="height" value="0.1" units="cm"/>
      <inkml:brushProperty name="color" value="#E71224"/>
    </inkml:brush>
  </inkml:definitions>
  <inkml:trace contextRef="#ctx0" brushRef="#br0">1965 118 455 0 0,'-20'5'632'0'0,"0"-1"-1"0"0,0-1 0 0 0,0-1 0 0 0,0 0 1 0 0,-20-2-1 0 0,-13 1 652 0 0,-26-1-297 0 0,0-2 1 0 0,0-4-1 0 0,-142-30 0 0 0,-101-4 620 0 0,294 38-1532 0 0,-141-19 201 0 0,-53-4-131 0 0,173 23-131 0 0,-1 1 1 0 0,0 3-1 0 0,-59 10 0 0 0,-129 35-407 0 0,161-32-76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39:19.261"/>
    </inkml:context>
    <inkml:brush xml:id="br0">
      <inkml:brushProperty name="width" value="0.1" units="cm"/>
      <inkml:brushProperty name="height" value="0.1" units="cm"/>
      <inkml:brushProperty name="color" value="#E71224"/>
    </inkml:brush>
  </inkml:definitions>
  <inkml:trace contextRef="#ctx0" brushRef="#br0">894 301 919 0 0,'22'-18'699'0'0,"-17"15"-324"0"0,-1 0-1 0 0,0-1 1 0 0,1 1 0 0 0,-1-1-1 0 0,5-7 1 0 0,19-18 4871 0 0,-29 33-4712 0 0,-5 5-150 0 0,-2 1-55 0 0,-1-1 0 0 0,0 0-1 0 0,-1-1 1 0 0,-19 15 0 0 0,-48 22 472 0 0,14-9-309 0 0,-56 51 468 0 0,22-15-369 0 0,79-60-485 0 0,0-1-1 0 0,-1-1 1 0 0,-31 13 0 0 0,34-20-14 0 0,9-6 249 0 0,7 2-301 0 0,0-1-1 0 0,0 1 1 0 0,0-1-1 0 0,0 1 1 0 0,0-1-1 0 0,1 1 1 0 0,-1-1-1 0 0,0 1 1 0 0,1-1 0 0 0,-1 1-1 0 0,1 0 1 0 0,0-1-1 0 0,-1 1 1 0 0,2-2-1 0 0,73-133 811 0 0,-8 15-332 0 0,-32 51-285 0 0,-12 26-128 0 0,27-72 0 0 0,-48 107-88 0 0,0 0 0 0 0,0 0 0 0 0,-1 0 0 0 0,0-1 0 0 0,-1-16 0 0 0,0 15 81 0 0,0 20-93 0 0,-1 36 135 0 0,2-1-1 0 0,14 81 1 0 0,12-27-44 0 0,-18-72-58 0 0,-1 0 0 0 0,-2 1-1 0 0,0 0 1 0 0,2 48 0 0 0,-7-73-15 0 0,-1-1 1 0 0,0 1-1 0 0,0 0 0 0 0,-1 0 0 0 0,1 0 0 0 0,0 0 0 0 0,-1 0 0 0 0,1 0 1 0 0,-1-1-1 0 0,1 1 0 0 0,-1 0 0 0 0,0 0 0 0 0,0-1 0 0 0,1 1 1 0 0,-1 0-1 0 0,-1-1 0 0 0,1 1 0 0 0,0-1 0 0 0,0 1 0 0 0,-2 1 1 0 0,0-2 7 0 0,1 0 1 0 0,0 0-1 0 0,0 0 1 0 0,0-1-1 0 0,0 1 1 0 0,-1 0-1 0 0,1-1 1 0 0,0 0-1 0 0,-1 1 1 0 0,1-1 0 0 0,0 0-1 0 0,-1 0 1 0 0,1-1-1 0 0,0 1 1 0 0,-1 0-1 0 0,-2-1 1 0 0,-7-2 40 0 0,0 0 1 0 0,0-1-1 0 0,0 0 0 0 0,0-1 1 0 0,-15-9-1 0 0,-52-37 1 0 0,38 23-15 0 0,-113-80 51 0 0,-1 0-70 0 0,-35-11-39 0 0,220 137 13 0 0,1-2 0 0 0,0 0 0 0 0,1-2-1 0 0,0-2 1 0 0,1-1 0 0 0,1-1 0 0 0,0-2 0 0 0,0-1-1 0 0,59 3 1 0 0,-55-8 65 0 0,127 5 151 0 0,-130-8-183 0 0,0-1 0 0 0,59-11-1 0 0,-65 7-34 0 0,-5 2 27 0 0,29-10 0 0 0,-45 11-22 0 0,0 0 0 0 0,0-1 0 0 0,-1 0 1 0 0,1 0-1 0 0,-1-1 0 0 0,0 1 0 0 0,8-8 0 0 0,-13 10-12 0 0,-1 1 1 0 0,0 0-1 0 0,0 0 0 0 0,0-1 0 0 0,0 1 0 0 0,0-1 1 0 0,0 1-1 0 0,0-1 0 0 0,0 1 0 0 0,-1-1 1 0 0,1 1-1 0 0,0-1 0 0 0,-1 0 0 0 0,1 1 0 0 0,-1-1 1 0 0,0 0-1 0 0,0 1 0 0 0,0-1 0 0 0,0 0 0 0 0,0 0 1 0 0,0 1-1 0 0,0-1 0 0 0,0 0 0 0 0,-1 0 0 0 0,1 1 1 0 0,0-1-1 0 0,-1 0 0 0 0,0 1 0 0 0,1-1 1 0 0,-1 1-1 0 0,0-1 0 0 0,0 1 0 0 0,0-1 0 0 0,0 1 1 0 0,0-1-1 0 0,-2-1 0 0 0,-1-1 1 0 0,1 0 1 0 0,-1 1-1 0 0,0-1 0 0 0,0 1 1 0 0,0 0-1 0 0,0 0 0 0 0,0 0 1 0 0,-1 1-1 0 0,1-1 0 0 0,-1 1 1 0 0,-8-2-1 0 0,0 1-5 0 0,-1 2 0 0 0,1 0 0 0 0,-1 0 0 0 0,0 2 0 0 0,1-1 0 0 0,-1 2 0 0 0,1 0 0 0 0,-1 0 0 0 0,1 1 0 0 0,0 1 0 0 0,0 0 0 0 0,-20 10 0 0 0,25-10 0 0 0,0 0 0 0 0,1 1 0 0 0,-1 0 0 0 0,1 1 0 0 0,0 0 0 0 0,1 0 0 0 0,0 0 0 0 0,-1 1 0 0 0,2 0 0 0 0,-1 0 0 0 0,-6 11 0 0 0,-3 10 0 0 0,-24 56 0 0 0,28-57 0 0 0,-5 14 4 0 0,-21 86 1 0 0,4 47-21 0 0,7-35-1011 0 0,0-21-2175 0 0,10-59-3162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21.674"/>
    </inkml:context>
    <inkml:brush xml:id="br0">
      <inkml:brushProperty name="width" value="0.1" units="cm"/>
      <inkml:brushProperty name="height" value="0.1" units="cm"/>
      <inkml:brushProperty name="color" value="#E71224"/>
    </inkml:brush>
  </inkml:definitions>
  <inkml:trace contextRef="#ctx0" brushRef="#br0">1517 90 3079 0 0,'0'-1'27'0'0,"0"0"-1"0"0,0 1 0 0 0,0-1 0 0 0,0 1 0 0 0,0-1 0 0 0,0 1 0 0 0,0-1 1 0 0,0 1-1 0 0,0-1 0 0 0,0 0 0 0 0,-1 1 0 0 0,1-1 0 0 0,0 1 0 0 0,0-1 1 0 0,-1 1-1 0 0,1 0 0 0 0,0-1 0 0 0,-1 1 0 0 0,1-1 0 0 0,0 1 0 0 0,-1-1 1 0 0,1 1-1 0 0,-1 0 0 0 0,1-1 0 0 0,-1 1 0 0 0,1 0 0 0 0,-1 0 0 0 0,1-1 1 0 0,-1 1-1 0 0,1 0 0 0 0,-1 0 0 0 0,1 0 0 0 0,-1 0 0 0 0,1-1 0 0 0,-1 1 1 0 0,1 0-1 0 0,-1 0 0 0 0,0 0 0 0 0,1 0 0 0 0,-1 0 0 0 0,1 0 0 0 0,-1 0 1 0 0,1 1-1 0 0,-1-1 0 0 0,1 0 0 0 0,-1 0 0 0 0,1 0 0 0 0,-1 0 0 0 0,0 1 0 0 0,-7 2 124 0 0,1 0 0 0 0,0 0 0 0 0,-8 5 0 0 0,-3 0 434 0 0,0-1-222 0 0,1-2 0 0 0,-1-1 0 0 0,-1 0-1 0 0,1-1 1 0 0,0-1 0 0 0,-1-1 0 0 0,0 0 0 0 0,1-1 0 0 0,-1-2-1 0 0,1 1 1 0 0,-1-2 0 0 0,-28-8 0 0 0,-4-4 186 0 0,-117-30 957 0 0,77 26-789 0 0,-184-13 0 0 0,227 32-615 0 0,-86 12 0 0 0,-47 21-71 0 0,130-20-1012 0 0,-73 28 0 0 0,71-20-94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23.045"/>
    </inkml:context>
    <inkml:brush xml:id="br0">
      <inkml:brushProperty name="width" value="0.1" units="cm"/>
      <inkml:brushProperty name="height" value="0.1" units="cm"/>
      <inkml:brushProperty name="color" value="#E71224"/>
    </inkml:brush>
  </inkml:definitions>
  <inkml:trace contextRef="#ctx0" brushRef="#br0">2137 21 2759 0 0,'-26'-3'1136'0'0,"0"2"1"0"0,-50 5-1 0 0,3-1-377 0 0,-243-16 2221 0 0,-95 2-462 0 0,227 20-1795 0 0,-223 7-136 0 0,35 13-297 0 0,180-9-1944 0 0,139-16-2822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24.405"/>
    </inkml:context>
    <inkml:brush xml:id="br0">
      <inkml:brushProperty name="width" value="0.1" units="cm"/>
      <inkml:brushProperty name="height" value="0.1" units="cm"/>
      <inkml:brushProperty name="color" value="#E71224"/>
    </inkml:brush>
  </inkml:definitions>
  <inkml:trace contextRef="#ctx0" brushRef="#br0">2842 85 1839 0 0,'0'-2'156'0'0,"-1"1"0"0"0,1-1-1 0 0,-1 1 1 0 0,0 0 0 0 0,1-1 0 0 0,-1 1-1 0 0,0 0 1 0 0,0-1 0 0 0,0 1-1 0 0,0 0 1 0 0,0 0 0 0 0,0 0-1 0 0,0 0 1 0 0,-1 0 0 0 0,1 0-1 0 0,0 0 1 0 0,0 1 0 0 0,-1-1-1 0 0,1 0 1 0 0,-1 1 0 0 0,-1-2-1 0 0,-34-10 1243 0 0,-58-9 725 0 0,81 18-1919 0 0,-1 0 0 0 0,1 1-1 0 0,-1 0 1 0 0,1 1 0 0 0,-1 0 0 0 0,-17 3 0 0 0,-90 15 304 0 0,49-5-221 0 0,-19-4 269 0 0,-140-3 0 0 0,-97 14 600 0 0,83 1-624 0 0,82-21 12 0 0,-198-24 0 0 0,262 15-413 0 0,-86-10 8 0 0,126 11-139 0 0,-139-19 106 0 0,157 25-322 0 0,-1 1-1 0 0,-73 7 1 0 0,-16 15-4107 0 0,64-10-113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39.974"/>
    </inkml:context>
    <inkml:brush xml:id="br0">
      <inkml:brushProperty name="width" value="0.1" units="cm"/>
      <inkml:brushProperty name="height" value="0.1" units="cm"/>
      <inkml:brushProperty name="color" value="#E71224"/>
    </inkml:brush>
  </inkml:definitions>
  <inkml:trace contextRef="#ctx0" brushRef="#br0">804 25 1295 0 0,'-2'0'52'0'0,"0"0"0"0"0,1 0 0 0 0,-1 0 0 0 0,0 0 0 0 0,1-1 0 0 0,-1 1 0 0 0,0 0 0 0 0,1-1 0 0 0,-1 1 0 0 0,1-1 0 0 0,-1 0 0 0 0,0 1 0 0 0,1-1 0 0 0,-3-2-1 0 0,-3-1 116 0 0,3 2 163 0 0,-1 0 0 0 0,1 0 1 0 0,-1 1-1 0 0,0-1 0 0 0,1 1 1 0 0,-1 0-1 0 0,0 0 0 0 0,0 1 1 0 0,-6-1-1 0 0,-48 5 1623 0 0,12 0-899 0 0,-353 4 3640 0 0,387-8-4811 0 0,0 1 0 0 0,0 0 0 0 0,1 1 0 0 0,-1 0 0 0 0,1 1 0 0 0,-1 1 0 0 0,1 0 0 0 0,0 0 0 0 0,0 1 0 0 0,1 1 0 0 0,0 0 0 0 0,0 1 0 0 0,0 0 0 0 0,-10 9 0 0 0,1 1-4070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0.845"/>
    </inkml:context>
    <inkml:brush xml:id="br0">
      <inkml:brushProperty name="width" value="0.1" units="cm"/>
      <inkml:brushProperty name="height" value="0.1" units="cm"/>
      <inkml:brushProperty name="color" value="#E71224"/>
    </inkml:brush>
  </inkml:definitions>
  <inkml:trace contextRef="#ctx0" brushRef="#br0">1275 27 1839 0 0,'-5'-4'227'0'0,"0"1"-1"0"0,0 0 0 0 0,-1 0 0 0 0,1 1 0 0 0,-1-1 1 0 0,0 1-1 0 0,1 1 0 0 0,-1-1 0 0 0,0 1 0 0 0,0 0 1 0 0,0 0-1 0 0,0 0 0 0 0,0 1 0 0 0,-9 1 0 0 0,-11 0 743 0 0,0 3 0 0 0,-27 6 0 0 0,25-5-1555 0 0,-145 22 2953 0 0,-314 10 0 0 0,445-36-2130 0 0,-1 2 0 0 0,-52 11 0 0 0,69-8-997 0 0,0 1 1 0 0,1 1-1 0 0,0 1 0 0 0,-43 23 0 0 0,31-11-3200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2.205"/>
    </inkml:context>
    <inkml:brush xml:id="br0">
      <inkml:brushProperty name="width" value="0.1" units="cm"/>
      <inkml:brushProperty name="height" value="0.1" units="cm"/>
      <inkml:brushProperty name="color" value="#E71224"/>
    </inkml:brush>
  </inkml:definitions>
  <inkml:trace contextRef="#ctx0" brushRef="#br0">2130 139 919 0 0,'0'2'67'0'0,"0"-4"282"0"0,1 0-1 0 0,-1 0 1 0 0,1 0 0 0 0,-1 0-1 0 0,1 0 1 0 0,0 0 0 0 0,0 0 0 0 0,0 0-1 0 0,0 0 1 0 0,0 1 0 0 0,2-3-1 0 0,4-8 1056 0 0,-7 11-1365 0 0,0 1 1 0 0,-1-1-1 0 0,1 1 0 0 0,0-1 1 0 0,-1 1-1 0 0,1 0 0 0 0,0-1 1 0 0,-1 1-1 0 0,1 0 0 0 0,0-1 1 0 0,-1 1-1 0 0,1 0 0 0 0,-1-1 1 0 0,1 1-1 0 0,-1 0 0 0 0,1 0 1 0 0,-1 0-1 0 0,1-1 0 0 0,-1 1 1 0 0,1 0-1 0 0,-1 0 0 0 0,1 0 1 0 0,-1 0-1 0 0,1 0 0 0 0,-1 0 1 0 0,1 0-1 0 0,-1 0 0 0 0,1 0 1 0 0,-1 0-1 0 0,0 0 0 0 0,-20-1 137 0 0,-17-1 501 0 0,27 1-384 0 0,-1 1 0 0 0,1 0 0 0 0,-1 0 0 0 0,-15 3 0 0 0,-68 21 369 0 0,65-15-505 0 0,0-1 0 0 0,-1-2 1 0 0,-46 4-1 0 0,46-9 189 0 0,0-1 0 0 0,-45-8-1 0 0,27 1 54 0 0,-221-28 1010 0 0,165 27-770 0 0,-180-36 0 0 0,64 0-328 0 0,187 40-302 0 0,-1 2-1 0 0,0 1 1 0 0,0 1 0 0 0,-51 9-1 0 0,-298 79-1249 0 0,323-69 634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3.600"/>
    </inkml:context>
    <inkml:brush xml:id="br0">
      <inkml:brushProperty name="width" value="0.1" units="cm"/>
      <inkml:brushProperty name="height" value="0.1" units="cm"/>
      <inkml:brushProperty name="color" value="#E71224"/>
    </inkml:brush>
  </inkml:definitions>
  <inkml:trace contextRef="#ctx0" brushRef="#br0">655 73 5095 0 0,'-64'-19'683'0'0,"-79"-11"0"0"0,87 20-361 0 0,10 3-60 0 0,1 3 0 0 0,-1 2-1 0 0,-53 3 1 0 0,78 1-236 0 0,-1 1 1 0 0,1 1-1 0 0,-40 13 0 0 0,55-15-58 0 0,-19 5-160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4.580"/>
    </inkml:context>
    <inkml:brush xml:id="br0">
      <inkml:brushProperty name="width" value="0.1" units="cm"/>
      <inkml:brushProperty name="height" value="0.1" units="cm"/>
      <inkml:brushProperty name="color" value="#E71224"/>
    </inkml:brush>
  </inkml:definitions>
  <inkml:trace contextRef="#ctx0" brushRef="#br0">902 5 3767 0 0,'6'-4'324'0'0,"-4"7"-120"0"0,-2-2-192 0 0,0 0-1 0 0,0 0 0 0 0,0 0 1 0 0,0-1-1 0 0,-1 1 1 0 0,1 0-1 0 0,0 0 1 0 0,-1-1-1 0 0,1 1 0 0 0,0 0 1 0 0,-1-1-1 0 0,1 1 1 0 0,-1 0-1 0 0,1-1 1 0 0,-1 1-1 0 0,1-1 0 0 0,-2 2 1 0 0,-1-1 83 0 0,-1 1 0 0 0,1-1 1 0 0,-1 0-1 0 0,1-1 0 0 0,-1 1 1 0 0,0 0-1 0 0,1-1 1 0 0,-1 0-1 0 0,1 0 0 0 0,-1 0 1 0 0,0 0-1 0 0,-6-2 0 0 0,-14 1 472 0 0,-53 4 548 0 0,0 3 0 0 0,0 4 0 0 0,-80 21 0 0 0,-12 20-918 0 0,132-37-177 0 0,2 1 1 0 0,-54 31 0 0 0,17-2-252 0 0,36-23-101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5.516"/>
    </inkml:context>
    <inkml:brush xml:id="br0">
      <inkml:brushProperty name="width" value="0.1" units="cm"/>
      <inkml:brushProperty name="height" value="0.1" units="cm"/>
      <inkml:brushProperty name="color" value="#E71224"/>
    </inkml:brush>
  </inkml:definitions>
  <inkml:trace contextRef="#ctx0" brushRef="#br0">2507 75 1839 0 0,'0'-1'113'0'0,"1"1"0"0"0,-1-1-1 0 0,0 1 1 0 0,1-1 0 0 0,-1 1 0 0 0,0-1-1 0 0,1 1 1 0 0,-1-1 0 0 0,0 0-1 0 0,0 1 1 0 0,0-1 0 0 0,0 1-1 0 0,1-1 1 0 0,-1 0 0 0 0,0 1-1 0 0,0-1 1 0 0,0 1 0 0 0,0-1-1 0 0,0 0 1 0 0,0 1 0 0 0,0-1-1 0 0,-1 0 1 0 0,1 1 0 0 0,0-1-1 0 0,0 1 1 0 0,0-1 0 0 0,-1 1-1 0 0,1-1 1 0 0,0 0 0 0 0,-1 1-1 0 0,1-1 1 0 0,0 1 0 0 0,-1-1-1 0 0,1 1 1 0 0,0 0 0 0 0,-1-1-1 0 0,1 1 1 0 0,-1-1 0 0 0,0 0 0 0 0,-1 0 56 0 0,0-1 1 0 0,0 1-1 0 0,0 0 1 0 0,0 0-1 0 0,0-1 1 0 0,0 1-1 0 0,-1 1 1 0 0,1-1-1 0 0,0 0 1 0 0,-4 0-1 0 0,-2 1-27 0 0,1 0-1 0 0,-1 0 0 0 0,1 1 1 0 0,-1 0-1 0 0,1 1 0 0 0,-1 0 1 0 0,1 0-1 0 0,-10 4 0 0 0,-25 7 199 0 0,-15-2 74 0 0,0-2-1 0 0,0-3 0 0 0,0-2 1 0 0,-1-3-1 0 0,-93-10 0 0 0,-200-7 716 0 0,156 13-826 0 0,126-3-136 0 0,-94-21 0 0 0,-42-4 155 0 0,80 25-214 0 0,-221 19 0 0 0,291-8-97 0 0,-13 0-136 0 0,-80 18 1 0 0,18 10-1144 0 0,65-15-34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7.381"/>
    </inkml:context>
    <inkml:brush xml:id="br0">
      <inkml:brushProperty name="width" value="0.1" units="cm"/>
      <inkml:brushProperty name="height" value="0.1" units="cm"/>
      <inkml:brushProperty name="color" value="#E71224"/>
    </inkml:brush>
  </inkml:definitions>
  <inkml:trace contextRef="#ctx0" brushRef="#br0">1028 156 4111 0 0,'-13'-11'429'0'0,"11"9"-356"0"0,-1 1 0 0 0,1-1 1 0 0,0 0-1 0 0,0 0 0 0 0,0 0 1 0 0,0 0-1 0 0,0 0 0 0 0,-1-4 0 0 0,-1 1 89 0 0,1 1-1 0 0,-1-1 0 0 0,0 1 0 0 0,-1-1 1 0 0,1 1-1 0 0,-1 0 0 0 0,1 1 0 0 0,-1-1 0 0 0,-9-4 1 0 0,-4-1 740 0 0,-29-11 1 0 0,20 11-196 0 0,0 1-1 0 0,0 2 1 0 0,-47-6 0 0 0,-86 2 350 0 0,97 8-743 0 0,-113 1 261 0 0,107 1-436 0 0,48 0-276 0 0,0 1 0 0 0,-1 1 0 0 0,1 1-1 0 0,0 1 1 0 0,0 0 0 0 0,1 2 0 0 0,-1 1 0 0 0,-38 17 0 0 0,32-9-4295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39:34.302"/>
    </inkml:context>
    <inkml:brush xml:id="br0">
      <inkml:brushProperty name="width" value="0.1" units="cm"/>
      <inkml:brushProperty name="height" value="0.1" units="cm"/>
      <inkml:brushProperty name="color" value="#E71224"/>
    </inkml:brush>
  </inkml:definitions>
  <inkml:trace contextRef="#ctx0" brushRef="#br0">948 77 1839 0 0,'0'-1'-2'0'0,"0"0"-1"0"0,0 1 0 0 0,0-1 1 0 0,0 0-1 0 0,0 0 0 0 0,0 1 0 0 0,0-1 1 0 0,-8-4 3104 0 0,8 5-3037 0 0,0 1 84 0 0,0 0 0 0 0,0 0 0 0 0,0 0 0 0 0,0 0 1 0 0,0 0-1 0 0,0 0 0 0 0,0 0 0 0 0,-1 0 0 0 0,1 0 0 0 0,0 0 1 0 0,-1 0-1 0 0,1 0 0 0 0,0 0 0 0 0,-1 0 0 0 0,0 0 1 0 0,1 0-1 0 0,-1 0 0 0 0,1-1 0 0 0,-1 1 0 0 0,0 0 0 0 0,0 0 1 0 0,-7 8 1285 0 0,-38 59-125 0 0,25-35-1029 0 0,-2-1 0 0 0,-1-1-1 0 0,-48 49 1 0 0,-22 6 314 0 0,-90 79 769 0 0,148-135-1146 0 0,-30 27 197 0 0,60-52-164 0 0,7-7 145 0 0,8-11-112 0 0,1-5-19 0 0,1 0-1 0 0,26-30 1 0 0,-23 31-140 0 0,-1 0 0 0 0,20-35 0 0 0,-2-7-30 0 0,18-37 19 0 0,-42 80-108 0 0,-1 0-1 0 0,0-1 1 0 0,-2 1-1 0 0,4-19 0 0 0,-7 28 47 0 0,-1 0-1 0 0,0 0 1 0 0,0 1-1 0 0,-1-1 1 0 0,0 0 0 0 0,0 1-1 0 0,0-1 1 0 0,-1 0-1 0 0,0 1 1 0 0,0 0-1 0 0,-1-1 1 0 0,0 1-1 0 0,0 0 1 0 0,0 0-1 0 0,-1 1 1 0 0,-6-10 0 0 0,-7-4 219 0 0,-1 0 1 0 0,-38-33-1 0 0,48 46-292 0 0,-1-8-856 0 0,8 9 403 0 0,3 5 267 0 0,-1 0 207 0 0,5 5-12 0 0,0-1 0 0 0,-1 1 0 0 0,1 0 0 0 0,-1 0 0 0 0,5 7 0 0 0,105 125 652 0 0,18 17 4 0 0,6 5-277 0 0,-130-148-337 0 0,-3-2 0 0 0,1-1 0 0 0,0 0 1 0 0,0 0-1 0 0,1-1 1 0 0,0 0-1 0 0,10 7 1 0 0,-17-13-23 0 0,-1-1 0 0 0,1 0 0 0 0,-1 0 0 0 0,1 1 0 0 0,0-1 1 0 0,-1 0-1 0 0,1 0 0 0 0,-1 1 0 0 0,1-1 0 0 0,-1 0 0 0 0,1 0 1 0 0,0 0-1 0 0,-1 0 0 0 0,1 0 0 0 0,0 0 0 0 0,-1 0 1 0 0,1 0-1 0 0,-1 0 0 0 0,1 0 0 0 0,0 0 0 0 0,-1-1 0 0 0,1 1 1 0 0,-1 0-1 0 0,1 0 0 0 0,-1 0 0 0 0,1-1 0 0 0,0 0 1 0 0,0 0 4 0 0,0 0 1 0 0,1 0-1 0 0,-1 0 1 0 0,0 0-1 0 0,-1-1 1 0 0,1 1-1 0 0,0 0 1 0 0,0-1-1 0 0,-1 1 1 0 0,2-3 0 0 0,1-6 41 0 0,-1 1-1 0 0,2-18 1 0 0,-3 22-35 0 0,0-7-6 0 0,-1 0 0 0 0,0 0-1 0 0,-1 0 1 0 0,0 0 0 0 0,-1 0 0 0 0,0 1-1 0 0,-1-1 1 0 0,-1 0 0 0 0,1 1 0 0 0,-2 0-1 0 0,-10-20 1 0 0,-5-5 22 0 0,-2 2 0 0 0,-29-36-1 0 0,46 62-35 0 0,-1 1 0 0 0,0 0 0 0 0,0 0 0 0 0,-1 1 0 0 0,1-1 0 0 0,-1 2 0 0 0,-1-1 0 0 0,1 1 0 0 0,-1 0 0 0 0,0 0 0 0 0,0 1 0 0 0,-1 0 0 0 0,1 0 0 0 0,-1 1 0 0 0,0 0 0 0 0,0 1 0 0 0,-14-2 0 0 0,13 3 0 0 0,-1 0 0 0 0,0 1 0 0 0,1 0 0 0 0,-1 1 0 0 0,0 0 0 0 0,1 0 0 0 0,0 2 0 0 0,-1-1 0 0 0,1 1 0 0 0,-13 6 0 0 0,9-3 0 0 0,1 1 0 0 0,0 0 0 0 0,1 1 0 0 0,0 1 0 0 0,0 0 0 0 0,-19 19 0 0 0,-87 98-67 0 0,93-96 68 0 0,2 0 0 0 0,-29 51 0 0 0,48-75-1 0 0,1-1 0 0 0,1 1 0 0 0,-1 0 0 0 0,1 0 0 0 0,0 0 0 0 0,0 0 0 0 0,0 0 0 0 0,1 0 0 0 0,0 0 0 0 0,1 0 0 0 0,-1 10 0 0 0,1-16 0 0 0,1 1 0 0 0,-1-1 0 0 0,0 1 0 0 0,1-1 0 0 0,-1 0 0 0 0,0 1 0 0 0,1-1 0 0 0,-1 0 0 0 0,0 1 0 0 0,1-1 0 0 0,-1 0 0 0 0,1 1 0 0 0,-1-1 0 0 0,1 0 0 0 0,-1 0 0 0 0,1 0 0 0 0,-1 1 0 0 0,1-1 0 0 0,-1 0 0 0 0,1 0 0 0 0,-1 0 0 0 0,1 0 0 0 0,-1 0 0 0 0,1 0 0 0 0,-1 0 0 0 0,1 0 0 0 0,-1 0 0 0 0,1 0 0 0 0,-1 0 0 0 0,2-1 0 0 0,15-3 0 0 0,-2-6 10 0 0,-1 0-1 0 0,0 0 1 0 0,0-2-1 0 0,-1 1 1 0 0,21-26-1 0 0,6-4 52 0 0,-23 23-50 0 0,0 0 0 0 0,-1-2 1 0 0,22-35-1 0 0,29-70 18 0 0,-62 116-29 0 0,-1-1 0 0 0,0 1 0 0 0,-1-1 0 0 0,0 0 0 0 0,0 0 0 0 0,-1 0 0 0 0,0 0 0 0 0,-1 0 0 0 0,0 0 0 0 0,-1-1 0 0 0,0 1 0 0 0,-1 0 0 0 0,0 0 0 0 0,-4-18 0 0 0,5 27 0 0 0,0 1 0 0 0,0-1 1 0 0,0 0-1 0 0,0 1 0 0 0,-1-1 0 0 0,1 0 0 0 0,0 1 0 0 0,0-1 0 0 0,-1 0 0 0 0,1 1 1 0 0,0-1-1 0 0,-1 0 0 0 0,1 1 0 0 0,-1-1 0 0 0,1 1 0 0 0,-1-1 0 0 0,1 1 0 0 0,-1-1 1 0 0,1 1-1 0 0,-1-1 0 0 0,0 1 0 0 0,1 0 0 0 0,-1-1 0 0 0,1 1 0 0 0,-1 0 0 0 0,0 0 1 0 0,1-1-1 0 0,-1 1 0 0 0,0 0 0 0 0,1 0 0 0 0,-1 0 0 0 0,0 0 0 0 0,0 0 0 0 0,1 0 1 0 0,-1 0-1 0 0,0 0 0 0 0,1 0 0 0 0,-1 0 0 0 0,0 0 0 0 0,0 0 0 0 0,1 0 0 0 0,-2 1 0 0 0,0 0-5 0 0,0 0 0 0 0,0 0 0 0 0,0 0 0 0 0,0 1 0 0 0,1-1 0 0 0,-1 1 0 0 0,0-1 0 0 0,1 1 0 0 0,-1-1 0 0 0,1 1 0 0 0,-1 0 0 0 0,-1 2 0 0 0,-8 19-4 0 0,1-1-1 0 0,1 2 1 0 0,1-1-1 0 0,1 1 1 0 0,1 0-1 0 0,1 1 1 0 0,1-1-1 0 0,-1 30 1 0 0,3 26-12 0 0,10 97 0 0 0,0-45 8 0 0,-7-106 13 0 0,1-4 0 0 0,-3 26 0 0 0,1-43 0 0 0,0 1 0 0 0,-1-1 0 0 0,0 0 0 0 0,0 1 0 0 0,-1-1 0 0 0,1 0 0 0 0,-1 0 0 0 0,0 0 0 0 0,-1 0 0 0 0,-3 5 0 0 0,6-9 2 0 0,-1-1 0 0 0,1 1-1 0 0,-1 0 1 0 0,1-1 0 0 0,-1 1-1 0 0,0-1 1 0 0,1 1 0 0 0,-1-1-1 0 0,0 1 1 0 0,0-1 0 0 0,1 1-1 0 0,-1-1 1 0 0,0 0 0 0 0,0 1-1 0 0,0-1 1 0 0,0 0 0 0 0,1 0-1 0 0,-1 1 1 0 0,0-1 0 0 0,0 0 0 0 0,0 0-1 0 0,-1 0 1 0 0,0-1 1 0 0,-1 1 1 0 0,1-1-1 0 0,-1 1 0 0 0,1-1 1 0 0,0 0-1 0 0,-1 0 1 0 0,-3-2-1 0 0,-3-2 18 0 0,0-1-1 0 0,-13-12 1 0 0,7 4-7 0 0,1-1 0 0 0,1-1 1 0 0,-19-28-1 0 0,15 18-7 0 0,-137-195-7 0 0,93 141-51 0 0,39 52 13 0 0,-33-50-1 0 0,52 69 31 0 0,9 11-35 0 0,11 12 14 0 0,-2 2 20 0 0,2-2 0 0 0,0 0 0 0 0,0-1 0 0 0,1-1-1 0 0,1-1 1 0 0,24 11 0 0 0,129 45 9 0 0,-161-64 8 0 0,0 1-1 0 0,0 1 1 0 0,-1 0 0 0 0,1 0-1 0 0,15 12 1 0 0,-22-14-3 0 0,-1 0 1 0 0,1 0-1 0 0,-1 0 0 0 0,1 0 1 0 0,-1 1-1 0 0,0 0 0 0 0,0 0 0 0 0,-1 0 1 0 0,1 0-1 0 0,-1 0 0 0 0,0 0 1 0 0,0 1-1 0 0,0-1 0 0 0,0 1 1 0 0,-1-1-1 0 0,2 8 0 0 0,-2 2-35 0 0,-1-1-1 0 0,0 1 1 0 0,0-1-1 0 0,-2 1 0 0 0,0-1 1 0 0,-3 16-1 0 0,-28 77-1409 0 0,31-100 1314 0 0,-20 58-846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8.309"/>
    </inkml:context>
    <inkml:brush xml:id="br0">
      <inkml:brushProperty name="width" value="0.1" units="cm"/>
      <inkml:brushProperty name="height" value="0.1" units="cm"/>
      <inkml:brushProperty name="color" value="#E71224"/>
    </inkml:brush>
  </inkml:definitions>
  <inkml:trace contextRef="#ctx0" brushRef="#br0">2470 96 2303 0 0,'11'-19'1909'0'0,"-7"13"-1662"0"0,0 0 1 0 0,0 0-1 0 0,4-10 0 0 0,-8 14-180 0 0,1 1 0 0 0,-1 0 0 0 0,1-1 0 0 0,-1 1 0 0 0,0-1-1 0 0,1 1 1 0 0,-1-1 0 0 0,0 1 0 0 0,0-1 0 0 0,0 1 0 0 0,0-1 0 0 0,-1 1 0 0 0,1-1 0 0 0,0 1-1 0 0,-1-1 1 0 0,1 1 0 0 0,-1-1 0 0 0,1 1 0 0 0,-1 0 0 0 0,0-1 0 0 0,-1-1 0 0 0,1 2-2 0 0,1 0 1 0 0,-1 0-1 0 0,0 1 0 0 0,0-1 1 0 0,0 0-1 0 0,0 1 1 0 0,0-1-1 0 0,0 1 1 0 0,0-1-1 0 0,-1 1 1 0 0,1-1-1 0 0,0 1 0 0 0,0 0 1 0 0,0 0-1 0 0,0-1 1 0 0,0 1-1 0 0,-1 0 1 0 0,1 0-1 0 0,0 0 0 0 0,0 0 1 0 0,0 0-1 0 0,-1 1 1 0 0,1-1-1 0 0,0 0 1 0 0,0 1-1 0 0,0-1 0 0 0,-1 1 1 0 0,-35 16 476 0 0,24-10-448 0 0,-28 13 60 0 0,18-8 62 0 0,-1-1 0 0 0,0-2 0 0 0,-48 14 0 0 0,21-15 542 0 0,-94 2-1 0 0,67-6-369 0 0,-15 8-52 0 0,11-1-112 0 0,-141 3 537 0 0,167-15-444 0 0,-112-14 0 0 0,90 2-85 0 0,-150-21 390 0 0,-37 13-203 0 0,114 9-374 0 0,79 4 7 0 0,-139 4 0 0 0,141 13-847 0 0,-124 30 0 0 0,128-24-4207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49.628"/>
    </inkml:context>
    <inkml:brush xml:id="br0">
      <inkml:brushProperty name="width" value="0.1" units="cm"/>
      <inkml:brushProperty name="height" value="0.1" units="cm"/>
      <inkml:brushProperty name="color" value="#E71224"/>
    </inkml:brush>
  </inkml:definitions>
  <inkml:trace contextRef="#ctx0" brushRef="#br0">1521 3 3223 0 0,'-1'-1'70'0'0,"1"1"0"0"0,-1 0-1 0 0,0-1 1 0 0,0 1 0 0 0,0 0-1 0 0,0 0 1 0 0,0-1 0 0 0,0 1-1 0 0,1 0 1 0 0,-1 0-1 0 0,0 0 1 0 0,0 0 0 0 0,0 0-1 0 0,0 0 1 0 0,0 0 0 0 0,0 1-1 0 0,0-1 1 0 0,0 0 0 0 0,1 0-1 0 0,-1 1 1 0 0,0-1-1 0 0,0 1 1 0 0,0-1 0 0 0,1 0-1 0 0,-2 2 1 0 0,-28 18 39 0 0,16-11 6 0 0,-3 1 142 0 0,-1-1 0 0 0,0-1 1 0 0,-1-1-1 0 0,0 0 0 0 0,0-1 0 0 0,-23 3 0 0 0,-4-1 373 0 0,1-2 0 0 0,-1-2 0 0 0,0-2-1 0 0,-78-7 1 0 0,-402-9 1875 0 0,386 15-2236 0 0,5 5-162 0 0,119-4-132 0 0,0 1 1 0 0,1 1-1 0 0,-1 0 0 0 0,1 1 0 0 0,0 0 0 0 0,-21 11 0 0 0,4 4-836 0 0,-1-2-305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51.576"/>
    </inkml:context>
    <inkml:brush xml:id="br0">
      <inkml:brushProperty name="width" value="0.1" units="cm"/>
      <inkml:brushProperty name="height" value="0.1" units="cm"/>
      <inkml:brushProperty name="color" value="#E71224"/>
    </inkml:brush>
  </inkml:definitions>
  <inkml:trace contextRef="#ctx0" brushRef="#br0">1648 308 5095 0 0,'-4'-5'234'0'0,"1"0"-1"0"0,-1-1 0 0 0,0 2 0 0 0,0-1 0 0 0,0 0 0 0 0,-1 1 0 0 0,0 0 1 0 0,1 0-1 0 0,-1 0 0 0 0,-1 1 0 0 0,1 0 0 0 0,-1 0 0 0 0,1 0 0 0 0,-10-3 0 0 0,-10-3 82 0 0,-1 1 0 0 0,-29-4 0 0 0,30 6 58 0 0,4 2-211 0 0,-234-50 1647 0 0,2 29-699 0 0,181 20-758 0 0,6-1 58 0 0,1-3 0 0 0,0-3 0 0 0,-111-35 0 0 0,48 11-36 0 0,109 32-325 0 0,1 1-1 0 0,0 1 0 0 0,-1 1 1 0 0,1 1-1 0 0,-22 2 0 0 0,33-1-81 0 0,1 0 0 0 0,0 1 0 0 0,-1 0 0 0 0,1 0 0 0 0,0 0 0 0 0,0 1 0 0 0,0 0 0 0 0,1 0 0 0 0,-8 6 0 0 0,-5 4-486 0 0,-22 24 1 0 0,-11 6-1056 0 0,24-22-3101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53.263"/>
    </inkml:context>
    <inkml:brush xml:id="br0">
      <inkml:brushProperty name="width" value="0.1" units="cm"/>
      <inkml:brushProperty name="height" value="0.1" units="cm"/>
      <inkml:brushProperty name="color" value="#E71224"/>
    </inkml:brush>
  </inkml:definitions>
  <inkml:trace contextRef="#ctx0" brushRef="#br0">3280 120 455 0 0,'0'0'47'0'0,"0"0"0"0"0,0 0 0 0 0,0 0 0 0 0,1-1-1 0 0,-1 1 1 0 0,0 0 0 0 0,0 0 0 0 0,0 0 0 0 0,0 0-1 0 0,1-1 1 0 0,-1 1 0 0 0,0 0 0 0 0,0 0 0 0 0,0-1-1 0 0,0 1 1 0 0,0 0 0 0 0,0 0 0 0 0,0 0 0 0 0,0-1-1 0 0,0 1 1 0 0,1 0 0 0 0,-1 0 0 0 0,0-1 0 0 0,0 1-1 0 0,0 0 1 0 0,0 0 0 0 0,-1-1 0 0 0,1 1 0 0 0,0 0-1 0 0,0 0 1 0 0,0-1 0 0 0,0 1 0 0 0,0 0 0 0 0,0 0-1 0 0,0 0 1 0 0,0-1 0 0 0,0 1 0 0 0,-1 0 0 0 0,1 0-1 0 0,0 0 1 0 0,0-1 0 0 0,0 1 0 0 0,-5-9 611 0 0,1 3-338 0 0,-1 1-1 0 0,0 0 1 0 0,0 0-1 0 0,0 0 1 0 0,0 1 0 0 0,-1 0-1 0 0,0 0 1 0 0,-9-5-1 0 0,-1 1 408 0 0,-1 0 0 0 0,-18-5 0 0 0,10 6-369 0 0,0 1-1 0 0,0 1 1 0 0,-1 1-1 0 0,1 2 1 0 0,-1 0-1 0 0,0 2 1 0 0,1 1-1 0 0,-1 1 1 0 0,-37 7-1 0 0,4-1-45 0 0,1-2 1 0 0,-1-3-1 0 0,0-3 0 0 0,-106-13 0 0 0,94 7-40 0 0,0 3 0 0 0,0 3 0 0 0,-95 13 0 0 0,107-6-233 0 0,-1 3 1 0 0,-58 17-1 0 0,100-21-301 0 0,0 0 1 0 0,1 1-1 0 0,-1 0 0 0 0,1 2 1 0 0,-23 14-1 0 0,16-6-4422 0 0</inkml:trace>
  <inkml:trace contextRef="#ctx0" brushRef="#br0" timeOffset="1">1453 111 1375 0 0,'-5'1'607'0'0,"0"0"0"0"0,0 0-1 0 0,0-1 1 0 0,-1 0-1 0 0,-5 0 1 0 0,-8 1 153 0 0,6 1-341 0 0,0 1 0 0 0,0 0 0 0 0,0 1 0 0 0,0 0 0 0 0,-21 12 0 0 0,17-8-231 0 0,-1-1 1 0 0,-19 5-1 0 0,2-3-4 0 0,-2-2-1 0 0,1-1 1 0 0,-1-2-1 0 0,0-1 1 0 0,-46-4-1 0 0,28 0 704 0 0,-70 6-1 0 0,2 0 63 0 0,-194-23-122 0 0,264 14-740 0 0,25 2-38 0 0,1 1-1 0 0,-32 3 1 0 0,43 0-204 0 0,1 0 0 0 0,0 1 0 0 0,0 1 0 0 0,0 1 0 0 0,-20 8 0 0 0,3 2-2969 0 0,1 1-1040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55.288"/>
    </inkml:context>
    <inkml:brush xml:id="br0">
      <inkml:brushProperty name="width" value="0.1" units="cm"/>
      <inkml:brushProperty name="height" value="0.1" units="cm"/>
      <inkml:brushProperty name="color" value="#E71224"/>
    </inkml:brush>
  </inkml:definitions>
  <inkml:trace contextRef="#ctx0" brushRef="#br0">1943 115 455 0 0,'-9'-10'272'0'0,"-8"-8"-883"0"0,16 17 804 0 0,0 1 0 0 0,1-1 0 0 0,-1 1 0 0 0,0-1 0 0 0,0 1-1 0 0,0-1 1 0 0,0 1 0 0 0,1-1 0 0 0,-1 1 0 0 0,0 0 0 0 0,0 0 0 0 0,0-1 0 0 0,0 1-1 0 0,0 0 1 0 0,0 0 0 0 0,0 0 0 0 0,0 0 0 0 0,0 0 0 0 0,0 0 0 0 0,0 0 0 0 0,-1 1-1 0 0,-9 2-23 0 0,-1-1 0 0 0,-13 2 0 0 0,2-1-132 0 0,14-3-8 0 0,0-1 0 0 0,0 1-1 0 0,0-2 1 0 0,0 0 0 0 0,0 0-1 0 0,0 0 1 0 0,-10-5 0 0 0,14 5 3 0 0,-11-2 392 0 0,0 0 0 0 0,0 0 0 0 0,-1 2 0 0 0,1 0 0 0 0,-1 1 0 0 0,-27 1 0 0 0,-99 20 1612 0 0,86-10-1920 0 0,17-5 44 0 0,-1-2 1 0 0,1-2 0 0 0,-1-1-1 0 0,1-2 1 0 0,-1-2 0 0 0,1-2-1 0 0,-41-11 1 0 0,-120-13 1216 0 0,116 21-925 0 0,-223-19 288 0 0,276 27-738 0 0,-1 1-1 0 0,1 1 1 0 0,0 2-1 0 0,0 1 1 0 0,1 2-1 0 0,-42 13 1 0 0,36-7-1007 0 0,-52 25 1 0 0,43-16-3418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56.665"/>
    </inkml:context>
    <inkml:brush xml:id="br0">
      <inkml:brushProperty name="width" value="0.1" units="cm"/>
      <inkml:brushProperty name="height" value="0.1" units="cm"/>
      <inkml:brushProperty name="color" value="#E71224"/>
    </inkml:brush>
  </inkml:definitions>
  <inkml:trace contextRef="#ctx0" brushRef="#br0">2100 63 2759 0 0,'-34'-39'943'0'0,"10"28"2086"0"0,20 9-2951 0 0,0 0-1 0 0,0 0 1 0 0,0 1-1 0 0,0 0 0 0 0,0 0 1 0 0,-1 0-1 0 0,1 0 0 0 0,-9 0 1 0 0,-38 2-142 0 0,19 1 274 0 0,-221 16 3118 0 0,36 1-2105 0 0,148-14-928 0 0,-80 16 1 0 0,22-1 147 0 0,66-12-196 0 0,-1-3 0 0 0,0-3-1 0 0,1-3 1 0 0,-76-9 0 0 0,106 5-191 0 0,-108-13 158 0 0,109 16-166 0 0,0 1 0 0 0,-50 5 0 0 0,55 0-23 0 0,1 1 1 0 0,0 1-1 0 0,-39 14 0 0 0,-63 37-238 0 0,36-15-549 0 0,37-21 220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58.075"/>
    </inkml:context>
    <inkml:brush xml:id="br0">
      <inkml:brushProperty name="width" value="0.1" units="cm"/>
      <inkml:brushProperty name="height" value="0.1" units="cm"/>
      <inkml:brushProperty name="color" value="#E71224"/>
    </inkml:brush>
  </inkml:definitions>
  <inkml:trace contextRef="#ctx0" brushRef="#br0">1575 88 1839 0 0,'0'-3'155'0'0,"0"-1"0"0"0,-1 1 0 0 0,1-1 0 0 0,-1 1 0 0 0,0 0 0 0 0,0-1 0 0 0,0 1 0 0 0,0 0 0 0 0,0-1-1 0 0,-1 1 1 0 0,0 0 0 0 0,0 0 0 0 0,0 0 0 0 0,0 0 0 0 0,0 1 0 0 0,0-1 0 0 0,-1 0 0 0 0,1 1-1 0 0,-1 0 1 0 0,0 0 0 0 0,0-1 0 0 0,-3-1 0 0 0,2 2 42 0 0,0 0 0 0 0,0 0 0 0 0,0 0 0 0 0,0 0 0 0 0,0 0 0 0 0,0 1 0 0 0,-1 0 1 0 0,1 0-1 0 0,0 0 0 0 0,-1 0 0 0 0,1 1 0 0 0,-1 0 0 0 0,1 0 0 0 0,-1 0 0 0 0,-6 1 0 0 0,-5 2 130 0 0,0 1 0 0 0,-31 12 0 0 0,1-1-248 0 0,12-7 151 0 0,0-2-1 0 0,0-2 0 0 0,0-1 0 0 0,-56-2 0 0 0,-137-22 1088 0 0,145 10-863 0 0,-119-1 0 0 0,-23 25-293 0 0,46-2-151 0 0,20 2-2077 0 0,121-11-1984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23.423"/>
    </inkml:context>
    <inkml:brush xml:id="br0">
      <inkml:brushProperty name="width" value="0.1" units="cm"/>
      <inkml:brushProperty name="height" value="0.1" units="cm"/>
      <inkml:brushProperty name="color" value="#E71224"/>
    </inkml:brush>
  </inkml:definitions>
  <inkml:trace contextRef="#ctx0" brushRef="#br0">2733 39 3911 0 0,'14'-7'581'0'0,"-8"3"-218"0"0,21-5 155 0 0,-23 8-434 0 0,0 0-1 0 0,0 0 0 0 0,0-1 0 0 0,0 1 1 0 0,0-1-1 0 0,0 0 0 0 0,4-3 0 0 0,-8 5-31 0 0,0-1 0 0 0,1 1 0 0 0,-1 0-1 0 0,0 0 1 0 0,0 0 0 0 0,0 0 0 0 0,0-1 0 0 0,0 1-1 0 0,0 0 1 0 0,0 0 0 0 0,0 0 0 0 0,1 0-1 0 0,-1 0 1 0 0,0 0 0 0 0,0-1 0 0 0,0 1 0 0 0,0 0-1 0 0,1 0 1 0 0,-1 0 0 0 0,0 0 0 0 0,0 0-1 0 0,0 0 1 0 0,0 0 0 0 0,1 0 0 0 0,-1 0-1 0 0,0 0 1 0 0,0 0 0 0 0,0 0 0 0 0,1 0 0 0 0,-1 0-1 0 0,0 0 1 0 0,0 0 0 0 0,0 0 0 0 0,1 0-1 0 0,-1 0 1 0 0,0 0 0 0 0,0 0 0 0 0,0 0-1 0 0,0 0 1 0 0,1 0 0 0 0,-1 0 0 0 0,0 0 0 0 0,0 0-1 0 0,0 0 1 0 0,1 1 0 0 0,-6 9 989 0 0,4-8-984 0 0,0 0 0 0 0,0-1-1 0 0,-1 1 1 0 0,1 0 0 0 0,0-1 0 0 0,-1 1-1 0 0,0-1 1 0 0,1 0 0 0 0,-1 1-1 0 0,0-1 1 0 0,1 0 0 0 0,-5 2-1 0 0,-211 32 2712 0 0,98-18-1973 0 0,-7 0 50 0 0,-9 20-269 0 0,99-26-508 0 0,1-1-1 0 0,-1-1 0 0 0,-54 5 1 0 0,-200-6 766 0 0,-50-1 42 0 0,275-4-788 0 0,-121-9 0 0 0,-63-26 82 0 0,140 17-61 0 0,-21-10 24 0 0,28 4-53 0 0,61 13-80 0 0,-135-17-20 0 0,145 22 5 0 0,-1 2 0 0 0,0 1 0 0 0,-51 7 0 0 0,-5 11-1434 0 0,41-8-70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25.557"/>
    </inkml:context>
    <inkml:brush xml:id="br0">
      <inkml:brushProperty name="width" value="0.1" units="cm"/>
      <inkml:brushProperty name="height" value="0.1" units="cm"/>
      <inkml:brushProperty name="color" value="#E71224"/>
    </inkml:brush>
  </inkml:definitions>
  <inkml:trace contextRef="#ctx0" brushRef="#br0">2283 28 455 0 0,'1'0'51'0'0,"-1"0"-1"0"0,0 1 1 0 0,0-1-1 0 0,0 0 1 0 0,1 0-1 0 0,-1 0 1 0 0,0 0-1 0 0,0 0 0 0 0,0 0 1 0 0,1 0-1 0 0,-1 0 1 0 0,0 0-1 0 0,0-1 1 0 0,0 1-1 0 0,1 0 1 0 0,-1 0-1 0 0,0 0 0 0 0,0 0 1 0 0,0 0-1 0 0,1 0 1 0 0,-1 0-1 0 0,0 0 1 0 0,0 0-1 0 0,0-1 1 0 0,0 1-1 0 0,0 0 0 0 0,1 0 1 0 0,-1 0-1 0 0,0 0 1 0 0,0-1-1 0 0,0 1 1 0 0,0 0-1 0 0,0 0 1 0 0,0 0-1 0 0,0 0 0 0 0,1-1 1 0 0,-5-6 1048 0 0,-10-5 295 0 0,11 11-1232 0 0,0 0 0 0 0,0 0 0 0 0,0 0 0 0 0,0 0 0 0 0,0 1-1 0 0,-1-1 1 0 0,1 1 0 0 0,0 0 0 0 0,0 0 0 0 0,0 0-1 0 0,-1 1 1 0 0,1-1 0 0 0,0 1 0 0 0,-4 1 0 0 0,-8 3 362 0 0,-25 11 1 0 0,16-6-90 0 0,6-3-178 0 0,0-1 0 0 0,-1-1 0 0 0,0-1 1 0 0,0 0-1 0 0,0-2 0 0 0,0 0 0 0 0,0-1 0 0 0,-20-2 0 0 0,-78 2 1221 0 0,43-3-959 0 0,37 2-38 0 0,-63-8-1 0 0,-51-3 575 0 0,32 4-414 0 0,-404-12 613 0 0,465 19-1188 0 0,-280-3 206 0 0,290 2-1027 0 0,1 2 1 0 0,0 3-1 0 0,0 1 0 0 0,0 3 0 0 0,1 1 0 0 0,-54 19 0 0 0,46-7-4417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27.970"/>
    </inkml:context>
    <inkml:brush xml:id="br0">
      <inkml:brushProperty name="width" value="0.1" units="cm"/>
      <inkml:brushProperty name="height" value="0.1" units="cm"/>
      <inkml:brushProperty name="color" value="#E71224"/>
    </inkml:brush>
  </inkml:definitions>
  <inkml:trace contextRef="#ctx0" brushRef="#br0">4651 394 1375 0 0,'-4'-5'568'0'0,"0"0"0"0"0,-1 1 0 0 0,1 0 0 0 0,-1 0-1 0 0,0 0 1 0 0,0 0 0 0 0,-10-6 0 0 0,-3-2-248 0 0,12 8-157 0 0,-1-1 0 0 0,1 1 0 0 0,-1 0 1 0 0,0 1-1 0 0,0 0 0 0 0,0 0 0 0 0,0 0 0 0 0,0 1 0 0 0,-13-2 0 0 0,8 3-21 0 0,1 0 0 0 0,-1 1 0 0 0,0 0 0 0 0,0 1 0 0 0,-17 4 0 0 0,-75 16 896 0 0,53-9-172 0 0,-95 8-1 0 0,86-18-226 0 0,-88-8 1 0 0,-37-2 284 0 0,56 5-394 0 0,-106-17 203 0 0,73 5-514 0 0,129 14-322 0 0,0 1-1 0 0,1 1 1 0 0,-1 2 0 0 0,0 1-1 0 0,1 2 1 0 0,-48 14-1 0 0,46-10-1208 0 0,4-1-3476 0 0</inkml:trace>
  <inkml:trace contextRef="#ctx0" brushRef="#br0" timeOffset="1">2835 144 5815 0 0,'-2'-3'98'0'0,"2"2"-62"0"0,0 0 0 0 0,-1 0 0 0 0,1 0 0 0 0,-1 0 0 0 0,1 0 0 0 0,-1 0 0 0 0,0 0 0 0 0,1 0-1 0 0,-1 0 1 0 0,0 1 0 0 0,0-1 0 0 0,1 0 0 0 0,-1 0 0 0 0,0 1 0 0 0,0-1 0 0 0,0 0 0 0 0,0 1 0 0 0,0-1 0 0 0,0 1 0 0 0,0-1 0 0 0,0 1 0 0 0,0 0-1 0 0,-2-1 1 0 0,-9 3 361 0 0,-1 0 1 0 0,-23 0-1 0 0,17-2-282 0 0,-48 0 1021 0 0,0-2 0 0 0,0-4 0 0 0,-118-25 0 0 0,147 25-914 0 0,0 1 0 0 0,0 2 0 0 0,0 2 0 0 0,-40 3 0 0 0,-154 25-403 0 0,188-21 63 0 0,-76 11-1570 0 0,82-13 290 0 0</inkml:trace>
  <inkml:trace contextRef="#ctx0" brushRef="#br0" timeOffset="2">1186 196 7943 0 0,'-13'-14'295'0'0,"8"8"-200"0"0,0 0 0 0 0,-1 1 0 0 0,0 0 0 0 0,1 0 0 0 0,-2 1 0 0 0,-7-5 0 0 0,-32-13 1143 0 0,-2 3 0 0 0,-85-24 0 0 0,-106-3-480 0 0,192 40-792 0 0,0 3 0 0 0,0 1 0 0 0,0 2 0 0 0,0 3 0 0 0,0 1 0 0 0,0 3 0 0 0,0 1 0 0 0,1 3 0 0 0,1 1 0 0 0,0 3 0 0 0,-47 22 0 0 0,38-12-1150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39:52.437"/>
    </inkml:context>
    <inkml:brush xml:id="br0">
      <inkml:brushProperty name="width" value="0.1" units="cm"/>
      <inkml:brushProperty name="height" value="0.1" units="cm"/>
      <inkml:brushProperty name="color" value="#E71224"/>
    </inkml:brush>
  </inkml:definitions>
  <inkml:trace contextRef="#ctx0" brushRef="#br0">780 228 919 0 0,'-2'-7'165'0'0,"-2"-16"-407"0"0,3 22 349 0 0,1 0 1 0 0,0 0-1 0 0,0 0 0 0 0,0 0 1 0 0,0 0-1 0 0,0 0 1 0 0,0 0-1 0 0,0 0 1 0 0,0 0-1 0 0,1 1 1 0 0,-1-1-1 0 0,0 0 1 0 0,0 0-1 0 0,1 0 1 0 0,-1 0-1 0 0,2-2 1 0 0,-1 3-9 0 0,0-1 0 0 0,0 0 0 0 0,0 1 0 0 0,1-1 0 0 0,-1 1 0 0 0,0-1 0 0 0,1 1 0 0 0,-1 0 0 0 0,0-1 0 0 0,1 1 0 0 0,-1 0 0 0 0,0 0 0 0 0,1 0 0 0 0,1 0 0 0 0,-3 0-79 0 0,0 0 0 0 0,1 0 1 0 0,-1 0-1 0 0,0 0 0 0 0,1 0 0 0 0,-1 0 0 0 0,1 0 1 0 0,-1 0-1 0 0,0 0 0 0 0,1 0 0 0 0,-1 0 0 0 0,1 0 0 0 0,-1 0 1 0 0,0 1-1 0 0,1-1 0 0 0,-1 0 0 0 0,0 0 0 0 0,1 0 1 0 0,-1 1-1 0 0,0-1 0 0 0,1 0 0 0 0,-1 0 0 0 0,0 1 0 0 0,0-1 1 0 0,1 0-1 0 0,-1 0 0 0 0,0 1 0 0 0,0-1 0 0 0,0 0 1 0 0,1 1-1 0 0,-1-1 0 0 0,0 1 0 0 0,0-1 0 0 0,0 0 0 0 0,0 1 1 0 0,0-1-1 0 0,0 0 0 0 0,1 1 0 0 0,-1-1 0 0 0,0 1 1 0 0,0-1-1 0 0,0 0 0 0 0,0 1 0 0 0,-1-1 0 0 0,1 1 0 0 0,0-1 1 0 0,0 0-1 0 0,0 1 0 0 0,0-1 0 0 0,0 1 0 0 0,-6 8 114 0 0,1 0 0 0 0,-1-1 0 0 0,-1 1-1 0 0,0-1 1 0 0,0 0 0 0 0,0-1 0 0 0,-12 10-1 0 0,1-2 69 0 0,-278 299 2132 0 0,270-285-2262 0 0,-49 63 110 0 0,35-42-82 0 0,-32 43 412 0 0,70-92-500 0 0,1 1 4 0 0,0-1 0 0 0,0 1 1 0 0,0-1-1 0 0,0 0 1 0 0,0 1-1 0 0,0 0 0 0 0,0-1 1 0 0,0 1-1 0 0,1-1 1 0 0,-1 1-1 0 0,0 3 0 0 0,1-5-10 0 0,0 0-1 0 0,1 0 0 0 0,-1 0 0 0 0,0 0 0 0 0,1 0 1 0 0,-1 0-1 0 0,0 0 0 0 0,0 0 0 0 0,1 0 0 0 0,-1 0 1 0 0,0 0-1 0 0,0 0 0 0 0,1 0 0 0 0,-1 0 0 0 0,0 0 1 0 0,1 0-1 0 0,-1 0 0 0 0,0-1 0 0 0,0 1 0 0 0,0 0 1 0 0,1 0-1 0 0,-1 0 0 0 0,0-1 0 0 0,0 1 0 0 0,1 0 1 0 0,-1 0-1 0 0,0 0 0 0 0,0-1 0 0 0,0 1 0 0 0,0 0 1 0 0,0 0-1 0 0,1-1 0 0 0,-1 1 0 0 0,0 0 1 0 0,0 0-1 0 0,0-1 0 0 0,10-11 124 0 0,16-27 103 0 0,-1-2 1 0 0,-2-1 0 0 0,-2 0-1 0 0,-2-2 1 0 0,26-88 0 0 0,-26 72-214 0 0,-2 5 55 0 0,17-91 0 0 0,-31 129-64 0 0,-1 0 0 0 0,-1 0 0 0 0,0 0-1 0 0,-2 0 1 0 0,0 0 0 0 0,0 0 0 0 0,-2 1 0 0 0,0-1 0 0 0,-11-32 0 0 0,-4 12-10 0 0,17 35 0 0 0,0 1 0 0 0,0-1 0 0 0,0 1 0 0 0,0-1 0 0 0,-1 1 0 0 0,1 0 0 0 0,0-1 0 0 0,0 1 0 0 0,-1 0 0 0 0,1 0 0 0 0,-1 0 0 0 0,1 0 0 0 0,-1 0 0 0 0,1 0 0 0 0,-1 0 0 0 0,0 1 0 0 0,1-1 0 0 0,-1 0 0 0 0,0 1 0 0 0,-2-1 0 0 0,4 2-1 0 0,-1-1 0 0 0,1 0 0 0 0,-1 0 0 0 0,1 1 0 0 0,-1-1 0 0 0,1 0 0 0 0,0 1 0 0 0,-1-1 0 0 0,1 1 0 0 0,-1-1 0 0 0,1 1 0 0 0,0-1 0 0 0,-1 0 0 0 0,1 1 0 0 0,0-1 0 0 0,0 1 0 0 0,-1 0 0 0 0,1-1 0 0 0,0 1 0 0 0,0-1 0 0 0,0 1 0 0 0,0-1 0 0 0,0 1 0 0 0,0-1 0 0 0,0 1 0 0 0,0 0 0 0 0,0-1 0 0 0,0 1 0 0 0,0-1 0 0 0,0 1 0 0 0,0-1 0 0 0,0 1 0 0 0,0-1 0 0 0,0 1 0 0 0,1 1 0 0 0,5 20-35 0 0,1-5 36 0 0,0 0 0 0 0,20 29 0 0 0,-8-13 0 0 0,79 162 358 0 0,-87-169-245 0 0,-2 1 1 0 0,0 0-1 0 0,-2 0 0 0 0,0 1 0 0 0,3 47 1 0 0,-10-72-78 0 0,1 0 0 0 0,-1 1-1 0 0,0-1 1 0 0,-1 0 0 0 0,1 1 0 0 0,-1-1 0 0 0,1 0 0 0 0,-1 0 0 0 0,0 1 0 0 0,0-1 0 0 0,-1 0 0 0 0,1 0 0 0 0,-3 4 0 0 0,3-5-11 0 0,-1-1 1 0 0,1 1-1 0 0,0-1 1 0 0,-1 0-1 0 0,1 0 1 0 0,-1 1-1 0 0,1-1 1 0 0,-1 0-1 0 0,0-1 1 0 0,1 1-1 0 0,-1 0 0 0 0,0 0 1 0 0,0-1-1 0 0,1 1 1 0 0,-1-1-1 0 0,0 1 1 0 0,0-1-1 0 0,0 0 1 0 0,0 0-1 0 0,0 0 1 0 0,0 0-1 0 0,0 0 1 0 0,1 0-1 0 0,-1-1 0 0 0,-2 0 1 0 0,-2 0-5 0 0,1 0 0 0 0,0-1 0 0 0,-1 0 0 0 0,1-1-1 0 0,0 1 1 0 0,0-1 0 0 0,1 0 0 0 0,-1 0 0 0 0,-7-6 0 0 0,-4-6 55 0 0,-17-20-1 0 0,8 9-70 0 0,-76-89 51 0 0,-20-18 16 0 0,116 128-72 0 0,1 2 0 0 0,-1-1 0 0 0,0 0 0 0 0,0 1 0 0 0,0 0 0 0 0,-1 0 0 0 0,1 1 0 0 0,-1-1 0 0 0,1 1 0 0 0,-1 0 0 0 0,0 1 0 0 0,0 0 0 0 0,0 0 0 0 0,0 0 0 0 0,0 0 0 0 0,0 1 0 0 0,0 0 0 0 0,0 0 0 0 0,-8 2 0 0 0,11-1-2 0 0,0 0 0 0 0,-1 1 0 0 0,1 0-1 0 0,0-1 1 0 0,0 1 0 0 0,1 0 0 0 0,-1 1-1 0 0,0-1 1 0 0,1 0 0 0 0,-1 1 0 0 0,1-1-1 0 0,0 1 1 0 0,0 0 0 0 0,0 0 0 0 0,-3 6-1 0 0,1-3-1 0 0,2-1-1 0 0,-1 1 1 0 0,1 1-1 0 0,0-1 1 0 0,0 0-1 0 0,0 0 1 0 0,-1 12-1 0 0,3-12 3 0 0,-1 0-1 0 0,1 0 0 0 0,0-1 1 0 0,1 1-1 0 0,-1 0 0 0 0,1-1 1 0 0,0 1-1 0 0,0 0 0 0 0,1-1 1 0 0,0 0-1 0 0,0 1 0 0 0,0-1 1 0 0,1 0-1 0 0,-1 0 0 0 0,1 0 1 0 0,0 0-1 0 0,1 0 0 0 0,-1-1 1 0 0,1 0-1 0 0,0 1 0 0 0,0-1 1 0 0,0-1-1 0 0,7 5 0 0 0,-6-4 3 0 0,0-1 0 0 0,1 1 0 0 0,-1-1 0 0 0,1-1 0 0 0,0 1 0 0 0,0-1 0 0 0,0 0 0 0 0,0 0-1 0 0,0-1 1 0 0,8 1 0 0 0,-5-1 2 0 0,0-1 0 0 0,-1 0 0 0 0,1-1 0 0 0,0 0 0 0 0,-1-1-1 0 0,17-4 1 0 0,7-5 53 0 0,-2-1-1 0 0,1-1 1 0 0,45-27 0 0 0,-24 7 4 0 0,48-40 1 0 0,77-93 120 0 0,-131 119-158 0 0,24-14-22 0 0,-70 61 0 0 0,0-1 0 0 0,0 1 0 0 0,0 0 0 0 0,0 0 0 0 0,1 0 0 0 0,-1 0 0 0 0,0-1 0 0 0,0 1 0 0 0,0 0 0 0 0,1 0 0 0 0,-1 0 0 0 0,0 0 0 0 0,0 0 0 0 0,0 0 0 0 0,1 0 0 0 0,-1 0 0 0 0,0-1 0 0 0,0 1 0 0 0,0 0 0 0 0,1 0 0 0 0,-1 0 0 0 0,0 0 0 0 0,0 0 0 0 0,1 0 0 0 0,-1 0 0 0 0,0 0 0 0 0,0 0 0 0 0,1 1 0 0 0,-1-1 0 0 0,0 0 0 0 0,0 0 0 0 0,0 0 0 0 0,0 0 0 0 0,0 0 0 0 0,0 1 0 0 0,0-1 0 0 0,0 0 0 0 0,0 0 0 0 0,0 0 0 0 0,0 0 0 0 0,0 1 0 0 0,0-1 0 0 0,0 0 0 0 0,0 0 0 0 0,0 0 0 0 0,0 0 0 0 0,0 0 0 0 0,-1 1 0 0 0,1-1 0 0 0,0 0 0 0 0,0 0 0 0 0,0 0 0 0 0,0 0 0 0 0,0 0 0 0 0,0 0 0 0 0,-1 1 0 0 0,1-1 0 0 0,0 0 0 0 0,0 0 0 0 0,0 0 0 0 0,0 0 0 0 0,0 0 0 0 0,-1 0 0 0 0,1 0 0 0 0,0 0 0 0 0,0 0 0 0 0,0 0 0 0 0,0 0 0 0 0,-1 0 0 0 0,1 0 0 0 0,0 0 0 0 0,0 0 0 0 0,-5 2 0 0 0,1 1 0 0 0,-1 0 0 0 0,1 0 0 0 0,0 0 0 0 0,0 0 0 0 0,-5 6 0 0 0,1-1 0 0 0,-48 41-18 0 0,2 3 0 0 0,2 2 0 0 0,-62 84 0 0 0,77-87 18 0 0,8-10 0 0 0,-44 77 0 0 0,4 45 0 0 0,68-161 4 0 0,0 1 0 0 0,0 0 0 0 0,-1 0 0 0 0,1-1 0 0 0,-1 1 0 0 0,0-1 0 0 0,-2 3 0 0 0,4-5-3 0 0,0 1 0 0 0,-1-1 0 0 0,1 0 0 0 0,0 0 0 0 0,-1 1 0 0 0,1-1 0 0 0,0 0 0 0 0,-1 0 0 0 0,1 0-1 0 0,0 1 1 0 0,-1-1 0 0 0,1 0 0 0 0,0 0 0 0 0,-1 0 0 0 0,1 0 0 0 0,-1 0 0 0 0,1 0 0 0 0,0 0 0 0 0,-1 0 0 0 0,1 0 0 0 0,-1 0-1 0 0,1 0 1 0 0,-1 0 0 0 0,0 0 0 0 0,1-1-1 0 0,-1 1 1 0 0,1-1-1 0 0,-1 1 1 0 0,1-1-1 0 0,-1 1 1 0 0,1-1-1 0 0,-1 1 1 0 0,1-1 0 0 0,-1 1-1 0 0,1-1 1 0 0,0 0-1 0 0,-1 1 1 0 0,1-1-1 0 0,0 0 1 0 0,-1 1-1 0 0,1-1 1 0 0,0-1-1 0 0,-2-5 15 0 0,0-1 1 0 0,1 0-1 0 0,0 1 0 0 0,0-1 0 0 0,1-14 0 0 0,6-44 124 0 0,-3 45-115 0 0,19-127 14 0 0,3-47-2 0 0,-25 193-38 0 0,1-1-1 0 0,-1 1 1 0 0,0-1 0 0 0,1 1-1 0 0,-1 0 1 0 0,1-1-1 0 0,0 1 1 0 0,0-1 0 0 0,0 1-1 0 0,0 0 1 0 0,0 0-1 0 0,1 0 1 0 0,-1-1 0 0 0,3-1-1 0 0,-3 3 2 0 0,0 0 0 0 0,0 0-1 0 0,0 0 1 0 0,0 1 0 0 0,1-1 0 0 0,-1 0-1 0 0,0 1 1 0 0,0-1 0 0 0,1 1-1 0 0,-1 0 1 0 0,1-1 0 0 0,-1 1 0 0 0,0 0-1 0 0,1 0 1 0 0,-1 0 0 0 0,0 0-1 0 0,1 0 1 0 0,-1 0 0 0 0,1 0 0 0 0,-1 0-1 0 0,0 0 1 0 0,1 1 0 0 0,-1-1-1 0 0,0 1 1 0 0,1-1 0 0 0,-1 1 0 0 0,2 0-1 0 0,8 5-6 0 0,0 0-1 0 0,-1 1 0 0 0,0 0 0 0 0,0 1 0 0 0,-1 0 1 0 0,0 1-1 0 0,9 9 0 0 0,53 71 19 0 0,-62-76-14 0 0,1 1 12 0 0,8 9 17 0 0,-1 1 0 0 0,-1 0-1 0 0,25 54 1 0 0,-32-55 54 0 0,26 70 186 0 0,-31-80-244 0 0,-1 1 1 0 0,-1-1-1 0 0,0 1 1 0 0,0 0 0 0 0,-1 17-1 0 0,-4 2-212 0 0,-7 38 0 0 0,4-32-55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35.857"/>
    </inkml:context>
    <inkml:brush xml:id="br0">
      <inkml:brushProperty name="width" value="0.1" units="cm"/>
      <inkml:brushProperty name="height" value="0.1" units="cm"/>
      <inkml:brushProperty name="color" value="#E71224"/>
    </inkml:brush>
  </inkml:definitions>
  <inkml:trace contextRef="#ctx0" brushRef="#br0">391 165 919 0 0,'-13'-4'59'0'0,"0"1"-1"0"0,0 0 0 0 0,0 1 0 0 0,-1 0 0 0 0,1 1 0 0 0,-24 1 1 0 0,20 0 49 0 0,-1-1 0 0 0,1 0 0 0 0,-26-6 0 0 0,37 6-69 0 0,-33-8 1684 0 0,37 9-1594 0 0,1 0 0 0 0,-1-1 0 0 0,0 1 1 0 0,0 0-1 0 0,0 0 0 0 0,1 0 0 0 0,-1 0 1 0 0,0 1-1 0 0,0-1 0 0 0,0 0 0 0 0,1 1 1 0 0,-1-1-1 0 0,0 1 0 0 0,1 0 1 0 0,-1 0-1 0 0,-3 1 0 0 0,5-2-114 0 0,0 1 1 0 0,-1-1-1 0 0,1 0 1 0 0,0 1-1 0 0,-1-1 0 0 0,1 1 1 0 0,0-1-1 0 0,-1 1 0 0 0,1-1 1 0 0,0 0-1 0 0,0 1 0 0 0,0-1 1 0 0,-1 1-1 0 0,1-1 1 0 0,0 1-1 0 0,0-1 0 0 0,0 1 1 0 0,0-1-1 0 0,0 1 0 0 0,0-1 1 0 0,0 1-1 0 0,0-1 0 0 0,0 1 1 0 0,0-1-1 0 0,0 1 1 0 0,0-1-1 0 0,1 2 0 0 0,10 9 125 0 0,-6-9-110 0 0,-1 1 0 0 0,1-1 1 0 0,-1 0-1 0 0,9 2 0 0 0,-1-3 198 0 0,1 1 0 0 0,-1-2 0 0 0,0 1 0 0 0,21-4 0 0 0,-16 2 146 0 0,29 1 0 0 0,27 3-132 0 0,86-7-1 0 0,-68 1-113 0 0,123-18 452 0 0,-175 16-395 0 0,388-21 1223 0 0,-427 26-1408 0 0,125-3 339 0 0,95-3-16 0 0,-177 2-270 0 0,19 0 142 0 0,76 3-1 0 0,-66 8-39 0 0,-105-20 506 0 0,-107-5-261 0 0,73 7-344 0 0,-134-3 0 0 0,137 16-49 0 0,-199 13 104 0 0,-80 14-47 0 0,234-30-58 0 0,-177-23 0 0 0,165 11-8 0 0,-13 6 51 0 0,75 5-9 0 0,-64-10-1 0 0,118 12-39 0 0,5 1 0 0 0,10 5 0 0 0,18 4 0 0 0,120 14 72 0 0,1-7-1 0 0,220-3 1 0 0,-90-35 265 0 0,-61 2-174 0 0,286 17-46 0 0,-233 17-53 0 0,-223-7-64 0 0,-18-1 0 0 0,-82-26 562 0 0,-5 8-464 0 0,-1 2 1 0 0,-63-1-1 0 0,45 5-51 0 0,-92-8 153 0 0,-283 16 0 0 0,198 12-156 0 0,1-22-24 0 0,112-12-10 0 0,-31-3 44 0 0,164 22-54 0 0,2-1 0 0 0,0 1 0 0 0,0 0 0 0 0,0 0 0 0 0,-10 1 0 0 0,15 3 0 0 0,6 1 0 0 0,9 5 0 0 0,18 0 0 0 0,53 9 0 0 0,-33-8 0 0 0,68 13 0 0 0,2-5 0 0 0,163 3 0 0 0,-15-8 0 0 0,-95 0 0 0 0,-102-5 0 0 0,100-3 0 0 0,-62-10 32 0 0,135-24 0 0 0,-241 28-32 0 0,-1-2 0 0 0,0 1 0 0 0,0-1 0 0 0,0 1 0 0 0,0-1 0 0 0,8-5 0 0 0,-13 6 0 0 0,1 1 0 0 0,0-1 0 0 0,0 1 0 0 0,-1-1 0 0 0,1 0 0 0 0,0 1 0 0 0,-1-1 0 0 0,1 0 0 0 0,0 0 0 0 0,-1 1 0 0 0,1-1 0 0 0,-1 0 0 0 0,0 0 0 0 0,1 0 0 0 0,-1 0 0 0 0,1 0 0 0 0,-1 1 0 0 0,0-3 0 0 0,0 2 0 0 0,0 0 0 0 0,0 0 0 0 0,0 0 0 0 0,-1-1 0 0 0,1 1 0 0 0,0 0 0 0 0,-1 0 0 0 0,1 0 0 0 0,-1 0 0 0 0,0 0 0 0 0,1 0 0 0 0,-1 0 0 0 0,0 0 0 0 0,1 0 0 0 0,-1 0 0 0 0,0 0 0 0 0,0 0 0 0 0,-2-1 0 0 0,-2-2 3 0 0,0 0 0 0 0,-1 1 0 0 0,0-1 0 0 0,0 1 0 0 0,0 0 0 0 0,0 1 0 0 0,0 0 0 0 0,-1 0-1 0 0,1 0 1 0 0,-8-1 0 0 0,-10 0 13 0 0,-35-2 0 0 0,-17 5-259 0 0,-100 11 0 0 0,-76 25-713 0 0,170-24 666 0 0,-24 5-658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38.271"/>
    </inkml:context>
    <inkml:brush xml:id="br0">
      <inkml:brushProperty name="width" value="0.1" units="cm"/>
      <inkml:brushProperty name="height" value="0.1" units="cm"/>
      <inkml:brushProperty name="color" value="#E71224"/>
    </inkml:brush>
  </inkml:definitions>
  <inkml:trace contextRef="#ctx0" brushRef="#br0">2297 79 1839 0 0,'-2'-1'17'0'0,"-1"0"0"0"0,1 0 0 0 0,-1 0 0 0 0,1 0 0 0 0,-1 0 0 0 0,1 0 0 0 0,-1 1 0 0 0,0-1 0 0 0,1 1 0 0 0,-1 0 0 0 0,0 0 0 0 0,1 0-1 0 0,-1 0 1 0 0,0 0 0 0 0,1 1 0 0 0,-1-1 0 0 0,-3 2 0 0 0,-18-1-26 0 0,13-2 283 0 0,1-1-1 0 0,-19-5 1 0 0,18 3 354 0 0,1 2 0 0 0,-19-3-1 0 0,-1 4-186 0 0,-48 4 0 0 0,-19 0-459 0 0,96-3 17 0 0,-29-3 232 0 0,0 2-1 0 0,0 2 0 0 0,-55 7 0 0 0,66-5-195 0 0,0 0-1 0 0,-1-2 0 0 0,1 0 0 0 0,-1-1 0 0 0,1-1 0 0 0,-30-6 0 0 0,-112-34 1026 0 0,140 34-776 0 0,-4 2-182 0 0,-1 1 1 0 0,0 0-1 0 0,0 2 0 0 0,-1 2 0 0 0,-32 2 1 0 0,-39-1 84 0 0,53-2-153 0 0,1 3 0 0 0,-1 2 0 0 0,1 1-1 0 0,0 3 1 0 0,-61 18 0 0 0,46-10-7 0 0,-122 14-1 0 0,59-22 251 0 0,63-5-50 0 0,-144 5 93 0 0,177-5-255 0 0,21-2-29 0 0,-1 0-1 0 0,1 0 1 0 0,-1 0-1 0 0,1-1 1 0 0,-1 0-1 0 0,1 0 1 0 0,-1-1 0 0 0,1 1-1 0 0,-1-1 1 0 0,1 0-1 0 0,0-1 1 0 0,-1 1-1 0 0,-6-4 1 0 0,9 3 67 0 0,1 1 1 0 0,-1 0-1 0 0,0-1 1 0 0,0 1-1 0 0,1 0 0 0 0,-1 0 1 0 0,0 0-1 0 0,-5 0 1 0 0,7 1-192 0 0,0 0 0 0 0,0 0 0 0 0,1 0 0 0 0,-1 1 0 0 0,0-1 0 0 0,0 0 1 0 0,1 0-1 0 0,-1 1 0 0 0,0-1 0 0 0,1 0 0 0 0,-1 1 0 0 0,0-1 0 0 0,1 1 1 0 0,-1-1-1 0 0,1 0 0 0 0,-1 1 0 0 0,1 0 0 0 0,-1-1 0 0 0,1 1 0 0 0,-1-1 1 0 0,1 1-1 0 0,-1 0 0 0 0,1-1 0 0 0,0 1 0 0 0,-1 0 0 0 0,1-1 1 0 0,0 1-1 0 0,0 0 0 0 0,-1 0 0 0 0,1-1 0 0 0,0 1 0 0 0,0 0 0 0 0,0 0 1 0 0,0-1-1 0 0,0 1 0 0 0,0 1 0 0 0,0 9-3483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39.818"/>
    </inkml:context>
    <inkml:brush xml:id="br0">
      <inkml:brushProperty name="width" value="0.1" units="cm"/>
      <inkml:brushProperty name="height" value="0.1" units="cm"/>
      <inkml:brushProperty name="color" value="#E71224"/>
    </inkml:brush>
  </inkml:definitions>
  <inkml:trace contextRef="#ctx0" brushRef="#br0">1768 37 919 0 0,'-7'1'754'0'0,"0"0"-1"0"0,0 0 0 0 0,-14 4 0 0 0,14-3-118 0 0,0 0 0 0 0,0-1 0 0 0,-15 1 1 0 0,15-3 10 0 0,0 0 0 0 0,0-1 1 0 0,0 0-1 0 0,0 0 0 0 0,-12-7 0 0 0,6 4-427 0 0,-7-8 459 0 0,19 11-628 0 0,0 1 0 0 0,-1 0-1 0 0,1 0 1 0 0,-1-1 0 0 0,0 1 0 0 0,1 0 0 0 0,-1 0 0 0 0,0 1 0 0 0,1-1-1 0 0,-1 0 1 0 0,0 0 0 0 0,0 1 0 0 0,0-1 0 0 0,0 1 0 0 0,0 0-1 0 0,0 0 1 0 0,1-1 0 0 0,-4 1 0 0 0,-76 12 129 0 0,-42 4 255 0 0,79-9-99 0 0,33-5-167 0 0,0 0 0 0 0,0 0 0 0 0,0-2 0 0 0,-20 0 0 0 0,8-2 6 0 0,1 2 0 0 0,0 0 0 0 0,-1 1 0 0 0,-32 6 1 0 0,9-2 103 0 0,-1-1 1 0 0,1-2 0 0 0,-74-8-1 0 0,108 6-215 0 0,-333-32 1050 0 0,302 24-980 0 0,15 3-34 0 0,-34-3 0 0 0,52 8-90 0 0,0 0-1 0 0,-1 0 1 0 0,1 1 0 0 0,0 1-1 0 0,0-1 1 0 0,0 2 0 0 0,-10 3-1 0 0,-5 3-118 0 0,2 1-1 0 0,0 1 1 0 0,0 2-1 0 0,-37 26 1 0 0,2 10-4548 0 0,18-8-652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41.971"/>
    </inkml:context>
    <inkml:brush xml:id="br0">
      <inkml:brushProperty name="width" value="0.1" units="cm"/>
      <inkml:brushProperty name="height" value="0.1" units="cm"/>
      <inkml:brushProperty name="color" value="#E71224"/>
    </inkml:brush>
  </inkml:definitions>
  <inkml:trace contextRef="#ctx0" brushRef="#br0">140 222 1375 0 0,'-52'-72'1182'0'0,"44"61"1229"0"0,-20-21-1 0 0,20 25-2300 0 0,1-1 0 0 0,0 0 0 0 0,1-1 0 0 0,-11-16-1 0 0,16 23-83 0 0,0 1 0 0 0,1-1 0 0 0,-1 1 0 0 0,0-1 0 0 0,1 1 1 0 0,-1-1-1 0 0,1 1 0 0 0,0-1 0 0 0,-1 1 0 0 0,1-1 0 0 0,0 1 0 0 0,0-1 0 0 0,0 0 0 0 0,0 1 0 0 0,0-1 0 0 0,0 1 0 0 0,1-1 0 0 0,0-2 0 0 0,-1 3 50 0 0,1 0 0 0 0,0 0 0 0 0,0 0 1 0 0,-1 0-1 0 0,1 0 0 0 0,0 0 0 0 0,0 0 1 0 0,0 0-1 0 0,0 0 0 0 0,0 1 0 0 0,0-1 0 0 0,1 0 1 0 0,-1 1-1 0 0,0-1 0 0 0,0 1 0 0 0,0-1 0 0 0,1 1 1 0 0,0-1-1 0 0,4 0 65 0 0,-1 1 0 0 0,0-1 0 0 0,0 1 0 0 0,1 0 0 0 0,-1 0 0 0 0,0 1 0 0 0,1-1 0 0 0,-1 1 0 0 0,0 0 0 0 0,6 3 0 0 0,-4-2-137 0 0,22 9 19 0 0,0-2 1 0 0,32 5-1 0 0,17-4 239 0 0,1-4 0 0 0,-1-3 0 0 0,93-9 0 0 0,40 0 585 0 0,-41 3-555 0 0,272-17 7 0 0,-432 19-295 0 0,14 0 10 0 0,-1 0 0 0 0,1 2 0 0 0,-1 1 0 0 0,43 8 0 0 0,-59-9-10 0 0,23 8 29 0 0,-29-9-32 0 0,-1 0 0 0 0,0 1 0 0 0,1-1-1 0 0,-1 0 1 0 0,0 0 0 0 0,1 0 0 0 0,-1 1 0 0 0,0-1 0 0 0,1 0 0 0 0,-1 0 0 0 0,0 1-1 0 0,0-1 1 0 0,1 0 0 0 0,-1 0 0 0 0,0 1 0 0 0,0-1 0 0 0,1 0 0 0 0,-1 1 0 0 0,0-1-1 0 0,0 1 1 0 0,0-1 0 0 0,0 0 0 0 0,1 1 0 0 0,-2 0 0 0 0,1-1 0 0 0,0 1-1 0 0,-1 0 1 0 0,1-1 0 0 0,0 1 0 0 0,-1-1 0 0 0,1 1 0 0 0,0-1 0 0 0,-1 1-1 0 0,1-1 1 0 0,-1 1 0 0 0,1-1 0 0 0,-1 0 0 0 0,1 1 0 0 0,-1-1 0 0 0,1 0-1 0 0,-1 1 1 0 0,0-1 0 0 0,0 0 0 0 0,-20 10 39 0 0,-1-2 0 0 0,0 0-1 0 0,0-2 1 0 0,-43 8 0 0 0,-94 1 59 0 0,158-15-98 0 0,-71 3 110 0 0,-1-4 1 0 0,-92-12 0 0 0,-140-37 281 0 0,184 28-215 0 0,95 18-141 0 0,-4-2 78 0 0,-39-2 1 0 0,60 7-101 0 0,1 1 0 0 0,0 0-1 0 0,-1 1 1 0 0,1 0 0 0 0,0 0 0 0 0,-1 1 0 0 0,1 0 0 0 0,0 1-1 0 0,-12 4 1 0 0,18-6-72 0 0,0 1-1 0 0,0-1 0 0 0,0 0 0 0 0,0 0 1 0 0,1 1-1 0 0,-1-1 0 0 0,0 1 0 0 0,1 0 1 0 0,-1-1-1 0 0,1 1 0 0 0,0 0 0 0 0,-1 0 1 0 0,1 0-1 0 0,0 0 0 0 0,0 0 0 0 0,0 0 1 0 0,0 0-1 0 0,1 1 0 0 0,-1-1 0 0 0,1 0 1 0 0,-1 0-1 0 0,1 1 0 0 0,0-1 0 0 0,0 0 1 0 0,0 1-1 0 0,0-1 0 0 0,0 0 0 0 0,0 0 1 0 0,0 1-1 0 0,1-1 0 0 0,0 0 1 0 0,-1 0-1 0 0,1 1 0 0 0,0-1 0 0 0,0 0 1 0 0,0 0-1 0 0,0 0 0 0 0,3 3 0 0 0,8 14-4866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45.673"/>
    </inkml:context>
    <inkml:brush xml:id="br0">
      <inkml:brushProperty name="width" value="0.1" units="cm"/>
      <inkml:brushProperty name="height" value="0.1" units="cm"/>
      <inkml:brushProperty name="color" value="#E71224"/>
    </inkml:brush>
  </inkml:definitions>
  <inkml:trace contextRef="#ctx0" brushRef="#br0">1440 1 455 0 0,'19'13'892'0'0,"-15"-11"-868"0"0,-1 0 1 0 0,1 0-1 0 0,0-1 0 0 0,1 1 0 0 0,-1-1 0 0 0,8 2 0 0 0,-7-2-12 0 0,0 0 0 0 0,0 1 0 0 0,-1-1-1 0 0,8 5 1 0 0,-6-4 114 0 0,0 0-1 0 0,1 0 1 0 0,-1-1-1 0 0,0 0 1 0 0,0 0-1 0 0,1 0 1 0 0,-1-1-1 0 0,11-1 1 0 0,-11 1-74 0 0,17-4 195 0 0,-22 4-135 0 0,0 0 1 0 0,0 0-1 0 0,-1 0 1 0 0,1 0-1 0 0,0-1 1 0 0,0 1-1 0 0,-1 0 1 0 0,1-1-1 0 0,0 1 1 0 0,0 0-1 0 0,-1-1 0 0 0,1 1 1 0 0,-1-1-1 0 0,1 1 1 0 0,0-1-1 0 0,7-5 3389 0 0,-8 7-3446 0 0,-32 0 1641 0 0,-32 6-560 0 0,48-4-985 0 0,1-2 0 0 0,0 1-1 0 0,-19-2 1 0 0,20-1-2 0 0,0 2 0 0 0,0-1-1 0 0,0 2 1 0 0,-18 3 0 0 0,-34 12 234 0 0,-85 9-1 0 0,72-12 245 0 0,54-8-469 0 0,-1-2 0 0 0,1-1 0 0 0,-1-1-1 0 0,-27-1 1 0 0,-35-12 393 0 0,57 5-350 0 0,-56-1-1 0 0,-89 0 103 0 0,-76 2 72 0 0,222 8-461 0 0,0 1 0 0 0,0 2 0 0 0,0 1 0 0 0,1 1 0 0 0,0 2 0 0 0,-42 20 0 0 0,27-10-286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47.198"/>
    </inkml:context>
    <inkml:brush xml:id="br0">
      <inkml:brushProperty name="width" value="0.1" units="cm"/>
      <inkml:brushProperty name="height" value="0.1" units="cm"/>
      <inkml:brushProperty name="color" value="#E71224"/>
    </inkml:brush>
  </inkml:definitions>
  <inkml:trace contextRef="#ctx0" brushRef="#br0">2883 17 1375 0 0,'0'0'177'0'0,"0"-1"0"0"0,1 1 0 0 0,-1-1 0 0 0,0 1 0 0 0,0-1 0 0 0,0 1 0 0 0,0-1 0 0 0,0 0 0 0 0,1 1 0 0 0,-1-1 0 0 0,0 1 0 0 0,0-1 0 0 0,0 1 0 0 0,-1-1 0 0 0,1 1 0 0 0,0-1 0 0 0,0 1 0 0 0,0-1 0 0 0,0 1 0 0 0,0-1 0 0 0,-1 1 0 0 0,1-1 0 0 0,0 1 0 0 0,0-1 0 0 0,-1 1 0 0 0,1-1 0 0 0,-1 0 530 0 0,0 0-530 0 0,0 0 0 0 0,-1 1-34 0 0,-1 1 0 0 0,1-1 0 0 0,0 0 0 0 0,-1 1 0 0 0,1-1-1 0 0,0 1 1 0 0,0 0 0 0 0,0 0 0 0 0,-1 0 0 0 0,1 0 0 0 0,0 0-1 0 0,0 0 1 0 0,0 0 0 0 0,0 1 0 0 0,1-1 0 0 0,-1 1-1 0 0,-2 1 1 0 0,-1 3 56 0 0,0 0 0 0 0,1 1 0 0 0,-7 11 0 0 0,6-10-54 0 0,4-7-97 0 0,1 0-1 0 0,-1 0 1 0 0,0 0-1 0 0,0 0 1 0 0,1 0-1 0 0,-1 0 1 0 0,0 0-1 0 0,0 0 1 0 0,0 0-1 0 0,0-1 1 0 0,0 1-1 0 0,0 0 1 0 0,0-1-1 0 0,-1 1 1 0 0,1-1-1 0 0,0 1 1 0 0,0-1-1 0 0,0 0 1 0 0,0 1-1 0 0,-1-1 1 0 0,1 0-1 0 0,0 0 1 0 0,0 0-1 0 0,-1 0 1 0 0,1 0-1 0 0,0 0 1 0 0,0 0-1 0 0,-1 0 1 0 0,1-1-1 0 0,-2 0 1 0 0,-12 0 431 0 0,8 2-315 0 0,0 0-1 0 0,1 0 0 0 0,-1 0 1 0 0,1 1-1 0 0,-1 0 0 0 0,-9 5 1 0 0,9-4-98 0 0,0-1-1 0 0,-1 1 1 0 0,0-1 0 0 0,-12 2-1 0 0,-46 1 393 0 0,-55 5 284 0 0,60-5-300 0 0,-94-6 0 0 0,57-1-14 0 0,-273-3 2031 0 0,93 1-3662 0 0,20 13 1175 0 0,169-4 94 0 0,-114-9-48 0 0,150 1 34 0 0,-42-5 54 0 0,1-4 1 0 0,-177-45-1 0 0,237 48-233 0 0,1 2-1 0 0,-1 1 1 0 0,-1 2 0 0 0,1 1-1 0 0,-1 2 1 0 0,1 1 0 0 0,-1 2-1 0 0,1 1 1 0 0,-46 10 0 0 0,29 0-1227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50.174"/>
    </inkml:context>
    <inkml:brush xml:id="br0">
      <inkml:brushProperty name="width" value="0.1" units="cm"/>
      <inkml:brushProperty name="height" value="0.1" units="cm"/>
      <inkml:brushProperty name="color" value="#E71224"/>
    </inkml:brush>
  </inkml:definitions>
  <inkml:trace contextRef="#ctx0" brushRef="#br0">3304 279 1375 0 0,'17'-6'468'0'0,"-6"3"104"0"0,9-5-578 0 0,-1-1-283 0 0,0 1 1 0 0,21-15-1 0 0,-27 17 1705 0 0,-24 6 218 0 0,-7 3-230 0 0,15-3-1168 0 0,0 1 0 0 0,1-1 1 0 0,-1 1-1 0 0,0-1 1 0 0,0 0-1 0 0,-5-1 0 0 0,6 1-65 0 0,-1 0 0 0 0,1-1 0 0 0,0 0-1 0 0,0 0 1 0 0,-1 0 0 0 0,1 0 0 0 0,0 0 0 0 0,0 0-1 0 0,0 0 1 0 0,-3-2 0 0 0,-1-2-31 0 0,2 3-29 0 0,1 0-1 0 0,-1 1 1 0 0,1-1-1 0 0,-1 1 1 0 0,0 0-1 0 0,0 0 1 0 0,1 0-1 0 0,-1 0 1 0 0,-8 0 0 0 0,-38 3 548 0 0,18-1-444 0 0,-149 1 1536 0 0,79-2-657 0 0,-229 6 1322 0 0,331-6-2413 0 0,-73 6 186 0 0,-1-4 0 0 0,-118-10 0 0 0,-364-63 1044 0 0,231 18-731 0 0,-91-11-251 0 0,325 55-221 0 0,1 4 1 0 0,-152 12 0 0 0,185-1-387 0 0,1 3 1 0 0,-1 2-1 0 0,2 3 0 0 0,-69 26 1 0 0,24 0-1581 0 0,-6 1-3918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51.782"/>
    </inkml:context>
    <inkml:brush xml:id="br0">
      <inkml:brushProperty name="width" value="0.1" units="cm"/>
      <inkml:brushProperty name="height" value="0.1" units="cm"/>
      <inkml:brushProperty name="color" value="#E71224"/>
    </inkml:brush>
  </inkml:definitions>
  <inkml:trace contextRef="#ctx0" brushRef="#br0">1411 226 4143 0 0,'7'-17'494'0'0,"-6"13"-192"0"0,1 1-1 0 0,0-1 0 0 0,-1 0 1 0 0,0 0-1 0 0,0 0 0 0 0,1-7 1 0 0,-2 10-276 0 0,0-1-1 0 0,0 1 1 0 0,0 0 0 0 0,0-1 0 0 0,-1 1 0 0 0,1 0 0 0 0,0-1 0 0 0,-1 1-1 0 0,1 0 1 0 0,-1 0 0 0 0,0 0 0 0 0,1 0 0 0 0,-1-1 0 0 0,0 1 0 0 0,0 0-1 0 0,0 0 1 0 0,1 0 0 0 0,-1 0 0 0 0,0 1 0 0 0,0-1 0 0 0,-1 0-1 0 0,1 0 1 0 0,0 1 0 0 0,0-1 0 0 0,0 0 0 0 0,-2 0 0 0 0,-5-2 237 0 0,0-1 0 0 0,-1 1 1 0 0,0 1-1 0 0,1-1 0 0 0,-1 2 1 0 0,0-1-1 0 0,0 1 0 0 0,0 1 1 0 0,-15 0-1 0 0,-6 2 565 0 0,-47 11 1 0 0,48-7-521 0 0,-46 3 0 0 0,40-9 18 0 0,1-2 0 0 0,-1-1-1 0 0,-48-11 1 0 0,-102-33 616 0 0,158 39-859 0 0,-14-4-47 0 0,-204-48 319 0 0,216 56-322 0 0,0 1 1 0 0,0 1-1 0 0,0 1 0 0 0,-1 2 1 0 0,1 0-1 0 0,-48 11 0 0 0,39-3-912 0 0,-45 17 0 0 0,47-11-115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53.094"/>
    </inkml:context>
    <inkml:brush xml:id="br0">
      <inkml:brushProperty name="width" value="0.1" units="cm"/>
      <inkml:brushProperty name="height" value="0.1" units="cm"/>
      <inkml:brushProperty name="color" value="#E71224"/>
    </inkml:brush>
  </inkml:definitions>
  <inkml:trace contextRef="#ctx0" brushRef="#br0">1675 1 3767 0 0,'-6'6'361'0'0,"-1"1"0"0"0,-1-1 0 0 0,1-1 0 0 0,-9 6-1 0 0,10-9-31 0 0,-1 0 0 0 0,1 0 0 0 0,0 0 0 0 0,-1 0-1 0 0,1-1 1 0 0,-1 0 0 0 0,-9 0 0 0 0,-16 3 1108 0 0,-8 6-563 0 0,25-6-684 0 0,1-1-1 0 0,-28 4 1 0 0,-115-2 1435 0 0,-87 8-22 0 0,-135-3-587 0 0,181-10-567 0 0,-9 13 216 0 0,104 5-1316 0 0,4 10-3607 0 0,60-13-698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7:54.604"/>
    </inkml:context>
    <inkml:brush xml:id="br0">
      <inkml:brushProperty name="width" value="0.1" units="cm"/>
      <inkml:brushProperty name="height" value="0.1" units="cm"/>
      <inkml:brushProperty name="color" value="#E71224"/>
    </inkml:brush>
  </inkml:definitions>
  <inkml:trace contextRef="#ctx0" brushRef="#br0">2615 108 2071 0 0,'1'-1'50'0'0,"0"0"-1"0"0,-1 0 1 0 0,1 0-1 0 0,-1 0 1 0 0,1 0-1 0 0,-1 0 0 0 0,0 0 1 0 0,1 0-1 0 0,-1 0 1 0 0,0 0-1 0 0,0 0 0 0 0,0 0 1 0 0,0 0-1 0 0,0 0 1 0 0,0-1-1 0 0,0 1 0 0 0,0 0 1 0 0,0 0-1 0 0,-1 0 1 0 0,1 0-1 0 0,0 0 0 0 0,-1 0 1 0 0,1 0-1 0 0,-1 0 1 0 0,1 0-1 0 0,-2-1 1 0 0,0 0 61 0 0,0 0 0 0 0,0 0 0 0 0,0 0 0 0 0,-1 1 0 0 0,1 0 0 0 0,-1-1 0 0 0,1 1 0 0 0,-1 0 0 0 0,0 0 0 0 0,-3-1 0 0 0,-33-11 251 0 0,-74-22 1621 0 0,94 30-1603 0 0,1 2 0 0 0,-1 1 0 0 0,1 0-1 0 0,-28 1 1 0 0,-112 15 598 0 0,92-6-95 0 0,-96 0 0 0 0,-4-6 16 0 0,45 1-262 0 0,-88 0 281 0 0,-137-2-164 0 0,145 3-444 0 0,77 1-188 0 0,-63-4 68 0 0,-85 2-97 0 0,226 2-320 0 0,0 1 1 0 0,0 3-1 0 0,-74 24 0 0 0,77-22-861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1:17.365"/>
    </inkml:context>
    <inkml:brush xml:id="br0">
      <inkml:brushProperty name="width" value="0.1" units="cm"/>
      <inkml:brushProperty name="height" value="0.1" units="cm"/>
      <inkml:brushProperty name="color" value="#E71224"/>
    </inkml:brush>
  </inkml:definitions>
  <inkml:trace contextRef="#ctx0" brushRef="#br0">0 90 2815 0 0,'23'-16'272'0'0,"23"-14"448"0"0,-22 13-381 0 0,-21 14-168 0 0,-1 0 0 0 0,1 1 0 0 0,0-1 0 0 0,0 1 0 0 0,1 0 0 0 0,-1 0 0 0 0,0 0 0 0 0,1 1 0 0 0,-1-1 0 0 0,1 1 0 0 0,-1 0 0 0 0,1 0-1 0 0,4-1 1 0 0,-6 2-129 0 0,0 1 0 0 0,0-1 0 0 0,0 1 0 0 0,0-1 0 0 0,0 1 0 0 0,0 0 0 0 0,0 0 0 0 0,0 0 0 0 0,0 0 0 0 0,-1 0 0 0 0,1 0 0 0 0,2 2 0 0 0,22 21 626 0 0,-14-13-510 0 0,-7-7-85 0 0,0 0 0 0 0,0 0 0 0 0,1-1 0 0 0,0 0 0 0 0,-1 0 0 0 0,1 0 0 0 0,0-1 0 0 0,1 0 0 0 0,-1 0 0 0 0,12 2 0 0 0,3-2 480 0 0,43 0 0 0 0,-48-2-467 0 0,74-6 1048 0 0,-50 2-871 0 0,101-16 108 0 0,-72 12-280 0 0,-28 3 33 0 0,77 0 0 0 0,73 0 724 0 0,-44-2-635 0 0,-86 8-122 0 0,111 13-1 0 0,-73 0 84 0 0,-1-4 0 0 0,2-4 0 0 0,128-10 0 0 0,-133-5-116 0 0,21-2 20 0 0,89 18 104 0 0,-125 3-117 0 0,22 1 8 0 0,57 2-1 0 0,-68-2-47 0 0,-27-2 4 0 0,75 15-23 0 0,-23-3 52 0 0,-5-8 162 0 0,208 0 0 0 0,-141-29-124 0 0,-54 2 0 0 0,-85 13-84 0 0,75 5 0 0 0,38 17 17 0 0,67 5-8 0 0,-113-25-12 0 0,49 2-75 0 0,-135 1-103 0 0,-1 5-21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8:27.522"/>
    </inkml:context>
    <inkml:brush xml:id="br0">
      <inkml:brushProperty name="width" value="0.1" units="cm"/>
      <inkml:brushProperty name="height" value="0.1" units="cm"/>
      <inkml:brushProperty name="color" value="#E71224"/>
    </inkml:brush>
  </inkml:definitions>
  <inkml:trace contextRef="#ctx0" brushRef="#br0">1 3 79 0 0,'0'0'0'0'0,"0"-2"0"0"0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09.807"/>
    </inkml:context>
    <inkml:brush xml:id="br0">
      <inkml:brushProperty name="width" value="0.1" units="cm"/>
      <inkml:brushProperty name="height" value="0.1" units="cm"/>
      <inkml:brushProperty name="color" value="#E71224"/>
    </inkml:brush>
  </inkml:definitions>
  <inkml:trace contextRef="#ctx0" brushRef="#br0">1586 16 919 0 0,'-7'-2'1692'0'0,"0"4"-1420"0"0,0 1-1 0 0,0-2 1 0 0,0 1-1 0 0,0-1 0 0 0,0 0 1 0 0,0-1-1 0 0,-13 0 1 0 0,-15 2-233 0 0,15-1 421 0 0,-34-1-1 0 0,-14 0 1167 0 0,-84 22 206 0 0,119-18-1718 0 0,-1-1-1 0 0,1-1 0 0 0,-45-5 1 0 0,47 2 16 0 0,-168-14 1040 0 0,-80-1 552 0 0,-163-5-1290 0 0,390 20-612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0.830"/>
    </inkml:context>
    <inkml:brush xml:id="br0">
      <inkml:brushProperty name="width" value="0.1" units="cm"/>
      <inkml:brushProperty name="height" value="0.1" units="cm"/>
      <inkml:brushProperty name="color" value="#E71224"/>
    </inkml:brush>
  </inkml:definitions>
  <inkml:trace contextRef="#ctx0" brushRef="#br0">1403 10 919 0 0,'-1'-1'220'0'0,"0"0"-1"0"0,0 0 1 0 0,0 0-1 0 0,0 1 0 0 0,0-1 1 0 0,0 0-1 0 0,0 1 1 0 0,0-1-1 0 0,-1 1 0 0 0,1-1 1 0 0,0 1-1 0 0,0 0 0 0 0,0-1 1 0 0,-1 1-1 0 0,1 0 1 0 0,0 0-1 0 0,-2 0 0 0 0,-18 0 831 0 0,18 1-1022 0 0,-1 0-1 0 0,1 0 1 0 0,-1 0-1 0 0,1 0 1 0 0,-1 1-1 0 0,1-1 1 0 0,0 1-1 0 0,0 0 1 0 0,-5 4-1 0 0,6-5-6 0 0,0 1-1 0 0,0-1 1 0 0,0 1-1 0 0,0-1 1 0 0,0 1 0 0 0,0-1-1 0 0,-1 0 1 0 0,1 0-1 0 0,0 0 1 0 0,-1-1-1 0 0,1 1 1 0 0,-1 0-1 0 0,1-1 1 0 0,-1 0-1 0 0,0 1 1 0 0,1-1-1 0 0,-1 0 1 0 0,-4-1-1 0 0,-3-1 434 0 0,0 1-1 0 0,1 1 0 0 0,-1-1 0 0 0,0 2 0 0 0,-16 1 1 0 0,-15 1 250 0 0,16-2-382 0 0,-1 2-1 0 0,-43 10 1 0 0,39-7 8 0 0,-42 4-1 0 0,-192-6 1231 0 0,175-4-1300 0 0,-10 4-158 0 0,-111 20 0 0 0,71-6-484 0 0,72-10-648 0 0,0-1-326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2.143"/>
    </inkml:context>
    <inkml:brush xml:id="br0">
      <inkml:brushProperty name="width" value="0.1" units="cm"/>
      <inkml:brushProperty name="height" value="0.1" units="cm"/>
      <inkml:brushProperty name="color" value="#E71224"/>
    </inkml:brush>
  </inkml:definitions>
  <inkml:trace contextRef="#ctx0" brushRef="#br0">2615 60 1375 0 0,'1'-3'158'0'0,"-1"0"-1"0"0,1 1 1 0 0,0-1-1 0 0,0 0 1 0 0,0 1-1 0 0,2-5 0 0 0,-2 6 159 0 0,0-1-1 0 0,-1 1 1 0 0,1 0-1 0 0,0-1 1 0 0,-1 1-1 0 0,1-1 1 0 0,-1 1-1 0 0,1-1 1 0 0,-1 1-1 0 0,0-1 1 0 0,1 1-1 0 0,-1-1 1 0 0,0 0-1 0 0,0 1 0 0 0,0-1 1 0 0,0 1-1 0 0,-1-1 1 0 0,0-2-1 0 0,1 4-289 0 0,-1-1 0 0 0,0 1-1 0 0,1-1 1 0 0,-1 1-1 0 0,0-1 1 0 0,1 1-1 0 0,-1-1 1 0 0,0 1 0 0 0,0 0-1 0 0,0-1 1 0 0,0 1-1 0 0,1 0 1 0 0,-1 0 0 0 0,0 0-1 0 0,0 0 1 0 0,0 0-1 0 0,0 0 1 0 0,0 0-1 0 0,1 0 1 0 0,-2 0 0 0 0,-21 4 11 0 0,17-3 4 0 0,-32 3 479 0 0,-1-2 0 0 0,1-1 0 0 0,-75-8 0 0 0,55 5 203 0 0,-72 6 0 0 0,47 0-603 0 0,-17 2-15 0 0,-50 0-8 0 0,86-8 31 0 0,1 2 0 0 0,-107 15 0 0 0,-16 6-5 0 0,142-18-110 0 0,-194-3 519 0 0,103-3-272 0 0,-575-24 1084 0 0,677 26-2475 0 0,1 2 0 0 0,0 1-1 0 0,-59 12 1 0 0,56-7-3632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3.199"/>
    </inkml:context>
    <inkml:brush xml:id="br0">
      <inkml:brushProperty name="width" value="0.1" units="cm"/>
      <inkml:brushProperty name="height" value="0.1" units="cm"/>
      <inkml:brushProperty name="color" value="#E71224"/>
    </inkml:brush>
  </inkml:definitions>
  <inkml:trace contextRef="#ctx0" brushRef="#br0">1104 71 1839 0 0,'-9'-1'1000'0'0,"0"0"0"0"0,0 0 0 0 0,-10 1-1 0 0,-2 0-234 0 0,-5 0 247 0 0,-43 6 0 0 0,1 0-282 0 0,8-4-169 0 0,-1-3 1 0 0,-107-16 0 0 0,135 11-525 0 0,-217-33 1548 0 0,0 21-5223 0 0,199 18-237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3.819"/>
    </inkml:context>
    <inkml:brush xml:id="br0">
      <inkml:brushProperty name="width" value="0.1" units="cm"/>
      <inkml:brushProperty name="height" value="0.1" units="cm"/>
      <inkml:brushProperty name="color" value="#E71224"/>
    </inkml:brush>
  </inkml:definitions>
  <inkml:trace contextRef="#ctx0" brushRef="#br0">1061 84 3911 0 0,'0'-1'15'0'0,"0"1"-1"0"0,0-1 0 0 0,-1 0 1 0 0,1 0-1 0 0,0 0 0 0 0,0 1 1 0 0,-1-1-1 0 0,1 0 0 0 0,-1 1 1 0 0,1-1-1 0 0,-1 0 0 0 0,1 0 1 0 0,-1 1-1 0 0,1-1 0 0 0,-1 1 1 0 0,1-1-1 0 0,-1 1 0 0 0,0-1 1 0 0,1 1-1 0 0,-1-1 0 0 0,0 1 1 0 0,0-1-1 0 0,1 1 0 0 0,-1 0 1 0 0,0-1-1 0 0,0 1 0 0 0,1 0 1 0 0,-2 0-1 0 0,-31-6-68 0 0,15 4 76 0 0,-245-47 3128 0 0,209 43-2144 0 0,0 2-1 0 0,-106 7 1 0 0,56 6-446 0 0,-212 25-424 0 0,273-28-247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4.833"/>
    </inkml:context>
    <inkml:brush xml:id="br0">
      <inkml:brushProperty name="width" value="0.1" units="cm"/>
      <inkml:brushProperty name="height" value="0.1" units="cm"/>
      <inkml:brushProperty name="color" value="#E71224"/>
    </inkml:brush>
  </inkml:definitions>
  <inkml:trace contextRef="#ctx0" brushRef="#br0">2510 188 5815 0 0,'-2'-3'117'0'0,"-1"0"-1"0"0,0 1 0 0 0,0-1 1 0 0,0 1-1 0 0,0 0 0 0 0,0 0 1 0 0,0 0-1 0 0,-1 0 0 0 0,1 1 1 0 0,-1-1-1 0 0,1 1 1 0 0,-1 0-1 0 0,1 0 0 0 0,-6-1 1 0 0,-10 0 777 0 0,-30-2 0 0 0,28 3-934 0 0,-199 0 726 0 0,59 3-706 0 0,43-1-2816 0 0,79-1-240 0 0</inkml:trace>
  <inkml:trace contextRef="#ctx0" brushRef="#br0" timeOffset="1">1438 134 1295 0 0,'-24'9'502'0'0,"0"0"0"0"0,0-1 0 0 0,-1-2 0 0 0,0 0 0 0 0,0-2 0 0 0,-50 3 0 0 0,33-7 438 0 0,0-2-1 0 0,1-2 1 0 0,-61-13-1 0 0,-33-6 695 0 0,-51-12-380 0 0,68 0-589 0 0,-54-12 206 0 0,117 38-805 0 0,0 3 0 0 0,0 2-1 0 0,-98 6 1 0 0,94 3-169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5.963"/>
    </inkml:context>
    <inkml:brush xml:id="br0">
      <inkml:brushProperty name="width" value="0.1" units="cm"/>
      <inkml:brushProperty name="height" value="0.1" units="cm"/>
      <inkml:brushProperty name="color" value="#E71224"/>
    </inkml:brush>
  </inkml:definitions>
  <inkml:trace contextRef="#ctx0" brushRef="#br0">1023 96 455 0 0,'0'-1'37'0'0,"0"1"-1"0"0,0 0 0 0 0,0 0 0 0 0,1 0 0 0 0,-1-1 1 0 0,0 1-1 0 0,0 0 0 0 0,0 0 0 0 0,0 0 0 0 0,1-1 1 0 0,-1 1-1 0 0,0 0 0 0 0,0 0 0 0 0,0-1 0 0 0,0 1 0 0 0,0 0 1 0 0,0 0-1 0 0,0-1 0 0 0,0 1 0 0 0,0 0 0 0 0,0-1 1 0 0,0 1-1 0 0,0 0 0 0 0,0 0 0 0 0,0-1 0 0 0,0 1 0 0 0,0 0 1 0 0,0 0-1 0 0,0-1 0 0 0,0 1 0 0 0,0 0 0 0 0,0 0 1 0 0,0-1-1 0 0,0 1 0 0 0,-1 0 0 0 0,1 0 0 0 0,0-1 0 0 0,0 1 1 0 0,0 0-1 0 0,0 0 0 0 0,-1 0 0 0 0,1-1 0 0 0,-14-1 2070 0 0,7 2-2718 0 0,-26-2 1008 0 0,23 2-88 0 0,-1 0 1 0 0,0-1 0 0 0,-18-4-1 0 0,3-1 350 0 0,-21-8 796 0 0,24 4-780 0 0,-1 1-1 0 0,0 0 0 0 0,-1 2 1 0 0,0 1-1 0 0,0 1 0 0 0,0 1 1 0 0,-29 0-1 0 0,-2 6-352 0 0,0 2 1 0 0,0 3-1 0 0,-91 22 0 0 0,82-16-782 0 0,-117 9 0 0 0,135-19-41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7.745"/>
    </inkml:context>
    <inkml:brush xml:id="br0">
      <inkml:brushProperty name="width" value="0.1" units="cm"/>
      <inkml:brushProperty name="height" value="0.1" units="cm"/>
      <inkml:brushProperty name="color" value="#E71224"/>
    </inkml:brush>
  </inkml:definitions>
  <inkml:trace contextRef="#ctx0" brushRef="#br0">2444 99 2759 0 0,'-2'-2'361'0'0,"0"0"-1"0"0,0 0 1 0 0,0 0-1 0 0,0 0 1 0 0,0 0-1 0 0,0 0 0 0 0,0 1 1 0 0,0-1-1 0 0,-1 1 1 0 0,1-1-1 0 0,-1 1 0 0 0,-4-2 1 0 0,-33-9 1008 0 0,8 7-802 0 0,-45-2 0 0 0,48 5-398 0 0,0 0 0 0 0,-37-9 0 0 0,33 2 43 0 0,-64-13 945 0 0,82 20-989 0 0,0 0 0 0 0,0 1-1 0 0,0 1 1 0 0,-24 2 0 0 0,-18 3-21 0 0,31-3-124 0 0,-37 7-1 0 0,28-4-16 0 0,-69 2-1 0 0,-42-11 293 0 0,60 0 12 0 0,75 3-250 0 0,-219 3 892 0 0,-164 10-615 0 0,256-11-294 0 0,-29 9-726 0 0,-201 38 1 0 0,285-35-4180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19.266"/>
    </inkml:context>
    <inkml:brush xml:id="br0">
      <inkml:brushProperty name="width" value="0.1" units="cm"/>
      <inkml:brushProperty name="height" value="0.1" units="cm"/>
      <inkml:brushProperty name="color" value="#E71224"/>
    </inkml:brush>
  </inkml:definitions>
  <inkml:trace contextRef="#ctx0" brushRef="#br0">1340 146 919 0 0,'-1'-2'349'0'0,"0"0"0"0"0,0 1 0 0 0,-1-1 0 0 0,1 0 0 0 0,0 1 0 0 0,0 0 0 0 0,-1-1-1 0 0,1 1 1 0 0,-3-2 0 0 0,-28-13 747 0 0,27 15-1102 0 0,1-1 0 0 0,-1 0-1 0 0,0-1 1 0 0,1 1 0 0 0,0-1 0 0 0,-8-5 0 0 0,7 2 284 0 0,-1 1-1 0 0,0 1 1 0 0,0-1 0 0 0,0 1 0 0 0,-1 0-1 0 0,1 0 1 0 0,-1 0 0 0 0,0 1 0 0 0,-10-3 0 0 0,2 2 396 0 0,0 1 0 0 0,0 1 0 0 0,-26-2 0 0 0,-422-23 1992 0 0,76 21-1860 0 0,257 19-1260 0 0,67-6-136 0 0,12-1-598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1:18.596"/>
    </inkml:context>
    <inkml:brush xml:id="br0">
      <inkml:brushProperty name="width" value="0.1" units="cm"/>
      <inkml:brushProperty name="height" value="0.1" units="cm"/>
      <inkml:brushProperty name="color" value="#E71224"/>
    </inkml:brush>
  </inkml:definitions>
  <inkml:trace contextRef="#ctx0" brushRef="#br0">54 97 2527 0 0,'-11'1'191'0'0,"9"-1"-95"0"0,0 0-1 0 0,0 0 1 0 0,0 1-1 0 0,0-1 1 0 0,0 1-1 0 0,0-1 1 0 0,0 1-1 0 0,0 0 0 0 0,0 0 1 0 0,1-1-1 0 0,-1 1 1 0 0,-3 2-1 0 0,-2 2 523 0 0,-1 1 857 0 0,9-5-1436 0 0,-1-1 0 0 0,0 0-1 0 0,0 0 1 0 0,0 1 0 0 0,1-1-1 0 0,-1 0 1 0 0,0 0 0 0 0,0 1 0 0 0,1-1-1 0 0,-1 0 1 0 0,0 0 0 0 0,1 1 0 0 0,-1-1-1 0 0,0 0 1 0 0,1 0 0 0 0,-1 0 0 0 0,0 0-1 0 0,1 0 1 0 0,-1 0 0 0 0,0 0-1 0 0,1 1 1 0 0,-1-1 0 0 0,0 0 0 0 0,1 0-1 0 0,-1 0 1 0 0,0 0 0 0 0,1 0 0 0 0,-1-1-1 0 0,1 1 1 0 0,8 1 312 0 0,0-1 0 0 0,1 0 1 0 0,-1-1-1 0 0,13-2 0 0 0,21-1 134 0 0,274 17 995 0 0,-259-7-1370 0 0,103-4-1 0 0,-59-9-27 0 0,303-12 443 0 0,-95 9 117 0 0,-64 1-398 0 0,5-7-23 0 0,-129 6-132 0 0,99-15 185 0 0,23-2 198 0 0,-194 24-351 0 0,103-4 89 0 0,-142 6-170 0 0,-9 1-23 0 0,0-1 0 0 0,1 1 0 0 0,-1 0 0 0 0,0 0 0 0 0,0 0-1 0 0,0 0 1 0 0,0 0 0 0 0,4 1 0 0 0,-6-1-13 0 0,0 1 0 0 0,0-1 0 0 0,0 0-1 0 0,0 1 1 0 0,0-1 0 0 0,0 1 0 0 0,0-1 0 0 0,0 1 0 0 0,0-1 0 0 0,0 0 0 0 0,-1 1-1 0 0,1-1 1 0 0,0 1 0 0 0,0-1 0 0 0,0 0 0 0 0,0 1 0 0 0,-1-1 0 0 0,1 0-1 0 0,0 1 1 0 0,0-1 0 0 0,-1 0 0 0 0,1 1 0 0 0,0-1 0 0 0,-1 0 0 0 0,1 0 0 0 0,-1 1-1 0 0,-10 9-56 0 0,10-10 35 0 0,-23 17-3974 0 0,11-9-428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5:20.391"/>
    </inkml:context>
    <inkml:brush xml:id="br0">
      <inkml:brushProperty name="width" value="0.1" units="cm"/>
      <inkml:brushProperty name="height" value="0.1" units="cm"/>
      <inkml:brushProperty name="color" value="#E71224"/>
    </inkml:brush>
  </inkml:definitions>
  <inkml:trace contextRef="#ctx0" brushRef="#br0">1394 132 2303 0 0,'-4'-3'486'0'0,"0"0"-1"0"0,0 1 0 0 0,0 0 1 0 0,0 0-1 0 0,0 0 0 0 0,-1 0 0 0 0,1 1 1 0 0,0-1-1 0 0,-8 0 0 0 0,-44-2 1183 0 0,42 4-1572 0 0,1-1 0 0 0,-23-3-1 0 0,10-2 236 0 0,0-1 0 0 0,-38-16-1 0 0,29 10 301 0 0,0 1-1 0 0,-1 2 0 0 0,0 1 1 0 0,0 2-1 0 0,-57-4 1 0 0,-188 8 442 0 0,197 8-1418 0 0,-1 4 0 0 0,1 3-1 0 0,-159 47 1 0 0,182-39-4546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8:30.937"/>
    </inkml:context>
    <inkml:brush xml:id="br0">
      <inkml:brushProperty name="width" value="0.1" units="cm"/>
      <inkml:brushProperty name="height" value="0.1" units="cm"/>
      <inkml:brushProperty name="color" value="#E71224"/>
    </inkml:brush>
  </inkml:definitions>
  <inkml:trace contextRef="#ctx0" brushRef="#br0">4161 1409 3079 0 0,'-2'0'144'0'0,"-1"0"0"0"0,1 0 0 0 0,0 1 0 0 0,0-2 0 0 0,0 1 0 0 0,-1 0-1 0 0,1 0 1 0 0,0-1 0 0 0,0 1 0 0 0,0-1 0 0 0,0 0 0 0 0,0 1 0 0 0,0-1 0 0 0,0 0-1 0 0,-4-2 1 0 0,5 2-118 0 0,0 0 12 0 0,0 0-1 0 0,0 0 1 0 0,0 0-1 0 0,0 0 0 0 0,0 0 1 0 0,0 0-1 0 0,0 0 0 0 0,0-1 1 0 0,1 1-1 0 0,-1 0 0 0 0,0-2 1 0 0,0 1 17 0 0,0 0 1 0 0,1 1-1 0 0,-1-1 1 0 0,0 1 0 0 0,0-1-1 0 0,0 1 1 0 0,-1-1-1 0 0,1 1 1 0 0,-2-2-1 0 0,-8-7 1002 0 0,10 8-947 0 0,0 1 0 0 0,0 0 0 0 0,0-1-1 0 0,0 1 1 0 0,0 0 0 0 0,-1 0 0 0 0,1 0-1 0 0,0 0 1 0 0,-1 0 0 0 0,1 1 0 0 0,-1-1 0 0 0,-1 0-1 0 0,2 0-63 0 0,0 1 0 0 0,0 0 0 0 0,0 0 0 0 0,0 0 0 0 0,0-1 0 0 0,0 1 0 0 0,0 0 0 0 0,1-1 0 0 0,-1 1 0 0 0,0-1 0 0 0,0 1 0 0 0,0-1 0 0 0,1 0 0 0 0,-1 1 0 0 0,0-1 0 0 0,0 0 0 0 0,1 1 0 0 0,-1-1 0 0 0,1 0 0 0 0,-1 0 0 0 0,1 1 0 0 0,-1-1 0 0 0,1 0 0 0 0,-1 0 0 0 0,1 0 0 0 0,0 0 0 0 0,-1 0 0 0 0,1 0 0 0 0,0 0 0 0 0,0 0 0 0 0,0 0 0 0 0,0 1-1 0 0,0-1 1 0 0,0 0 0 0 0,0 0 0 0 0,0-1 0 0 0,0-1 61 0 0,0 1-1 0 0,0-1 1 0 0,-1 1-1 0 0,1 0 0 0 0,-1-1 1 0 0,1 1-1 0 0,-1 0 1 0 0,-1-3-1 0 0,1 2 21 0 0,-1 0 1 0 0,1 1-1 0 0,-1-1 0 0 0,0 1 1 0 0,0 0-1 0 0,0 0 0 0 0,0-1 1 0 0,0 1-1 0 0,-1 1 0 0 0,1-1 0 0 0,-1 0 1 0 0,1 0-1 0 0,-1 1 0 0 0,1 0 1 0 0,-1-1-1 0 0,0 1 0 0 0,0 0 1 0 0,0 0-1 0 0,0 0 0 0 0,0 1 1 0 0,1-1-1 0 0,-1 1 0 0 0,0 0 1 0 0,0 0-1 0 0,0 0 0 0 0,0 0 0 0 0,-4 0 1 0 0,-8 3 110 0 0,1-1 0 0 0,-1 2 0 0 0,1 0 0 0 0,-18 7 0 0 0,11-3-154 0 0,-31 11 407 0 0,30-10-189 0 0,-1-1 0 0 0,-31 7 0 0 0,-55 7 317 0 0,-65 18 291 0 0,136-30-693 0 0,12-2-73 0 0,-1-2 0 0 0,0-1 0 0 0,-29 2 1 0 0,20-6 58 0 0,3 0 19 0 0,-1 2 0 0 0,-35 6 0 0 0,-136 21 241 0 0,36-8-127 0 0,132-15-261 0 0,-58 12 172 0 0,54-10-131 0 0,0-3 0 0 0,-74 4 0 0 0,95-9-51 0 0,-50 5 185 0 0,28-2-140 0 0,-63-2 0 0 0,-53 0 242 0 0,90-4-186 0 0,31 2-2 0 0,-40-6-1 0 0,46 3 42 0 0,-59 3 0 0 0,37 1-107 0 0,-86 6 90 0 0,66-8 118 0 0,28-1-36 0 0,-71 7-1 0 0,-12 2-35 0 0,36-4 3 0 0,-48 12 91 0 0,-12 5 101 0 0,131-18-317 0 0,-1-1-1 0 0,1-1 0 0 0,-35-4 1 0 0,56 4-112 0 0,-18-2 73 0 0,-1 1-1 0 0,0 0 1 0 0,1 2 0 0 0,-27 3 0 0 0,11 1-47 0 0,-67 1 1 0 0,30-15 328 0 0,16 6-155 0 0,53 3-180 0 0,0-1 0 0 0,-1 1 0 0 0,1-1 0 0 0,0 0 0 0 0,0 0 0 0 0,0 0 0 0 0,0 0 0 0 0,0 0 0 0 0,-2-2 0 0 0,2 2 1 0 0,0-1 1 0 0,-1 1-1 0 0,1-1 1 0 0,-1 1 0 0 0,0 0-1 0 0,1 0 1 0 0,-1 0-1 0 0,0 1 1 0 0,1-1 0 0 0,-5 0-1 0 0,5 0-4 0 0,-1 0 0 0 0,0 0 0 0 0,1 0 0 0 0,-1-1 0 0 0,0 1 0 0 0,1-1 0 0 0,0 1 0 0 0,-1-1 0 0 0,1 0 1 0 0,0 0-1 0 0,0 0 0 0 0,0 0 0 0 0,0-1 0 0 0,0 1 0 0 0,-1-3 0 0 0,-7-6 41 0 0,5 6-20 0 0,-1 0 1 0 0,1 0 0 0 0,0-1 0 0 0,0 0-1 0 0,1 0 1 0 0,0 0 0 0 0,0 0 0 0 0,0-1 0 0 0,1 0-1 0 0,0 1 1 0 0,0-1 0 0 0,1 0 0 0 0,0-1-1 0 0,-2-10 1 0 0,-4-38 147 0 0,0-74 0 0 0,5 55-134 0 0,0 39-16 0 0,5-49 0 0 0,-1 64-31 0 0,0 5 19 0 0,6-27 0 0 0,11-56 22 0 0,-17 87-42 0 0,0-1 0 0 0,-1 1 0 0 0,-1 0 0 0 0,0 0 1 0 0,0 0-1 0 0,-5-16 0 0 0,1 4 6 0 0,1-1 0 0 0,-2-32 1 0 0,5 33 0 0 0,-2 1 0 0 0,-10-43 0 0 0,-1 7 10 0 0,2-1 1 0 0,-6-93-1 0 0,18 143-21 0 0,-2-3 0 0 0,1 0 0 0 0,1 0 0 0 0,0 0 0 0 0,3-25 0 0 0,-2 37 0 0 0,-1 0 0 0 0,1 1 0 0 0,-1-1 0 0 0,1 1 0 0 0,-1-1 0 0 0,1 1 0 0 0,0-1 0 0 0,-1 1 0 0 0,1-1 0 0 0,0 1 0 0 0,-1-1 0 0 0,1 1 0 0 0,0 0 0 0 0,-1-1 0 0 0,1 1 0 0 0,0 0 0 0 0,0 0 0 0 0,-1-1 0 0 0,1 1 0 0 0,0 0 0 0 0,0 0 0 0 0,-1 0 0 0 0,1 0 0 0 0,0 0 0 0 0,0 0 0 0 0,0 0 0 0 0,-1 0 0 0 0,1 1 0 0 0,1-1 0 0 0,28 6 0 0 0,-24-5 0 0 0,58 15 0 0 0,72 12 0 0 0,-60-19 0 0 0,48 7 0 0 0,-91-13 0 0 0,-1 0 0 0 0,1-2 0 0 0,0-2 0 0 0,59-9 0 0 0,296-29 0 0 0,-355 34 0 0 0,-23 3 0 0 0,1 0 0 0 0,14 0 0 0 0,29-1 0 0 0,102-18 0 0 0,-78 8 0 0 0,15-3 0 0 0,51-3 0 0 0,-79 9 0 0 0,-42 7 0 0 0,54-8 0 0 0,99-2 0 0 0,-95 8 0 0 0,-1-2 0 0 0,105-25 0 0 0,-111 18 0 0 0,-55 11 0 0 0,47-10 0 0 0,1 3 0 0 0,77-1 0 0 0,-69 11 0 0 0,112 2 0 0 0,104 23 0 0 0,-170-13 0 0 0,-36-11 0 0 0,-56-2 0 0 0,33 4 0 0 0,-4-1 0 0 0,-39-2 0 0 0,34 4 0 0 0,-18-1 14 0 0,0 0 1 0 0,67-6-1 0 0,-84 2 7 0 0,79-11-21 0 0,-21 2 0 0 0,-39 6 0 0 0,-15 1 0 0 0,-1 1 0 0 0,39 2 0 0 0,-53 1 0 0 0,1 0 0 0 0,-1 1 0 0 0,0 0 0 0 0,1 0 0 0 0,-1 0 0 0 0,0 1 0 0 0,0 1 0 0 0,0-1 0 0 0,-1 1 0 0 0,1 0 0 0 0,5 5 0 0 0,7 7 0 0 0,-1 1 0 0 0,17 20 0 0 0,-16-16 0 0 0,22 17 0 0 0,-23-23 0 0 0,26 28 0 0 0,-39-37 0 0 0,0 0 0 0 0,0 1 0 0 0,-1-1 0 0 0,0 1 0 0 0,0 0 0 0 0,-1 0 0 0 0,0 0 0 0 0,4 14 0 0 0,4 21 0 0 0,2 0 0 0 0,2-1 0 0 0,1 0 0 0 0,34 58 0 0 0,-40-80 0 0 0,-1 0 0 0 0,0 1 0 0 0,-2 0 0 0 0,9 33 0 0 0,9 86 0 0 0,-23-121 0 0 0,0 2 0 0 0,-2 1 0 0 0,0-1 0 0 0,-2 0 0 0 0,0 1 0 0 0,-1-1 0 0 0,-9 33 0 0 0,9-41 0 0 0,-6 15-16 0 0,0-1 0 0 0,-2 0 0 0 0,-25 45 0 0 0,27-56-260 0 0,-1-1 0 0 0,-22 25 0 0 0,0 1-1927 0 0,16-19-618 0 0,-2 1-6103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0:45.973"/>
    </inkml:context>
    <inkml:brush xml:id="br0">
      <inkml:brushProperty name="width" value="0.1" units="cm"/>
      <inkml:brushProperty name="height" value="0.1" units="cm"/>
      <inkml:brushProperty name="color" value="#66CC00"/>
    </inkml:brush>
  </inkml:definitions>
  <inkml:trace contextRef="#ctx0" brushRef="#br0">7388 249 2303 0 0,'-1'0'110'0'0,"0"-1"-1"0"0,0 1 0 0 0,0-1 0 0 0,0 1 0 0 0,0 0 0 0 0,0-1 0 0 0,0 1 0 0 0,0 0 0 0 0,0 0 0 0 0,0 0 0 0 0,0 0 0 0 0,0 0 0 0 0,0 0 0 0 0,0 0 0 0 0,0 0 0 0 0,0 0 1 0 0,0 1-1 0 0,0-1 0 0 0,0 0 0 0 0,0 1 0 0 0,0-1 0 0 0,0 0 0 0 0,-1 2 0 0 0,-27 13 2501 0 0,22-11-3066 0 0,4-2 707 0 0,1 0 0 0 0,-1 0 0 0 0,0-1-1 0 0,1 0 1 0 0,-1 1 0 0 0,0-1 0 0 0,0 0-1 0 0,0 0 1 0 0,0-1 0 0 0,0 1-1 0 0,0 0 1 0 0,0-1 0 0 0,0 0 0 0 0,0 0-1 0 0,0 0 1 0 0,-1 0 0 0 0,1 0 0 0 0,-4-2-1 0 0,-28-12 3458 0 0,30 12-3477 0 0,-1 0 0 0 0,1 0-1 0 0,-1 1 1 0 0,1 0 0 0 0,-1 0 0 0 0,0 0-1 0 0,1 0 1 0 0,-1 1 0 0 0,0 0 0 0 0,-8 2-1 0 0,-23-3 388 0 0,-99-17 1197 0 0,70 10-862 0 0,-72 1-1 0 0,-79-10 384 0 0,-16-4-177 0 0,90 11-897 0 0,74 2-109 0 0,30 3-49 0 0,0 1-1 0 0,-1 2 0 0 0,1 2 0 0 0,-49 6 1 0 0,-132 12 109 0 0,-4-20 60 0 0,-9 0 14 0 0,152 3-185 0 0,-134-16 0 0 0,103 7-4 0 0,-170 9 0 0 0,60-3-34 0 0,-134-34 212 0 0,328 32-272 0 0,-139-7 38 0 0,118 10-21 0 0,1-2 1 0 0,0-2 0 0 0,-76-19-1 0 0,101 17-17 0 0,-38-11 58 0 0,-92-15 0 0 0,91 26-62 0 0,0 2 0 0 0,-118 6 0 0 0,58 9 0 0 0,-233 10 0 0 0,75-28 0 0 0,150 3 0 0 0,-54 12 0 0 0,-12-1 0 0 0,122-10 0 0 0,0 4 0 0 0,-107 13 0 0 0,-51 23 0 0 0,-24-21 0 0 0,62-6 0 0 0,-99 22 0 0 0,180-26 0 0 0,87-4 0 0 0,18-1 0 0 0,0 0 0 0 0,0 0 0 0 0,0 1 0 0 0,0 0 0 0 0,0 1 0 0 0,0-1 0 0 0,-11 5 0 0 0,13-2 0 0 0,1-1 0 0 0,-1 1 0 0 0,0 0 0 0 0,1 1 0 0 0,0 0 0 0 0,0-1 0 0 0,0 1 0 0 0,1 1 0 0 0,0-1 0 0 0,-6 9 0 0 0,-1 7 0 0 0,-17 37 0 0 0,22-42 0 0 0,0 1 0 0 0,2 0 0 0 0,-6 35 0 0 0,0 56 0 0 0,6-46 0 0 0,2-20-15 0 0,2 0 0 0 0,8 59 0 0 0,1 1-4 0 0,-7-15 19 0 0,-1-22 0 0 0,3 0 0 0 0,12 65 0 0 0,-2-63 0 0 0,43 121 0 0 0,-52-176 0 0 0,0 0 0 0 0,0-1 0 0 0,1 0 0 0 0,1 0 0 0 0,0-1 0 0 0,0 1 0 0 0,1-1 0 0 0,18 17 0 0 0,-8-13 0 0 0,1 0 0 0 0,0-1 0 0 0,32 16 0 0 0,67 24 0 0 0,-96-45 0 0 0,0-2 0 0 0,24 5 0 0 0,1 0 0 0 0,2 0 16 0 0,79 8 0 0 0,53-7 42 0 0,-61-6-31 0 0,17 0-23 0 0,-1-6 0 0 0,139-19-1 0 0,-114 5-3 0 0,127-16 0 0 0,111 3 53 0 0,-253 22-42 0 0,76-16-11 0 0,-42 2 0 0 0,-127 16 0 0 0,76 5 0 0 0,-124-1 0 0 0,193 11 0 0 0,-143-11 0 0 0,88-9 0 0 0,3-10 0 0 0,199 2 0 0 0,27 0 0 0 0,-293 10 0 0 0,395 12 0 0 0,-416-3 0 0 0,40 2 0 0 0,269 24 0 0 0,-289-19 0 0 0,90 0 0 0 0,-90-14 0 0 0,128-23 0 0 0,-131 15 0 0 0,328-56 0 0 0,-51 13 0 0 0,-305 51 0 0 0,1 3 0 0 0,0 2 0 0 0,81 11 0 0 0,-24-2 0 0 0,-35-5 0 0 0,-19 1 0 0 0,89 21 0 0 0,-98-9 0 0 0,-37-14 0 0 0,1-1 0 0 0,0-1 0 0 0,0 1 0 0 0,0-1 0 0 0,1 0 0 0 0,-1 0 0 0 0,0-1 0 0 0,10 2 0 0 0,-15-3 0 0 0,0-1 0 0 0,0 1 0 0 0,1 0 0 0 0,-1 0 0 0 0,0 0 0 0 0,0-1 0 0 0,0 1 0 0 0,0-1 0 0 0,0 1 0 0 0,0-1 0 0 0,1 1 0 0 0,-1-1 0 0 0,0 0 0 0 0,-1 1 0 0 0,1-1 0 0 0,0 0 0 0 0,0 0 0 0 0,0 0 0 0 0,0 0 0 0 0,-1 0 0 0 0,1 0 0 0 0,0 0 0 0 0,0-1 0 0 0,11-29 0 0 0,-8 16 0 0 0,1-2 7 0 0,-1-1 0 0 0,0 0 0 0 0,-2-1 0 0 0,0 1 1 0 0,-1 0-1 0 0,-2-27 0 0 0,1-23 7 0 0,8-43 19 0 0,4-125 159 0 0,-12 178-149 0 0,-3-1-1 0 0,-10-61 0 0 0,7 93-44 0 0,-2 0 1 0 0,0 0-1 0 0,-2 1 0 0 0,0 0 0 0 0,-2 1 1 0 0,-1 0-1 0 0,-1 0 0 0 0,-1 2 0 0 0,-36-44 1 0 0,30 43-525 0 0,-1 1 0 0 0,-31-26 0 0 0,41 40-3867 0 0,-24-14 0 0 0,17 12-3290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01.846"/>
    </inkml:context>
    <inkml:brush xml:id="br0">
      <inkml:brushProperty name="width" value="0.1" units="cm"/>
      <inkml:brushProperty name="height" value="0.1" units="cm"/>
      <inkml:brushProperty name="color" value="#66CC00"/>
    </inkml:brush>
  </inkml:definitions>
  <inkml:trace contextRef="#ctx0" brushRef="#br0">15181 221 1839 0 0,'1'-18'6563'0'0,"-9"4"-4846"0"0,7 13-1630 0 0,1 1 0 0 0,0-1-1 0 0,-1 0 1 0 0,1 1-1 0 0,-1-1 1 0 0,1 1 0 0 0,-1-1-1 0 0,1 1 1 0 0,-1-1 0 0 0,1 1-1 0 0,-1-1 1 0 0,1 1 0 0 0,-1 0-1 0 0,1-1 1 0 0,-1 1-1 0 0,0 0 1 0 0,1-1 0 0 0,-1 1-1 0 0,0 0 1 0 0,1 0 0 0 0,-1 0-1 0 0,0-1 1 0 0,0 1-1 0 0,1 0 1 0 0,-1 0 0 0 0,0 0-1 0 0,-1 0 1 0 0,-25 4 907 0 0,11-1-687 0 0,-1-4 176 0 0,-1 0 1 0 0,1 0-1 0 0,0-2 1 0 0,-18-4-1 0 0,23 4-90 0 0,-1 1 0 0 0,1 1 0 0 0,-25 0 0 0 0,-19-2-70 0 0,-126-16 1704 0 0,110 12-1694 0 0,-75-12 362 0 0,-51-4 307 0 0,-71 1-10 0 0,168 24-751 0 0,26 1-183 0 0,17-1 1 0 0,30-1 0 0 0,-44-2 0 0 0,-115-8 463 0 0,94 7-320 0 0,-93-9-27 0 0,-220-19 519 0 0,193 21-544 0 0,27 3-44 0 0,-5-7-31 0 0,-28 22 47 0 0,78 0-52 0 0,-71-2-17 0 0,-263 14 94 0 0,22-4-19 0 0,22-20-22 0 0,278-3-84 0 0,-214 6 106 0 0,366 0-128 0 0,-290-15 64 0 0,58 6-25 0 0,125 7-3 0 0,-56 6 29 0 0,-6-1-13 0 0,74-5-47 0 0,-114 11 1 0 0,47 5 47 0 0,142-12-53 0 0,-12 1 0 0 0,-1-1 0 0 0,-37-3 0 0 0,31-1 16 0 0,1 3 0 0 0,-44 5 1 0 0,7 0-2 0 0,22-3-5 0 0,-110 1 44 0 0,46-3-7 0 0,41 1-22 0 0,-208 7 80 0 0,180-4-82 0 0,-18-7 9 0 0,-1-1 0 0 0,-222 28 149 0 0,298-23-148 0 0,0-1-1 0 0,-61-8 0 0 0,-24 0 10 0 0,86 7-37 0 0,-179-4 54 0 0,147 1-30 0 0,-101-7 70 0 0,-87-4-35 0 0,208 15-64 0 0,17 1 0 0 0,-22-3 21 0 0,-41 0 22 0 0,-34 17-43 0 0,69-14 20 0 0,-75-10-1 0 0,-16 0 6 0 0,99 10-27 0 0,-28 0 68 0 0,28-3-59 0 0,-89 12 0 0 0,94-5 10 0 0,1-3-1 0 0,-63-4 1 0 0,79 0-17 0 0,0 1 0 0 0,-58 9 0 0 0,-8 9 0 0 0,70-10 0 0 0,-1-2 0 0 0,-59 2 0 0 0,37-5 0 0 0,34-1 0 0 0,-30-1 0 0 0,-13-2 0 0 0,42 2 0 0 0,-42-5 0 0 0,23-2 26 0 0,-80-9 12 0 0,101 13-38 0 0,-58-3 0 0 0,-148-4 64 0 0,221 9-64 0 0,-15-2 0 0 0,1 0 0 0 0,-27 2 0 0 0,37 0 0 0 0,-1-1 0 0 0,0 0 0 0 0,0-1 0 0 0,-16-5 0 0 0,-18-2 0 0 0,-5 2 0 0 0,-1-1 0 0 0,-71-1 0 0 0,-116 3 0 0 0,87-1 15 0 0,-46 1 23 0 0,177 6-31 0 0,-40-5 0 0 0,-8-1-10 0 0,25 6 3 0 0,-116 2 0 0 0,-174 10 0 0 0,223-3 0 0 0,-68 2 0 0 0,-33-20 0 0 0,164 3 0 0 0,31 3 0 0 0,-36-1 0 0 0,48 5 0 0 0,1-1 0 0 0,0 1 0 0 0,0 0 0 0 0,0 0 0 0 0,0 0 0 0 0,0 1 0 0 0,0 0 0 0 0,1 0 0 0 0,-1 1 0 0 0,-5 2 0 0 0,3 0 0 0 0,0 0 0 0 0,0 1 0 0 0,-7 6 0 0 0,12-9 0 0 0,0 0 0 0 0,1 0 0 0 0,-1 0 0 0 0,1 0 0 0 0,0 1 0 0 0,0-1 0 0 0,0 1 0 0 0,1-1 0 0 0,-1 1 0 0 0,-1 4 0 0 0,-30 96 0 0 0,23-77 0 0 0,-2-1 0 0 0,0-1 0 0 0,-17 25 0 0 0,18-34 0 0 0,0 1 0 0 0,2 0 0 0 0,0 0 0 0 0,0 1 0 0 0,2 0 0 0 0,-7 24 0 0 0,-2-3 0 0 0,12-32 0 0 0,1 1 0 0 0,-6 16 0 0 0,5-4 0 0 0,1 1 0 0 0,-1 31 0 0 0,-1 17 0 0 0,1-49 0 0 0,2 0 0 0 0,1 1 0 0 0,0 0 0 0 0,2-1 0 0 0,0 1 0 0 0,1-1 0 0 0,7 29 0 0 0,-6-35 0 0 0,1 3 0 0 0,1 0 0 0 0,0-1 0 0 0,11 24 0 0 0,-12-32 0 0 0,-1-1 0 0 0,0-1 0 0 0,1 1 0 0 0,-1-1 0 0 0,1 0 0 0 0,0 0 0 0 0,1-1 0 0 0,-1 1 0 0 0,1-1 0 0 0,9 7 0 0 0,3 2 0 0 0,1-1 0 0 0,1 0 0 0 0,0-2 0 0 0,0 0 0 0 0,1-1 0 0 0,34 11 0 0 0,-51-20 0 0 0,32 10 0 0 0,1 0 0 0 0,1-3 0 0 0,60 7 0 0 0,-42-13 15 0 0,65 7 34 0 0,47 8-49 0 0,-51-8 36 0 0,-20-2-8 0 0,72 4 28 0 0,-119-9-48 0 0,14 1 9 0 0,142 10 94 0 0,-29 8-85 0 0,29 2 23 0 0,-14-17 56 0 0,-60-5-29 0 0,74-1-31 0 0,-88-1-26 0 0,-86 1-19 0 0,152-4 0 0 0,-26 3 30 0 0,-2 0 15 0 0,-40-7-18 0 0,226-5 63 0 0,-123 18-90 0 0,110 4 0 0 0,-17-4 35 0 0,-37-1-6 0 0,-180 0-29 0 0,262 3 0 0 0,142-18 64 0 0,-291 9-64 0 0,272 8 0 0 0,32 6 0 0 0,-287-10 0 0 0,172-17 35 0 0,-41 0-6 0 0,36 6-29 0 0,-114 2 0 0 0,313-33 0 0 0,-513 36 0 0 0,142 12 0 0 0,-137-2 0 0 0,113-6 0 0 0,-64-8 0 0 0,197 12 0 0 0,-258 0 0 0 0,1-2 0 0 0,81-9 0 0 0,153-10 0 0 0,-152 17 0 0 0,74-2 0 0 0,-113-6 0 0 0,-30 0 0 0 0,137 6 0 0 0,-50 8 0 0 0,213-19 0 0 0,-302 11 0 0 0,129 14 0 0 0,12 2 0 0 0,-91-17 0 0 0,43 0 0 0 0,17 16 0 0 0,34 0 0 0 0,-107-16 0 0 0,-53 0 0 0 0,127 11 0 0 0,69 20 0 0 0,-196-21 0 0 0,197 6 0 0 0,-219-11 0 0 0,8-2 0 0 0,-11 1 0 0 0,56 7 0 0 0,46 14 32 0 0,241 6 0 0 0,-323-28-32 0 0,92 11 0 0 0,46 19 0 0 0,-159-24 11 0 0,0-1-1 0 0,52-2 1 0 0,-75-3-7 0 0,0-2 0 0 0,1 0 0 0 0,-1 0 0 0 0,-1-2 0 0 0,1 0 0 0 0,0-1 0 0 0,30-14 0 0 0,-23 7 0 0 0,-9 6 3 0 0,-1-1 1 0 0,0-1-1 0 0,0 0 1 0 0,-1 0-1 0 0,0-2 1 0 0,0 0 0 0 0,19-19-1 0 0,-8 0 14 0 0,-2-2 1 0 0,21-37-1 0 0,29-70 43 0 0,-63 119-65 0 0,-1-2 0 0 0,0 1 0 0 0,-2-1 0 0 0,6-32-1 0 0,-7 19 26 0 0,-2-1-1 0 0,0-36 0 0 0,-3 50-23 0 0,-1-1 0 0 0,-1 0 0 0 0,-1 1 0 0 0,-1 0 0 0 0,-1 0 0 0 0,-14-37 0 0 0,12 42 0 0 0,0 0 0 0 0,-1 1 0 0 0,-1 1 0 0 0,0-1 0 0 0,-1 1 0 0 0,-1 1 0 0 0,0 0 0 0 0,0 0 0 0 0,-16-12 0 0 0,9 11 0 0 0,0 1 0 0 0,0 0 0 0 0,-1 1 0 0 0,-1 2 0 0 0,0-1 0 0 0,0 2 0 0 0,-1 1 0 0 0,0 1 0 0 0,-40-9 0 0 0,51 14 0 0 0,-294-58-12 0 0,261 54-118 0 0,-1 3 1 0 0,0 1-1 0 0,0 2 0 0 0,0 2 1 0 0,-50 9-1 0 0,-213 57-2889 0 0,143-28 284 0 0,83-23 935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16.080"/>
    </inkml:context>
    <inkml:brush xml:id="br0">
      <inkml:brushProperty name="width" value="0.1" units="cm"/>
      <inkml:brushProperty name="height" value="0.1" units="cm"/>
      <inkml:brushProperty name="color" value="#66CC00"/>
    </inkml:brush>
  </inkml:definitions>
  <inkml:trace contextRef="#ctx0" brushRef="#br0">0 21 3767 0 0,'2'-4'160'0'0,"2"2"48"0"0,1 0-208 0 0,-1 0 0 0 0,0 0 0 0 0,-3 1 0 0 0,1 1 96 0 0,2 0-16 0 0,2-2-8 0 0,3 2 0 0 0,4-2-464 0 0,0-2-96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17.551"/>
    </inkml:context>
    <inkml:brush xml:id="br0">
      <inkml:brushProperty name="width" value="0.1" units="cm"/>
      <inkml:brushProperty name="height" value="0.1" units="cm"/>
      <inkml:brushProperty name="color" value="#66CC00"/>
    </inkml:brush>
  </inkml:definitions>
  <inkml:trace contextRef="#ctx0" brushRef="#br0">1359 406 3223 0 0,'5'-7'47'0'0,"5"-12"189"0"0,-9 16-60 0 0,1 0-1 0 0,-1 0 1 0 0,1 0 0 0 0,0 1-1 0 0,0-1 1 0 0,1 0 0 0 0,2-2-1 0 0,-2 2-76 0 0,0 0 0 0 0,-1 0 0 0 0,1 0 0 0 0,-1-1 0 0 0,4-5 0 0 0,-5 7 122 0 0,-1-1 0 0 0,1 1 0 0 0,-1-1 0 0 0,1 0 0 0 0,-1 1 0 0 0,0-1 0 0 0,0 1 0 0 0,0-1 0 0 0,0 1 0 0 0,-1-1 0 0 0,1 0 0 0 0,-1 1 0 0 0,1-1 0 0 0,-1 1 0 0 0,0 0 0 0 0,0-1 0 0 0,0 1 0 0 0,0-1 0 0 0,0 1 0 0 0,-1 0 0 0 0,-1-3 0 0 0,0 1 123 0 0,1 0 0 0 0,0 0 0 0 0,0-1 0 0 0,0 1 0 0 0,-1-7 0 0 0,2 7-233 0 0,1 1 0 0 0,-1-1 1 0 0,0 0-1 0 0,0 1 0 0 0,-1-1 0 0 0,1 1 0 0 0,-1 0 0 0 0,1-1 0 0 0,-1 1 0 0 0,0 0 0 0 0,0 0 0 0 0,-1 0 0 0 0,1 0 0 0 0,-1 0 0 0 0,1 1 1 0 0,-1-1-1 0 0,0 1 0 0 0,0 0 0 0 0,0-1 0 0 0,0 1 0 0 0,0 1 0 0 0,0-1 0 0 0,-1 0 0 0 0,1 1 0 0 0,-6-2 0 0 0,0-1 185 0 0,0 0 0 0 0,0-1 0 0 0,1-1-1 0 0,-13-9 1 0 0,8 6 155 0 0,-38-20 815 0 0,16-2-692 0 0,29 25-484 0 0,0 0 1 0 0,0 0-1 0 0,-1 0 1 0 0,0 1-1 0 0,1 0 1 0 0,-2 1-1 0 0,1-1 1 0 0,-1 2 0 0 0,1-1-1 0 0,-1 1 1 0 0,-13-4-1 0 0,4 5 21 0 0,1 0-1 0 0,-1 2 1 0 0,1 0-1 0 0,-1 1 0 0 0,-27 5 1 0 0,-13 0 29 0 0,-73-4 632 0 0,10-1-91 0 0,98 1-613 0 0,1 2 0 0 0,0 1-1 0 0,0 1 1 0 0,0 0 0 0 0,-27 14 0 0 0,-4 0 61 0 0,-78 33 255 0 0,106-41-205 0 0,-44 28 0 0 0,55-32-89 0 0,6-3-45 0 0,1 0 0 0 0,0 1-1 0 0,0-1 1 0 0,0 2 0 0 0,1-1 0 0 0,-1 0-1 0 0,2 1 1 0 0,-8 13 0 0 0,-38 85 184 0 0,45-94-177 0 0,1 2 0 0 0,-5 20 0 0 0,-5 16 85 0 0,10-36-71 0 0,1 0-1 0 0,-4 23 0 0 0,5-22-8 0 0,-1 0 0 0 0,-7 22 0 0 0,3-16 13 0 0,2-1 0 0 0,0 1-1 0 0,1 0 1 0 0,1 0 0 0 0,1 1 0 0 0,0-1-1 0 0,2 1 1 0 0,1-1 0 0 0,5 39-1 0 0,-3-42-21 0 0,0-1 0 0 0,1 1-1 0 0,1-1 1 0 0,0 1-1 0 0,9 14 1 0 0,-3-6 3 0 0,-7-13-20 0 0,1-1 1 0 0,0 0-1 0 0,1-1 0 0 0,0 1 0 0 0,1-1 1 0 0,0 0-1 0 0,10 10 0 0 0,16 11 126 0 0,2-3-1 0 0,55 36 0 0 0,-72-54-117 0 0,0 0 0 0 0,0-2 0 0 0,1 0-1 0 0,20 5 1 0 0,21 9 110 0 0,-39-15-112 0 0,-1-1 0 0 0,1-1 0 0 0,36 4 0 0 0,17-2 24 0 0,-66-7-50 0 0,1 0 1 0 0,0-1-1 0 0,-1 1 0 0 0,1-2 0 0 0,0 0 0 0 0,11-3 0 0 0,28-12 111 0 0,53-11 1 0 0,-69 20-71 0 0,0-1 0 0 0,-1-2 1 0 0,0-1-1 0 0,-1-1 0 0 0,0-2 0 0 0,-1-1 0 0 0,-1-1 0 0 0,44-34 0 0 0,-52 31 9 0 0,0-1-1 0 0,-1-1 0 0 0,0 0 0 0 0,24-42 1 0 0,-35 51-44 0 0,-1-1 1 0 0,0 0 0 0 0,0 0-1 0 0,-2-1 1 0 0,0 0 0 0 0,4-17-1 0 0,11-95 41 0 0,-18 103-42 0 0,-1 1 0 0 0,-2-1 0 0 0,0 0 0 0 0,-1 0 0 0 0,-2 1 0 0 0,0 0 0 0 0,-15-46 0 0 0,1 21 27 0 0,-2 1-1 0 0,-42-73 1 0 0,58 112-42 0 0,-1 0-1 0 0,0 1 0 0 0,0-1 1 0 0,-1 1-1 0 0,0 0 1 0 0,-8-7-1 0 0,12 12 0 0 0,-1 0-1 0 0,0 0 0 0 0,0 0 0 0 0,1 1 0 0 0,-1-1 0 0 0,-1 1 1 0 0,1-1-1 0 0,0 1 0 0 0,0 0 0 0 0,0 1 0 0 0,-1-1 0 0 0,1 0 1 0 0,0 1-1 0 0,-1 0 0 0 0,1 0 0 0 0,0 0 0 0 0,-1 0 0 0 0,1 0 1 0 0,-7 2-1 0 0,-5 2-287 0 0,1 0 0 0 0,-1 2 0 0 0,1-1 1 0 0,0 2-1 0 0,-25 15 0 0 0,-60 49-2154 0 0,96-68 2344 0 0,-44 33-1446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52.319"/>
    </inkml:context>
    <inkml:brush xml:id="br0">
      <inkml:brushProperty name="width" value="0.1" units="cm"/>
      <inkml:brushProperty name="height" value="0.1" units="cm"/>
      <inkml:brushProperty name="color" value="#66CC00"/>
    </inkml:brush>
  </inkml:definitions>
  <inkml:trace contextRef="#ctx0" brushRef="#br0">1713 1293 1839 0 0,'1'-2'203'0'0,"0"-1"0"0"0,-1 1-1 0 0,1-1 1 0 0,-1 1-1 0 0,0 0 1 0 0,0-1-1 0 0,0 1 1 0 0,0-1-1 0 0,-1-3 1 0 0,1 5-224 0 0,-1 1 0 0 0,0 0 0 0 0,1-1 0 0 0,-1 1 0 0 0,1-1 0 0 0,-1 1 0 0 0,1-1 0 0 0,-1 0 0 0 0,1 1 1 0 0,-1-1-1 0 0,1 1 0 0 0,0-1 0 0 0,-1 0 0 0 0,1 1 0 0 0,0-1 0 0 0,-1 0 0 0 0,1 1 0 0 0,0-1 0 0 0,0 0 0 0 0,0 0 0 0 0,-1 0 1 0 0,1 0 121 0 0,0 0 0 0 0,0 0 0 0 0,0 0 1 0 0,0 0-1 0 0,-1 0 0 0 0,1 0 1 0 0,0 0-1 0 0,-1 0 0 0 0,1 0 0 0 0,-1 0 1 0 0,1 0-1 0 0,-1 0 0 0 0,1 1 1 0 0,-1-1-1 0 0,0 0 0 0 0,1 0 0 0 0,-1 1 1 0 0,0-1-1 0 0,0 0 0 0 0,1 1 1 0 0,-1-1-1 0 0,0 1 0 0 0,0-1 0 0 0,0 1 1 0 0,-1-1-1 0 0,1 1 15 0 0,0 0 0 0 0,1 0 0 0 0,-1 0 0 0 0,0 0 0 0 0,1 1 0 0 0,-1-1 0 0 0,0 0 1 0 0,1 0-1 0 0,-1 1 0 0 0,0-1 0 0 0,1 0 0 0 0,-1 1 0 0 0,0-1 0 0 0,1 0 0 0 0,-1 1 0 0 0,1-1 0 0 0,-2 2 0 0 0,2-2-66 0 0,0 0 0 0 0,-1 1 0 0 0,1-1 0 0 0,0 0 0 0 0,-1 1 0 0 0,1-1 0 0 0,0 0 0 0 0,-1 1 0 0 0,1-1 0 0 0,-1 0 0 0 0,1 0 0 0 0,-1 0-1 0 0,1 0 1 0 0,-1 1 0 0 0,1-1 0 0 0,0 0 0 0 0,-1 0 0 0 0,1 0 0 0 0,-1 0 0 0 0,1 0 0 0 0,-1 0 0 0 0,1 0 0 0 0,-1 0 0 0 0,1 0 0 0 0,-1 0 0 0 0,1 0 0 0 0,-1-1 0 0 0,1 1 0 0 0,-1 0 0 0 0,1 0 0 0 0,0 0-1 0 0,-1-1 1 0 0,1 1 0 0 0,-1-1 0 0 0,-3 0 99 0 0,0 0 0 0 0,0 0-1 0 0,1 0 1 0 0,-1 0 0 0 0,0 1-1 0 0,0-1 1 0 0,0 1 0 0 0,0 0-1 0 0,0 0 1 0 0,0 1 0 0 0,0-1-1 0 0,0 1 1 0 0,0 0 0 0 0,0 0-1 0 0,0 0 1 0 0,1 0 0 0 0,-1 1-1 0 0,0 0 1 0 0,1-1 0 0 0,-1 1-1 0 0,-4 4 1 0 0,5-5-119 0 0,1 0 1 0 0,-1 0-1 0 0,0 0 1 0 0,0 0-1 0 0,0 0 1 0 0,0-1-1 0 0,0 1 1 0 0,0-1 0 0 0,-5 0-1 0 0,5 0 38 0 0,-1 0 0 0 0,1 0 0 0 0,0 0 0 0 0,0 0 0 0 0,0 1 0 0 0,0 0 0 0 0,0 0 0 0 0,0-1 0 0 0,-5 3 0 0 0,3 0-6 0 0,1 1-1 0 0,-1-1 1 0 0,1 1-1 0 0,0 0 1 0 0,0 0-1 0 0,0 0 0 0 0,1 0 1 0 0,-4 6-1 0 0,-5 5-58 0 0,11-13 27 0 0,0-1 1 0 0,0 0-1 0 0,1 0 0 0 0,-1 0 0 0 0,0 0 0 0 0,0 0 0 0 0,0 0 0 0 0,0 0 0 0 0,0 0 1 0 0,-1 0-1 0 0,1 0 0 0 0,0-1 0 0 0,0 1 0 0 0,0 0 0 0 0,-1-1 0 0 0,1 1 0 0 0,0-1 1 0 0,-1 0-1 0 0,1 1 0 0 0,-1-1 0 0 0,1 0 0 0 0,0 0 0 0 0,-1 0 0 0 0,1 0 0 0 0,-1 0 1 0 0,1 0-1 0 0,0 0 0 0 0,-1 0 0 0 0,1 0 0 0 0,0-1 0 0 0,-3 0 0 0 0,-1 2 448 0 0,5-1-473 0 0,0 0 0 0 0,0 0 0 0 0,0 0 0 0 0,0 0 0 0 0,0 0 0 0 0,0 0 0 0 0,0 0 0 0 0,0 0 0 0 0,0 0 0 0 0,0 0 0 0 0,0 0 0 0 0,0 0 0 0 0,0 0 0 0 0,0-1 0 0 0,0 1 0 0 0,0 0 0 0 0,0 0 0 0 0,0 0 0 0 0,0 0 0 0 0,0 0 1 0 0,0 0-1 0 0,0 0 0 0 0,0 0 0 0 0,0 0 0 0 0,0 0 0 0 0,0 0 0 0 0,0 0 0 0 0,-1 0 0 0 0,1 0 0 0 0,0 0 0 0 0,0 0 0 0 0,0 0 0 0 0,0 0 0 0 0,0 0 0 0 0,0 0 0 0 0,0 0 0 0 0,0 0 0 0 0,0 0 0 0 0,0 0 0 0 0,0 0 0 0 0,0 0 0 0 0,0 0 0 0 0,0 0 0 0 0,0 0 0 0 0,0 0 0 0 0,0 0 0 0 0,-1 0 1 0 0,1 0-1 0 0,0 0 0 0 0,0 0 0 0 0,0 0 0 0 0,0 0 0 0 0,0 0 0 0 0,0 0 0 0 0,0 0 0 0 0,0 0 0 0 0,0 0 0 0 0,0 0 0 0 0,0 0 0 0 0,0 0 0 0 0,0 0 0 0 0,0 0 0 0 0,0 0 0 0 0,0 0 128 0 0,-1 0-96 0 0,1 0 1 0 0,0 0-1 0 0,0 0 1 0 0,0 0-1 0 0,0 0 1 0 0,0 0-1 0 0,0 0 1 0 0,0 0-1 0 0,0-1 1 0 0,0 1-1 0 0,0 0 1 0 0,0 0-1 0 0,0 0 1 0 0,0 0-1 0 0,0 0 1 0 0,0 0-1 0 0,0 0 0 0 0,0-1 1 0 0,1 0 562 0 0,-1 1-563 0 0,0 0 1 0 0,0 0-1 0 0,0 0 1 0 0,1 0-1 0 0,-1 0 1 0 0,0 0-1 0 0,0 0 1 0 0,0 0-1 0 0,0 0 1 0 0,0 0-1 0 0,0 0 1 0 0,0 0-1 0 0,1 0 1 0 0,-2-1 44 0 0,0 1 0 0 0,0-1 1 0 0,0 0-1 0 0,0 1 0 0 0,0-1 1 0 0,1 0-1 0 0,-1 1 1 0 0,0-1-1 0 0,0 0 0 0 0,1 0 1 0 0,-1 0-1 0 0,1 1 1 0 0,-1-1-1 0 0,0 0 0 0 0,1 0 1 0 0,0 0-1 0 0,-1 0 0 0 0,1-1 366 0 0,-4 1 471 0 0,6 11-209 0 0,-2-10-705 0 0,0 1 0 0 0,0-1-1 0 0,0 1 1 0 0,0-1-1 0 0,0 0 1 0 0,0 1-1 0 0,0-1 1 0 0,-1 1 0 0 0,1-1-1 0 0,0 0 1 0 0,0 1-1 0 0,0-1 1 0 0,0 1-1 0 0,-1-1 1 0 0,1 0-1 0 0,0 1 1 0 0,0-1 0 0 0,-1 0-1 0 0,1 1 1 0 0,0-1-1 0 0,0 0 1 0 0,-1 1-1 0 0,-3 6 345 0 0,4-7-280 0 0,-5 2 539 0 0,5-1-586 0 0,-1-1-1 0 0,0 0 1 0 0,1 1 0 0 0,-1-1 0 0 0,1 0 0 0 0,-1 0 0 0 0,0 0 0 0 0,1 1 0 0 0,-1-1 0 0 0,0 0-1 0 0,1 0 1 0 0,-1 0 0 0 0,0 0 0 0 0,1 0 0 0 0,-1 0 0 0 0,0 0 0 0 0,1 0 0 0 0,-1-1 0 0 0,-1 1-1 0 0,-7-1 59 0 0,0 0 0 0 0,-1 1 0 0 0,1 0 0 0 0,0 1 0 0 0,-14 2 0 0 0,-113 21 550 0 0,1-9-150 0 0,81-16-299 0 0,41 0-122 0 0,1 0-1 0 0,-1 1 1 0 0,-22 3 0 0 0,6 1 6 0 0,-1-1 0 0 0,0-1 0 0 0,1-2 0 0 0,-32-3 0 0 0,-68-9 122 0 0,-88-10 206 0 0,195 21-457 0 0,7 0 210 0 0,-1 0-1 0 0,-23-6 1 0 0,34 5-246 0 0,0 1 1 0 0,0-1 0 0 0,1 0-1 0 0,-1 0 1 0 0,1 0-1 0 0,-1-1 1 0 0,1 1 0 0 0,0-1-1 0 0,0 0 1 0 0,0-1-1 0 0,-7-6 1 0 0,1-2 352 0 0,2 4-9 0 0,1 0 1 0 0,-1-1-1 0 0,2 0 1 0 0,-1-1-1 0 0,1 1 1 0 0,-7-17-1 0 0,3-1-194 0 0,2 9-15 0 0,1-1-1 0 0,1 1 1 0 0,-5-28-1 0 0,4-5-24 0 0,0 5 17 0 0,-16-65 0 0 0,-38-70 154 0 0,57 161-158 0 0,0 1-1 0 0,1-1 0 0 0,1 0 0 0 0,1 0 0 0 0,1 0 0 0 0,3-26 0 0 0,-1 28-22 0 0,8-29 0 0 0,0-3 0 0 0,-10 48 0 0 0,3-23 0 0 0,1 0 0 0 0,13-44 0 0 0,-14 62 0 0 0,-1 0 0 0 0,1 0 0 0 0,1 0 0 0 0,-1 1 0 0 0,1 0 0 0 0,0-1 0 0 0,1 1 0 0 0,-1 1 0 0 0,1-1 0 0 0,0 1 0 0 0,1 0 0 0 0,-1 0 0 0 0,1 0 0 0 0,7-4 0 0 0,30-15 0 0 0,0 1 0 0 0,2 3 0 0 0,0 2 0 0 0,85-23 0 0 0,-32 14 0 0 0,-46 12 0 0 0,1 1 0 0 0,106-11 0 0 0,-126 24 0 0 0,1 2 0 0 0,-1 1 0 0 0,0 2 0 0 0,0 1 0 0 0,32 10 0 0 0,-1 3 0 0 0,93 41 0 0 0,-3 23 0 0 0,-62-30 0 0 0,-57-34 0 0 0,-7-4 0 0 0,-1 1 0 0 0,46 32 0 0 0,-51-30-13 0 0,-1 1 0 0 0,-1 1 1 0 0,0 1-1 0 0,28 38 0 0 0,-39-45 13 0 0,-2 1 1 0 0,1 0-1 0 0,-2 1 0 0 0,0 0 1 0 0,0 0-1 0 0,-2 0 0 0 0,4 16 1 0 0,-2 4-6 0 0,-1 0 1 0 0,0 40-1 0 0,-4-43 0 0 0,-2 0 0 0 0,-1 0 1 0 0,-1-1-1 0 0,-2 1 0 0 0,-1-1 0 0 0,-12 36 0 0 0,9-43 3 0 0,0-1 0 0 0,-2 0 0 0 0,0-1-1 0 0,-2 0 1 0 0,0 0 0 0 0,-1-2 0 0 0,-1 0 0 0 0,-25 25 0 0 0,-8 1-114 0 0,-62 44 1 0 0,23-20-22 0 0,18-15-431 0 0,-48 44-1433 0 0,14 4-602 0 0,52-49 767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54.568"/>
    </inkml:context>
    <inkml:brush xml:id="br0">
      <inkml:brushProperty name="width" value="0.1" units="cm"/>
      <inkml:brushProperty name="height" value="0.1" units="cm"/>
      <inkml:brushProperty name="color" value="#66CC00"/>
    </inkml:brush>
  </inkml:definitions>
  <inkml:trace contextRef="#ctx0" brushRef="#br0">422 1499 1839 0 0,'0'-6'321'0'0,"1"1"-1"0"0,1-1 0 0 0,-1 0 0 0 0,1 1 0 0 0,0 0 1 0 0,0-1-1 0 0,0 1 0 0 0,1 0 0 0 0,0 0 0 0 0,0 0 1 0 0,6-7-1 0 0,-3 6 297 0 0,0 1-1 0 0,0 0 1 0 0,0 0 0 0 0,0 0 0 0 0,1 1-1 0 0,0 0 1 0 0,0 1 0 0 0,8-4 0 0 0,-13 6-398 0 0,0 1 1 0 0,-1-1-1 0 0,1 1 1 0 0,0-1-1 0 0,0 1 1 0 0,0-1-1 0 0,0 1 1 0 0,0 0-1 0 0,0 0 1 0 0,0 0-1 0 0,0 0 1 0 0,0 1-1 0 0,0-1 1 0 0,0 0-1 0 0,0 1 1 0 0,0-1-1 0 0,-1 1 1 0 0,1 0-1 0 0,0 0 1 0 0,0-1-1 0 0,2 3 1 0 0,3 2-26 0 0,-1 0 0 0 0,0 0-1 0 0,-1 1 1 0 0,8 8 0 0 0,-9-9-75 0 0,1 1 0 0 0,0-1-1 0 0,1 0 1 0 0,6 5 0 0 0,2-2 302 0 0,1 0 1 0 0,0-2 0 0 0,0 1 0 0 0,22 5 0 0 0,66 10 635 0 0,-15-9-454 0 0,-44-8-209 0 0,75 20 0 0 0,-66-9-184 0 0,0-2 0 0 0,85 10 0 0 0,-73-18 115 0 0,1-2-1 0 0,100-9 1 0 0,-123 0-134 0 0,-1-2 1 0 0,0-2 0 0 0,76-27-1 0 0,-84 23-36 0 0,-1-1-1 0 0,37-22 0 0 0,-50 22-103 0 0,0 0 1 0 0,0-1-1 0 0,-1-1 0 0 0,-1-1 0 0 0,-1 0 0 0 0,0-2 1 0 0,-1 0-1 0 0,-1 0 0 0 0,14-26 0 0 0,-3 5 42 0 0,-5 9 36 0 0,26-54 1 0 0,-33 57-70 0 0,3-8 20 0 0,-2 0 1 0 0,17-57-1 0 0,-26 69-52 0 0,-1-1-1 0 0,-1 0 0 0 0,1-29 1 0 0,-5 39-15 0 0,-1 0 0 0 0,0 0 1 0 0,-1 1-1 0 0,0-1 0 0 0,-1 1 1 0 0,-9-25-1 0 0,-39-85 19 0 0,40 100-24 0 0,-2 1 0 0 0,0 1 0 0 0,-19-23 0 0 0,4 10-8 0 0,-2 2 0 0 0,-1 0 0 0 0,-1 3 0 0 0,-2 0 0 0 0,-57-36 0 0 0,62 47 0 0 0,-2 1 0 0 0,0 2 0 0 0,-1 1 0 0 0,-1 2 0 0 0,0 1 0 0 0,0 2 0 0 0,-54-10 0 0 0,-24 2 0 0 0,-205-37 0 0 0,242 41 0 0 0,-1 3 0 0 0,-93-3 0 0 0,118 14 0 0 0,-1 2 0 0 0,0 2 0 0 0,1 3 0 0 0,-64 15 0 0 0,102-18 3 0 0,-53 12-10 0 0,0 3 1 0 0,-66 29-1 0 0,112-39 1 0 0,0 0 1 0 0,0 2-1 0 0,1 0 1 0 0,1 1-1 0 0,0 1 1 0 0,0 0 0 0 0,1 1-1 0 0,1 1 1 0 0,0 1-1 0 0,-22 30 1 0 0,17-13-10 0 0,0 0 0 0 0,2 1 0 0 0,2 1 0 0 0,1 0 0 0 0,2 2 0 0 0,-14 58 0 0 0,20-65 12 0 0,2 1 0 0 0,1 0 0 0 0,2 1 0 0 0,1-1 0 0 0,1 0 1 0 0,2 0-1 0 0,1 0 0 0 0,11 48 0 0 0,-6-51 3 0 0,2 0 0 0 0,1-1 0 0 0,0 0 0 0 0,20 31 0 0 0,70 95 0 0 0,-82-128 0 0 0,0-1 0 0 0,1-1 0 0 0,2 0 0 0 0,0-2 0 0 0,2-1 0 0 0,0-1 0 0 0,1-1 0 0 0,0 0 0 0 0,2-3 0 0 0,0 0 0 0 0,1-1 0 0 0,36 12 0 0 0,3-7 0 0 0,86 14 0 0 0,-65-16 0 0 0,-79-15 0 0 0,1 1 1 0 0,-1-1-1 0 0,1 2 1 0 0,-1-1-1 0 0,0 1 0 0 0,12 7 1 0 0,-19-9-97 0 0,0-1-1 0 0,0 0 1 0 0,0 1 0 0 0,0-1 0 0 0,0 1 0 0 0,0 0 0 0 0,-1 0 0 0 0,1-1 0 0 0,-1 1 0 0 0,1 0 0 0 0,-1 0 0 0 0,0 1 0 0 0,0-1 0 0 0,0 0 0 0 0,0 0 0 0 0,0 0 0 0 0,0 1 0 0 0,-1-1 0 0 0,1 0 0 0 0,-1 1 0 0 0,0-1 0 0 0,1 1 0 0 0,-1-1 0 0 0,0 1 0 0 0,0-1 0 0 0,-1 0 0 0 0,1 1 0 0 0,0-1 0 0 0,-1 1 0 0 0,0-1 0 0 0,0 3-1 0 0,-9 15-2513 0 0,-4 2-5005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2:57.498"/>
    </inkml:context>
    <inkml:brush xml:id="br0">
      <inkml:brushProperty name="width" value="0.1" units="cm"/>
      <inkml:brushProperty name="height" value="0.1" units="cm"/>
      <inkml:brushProperty name="color" value="#66CC00"/>
    </inkml:brush>
  </inkml:definitions>
  <inkml:trace contextRef="#ctx0" brushRef="#br0">4022 1240 4287 0 0,'2'-4'46'0'0,"0"1"-1"0"0,0 0 1 0 0,0-1-1 0 0,1 1 1 0 0,-1 0-1 0 0,1 0 1 0 0,0 1 0 0 0,0-1-1 0 0,0 1 1 0 0,0-1-1 0 0,0 1 1 0 0,0 0-1 0 0,1 0 1 0 0,4-2-1 0 0,-4 1-10 0 0,-1 1-1 0 0,0-1 0 0 0,1 0 1 0 0,-1 0-1 0 0,0 0 1 0 0,-1 0-1 0 0,1 0 1 0 0,0-1-1 0 0,-1 1 1 0 0,0-1-1 0 0,0 0 1 0 0,0 0-1 0 0,0 0 0 0 0,-1 0 1 0 0,1 0-1 0 0,0-4 1 0 0,0-1 965 0 0,0 0 0 0 0,-1 0 1 0 0,0 0-1 0 0,0 0 0 0 0,-1 0 1 0 0,-2-15-1 0 0,2 23-925 0 0,0 0 0 0 0,0 1 0 0 0,0-1 0 0 0,0 0 0 0 0,-1 0-1 0 0,1 1 1 0 0,0-1 0 0 0,0 0 0 0 0,-1 1 0 0 0,1-1 0 0 0,-1 0 0 0 0,1 1 0 0 0,0-1 0 0 0,-1 1 0 0 0,1-1 0 0 0,-1 1-1 0 0,0-1 1 0 0,1 1 0 0 0,-1-1 0 0 0,1 1 0 0 0,-1-1 0 0 0,0 1 0 0 0,1 0 0 0 0,-1-1 0 0 0,0 1 0 0 0,1 0 0 0 0,-1 0-1 0 0,0-1 1 0 0,0 1 0 0 0,1 0 0 0 0,-1 0 0 0 0,0 0 0 0 0,0 0 0 0 0,1 0 0 0 0,-1 0 0 0 0,0 0 0 0 0,0 0 0 0 0,1 0-1 0 0,-1 1 1 0 0,0-1 0 0 0,1 0 0 0 0,-1 0 0 0 0,0 1 0 0 0,0-1 0 0 0,0 1 0 0 0,-6 1-88 0 0,-1 2-1 0 0,1-1 1 0 0,-9 7 0 0 0,8-6 205 0 0,-76 35 640 0 0,14-7-73 0 0,36-15-571 0 0,-1-1 0 0 0,0-1 1 0 0,-2-2-1 0 0,1-1 0 0 0,-58 9 0 0 0,-275 48 1372 0 0,152-7-877 0 0,171-49-478 0 0,-87 14-1 0 0,91-24 162 0 0,-57-2 1 0 0,-15 1 228 0 0,-251 38 238 0 0,314-35-706 0 0,-1-2 0 0 0,-82-6 0 0 0,19-1 191 0 0,81 6-205 0 0,-1 2 0 0 0,-61 14 0 0 0,42-7-52 0 0,32-6-48 0 0,-27 10-1 0 0,33-9-2 0 0,0-1 0 0 0,0 0-1 0 0,-32 4 1 0 0,9-4 82 0 0,-17 0 83 0 0,1-4-58 0 0,-58-2-42 0 0,75-4 1 0 0,1-1-1 0 0,-51-15 1 0 0,26 5 22 0 0,-17-4 21 0 0,-35-8-30 0 0,74 17-25 0 0,1-1 0 0 0,-62-29-1 0 0,82 33-9 0 0,-21-10-11 0 0,-40-24 0 0 0,68 34-9 0 0,0 0 1 0 0,0-2-1 0 0,1 1 1 0 0,0-1-1 0 0,-12-16 1 0 0,2 0 147 0 0,-22-36 1 0 0,36 52-113 0 0,-1 0 1 0 0,-16-17-1 0 0,16 20-43 0 0,0-1 0 0 0,1 0-1 0 0,0-1 1 0 0,-7-12 0 0 0,-40-98 130 0 0,11 21 83 0 0,31 76-207 0 0,-20-26-1 0 0,21 33-14 0 0,1-1 1 0 0,0 0-1 0 0,-13-31 1 0 0,-2-43 86 0 0,2 7-10 0 0,18 67-60 0 0,0 1 0 0 0,0-1 1 0 0,2 0-1 0 0,-3-23 0 0 0,5 33-22 0 0,1-1-1 0 0,1 1 1 0 0,-1-1-1 0 0,1 1 1 0 0,0-1 0 0 0,0 1-1 0 0,1 0 1 0 0,-1-1-1 0 0,2 1 1 0 0,-1 0-1 0 0,1 0 1 0 0,-1 1 0 0 0,8-12-1 0 0,0 5-12 0 0,0-1 0 0 0,0 1 0 0 0,1 0 0 0 0,1 1 0 0 0,0 1 0 0 0,0 0 0 0 0,19-12 0 0 0,79-63 0 0 0,-105 81 0 0 0,1 1 0 0 0,-1-1 0 0 0,1 1 0 0 0,0 0 0 0 0,0 0 0 0 0,0 1 0 0 0,0 0 0 0 0,0 0 0 0 0,12-2 0 0 0,8 1 0 0 0,0 2 0 0 0,28 1 0 0 0,17 0 0 0 0,145-1 0 0 0,-13 1 0 0 0,-41-16 0 0 0,-62 4 0 0 0,40-4 0 0 0,49-4 0 0 0,-134 17 0 0 0,79 5 0 0 0,223 33 0 0 0,-349-34 0 0 0,239 30 0 0 0,-156-27 0 0 0,107-9 0 0 0,-177 4 0 0 0,54-1 0 0 0,70-6 0 0 0,-120 4 0 0 0,39-10 0 0 0,0-1 0 0 0,15 2 0 0 0,1 2 0 0 0,148 2 0 0 0,-131 9 0 0 0,24 2 0 0 0,5-1 0 0 0,-92-3 0 0 0,0 2 0 0 0,0 1 0 0 0,0 2 0 0 0,42 9 0 0 0,-57-8 0 0 0,-1 1 0 0 0,0 1 0 0 0,-1 1 0 0 0,1 0 0 0 0,-1 1 0 0 0,-1 1 0 0 0,1 1 0 0 0,-1 0 0 0 0,-1 1 0 0 0,0 1 0 0 0,13 13 0 0 0,-8-5 0 0 0,-9-10 0 0 0,0 0 0 0 0,-1 1 0 0 0,0 0 0 0 0,-1 1 0 0 0,0 0 0 0 0,-1 0 0 0 0,9 18 0 0 0,-1 7-6 0 0,-1 1-1 0 0,-3 1 1 0 0,-1 0-1 0 0,-1 0 1 0 0,-3 1 0 0 0,-1 0-1 0 0,-2 1 1 0 0,-1-1-1 0 0,-5 66 1 0 0,-3-64-1 0 0,-1-1 0 0 0,-2 0 0 0 0,-2 0 0 0 0,-2-1 0 0 0,-1-1-1 0 0,-3 0 1 0 0,0-1 0 0 0,-26 41 0 0 0,-120 242-613 0 0,115-211-2386 0 0,4 2-3833 0 0,17-39-752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3:26.345"/>
    </inkml:context>
    <inkml:brush xml:id="br0">
      <inkml:brushProperty name="width" value="0.1" units="cm"/>
      <inkml:brushProperty name="height" value="0.1" units="cm"/>
      <inkml:brushProperty name="color" value="#66CC00"/>
    </inkml:brush>
  </inkml:definitions>
  <inkml:trace contextRef="#ctx0" brushRef="#br0">720 1328 919 0 0,'-23'-1'1934'0'0,"-1"-2"0"0"0,-41-9 0 0 0,-23-4 675 0 0,82 16-2383 0 0,0-1 1 0 0,0 1-1 0 0,0-1 0 0 0,0 2 1 0 0,0-1-1 0 0,-1 1 1 0 0,1 0-1 0 0,-8 2 0 0 0,3 0 122 0 0,0 0 0 0 0,0-1 0 0 0,0 0 0 0 0,0-1 0 0 0,-13 0 0 0 0,21-1-233 0 0,0 0 0 0 0,0 1 1 0 0,1 0-1 0 0,-1 0 0 0 0,0 0 0 0 0,1 0 0 0 0,-1 0 0 0 0,1 1 0 0 0,-1-1 0 0 0,1 1 0 0 0,0-1 0 0 0,0 1 0 0 0,-1 0 0 0 0,1 0 0 0 0,0 0 0 0 0,1 0 0 0 0,-1 0 1 0 0,0 0-1 0 0,1 1 0 0 0,-1-1 0 0 0,1 0 0 0 0,-2 5 0 0 0,3-6-36 0 0,0-1 0 0 0,-1 0 0 0 0,1 0 1 0 0,0 1-1 0 0,0-1 0 0 0,0 0 0 0 0,0 0 0 0 0,0 1 0 0 0,0-1 1 0 0,0 0-1 0 0,1 0 0 0 0,-1 1 0 0 0,0-1 0 0 0,0 0 0 0 0,0 0 1 0 0,0 1-1 0 0,0-1 0 0 0,0 0 0 0 0,0 0 0 0 0,0 1 1 0 0,1-1-1 0 0,-1 0 0 0 0,0 0 0 0 0,0 0 0 0 0,0 1 0 0 0,0-1 1 0 0,1 0-1 0 0,-1 0 0 0 0,0 0 0 0 0,0 0 0 0 0,1 0 0 0 0,-1 1 1 0 0,0-1-1 0 0,1 0 0 0 0,14 5 224 0 0,17 0-80 0 0,-19-5 107 0 0,-1-2-1 0 0,21-4 0 0 0,-20 4-58 0 0,-1-1 0 0 0,22 0-1 0 0,-7 1-60 0 0,1 0 0 0 0,0-3 0 0 0,42-11 0 0 0,-44 9-63 0 0,2 1 0 0 0,-1 1 0 0 0,45-2 0 0 0,-50 7-92 0 0,18 1 32 0 0,-1-2-1 0 0,0-1 1 0 0,0-2 0 0 0,42-10-1 0 0,91-22 571 0 0,-17 11-454 0 0,-145 23-201 0 0,163-24 188 0 0,-146 23-144 0 0,0 0 0 0 0,0 2 0 0 0,28 3 0 0 0,-1-1-30 0 0,33 5 4 0 0,-43-2 24 0 0,7-1-54 0 0,88 10 84 0 0,-69-4 22 0 0,113 0 0 0 0,-101-15-20 0 0,-21 1-13 0 0,123 7 118 0 0,-145-6-131 0 0,-26 2-45 0 0,0 1 0 0 0,1 1 0 0 0,-1 0 0 0 0,15 1 0 0 0,20 3 56 0 0,10 2-5 0 0,14 5-24 0 0,84 4 0 0 0,-97-12-28 0 0,-1-1 16 0 0,1 3 0 0 0,88 18 0 0 0,-105-15-20 0 0,83 6 0 0 0,-62-9 0 0 0,13 8 28 0 0,-48-8-10 0 0,38 4 0 0 0,103 3-18 0 0,222 23 75 0 0,-60-12 64 0 0,-255-20-97 0 0,-51-1-42 0 0,36 8 0 0 0,9 2 0 0 0,32 2 0 0 0,-41-4 0 0 0,61 14 40 0 0,26 4-5 0 0,-1-22 20 0 0,-32-2 7 0 0,117 30 2 0 0,-200-29-64 0 0,49 0-1 0 0,-5 0 13 0 0,20 13 37 0 0,-71-12-45 0 0,42 5-4 0 0,-53-10 0 0 0,-6 0 0 0 0,0 0 0 0 0,0 0 0 0 0,13 4 0 0 0,-17-5 7 0 0,0 1-1 0 0,0-1 0 0 0,0 0 1 0 0,0 0-1 0 0,0 0 1 0 0,0-1-1 0 0,0 1 1 0 0,0-1-1 0 0,7-2 1 0 0,-1 0-8 0 0,10-3 40 0 0,0 0 0 0 0,25-12 0 0 0,-38 13-23 0 0,0 1 0 0 0,-1-2 0 0 0,0 1-1 0 0,0-1 1 0 0,0 0 0 0 0,0 0 0 0 0,-1-1 0 0 0,8-13-1 0 0,-2 6 46 0 0,-6 6-41 0 0,-1 0 0 0 0,0 1 1 0 0,0-1-1 0 0,-1-1 0 0 0,0 1 0 0 0,4-17 0 0 0,-5 15 5 0 0,1 0-1 0 0,1 0 1 0 0,-1 1-1 0 0,8-15 1 0 0,-4 11-14 0 0,-1 0-1 0 0,-1 0 1 0 0,0-1-1 0 0,-1 0 0 0 0,-1 0 1 0 0,3-18-1 0 0,-4 18 19 0 0,1-1 0 0 0,0 1 0 0 0,1 0 0 0 0,1 0 0 0 0,0 1 0 0 0,8-16 0 0 0,-8 22-21 0 0,-1-1 0 0 0,-1 0-1 0 0,1 1 1 0 0,-1-1 0 0 0,0 0 0 0 0,-1-1-1 0 0,0 1 1 0 0,0 0 0 0 0,-1-1 0 0 0,0 1-1 0 0,0-1 1 0 0,-1 1 0 0 0,0-1 0 0 0,-1 1-1 0 0,-1-11 1 0 0,0 4 27 0 0,1 1 0 0 0,1-1 0 0 0,0 1 0 0 0,1-1 0 0 0,0 1 0 0 0,1-1 0 0 0,1 1 0 0 0,4-15 0 0 0,4-25 34 0 0,-10 44-61 0 0,0-1 0 0 0,0 1 0 0 0,-1-1 0 0 0,-1 1 0 0 0,0-1 1 0 0,0 1-1 0 0,-4-12 0 0 0,-25-70 115 0 0,20 64-85 0 0,-12-46 0 0 0,17 47-6 0 0,-15-42 0 0 0,17 60-24 0 0,-1 0 0 0 0,0 0 0 0 0,-1 0 0 0 0,0 0 0 0 0,0 1 0 0 0,-1 0 0 0 0,-13-15 0 0 0,-26-25-8 0 0,23 23 0 0 0,-37-31 0 0 0,50 49 0 0 0,0 1 0 0 0,-1 1 0 0 0,1 0 0 0 0,-1 0 0 0 0,0 1 0 0 0,0 0 0 0 0,-17-4 0 0 0,-3 1 0 0 0,-45-4 0 0 0,-340-37 0 0 0,337 42 0 0 0,1 3 0 0 0,-1 4 0 0 0,-89 12 0 0 0,66-7 0 0 0,-123-8 0 0 0,138-1 0 0 0,-45 10 0 0 0,58-2 0 0 0,-87 9 0 0 0,70-5 0 0 0,-142-4 0 0 0,117-6 0 0 0,-118 12 0 0 0,-74 1 0 0 0,264-13 0 0 0,-218-1 0 0 0,-287-13 64 0 0,161 11-64 0 0,338 4 0 0 0,1-2 0 0 0,-64-11 0 0 0,-85-30 0 0 0,96 18 0 0 0,50 17 0 0 0,1 1 0 0 0,-1 3 0 0 0,-56 3 0 0 0,-14-2 0 0 0,88 0 0 0 0,-43-10 0 0 0,52 7 0 0 0,0 2 0 0 0,-1 1 0 0 0,-42 0 0 0 0,-152 17 0 0 0,120-7 0 0 0,49-5 0 0 0,-89 17 0 0 0,36 3 0 0 0,57-12 0 0 0,-8 2 0 0 0,41-8 0 0 0,0 1 0 0 0,0 1 0 0 0,1 0 0 0 0,-1 0 0 0 0,2 1 0 0 0,-1 1 0 0 0,1 0 0 0 0,0 0 0 0 0,1 1 0 0 0,-1 0 0 0 0,2 1 0 0 0,-11 13 0 0 0,-18 22 0 0 0,-26 32 0 0 0,54-61 0 0 0,1 0 0 0 0,0 1 0 0 0,-13 35 0 0 0,4-8 0 0 0,-5 7 0 0 0,2 2 0 0 0,2 0 0 0 0,3 1 0 0 0,-10 56 0 0 0,22-71-17 0 0,2 0-1 0 0,2 1 1 0 0,7 58 0 0 0,-1-20 22 0 0,-6-66-4 0 0,-1 1-1 0 0,0-1 1 0 0,0 1-1 0 0,-1-1 1 0 0,-6 19 0 0 0,-25 60-45 0 0,6-18-203 0 0,-35 165-5065 0 0,48-178 233 0 0,-2 12-2315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1:21.773"/>
    </inkml:context>
    <inkml:brush xml:id="br0">
      <inkml:brushProperty name="width" value="0.1" units="cm"/>
      <inkml:brushProperty name="height" value="0.1" units="cm"/>
      <inkml:brushProperty name="color" value="#E71224"/>
    </inkml:brush>
  </inkml:definitions>
  <inkml:trace contextRef="#ctx0" brushRef="#br0">0 125 2415 0 0,'44'-4'271'0'0,"88"-3"962"0"0,-83 7-777 0 0,-1-2 0 0 0,0-2-1 0 0,69-14 1 0 0,-16-10 64 0 0,-64 16-283 0 0,0 1-1 0 0,1 3 1 0 0,64-7 0 0 0,-64 15-177 0 0,-1 2 1 0 0,53 10-1 0 0,-48-6 5 0 0,59 2-1 0 0,-48-11-46 0 0,93-16 0 0 0,21-2 10 0 0,-124 21-28 0 0,0 1 0 0 0,0 2 0 0 0,69 15 0 0 0,82 17 136 0 0,-170-33-136 0 0,1-1 0 0 0,-1 0 0 0 0,0-2 0 0 0,28-4 0 0 0,41-2 0 0 0,-18 4 58 0 0,-50 1-37 0 0,0 1-1 0 0,0 1 1 0 0,0 1 0 0 0,-1 2-1 0 0,38 7 1 0 0,75 24-11 0 0,-76-19-10 0 0,107 12 0 0 0,0-18 0 0 0,-143-7 0 0 0,24 3 0 0 0,13 1 0 0 0,69 1 44 0 0,86 3 48 0 0,-115-10-98 0 0,229-10 260 0 0,8-19 109 0 0,-136 24-307 0 0,-164 6-40 0 0,0 2-1 0 0,0 2 0 0 0,45 11 0 0 0,-32 1-656 0 0,-28-6-2278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3:42.591"/>
    </inkml:context>
    <inkml:brush xml:id="br0">
      <inkml:brushProperty name="width" value="0.1" units="cm"/>
      <inkml:brushProperty name="height" value="0.1" units="cm"/>
      <inkml:brushProperty name="color" value="#66CC00"/>
    </inkml:brush>
  </inkml:definitions>
  <inkml:trace contextRef="#ctx0" brushRef="#br0">7897 1507 2303 0 0,'-5'-7'440'0'0,"-9"-17"-846"0"0,10 7 4534 0 0,5 6-3668 0 0,0 8-133 0 0,-1-1 0 0 0,0 0-1 0 0,0 1 1 0 0,0-1-1 0 0,0 1 1 0 0,-2-7-1 0 0,2 10-255 0 0,0-1-1 0 0,-1 1 0 0 0,1 0 0 0 0,0 0 0 0 0,0 0 0 0 0,-1 0 0 0 0,1-1 1 0 0,0 1-1 0 0,-1 0 0 0 0,1 0 0 0 0,0 0 0 0 0,0 0 0 0 0,-1 0 1 0 0,1 0-1 0 0,0 0 0 0 0,-1 0 0 0 0,1 0 0 0 0,0 0 0 0 0,-1 0 1 0 0,1 0-1 0 0,0 0 0 0 0,-1 0 0 0 0,1 0 0 0 0,0 0 0 0 0,0 1 0 0 0,-1-1 1 0 0,1 0-1 0 0,0 0 0 0 0,0 0 0 0 0,-1 0 0 0 0,1 0 0 0 0,0 1 1 0 0,0-1-1 0 0,-1 0 0 0 0,1 0 0 0 0,0 1 0 0 0,0-1 0 0 0,0 0 1 0 0,-1 0-1 0 0,1 1 0 0 0,0-1 0 0 0,-13 13 544 0 0,11-12-501 0 0,-3 4 27 0 0,0 0 1 0 0,-1-1 0 0 0,0 0 0 0 0,0 0 0 0 0,0 0 0 0 0,0-1-1 0 0,-1 0 1 0 0,0 0 0 0 0,1-1 0 0 0,-1 0 0 0 0,-10 3 0 0 0,-7-2 1045 0 0,0 0 1 0 0,-27-1-1 0 0,26-1-735 0 0,-43 6 1 0 0,-104 24-194 0 0,162-29-172 0 0,-15 2 240 0 0,0-1 0 0 0,-45-1 0 0 0,-136-8 947 0 0,153 8-949 0 0,-98 14-1 0 0,133-12-284 0 0,-299 43 610 0 0,307-46-620 0 0,-190 9 470 0 0,-38 1-116 0 0,90-1-238 0 0,-282-13 754 0 0,272-5-644 0 0,109 6-185 0 0,4 3 75 0 0,-81 11-1 0 0,71-5-97 0 0,7-3 23 0 0,-93-4-1 0 0,-49-18 98 0 0,176 17-164 0 0,-331-32 360 0 0,206 9-321 0 0,90 13-13 0 0,-1 3 0 0 0,-75-3-1 0 0,-83 20-28 0 0,9 8 64 0 0,89-16-64 0 0,59-1 0 0 0,28 0-4 0 0,-21 0 34 0 0,-1-1-1 0 0,-54-9 0 0 0,51 3 38 0 0,1 3 0 0 0,-1 2 0 0 0,-84 7 0 0 0,96-2-67 0 0,-43-2 0 0 0,16-7 32 0 0,-87-18 0 0 0,107 16-16 0 0,-1 2 0 0 0,-1 1 0 0 0,-71 3 0 0 0,-15 15-16 0 0,0 0 0 0 0,94-11 16 0 0,1-1 0 0 0,-1-2 0 0 0,-49-8 0 0 0,-132-27-5 0 0,-39 22 41 0 0,137 10-51 0 0,42 2-1 0 0,-55-4 0 0 0,-50-16 53 0 0,34 12-41 0 0,-101-11-13 0 0,210 14 1 0 0,1-2 0 0 0,0-2 0 0 0,-38-16 0 0 0,-7-1 0 0 0,70 23 5 0 0,1-1-1 0 0,0 0 1 0 0,1 0-1 0 0,0-1 1 0 0,0-1 0 0 0,0 0-1 0 0,1-1 1 0 0,0 0-1 0 0,1 0 1 0 0,0-1-1 0 0,0-1 1 0 0,1 0 0 0 0,-10-15-1 0 0,14 18 3 0 0,-1 0 0 0 0,2-1-1 0 0,-1 1 1 0 0,1-1 0 0 0,1 0 0 0 0,-1 0-1 0 0,2 0 1 0 0,-1 0 0 0 0,1-1-1 0 0,1 1 1 0 0,-1-1 0 0 0,2 1 0 0 0,-1-1-1 0 0,1 1 1 0 0,1-1 0 0 0,0 0 0 0 0,0 1-1 0 0,4-15 1 0 0,22-67-7 0 0,-18 67 0 0 0,-1 0 0 0 0,7-45 0 0 0,-6 11 0 0 0,2 0 0 0 0,2 0 0 0 0,3 2 0 0 0,27-66 0 0 0,-32 98 0 0 0,1 1 0 0 0,2 0 0 0 0,0 0 0 0 0,1 1 0 0 0,28-30 0 0 0,-37 46 0 0 0,0 1 0 0 0,0 0 0 0 0,0 0 0 0 0,1 0 0 0 0,0 1 0 0 0,0 0 0 0 0,0 1 0 0 0,0-1 0 0 0,0 1 0 0 0,1 1 0 0 0,13-4 0 0 0,-4 3 0 0 0,0 0 0 0 0,0 2 0 0 0,0 0 0 0 0,24 1 0 0 0,41 8 0 0 0,-43-4 0 0 0,52 0 0 0 0,150-2 0 0 0,-120 8 0 0 0,-72-5 0 0 0,61 0 0 0 0,-80-6 0 0 0,136-9 0 0 0,-72-1 0 0 0,0 4 0 0 0,152 9 0 0 0,163 1 0 0 0,-52-7 0 0 0,-210 5 0 0 0,-77-4 0 0 0,90-16 0 0 0,40-3 0 0 0,2 27 0 0 0,-127-1 0 0 0,119-8 0 0 0,-60-13 0 0 0,122-8 0 0 0,96 1 0 0 0,-171 8 0 0 0,74 12 0 0 0,-58 3 0 0 0,32-17 0 0 0,43-1 0 0 0,-93 15 0 0 0,195-30 0 0 0,-290 23 0 0 0,111 1 0 0 0,83 18 0 0 0,47 1 0 0 0,-17 24 0 0 0,-5-3 0 0 0,-126-16 0 0 0,-119-10 0 0 0,0-4 0 0 0,69-7 0 0 0,77-26 0 0 0,-26 3 0 0 0,-177 30 0 0 0,17-2 0 0 0,0 1 0 0 0,23 0 0 0 0,-37 2 0 0 0,0-1 0 0 0,1 0 0 0 0,-1 1 0 0 0,0 0 0 0 0,0 0 0 0 0,0 0 0 0 0,0 0 0 0 0,0 1 0 0 0,0-1 0 0 0,0 1 0 0 0,-1 0 0 0 0,1 1 0 0 0,0-1 0 0 0,-1 0 0 0 0,6 6 0 0 0,-7-6-1 0 0,-1 0 0 0 0,0 0-1 0 0,0 0 1 0 0,0 0 0 0 0,0 0 0 0 0,0 0-1 0 0,-1 1 1 0 0,1-1 0 0 0,-1 0-1 0 0,1 0 1 0 0,-1 0 0 0 0,0 1 0 0 0,0-1-1 0 0,0 0 1 0 0,0 0 0 0 0,0 1 0 0 0,0-1-1 0 0,0 0 1 0 0,-1 0 0 0 0,0 3 0 0 0,-3 6-11 0 0,0 0 0 0 0,-9 18 0 0 0,8-18 10 0 0,-29 53-30 0 0,-47 66 0 0 0,38-64 29 0 0,-73 116-154 0 0,94-141-166 0 0,2 2-1 0 0,2 0 1 0 0,-19 70 0 0 0,-23 142-3979 0 0,51-211 3136 0 0,-7 32-585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3:45.355"/>
    </inkml:context>
    <inkml:brush xml:id="br0">
      <inkml:brushProperty name="width" value="0.1" units="cm"/>
      <inkml:brushProperty name="height" value="0.1" units="cm"/>
      <inkml:brushProperty name="color" value="#66CC00"/>
    </inkml:brush>
  </inkml:definitions>
  <inkml:trace contextRef="#ctx0" brushRef="#br0">7213 430 1839 0 0,'2'-2'29'0'0,"1"0"0"0"0,-1 0-1 0 0,0 0 1 0 0,0-1-1 0 0,0 1 1 0 0,0 0-1 0 0,0-1 1 0 0,1-3-1 0 0,-2 5 93 0 0,0 0 0 0 0,-1 0 0 0 0,1 0 0 0 0,-1 0 0 0 0,1 0 0 0 0,-1 0 0 0 0,1 0 0 0 0,-1 0-1 0 0,0 0 1 0 0,0 0 0 0 0,1 0 0 0 0,-1 0 0 0 0,0 0 0 0 0,0 0 0 0 0,0 0 0 0 0,0 0 0 0 0,0-1 0 0 0,0 1 0 0 0,-1 0-1 0 0,1 0 1 0 0,0 0 0 0 0,0 0 0 0 0,-1 0 0 0 0,1 0 0 0 0,-1 0 0 0 0,0-1 0 0 0,-21-23 3901 0 0,-4-5-2836 0 0,16 21-883 0 0,1 0 0 0 0,-2 1 0 0 0,1 0 0 0 0,-1 1 0 0 0,0 0 0 0 0,-1 1 0 0 0,0 0 1 0 0,-13-4-1 0 0,-16-3 346 0 0,1 3 0 0 0,-1 1 0 0 0,-1 2 0 0 0,1 2 0 0 0,-77 1 0 0 0,-279 10 1223 0 0,108-3-864 0 0,55 16-571 0 0,2-1-106 0 0,0-27 197 0 0,2 0-80 0 0,91 10-221 0 0,-228-29-1 0 0,-160-14 377 0 0,290 21-467 0 0,-4-1-85 0 0,49 8 97 0 0,-81-1 168 0 0,243 15-290 0 0,-244 3 1 0 0,-76-5 192 0 0,-27-12 129 0 0,244 11-270 0 0,-80-9-50 0 0,13 0 91 0 0,-333-15 73 0 0,244 10-75 0 0,203 12-92 0 0,1 4 0 0 0,-103 11 0 0 0,157-4-25 0 0,0 1 0 0 0,1 1 0 0 0,-40 17 0 0 0,59-21 0 0 0,-12 5 0 0 0,1 1 0 0 0,-21 12 0 0 0,32-16 0 0 0,1 1 0 0 0,0 0 0 0 0,0 1 0 0 0,1 0 0 0 0,-16 17 0 0 0,20-19 0 0 0,2 0 0 0 0,-1-1 0 0 0,0 2 0 0 0,1-1 0 0 0,0 0 0 0 0,1 1 0 0 0,0-1 0 0 0,-3 9 0 0 0,1 8 0 0 0,-2 27 0 0 0,-2 8 0 0 0,1-8 42 0 0,2 0 0 0 0,2 80 1 0 0,3-114-42 0 0,-2 41 15 0 0,0-35-6 0 0,1 0-1 0 0,2-1 1 0 0,0 1 0 0 0,6 33-1 0 0,-4-44 9 0 0,0 0 0 0 0,1 0 1 0 0,0-1-1 0 0,0 1 0 0 0,1-1 0 0 0,0 0 0 0 0,1-1 0 0 0,0 1 1 0 0,1-1-1 0 0,0 0 0 0 0,0 0 0 0 0,1-1 0 0 0,0 0 0 0 0,1-1 1 0 0,13 10-1 0 0,197 149 163 0 0,-205-156-181 0 0,1 0 0 0 0,0-2 0 0 0,1 0 0 0 0,0 0 0 0 0,27 8 0 0 0,5 2 11 0 0,-27-10 0 0 0,1-2 0 0 0,1 0 0 0 0,-1-2 0 0 0,30 3 0 0 0,17 3 51 0 0,-15 1-25 0 0,293 43 65 0 0,-89-52 12 0 0,-54-2-100 0 0,-40 9 44 0 0,100 2-63 0 0,109 2 69 0 0,119 17-66 0 0,-227-18 15 0 0,-195-7 30 0 0,234 5-33 0 0,202 5 54 0 0,-406-11-64 0 0,105-9 0 0 0,-65-1 0 0 0,110 15-1 0 0,-144-3 13 0 0,169-7 46 0 0,54 4-63 0 0,-244 2 32 0 0,144-8-1 0 0,-89-6 48 0 0,243 18-1 0 0,-322-7-52 0 0,-1-1 1 0 0,100-13-1 0 0,35-3 18 0 0,70-9 39 0 0,-187 6-17 0 0,0-4 0 0 0,99-41 0 0 0,-93 32-41 0 0,-70 26-3 0 0,-1 0 0 0 0,1-1 0 0 0,20-13 0 0 0,-29 15-12 0 0,0 1 1 0 0,-1-1-1 0 0,1 0 0 0 0,-1 0 0 0 0,0 0 0 0 0,-1-1 1 0 0,1 1-1 0 0,-1-1 0 0 0,1 0 0 0 0,-1 0 1 0 0,-1-1-1 0 0,3-5 0 0 0,2-8 46 0 0,-1-1 0 0 0,-1 1 0 0 0,-1-1 0 0 0,0 0 1 0 0,-2 0-1 0 0,0-1 0 0 0,-1 1 0 0 0,-2 0 0 0 0,0-1 0 0 0,-6-35 0 0 0,1 29 24 0 0,-1 0 0 0 0,-1 1-1 0 0,-1-1 1 0 0,-1 2 0 0 0,-2-1 0 0 0,0 2-1 0 0,-23-34 1 0 0,24 43-61 0 0,-1 0 1 0 0,-1 1-1 0 0,0 0 0 0 0,-1 1 0 0 0,-1 0 1 0 0,0 2-1 0 0,0-1 0 0 0,-1 2 0 0 0,-24-12 1 0 0,13 9-65 0 0,-1 1 1 0 0,-1 1-1 0 0,0 2 1 0 0,0 0-1 0 0,-35-4 0 0 0,46 11-119 0 0,1 0 0 0 0,-1 2 0 0 0,1 0 0 0 0,-1 1 0 0 0,-19 3-1 0 0,1 3-1309 0 0,-49 15 0 0 0,31-4-193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5:34.9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6363 453 5983 266121 52987,'0'-5'648'0'0,"1"-3"104"0"0,1 0 1048 0 0,-1 1-656 0 0,2 1-1064 0 0,0 2 376 0 0,1 0 392 0 0,-1 0 304 0 0,0 0-376 0 0,-1-1 16 0 0,0 1 0 0 0,-2 0-144 0 0,0-2 592 0 0,-2 0-624 0 0,0 0-184 0 0,-1 1-40 0 0,1 0-8 0 0,-1 0 0 0 0,-1 1-152 0 0,0 0-32 0 0,-1 0-8 0 0,0 1 0 0 0,-2-1 64 0 0,0 0 264 0 0,-3-2 16 0 0,-1-1 8 0 0,-1-2-32 0 0,0 0-280 0 0,0 0 0 0 0,-1 1 192 0 0,-2-1-48 0 0,-3 1-32 0 0,1 1-192 0 0,-1 0 0 0 0,1 1 0 0 0,1 2 0 0 0,1-1 0 0 0,0 1 0 0 0,-4-1 160 0 0,-1 0-144 0 0,1 0 0 0 0,0 0 0 0 0,0 1 8 0 0,2 0 0 0 0,0 0 0 0 0,2 1 0 0 0,-1 1-96 0 0,-2 0-16 0 0,-3-1 32 0 0,1 1-32 0 0,-1 0 0 0 0,1 0-64 0 0,1 0 96 0 0,1 0-16 0 0,-3-1 64 0 0,-3-2 24 0 0,-1 0-72 0 0,2-1 0 0 0,-2-1 96 0 0,0 0 16 0 0,-2 0-32 0 0,-2 1-48 0 0,0 1-64 0 0,3 1-64 0 0,2 1 80 0 0,1 2-80 0 0,2 0 80 0 0,-1 2-16 0 0,1-1-64 0 0,0 1 96 0 0,-1 1-32 0 0,0 0-64 0 0,1 0 80 0 0,-2 1-80 0 0,-3-1 80 0 0,-2-1 16 0 0,1 1-96 0 0,1-1 96 0 0,2 0-32 0 0,-3 1 32 0 0,-5-1-32 0 0,-4 0 16 0 0,-3-1 0 0 0,-2 0 0 0 0,-1 0 0 0 0,1 0 16 0 0,4-1 0 0 0,4 1-96 0 0,5-1 96 0 0,3 1-96 0 0,3-1 96 0 0,0 1-96 0 0,2-1 96 0 0,0 0-96 0 0,0 0 96 0 0,1 1-96 0 0,-1 0 64 0 0,-1 0-64 0 0,1-1 64 0 0,0 1-64 0 0,-1 0 0 0 0,0 0 72 0 0,-1-1-72 0 0,0 0 0 0 0,-3-1 0 0 0,-2 0 64 0 0,-3-1 0 0 0,-1 0 0 0 0,2 0-64 0 0,-2 0 64 0 0,-3-1-64 0 0,1 0 64 0 0,2 1-64 0 0,-1-1 0 0 0,1 1 64 0 0,1 0-64 0 0,2 0 0 0 0,2 1 0 0 0,0 0 0 0 0,1 1 0 0 0,1 1 64 0 0,1 0-64 0 0,-1 0 0 0 0,1 1 0 0 0,-6-1 64 0 0,-2 1-64 0 0,1 0 0 0 0,0-1 64 0 0,2 1-64 0 0,-2-1 0 0 0,-4-1 64 0 0,1-2-64 0 0,3 0 0 0 0,2 0 64 0 0,3 0-64 0 0,-2 0 0 0 0,-6-1 64 0 0,-6-2-64 0 0,-3-1 64 0 0,-4 0 0 0 0,-2 1-64 0 0,-2-1 72 0 0,-1 3-8 0 0,4 0-64 0 0,6 1 0 0 0,6 2 0 0 0,4 0 64 0 0,1 0-64 0 0,0 0 0 0 0,3-1 0 0 0,1 1 0 0 0,1 0 64 0 0,2-1-64 0 0,2 2 0 0 0,0-1 0 0 0,0 1 0 0 0,1-1 0 0 0,0-1 64 0 0,-1 1-64 0 0,0 0 0 0 0,-5-1 0 0 0,-4 0 0 0 0,-3 0 0 0 0,1 0 0 0 0,3 0 0 0 0,1 1 0 0 0,3-1 0 0 0,1 1 64 0 0,2 0-64 0 0,1 1 0 0 0,2-1 0 0 0,-1 2 0 0 0,0-1 0 0 0,0 2 0 0 0,0 0 0 0 0,-1 1 0 0 0,-4 1 0 0 0,-2 0 0 0 0,1 1 64 0 0,1-1-64 0 0,2 0 0 0 0,-2 0 0 0 0,0-1 0 0 0,1 0 0 0 0,1-1 0 0 0,3 0 0 0 0,1 0 0 0 0,1-1 0 0 0,2 0 0 0 0,1 1 64 0 0,-3-1-64 0 0,-4 0 0 0 0,-1-1 0 0 0,0 0 0 0 0,1-1 0 0 0,1 0 0 0 0,-3-1 0 0 0,0-1 0 0 0,1 1 64 0 0,0-1-64 0 0,2 0 0 0 0,-2 0 0 0 0,0 1 0 0 0,2-1 64 0 0,1 2-64 0 0,1-1 0 0 0,1 1 0 0 0,-1-1 0 0 0,1 2 0 0 0,-2-1 0 0 0,-3 1 0 0 0,-3 0 0 0 0,1 0 0 0 0,-3 1 0 0 0,-2 0 0 0 0,-3 1 0 0 0,1-1 0 0 0,3 0 0 0 0,2-1 0 0 0,2 1 0 0 0,3 0 64 0 0,0 0-64 0 0,-3 0 0 0 0,1 0 0 0 0,0 0 0 0 0,2-1 0 0 0,1 1 0 0 0,1-1 0 0 0,2 1 0 0 0,0-1 0 0 0,1 1 0 0 0,0-1 0 0 0,1 0 0 0 0,1 1 0 0 0,-1 0 0 0 0,1 1 0 0 0,0-1 0 0 0,-3 1 0 0 0,0 0 0 0 0,0-1 0 0 0,2 0 0 0 0,-1 0 0 0 0,2 0 0 0 0,-1 0 0 0 0,1-1 0 0 0,-1 0 0 0 0,1 0 0 0 0,-1 1 0 0 0,-1-1 0 0 0,-1 0 0 0 0,0 1 0 0 0,-1 0 0 0 0,-1 0 0 0 0,-4 0 0 0 0,0 1 0 0 0,3-1 0 0 0,2 1 0 0 0,2 0 0 0 0,1 1 0 0 0,1 0 0 0 0,1 1 0 0 0,0 0 0 0 0,1 2 80 0 0,1-1-80 0 0,1 1 64 0 0,1 0-64 0 0,0 0 0 0 0,1 0 0 0 0,0 0-88 0 0,0 0 88 0 0,-3 2 0 0 0,-1 0 0 0 0,-1 1 0 0 0,-1 0 0 0 0,-1 2 0 0 0,-3 1 0 0 0,-1 3 0 0 0,1 0 0 0 0,2-1 0 0 0,0 2 0 0 0,2 1 0 0 0,2-2 0 0 0,0 3 0 0 0,0 1 0 0 0,0 0 0 0 0,1 0 0 0 0,2 0 0 0 0,0-1 0 0 0,0 0 0 0 0,1-2 0 0 0,0 0 0 0 0,-2 2 0 0 0,-1 3 0 0 0,1-1 0 0 0,-1 3 0 0 0,-1 0 0 0 0,2-1 0-508 2,0-3 0 508-2,1 0 0 0 0,1-1 0 0 0,1 0 0 0 0,1-1 0 0 0,1-1 0 0 0,-1 2 0 0 0,0 0 0 0 0,0-1 0 0 0,0-2 0 0 0,2-1 0 0 0,-1 1 0 0 0,1 0 0 0 0,0-1 0 0 0,1 0 0 0 0,1 1 0 0 0,0-1 0 0 0,1 1 0 0 0,-1 3 0 0 0,0 6 0 0 0,-1 0 0 0 0,0 0 0 0 0,0 1 0-494 1,1-1 0 494-1,1-2 0 0 0,1-2 0 0 0,0-1 0 0 0,2 1 0 0 0,0-1 0 0 0,1-1 0 0 0,2-2 0 0 0,0-1 0 0 0,1-1 0 0 0,2-2 0 0 0,-1-1 0 0 0,2-1 0 0 0,1 2 0-508-2,2 1 0 508 2,0 0 0 0 0,0-1 0 0 0,-1 0 0 0 0,0 0 0 0 0,-1-1 0 0 0,3 1 0 0 0,2 1 0 0 0,4 0 0 0 0,0-1 0 0 0,0-2 0 0 0,0-1 0 0 0,-2-2 0 0 0,0-1 0-495-3,0-1 0 495 3,1 0 0 0 0,0 0 0 0 0,1 0 0 0 0,0 0 0 0 0,1 1 0 0 0,1 0 0 0 0,1-1 0 0 0,0 0 0 0 0,1-1 0 0 0,1 0 0 0 0,-1-1 0 0 0,0-1 0 0 0,-1 0 0 0 0,0 0 0 0 0,-1 0 0 0 0,0-1 0 0 0,1 0 64 0 0,2-1-64 0 0,0-1 0 0 0,1 0 0 0 0,7 0 0 0 0,8-1 0 0 0,2 0 0 0 0,1 1 0 0 0,4-1 0 0 0,7 0 0 0 0,5 1 0 0 0,7-2 0 0 0,4 0 0 0 0,1 0 0 0 0,-6-1 0 0 0,-10 1 0 0 0,-8-1 0 0 0,-6 1 0 0 0,-5 0 0 0 0,-2 1 0 0 0,0 0 0 0 0,0 0 0 0 0,0 2 0 0 0,1-1 0 0 0,1 1 0 0 0,0 0 0 0 0,1 1 0 0 0,1 0 0 0 0,8 2 0 0 0,3 0 0 0 0,0 0 0 0 0,6 0 0 0 0,-1-1 0 0 0,-3 1 0 0 0,-3-1 0 0 0,-2-1 0 0 0,4 1 0 0 0,2 0 0 0 0,-1-1 0 0 0,0 0 0 0 0,-1 0 0 0 0,5 2 0 0 0,2 0 0 0 0,-1 1 0 0 0,-3-1 0 0 0,-3 1 0 0 0,-1-1 0 0 0,-4 1 0 0 0,-2-2 0 0 0,-2 0 0 0 0,0-1 0 0 0,0 0 0 0 0,0 0 0 0 0,1 1 0 0 0,6-1 0 0 0,5 1 64 0 0,-1 0-64 0 0,8 0 0 0 0,2 1 0 0 0,-3 0 0 0 0,5 1 0 0 0,-2 1 0 0 0,-3-1 0 0 0,1 0 0 0 0,-2-1 0 0 0,-3-1 0 0 0,3-1 0 0 0,8 0 0 0 0,-1-1 0 0 0,-3 0 0 0 0,-5 0 0 0 0,-6 0 0 0 0,1 0 0 0 0,0 2 0 0 0,-4 0 0 0 0,-2 0 0 0 0,-5 0 0 0 0,-2-1 0 0 0,-3 1 0 0 0,-3-1 0 0 0,-1 0 0 0 0,0-1 0 0 0,-1 0 0 0 0,2 0 0 0 0,0 0 0 0 0,7 0 0 0 0,2 0 0 0 0,0 0 0 0 0,3 1 0 0 0,5 2 0 0 0,-2-1 0 0 0,-3 1 0 0 0,-5 1 0 0 0,-3-1 0 0 0,1 1 0 0 0,4-1 0 0 0,-2 1 0 0 0,-4-2 0 0 0,-3 1 0 0 0,-4-1 0 0 0,1-1 0 0 0,-1 1 0 0 0,0-2 0 0 0,-1 1 0 0 0,-1-1 0 0 0,-1 0 0 0 0,-1 0 0 0 0,1-1 0 0 0,-1 0 0 0 0,-1 0 0 0 0,0 1 0 0 0,2-1 0 0 0,5 0 0 0 0,0 0 0 0 0,-1 0 0 0 0,-2 0 0 0 0,-2 2 0 0 0,-2-1 0 0 0,-1 2 0 0 0,-1-1 0 0 0,-1 1 0 0 0,-1 1 0 0 0,0 0 0 0 0,0-1 0 0 0,-1 1 0 0 0,-1 0 0 0 0,1-1 0 0 0,-2 0 0 0 0,0 0 0 0 0,1-1 0 0 0,4-2 0 0 0,2 0 0 0 0,1-1 0 0 0,-2-1 0 0 0,1-1 0 0 0,0 0 0 0 0,-2 0 0 0 0,-1 0 0 0 0,-1 0 0 0 0,1-1 0 0 0,2 1 0 0 0,0-1 0 0 0,-1 1 0 0 0,-2 0 0 0 0,0 1 0 0 0,-1 1 0 0 0,3-1 0 0 0,1 0 64 0 0,-1-1-64 0 0,-3 1 0 0 0,-1-1 0 0 0,-3-1 0 0 0,0 0 0 0 0,-1-1 0 0 0,-1-1 0 0 0,0-2 0 0 0,0 0 0 0 0,-2-1 0 0 0,1-1 0 0 0,-1 0 0 0 0,-1 0 0 0 0,1 0 0 0 0,-1 0 0 0 0,0 1 0 0 0,-1-1 0 0 0,2-2 0 0 0,0-3 64 0 0,-1 1-64 0 0,0-1 0 0 0,0 0 0 0 0,0 2 0 0 0,0-1 0 0 0,0 0 0 0 0,0 1 0 0 0,0 0 0 0 0,1 1 0 0 0,-1 1 0 0 0,0 0 0 0 0,0 1 0 0 0,-1-1 0 0 0,0 0 64 0 0,-1-1-64 0 0,-1 0 64 0 0,1 0-64 0 0,0-3 0 0 0,2-5 0 0 0,0 1 0 0 0,0-1-64 0 0,-1 3 64 0 0,-1 1 0 0 0,0 1 0 0 0,0 0 0 0 0,-2 1 0 0 0,0-1 0 0 0,-1-4 0 0 0,-3 1 0 0 0,-1 1 0 0 0,-3-2 0 0 0,-2-1 0 0 0,-1 0 64 0 0,-1 1-64 0 0,0 2 0 0 0,0 1 0 0 0,0 1 0 0 0,2 1 0 0 0,-1 0 0 0 0,1 1 0 0 0,-1-1 0 0 0,0 1 0 0 0,1 0 0 0 0,-1 0 0 0 0,-1 0 0 0 0,-1 0 0 0 0,0 0 0 0 0,-3-2 0 0 0,0 0 0 0 0,-1-1 0 0 0,-1 0 0 0 0,-1 0-64 0 0,-4-2 64 0 0,-3-1 0 0 0,-2 0 0 0 0,0 0 0 0 0,0 1 0 0 0,1 1 0 0 0,1 2 0 0 0,2 1 0 0 0,1 2 0 0 0,0 1 0 0 0,0 1 0 0 0,-1 0 0 0 0,0 2 0 0 0,0 0 0 0 0,-2 0 0 0 0,-2 1 0 0 0,0-1 0 0 0,0 1 0 0 0,0 0 0 0 0,0 0 0 0 0,-2 0 0 0 0,-2 1 0 0 0,-1 0 0 0 0,0 1 0 0 0,-1 0 0 0 0,0 0 0 0 0,-4-1 0 0 0,-3 0 0 0 0,-1 0 0 0 0,1 0 0 0 0,0 0 0 0 0,0 0 0 0 0,0 1 0 0 0,1 0-64 0 0,0 1 64 0 0,0 0 0 0 0,-2 1 0 0 0,-9 0 0 0 0,-4 0 0 0 0,-1 1 0 0 0,-5 0 0 0 0,1 0 0 0 0,4-1 0 0 0,4 0 0 0 0,3-1 0 0 0,-4-1 0 0 0,-2 0 0 0 0,2-1 0 0 0,1 1 0 0 0,1 0 0 0 0,2 2 0 0 0,0 0 0 0 0,1 1 0 0 0,0 1 0 0 0,-1 1 0 0 0,1 2 0 0 0,-1-1 0 0 0,1 1 0 0 0,0 0 0 0 0,2 1 0 0 0,1-1 0 0 0,1 0 0 0 0,1-1 0 0 0,0 0 0 0 0,0-1 0 0 0,-2 0 0 0 0,-1 0 0 0 0,-1 1 0 0 0,0 0 0 0 0,0 1 0 0 0,-8 1 0 0 0,-4 2 0 0 0,1 0 0 0 0,2 0 0 0 0,2 1 0 0 0,-2-1 0 0 0,-6 0 0 0 0,0-2 0 0 0,5-1 0 0 0,3-2 0 0 0,4-1 0 0 0,3-1 0 0 0,1 0 0 0 0,1 1 0 0 0,0-1 0 0 0,1 0 0 0 0,-1 0 0 0 0,0 1 0 0 0,0 0 0 0 0,-1 1 0 0 0,1 0 0 0 0,0 0 0 0 0,0 1 0 0 0,2-1 0 0 0,2 0 0 0 0,-5-2 0 0 0,0 0 0 0 0,1-1 0 0 0,0-1 0 0 0,2 0 0 0 0,-5-2 0 0 0,1 0 0 0 0,1 1 0 0 0,3 1 0 0 0,1 0 0 0 0,0 2 0 0 0,0 2 0 0 0,1 0 0 0 0,0 1 0 0 0,1 2 0 0 0,0 0 0 0 0,2 0 0 0 0,0 1 0 0 0,-2 0 0 0 0,-1 1 0 0 0,3-1 0 0 0,2 1 0 0 0,1-2 0 0 0,2 1 0 0 0,0-2 0 0 0,-5 0 0 0 0,-1 0 0 0 0,-1-1 0 0 0,2 1 0 0 0,0 0 0 0 0,-3 1 0 0 0,1 0 0 0 0,1 1 0 0 0,-3 1 0 0 0,0 1 0 0 0,1 1 0 0 0,1 0 0 0 0,3 0 0 0 0,-3 1 0 0 0,-4 1 0 0 0,0-1 0 0 0,4 0 0 0 0,3-1 0 0 0,4-2 0 0 0,-1 0 0 0 0,1-2 0 0 0,0 0 0 0 0,2-2 0 0 0,1 0 0 0 0,1-2 0 0 0,1 0 0 0 0,-4 1 0 0 0,-1 0 0 0 0,1 1 0 0 0,1 1 0 0 0,1 2 0 0 0,2 0 0 0 0,2 1 0 0 0,2 1 0 0 0,1 0 0 0 0,1 1 0 0 0,1 0 0 0 0,0 1 0 0 0,0-1 0 0 0,-3 2 0 0 0,-5 1 0 0 0,0 1 0 0 0,0-1 0 0 0,2-1 0 0 0,3 0 0 0 0,-2 2 0 0 0,-1 3 0 0 0,0 0 0 0 0,2 1 0 0 0,2-1 0 0 0,2-1 0 0 0,0 0 0 0 0,3-1 0 0 0,-1 0 0 0 0,1-1 0 0 0,0 0 0 0 0,0 0 0 0 0,-1 0 0 0 0,0-1 0 0 0,-4 0 0 0 0,-2 1 0 0 0,0 0 0 0 0,1-1 0 0 0,0 0 0 0 0,-1 0 0 0 0,-3 0 0 0 0,-2 1 0 0 0,1 0 0 0 0,2 0 0 0 0,4 0 0 0 0,1-1 0 0 0,4 0 0 0 0,0 0 0 0 0,2 0 0 0 0,0 0 0 0 0,0 1 0 0 0,-3 2 0 0 0,-3 1 0 0 0,-3 1 0 0 0,-1-1 0 0 0,1-1 0 0 0,-3 0 0 0 0,-2 1 0 0 0,1 0 0 0 0,1-1 0 0 0,4 0 0 0 0,2-2 0 0 0,3 0 0 0 0,3 0 0 0 0,1 0 0 0 0,1 0 0 0 0,1 2 0 0 0,1 1 0 0 0,0 0 0 0 0,2 0 0 0 0,1-1 0 0 0,1 0 0 0 0,1-1 0 0 0,-1 1 0 0 0,1-1 0 0 0,0 1 0 0 0,1-1 0 0 0,0 0 0 0 0,0 0 0 0 0,1 2 0 0 0,1 0 0 0 0,1 1 0 0 0,-1-1 0 0 0,2 0 0 0 0,-1 0 0 0 0,2 0 0 0 0,1 2 0 0 0,1 2 0 0 0,1-1 0 0 0,-1 0 0 0 0,1-2 0 0 0,-1 0 0-498 4,0-1 0 498-4,1 0 0 0 0,-1 0 0 0 0,1 1 0-512 1,0-1 0 512-1,-1 0 0 0 0,1 0 0 0 0,1-2 0 0 0,1 0 0 0 0,0 0 0 0 0,1 0 0 0 0,1-2 0 0 0,1 1 0 0 0,1 0 0 0 0,-1-1 0 0 0,3 3 0 0 0,0 0 0 0 0,1-1 0 0 0,0 0 0 0 0,0-1 0 0 0,0 0 0 0 0,1-1 0 0 0,0-1 0 0 0,1 0 0 0 0,0-1 0 0 0,1 0 0 0 0,0-1 0 0 0,2 0 0 0 0,2-1 0-499 0,1-1 0 499 0,2 0 0 0 0,1 0 0 0 0,0-1 0 0 0,2 0 0 0 0,5 1 64 0 0,2-1-64 0 0,0 1-64 0 0,0-1 64 0 0,-2 0 0 0 0,0-1 0 0 0,-1-1 0 0 0,2 0 0 0 0,1 0 0 0 0,1-1 0 0 0,1 0 0 0 0,0 0 0 0 0,0 0 0 0 0,0 0 0 0 0,0 1 0 0 0,1 1 0 0 0,1-1 0 0 0,8 1 0 0 0,3 0 0 0 0,0 0 0 0 0,-3-1 0 0 0,-3-1 0 0 0,6-1 0 0 0,0 0 0 0 0,-2-1 0 0 0,-2-1 0 0 0,-3 1 0 0 0,-1 0 0 0 0,-1 1 0 0 0,0 0 0 0 0,0 1 0 0 0,7 2 0 0 0,2 0 0 0 0,-1 1 0 0 0,-1 1 0 0 0,-4 0 0 0 0,-4 0 0 0 0,-2 0 0 0 0,-3 0 0 0 0,-1-1 0 0 0,-1-1 0 0 0,1 0 0 0 0,0-1 0 0 0,1 0 0 0 0,2 0 0 0 0,0-1 0 0 0,3 0 0 0 0,0 1 0 0 0,0 0 0 0 0,1 0 0 0 0,0 1 0 0 0,0 0 0 0 0,8 1 0 0 0,1-1 0 0 0,0 1 72 0 0,-2-1-72 0 0,-2-2 0 0 0,-2 0 0 0 0,0-1 0 0 0,1-2-96 0 0,0 0 96 0 0,1 0 0 0 0,2 0 0 0 0,9 1 0 0 0,14-1 0 0 0,3 2 0 0 0,-3 1 0 0 0,-7 0 0 0 0,-6 2 0 0 0,-7-1 0 0 0,-5 1 0 0 0,-4-1 0 0 0,-1 0 0 0 0,1 0 0 0 0,2 0 0 0 0,1-1 0 0 0,3 0 0 0 0,0 1 0 0 0,0 0 0 0 0,0 0 0 0 0,0 1 0 0 0,0 1 0 0 0,0 0 0 0 0,7 0 0 0 0,9 1 0 0 0,0-1 0 0 0,-2 0 0 0 0,-5-1 0 0 0,-3 0 0 0 0,-3 0 0 0 0,-4 0 0 0 0,-2 1 0 0 0,-2 1 0 0 0,6 1 0 0 0,2 0 0 0 0,-2 1 0 0 0,-2 0 0 0 0,-3 0 0 0 0,-3-2 0 0 0,-4 0 0 0 0,-3-2 0 0 0,-1 0 0 0 0,3-1 0 0 0,7 0 0 0 0,2-1 0 0 0,-1 0 0 0 0,-3 0 0 0 0,-2 0 0 0 0,1 1 0 0 0,1 0 0 0 0,-2 1 0 0 0,-3 0 0 0 0,-1 1 0 0 0,-2-1 0 0 0,0 0 0 0 0,-2 0 0 0 0,-1 0 0 0 0,5-1 0 0 0,-1-1 0 0 0,-1 0 0 0 0,-4-1 0 0 0,-2 1 0 0 0,-3-1 0 0 0,-1-1 0 0 0,-2 1 0 0 0,-1 0 0 0 0,3 1 0 0 0,6-1 0 0 0,1 1 0 0 0,0 0 0 0 0,-2-1 0 0 0,-2 1 0 0 0,-3 0 0 0 0,-1 0 0 0 0,-2-1 0 0 0,0 1 0 0 0,-2 0 0 0 0,0 0 0 0 0,3-1 0 0 0,0 0 0 0 0,-1-1 0 0 0,0 0 0 0 0,-2-1 0 0 0,0 1 0 0 0,-1-1 0 0 0,2-1 0 0 0,0-1 0 0 0,-1 0 0 0 0,-2 0 0 0 0,0-1 0 0 0,0 0 0 0 0,2-4 0 0 0,-1-3 0 0 0,-1-1 0 0 0,-4 0 80 0 0,-2 1-80 0 0,-3 0 0 0 0,-3 1 0 0 0,0 0 0 0 0,-2 0 0 0 0,0-1 0 0 0,0-1 0 0 0,-1-1 0 0 0,0 0 0 0 0,1-2 0 0 0,0 1 0 0 0,0-2 0 0 0,1-1 0 0 0,1-4 0 0 0,1-1 0 0 0,0 1 0 0 0,2-1 0 0 0,-1 0 0 0 0,0 1 0 0 0,0 2 0 0 0,-2 1 0 0 0,-2 3 0 0 0,0 0 0 0 0,-2-1 0 0 0,-1-3 0 0 0,-3 1 0 0 0,1 0 0 0 0,-2 1 0 0 0,0 0 0 0 0,-1 2 0 0 0,0 1 0 0 0,-1-1 0 0 0,0 2 0 0 0,0 0 0 0 0,-1 0 0 0 0,-1 1 0 0 0,-1 0 0 0 0,-1 2 0 0 0,-1-1 0 0 0,0 1 0 0 0,-1 1 0 0 0,0-1 0 0 0,-2-1 0 0 0,-3-2 64 0 0,-2-1-64 0 0,-1 1 0 0 0,1 1-88 0 0,0 0 88 0 0,-4-2 0 0 0,-1 0 0 0 0,0 0 0 0 0,1 2 0 0 0,0-1 0 0 0,-3-1 0 0 0,-1 0 0 0 0,-1 1 0 0 0,1 2 0 0 0,-1 0 0 0 0,0 2 0 0 0,-1 0 0 0 0,0 1 0 0 0,-1 1 0 0 0,-7-2 0 0 0,-2-1 0 0 0,0 0 0 0 0,1 0 0 0 0,2 0 0 0 0,3 1 0 0 0,1 0 0 0 0,-5 0 0 0 0,-4-1 0 0 0,-2 1 0 0 0,-2 0 0 0 0,1 1 0 0 0,-1 1 0 0 0,0 2 0 0 0,-1 0 0 0 0,1 2 0 0 0,-1 0 0 0 0,0 1 0 0 0,-9 0 0 0 0,-3 0 0 0 0,2 0 0 0 0,2 0 0 0 0,4 0 0 0 0,3 1 64 0 0,2-2-64 0 0,-5 1-64 0 0,-4-1 64 0 0,0 0 0 0 0,-9 0 0 0 0,-1 0 0 0 0,1 1 0 0 0,2 1 0 0 0,3 1 0 0 0,5 0 0 0 0,2 0 0 0 0,3 1 0 0 0,2-1 0 0 0,1-1 0 0 0,2 0 0 0 0,0-2 0 0 0,2 0 0 0 0,0-1 0 0 0,0 0 0 0 0,-9 0 0 0 0,-4 0 0 0 0,-1 2 0 0 0,0 0 0 0 0,2 1 0 0 0,1 0 0 0 0,4 1 0 0 0,3 0 0 0 0,1-1 0 0 0,1 0 0 0 0,2 0 0 0 0,0-1 0 0 0,-1 0 0 0 0,0 0 0 0 0,1 0 0 0 0,0 0 0 0 0,-1 1 0 0 0,0 1 0 0 0,-2 1 0 0 0,0 1 0 0 0,0 0 0 0 0,-1 1 0 0 0,0 1 0 0 0,0 1 0 0 0,1 0 0 0 0,1 0 0 0 0,1-1 0 0 0,0 0 0 0 0,2-1 0 0 0,0 0 64 0 0,-1-1-64 0 0,-7 0-64 0 0,-2 2 64 0 0,1-1 0 0 0,2 1 0 0 0,2 0 0 0 0,1 0 0 0 0,2 0 0 0 0,-1 1 0 0 0,1-1 0 0 0,1 1 0 0 0,1-2 0 0 0,1-1 0 0 0,3 0 0 0 0,0 0 0 0 0,-1-1 0 0 0,-6 1 0 0 0,-7-1 0 0 0,-8 0 0 0 0,0 0 0 0 0,2 1 0 0 0,-5 2 0 0 0,2 0 0 0 0,2 1 0 0 0,4-1 0 0 0,4 0 0 0 0,3 0 0 0 0,4 0 0 0 0,2-1 0 0 0,2 0 0 0 0,2 0 0 0 0,2-2 0 0 0,-5-1 0 0 0,0 0 0 0 0,0-1 0 0 0,1 1 0 0 0,2 0 0 0 0,1 1 0 0 0,3 1 0 0 0,-5 2 0 0 0,-1 2 0 0 0,0 1 0 0 0,1 1 0 0 0,2 1 0 0 0,1 1 0 0 0,3-1 0 0 0,-3 0 0 0 0,0 0 0 0 0,3 0 0 0 0,2-1 0 0 0,2-1 0 0 0,0 1 0 0 0,-4 3 0 0 0,1 0-64 0 0,1 1 64 0 0,3 0 0 0 0,2 0 64 0 0,2 0-64 0 0,0 1 0 0 0,2 1 0 0 0,0 1 0 0 0,-3 3-64 0 0,1 3 64 0 0,1 0 0 0 0,2-1 0 0 0,1-1 0 0 0,1 0 0 0 0,1-1 0 0 0,-2 4 0 0 0,-2 4 0 0 0,-2 4 0 0 0,-2 2 0 0 0,-1 1 0 0 0,-1 1 0 0 0,1 1 0 0 0,3-3 0 0 0,3-4 0 0 0,4-4 0 0 0,2-4 0 0 0,2-3 0 0 0,1-3 0 0 0,2 0 0 0 0,0-2 0 0 0,0-1 0 0 0,1 0 0 0 0,0 1 0 0 0,0-1 0 0 0,0 0 0 0 0,1 0 0 0 0,0 1 0 0 0,1 0 0 0 0,1 1 0 0 0,1 0 0 0 0,2 1 0 0 0,0 0 0 0 0,2 1 0 0 0,1 0 0 0 0,1-1-64 0 0,0-1 64 0 0,2 2 0 0 0,2-1 0 0 0,0 0 0 0 0,0 0 0 0 0,1 0 0 0 0,1 1 0 0 0,4 3 0 0 0,0 1 0 0 0,2 0 0 0 0,-1-1 0 0 0,1-1 0 0 0,0-1 0 0 0,0-2 0 0 0,1 0 0 0 0,2-2 0 0 0,0 0 0 0 0,2 0 0 0 0,0-1 0 0 0,3-1 0 0 0,1 1 0 0 0,2 0 0 0 0,1 1 0 0 0,3 1 0 0 0,0 0 0 0 0,0 0 0 0 0,1 0 0 0 0,0 0 0 0 0,0 0 0 0 0,1 0 0 0 0,4 1 0 0 0,1 0 0 0 0,0-2 0 0 0,-2 0 0 0 0,-1-2 0 0 0,-1-1 0 0 0,0-1 0 0 0,8 0 0 0 0,11 0 0 0 0,4 0 0 0 0,-1 0 0 0 0,-2-1 0 0 0,-3 1 0 0 0,-2-1 0 0 0,-2 1 0 0 0,0 0 0 0 0,-2 0 0 0 0,0 1 0 0 0,-2-1 0 0 0,-1 0 0 0 0,-1-1 0 0 0,-1 0 0 0 0,0 0 0 0 0,0-1 0 0 0,1-1 0 0 0,2 1 0 0 0,1 0 0 0 0,9 1 0 0 0,4 0 0 0 0,1 0 0 0 0,7 2 0 0 0,0-1 0 0 0,-3 1 0 0 0,0-1 0 0 0,3-1 0 0 0,-3-1 0 0 0,-6-2 0 0 0,2-1 0 0 0,-1 0 0 0 0,-3-2 0 0 0,-4 1 0 0 0,-4 1 0 0 0,-1-1 0 0 0,-2 2 0 0 0,8 0 0 0 0,3 1 0 0 0,0-1 0 0 0,4 0 0 0 0,-2-1 0 0 0,-2-2 0 0 0,-4-1 0 0 0,-2-1 0 0 0,-1-2 0 0 0,-1 0 0 0 0,1 0 0 0 0,-1 1 0 0 0,1 0 0 0 0,-1 1 0 0 0,0 1 0 0 0,-1 0 0 0 0,7 2 0 0 0,8 1 0 0 0,-1-1 0 0 0,-3 0 0 0 0,0-1 0 0 0,-2 0 0 0 0,-4-1 0 0 0,5-1 0 0 0,0 0 0 0 0,-2 0 0 0 0,-4 0 0 0 0,-3 1 0 0 0,-1 1 0 0 0,-3 1 0 0 0,0 0 0 0 0,-1 1 0 0 0,5 0 0 0 0,2 1 0 0 0,-1 0 0 0 0,1-1 0 0 0,-2 0 0 0 0,-3 0 0 0 0,-4-1 0 0 0,-4-1 0 0 0,0 0 0 0 0,0-1 0 0 0,6 0 0 0 0,2-1 0 0 0,0 1 0 0 0,-2-1 0 0 0,-1 1 0 0 0,-2 1 0 0 0,-1-1 0 0 0,-2 2 0 0 0,-1-1 0 0 0,0 1 0 0 0,0 1 0 0 0,0-1 0 0 0,-2 2 0 0 0,0-1 0 0 0,-2 0 0 0 0,-1 0 0 0 0,0 1 0 0 0,-1-1 0 0 0,0 0 0 0 0,0 0 0 0 0,1-1 0 0 0,1 0 0 0 0,1-1 0 0 0,2 1 0 0 0,2-1 0 0 0,6 0 0 0 0,2 0 0 0 0,0 0 0 0 0,-2 0 0 0 0,-2 0 0 0 0,-2 1 0 0 0,-3 1 0 0 0,-1-1 0 0 0,-1 1 0 0 0,0 0 0 0 0,-2-1 0 0 0,-1 1 0 0 0,-1-1 0 0 0,-2 0 0 0 0,-1-1 0 0 0,0-1 0 0 0,-1-1 0 0 0,0-1 0 0 0,0-1 0 0 0,-1 0 0 0 0,0-2 0 0 0,0 0 0 0 0,0-2 0 0 0,1 1 0 0 0,-1-2 0 0 0,0 1 0 0 0,1-2 0 0 0,-1 1 0 0 0,0 0 0 0 0,0 0 0 0 0,-3 0 0 0 0,0 0 0 0 0,-2 0 0 0 0,-1 0 0 0 0,0-2 0 0 0,-2 1 0 0 0,0-2 0 0 0,0 1 0 0 0,-1-1 0 0 0,3-3 0 0 0,-1 1 0 0 0,0 0 0 0 0,-1 1 0 0 0,0-1 0 0 0,-1 0 0 0 0,0-1 0 0 0,-1-1 0 0 0,0-1 0 0 0,-1 0 0 0 0,-1 0 0 0 0,0-1 0 0 0,-1 2 0 0 0,-1-1 0 0 0,-1 1 0 0 0,0 1 0 0 0,0 0 0 0 0,-2 0 0 0 0,0 0 72 0 0,0-2 24 0 0,-1-2-96 0 0,0 0 0 0 0,0 1 0 0 0,-1-1 0 0 0,0 2 0 0 0,0-1 0 0 0,1-3 0 0 0,1 0 0 0 0,-1 1 0 0 0,0 1 0 0 0,0 0 0 0 0,-1 2 0 0 0,0 1 0 0 0,-2 1 0 0 0,-1 1 0 0 0,0-1 0 0 0,-1 1 0 0 0,-1 0 0 0 0,0 0 0 0 0,-1-1 0 0 0,-1 1 0 0 0,-2-4 0 0 0,-1-2 0 0 0,-1 1 0 0 0,-4-2 0 0 0,-1 2 0 0 0,-2 0 0 0 0,-2 2 0 0 0,0 2 0 0 0,0 0 0 0 0,-2 1 0 0 0,-1 1-72 0 0,-1 0 72 0 0,-1 1 0 0 0,0 1 0 0 0,-4 0 0 0 0,-2 1 0 0 0,-1 1 0 0 0,0 0 0 0 0,-1 1 0 0 0,-6-2 0 0 0,-3 0 0 0 0,-1 1 0 0 0,0 1-64 0 0,0 2 64 0 0,-5-1 0 0 0,0 1 0 0 0,0 1 0 0 0,3 1 0 0 0,1 0 64 0 0,1-1-64 0 0,-1 0 0 0 0,-1 0 0 0 0,-1 1 0 0 0,-1-1-64 0 0,-2 0 64 0 0,0 1 0 0 0,-2 0 0 0 0,-1 1 0 0 0,0 1 0 0 0,1 0 0 0 0,-1 1 0 0 0,-5-2 0 0 0,-11-1 0 0 0,-12-2 0 0 0,0 0 0 0 0,6-1 0 0 0,7 1 0 0 0,6 0 0 0 0,2 2 0 0 0,1 1 0 0 0,-11 2 0 0 0,-3 2 0 0 0,0 1 0 0 0,4-1 0 0 0,3 0 0 0 0,3-1 0 0 0,1-2 0 0 0,2 1 0 0 0,1-1 0 0 0,0 0 0 0 0,1 2 0 0 0,-1 1 0 0 0,-1 1 0 0 0,0 2 0 0 0,1 1 0 0 0,-6 0 0 0 0,-9 1 0 0 0,-11 0 0 0 0,0-1 0 0 0,4-1 0 0 0,6 0 0 0 0,7-1 0 0 0,5 0 0 0 0,4 1 0 0 0,-8 0 0 0 0,-2 1 0 0 0,1-1 0 0 0,2 0 0 0 0,2-2 0 0 0,-8-3 0 0 0,-3 0 0 0 0,0-1 0 0 0,-13 1 0 0 0,-5 0-64 0 0,0 3 64 0 0,2 1-80 0 0,3 3 80 0 0,2 1-80 0 0,-25 10-912 0 0,-9 5 640 0 0,-25 20-2680 0 0,-19 20-13304 0 0,19-1 5001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57:06.157"/>
    </inkml:context>
    <inkml:brush xml:id="br0">
      <inkml:brushProperty name="width" value="0.1" units="cm"/>
      <inkml:brushProperty name="height" value="0.1" units="cm"/>
      <inkml:brushProperty name="color" value="#66CC00"/>
    </inkml:brush>
  </inkml:definitions>
  <inkml:trace contextRef="#ctx0" brushRef="#br0">513 1167 1839 0 0,'-9'-7'448'0'0,"0"0"-1"0"0,0 1 0 0 0,-1 0 0 0 0,0 1 0 0 0,0 0 1 0 0,-12-4-1 0 0,-9-5-443 0 0,5-1 491 0 0,18 10-172 0 0,0 0-1 0 0,-1 1 0 0 0,0 0 0 0 0,1 0 0 0 0,-2 1 1 0 0,-14-4-1 0 0,21 7-266 0 0,-1 0-1 0 0,1 1 1 0 0,0-1 0 0 0,0 1 0 0 0,-1-1 0 0 0,1 1 0 0 0,0 0 0 0 0,0 0 0 0 0,0 0-1 0 0,0 1 1 0 0,0-1 0 0 0,0 1 0 0 0,0-1 0 0 0,-3 4 0 0 0,-7 5-8 0 0,-19 20 1 0 0,14-13-30 0 0,7-7-22 0 0,1 0-1 0 0,-14 18 1 0 0,21-24 122 0 0,1 0-1 0 0,-1-1 1 0 0,1 1 0 0 0,0 0 0 0 0,0 0-1 0 0,0 0 1 0 0,0 1 0 0 0,1-1 0 0 0,0 0-1 0 0,0 1 1 0 0,0-1 0 0 0,-1 6 0 0 0,3-9 12 0 0,-1 0 1 0 0,0 0 0 0 0,0 0 0 0 0,0 0-1 0 0,0 0 1 0 0,1 0 0 0 0,-1 0 0 0 0,0-1-1 0 0,1 1 1 0 0,-1 0 0 0 0,1 0 0 0 0,-1 0-1 0 0,1-1 1 0 0,-1 1 0 0 0,1 0 0 0 0,-1 0-1 0 0,1-1 1 0 0,0 1 0 0 0,-1-1 0 0 0,1 1-1 0 0,0-1 1 0 0,0 1 0 0 0,-1-1 0 0 0,1 1-1 0 0,0-1 1 0 0,0 1 0 0 0,0-1 0 0 0,0 0-1 0 0,0 0 1 0 0,0 1 0 0 0,-1-1-1 0 0,1 0 1 0 0,2 0 0 0 0,4 1 610 0 0,0-1 1 0 0,1 0-1 0 0,10-2 1 0 0,-3 1 116 0 0,39 2 348 0 0,-4 0-545 0 0,1-2 0 0 0,-1-2 0 0 0,60-11 0 0 0,-42 1-8 0 0,136-8 0 0 0,-48 25-99 0 0,135-8 160 0 0,-79-13-411 0 0,-189 16-240 0 0,132-5 318 0 0,-119 7-319 0 0,1 1-1 0 0,43 8 0 0 0,238 31 133 0 0,-112-17 62 0 0,-92-11 68 0 0,217-5 1 0 0,-215-9-180 0 0,41-2 17 0 0,155-12 37 0 0,-129-2-157 0 0,-116 9-14 0 0,0 3-1 0 0,83 3 0 0 0,106 29-28 0 0,-74-6 0 0 0,-43-2 0 0 0,35 3 0 0 0,-110-17 0 0 0,100 3 0 0 0,7-3 21 0 0,107-4 22 0 0,-252-3-39 0 0,13 1 27 0 0,1-2 0 0 0,-1-2 0 0 0,75-20 0 0 0,-92 18-24 0 0,23-7 73 0 0,53-25 1 0 0,-29 7-30 0 0,-35 18-10 0 0,0-2 0 0 0,-1-1 1 0 0,51-37-1 0 0,-51 28-18 0 0,-1-1 0 0 0,0-2 0 0 0,-3-1 1 0 0,0-1-1 0 0,46-68 0 0 0,-63 80-7 0 0,-1-1 1 0 0,0 0 0 0 0,11-34-1 0 0,-17 40-8 0 0,-1 0-1 0 0,-1-1 0 0 0,-1 1 0 0 0,0-1 1 0 0,0 1-1 0 0,-2-24 0 0 0,-3-26-1 0 0,-2-211 52 0 0,6 264-58 0 0,0-7 0 0 0,0-1 0 0 0,-2 0 0 0 0,0 1 0 0 0,-5-27 0 0 0,5 41 0 0 0,0-1 0 0 0,-1 0 0 0 0,1 1 0 0 0,-1-1 0 0 0,0 1 0 0 0,0 0 0 0 0,-1-1 0 0 0,1 1 0 0 0,-1 0 0 0 0,0 0 0 0 0,0 1 0 0 0,0-1 0 0 0,-1 1 0 0 0,1-1 0 0 0,-1 1 0 0 0,0 0 0 0 0,1 0 0 0 0,-1 1 0 0 0,-1-1 0 0 0,1 1 0 0 0,0 0 0 0 0,-8-2 0 0 0,-25-7 0 0 0,-1 1 0 0 0,0 3 0 0 0,-58-5 0 0 0,-120 5 0 0 0,111 6 0 0 0,-353 7 0 0 0,10 6 0 0 0,134-3 0 0 0,-237 21 0 0 0,280-9 0 0 0,1 0 0 0 0,-148 11 0 0 0,344-22 0 0 0,-1-3 0 0 0,0-3 0 0 0,-128-10 0 0 0,-133-7 0 0 0,299 14 0 0 0,-10 1 0 0 0,0-2 0 0 0,-1-1 0 0 0,-67-13 0 0 0,1-13 0 0 0,-31-6 0 0 0,117 29 0 0 0,0 1 0 0 0,-1 0 0 0 0,-35 3 0 0 0,-10 5 0 0 0,1-3 0 0 0,-140-15 0 0 0,53-20 0 0 0,99 18 0 0 0,-104-12 0 0 0,72 23-944 0 0,1 4 0 0 0,-1 4 0 0 0,-148 26 0 0 0,178-17-508 0 0,2 1-40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54.988"/>
    </inkml:context>
    <inkml:brush xml:id="br0">
      <inkml:brushProperty name="width" value="0.1" units="cm"/>
      <inkml:brushProperty name="height" value="0.1" units="cm"/>
      <inkml:brushProperty name="color" value="#F4F91B"/>
    </inkml:brush>
  </inkml:definitions>
  <inkml:trace contextRef="#ctx0" brushRef="#br0">69 102 5407 0 0,'-4'-5'117'0'0,"0"0"-1"0"0,-1 0 0 0 0,1 0 0 0 0,-1 1 1 0 0,-10-7-1 0 0,14 11 10 0 0,1-1 1 0 0,-1 1 0 0 0,1 0-1 0 0,-1 0 1 0 0,0 0-1 0 0,1 0 1 0 0,-1 0 0 0 0,0 0-1 0 0,1 0 1 0 0,-1 0-1 0 0,0 0 1 0 0,1 0 0 0 0,-1 0-1 0 0,0 1 1 0 0,1-1-1 0 0,-1 0 1 0 0,1 0 0 0 0,-1 1-1 0 0,0-1 1 0 0,1 0-1 0 0,-1 1 1 0 0,1-1 0 0 0,-1 0-1 0 0,1 1 1 0 0,-1-1-1 0 0,1 1 1 0 0,-1-1 0 0 0,1 1-1 0 0,0-1 1 0 0,-1 1-1 0 0,1-1 1 0 0,0 1 0 0 0,-1 0-1 0 0,1-1 1 0 0,0 1-1 0 0,0-1 1 0 0,-1 1 0 0 0,1 0-1 0 0,-10 32 20 0 0,9-27 437 0 0,1-6-468 0 0,0 0 0 0 0,0 1 1 0 0,0-1-1 0 0,0 1 0 0 0,0-1 0 0 0,0 1 0 0 0,0-1 0 0 0,1 0 0 0 0,-1 1 0 0 0,0-1 0 0 0,0 0 0 0 0,0 1 0 0 0,1-1 0 0 0,-1 0 0 0 0,0 1 0 0 0,0-1 1 0 0,1 0-1 0 0,-1 1 0 0 0,0-1 0 0 0,0 0 0 0 0,1 0 0 0 0,-1 1 0 0 0,0-1 0 0 0,1 0 0 0 0,-1 0 0 0 0,1 0 0 0 0,-1 1 0 0 0,0-1 0 0 0,1 0 0 0 0,-1 0 1 0 0,1 0-1 0 0,-1 0 0 0 0,0 0 0 0 0,1 0 0 0 0,23 4 20 0 0,-6 0 86 0 0,4 3-54 0 0,-1-2 0 0 0,1 0 0 0 0,-1 0-1 0 0,1-2 1 0 0,1-1 0 0 0,-1-1 0 0 0,0-1-1 0 0,23-2 1 0 0,27-7 483 0 0,78-20 1 0 0,-67 12-465 0 0,19-4-19 0 0,117-18 49 0 0,2 27 25 0 0,-78 7-129 0 0,198-21-48 0 0,-263 25-17 0 0,150 18-1 0 0,-67-2-11 0 0,128-6-35 0 0,-251-7 0 0 0,-17-1 0 0 0,27 4 0 0 0,39 13 32 0 0,104 36 0 0 0,-157-44-28 0 0,1-2 0 0 0,1-1 0 0 0,35 2 0 0 0,110-1 26 0 0,20 2-12 0 0,44 11 46 0 0,-218-20-48 0 0,-12-1 8 0 0,27 4 0 0 0,-36-1 3 0 0,-7 0 14 0 0,-14 4 58 0 0,-22 4 22 0 0,-1-11-47 0 0,13 0-16 0 0,-27 0-13 0 0,-54-6 1 0 0,-18-1 3 0 0,-112 18-17 0 0,-2 1 0 0 0,-108-12 32 0 0,-223 14-1862 0 0,463-4 612 0 0,1 5-1 0 0,0 5 1 0 0,-136 43-1 0 0,160-35-5045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09.786"/>
    </inkml:context>
    <inkml:brush xml:id="br0">
      <inkml:brushProperty name="width" value="0.1" units="cm"/>
      <inkml:brushProperty name="height" value="0.1" units="cm"/>
      <inkml:brushProperty name="color" value="#F4F91B"/>
    </inkml:brush>
  </inkml:definitions>
  <inkml:trace contextRef="#ctx0" brushRef="#br0">258 62 919 0 0,'-16'-15'1934'0'0,"-1"0"-1"0"0,-24-16 0 0 0,41 31-1900 0 0,-1 0-1 0 0,1 0 0 0 0,0 0 0 0 0,-1 0 1 0 0,1 0-1 0 0,0-1 0 0 0,0 1 0 0 0,-1 0 1 0 0,1 0-1 0 0,0 0 0 0 0,0 0 0 0 0,-1 0 1 0 0,1 1-1 0 0,0-1 0 0 0,-1 0 0 0 0,1 0 1 0 0,0 0-1 0 0,0 0 0 0 0,-1 0 0 0 0,1 0 1 0 0,0 0-1 0 0,0 0 0 0 0,-1 1 0 0 0,1-1 0 0 0,0 0 1 0 0,0 0-1 0 0,0 0 0 0 0,-1 0 0 0 0,1 1 1 0 0,0-1-1 0 0,0 0 0 0 0,-1 1 0 0 0,-6 10 1090 0 0,2-5-716 0 0,3-3-331 0 0,-9 15 994 0 0,12-11-417 0 0,10-6-182 0 0,-4-1-294 0 0,-1 0 1 0 0,1 1-1 0 0,-1 0 1 0 0,1 0-1 0 0,0 1 1 0 0,-1 0-1 0 0,0 0 1 0 0,0 1-1 0 0,8 3 1 0 0,10 8 105 0 0,-20-12-227 0 0,0 1 0 0 0,0-1 1 0 0,0 0-1 0 0,0 0 0 0 0,0 0 1 0 0,1-1-1 0 0,-1 1 0 0 0,0-1 0 0 0,8 1 1 0 0,44 0 808 0 0,-32-1-565 0 0,40 5 0 0 0,69 15 1 0 0,85 10 123 0 0,-201-28-409 0 0,35 5 342 0 0,0-1 0 0 0,101-2 1 0 0,-120-7-95 0 0,0 2 0 0 0,38 4 0 0 0,18 14 154 0 0,-53-8-326 0 0,21 2 24 0 0,-50-11-105 0 0,17 2 55 0 0,38 9-1 0 0,-46-8-3 0 0,0-1 1 0 0,23 1-1 0 0,5 1 65 0 0,176 20 258 0 0,-54-7-62 0 0,-138-15-289 0 0,1-1 1 0 0,-1-1 0 0 0,1-1 0 0 0,-1-2 0 0 0,0-1 0 0 0,35-7 0 0 0,-25 1 16 0 0,0 2 0 0 0,1 2 0 0 0,53-1 0 0 0,-17 2 32 0 0,-45 2-23 0 0,0 1-1 0 0,31 3 1 0 0,46 15 9 0 0,25 3 4 0 0,-108-20-43 0 0,-1-1-1 0 0,24-4 1 0 0,-28 3-1 0 0,0 0 1 0 0,0 1-1 0 0,36 3 0 0 0,-32-1 27 0 0,-31 0-31 0 0,0 1 0 0 0,0-1 1 0 0,0 1-1 0 0,0 1 1 0 0,-11 4-1 0 0,-17 6-25 0 0,7-9 26 0 0,1 0 0 0 0,-1-2 0 0 0,1-1 0 0 0,-33-2 0 0 0,4 0-16 0 0,-218 12 56 0 0,220-14-32 0 0,-58-10 0 0 0,-73-3-32 0 0,-1-1 0 0 0,112 8 0 0 0,-87 1 0 0 0,72 7 16 0 0,-97 3 32 0 0,187-2-48 0 0,-314 16 64 0 0,262-14-50 0 0,-88 13 1 0 0,-50 23 19 0 0,159-31-33 0 0,-21 1 31 0 0,0-3 0 0 0,-1-1 0 0 0,-90-7 0 0 0,37-8 82 0 0,11 0-1 0 0,71 9-69 0 0,-1 0 0 0 0,1-2 1 0 0,-35-10-1 0 0,0-4 124 0 0,45 17-108 0 0,12 2-60 0 0,2 0 0 0 0,0 0 0 0 0,1-1 0 0 0,0 1 0 0 0,-1 0 0 0 0,1-1 0 0 0,-1 1 0 0 0,1-1 0 0 0,0 1 0 0 0,0-1 0 0 0,-1 0 0 0 0,1 1 0 0 0,0-1 0 0 0,0 0 0 0 0,0 0 0 0 0,-1 1 0 0 0,1-1 0 0 0,0 0 0 0 0,0 0 0 0 0,0 0 0 0 0,0 0 0 0 0,-1 0 0 0 0,1 0 0 0 0,0 0 0 0 0,0 0 0 0 0,1-1 0 0 0,18-3 0 0 0,1-2 22 0 0,1 1 1 0 0,43-3-1 0 0,-37 5-25 0 0,81-3 3 0 0,7 0 0 0 0,48-1 0 0 0,-11 1 0 0 0,-27-9 0 0 0,54-5 0 0 0,-131 17 0 0 0,83 5 0 0 0,-73 3 0 0 0,110-5 0 0 0,-98-3 0 0 0,76 7 0 0 0,-81-1 0 0 0,-45-1 0 0 0,0 0 0 0 0,0 1 0 0 0,34 11 0 0 0,-52-13-31 0 0,0 0-1 0 0,0 0 1 0 0,0 1-1 0 0,0 0 1 0 0,-1-1 0 0 0,1 1-1 0 0,0 0 1 0 0,-1 0-1 0 0,0 1 1 0 0,1-1-1 0 0,-1 0 1 0 0,0 1-1 0 0,0-1 1 0 0,0 1 0 0 0,2 5-1 0 0,-1-1-452 0 0,0-1 0 0 0,0 1 0 0 0,-1-1 0 0 0,0 1 0 0 0,0 0 1 0 0,0 9-1 0 0,1 15-6338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13.010"/>
    </inkml:context>
    <inkml:brush xml:id="br0">
      <inkml:brushProperty name="width" value="0.1" units="cm"/>
      <inkml:brushProperty name="height" value="0.1" units="cm"/>
      <inkml:brushProperty name="color" value="#F4F91B"/>
    </inkml:brush>
  </inkml:definitions>
  <inkml:trace contextRef="#ctx0" brushRef="#br0">4687 233 4487 0 0,'-2'-2'111'0'0,"0"0"0"0"0,0 0 0 0 0,0 0 0 0 0,0 0 0 0 0,-1 0 0 0 0,1 0-1 0 0,-1 1 1 0 0,0-1 0 0 0,1 1 0 0 0,-1-1 0 0 0,0 1 0 0 0,0 0 0 0 0,-3 0-1 0 0,-45-10 1530 0 0,33 8-1644 0 0,3 1 112 0 0,2 0 82 0 0,-1-1 0 0 0,1 0-1 0 0,0-1 1 0 0,-23-10-1 0 0,-72-30 1423 0 0,100 42-1527 0 0,1 0-1 0 0,-1 1 0 0 0,0 0 1 0 0,0 0-1 0 0,0 0 1 0 0,1 1-1 0 0,-1 0 0 0 0,-12 3 1 0 0,3-2 17 0 0,-103 13 311 0 0,79-7-14 0 0,-66 2 1 0 0,-24-14 454 0 0,75 1-374 0 0,-109 7 0 0 0,110 3 28 0 0,-108-4 0 0 0,130-4-304 0 0,-115-2 464 0 0,-173 1-4 0 0,176 3-186 0 0,8 0-225 0 0,95 0-105 0 0,1 3-1 0 0,-51 8 1 0 0,-33 4 100 0 0,85-15-139 0 0,1-1 1 0 0,-1-2-1 0 0,0-1 1 0 0,-59-15 0 0 0,12 6 72 0 0,16 3-80 0 0,47 7-60 0 0,-45-1 1 0 0,28 3 18 0 0,-17-2-47 0 0,3-1 24 0 0,-1 2 0 0 0,-66 8 0 0 0,99-5-29 0 0,0 0 0 0 0,-41-5 0 0 0,-5 0 18 0 0,-250 4 327 0 0,77-5-82 0 0,183 2-168 0 0,-117 8 0 0 0,53 4-104 0 0,94-9 38 0 0,-52-5-1 0 0,-7-1 16 0 0,-36 10-53 0 0,44 3 64 0 0,74-5-61 0 0,9 1-10 0 0,10 3 65 0 0,15-1-23 0 0,1-2 0 0 0,0 0 0 0 0,37-3 0 0 0,88-13 43 0 0,-82 6-94 0 0,3 0 68 0 0,248-14-40 0 0,-95 8-12 0 0,-53 2 0 0 0,291 25 0 0 0,-461-13 0 0 0,190 7 29 0 0,27 2 6 0 0,-208-9-35 0 0,0 1 0 0 0,0 0 0 0 0,-1 1 0 0 0,1 0 0 0 0,-1 1 0 0 0,24 11 0 0 0,-134-56 191 0 0,82 35-182 0 0,-19-5 2 0 0,0 1 0 0 0,-1 1-1 0 0,0 2 1 0 0,0 1 0 0 0,-1 2-1 0 0,-53 1 1 0 0,-226-15 42 0 0,271 13-53 0 0,-1 3 0 0 0,1 1 0 0 0,-1 2 0 0 0,1 2 0 0 0,-57 12 0 0 0,85-12 0 0 0,10-3 0 0 0,0 1 0 0 0,0 0 0 0 0,0 1 0 0 0,0-1 0 0 0,0 1 0 0 0,1 0 0 0 0,-8 4 0 0 0,13-5 0 0 0,-1-1 0 0 0,1 0 0 0 0,0 0 0 0 0,0 0 0 0 0,0 0 0 0 0,-1 1 0 0 0,1-1 0 0 0,0 0 0 0 0,0 0 0 0 0,0 0 0 0 0,-1 1 0 0 0,1-1 0 0 0,0 0 0 0 0,0 0 0 0 0,0 0 0 0 0,0 1 0 0 0,0-1 0 0 0,0 0 0 0 0,-1 0 0 0 0,1 1 0 0 0,0-1 0 0 0,0 0 0 0 0,0 0 0 0 0,0 1 0 0 0,0-1 0 0 0,0 0 0 0 0,0 1 0 0 0,0-1 0 0 0,0 0 0 0 0,0 0 0 0 0,0 1 0 0 0,1-1 0 0 0,-1 0 0 0 0,0 0 0 0 0,0 1 0 0 0,0-1 0 0 0,0 0 0 0 0,11 10 0 0 0,14 2 0 0 0,-8-7 0 0 0,0-1 0 0 0,0 0 0 0 0,25 1 0 0 0,12 2 0 0 0,30 7 0 0 0,2-4 0 0 0,-1-4 0 0 0,1-3 0 0 0,147-15 0 0 0,124-2 0 0 0,-210 12 0 0 0,77-14 0 0 0,-50 1 0 0 0,-106 14 0 0 0,0 2 0 0 0,-1 4 0 0 0,1 2 0 0 0,69 18 0 0 0,-63-11 0 0 0,1-4 0 0 0,1-3 0 0 0,149-5 0 0 0,-217-2-16 0 0,-1-1 0 0 0,1 2 0 0 0,0-1 0 0 0,0 1 0 0 0,9 2 0 0 0,-15-3-86 0 0,-1 1-1 0 0,1-1 1 0 0,-1 1 0 0 0,1-1 0 0 0,-1 1 0 0 0,1 0 0 0 0,-1-1-1 0 0,0 1 1 0 0,1 0 0 0 0,-1 0 0 0 0,0 0 0 0 0,0 0 0 0 0,0 0-1 0 0,0 0 1 0 0,0 1 0 0 0,0-1 0 0 0,0 0 0 0 0,0 1 0 0 0,0-1-1 0 0,0 0 1 0 0,-1 1 0 0 0,1-1 0 0 0,-1 1 0 0 0,1-1 0 0 0,-1 1-1 0 0,1-1 1 0 0,-1 1 0 0 0,0-1 0 0 0,0 1 0 0 0,0 0 0 0 0,0-1-1 0 0,0 3 1 0 0,-3 14-4358 0 0,-4 0-1228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36.380"/>
    </inkml:context>
    <inkml:brush xml:id="br0">
      <inkml:brushProperty name="width" value="0.1" units="cm"/>
      <inkml:brushProperty name="height" value="0.1" units="cm"/>
      <inkml:brushProperty name="color" value="#F4F91B"/>
    </inkml:brush>
  </inkml:definitions>
  <inkml:trace contextRef="#ctx0" brushRef="#br0">2983 61 1839 0 0,'-1'-2'123'0'0,"-1"0"0"0"0,1 1-1 0 0,-1-1 1 0 0,1 0-1 0 0,-1 1 1 0 0,0-1-1 0 0,0 1 1 0 0,0-1-1 0 0,0 1 1 0 0,0 0-1 0 0,0 0 1 0 0,0 0-1 0 0,0 0 1 0 0,0 0-1 0 0,-1 0 1 0 0,1 0 0 0 0,0 1-1 0 0,-1 0 1 0 0,1-1-1 0 0,0 1 1 0 0,-1 0-1 0 0,-2 0 1 0 0,-5 0 198 0 0,-1 0 0 0 0,1 1 0 0 0,-18 3 0 0 0,10 1-158 0 0,-23 8-1 0 0,-1 1 16 0 0,12-4 212 0 0,0-3 1 0 0,0 0 0 0 0,-1-2-1 0 0,0-2 1 0 0,-59 1 0 0 0,-130-29 1067 0 0,156 17-1120 0 0,-70-2 0 0 0,-64 10-274 0 0,81 2-36 0 0,-186-13 350 0 0,106 0 292 0 0,-15-1-179 0 0,164 8-374 0 0,-328-25 545 0 0,-2 27-452 0 0,340 5-619 0 0,-40 8-1 0 0,40-3-1818 0 0,-36 14 1 0 0,18-1-755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08.697"/>
    </inkml:context>
    <inkml:brush xml:id="br0">
      <inkml:brushProperty name="width" value="0.1" units="cm"/>
      <inkml:brushProperty name="height" value="0.1" units="cm"/>
      <inkml:brushProperty name="color" value="#F4F91B"/>
    </inkml:brush>
  </inkml:definitions>
  <inkml:trace contextRef="#ctx0" brushRef="#br0">411 102 919 0 0,'-90'-34'3563'0'0,"63"24"-3138"0"0,-6-2 373 0 0,-1 0-1 0 0,-1 3 1 0 0,0 0 0 0 0,-38-3-1 0 0,59 11-389 0 0,6 0 92 0 0,0 0 0 0 0,0 1 0 0 0,-14 1 0 0 0,8-1 318 0 0,4 1 379 0 0,22 4-398 0 0,109 33 830 0 0,29 9-1096 0 0,-106-36-401 0 0,0-1 0 0 0,0-3 0 0 0,54 2 0 0 0,-33-7 5 0 0,239 13 218 0 0,-27-12-200 0 0,-135-6 57 0 0,164-16-84 0 0,-56 11-73 0 0,-177 9-3 0 0,-57-1-21 0 0,9 0-13 0 0,37-4 0 0 0,-56 3 32 0 0,-1 1 1 0 0,1-2 0 0 0,0 1 0 0 0,-1-1 0 0 0,0 1 0 0 0,1-1 0 0 0,-1-1-1 0 0,0 1 1 0 0,0-1 0 0 0,0 0 0 0 0,0 0 0 0 0,6-6 0 0 0,-10 8-22 0 0,0 0 1 0 0,-1 0-1 0 0,1-1 1 0 0,0 1 0 0 0,0 0-1 0 0,-1-1 1 0 0,1 1 0 0 0,-1 0-1 0 0,1-1 1 0 0,-1 1-1 0 0,0-1 1 0 0,1 1 0 0 0,-1-1-1 0 0,0 1 1 0 0,0-1 0 0 0,0 1-1 0 0,0-1 1 0 0,0 1 0 0 0,-1 0-1 0 0,1-1 1 0 0,0 1-1 0 0,-1-1 1 0 0,1 1 0 0 0,-1-1-1 0 0,1 1 1 0 0,-1 0 0 0 0,0-1-1 0 0,1 1 1 0 0,-1 0-1 0 0,0 0 1 0 0,0 0 0 0 0,0-1-1 0 0,0 1 1 0 0,0 0 0 0 0,-2-1-1 0 0,3 2-35 0 0,0 0-1 0 0,0 0 1 0 0,-1 0 0 0 0,1 0-1 0 0,0 0 1 0 0,-1 0 0 0 0,1 0-1 0 0,0 0 1 0 0,-1 0-1 0 0,1 0 1 0 0,0 0 0 0 0,-1 0-1 0 0,1 0 1 0 0,0 0-1 0 0,0 0 1 0 0,-1 1 0 0 0,1-1-1 0 0,0 0 1 0 0,-1 0 0 0 0,1 0-1 0 0,0 0 1 0 0,0 1-1 0 0,0-1 1 0 0,-1 0 0 0 0,1 0-1 0 0,0 1 1 0 0,0-1 0 0 0,0 0-1 0 0,-1 0 1 0 0,1 1-1 0 0,0-1 1 0 0,0 0 0 0 0,0 1-1 0 0,-9 11-972 0 0,8-9 634 0 0,-7 6-1538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11.005"/>
    </inkml:context>
    <inkml:brush xml:id="br0">
      <inkml:brushProperty name="width" value="0.1" units="cm"/>
      <inkml:brushProperty name="height" value="0.1" units="cm"/>
      <inkml:brushProperty name="color" value="#F4F91B"/>
    </inkml:brush>
  </inkml:definitions>
  <inkml:trace contextRef="#ctx0" brushRef="#br0">694 227 5983 0 0,'0'-31'393'0'0,"1"17"-162"0"0,-1 0 1 0 0,0 0-1 0 0,-5-27 1 0 0,4 37-121 0 0,-1-1-1 0 0,1 0 1 0 0,-1 0-1 0 0,0 0 1 0 0,0 1-1 0 0,-1-1 1 0 0,1 1 0 0 0,-1 0-1 0 0,0 0 1 0 0,0 0-1 0 0,-1 0 1 0 0,1 0 0 0 0,-1 1-1 0 0,-8-7 1 0 0,3 4 97 0 0,0 1 1 0 0,-1 0-1 0 0,0 0 0 0 0,0 1 1 0 0,0 0-1 0 0,0 1 1 0 0,-1 0-1 0 0,1 0 1 0 0,-1 1-1 0 0,0 1 0 0 0,0 0 1 0 0,-19 0-1 0 0,-9 3 16 0 0,-1 2-1 0 0,-45 10 1 0 0,57-8-152 0 0,-22 2-65 0 0,-139 30 1228 0 0,152-25-593 0 0,36-13-616 0 0,0 1-1 0 0,-1-1 0 0 0,1 1 0 0 0,0 0 0 0 0,-1 0 0 0 0,1-1 0 0 0,0 1 0 0 0,0 0 0 0 0,0 0 0 0 0,-1 0 0 0 0,1 0 0 0 0,0 1 0 0 0,0-1 0 0 0,1 0 0 0 0,-1 0 0 0 0,0 1 1 0 0,0-1-1 0 0,1 0 0 0 0,-1 1 0 0 0,0-1 0 0 0,1 0 0 0 0,-1 3 0 0 0,2-3-19 0 0,-1-1 1 0 0,0 1-1 0 0,1 0 0 0 0,-1 0 1 0 0,1 0-1 0 0,-1 0 0 0 0,1 0 1 0 0,0 0-1 0 0,-1-1 0 0 0,1 1 1 0 0,0 0-1 0 0,0-1 0 0 0,0 1 1 0 0,-1 0-1 0 0,1-1 0 0 0,0 1 1 0 0,0-1-1 0 0,0 1 0 0 0,0-1 1 0 0,0 0-1 0 0,0 1 0 0 0,0-1 1 0 0,1 0-1 0 0,28 8 194 0 0,-28-8-179 0 0,225 35 918 0 0,-134-22-789 0 0,177 3 0 0 0,-186-13-98 0 0,353 1 175 0 0,-136-4 55 0 0,-29 21-137 0 0,20-1-18 0 0,-44-26 1903 0 0,-253 5-2868 0 0,1 0 752 0 0,0 0-1 0 0,0 0 0 0 0,0 1 1 0 0,-5-1-1 0 0,-7 2 90 0 0,-264 12 147 0 0,-1-25-30 0 0,174-1-96 0 0,-176-17 80 0 0,-223-22 14 0 0,499 51-116 0 0,-79-9 43 0 0,75 9-41 0 0,-1 1 1 0 0,1 0 0 0 0,0 1-1 0 0,-1 1 1 0 0,-16 3-1 0 0,28-5-4 0 0,0 0 0 0 0,0 0 0 0 0,-1 0 0 0 0,1 0 0 0 0,0 0 0 0 0,0 0 0 0 0,0 0 0 0 0,0 0 0 0 0,-1 0 0 0 0,1 0 0 0 0,0 0 0 0 0,0 0 0 0 0,0 0 0 0 0,0 0 0 0 0,0 0 0 0 0,-1 1 0 0 0,1-1 0 0 0,0 0 0 0 0,0 0 0 0 0,0 0 0 0 0,0 0 0 0 0,0 0 0 0 0,0 0 0 0 0,-1 0 0 0 0,1 0 0 0 0,0 0 0 0 0,0 1 0 0 0,0-1 0 0 0,0 0 0 0 0,0 0 0 0 0,0 0 0 0 0,0 0 0 0 0,0 0 0 0 0,0 1 0 0 0,0-1 0 0 0,0 0 0 0 0,0 0 0 0 0,-1 0 0 0 0,1 0 0 0 0,0 0 0 0 0,0 1 0 0 0,0-1 0 0 0,0 0 0 0 0,0 0 0 0 0,0 0 0 0 0,0 0 0 0 0,1 1 0 0 0,7 3 0 0 0,15 2 0 0 0,119 5 0 0 0,-14-1 0 0 0,733 65 64 0 0,-786-73-51 0 0,1-4 0 0 0,-1-3 0 0 0,1-4-1 0 0,101-24 1 0 0,-70 18 105 0 0,-106 15-116 0 0,-1 0 1 0 0,0 0 0 0 0,1 0-1 0 0,-1 0 1 0 0,0 0 0 0 0,0 0 0 0 0,1-1-1 0 0,-1 1 1 0 0,0 0 0 0 0,0 0-1 0 0,1 0 1 0 0,-1 0 0 0 0,0 0 0 0 0,0 0-1 0 0,1 0 1 0 0,-1-1 0 0 0,0 1-1 0 0,0 0 1 0 0,1 0 0 0 0,-1 0 0 0 0,0-1-1 0 0,0 1 1 0 0,0 0 0 0 0,1 0-1 0 0,-1 0 1 0 0,0-1 0 0 0,0 1 0 0 0,0 0-1 0 0,0 0 1 0 0,0-1 0 0 0,0 1-1 0 0,0 0 1 0 0,1-1 0 0 0,-9-6 76 0 0,-14-3 8 0 0,-18 1-20 0 0,0 1-1 0 0,-59-2 0 0 0,39 4 13 0 0,-203-6 153 0 0,165 9-166 0 0,-595-17 134 0 0,602 19-182 0 0,-126 16 0 0 0,164-8-15 0 0,0 3 0 0 0,0 3 0 0 0,-85 31 0 0 0,-81 48-1201 0 0,155-60-3382 0 0,7 2-1538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1T23:46:36.050"/>
    </inkml:context>
    <inkml:brush xml:id="br0">
      <inkml:brushProperty name="width" value="0.1" units="cm"/>
      <inkml:brushProperty name="height" value="0.1" units="cm"/>
      <inkml:brushProperty name="color" value="#E71224"/>
    </inkml:brush>
  </inkml:definitions>
  <inkml:trace contextRef="#ctx0" brushRef="#br0">1510 138 1727 0 0,'-7'-2'60'0'0,"0"1"0"0"0,-1 0-1 0 0,1 1 1 0 0,0-1-1 0 0,0 1 1 0 0,0 1-1 0 0,-13 1 1 0 0,0 3 281 0 0,-27 9-1 0 0,15-4-218 0 0,9-4 226 0 0,-1-2 0 0 0,1 0 0 0 0,-38 0-1 0 0,-12 1 222 0 0,36-3-344 0 0,0-1 0 0 0,-56-7-1 0 0,58 4-72 0 0,-17-1 286 0 0,-57-6 27 0 0,90 6-367 0 0,1-1 0 0 0,0 0 0 0 0,-33-13-1 0 0,29 10 85 0 0,0 1 0 0 0,0 1 0 0 0,0 1-1 0 0,-41-2 1 0 0,34 3 29 0 0,22 2-115 0 0,5 1-48 0 0,0-1 1 0 0,0 1 0 0 0,0 0 0 0 0,0-1-1 0 0,0 1 1 0 0,0 0 0 0 0,0 0-1 0 0,0 0 1 0 0,0 1 0 0 0,1-1-1 0 0,-1 0 1 0 0,0 1 0 0 0,0-1 0 0 0,0 1-1 0 0,-3 1 1 0 0,5-2-43 0 0,0 1-1 0 0,0-1 1 0 0,1 0 0 0 0,-1 0 0 0 0,0 1-1 0 0,0-1 1 0 0,0 0 0 0 0,1 0 0 0 0,-1 1-1 0 0,0-1 1 0 0,0 0 0 0 0,0 0 0 0 0,1 0-1 0 0,-1 1 1 0 0,0-1 0 0 0,0 0-1 0 0,1 0 1 0 0,-1 0 0 0 0,0 0 0 0 0,1 0-1 0 0,-1 0 1 0 0,0 0 0 0 0,1 0 0 0 0,-1 0-1 0 0,0 1 1 0 0,0-1 0 0 0,1 0-1 0 0,-1 0 1 0 0,0 0 0 0 0,1-1 0 0 0,-1 1-1 0 0,0 0 1 0 0,1 0 0 0 0,14 1 148 0 0,63-14 167 0 0,-27 4 279 0 0,96-4-1 0 0,-72 11-553 0 0,31 0 47 0 0,7 3 1 0 0,46 2 68 0 0,-104 0-83 0 0,1-3 0 0 0,95-13 0 0 0,39-1 111 0 0,-153 16-141 0 0,1 2 0 0 0,-1 2 0 0 0,-1 1-1 0 0,51 17 1 0 0,-34-10-27 0 0,-37-10 54 0 0,0-2 0 0 0,1 0 1 0 0,-1-1-1 0 0,27-1 0 0 0,-14-1-19 0 0,-28 1-52 0 0,-1 0 0 0 0,0 0 0 0 0,1 0 0 0 0,-1 0 1 0 0,1 0-1 0 0,-1 0 0 0 0,1 0 0 0 0,-1 0 0 0 0,1 0 1 0 0,-1 0-1 0 0,1 0 0 0 0,-1 0 0 0 0,0 0 0 0 0,1 0 1 0 0,-1 0-1 0 0,1 0 0 0 0,-1 1 0 0 0,1-1 0 0 0,-1 0 0 0 0,0 0 1 0 0,1 0-1 0 0,-1 1 0 0 0,1-1 0 0 0,-1 0 0 0 0,0 1 1 0 0,1-1-1 0 0,-1 0 0 0 0,0 1 0 0 0,1-1 0 0 0,-1 0 1 0 0,0 1-1 0 0,0-1 0 0 0,1 1 0 0 0,-1-1 0 0 0,0 0 1 0 0,0 1-1 0 0,0-1 0 0 0,0 1 0 0 0,0-1 0 0 0,1 1 0 0 0,-1-1 1 0 0,0 0-1 0 0,0 1 0 0 0,0-1 0 0 0,0 1 0 0 0,0-1 1 0 0,-1 1-1 0 0,1 0 2 0 0,0 0 1 0 0,-1 0-1 0 0,0 0 1 0 0,1 0-1 0 0,-1 0 0 0 0,0 0 1 0 0,1 0-1 0 0,-1 0 1 0 0,0-1-1 0 0,0 1 1 0 0,0 0-1 0 0,0 0 0 0 0,0-1 1 0 0,0 1-1 0 0,0-1 1 0 0,0 1-1 0 0,0-1 1 0 0,0 1-1 0 0,0-1 1 0 0,-1 1-1 0 0,-12 2 75 0 0,0 1 1 0 0,0-2-1 0 0,0 0 1 0 0,0-1-1 0 0,0 0 1 0 0,0-1-1 0 0,-19-2 1 0 0,-2-3 33 0 0,-225-28 321 0 0,189 28-332 0 0,-119 5 1 0 0,-46 2-53 0 0,120-4-53 0 0,-114 20-5 0 0,0-1 74 0 0,136-20-5 0 0,-167-29 0 0 0,225 28 0 0 0,-58-1 0 0 0,94 5-62 0 0,0 0-1 0 0,0 0 1 0 0,0 0-1 0 0,-1 0 1 0 0,1 0-1 0 0,0 0 1 0 0,0 0-1 0 0,0 0 1 0 0,0 0-1 0 0,0 0 1 0 0,0 0-1 0 0,0 0 1 0 0,0 0-1 0 0,0 0 1 0 0,-1 0-1 0 0,1 0 1 0 0,0 0-1 0 0,0 0 1 0 0,0 0-1 0 0,0 0 1 0 0,0 0-1 0 0,0 0 1 0 0,0 0-1 0 0,0 0 1 0 0,-1 0-1 0 0,1 0 0 0 0,0 0 1 0 0,0 0-1 0 0,0 0 1 0 0,0 0-1 0 0,0 0 1 0 0,0 0-1 0 0,0 0 1 0 0,0 0-1 0 0,0 0 1 0 0,0-1-1 0 0,0 1 1 0 0,0 0-1 0 0,0 0 1 0 0,-1 0-1 0 0,1 0 1 0 0,0 0-1 0 0,0 0 1 0 0,0 0-1 0 0,0 0 1 0 0,0 0-1 0 0,0-1 1 0 0,0 1-1 0 0,0 0 1 0 0,0 0-1 0 0,0 0 1 0 0,0 0-1 0 0,0 0 1 0 0,0 0-1 0 0,0 0 1 0 0,0 0-1 0 0,0-1 1 0 0,6 0 50 0 0,11 3-29 0 0,1 0 0 0 0,-1-1 0 0 0,0 0 0 0 0,1-2 0 0 0,-1 0 0 0 0,25-5 0 0 0,33-1 8 0 0,-29 5 13 0 0,188-13 93 0 0,-55-17-43 0 0,50-6 95 0 0,39 30-73 0 0,-101 5-40 0 0,100 7 41 0 0,-221 0-96 0 0,49 10 0 0 0,-4 1 1 0 0,-51-10-13 0 0,-10 0 9 0 0,1-2 1 0 0,41-1-1 0 0,65-13 46 0 0,-85 9 64 0 0,-101 13-4 0 0,-54 1-74 0 0,-161 12 104 0 0,-225 2-44 0 0,337-16-92 0 0,-73-5-18 0 0,130 1-1 0 0,-156 11 66 0 0,137-9-65 0 0,-1-4 0 0 0,-146-14 0 0 0,224 6 0 0 0,-104-5 0 0 0,279 7 54 0 0,-68 4-57 0 0,104 17 0 0 0,-98-5-314 0 0,0 4 1 0 0,101 37-1 0 0,-41-1-4431 0 0,-60-18 22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6:23.719"/>
    </inkml:context>
    <inkml:brush xml:id="br0">
      <inkml:brushProperty name="width" value="0.1" units="cm"/>
      <inkml:brushProperty name="height" value="0.1" units="cm"/>
      <inkml:brushProperty name="color" value="#F4F91B"/>
    </inkml:brush>
  </inkml:definitions>
  <inkml:trace contextRef="#ctx0" brushRef="#br0">5237 1475 919 0 0,'15'22'229'0'0,"-14"-20"-72"0"0,0 0 0 0 0,0 0 0 0 0,0-1 0 0 0,0 1 0 0 0,1 0 0 0 0,-1 0 0 0 0,0-1 0 0 0,1 1 0 0 0,0 0 0 0 0,-1-1 0 0 0,1 0 0 0 0,0 1 0 0 0,-1-1-1 0 0,1 0 1 0 0,3 1 0 0 0,1 0 242 0 0,0-1 0 0 0,0 1 0 0 0,0-2 0 0 0,0 1 0 0 0,0-1-1 0 0,0 1 1 0 0,0-2 0 0 0,12-1 0 0 0,-10 1-220 0 0,1 1 0 0 0,0-1 1 0 0,16 3-1 0 0,-17-1 67 0 0,0-1 1 0 0,1 0-1 0 0,-1 0 0 0 0,0 0 1 0 0,0-1-1 0 0,0-1 0 0 0,0 1 0 0 0,0-1 1 0 0,0-1-1 0 0,15-6 0 0 0,66-35 1382 0 0,-85 43-1611 0 0,-1-1-1 0 0,1 1 0 0 0,0 0 1 0 0,0 0-1 0 0,0 1 0 0 0,0-1 1 0 0,0 1-1 0 0,0 0 1 0 0,0 0-1 0 0,7 1 0 0 0,45 11 204 0 0,-25-5-164 0 0,3-2-46 0 0,-16-2 7 0 0,-1 0 1 0 0,0 1 0 0 0,20 7-1 0 0,-24-7 64 0 0,0-1-1 0 0,0 0 1 0 0,0-1-1 0 0,1 0 1 0 0,-1-1-1 0 0,0 0 1 0 0,24-3-1 0 0,-19 0 148 0 0,-1-1 0 0 0,30-10 0 0 0,0 0 65 0 0,1 2 0 0 0,60-6 0 0 0,-72 12-2 0 0,-12 0-104 0 0,-17 3-116 0 0,1 1 0 0 0,-1 0 0 0 0,10-1-1 0 0,72-5 208 0 0,0-1-100 0 0,-56 8-51 0 0,56 1 385 0 0,-48 0-322 0 0,-30-1-138 0 0,1 0 0 0 0,-1 1 0 0 0,16 3 1 0 0,-9-1 75 0 0,30 1 1 0 0,-21-2-13 0 0,-13-1 24 0 0,0-2 0 0 0,0 0-1 0 0,26-4 1 0 0,7-2 218 0 0,94 0 162 0 0,-109 5-433 0 0,36-6-1 0 0,-44 5-67 0 0,16 0 95 0 0,74 3 0 0 0,-70 2-9 0 0,51-5 0 0 0,-23 2-20 0 0,-2-11 51 0 0,-16 10-81 0 0,72-13 1 0 0,-92 10-50 0 0,-4-3 88 0 0,-30 8-93 0 0,0 1 0 0 0,0-1 0 0 0,0 0 0 0 0,0 0 0 0 0,0 0 1 0 0,0 0-1 0 0,1 0 0 0 0,-1 0 0 0 0,0 0 0 0 0,0 0 1 0 0,0 0-1 0 0,0 0 0 0 0,0 0 0 0 0,0 0 0 0 0,0 0 0 0 0,1-1 1 0 0,-1 1-1 0 0,0 0 0 0 0,0 0 0 0 0,0 0 0 0 0,0 0 1 0 0,0 0-1 0 0,0 0 0 0 0,0 0 0 0 0,0 0 0 0 0,0 0 0 0 0,0 0 1 0 0,1 0-1 0 0,-1 0 0 0 0,0 0 0 0 0,0 0 0 0 0,0-1 1 0 0,0 1-1 0 0,0 0 0 0 0,0 0 0 0 0,0 0 0 0 0,0 0 0 0 0,0 0 1 0 0,0 0-1 0 0,0 0 0 0 0,0 0 0 0 0,0-1 0 0 0,0 1 1 0 0,0 0-1 0 0,0 0 0 0 0,0 0 0 0 0,0 0 0 0 0,0 0 1 0 0,0 0-1 0 0,0 0 0 0 0,0-1 0 0 0,0 1 0 0 0,0 0 0 0 0,0 0 1 0 0,0 0-1 0 0,0 0 0 0 0,0 0 0 0 0,-17-2 40 0 0,-119 10 153 0 0,57-3-89 0 0,-33 7-81 0 0,65-6 33 0 0,-85 0 0 0 0,-16-15-60 0 0,-101-2 233 0 0,-209 18 47 0 0,171-3-77 0 0,260-3-171 0 0,-451-4 258 0 0,257-3-109 0 0,168 6-184 0 0,-241-1 305 0 0,136-5-98 0 0,-43 0-32 0 0,-28 7-2 0 0,23-9 161 0 0,-55 1-49 0 0,-19 24-109 0 0,24-17-27 0 0,-85 5 53 0 0,198 13-121 0 0,40 0-7 0 0,-186 8 1 0 0,-25-12 2231 0 0,45 23-3764 0 0,22-3 1720 0 0,59-5-27 0 0,31-3-39 0 0,59-15 12 0 0,-112 28 1 0 0,69-9-203 0 0,106-24 3 0 0,-1-1-1 0 0,0-1 1 0 0,-43-2 0 0 0,-84-10 196 0 0,-1 1-81 0 0,133 5-99 0 0,0-2 0 0 0,0-1 0 0 0,1-1 0 0 0,-42-14 0 0 0,-12-3 67 0 0,78 22-73 0 0,0-1 0 0 0,0 0-1 0 0,1 0 1 0 0,-1-1 0 0 0,0 1-1 0 0,1-1 1 0 0,-1-1-1 0 0,1 1 1 0 0,0-1 0 0 0,0 0-1 0 0,1 0 1 0 0,-1 0 0 0 0,1 0-1 0 0,0-1 1 0 0,0 0-1 0 0,-5-8 1 0 0,-21-34 96 0 0,21 34-67 0 0,0 0 1 0 0,1-1-1 0 0,-6-15 1 0 0,-10-21 63 0 0,-3-6-31 0 0,18 31-64 0 0,-47-147 295 0 0,44 119-234 0 0,-6-61 0 0 0,16 86-48 0 0,1 0 1 0 0,1 0 0 0 0,1 0-1 0 0,6-30 1 0 0,10-25-25 0 0,-10 56 0 0 0,-2-1 0 0 0,0 1 0 0 0,-2-1 0 0 0,-1 0 0 0 0,-2-40 0 0 0,-2 48 16 0 0,0 0 0 0 0,2 0 0 0 0,2-33 0 0 0,-1 47-13 0 0,0 1 1 0 0,0 0-1 0 0,0-1 1 0 0,1 1-1 0 0,-1 0 0 0 0,1 0 1 0 0,1 0-1 0 0,-1 0 0 0 0,1 0 1 0 0,-1 1-1 0 0,1-1 1 0 0,1 1-1 0 0,-1 0 0 0 0,1-1 1 0 0,-1 1-1 0 0,1 1 0 0 0,0-1 1 0 0,7-4-1 0 0,-5 5-3 0 0,0 1 0 0 0,-1 0 0 0 0,1 0 0 0 0,0 0 0 0 0,0 1 0 0 0,10-2 0 0 0,13-3 0 0 0,-6 1 0 0 0,0 1 0 0 0,31-3 0 0 0,-1 1 0 0 0,30-5 0 0 0,-16 3 0 0 0,102-27 0 0 0,494-102 0 0 0,-516 120 0 0 0,-52 8 0 0 0,34-4 0 0 0,157 4 0 0 0,-33 9 0 0 0,197 11 0 0 0,-140 0 0 0 0,-76-6 0 0 0,28 24 0 0 0,-113-9 0 0 0,-76-12 0 0 0,147 12 0 0 0,276-6 0 0 0,-246-13 0 0 0,-118-2 0 0 0,457-8 0 0 0,-129 9 0 0 0,-89-13 0 0 0,-145-4 0 0 0,-64 3 0 0 0,-52 7 10 0 0,232-18 44 0 0,-129 14-54 0 0,-1-1 0 0 0,-146 8 0 0 0,0 2 0 0 0,0 4 0 0 0,96 13 0 0 0,77 1 0 0 0,-149-12 0 0 0,-73-3 0 0 0,0 1 0 0 0,0 1 0 0 0,0 0 0 0 0,0 1 0 0 0,0 1 0 0 0,-1 1 0 0 0,0 0 0 0 0,20 11 0 0 0,-20-8 0 0 0,0 0 0 0 0,-1 2 0 0 0,-1-1 0 0 0,20 19 0 0 0,-22-16-6 0 0,-1 1 0 0 0,0 0 1 0 0,-1 1-1 0 0,0 0 0 0 0,-1 1 0 0 0,-1-1 0 0 0,0 2 1 0 0,-2-1-1 0 0,1 1 0 0 0,4 25 0 0 0,-2 2-10 0 0,-2 0 0 0 0,-2 0 0 0 0,0 48 0 0 0,-5-25-59 0 0,-4 1-1 0 0,-2-1 0 0 0,-3 0 1 0 0,-4 0-1 0 0,-2-1 1 0 0,-3-1-1 0 0,-3 0 1 0 0,-32 69-1 0 0,-132 262-4373 0 0,142-308-1272 0 0,2 3-1605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9:00.584"/>
    </inkml:context>
    <inkml:brush xml:id="br0">
      <inkml:brushProperty name="width" value="0.1" units="cm"/>
      <inkml:brushProperty name="height" value="0.1" units="cm"/>
      <inkml:brushProperty name="color" value="#F4F91B"/>
    </inkml:brush>
  </inkml:definitions>
  <inkml:trace contextRef="#ctx0" brushRef="#br0">2925 1554 919 0 0,'-9'6'-445'0'0,"-6"0"5050"0"0,-2 1 547 0 0,9-3-4173 0 0,3-1-266 0 0,1 0-1 0 0,-1-1 1 0 0,1 2 0 0 0,-4 5 2167 0 0,8-9-2815 0 0,8-6 776 0 0,-6 4-702 0 0,0 0 0 0 0,0 0-1 0 0,0 0 1 0 0,0 1 0 0 0,0-1-1 0 0,0 1 1 0 0,0-1 0 0 0,0 1-1 0 0,1 0 1 0 0,3-2 0 0 0,26-8 876 0 0,-32 11-1012 0 0,12-2 234 0 0,-1 0-1 0 0,1 0 1 0 0,0 1-1 0 0,15 1 1 0 0,3 0-4 0 0,-5 0 32 0 0,27 3 0 0 0,-35-1-54 0 0,0-1 0 0 0,0 0-1 0 0,0-1 1 0 0,23-4 0 0 0,-21 1-10 0 0,0 2-1 0 0,1 0 1 0 0,29 3-1 0 0,-1-1 17 0 0,-35-1-169 0 0,123-4 733 0 0,-128 3-731 0 0,-1 0 0 0 0,0-1-1 0 0,0 0 1 0 0,0-1 0 0 0,0 1 0 0 0,0-1 0 0 0,11-8-1 0 0,-4 2 144 0 0,0-1 0 0 0,17-14-1 0 0,-22 15-81 0 0,-1-1 0 0 0,0 0 0 0 0,0 0 0 0 0,-1-1 1 0 0,0 0-1 0 0,9-19 0 0 0,6-11 119 0 0,-13 24-149 0 0,-1 0 0 0 0,0-1 0 0 0,-2 1 0 0 0,0-1 0 0 0,0-1 0 0 0,-2 1 0 0 0,3-31 0 0 0,1-135 306 0 0,-9 150-297 0 0,0 2 0 0 0,-2-1-1 0 0,-12-50 0 0 0,9 49-58 0 0,3 9 0 0 0,1 0 0 0 0,1 0 0 0 0,4-45 1 0 0,0 36-25 0 0,-3-37 0 0 0,1-62 51 0 0,1-1-63 0 0,-3 124 5 0 0,0 0 0 0 0,0 0 0 0 0,-1 1 0 0 0,0-1 0 0 0,-1 1 0 0 0,0-1 0 0 0,-1 1 0 0 0,0 0 0 0 0,0 0 0 0 0,-1 1 0 0 0,0-1 0 0 0,0 1 0 0 0,-1 0 0 0 0,0 1 0 0 0,-1-1 0 0 0,0 1 0 0 0,0 0 0 0 0,0 1 0 0 0,-1 0 0 0 0,-10-7 0 0 0,-5-1 0 0 0,-1 1 0 0 0,-38-15 0 0 0,47 23 0 0 0,1 0 0 0 0,-1 2 0 0 0,1-1 0 0 0,-1 2 0 0 0,0 0 0 0 0,-18 0 0 0 0,-395 1 0 0 0,372 4 0 0 0,0 3 0 0 0,1 2 0 0 0,-69 20 0 0 0,59-13 0 0 0,-117 13 0 0 0,111-22 0 0 0,-88 1 0 0 0,48-9 0 0 0,-158 17 0 0 0,-156 11 0 0 0,339-21 0 0 0,-138 23 0 0 0,165-18 11 0 0,-1-2-1 0 0,-1-4 1 0 0,1-2 0 0 0,-1-2-1 0 0,-66-10 1 0 0,41-1-11 0 0,0 4 0 0 0,-96 4 0 0 0,135 3 0 0 0,35 0 0 0 0,-1-1 0 0 0,1 2 0 0 0,-1 0 0 0 0,1 0 0 0 0,-1 1 0 0 0,-21 7 0 0 0,25-5 0 0 0,1 0 0 0 0,0 1 0 0 0,-1 0 0 0 0,2 1 0 0 0,-1-1 0 0 0,1 2 0 0 0,-1-1 0 0 0,2 1 0 0 0,-1 0 0 0 0,-7 11 0 0 0,0 2 0 0 0,1 0 0 0 0,1 0 0 0 0,-10 24 0 0 0,17-32-3 0 0,1 0 0 0 0,0 0 1 0 0,1 0-1 0 0,0 1 0 0 0,1 0 0 0 0,1-1 1 0 0,0 1-1 0 0,1 20 0 0 0,3 11-15 0 0,10 49 1 0 0,-6-48 13 0 0,75 413-60 0 0,-77-438 64 0 0,1 0 0 0 0,0-1 0 0 0,2 1 0 0 0,0-2 0 0 0,2 1 0 0 0,0-1 0 0 0,1 0 0 0 0,0-1 0 0 0,21 23 0 0 0,74 94 0 0 0,-100-127 0 0 0,1-1 0 0 0,0 0 0 0 0,0 0 0 0 0,10 6 0 0 0,18 16 0 0 0,-34-28 0 0 0,-1 0 0 0 0,0 0 0 0 0,0 0 0 0 0,0 0 0 0 0,0 0 0 0 0,1 0 0 0 0,-1 0 0 0 0,0 0 0 0 0,0 0 0 0 0,0 0 0 0 0,0 0 0 0 0,0 1 0 0 0,1-1 0 0 0,-1 0 0 0 0,0 0 0 0 0,0 0 0 0 0,0 0 0 0 0,0 0 0 0 0,0 0 0 0 0,0 0 0 0 0,0 1 0 0 0,0-1 0 0 0,1 0 0 0 0,-1 0 0 0 0,0 0 0 0 0,0 0 0 0 0,0 1 0 0 0,0-1 0 0 0,0 0 0 0 0,0 0 0 0 0,0 0 0 0 0,0 0 0 0 0,0 0 0 0 0,0 1 0 0 0,0-1 0 0 0,0 0 0 0 0,0 0 0 0 0,0 0 0 0 0,0 0 0 0 0,0 1 0 0 0,0-1 0 0 0,-15 0 64 0 0,9 1-110 0 0,0-1-1 0 0,0 1 1 0 0,1 0 0 0 0,-1 0 0 0 0,0 0-1 0 0,1 1 1 0 0,-1 0 0 0 0,1 0 0 0 0,0 1-1 0 0,0-1 1 0 0,0 1 0 0 0,-7 5-1 0 0,0 2-756 0 0,-1 0-1 0 0,1 1 1 0 0,-12 15-1 0 0,-2 3-964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9:19.917"/>
    </inkml:context>
    <inkml:brush xml:id="br0">
      <inkml:brushProperty name="width" value="0.1" units="cm"/>
      <inkml:brushProperty name="height" value="0.1" units="cm"/>
      <inkml:brushProperty name="color" value="#F4F91B"/>
    </inkml:brush>
  </inkml:definitions>
  <inkml:trace contextRef="#ctx0" brushRef="#br0">4472 1549 1839 0 0,'4'-26'3596'0'0,"-2"22"-3508"0"0,-2 1-1 0 0,1-1 1 0 0,0 0-1 0 0,-1 1 1 0 0,1-1-1 0 0,-1 0 1 0 0,-1-7-1 0 0,0-2 358 0 0,1 11-299 0 0,0 0-1 0 0,0-1 1 0 0,0 1-1 0 0,0 0 1 0 0,0 0 0 0 0,-1-1-1 0 0,1 1 1 0 0,-1 0 0 0 0,1 0-1 0 0,-1 0 1 0 0,-1-3-1 0 0,-33 5 1247 0 0,32 0-1351 0 0,1 0 0 0 0,0 0 0 0 0,-1 0-1 0 0,1 1 1 0 0,-1-1 0 0 0,1 1-1 0 0,-4 0 1 0 0,-12 3 243 0 0,1-3 663 0 0,0 0 0 0 0,-22 5 1 0 0,23-3-352 0 0,8-2-294 0 0,0-1 0 0 0,0 0 0 0 0,0 0 0 0 0,-14-3 0 0 0,15 2-197 0 0,1 0 0 0 0,-1 1 0 0 0,1 0 0 0 0,-1 0 0 0 0,0 0 0 0 0,1 0 0 0 0,-13 4 0 0 0,-82 18 353 0 0,28-5-34 0 0,-99 0 584 0 0,73-10-672 0 0,37-4 147 0 0,0-3-1 0 0,-91-11 1 0 0,24 0-91 0 0,-32-2-76 0 0,113 8-201 0 0,-23 1 52 0 0,-111 10 1 0 0,111-7-75 0 0,47 0 24 0 0,-39 3 1 0 0,39 1-75 0 0,-12 0 10 0 0,0 2 0 0 0,-56 15 0 0 0,63-12-23 0 0,1-1 1 0 0,-1-2-1 0 0,-1-1 0 0 0,1-1 0 0 0,-42-2 1 0 0,-12-2 141 0 0,-105 4 114 0 0,-25-1-187 0 0,105-4 47 0 0,-38-5 81 0 0,-65-6-88 0 0,163 13-51 0 0,0 2-1 0 0,-93 16 1 0 0,122-14-98 0 0,-24 3 14 0 0,18-2 8 0 0,0-1 1 0 0,0-2-1 0 0,-43 1 0 0 0,46-4 19 0 0,-45 6-1 0 0,25-1-16 0 0,-29 0 17 0 0,-77 7 66 0 0,118-4-97 0 0,-40 12 0 0 0,52-13 0 0 0,8-3 32 0 0,-1 0 0 0 0,0-1 0 0 0,-1 0 0 0 0,1-1 0 0 0,0 0 0 0 0,0-1 0 0 0,-1 0 0 0 0,-17-3 0 0 0,2 1 176 0 0,12 1-150 0 0,1-1 1 0 0,-21-5 0 0 0,30 6-33 0 0,1-1 1 0 0,0 1 0 0 0,0-1 0 0 0,0 0-1 0 0,0 0 1 0 0,0 0 0 0 0,0-1-1 0 0,1 1 1 0 0,-1-1 0 0 0,1 0-1 0 0,0 0 1 0 0,-5-5 0 0 0,1-1 87 0 0,-2 1 1 0 0,-15-14 0 0 0,21 18-80 0 0,0 1 0 0 0,1-1 0 0 0,0 0 0 0 0,0 0 0 0 0,0 0 0 0 0,0 0 0 0 0,0 0 0 0 0,1 0 0 0 0,-2-6 0 0 0,-1-5 60 0 0,-5-5 34 0 0,0 1 0 0 0,-14-21-1 0 0,14 27-80 0 0,2-1 0 0 0,-1 0-1 0 0,2 0 1 0 0,0 0-1 0 0,-8-30 1 0 0,1-15 16 0 0,7 37-8 0 0,0 0 0 0 0,2 0 0 0 0,1-1 0 0 0,1 1 0 0 0,1-1 0 0 0,2-34 0 0 0,29-121 136 0 0,-27 157-186 0 0,1 0 1 0 0,1 1-1 0 0,0-1 1 0 0,2 1-1 0 0,0 0 0 0 0,2 1 1 0 0,0 0-1 0 0,1 0 1 0 0,14-19-1 0 0,-8 13-6 0 0,9-11 0 0 0,-7 15 0 0 0,8-8 0 0 0,36-52 0 0 0,-56 72 7 0 0,-1 1 1 0 0,1 0-1 0 0,1 1 0 0 0,0 0 0 0 0,0 0 0 0 0,0 0 1 0 0,1 1-1 0 0,12-8 0 0 0,-4 5-7 0 0,0 1 0 0 0,0 1-1 0 0,32-10 1 0 0,-18 6 0 0 0,37-19 0 0 0,-41 17 0 0 0,0 2 0 0 0,31-10 0 0 0,-20 10 0 0 0,-13 4 0 0 0,0 0 0 0 0,39-4 0 0 0,107-19 76 0 0,-132 21-88 0 0,73-6 12 0 0,-25 1 0 0 0,64-6 0 0 0,-118 18 0 0 0,-1 0 0 0 0,58 7 0 0 0,-9 2 0 0 0,118-4 0 0 0,80-23 0 0 0,-57 15 0 0 0,-152 6 0 0 0,0-2 0 0 0,72-12 0 0 0,50-14 0 0 0,199-2 0 0 0,-197 13 0 0 0,-59 4 0 0 0,153-12 11 0 0,-221 19 15 0 0,80 4 1 0 0,-77 2-27 0 0,-45-2 0 0 0,0 2 0 0 0,44 6 0 0 0,-29 2 0 0 0,-1 2 0 0 0,0 2 0 0 0,-1 1 0 0 0,-1 2 0 0 0,0 1 0 0 0,-1 3 0 0 0,-1 0 0 0 0,61 49 0 0 0,-71-49-4 0 0,42 37-31 0 0,-58-49 31 0 0,-1 0-1 0 0,0 0 1 0 0,0 1 0 0 0,-1 0 0 0 0,10 19 0 0 0,77 160 4 0 0,-82-166 0 0 0,0 0 0 0 0,-2 0 0 0 0,-1 1 0 0 0,0 0 0 0 0,7 45 0 0 0,-8-3 0 0 0,-2 1 0 0 0,-7 93 0 0 0,1-146 0 0 0,0 1 0 0 0,-1-1 0 0 0,0 0 0 0 0,-1 0 0 0 0,-1 0 0 0 0,0 0 0 0 0,0-1 0 0 0,-2 1 0 0 0,1-1 0 0 0,-2 0 0 0 0,1-1 0 0 0,-2 1 0 0 0,1-2 0 0 0,-2 1 0 0 0,1-1 0 0 0,-1 0 0 0 0,-1-1 0 0 0,0 0 0 0 0,0 0 0 0 0,-16 9 0 0 0,1-4 1 0 0,-1-1 0 0 0,-52 18 0 0 0,43-18-29 0 0,-37 19 0 0 0,23-4-191 0 0,1 2 1 0 0,-57 46 0 0 0,-19 33-3706 0 0,71-58-4124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19.719"/>
    </inkml:context>
    <inkml:brush xml:id="br0">
      <inkml:brushProperty name="width" value="0.1" units="cm"/>
      <inkml:brushProperty name="height" value="0.1" units="cm"/>
      <inkml:brushProperty name="color" value="#F4F91B"/>
    </inkml:brush>
  </inkml:definitions>
  <inkml:trace contextRef="#ctx0" brushRef="#br0">1800 49 455 0 0,'0'0'46'0'0,"0"0"0"0"0,0 0 0 0 0,0 0-1 0 0,0-1 1 0 0,0 1 0 0 0,0 0 0 0 0,0 0-1 0 0,0 0 1 0 0,0-1 0 0 0,0 1-1 0 0,0 0 1 0 0,0 0 0 0 0,0 0 0 0 0,0-1-1 0 0,0 1 1 0 0,0 0 0 0 0,0 0-1 0 0,1 0 1 0 0,-1-1 0 0 0,0 1 0 0 0,0 0-1 0 0,0 0 1 0 0,0 0 0 0 0,0 0-1 0 0,0-1 1 0 0,1 1 0 0 0,-1 0 0 0 0,0 0-1 0 0,0 0 1 0 0,0 0 0 0 0,1 0-1 0 0,-1 0 1 0 0,0-1 0 0 0,0 1 0 0 0,0 0-1 0 0,1 0 1 0 0,-1 0 0 0 0,0 0-1 0 0,0 0 1 0 0,0 0 0 0 0,1 0 0 0 0,-1 0-1 0 0,0 0 1 0 0,0 0 0 0 0,0 0 0 0 0,1 0-1 0 0,-1 0 1 0 0,0 0 0 0 0,0 0-1 0 0,1 0 1 0 0,-1 1 0 0 0,0-1 0 0 0,0 0-1 0 0,0 0 1 0 0,0 0 0 0 0,1 0-1 0 0,-1 0 1 0 0,0 0 0 0 0,0 1 0 0 0,1-1 2 0 0,0 0 0 0 0,-1 1 0 0 0,1-1 0 0 0,-1 1 0 0 0,1-1 1 0 0,-1 1-1 0 0,1-1 0 0 0,-1 1 0 0 0,1 0 0 0 0,-1-1 1 0 0,1 1-1 0 0,-1-1 0 0 0,0 1 0 0 0,1 0 0 0 0,-1-1 0 0 0,0 1 1 0 0,0 0-1 0 0,0-1 0 0 0,1 2 0 0 0,-1 0-1 0 0,-1-1 0 0 0,1 1 0 0 0,0 0-1 0 0,0-1 1 0 0,-1 1 0 0 0,1-1 0 0 0,-1 1 0 0 0,0 0-1 0 0,1-1 1 0 0,-1 1 0 0 0,0-1 0 0 0,0 0 0 0 0,0 1 0 0 0,0-1-1 0 0,0 0 1 0 0,0 1 0 0 0,0-1 0 0 0,-1 0 0 0 0,1 0-1 0 0,0 0 1 0 0,-1 0 0 0 0,1 0 0 0 0,0 0 0 0 0,-1 0 0 0 0,1-1-1 0 0,-1 1 1 0 0,0 0 0 0 0,1-1 0 0 0,-1 0 0 0 0,-2 1-1 0 0,-7 1 581 0 0,0 0 0 0 0,0 0-1 0 0,-20-1 1 0 0,6 0-429 0 0,-169 10 2403 0 0,150-11-2308 0 0,-198-4 768 0 0,101 5-342 0 0,-19-2 106 0 0,83-8-31 0 0,0-4 1 0 0,-112-33 0 0 0,163 39-647 0 0,-11-3 514 0 0,-1 2 1 0 0,-63-6-1 0 0,84 13-632 0 0,1 1 0 0 0,0 0 0 0 0,0 1-1 0 0,0 1 1 0 0,0 1 0 0 0,0 1 0 0 0,0 0-1 0 0,1 0 1 0 0,-17 9 0 0 0,-2 4-1204 0 0,2 1 0 0 0,-38 28 0 0 0,46-30 137 0 0,-7 5-335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0.608"/>
    </inkml:context>
    <inkml:brush xml:id="br0">
      <inkml:brushProperty name="width" value="0.1" units="cm"/>
      <inkml:brushProperty name="height" value="0.1" units="cm"/>
      <inkml:brushProperty name="color" value="#F4F91B"/>
    </inkml:brush>
  </inkml:definitions>
  <inkml:trace contextRef="#ctx0" brushRef="#br0">1672 111 455 0 0,'0'-11'5341'0'0,"-1"10"-5169"0"0,-11 4 1491 0 0,-22 22-2423 0 0,27-19 1432 0 0,0-2-553 0 0,1 0 0 0 0,-1-1 0 0 0,1 0-1 0 0,-1 0 1 0 0,0 0 0 0 0,-11 2-1 0 0,-46 7 1007 0 0,12-3-330 0 0,24-3-594 0 0,0-2 0 0 0,0-1 0 0 0,0-1 1 0 0,0-2-1 0 0,-1 0 0 0 0,1-2 0 0 0,-38-7 0 0 0,-233-25 1850 0 0,202 27-1716 0 0,74 4-105 0 0,-1-2 1 0 0,-42-13-1 0 0,21 5 77 0 0,-78-30 2 0 0,80 26 0 0 0,-66-16 1 0 0,95 30-273 0 0,-1 0 0 0 0,0 1 1 0 0,0 1-1 0 0,0 1 1 0 0,0 0-1 0 0,0 0 0 0 0,0 2 1 0 0,-23 4-1 0 0,16 0-926 0 0,1 1 0 0 0,0 1-1 0 0,0 1 1 0 0,1 1 0 0 0,-37 24-1 0 0,25-12-3942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1.657"/>
    </inkml:context>
    <inkml:brush xml:id="br0">
      <inkml:brushProperty name="width" value="0.1" units="cm"/>
      <inkml:brushProperty name="height" value="0.1" units="cm"/>
      <inkml:brushProperty name="color" value="#F4F91B"/>
    </inkml:brush>
  </inkml:definitions>
  <inkml:trace contextRef="#ctx0" brushRef="#br0">2434 0 2759 0 0,'-2'1'180'0'0,"1"0"0"0"0,-1 0 0 0 0,1 1 0 0 0,-1-1-1 0 0,1 0 1 0 0,0 1 0 0 0,0-1 0 0 0,0 1 0 0 0,-1-1-1 0 0,0 3 1 0 0,-3 3-70 0 0,2-4-33 0 0,0-1 0 0 0,-1 1-1 0 0,1-1 1 0 0,0 0-1 0 0,-1 0 1 0 0,0-1 0 0 0,1 1-1 0 0,-1-1 1 0 0,0 1 0 0 0,-4 0-1 0 0,-42 5 913 0 0,45-6-874 0 0,-156 13 2475 0 0,-98 13-1343 0 0,197-20-611 0 0,0-2 1 0 0,-80-5-1 0 0,6 1 63 0 0,75-2-533 0 0,-63-8 1 0 0,73 4-110 0 0,-214-1 267 0 0,1 23 2 0 0,138-9-279 0 0,-64 5 48 0 0,147-7-78 0 0,-1 2 0 0 0,-57 17-1 0 0,-62 35-772 0 0,160-59 740 0 0,-55 21-428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23.336"/>
    </inkml:context>
    <inkml:brush xml:id="br0">
      <inkml:brushProperty name="width" value="0.1" units="cm"/>
      <inkml:brushProperty name="height" value="0.1" units="cm"/>
      <inkml:brushProperty name="color" value="#F4F91B"/>
    </inkml:brush>
  </inkml:definitions>
  <inkml:trace contextRef="#ctx0" brushRef="#br0">2029 14 3367 0 0,'1'0'57'0'0,"-1"0"0"0"0,0-1 0 0 0,0 1-1 0 0,0 0 1 0 0,0 0 0 0 0,0-1 0 0 0,0 1-1 0 0,0 0 1 0 0,0-1 0 0 0,0 1 0 0 0,0 0-1 0 0,0 0 1 0 0,0-1 0 0 0,0 1 0 0 0,-1 0-1 0 0,1 0 1 0 0,0-1 0 0 0,0 1 0 0 0,0 0-1 0 0,0 0 1 0 0,0-1 0 0 0,0 1 0 0 0,-1 0-1 0 0,1 0 1 0 0,0 0 0 0 0,0-1 0 0 0,0 1-1 0 0,-1 0 1 0 0,1 0 0 0 0,0 0 0 0 0,0 0-1 0 0,0 0 1 0 0,-1-1 0 0 0,1 1-1 0 0,-1 0 1 0 0,-9 4 638 0 0,0 0-505 0 0,-14 4 530 0 0,-60 18 695 0 0,51-19-1051 0 0,-1-1 1 0 0,0-2-1 0 0,-46 1 0 0 0,-42-7 399 0 0,-142 6 834 0 0,105-1-626 0 0,49-2-414 0 0,93-1-479 0 0,-10 2 34 0 0,1-2 1 0 0,0-1 0 0 0,-27-4-1 0 0,-110-31 313 0 0,76 16-250 0 0,53 14-118 0 0,-1 1 0 0 0,0 2-1 0 0,0 2 1 0 0,0 1-1 0 0,0 1 1 0 0,-41 7 0 0 0,-8 7-845 0 0,-113 36 1 0 0,150-37-2608 0 0,-2 3-1056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3:59.742"/>
    </inkml:context>
    <inkml:brush xml:id="br0">
      <inkml:brushProperty name="width" value="0.1" units="cm"/>
      <inkml:brushProperty name="height" value="0.1" units="cm"/>
      <inkml:brushProperty name="color" value="#F4F91B"/>
    </inkml:brush>
  </inkml:definitions>
  <inkml:trace contextRef="#ctx0" brushRef="#br0">431 51 1375 0 0,'-15'5'344'0'0,"-90"26"107"0"0,89-28 14 0 0,0 0 0 0 0,0-1 0 0 0,-1-1 0 0 0,-29-1 0 0 0,26-1 246 0 0,0 1-1 0 0,0 1 0 0 0,-36 7 1 0 0,55-8-673 0 0,0 0 0 0 0,0 0 1 0 0,0 0-1 0 0,0-1 0 0 0,0 1 0 0 0,0 0 1 0 0,0-1-1 0 0,0 1 0 0 0,0-1 0 0 0,0 1 1 0 0,0-1-1 0 0,0 0 0 0 0,0 1 0 0 0,0-1 1 0 0,0 0-1 0 0,0-1 0 0 0,0 2 11 0 0,1 0 0 0 0,-1 0 0 0 0,1-1 0 0 0,0 1 0 0 0,0 0 0 0 0,-1 0 0 0 0,1-1 0 0 0,0 1 0 0 0,-1 0 0 0 0,1 0 0 0 0,0-1 0 0 0,0 1 0 0 0,-1 0 0 0 0,1-1 0 0 0,0 1 0 0 0,0 0 0 0 0,0-1 0 0 0,0 1 0 0 0,-1 0 0 0 0,1-1 0 0 0,0 1 0 0 0,0-1 0 0 0,0 1 0 0 0,0 0 0 0 0,0-1 0 0 0,0 1 0 0 0,0-1 0 0 0,0 1 0 0 0,0 0 0 0 0,0-1 0 0 0,0 1 0 0 0,0-1 0 0 0,1 1 0 0 0,-1 0 0 0 0,0-1 0 0 0,0 1 0 0 0,0 0 0 0 0,0-1 0 0 0,1 1 0 0 0,-1 0 0 0 0,0-1 0 0 0,4 0 1 0 0,-1 0 1 0 0,0 0-1 0 0,1 0 1 0 0,-1 0-1 0 0,1 1 1 0 0,-1 0-1 0 0,1 0 1 0 0,-1 0 0 0 0,1 0-1 0 0,4 1 1 0 0,20-1 187 0 0,-8-3-221 0 0,38-7 367 0 0,0 3 0 0 0,84 1-1 0 0,-76 5-276 0 0,0-3 0 0 0,84-16 0 0 0,65-4 795 0 0,-170 23-750 0 0,0 1 0 0 0,-1 3-1 0 0,1 1 1 0 0,-1 3 0 0 0,73 19 0 0 0,-46-11-64 0 0,-7-2 90 0 0,-58-12-121 0 0,0 0-1 0 0,0 0 0 0 0,0-1 1 0 0,7 1-1 0 0,19 1 292 0 0,-25-1-202 0 0,-10 0-43 0 0,-20-2 16 0 0,1-1-47 0 0,-201-8 186 0 0,-1-1-188 0 0,20 21-62 0 0,114-4 25 0 0,-92-4 0 0 0,87-9-33 0 0,-58-3 0 0 0,116 9 0 0 0,0 3 0 0 0,-40 5 0 0 0,1 8 0 0 0,75-15 0 0 0,0 0 0 0 0,0 0 0 0 0,0 0 0 0 0,1 1 0 0 0,-1-1 0 0 0,0 0 0 0 0,0 1 0 0 0,1-1 0 0 0,-1 0 0 0 0,0 1 0 0 0,1-1 0 0 0,-1 1 0 0 0,0-1 0 0 0,1 1 0 0 0,-1-1 0 0 0,0 1 0 0 0,0 1 0 0 0,3 1 0 0 0,8-3 0 0 0,77-5 0 0 0,22 0 0 0 0,168 13 0 0 0,-188-2 0 0 0,107-8 0 0 0,-79-3 0 0 0,155 13 0 0 0,-82-8 0 0 0,-165-2 0 0 0,27-6 30 0 0,-41 6-19 0 0,0-1 1 0 0,23 0-1 0 0,-73 13 53 0 0,-65 6 52 0 0,39-7-553 0 0,-99 27 0 0 0,117-21-3273 0 0,-3 3-1254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4:01.817"/>
    </inkml:context>
    <inkml:brush xml:id="br0">
      <inkml:brushProperty name="width" value="0.1" units="cm"/>
      <inkml:brushProperty name="height" value="0.1" units="cm"/>
      <inkml:brushProperty name="color" value="#F4F91B"/>
    </inkml:brush>
  </inkml:definitions>
  <inkml:trace contextRef="#ctx0" brushRef="#br0">5116 121 1375 0 0,'-1'1'35'0'0,"1"-1"-1"0"0,-1 1 0 0 0,0 0 0 0 0,1-1 1 0 0,-1 1-1 0 0,0-1 0 0 0,0 1 0 0 0,0-1 1 0 0,0 0-1 0 0,1 1 0 0 0,-1-1 0 0 0,0 0 1 0 0,0 1-1 0 0,0-1 0 0 0,0 0 0 0 0,0 0 1 0 0,0 0-1 0 0,0 0 0 0 0,0 0 0 0 0,0 0 1 0 0,-1 0-1 0 0,-26 0 28 0 0,18-2 252 0 0,0 1 0 0 0,-16-7 0 0 0,-13-1 1264 0 0,-23 1 342 0 0,-84-1-1 0 0,60 4-1290 0 0,21 1 7 0 0,14 0 202 0 0,-1-2-1 0 0,-89-23 0 0 0,59 12-306 0 0,33 7-125 0 0,-76-5 0 0 0,107 14-284 0 0,0 2 0 0 0,-30 4 0 0 0,2 1-41 0 0,4-3-20 0 0,-48 3 134 0 0,-3 1 12 0 0,66-3-110 0 0,-55 0 1 0 0,-103-23 302 0 0,157 17-328 0 0,0 1 0 0 0,0 1 0 0 0,0 1 0 0 0,-50 10-1 0 0,18-3-14 0 0,45-7-57 0 0,-88 7 0 0 0,87-9 25 0 0,11 1-10 0 0,0-1 0 0 0,0 1-1 0 0,0 1 1 0 0,1-1 0 0 0,-1 0 0 0 0,-9 3-1 0 0,14-3-13 0 0,0 0-1 0 0,0 0 0 0 0,0 0 0 0 0,-1 0 1 0 0,1 0-1 0 0,0 0 0 0 0,0 0 0 0 0,0 1 1 0 0,0-1-1 0 0,-1 0 0 0 0,1 0 0 0 0,0 0 1 0 0,0 0-1 0 0,0 0 0 0 0,0 0 0 0 0,-1 0 1 0 0,1 1-1 0 0,0-1 0 0 0,0 0 0 0 0,0 0 1 0 0,0 0-1 0 0,0 0 0 0 0,0 0 0 0 0,-1 1 1 0 0,1-1-1 0 0,0 0 0 0 0,0 0 0 0 0,0 0 1 0 0,0 1-1 0 0,0-1 0 0 0,0 0 0 0 0,0 0 1 0 0,0 0-1 0 0,0 1 0 0 0,0-1 0 0 0,0 0 1 0 0,0 0-1 0 0,0 0 0 0 0,0 1 0 0 0,7 6 22 0 0,11 4 10 0 0,-3-7-29 0 0,1 0 0 0 0,0-1 0 0 0,0 0 0 0 0,0-2 0 0 0,17 1 0 0 0,84-8 29 0 0,-14 0-18 0 0,164 25 24 0 0,-52-2-12 0 0,26-2-26 0 0,-87-2 0 0 0,-146-12 0 0 0,-1 0 0 0 0,1 1 0 0 0,12 4 0 0 0,16 4 0 0 0,-36-10 1 0 0,1 0-1 0 0,-1 0 0 0 0,0 0 0 0 0,1 0 1 0 0,-1 0-1 0 0,0 0 0 0 0,0 1 1 0 0,1-1-1 0 0,-1 0 0 0 0,0 0 0 0 0,1 0 1 0 0,-1 0-1 0 0,0 0 0 0 0,0 0 1 0 0,1 0-1 0 0,-1 0 0 0 0,0-1 1 0 0,1 1-1 0 0,-1 0 0 0 0,0 0 0 0 0,0 0 1 0 0,1 0-1 0 0,-1 0 0 0 0,0 0 1 0 0,0 0-1 0 0,1-1 0 0 0,-1 1 0 0 0,0 0 1 0 0,0 0-1 0 0,1 0 0 0 0,-1-1 1 0 0,0 1-1 0 0,0 0 0 0 0,-5-9 22 0 0,-17-8 10 0 0,10 12-5 0 0,0 1-1 0 0,-1 0 1 0 0,1 0-1 0 0,-1 2 1 0 0,1-1 0 0 0,-23 0-1 0 0,-3-2-8 0 0,-251-26 1270 0 0,133 16-1585 0 0,24-6 413 0 0,-30-2-40 0 0,105 21-75 0 0,1 3 1 0 0,-1 2-1 0 0,-74 15 0 0 0,-154 14-1 0 0,173-28-1 0 0,-18 3 16 0 0,-31 5 126 0 0,97-5-44 0 0,-1-2 1 0 0,1-4-1 0 0,-77-8 0 0 0,85 1-78 0 0,1 3 0 0 0,-110 6-1 0 0,-215 12 249 0 0,209-25-5 0 0,56 2-127 0 0,60 6-87 0 0,1 4 0 0 0,-1 1 0 0 0,-59 12 0 0 0,90-11-32 0 0,-1-2 0 0 0,1-1 0 0 0,-37-3-1 0 0,-73-14 61 0 0,63 2 21 0 0,-26-3-13 0 0,-189-1-9 0 0,280 17-45 0 0,-1 1 0 0 0,1 0 0 0 0,0 1 0 0 0,0 0 0 0 0,0 0 0 0 0,0 0 0 0 0,0 1 0 0 0,0 0 0 0 0,0 0 0 0 0,0 0 0 0 0,1 1 0 0 0,-1-1 0 0 0,1 2 0 0 0,-1-1 0 0 0,-6 6 0 0 0,5-2-249 0 0,-1-1-1 0 0,2 1 1 0 0,-11 12 0 0 0,9-6-2284 0 0,-14 22 0 0 0,4 3-3433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12T00:02:44.063"/>
    </inkml:context>
    <inkml:brush xml:id="br0">
      <inkml:brushProperty name="width" value="0.1" units="cm"/>
      <inkml:brushProperty name="height" value="0.1" units="cm"/>
      <inkml:brushProperty name="color" value="#F4F91B"/>
    </inkml:brush>
  </inkml:definitions>
  <inkml:trace contextRef="#ctx0" brushRef="#br0">2284 61 1839 0 0,'-1'0'134'0'0,"0"0"78"0"0,0 1-1 0 0,0 0 1 0 0,0-1 0 0 0,0 1 0 0 0,0 0 0 0 0,0 0-1 0 0,0 0 1 0 0,1 0 0 0 0,-1 0 0 0 0,0 0 0 0 0,0 0-1 0 0,1 0 1 0 0,-1 0 0 0 0,0 2 0 0 0,-8 8 29 0 0,7-10-184 0 0,0 1-1 0 0,0-1 0 0 0,0 0 1 0 0,-1 0-1 0 0,1 0 0 0 0,0 0 0 0 0,-1 0 1 0 0,1-1-1 0 0,0 1 0 0 0,-1-1 1 0 0,1 0-1 0 0,-1 1 0 0 0,1-1 1 0 0,-1 0-1 0 0,1 0 0 0 0,-5-1 0 0 0,-4-1 392 0 0,0-1-1 0 0,-17-6 0 0 0,19 6-53 0 0,0 0 0 0 0,-16-2-1 0 0,-30-5 19 0 0,23 3-373 0 0,-12 2 245 0 0,1 2 0 0 0,-2 2-1 0 0,-62 7 1 0 0,68-4-179 0 0,-24 3 129 0 0,31-2-46 0 0,-1-1 0 0 0,-41-3-1 0 0,-4-7 262 0 0,-171-8 548 0 0,38 10-401 0 0,77 2-278 0 0,-67-10-203 0 0,9 0 33 0 0,149 13-124 0 0,0 3 1 0 0,-64 9-1 0 0,-127 43-1494 0 0,169-38-3076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4883-2A5E-9CCC-4D7D-DC2949317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63D0A-158E-8B9E-D9A9-C2AFFA180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7271E-6CB3-227B-3508-5E397F66A35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D95F9B1-6F39-4811-6E63-96FB34977097}"/>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59987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8122-C310-0667-B939-D8ED66362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EC93-035C-60D2-6BE1-74FB490FF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F4C9A-5AFF-FE5E-19FF-A097CE46527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201DDF2-3CEC-5421-C48E-BA3926A51DD9}"/>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59051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DC31B-4D0F-7BD8-3E2F-07C61DD58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99542-ECBF-066D-609A-F78F0ABB6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C71E1-6473-B175-21FC-2787DB0B355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9C87B1E-C2A0-5AAA-FFB9-4C11D6B52182}"/>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4310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358A-BC88-B08A-9764-FFC3D0EED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0F452-B5A9-6C79-0C73-104932708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41513-5717-E336-BD41-9C39C95A0757}"/>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99E56AE-5111-2C59-BFEB-BD1A5B899588}"/>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6498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D5D9B-4A46-3566-5BE0-043E5BDA4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34B36-3BD8-BCD7-A931-325D8AF81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1C4DC-3756-942D-23CB-8663FFC4314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F33290A-1684-B8D5-4FE3-018C471113C8}"/>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01340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4B3F9-EBA6-F3CD-60ED-029A8DDD2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B06A2-74FC-2039-A61E-C5E6A9A06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A6812-A698-04E8-03E5-F2C2B56F2AC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D086696-F59C-5538-6F8C-18F5DFC1F64D}"/>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9701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7BDD-0F45-D017-BE7A-182613FDE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8AC32-E1EF-677D-E1C7-57239D3F1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8139D-313F-5059-D3F5-9986427150B1}"/>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EE3327B-030F-DAC1-887E-0894BC02B403}"/>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6841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D29A2-111C-E45A-8C23-60E01AF99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6DC59-F0CE-3E1D-FC62-B15D4A033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CD284-34E9-674F-8DC0-6728607E0B4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AA5CCFE-A5BD-DD4C-E8F4-1F7B7741DAE1}"/>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96172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DF20-0E2F-8269-9833-1E54D7B87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6DA43-8613-48F0-15B3-0A9548D2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890BB-3790-1FE1-54DA-32EE2BFB6FEA}"/>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776387A-0B87-AA49-CAC1-0951BC1527CA}"/>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25990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5978-186B-0AA1-8ACF-DA5E499C2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DCBC1-AB03-7A2A-ACA1-811D039C1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A8AE3-64C2-C88C-C8AB-DBE6C63357B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13AE177-92B7-4B49-7644-7DF7DAEE8E47}"/>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0039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2ACC-E763-F2B2-C114-0A4CD6A8A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72B0A-6033-4116-D5D9-2C7DF6545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81937-8487-6620-B17C-0BF929D9294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F2971DD-62BE-9154-71A0-DD444BBDB3A2}"/>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0743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2EA2F-8B06-6D89-880A-6328D06C3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8CDF-C806-6CD0-D8AA-DDA6FA10D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D13CA-D866-A961-634E-25AFE4E06A1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5C0E7FE-3838-073A-E4D9-9121306223DD}"/>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95926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57ED-858F-927E-521B-4B34E8AA6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C1D7E-F7DA-5DD6-5286-39F7329F4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B4D98-8CB5-269C-21FD-97E6CCD8802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7F895E2-2911-5D23-3E51-213D3DB8FD03}"/>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6859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3B59-F484-A58B-B28B-D62BC68E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1C57B-0000-A4CC-9613-C610497ED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9269F-6B05-F197-A817-A27121AEC67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34783FD-8AB9-AD96-155B-4BD61C8ED550}"/>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99540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35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12/11/2024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12/11/2024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6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64.xml"/><Relationship Id="rId5" Type="http://schemas.openxmlformats.org/officeDocument/2006/relationships/image" Target="../media/image168.png"/><Relationship Id="rId4" Type="http://schemas.openxmlformats.org/officeDocument/2006/relationships/customXml" Target="../ink/ink16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167.xml"/><Relationship Id="rId3" Type="http://schemas.openxmlformats.org/officeDocument/2006/relationships/image" Target="../media/image3.jpg"/><Relationship Id="rId7" Type="http://schemas.openxmlformats.org/officeDocument/2006/relationships/image" Target="../media/image17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66.xml"/><Relationship Id="rId5" Type="http://schemas.openxmlformats.org/officeDocument/2006/relationships/image" Target="../media/image170.png"/><Relationship Id="rId4" Type="http://schemas.openxmlformats.org/officeDocument/2006/relationships/customXml" Target="../ink/ink165.xml"/><Relationship Id="rId9" Type="http://schemas.openxmlformats.org/officeDocument/2006/relationships/image" Target="../media/image172.png"/></Relationships>
</file>

<file path=ppt/slides/_rels/slide13.xml.rels><?xml version="1.0" encoding="UTF-8" standalone="yes"?>
<Relationships xmlns="http://schemas.openxmlformats.org/package/2006/relationships"><Relationship Id="rId8" Type="http://schemas.openxmlformats.org/officeDocument/2006/relationships/customXml" Target="../ink/ink170.xml"/><Relationship Id="rId13" Type="http://schemas.openxmlformats.org/officeDocument/2006/relationships/image" Target="../media/image177.png"/><Relationship Id="rId3" Type="http://schemas.openxmlformats.org/officeDocument/2006/relationships/image" Target="../media/image3.jpg"/><Relationship Id="rId7" Type="http://schemas.openxmlformats.org/officeDocument/2006/relationships/image" Target="../media/image174.png"/><Relationship Id="rId12" Type="http://schemas.openxmlformats.org/officeDocument/2006/relationships/customXml" Target="../ink/ink17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6.png"/><Relationship Id="rId5" Type="http://schemas.openxmlformats.org/officeDocument/2006/relationships/image" Target="../media/image173.png"/><Relationship Id="rId15" Type="http://schemas.openxmlformats.org/officeDocument/2006/relationships/image" Target="../media/image178.png"/><Relationship Id="rId10" Type="http://schemas.openxmlformats.org/officeDocument/2006/relationships/customXml" Target="../ink/ink171.xml"/><Relationship Id="rId4" Type="http://schemas.openxmlformats.org/officeDocument/2006/relationships/customXml" Target="../ink/ink168.xml"/><Relationship Id="rId9" Type="http://schemas.openxmlformats.org/officeDocument/2006/relationships/image" Target="../media/image175.png"/><Relationship Id="rId14" Type="http://schemas.openxmlformats.org/officeDocument/2006/relationships/customXml" Target="../ink/ink173.xml"/></Relationships>
</file>

<file path=ppt/slides/_rels/slide14.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183.png"/><Relationship Id="rId18" Type="http://schemas.openxmlformats.org/officeDocument/2006/relationships/customXml" Target="../ink/ink181.xml"/><Relationship Id="rId3" Type="http://schemas.openxmlformats.org/officeDocument/2006/relationships/image" Target="../media/image3.jpg"/><Relationship Id="rId21" Type="http://schemas.openxmlformats.org/officeDocument/2006/relationships/image" Target="../media/image187.png"/><Relationship Id="rId7" Type="http://schemas.openxmlformats.org/officeDocument/2006/relationships/image" Target="../media/image180.png"/><Relationship Id="rId12" Type="http://schemas.openxmlformats.org/officeDocument/2006/relationships/customXml" Target="../ink/ink178.xml"/><Relationship Id="rId17" Type="http://schemas.openxmlformats.org/officeDocument/2006/relationships/image" Target="../media/image185.png"/><Relationship Id="rId2" Type="http://schemas.openxmlformats.org/officeDocument/2006/relationships/notesSlide" Target="../notesSlides/notesSlide14.xml"/><Relationship Id="rId16" Type="http://schemas.openxmlformats.org/officeDocument/2006/relationships/customXml" Target="../ink/ink180.xml"/><Relationship Id="rId20" Type="http://schemas.openxmlformats.org/officeDocument/2006/relationships/customXml" Target="../ink/ink182.xml"/><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82.png"/><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10" Type="http://schemas.openxmlformats.org/officeDocument/2006/relationships/customXml" Target="../ink/ink177.xml"/><Relationship Id="rId19" Type="http://schemas.openxmlformats.org/officeDocument/2006/relationships/image" Target="../media/image186.png"/><Relationship Id="rId4" Type="http://schemas.openxmlformats.org/officeDocument/2006/relationships/customXml" Target="../ink/ink174.xml"/><Relationship Id="rId9" Type="http://schemas.openxmlformats.org/officeDocument/2006/relationships/image" Target="../media/image181.png"/><Relationship Id="rId14" Type="http://schemas.openxmlformats.org/officeDocument/2006/relationships/customXml" Target="../ink/ink179.xml"/><Relationship Id="rId22" Type="http://schemas.openxmlformats.org/officeDocument/2006/relationships/customXml" Target="../ink/ink183.xml"/></Relationships>
</file>

<file path=ppt/slides/_rels/slide15.xml.rels><?xml version="1.0" encoding="UTF-8" standalone="yes"?>
<Relationships xmlns="http://schemas.openxmlformats.org/package/2006/relationships"><Relationship Id="rId8" Type="http://schemas.openxmlformats.org/officeDocument/2006/relationships/customXml" Target="../ink/ink186.xml"/><Relationship Id="rId3" Type="http://schemas.openxmlformats.org/officeDocument/2006/relationships/image" Target="../media/image3.jpg"/><Relationship Id="rId7" Type="http://schemas.openxmlformats.org/officeDocument/2006/relationships/image" Target="../media/image19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2.png"/><Relationship Id="rId5" Type="http://schemas.openxmlformats.org/officeDocument/2006/relationships/image" Target="../media/image189.png"/><Relationship Id="rId10" Type="http://schemas.openxmlformats.org/officeDocument/2006/relationships/customXml" Target="../ink/ink187.xml"/><Relationship Id="rId4" Type="http://schemas.openxmlformats.org/officeDocument/2006/relationships/customXml" Target="../ink/ink184.xml"/><Relationship Id="rId9" Type="http://schemas.openxmlformats.org/officeDocument/2006/relationships/image" Target="../media/image191.png"/></Relationships>
</file>

<file path=ppt/slides/_rels/slide16.xml.rels><?xml version="1.0" encoding="UTF-8" standalone="yes"?>
<Relationships xmlns="http://schemas.openxmlformats.org/package/2006/relationships"><Relationship Id="rId8" Type="http://schemas.openxmlformats.org/officeDocument/2006/relationships/customXml" Target="../ink/ink190.xml"/><Relationship Id="rId13" Type="http://schemas.openxmlformats.org/officeDocument/2006/relationships/image" Target="../media/image197.png"/><Relationship Id="rId3" Type="http://schemas.openxmlformats.org/officeDocument/2006/relationships/image" Target="../media/image3.jpg"/><Relationship Id="rId7" Type="http://schemas.openxmlformats.org/officeDocument/2006/relationships/image" Target="../media/image194.png"/><Relationship Id="rId12" Type="http://schemas.openxmlformats.org/officeDocument/2006/relationships/customXml" Target="../ink/ink19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6.png"/><Relationship Id="rId5" Type="http://schemas.openxmlformats.org/officeDocument/2006/relationships/image" Target="../media/image193.png"/><Relationship Id="rId10" Type="http://schemas.openxmlformats.org/officeDocument/2006/relationships/customXml" Target="../ink/ink191.xml"/><Relationship Id="rId4" Type="http://schemas.openxmlformats.org/officeDocument/2006/relationships/customXml" Target="../ink/ink188.xml"/><Relationship Id="rId9" Type="http://schemas.openxmlformats.org/officeDocument/2006/relationships/image" Target="../media/image19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202.png"/><Relationship Id="rId18" Type="http://schemas.openxmlformats.org/officeDocument/2006/relationships/customXml" Target="../ink/ink200.xml"/><Relationship Id="rId26" Type="http://schemas.openxmlformats.org/officeDocument/2006/relationships/customXml" Target="../ink/ink204.xml"/><Relationship Id="rId39" Type="http://schemas.openxmlformats.org/officeDocument/2006/relationships/image" Target="../media/image215.png"/><Relationship Id="rId21" Type="http://schemas.openxmlformats.org/officeDocument/2006/relationships/image" Target="../media/image206.png"/><Relationship Id="rId34" Type="http://schemas.openxmlformats.org/officeDocument/2006/relationships/customXml" Target="../ink/ink208.xml"/><Relationship Id="rId7" Type="http://schemas.openxmlformats.org/officeDocument/2006/relationships/image" Target="../media/image199.png"/><Relationship Id="rId12" Type="http://schemas.openxmlformats.org/officeDocument/2006/relationships/customXml" Target="../ink/ink197.xml"/><Relationship Id="rId17" Type="http://schemas.openxmlformats.org/officeDocument/2006/relationships/image" Target="../media/image204.png"/><Relationship Id="rId25" Type="http://schemas.openxmlformats.org/officeDocument/2006/relationships/image" Target="../media/image208.png"/><Relationship Id="rId33" Type="http://schemas.openxmlformats.org/officeDocument/2006/relationships/image" Target="../media/image212.png"/><Relationship Id="rId38" Type="http://schemas.openxmlformats.org/officeDocument/2006/relationships/customXml" Target="../ink/ink210.xml"/><Relationship Id="rId2" Type="http://schemas.openxmlformats.org/officeDocument/2006/relationships/notesSlide" Target="../notesSlides/notesSlide18.xml"/><Relationship Id="rId16" Type="http://schemas.openxmlformats.org/officeDocument/2006/relationships/customXml" Target="../ink/ink199.xml"/><Relationship Id="rId20" Type="http://schemas.openxmlformats.org/officeDocument/2006/relationships/customXml" Target="../ink/ink201.xml"/><Relationship Id="rId29"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1.png"/><Relationship Id="rId24" Type="http://schemas.openxmlformats.org/officeDocument/2006/relationships/customXml" Target="../ink/ink203.xml"/><Relationship Id="rId32" Type="http://schemas.openxmlformats.org/officeDocument/2006/relationships/customXml" Target="../ink/ink207.xml"/><Relationship Id="rId37" Type="http://schemas.openxmlformats.org/officeDocument/2006/relationships/image" Target="../media/image214.png"/><Relationship Id="rId5" Type="http://schemas.openxmlformats.org/officeDocument/2006/relationships/image" Target="../media/image198.png"/><Relationship Id="rId15" Type="http://schemas.openxmlformats.org/officeDocument/2006/relationships/image" Target="../media/image203.png"/><Relationship Id="rId23" Type="http://schemas.openxmlformats.org/officeDocument/2006/relationships/image" Target="../media/image207.png"/><Relationship Id="rId28" Type="http://schemas.openxmlformats.org/officeDocument/2006/relationships/customXml" Target="../ink/ink205.xml"/><Relationship Id="rId36" Type="http://schemas.openxmlformats.org/officeDocument/2006/relationships/customXml" Target="../ink/ink209.xml"/><Relationship Id="rId10" Type="http://schemas.openxmlformats.org/officeDocument/2006/relationships/customXml" Target="../ink/ink196.xml"/><Relationship Id="rId19" Type="http://schemas.openxmlformats.org/officeDocument/2006/relationships/image" Target="../media/image205.png"/><Relationship Id="rId31" Type="http://schemas.openxmlformats.org/officeDocument/2006/relationships/image" Target="../media/image211.png"/><Relationship Id="rId4" Type="http://schemas.openxmlformats.org/officeDocument/2006/relationships/customXml" Target="../ink/ink193.xml"/><Relationship Id="rId9" Type="http://schemas.openxmlformats.org/officeDocument/2006/relationships/image" Target="../media/image200.png"/><Relationship Id="rId14" Type="http://schemas.openxmlformats.org/officeDocument/2006/relationships/customXml" Target="../ink/ink198.xml"/><Relationship Id="rId22" Type="http://schemas.openxmlformats.org/officeDocument/2006/relationships/customXml" Target="../ink/ink202.xml"/><Relationship Id="rId27" Type="http://schemas.openxmlformats.org/officeDocument/2006/relationships/image" Target="../media/image209.png"/><Relationship Id="rId30" Type="http://schemas.openxmlformats.org/officeDocument/2006/relationships/customXml" Target="../ink/ink206.xml"/><Relationship Id="rId35" Type="http://schemas.openxmlformats.org/officeDocument/2006/relationships/image" Target="../media/image213.png"/><Relationship Id="rId8" Type="http://schemas.openxmlformats.org/officeDocument/2006/relationships/customXml" Target="../ink/ink195.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customXml" Target="../ink/ink213.xml"/><Relationship Id="rId13" Type="http://schemas.openxmlformats.org/officeDocument/2006/relationships/image" Target="../media/image220.png"/><Relationship Id="rId18" Type="http://schemas.openxmlformats.org/officeDocument/2006/relationships/customXml" Target="../ink/ink218.xml"/><Relationship Id="rId3" Type="http://schemas.openxmlformats.org/officeDocument/2006/relationships/image" Target="../media/image3.jpg"/><Relationship Id="rId21" Type="http://schemas.openxmlformats.org/officeDocument/2006/relationships/image" Target="../media/image224.png"/><Relationship Id="rId7" Type="http://schemas.openxmlformats.org/officeDocument/2006/relationships/image" Target="../media/image217.png"/><Relationship Id="rId12" Type="http://schemas.openxmlformats.org/officeDocument/2006/relationships/customXml" Target="../ink/ink215.xml"/><Relationship Id="rId17" Type="http://schemas.openxmlformats.org/officeDocument/2006/relationships/image" Target="../media/image222.png"/><Relationship Id="rId2" Type="http://schemas.openxmlformats.org/officeDocument/2006/relationships/notesSlide" Target="../notesSlides/notesSlide19.xml"/><Relationship Id="rId16" Type="http://schemas.openxmlformats.org/officeDocument/2006/relationships/customXml" Target="../ink/ink217.xml"/><Relationship Id="rId20" Type="http://schemas.openxmlformats.org/officeDocument/2006/relationships/customXml" Target="../ink/ink219.xml"/><Relationship Id="rId1" Type="http://schemas.openxmlformats.org/officeDocument/2006/relationships/slideLayout" Target="../slideLayouts/slideLayout1.xml"/><Relationship Id="rId6" Type="http://schemas.openxmlformats.org/officeDocument/2006/relationships/customXml" Target="../ink/ink212.xml"/><Relationship Id="rId11" Type="http://schemas.openxmlformats.org/officeDocument/2006/relationships/image" Target="../media/image219.png"/><Relationship Id="rId5" Type="http://schemas.openxmlformats.org/officeDocument/2006/relationships/image" Target="../media/image216.png"/><Relationship Id="rId15" Type="http://schemas.openxmlformats.org/officeDocument/2006/relationships/image" Target="../media/image221.png"/><Relationship Id="rId10" Type="http://schemas.openxmlformats.org/officeDocument/2006/relationships/customXml" Target="../ink/ink214.xml"/><Relationship Id="rId19" Type="http://schemas.openxmlformats.org/officeDocument/2006/relationships/image" Target="../media/image223.png"/><Relationship Id="rId4" Type="http://schemas.openxmlformats.org/officeDocument/2006/relationships/customXml" Target="../ink/ink211.xml"/><Relationship Id="rId9" Type="http://schemas.openxmlformats.org/officeDocument/2006/relationships/image" Target="../media/image218.png"/><Relationship Id="rId14" Type="http://schemas.openxmlformats.org/officeDocument/2006/relationships/customXml" Target="../ink/ink2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8.png"/><Relationship Id="rId4" Type="http://schemas.openxmlformats.org/officeDocument/2006/relationships/customXml" Target="../ink/ink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image" Target="../media/image11.png"/><Relationship Id="rId4" Type="http://schemas.openxmlformats.org/officeDocument/2006/relationships/customXml" Target="../ink/ink6.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70.png"/><Relationship Id="rId299" Type="http://schemas.openxmlformats.org/officeDocument/2006/relationships/image" Target="../media/image161.png"/><Relationship Id="rId21" Type="http://schemas.openxmlformats.org/officeDocument/2006/relationships/image" Target="../media/image22.png"/><Relationship Id="rId63" Type="http://schemas.openxmlformats.org/officeDocument/2006/relationships/image" Target="../media/image43.png"/><Relationship Id="rId159" Type="http://schemas.openxmlformats.org/officeDocument/2006/relationships/image" Target="../media/image91.png"/><Relationship Id="rId170" Type="http://schemas.openxmlformats.org/officeDocument/2006/relationships/customXml" Target="../ink/ink92.xml"/><Relationship Id="rId226" Type="http://schemas.openxmlformats.org/officeDocument/2006/relationships/customXml" Target="../ink/ink120.xml"/><Relationship Id="rId268" Type="http://schemas.openxmlformats.org/officeDocument/2006/relationships/customXml" Target="../ink/ink141.xml"/><Relationship Id="rId32" Type="http://schemas.openxmlformats.org/officeDocument/2006/relationships/customXml" Target="../ink/ink23.xml"/><Relationship Id="rId74" Type="http://schemas.openxmlformats.org/officeDocument/2006/relationships/customXml" Target="../ink/ink44.xml"/><Relationship Id="rId128" Type="http://schemas.openxmlformats.org/officeDocument/2006/relationships/customXml" Target="../ink/ink71.xml"/><Relationship Id="rId5" Type="http://schemas.openxmlformats.org/officeDocument/2006/relationships/image" Target="../media/image14.png"/><Relationship Id="rId181" Type="http://schemas.openxmlformats.org/officeDocument/2006/relationships/image" Target="../media/image102.png"/><Relationship Id="rId237" Type="http://schemas.openxmlformats.org/officeDocument/2006/relationships/image" Target="../media/image130.png"/><Relationship Id="rId279" Type="http://schemas.openxmlformats.org/officeDocument/2006/relationships/image" Target="../media/image151.png"/><Relationship Id="rId43" Type="http://schemas.openxmlformats.org/officeDocument/2006/relationships/image" Target="../media/image33.png"/><Relationship Id="rId139" Type="http://schemas.openxmlformats.org/officeDocument/2006/relationships/image" Target="../media/image81.png"/><Relationship Id="rId290" Type="http://schemas.openxmlformats.org/officeDocument/2006/relationships/customXml" Target="../ink/ink152.xml"/><Relationship Id="rId304" Type="http://schemas.openxmlformats.org/officeDocument/2006/relationships/customXml" Target="../ink/ink159.xml"/><Relationship Id="rId85" Type="http://schemas.openxmlformats.org/officeDocument/2006/relationships/image" Target="../media/image54.png"/><Relationship Id="rId150" Type="http://schemas.openxmlformats.org/officeDocument/2006/relationships/customXml" Target="../ink/ink82.xml"/><Relationship Id="rId192" Type="http://schemas.openxmlformats.org/officeDocument/2006/relationships/customXml" Target="../ink/ink103.xml"/><Relationship Id="rId206" Type="http://schemas.openxmlformats.org/officeDocument/2006/relationships/customXml" Target="../ink/ink110.xml"/><Relationship Id="rId248" Type="http://schemas.openxmlformats.org/officeDocument/2006/relationships/customXml" Target="../ink/ink131.xml"/><Relationship Id="rId12" Type="http://schemas.openxmlformats.org/officeDocument/2006/relationships/customXml" Target="../ink/ink13.xml"/><Relationship Id="rId108" Type="http://schemas.openxmlformats.org/officeDocument/2006/relationships/customXml" Target="../ink/ink61.xml"/><Relationship Id="rId54" Type="http://schemas.openxmlformats.org/officeDocument/2006/relationships/customXml" Target="../ink/ink34.xml"/><Relationship Id="rId96" Type="http://schemas.openxmlformats.org/officeDocument/2006/relationships/customXml" Target="../ink/ink55.xml"/><Relationship Id="rId161" Type="http://schemas.openxmlformats.org/officeDocument/2006/relationships/image" Target="../media/image92.png"/><Relationship Id="rId217" Type="http://schemas.openxmlformats.org/officeDocument/2006/relationships/image" Target="../media/image120.png"/><Relationship Id="rId259" Type="http://schemas.openxmlformats.org/officeDocument/2006/relationships/image" Target="../media/image141.png"/><Relationship Id="rId23" Type="http://schemas.openxmlformats.org/officeDocument/2006/relationships/image" Target="../media/image23.png"/><Relationship Id="rId119" Type="http://schemas.openxmlformats.org/officeDocument/2006/relationships/image" Target="../media/image71.png"/><Relationship Id="rId270" Type="http://schemas.openxmlformats.org/officeDocument/2006/relationships/customXml" Target="../ink/ink142.xml"/><Relationship Id="rId44" Type="http://schemas.openxmlformats.org/officeDocument/2006/relationships/customXml" Target="../ink/ink29.xml"/><Relationship Id="rId65" Type="http://schemas.openxmlformats.org/officeDocument/2006/relationships/image" Target="../media/image44.png"/><Relationship Id="rId86" Type="http://schemas.openxmlformats.org/officeDocument/2006/relationships/customXml" Target="../ink/ink50.xml"/><Relationship Id="rId130" Type="http://schemas.openxmlformats.org/officeDocument/2006/relationships/customXml" Target="../ink/ink72.xml"/><Relationship Id="rId151" Type="http://schemas.openxmlformats.org/officeDocument/2006/relationships/image" Target="../media/image87.png"/><Relationship Id="rId172" Type="http://schemas.openxmlformats.org/officeDocument/2006/relationships/customXml" Target="../ink/ink93.xml"/><Relationship Id="rId193" Type="http://schemas.openxmlformats.org/officeDocument/2006/relationships/image" Target="../media/image108.png"/><Relationship Id="rId207" Type="http://schemas.openxmlformats.org/officeDocument/2006/relationships/image" Target="../media/image115.png"/><Relationship Id="rId228" Type="http://schemas.openxmlformats.org/officeDocument/2006/relationships/customXml" Target="../ink/ink121.xml"/><Relationship Id="rId249" Type="http://schemas.openxmlformats.org/officeDocument/2006/relationships/image" Target="../media/image136.png"/><Relationship Id="rId13" Type="http://schemas.openxmlformats.org/officeDocument/2006/relationships/image" Target="../media/image18.png"/><Relationship Id="rId109" Type="http://schemas.openxmlformats.org/officeDocument/2006/relationships/image" Target="../media/image66.png"/><Relationship Id="rId260" Type="http://schemas.openxmlformats.org/officeDocument/2006/relationships/customXml" Target="../ink/ink137.xml"/><Relationship Id="rId281" Type="http://schemas.openxmlformats.org/officeDocument/2006/relationships/image" Target="../media/image152.png"/><Relationship Id="rId34" Type="http://schemas.openxmlformats.org/officeDocument/2006/relationships/customXml" Target="../ink/ink24.xml"/><Relationship Id="rId55" Type="http://schemas.openxmlformats.org/officeDocument/2006/relationships/image" Target="../media/image39.png"/><Relationship Id="rId76" Type="http://schemas.openxmlformats.org/officeDocument/2006/relationships/customXml" Target="../ink/ink45.xml"/><Relationship Id="rId97" Type="http://schemas.openxmlformats.org/officeDocument/2006/relationships/image" Target="../media/image60.png"/><Relationship Id="rId120" Type="http://schemas.openxmlformats.org/officeDocument/2006/relationships/customXml" Target="../ink/ink67.xml"/><Relationship Id="rId141" Type="http://schemas.openxmlformats.org/officeDocument/2006/relationships/image" Target="../media/image82.png"/><Relationship Id="rId7" Type="http://schemas.openxmlformats.org/officeDocument/2006/relationships/image" Target="../media/image15.png"/><Relationship Id="rId162" Type="http://schemas.openxmlformats.org/officeDocument/2006/relationships/customXml" Target="../ink/ink88.xml"/><Relationship Id="rId183" Type="http://schemas.openxmlformats.org/officeDocument/2006/relationships/image" Target="../media/image103.png"/><Relationship Id="rId218" Type="http://schemas.openxmlformats.org/officeDocument/2006/relationships/customXml" Target="../ink/ink116.xml"/><Relationship Id="rId239" Type="http://schemas.openxmlformats.org/officeDocument/2006/relationships/image" Target="../media/image131.png"/><Relationship Id="rId250" Type="http://schemas.openxmlformats.org/officeDocument/2006/relationships/customXml" Target="../ink/ink132.xml"/><Relationship Id="rId271" Type="http://schemas.openxmlformats.org/officeDocument/2006/relationships/image" Target="../media/image147.png"/><Relationship Id="rId292" Type="http://schemas.openxmlformats.org/officeDocument/2006/relationships/customXml" Target="../ink/ink153.xml"/><Relationship Id="rId306" Type="http://schemas.openxmlformats.org/officeDocument/2006/relationships/customXml" Target="../ink/ink160.xml"/><Relationship Id="rId24" Type="http://schemas.openxmlformats.org/officeDocument/2006/relationships/customXml" Target="../ink/ink19.xml"/><Relationship Id="rId45" Type="http://schemas.openxmlformats.org/officeDocument/2006/relationships/image" Target="../media/image34.png"/><Relationship Id="rId66" Type="http://schemas.openxmlformats.org/officeDocument/2006/relationships/customXml" Target="../ink/ink40.xml"/><Relationship Id="rId87" Type="http://schemas.openxmlformats.org/officeDocument/2006/relationships/image" Target="../media/image55.png"/><Relationship Id="rId110" Type="http://schemas.openxmlformats.org/officeDocument/2006/relationships/customXml" Target="../ink/ink62.xml"/><Relationship Id="rId131" Type="http://schemas.openxmlformats.org/officeDocument/2006/relationships/image" Target="../media/image77.png"/><Relationship Id="rId152" Type="http://schemas.openxmlformats.org/officeDocument/2006/relationships/customXml" Target="../ink/ink83.xml"/><Relationship Id="rId173" Type="http://schemas.openxmlformats.org/officeDocument/2006/relationships/image" Target="../media/image98.png"/><Relationship Id="rId194" Type="http://schemas.openxmlformats.org/officeDocument/2006/relationships/customXml" Target="../ink/ink104.xml"/><Relationship Id="rId208" Type="http://schemas.openxmlformats.org/officeDocument/2006/relationships/customXml" Target="../ink/ink111.xml"/><Relationship Id="rId229" Type="http://schemas.openxmlformats.org/officeDocument/2006/relationships/image" Target="../media/image126.png"/><Relationship Id="rId240" Type="http://schemas.openxmlformats.org/officeDocument/2006/relationships/customXml" Target="../ink/ink127.xml"/><Relationship Id="rId261" Type="http://schemas.openxmlformats.org/officeDocument/2006/relationships/image" Target="../media/image142.png"/><Relationship Id="rId14" Type="http://schemas.openxmlformats.org/officeDocument/2006/relationships/customXml" Target="../ink/ink14.xml"/><Relationship Id="rId35" Type="http://schemas.openxmlformats.org/officeDocument/2006/relationships/image" Target="../media/image29.png"/><Relationship Id="rId56" Type="http://schemas.openxmlformats.org/officeDocument/2006/relationships/customXml" Target="../ink/ink35.xml"/><Relationship Id="rId77" Type="http://schemas.openxmlformats.org/officeDocument/2006/relationships/image" Target="../media/image50.png"/><Relationship Id="rId100" Type="http://schemas.openxmlformats.org/officeDocument/2006/relationships/customXml" Target="../ink/ink57.xml"/><Relationship Id="rId282" Type="http://schemas.openxmlformats.org/officeDocument/2006/relationships/customXml" Target="../ink/ink148.xml"/><Relationship Id="rId8" Type="http://schemas.openxmlformats.org/officeDocument/2006/relationships/customXml" Target="../ink/ink11.xml"/><Relationship Id="rId98" Type="http://schemas.openxmlformats.org/officeDocument/2006/relationships/customXml" Target="../ink/ink56.xml"/><Relationship Id="rId121" Type="http://schemas.openxmlformats.org/officeDocument/2006/relationships/image" Target="../media/image72.png"/><Relationship Id="rId142" Type="http://schemas.openxmlformats.org/officeDocument/2006/relationships/customXml" Target="../ink/ink78.xml"/><Relationship Id="rId163" Type="http://schemas.openxmlformats.org/officeDocument/2006/relationships/image" Target="../media/image93.png"/><Relationship Id="rId184" Type="http://schemas.openxmlformats.org/officeDocument/2006/relationships/customXml" Target="../ink/ink99.xml"/><Relationship Id="rId219" Type="http://schemas.openxmlformats.org/officeDocument/2006/relationships/image" Target="../media/image121.png"/><Relationship Id="rId230" Type="http://schemas.openxmlformats.org/officeDocument/2006/relationships/customXml" Target="../ink/ink122.xml"/><Relationship Id="rId251" Type="http://schemas.openxmlformats.org/officeDocument/2006/relationships/image" Target="../media/image137.png"/><Relationship Id="rId25" Type="http://schemas.openxmlformats.org/officeDocument/2006/relationships/image" Target="../media/image24.png"/><Relationship Id="rId46" Type="http://schemas.openxmlformats.org/officeDocument/2006/relationships/customXml" Target="../ink/ink30.xml"/><Relationship Id="rId67" Type="http://schemas.openxmlformats.org/officeDocument/2006/relationships/image" Target="../media/image45.png"/><Relationship Id="rId272" Type="http://schemas.openxmlformats.org/officeDocument/2006/relationships/customXml" Target="../ink/ink143.xml"/><Relationship Id="rId293" Type="http://schemas.openxmlformats.org/officeDocument/2006/relationships/image" Target="../media/image158.png"/><Relationship Id="rId307" Type="http://schemas.openxmlformats.org/officeDocument/2006/relationships/image" Target="../media/image165.png"/><Relationship Id="rId88" Type="http://schemas.openxmlformats.org/officeDocument/2006/relationships/customXml" Target="../ink/ink51.xml"/><Relationship Id="rId111" Type="http://schemas.openxmlformats.org/officeDocument/2006/relationships/image" Target="../media/image67.png"/><Relationship Id="rId132" Type="http://schemas.openxmlformats.org/officeDocument/2006/relationships/customXml" Target="../ink/ink73.xml"/><Relationship Id="rId153" Type="http://schemas.openxmlformats.org/officeDocument/2006/relationships/image" Target="../media/image88.png"/><Relationship Id="rId174" Type="http://schemas.openxmlformats.org/officeDocument/2006/relationships/customXml" Target="../ink/ink94.xml"/><Relationship Id="rId195" Type="http://schemas.openxmlformats.org/officeDocument/2006/relationships/image" Target="../media/image109.png"/><Relationship Id="rId209" Type="http://schemas.openxmlformats.org/officeDocument/2006/relationships/image" Target="../media/image116.png"/><Relationship Id="rId220" Type="http://schemas.openxmlformats.org/officeDocument/2006/relationships/customXml" Target="../ink/ink117.xml"/><Relationship Id="rId241" Type="http://schemas.openxmlformats.org/officeDocument/2006/relationships/image" Target="../media/image132.png"/><Relationship Id="rId15" Type="http://schemas.openxmlformats.org/officeDocument/2006/relationships/image" Target="../media/image19.png"/><Relationship Id="rId36" Type="http://schemas.openxmlformats.org/officeDocument/2006/relationships/customXml" Target="../ink/ink25.xml"/><Relationship Id="rId57" Type="http://schemas.openxmlformats.org/officeDocument/2006/relationships/image" Target="../media/image40.png"/><Relationship Id="rId262" Type="http://schemas.openxmlformats.org/officeDocument/2006/relationships/customXml" Target="../ink/ink138.xml"/><Relationship Id="rId283" Type="http://schemas.openxmlformats.org/officeDocument/2006/relationships/image" Target="../media/image153.png"/><Relationship Id="rId78" Type="http://schemas.openxmlformats.org/officeDocument/2006/relationships/customXml" Target="../ink/ink46.xml"/><Relationship Id="rId99" Type="http://schemas.openxmlformats.org/officeDocument/2006/relationships/image" Target="../media/image61.png"/><Relationship Id="rId101" Type="http://schemas.openxmlformats.org/officeDocument/2006/relationships/image" Target="../media/image62.png"/><Relationship Id="rId122" Type="http://schemas.openxmlformats.org/officeDocument/2006/relationships/customXml" Target="../ink/ink68.xml"/><Relationship Id="rId143" Type="http://schemas.openxmlformats.org/officeDocument/2006/relationships/image" Target="../media/image83.png"/><Relationship Id="rId164" Type="http://schemas.openxmlformats.org/officeDocument/2006/relationships/customXml" Target="../ink/ink89.xml"/><Relationship Id="rId185" Type="http://schemas.openxmlformats.org/officeDocument/2006/relationships/image" Target="../media/image104.png"/><Relationship Id="rId9" Type="http://schemas.openxmlformats.org/officeDocument/2006/relationships/image" Target="../media/image16.png"/><Relationship Id="rId210" Type="http://schemas.openxmlformats.org/officeDocument/2006/relationships/customXml" Target="../ink/ink112.xml"/><Relationship Id="rId26" Type="http://schemas.openxmlformats.org/officeDocument/2006/relationships/customXml" Target="../ink/ink20.xml"/><Relationship Id="rId231" Type="http://schemas.openxmlformats.org/officeDocument/2006/relationships/image" Target="../media/image127.png"/><Relationship Id="rId252" Type="http://schemas.openxmlformats.org/officeDocument/2006/relationships/customXml" Target="../ink/ink133.xml"/><Relationship Id="rId273" Type="http://schemas.openxmlformats.org/officeDocument/2006/relationships/image" Target="../media/image148.png"/><Relationship Id="rId294" Type="http://schemas.openxmlformats.org/officeDocument/2006/relationships/customXml" Target="../ink/ink154.xml"/><Relationship Id="rId308" Type="http://schemas.openxmlformats.org/officeDocument/2006/relationships/customXml" Target="../ink/ink161.xml"/><Relationship Id="rId47" Type="http://schemas.openxmlformats.org/officeDocument/2006/relationships/image" Target="../media/image35.png"/><Relationship Id="rId68" Type="http://schemas.openxmlformats.org/officeDocument/2006/relationships/customXml" Target="../ink/ink41.xml"/><Relationship Id="rId89" Type="http://schemas.openxmlformats.org/officeDocument/2006/relationships/image" Target="../media/image56.png"/><Relationship Id="rId112" Type="http://schemas.openxmlformats.org/officeDocument/2006/relationships/customXml" Target="../ink/ink63.xml"/><Relationship Id="rId133" Type="http://schemas.openxmlformats.org/officeDocument/2006/relationships/image" Target="../media/image78.png"/><Relationship Id="rId154" Type="http://schemas.openxmlformats.org/officeDocument/2006/relationships/customXml" Target="../ink/ink84.xml"/><Relationship Id="rId175" Type="http://schemas.openxmlformats.org/officeDocument/2006/relationships/image" Target="../media/image99.png"/><Relationship Id="rId196" Type="http://schemas.openxmlformats.org/officeDocument/2006/relationships/customXml" Target="../ink/ink105.xml"/><Relationship Id="rId200" Type="http://schemas.openxmlformats.org/officeDocument/2006/relationships/customXml" Target="../ink/ink107.xml"/><Relationship Id="rId16" Type="http://schemas.openxmlformats.org/officeDocument/2006/relationships/customXml" Target="../ink/ink15.xml"/><Relationship Id="rId221" Type="http://schemas.openxmlformats.org/officeDocument/2006/relationships/image" Target="../media/image122.png"/><Relationship Id="rId242" Type="http://schemas.openxmlformats.org/officeDocument/2006/relationships/customXml" Target="../ink/ink128.xml"/><Relationship Id="rId263" Type="http://schemas.openxmlformats.org/officeDocument/2006/relationships/image" Target="../media/image143.png"/><Relationship Id="rId284" Type="http://schemas.openxmlformats.org/officeDocument/2006/relationships/customXml" Target="../ink/ink149.xml"/><Relationship Id="rId37" Type="http://schemas.openxmlformats.org/officeDocument/2006/relationships/image" Target="../media/image30.png"/><Relationship Id="rId58" Type="http://schemas.openxmlformats.org/officeDocument/2006/relationships/customXml" Target="../ink/ink36.xml"/><Relationship Id="rId79" Type="http://schemas.openxmlformats.org/officeDocument/2006/relationships/image" Target="../media/image51.png"/><Relationship Id="rId102" Type="http://schemas.openxmlformats.org/officeDocument/2006/relationships/customXml" Target="../ink/ink58.xml"/><Relationship Id="rId123" Type="http://schemas.openxmlformats.org/officeDocument/2006/relationships/image" Target="../media/image73.png"/><Relationship Id="rId144" Type="http://schemas.openxmlformats.org/officeDocument/2006/relationships/customXml" Target="../ink/ink79.xml"/><Relationship Id="rId90" Type="http://schemas.openxmlformats.org/officeDocument/2006/relationships/customXml" Target="../ink/ink52.xml"/><Relationship Id="rId165" Type="http://schemas.openxmlformats.org/officeDocument/2006/relationships/image" Target="../media/image94.png"/><Relationship Id="rId186" Type="http://schemas.openxmlformats.org/officeDocument/2006/relationships/customXml" Target="../ink/ink100.xml"/><Relationship Id="rId211" Type="http://schemas.openxmlformats.org/officeDocument/2006/relationships/image" Target="../media/image117.png"/><Relationship Id="rId232" Type="http://schemas.openxmlformats.org/officeDocument/2006/relationships/customXml" Target="../ink/ink123.xml"/><Relationship Id="rId253" Type="http://schemas.openxmlformats.org/officeDocument/2006/relationships/image" Target="../media/image138.png"/><Relationship Id="rId274" Type="http://schemas.openxmlformats.org/officeDocument/2006/relationships/customXml" Target="../ink/ink144.xml"/><Relationship Id="rId295" Type="http://schemas.openxmlformats.org/officeDocument/2006/relationships/image" Target="../media/image159.png"/><Relationship Id="rId309" Type="http://schemas.openxmlformats.org/officeDocument/2006/relationships/image" Target="../media/image166.png"/><Relationship Id="rId27" Type="http://schemas.openxmlformats.org/officeDocument/2006/relationships/image" Target="../media/image25.png"/><Relationship Id="rId48" Type="http://schemas.openxmlformats.org/officeDocument/2006/relationships/customXml" Target="../ink/ink31.xml"/><Relationship Id="rId69" Type="http://schemas.openxmlformats.org/officeDocument/2006/relationships/image" Target="../media/image46.png"/><Relationship Id="rId113" Type="http://schemas.openxmlformats.org/officeDocument/2006/relationships/image" Target="../media/image68.png"/><Relationship Id="rId134" Type="http://schemas.openxmlformats.org/officeDocument/2006/relationships/customXml" Target="../ink/ink74.xml"/><Relationship Id="rId80" Type="http://schemas.openxmlformats.org/officeDocument/2006/relationships/customXml" Target="../ink/ink47.xml"/><Relationship Id="rId155" Type="http://schemas.openxmlformats.org/officeDocument/2006/relationships/image" Target="../media/image89.png"/><Relationship Id="rId176" Type="http://schemas.openxmlformats.org/officeDocument/2006/relationships/customXml" Target="../ink/ink95.xml"/><Relationship Id="rId197" Type="http://schemas.openxmlformats.org/officeDocument/2006/relationships/image" Target="../media/image110.png"/><Relationship Id="rId201" Type="http://schemas.openxmlformats.org/officeDocument/2006/relationships/image" Target="../media/image112.png"/><Relationship Id="rId222" Type="http://schemas.openxmlformats.org/officeDocument/2006/relationships/customXml" Target="../ink/ink118.xml"/><Relationship Id="rId243" Type="http://schemas.openxmlformats.org/officeDocument/2006/relationships/image" Target="../media/image133.png"/><Relationship Id="rId264" Type="http://schemas.openxmlformats.org/officeDocument/2006/relationships/customXml" Target="../ink/ink139.xml"/><Relationship Id="rId285" Type="http://schemas.openxmlformats.org/officeDocument/2006/relationships/image" Target="../media/image154.png"/><Relationship Id="rId17" Type="http://schemas.openxmlformats.org/officeDocument/2006/relationships/image" Target="../media/image20.png"/><Relationship Id="rId38" Type="http://schemas.openxmlformats.org/officeDocument/2006/relationships/customXml" Target="../ink/ink26.xml"/><Relationship Id="rId59" Type="http://schemas.openxmlformats.org/officeDocument/2006/relationships/image" Target="../media/image41.png"/><Relationship Id="rId103" Type="http://schemas.openxmlformats.org/officeDocument/2006/relationships/image" Target="../media/image63.png"/><Relationship Id="rId124" Type="http://schemas.openxmlformats.org/officeDocument/2006/relationships/customXml" Target="../ink/ink69.xml"/><Relationship Id="rId310" Type="http://schemas.openxmlformats.org/officeDocument/2006/relationships/customXml" Target="../ink/ink162.xml"/><Relationship Id="rId70" Type="http://schemas.openxmlformats.org/officeDocument/2006/relationships/customXml" Target="../ink/ink42.xml"/><Relationship Id="rId91" Type="http://schemas.openxmlformats.org/officeDocument/2006/relationships/image" Target="../media/image57.png"/><Relationship Id="rId145" Type="http://schemas.openxmlformats.org/officeDocument/2006/relationships/image" Target="../media/image84.png"/><Relationship Id="rId166" Type="http://schemas.openxmlformats.org/officeDocument/2006/relationships/customXml" Target="../ink/ink90.xml"/><Relationship Id="rId187" Type="http://schemas.openxmlformats.org/officeDocument/2006/relationships/image" Target="../media/image105.png"/><Relationship Id="rId1" Type="http://schemas.openxmlformats.org/officeDocument/2006/relationships/slideLayout" Target="../slideLayouts/slideLayout1.xml"/><Relationship Id="rId212" Type="http://schemas.openxmlformats.org/officeDocument/2006/relationships/customXml" Target="../ink/ink113.xml"/><Relationship Id="rId233" Type="http://schemas.openxmlformats.org/officeDocument/2006/relationships/image" Target="../media/image128.png"/><Relationship Id="rId254" Type="http://schemas.openxmlformats.org/officeDocument/2006/relationships/customXml" Target="../ink/ink134.xml"/><Relationship Id="rId28" Type="http://schemas.openxmlformats.org/officeDocument/2006/relationships/customXml" Target="../ink/ink21.xml"/><Relationship Id="rId49" Type="http://schemas.openxmlformats.org/officeDocument/2006/relationships/image" Target="../media/image36.png"/><Relationship Id="rId114" Type="http://schemas.openxmlformats.org/officeDocument/2006/relationships/customXml" Target="../ink/ink64.xml"/><Relationship Id="rId275" Type="http://schemas.openxmlformats.org/officeDocument/2006/relationships/image" Target="../media/image149.png"/><Relationship Id="rId296" Type="http://schemas.openxmlformats.org/officeDocument/2006/relationships/customXml" Target="../ink/ink155.xml"/><Relationship Id="rId300" Type="http://schemas.openxmlformats.org/officeDocument/2006/relationships/customXml" Target="../ink/ink157.xml"/><Relationship Id="rId60" Type="http://schemas.openxmlformats.org/officeDocument/2006/relationships/customXml" Target="../ink/ink37.xml"/><Relationship Id="rId81" Type="http://schemas.openxmlformats.org/officeDocument/2006/relationships/image" Target="../media/image52.png"/><Relationship Id="rId135" Type="http://schemas.openxmlformats.org/officeDocument/2006/relationships/image" Target="../media/image79.png"/><Relationship Id="rId156" Type="http://schemas.openxmlformats.org/officeDocument/2006/relationships/customXml" Target="../ink/ink85.xml"/><Relationship Id="rId177" Type="http://schemas.openxmlformats.org/officeDocument/2006/relationships/image" Target="../media/image100.png"/><Relationship Id="rId198" Type="http://schemas.openxmlformats.org/officeDocument/2006/relationships/customXml" Target="../ink/ink106.xml"/><Relationship Id="rId202" Type="http://schemas.openxmlformats.org/officeDocument/2006/relationships/customXml" Target="../ink/ink108.xml"/><Relationship Id="rId223" Type="http://schemas.openxmlformats.org/officeDocument/2006/relationships/image" Target="../media/image123.png"/><Relationship Id="rId244" Type="http://schemas.openxmlformats.org/officeDocument/2006/relationships/customXml" Target="../ink/ink129.xml"/><Relationship Id="rId18" Type="http://schemas.openxmlformats.org/officeDocument/2006/relationships/customXml" Target="../ink/ink16.xml"/><Relationship Id="rId39" Type="http://schemas.openxmlformats.org/officeDocument/2006/relationships/image" Target="../media/image31.png"/><Relationship Id="rId265" Type="http://schemas.openxmlformats.org/officeDocument/2006/relationships/image" Target="../media/image144.png"/><Relationship Id="rId286" Type="http://schemas.openxmlformats.org/officeDocument/2006/relationships/customXml" Target="../ink/ink150.xml"/><Relationship Id="rId50" Type="http://schemas.openxmlformats.org/officeDocument/2006/relationships/customXml" Target="../ink/ink32.xml"/><Relationship Id="rId104" Type="http://schemas.openxmlformats.org/officeDocument/2006/relationships/customXml" Target="../ink/ink59.xml"/><Relationship Id="rId125" Type="http://schemas.openxmlformats.org/officeDocument/2006/relationships/image" Target="../media/image74.png"/><Relationship Id="rId146" Type="http://schemas.openxmlformats.org/officeDocument/2006/relationships/customXml" Target="../ink/ink80.xml"/><Relationship Id="rId167" Type="http://schemas.openxmlformats.org/officeDocument/2006/relationships/image" Target="../media/image95.png"/><Relationship Id="rId188" Type="http://schemas.openxmlformats.org/officeDocument/2006/relationships/customXml" Target="../ink/ink101.xml"/><Relationship Id="rId311" Type="http://schemas.openxmlformats.org/officeDocument/2006/relationships/image" Target="../media/image167.png"/><Relationship Id="rId71" Type="http://schemas.openxmlformats.org/officeDocument/2006/relationships/image" Target="../media/image47.png"/><Relationship Id="rId92" Type="http://schemas.openxmlformats.org/officeDocument/2006/relationships/customXml" Target="../ink/ink53.xml"/><Relationship Id="rId213" Type="http://schemas.openxmlformats.org/officeDocument/2006/relationships/image" Target="../media/image118.png"/><Relationship Id="rId234" Type="http://schemas.openxmlformats.org/officeDocument/2006/relationships/customXml" Target="../ink/ink124.xml"/><Relationship Id="rId2" Type="http://schemas.openxmlformats.org/officeDocument/2006/relationships/notesSlide" Target="../notesSlides/notesSlide9.xml"/><Relationship Id="rId29" Type="http://schemas.openxmlformats.org/officeDocument/2006/relationships/image" Target="../media/image26.png"/><Relationship Id="rId255" Type="http://schemas.openxmlformats.org/officeDocument/2006/relationships/image" Target="../media/image139.png"/><Relationship Id="rId276" Type="http://schemas.openxmlformats.org/officeDocument/2006/relationships/customXml" Target="../ink/ink145.xml"/><Relationship Id="rId297" Type="http://schemas.openxmlformats.org/officeDocument/2006/relationships/image" Target="../media/image160.png"/><Relationship Id="rId40" Type="http://schemas.openxmlformats.org/officeDocument/2006/relationships/customXml" Target="../ink/ink27.xml"/><Relationship Id="rId115" Type="http://schemas.openxmlformats.org/officeDocument/2006/relationships/image" Target="../media/image69.png"/><Relationship Id="rId136" Type="http://schemas.openxmlformats.org/officeDocument/2006/relationships/customXml" Target="../ink/ink75.xml"/><Relationship Id="rId157" Type="http://schemas.openxmlformats.org/officeDocument/2006/relationships/image" Target="../media/image90.png"/><Relationship Id="rId178" Type="http://schemas.openxmlformats.org/officeDocument/2006/relationships/customXml" Target="../ink/ink96.xml"/><Relationship Id="rId301" Type="http://schemas.openxmlformats.org/officeDocument/2006/relationships/image" Target="../media/image162.png"/><Relationship Id="rId61" Type="http://schemas.openxmlformats.org/officeDocument/2006/relationships/image" Target="../media/image42.png"/><Relationship Id="rId82" Type="http://schemas.openxmlformats.org/officeDocument/2006/relationships/customXml" Target="../ink/ink48.xml"/><Relationship Id="rId199" Type="http://schemas.openxmlformats.org/officeDocument/2006/relationships/image" Target="../media/image111.png"/><Relationship Id="rId203" Type="http://schemas.openxmlformats.org/officeDocument/2006/relationships/image" Target="../media/image113.png"/><Relationship Id="rId19" Type="http://schemas.openxmlformats.org/officeDocument/2006/relationships/image" Target="../media/image21.png"/><Relationship Id="rId224" Type="http://schemas.openxmlformats.org/officeDocument/2006/relationships/customXml" Target="../ink/ink119.xml"/><Relationship Id="rId245" Type="http://schemas.openxmlformats.org/officeDocument/2006/relationships/image" Target="../media/image134.png"/><Relationship Id="rId266" Type="http://schemas.openxmlformats.org/officeDocument/2006/relationships/customXml" Target="../ink/ink140.xml"/><Relationship Id="rId287" Type="http://schemas.openxmlformats.org/officeDocument/2006/relationships/image" Target="../media/image155.png"/><Relationship Id="rId30" Type="http://schemas.openxmlformats.org/officeDocument/2006/relationships/customXml" Target="../ink/ink22.xml"/><Relationship Id="rId105" Type="http://schemas.openxmlformats.org/officeDocument/2006/relationships/image" Target="../media/image64.png"/><Relationship Id="rId126" Type="http://schemas.openxmlformats.org/officeDocument/2006/relationships/customXml" Target="../ink/ink70.xml"/><Relationship Id="rId147" Type="http://schemas.openxmlformats.org/officeDocument/2006/relationships/image" Target="../media/image85.png"/><Relationship Id="rId168" Type="http://schemas.openxmlformats.org/officeDocument/2006/relationships/customXml" Target="../ink/ink91.xml"/><Relationship Id="rId51" Type="http://schemas.openxmlformats.org/officeDocument/2006/relationships/image" Target="../media/image37.png"/><Relationship Id="rId72" Type="http://schemas.openxmlformats.org/officeDocument/2006/relationships/customXml" Target="../ink/ink43.xml"/><Relationship Id="rId93" Type="http://schemas.openxmlformats.org/officeDocument/2006/relationships/image" Target="../media/image58.png"/><Relationship Id="rId189" Type="http://schemas.openxmlformats.org/officeDocument/2006/relationships/image" Target="../media/image106.png"/><Relationship Id="rId3" Type="http://schemas.openxmlformats.org/officeDocument/2006/relationships/image" Target="../media/image3.jpg"/><Relationship Id="rId214" Type="http://schemas.openxmlformats.org/officeDocument/2006/relationships/customXml" Target="../ink/ink114.xml"/><Relationship Id="rId235" Type="http://schemas.openxmlformats.org/officeDocument/2006/relationships/image" Target="../media/image129.png"/><Relationship Id="rId256" Type="http://schemas.openxmlformats.org/officeDocument/2006/relationships/customXml" Target="../ink/ink135.xml"/><Relationship Id="rId277" Type="http://schemas.openxmlformats.org/officeDocument/2006/relationships/image" Target="../media/image150.png"/><Relationship Id="rId298" Type="http://schemas.openxmlformats.org/officeDocument/2006/relationships/customXml" Target="../ink/ink156.xml"/><Relationship Id="rId116" Type="http://schemas.openxmlformats.org/officeDocument/2006/relationships/customXml" Target="../ink/ink65.xml"/><Relationship Id="rId137" Type="http://schemas.openxmlformats.org/officeDocument/2006/relationships/image" Target="../media/image80.png"/><Relationship Id="rId158" Type="http://schemas.openxmlformats.org/officeDocument/2006/relationships/customXml" Target="../ink/ink86.xml"/><Relationship Id="rId302" Type="http://schemas.openxmlformats.org/officeDocument/2006/relationships/customXml" Target="../ink/ink158.xml"/><Relationship Id="rId20" Type="http://schemas.openxmlformats.org/officeDocument/2006/relationships/customXml" Target="../ink/ink17.xml"/><Relationship Id="rId41" Type="http://schemas.openxmlformats.org/officeDocument/2006/relationships/image" Target="../media/image32.png"/><Relationship Id="rId62" Type="http://schemas.openxmlformats.org/officeDocument/2006/relationships/customXml" Target="../ink/ink38.xml"/><Relationship Id="rId83" Type="http://schemas.openxmlformats.org/officeDocument/2006/relationships/image" Target="../media/image53.png"/><Relationship Id="rId179" Type="http://schemas.openxmlformats.org/officeDocument/2006/relationships/image" Target="../media/image101.png"/><Relationship Id="rId190" Type="http://schemas.openxmlformats.org/officeDocument/2006/relationships/customXml" Target="../ink/ink102.xml"/><Relationship Id="rId204" Type="http://schemas.openxmlformats.org/officeDocument/2006/relationships/customXml" Target="../ink/ink109.xml"/><Relationship Id="rId225" Type="http://schemas.openxmlformats.org/officeDocument/2006/relationships/image" Target="../media/image124.png"/><Relationship Id="rId246" Type="http://schemas.openxmlformats.org/officeDocument/2006/relationships/customXml" Target="../ink/ink130.xml"/><Relationship Id="rId267" Type="http://schemas.openxmlformats.org/officeDocument/2006/relationships/image" Target="../media/image145.png"/><Relationship Id="rId288" Type="http://schemas.openxmlformats.org/officeDocument/2006/relationships/customXml" Target="../ink/ink151.xml"/><Relationship Id="rId106" Type="http://schemas.openxmlformats.org/officeDocument/2006/relationships/customXml" Target="../ink/ink60.xml"/><Relationship Id="rId127" Type="http://schemas.openxmlformats.org/officeDocument/2006/relationships/image" Target="../media/image75.png"/><Relationship Id="rId10" Type="http://schemas.openxmlformats.org/officeDocument/2006/relationships/customXml" Target="../ink/ink12.xml"/><Relationship Id="rId31" Type="http://schemas.openxmlformats.org/officeDocument/2006/relationships/image" Target="../media/image27.png"/><Relationship Id="rId52" Type="http://schemas.openxmlformats.org/officeDocument/2006/relationships/customXml" Target="../ink/ink33.xml"/><Relationship Id="rId73" Type="http://schemas.openxmlformats.org/officeDocument/2006/relationships/image" Target="../media/image48.png"/><Relationship Id="rId94" Type="http://schemas.openxmlformats.org/officeDocument/2006/relationships/customXml" Target="../ink/ink54.xml"/><Relationship Id="rId148" Type="http://schemas.openxmlformats.org/officeDocument/2006/relationships/customXml" Target="../ink/ink81.xml"/><Relationship Id="rId169" Type="http://schemas.openxmlformats.org/officeDocument/2006/relationships/image" Target="../media/image96.png"/><Relationship Id="rId4" Type="http://schemas.openxmlformats.org/officeDocument/2006/relationships/customXml" Target="../ink/ink9.xml"/><Relationship Id="rId180" Type="http://schemas.openxmlformats.org/officeDocument/2006/relationships/customXml" Target="../ink/ink97.xml"/><Relationship Id="rId215" Type="http://schemas.openxmlformats.org/officeDocument/2006/relationships/image" Target="../media/image119.png"/><Relationship Id="rId236" Type="http://schemas.openxmlformats.org/officeDocument/2006/relationships/customXml" Target="../ink/ink125.xml"/><Relationship Id="rId257" Type="http://schemas.openxmlformats.org/officeDocument/2006/relationships/image" Target="../media/image140.png"/><Relationship Id="rId278" Type="http://schemas.openxmlformats.org/officeDocument/2006/relationships/customXml" Target="../ink/ink146.xml"/><Relationship Id="rId303" Type="http://schemas.openxmlformats.org/officeDocument/2006/relationships/image" Target="../media/image163.png"/><Relationship Id="rId42" Type="http://schemas.openxmlformats.org/officeDocument/2006/relationships/customXml" Target="../ink/ink28.xml"/><Relationship Id="rId84" Type="http://schemas.openxmlformats.org/officeDocument/2006/relationships/customXml" Target="../ink/ink49.xml"/><Relationship Id="rId138" Type="http://schemas.openxmlformats.org/officeDocument/2006/relationships/customXml" Target="../ink/ink76.xml"/><Relationship Id="rId191" Type="http://schemas.openxmlformats.org/officeDocument/2006/relationships/image" Target="../media/image107.png"/><Relationship Id="rId205" Type="http://schemas.openxmlformats.org/officeDocument/2006/relationships/image" Target="../media/image114.png"/><Relationship Id="rId247" Type="http://schemas.openxmlformats.org/officeDocument/2006/relationships/image" Target="../media/image135.png"/><Relationship Id="rId107" Type="http://schemas.openxmlformats.org/officeDocument/2006/relationships/image" Target="../media/image65.png"/><Relationship Id="rId289" Type="http://schemas.openxmlformats.org/officeDocument/2006/relationships/image" Target="../media/image156.png"/><Relationship Id="rId11" Type="http://schemas.openxmlformats.org/officeDocument/2006/relationships/image" Target="../media/image17.png"/><Relationship Id="rId53" Type="http://schemas.openxmlformats.org/officeDocument/2006/relationships/image" Target="../media/image38.png"/><Relationship Id="rId149" Type="http://schemas.openxmlformats.org/officeDocument/2006/relationships/image" Target="../media/image86.png"/><Relationship Id="rId95" Type="http://schemas.openxmlformats.org/officeDocument/2006/relationships/image" Target="../media/image59.png"/><Relationship Id="rId160" Type="http://schemas.openxmlformats.org/officeDocument/2006/relationships/customXml" Target="../ink/ink87.xml"/><Relationship Id="rId216" Type="http://schemas.openxmlformats.org/officeDocument/2006/relationships/customXml" Target="../ink/ink115.xml"/><Relationship Id="rId258" Type="http://schemas.openxmlformats.org/officeDocument/2006/relationships/customXml" Target="../ink/ink136.xml"/><Relationship Id="rId22" Type="http://schemas.openxmlformats.org/officeDocument/2006/relationships/customXml" Target="../ink/ink18.xml"/><Relationship Id="rId64" Type="http://schemas.openxmlformats.org/officeDocument/2006/relationships/customXml" Target="../ink/ink39.xml"/><Relationship Id="rId118" Type="http://schemas.openxmlformats.org/officeDocument/2006/relationships/customXml" Target="../ink/ink66.xml"/><Relationship Id="rId171" Type="http://schemas.openxmlformats.org/officeDocument/2006/relationships/image" Target="../media/image97.png"/><Relationship Id="rId227" Type="http://schemas.openxmlformats.org/officeDocument/2006/relationships/image" Target="../media/image125.png"/><Relationship Id="rId269" Type="http://schemas.openxmlformats.org/officeDocument/2006/relationships/image" Target="../media/image146.png"/><Relationship Id="rId33" Type="http://schemas.openxmlformats.org/officeDocument/2006/relationships/image" Target="../media/image28.png"/><Relationship Id="rId129" Type="http://schemas.openxmlformats.org/officeDocument/2006/relationships/image" Target="../media/image76.png"/><Relationship Id="rId280" Type="http://schemas.openxmlformats.org/officeDocument/2006/relationships/customXml" Target="../ink/ink147.xml"/><Relationship Id="rId75" Type="http://schemas.openxmlformats.org/officeDocument/2006/relationships/image" Target="../media/image49.png"/><Relationship Id="rId140" Type="http://schemas.openxmlformats.org/officeDocument/2006/relationships/customXml" Target="../ink/ink77.xml"/><Relationship Id="rId182" Type="http://schemas.openxmlformats.org/officeDocument/2006/relationships/customXml" Target="../ink/ink98.xml"/><Relationship Id="rId6" Type="http://schemas.openxmlformats.org/officeDocument/2006/relationships/customXml" Target="../ink/ink10.xml"/><Relationship Id="rId238" Type="http://schemas.openxmlformats.org/officeDocument/2006/relationships/customXml" Target="../ink/ink126.xml"/><Relationship Id="rId291" Type="http://schemas.openxmlformats.org/officeDocument/2006/relationships/image" Target="../media/image157.png"/><Relationship Id="rId305" Type="http://schemas.openxmlformats.org/officeDocument/2006/relationships/image" Target="../media/image1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נז:א-י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57:1-10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C226FF70-422C-B384-56E4-A933B191BE0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AAD99C-9076-725E-D189-1A8A7B622ED4}"/>
              </a:ext>
            </a:extLst>
          </p:cNvPr>
          <p:cNvSpPr/>
          <p:nvPr/>
        </p:nvSpPr>
        <p:spPr>
          <a:xfrm>
            <a:off x="0" y="1"/>
            <a:ext cx="9715500" cy="520860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C6B06B-4DA2-49BA-2853-071B5513DE0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3C6D047-0D0E-1E92-836F-84018E3FC3B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7A3AE6D-7A32-6BAF-93A4-4527CC678D8D}"/>
              </a:ext>
            </a:extLst>
          </p:cNvPr>
          <p:cNvSpPr txBox="1"/>
          <p:nvPr/>
        </p:nvSpPr>
        <p:spPr>
          <a:xfrm>
            <a:off x="605501" y="531770"/>
            <a:ext cx="8666544" cy="3970318"/>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Deuteronomy 6:9  </a:t>
            </a:r>
          </a:p>
          <a:p>
            <a:pPr rtl="0"/>
            <a:r>
              <a:rPr lang="en-US" sz="2800" i="0" u="none" strike="noStrike">
                <a:solidFill>
                  <a:srgbClr val="FFC000"/>
                </a:solidFill>
                <a:effectLst/>
                <a:latin typeface="Arial" panose="020B0604020202020204" pitchFamily="34" charset="0"/>
              </a:rPr>
              <a:t>6:9 “You shall write them on the doorposts of your house and on your gates. (NASB, </a:t>
            </a:r>
            <a:r>
              <a:rPr lang="he-IL" sz="2800" i="0" u="none" strike="noStrike">
                <a:solidFill>
                  <a:srgbClr val="FFFF00"/>
                </a:solidFill>
                <a:effectLst/>
                <a:latin typeface="Arial" panose="020B0604020202020204" pitchFamily="34" charset="0"/>
                <a:cs typeface="+mj-cs"/>
              </a:rPr>
              <a:t>וּכְתַבְתָּ֛ם עַל־מְזוּזֹ֥ת בֵּיתֶ֖ךָ וּבִשְׁעָרֶֽיךָ</a:t>
            </a:r>
            <a:r>
              <a:rPr lang="he-IL" sz="2800" i="0" u="none" strike="noStrike">
                <a:solidFill>
                  <a:srgbClr val="FFC000"/>
                </a:solidFill>
                <a:effectLst/>
                <a:latin typeface="Arial" panose="020B0604020202020204" pitchFamily="34" charset="0"/>
              </a:rPr>
              <a:t>׃)</a:t>
            </a:r>
          </a:p>
          <a:p>
            <a:pPr rtl="0"/>
            <a:endParaRPr lang="he-IL" sz="2800" b="1" i="0" u="none" strike="noStrike">
              <a:solidFill>
                <a:srgbClr val="FFC000"/>
              </a:solidFill>
              <a:effectLst/>
              <a:latin typeface="Arial" panose="020B0604020202020204" pitchFamily="34" charset="0"/>
            </a:endParaRPr>
          </a:p>
          <a:p>
            <a:pPr rtl="0"/>
            <a:r>
              <a:rPr lang="en-US" sz="2800" b="1" i="0" u="none" strike="noStrike">
                <a:solidFill>
                  <a:srgbClr val="FFC000"/>
                </a:solidFill>
                <a:effectLst/>
                <a:latin typeface="Arial" panose="020B0604020202020204" pitchFamily="34" charset="0"/>
              </a:rPr>
              <a:t>Deuteronomy 11:20  </a:t>
            </a:r>
          </a:p>
          <a:p>
            <a:pPr rtl="0"/>
            <a:r>
              <a:rPr lang="en-US" sz="2800" i="0" u="none" strike="noStrike">
                <a:solidFill>
                  <a:srgbClr val="FFC000"/>
                </a:solidFill>
                <a:effectLst/>
                <a:latin typeface="Arial" panose="020B0604020202020204" pitchFamily="34" charset="0"/>
              </a:rPr>
              <a:t>11:20 “You shall write them on the doorposts of your house and on your gates, (NASB, </a:t>
            </a:r>
            <a:r>
              <a:rPr lang="he-IL" sz="2800" i="0" u="none" strike="noStrike">
                <a:solidFill>
                  <a:srgbClr val="FFFF00"/>
                </a:solidFill>
                <a:effectLst/>
                <a:latin typeface="Arial" panose="020B0604020202020204" pitchFamily="34" charset="0"/>
                <a:cs typeface="+mj-cs"/>
              </a:rPr>
              <a:t>וּכְתַבְתָּ֛ם עַל־מְזוּז֥וֹת בֵּיתֶ֖ךָ וּבִשְׁעָרֶֽיךָ</a:t>
            </a:r>
            <a:r>
              <a:rPr lang="he-IL" sz="2800"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7F804B12-C294-953F-A976-58381A2B9BA2}"/>
              </a:ext>
            </a:extLst>
          </p:cNvPr>
          <p:cNvGrpSpPr/>
          <p:nvPr/>
        </p:nvGrpSpPr>
        <p:grpSpPr>
          <a:xfrm>
            <a:off x="6783000" y="4083340"/>
            <a:ext cx="2277000" cy="43200"/>
            <a:chOff x="6783000" y="4083340"/>
            <a:chExt cx="2277000" cy="432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72CB370-CABC-1835-6FFA-3CBB91E9ADB1}"/>
                    </a:ext>
                  </a:extLst>
                </p14:cNvPr>
                <p14:cNvContentPartPr/>
                <p14:nvPr/>
              </p14:nvContentPartPr>
              <p14:xfrm>
                <a:off x="8214000" y="4083340"/>
                <a:ext cx="846000" cy="43200"/>
              </p14:xfrm>
            </p:contentPart>
          </mc:Choice>
          <mc:Fallback>
            <p:pic>
              <p:nvPicPr>
                <p:cNvPr id="3" name="Ink 2">
                  <a:extLst>
                    <a:ext uri="{FF2B5EF4-FFF2-40B4-BE49-F238E27FC236}">
                      <a16:creationId xmlns:a16="http://schemas.microsoft.com/office/drawing/2014/main" id="{772CB370-CABC-1835-6FFA-3CBB91E9ADB1}"/>
                    </a:ext>
                  </a:extLst>
                </p:cNvPr>
                <p:cNvPicPr/>
                <p:nvPr/>
              </p:nvPicPr>
              <p:blipFill>
                <a:blip r:embed="rId5"/>
                <a:stretch>
                  <a:fillRect/>
                </a:stretch>
              </p:blipFill>
              <p:spPr>
                <a:xfrm>
                  <a:off x="8196360" y="4065700"/>
                  <a:ext cx="881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791B400-9086-CCE3-042E-923B54059AA2}"/>
                    </a:ext>
                  </a:extLst>
                </p14:cNvPr>
                <p14:cNvContentPartPr/>
                <p14:nvPr/>
              </p14:nvContentPartPr>
              <p14:xfrm>
                <a:off x="6783000" y="4088740"/>
                <a:ext cx="1083240" cy="32040"/>
              </p14:xfrm>
            </p:contentPart>
          </mc:Choice>
          <mc:Fallback>
            <p:pic>
              <p:nvPicPr>
                <p:cNvPr id="4" name="Ink 3">
                  <a:extLst>
                    <a:ext uri="{FF2B5EF4-FFF2-40B4-BE49-F238E27FC236}">
                      <a16:creationId xmlns:a16="http://schemas.microsoft.com/office/drawing/2014/main" id="{B791B400-9086-CCE3-042E-923B54059AA2}"/>
                    </a:ext>
                  </a:extLst>
                </p:cNvPr>
                <p:cNvPicPr/>
                <p:nvPr/>
              </p:nvPicPr>
              <p:blipFill>
                <a:blip r:embed="rId7"/>
                <a:stretch>
                  <a:fillRect/>
                </a:stretch>
              </p:blipFill>
              <p:spPr>
                <a:xfrm>
                  <a:off x="6765000" y="4070740"/>
                  <a:ext cx="1118880" cy="67680"/>
                </a:xfrm>
                <a:prstGeom prst="rect">
                  <a:avLst/>
                </a:prstGeom>
              </p:spPr>
            </p:pic>
          </mc:Fallback>
        </mc:AlternateContent>
      </p:grpSp>
    </p:spTree>
    <p:extLst>
      <p:ext uri="{BB962C8B-B14F-4D97-AF65-F5344CB8AC3E}">
        <p14:creationId xmlns:p14="http://schemas.microsoft.com/office/powerpoint/2010/main" val="427836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02BCCFAD-868F-6FE7-BDD8-45C87C32AFD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284BC38-8343-5574-0E49-35AF99AD832D}"/>
              </a:ext>
            </a:extLst>
          </p:cNvPr>
          <p:cNvSpPr/>
          <p:nvPr/>
        </p:nvSpPr>
        <p:spPr>
          <a:xfrm>
            <a:off x="-1" y="0"/>
            <a:ext cx="10278319"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4005632-7F2F-3B44-A39A-67696232EEB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D4B39A9-1390-7913-76CB-7434CFBDB5D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631A6E8-4728-1279-8A04-48E19BABB5CB}"/>
              </a:ext>
            </a:extLst>
          </p:cNvPr>
          <p:cNvSpPr txBox="1"/>
          <p:nvPr/>
        </p:nvSpPr>
        <p:spPr>
          <a:xfrm>
            <a:off x="209347" y="195624"/>
            <a:ext cx="9859621" cy="5909310"/>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Targum Jonathan son of Uziel Isaiah 57:1-10</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57:1 The righteous die, and no man layeth my fear to heart; and the men who shew mercy are taken away, and they consider not that the righteous are taken away on account of the evil which shall come. 57:2 They shall enter into peace; they shall rest in the place of their beds, those that do His law. 57:3 But ye, come nigh hither, O people of a generation whose works are evil, whose plant was of a holy plant; but they are adulterers, and fornicators. 57:4 Of whom do ye make your sport? and before whom do ye open your mouth? do ye continue speaking great things? are ye not rebellious children, a lying seed? 57:5 Who worship idols beneath every green tree, who sacrifice the children in the valleys under the clifts of the rocks. </a:t>
            </a:r>
            <a:r>
              <a:rPr lang="en-US" sz="1800" b="0" i="0" u="none" strike="noStrike">
                <a:solidFill>
                  <a:srgbClr val="92D050"/>
                </a:solidFill>
                <a:effectLst/>
                <a:latin typeface="Arial" panose="020B0604020202020204" pitchFamily="34" charset="0"/>
              </a:rPr>
              <a:t>57:6 Among the smooth stones of the valley is thy portion; yea, there they shall be thy lot, even to them thou hast poured out drink-offerings, thou hast offered sacrifices; ah! on account of these things my WORD shall retribute. 57:7 Upon a lofty and high mountain hast thou set the place of the house of thy dwelling, even thither didst thou go up to sacrifice sacrifice. 57:8 Behind the doors and the posts hast thou set up the remembrance of thy idols; thou hast been like a woman who is beloved by her husband, but goeth astray after strangers; thou hast enlarged thy bed: thou hast made a covenant with some of them, thou lovedst the place, the place of their beds, the place thou hast chosen. 57:9 When thou didst keep the law, thou didst prosper in the kingdom; and when thou didst multiply for thyself good works, thy camp was enlarged, and thou didst send thy messengers to a distant land; and thou didst humble mighty nations unto hades. 57:10 Thou hast wearied thyself in the greatness of thy way; yet thou didst not think to return the many treasures thou hast multiplied, wherefore thou thoughtest not to repent. (TgJ)</a:t>
            </a:r>
            <a:endParaRPr lang="en-US"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61C7FDC-A4BF-3275-69CA-31BF6144EC8B}"/>
                  </a:ext>
                </a:extLst>
              </p14:cNvPr>
              <p14:cNvContentPartPr/>
              <p14:nvPr/>
            </p14:nvContentPartPr>
            <p14:xfrm>
              <a:off x="8142000" y="5434190"/>
              <a:ext cx="449280" cy="40320"/>
            </p14:xfrm>
          </p:contentPart>
        </mc:Choice>
        <mc:Fallback>
          <p:pic>
            <p:nvPicPr>
              <p:cNvPr id="3" name="Ink 2">
                <a:extLst>
                  <a:ext uri="{FF2B5EF4-FFF2-40B4-BE49-F238E27FC236}">
                    <a16:creationId xmlns:a16="http://schemas.microsoft.com/office/drawing/2014/main" id="{061C7FDC-A4BF-3275-69CA-31BF6144EC8B}"/>
                  </a:ext>
                </a:extLst>
              </p:cNvPr>
              <p:cNvPicPr/>
              <p:nvPr/>
            </p:nvPicPr>
            <p:blipFill>
              <a:blip r:embed="rId5"/>
              <a:stretch>
                <a:fillRect/>
              </a:stretch>
            </p:blipFill>
            <p:spPr>
              <a:xfrm>
                <a:off x="8124360" y="5416550"/>
                <a:ext cx="484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B1AA00A-A8CE-19BA-5713-82500EBF833F}"/>
                  </a:ext>
                </a:extLst>
              </p14:cNvPr>
              <p14:cNvContentPartPr/>
              <p14:nvPr/>
            </p14:nvContentPartPr>
            <p14:xfrm>
              <a:off x="8982600" y="3535910"/>
              <a:ext cx="1062720" cy="23760"/>
            </p14:xfrm>
          </p:contentPart>
        </mc:Choice>
        <mc:Fallback>
          <p:pic>
            <p:nvPicPr>
              <p:cNvPr id="4" name="Ink 3">
                <a:extLst>
                  <a:ext uri="{FF2B5EF4-FFF2-40B4-BE49-F238E27FC236}">
                    <a16:creationId xmlns:a16="http://schemas.microsoft.com/office/drawing/2014/main" id="{AB1AA00A-A8CE-19BA-5713-82500EBF833F}"/>
                  </a:ext>
                </a:extLst>
              </p:cNvPr>
              <p:cNvPicPr/>
              <p:nvPr/>
            </p:nvPicPr>
            <p:blipFill>
              <a:blip r:embed="rId7"/>
              <a:stretch>
                <a:fillRect/>
              </a:stretch>
            </p:blipFill>
            <p:spPr>
              <a:xfrm>
                <a:off x="8964960" y="3517910"/>
                <a:ext cx="1098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7E5FAC5-7093-0FFA-BCE6-C59FFAB60606}"/>
                  </a:ext>
                </a:extLst>
              </p14:cNvPr>
              <p14:cNvContentPartPr/>
              <p14:nvPr/>
            </p14:nvContentPartPr>
            <p14:xfrm>
              <a:off x="317040" y="3759470"/>
              <a:ext cx="1394280" cy="112680"/>
            </p14:xfrm>
          </p:contentPart>
        </mc:Choice>
        <mc:Fallback>
          <p:pic>
            <p:nvPicPr>
              <p:cNvPr id="7" name="Ink 6">
                <a:extLst>
                  <a:ext uri="{FF2B5EF4-FFF2-40B4-BE49-F238E27FC236}">
                    <a16:creationId xmlns:a16="http://schemas.microsoft.com/office/drawing/2014/main" id="{D7E5FAC5-7093-0FFA-BCE6-C59FFAB60606}"/>
                  </a:ext>
                </a:extLst>
              </p:cNvPr>
              <p:cNvPicPr/>
              <p:nvPr/>
            </p:nvPicPr>
            <p:blipFill>
              <a:blip r:embed="rId9"/>
              <a:stretch>
                <a:fillRect/>
              </a:stretch>
            </p:blipFill>
            <p:spPr>
              <a:xfrm>
                <a:off x="299400" y="3741470"/>
                <a:ext cx="1429920" cy="148320"/>
              </a:xfrm>
              <a:prstGeom prst="rect">
                <a:avLst/>
              </a:prstGeom>
            </p:spPr>
          </p:pic>
        </mc:Fallback>
      </mc:AlternateContent>
    </p:spTree>
    <p:extLst>
      <p:ext uri="{BB962C8B-B14F-4D97-AF65-F5344CB8AC3E}">
        <p14:creationId xmlns:p14="http://schemas.microsoft.com/office/powerpoint/2010/main" val="381845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921FBC03-C3B3-9657-A694-01B254FE863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6DE43A0-AD91-7B9D-031B-9194CD3008F9}"/>
              </a:ext>
            </a:extLst>
          </p:cNvPr>
          <p:cNvSpPr/>
          <p:nvPr/>
        </p:nvSpPr>
        <p:spPr>
          <a:xfrm>
            <a:off x="-1" y="0"/>
            <a:ext cx="10278319"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C7CB7B-3D36-BB0E-93E8-F6BCD262F88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A1246F2-0343-5573-D875-23405E24FD4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BDE55977-C383-C767-D594-90BEA1F01F91}"/>
              </a:ext>
            </a:extLst>
          </p:cNvPr>
          <p:cNvGraphicFramePr>
            <a:graphicFrameLocks noGrp="1"/>
          </p:cNvGraphicFramePr>
          <p:nvPr>
            <p:extLst>
              <p:ext uri="{D42A27DB-BD31-4B8C-83A1-F6EECF244321}">
                <p14:modId xmlns:p14="http://schemas.microsoft.com/office/powerpoint/2010/main" val="1775994065"/>
              </p:ext>
            </p:extLst>
          </p:nvPr>
        </p:nvGraphicFramePr>
        <p:xfrm>
          <a:off x="509285" y="291401"/>
          <a:ext cx="8935656" cy="5613400"/>
        </p:xfrm>
        <a:graphic>
          <a:graphicData uri="http://schemas.openxmlformats.org/drawingml/2006/table">
            <a:tbl>
              <a:tblPr/>
              <a:tblGrid>
                <a:gridCol w="2978552">
                  <a:extLst>
                    <a:ext uri="{9D8B030D-6E8A-4147-A177-3AD203B41FA5}">
                      <a16:colId xmlns:a16="http://schemas.microsoft.com/office/drawing/2014/main" val="812003290"/>
                    </a:ext>
                  </a:extLst>
                </a:gridCol>
                <a:gridCol w="2978552">
                  <a:extLst>
                    <a:ext uri="{9D8B030D-6E8A-4147-A177-3AD203B41FA5}">
                      <a16:colId xmlns:a16="http://schemas.microsoft.com/office/drawing/2014/main" val="1340618442"/>
                    </a:ext>
                  </a:extLst>
                </a:gridCol>
                <a:gridCol w="2978552">
                  <a:extLst>
                    <a:ext uri="{9D8B030D-6E8A-4147-A177-3AD203B41FA5}">
                      <a16:colId xmlns:a16="http://schemas.microsoft.com/office/drawing/2014/main" val="3549447456"/>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נז</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a:t>
                      </a:r>
                      <a:r>
                        <a:rPr lang="he-IL" sz="2000" b="1" i="0" u="none" strike="noStrike">
                          <a:solidFill>
                            <a:schemeClr val="bg1"/>
                          </a:solidFill>
                          <a:effectLst/>
                          <a:latin typeface="Arial" panose="020B0604020202020204" pitchFamily="34" charset="0"/>
                          <a:cs typeface="+mj-cs"/>
                        </a:rPr>
                        <a:t>הַצַּדִיק </a:t>
                      </a:r>
                      <a:r>
                        <a:rPr lang="he-IL" sz="2000" b="0" i="0" u="none" strike="noStrike">
                          <a:solidFill>
                            <a:schemeClr val="bg1"/>
                          </a:solidFill>
                          <a:effectLst/>
                          <a:latin typeface="Arial" panose="020B0604020202020204" pitchFamily="34" charset="0"/>
                          <a:cs typeface="+mj-cs"/>
                        </a:rPr>
                        <a:t>אָבָד וְאֵין אִישׁ שָֹם עַל-לֵב וְאַנְשֵׁי-חֶסֶד נֶאֱסָפִים בְּאֵין מֵבִין כִּי-מִפְּנֵי הָרָעָה נֶאֱסַף הַצַּדִּיק: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יָבוֹא שָׁלוֹם יָנוּחוּ עַל-מִשְׁכְּבוֹתָם הֹלֵךְ נְכֹחוֹ: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וְאַתֶּם קִרְבוּ-הֵנָּה בְּנֵי עֹנְנָה זֶרַע מְנָאֵף וַתִּזְנֶה: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עַל-מִי תִּתְעַנָּגוּ עַל-מִי תַּרְחִיבוּ פֶה תַּאֲרִיכוּ לָשׁוֹן הֲלוֹא-אַתֶּם יִלְדֵי-פֶשַׁע זֶרַע שָׁקֶר: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הַנֵּחָמִים בָּאֵלִים תַּחַת כָּל-עֵץ רַעֲנָן שֹׁחֲטֵי הַיְלָדִים בַּנְּחָלִים תַּחַת סְעִפֵי הַסְּלָעִים: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a:t>
                      </a:r>
                      <a:r>
                        <a:rPr lang="he-IL" sz="2000" b="1" i="0" u="none" strike="noStrike">
                          <a:solidFill>
                            <a:schemeClr val="bg1"/>
                          </a:solidFill>
                          <a:effectLst/>
                          <a:latin typeface="Arial" panose="020B0604020202020204" pitchFamily="34" charset="0"/>
                          <a:cs typeface="+mj-cs"/>
                        </a:rPr>
                        <a:t>צַדִיקַיָא </a:t>
                      </a:r>
                      <a:r>
                        <a:rPr lang="he-IL" sz="2000" b="0" i="0" u="none" strike="noStrike">
                          <a:solidFill>
                            <a:schemeClr val="bg1"/>
                          </a:solidFill>
                          <a:effectLst/>
                          <a:latin typeface="Arial" panose="020B0604020202020204" pitchFamily="34" charset="0"/>
                          <a:cs typeface="+mj-cs"/>
                        </a:rPr>
                        <a:t>מָיְתִין וְלֵית אְנָש דִמשַוֵי דַחלְתִי עַל לֵב וְגוּברֵי גָמְלֵי חִסדָא מִתכַנשִין לָא מִסתַכְלִין אְרֵי מִן קֳדָם בִשתָא דַעְתִידָא לְמֵיתֵי מִתכַנשִין צַדִיקַיָא׃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יְהָכוּן ‭&gt;‬שְלָם‭‬‭&lt;‬ יְנוּחוּן עַל אְתַר בֵית מִשרֵיהֹון עָבְדֵי אֹורָיתֵיה׃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וְאַתוּן אִתקָרַבוּ הָלְכָא בְנֵי עַם דָרָא דְעוּבָדֵיהֹון בִישִין דְמִנִצבַת קֻדשָא נִצבָתהֹון וְאַתוּן מְנָאְפִין וּמזַנַן׃</a:t>
                      </a:r>
                      <a:r>
                        <a:rPr lang="he-IL" sz="2000" b="0" i="0" u="none" strike="noStrike">
                          <a:solidFill>
                            <a:srgbClr val="00B0F0"/>
                          </a:solidFill>
                          <a:effectLst/>
                          <a:latin typeface="Arial" panose="020B0604020202020204" pitchFamily="34" charset="0"/>
                          <a:cs typeface="+mj-cs"/>
                        </a:rPr>
                        <a:t> ד      </a:t>
                      </a:r>
                      <a:r>
                        <a:rPr lang="he-IL" sz="2000" b="0" i="0" u="none" strike="noStrike">
                          <a:solidFill>
                            <a:schemeClr val="bg1"/>
                          </a:solidFill>
                          <a:effectLst/>
                          <a:latin typeface="Arial" panose="020B0604020202020204" pitchFamily="34" charset="0"/>
                          <a:cs typeface="+mj-cs"/>
                        </a:rPr>
                        <a:t>עַל מַן אַתוּן מִתפַנְקִין וּקֳדָם מַן תִפתְחוּן פוּמְכֹון תַסגֹון לְמַלָלָא רַברְבָן הְלָא אַתוּן יַלדֵי מְרֹוד זַרעָא שַקָרָא׃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דְפָלְחִין לְטָעְוָתָא תְחֹות כָל אִילָן עַבֹוף נִכְסֵי יָנְקַיָא בְנַחלַיָא תְחֹות שְקִיפֵי כֵיפַיָא׃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a:t>
                      </a:r>
                      <a:r>
                        <a:rPr lang="he-IL" sz="2000" b="1" i="0" u="none" strike="noStrike">
                          <a:solidFill>
                            <a:schemeClr val="bg1"/>
                          </a:solidFill>
                          <a:effectLst/>
                          <a:latin typeface="Arial" panose="020B0604020202020204" pitchFamily="34" charset="0"/>
                          <a:cs typeface="+mj-cs"/>
                        </a:rPr>
                        <a:t>צַדִיקַיָא </a:t>
                      </a:r>
                      <a:r>
                        <a:rPr lang="he-IL" sz="2000" b="0" i="0" u="none" strike="noStrike">
                          <a:solidFill>
                            <a:schemeClr val="bg1"/>
                          </a:solidFill>
                          <a:effectLst/>
                          <a:latin typeface="Arial" panose="020B0604020202020204" pitchFamily="34" charset="0"/>
                          <a:cs typeface="+mj-cs"/>
                        </a:rPr>
                        <a:t>מָיְתִין וְלֵית אְנָש דִמשַוֵי דַחלְתִי עַל לֵב וְגוּברֵי גָמְלֵי חִסדָא מִתכַנשִין לָא מִסתַכְלִין אְרֵי מִן קֳדָם בִשתָא דַעְתִידָא לְמֵיתֵי מִתכַנשִין צַדִיקַיָא׃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יְהָכוּן ‭&gt;‬שְלָם‭‬‭&lt;‬ יְנוּחוּן עַל אְתַר בֵית מִשרֵיהֹון עָבְדֵי אֹורָיתֵיה׃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וְאַתוּן אִתקָרַבוּ הָלְכָא בְנֵי עַם דָרָא דְעוּבָדֵיהֹון בִישִין דְמִנִצבַת קֻדשָא נִצבָתהֹון וְאַתוּן מְנָאְפִין וּמזַנַן׃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עַל מַן אַתוּן מִתפַנְקִין וּקֳדָם מַן תִפתְחוּן פוּמְכֹון תַסגֹון לְמַלָלָא רַברְבָן הְלָא אַתוּן יַלדֵי מְרֹוד זַרעָא שַקָרָא׃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דְפָלְחִין לְטָעְוָתָא תְחֹות כָל אִילָן עַבֹוף נִכְסֵי יָנְקַיָא בְנַחלַיָא תְחֹות שְקִיפֵי כֵיפַיָא׃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02020"/>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894EB67-36CC-3E8B-654D-B1E3E9C172D2}"/>
                  </a:ext>
                </a:extLst>
              </p14:cNvPr>
              <p14:cNvContentPartPr/>
              <p14:nvPr/>
            </p14:nvContentPartPr>
            <p14:xfrm>
              <a:off x="2960520" y="323630"/>
              <a:ext cx="646560" cy="4393800"/>
            </p14:xfrm>
          </p:contentPart>
        </mc:Choice>
        <mc:Fallback>
          <p:pic>
            <p:nvPicPr>
              <p:cNvPr id="4" name="Ink 3">
                <a:extLst>
                  <a:ext uri="{FF2B5EF4-FFF2-40B4-BE49-F238E27FC236}">
                    <a16:creationId xmlns:a16="http://schemas.microsoft.com/office/drawing/2014/main" id="{F894EB67-36CC-3E8B-654D-B1E3E9C172D2}"/>
                  </a:ext>
                </a:extLst>
              </p:cNvPr>
              <p:cNvPicPr/>
              <p:nvPr/>
            </p:nvPicPr>
            <p:blipFill>
              <a:blip r:embed="rId5"/>
              <a:stretch>
                <a:fillRect/>
              </a:stretch>
            </p:blipFill>
            <p:spPr>
              <a:xfrm>
                <a:off x="2942880" y="305630"/>
                <a:ext cx="682200" cy="4429440"/>
              </a:xfrm>
              <a:prstGeom prst="rect">
                <a:avLst/>
              </a:prstGeom>
            </p:spPr>
          </p:pic>
        </mc:Fallback>
      </mc:AlternateContent>
      <p:grpSp>
        <p:nvGrpSpPr>
          <p:cNvPr id="10" name="Group 9">
            <a:extLst>
              <a:ext uri="{FF2B5EF4-FFF2-40B4-BE49-F238E27FC236}">
                <a16:creationId xmlns:a16="http://schemas.microsoft.com/office/drawing/2014/main" id="{5DF2BFFC-34EC-B0DC-DB08-D47F0AE52994}"/>
              </a:ext>
            </a:extLst>
          </p:cNvPr>
          <p:cNvGrpSpPr/>
          <p:nvPr/>
        </p:nvGrpSpPr>
        <p:grpSpPr>
          <a:xfrm>
            <a:off x="3805800" y="169190"/>
            <a:ext cx="5817240" cy="855000"/>
            <a:chOff x="3805800" y="169190"/>
            <a:chExt cx="5817240" cy="85500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EF52A03-3D60-F05A-06F3-67E389EBD023}"/>
                    </a:ext>
                  </a:extLst>
                </p14:cNvPr>
                <p14:cNvContentPartPr/>
                <p14:nvPr/>
              </p14:nvContentPartPr>
              <p14:xfrm>
                <a:off x="3880680" y="169190"/>
                <a:ext cx="5742360" cy="855000"/>
              </p14:xfrm>
            </p:contentPart>
          </mc:Choice>
          <mc:Fallback>
            <p:pic>
              <p:nvPicPr>
                <p:cNvPr id="5" name="Ink 4">
                  <a:extLst>
                    <a:ext uri="{FF2B5EF4-FFF2-40B4-BE49-F238E27FC236}">
                      <a16:creationId xmlns:a16="http://schemas.microsoft.com/office/drawing/2014/main" id="{5EF52A03-3D60-F05A-06F3-67E389EBD023}"/>
                    </a:ext>
                  </a:extLst>
                </p:cNvPr>
                <p:cNvPicPr/>
                <p:nvPr/>
              </p:nvPicPr>
              <p:blipFill>
                <a:blip r:embed="rId7"/>
                <a:stretch>
                  <a:fillRect/>
                </a:stretch>
              </p:blipFill>
              <p:spPr>
                <a:xfrm>
                  <a:off x="3863040" y="151190"/>
                  <a:ext cx="577800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4EF88D9-BF60-C3B8-A536-09D33382C1F3}"/>
                    </a:ext>
                  </a:extLst>
                </p14:cNvPr>
                <p14:cNvContentPartPr/>
                <p14:nvPr/>
              </p14:nvContentPartPr>
              <p14:xfrm>
                <a:off x="3805800" y="184670"/>
                <a:ext cx="236880" cy="494280"/>
              </p14:xfrm>
            </p:contentPart>
          </mc:Choice>
          <mc:Fallback>
            <p:pic>
              <p:nvPicPr>
                <p:cNvPr id="7" name="Ink 6">
                  <a:extLst>
                    <a:ext uri="{FF2B5EF4-FFF2-40B4-BE49-F238E27FC236}">
                      <a16:creationId xmlns:a16="http://schemas.microsoft.com/office/drawing/2014/main" id="{64EF88D9-BF60-C3B8-A536-09D33382C1F3}"/>
                    </a:ext>
                  </a:extLst>
                </p:cNvPr>
                <p:cNvPicPr/>
                <p:nvPr/>
              </p:nvPicPr>
              <p:blipFill>
                <a:blip r:embed="rId9"/>
                <a:stretch>
                  <a:fillRect/>
                </a:stretch>
              </p:blipFill>
              <p:spPr>
                <a:xfrm>
                  <a:off x="3788160" y="166670"/>
                  <a:ext cx="272520" cy="52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4EA7FBC-0529-0365-372D-A260A9FC2F21}"/>
                  </a:ext>
                </a:extLst>
              </p14:cNvPr>
              <p14:cNvContentPartPr/>
              <p14:nvPr/>
            </p14:nvContentPartPr>
            <p14:xfrm>
              <a:off x="3544080" y="5585030"/>
              <a:ext cx="6167880" cy="691920"/>
            </p14:xfrm>
          </p:contentPart>
        </mc:Choice>
        <mc:Fallback>
          <p:pic>
            <p:nvPicPr>
              <p:cNvPr id="9" name="Ink 8">
                <a:extLst>
                  <a:ext uri="{FF2B5EF4-FFF2-40B4-BE49-F238E27FC236}">
                    <a16:creationId xmlns:a16="http://schemas.microsoft.com/office/drawing/2014/main" id="{C4EA7FBC-0529-0365-372D-A260A9FC2F21}"/>
                  </a:ext>
                </a:extLst>
              </p:cNvPr>
              <p:cNvPicPr/>
              <p:nvPr/>
            </p:nvPicPr>
            <p:blipFill>
              <a:blip r:embed="rId11"/>
              <a:stretch>
                <a:fillRect/>
              </a:stretch>
            </p:blipFill>
            <p:spPr>
              <a:xfrm>
                <a:off x="3526440" y="5567390"/>
                <a:ext cx="620352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A0C902A-34BD-57CD-297D-0E28FA5C1906}"/>
                  </a:ext>
                </a:extLst>
              </p14:cNvPr>
              <p14:cNvContentPartPr/>
              <p14:nvPr/>
            </p14:nvContentPartPr>
            <p14:xfrm>
              <a:off x="9683160" y="1024550"/>
              <a:ext cx="128160" cy="4040640"/>
            </p14:xfrm>
          </p:contentPart>
        </mc:Choice>
        <mc:Fallback>
          <p:pic>
            <p:nvPicPr>
              <p:cNvPr id="11" name="Ink 10">
                <a:extLst>
                  <a:ext uri="{FF2B5EF4-FFF2-40B4-BE49-F238E27FC236}">
                    <a16:creationId xmlns:a16="http://schemas.microsoft.com/office/drawing/2014/main" id="{4A0C902A-34BD-57CD-297D-0E28FA5C1906}"/>
                  </a:ext>
                </a:extLst>
              </p:cNvPr>
              <p:cNvPicPr/>
              <p:nvPr/>
            </p:nvPicPr>
            <p:blipFill>
              <a:blip r:embed="rId13"/>
              <a:stretch>
                <a:fillRect/>
              </a:stretch>
            </p:blipFill>
            <p:spPr>
              <a:xfrm>
                <a:off x="9665160" y="1006550"/>
                <a:ext cx="163800" cy="407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9467B59-3589-612C-4241-47F75D04BA4B}"/>
                  </a:ext>
                </a:extLst>
              </p14:cNvPr>
              <p14:cNvContentPartPr/>
              <p14:nvPr/>
            </p14:nvContentPartPr>
            <p14:xfrm>
              <a:off x="355200" y="1200590"/>
              <a:ext cx="81000" cy="2397600"/>
            </p14:xfrm>
          </p:contentPart>
        </mc:Choice>
        <mc:Fallback>
          <p:pic>
            <p:nvPicPr>
              <p:cNvPr id="12" name="Ink 11">
                <a:extLst>
                  <a:ext uri="{FF2B5EF4-FFF2-40B4-BE49-F238E27FC236}">
                    <a16:creationId xmlns:a16="http://schemas.microsoft.com/office/drawing/2014/main" id="{49467B59-3589-612C-4241-47F75D04BA4B}"/>
                  </a:ext>
                </a:extLst>
              </p:cNvPr>
              <p:cNvPicPr/>
              <p:nvPr/>
            </p:nvPicPr>
            <p:blipFill>
              <a:blip r:embed="rId15"/>
              <a:stretch>
                <a:fillRect/>
              </a:stretch>
            </p:blipFill>
            <p:spPr>
              <a:xfrm>
                <a:off x="337200" y="1182950"/>
                <a:ext cx="116640" cy="2433240"/>
              </a:xfrm>
              <a:prstGeom prst="rect">
                <a:avLst/>
              </a:prstGeom>
            </p:spPr>
          </p:pic>
        </mc:Fallback>
      </mc:AlternateContent>
    </p:spTree>
    <p:extLst>
      <p:ext uri="{BB962C8B-B14F-4D97-AF65-F5344CB8AC3E}">
        <p14:creationId xmlns:p14="http://schemas.microsoft.com/office/powerpoint/2010/main" val="234713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125B232D-9EDC-2C0E-4275-2D808533564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DDE9C9-F4EC-D67A-0555-5FEA345D202F}"/>
              </a:ext>
            </a:extLst>
          </p:cNvPr>
          <p:cNvSpPr/>
          <p:nvPr/>
        </p:nvSpPr>
        <p:spPr>
          <a:xfrm>
            <a:off x="-1" y="0"/>
            <a:ext cx="10278319"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B7C05A-9733-5805-B814-3F147E329AD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CA2F412-FBD6-CD3A-083A-569233268AF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3DC81C8-F6AD-F84C-BCE0-03256BC5F3E6}"/>
              </a:ext>
            </a:extLst>
          </p:cNvPr>
          <p:cNvSpPr txBox="1"/>
          <p:nvPr/>
        </p:nvSpPr>
        <p:spPr>
          <a:xfrm>
            <a:off x="244071" y="5828"/>
            <a:ext cx="9790173" cy="6099106"/>
          </a:xfrm>
          <a:prstGeom prst="rect">
            <a:avLst/>
          </a:prstGeom>
          <a:noFill/>
        </p:spPr>
        <p:txBody>
          <a:bodyPr wrap="square">
            <a:spAutoFit/>
          </a:bodyPr>
          <a:lstStyle/>
          <a:p>
            <a:pPr rtl="0">
              <a:spcBef>
                <a:spcPts val="1400"/>
              </a:spcBef>
              <a:spcAft>
                <a:spcPts val="400"/>
              </a:spcAft>
            </a:pPr>
            <a:r>
              <a:rPr lang="en-US" sz="2400" b="1" i="0" u="none" strike="noStrike">
                <a:solidFill>
                  <a:srgbClr val="00B0F0"/>
                </a:solidFill>
                <a:effectLst/>
                <a:latin typeface="Arial" panose="020B0604020202020204" pitchFamily="34" charset="0"/>
              </a:rPr>
              <a:t>Isaiah 57:1</a:t>
            </a:r>
            <a:endParaRPr lang="en-US" b="1">
              <a:solidFill>
                <a:srgbClr val="00B0F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א   </a:t>
            </a:r>
            <a:r>
              <a:rPr lang="he-IL" sz="1800" b="1" i="0" u="none" strike="noStrike">
                <a:solidFill>
                  <a:srgbClr val="FFFF00"/>
                </a:solidFill>
                <a:effectLst/>
                <a:latin typeface="Arial" panose="020B0604020202020204" pitchFamily="34" charset="0"/>
              </a:rPr>
              <a:t>הַצַּדִיק </a:t>
            </a:r>
            <a:r>
              <a:rPr lang="he-IL" sz="1800" b="0" i="0" u="none" strike="noStrike">
                <a:solidFill>
                  <a:srgbClr val="FFFF00"/>
                </a:solidFill>
                <a:effectLst/>
                <a:latin typeface="Arial" panose="020B0604020202020204" pitchFamily="34" charset="0"/>
              </a:rPr>
              <a:t>אָבָד וְאֵין אִישׁ שָֹם עַל-לֵב וְאַנְשֵׁי-חֶסֶד נֶאֱסָפִים בְּאֵין מֵבִין כִּי-מִפְּנֵי הָרָעָה נֶאֱסַף הַצַּדִּיק:</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The righteous perish, and no man lays it to heart; and merciful men are taken away, none considering that the righteous is taken away from the evil to come."</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א      </a:t>
            </a:r>
            <a:r>
              <a:rPr lang="he-IL" sz="1800" b="1" i="0" u="none" strike="noStrike">
                <a:solidFill>
                  <a:srgbClr val="FFFF00"/>
                </a:solidFill>
                <a:effectLst/>
                <a:latin typeface="Arial" panose="020B0604020202020204" pitchFamily="34" charset="0"/>
              </a:rPr>
              <a:t>צַדִיקַיָא </a:t>
            </a:r>
            <a:r>
              <a:rPr lang="he-IL" sz="1800" b="0" i="0" u="none" strike="noStrike">
                <a:solidFill>
                  <a:srgbClr val="FFFF00"/>
                </a:solidFill>
                <a:effectLst/>
                <a:latin typeface="Arial" panose="020B0604020202020204" pitchFamily="34" charset="0"/>
              </a:rPr>
              <a:t>מָיְתִין וְלֵית אְנָש דִמשַוֵי דַחלְתִי עַל לֵב וְגוּברֵי גָמְלֵי חִסדָא מִתכַנשִין לָא מִסתַכְלִין אְרֵי מִן קֳדָם בִשתָא דַעְתִידָא לְמֵיתֵי מִתכַנשִין צַדִיקַיָא׃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The righteous are taken away, and no man lays my fear to heart, and men of kindness are gathered in, none understanding that from the face of the evil to come the righteous are gathered in."</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The Hebrew text emphasizes that people do not understand the significance of the righteous perishing to avoid impending evil. The Aramaic text adds the phrase "lays my fear to heart" (</a:t>
            </a:r>
            <a:r>
              <a:rPr lang="he-IL" sz="1800" b="0" i="0" u="none" strike="noStrike">
                <a:solidFill>
                  <a:srgbClr val="FFC000"/>
                </a:solidFill>
                <a:effectLst/>
                <a:latin typeface="Arial" panose="020B0604020202020204" pitchFamily="34" charset="0"/>
              </a:rPr>
              <a:t>דִמשַוֵי דַחלְתִי עַל לֵב), </a:t>
            </a:r>
            <a:r>
              <a:rPr lang="en-US" sz="1800" b="0" i="0" u="none" strike="noStrike">
                <a:solidFill>
                  <a:srgbClr val="FFC000"/>
                </a:solidFill>
                <a:effectLst/>
                <a:latin typeface="Arial" panose="020B0604020202020204" pitchFamily="34" charset="0"/>
              </a:rPr>
              <a:t> highlighting that the fear of God is not considered by the people, adding a dimension of spiritual neglect.</a:t>
            </a:r>
            <a:endParaRPr lang="en-US" b="0">
              <a:solidFill>
                <a:srgbClr val="FFC000"/>
              </a:solidFill>
              <a:effectLst/>
            </a:endParaRPr>
          </a:p>
          <a:p>
            <a:pPr rtl="0">
              <a:spcBef>
                <a:spcPts val="1400"/>
              </a:spcBef>
              <a:spcAft>
                <a:spcPts val="400"/>
              </a:spcAft>
            </a:pPr>
            <a:r>
              <a:rPr lang="en-US" sz="2400" b="1" i="0" u="none" strike="noStrike">
                <a:solidFill>
                  <a:srgbClr val="00B0F0"/>
                </a:solidFill>
                <a:effectLst/>
                <a:latin typeface="Arial" panose="020B0604020202020204" pitchFamily="34" charset="0"/>
              </a:rPr>
              <a:t>Isaiah 57:2</a:t>
            </a:r>
            <a:endParaRPr lang="en-US" b="1">
              <a:solidFill>
                <a:srgbClr val="00B0F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ב   יָבוֹא שָׁלוֹם יָנוּחוּ עַל-מִשְׁכְּבוֹתָם הֹלֵךְ נְכֹחוֹ: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He shall enter into peace; they shall rest in their beds, each one walking in his uprightness."</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ב      יְהָכוּן </a:t>
            </a:r>
            <a:r>
              <a:rPr lang="he-IL" sz="1800" b="0" i="0" u="none" strike="noStrike">
                <a:solidFill>
                  <a:srgbClr val="FFC000"/>
                </a:solidFill>
                <a:effectLst/>
                <a:latin typeface="Arial" panose="020B0604020202020204" pitchFamily="34" charset="0"/>
              </a:rPr>
              <a:t>‭‬</a:t>
            </a:r>
            <a:r>
              <a:rPr lang="he-IL" sz="1800" b="0" i="0" u="none" strike="noStrike">
                <a:solidFill>
                  <a:srgbClr val="FFFF00"/>
                </a:solidFill>
                <a:effectLst/>
                <a:latin typeface="Arial" panose="020B0604020202020204" pitchFamily="34" charset="0"/>
              </a:rPr>
              <a:t>שְלָם‭‬‭‬ יְנוּחוּן עַל אְתַר בֵית מִשרֵיהֹון עָבְדֵי אֹורָיתֵיה׃ </a:t>
            </a:r>
            <a:r>
              <a:rPr lang="en-US" sz="1800" b="0" i="0" u="none" strike="noStrike">
                <a:solidFill>
                  <a:srgbClr val="FFC000"/>
                </a:solidFill>
                <a:effectLst/>
                <a:latin typeface="Arial" panose="020B0604020202020204" pitchFamily="34" charset="0"/>
              </a:rPr>
              <a:t>They shall go in peace; they shall rest in their beds, walking in the ways of the Torah."</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Both texts promise peace and rest for the righteous. The Aramaic text specifies "walking in the ways of the Torah" (</a:t>
            </a:r>
            <a:r>
              <a:rPr lang="he-IL" sz="1800" b="0" i="0" u="none" strike="noStrike">
                <a:solidFill>
                  <a:srgbClr val="FFC000"/>
                </a:solidFill>
                <a:effectLst/>
                <a:latin typeface="Arial" panose="020B0604020202020204" pitchFamily="34" charset="0"/>
              </a:rPr>
              <a:t>עָבְדֵי אֹורָיתֵיה), </a:t>
            </a:r>
            <a:r>
              <a:rPr lang="en-US" sz="1800" b="0" i="0" u="none" strike="noStrike">
                <a:solidFill>
                  <a:srgbClr val="FFC000"/>
                </a:solidFill>
                <a:effectLst/>
                <a:latin typeface="Arial" panose="020B0604020202020204" pitchFamily="34" charset="0"/>
              </a:rPr>
              <a:t> linking their righteousness directly to adherence to the Torah.</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EF5A4ED-BD69-320A-AB7C-CFE730A0F7CE}"/>
                  </a:ext>
                </a:extLst>
              </p14:cNvPr>
              <p14:cNvContentPartPr/>
              <p14:nvPr/>
            </p14:nvContentPartPr>
            <p14:xfrm>
              <a:off x="9501360" y="1861910"/>
              <a:ext cx="58320" cy="29880"/>
            </p14:xfrm>
          </p:contentPart>
        </mc:Choice>
        <mc:Fallback>
          <p:pic>
            <p:nvPicPr>
              <p:cNvPr id="3" name="Ink 2">
                <a:extLst>
                  <a:ext uri="{FF2B5EF4-FFF2-40B4-BE49-F238E27FC236}">
                    <a16:creationId xmlns:a16="http://schemas.microsoft.com/office/drawing/2014/main" id="{4EF5A4ED-BD69-320A-AB7C-CFE730A0F7CE}"/>
                  </a:ext>
                </a:extLst>
              </p:cNvPr>
              <p:cNvPicPr/>
              <p:nvPr/>
            </p:nvPicPr>
            <p:blipFill>
              <a:blip r:embed="rId5"/>
              <a:stretch>
                <a:fillRect/>
              </a:stretch>
            </p:blipFill>
            <p:spPr>
              <a:xfrm>
                <a:off x="9483720" y="1843910"/>
                <a:ext cx="93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82BFA67-9603-78DE-0BE3-7B19E162E2B6}"/>
                  </a:ext>
                </a:extLst>
              </p14:cNvPr>
              <p14:cNvContentPartPr/>
              <p14:nvPr/>
            </p14:nvContentPartPr>
            <p14:xfrm>
              <a:off x="8660040" y="2924990"/>
              <a:ext cx="804240" cy="39240"/>
            </p14:xfrm>
          </p:contentPart>
        </mc:Choice>
        <mc:Fallback>
          <p:pic>
            <p:nvPicPr>
              <p:cNvPr id="4" name="Ink 3">
                <a:extLst>
                  <a:ext uri="{FF2B5EF4-FFF2-40B4-BE49-F238E27FC236}">
                    <a16:creationId xmlns:a16="http://schemas.microsoft.com/office/drawing/2014/main" id="{482BFA67-9603-78DE-0BE3-7B19E162E2B6}"/>
                  </a:ext>
                </a:extLst>
              </p:cNvPr>
              <p:cNvPicPr/>
              <p:nvPr/>
            </p:nvPicPr>
            <p:blipFill>
              <a:blip r:embed="rId7"/>
              <a:stretch>
                <a:fillRect/>
              </a:stretch>
            </p:blipFill>
            <p:spPr>
              <a:xfrm>
                <a:off x="8642400" y="2907350"/>
                <a:ext cx="839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26D8AD4-F65B-BEA2-658C-DB300F60F7D8}"/>
                  </a:ext>
                </a:extLst>
              </p14:cNvPr>
              <p14:cNvContentPartPr/>
              <p14:nvPr/>
            </p14:nvContentPartPr>
            <p14:xfrm>
              <a:off x="384360" y="3180950"/>
              <a:ext cx="1207800" cy="77040"/>
            </p14:xfrm>
          </p:contentPart>
        </mc:Choice>
        <mc:Fallback>
          <p:pic>
            <p:nvPicPr>
              <p:cNvPr id="7" name="Ink 6">
                <a:extLst>
                  <a:ext uri="{FF2B5EF4-FFF2-40B4-BE49-F238E27FC236}">
                    <a16:creationId xmlns:a16="http://schemas.microsoft.com/office/drawing/2014/main" id="{026D8AD4-F65B-BEA2-658C-DB300F60F7D8}"/>
                  </a:ext>
                </a:extLst>
              </p:cNvPr>
              <p:cNvPicPr/>
              <p:nvPr/>
            </p:nvPicPr>
            <p:blipFill>
              <a:blip r:embed="rId9"/>
              <a:stretch>
                <a:fillRect/>
              </a:stretch>
            </p:blipFill>
            <p:spPr>
              <a:xfrm>
                <a:off x="366360" y="3163310"/>
                <a:ext cx="1243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166E74A-5F62-E098-0DEA-B8A30556ECCE}"/>
                  </a:ext>
                </a:extLst>
              </p14:cNvPr>
              <p14:cNvContentPartPr/>
              <p14:nvPr/>
            </p14:nvContentPartPr>
            <p14:xfrm>
              <a:off x="3584400" y="3487310"/>
              <a:ext cx="1212840" cy="49680"/>
            </p14:xfrm>
          </p:contentPart>
        </mc:Choice>
        <mc:Fallback>
          <p:pic>
            <p:nvPicPr>
              <p:cNvPr id="9" name="Ink 8">
                <a:extLst>
                  <a:ext uri="{FF2B5EF4-FFF2-40B4-BE49-F238E27FC236}">
                    <a16:creationId xmlns:a16="http://schemas.microsoft.com/office/drawing/2014/main" id="{A166E74A-5F62-E098-0DEA-B8A30556ECCE}"/>
                  </a:ext>
                </a:extLst>
              </p:cNvPr>
              <p:cNvPicPr/>
              <p:nvPr/>
            </p:nvPicPr>
            <p:blipFill>
              <a:blip r:embed="rId11"/>
              <a:stretch>
                <a:fillRect/>
              </a:stretch>
            </p:blipFill>
            <p:spPr>
              <a:xfrm>
                <a:off x="3566400" y="3469310"/>
                <a:ext cx="1248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3B9CA66-3538-513C-F622-899BC2B0F85A}"/>
                  </a:ext>
                </a:extLst>
              </p14:cNvPr>
              <p14:cNvContentPartPr/>
              <p14:nvPr/>
            </p14:nvContentPartPr>
            <p14:xfrm>
              <a:off x="5829360" y="5130710"/>
              <a:ext cx="599760" cy="85320"/>
            </p14:xfrm>
          </p:contentPart>
        </mc:Choice>
        <mc:Fallback>
          <p:pic>
            <p:nvPicPr>
              <p:cNvPr id="10" name="Ink 9">
                <a:extLst>
                  <a:ext uri="{FF2B5EF4-FFF2-40B4-BE49-F238E27FC236}">
                    <a16:creationId xmlns:a16="http://schemas.microsoft.com/office/drawing/2014/main" id="{13B9CA66-3538-513C-F622-899BC2B0F85A}"/>
                  </a:ext>
                </a:extLst>
              </p:cNvPr>
              <p:cNvPicPr/>
              <p:nvPr/>
            </p:nvPicPr>
            <p:blipFill>
              <a:blip r:embed="rId13"/>
              <a:stretch>
                <a:fillRect/>
              </a:stretch>
            </p:blipFill>
            <p:spPr>
              <a:xfrm>
                <a:off x="5811720" y="5113070"/>
                <a:ext cx="635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2EABADC-63E5-F8F6-3BF2-897CB40EEA6E}"/>
                  </a:ext>
                </a:extLst>
              </p14:cNvPr>
              <p14:cNvContentPartPr/>
              <p14:nvPr/>
            </p14:nvContentPartPr>
            <p14:xfrm>
              <a:off x="4129080" y="4575590"/>
              <a:ext cx="1086840" cy="67680"/>
            </p14:xfrm>
          </p:contentPart>
        </mc:Choice>
        <mc:Fallback>
          <p:pic>
            <p:nvPicPr>
              <p:cNvPr id="11" name="Ink 10">
                <a:extLst>
                  <a:ext uri="{FF2B5EF4-FFF2-40B4-BE49-F238E27FC236}">
                    <a16:creationId xmlns:a16="http://schemas.microsoft.com/office/drawing/2014/main" id="{12EABADC-63E5-F8F6-3BF2-897CB40EEA6E}"/>
                  </a:ext>
                </a:extLst>
              </p:cNvPr>
              <p:cNvPicPr/>
              <p:nvPr/>
            </p:nvPicPr>
            <p:blipFill>
              <a:blip r:embed="rId15"/>
              <a:stretch>
                <a:fillRect/>
              </a:stretch>
            </p:blipFill>
            <p:spPr>
              <a:xfrm>
                <a:off x="4111080" y="4557590"/>
                <a:ext cx="1122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0365594-D8CA-BBED-A26B-55B94D160324}"/>
                  </a:ext>
                </a:extLst>
              </p14:cNvPr>
              <p14:cNvContentPartPr/>
              <p14:nvPr/>
            </p14:nvContentPartPr>
            <p14:xfrm>
              <a:off x="438000" y="5694470"/>
              <a:ext cx="3108600" cy="45720"/>
            </p14:xfrm>
          </p:contentPart>
        </mc:Choice>
        <mc:Fallback>
          <p:pic>
            <p:nvPicPr>
              <p:cNvPr id="12" name="Ink 11">
                <a:extLst>
                  <a:ext uri="{FF2B5EF4-FFF2-40B4-BE49-F238E27FC236}">
                    <a16:creationId xmlns:a16="http://schemas.microsoft.com/office/drawing/2014/main" id="{D0365594-D8CA-BBED-A26B-55B94D160324}"/>
                  </a:ext>
                </a:extLst>
              </p:cNvPr>
              <p:cNvPicPr/>
              <p:nvPr/>
            </p:nvPicPr>
            <p:blipFill>
              <a:blip r:embed="rId17"/>
              <a:stretch>
                <a:fillRect/>
              </a:stretch>
            </p:blipFill>
            <p:spPr>
              <a:xfrm>
                <a:off x="420000" y="5676830"/>
                <a:ext cx="314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94EC01D-B4C9-271E-E83E-368922829A2C}"/>
                  </a:ext>
                </a:extLst>
              </p14:cNvPr>
              <p14:cNvContentPartPr/>
              <p14:nvPr/>
            </p14:nvContentPartPr>
            <p14:xfrm>
              <a:off x="6909360" y="5789150"/>
              <a:ext cx="770400" cy="39960"/>
            </p14:xfrm>
          </p:contentPart>
        </mc:Choice>
        <mc:Fallback>
          <p:pic>
            <p:nvPicPr>
              <p:cNvPr id="13" name="Ink 12">
                <a:extLst>
                  <a:ext uri="{FF2B5EF4-FFF2-40B4-BE49-F238E27FC236}">
                    <a16:creationId xmlns:a16="http://schemas.microsoft.com/office/drawing/2014/main" id="{D94EC01D-B4C9-271E-E83E-368922829A2C}"/>
                  </a:ext>
                </a:extLst>
              </p:cNvPr>
              <p:cNvPicPr/>
              <p:nvPr/>
            </p:nvPicPr>
            <p:blipFill>
              <a:blip r:embed="rId19"/>
              <a:stretch>
                <a:fillRect/>
              </a:stretch>
            </p:blipFill>
            <p:spPr>
              <a:xfrm>
                <a:off x="6891720" y="5771510"/>
                <a:ext cx="806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2EFFAE3-BA42-D52F-30FD-90B5027C3132}"/>
                  </a:ext>
                </a:extLst>
              </p14:cNvPr>
              <p14:cNvContentPartPr/>
              <p14:nvPr/>
            </p14:nvContentPartPr>
            <p14:xfrm>
              <a:off x="8829960" y="5869430"/>
              <a:ext cx="23040" cy="5040"/>
            </p14:xfrm>
          </p:contentPart>
        </mc:Choice>
        <mc:Fallback>
          <p:pic>
            <p:nvPicPr>
              <p:cNvPr id="14" name="Ink 13">
                <a:extLst>
                  <a:ext uri="{FF2B5EF4-FFF2-40B4-BE49-F238E27FC236}">
                    <a16:creationId xmlns:a16="http://schemas.microsoft.com/office/drawing/2014/main" id="{92EFFAE3-BA42-D52F-30FD-90B5027C3132}"/>
                  </a:ext>
                </a:extLst>
              </p:cNvPr>
              <p:cNvPicPr/>
              <p:nvPr/>
            </p:nvPicPr>
            <p:blipFill>
              <a:blip r:embed="rId21"/>
              <a:stretch>
                <a:fillRect/>
              </a:stretch>
            </p:blipFill>
            <p:spPr>
              <a:xfrm>
                <a:off x="8811960" y="5851790"/>
                <a:ext cx="58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A4FEBA5-451C-473F-C487-DAC7E6E96D7F}"/>
                  </a:ext>
                </a:extLst>
              </p14:cNvPr>
              <p14:cNvContentPartPr/>
              <p14:nvPr/>
            </p14:nvContentPartPr>
            <p14:xfrm>
              <a:off x="2018760" y="5961590"/>
              <a:ext cx="587160" cy="77760"/>
            </p14:xfrm>
          </p:contentPart>
        </mc:Choice>
        <mc:Fallback>
          <p:pic>
            <p:nvPicPr>
              <p:cNvPr id="15" name="Ink 14">
                <a:extLst>
                  <a:ext uri="{FF2B5EF4-FFF2-40B4-BE49-F238E27FC236}">
                    <a16:creationId xmlns:a16="http://schemas.microsoft.com/office/drawing/2014/main" id="{DA4FEBA5-451C-473F-C487-DAC7E6E96D7F}"/>
                  </a:ext>
                </a:extLst>
              </p:cNvPr>
              <p:cNvPicPr/>
              <p:nvPr/>
            </p:nvPicPr>
            <p:blipFill>
              <a:blip r:embed="rId23"/>
              <a:stretch>
                <a:fillRect/>
              </a:stretch>
            </p:blipFill>
            <p:spPr>
              <a:xfrm>
                <a:off x="2000760" y="5943950"/>
                <a:ext cx="622800" cy="113400"/>
              </a:xfrm>
              <a:prstGeom prst="rect">
                <a:avLst/>
              </a:prstGeom>
            </p:spPr>
          </p:pic>
        </mc:Fallback>
      </mc:AlternateContent>
    </p:spTree>
    <p:extLst>
      <p:ext uri="{BB962C8B-B14F-4D97-AF65-F5344CB8AC3E}">
        <p14:creationId xmlns:p14="http://schemas.microsoft.com/office/powerpoint/2010/main" val="373571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4C374C3F-1063-715E-89CD-F3D6F61383A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1592A3-D99C-13BF-876D-33D94C2C1399}"/>
              </a:ext>
            </a:extLst>
          </p:cNvPr>
          <p:cNvSpPr/>
          <p:nvPr/>
        </p:nvSpPr>
        <p:spPr>
          <a:xfrm>
            <a:off x="-1" y="0"/>
            <a:ext cx="10278319"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C2C2FA-69F0-0711-5E0E-488C80CD007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B39A814-0FF9-E7C2-9DFF-E2254761144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B1C588A1-D16D-FFC2-FF90-F50DFFD2EC6B}"/>
              </a:ext>
            </a:extLst>
          </p:cNvPr>
          <p:cNvSpPr txBox="1"/>
          <p:nvPr/>
        </p:nvSpPr>
        <p:spPr>
          <a:xfrm>
            <a:off x="349250" y="375160"/>
            <a:ext cx="9780608" cy="5545108"/>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57:3</a:t>
            </a:r>
            <a:endParaRPr lang="en-US" b="1">
              <a:solidFill>
                <a:srgbClr val="FFC00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ג   וְאַתֶּם קִרְבוּ-הֵנָּה בְּנֵי עֹנְנָה זֶרַע מְנָאֵף וַתִּזְנֶה: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But draw near here, you sons of the sorceress, the seed of the adulterer and the whore."</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ג      וְאַתוּן אִתקָרַבוּ הָלְכָא בְנֵי עַם דָרָא דְעוּבָדֵיהֹון בִישִין דְמִנִצבַת קֻדשָא נִצבָתהֹון וְאַתוּן </a:t>
            </a:r>
            <a:r>
              <a:rPr lang="he-IL" sz="1800" b="0" i="0" u="none" strike="noStrike">
                <a:solidFill>
                  <a:srgbClr val="FFC000"/>
                </a:solidFill>
                <a:effectLst/>
                <a:latin typeface="Arial" panose="020B0604020202020204" pitchFamily="34" charset="0"/>
              </a:rPr>
              <a:t>מ</a:t>
            </a:r>
            <a:r>
              <a:rPr lang="he-IL" sz="1800" b="0" i="0" u="none" strike="noStrike">
                <a:solidFill>
                  <a:srgbClr val="FFFF00"/>
                </a:solidFill>
                <a:effectLst/>
                <a:latin typeface="Arial" panose="020B0604020202020204" pitchFamily="34" charset="0"/>
              </a:rPr>
              <a:t>ְנָאְפִין וּמזַנַן׃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But you, draw near here, you sons of the sorceress, seed of the adulterer and the harlot."</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The texts are very similar. The Aramaic maintains the same accusation against the people but uses the term "harlot" (</a:t>
            </a:r>
            <a:r>
              <a:rPr lang="he-IL" sz="1800" b="0" i="0" u="none" strike="noStrike">
                <a:solidFill>
                  <a:srgbClr val="FFFF00"/>
                </a:solidFill>
                <a:effectLst/>
                <a:latin typeface="Arial" panose="020B0604020202020204" pitchFamily="34" charset="0"/>
              </a:rPr>
              <a:t>נִצבָתהֹון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similarly to "whore" (</a:t>
            </a:r>
            <a:r>
              <a:rPr lang="he-IL" sz="1800" b="0" i="0" u="none" strike="noStrike">
                <a:solidFill>
                  <a:srgbClr val="FFFF00"/>
                </a:solidFill>
                <a:effectLst/>
                <a:latin typeface="Arial" panose="020B0604020202020204" pitchFamily="34" charset="0"/>
              </a:rPr>
              <a:t>וַתִּזְנֶה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in the Hebrew text.</a:t>
            </a:r>
            <a:endParaRPr lang="en-US" b="0">
              <a:solidFill>
                <a:srgbClr val="FFC000"/>
              </a:solidFill>
              <a:effectLst/>
            </a:endParaRPr>
          </a:p>
          <a:p>
            <a:pPr rtl="0">
              <a:spcBef>
                <a:spcPts val="1400"/>
              </a:spcBef>
              <a:spcAft>
                <a:spcPts val="400"/>
              </a:spcAft>
            </a:pPr>
            <a:r>
              <a:rPr lang="en-US" sz="2400" b="1" i="0" u="none" strike="noStrike">
                <a:solidFill>
                  <a:srgbClr val="FFC000"/>
                </a:solidFill>
                <a:effectLst/>
                <a:latin typeface="Arial" panose="020B0604020202020204" pitchFamily="34" charset="0"/>
              </a:rPr>
              <a:t>Isaiah 57:4</a:t>
            </a:r>
            <a:endParaRPr lang="en-US" b="1">
              <a:solidFill>
                <a:srgbClr val="FFC00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ד   עַל-מִי תִּתְעַנָּגוּ עַל-מִי תַּרְחִיבוּ פֶה תַּאֲרִיכוּ לָשׁוֹן הֲלוֹא-אַתֶּם יִלְדֵי-פֶשַׁע זֶרַע שָׁקֶר: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Against whom do you sport yourselves? Against whom do you make a wide mouth and draw out the tongue? Are you not children of transgression, a seed of falsehood."</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ד      עַל מַן אַתוּן מִתפַנְקִין וּקֳדָם מַן תִפתְחוּן פוּמְכֹון תַסגֹון לְמַלָלָא רַברְבָן הְלָא אַתוּן יַלדֵי מְרֹוד זַרעָא שַקָרָא׃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Against whom do you sport yourselves? Against whom do you make a wide mouth and draw out the tongue? Are you not the children of iniquity, a seed of falsehood."</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Both texts use similar language to describe mocking and sinful behavior. The terms "children of transgression" (</a:t>
            </a:r>
            <a:r>
              <a:rPr lang="he-IL" sz="1800" b="0" i="0" u="none" strike="noStrike">
                <a:solidFill>
                  <a:srgbClr val="FFC000"/>
                </a:solidFill>
                <a:effectLst/>
                <a:latin typeface="Arial" panose="020B0604020202020204" pitchFamily="34" charset="0"/>
              </a:rPr>
              <a:t>י</a:t>
            </a:r>
            <a:r>
              <a:rPr lang="he-IL" sz="1800" b="0" i="0" u="none" strike="noStrike">
                <a:solidFill>
                  <a:srgbClr val="FFFF00"/>
                </a:solidFill>
                <a:effectLst/>
                <a:latin typeface="Arial" panose="020B0604020202020204" pitchFamily="34" charset="0"/>
              </a:rPr>
              <a:t>ִלְדֵי-פֶשַׁע</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and "children of iniquity" (</a:t>
            </a:r>
            <a:r>
              <a:rPr lang="he-IL" sz="1800" b="0" i="0" u="none" strike="noStrike">
                <a:solidFill>
                  <a:srgbClr val="FFC000"/>
                </a:solidFill>
                <a:effectLst/>
                <a:latin typeface="Arial" panose="020B0604020202020204" pitchFamily="34" charset="0"/>
              </a:rPr>
              <a:t>י</a:t>
            </a:r>
            <a:r>
              <a:rPr lang="he-IL" sz="1800" b="0" i="0" u="none" strike="noStrike">
                <a:solidFill>
                  <a:srgbClr val="FFFF00"/>
                </a:solidFill>
                <a:effectLst/>
                <a:latin typeface="Arial" panose="020B0604020202020204" pitchFamily="34" charset="0"/>
              </a:rPr>
              <a:t>ַלדֵי מְרֹוד)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are synonymous, emphasizing their sinful lineage.</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5841F7D-51BA-C24E-1E9F-8C194D5E1737}"/>
                  </a:ext>
                </a:extLst>
              </p14:cNvPr>
              <p14:cNvContentPartPr/>
              <p14:nvPr/>
            </p14:nvContentPartPr>
            <p14:xfrm>
              <a:off x="3458760" y="2750750"/>
              <a:ext cx="550440" cy="78840"/>
            </p14:xfrm>
          </p:contentPart>
        </mc:Choice>
        <mc:Fallback>
          <p:pic>
            <p:nvPicPr>
              <p:cNvPr id="3" name="Ink 2">
                <a:extLst>
                  <a:ext uri="{FF2B5EF4-FFF2-40B4-BE49-F238E27FC236}">
                    <a16:creationId xmlns:a16="http://schemas.microsoft.com/office/drawing/2014/main" id="{B5841F7D-51BA-C24E-1E9F-8C194D5E1737}"/>
                  </a:ext>
                </a:extLst>
              </p:cNvPr>
              <p:cNvPicPr/>
              <p:nvPr/>
            </p:nvPicPr>
            <p:blipFill>
              <a:blip r:embed="rId5"/>
              <a:stretch>
                <a:fillRect/>
              </a:stretch>
            </p:blipFill>
            <p:spPr>
              <a:xfrm>
                <a:off x="3440760" y="2733110"/>
                <a:ext cx="586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FDD3654-7F45-D301-7F91-B007D3C55957}"/>
                  </a:ext>
                </a:extLst>
              </p14:cNvPr>
              <p14:cNvContentPartPr/>
              <p14:nvPr/>
            </p14:nvContentPartPr>
            <p14:xfrm>
              <a:off x="6398880" y="2764790"/>
              <a:ext cx="505800" cy="48600"/>
            </p14:xfrm>
          </p:contentPart>
        </mc:Choice>
        <mc:Fallback>
          <p:pic>
            <p:nvPicPr>
              <p:cNvPr id="5" name="Ink 4">
                <a:extLst>
                  <a:ext uri="{FF2B5EF4-FFF2-40B4-BE49-F238E27FC236}">
                    <a16:creationId xmlns:a16="http://schemas.microsoft.com/office/drawing/2014/main" id="{1FDD3654-7F45-D301-7F91-B007D3C55957}"/>
                  </a:ext>
                </a:extLst>
              </p:cNvPr>
              <p:cNvPicPr/>
              <p:nvPr/>
            </p:nvPicPr>
            <p:blipFill>
              <a:blip r:embed="rId7"/>
              <a:stretch>
                <a:fillRect/>
              </a:stretch>
            </p:blipFill>
            <p:spPr>
              <a:xfrm>
                <a:off x="6380880" y="2746790"/>
                <a:ext cx="541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6AB07E4-5052-D96E-A16B-4F74A482A0EE}"/>
                  </a:ext>
                </a:extLst>
              </p14:cNvPr>
              <p14:cNvContentPartPr/>
              <p14:nvPr/>
            </p14:nvContentPartPr>
            <p14:xfrm>
              <a:off x="1037400" y="5492150"/>
              <a:ext cx="2583720" cy="108720"/>
            </p14:xfrm>
          </p:contentPart>
        </mc:Choice>
        <mc:Fallback>
          <p:pic>
            <p:nvPicPr>
              <p:cNvPr id="7" name="Ink 6">
                <a:extLst>
                  <a:ext uri="{FF2B5EF4-FFF2-40B4-BE49-F238E27FC236}">
                    <a16:creationId xmlns:a16="http://schemas.microsoft.com/office/drawing/2014/main" id="{E6AB07E4-5052-D96E-A16B-4F74A482A0EE}"/>
                  </a:ext>
                </a:extLst>
              </p:cNvPr>
              <p:cNvPicPr/>
              <p:nvPr/>
            </p:nvPicPr>
            <p:blipFill>
              <a:blip r:embed="rId9"/>
              <a:stretch>
                <a:fillRect/>
              </a:stretch>
            </p:blipFill>
            <p:spPr>
              <a:xfrm>
                <a:off x="1019760" y="5474510"/>
                <a:ext cx="2619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5533454-B0FE-38FB-AA4A-FDB5EDF0F461}"/>
                  </a:ext>
                </a:extLst>
              </p14:cNvPr>
              <p14:cNvContentPartPr/>
              <p14:nvPr/>
            </p14:nvContentPartPr>
            <p14:xfrm>
              <a:off x="5568720" y="5621750"/>
              <a:ext cx="1509480" cy="25920"/>
            </p14:xfrm>
          </p:contentPart>
        </mc:Choice>
        <mc:Fallback>
          <p:pic>
            <p:nvPicPr>
              <p:cNvPr id="9" name="Ink 8">
                <a:extLst>
                  <a:ext uri="{FF2B5EF4-FFF2-40B4-BE49-F238E27FC236}">
                    <a16:creationId xmlns:a16="http://schemas.microsoft.com/office/drawing/2014/main" id="{E5533454-B0FE-38FB-AA4A-FDB5EDF0F461}"/>
                  </a:ext>
                </a:extLst>
              </p:cNvPr>
              <p:cNvPicPr/>
              <p:nvPr/>
            </p:nvPicPr>
            <p:blipFill>
              <a:blip r:embed="rId11"/>
              <a:stretch>
                <a:fillRect/>
              </a:stretch>
            </p:blipFill>
            <p:spPr>
              <a:xfrm>
                <a:off x="5550720" y="5603750"/>
                <a:ext cx="1545120" cy="61560"/>
              </a:xfrm>
              <a:prstGeom prst="rect">
                <a:avLst/>
              </a:prstGeom>
            </p:spPr>
          </p:pic>
        </mc:Fallback>
      </mc:AlternateContent>
    </p:spTree>
    <p:extLst>
      <p:ext uri="{BB962C8B-B14F-4D97-AF65-F5344CB8AC3E}">
        <p14:creationId xmlns:p14="http://schemas.microsoft.com/office/powerpoint/2010/main" val="198728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0C3B3C2D-5A67-9A83-C23B-255B6EC4C14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9AD748-65F4-3A4A-D079-D6EF47DC7BDB}"/>
              </a:ext>
            </a:extLst>
          </p:cNvPr>
          <p:cNvSpPr/>
          <p:nvPr/>
        </p:nvSpPr>
        <p:spPr>
          <a:xfrm>
            <a:off x="-1" y="0"/>
            <a:ext cx="10278319" cy="371547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BFACB5-0DD9-C591-AEE9-665E6696709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CBB1EAB-9A82-AE0A-7A1D-F60CDF2772D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6DFCB61-BEDB-F44B-1E04-54FDDC9B4FA6}"/>
              </a:ext>
            </a:extLst>
          </p:cNvPr>
          <p:cNvSpPr txBox="1"/>
          <p:nvPr/>
        </p:nvSpPr>
        <p:spPr>
          <a:xfrm>
            <a:off x="468773" y="291401"/>
            <a:ext cx="9340770" cy="2728952"/>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57:5</a:t>
            </a:r>
            <a:endParaRPr lang="en-US" b="1">
              <a:solidFill>
                <a:srgbClr val="FFC00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ה   הַנֵּחָמִים בָּאֵלִים תַּחַת כָּל-עֵץ רַעֲנָן שֹׁחֲטֵי הַיְלָדִים בַּנְּחָלִים תַּחַת סְעִפֵי הַסְּלָעִים: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Enflaming yourselves with idols under every green tree, slaying the children in the valleys under the clefts of the rocks."</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ה      דְפָלְחִין לְטָעְוָתָא תְחֹות כָל אִילָן עַבֹוף נִכְסֵי יָנְקַיָא בְנַחלַיָא תְחֹות שְקִיפֵי כֵיפַיָא׃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Who burn with lust among the oaks under every green tree, who sacrifice children in the valleys under the clefts of the rocks."</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Both texts describe idolatrous and child-sacrificing practices. The Aramaic text uses "burn with lust" (</a:t>
            </a:r>
            <a:r>
              <a:rPr lang="he-IL" sz="1800" b="0" i="0" u="none" strike="noStrike">
                <a:solidFill>
                  <a:srgbClr val="FFFF00"/>
                </a:solidFill>
                <a:effectLst/>
                <a:latin typeface="Arial" panose="020B0604020202020204" pitchFamily="34" charset="0"/>
              </a:rPr>
              <a:t>דְפָלְחִין לְטָעְוָתָא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to vividly describe the intensity of their idolatry.</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8EF42B2-190E-167E-3110-FCDA6C433556}"/>
                  </a:ext>
                </a:extLst>
              </p14:cNvPr>
              <p14:cNvContentPartPr/>
              <p14:nvPr/>
            </p14:nvContentPartPr>
            <p14:xfrm>
              <a:off x="703680" y="1245950"/>
              <a:ext cx="5421600" cy="92520"/>
            </p14:xfrm>
          </p:contentPart>
        </mc:Choice>
        <mc:Fallback>
          <p:pic>
            <p:nvPicPr>
              <p:cNvPr id="3" name="Ink 2">
                <a:extLst>
                  <a:ext uri="{FF2B5EF4-FFF2-40B4-BE49-F238E27FC236}">
                    <a16:creationId xmlns:a16="http://schemas.microsoft.com/office/drawing/2014/main" id="{48EF42B2-190E-167E-3110-FCDA6C433556}"/>
                  </a:ext>
                </a:extLst>
              </p:cNvPr>
              <p:cNvPicPr/>
              <p:nvPr/>
            </p:nvPicPr>
            <p:blipFill>
              <a:blip r:embed="rId5"/>
              <a:stretch>
                <a:fillRect/>
              </a:stretch>
            </p:blipFill>
            <p:spPr>
              <a:xfrm>
                <a:off x="686040" y="1228310"/>
                <a:ext cx="5457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FDE505E-6269-79D0-492C-215DA954A7C4}"/>
                  </a:ext>
                </a:extLst>
              </p14:cNvPr>
              <p14:cNvContentPartPr/>
              <p14:nvPr/>
            </p14:nvContentPartPr>
            <p14:xfrm>
              <a:off x="701880" y="2090870"/>
              <a:ext cx="5788800" cy="76320"/>
            </p14:xfrm>
          </p:contentPart>
        </mc:Choice>
        <mc:Fallback>
          <p:pic>
            <p:nvPicPr>
              <p:cNvPr id="4" name="Ink 3">
                <a:extLst>
                  <a:ext uri="{FF2B5EF4-FFF2-40B4-BE49-F238E27FC236}">
                    <a16:creationId xmlns:a16="http://schemas.microsoft.com/office/drawing/2014/main" id="{8FDE505E-6269-79D0-492C-215DA954A7C4}"/>
                  </a:ext>
                </a:extLst>
              </p:cNvPr>
              <p:cNvPicPr/>
              <p:nvPr/>
            </p:nvPicPr>
            <p:blipFill>
              <a:blip r:embed="rId7"/>
              <a:stretch>
                <a:fillRect/>
              </a:stretch>
            </p:blipFill>
            <p:spPr>
              <a:xfrm>
                <a:off x="683880" y="2073230"/>
                <a:ext cx="5824440" cy="111960"/>
              </a:xfrm>
              <a:prstGeom prst="rect">
                <a:avLst/>
              </a:prstGeom>
            </p:spPr>
          </p:pic>
        </mc:Fallback>
      </mc:AlternateContent>
      <p:grpSp>
        <p:nvGrpSpPr>
          <p:cNvPr id="10" name="Group 9">
            <a:extLst>
              <a:ext uri="{FF2B5EF4-FFF2-40B4-BE49-F238E27FC236}">
                <a16:creationId xmlns:a16="http://schemas.microsoft.com/office/drawing/2014/main" id="{7F5D173D-DFE5-0CD2-7371-931095D43870}"/>
              </a:ext>
            </a:extLst>
          </p:cNvPr>
          <p:cNvGrpSpPr/>
          <p:nvPr/>
        </p:nvGrpSpPr>
        <p:grpSpPr>
          <a:xfrm>
            <a:off x="4183080" y="2666150"/>
            <a:ext cx="3610440" cy="87480"/>
            <a:chOff x="4183080" y="2666150"/>
            <a:chExt cx="3610440" cy="874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2381642-E989-BCDD-EECE-E94F42F63185}"/>
                    </a:ext>
                  </a:extLst>
                </p14:cNvPr>
                <p14:cNvContentPartPr/>
                <p14:nvPr/>
              </p14:nvContentPartPr>
              <p14:xfrm>
                <a:off x="4183080" y="2713310"/>
                <a:ext cx="804240" cy="40320"/>
              </p14:xfrm>
            </p:contentPart>
          </mc:Choice>
          <mc:Fallback>
            <p:pic>
              <p:nvPicPr>
                <p:cNvPr id="7" name="Ink 6">
                  <a:extLst>
                    <a:ext uri="{FF2B5EF4-FFF2-40B4-BE49-F238E27FC236}">
                      <a16:creationId xmlns:a16="http://schemas.microsoft.com/office/drawing/2014/main" id="{A2381642-E989-BCDD-EECE-E94F42F63185}"/>
                    </a:ext>
                  </a:extLst>
                </p:cNvPr>
                <p:cNvPicPr/>
                <p:nvPr/>
              </p:nvPicPr>
              <p:blipFill>
                <a:blip r:embed="rId9"/>
                <a:stretch>
                  <a:fillRect/>
                </a:stretch>
              </p:blipFill>
              <p:spPr>
                <a:xfrm>
                  <a:off x="4165440" y="2695310"/>
                  <a:ext cx="839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DC57243-EB95-2561-3278-2ED2D59BB92B}"/>
                    </a:ext>
                  </a:extLst>
                </p14:cNvPr>
                <p14:cNvContentPartPr/>
                <p14:nvPr/>
              </p14:nvContentPartPr>
              <p14:xfrm>
                <a:off x="5814240" y="2666150"/>
                <a:ext cx="1979280" cy="29160"/>
              </p14:xfrm>
            </p:contentPart>
          </mc:Choice>
          <mc:Fallback>
            <p:pic>
              <p:nvPicPr>
                <p:cNvPr id="9" name="Ink 8">
                  <a:extLst>
                    <a:ext uri="{FF2B5EF4-FFF2-40B4-BE49-F238E27FC236}">
                      <a16:creationId xmlns:a16="http://schemas.microsoft.com/office/drawing/2014/main" id="{1DC57243-EB95-2561-3278-2ED2D59BB92B}"/>
                    </a:ext>
                  </a:extLst>
                </p:cNvPr>
                <p:cNvPicPr/>
                <p:nvPr/>
              </p:nvPicPr>
              <p:blipFill>
                <a:blip r:embed="rId11"/>
                <a:stretch>
                  <a:fillRect/>
                </a:stretch>
              </p:blipFill>
              <p:spPr>
                <a:xfrm>
                  <a:off x="5796600" y="2648510"/>
                  <a:ext cx="201492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4FA934F-ACCA-4CDB-F2EA-8BAC5532C775}"/>
                  </a:ext>
                </a:extLst>
              </p14:cNvPr>
              <p14:cNvContentPartPr/>
              <p14:nvPr/>
            </p14:nvContentPartPr>
            <p14:xfrm>
              <a:off x="1671360" y="2960270"/>
              <a:ext cx="1261080" cy="67320"/>
            </p14:xfrm>
          </p:contentPart>
        </mc:Choice>
        <mc:Fallback>
          <p:pic>
            <p:nvPicPr>
              <p:cNvPr id="11" name="Ink 10">
                <a:extLst>
                  <a:ext uri="{FF2B5EF4-FFF2-40B4-BE49-F238E27FC236}">
                    <a16:creationId xmlns:a16="http://schemas.microsoft.com/office/drawing/2014/main" id="{D4FA934F-ACCA-4CDB-F2EA-8BAC5532C775}"/>
                  </a:ext>
                </a:extLst>
              </p:cNvPr>
              <p:cNvPicPr/>
              <p:nvPr/>
            </p:nvPicPr>
            <p:blipFill>
              <a:blip r:embed="rId13"/>
              <a:stretch>
                <a:fillRect/>
              </a:stretch>
            </p:blipFill>
            <p:spPr>
              <a:xfrm>
                <a:off x="1653360" y="2942270"/>
                <a:ext cx="1296720" cy="102960"/>
              </a:xfrm>
              <a:prstGeom prst="rect">
                <a:avLst/>
              </a:prstGeom>
            </p:spPr>
          </p:pic>
        </mc:Fallback>
      </mc:AlternateContent>
    </p:spTree>
    <p:extLst>
      <p:ext uri="{BB962C8B-B14F-4D97-AF65-F5344CB8AC3E}">
        <p14:creationId xmlns:p14="http://schemas.microsoft.com/office/powerpoint/2010/main" val="159625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4A2054E9-9246-594F-B738-407E3C87C28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22FF50-87C3-11B2-1ADE-55C2B1C08A31}"/>
              </a:ext>
            </a:extLst>
          </p:cNvPr>
          <p:cNvSpPr/>
          <p:nvPr/>
        </p:nvSpPr>
        <p:spPr>
          <a:xfrm>
            <a:off x="-1" y="0"/>
            <a:ext cx="10278319"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15909A-B46E-3975-6FB5-379D51118BF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1282A99-4E4B-DF90-FE5A-F480156827E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CE1ABF70-57B4-724B-9590-9FFFF6A42B78}"/>
              </a:ext>
            </a:extLst>
          </p:cNvPr>
          <p:cNvGraphicFramePr>
            <a:graphicFrameLocks noGrp="1"/>
          </p:cNvGraphicFramePr>
          <p:nvPr>
            <p:extLst>
              <p:ext uri="{D42A27DB-BD31-4B8C-83A1-F6EECF244321}">
                <p14:modId xmlns:p14="http://schemas.microsoft.com/office/powerpoint/2010/main" val="837373818"/>
              </p:ext>
            </p:extLst>
          </p:nvPr>
        </p:nvGraphicFramePr>
        <p:xfrm>
          <a:off x="486136" y="201101"/>
          <a:ext cx="9097701" cy="5339080"/>
        </p:xfrm>
        <a:graphic>
          <a:graphicData uri="http://schemas.openxmlformats.org/drawingml/2006/table">
            <a:tbl>
              <a:tblPr/>
              <a:tblGrid>
                <a:gridCol w="3032567">
                  <a:extLst>
                    <a:ext uri="{9D8B030D-6E8A-4147-A177-3AD203B41FA5}">
                      <a16:colId xmlns:a16="http://schemas.microsoft.com/office/drawing/2014/main" val="436537750"/>
                    </a:ext>
                  </a:extLst>
                </a:gridCol>
                <a:gridCol w="3032567">
                  <a:extLst>
                    <a:ext uri="{9D8B030D-6E8A-4147-A177-3AD203B41FA5}">
                      <a16:colId xmlns:a16="http://schemas.microsoft.com/office/drawing/2014/main" val="2644041700"/>
                    </a:ext>
                  </a:extLst>
                </a:gridCol>
                <a:gridCol w="3032567">
                  <a:extLst>
                    <a:ext uri="{9D8B030D-6E8A-4147-A177-3AD203B41FA5}">
                      <a16:colId xmlns:a16="http://schemas.microsoft.com/office/drawing/2014/main" val="2828606406"/>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נז</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בְּחַלְּקֵי-נַחַל חֶלְקֵךְ הֵם הֵם גּוֹרָלֵךְ גַּם-לָהֶם שָׁפַכְתְּ נֶסֶךְ הֶעֱלִית מִנְחָה הַעַל אֵלֶּה אֶנָּחֵם: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עַל הַר-גָּבֹהַּ וְנִשָּׂא שַֹמְתְּ מִשְׁכָּבֵךְ גַּם-שָׁם עָלִית לִזְבֹּחַ זָבַח: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וְאַחַר הַדֶּלֶת וְהַמְּזוּזָה שַֹמְתְּ זִכְרוֹנֵךְ כִּי מֵאִתִּי גִּלִּית וַתַּעֲלִי הִרְחַבְתְּ מִשְׁכָּבֵךְ וַתִּכְרָת-לָךְ מֵהֶם אָהַבְתְּ מִשְׁכָּבָם יָד חָזִית: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וַתָּשֻׁרִי לַמֶּלֶךְ בַּשֶּׁמֶן וַתַּרְבִּי רִקֻּחָיִךְ וַתְּשַׁלְּחִי צִירַיִךְ עַד-מֵרָחֹק וַתַּשְׁפִּילִי עַד-שְׁאוֹל: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בְּרֹב דַּרְכֵּךְ יָגַעַתְּ לֹא אָמַרְתְּ נוֹאָשׁ חַיַּת יָדֵךְ מָצָאת עַל-כֵּן לֹא חָלִית: </a:t>
                      </a:r>
                      <a:endParaRPr lang="he-IL" sz="3200">
                        <a:solidFill>
                          <a:schemeClr val="bg1"/>
                        </a:solidFill>
                        <a:effectLst/>
                        <a:cs typeface="+mj-cs"/>
                      </a:endParaRPr>
                    </a:p>
                    <a:p>
                      <a:pPr fontAlgn="t"/>
                      <a:br>
                        <a:rPr lang="he-IL" sz="3200">
                          <a:solidFill>
                            <a:schemeClr val="bg1"/>
                          </a:solidFill>
                          <a:effectLst/>
                          <a:cs typeface="+mj-cs"/>
                        </a:rPr>
                      </a:b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בִשעִיעוּת כֵיף נַחלָא חוּלָקִיך אַף תַמָן אִנוּן עַדבַך אַף לְהֹון נַסֵיכת נִסכִין אַסֵיקת קֻרבָנִין הֲעַל אִלֵין יְתוּב מֵימְרִי׃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עַל טוּר רָם וּמנַטַל שַוִית אְתַר בֵית מִשרַך אַף לְתַמָן סְלֵיקת לְדַבָחָא דְבַח׃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וַאְחֹורֵי דַשָא וּמזוּזְתָא שַוִית דוּכרַן טָעוּתִיך הְוֵית דָמיָא לְאִתָא דִרחִימָא עַל בַעלַה וּטעָת בָתַר נוּכרָאִין אַפתִית אְתַר בֵית מִשרַך וּגזַרת לִיך מִנְהֹון קְיָם רַחֵימת ‭&gt;‬אְתַר‭‬‭&lt;‬ בֵית מִשכְבֵיהֹון אְתַר בְחַרת׃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כַד עְבַדת לִיך אֹורָיתָא אַצלַחת בְמַלכוּתָא וְכַד אַסגִית לִיך עוּבָדִין טָבִין סְגִיאָה מַשרְיָתַך וְשַלַחת אִזגַדַך עַד מֵרַחִיק וְאַמאֵיכת תַקִיפֵי עַמְמַיָא עַד לִשאֹול׃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בְסַגִיאוּת אֹורחָתִיך ‭&gt;‬לְאֵית לָא‭‬‭&lt;‬ אְמַרת לִמתָב נִכסִין סַגִיאִין אסגִית עַל כֵין לָא סַבַרת לִמתָב׃</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בִשעִיעוּת כֵיף נַחלָא חוּלָקִיך אַף תַמָן אִנוּן עַדבַך אַף לְהֹון נַסֵיכת נִסכִין אַסֵיקת קֻרבָנִין הֲעַל אִלֵין יְתוּב מֵימְרִי׃ </a:t>
                      </a:r>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עַל טוּר רָם וּמנַטַל שַוִית אְתַר בֵית מִשרַך אַף לְתַמָן סְלֵיקת לְדַבָחָא דְבַח׃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וַאְחֹורֵי דַשָא וּמזוּזְתָא שַוִית דוּכרַן טָעוּתִיך הְוֵית דָמיָא לְאִתָא דִרחִימָא עַל בַעלַה וּטעָת בָתַר נוּכרָאִין אַפתִית אְתַר בֵית מִשרַך וּגזַרת לִיך מִנְהֹון קְיָם רַחֵימת ‭&gt;‬אְתַר‭‬‭&lt;‬ בֵית מִשכְבֵיהֹון אְתַר בְחַרת׃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כַד עְבַדת לִיך אֹורָיתָא אַצלַחת בְמַלכוּתָא וְכַד אַסגִית לִיך עוּבָדִין טָבִין סְגִיאָה מַשרְיָתַך וְשַלַחת אִזגַדַך עַד מֵרַחִיק וְאַמאֵיכת תַקִיפֵי עַמְמַיָא עַד לִשאֹול׃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בְסַגִיאוּת אֹורחָתִיך ‭&gt;‬לְאֵית לָא‭‬‭&lt;‬ אְמַרת לִמתָב נִכסִין סַגִיאִין אסגִית עַל כֵין לָא סַבַרת לִמתָב׃</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038846"/>
                  </a:ext>
                </a:extLst>
              </a:tr>
            </a:tbl>
          </a:graphicData>
        </a:graphic>
      </p:graphicFrame>
    </p:spTree>
    <p:extLst>
      <p:ext uri="{BB962C8B-B14F-4D97-AF65-F5344CB8AC3E}">
        <p14:creationId xmlns:p14="http://schemas.microsoft.com/office/powerpoint/2010/main" val="114846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53CC3DB5-B3A4-44F3-2F96-DEE9D321312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D389C41-DC58-A4CA-93E5-216A3739A41A}"/>
              </a:ext>
            </a:extLst>
          </p:cNvPr>
          <p:cNvSpPr/>
          <p:nvPr/>
        </p:nvSpPr>
        <p:spPr>
          <a:xfrm>
            <a:off x="-1" y="0"/>
            <a:ext cx="10278319"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5483C4-9A8D-768B-29E2-A5E8D1932BE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25946C5-1777-4ED7-587B-B7042DE5226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CB1E28A-DF74-F779-7A08-ACF91784641A}"/>
              </a:ext>
            </a:extLst>
          </p:cNvPr>
          <p:cNvSpPr txBox="1"/>
          <p:nvPr/>
        </p:nvSpPr>
        <p:spPr>
          <a:xfrm>
            <a:off x="406117" y="0"/>
            <a:ext cx="9466082" cy="6099106"/>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57:6</a:t>
            </a:r>
            <a:endParaRPr lang="en-US" b="1">
              <a:solidFill>
                <a:srgbClr val="FFC00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   בְּחַלְּקֵי-נַחַל חֶלְקֵךְ הֵם הֵם גּוֹרָלֵךְ גַּם-לָהֶם שָׁפַכְתְּ נֶסֶךְ הֶעֱלִית מִנְחָה הַעַל אֵלֶּה אֶנָּחֵם: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Among the smooth stones of the stream is your portion; they, they are your lot: even to them have you poured a drink offering, you have offered a meat offering. Should I receive comfort in these?"</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ו      בִשעִיעוּת כֵיף נַחלָא חוּלָקִיך אַף תַמָן אִנוּן עַדבַך אַף לְהֹון נַסֵיכת נִסכִין אַסֵיקת קֻרבָנִין הֲעַל אִלֵין יְתוּב מֵימְרִי׃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Among the smooth stones of the valley is your portion; they, they are your lot: even to them you have poured out drink offerings, you have offered grain offerings. Should I receive comfort in these?"</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The Hebrew text speaks of "smooth stones of the stream" (</a:t>
            </a:r>
            <a:r>
              <a:rPr lang="he-IL" sz="1800" b="0" i="0" u="none" strike="noStrike">
                <a:solidFill>
                  <a:srgbClr val="FFC000"/>
                </a:solidFill>
                <a:effectLst/>
                <a:latin typeface="Arial" panose="020B0604020202020204" pitchFamily="34" charset="0"/>
              </a:rPr>
              <a:t>ח</a:t>
            </a:r>
            <a:r>
              <a:rPr lang="he-IL" sz="1800" b="0" i="0" u="none" strike="noStrike">
                <a:solidFill>
                  <a:srgbClr val="FFFF00"/>
                </a:solidFill>
                <a:effectLst/>
                <a:latin typeface="Arial" panose="020B0604020202020204" pitchFamily="34" charset="0"/>
              </a:rPr>
              <a:t>ֶלְקֵי-נַחַל)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while the Targum refers to "smooth stones of the valley" (</a:t>
            </a:r>
            <a:r>
              <a:rPr lang="he-IL" sz="1800" b="0" i="0" u="none" strike="noStrike">
                <a:solidFill>
                  <a:srgbClr val="FFFF00"/>
                </a:solidFill>
                <a:effectLst/>
                <a:latin typeface="Arial" panose="020B0604020202020204" pitchFamily="34" charset="0"/>
              </a:rPr>
              <a:t>כֵיף נַחלָא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This change may indicate a broader interpretation of idolatry in different locations. Both texts highlight the futility of idolatrous offerings and God's rejection of them.</a:t>
            </a:r>
            <a:endParaRPr lang="en-US" b="0">
              <a:solidFill>
                <a:srgbClr val="FFC000"/>
              </a:solidFill>
              <a:effectLst/>
            </a:endParaRPr>
          </a:p>
          <a:p>
            <a:pPr rtl="0">
              <a:spcBef>
                <a:spcPts val="1400"/>
              </a:spcBef>
              <a:spcAft>
                <a:spcPts val="400"/>
              </a:spcAft>
            </a:pPr>
            <a:r>
              <a:rPr lang="en-US" sz="2400" b="1" i="0" u="none" strike="noStrike">
                <a:solidFill>
                  <a:srgbClr val="FFC000"/>
                </a:solidFill>
                <a:effectLst/>
                <a:latin typeface="Arial" panose="020B0604020202020204" pitchFamily="34" charset="0"/>
              </a:rPr>
              <a:t>Isaiah 57:7</a:t>
            </a:r>
          </a:p>
          <a:p>
            <a:pPr rtl="0"/>
            <a:r>
              <a:rPr lang="en-US" b="1">
                <a:solidFill>
                  <a:srgbClr val="92D050"/>
                </a:solidFill>
                <a:effectLst/>
              </a:rPr>
              <a:t>Hebrew Text: </a:t>
            </a:r>
            <a:r>
              <a:rPr lang="he-IL">
                <a:solidFill>
                  <a:srgbClr val="FFFF00"/>
                </a:solidFill>
                <a:effectLst/>
              </a:rPr>
              <a:t>ז   עַל הַר-גָּבֹהַּ וְנִשָּׂא שַֹמְתְּ מִשְׁכָּבֵךְ גַּם-שָׁם עָלִית לִזְבֹּחַ זָבַח: "</a:t>
            </a:r>
            <a:r>
              <a:rPr lang="en-US">
                <a:solidFill>
                  <a:srgbClr val="FFFF00"/>
                </a:solidFill>
                <a:effectLst/>
              </a:rPr>
              <a:t> </a:t>
            </a:r>
            <a:r>
              <a:rPr lang="en-US">
                <a:solidFill>
                  <a:srgbClr val="FFC000"/>
                </a:solidFill>
                <a:effectLst/>
              </a:rPr>
              <a:t>Upon a lofty and high mountain have you set your bed: even there you went up to offer sacrifice."</a:t>
            </a:r>
          </a:p>
          <a:p>
            <a:pPr rtl="0"/>
            <a:r>
              <a:rPr lang="en-US" b="1">
                <a:solidFill>
                  <a:srgbClr val="92D050"/>
                </a:solidFill>
                <a:effectLst/>
              </a:rPr>
              <a:t>Aramaic Targum: </a:t>
            </a:r>
            <a:r>
              <a:rPr lang="he-IL">
                <a:solidFill>
                  <a:srgbClr val="FFFF00"/>
                </a:solidFill>
                <a:effectLst/>
              </a:rPr>
              <a:t>ז      עַל טוּר רָם וּמנַטַל שַוִית אְתַר בֵית מִשרַך אַף לְתַמָן סְלֵיקת לְדַבָחָא דְבַח׃ "</a:t>
            </a:r>
            <a:r>
              <a:rPr lang="en-US">
                <a:solidFill>
                  <a:srgbClr val="FFFF00"/>
                </a:solidFill>
                <a:effectLst/>
              </a:rPr>
              <a:t> </a:t>
            </a:r>
            <a:r>
              <a:rPr lang="en-US">
                <a:solidFill>
                  <a:srgbClr val="FFC000"/>
                </a:solidFill>
                <a:effectLst/>
              </a:rPr>
              <a:t>Upon a high and lofty mountain you have set your bed; even there you went up to offer sacrifices."</a:t>
            </a:r>
          </a:p>
          <a:p>
            <a:pPr rtl="0"/>
            <a:r>
              <a:rPr lang="en-US" b="1">
                <a:solidFill>
                  <a:srgbClr val="92D050"/>
                </a:solidFill>
                <a:effectLst/>
              </a:rPr>
              <a:t>Comparison:</a:t>
            </a:r>
            <a:r>
              <a:rPr lang="en-US">
                <a:solidFill>
                  <a:srgbClr val="FFC000"/>
                </a:solidFill>
                <a:effectLst/>
              </a:rPr>
              <a:t> The texts are almost identical, emphasizing idolatry performed on high places (</a:t>
            </a:r>
            <a:r>
              <a:rPr lang="he-IL">
                <a:solidFill>
                  <a:srgbClr val="FFFF00"/>
                </a:solidFill>
                <a:effectLst/>
              </a:rPr>
              <a:t>טוּר רָם </a:t>
            </a:r>
            <a:r>
              <a:rPr lang="he-IL">
                <a:solidFill>
                  <a:srgbClr val="FFC000"/>
                </a:solidFill>
                <a:effectLst/>
              </a:rPr>
              <a:t>וּמנַטַל). </a:t>
            </a:r>
            <a:r>
              <a:rPr lang="en-US">
                <a:solidFill>
                  <a:srgbClr val="FFC000"/>
                </a:solidFill>
                <a:effectLst/>
              </a:rPr>
              <a:t>The Targum adds clarity by specifying "sacrifices" (</a:t>
            </a:r>
            <a:r>
              <a:rPr lang="he-IL">
                <a:solidFill>
                  <a:srgbClr val="FFFF00"/>
                </a:solidFill>
                <a:effectLst/>
              </a:rPr>
              <a:t>דְבַח</a:t>
            </a:r>
            <a:r>
              <a:rPr lang="he-IL">
                <a:solidFill>
                  <a:srgbClr val="FFC000"/>
                </a:solidFill>
                <a:effectLst/>
              </a:rPr>
              <a:t>), </a:t>
            </a:r>
            <a:r>
              <a:rPr lang="en-US">
                <a:solidFill>
                  <a:srgbClr val="FFC000"/>
                </a:solidFill>
                <a:effectLst/>
              </a:rPr>
              <a:t> which aligns with the Hebrew text.</a:t>
            </a:r>
          </a:p>
        </p:txBody>
      </p:sp>
      <p:grpSp>
        <p:nvGrpSpPr>
          <p:cNvPr id="12" name="Group 11">
            <a:extLst>
              <a:ext uri="{FF2B5EF4-FFF2-40B4-BE49-F238E27FC236}">
                <a16:creationId xmlns:a16="http://schemas.microsoft.com/office/drawing/2014/main" id="{39C15622-5E84-324E-EF2B-626DD4F65A1E}"/>
              </a:ext>
            </a:extLst>
          </p:cNvPr>
          <p:cNvGrpSpPr/>
          <p:nvPr/>
        </p:nvGrpSpPr>
        <p:grpSpPr>
          <a:xfrm>
            <a:off x="4827480" y="2695670"/>
            <a:ext cx="26640" cy="52560"/>
            <a:chOff x="4827480" y="2695670"/>
            <a:chExt cx="26640" cy="52560"/>
          </a:xfrm>
        </p:grpSpPr>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A8D662C6-5F7C-D8CF-0857-41203EB54433}"/>
                    </a:ext>
                  </a:extLst>
                </p14:cNvPr>
                <p14:cNvContentPartPr/>
                <p14:nvPr/>
              </p14:nvContentPartPr>
              <p14:xfrm>
                <a:off x="4827480" y="2695670"/>
                <a:ext cx="23040" cy="34560"/>
              </p14:xfrm>
            </p:contentPart>
          </mc:Choice>
          <mc:Fallback>
            <p:pic>
              <p:nvPicPr>
                <p:cNvPr id="10" name="Ink 9">
                  <a:extLst>
                    <a:ext uri="{FF2B5EF4-FFF2-40B4-BE49-F238E27FC236}">
                      <a16:creationId xmlns:a16="http://schemas.microsoft.com/office/drawing/2014/main" id="{A8D662C6-5F7C-D8CF-0857-41203EB54433}"/>
                    </a:ext>
                  </a:extLst>
                </p:cNvPr>
                <p:cNvPicPr/>
                <p:nvPr/>
              </p:nvPicPr>
              <p:blipFill>
                <a:blip r:embed="rId5"/>
                <a:stretch>
                  <a:fillRect/>
                </a:stretch>
              </p:blipFill>
              <p:spPr>
                <a:xfrm>
                  <a:off x="4809840" y="2678030"/>
                  <a:ext cx="58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7DDEC80C-D8F8-9E31-FCCA-F837D8473264}"/>
                    </a:ext>
                  </a:extLst>
                </p14:cNvPr>
                <p14:cNvContentPartPr/>
                <p14:nvPr/>
              </p14:nvContentPartPr>
              <p14:xfrm>
                <a:off x="4839000" y="2734550"/>
                <a:ext cx="15120" cy="13680"/>
              </p14:xfrm>
            </p:contentPart>
          </mc:Choice>
          <mc:Fallback>
            <p:pic>
              <p:nvPicPr>
                <p:cNvPr id="11" name="Ink 10">
                  <a:extLst>
                    <a:ext uri="{FF2B5EF4-FFF2-40B4-BE49-F238E27FC236}">
                      <a16:creationId xmlns:a16="http://schemas.microsoft.com/office/drawing/2014/main" id="{7DDEC80C-D8F8-9E31-FCCA-F837D8473264}"/>
                    </a:ext>
                  </a:extLst>
                </p:cNvPr>
                <p:cNvPicPr/>
                <p:nvPr/>
              </p:nvPicPr>
              <p:blipFill>
                <a:blip r:embed="rId7"/>
                <a:stretch>
                  <a:fillRect/>
                </a:stretch>
              </p:blipFill>
              <p:spPr>
                <a:xfrm>
                  <a:off x="4821000" y="2716550"/>
                  <a:ext cx="50760" cy="49320"/>
                </a:xfrm>
                <a:prstGeom prst="rect">
                  <a:avLst/>
                </a:prstGeom>
              </p:spPr>
            </p:pic>
          </mc:Fallback>
        </mc:AlternateContent>
      </p:grpSp>
      <p:grpSp>
        <p:nvGrpSpPr>
          <p:cNvPr id="16" name="Group 15">
            <a:extLst>
              <a:ext uri="{FF2B5EF4-FFF2-40B4-BE49-F238E27FC236}">
                <a16:creationId xmlns:a16="http://schemas.microsoft.com/office/drawing/2014/main" id="{3DD86133-4339-9BDA-7549-4322AF76C226}"/>
              </a:ext>
            </a:extLst>
          </p:cNvPr>
          <p:cNvGrpSpPr/>
          <p:nvPr/>
        </p:nvGrpSpPr>
        <p:grpSpPr>
          <a:xfrm>
            <a:off x="5357400" y="1346030"/>
            <a:ext cx="3822120" cy="1280880"/>
            <a:chOff x="5357400" y="1346030"/>
            <a:chExt cx="3822120" cy="1280880"/>
          </a:xfrm>
        </p:grpSpPr>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C2EB17EA-8F3B-466C-6DC8-BAD8AC4B8D10}"/>
                    </a:ext>
                  </a:extLst>
                </p14:cNvPr>
                <p14:cNvContentPartPr/>
                <p14:nvPr/>
              </p14:nvContentPartPr>
              <p14:xfrm>
                <a:off x="9163680" y="2477510"/>
                <a:ext cx="15840" cy="9720"/>
              </p14:xfrm>
            </p:contentPart>
          </mc:Choice>
          <mc:Fallback>
            <p:pic>
              <p:nvPicPr>
                <p:cNvPr id="3" name="Ink 2">
                  <a:extLst>
                    <a:ext uri="{FF2B5EF4-FFF2-40B4-BE49-F238E27FC236}">
                      <a16:creationId xmlns:a16="http://schemas.microsoft.com/office/drawing/2014/main" id="{C2EB17EA-8F3B-466C-6DC8-BAD8AC4B8D10}"/>
                    </a:ext>
                  </a:extLst>
                </p:cNvPr>
                <p:cNvPicPr/>
                <p:nvPr/>
              </p:nvPicPr>
              <p:blipFill>
                <a:blip r:embed="rId9"/>
                <a:stretch>
                  <a:fillRect/>
                </a:stretch>
              </p:blipFill>
              <p:spPr>
                <a:xfrm>
                  <a:off x="9145680" y="2459510"/>
                  <a:ext cx="51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79A4B238-23AA-3D40-8D35-F4B7EB46099D}"/>
                    </a:ext>
                  </a:extLst>
                </p14:cNvPr>
                <p14:cNvContentPartPr/>
                <p14:nvPr/>
              </p14:nvContentPartPr>
              <p14:xfrm>
                <a:off x="9152880" y="2503430"/>
                <a:ext cx="12240" cy="14400"/>
              </p14:xfrm>
            </p:contentPart>
          </mc:Choice>
          <mc:Fallback>
            <p:pic>
              <p:nvPicPr>
                <p:cNvPr id="4" name="Ink 3">
                  <a:extLst>
                    <a:ext uri="{FF2B5EF4-FFF2-40B4-BE49-F238E27FC236}">
                      <a16:creationId xmlns:a16="http://schemas.microsoft.com/office/drawing/2014/main" id="{79A4B238-23AA-3D40-8D35-F4B7EB46099D}"/>
                    </a:ext>
                  </a:extLst>
                </p:cNvPr>
                <p:cNvPicPr/>
                <p:nvPr/>
              </p:nvPicPr>
              <p:blipFill>
                <a:blip r:embed="rId11"/>
                <a:stretch>
                  <a:fillRect/>
                </a:stretch>
              </p:blipFill>
              <p:spPr>
                <a:xfrm>
                  <a:off x="9135240" y="2485790"/>
                  <a:ext cx="47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FB08B54-7FC4-AFFF-9760-501646C43B8A}"/>
                    </a:ext>
                  </a:extLst>
                </p14:cNvPr>
                <p14:cNvContentPartPr/>
                <p14:nvPr/>
              </p14:nvContentPartPr>
              <p14:xfrm>
                <a:off x="8076480" y="2458430"/>
                <a:ext cx="1050480" cy="66600"/>
              </p14:xfrm>
            </p:contentPart>
          </mc:Choice>
          <mc:Fallback>
            <p:pic>
              <p:nvPicPr>
                <p:cNvPr id="9" name="Ink 8">
                  <a:extLst>
                    <a:ext uri="{FF2B5EF4-FFF2-40B4-BE49-F238E27FC236}">
                      <a16:creationId xmlns:a16="http://schemas.microsoft.com/office/drawing/2014/main" id="{0FB08B54-7FC4-AFFF-9760-501646C43B8A}"/>
                    </a:ext>
                  </a:extLst>
                </p:cNvPr>
                <p:cNvPicPr/>
                <p:nvPr/>
              </p:nvPicPr>
              <p:blipFill>
                <a:blip r:embed="rId13"/>
                <a:stretch>
                  <a:fillRect/>
                </a:stretch>
              </p:blipFill>
              <p:spPr>
                <a:xfrm>
                  <a:off x="8058840" y="2440790"/>
                  <a:ext cx="1086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A523F16F-81AA-B79F-0DEF-691F328BC6FE}"/>
                    </a:ext>
                  </a:extLst>
                </p14:cNvPr>
                <p14:cNvContentPartPr/>
                <p14:nvPr/>
              </p14:nvContentPartPr>
              <p14:xfrm>
                <a:off x="5357400" y="2393270"/>
                <a:ext cx="2974680" cy="233640"/>
              </p14:xfrm>
            </p:contentPart>
          </mc:Choice>
          <mc:Fallback>
            <p:pic>
              <p:nvPicPr>
                <p:cNvPr id="14" name="Ink 13">
                  <a:extLst>
                    <a:ext uri="{FF2B5EF4-FFF2-40B4-BE49-F238E27FC236}">
                      <a16:creationId xmlns:a16="http://schemas.microsoft.com/office/drawing/2014/main" id="{A523F16F-81AA-B79F-0DEF-691F328BC6FE}"/>
                    </a:ext>
                  </a:extLst>
                </p:cNvPr>
                <p:cNvPicPr/>
                <p:nvPr/>
              </p:nvPicPr>
              <p:blipFill>
                <a:blip r:embed="rId15"/>
                <a:stretch>
                  <a:fillRect/>
                </a:stretch>
              </p:blipFill>
              <p:spPr>
                <a:xfrm>
                  <a:off x="5339760" y="2375270"/>
                  <a:ext cx="30103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A0C9AA5-C762-4F7B-FD72-CEA3829402F5}"/>
                    </a:ext>
                  </a:extLst>
                </p14:cNvPr>
                <p14:cNvContentPartPr/>
                <p14:nvPr/>
              </p14:nvContentPartPr>
              <p14:xfrm>
                <a:off x="6496080" y="1346030"/>
                <a:ext cx="2477160" cy="1266840"/>
              </p14:xfrm>
            </p:contentPart>
          </mc:Choice>
          <mc:Fallback>
            <p:pic>
              <p:nvPicPr>
                <p:cNvPr id="15" name="Ink 14">
                  <a:extLst>
                    <a:ext uri="{FF2B5EF4-FFF2-40B4-BE49-F238E27FC236}">
                      <a16:creationId xmlns:a16="http://schemas.microsoft.com/office/drawing/2014/main" id="{6A0C9AA5-C762-4F7B-FD72-CEA3829402F5}"/>
                    </a:ext>
                  </a:extLst>
                </p:cNvPr>
                <p:cNvPicPr/>
                <p:nvPr/>
              </p:nvPicPr>
              <p:blipFill>
                <a:blip r:embed="rId17"/>
                <a:stretch>
                  <a:fillRect/>
                </a:stretch>
              </p:blipFill>
              <p:spPr>
                <a:xfrm>
                  <a:off x="6478080" y="1328390"/>
                  <a:ext cx="2512800" cy="130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8C78F0B3-5BAE-4B63-F58A-CE98FE18A337}"/>
                  </a:ext>
                </a:extLst>
              </p14:cNvPr>
              <p14:cNvContentPartPr/>
              <p14:nvPr/>
            </p14:nvContentPartPr>
            <p14:xfrm>
              <a:off x="3123600" y="1291670"/>
              <a:ext cx="1025280" cy="73080"/>
            </p14:xfrm>
          </p:contentPart>
        </mc:Choice>
        <mc:Fallback>
          <p:pic>
            <p:nvPicPr>
              <p:cNvPr id="17" name="Ink 16">
                <a:extLst>
                  <a:ext uri="{FF2B5EF4-FFF2-40B4-BE49-F238E27FC236}">
                    <a16:creationId xmlns:a16="http://schemas.microsoft.com/office/drawing/2014/main" id="{8C78F0B3-5BAE-4B63-F58A-CE98FE18A337}"/>
                  </a:ext>
                </a:extLst>
              </p:cNvPr>
              <p:cNvPicPr/>
              <p:nvPr/>
            </p:nvPicPr>
            <p:blipFill>
              <a:blip r:embed="rId19"/>
              <a:stretch>
                <a:fillRect/>
              </a:stretch>
            </p:blipFill>
            <p:spPr>
              <a:xfrm>
                <a:off x="3105600" y="1273670"/>
                <a:ext cx="1060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443B21F1-CF30-9089-A332-32CD3EE20E85}"/>
                  </a:ext>
                </a:extLst>
              </p14:cNvPr>
              <p14:cNvContentPartPr/>
              <p14:nvPr/>
            </p14:nvContentPartPr>
            <p14:xfrm>
              <a:off x="6422640" y="2981150"/>
              <a:ext cx="79920" cy="30960"/>
            </p14:xfrm>
          </p:contentPart>
        </mc:Choice>
        <mc:Fallback>
          <p:pic>
            <p:nvPicPr>
              <p:cNvPr id="18" name="Ink 17">
                <a:extLst>
                  <a:ext uri="{FF2B5EF4-FFF2-40B4-BE49-F238E27FC236}">
                    <a16:creationId xmlns:a16="http://schemas.microsoft.com/office/drawing/2014/main" id="{443B21F1-CF30-9089-A332-32CD3EE20E85}"/>
                  </a:ext>
                </a:extLst>
              </p:cNvPr>
              <p:cNvPicPr/>
              <p:nvPr/>
            </p:nvPicPr>
            <p:blipFill>
              <a:blip r:embed="rId21"/>
              <a:stretch>
                <a:fillRect/>
              </a:stretch>
            </p:blipFill>
            <p:spPr>
              <a:xfrm>
                <a:off x="6405000" y="2963150"/>
                <a:ext cx="115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1FD529A9-A532-DA95-9EE7-6AF78FDBFD74}"/>
                  </a:ext>
                </a:extLst>
              </p14:cNvPr>
              <p14:cNvContentPartPr/>
              <p14:nvPr/>
            </p14:nvContentPartPr>
            <p14:xfrm>
              <a:off x="7595880" y="2958830"/>
              <a:ext cx="2520" cy="2880"/>
            </p14:xfrm>
          </p:contentPart>
        </mc:Choice>
        <mc:Fallback>
          <p:pic>
            <p:nvPicPr>
              <p:cNvPr id="19" name="Ink 18">
                <a:extLst>
                  <a:ext uri="{FF2B5EF4-FFF2-40B4-BE49-F238E27FC236}">
                    <a16:creationId xmlns:a16="http://schemas.microsoft.com/office/drawing/2014/main" id="{1FD529A9-A532-DA95-9EE7-6AF78FDBFD74}"/>
                  </a:ext>
                </a:extLst>
              </p:cNvPr>
              <p:cNvPicPr/>
              <p:nvPr/>
            </p:nvPicPr>
            <p:blipFill>
              <a:blip r:embed="rId23"/>
              <a:stretch>
                <a:fillRect/>
              </a:stretch>
            </p:blipFill>
            <p:spPr>
              <a:xfrm>
                <a:off x="7577880" y="2941190"/>
                <a:ext cx="3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6308BF24-29C8-5AF2-4AB0-10AD9C0CE256}"/>
                  </a:ext>
                </a:extLst>
              </p14:cNvPr>
              <p14:cNvContentPartPr/>
              <p14:nvPr/>
            </p14:nvContentPartPr>
            <p14:xfrm>
              <a:off x="4978320" y="3314870"/>
              <a:ext cx="8280" cy="21600"/>
            </p14:xfrm>
          </p:contentPart>
        </mc:Choice>
        <mc:Fallback>
          <p:pic>
            <p:nvPicPr>
              <p:cNvPr id="20" name="Ink 19">
                <a:extLst>
                  <a:ext uri="{FF2B5EF4-FFF2-40B4-BE49-F238E27FC236}">
                    <a16:creationId xmlns:a16="http://schemas.microsoft.com/office/drawing/2014/main" id="{6308BF24-29C8-5AF2-4AB0-10AD9C0CE256}"/>
                  </a:ext>
                </a:extLst>
              </p:cNvPr>
              <p:cNvPicPr/>
              <p:nvPr/>
            </p:nvPicPr>
            <p:blipFill>
              <a:blip r:embed="rId25"/>
              <a:stretch>
                <a:fillRect/>
              </a:stretch>
            </p:blipFill>
            <p:spPr>
              <a:xfrm>
                <a:off x="4960680" y="3296870"/>
                <a:ext cx="43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B94FB94-CBF6-0D96-7B67-C6159575C1EB}"/>
                  </a:ext>
                </a:extLst>
              </p14:cNvPr>
              <p14:cNvContentPartPr/>
              <p14:nvPr/>
            </p14:nvContentPartPr>
            <p14:xfrm>
              <a:off x="4457760" y="1790990"/>
              <a:ext cx="2754360" cy="345240"/>
            </p14:xfrm>
          </p:contentPart>
        </mc:Choice>
        <mc:Fallback>
          <p:pic>
            <p:nvPicPr>
              <p:cNvPr id="21" name="Ink 20">
                <a:extLst>
                  <a:ext uri="{FF2B5EF4-FFF2-40B4-BE49-F238E27FC236}">
                    <a16:creationId xmlns:a16="http://schemas.microsoft.com/office/drawing/2014/main" id="{5B94FB94-CBF6-0D96-7B67-C6159575C1EB}"/>
                  </a:ext>
                </a:extLst>
              </p:cNvPr>
              <p:cNvPicPr/>
              <p:nvPr/>
            </p:nvPicPr>
            <p:blipFill>
              <a:blip r:embed="rId27"/>
              <a:stretch>
                <a:fillRect/>
              </a:stretch>
            </p:blipFill>
            <p:spPr>
              <a:xfrm>
                <a:off x="4439760" y="1772990"/>
                <a:ext cx="27900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C8CBA2D2-CBED-8312-BD05-2FEBA6B85D53}"/>
                  </a:ext>
                </a:extLst>
              </p14:cNvPr>
              <p14:cNvContentPartPr/>
              <p14:nvPr/>
            </p14:nvContentPartPr>
            <p14:xfrm>
              <a:off x="1802760" y="684710"/>
              <a:ext cx="2882160" cy="364320"/>
            </p14:xfrm>
          </p:contentPart>
        </mc:Choice>
        <mc:Fallback>
          <p:pic>
            <p:nvPicPr>
              <p:cNvPr id="22" name="Ink 21">
                <a:extLst>
                  <a:ext uri="{FF2B5EF4-FFF2-40B4-BE49-F238E27FC236}">
                    <a16:creationId xmlns:a16="http://schemas.microsoft.com/office/drawing/2014/main" id="{C8CBA2D2-CBED-8312-BD05-2FEBA6B85D53}"/>
                  </a:ext>
                </a:extLst>
              </p:cNvPr>
              <p:cNvPicPr/>
              <p:nvPr/>
            </p:nvPicPr>
            <p:blipFill>
              <a:blip r:embed="rId29"/>
              <a:stretch>
                <a:fillRect/>
              </a:stretch>
            </p:blipFill>
            <p:spPr>
              <a:xfrm>
                <a:off x="1784760" y="667070"/>
                <a:ext cx="29178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712CD50D-CD4B-4753-CF98-384611DD2401}"/>
                  </a:ext>
                </a:extLst>
              </p14:cNvPr>
              <p14:cNvContentPartPr/>
              <p14:nvPr/>
            </p14:nvContentPartPr>
            <p14:xfrm>
              <a:off x="3141960" y="4846310"/>
              <a:ext cx="367200" cy="43560"/>
            </p14:xfrm>
          </p:contentPart>
        </mc:Choice>
        <mc:Fallback>
          <p:pic>
            <p:nvPicPr>
              <p:cNvPr id="23" name="Ink 22">
                <a:extLst>
                  <a:ext uri="{FF2B5EF4-FFF2-40B4-BE49-F238E27FC236}">
                    <a16:creationId xmlns:a16="http://schemas.microsoft.com/office/drawing/2014/main" id="{712CD50D-CD4B-4753-CF98-384611DD2401}"/>
                  </a:ext>
                </a:extLst>
              </p:cNvPr>
              <p:cNvPicPr/>
              <p:nvPr/>
            </p:nvPicPr>
            <p:blipFill>
              <a:blip r:embed="rId31"/>
              <a:stretch>
                <a:fillRect/>
              </a:stretch>
            </p:blipFill>
            <p:spPr>
              <a:xfrm>
                <a:off x="3124320" y="4828310"/>
                <a:ext cx="402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6FC23B6-26EC-CA41-F910-80AF4F6FC2E9}"/>
                  </a:ext>
                </a:extLst>
              </p14:cNvPr>
              <p14:cNvContentPartPr/>
              <p14:nvPr/>
            </p14:nvContentPartPr>
            <p14:xfrm>
              <a:off x="4432200" y="5396750"/>
              <a:ext cx="338400" cy="81720"/>
            </p14:xfrm>
          </p:contentPart>
        </mc:Choice>
        <mc:Fallback>
          <p:pic>
            <p:nvPicPr>
              <p:cNvPr id="24" name="Ink 23">
                <a:extLst>
                  <a:ext uri="{FF2B5EF4-FFF2-40B4-BE49-F238E27FC236}">
                    <a16:creationId xmlns:a16="http://schemas.microsoft.com/office/drawing/2014/main" id="{F6FC23B6-26EC-CA41-F910-80AF4F6FC2E9}"/>
                  </a:ext>
                </a:extLst>
              </p:cNvPr>
              <p:cNvPicPr/>
              <p:nvPr/>
            </p:nvPicPr>
            <p:blipFill>
              <a:blip r:embed="rId33"/>
              <a:stretch>
                <a:fillRect/>
              </a:stretch>
            </p:blipFill>
            <p:spPr>
              <a:xfrm>
                <a:off x="4414200" y="5378750"/>
                <a:ext cx="374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09D86E1-C86F-02B5-AE4B-12F8117F26D9}"/>
                  </a:ext>
                </a:extLst>
              </p14:cNvPr>
              <p14:cNvContentPartPr/>
              <p14:nvPr/>
            </p14:nvContentPartPr>
            <p14:xfrm>
              <a:off x="4900920" y="6011630"/>
              <a:ext cx="619200" cy="66600"/>
            </p14:xfrm>
          </p:contentPart>
        </mc:Choice>
        <mc:Fallback>
          <p:pic>
            <p:nvPicPr>
              <p:cNvPr id="25" name="Ink 24">
                <a:extLst>
                  <a:ext uri="{FF2B5EF4-FFF2-40B4-BE49-F238E27FC236}">
                    <a16:creationId xmlns:a16="http://schemas.microsoft.com/office/drawing/2014/main" id="{F09D86E1-C86F-02B5-AE4B-12F8117F26D9}"/>
                  </a:ext>
                </a:extLst>
              </p:cNvPr>
              <p:cNvPicPr/>
              <p:nvPr/>
            </p:nvPicPr>
            <p:blipFill>
              <a:blip r:embed="rId35"/>
              <a:stretch>
                <a:fillRect/>
              </a:stretch>
            </p:blipFill>
            <p:spPr>
              <a:xfrm>
                <a:off x="4883280" y="5993990"/>
                <a:ext cx="654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3A5E9A6C-FCEC-C016-58A0-D1D4563C4F15}"/>
                  </a:ext>
                </a:extLst>
              </p14:cNvPr>
              <p14:cNvContentPartPr/>
              <p14:nvPr/>
            </p14:nvContentPartPr>
            <p14:xfrm>
              <a:off x="6291240" y="4830110"/>
              <a:ext cx="698040" cy="74160"/>
            </p14:xfrm>
          </p:contentPart>
        </mc:Choice>
        <mc:Fallback>
          <p:pic>
            <p:nvPicPr>
              <p:cNvPr id="26" name="Ink 25">
                <a:extLst>
                  <a:ext uri="{FF2B5EF4-FFF2-40B4-BE49-F238E27FC236}">
                    <a16:creationId xmlns:a16="http://schemas.microsoft.com/office/drawing/2014/main" id="{3A5E9A6C-FCEC-C016-58A0-D1D4563C4F15}"/>
                  </a:ext>
                </a:extLst>
              </p:cNvPr>
              <p:cNvPicPr/>
              <p:nvPr/>
            </p:nvPicPr>
            <p:blipFill>
              <a:blip r:embed="rId37"/>
              <a:stretch>
                <a:fillRect/>
              </a:stretch>
            </p:blipFill>
            <p:spPr>
              <a:xfrm>
                <a:off x="6273600" y="4812110"/>
                <a:ext cx="733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00B43DD8-2316-0110-367B-658D12E6F5D4}"/>
                  </a:ext>
                </a:extLst>
              </p14:cNvPr>
              <p14:cNvContentPartPr/>
              <p14:nvPr/>
            </p14:nvContentPartPr>
            <p14:xfrm>
              <a:off x="7450440" y="5369030"/>
              <a:ext cx="1059840" cy="53640"/>
            </p14:xfrm>
          </p:contentPart>
        </mc:Choice>
        <mc:Fallback>
          <p:pic>
            <p:nvPicPr>
              <p:cNvPr id="27" name="Ink 26">
                <a:extLst>
                  <a:ext uri="{FF2B5EF4-FFF2-40B4-BE49-F238E27FC236}">
                    <a16:creationId xmlns:a16="http://schemas.microsoft.com/office/drawing/2014/main" id="{00B43DD8-2316-0110-367B-658D12E6F5D4}"/>
                  </a:ext>
                </a:extLst>
              </p:cNvPr>
              <p:cNvPicPr/>
              <p:nvPr/>
            </p:nvPicPr>
            <p:blipFill>
              <a:blip r:embed="rId39"/>
              <a:stretch>
                <a:fillRect/>
              </a:stretch>
            </p:blipFill>
            <p:spPr>
              <a:xfrm>
                <a:off x="7432440" y="5351030"/>
                <a:ext cx="1095480" cy="89280"/>
              </a:xfrm>
              <a:prstGeom prst="rect">
                <a:avLst/>
              </a:prstGeom>
            </p:spPr>
          </p:pic>
        </mc:Fallback>
      </mc:AlternateContent>
    </p:spTree>
    <p:extLst>
      <p:ext uri="{BB962C8B-B14F-4D97-AF65-F5344CB8AC3E}">
        <p14:creationId xmlns:p14="http://schemas.microsoft.com/office/powerpoint/2010/main" val="231596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1C1A7CD6-5762-7E9D-BEA5-B6A41BCBE02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E61DCCC-9BAA-201F-C8DD-5BB81C78B30F}"/>
              </a:ext>
            </a:extLst>
          </p:cNvPr>
          <p:cNvSpPr/>
          <p:nvPr/>
        </p:nvSpPr>
        <p:spPr>
          <a:xfrm>
            <a:off x="-1" y="0"/>
            <a:ext cx="12095545"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E042C-8D04-78D3-43D8-1A10C3E12F5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F9CB4A8-FDF1-5DA9-7BF8-8DD06A37559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C29B6B8-74F6-EA8A-D971-40B3F6D90196}"/>
              </a:ext>
            </a:extLst>
          </p:cNvPr>
          <p:cNvSpPr txBox="1"/>
          <p:nvPr/>
        </p:nvSpPr>
        <p:spPr>
          <a:xfrm>
            <a:off x="208343" y="26790"/>
            <a:ext cx="11634408" cy="6306855"/>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57:8</a:t>
            </a:r>
            <a:endParaRPr lang="en-US" b="1">
              <a:solidFill>
                <a:srgbClr val="FFC000"/>
              </a:solidFill>
              <a:effectLst/>
            </a:endParaRPr>
          </a:p>
          <a:p>
            <a:pPr rtl="0"/>
            <a:r>
              <a:rPr lang="en-US" sz="1750" b="1" i="0" u="none" strike="noStrike">
                <a:solidFill>
                  <a:srgbClr val="92D050"/>
                </a:solidFill>
                <a:effectLst/>
                <a:latin typeface="Arial" panose="020B0604020202020204" pitchFamily="34" charset="0"/>
              </a:rPr>
              <a:t>Hebrew Text</a:t>
            </a:r>
            <a:r>
              <a:rPr lang="en-US" sz="1750" b="0" i="0" u="none" strike="noStrike">
                <a:solidFill>
                  <a:srgbClr val="FFC000"/>
                </a:solidFill>
                <a:effectLst/>
                <a:latin typeface="Arial" panose="020B0604020202020204" pitchFamily="34" charset="0"/>
              </a:rPr>
              <a:t>: </a:t>
            </a:r>
            <a:r>
              <a:rPr lang="en-US" sz="1750" b="0" i="0" u="none" strike="noStrike">
                <a:solidFill>
                  <a:srgbClr val="FFFF00"/>
                </a:solidFill>
                <a:effectLst/>
                <a:latin typeface="Arial" panose="020B0604020202020204" pitchFamily="34" charset="0"/>
              </a:rPr>
              <a:t>ח   וְאַחַר הַדֶּלֶת וְהַמְּזוּזָה שַֹמְתְּ זִכְרוֹנֵךְ כִּי מֵאִתִּי גִּלִּית וַתַּעֲלִי הִרְחַבְתְּ מִשְׁכָּבֵךְ וַתִּכְרָת-לָךְ מֵהֶם אָהַבְתְּ מִשְׁכָּבָם יָד חָזִית: </a:t>
            </a:r>
            <a:r>
              <a:rPr lang="en-US" sz="1750" b="0" i="0" u="none" strike="noStrike">
                <a:solidFill>
                  <a:srgbClr val="FFC000"/>
                </a:solidFill>
                <a:effectLst/>
                <a:latin typeface="Arial" panose="020B0604020202020204" pitchFamily="34" charset="0"/>
              </a:rPr>
              <a:t>"Behind the doors also and the posts have you set up your remembrance: for you have uncovered yourself to others than me, and are gone up; you have enlarged your bed, and made you a covenant with them; you loved their bed where you saw it."</a:t>
            </a:r>
            <a:endParaRPr lang="en-US" sz="1750" b="0">
              <a:solidFill>
                <a:srgbClr val="FFC000"/>
              </a:solidFill>
              <a:effectLst/>
            </a:endParaRPr>
          </a:p>
          <a:p>
            <a:pPr rtl="0"/>
            <a:r>
              <a:rPr lang="en-US" sz="1750" b="1" i="0" u="none" strike="noStrike">
                <a:solidFill>
                  <a:srgbClr val="92D050"/>
                </a:solidFill>
                <a:effectLst/>
                <a:latin typeface="Arial" panose="020B0604020202020204" pitchFamily="34" charset="0"/>
              </a:rPr>
              <a:t>Aramaic Targum</a:t>
            </a:r>
            <a:r>
              <a:rPr lang="en-US" sz="1750" b="0" i="0" u="none" strike="noStrike">
                <a:solidFill>
                  <a:srgbClr val="FFC000"/>
                </a:solidFill>
                <a:effectLst/>
                <a:latin typeface="Arial" panose="020B0604020202020204" pitchFamily="34" charset="0"/>
              </a:rPr>
              <a:t>: ח</a:t>
            </a:r>
            <a:r>
              <a:rPr lang="en-US" sz="1750" b="0" i="0" u="none" strike="noStrike">
                <a:solidFill>
                  <a:srgbClr val="FFFF00"/>
                </a:solidFill>
                <a:effectLst/>
                <a:latin typeface="Arial" panose="020B0604020202020204" pitchFamily="34" charset="0"/>
              </a:rPr>
              <a:t> </a:t>
            </a:r>
            <a:r>
              <a:rPr lang="en-US" sz="1750" b="0" i="0" u="none" strike="noStrike">
                <a:solidFill>
                  <a:srgbClr val="FFC000"/>
                </a:solidFill>
                <a:effectLst/>
                <a:latin typeface="Arial" panose="020B0604020202020204" pitchFamily="34" charset="0"/>
              </a:rPr>
              <a:t>     </a:t>
            </a:r>
            <a:r>
              <a:rPr lang="en-US" sz="1750" b="0" i="0" u="none" strike="noStrike">
                <a:solidFill>
                  <a:srgbClr val="FFFF00"/>
                </a:solidFill>
                <a:effectLst/>
                <a:latin typeface="Arial" panose="020B0604020202020204" pitchFamily="34" charset="0"/>
              </a:rPr>
              <a:t>וַאְחֹורֵי דַשָא וּמזוּזְתָא שַוִית דוּכרַן טָעוּתִיך הְוֵית דָמיָא לְאִתָא דִרחִימָא עַל בַעלַה וּטעָת בָתַר נוּכרָאִין אַפתִית </a:t>
            </a:r>
            <a:r>
              <a:rPr lang="en-US" sz="1750" b="0" i="0" u="none" strike="noStrike">
                <a:solidFill>
                  <a:srgbClr val="FFC000"/>
                </a:solidFill>
                <a:effectLst/>
                <a:latin typeface="Arial" panose="020B0604020202020204" pitchFamily="34" charset="0"/>
              </a:rPr>
              <a:t>א</a:t>
            </a:r>
            <a:r>
              <a:rPr lang="en-US" sz="1750" b="0" i="0" u="none" strike="noStrike">
                <a:solidFill>
                  <a:srgbClr val="FFFF00"/>
                </a:solidFill>
                <a:effectLst/>
                <a:latin typeface="Arial" panose="020B0604020202020204" pitchFamily="34" charset="0"/>
              </a:rPr>
              <a:t>ְתַר בֵית מִשרַך וּגזַרת לִיך מִנְהֹון קְיָם רַחֵימת ‭&gt;‬אְתַר‭‬‭&lt;‬ בֵית מִשכְבֵיהֹון אְתַר בְחַרת׃ “ </a:t>
            </a:r>
            <a:r>
              <a:rPr lang="en-US" sz="1750" b="0" i="0" u="none" strike="noStrike">
                <a:solidFill>
                  <a:srgbClr val="FFC000"/>
                </a:solidFill>
                <a:effectLst/>
                <a:latin typeface="Arial" panose="020B0604020202020204" pitchFamily="34" charset="0"/>
              </a:rPr>
              <a:t>Behind the door and the doorposts you have set your memory: because you have departed from me and gone up; you have enlarged your bed and made a covenant with them; you loved their bed and beheld their nakedness."</a:t>
            </a:r>
            <a:endParaRPr lang="en-US" sz="1750" b="0">
              <a:solidFill>
                <a:srgbClr val="FFC000"/>
              </a:solidFill>
              <a:effectLst/>
            </a:endParaRPr>
          </a:p>
          <a:p>
            <a:pPr rtl="0"/>
            <a:r>
              <a:rPr lang="en-US" sz="1750" b="1" i="0" u="none" strike="noStrike">
                <a:solidFill>
                  <a:srgbClr val="92D050"/>
                </a:solidFill>
                <a:effectLst/>
                <a:latin typeface="Arial" panose="020B0604020202020204" pitchFamily="34" charset="0"/>
              </a:rPr>
              <a:t>Comparison</a:t>
            </a:r>
            <a:r>
              <a:rPr lang="en-US" sz="1750" b="0" i="0" u="none" strike="noStrike">
                <a:solidFill>
                  <a:srgbClr val="FFC000"/>
                </a:solidFill>
                <a:effectLst/>
                <a:latin typeface="Arial" panose="020B0604020202020204" pitchFamily="34" charset="0"/>
              </a:rPr>
              <a:t>: The Aramaic text emphasizes "setting your memory" (</a:t>
            </a:r>
            <a:r>
              <a:rPr lang="en-US" sz="1750" b="0" i="0" u="none" strike="noStrike">
                <a:solidFill>
                  <a:srgbClr val="FFFF00"/>
                </a:solidFill>
                <a:effectLst/>
                <a:latin typeface="Arial" panose="020B0604020202020204" pitchFamily="34" charset="0"/>
              </a:rPr>
              <a:t>שַוִית דוּכרַן</a:t>
            </a:r>
            <a:r>
              <a:rPr lang="en-US" sz="1750" b="0" i="0" u="none" strike="noStrike">
                <a:solidFill>
                  <a:srgbClr val="FFC000"/>
                </a:solidFill>
                <a:effectLst/>
                <a:latin typeface="Arial" panose="020B0604020202020204" pitchFamily="34" charset="0"/>
              </a:rPr>
              <a:t>), implying idolatrous symbols, similar to the Hebrew. Both texts depict spiritual unfaithfulness and covenantal betrayal (</a:t>
            </a:r>
            <a:r>
              <a:rPr lang="en-US" sz="1750" b="0" i="0" u="none" strike="noStrike">
                <a:solidFill>
                  <a:srgbClr val="FFFF00"/>
                </a:solidFill>
                <a:effectLst/>
                <a:latin typeface="Arial" panose="020B0604020202020204" pitchFamily="34" charset="0"/>
              </a:rPr>
              <a:t>אְתַר בֵית מִשרַך</a:t>
            </a:r>
            <a:r>
              <a:rPr lang="en-US" sz="1750" b="0" i="0" u="none" strike="noStrike">
                <a:solidFill>
                  <a:srgbClr val="FFC000"/>
                </a:solidFill>
                <a:effectLst/>
                <a:latin typeface="Arial" panose="020B0604020202020204" pitchFamily="34" charset="0"/>
              </a:rPr>
              <a:t>).</a:t>
            </a:r>
            <a:endParaRPr lang="en-US" sz="1750" b="0">
              <a:solidFill>
                <a:srgbClr val="FFC000"/>
              </a:solidFill>
              <a:effectLst/>
            </a:endParaRPr>
          </a:p>
          <a:p>
            <a:pPr rtl="0">
              <a:spcBef>
                <a:spcPts val="1400"/>
              </a:spcBef>
              <a:spcAft>
                <a:spcPts val="400"/>
              </a:spcAft>
            </a:pPr>
            <a:r>
              <a:rPr lang="en-US" sz="2400" b="1" i="0" u="none" strike="noStrike">
                <a:solidFill>
                  <a:srgbClr val="FFC000"/>
                </a:solidFill>
                <a:effectLst/>
                <a:latin typeface="Arial" panose="020B0604020202020204" pitchFamily="34" charset="0"/>
              </a:rPr>
              <a:t>Isaiah 57:9</a:t>
            </a:r>
            <a:endParaRPr lang="en-US" b="1">
              <a:solidFill>
                <a:srgbClr val="FFC000"/>
              </a:solidFill>
              <a:effectLst/>
            </a:endParaRPr>
          </a:p>
          <a:p>
            <a:pPr rtl="0"/>
            <a:r>
              <a:rPr lang="en-US" sz="1750" b="1" i="0" u="none" strike="noStrike">
                <a:solidFill>
                  <a:srgbClr val="92D050"/>
                </a:solidFill>
                <a:effectLst/>
                <a:latin typeface="Arial" panose="020B0604020202020204" pitchFamily="34" charset="0"/>
              </a:rPr>
              <a:t>Hebrew Text</a:t>
            </a:r>
            <a:r>
              <a:rPr lang="en-US" sz="1750" b="0" i="0" u="none" strike="noStrike">
                <a:solidFill>
                  <a:srgbClr val="FFC000"/>
                </a:solidFill>
                <a:effectLst/>
                <a:latin typeface="Arial" panose="020B0604020202020204" pitchFamily="34" charset="0"/>
              </a:rPr>
              <a:t>: </a:t>
            </a:r>
            <a:r>
              <a:rPr lang="en-US" sz="1750" b="0" i="0" u="none" strike="noStrike">
                <a:solidFill>
                  <a:srgbClr val="FFFF00"/>
                </a:solidFill>
                <a:effectLst/>
                <a:latin typeface="Arial" panose="020B0604020202020204" pitchFamily="34" charset="0"/>
              </a:rPr>
              <a:t>ט   וַתָּשֻׁרִי לַמֶּלֶךְ בַּשֶּׁמֶן וַתַּרְבִּי רִקֻּחָיִךְ וַתְּשַׁלְּחִי צִירַיִךְ עַד-מֵרָחֹק וַתַּשְׁפִּילִי עַד-שְׁאוֹל: "</a:t>
            </a:r>
            <a:r>
              <a:rPr lang="en-US" sz="1750" b="0" i="0" u="none" strike="noStrike">
                <a:solidFill>
                  <a:srgbClr val="FFC000"/>
                </a:solidFill>
                <a:effectLst/>
                <a:latin typeface="Arial" panose="020B0604020202020204" pitchFamily="34" charset="0"/>
              </a:rPr>
              <a:t>And you went to the king with ointment, and increased your perfumes, and sent your messengers far off, and debased yourself even unto hell."</a:t>
            </a:r>
            <a:endParaRPr lang="en-US" sz="1750" b="0">
              <a:solidFill>
                <a:srgbClr val="FFC000"/>
              </a:solidFill>
              <a:effectLst/>
            </a:endParaRPr>
          </a:p>
          <a:p>
            <a:pPr rtl="0"/>
            <a:r>
              <a:rPr lang="en-US" sz="1750" b="1" i="0" u="none" strike="noStrike">
                <a:solidFill>
                  <a:srgbClr val="92D050"/>
                </a:solidFill>
                <a:effectLst/>
                <a:latin typeface="Arial" panose="020B0604020202020204" pitchFamily="34" charset="0"/>
              </a:rPr>
              <a:t>Aramaic Targum</a:t>
            </a:r>
            <a:r>
              <a:rPr lang="en-US" sz="1750" b="0" i="0" u="none" strike="noStrike">
                <a:solidFill>
                  <a:srgbClr val="FFC000"/>
                </a:solidFill>
                <a:effectLst/>
                <a:latin typeface="Arial" panose="020B0604020202020204" pitchFamily="34" charset="0"/>
              </a:rPr>
              <a:t>: </a:t>
            </a:r>
            <a:r>
              <a:rPr lang="en-US" sz="1750" b="0" i="0" u="none" strike="noStrike">
                <a:solidFill>
                  <a:srgbClr val="FFFF00"/>
                </a:solidFill>
                <a:effectLst/>
                <a:latin typeface="Arial" panose="020B0604020202020204" pitchFamily="34" charset="0"/>
              </a:rPr>
              <a:t>ט      כַד עְבַדת לִיך אֹורָיתָא אַצלַחת בְמַלכוּתָא וְכַד אַסגִית לִיך עוּבָדִין טָבִין סְגִיאָה מַשרְיָתַך וְשַלַחת אִזגַדַך עַד מֵרַחִיק וְאַמאֵיכת תַקִיפֵי עַמְמַיָא עַד לִשאֹול׃ </a:t>
            </a:r>
            <a:r>
              <a:rPr lang="en-US" sz="1750" b="0" i="0" u="none" strike="noStrike">
                <a:solidFill>
                  <a:srgbClr val="FFC000"/>
                </a:solidFill>
                <a:effectLst/>
                <a:latin typeface="Arial" panose="020B0604020202020204" pitchFamily="34" charset="0"/>
              </a:rPr>
              <a:t>“ When you prepared a law, you succeeded in the kingdom; when you increased good works, your sacrifices multiplied; you sent your envoys far off, and humbled the mighty of the nations to the gates of hell."</a:t>
            </a:r>
            <a:endParaRPr lang="en-US" sz="1750" b="0">
              <a:solidFill>
                <a:srgbClr val="FFC000"/>
              </a:solidFill>
              <a:effectLst/>
            </a:endParaRPr>
          </a:p>
          <a:p>
            <a:pPr rtl="0"/>
            <a:r>
              <a:rPr lang="en-US" sz="1750" b="1" i="0" u="none" strike="noStrike">
                <a:solidFill>
                  <a:srgbClr val="92D050"/>
                </a:solidFill>
                <a:effectLst/>
                <a:latin typeface="Arial" panose="020B0604020202020204" pitchFamily="34" charset="0"/>
              </a:rPr>
              <a:t>Comparison</a:t>
            </a:r>
            <a:r>
              <a:rPr lang="en-US" sz="1750" b="0" i="0" u="none" strike="noStrike">
                <a:solidFill>
                  <a:srgbClr val="FFC000"/>
                </a:solidFill>
                <a:effectLst/>
                <a:latin typeface="Arial" panose="020B0604020202020204" pitchFamily="34" charset="0"/>
              </a:rPr>
              <a:t>: The Aramaic text introduces the idea of preparing a law and increasing good works (אֹורָיתָא), suggesting a distorted sense of religious duty. Both texts portray the ultimate degradation of idolatry leading to destruction (לִשאֹול).</a:t>
            </a:r>
            <a:endParaRPr lang="en-US" sz="175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8F73F59-F638-0907-8C11-5A719D7B3DA1}"/>
                  </a:ext>
                </a:extLst>
              </p14:cNvPr>
              <p14:cNvContentPartPr/>
              <p14:nvPr/>
            </p14:nvContentPartPr>
            <p14:xfrm>
              <a:off x="4868160" y="2605670"/>
              <a:ext cx="1830960" cy="37800"/>
            </p14:xfrm>
          </p:contentPart>
        </mc:Choice>
        <mc:Fallback>
          <p:pic>
            <p:nvPicPr>
              <p:cNvPr id="3" name="Ink 2">
                <a:extLst>
                  <a:ext uri="{FF2B5EF4-FFF2-40B4-BE49-F238E27FC236}">
                    <a16:creationId xmlns:a16="http://schemas.microsoft.com/office/drawing/2014/main" id="{38F73F59-F638-0907-8C11-5A719D7B3DA1}"/>
                  </a:ext>
                </a:extLst>
              </p:cNvPr>
              <p:cNvPicPr/>
              <p:nvPr/>
            </p:nvPicPr>
            <p:blipFill>
              <a:blip r:embed="rId5"/>
              <a:stretch>
                <a:fillRect/>
              </a:stretch>
            </p:blipFill>
            <p:spPr>
              <a:xfrm>
                <a:off x="4850520" y="2587670"/>
                <a:ext cx="1866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247E8A6-45AA-DC25-3420-5673CF5B5D26}"/>
                  </a:ext>
                </a:extLst>
              </p14:cNvPr>
              <p14:cNvContentPartPr/>
              <p14:nvPr/>
            </p14:nvContentPartPr>
            <p14:xfrm>
              <a:off x="6647640" y="2991590"/>
              <a:ext cx="36360" cy="29160"/>
            </p14:xfrm>
          </p:contentPart>
        </mc:Choice>
        <mc:Fallback>
          <p:pic>
            <p:nvPicPr>
              <p:cNvPr id="5" name="Ink 4">
                <a:extLst>
                  <a:ext uri="{FF2B5EF4-FFF2-40B4-BE49-F238E27FC236}">
                    <a16:creationId xmlns:a16="http://schemas.microsoft.com/office/drawing/2014/main" id="{9247E8A6-45AA-DC25-3420-5673CF5B5D26}"/>
                  </a:ext>
                </a:extLst>
              </p:cNvPr>
              <p:cNvPicPr/>
              <p:nvPr/>
            </p:nvPicPr>
            <p:blipFill>
              <a:blip r:embed="rId7"/>
              <a:stretch>
                <a:fillRect/>
              </a:stretch>
            </p:blipFill>
            <p:spPr>
              <a:xfrm>
                <a:off x="6630000" y="2973950"/>
                <a:ext cx="72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C4FBC49-D602-B25A-DD68-8F781A99CD19}"/>
                  </a:ext>
                </a:extLst>
              </p14:cNvPr>
              <p14:cNvContentPartPr/>
              <p14:nvPr/>
            </p14:nvContentPartPr>
            <p14:xfrm>
              <a:off x="11351760" y="3007070"/>
              <a:ext cx="33120" cy="5760"/>
            </p14:xfrm>
          </p:contentPart>
        </mc:Choice>
        <mc:Fallback>
          <p:pic>
            <p:nvPicPr>
              <p:cNvPr id="7" name="Ink 6">
                <a:extLst>
                  <a:ext uri="{FF2B5EF4-FFF2-40B4-BE49-F238E27FC236}">
                    <a16:creationId xmlns:a16="http://schemas.microsoft.com/office/drawing/2014/main" id="{FC4FBC49-D602-B25A-DD68-8F781A99CD19}"/>
                  </a:ext>
                </a:extLst>
              </p:cNvPr>
              <p:cNvPicPr/>
              <p:nvPr/>
            </p:nvPicPr>
            <p:blipFill>
              <a:blip r:embed="rId9"/>
              <a:stretch>
                <a:fillRect/>
              </a:stretch>
            </p:blipFill>
            <p:spPr>
              <a:xfrm>
                <a:off x="11333760" y="2989070"/>
                <a:ext cx="68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FC99823-5596-C155-0932-867AF09FF15A}"/>
                  </a:ext>
                </a:extLst>
              </p14:cNvPr>
              <p14:cNvContentPartPr/>
              <p14:nvPr/>
            </p14:nvContentPartPr>
            <p14:xfrm>
              <a:off x="3707160" y="3254750"/>
              <a:ext cx="2520" cy="1080"/>
            </p14:xfrm>
          </p:contentPart>
        </mc:Choice>
        <mc:Fallback>
          <p:pic>
            <p:nvPicPr>
              <p:cNvPr id="9" name="Ink 8">
                <a:extLst>
                  <a:ext uri="{FF2B5EF4-FFF2-40B4-BE49-F238E27FC236}">
                    <a16:creationId xmlns:a16="http://schemas.microsoft.com/office/drawing/2014/main" id="{6FC99823-5596-C155-0932-867AF09FF15A}"/>
                  </a:ext>
                </a:extLst>
              </p:cNvPr>
              <p:cNvPicPr/>
              <p:nvPr/>
            </p:nvPicPr>
            <p:blipFill>
              <a:blip r:embed="rId11"/>
              <a:stretch>
                <a:fillRect/>
              </a:stretch>
            </p:blipFill>
            <p:spPr>
              <a:xfrm>
                <a:off x="3689160" y="323675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B0FB859-5D78-5E65-C88B-BDF81A0927CE}"/>
                  </a:ext>
                </a:extLst>
              </p14:cNvPr>
              <p14:cNvContentPartPr/>
              <p14:nvPr/>
            </p14:nvContentPartPr>
            <p14:xfrm>
              <a:off x="10600800" y="3629510"/>
              <a:ext cx="448560" cy="418680"/>
            </p14:xfrm>
          </p:contentPart>
        </mc:Choice>
        <mc:Fallback>
          <p:pic>
            <p:nvPicPr>
              <p:cNvPr id="10" name="Ink 9">
                <a:extLst>
                  <a:ext uri="{FF2B5EF4-FFF2-40B4-BE49-F238E27FC236}">
                    <a16:creationId xmlns:a16="http://schemas.microsoft.com/office/drawing/2014/main" id="{3B0FB859-5D78-5E65-C88B-BDF81A0927CE}"/>
                  </a:ext>
                </a:extLst>
              </p:cNvPr>
              <p:cNvPicPr/>
              <p:nvPr/>
            </p:nvPicPr>
            <p:blipFill>
              <a:blip r:embed="rId13"/>
              <a:stretch>
                <a:fillRect/>
              </a:stretch>
            </p:blipFill>
            <p:spPr>
              <a:xfrm>
                <a:off x="10583160" y="3611510"/>
                <a:ext cx="48420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319410A-1F79-1BB4-AE27-D3D09F7E0D80}"/>
                  </a:ext>
                </a:extLst>
              </p14:cNvPr>
              <p14:cNvContentPartPr/>
              <p14:nvPr/>
            </p14:nvContentPartPr>
            <p14:xfrm>
              <a:off x="10873680" y="3948830"/>
              <a:ext cx="542880" cy="368640"/>
            </p14:xfrm>
          </p:contentPart>
        </mc:Choice>
        <mc:Fallback>
          <p:pic>
            <p:nvPicPr>
              <p:cNvPr id="11" name="Ink 10">
                <a:extLst>
                  <a:ext uri="{FF2B5EF4-FFF2-40B4-BE49-F238E27FC236}">
                    <a16:creationId xmlns:a16="http://schemas.microsoft.com/office/drawing/2014/main" id="{B319410A-1F79-1BB4-AE27-D3D09F7E0D80}"/>
                  </a:ext>
                </a:extLst>
              </p:cNvPr>
              <p:cNvPicPr/>
              <p:nvPr/>
            </p:nvPicPr>
            <p:blipFill>
              <a:blip r:embed="rId15"/>
              <a:stretch>
                <a:fillRect/>
              </a:stretch>
            </p:blipFill>
            <p:spPr>
              <a:xfrm>
                <a:off x="10855680" y="3930830"/>
                <a:ext cx="5785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D5281F8-0CC4-8FC4-1F05-3D9A4087B483}"/>
                  </a:ext>
                </a:extLst>
              </p14:cNvPr>
              <p14:cNvContentPartPr/>
              <p14:nvPr/>
            </p14:nvContentPartPr>
            <p14:xfrm>
              <a:off x="2497920" y="5335190"/>
              <a:ext cx="450360" cy="34200"/>
            </p14:xfrm>
          </p:contentPart>
        </mc:Choice>
        <mc:Fallback>
          <p:pic>
            <p:nvPicPr>
              <p:cNvPr id="12" name="Ink 11">
                <a:extLst>
                  <a:ext uri="{FF2B5EF4-FFF2-40B4-BE49-F238E27FC236}">
                    <a16:creationId xmlns:a16="http://schemas.microsoft.com/office/drawing/2014/main" id="{4D5281F8-0CC4-8FC4-1F05-3D9A4087B483}"/>
                  </a:ext>
                </a:extLst>
              </p:cNvPr>
              <p:cNvPicPr/>
              <p:nvPr/>
            </p:nvPicPr>
            <p:blipFill>
              <a:blip r:embed="rId17"/>
              <a:stretch>
                <a:fillRect/>
              </a:stretch>
            </p:blipFill>
            <p:spPr>
              <a:xfrm>
                <a:off x="2479920" y="5317550"/>
                <a:ext cx="486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AF76973-D66F-7637-55EE-E80DFBC23792}"/>
                  </a:ext>
                </a:extLst>
              </p14:cNvPr>
              <p14:cNvContentPartPr/>
              <p14:nvPr/>
            </p14:nvContentPartPr>
            <p14:xfrm>
              <a:off x="5737200" y="5573870"/>
              <a:ext cx="1152720" cy="79560"/>
            </p14:xfrm>
          </p:contentPart>
        </mc:Choice>
        <mc:Fallback>
          <p:pic>
            <p:nvPicPr>
              <p:cNvPr id="13" name="Ink 12">
                <a:extLst>
                  <a:ext uri="{FF2B5EF4-FFF2-40B4-BE49-F238E27FC236}">
                    <a16:creationId xmlns:a16="http://schemas.microsoft.com/office/drawing/2014/main" id="{2AF76973-D66F-7637-55EE-E80DFBC23792}"/>
                  </a:ext>
                </a:extLst>
              </p:cNvPr>
              <p:cNvPicPr/>
              <p:nvPr/>
            </p:nvPicPr>
            <p:blipFill>
              <a:blip r:embed="rId19"/>
              <a:stretch>
                <a:fillRect/>
              </a:stretch>
            </p:blipFill>
            <p:spPr>
              <a:xfrm>
                <a:off x="5719200" y="5555870"/>
                <a:ext cx="1188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6F52388-9CF4-DA84-75A6-183004DD31C0}"/>
                  </a:ext>
                </a:extLst>
              </p14:cNvPr>
              <p14:cNvContentPartPr/>
              <p14:nvPr/>
            </p14:nvContentPartPr>
            <p14:xfrm>
              <a:off x="8431800" y="5578910"/>
              <a:ext cx="1272240" cy="50760"/>
            </p14:xfrm>
          </p:contentPart>
        </mc:Choice>
        <mc:Fallback>
          <p:pic>
            <p:nvPicPr>
              <p:cNvPr id="14" name="Ink 13">
                <a:extLst>
                  <a:ext uri="{FF2B5EF4-FFF2-40B4-BE49-F238E27FC236}">
                    <a16:creationId xmlns:a16="http://schemas.microsoft.com/office/drawing/2014/main" id="{76F52388-9CF4-DA84-75A6-183004DD31C0}"/>
                  </a:ext>
                </a:extLst>
              </p:cNvPr>
              <p:cNvPicPr/>
              <p:nvPr/>
            </p:nvPicPr>
            <p:blipFill>
              <a:blip r:embed="rId21"/>
              <a:stretch>
                <a:fillRect/>
              </a:stretch>
            </p:blipFill>
            <p:spPr>
              <a:xfrm>
                <a:off x="8414160" y="5561270"/>
                <a:ext cx="1307880" cy="86400"/>
              </a:xfrm>
              <a:prstGeom prst="rect">
                <a:avLst/>
              </a:prstGeom>
            </p:spPr>
          </p:pic>
        </mc:Fallback>
      </mc:AlternateContent>
    </p:spTree>
    <p:extLst>
      <p:ext uri="{BB962C8B-B14F-4D97-AF65-F5344CB8AC3E}">
        <p14:creationId xmlns:p14="http://schemas.microsoft.com/office/powerpoint/2010/main" val="302953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57:1-10</a:t>
            </a:r>
          </a:p>
          <a:p>
            <a:pPr algn="ctr"/>
            <a:r>
              <a:rPr lang="he-IL" sz="8800" b="1">
                <a:ln w="15875">
                  <a:solidFill>
                    <a:schemeClr val="tx1"/>
                  </a:solidFill>
                  <a:prstDash val="solid"/>
                </a:ln>
                <a:solidFill>
                  <a:srgbClr val="FFFF00"/>
                </a:solidFill>
                <a:cs typeface="+mj-cs"/>
              </a:rPr>
              <a:t>ישעיהו נז:א-י</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385354" y="4373749"/>
            <a:ext cx="5421292" cy="1200329"/>
          </a:xfrm>
          <a:prstGeom prst="rect">
            <a:avLst/>
          </a:prstGeom>
          <a:noFill/>
        </p:spPr>
        <p:txBody>
          <a:bodyPr wrap="none" rtlCol="0">
            <a:spAutoFit/>
          </a:bodyPr>
          <a:lstStyle/>
          <a:p>
            <a:pPr algn="ctr"/>
            <a:r>
              <a:rPr lang="en-US" sz="3600">
                <a:solidFill>
                  <a:srgbClr val="FFFF00"/>
                </a:solidFill>
              </a:rPr>
              <a:t>Greed, Drunkenness, and </a:t>
            </a:r>
          </a:p>
          <a:p>
            <a:pPr algn="ctr"/>
            <a:r>
              <a:rPr lang="en-US" sz="3600">
                <a:solidFill>
                  <a:srgbClr val="FFFF00"/>
                </a:solidFill>
              </a:rPr>
              <a:t>Turning to One’s Own Ways </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99844E48-A368-F429-E6DD-7866220CFA9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4AE4683-BDB0-A460-B044-1ADA64E91181}"/>
              </a:ext>
            </a:extLst>
          </p:cNvPr>
          <p:cNvSpPr/>
          <p:nvPr/>
        </p:nvSpPr>
        <p:spPr>
          <a:xfrm>
            <a:off x="-1" y="0"/>
            <a:ext cx="10278319" cy="46182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C23E86F-8FCA-8FD6-D35E-6C62A8E281C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F945BBE-49AE-A039-C1C5-EFC661204CC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A969974-2639-F42E-2FC2-5B70EA9B6FD3}"/>
              </a:ext>
            </a:extLst>
          </p:cNvPr>
          <p:cNvSpPr txBox="1"/>
          <p:nvPr/>
        </p:nvSpPr>
        <p:spPr>
          <a:xfrm>
            <a:off x="648182" y="544056"/>
            <a:ext cx="9109276" cy="3282950"/>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Isaiah 57:10</a:t>
            </a:r>
            <a:endParaRPr lang="en-US" b="1">
              <a:solidFill>
                <a:srgbClr val="FFC00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י   בְּרֹב דַּרְכֵּךְ יָגַעַתְּ לֹא אָמַרְתְּ נוֹאָשׁ חַיַּת יָדֵךְ מָצָאת עַל-כֵּן לֹא חָלִית: </a:t>
            </a:r>
            <a:r>
              <a:rPr lang="he-IL" sz="1800" b="0"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You are wearied in the greatness of your way; yet you did not say, 'There is no hope:' you have found the life of your hand; therefore you were not grieved."</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Aramaic Targum</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rPr>
              <a:t>י     בְסַגִיאוּת אֹורחָתִיך </a:t>
            </a:r>
            <a:r>
              <a:rPr lang="he-IL" sz="1800" b="0" i="0" u="none" strike="noStrike">
                <a:solidFill>
                  <a:srgbClr val="FFC000"/>
                </a:solidFill>
                <a:effectLst/>
                <a:latin typeface="Arial" panose="020B0604020202020204" pitchFamily="34" charset="0"/>
              </a:rPr>
              <a:t>‭</a:t>
            </a:r>
            <a:r>
              <a:rPr lang="he-IL" sz="1800" b="0" i="0" u="none" strike="noStrike">
                <a:solidFill>
                  <a:srgbClr val="FFFF00"/>
                </a:solidFill>
                <a:effectLst/>
                <a:latin typeface="Arial" panose="020B0604020202020204" pitchFamily="34" charset="0"/>
              </a:rPr>
              <a:t>&gt;‬לְאֵית לָא‭‬‭&lt;‬ אְמַרת לִמתָב נִכסִין סַגִיאִין אסגִית עַל כֵין לָא סַבַרת לִמתָב׃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In the multitude of your ways you said, 'There is no comfort.' Your wealth multiplied and you did not return to me."</a:t>
            </a:r>
            <a:endParaRPr lang="en-US" b="0">
              <a:solidFill>
                <a:srgbClr val="FFC000"/>
              </a:solidFill>
              <a:effectLst/>
            </a:endParaRPr>
          </a:p>
          <a:p>
            <a:pPr rtl="0"/>
            <a:r>
              <a:rPr lang="en-US" sz="1800" b="1" i="0" u="none" strike="noStrike">
                <a:solidFill>
                  <a:srgbClr val="92D050"/>
                </a:solidFill>
                <a:effectLst/>
                <a:latin typeface="Arial" panose="020B0604020202020204" pitchFamily="34" charset="0"/>
              </a:rPr>
              <a:t>Comparison</a:t>
            </a:r>
            <a:r>
              <a:rPr lang="en-US" sz="1800" b="0" i="0" u="none" strike="noStrike">
                <a:solidFill>
                  <a:srgbClr val="FFC000"/>
                </a:solidFill>
                <a:effectLst/>
                <a:latin typeface="Arial" panose="020B0604020202020204" pitchFamily="34" charset="0"/>
              </a:rPr>
              <a:t>: The Aramaic text suggests that the people found no comfort in their idolatrous ways (</a:t>
            </a:r>
            <a:r>
              <a:rPr lang="he-IL" sz="1800" b="0" i="0" u="none" strike="noStrike">
                <a:solidFill>
                  <a:srgbClr val="FFFF00"/>
                </a:solidFill>
                <a:effectLst/>
                <a:latin typeface="Arial" panose="020B0604020202020204" pitchFamily="34" charset="0"/>
              </a:rPr>
              <a:t>אֹורחָתִיך</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despite increasing wealth. The Hebrew emphasizes persistence in idolatry without acknowledging futility, while the Aramaic points to a lack of repentance.</a:t>
            </a:r>
            <a:endParaRPr lang="en-US" b="0">
              <a:solidFill>
                <a:srgbClr val="FFC000"/>
              </a:solidFill>
              <a:effectLst/>
            </a:endParaRPr>
          </a:p>
        </p:txBody>
      </p:sp>
    </p:spTree>
    <p:extLst>
      <p:ext uri="{BB962C8B-B14F-4D97-AF65-F5344CB8AC3E}">
        <p14:creationId xmlns:p14="http://schemas.microsoft.com/office/powerpoint/2010/main" val="329477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6BFD219E-BDF6-79D2-0871-88FAB2567F6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F43FA1-D6B9-331E-E1FA-B122E460335D}"/>
              </a:ext>
            </a:extLst>
          </p:cNvPr>
          <p:cNvSpPr/>
          <p:nvPr/>
        </p:nvSpPr>
        <p:spPr>
          <a:xfrm>
            <a:off x="0" y="0"/>
            <a:ext cx="9715500" cy="452570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8C4E0D-8B61-9A9E-1DAF-884E2BC3990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F715CBE-E97C-7019-172A-842448C35EE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3ACD6A6-BDD1-765B-C30F-5A71F3F7CA6A}"/>
              </a:ext>
            </a:extLst>
          </p:cNvPr>
          <p:cNvSpPr txBox="1"/>
          <p:nvPr/>
        </p:nvSpPr>
        <p:spPr>
          <a:xfrm>
            <a:off x="524478" y="529954"/>
            <a:ext cx="8666544" cy="3108543"/>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Isaiah 64:6  </a:t>
            </a:r>
            <a:endParaRPr lang="en-US" sz="2800" b="0">
              <a:solidFill>
                <a:srgbClr val="FFC000"/>
              </a:solidFill>
              <a:effectLst/>
            </a:endParaRPr>
          </a:p>
          <a:p>
            <a:pPr rtl="0"/>
            <a:r>
              <a:rPr lang="en-US" sz="2800" b="0" i="0" u="none" strike="noStrike">
                <a:solidFill>
                  <a:srgbClr val="FFC000"/>
                </a:solidFill>
                <a:effectLst/>
                <a:latin typeface="Arial" panose="020B0604020202020204" pitchFamily="34" charset="0"/>
              </a:rPr>
              <a:t>64:6 For all of us have become like one who is unclean, And all our righteous deeds are like a filthy garment; And all of us wither like a leaf, And our iniquities, like the wind, take us away. (NASB, </a:t>
            </a:r>
            <a:r>
              <a:rPr lang="he-IL" sz="2800" b="0" i="0" u="none" strike="noStrike">
                <a:solidFill>
                  <a:srgbClr val="FFFF00"/>
                </a:solidFill>
                <a:effectLst/>
                <a:latin typeface="Arial" panose="020B0604020202020204" pitchFamily="34" charset="0"/>
                <a:cs typeface="+mj-cs"/>
              </a:rPr>
              <a:t>וַנְּהִ֤י כַטָּמֵא֙ כֻּלָּ֔נוּ וּכְבֶ֥גֶד עִדִּ֖ים כָּל־צִדְקֹתֵ֑ינוּ וַנָּ֤בֶל כֶּֽעָלֶה֙ כֻּלָּ֔נוּ וַעֲוֺנֵ֖נוּ כָּר֥וּחַ יִשָּׂאֻֽנוּ</a:t>
            </a:r>
            <a:r>
              <a:rPr lang="he-IL" sz="2800" b="0" i="0" u="none" strike="noStrike">
                <a:solidFill>
                  <a:srgbClr val="FFC000"/>
                </a:solidFill>
                <a:effectLst/>
                <a:latin typeface="Arial" panose="020B0604020202020204" pitchFamily="34" charset="0"/>
              </a:rPr>
              <a:t>׃)</a:t>
            </a:r>
            <a:endParaRPr lang="he-IL" sz="28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C0DD50F-5C34-2405-62A3-143FE7EC3328}"/>
                  </a:ext>
                </a:extLst>
              </p14:cNvPr>
              <p14:cNvContentPartPr/>
              <p14:nvPr/>
            </p14:nvContentPartPr>
            <p14:xfrm>
              <a:off x="2974560" y="1850750"/>
              <a:ext cx="5430240" cy="99720"/>
            </p14:xfrm>
          </p:contentPart>
        </mc:Choice>
        <mc:Fallback>
          <p:pic>
            <p:nvPicPr>
              <p:cNvPr id="3" name="Ink 2">
                <a:extLst>
                  <a:ext uri="{FF2B5EF4-FFF2-40B4-BE49-F238E27FC236}">
                    <a16:creationId xmlns:a16="http://schemas.microsoft.com/office/drawing/2014/main" id="{7C0DD50F-5C34-2405-62A3-143FE7EC3328}"/>
                  </a:ext>
                </a:extLst>
              </p:cNvPr>
              <p:cNvPicPr/>
              <p:nvPr/>
            </p:nvPicPr>
            <p:blipFill>
              <a:blip r:embed="rId5"/>
              <a:stretch>
                <a:fillRect/>
              </a:stretch>
            </p:blipFill>
            <p:spPr>
              <a:xfrm>
                <a:off x="2956920" y="1832750"/>
                <a:ext cx="5465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D429DF4-1658-86A0-96EF-4F18C07CD58C}"/>
                  </a:ext>
                </a:extLst>
              </p14:cNvPr>
              <p14:cNvContentPartPr/>
              <p14:nvPr/>
            </p14:nvContentPartPr>
            <p14:xfrm>
              <a:off x="737160" y="2321270"/>
              <a:ext cx="1212840" cy="59760"/>
            </p14:xfrm>
          </p:contentPart>
        </mc:Choice>
        <mc:Fallback>
          <p:pic>
            <p:nvPicPr>
              <p:cNvPr id="4" name="Ink 3">
                <a:extLst>
                  <a:ext uri="{FF2B5EF4-FFF2-40B4-BE49-F238E27FC236}">
                    <a16:creationId xmlns:a16="http://schemas.microsoft.com/office/drawing/2014/main" id="{1D429DF4-1658-86A0-96EF-4F18C07CD58C}"/>
                  </a:ext>
                </a:extLst>
              </p:cNvPr>
              <p:cNvPicPr/>
              <p:nvPr/>
            </p:nvPicPr>
            <p:blipFill>
              <a:blip r:embed="rId7"/>
              <a:stretch>
                <a:fillRect/>
              </a:stretch>
            </p:blipFill>
            <p:spPr>
              <a:xfrm>
                <a:off x="719520" y="2303270"/>
                <a:ext cx="1248480" cy="95400"/>
              </a:xfrm>
              <a:prstGeom prst="rect">
                <a:avLst/>
              </a:prstGeom>
            </p:spPr>
          </p:pic>
        </mc:Fallback>
      </mc:AlternateContent>
    </p:spTree>
    <p:extLst>
      <p:ext uri="{BB962C8B-B14F-4D97-AF65-F5344CB8AC3E}">
        <p14:creationId xmlns:p14="http://schemas.microsoft.com/office/powerpoint/2010/main" val="250631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E4478EE6-EC4E-1BC6-95EF-FA819B5EDD0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FB0046A-34B5-DF16-AB1D-FEA333BE800D}"/>
              </a:ext>
            </a:extLst>
          </p:cNvPr>
          <p:cNvSpPr/>
          <p:nvPr/>
        </p:nvSpPr>
        <p:spPr>
          <a:xfrm>
            <a:off x="0" y="0"/>
            <a:ext cx="9715500" cy="45257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A471F-4263-6622-E00F-EB4D65FF291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7CCF234-848A-DFAB-9035-9B72485D203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A31A6D5B-9257-05E1-EE1A-3BE89245B3D7}"/>
              </a:ext>
            </a:extLst>
          </p:cNvPr>
          <p:cNvSpPr txBox="1"/>
          <p:nvPr/>
        </p:nvSpPr>
        <p:spPr>
          <a:xfrm>
            <a:off x="605501" y="531770"/>
            <a:ext cx="8666544" cy="2985433"/>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Matthew 6:1  </a:t>
            </a:r>
          </a:p>
          <a:p>
            <a:pPr rtl="0"/>
            <a:r>
              <a:rPr lang="en-US" sz="2800" i="0" u="none" strike="noStrike">
                <a:solidFill>
                  <a:srgbClr val="FFC000"/>
                </a:solidFill>
                <a:effectLst/>
                <a:latin typeface="Arial" panose="020B0604020202020204" pitchFamily="34" charset="0"/>
              </a:rPr>
              <a:t>6:1 “Beware of practicing your righteousness before men to be noticed by them; otherwise you have no reward with your Father who is in heaven. (NASB, </a:t>
            </a:r>
            <a:r>
              <a:rPr lang="en-US" sz="2400" i="0" u="none" strike="noStrike">
                <a:solidFill>
                  <a:srgbClr val="00B0F0"/>
                </a:solidFill>
                <a:effectLst/>
                <a:latin typeface="Arial" panose="020B0604020202020204" pitchFamily="34" charset="0"/>
              </a:rPr>
              <a:t>6 * </a:t>
            </a:r>
            <a:r>
              <a:rPr lang="el-GR" sz="2400" i="0" u="none" strike="noStrike">
                <a:solidFill>
                  <a:srgbClr val="00B0F0"/>
                </a:solidFill>
                <a:effectLst/>
                <a:latin typeface="Arial" panose="020B0604020202020204" pitchFamily="34" charset="0"/>
              </a:rPr>
              <a:t>Προσέχετε °[δὲ] τὴν ⸀δικαιοσύνην ὑμῶν μὴ ποιεῖν ἔμπροσθεν τῶν ἀνθρώπων πρὸς τὸ θεαθῆναι αὐτοῖς·* εἰ δὲ μή γε, μισθὸν οὐκ ἔχετε παρὰ τῷ πατρὶ ὑμῶν τῷ ἐν °1τοῖς οὐρανοῖς.</a:t>
            </a:r>
            <a:r>
              <a:rPr lang="el-GR" sz="2800" i="0" u="none" strike="noStrike">
                <a:solidFill>
                  <a:srgbClr val="FFC000"/>
                </a:solidFill>
                <a:effectLst/>
                <a:latin typeface="Arial" panose="020B0604020202020204" pitchFamily="34" charset="0"/>
              </a:rPr>
              <a:t>)</a:t>
            </a:r>
          </a:p>
        </p:txBody>
      </p:sp>
    </p:spTree>
    <p:extLst>
      <p:ext uri="{BB962C8B-B14F-4D97-AF65-F5344CB8AC3E}">
        <p14:creationId xmlns:p14="http://schemas.microsoft.com/office/powerpoint/2010/main" val="335961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D3327FB8-EB1A-D49D-2741-39122D9FCA0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D40401-E696-54E0-EA89-DA6F18E4325A}"/>
              </a:ext>
            </a:extLst>
          </p:cNvPr>
          <p:cNvSpPr/>
          <p:nvPr/>
        </p:nvSpPr>
        <p:spPr>
          <a:xfrm>
            <a:off x="0" y="0"/>
            <a:ext cx="9715500" cy="61049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A2B6C7-88B9-49DB-CA3F-1C3230BFFF7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0538543-FE94-199D-9F94-15517C558E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75086EBC-F624-C3A1-AE1D-40ECD9CB050D}"/>
              </a:ext>
            </a:extLst>
          </p:cNvPr>
          <p:cNvSpPr txBox="1"/>
          <p:nvPr/>
        </p:nvSpPr>
        <p:spPr>
          <a:xfrm>
            <a:off x="547627" y="404617"/>
            <a:ext cx="8620245" cy="4893647"/>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Proof Texts from the Hebrew Scriptures</a:t>
            </a:r>
          </a:p>
          <a:p>
            <a:pPr algn="ctr" rtl="0"/>
            <a:endParaRPr lang="en-US" sz="2400" b="0">
              <a:solidFill>
                <a:srgbClr val="FFC000"/>
              </a:solidFill>
              <a:effectLst/>
            </a:endParaRPr>
          </a:p>
          <a:p>
            <a:pPr marL="342900" indent="-342900" rtl="0" fontAlgn="base">
              <a:buFont typeface="Arial" panose="020B0604020202020204" pitchFamily="34" charset="0"/>
              <a:buChar char="•"/>
            </a:pPr>
            <a:r>
              <a:rPr lang="en-US" sz="2400" b="0" i="0" u="sng" strike="noStrike">
                <a:solidFill>
                  <a:srgbClr val="FFC000"/>
                </a:solidFill>
                <a:effectLst/>
                <a:latin typeface="Arial" panose="020B0604020202020204" pitchFamily="34" charset="0"/>
              </a:rPr>
              <a:t>Isaiah 29:13</a:t>
            </a:r>
            <a:r>
              <a:rPr lang="en-US" sz="2400" b="0" i="0" u="none" strike="noStrike">
                <a:solidFill>
                  <a:srgbClr val="FFC000"/>
                </a:solidFill>
                <a:effectLst/>
                <a:latin typeface="Arial" panose="020B0604020202020204" pitchFamily="34" charset="0"/>
              </a:rPr>
              <a:t> "The Lord says: 'These people come near to me with their mouth and honor me with their lips, but their hearts are far from me. Their worship of me is based on merely human rules they have been taught.'"</a:t>
            </a:r>
          </a:p>
          <a:p>
            <a:pPr marL="342900" indent="-342900" rtl="0" fontAlgn="base">
              <a:buFont typeface="Arial" panose="020B0604020202020204" pitchFamily="34" charset="0"/>
              <a:buChar char="•"/>
            </a:pPr>
            <a:r>
              <a:rPr lang="en-US" sz="2400" b="0" i="0" u="sng" strike="noStrike">
                <a:solidFill>
                  <a:srgbClr val="92D050"/>
                </a:solidFill>
                <a:effectLst/>
                <a:latin typeface="Arial" panose="020B0604020202020204" pitchFamily="34" charset="0"/>
              </a:rPr>
              <a:t>1 Samuel 16:7</a:t>
            </a:r>
            <a:r>
              <a:rPr lang="en-US" sz="2400" b="0" i="0" u="none" strike="noStrike">
                <a:solidFill>
                  <a:srgbClr val="92D050"/>
                </a:solidFill>
                <a:effectLst/>
                <a:latin typeface="Arial" panose="020B0604020202020204" pitchFamily="34" charset="0"/>
              </a:rPr>
              <a:t> "But the Lord said to Samuel, 'Do not consider his appearance or his height, for I have rejected him. The Lord does not look at the things people look at. People look at the outward appearance, but the Lord looks at the heart.'"</a:t>
            </a:r>
          </a:p>
          <a:p>
            <a:pPr marL="342900" indent="-342900" rtl="0" fontAlgn="base">
              <a:buFont typeface="Arial" panose="020B0604020202020204" pitchFamily="34" charset="0"/>
              <a:buChar char="•"/>
            </a:pPr>
            <a:r>
              <a:rPr lang="en-US" sz="2400" b="0" i="0" u="sng" strike="noStrike">
                <a:solidFill>
                  <a:srgbClr val="00B0F0"/>
                </a:solidFill>
                <a:effectLst/>
                <a:latin typeface="Arial" panose="020B0604020202020204" pitchFamily="34" charset="0"/>
              </a:rPr>
              <a:t>Proverbs 16:2</a:t>
            </a:r>
            <a:r>
              <a:rPr lang="en-US" sz="2400" b="0" i="0" u="none" strike="noStrike">
                <a:solidFill>
                  <a:srgbClr val="00B0F0"/>
                </a:solidFill>
                <a:effectLst/>
                <a:latin typeface="Arial" panose="020B0604020202020204" pitchFamily="34" charset="0"/>
              </a:rPr>
              <a:t> "All a person’s ways seem pure to them, but motives are weighed by the Lord."</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0B54029-C443-9F3A-5AC0-013887A0D547}"/>
                  </a:ext>
                </a:extLst>
              </p14:cNvPr>
              <p14:cNvContentPartPr/>
              <p14:nvPr/>
            </p14:nvContentPartPr>
            <p14:xfrm>
              <a:off x="499560" y="1290950"/>
              <a:ext cx="351360" cy="344880"/>
            </p14:xfrm>
          </p:contentPart>
        </mc:Choice>
        <mc:Fallback>
          <p:pic>
            <p:nvPicPr>
              <p:cNvPr id="3" name="Ink 2">
                <a:extLst>
                  <a:ext uri="{FF2B5EF4-FFF2-40B4-BE49-F238E27FC236}">
                    <a16:creationId xmlns:a16="http://schemas.microsoft.com/office/drawing/2014/main" id="{70B54029-C443-9F3A-5AC0-013887A0D547}"/>
                  </a:ext>
                </a:extLst>
              </p:cNvPr>
              <p:cNvPicPr/>
              <p:nvPr/>
            </p:nvPicPr>
            <p:blipFill>
              <a:blip r:embed="rId5"/>
              <a:stretch>
                <a:fillRect/>
              </a:stretch>
            </p:blipFill>
            <p:spPr>
              <a:xfrm>
                <a:off x="481560" y="1273310"/>
                <a:ext cx="38700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5C15EF6-4FB1-C9EC-8693-4B98EA839C8F}"/>
                  </a:ext>
                </a:extLst>
              </p14:cNvPr>
              <p14:cNvContentPartPr/>
              <p14:nvPr/>
            </p14:nvContentPartPr>
            <p14:xfrm>
              <a:off x="537720" y="2681630"/>
              <a:ext cx="354600" cy="301680"/>
            </p14:xfrm>
          </p:contentPart>
        </mc:Choice>
        <mc:Fallback>
          <p:pic>
            <p:nvPicPr>
              <p:cNvPr id="5" name="Ink 4">
                <a:extLst>
                  <a:ext uri="{FF2B5EF4-FFF2-40B4-BE49-F238E27FC236}">
                    <a16:creationId xmlns:a16="http://schemas.microsoft.com/office/drawing/2014/main" id="{05C15EF6-4FB1-C9EC-8693-4B98EA839C8F}"/>
                  </a:ext>
                </a:extLst>
              </p:cNvPr>
              <p:cNvPicPr/>
              <p:nvPr/>
            </p:nvPicPr>
            <p:blipFill>
              <a:blip r:embed="rId7"/>
              <a:stretch>
                <a:fillRect/>
              </a:stretch>
            </p:blipFill>
            <p:spPr>
              <a:xfrm>
                <a:off x="519720" y="2663990"/>
                <a:ext cx="39024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4EAD739-94AD-E765-2B93-224E70145F50}"/>
                  </a:ext>
                </a:extLst>
              </p14:cNvPr>
              <p14:cNvContentPartPr/>
              <p14:nvPr/>
            </p14:nvContentPartPr>
            <p14:xfrm>
              <a:off x="485160" y="4487390"/>
              <a:ext cx="297360" cy="324360"/>
            </p14:xfrm>
          </p:contentPart>
        </mc:Choice>
        <mc:Fallback>
          <p:pic>
            <p:nvPicPr>
              <p:cNvPr id="7" name="Ink 6">
                <a:extLst>
                  <a:ext uri="{FF2B5EF4-FFF2-40B4-BE49-F238E27FC236}">
                    <a16:creationId xmlns:a16="http://schemas.microsoft.com/office/drawing/2014/main" id="{84EAD739-94AD-E765-2B93-224E70145F50}"/>
                  </a:ext>
                </a:extLst>
              </p:cNvPr>
              <p:cNvPicPr/>
              <p:nvPr/>
            </p:nvPicPr>
            <p:blipFill>
              <a:blip r:embed="rId9"/>
              <a:stretch>
                <a:fillRect/>
              </a:stretch>
            </p:blipFill>
            <p:spPr>
              <a:xfrm>
                <a:off x="467160" y="4469390"/>
                <a:ext cx="333000" cy="360000"/>
              </a:xfrm>
              <a:prstGeom prst="rect">
                <a:avLst/>
              </a:prstGeom>
            </p:spPr>
          </p:pic>
        </mc:Fallback>
      </mc:AlternateContent>
    </p:spTree>
    <p:extLst>
      <p:ext uri="{BB962C8B-B14F-4D97-AF65-F5344CB8AC3E}">
        <p14:creationId xmlns:p14="http://schemas.microsoft.com/office/powerpoint/2010/main" val="72196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a:extLst>
            <a:ext uri="{FF2B5EF4-FFF2-40B4-BE49-F238E27FC236}">
              <a16:creationId xmlns:a16="http://schemas.microsoft.com/office/drawing/2014/main" id="{A21D7C94-1250-5F6F-0336-61A833C2A31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BDF66B-D3B6-0B38-3842-268094DE2312}"/>
              </a:ext>
            </a:extLst>
          </p:cNvPr>
          <p:cNvSpPr/>
          <p:nvPr/>
        </p:nvSpPr>
        <p:spPr>
          <a:xfrm>
            <a:off x="0" y="0"/>
            <a:ext cx="9715500" cy="45257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E6522F-8160-AC0F-CA68-91331FB53B2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4BFD1AE-0464-D6E6-5374-66F7416292A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216EE71-A5D7-3AEC-AEBF-149B4D7B44BF}"/>
              </a:ext>
            </a:extLst>
          </p:cNvPr>
          <p:cNvSpPr txBox="1"/>
          <p:nvPr/>
        </p:nvSpPr>
        <p:spPr>
          <a:xfrm>
            <a:off x="605501" y="531770"/>
            <a:ext cx="8666544" cy="3108543"/>
          </a:xfrm>
          <a:prstGeom prst="rect">
            <a:avLst/>
          </a:prstGeom>
          <a:noFill/>
        </p:spPr>
        <p:txBody>
          <a:bodyPr wrap="square">
            <a:spAutoFit/>
          </a:bodyPr>
          <a:lstStyle/>
          <a:p>
            <a:pPr rtl="0"/>
            <a:r>
              <a:rPr lang="en-US" sz="2800" b="1" i="0" u="none" strike="noStrike">
                <a:solidFill>
                  <a:srgbClr val="FFC000"/>
                </a:solidFill>
                <a:effectLst/>
                <a:latin typeface="Arial" panose="020B0604020202020204" pitchFamily="34" charset="0"/>
              </a:rPr>
              <a:t>Ephesians 2:8–9  </a:t>
            </a:r>
          </a:p>
          <a:p>
            <a:pPr rtl="0"/>
            <a:r>
              <a:rPr lang="en-US" sz="2800" i="0" u="none" strike="noStrike">
                <a:solidFill>
                  <a:srgbClr val="FFC000"/>
                </a:solidFill>
                <a:effectLst/>
                <a:latin typeface="Arial" panose="020B0604020202020204" pitchFamily="34" charset="0"/>
              </a:rPr>
              <a:t>2:8 For by grace you have been saved through faith; and that not of yourselves, it is the gift of God; 2:9 not as a result of works, so that no one may boast. (NASB, </a:t>
            </a:r>
            <a:r>
              <a:rPr lang="en-US" sz="2400" i="0" u="none" strike="noStrike">
                <a:solidFill>
                  <a:srgbClr val="00B0F0"/>
                </a:solidFill>
                <a:effectLst/>
                <a:latin typeface="Arial" panose="020B0604020202020204" pitchFamily="34" charset="0"/>
              </a:rPr>
              <a:t>8 </a:t>
            </a:r>
            <a:r>
              <a:rPr lang="el-GR" sz="2400" i="0" u="none" strike="noStrike">
                <a:solidFill>
                  <a:srgbClr val="00B0F0"/>
                </a:solidFill>
                <a:effectLst/>
                <a:latin typeface="Arial" panose="020B0604020202020204" pitchFamily="34" charset="0"/>
              </a:rPr>
              <a:t>Τῇ γὰρ χάριτί ἐστε σεσῳσμένοι διὰ ⸆ πίστεως· καὶ τοῦτο οὐκ ἐξ ὑμῶν,* θεοῦ τὸ δῶρον· 9 οὐκ ἐξ ἔργων, ἵνα μή τις καυχήσηται.</a:t>
            </a:r>
            <a:r>
              <a:rPr lang="el-GR" sz="2800" i="0" u="none" strike="noStrike">
                <a:solidFill>
                  <a:srgbClr val="00B0F0"/>
                </a:solidFill>
                <a:effectLst/>
                <a:latin typeface="Arial" panose="020B0604020202020204" pitchFamily="34" charset="0"/>
              </a:rPr>
              <a:t>*</a:t>
            </a:r>
            <a:r>
              <a:rPr lang="el-GR" sz="2800"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D760CCC7-A847-EE1C-CF12-0A6535DBA605}"/>
              </a:ext>
            </a:extLst>
          </p:cNvPr>
          <p:cNvGrpSpPr/>
          <p:nvPr/>
        </p:nvGrpSpPr>
        <p:grpSpPr>
          <a:xfrm>
            <a:off x="5807760" y="1379150"/>
            <a:ext cx="2894400" cy="118080"/>
            <a:chOff x="5807760" y="1379150"/>
            <a:chExt cx="2894400" cy="1180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89481E5-D043-9F4E-00BB-061755090BB2}"/>
                    </a:ext>
                  </a:extLst>
                </p14:cNvPr>
                <p14:cNvContentPartPr/>
                <p14:nvPr/>
              </p14:nvContentPartPr>
              <p14:xfrm>
                <a:off x="7009080" y="1419470"/>
                <a:ext cx="1693080" cy="77760"/>
              </p14:xfrm>
            </p:contentPart>
          </mc:Choice>
          <mc:Fallback>
            <p:pic>
              <p:nvPicPr>
                <p:cNvPr id="3" name="Ink 2">
                  <a:extLst>
                    <a:ext uri="{FF2B5EF4-FFF2-40B4-BE49-F238E27FC236}">
                      <a16:creationId xmlns:a16="http://schemas.microsoft.com/office/drawing/2014/main" id="{489481E5-D043-9F4E-00BB-061755090BB2}"/>
                    </a:ext>
                  </a:extLst>
                </p:cNvPr>
                <p:cNvPicPr/>
                <p:nvPr/>
              </p:nvPicPr>
              <p:blipFill>
                <a:blip r:embed="rId5"/>
                <a:stretch>
                  <a:fillRect/>
                </a:stretch>
              </p:blipFill>
              <p:spPr>
                <a:xfrm>
                  <a:off x="6991080" y="1401470"/>
                  <a:ext cx="1728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4D14288-F7A4-D451-AB4C-B230EFCBB345}"/>
                    </a:ext>
                  </a:extLst>
                </p14:cNvPr>
                <p14:cNvContentPartPr/>
                <p14:nvPr/>
              </p14:nvContentPartPr>
              <p14:xfrm>
                <a:off x="5807760" y="1379150"/>
                <a:ext cx="1003320" cy="48960"/>
              </p14:xfrm>
            </p:contentPart>
          </mc:Choice>
          <mc:Fallback>
            <p:pic>
              <p:nvPicPr>
                <p:cNvPr id="4" name="Ink 3">
                  <a:extLst>
                    <a:ext uri="{FF2B5EF4-FFF2-40B4-BE49-F238E27FC236}">
                      <a16:creationId xmlns:a16="http://schemas.microsoft.com/office/drawing/2014/main" id="{44D14288-F7A4-D451-AB4C-B230EFCBB345}"/>
                    </a:ext>
                  </a:extLst>
                </p:cNvPr>
                <p:cNvPicPr/>
                <p:nvPr/>
              </p:nvPicPr>
              <p:blipFill>
                <a:blip r:embed="rId7"/>
                <a:stretch>
                  <a:fillRect/>
                </a:stretch>
              </p:blipFill>
              <p:spPr>
                <a:xfrm>
                  <a:off x="5789760" y="1361510"/>
                  <a:ext cx="1038960" cy="8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8F493F35-2BEE-39C5-8522-A79763D3EDB8}"/>
                  </a:ext>
                </a:extLst>
              </p14:cNvPr>
              <p14:cNvContentPartPr/>
              <p14:nvPr/>
            </p14:nvContentPartPr>
            <p14:xfrm>
              <a:off x="5913960" y="1830950"/>
              <a:ext cx="1668960" cy="65160"/>
            </p14:xfrm>
          </p:contentPart>
        </mc:Choice>
        <mc:Fallback>
          <p:pic>
            <p:nvPicPr>
              <p:cNvPr id="9" name="Ink 8">
                <a:extLst>
                  <a:ext uri="{FF2B5EF4-FFF2-40B4-BE49-F238E27FC236}">
                    <a16:creationId xmlns:a16="http://schemas.microsoft.com/office/drawing/2014/main" id="{8F493F35-2BEE-39C5-8522-A79763D3EDB8}"/>
                  </a:ext>
                </a:extLst>
              </p:cNvPr>
              <p:cNvPicPr/>
              <p:nvPr/>
            </p:nvPicPr>
            <p:blipFill>
              <a:blip r:embed="rId9"/>
              <a:stretch>
                <a:fillRect/>
              </a:stretch>
            </p:blipFill>
            <p:spPr>
              <a:xfrm>
                <a:off x="5895960" y="1813310"/>
                <a:ext cx="1704600" cy="100800"/>
              </a:xfrm>
              <a:prstGeom prst="rect">
                <a:avLst/>
              </a:prstGeom>
            </p:spPr>
          </p:pic>
        </mc:Fallback>
      </mc:AlternateContent>
    </p:spTree>
    <p:extLst>
      <p:ext uri="{BB962C8B-B14F-4D97-AF65-F5344CB8AC3E}">
        <p14:creationId xmlns:p14="http://schemas.microsoft.com/office/powerpoint/2010/main" val="7724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678751"/>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נז</a:t>
            </a:r>
          </a:p>
          <a:p>
            <a:pPr algn="r"/>
            <a:r>
              <a:rPr lang="he-IL" sz="3100">
                <a:solidFill>
                  <a:srgbClr val="FFFF00"/>
                </a:solidFill>
                <a:cs typeface="+mj-cs"/>
              </a:rPr>
              <a:t>﻿א   הַצַּדִיק אָבָד וְאֵין אִישׁ שָֹם עַל-לֵב וְאַנְשֵׁי-חֶסֶד נֶאֱסָפִים בְּאֵין מֵבִין כִּי-מִפְּנֵי הָרָעָה נֶאֱסַף הַצַּדִּיק: ב   יָבוֹא שָׁלוֹם יָנוּחוּ עַל-מִשְׁכְּבוֹתָם הֹלֵךְ נְכֹחוֹ: ג   וְאַתֶּם קִרְבוּ-הֵנָּה בְּנֵי עֹנְנָה זֶרַע מְנָאֵף וַתִּזְנֶה: ד   עַל-מִי תִּתְעַנָּגוּ עַל-מִי תַּרְחִיבוּ פֶה תַּאֲרִיכוּ לָשׁוֹן הֲלוֹא-אַתֶּם יִלְדֵי-פֶשַׁע זֶרַע שָׁקֶר: ה   הַנֵּחָמִים בָּאֵלִים תַּחַת כָּל-עֵץ רַעֲנָן שֹׁחֲטֵי הַיְלָדִים בַּנְּחָלִים תַּחַת סְעִפֵי הַסְּלָעִים</a:t>
            </a:r>
            <a:r>
              <a:rPr lang="he-IL" sz="3100">
                <a:solidFill>
                  <a:srgbClr val="FFC000"/>
                </a:solidFill>
                <a:cs typeface="+mj-cs"/>
              </a:rPr>
              <a:t>: ו   בְּחַלְּקֵי-נַחַל חֶלְקֵךְ הֵם הֵם גּוֹרָלֵךְ גַּם-לָהֶם שָׁפַכְתְּ נֶסֶךְ הֶעֱלִית מִנְחָה הַעַל אֵלֶּה אֶנָּחֵם: ז   עַל הַר-גָּבֹהַּ וְנִשָּׂא שַֹמְתְּ מִשְׁכָּבֵךְ גַּם-שָׁם עָלִית לִזְבֹּחַ זָבַח: ח   וְאַחַר הַדֶּלֶת וְהַמְּזוּזָה שַֹמְתְּ זִכְרוֹנֵךְ כִּי מֵאִתִּי גִּלִּית וַתַּעֲלִי הִרְחַבְתְּ מִשְׁכָּבֵךְ וַתִּכְרָת-לָךְ מֵהֶם אָהַבְתְּ מִשְׁכָּבָם יָד חָזִית: ט   וַתָּשֻׁרִי לַמֶּלֶךְ בַּשֶּׁמֶן וַתַּרְבִּי רִקֻּחָיִךְ וַתְּשַׁלְּחִי צִירַיִךְ עַד-מֵרָחֹק וַתַּשְׁפִּילִי עַד-שְׁאוֹל: י   בְּרֹב דַּרְכֵּךְ יָגַעַתְּ לֹא אָמַרְתְּ נוֹאָשׁ חַיַּת יָדֵךְ מָצָאת עַל-כֵּן לֹא חָלִית:</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8" name="Ink 57">
                <a:extLst>
                  <a:ext uri="{FF2B5EF4-FFF2-40B4-BE49-F238E27FC236}">
                    <a16:creationId xmlns:a16="http://schemas.microsoft.com/office/drawing/2014/main" id="{9EA8DF10-04CE-F8DF-48D0-57DE4877D91F}"/>
                  </a:ext>
                </a:extLst>
              </p14:cNvPr>
              <p14:cNvContentPartPr/>
              <p14:nvPr/>
            </p14:nvContentPartPr>
            <p14:xfrm>
              <a:off x="1760280" y="2123860"/>
              <a:ext cx="826920" cy="120960"/>
            </p14:xfrm>
          </p:contentPart>
        </mc:Choice>
        <mc:Fallback>
          <p:pic>
            <p:nvPicPr>
              <p:cNvPr id="58" name="Ink 57">
                <a:extLst>
                  <a:ext uri="{FF2B5EF4-FFF2-40B4-BE49-F238E27FC236}">
                    <a16:creationId xmlns:a16="http://schemas.microsoft.com/office/drawing/2014/main" id="{9EA8DF10-04CE-F8DF-48D0-57DE4877D91F}"/>
                  </a:ext>
                </a:extLst>
              </p:cNvPr>
              <p:cNvPicPr/>
              <p:nvPr/>
            </p:nvPicPr>
            <p:blipFill>
              <a:blip r:embed="rId5"/>
              <a:stretch>
                <a:fillRect/>
              </a:stretch>
            </p:blipFill>
            <p:spPr>
              <a:xfrm>
                <a:off x="1742280" y="2106220"/>
                <a:ext cx="862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2" name="Ink 81">
                <a:extLst>
                  <a:ext uri="{FF2B5EF4-FFF2-40B4-BE49-F238E27FC236}">
                    <a16:creationId xmlns:a16="http://schemas.microsoft.com/office/drawing/2014/main" id="{2DCD10F2-7A3E-9D6C-6B7B-4ECCEC52A38D}"/>
                  </a:ext>
                </a:extLst>
              </p14:cNvPr>
              <p14:cNvContentPartPr/>
              <p14:nvPr/>
            </p14:nvContentPartPr>
            <p14:xfrm>
              <a:off x="8678760" y="3093340"/>
              <a:ext cx="536760" cy="78840"/>
            </p14:xfrm>
          </p:contentPart>
        </mc:Choice>
        <mc:Fallback>
          <p:pic>
            <p:nvPicPr>
              <p:cNvPr id="82" name="Ink 81">
                <a:extLst>
                  <a:ext uri="{FF2B5EF4-FFF2-40B4-BE49-F238E27FC236}">
                    <a16:creationId xmlns:a16="http://schemas.microsoft.com/office/drawing/2014/main" id="{2DCD10F2-7A3E-9D6C-6B7B-4ECCEC52A38D}"/>
                  </a:ext>
                </a:extLst>
              </p:cNvPr>
              <p:cNvPicPr/>
              <p:nvPr/>
            </p:nvPicPr>
            <p:blipFill>
              <a:blip r:embed="rId7"/>
              <a:stretch>
                <a:fillRect/>
              </a:stretch>
            </p:blipFill>
            <p:spPr>
              <a:xfrm>
                <a:off x="8661120" y="3075340"/>
                <a:ext cx="572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C439169-6A1B-E03A-EB49-D09FDCA6622F}"/>
                  </a:ext>
                </a:extLst>
              </p14:cNvPr>
              <p14:cNvContentPartPr/>
              <p14:nvPr/>
            </p14:nvContentPartPr>
            <p14:xfrm>
              <a:off x="9245040" y="761980"/>
              <a:ext cx="264240" cy="2754720"/>
            </p14:xfrm>
          </p:contentPart>
        </mc:Choice>
        <mc:Fallback>
          <p:pic>
            <p:nvPicPr>
              <p:cNvPr id="4" name="Ink 3">
                <a:extLst>
                  <a:ext uri="{FF2B5EF4-FFF2-40B4-BE49-F238E27FC236}">
                    <a16:creationId xmlns:a16="http://schemas.microsoft.com/office/drawing/2014/main" id="{3C439169-6A1B-E03A-EB49-D09FDCA6622F}"/>
                  </a:ext>
                </a:extLst>
              </p:cNvPr>
              <p:cNvPicPr/>
              <p:nvPr/>
            </p:nvPicPr>
            <p:blipFill>
              <a:blip r:embed="rId9"/>
              <a:stretch>
                <a:fillRect/>
              </a:stretch>
            </p:blipFill>
            <p:spPr>
              <a:xfrm>
                <a:off x="9227400" y="744340"/>
                <a:ext cx="299880" cy="2790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8D9DF81-2723-110B-C7D8-06F82E8B771B}"/>
                  </a:ext>
                </a:extLst>
              </p14:cNvPr>
              <p14:cNvContentPartPr/>
              <p14:nvPr/>
            </p14:nvContentPartPr>
            <p14:xfrm>
              <a:off x="9295800" y="3646660"/>
              <a:ext cx="187200" cy="2699640"/>
            </p14:xfrm>
          </p:contentPart>
        </mc:Choice>
        <mc:Fallback>
          <p:pic>
            <p:nvPicPr>
              <p:cNvPr id="5" name="Ink 4">
                <a:extLst>
                  <a:ext uri="{FF2B5EF4-FFF2-40B4-BE49-F238E27FC236}">
                    <a16:creationId xmlns:a16="http://schemas.microsoft.com/office/drawing/2014/main" id="{D8D9DF81-2723-110B-C7D8-06F82E8B771B}"/>
                  </a:ext>
                </a:extLst>
              </p:cNvPr>
              <p:cNvPicPr/>
              <p:nvPr/>
            </p:nvPicPr>
            <p:blipFill>
              <a:blip r:embed="rId11"/>
              <a:stretch>
                <a:fillRect/>
              </a:stretch>
            </p:blipFill>
            <p:spPr>
              <a:xfrm>
                <a:off x="9278160" y="3628660"/>
                <a:ext cx="222840" cy="273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7D1AC26E-10BB-E1B2-E002-7786C8EECDFD}"/>
                  </a:ext>
                </a:extLst>
              </p14:cNvPr>
              <p14:cNvContentPartPr/>
              <p14:nvPr/>
            </p14:nvContentPartPr>
            <p14:xfrm>
              <a:off x="9098160" y="1652980"/>
              <a:ext cx="189360" cy="63720"/>
            </p14:xfrm>
          </p:contentPart>
        </mc:Choice>
        <mc:Fallback>
          <p:pic>
            <p:nvPicPr>
              <p:cNvPr id="24" name="Ink 23">
                <a:extLst>
                  <a:ext uri="{FF2B5EF4-FFF2-40B4-BE49-F238E27FC236}">
                    <a16:creationId xmlns:a16="http://schemas.microsoft.com/office/drawing/2014/main" id="{7D1AC26E-10BB-E1B2-E002-7786C8EECDFD}"/>
                  </a:ext>
                </a:extLst>
              </p:cNvPr>
              <p:cNvPicPr/>
              <p:nvPr/>
            </p:nvPicPr>
            <p:blipFill>
              <a:blip r:embed="rId13"/>
              <a:stretch>
                <a:fillRect/>
              </a:stretch>
            </p:blipFill>
            <p:spPr>
              <a:xfrm>
                <a:off x="9080520" y="1635340"/>
                <a:ext cx="225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07AD901E-EF7A-50F0-A309-0CACD86FA735}"/>
                  </a:ext>
                </a:extLst>
              </p14:cNvPr>
              <p14:cNvContentPartPr/>
              <p14:nvPr/>
            </p14:nvContentPartPr>
            <p14:xfrm>
              <a:off x="8494440" y="1672060"/>
              <a:ext cx="364320" cy="19440"/>
            </p14:xfrm>
          </p:contentPart>
        </mc:Choice>
        <mc:Fallback>
          <p:pic>
            <p:nvPicPr>
              <p:cNvPr id="26" name="Ink 25">
                <a:extLst>
                  <a:ext uri="{FF2B5EF4-FFF2-40B4-BE49-F238E27FC236}">
                    <a16:creationId xmlns:a16="http://schemas.microsoft.com/office/drawing/2014/main" id="{07AD901E-EF7A-50F0-A309-0CACD86FA735}"/>
                  </a:ext>
                </a:extLst>
              </p:cNvPr>
              <p:cNvPicPr/>
              <p:nvPr/>
            </p:nvPicPr>
            <p:blipFill>
              <a:blip r:embed="rId15"/>
              <a:stretch>
                <a:fillRect/>
              </a:stretch>
            </p:blipFill>
            <p:spPr>
              <a:xfrm>
                <a:off x="8476800" y="1654420"/>
                <a:ext cx="399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Ink 26">
                <a:extLst>
                  <a:ext uri="{FF2B5EF4-FFF2-40B4-BE49-F238E27FC236}">
                    <a16:creationId xmlns:a16="http://schemas.microsoft.com/office/drawing/2014/main" id="{E2E3B46F-D799-5CB3-CD0B-0DB5E4B30E02}"/>
                  </a:ext>
                </a:extLst>
              </p14:cNvPr>
              <p14:cNvContentPartPr/>
              <p14:nvPr/>
            </p14:nvContentPartPr>
            <p14:xfrm>
              <a:off x="7546560" y="1693660"/>
              <a:ext cx="563760" cy="52560"/>
            </p14:xfrm>
          </p:contentPart>
        </mc:Choice>
        <mc:Fallback>
          <p:pic>
            <p:nvPicPr>
              <p:cNvPr id="27" name="Ink 26">
                <a:extLst>
                  <a:ext uri="{FF2B5EF4-FFF2-40B4-BE49-F238E27FC236}">
                    <a16:creationId xmlns:a16="http://schemas.microsoft.com/office/drawing/2014/main" id="{E2E3B46F-D799-5CB3-CD0B-0DB5E4B30E02}"/>
                  </a:ext>
                </a:extLst>
              </p:cNvPr>
              <p:cNvPicPr/>
              <p:nvPr/>
            </p:nvPicPr>
            <p:blipFill>
              <a:blip r:embed="rId17"/>
              <a:stretch>
                <a:fillRect/>
              </a:stretch>
            </p:blipFill>
            <p:spPr>
              <a:xfrm>
                <a:off x="7528560" y="1675660"/>
                <a:ext cx="599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Ink 28">
                <a:extLst>
                  <a:ext uri="{FF2B5EF4-FFF2-40B4-BE49-F238E27FC236}">
                    <a16:creationId xmlns:a16="http://schemas.microsoft.com/office/drawing/2014/main" id="{F8063A2B-2F84-737C-E0C7-37D22F3B059C}"/>
                  </a:ext>
                </a:extLst>
              </p14:cNvPr>
              <p14:cNvContentPartPr/>
              <p14:nvPr/>
            </p14:nvContentPartPr>
            <p14:xfrm>
              <a:off x="6760680" y="1712020"/>
              <a:ext cx="614160" cy="23400"/>
            </p14:xfrm>
          </p:contentPart>
        </mc:Choice>
        <mc:Fallback>
          <p:pic>
            <p:nvPicPr>
              <p:cNvPr id="29" name="Ink 28">
                <a:extLst>
                  <a:ext uri="{FF2B5EF4-FFF2-40B4-BE49-F238E27FC236}">
                    <a16:creationId xmlns:a16="http://schemas.microsoft.com/office/drawing/2014/main" id="{F8063A2B-2F84-737C-E0C7-37D22F3B059C}"/>
                  </a:ext>
                </a:extLst>
              </p:cNvPr>
              <p:cNvPicPr/>
              <p:nvPr/>
            </p:nvPicPr>
            <p:blipFill>
              <a:blip r:embed="rId19"/>
              <a:stretch>
                <a:fillRect/>
              </a:stretch>
            </p:blipFill>
            <p:spPr>
              <a:xfrm>
                <a:off x="6742680" y="1694020"/>
                <a:ext cx="649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31F12F4F-3BDE-2956-3A93-E0C368D0D96F}"/>
                  </a:ext>
                </a:extLst>
              </p14:cNvPr>
              <p14:cNvContentPartPr/>
              <p14:nvPr/>
            </p14:nvContentPartPr>
            <p14:xfrm>
              <a:off x="5837640" y="1709140"/>
              <a:ext cx="673920" cy="23760"/>
            </p14:xfrm>
          </p:contentPart>
        </mc:Choice>
        <mc:Fallback>
          <p:pic>
            <p:nvPicPr>
              <p:cNvPr id="30" name="Ink 29">
                <a:extLst>
                  <a:ext uri="{FF2B5EF4-FFF2-40B4-BE49-F238E27FC236}">
                    <a16:creationId xmlns:a16="http://schemas.microsoft.com/office/drawing/2014/main" id="{31F12F4F-3BDE-2956-3A93-E0C368D0D96F}"/>
                  </a:ext>
                </a:extLst>
              </p:cNvPr>
              <p:cNvPicPr/>
              <p:nvPr/>
            </p:nvPicPr>
            <p:blipFill>
              <a:blip r:embed="rId21"/>
              <a:stretch>
                <a:fillRect/>
              </a:stretch>
            </p:blipFill>
            <p:spPr>
              <a:xfrm>
                <a:off x="5820000" y="1691500"/>
                <a:ext cx="709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31BE371F-8489-F63E-6A68-1EF91E5CD021}"/>
                  </a:ext>
                </a:extLst>
              </p14:cNvPr>
              <p14:cNvContentPartPr/>
              <p14:nvPr/>
            </p14:nvContentPartPr>
            <p14:xfrm>
              <a:off x="4433640" y="1627780"/>
              <a:ext cx="651960" cy="80640"/>
            </p14:xfrm>
          </p:contentPart>
        </mc:Choice>
        <mc:Fallback>
          <p:pic>
            <p:nvPicPr>
              <p:cNvPr id="32" name="Ink 31">
                <a:extLst>
                  <a:ext uri="{FF2B5EF4-FFF2-40B4-BE49-F238E27FC236}">
                    <a16:creationId xmlns:a16="http://schemas.microsoft.com/office/drawing/2014/main" id="{31BE371F-8489-F63E-6A68-1EF91E5CD021}"/>
                  </a:ext>
                </a:extLst>
              </p:cNvPr>
              <p:cNvPicPr/>
              <p:nvPr/>
            </p:nvPicPr>
            <p:blipFill>
              <a:blip r:embed="rId23"/>
              <a:stretch>
                <a:fillRect/>
              </a:stretch>
            </p:blipFill>
            <p:spPr>
              <a:xfrm>
                <a:off x="4415640" y="1609780"/>
                <a:ext cx="687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a:extLst>
                  <a:ext uri="{FF2B5EF4-FFF2-40B4-BE49-F238E27FC236}">
                    <a16:creationId xmlns:a16="http://schemas.microsoft.com/office/drawing/2014/main" id="{84297230-A1D9-8C71-F0DB-4CEC3FA47CA1}"/>
                  </a:ext>
                </a:extLst>
              </p14:cNvPr>
              <p14:cNvContentPartPr/>
              <p14:nvPr/>
            </p14:nvContentPartPr>
            <p14:xfrm>
              <a:off x="3758640" y="1603660"/>
              <a:ext cx="525600" cy="66600"/>
            </p14:xfrm>
          </p:contentPart>
        </mc:Choice>
        <mc:Fallback>
          <p:pic>
            <p:nvPicPr>
              <p:cNvPr id="33" name="Ink 32">
                <a:extLst>
                  <a:ext uri="{FF2B5EF4-FFF2-40B4-BE49-F238E27FC236}">
                    <a16:creationId xmlns:a16="http://schemas.microsoft.com/office/drawing/2014/main" id="{84297230-A1D9-8C71-F0DB-4CEC3FA47CA1}"/>
                  </a:ext>
                </a:extLst>
              </p:cNvPr>
              <p:cNvPicPr/>
              <p:nvPr/>
            </p:nvPicPr>
            <p:blipFill>
              <a:blip r:embed="rId25"/>
              <a:stretch>
                <a:fillRect/>
              </a:stretch>
            </p:blipFill>
            <p:spPr>
              <a:xfrm>
                <a:off x="3740640" y="1585660"/>
                <a:ext cx="561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8FAD9BE4-88C0-F66F-33C9-324823FCA5F7}"/>
                  </a:ext>
                </a:extLst>
              </p14:cNvPr>
              <p14:cNvContentPartPr/>
              <p14:nvPr/>
            </p14:nvContentPartPr>
            <p14:xfrm>
              <a:off x="2819040" y="1717060"/>
              <a:ext cx="744120" cy="39240"/>
            </p14:xfrm>
          </p:contentPart>
        </mc:Choice>
        <mc:Fallback>
          <p:pic>
            <p:nvPicPr>
              <p:cNvPr id="34" name="Ink 33">
                <a:extLst>
                  <a:ext uri="{FF2B5EF4-FFF2-40B4-BE49-F238E27FC236}">
                    <a16:creationId xmlns:a16="http://schemas.microsoft.com/office/drawing/2014/main" id="{8FAD9BE4-88C0-F66F-33C9-324823FCA5F7}"/>
                  </a:ext>
                </a:extLst>
              </p:cNvPr>
              <p:cNvPicPr/>
              <p:nvPr/>
            </p:nvPicPr>
            <p:blipFill>
              <a:blip r:embed="rId27"/>
              <a:stretch>
                <a:fillRect/>
              </a:stretch>
            </p:blipFill>
            <p:spPr>
              <a:xfrm>
                <a:off x="2801040" y="1699420"/>
                <a:ext cx="779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Ink 35">
                <a:extLst>
                  <a:ext uri="{FF2B5EF4-FFF2-40B4-BE49-F238E27FC236}">
                    <a16:creationId xmlns:a16="http://schemas.microsoft.com/office/drawing/2014/main" id="{7F12ED5E-14F8-2202-8CEA-D483A60955D2}"/>
                  </a:ext>
                </a:extLst>
              </p14:cNvPr>
              <p14:cNvContentPartPr/>
              <p14:nvPr/>
            </p14:nvContentPartPr>
            <p14:xfrm>
              <a:off x="2479200" y="1646860"/>
              <a:ext cx="361440" cy="72360"/>
            </p14:xfrm>
          </p:contentPart>
        </mc:Choice>
        <mc:Fallback>
          <p:pic>
            <p:nvPicPr>
              <p:cNvPr id="36" name="Ink 35">
                <a:extLst>
                  <a:ext uri="{FF2B5EF4-FFF2-40B4-BE49-F238E27FC236}">
                    <a16:creationId xmlns:a16="http://schemas.microsoft.com/office/drawing/2014/main" id="{7F12ED5E-14F8-2202-8CEA-D483A60955D2}"/>
                  </a:ext>
                </a:extLst>
              </p:cNvPr>
              <p:cNvPicPr/>
              <p:nvPr/>
            </p:nvPicPr>
            <p:blipFill>
              <a:blip r:embed="rId29"/>
              <a:stretch>
                <a:fillRect/>
              </a:stretch>
            </p:blipFill>
            <p:spPr>
              <a:xfrm>
                <a:off x="2461200" y="1628860"/>
                <a:ext cx="397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Ink 37">
                <a:extLst>
                  <a:ext uri="{FF2B5EF4-FFF2-40B4-BE49-F238E27FC236}">
                    <a16:creationId xmlns:a16="http://schemas.microsoft.com/office/drawing/2014/main" id="{AE05DEE6-3533-44EF-615F-031EFF095199}"/>
                  </a:ext>
                </a:extLst>
              </p14:cNvPr>
              <p14:cNvContentPartPr/>
              <p14:nvPr/>
            </p14:nvContentPartPr>
            <p14:xfrm>
              <a:off x="986640" y="1709860"/>
              <a:ext cx="1372680" cy="65880"/>
            </p14:xfrm>
          </p:contentPart>
        </mc:Choice>
        <mc:Fallback>
          <p:pic>
            <p:nvPicPr>
              <p:cNvPr id="38" name="Ink 37">
                <a:extLst>
                  <a:ext uri="{FF2B5EF4-FFF2-40B4-BE49-F238E27FC236}">
                    <a16:creationId xmlns:a16="http://schemas.microsoft.com/office/drawing/2014/main" id="{AE05DEE6-3533-44EF-615F-031EFF095199}"/>
                  </a:ext>
                </a:extLst>
              </p:cNvPr>
              <p:cNvPicPr/>
              <p:nvPr/>
            </p:nvPicPr>
            <p:blipFill>
              <a:blip r:embed="rId31"/>
              <a:stretch>
                <a:fillRect/>
              </a:stretch>
            </p:blipFill>
            <p:spPr>
              <a:xfrm>
                <a:off x="969000" y="1692220"/>
                <a:ext cx="1408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Ink 39">
                <a:extLst>
                  <a:ext uri="{FF2B5EF4-FFF2-40B4-BE49-F238E27FC236}">
                    <a16:creationId xmlns:a16="http://schemas.microsoft.com/office/drawing/2014/main" id="{2982E938-11E9-57AD-43D9-ED72C66CAD9F}"/>
                  </a:ext>
                </a:extLst>
              </p14:cNvPr>
              <p14:cNvContentPartPr/>
              <p14:nvPr/>
            </p14:nvContentPartPr>
            <p14:xfrm>
              <a:off x="8775600" y="2132140"/>
              <a:ext cx="497160" cy="39600"/>
            </p14:xfrm>
          </p:contentPart>
        </mc:Choice>
        <mc:Fallback>
          <p:pic>
            <p:nvPicPr>
              <p:cNvPr id="40" name="Ink 39">
                <a:extLst>
                  <a:ext uri="{FF2B5EF4-FFF2-40B4-BE49-F238E27FC236}">
                    <a16:creationId xmlns:a16="http://schemas.microsoft.com/office/drawing/2014/main" id="{2982E938-11E9-57AD-43D9-ED72C66CAD9F}"/>
                  </a:ext>
                </a:extLst>
              </p:cNvPr>
              <p:cNvPicPr/>
              <p:nvPr/>
            </p:nvPicPr>
            <p:blipFill>
              <a:blip r:embed="rId33"/>
              <a:stretch>
                <a:fillRect/>
              </a:stretch>
            </p:blipFill>
            <p:spPr>
              <a:xfrm>
                <a:off x="8757960" y="2114500"/>
                <a:ext cx="532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94E6F426-D966-CF69-3ABB-4CFF1D21D1CF}"/>
                  </a:ext>
                </a:extLst>
              </p14:cNvPr>
              <p14:cNvContentPartPr/>
              <p14:nvPr/>
            </p14:nvContentPartPr>
            <p14:xfrm>
              <a:off x="7888200" y="2155540"/>
              <a:ext cx="841680" cy="41760"/>
            </p14:xfrm>
          </p:contentPart>
        </mc:Choice>
        <mc:Fallback>
          <p:pic>
            <p:nvPicPr>
              <p:cNvPr id="41" name="Ink 40">
                <a:extLst>
                  <a:ext uri="{FF2B5EF4-FFF2-40B4-BE49-F238E27FC236}">
                    <a16:creationId xmlns:a16="http://schemas.microsoft.com/office/drawing/2014/main" id="{94E6F426-D966-CF69-3ABB-4CFF1D21D1CF}"/>
                  </a:ext>
                </a:extLst>
              </p:cNvPr>
              <p:cNvPicPr/>
              <p:nvPr/>
            </p:nvPicPr>
            <p:blipFill>
              <a:blip r:embed="rId35"/>
              <a:stretch>
                <a:fillRect/>
              </a:stretch>
            </p:blipFill>
            <p:spPr>
              <a:xfrm>
                <a:off x="7870560" y="2137540"/>
                <a:ext cx="877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F5F8C89D-618E-A73F-EBBD-BFAB1091550A}"/>
                  </a:ext>
                </a:extLst>
              </p14:cNvPr>
              <p14:cNvContentPartPr/>
              <p14:nvPr/>
            </p14:nvContentPartPr>
            <p14:xfrm>
              <a:off x="6914760" y="2117380"/>
              <a:ext cx="454320" cy="30960"/>
            </p14:xfrm>
          </p:contentPart>
        </mc:Choice>
        <mc:Fallback>
          <p:pic>
            <p:nvPicPr>
              <p:cNvPr id="43" name="Ink 42">
                <a:extLst>
                  <a:ext uri="{FF2B5EF4-FFF2-40B4-BE49-F238E27FC236}">
                    <a16:creationId xmlns:a16="http://schemas.microsoft.com/office/drawing/2014/main" id="{F5F8C89D-618E-A73F-EBBD-BFAB1091550A}"/>
                  </a:ext>
                </a:extLst>
              </p:cNvPr>
              <p:cNvPicPr/>
              <p:nvPr/>
            </p:nvPicPr>
            <p:blipFill>
              <a:blip r:embed="rId37"/>
              <a:stretch>
                <a:fillRect/>
              </a:stretch>
            </p:blipFill>
            <p:spPr>
              <a:xfrm>
                <a:off x="6897120" y="2099740"/>
                <a:ext cx="489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Ink 43">
                <a:extLst>
                  <a:ext uri="{FF2B5EF4-FFF2-40B4-BE49-F238E27FC236}">
                    <a16:creationId xmlns:a16="http://schemas.microsoft.com/office/drawing/2014/main" id="{82A90040-A775-01BC-F935-9E0B51DF87E1}"/>
                  </a:ext>
                </a:extLst>
              </p14:cNvPr>
              <p14:cNvContentPartPr/>
              <p14:nvPr/>
            </p14:nvContentPartPr>
            <p14:xfrm>
              <a:off x="6154080" y="2182180"/>
              <a:ext cx="415080" cy="49320"/>
            </p14:xfrm>
          </p:contentPart>
        </mc:Choice>
        <mc:Fallback>
          <p:pic>
            <p:nvPicPr>
              <p:cNvPr id="44" name="Ink 43">
                <a:extLst>
                  <a:ext uri="{FF2B5EF4-FFF2-40B4-BE49-F238E27FC236}">
                    <a16:creationId xmlns:a16="http://schemas.microsoft.com/office/drawing/2014/main" id="{82A90040-A775-01BC-F935-9E0B51DF87E1}"/>
                  </a:ext>
                </a:extLst>
              </p:cNvPr>
              <p:cNvPicPr/>
              <p:nvPr/>
            </p:nvPicPr>
            <p:blipFill>
              <a:blip r:embed="rId39"/>
              <a:stretch>
                <a:fillRect/>
              </a:stretch>
            </p:blipFill>
            <p:spPr>
              <a:xfrm>
                <a:off x="6136440" y="2164540"/>
                <a:ext cx="450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Ink 45">
                <a:extLst>
                  <a:ext uri="{FF2B5EF4-FFF2-40B4-BE49-F238E27FC236}">
                    <a16:creationId xmlns:a16="http://schemas.microsoft.com/office/drawing/2014/main" id="{9E30AF46-C0E9-97AE-09D3-BD68C3F8E1BE}"/>
                  </a:ext>
                </a:extLst>
              </p14:cNvPr>
              <p14:cNvContentPartPr/>
              <p14:nvPr/>
            </p14:nvContentPartPr>
            <p14:xfrm>
              <a:off x="5398440" y="2158780"/>
              <a:ext cx="383040" cy="34560"/>
            </p14:xfrm>
          </p:contentPart>
        </mc:Choice>
        <mc:Fallback>
          <p:pic>
            <p:nvPicPr>
              <p:cNvPr id="46" name="Ink 45">
                <a:extLst>
                  <a:ext uri="{FF2B5EF4-FFF2-40B4-BE49-F238E27FC236}">
                    <a16:creationId xmlns:a16="http://schemas.microsoft.com/office/drawing/2014/main" id="{9E30AF46-C0E9-97AE-09D3-BD68C3F8E1BE}"/>
                  </a:ext>
                </a:extLst>
              </p:cNvPr>
              <p:cNvPicPr/>
              <p:nvPr/>
            </p:nvPicPr>
            <p:blipFill>
              <a:blip r:embed="rId41"/>
              <a:stretch>
                <a:fillRect/>
              </a:stretch>
            </p:blipFill>
            <p:spPr>
              <a:xfrm>
                <a:off x="5380440" y="2140780"/>
                <a:ext cx="418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Ink 47">
                <a:extLst>
                  <a:ext uri="{FF2B5EF4-FFF2-40B4-BE49-F238E27FC236}">
                    <a16:creationId xmlns:a16="http://schemas.microsoft.com/office/drawing/2014/main" id="{9CAF37C7-A2BA-AB23-BAA0-296EF60790CB}"/>
                  </a:ext>
                </a:extLst>
              </p14:cNvPr>
              <p14:cNvContentPartPr/>
              <p14:nvPr/>
            </p14:nvContentPartPr>
            <p14:xfrm>
              <a:off x="4868880" y="2152660"/>
              <a:ext cx="402840" cy="29520"/>
            </p14:xfrm>
          </p:contentPart>
        </mc:Choice>
        <mc:Fallback>
          <p:pic>
            <p:nvPicPr>
              <p:cNvPr id="48" name="Ink 47">
                <a:extLst>
                  <a:ext uri="{FF2B5EF4-FFF2-40B4-BE49-F238E27FC236}">
                    <a16:creationId xmlns:a16="http://schemas.microsoft.com/office/drawing/2014/main" id="{9CAF37C7-A2BA-AB23-BAA0-296EF60790CB}"/>
                  </a:ext>
                </a:extLst>
              </p:cNvPr>
              <p:cNvPicPr/>
              <p:nvPr/>
            </p:nvPicPr>
            <p:blipFill>
              <a:blip r:embed="rId43"/>
              <a:stretch>
                <a:fillRect/>
              </a:stretch>
            </p:blipFill>
            <p:spPr>
              <a:xfrm>
                <a:off x="4851240" y="2135020"/>
                <a:ext cx="438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Ink 49">
                <a:extLst>
                  <a:ext uri="{FF2B5EF4-FFF2-40B4-BE49-F238E27FC236}">
                    <a16:creationId xmlns:a16="http://schemas.microsoft.com/office/drawing/2014/main" id="{F649CF68-E16F-7D39-F147-12EE857011C9}"/>
                  </a:ext>
                </a:extLst>
              </p14:cNvPr>
              <p14:cNvContentPartPr/>
              <p14:nvPr/>
            </p14:nvContentPartPr>
            <p14:xfrm>
              <a:off x="4047000" y="2110180"/>
              <a:ext cx="707400" cy="48960"/>
            </p14:xfrm>
          </p:contentPart>
        </mc:Choice>
        <mc:Fallback>
          <p:pic>
            <p:nvPicPr>
              <p:cNvPr id="50" name="Ink 49">
                <a:extLst>
                  <a:ext uri="{FF2B5EF4-FFF2-40B4-BE49-F238E27FC236}">
                    <a16:creationId xmlns:a16="http://schemas.microsoft.com/office/drawing/2014/main" id="{F649CF68-E16F-7D39-F147-12EE857011C9}"/>
                  </a:ext>
                </a:extLst>
              </p:cNvPr>
              <p:cNvPicPr/>
              <p:nvPr/>
            </p:nvPicPr>
            <p:blipFill>
              <a:blip r:embed="rId45"/>
              <a:stretch>
                <a:fillRect/>
              </a:stretch>
            </p:blipFill>
            <p:spPr>
              <a:xfrm>
                <a:off x="4029000" y="2092180"/>
                <a:ext cx="743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2" name="Ink 51">
                <a:extLst>
                  <a:ext uri="{FF2B5EF4-FFF2-40B4-BE49-F238E27FC236}">
                    <a16:creationId xmlns:a16="http://schemas.microsoft.com/office/drawing/2014/main" id="{E41EE202-26AA-A0A0-3DAC-761F2928ED60}"/>
                  </a:ext>
                </a:extLst>
              </p14:cNvPr>
              <p14:cNvContentPartPr/>
              <p14:nvPr/>
            </p14:nvContentPartPr>
            <p14:xfrm>
              <a:off x="3446160" y="2161300"/>
              <a:ext cx="546480" cy="46440"/>
            </p14:xfrm>
          </p:contentPart>
        </mc:Choice>
        <mc:Fallback>
          <p:pic>
            <p:nvPicPr>
              <p:cNvPr id="52" name="Ink 51">
                <a:extLst>
                  <a:ext uri="{FF2B5EF4-FFF2-40B4-BE49-F238E27FC236}">
                    <a16:creationId xmlns:a16="http://schemas.microsoft.com/office/drawing/2014/main" id="{E41EE202-26AA-A0A0-3DAC-761F2928ED60}"/>
                  </a:ext>
                </a:extLst>
              </p:cNvPr>
              <p:cNvPicPr/>
              <p:nvPr/>
            </p:nvPicPr>
            <p:blipFill>
              <a:blip r:embed="rId47"/>
              <a:stretch>
                <a:fillRect/>
              </a:stretch>
            </p:blipFill>
            <p:spPr>
              <a:xfrm>
                <a:off x="3428160" y="2143660"/>
                <a:ext cx="582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 name="Ink 53">
                <a:extLst>
                  <a:ext uri="{FF2B5EF4-FFF2-40B4-BE49-F238E27FC236}">
                    <a16:creationId xmlns:a16="http://schemas.microsoft.com/office/drawing/2014/main" id="{A3BAAE53-4483-DBD5-7E45-32BA1D0F1322}"/>
                  </a:ext>
                </a:extLst>
              </p14:cNvPr>
              <p14:cNvContentPartPr/>
              <p14:nvPr/>
            </p14:nvContentPartPr>
            <p14:xfrm>
              <a:off x="2666760" y="2236180"/>
              <a:ext cx="769680" cy="28440"/>
            </p14:xfrm>
          </p:contentPart>
        </mc:Choice>
        <mc:Fallback>
          <p:pic>
            <p:nvPicPr>
              <p:cNvPr id="54" name="Ink 53">
                <a:extLst>
                  <a:ext uri="{FF2B5EF4-FFF2-40B4-BE49-F238E27FC236}">
                    <a16:creationId xmlns:a16="http://schemas.microsoft.com/office/drawing/2014/main" id="{A3BAAE53-4483-DBD5-7E45-32BA1D0F1322}"/>
                  </a:ext>
                </a:extLst>
              </p:cNvPr>
              <p:cNvPicPr/>
              <p:nvPr/>
            </p:nvPicPr>
            <p:blipFill>
              <a:blip r:embed="rId49"/>
              <a:stretch>
                <a:fillRect/>
              </a:stretch>
            </p:blipFill>
            <p:spPr>
              <a:xfrm>
                <a:off x="2649120" y="2218180"/>
                <a:ext cx="805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6" name="Ink 55">
                <a:extLst>
                  <a:ext uri="{FF2B5EF4-FFF2-40B4-BE49-F238E27FC236}">
                    <a16:creationId xmlns:a16="http://schemas.microsoft.com/office/drawing/2014/main" id="{857768FF-016D-FD75-4FDE-2DC4F74E88A8}"/>
                  </a:ext>
                </a:extLst>
              </p14:cNvPr>
              <p14:cNvContentPartPr/>
              <p14:nvPr/>
            </p14:nvContentPartPr>
            <p14:xfrm>
              <a:off x="1663080" y="2139700"/>
              <a:ext cx="1023120" cy="35280"/>
            </p14:xfrm>
          </p:contentPart>
        </mc:Choice>
        <mc:Fallback>
          <p:pic>
            <p:nvPicPr>
              <p:cNvPr id="56" name="Ink 55">
                <a:extLst>
                  <a:ext uri="{FF2B5EF4-FFF2-40B4-BE49-F238E27FC236}">
                    <a16:creationId xmlns:a16="http://schemas.microsoft.com/office/drawing/2014/main" id="{857768FF-016D-FD75-4FDE-2DC4F74E88A8}"/>
                  </a:ext>
                </a:extLst>
              </p:cNvPr>
              <p:cNvPicPr/>
              <p:nvPr/>
            </p:nvPicPr>
            <p:blipFill>
              <a:blip r:embed="rId51"/>
              <a:stretch>
                <a:fillRect/>
              </a:stretch>
            </p:blipFill>
            <p:spPr>
              <a:xfrm>
                <a:off x="1645440" y="2121700"/>
                <a:ext cx="1058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Ink 59">
                <a:extLst>
                  <a:ext uri="{FF2B5EF4-FFF2-40B4-BE49-F238E27FC236}">
                    <a16:creationId xmlns:a16="http://schemas.microsoft.com/office/drawing/2014/main" id="{C7C6BEA1-669E-3FD5-22A0-1D5F23E3080B}"/>
                  </a:ext>
                </a:extLst>
              </p14:cNvPr>
              <p14:cNvContentPartPr/>
              <p14:nvPr/>
            </p14:nvContentPartPr>
            <p14:xfrm>
              <a:off x="1010760" y="2138620"/>
              <a:ext cx="289440" cy="36360"/>
            </p14:xfrm>
          </p:contentPart>
        </mc:Choice>
        <mc:Fallback>
          <p:pic>
            <p:nvPicPr>
              <p:cNvPr id="60" name="Ink 59">
                <a:extLst>
                  <a:ext uri="{FF2B5EF4-FFF2-40B4-BE49-F238E27FC236}">
                    <a16:creationId xmlns:a16="http://schemas.microsoft.com/office/drawing/2014/main" id="{C7C6BEA1-669E-3FD5-22A0-1D5F23E3080B}"/>
                  </a:ext>
                </a:extLst>
              </p:cNvPr>
              <p:cNvPicPr/>
              <p:nvPr/>
            </p:nvPicPr>
            <p:blipFill>
              <a:blip r:embed="rId53"/>
              <a:stretch>
                <a:fillRect/>
              </a:stretch>
            </p:blipFill>
            <p:spPr>
              <a:xfrm>
                <a:off x="993120" y="2120620"/>
                <a:ext cx="325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A86B1470-A593-C290-936F-9760CF4058D6}"/>
                  </a:ext>
                </a:extLst>
              </p14:cNvPr>
              <p14:cNvContentPartPr/>
              <p14:nvPr/>
            </p14:nvContentPartPr>
            <p14:xfrm>
              <a:off x="395880" y="2195860"/>
              <a:ext cx="459000" cy="67320"/>
            </p14:xfrm>
          </p:contentPart>
        </mc:Choice>
        <mc:Fallback>
          <p:pic>
            <p:nvPicPr>
              <p:cNvPr id="61" name="Ink 60">
                <a:extLst>
                  <a:ext uri="{FF2B5EF4-FFF2-40B4-BE49-F238E27FC236}">
                    <a16:creationId xmlns:a16="http://schemas.microsoft.com/office/drawing/2014/main" id="{A86B1470-A593-C290-936F-9760CF4058D6}"/>
                  </a:ext>
                </a:extLst>
              </p:cNvPr>
              <p:cNvPicPr/>
              <p:nvPr/>
            </p:nvPicPr>
            <p:blipFill>
              <a:blip r:embed="rId55"/>
              <a:stretch>
                <a:fillRect/>
              </a:stretch>
            </p:blipFill>
            <p:spPr>
              <a:xfrm>
                <a:off x="378240" y="2177860"/>
                <a:ext cx="494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8CD50FEE-07C7-7C76-234E-EA8318E6F99A}"/>
                  </a:ext>
                </a:extLst>
              </p14:cNvPr>
              <p14:cNvContentPartPr/>
              <p14:nvPr/>
            </p14:nvContentPartPr>
            <p14:xfrm>
              <a:off x="8408400" y="2601580"/>
              <a:ext cx="773640" cy="55440"/>
            </p14:xfrm>
          </p:contentPart>
        </mc:Choice>
        <mc:Fallback>
          <p:pic>
            <p:nvPicPr>
              <p:cNvPr id="63" name="Ink 62">
                <a:extLst>
                  <a:ext uri="{FF2B5EF4-FFF2-40B4-BE49-F238E27FC236}">
                    <a16:creationId xmlns:a16="http://schemas.microsoft.com/office/drawing/2014/main" id="{8CD50FEE-07C7-7C76-234E-EA8318E6F99A}"/>
                  </a:ext>
                </a:extLst>
              </p:cNvPr>
              <p:cNvPicPr/>
              <p:nvPr/>
            </p:nvPicPr>
            <p:blipFill>
              <a:blip r:embed="rId57"/>
              <a:stretch>
                <a:fillRect/>
              </a:stretch>
            </p:blipFill>
            <p:spPr>
              <a:xfrm>
                <a:off x="8390760" y="2583940"/>
                <a:ext cx="809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Ink 63">
                <a:extLst>
                  <a:ext uri="{FF2B5EF4-FFF2-40B4-BE49-F238E27FC236}">
                    <a16:creationId xmlns:a16="http://schemas.microsoft.com/office/drawing/2014/main" id="{72D54E98-3CA6-4E24-A196-8C46285058B3}"/>
                  </a:ext>
                </a:extLst>
              </p14:cNvPr>
              <p14:cNvContentPartPr/>
              <p14:nvPr/>
            </p14:nvContentPartPr>
            <p14:xfrm>
              <a:off x="7991880" y="2677540"/>
              <a:ext cx="236160" cy="26280"/>
            </p14:xfrm>
          </p:contentPart>
        </mc:Choice>
        <mc:Fallback>
          <p:pic>
            <p:nvPicPr>
              <p:cNvPr id="64" name="Ink 63">
                <a:extLst>
                  <a:ext uri="{FF2B5EF4-FFF2-40B4-BE49-F238E27FC236}">
                    <a16:creationId xmlns:a16="http://schemas.microsoft.com/office/drawing/2014/main" id="{72D54E98-3CA6-4E24-A196-8C46285058B3}"/>
                  </a:ext>
                </a:extLst>
              </p:cNvPr>
              <p:cNvPicPr/>
              <p:nvPr/>
            </p:nvPicPr>
            <p:blipFill>
              <a:blip r:embed="rId59"/>
              <a:stretch>
                <a:fillRect/>
              </a:stretch>
            </p:blipFill>
            <p:spPr>
              <a:xfrm>
                <a:off x="7973880" y="2659900"/>
                <a:ext cx="271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Ink 64">
                <a:extLst>
                  <a:ext uri="{FF2B5EF4-FFF2-40B4-BE49-F238E27FC236}">
                    <a16:creationId xmlns:a16="http://schemas.microsoft.com/office/drawing/2014/main" id="{B27CBF0E-D8F2-8105-FC81-6DB5C5067AB0}"/>
                  </a:ext>
                </a:extLst>
              </p14:cNvPr>
              <p14:cNvContentPartPr/>
              <p14:nvPr/>
            </p14:nvContentPartPr>
            <p14:xfrm>
              <a:off x="7394280" y="2585740"/>
              <a:ext cx="327960" cy="94680"/>
            </p14:xfrm>
          </p:contentPart>
        </mc:Choice>
        <mc:Fallback>
          <p:pic>
            <p:nvPicPr>
              <p:cNvPr id="65" name="Ink 64">
                <a:extLst>
                  <a:ext uri="{FF2B5EF4-FFF2-40B4-BE49-F238E27FC236}">
                    <a16:creationId xmlns:a16="http://schemas.microsoft.com/office/drawing/2014/main" id="{B27CBF0E-D8F2-8105-FC81-6DB5C5067AB0}"/>
                  </a:ext>
                </a:extLst>
              </p:cNvPr>
              <p:cNvPicPr/>
              <p:nvPr/>
            </p:nvPicPr>
            <p:blipFill>
              <a:blip r:embed="rId61"/>
              <a:stretch>
                <a:fillRect/>
              </a:stretch>
            </p:blipFill>
            <p:spPr>
              <a:xfrm>
                <a:off x="7376280" y="2568100"/>
                <a:ext cx="363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Ink 66">
                <a:extLst>
                  <a:ext uri="{FF2B5EF4-FFF2-40B4-BE49-F238E27FC236}">
                    <a16:creationId xmlns:a16="http://schemas.microsoft.com/office/drawing/2014/main" id="{C30F5EC3-8A71-50DC-630B-5C4253A5A1C2}"/>
                  </a:ext>
                </a:extLst>
              </p14:cNvPr>
              <p14:cNvContentPartPr/>
              <p14:nvPr/>
            </p14:nvContentPartPr>
            <p14:xfrm>
              <a:off x="6361080" y="2653420"/>
              <a:ext cx="903960" cy="35640"/>
            </p14:xfrm>
          </p:contentPart>
        </mc:Choice>
        <mc:Fallback>
          <p:pic>
            <p:nvPicPr>
              <p:cNvPr id="67" name="Ink 66">
                <a:extLst>
                  <a:ext uri="{FF2B5EF4-FFF2-40B4-BE49-F238E27FC236}">
                    <a16:creationId xmlns:a16="http://schemas.microsoft.com/office/drawing/2014/main" id="{C30F5EC3-8A71-50DC-630B-5C4253A5A1C2}"/>
                  </a:ext>
                </a:extLst>
              </p:cNvPr>
              <p:cNvPicPr/>
              <p:nvPr/>
            </p:nvPicPr>
            <p:blipFill>
              <a:blip r:embed="rId63"/>
              <a:stretch>
                <a:fillRect/>
              </a:stretch>
            </p:blipFill>
            <p:spPr>
              <a:xfrm>
                <a:off x="6343440" y="2635420"/>
                <a:ext cx="939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9" name="Ink 68">
                <a:extLst>
                  <a:ext uri="{FF2B5EF4-FFF2-40B4-BE49-F238E27FC236}">
                    <a16:creationId xmlns:a16="http://schemas.microsoft.com/office/drawing/2014/main" id="{0D89F7FD-879F-58AC-0CF2-FE7BFADFB5FA}"/>
                  </a:ext>
                </a:extLst>
              </p14:cNvPr>
              <p14:cNvContentPartPr/>
              <p14:nvPr/>
            </p14:nvContentPartPr>
            <p14:xfrm>
              <a:off x="5935200" y="2622100"/>
              <a:ext cx="370440" cy="56520"/>
            </p14:xfrm>
          </p:contentPart>
        </mc:Choice>
        <mc:Fallback>
          <p:pic>
            <p:nvPicPr>
              <p:cNvPr id="69" name="Ink 68">
                <a:extLst>
                  <a:ext uri="{FF2B5EF4-FFF2-40B4-BE49-F238E27FC236}">
                    <a16:creationId xmlns:a16="http://schemas.microsoft.com/office/drawing/2014/main" id="{0D89F7FD-879F-58AC-0CF2-FE7BFADFB5FA}"/>
                  </a:ext>
                </a:extLst>
              </p:cNvPr>
              <p:cNvPicPr/>
              <p:nvPr/>
            </p:nvPicPr>
            <p:blipFill>
              <a:blip r:embed="rId65"/>
              <a:stretch>
                <a:fillRect/>
              </a:stretch>
            </p:blipFill>
            <p:spPr>
              <a:xfrm>
                <a:off x="5917560" y="2604460"/>
                <a:ext cx="406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0" name="Ink 69">
                <a:extLst>
                  <a:ext uri="{FF2B5EF4-FFF2-40B4-BE49-F238E27FC236}">
                    <a16:creationId xmlns:a16="http://schemas.microsoft.com/office/drawing/2014/main" id="{221E5722-B2AC-0818-2DD0-305CBD3BD12E}"/>
                  </a:ext>
                </a:extLst>
              </p14:cNvPr>
              <p14:cNvContentPartPr/>
              <p14:nvPr/>
            </p14:nvContentPartPr>
            <p14:xfrm>
              <a:off x="4949520" y="2635780"/>
              <a:ext cx="901440" cy="57960"/>
            </p14:xfrm>
          </p:contentPart>
        </mc:Choice>
        <mc:Fallback>
          <p:pic>
            <p:nvPicPr>
              <p:cNvPr id="70" name="Ink 69">
                <a:extLst>
                  <a:ext uri="{FF2B5EF4-FFF2-40B4-BE49-F238E27FC236}">
                    <a16:creationId xmlns:a16="http://schemas.microsoft.com/office/drawing/2014/main" id="{221E5722-B2AC-0818-2DD0-305CBD3BD12E}"/>
                  </a:ext>
                </a:extLst>
              </p:cNvPr>
              <p:cNvPicPr/>
              <p:nvPr/>
            </p:nvPicPr>
            <p:blipFill>
              <a:blip r:embed="rId67"/>
              <a:stretch>
                <a:fillRect/>
              </a:stretch>
            </p:blipFill>
            <p:spPr>
              <a:xfrm>
                <a:off x="4931880" y="2617780"/>
                <a:ext cx="937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Ink 71">
                <a:extLst>
                  <a:ext uri="{FF2B5EF4-FFF2-40B4-BE49-F238E27FC236}">
                    <a16:creationId xmlns:a16="http://schemas.microsoft.com/office/drawing/2014/main" id="{8EE3B50E-D714-E54C-AC09-0E0B4D6B34B2}"/>
                  </a:ext>
                </a:extLst>
              </p14:cNvPr>
              <p14:cNvContentPartPr/>
              <p14:nvPr/>
            </p14:nvContentPartPr>
            <p14:xfrm>
              <a:off x="4236000" y="2609140"/>
              <a:ext cx="547920" cy="63360"/>
            </p14:xfrm>
          </p:contentPart>
        </mc:Choice>
        <mc:Fallback>
          <p:pic>
            <p:nvPicPr>
              <p:cNvPr id="72" name="Ink 71">
                <a:extLst>
                  <a:ext uri="{FF2B5EF4-FFF2-40B4-BE49-F238E27FC236}">
                    <a16:creationId xmlns:a16="http://schemas.microsoft.com/office/drawing/2014/main" id="{8EE3B50E-D714-E54C-AC09-0E0B4D6B34B2}"/>
                  </a:ext>
                </a:extLst>
              </p:cNvPr>
              <p:cNvPicPr/>
              <p:nvPr/>
            </p:nvPicPr>
            <p:blipFill>
              <a:blip r:embed="rId69"/>
              <a:stretch>
                <a:fillRect/>
              </a:stretch>
            </p:blipFill>
            <p:spPr>
              <a:xfrm>
                <a:off x="4218000" y="2591140"/>
                <a:ext cx="583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4" name="Ink 73">
                <a:extLst>
                  <a:ext uri="{FF2B5EF4-FFF2-40B4-BE49-F238E27FC236}">
                    <a16:creationId xmlns:a16="http://schemas.microsoft.com/office/drawing/2014/main" id="{34926093-B6EE-8FC5-192E-EBC94483D65C}"/>
                  </a:ext>
                </a:extLst>
              </p14:cNvPr>
              <p14:cNvContentPartPr/>
              <p14:nvPr/>
            </p14:nvContentPartPr>
            <p14:xfrm>
              <a:off x="3323760" y="2576740"/>
              <a:ext cx="593280" cy="110880"/>
            </p14:xfrm>
          </p:contentPart>
        </mc:Choice>
        <mc:Fallback>
          <p:pic>
            <p:nvPicPr>
              <p:cNvPr id="74" name="Ink 73">
                <a:extLst>
                  <a:ext uri="{FF2B5EF4-FFF2-40B4-BE49-F238E27FC236}">
                    <a16:creationId xmlns:a16="http://schemas.microsoft.com/office/drawing/2014/main" id="{34926093-B6EE-8FC5-192E-EBC94483D65C}"/>
                  </a:ext>
                </a:extLst>
              </p:cNvPr>
              <p:cNvPicPr/>
              <p:nvPr/>
            </p:nvPicPr>
            <p:blipFill>
              <a:blip r:embed="rId71"/>
              <a:stretch>
                <a:fillRect/>
              </a:stretch>
            </p:blipFill>
            <p:spPr>
              <a:xfrm>
                <a:off x="3306120" y="2559100"/>
                <a:ext cx="628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6" name="Ink 75">
                <a:extLst>
                  <a:ext uri="{FF2B5EF4-FFF2-40B4-BE49-F238E27FC236}">
                    <a16:creationId xmlns:a16="http://schemas.microsoft.com/office/drawing/2014/main" id="{E0E3195D-9CAD-D5F7-3638-6C31947355DF}"/>
                  </a:ext>
                </a:extLst>
              </p14:cNvPr>
              <p14:cNvContentPartPr/>
              <p14:nvPr/>
            </p14:nvContentPartPr>
            <p14:xfrm>
              <a:off x="2060520" y="2630380"/>
              <a:ext cx="1181880" cy="89640"/>
            </p14:xfrm>
          </p:contentPart>
        </mc:Choice>
        <mc:Fallback>
          <p:pic>
            <p:nvPicPr>
              <p:cNvPr id="76" name="Ink 75">
                <a:extLst>
                  <a:ext uri="{FF2B5EF4-FFF2-40B4-BE49-F238E27FC236}">
                    <a16:creationId xmlns:a16="http://schemas.microsoft.com/office/drawing/2014/main" id="{E0E3195D-9CAD-D5F7-3638-6C31947355DF}"/>
                  </a:ext>
                </a:extLst>
              </p:cNvPr>
              <p:cNvPicPr/>
              <p:nvPr/>
            </p:nvPicPr>
            <p:blipFill>
              <a:blip r:embed="rId73"/>
              <a:stretch>
                <a:fillRect/>
              </a:stretch>
            </p:blipFill>
            <p:spPr>
              <a:xfrm>
                <a:off x="2042520" y="2612380"/>
                <a:ext cx="1217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8" name="Ink 77">
                <a:extLst>
                  <a:ext uri="{FF2B5EF4-FFF2-40B4-BE49-F238E27FC236}">
                    <a16:creationId xmlns:a16="http://schemas.microsoft.com/office/drawing/2014/main" id="{80A85611-E858-AF57-0A08-701CBFE9A341}"/>
                  </a:ext>
                </a:extLst>
              </p14:cNvPr>
              <p14:cNvContentPartPr/>
              <p14:nvPr/>
            </p14:nvContentPartPr>
            <p14:xfrm>
              <a:off x="1203000" y="2650180"/>
              <a:ext cx="699480" cy="41400"/>
            </p14:xfrm>
          </p:contentPart>
        </mc:Choice>
        <mc:Fallback>
          <p:pic>
            <p:nvPicPr>
              <p:cNvPr id="78" name="Ink 77">
                <a:extLst>
                  <a:ext uri="{FF2B5EF4-FFF2-40B4-BE49-F238E27FC236}">
                    <a16:creationId xmlns:a16="http://schemas.microsoft.com/office/drawing/2014/main" id="{80A85611-E858-AF57-0A08-701CBFE9A341}"/>
                  </a:ext>
                </a:extLst>
              </p:cNvPr>
              <p:cNvPicPr/>
              <p:nvPr/>
            </p:nvPicPr>
            <p:blipFill>
              <a:blip r:embed="rId75"/>
              <a:stretch>
                <a:fillRect/>
              </a:stretch>
            </p:blipFill>
            <p:spPr>
              <a:xfrm>
                <a:off x="1185360" y="2632540"/>
                <a:ext cx="735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9" name="Ink 78">
                <a:extLst>
                  <a:ext uri="{FF2B5EF4-FFF2-40B4-BE49-F238E27FC236}">
                    <a16:creationId xmlns:a16="http://schemas.microsoft.com/office/drawing/2014/main" id="{19BA07F9-744E-2A02-1202-E3744BA2BFB8}"/>
                  </a:ext>
                </a:extLst>
              </p14:cNvPr>
              <p14:cNvContentPartPr/>
              <p14:nvPr/>
            </p14:nvContentPartPr>
            <p14:xfrm>
              <a:off x="535560" y="2614180"/>
              <a:ext cx="756360" cy="81000"/>
            </p14:xfrm>
          </p:contentPart>
        </mc:Choice>
        <mc:Fallback>
          <p:pic>
            <p:nvPicPr>
              <p:cNvPr id="79" name="Ink 78">
                <a:extLst>
                  <a:ext uri="{FF2B5EF4-FFF2-40B4-BE49-F238E27FC236}">
                    <a16:creationId xmlns:a16="http://schemas.microsoft.com/office/drawing/2014/main" id="{19BA07F9-744E-2A02-1202-E3744BA2BFB8}"/>
                  </a:ext>
                </a:extLst>
              </p:cNvPr>
              <p:cNvPicPr/>
              <p:nvPr/>
            </p:nvPicPr>
            <p:blipFill>
              <a:blip r:embed="rId77"/>
              <a:stretch>
                <a:fillRect/>
              </a:stretch>
            </p:blipFill>
            <p:spPr>
              <a:xfrm>
                <a:off x="517560" y="2596540"/>
                <a:ext cx="792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1" name="Ink 80">
                <a:extLst>
                  <a:ext uri="{FF2B5EF4-FFF2-40B4-BE49-F238E27FC236}">
                    <a16:creationId xmlns:a16="http://schemas.microsoft.com/office/drawing/2014/main" id="{B94E4169-2649-D10F-2DBC-FA87BF2AF49D}"/>
                  </a:ext>
                </a:extLst>
              </p14:cNvPr>
              <p14:cNvContentPartPr/>
              <p14:nvPr/>
            </p14:nvContentPartPr>
            <p14:xfrm>
              <a:off x="8638800" y="3099820"/>
              <a:ext cx="567360" cy="32040"/>
            </p14:xfrm>
          </p:contentPart>
        </mc:Choice>
        <mc:Fallback>
          <p:pic>
            <p:nvPicPr>
              <p:cNvPr id="81" name="Ink 80">
                <a:extLst>
                  <a:ext uri="{FF2B5EF4-FFF2-40B4-BE49-F238E27FC236}">
                    <a16:creationId xmlns:a16="http://schemas.microsoft.com/office/drawing/2014/main" id="{B94E4169-2649-D10F-2DBC-FA87BF2AF49D}"/>
                  </a:ext>
                </a:extLst>
              </p:cNvPr>
              <p:cNvPicPr/>
              <p:nvPr/>
            </p:nvPicPr>
            <p:blipFill>
              <a:blip r:embed="rId79"/>
              <a:stretch>
                <a:fillRect/>
              </a:stretch>
            </p:blipFill>
            <p:spPr>
              <a:xfrm>
                <a:off x="8621160" y="3082180"/>
                <a:ext cx="603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3" name="Ink 82">
                <a:extLst>
                  <a:ext uri="{FF2B5EF4-FFF2-40B4-BE49-F238E27FC236}">
                    <a16:creationId xmlns:a16="http://schemas.microsoft.com/office/drawing/2014/main" id="{671FF4AF-34EF-A191-3ED1-716CCDD2B47D}"/>
                  </a:ext>
                </a:extLst>
              </p14:cNvPr>
              <p14:cNvContentPartPr/>
              <p14:nvPr/>
            </p14:nvContentPartPr>
            <p14:xfrm>
              <a:off x="6913320" y="3074980"/>
              <a:ext cx="1016640" cy="72720"/>
            </p14:xfrm>
          </p:contentPart>
        </mc:Choice>
        <mc:Fallback>
          <p:pic>
            <p:nvPicPr>
              <p:cNvPr id="83" name="Ink 82">
                <a:extLst>
                  <a:ext uri="{FF2B5EF4-FFF2-40B4-BE49-F238E27FC236}">
                    <a16:creationId xmlns:a16="http://schemas.microsoft.com/office/drawing/2014/main" id="{671FF4AF-34EF-A191-3ED1-716CCDD2B47D}"/>
                  </a:ext>
                </a:extLst>
              </p:cNvPr>
              <p:cNvPicPr/>
              <p:nvPr/>
            </p:nvPicPr>
            <p:blipFill>
              <a:blip r:embed="rId81"/>
              <a:stretch>
                <a:fillRect/>
              </a:stretch>
            </p:blipFill>
            <p:spPr>
              <a:xfrm>
                <a:off x="6895680" y="3057340"/>
                <a:ext cx="1052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4" name="Ink 83">
                <a:extLst>
                  <a:ext uri="{FF2B5EF4-FFF2-40B4-BE49-F238E27FC236}">
                    <a16:creationId xmlns:a16="http://schemas.microsoft.com/office/drawing/2014/main" id="{A700F621-8F39-11B7-6D06-621A4DD3BA09}"/>
                  </a:ext>
                </a:extLst>
              </p14:cNvPr>
              <p14:cNvContentPartPr/>
              <p14:nvPr/>
            </p14:nvContentPartPr>
            <p14:xfrm>
              <a:off x="6080280" y="3163540"/>
              <a:ext cx="824760" cy="33120"/>
            </p14:xfrm>
          </p:contentPart>
        </mc:Choice>
        <mc:Fallback>
          <p:pic>
            <p:nvPicPr>
              <p:cNvPr id="84" name="Ink 83">
                <a:extLst>
                  <a:ext uri="{FF2B5EF4-FFF2-40B4-BE49-F238E27FC236}">
                    <a16:creationId xmlns:a16="http://schemas.microsoft.com/office/drawing/2014/main" id="{A700F621-8F39-11B7-6D06-621A4DD3BA09}"/>
                  </a:ext>
                </a:extLst>
              </p:cNvPr>
              <p:cNvPicPr/>
              <p:nvPr/>
            </p:nvPicPr>
            <p:blipFill>
              <a:blip r:embed="rId83"/>
              <a:stretch>
                <a:fillRect/>
              </a:stretch>
            </p:blipFill>
            <p:spPr>
              <a:xfrm>
                <a:off x="6062280" y="3145540"/>
                <a:ext cx="860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5" name="Ink 84">
                <a:extLst>
                  <a:ext uri="{FF2B5EF4-FFF2-40B4-BE49-F238E27FC236}">
                    <a16:creationId xmlns:a16="http://schemas.microsoft.com/office/drawing/2014/main" id="{CB32CD27-4F46-FA87-F548-5E0A6CB90919}"/>
                  </a:ext>
                </a:extLst>
              </p14:cNvPr>
              <p14:cNvContentPartPr/>
              <p14:nvPr/>
            </p14:nvContentPartPr>
            <p14:xfrm>
              <a:off x="4274520" y="3028540"/>
              <a:ext cx="1674360" cy="141840"/>
            </p14:xfrm>
          </p:contentPart>
        </mc:Choice>
        <mc:Fallback>
          <p:pic>
            <p:nvPicPr>
              <p:cNvPr id="85" name="Ink 84">
                <a:extLst>
                  <a:ext uri="{FF2B5EF4-FFF2-40B4-BE49-F238E27FC236}">
                    <a16:creationId xmlns:a16="http://schemas.microsoft.com/office/drawing/2014/main" id="{CB32CD27-4F46-FA87-F548-5E0A6CB90919}"/>
                  </a:ext>
                </a:extLst>
              </p:cNvPr>
              <p:cNvPicPr/>
              <p:nvPr/>
            </p:nvPicPr>
            <p:blipFill>
              <a:blip r:embed="rId85"/>
              <a:stretch>
                <a:fillRect/>
              </a:stretch>
            </p:blipFill>
            <p:spPr>
              <a:xfrm>
                <a:off x="4256880" y="3010900"/>
                <a:ext cx="1710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7" name="Ink 86">
                <a:extLst>
                  <a:ext uri="{FF2B5EF4-FFF2-40B4-BE49-F238E27FC236}">
                    <a16:creationId xmlns:a16="http://schemas.microsoft.com/office/drawing/2014/main" id="{B26BC7C6-690A-ADA1-F073-2489968ED573}"/>
                  </a:ext>
                </a:extLst>
              </p14:cNvPr>
              <p14:cNvContentPartPr/>
              <p14:nvPr/>
            </p14:nvContentPartPr>
            <p14:xfrm>
              <a:off x="6020880" y="3091540"/>
              <a:ext cx="739800" cy="64440"/>
            </p14:xfrm>
          </p:contentPart>
        </mc:Choice>
        <mc:Fallback>
          <p:pic>
            <p:nvPicPr>
              <p:cNvPr id="87" name="Ink 86">
                <a:extLst>
                  <a:ext uri="{FF2B5EF4-FFF2-40B4-BE49-F238E27FC236}">
                    <a16:creationId xmlns:a16="http://schemas.microsoft.com/office/drawing/2014/main" id="{B26BC7C6-690A-ADA1-F073-2489968ED573}"/>
                  </a:ext>
                </a:extLst>
              </p:cNvPr>
              <p:cNvPicPr/>
              <p:nvPr/>
            </p:nvPicPr>
            <p:blipFill>
              <a:blip r:embed="rId87"/>
              <a:stretch>
                <a:fillRect/>
              </a:stretch>
            </p:blipFill>
            <p:spPr>
              <a:xfrm>
                <a:off x="6003240" y="3073900"/>
                <a:ext cx="775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FE2C91D6-CB5A-B83C-7C94-B714E1AF4A55}"/>
                  </a:ext>
                </a:extLst>
              </p14:cNvPr>
              <p14:cNvContentPartPr/>
              <p14:nvPr/>
            </p14:nvContentPartPr>
            <p14:xfrm>
              <a:off x="4361280" y="3035020"/>
              <a:ext cx="826920" cy="46800"/>
            </p14:xfrm>
          </p:contentPart>
        </mc:Choice>
        <mc:Fallback>
          <p:pic>
            <p:nvPicPr>
              <p:cNvPr id="89" name="Ink 88">
                <a:extLst>
                  <a:ext uri="{FF2B5EF4-FFF2-40B4-BE49-F238E27FC236}">
                    <a16:creationId xmlns:a16="http://schemas.microsoft.com/office/drawing/2014/main" id="{FE2C91D6-CB5A-B83C-7C94-B714E1AF4A55}"/>
                  </a:ext>
                </a:extLst>
              </p:cNvPr>
              <p:cNvPicPr/>
              <p:nvPr/>
            </p:nvPicPr>
            <p:blipFill>
              <a:blip r:embed="rId89"/>
              <a:stretch>
                <a:fillRect/>
              </a:stretch>
            </p:blipFill>
            <p:spPr>
              <a:xfrm>
                <a:off x="4343640" y="3017380"/>
                <a:ext cx="862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Ink 90">
                <a:extLst>
                  <a:ext uri="{FF2B5EF4-FFF2-40B4-BE49-F238E27FC236}">
                    <a16:creationId xmlns:a16="http://schemas.microsoft.com/office/drawing/2014/main" id="{3093111E-1EF8-4578-E802-1815CB2A1654}"/>
                  </a:ext>
                </a:extLst>
              </p14:cNvPr>
              <p14:cNvContentPartPr/>
              <p14:nvPr/>
            </p14:nvContentPartPr>
            <p14:xfrm>
              <a:off x="3645600" y="3063460"/>
              <a:ext cx="636840" cy="66960"/>
            </p14:xfrm>
          </p:contentPart>
        </mc:Choice>
        <mc:Fallback>
          <p:pic>
            <p:nvPicPr>
              <p:cNvPr id="91" name="Ink 90">
                <a:extLst>
                  <a:ext uri="{FF2B5EF4-FFF2-40B4-BE49-F238E27FC236}">
                    <a16:creationId xmlns:a16="http://schemas.microsoft.com/office/drawing/2014/main" id="{3093111E-1EF8-4578-E802-1815CB2A1654}"/>
                  </a:ext>
                </a:extLst>
              </p:cNvPr>
              <p:cNvPicPr/>
              <p:nvPr/>
            </p:nvPicPr>
            <p:blipFill>
              <a:blip r:embed="rId91"/>
              <a:stretch>
                <a:fillRect/>
              </a:stretch>
            </p:blipFill>
            <p:spPr>
              <a:xfrm>
                <a:off x="3627960" y="3045820"/>
                <a:ext cx="672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3" name="Ink 92">
                <a:extLst>
                  <a:ext uri="{FF2B5EF4-FFF2-40B4-BE49-F238E27FC236}">
                    <a16:creationId xmlns:a16="http://schemas.microsoft.com/office/drawing/2014/main" id="{132ED381-FB89-6E27-95F0-797F6B673AD7}"/>
                  </a:ext>
                </a:extLst>
              </p14:cNvPr>
              <p14:cNvContentPartPr/>
              <p14:nvPr/>
            </p14:nvContentPartPr>
            <p14:xfrm>
              <a:off x="3698880" y="3081100"/>
              <a:ext cx="596160" cy="79920"/>
            </p14:xfrm>
          </p:contentPart>
        </mc:Choice>
        <mc:Fallback>
          <p:pic>
            <p:nvPicPr>
              <p:cNvPr id="93" name="Ink 92">
                <a:extLst>
                  <a:ext uri="{FF2B5EF4-FFF2-40B4-BE49-F238E27FC236}">
                    <a16:creationId xmlns:a16="http://schemas.microsoft.com/office/drawing/2014/main" id="{132ED381-FB89-6E27-95F0-797F6B673AD7}"/>
                  </a:ext>
                </a:extLst>
              </p:cNvPr>
              <p:cNvPicPr/>
              <p:nvPr/>
            </p:nvPicPr>
            <p:blipFill>
              <a:blip r:embed="rId93"/>
              <a:stretch>
                <a:fillRect/>
              </a:stretch>
            </p:blipFill>
            <p:spPr>
              <a:xfrm>
                <a:off x="3681240" y="3063460"/>
                <a:ext cx="631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5" name="Ink 94">
                <a:extLst>
                  <a:ext uri="{FF2B5EF4-FFF2-40B4-BE49-F238E27FC236}">
                    <a16:creationId xmlns:a16="http://schemas.microsoft.com/office/drawing/2014/main" id="{BF9F75AE-F6BA-0880-4201-17854E60DB8F}"/>
                  </a:ext>
                </a:extLst>
              </p14:cNvPr>
              <p14:cNvContentPartPr/>
              <p14:nvPr/>
            </p14:nvContentPartPr>
            <p14:xfrm>
              <a:off x="2994720" y="3083260"/>
              <a:ext cx="591120" cy="64440"/>
            </p14:xfrm>
          </p:contentPart>
        </mc:Choice>
        <mc:Fallback>
          <p:pic>
            <p:nvPicPr>
              <p:cNvPr id="95" name="Ink 94">
                <a:extLst>
                  <a:ext uri="{FF2B5EF4-FFF2-40B4-BE49-F238E27FC236}">
                    <a16:creationId xmlns:a16="http://schemas.microsoft.com/office/drawing/2014/main" id="{BF9F75AE-F6BA-0880-4201-17854E60DB8F}"/>
                  </a:ext>
                </a:extLst>
              </p:cNvPr>
              <p:cNvPicPr/>
              <p:nvPr/>
            </p:nvPicPr>
            <p:blipFill>
              <a:blip r:embed="rId95"/>
              <a:stretch>
                <a:fillRect/>
              </a:stretch>
            </p:blipFill>
            <p:spPr>
              <a:xfrm>
                <a:off x="2976720" y="3065620"/>
                <a:ext cx="626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6" name="Ink 95">
                <a:extLst>
                  <a:ext uri="{FF2B5EF4-FFF2-40B4-BE49-F238E27FC236}">
                    <a16:creationId xmlns:a16="http://schemas.microsoft.com/office/drawing/2014/main" id="{02EF2C3F-325D-91DA-BE0D-CBD4EAB9DE52}"/>
                  </a:ext>
                </a:extLst>
              </p14:cNvPr>
              <p14:cNvContentPartPr/>
              <p14:nvPr/>
            </p14:nvContentPartPr>
            <p14:xfrm>
              <a:off x="1756680" y="3113500"/>
              <a:ext cx="1038600" cy="45720"/>
            </p14:xfrm>
          </p:contentPart>
        </mc:Choice>
        <mc:Fallback>
          <p:pic>
            <p:nvPicPr>
              <p:cNvPr id="96" name="Ink 95">
                <a:extLst>
                  <a:ext uri="{FF2B5EF4-FFF2-40B4-BE49-F238E27FC236}">
                    <a16:creationId xmlns:a16="http://schemas.microsoft.com/office/drawing/2014/main" id="{02EF2C3F-325D-91DA-BE0D-CBD4EAB9DE52}"/>
                  </a:ext>
                </a:extLst>
              </p:cNvPr>
              <p:cNvPicPr/>
              <p:nvPr/>
            </p:nvPicPr>
            <p:blipFill>
              <a:blip r:embed="rId97"/>
              <a:stretch>
                <a:fillRect/>
              </a:stretch>
            </p:blipFill>
            <p:spPr>
              <a:xfrm>
                <a:off x="1739040" y="3095500"/>
                <a:ext cx="107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8" name="Ink 97">
                <a:extLst>
                  <a:ext uri="{FF2B5EF4-FFF2-40B4-BE49-F238E27FC236}">
                    <a16:creationId xmlns:a16="http://schemas.microsoft.com/office/drawing/2014/main" id="{8BAB6341-B746-6089-57EB-107238327042}"/>
                  </a:ext>
                </a:extLst>
              </p14:cNvPr>
              <p14:cNvContentPartPr/>
              <p14:nvPr/>
            </p14:nvContentPartPr>
            <p14:xfrm>
              <a:off x="547440" y="3077140"/>
              <a:ext cx="1239840" cy="100800"/>
            </p14:xfrm>
          </p:contentPart>
        </mc:Choice>
        <mc:Fallback>
          <p:pic>
            <p:nvPicPr>
              <p:cNvPr id="98" name="Ink 97">
                <a:extLst>
                  <a:ext uri="{FF2B5EF4-FFF2-40B4-BE49-F238E27FC236}">
                    <a16:creationId xmlns:a16="http://schemas.microsoft.com/office/drawing/2014/main" id="{8BAB6341-B746-6089-57EB-107238327042}"/>
                  </a:ext>
                </a:extLst>
              </p:cNvPr>
              <p:cNvPicPr/>
              <p:nvPr/>
            </p:nvPicPr>
            <p:blipFill>
              <a:blip r:embed="rId99"/>
              <a:stretch>
                <a:fillRect/>
              </a:stretch>
            </p:blipFill>
            <p:spPr>
              <a:xfrm>
                <a:off x="529800" y="3059140"/>
                <a:ext cx="127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9" name="Ink 98">
                <a:extLst>
                  <a:ext uri="{FF2B5EF4-FFF2-40B4-BE49-F238E27FC236}">
                    <a16:creationId xmlns:a16="http://schemas.microsoft.com/office/drawing/2014/main" id="{AB89B407-98BD-5385-D4B4-6687526342A2}"/>
                  </a:ext>
                </a:extLst>
              </p14:cNvPr>
              <p14:cNvContentPartPr/>
              <p14:nvPr/>
            </p14:nvContentPartPr>
            <p14:xfrm>
              <a:off x="8751480" y="3485020"/>
              <a:ext cx="514080" cy="81360"/>
            </p14:xfrm>
          </p:contentPart>
        </mc:Choice>
        <mc:Fallback>
          <p:pic>
            <p:nvPicPr>
              <p:cNvPr id="99" name="Ink 98">
                <a:extLst>
                  <a:ext uri="{FF2B5EF4-FFF2-40B4-BE49-F238E27FC236}">
                    <a16:creationId xmlns:a16="http://schemas.microsoft.com/office/drawing/2014/main" id="{AB89B407-98BD-5385-D4B4-6687526342A2}"/>
                  </a:ext>
                </a:extLst>
              </p:cNvPr>
              <p:cNvPicPr/>
              <p:nvPr/>
            </p:nvPicPr>
            <p:blipFill>
              <a:blip r:embed="rId101"/>
              <a:stretch>
                <a:fillRect/>
              </a:stretch>
            </p:blipFill>
            <p:spPr>
              <a:xfrm>
                <a:off x="8733840" y="3467380"/>
                <a:ext cx="549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0" name="Ink 99">
                <a:extLst>
                  <a:ext uri="{FF2B5EF4-FFF2-40B4-BE49-F238E27FC236}">
                    <a16:creationId xmlns:a16="http://schemas.microsoft.com/office/drawing/2014/main" id="{90245F48-E863-AFFF-3633-11E5E8C3CCED}"/>
                  </a:ext>
                </a:extLst>
              </p14:cNvPr>
              <p14:cNvContentPartPr/>
              <p14:nvPr/>
            </p14:nvContentPartPr>
            <p14:xfrm>
              <a:off x="7939680" y="3576820"/>
              <a:ext cx="603360" cy="64440"/>
            </p14:xfrm>
          </p:contentPart>
        </mc:Choice>
        <mc:Fallback>
          <p:pic>
            <p:nvPicPr>
              <p:cNvPr id="100" name="Ink 99">
                <a:extLst>
                  <a:ext uri="{FF2B5EF4-FFF2-40B4-BE49-F238E27FC236}">
                    <a16:creationId xmlns:a16="http://schemas.microsoft.com/office/drawing/2014/main" id="{90245F48-E863-AFFF-3633-11E5E8C3CCED}"/>
                  </a:ext>
                </a:extLst>
              </p:cNvPr>
              <p:cNvPicPr/>
              <p:nvPr/>
            </p:nvPicPr>
            <p:blipFill>
              <a:blip r:embed="rId103"/>
              <a:stretch>
                <a:fillRect/>
              </a:stretch>
            </p:blipFill>
            <p:spPr>
              <a:xfrm>
                <a:off x="7922040" y="3559180"/>
                <a:ext cx="639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1" name="Ink 100">
                <a:extLst>
                  <a:ext uri="{FF2B5EF4-FFF2-40B4-BE49-F238E27FC236}">
                    <a16:creationId xmlns:a16="http://schemas.microsoft.com/office/drawing/2014/main" id="{9DAE9D12-EA24-F4B6-A8C7-F5CD1C8FB8EB}"/>
                  </a:ext>
                </a:extLst>
              </p14:cNvPr>
              <p14:cNvContentPartPr/>
              <p14:nvPr/>
            </p14:nvContentPartPr>
            <p14:xfrm>
              <a:off x="6884160" y="3576820"/>
              <a:ext cx="943560" cy="42480"/>
            </p14:xfrm>
          </p:contentPart>
        </mc:Choice>
        <mc:Fallback>
          <p:pic>
            <p:nvPicPr>
              <p:cNvPr id="101" name="Ink 100">
                <a:extLst>
                  <a:ext uri="{FF2B5EF4-FFF2-40B4-BE49-F238E27FC236}">
                    <a16:creationId xmlns:a16="http://schemas.microsoft.com/office/drawing/2014/main" id="{9DAE9D12-EA24-F4B6-A8C7-F5CD1C8FB8EB}"/>
                  </a:ext>
                </a:extLst>
              </p:cNvPr>
              <p:cNvPicPr/>
              <p:nvPr/>
            </p:nvPicPr>
            <p:blipFill>
              <a:blip r:embed="rId105"/>
              <a:stretch>
                <a:fillRect/>
              </a:stretch>
            </p:blipFill>
            <p:spPr>
              <a:xfrm>
                <a:off x="6866160" y="3559180"/>
                <a:ext cx="979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3" name="Ink 102">
                <a:extLst>
                  <a:ext uri="{FF2B5EF4-FFF2-40B4-BE49-F238E27FC236}">
                    <a16:creationId xmlns:a16="http://schemas.microsoft.com/office/drawing/2014/main" id="{6BD3A323-8F17-2861-7F5B-E699CFF81B88}"/>
                  </a:ext>
                </a:extLst>
              </p14:cNvPr>
              <p14:cNvContentPartPr/>
              <p14:nvPr/>
            </p14:nvContentPartPr>
            <p14:xfrm>
              <a:off x="8689560" y="1230340"/>
              <a:ext cx="360" cy="1080"/>
            </p14:xfrm>
          </p:contentPart>
        </mc:Choice>
        <mc:Fallback>
          <p:pic>
            <p:nvPicPr>
              <p:cNvPr id="103" name="Ink 102">
                <a:extLst>
                  <a:ext uri="{FF2B5EF4-FFF2-40B4-BE49-F238E27FC236}">
                    <a16:creationId xmlns:a16="http://schemas.microsoft.com/office/drawing/2014/main" id="{6BD3A323-8F17-2861-7F5B-E699CFF81B88}"/>
                  </a:ext>
                </a:extLst>
              </p:cNvPr>
              <p:cNvPicPr/>
              <p:nvPr/>
            </p:nvPicPr>
            <p:blipFill>
              <a:blip r:embed="rId107"/>
              <a:stretch>
                <a:fillRect/>
              </a:stretch>
            </p:blipFill>
            <p:spPr>
              <a:xfrm>
                <a:off x="8671920" y="1212700"/>
                <a:ext cx="36000" cy="36720"/>
              </a:xfrm>
              <a:prstGeom prst="rect">
                <a:avLst/>
              </a:prstGeom>
            </p:spPr>
          </p:pic>
        </mc:Fallback>
      </mc:AlternateContent>
      <p:grpSp>
        <p:nvGrpSpPr>
          <p:cNvPr id="105" name="Group 104">
            <a:extLst>
              <a:ext uri="{FF2B5EF4-FFF2-40B4-BE49-F238E27FC236}">
                <a16:creationId xmlns:a16="http://schemas.microsoft.com/office/drawing/2014/main" id="{CCD386EA-F0B1-E465-F1A1-8AE0C4795E4D}"/>
              </a:ext>
            </a:extLst>
          </p:cNvPr>
          <p:cNvGrpSpPr/>
          <p:nvPr/>
        </p:nvGrpSpPr>
        <p:grpSpPr>
          <a:xfrm>
            <a:off x="702960" y="724180"/>
            <a:ext cx="8175600" cy="584640"/>
            <a:chOff x="702960" y="724180"/>
            <a:chExt cx="8175600" cy="584640"/>
          </a:xfrm>
        </p:grpSpPr>
        <mc:AlternateContent xmlns:mc="http://schemas.openxmlformats.org/markup-compatibility/2006">
          <mc:Choice xmlns:p14="http://schemas.microsoft.com/office/powerpoint/2010/main" Requires="p14">
            <p:contentPart p14:bwMode="auto" r:id="rId108">
              <p14:nvContentPartPr>
                <p14:cNvPr id="9" name="Ink 8">
                  <a:extLst>
                    <a:ext uri="{FF2B5EF4-FFF2-40B4-BE49-F238E27FC236}">
                      <a16:creationId xmlns:a16="http://schemas.microsoft.com/office/drawing/2014/main" id="{086F662E-9332-9825-6E30-B64CA1C3E821}"/>
                    </a:ext>
                  </a:extLst>
                </p14:cNvPr>
                <p14:cNvContentPartPr/>
                <p14:nvPr/>
              </p14:nvContentPartPr>
              <p14:xfrm>
                <a:off x="8230920" y="1207660"/>
                <a:ext cx="571320" cy="20880"/>
              </p14:xfrm>
            </p:contentPart>
          </mc:Choice>
          <mc:Fallback>
            <p:pic>
              <p:nvPicPr>
                <p:cNvPr id="9" name="Ink 8">
                  <a:extLst>
                    <a:ext uri="{FF2B5EF4-FFF2-40B4-BE49-F238E27FC236}">
                      <a16:creationId xmlns:a16="http://schemas.microsoft.com/office/drawing/2014/main" id="{086F662E-9332-9825-6E30-B64CA1C3E821}"/>
                    </a:ext>
                  </a:extLst>
                </p:cNvPr>
                <p:cNvPicPr/>
                <p:nvPr/>
              </p:nvPicPr>
              <p:blipFill>
                <a:blip r:embed="rId109"/>
                <a:stretch>
                  <a:fillRect/>
                </a:stretch>
              </p:blipFill>
              <p:spPr>
                <a:xfrm>
                  <a:off x="8212920" y="1190020"/>
                  <a:ext cx="606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 name="Ink 9">
                  <a:extLst>
                    <a:ext uri="{FF2B5EF4-FFF2-40B4-BE49-F238E27FC236}">
                      <a16:creationId xmlns:a16="http://schemas.microsoft.com/office/drawing/2014/main" id="{BF794D8A-0CD0-0833-6F19-F364BBF4C4DE}"/>
                    </a:ext>
                  </a:extLst>
                </p14:cNvPr>
                <p14:cNvContentPartPr/>
                <p14:nvPr/>
              </p14:nvContentPartPr>
              <p14:xfrm>
                <a:off x="7347480" y="1241140"/>
                <a:ext cx="505080" cy="48240"/>
              </p14:xfrm>
            </p:contentPart>
          </mc:Choice>
          <mc:Fallback>
            <p:pic>
              <p:nvPicPr>
                <p:cNvPr id="10" name="Ink 9">
                  <a:extLst>
                    <a:ext uri="{FF2B5EF4-FFF2-40B4-BE49-F238E27FC236}">
                      <a16:creationId xmlns:a16="http://schemas.microsoft.com/office/drawing/2014/main" id="{BF794D8A-0CD0-0833-6F19-F364BBF4C4DE}"/>
                    </a:ext>
                  </a:extLst>
                </p:cNvPr>
                <p:cNvPicPr/>
                <p:nvPr/>
              </p:nvPicPr>
              <p:blipFill>
                <a:blip r:embed="rId111"/>
                <a:stretch>
                  <a:fillRect/>
                </a:stretch>
              </p:blipFill>
              <p:spPr>
                <a:xfrm>
                  <a:off x="7329480" y="1223500"/>
                  <a:ext cx="540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 name="Ink 11">
                  <a:extLst>
                    <a:ext uri="{FF2B5EF4-FFF2-40B4-BE49-F238E27FC236}">
                      <a16:creationId xmlns:a16="http://schemas.microsoft.com/office/drawing/2014/main" id="{170D98ED-3D92-0060-4F88-4BB859F88EFA}"/>
                    </a:ext>
                  </a:extLst>
                </p14:cNvPr>
                <p14:cNvContentPartPr/>
                <p14:nvPr/>
              </p14:nvContentPartPr>
              <p14:xfrm>
                <a:off x="6401400" y="1233220"/>
                <a:ext cx="946800" cy="22320"/>
              </p14:xfrm>
            </p:contentPart>
          </mc:Choice>
          <mc:Fallback>
            <p:pic>
              <p:nvPicPr>
                <p:cNvPr id="12" name="Ink 11">
                  <a:extLst>
                    <a:ext uri="{FF2B5EF4-FFF2-40B4-BE49-F238E27FC236}">
                      <a16:creationId xmlns:a16="http://schemas.microsoft.com/office/drawing/2014/main" id="{170D98ED-3D92-0060-4F88-4BB859F88EFA}"/>
                    </a:ext>
                  </a:extLst>
                </p:cNvPr>
                <p:cNvPicPr/>
                <p:nvPr/>
              </p:nvPicPr>
              <p:blipFill>
                <a:blip r:embed="rId113"/>
                <a:stretch>
                  <a:fillRect/>
                </a:stretch>
              </p:blipFill>
              <p:spPr>
                <a:xfrm>
                  <a:off x="6383400" y="1215580"/>
                  <a:ext cx="982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 name="Ink 13">
                  <a:extLst>
                    <a:ext uri="{FF2B5EF4-FFF2-40B4-BE49-F238E27FC236}">
                      <a16:creationId xmlns:a16="http://schemas.microsoft.com/office/drawing/2014/main" id="{A0B3CB45-8CD3-A01E-2DF0-94559D2C34DD}"/>
                    </a:ext>
                  </a:extLst>
                </p14:cNvPr>
                <p14:cNvContentPartPr/>
                <p14:nvPr/>
              </p14:nvContentPartPr>
              <p14:xfrm>
                <a:off x="5644680" y="1230340"/>
                <a:ext cx="397800" cy="29520"/>
              </p14:xfrm>
            </p:contentPart>
          </mc:Choice>
          <mc:Fallback>
            <p:pic>
              <p:nvPicPr>
                <p:cNvPr id="14" name="Ink 13">
                  <a:extLst>
                    <a:ext uri="{FF2B5EF4-FFF2-40B4-BE49-F238E27FC236}">
                      <a16:creationId xmlns:a16="http://schemas.microsoft.com/office/drawing/2014/main" id="{A0B3CB45-8CD3-A01E-2DF0-94559D2C34DD}"/>
                    </a:ext>
                  </a:extLst>
                </p:cNvPr>
                <p:cNvPicPr/>
                <p:nvPr/>
              </p:nvPicPr>
              <p:blipFill>
                <a:blip r:embed="rId115"/>
                <a:stretch>
                  <a:fillRect/>
                </a:stretch>
              </p:blipFill>
              <p:spPr>
                <a:xfrm>
                  <a:off x="5627040" y="1212700"/>
                  <a:ext cx="433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 name="Ink 14">
                  <a:extLst>
                    <a:ext uri="{FF2B5EF4-FFF2-40B4-BE49-F238E27FC236}">
                      <a16:creationId xmlns:a16="http://schemas.microsoft.com/office/drawing/2014/main" id="{C978B728-F0C8-E8E6-7E9B-9B4C2365E70E}"/>
                    </a:ext>
                  </a:extLst>
                </p14:cNvPr>
                <p14:cNvContentPartPr/>
                <p14:nvPr/>
              </p14:nvContentPartPr>
              <p14:xfrm>
                <a:off x="5100720" y="1212340"/>
                <a:ext cx="382320" cy="30240"/>
              </p14:xfrm>
            </p:contentPart>
          </mc:Choice>
          <mc:Fallback>
            <p:pic>
              <p:nvPicPr>
                <p:cNvPr id="15" name="Ink 14">
                  <a:extLst>
                    <a:ext uri="{FF2B5EF4-FFF2-40B4-BE49-F238E27FC236}">
                      <a16:creationId xmlns:a16="http://schemas.microsoft.com/office/drawing/2014/main" id="{C978B728-F0C8-E8E6-7E9B-9B4C2365E70E}"/>
                    </a:ext>
                  </a:extLst>
                </p:cNvPr>
                <p:cNvPicPr/>
                <p:nvPr/>
              </p:nvPicPr>
              <p:blipFill>
                <a:blip r:embed="rId117"/>
                <a:stretch>
                  <a:fillRect/>
                </a:stretch>
              </p:blipFill>
              <p:spPr>
                <a:xfrm>
                  <a:off x="5082720" y="1194700"/>
                  <a:ext cx="417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 name="Ink 16">
                  <a:extLst>
                    <a:ext uri="{FF2B5EF4-FFF2-40B4-BE49-F238E27FC236}">
                      <a16:creationId xmlns:a16="http://schemas.microsoft.com/office/drawing/2014/main" id="{487E54F0-3DEF-77CC-208C-0C3CCC677A8F}"/>
                    </a:ext>
                  </a:extLst>
                </p14:cNvPr>
                <p14:cNvContentPartPr/>
                <p14:nvPr/>
              </p14:nvContentPartPr>
              <p14:xfrm>
                <a:off x="3925320" y="1233940"/>
                <a:ext cx="903600" cy="67680"/>
              </p14:xfrm>
            </p:contentPart>
          </mc:Choice>
          <mc:Fallback>
            <p:pic>
              <p:nvPicPr>
                <p:cNvPr id="17" name="Ink 16">
                  <a:extLst>
                    <a:ext uri="{FF2B5EF4-FFF2-40B4-BE49-F238E27FC236}">
                      <a16:creationId xmlns:a16="http://schemas.microsoft.com/office/drawing/2014/main" id="{487E54F0-3DEF-77CC-208C-0C3CCC677A8F}"/>
                    </a:ext>
                  </a:extLst>
                </p:cNvPr>
                <p:cNvPicPr/>
                <p:nvPr/>
              </p:nvPicPr>
              <p:blipFill>
                <a:blip r:embed="rId119"/>
                <a:stretch>
                  <a:fillRect/>
                </a:stretch>
              </p:blipFill>
              <p:spPr>
                <a:xfrm>
                  <a:off x="3907680" y="1216300"/>
                  <a:ext cx="939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8" name="Ink 17">
                  <a:extLst>
                    <a:ext uri="{FF2B5EF4-FFF2-40B4-BE49-F238E27FC236}">
                      <a16:creationId xmlns:a16="http://schemas.microsoft.com/office/drawing/2014/main" id="{B814BD31-9CBA-DB9A-D66A-BFE6B455E56A}"/>
                    </a:ext>
                  </a:extLst>
                </p14:cNvPr>
                <p14:cNvContentPartPr/>
                <p14:nvPr/>
              </p14:nvContentPartPr>
              <p14:xfrm>
                <a:off x="3227640" y="1253020"/>
                <a:ext cx="369360" cy="34560"/>
              </p14:xfrm>
            </p:contentPart>
          </mc:Choice>
          <mc:Fallback>
            <p:pic>
              <p:nvPicPr>
                <p:cNvPr id="18" name="Ink 17">
                  <a:extLst>
                    <a:ext uri="{FF2B5EF4-FFF2-40B4-BE49-F238E27FC236}">
                      <a16:creationId xmlns:a16="http://schemas.microsoft.com/office/drawing/2014/main" id="{B814BD31-9CBA-DB9A-D66A-BFE6B455E56A}"/>
                    </a:ext>
                  </a:extLst>
                </p:cNvPr>
                <p:cNvPicPr/>
                <p:nvPr/>
              </p:nvPicPr>
              <p:blipFill>
                <a:blip r:embed="rId121"/>
                <a:stretch>
                  <a:fillRect/>
                </a:stretch>
              </p:blipFill>
              <p:spPr>
                <a:xfrm>
                  <a:off x="3210000" y="1235380"/>
                  <a:ext cx="405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 name="Ink 19">
                  <a:extLst>
                    <a:ext uri="{FF2B5EF4-FFF2-40B4-BE49-F238E27FC236}">
                      <a16:creationId xmlns:a16="http://schemas.microsoft.com/office/drawing/2014/main" id="{67C4F298-E812-CA7A-7772-8C2ACAC75112}"/>
                    </a:ext>
                  </a:extLst>
                </p14:cNvPr>
                <p14:cNvContentPartPr/>
                <p14:nvPr/>
              </p14:nvContentPartPr>
              <p14:xfrm>
                <a:off x="2182560" y="1202980"/>
                <a:ext cx="879840" cy="38520"/>
              </p14:xfrm>
            </p:contentPart>
          </mc:Choice>
          <mc:Fallback>
            <p:pic>
              <p:nvPicPr>
                <p:cNvPr id="20" name="Ink 19">
                  <a:extLst>
                    <a:ext uri="{FF2B5EF4-FFF2-40B4-BE49-F238E27FC236}">
                      <a16:creationId xmlns:a16="http://schemas.microsoft.com/office/drawing/2014/main" id="{67C4F298-E812-CA7A-7772-8C2ACAC75112}"/>
                    </a:ext>
                  </a:extLst>
                </p:cNvPr>
                <p:cNvPicPr/>
                <p:nvPr/>
              </p:nvPicPr>
              <p:blipFill>
                <a:blip r:embed="rId123"/>
                <a:stretch>
                  <a:fillRect/>
                </a:stretch>
              </p:blipFill>
              <p:spPr>
                <a:xfrm>
                  <a:off x="2164920" y="1184980"/>
                  <a:ext cx="915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2" name="Ink 21">
                  <a:extLst>
                    <a:ext uri="{FF2B5EF4-FFF2-40B4-BE49-F238E27FC236}">
                      <a16:creationId xmlns:a16="http://schemas.microsoft.com/office/drawing/2014/main" id="{0CCE5519-3A67-208D-009E-45A5A7D08636}"/>
                    </a:ext>
                  </a:extLst>
                </p14:cNvPr>
                <p14:cNvContentPartPr/>
                <p14:nvPr/>
              </p14:nvContentPartPr>
              <p14:xfrm>
                <a:off x="1407480" y="1211620"/>
                <a:ext cx="482400" cy="52560"/>
              </p14:xfrm>
            </p:contentPart>
          </mc:Choice>
          <mc:Fallback>
            <p:pic>
              <p:nvPicPr>
                <p:cNvPr id="22" name="Ink 21">
                  <a:extLst>
                    <a:ext uri="{FF2B5EF4-FFF2-40B4-BE49-F238E27FC236}">
                      <a16:creationId xmlns:a16="http://schemas.microsoft.com/office/drawing/2014/main" id="{0CCE5519-3A67-208D-009E-45A5A7D08636}"/>
                    </a:ext>
                  </a:extLst>
                </p:cNvPr>
                <p:cNvPicPr/>
                <p:nvPr/>
              </p:nvPicPr>
              <p:blipFill>
                <a:blip r:embed="rId125"/>
                <a:stretch>
                  <a:fillRect/>
                </a:stretch>
              </p:blipFill>
              <p:spPr>
                <a:xfrm>
                  <a:off x="1389480" y="1193980"/>
                  <a:ext cx="518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3" name="Ink 22">
                  <a:extLst>
                    <a:ext uri="{FF2B5EF4-FFF2-40B4-BE49-F238E27FC236}">
                      <a16:creationId xmlns:a16="http://schemas.microsoft.com/office/drawing/2014/main" id="{ADED8271-9BF5-6471-74FE-C2FF950C95DF}"/>
                    </a:ext>
                  </a:extLst>
                </p14:cNvPr>
                <p14:cNvContentPartPr/>
                <p14:nvPr/>
              </p14:nvContentPartPr>
              <p14:xfrm>
                <a:off x="702960" y="1230700"/>
                <a:ext cx="501840" cy="47520"/>
              </p14:xfrm>
            </p:contentPart>
          </mc:Choice>
          <mc:Fallback>
            <p:pic>
              <p:nvPicPr>
                <p:cNvPr id="23" name="Ink 22">
                  <a:extLst>
                    <a:ext uri="{FF2B5EF4-FFF2-40B4-BE49-F238E27FC236}">
                      <a16:creationId xmlns:a16="http://schemas.microsoft.com/office/drawing/2014/main" id="{ADED8271-9BF5-6471-74FE-C2FF950C95DF}"/>
                    </a:ext>
                  </a:extLst>
                </p:cNvPr>
                <p:cNvPicPr/>
                <p:nvPr/>
              </p:nvPicPr>
              <p:blipFill>
                <a:blip r:embed="rId127"/>
                <a:stretch>
                  <a:fillRect/>
                </a:stretch>
              </p:blipFill>
              <p:spPr>
                <a:xfrm>
                  <a:off x="685320" y="1213060"/>
                  <a:ext cx="537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4" name="Ink 103">
                  <a:extLst>
                    <a:ext uri="{FF2B5EF4-FFF2-40B4-BE49-F238E27FC236}">
                      <a16:creationId xmlns:a16="http://schemas.microsoft.com/office/drawing/2014/main" id="{AC0D989E-7F58-5F4B-297E-E92CFA1AA423}"/>
                    </a:ext>
                  </a:extLst>
                </p14:cNvPr>
                <p14:cNvContentPartPr/>
                <p14:nvPr/>
              </p14:nvContentPartPr>
              <p14:xfrm>
                <a:off x="7177200" y="724180"/>
                <a:ext cx="1701360" cy="584640"/>
              </p14:xfrm>
            </p:contentPart>
          </mc:Choice>
          <mc:Fallback>
            <p:pic>
              <p:nvPicPr>
                <p:cNvPr id="104" name="Ink 103">
                  <a:extLst>
                    <a:ext uri="{FF2B5EF4-FFF2-40B4-BE49-F238E27FC236}">
                      <a16:creationId xmlns:a16="http://schemas.microsoft.com/office/drawing/2014/main" id="{AC0D989E-7F58-5F4B-297E-E92CFA1AA423}"/>
                    </a:ext>
                  </a:extLst>
                </p:cNvPr>
                <p:cNvPicPr/>
                <p:nvPr/>
              </p:nvPicPr>
              <p:blipFill>
                <a:blip r:embed="rId129"/>
                <a:stretch>
                  <a:fillRect/>
                </a:stretch>
              </p:blipFill>
              <p:spPr>
                <a:xfrm>
                  <a:off x="7159560" y="706540"/>
                  <a:ext cx="1737000" cy="62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06" name="Ink 105">
                <a:extLst>
                  <a:ext uri="{FF2B5EF4-FFF2-40B4-BE49-F238E27FC236}">
                    <a16:creationId xmlns:a16="http://schemas.microsoft.com/office/drawing/2014/main" id="{58A13B5E-9B0C-DF12-14EF-7D729361247A}"/>
                  </a:ext>
                </a:extLst>
              </p14:cNvPr>
              <p14:cNvContentPartPr/>
              <p14:nvPr/>
            </p14:nvContentPartPr>
            <p14:xfrm>
              <a:off x="4518960" y="698980"/>
              <a:ext cx="2763000" cy="639360"/>
            </p14:xfrm>
          </p:contentPart>
        </mc:Choice>
        <mc:Fallback>
          <p:pic>
            <p:nvPicPr>
              <p:cNvPr id="106" name="Ink 105">
                <a:extLst>
                  <a:ext uri="{FF2B5EF4-FFF2-40B4-BE49-F238E27FC236}">
                    <a16:creationId xmlns:a16="http://schemas.microsoft.com/office/drawing/2014/main" id="{58A13B5E-9B0C-DF12-14EF-7D729361247A}"/>
                  </a:ext>
                </a:extLst>
              </p:cNvPr>
              <p:cNvPicPr/>
              <p:nvPr/>
            </p:nvPicPr>
            <p:blipFill>
              <a:blip r:embed="rId131"/>
              <a:stretch>
                <a:fillRect/>
              </a:stretch>
            </p:blipFill>
            <p:spPr>
              <a:xfrm>
                <a:off x="4501320" y="681340"/>
                <a:ext cx="2798640" cy="675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7" name="Ink 106">
                <a:extLst>
                  <a:ext uri="{FF2B5EF4-FFF2-40B4-BE49-F238E27FC236}">
                    <a16:creationId xmlns:a16="http://schemas.microsoft.com/office/drawing/2014/main" id="{0370BBB5-D1F9-FD4D-B514-0A1DEA90D88E}"/>
                  </a:ext>
                </a:extLst>
              </p14:cNvPr>
              <p14:cNvContentPartPr/>
              <p14:nvPr/>
            </p14:nvContentPartPr>
            <p14:xfrm>
              <a:off x="1808880" y="1680700"/>
              <a:ext cx="5796720" cy="534240"/>
            </p14:xfrm>
          </p:contentPart>
        </mc:Choice>
        <mc:Fallback>
          <p:pic>
            <p:nvPicPr>
              <p:cNvPr id="107" name="Ink 106">
                <a:extLst>
                  <a:ext uri="{FF2B5EF4-FFF2-40B4-BE49-F238E27FC236}">
                    <a16:creationId xmlns:a16="http://schemas.microsoft.com/office/drawing/2014/main" id="{0370BBB5-D1F9-FD4D-B514-0A1DEA90D88E}"/>
                  </a:ext>
                </a:extLst>
              </p:cNvPr>
              <p:cNvPicPr/>
              <p:nvPr/>
            </p:nvPicPr>
            <p:blipFill>
              <a:blip r:embed="rId133"/>
              <a:stretch>
                <a:fillRect/>
              </a:stretch>
            </p:blipFill>
            <p:spPr>
              <a:xfrm>
                <a:off x="1790880" y="1662700"/>
                <a:ext cx="5832360" cy="569880"/>
              </a:xfrm>
              <a:prstGeom prst="rect">
                <a:avLst/>
              </a:prstGeom>
            </p:spPr>
          </p:pic>
        </mc:Fallback>
      </mc:AlternateContent>
      <p:grpSp>
        <p:nvGrpSpPr>
          <p:cNvPr id="110" name="Group 109">
            <a:extLst>
              <a:ext uri="{FF2B5EF4-FFF2-40B4-BE49-F238E27FC236}">
                <a16:creationId xmlns:a16="http://schemas.microsoft.com/office/drawing/2014/main" id="{5FF37DF4-2294-2154-EFB6-246AD3377DC4}"/>
              </a:ext>
            </a:extLst>
          </p:cNvPr>
          <p:cNvGrpSpPr/>
          <p:nvPr/>
        </p:nvGrpSpPr>
        <p:grpSpPr>
          <a:xfrm>
            <a:off x="4772400" y="1692220"/>
            <a:ext cx="509400" cy="467640"/>
            <a:chOff x="4772400" y="1692220"/>
            <a:chExt cx="509400" cy="467640"/>
          </a:xfrm>
        </p:grpSpPr>
        <mc:AlternateContent xmlns:mc="http://schemas.openxmlformats.org/markup-compatibility/2006">
          <mc:Choice xmlns:p14="http://schemas.microsoft.com/office/powerpoint/2010/main" Requires="p14">
            <p:contentPart p14:bwMode="auto" r:id="rId134">
              <p14:nvContentPartPr>
                <p14:cNvPr id="108" name="Ink 107">
                  <a:extLst>
                    <a:ext uri="{FF2B5EF4-FFF2-40B4-BE49-F238E27FC236}">
                      <a16:creationId xmlns:a16="http://schemas.microsoft.com/office/drawing/2014/main" id="{DD4959E1-A08A-4DD3-6160-5D1AEB122CD1}"/>
                    </a:ext>
                  </a:extLst>
                </p14:cNvPr>
                <p14:cNvContentPartPr/>
                <p14:nvPr/>
              </p14:nvContentPartPr>
              <p14:xfrm>
                <a:off x="5216280" y="1850260"/>
                <a:ext cx="24480" cy="7560"/>
              </p14:xfrm>
            </p:contentPart>
          </mc:Choice>
          <mc:Fallback>
            <p:pic>
              <p:nvPicPr>
                <p:cNvPr id="108" name="Ink 107">
                  <a:extLst>
                    <a:ext uri="{FF2B5EF4-FFF2-40B4-BE49-F238E27FC236}">
                      <a16:creationId xmlns:a16="http://schemas.microsoft.com/office/drawing/2014/main" id="{DD4959E1-A08A-4DD3-6160-5D1AEB122CD1}"/>
                    </a:ext>
                  </a:extLst>
                </p:cNvPr>
                <p:cNvPicPr/>
                <p:nvPr/>
              </p:nvPicPr>
              <p:blipFill>
                <a:blip r:embed="rId135"/>
                <a:stretch>
                  <a:fillRect/>
                </a:stretch>
              </p:blipFill>
              <p:spPr>
                <a:xfrm>
                  <a:off x="5198280" y="1832260"/>
                  <a:ext cx="60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9" name="Ink 108">
                  <a:extLst>
                    <a:ext uri="{FF2B5EF4-FFF2-40B4-BE49-F238E27FC236}">
                      <a16:creationId xmlns:a16="http://schemas.microsoft.com/office/drawing/2014/main" id="{35BE9D80-9E10-4AF6-9C62-65F06E5B93CE}"/>
                    </a:ext>
                  </a:extLst>
                </p14:cNvPr>
                <p14:cNvContentPartPr/>
                <p14:nvPr/>
              </p14:nvContentPartPr>
              <p14:xfrm>
                <a:off x="4772400" y="1692220"/>
                <a:ext cx="509400" cy="467640"/>
              </p14:xfrm>
            </p:contentPart>
          </mc:Choice>
          <mc:Fallback>
            <p:pic>
              <p:nvPicPr>
                <p:cNvPr id="109" name="Ink 108">
                  <a:extLst>
                    <a:ext uri="{FF2B5EF4-FFF2-40B4-BE49-F238E27FC236}">
                      <a16:creationId xmlns:a16="http://schemas.microsoft.com/office/drawing/2014/main" id="{35BE9D80-9E10-4AF6-9C62-65F06E5B93CE}"/>
                    </a:ext>
                  </a:extLst>
                </p:cNvPr>
                <p:cNvPicPr/>
                <p:nvPr/>
              </p:nvPicPr>
              <p:blipFill>
                <a:blip r:embed="rId137"/>
                <a:stretch>
                  <a:fillRect/>
                </a:stretch>
              </p:blipFill>
              <p:spPr>
                <a:xfrm>
                  <a:off x="4754400" y="1674580"/>
                  <a:ext cx="545040" cy="50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111" name="Ink 110">
                <a:extLst>
                  <a:ext uri="{FF2B5EF4-FFF2-40B4-BE49-F238E27FC236}">
                    <a16:creationId xmlns:a16="http://schemas.microsoft.com/office/drawing/2014/main" id="{E6EB10B9-13AB-0F8A-59CD-A026C7218642}"/>
                  </a:ext>
                </a:extLst>
              </p14:cNvPr>
              <p14:cNvContentPartPr/>
              <p14:nvPr/>
            </p14:nvContentPartPr>
            <p14:xfrm>
              <a:off x="597840" y="2162020"/>
              <a:ext cx="667080" cy="625320"/>
            </p14:xfrm>
          </p:contentPart>
        </mc:Choice>
        <mc:Fallback>
          <p:pic>
            <p:nvPicPr>
              <p:cNvPr id="111" name="Ink 110">
                <a:extLst>
                  <a:ext uri="{FF2B5EF4-FFF2-40B4-BE49-F238E27FC236}">
                    <a16:creationId xmlns:a16="http://schemas.microsoft.com/office/drawing/2014/main" id="{E6EB10B9-13AB-0F8A-59CD-A026C7218642}"/>
                  </a:ext>
                </a:extLst>
              </p:cNvPr>
              <p:cNvPicPr/>
              <p:nvPr/>
            </p:nvPicPr>
            <p:blipFill>
              <a:blip r:embed="rId139"/>
              <a:stretch>
                <a:fillRect/>
              </a:stretch>
            </p:blipFill>
            <p:spPr>
              <a:xfrm>
                <a:off x="580200" y="2144020"/>
                <a:ext cx="70272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2" name="Ink 111">
                <a:extLst>
                  <a:ext uri="{FF2B5EF4-FFF2-40B4-BE49-F238E27FC236}">
                    <a16:creationId xmlns:a16="http://schemas.microsoft.com/office/drawing/2014/main" id="{7B9E2B32-C912-F7FD-6CB6-BC47475F756C}"/>
                  </a:ext>
                </a:extLst>
              </p14:cNvPr>
              <p14:cNvContentPartPr/>
              <p14:nvPr/>
            </p14:nvContentPartPr>
            <p14:xfrm>
              <a:off x="8513880" y="2576740"/>
              <a:ext cx="859320" cy="616680"/>
            </p14:xfrm>
          </p:contentPart>
        </mc:Choice>
        <mc:Fallback>
          <p:pic>
            <p:nvPicPr>
              <p:cNvPr id="112" name="Ink 111">
                <a:extLst>
                  <a:ext uri="{FF2B5EF4-FFF2-40B4-BE49-F238E27FC236}">
                    <a16:creationId xmlns:a16="http://schemas.microsoft.com/office/drawing/2014/main" id="{7B9E2B32-C912-F7FD-6CB6-BC47475F756C}"/>
                  </a:ext>
                </a:extLst>
              </p:cNvPr>
              <p:cNvPicPr/>
              <p:nvPr/>
            </p:nvPicPr>
            <p:blipFill>
              <a:blip r:embed="rId141"/>
              <a:stretch>
                <a:fillRect/>
              </a:stretch>
            </p:blipFill>
            <p:spPr>
              <a:xfrm>
                <a:off x="8496240" y="2558740"/>
                <a:ext cx="89496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3" name="Ink 112">
                <a:extLst>
                  <a:ext uri="{FF2B5EF4-FFF2-40B4-BE49-F238E27FC236}">
                    <a16:creationId xmlns:a16="http://schemas.microsoft.com/office/drawing/2014/main" id="{3D53ED9B-5BAF-ED69-095A-9BD2DBE7B7A9}"/>
                  </a:ext>
                </a:extLst>
              </p14:cNvPr>
              <p14:cNvContentPartPr/>
              <p14:nvPr/>
            </p14:nvContentPartPr>
            <p14:xfrm>
              <a:off x="1156920" y="2173180"/>
              <a:ext cx="1559880" cy="624960"/>
            </p14:xfrm>
          </p:contentPart>
        </mc:Choice>
        <mc:Fallback>
          <p:pic>
            <p:nvPicPr>
              <p:cNvPr id="113" name="Ink 112">
                <a:extLst>
                  <a:ext uri="{FF2B5EF4-FFF2-40B4-BE49-F238E27FC236}">
                    <a16:creationId xmlns:a16="http://schemas.microsoft.com/office/drawing/2014/main" id="{3D53ED9B-5BAF-ED69-095A-9BD2DBE7B7A9}"/>
                  </a:ext>
                </a:extLst>
              </p:cNvPr>
              <p:cNvPicPr/>
              <p:nvPr/>
            </p:nvPicPr>
            <p:blipFill>
              <a:blip r:embed="rId143"/>
              <a:stretch>
                <a:fillRect/>
              </a:stretch>
            </p:blipFill>
            <p:spPr>
              <a:xfrm>
                <a:off x="1138920" y="2155540"/>
                <a:ext cx="159552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0591FF11-55F4-17CA-91F7-29CE68BFF93E}"/>
                  </a:ext>
                </a:extLst>
              </p14:cNvPr>
              <p14:cNvContentPartPr/>
              <p14:nvPr/>
            </p14:nvContentPartPr>
            <p14:xfrm>
              <a:off x="3576120" y="2604100"/>
              <a:ext cx="2417760" cy="613800"/>
            </p14:xfrm>
          </p:contentPart>
        </mc:Choice>
        <mc:Fallback>
          <p:pic>
            <p:nvPicPr>
              <p:cNvPr id="114" name="Ink 113">
                <a:extLst>
                  <a:ext uri="{FF2B5EF4-FFF2-40B4-BE49-F238E27FC236}">
                    <a16:creationId xmlns:a16="http://schemas.microsoft.com/office/drawing/2014/main" id="{0591FF11-55F4-17CA-91F7-29CE68BFF93E}"/>
                  </a:ext>
                </a:extLst>
              </p:cNvPr>
              <p:cNvPicPr/>
              <p:nvPr/>
            </p:nvPicPr>
            <p:blipFill>
              <a:blip r:embed="rId145"/>
              <a:stretch>
                <a:fillRect/>
              </a:stretch>
            </p:blipFill>
            <p:spPr>
              <a:xfrm>
                <a:off x="3558480" y="2586460"/>
                <a:ext cx="245340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5C840E49-A5EC-9276-A85E-AE0921600A8D}"/>
                  </a:ext>
                </a:extLst>
              </p14:cNvPr>
              <p14:cNvContentPartPr/>
              <p14:nvPr/>
            </p14:nvContentPartPr>
            <p14:xfrm>
              <a:off x="678840" y="2567020"/>
              <a:ext cx="3070800" cy="591120"/>
            </p14:xfrm>
          </p:contentPart>
        </mc:Choice>
        <mc:Fallback>
          <p:pic>
            <p:nvPicPr>
              <p:cNvPr id="115" name="Ink 114">
                <a:extLst>
                  <a:ext uri="{FF2B5EF4-FFF2-40B4-BE49-F238E27FC236}">
                    <a16:creationId xmlns:a16="http://schemas.microsoft.com/office/drawing/2014/main" id="{5C840E49-A5EC-9276-A85E-AE0921600A8D}"/>
                  </a:ext>
                </a:extLst>
              </p:cNvPr>
              <p:cNvPicPr/>
              <p:nvPr/>
            </p:nvPicPr>
            <p:blipFill>
              <a:blip r:embed="rId147"/>
              <a:stretch>
                <a:fillRect/>
              </a:stretch>
            </p:blipFill>
            <p:spPr>
              <a:xfrm>
                <a:off x="660840" y="2549380"/>
                <a:ext cx="3106440" cy="626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6" name="Ink 115">
                <a:extLst>
                  <a:ext uri="{FF2B5EF4-FFF2-40B4-BE49-F238E27FC236}">
                    <a16:creationId xmlns:a16="http://schemas.microsoft.com/office/drawing/2014/main" id="{E12C713C-E4F3-FE9D-175D-48AF385DC54D}"/>
                  </a:ext>
                </a:extLst>
              </p14:cNvPr>
              <p14:cNvContentPartPr/>
              <p14:nvPr/>
            </p14:nvContentPartPr>
            <p14:xfrm>
              <a:off x="6716760" y="3071020"/>
              <a:ext cx="2725200" cy="516600"/>
            </p14:xfrm>
          </p:contentPart>
        </mc:Choice>
        <mc:Fallback>
          <p:pic>
            <p:nvPicPr>
              <p:cNvPr id="116" name="Ink 115">
                <a:extLst>
                  <a:ext uri="{FF2B5EF4-FFF2-40B4-BE49-F238E27FC236}">
                    <a16:creationId xmlns:a16="http://schemas.microsoft.com/office/drawing/2014/main" id="{E12C713C-E4F3-FE9D-175D-48AF385DC54D}"/>
                  </a:ext>
                </a:extLst>
              </p:cNvPr>
              <p:cNvPicPr/>
              <p:nvPr/>
            </p:nvPicPr>
            <p:blipFill>
              <a:blip r:embed="rId149"/>
              <a:stretch>
                <a:fillRect/>
              </a:stretch>
            </p:blipFill>
            <p:spPr>
              <a:xfrm>
                <a:off x="6698760" y="3053380"/>
                <a:ext cx="2760840" cy="55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0">
            <p14:nvContentPartPr>
              <p14:cNvPr id="117" name="Ink 116">
                <a:extLst>
                  <a:ext uri="{FF2B5EF4-FFF2-40B4-BE49-F238E27FC236}">
                    <a16:creationId xmlns:a16="http://schemas.microsoft.com/office/drawing/2014/main" id="{5EF239D8-59D0-7C8D-325C-FAEE1E7066B3}"/>
                  </a:ext>
                </a:extLst>
              </p14:cNvPr>
              <p14:cNvContentPartPr/>
              <p14:nvPr/>
            </p14:nvContentPartPr>
            <p14:xfrm>
              <a:off x="3596640" y="2630020"/>
              <a:ext cx="2450520" cy="556200"/>
            </p14:xfrm>
          </p:contentPart>
        </mc:Choice>
        <mc:Fallback>
          <p:pic>
            <p:nvPicPr>
              <p:cNvPr id="117" name="Ink 116">
                <a:extLst>
                  <a:ext uri="{FF2B5EF4-FFF2-40B4-BE49-F238E27FC236}">
                    <a16:creationId xmlns:a16="http://schemas.microsoft.com/office/drawing/2014/main" id="{5EF239D8-59D0-7C8D-325C-FAEE1E7066B3}"/>
                  </a:ext>
                </a:extLst>
              </p:cNvPr>
              <p:cNvPicPr/>
              <p:nvPr/>
            </p:nvPicPr>
            <p:blipFill>
              <a:blip r:embed="rId151"/>
              <a:stretch>
                <a:fillRect/>
              </a:stretch>
            </p:blipFill>
            <p:spPr>
              <a:xfrm>
                <a:off x="3565320" y="2598700"/>
                <a:ext cx="251316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Ink 117">
                <a:extLst>
                  <a:ext uri="{FF2B5EF4-FFF2-40B4-BE49-F238E27FC236}">
                    <a16:creationId xmlns:a16="http://schemas.microsoft.com/office/drawing/2014/main" id="{70998F1E-6E57-89EC-E9B6-4A8F07135022}"/>
                  </a:ext>
                </a:extLst>
              </p14:cNvPr>
              <p14:cNvContentPartPr/>
              <p14:nvPr/>
            </p14:nvContentPartPr>
            <p14:xfrm>
              <a:off x="5893080" y="2623540"/>
              <a:ext cx="2233440" cy="483840"/>
            </p14:xfrm>
          </p:contentPart>
        </mc:Choice>
        <mc:Fallback>
          <p:pic>
            <p:nvPicPr>
              <p:cNvPr id="118" name="Ink 117">
                <a:extLst>
                  <a:ext uri="{FF2B5EF4-FFF2-40B4-BE49-F238E27FC236}">
                    <a16:creationId xmlns:a16="http://schemas.microsoft.com/office/drawing/2014/main" id="{70998F1E-6E57-89EC-E9B6-4A8F07135022}"/>
                  </a:ext>
                </a:extLst>
              </p:cNvPr>
              <p:cNvPicPr/>
              <p:nvPr/>
            </p:nvPicPr>
            <p:blipFill>
              <a:blip r:embed="rId153"/>
              <a:stretch>
                <a:fillRect/>
              </a:stretch>
            </p:blipFill>
            <p:spPr>
              <a:xfrm>
                <a:off x="5875440" y="2605540"/>
                <a:ext cx="226908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1" name="Ink 150">
                <a:extLst>
                  <a:ext uri="{FF2B5EF4-FFF2-40B4-BE49-F238E27FC236}">
                    <a16:creationId xmlns:a16="http://schemas.microsoft.com/office/drawing/2014/main" id="{F4DD8800-ADBB-E55B-5AE4-9E4BCABAB420}"/>
                  </a:ext>
                </a:extLst>
              </p14:cNvPr>
              <p14:cNvContentPartPr/>
              <p14:nvPr/>
            </p14:nvContentPartPr>
            <p14:xfrm>
              <a:off x="2032440" y="4013140"/>
              <a:ext cx="1309320" cy="138240"/>
            </p14:xfrm>
          </p:contentPart>
        </mc:Choice>
        <mc:Fallback>
          <p:pic>
            <p:nvPicPr>
              <p:cNvPr id="151" name="Ink 150">
                <a:extLst>
                  <a:ext uri="{FF2B5EF4-FFF2-40B4-BE49-F238E27FC236}">
                    <a16:creationId xmlns:a16="http://schemas.microsoft.com/office/drawing/2014/main" id="{F4DD8800-ADBB-E55B-5AE4-9E4BCABAB420}"/>
                  </a:ext>
                </a:extLst>
              </p:cNvPr>
              <p:cNvPicPr/>
              <p:nvPr/>
            </p:nvPicPr>
            <p:blipFill>
              <a:blip r:embed="rId155"/>
              <a:stretch>
                <a:fillRect/>
              </a:stretch>
            </p:blipFill>
            <p:spPr>
              <a:xfrm>
                <a:off x="2014800" y="3995500"/>
                <a:ext cx="1344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3" name="Ink 152">
                <a:extLst>
                  <a:ext uri="{FF2B5EF4-FFF2-40B4-BE49-F238E27FC236}">
                    <a16:creationId xmlns:a16="http://schemas.microsoft.com/office/drawing/2014/main" id="{849F452D-30D7-E1C7-CD30-A769A93719D2}"/>
                  </a:ext>
                </a:extLst>
              </p14:cNvPr>
              <p14:cNvContentPartPr/>
              <p14:nvPr/>
            </p14:nvContentPartPr>
            <p14:xfrm>
              <a:off x="5264880" y="4471420"/>
              <a:ext cx="1113480" cy="136080"/>
            </p14:xfrm>
          </p:contentPart>
        </mc:Choice>
        <mc:Fallback>
          <p:pic>
            <p:nvPicPr>
              <p:cNvPr id="153" name="Ink 152">
                <a:extLst>
                  <a:ext uri="{FF2B5EF4-FFF2-40B4-BE49-F238E27FC236}">
                    <a16:creationId xmlns:a16="http://schemas.microsoft.com/office/drawing/2014/main" id="{849F452D-30D7-E1C7-CD30-A769A93719D2}"/>
                  </a:ext>
                </a:extLst>
              </p:cNvPr>
              <p:cNvPicPr/>
              <p:nvPr/>
            </p:nvPicPr>
            <p:blipFill>
              <a:blip r:embed="rId157"/>
              <a:stretch>
                <a:fillRect/>
              </a:stretch>
            </p:blipFill>
            <p:spPr>
              <a:xfrm>
                <a:off x="5247240" y="4453420"/>
                <a:ext cx="1149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4" name="Ink 153">
                <a:extLst>
                  <a:ext uri="{FF2B5EF4-FFF2-40B4-BE49-F238E27FC236}">
                    <a16:creationId xmlns:a16="http://schemas.microsoft.com/office/drawing/2014/main" id="{A4359E9B-1994-1297-357F-C21E01F3657C}"/>
                  </a:ext>
                </a:extLst>
              </p14:cNvPr>
              <p14:cNvContentPartPr/>
              <p14:nvPr/>
            </p14:nvContentPartPr>
            <p14:xfrm>
              <a:off x="6510840" y="4497340"/>
              <a:ext cx="1687680" cy="83880"/>
            </p14:xfrm>
          </p:contentPart>
        </mc:Choice>
        <mc:Fallback>
          <p:pic>
            <p:nvPicPr>
              <p:cNvPr id="154" name="Ink 153">
                <a:extLst>
                  <a:ext uri="{FF2B5EF4-FFF2-40B4-BE49-F238E27FC236}">
                    <a16:creationId xmlns:a16="http://schemas.microsoft.com/office/drawing/2014/main" id="{A4359E9B-1994-1297-357F-C21E01F3657C}"/>
                  </a:ext>
                </a:extLst>
              </p:cNvPr>
              <p:cNvPicPr/>
              <p:nvPr/>
            </p:nvPicPr>
            <p:blipFill>
              <a:blip r:embed="rId159"/>
              <a:stretch>
                <a:fillRect/>
              </a:stretch>
            </p:blipFill>
            <p:spPr>
              <a:xfrm>
                <a:off x="6492840" y="4479700"/>
                <a:ext cx="1723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0" name="Ink 169">
                <a:extLst>
                  <a:ext uri="{FF2B5EF4-FFF2-40B4-BE49-F238E27FC236}">
                    <a16:creationId xmlns:a16="http://schemas.microsoft.com/office/drawing/2014/main" id="{4701CE53-104E-4092-FB7E-CDB979355DA2}"/>
                  </a:ext>
                </a:extLst>
              </p14:cNvPr>
              <p14:cNvContentPartPr/>
              <p14:nvPr/>
            </p14:nvContentPartPr>
            <p14:xfrm>
              <a:off x="4523640" y="4941220"/>
              <a:ext cx="1073880" cy="39600"/>
            </p14:xfrm>
          </p:contentPart>
        </mc:Choice>
        <mc:Fallback>
          <p:pic>
            <p:nvPicPr>
              <p:cNvPr id="170" name="Ink 169">
                <a:extLst>
                  <a:ext uri="{FF2B5EF4-FFF2-40B4-BE49-F238E27FC236}">
                    <a16:creationId xmlns:a16="http://schemas.microsoft.com/office/drawing/2014/main" id="{4701CE53-104E-4092-FB7E-CDB979355DA2}"/>
                  </a:ext>
                </a:extLst>
              </p:cNvPr>
              <p:cNvPicPr/>
              <p:nvPr/>
            </p:nvPicPr>
            <p:blipFill>
              <a:blip r:embed="rId161"/>
              <a:stretch>
                <a:fillRect/>
              </a:stretch>
            </p:blipFill>
            <p:spPr>
              <a:xfrm>
                <a:off x="4506000" y="4923220"/>
                <a:ext cx="1109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86" name="Ink 185">
                <a:extLst>
                  <a:ext uri="{FF2B5EF4-FFF2-40B4-BE49-F238E27FC236}">
                    <a16:creationId xmlns:a16="http://schemas.microsoft.com/office/drawing/2014/main" id="{89D61754-8B59-B084-9DF4-E6EB22F6EF4D}"/>
                  </a:ext>
                </a:extLst>
              </p14:cNvPr>
              <p14:cNvContentPartPr/>
              <p14:nvPr/>
            </p14:nvContentPartPr>
            <p14:xfrm>
              <a:off x="8310120" y="4535140"/>
              <a:ext cx="762120" cy="54000"/>
            </p14:xfrm>
          </p:contentPart>
        </mc:Choice>
        <mc:Fallback>
          <p:pic>
            <p:nvPicPr>
              <p:cNvPr id="186" name="Ink 185">
                <a:extLst>
                  <a:ext uri="{FF2B5EF4-FFF2-40B4-BE49-F238E27FC236}">
                    <a16:creationId xmlns:a16="http://schemas.microsoft.com/office/drawing/2014/main" id="{89D61754-8B59-B084-9DF4-E6EB22F6EF4D}"/>
                  </a:ext>
                </a:extLst>
              </p:cNvPr>
              <p:cNvPicPr/>
              <p:nvPr/>
            </p:nvPicPr>
            <p:blipFill>
              <a:blip r:embed="rId163"/>
              <a:stretch>
                <a:fillRect/>
              </a:stretch>
            </p:blipFill>
            <p:spPr>
              <a:xfrm>
                <a:off x="8292120" y="4517500"/>
                <a:ext cx="797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8" name="Ink 187">
                <a:extLst>
                  <a:ext uri="{FF2B5EF4-FFF2-40B4-BE49-F238E27FC236}">
                    <a16:creationId xmlns:a16="http://schemas.microsoft.com/office/drawing/2014/main" id="{A87211A2-9992-51D4-2CA3-08F9BFE63890}"/>
                  </a:ext>
                </a:extLst>
              </p14:cNvPr>
              <p14:cNvContentPartPr/>
              <p14:nvPr/>
            </p14:nvContentPartPr>
            <p14:xfrm>
              <a:off x="8341800" y="4944820"/>
              <a:ext cx="844560" cy="123480"/>
            </p14:xfrm>
          </p:contentPart>
        </mc:Choice>
        <mc:Fallback>
          <p:pic>
            <p:nvPicPr>
              <p:cNvPr id="188" name="Ink 187">
                <a:extLst>
                  <a:ext uri="{FF2B5EF4-FFF2-40B4-BE49-F238E27FC236}">
                    <a16:creationId xmlns:a16="http://schemas.microsoft.com/office/drawing/2014/main" id="{A87211A2-9992-51D4-2CA3-08F9BFE63890}"/>
                  </a:ext>
                </a:extLst>
              </p:cNvPr>
              <p:cNvPicPr/>
              <p:nvPr/>
            </p:nvPicPr>
            <p:blipFill>
              <a:blip r:embed="rId165"/>
              <a:stretch>
                <a:fillRect/>
              </a:stretch>
            </p:blipFill>
            <p:spPr>
              <a:xfrm>
                <a:off x="8323800" y="4926820"/>
                <a:ext cx="880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24" name="Ink 223">
                <a:extLst>
                  <a:ext uri="{FF2B5EF4-FFF2-40B4-BE49-F238E27FC236}">
                    <a16:creationId xmlns:a16="http://schemas.microsoft.com/office/drawing/2014/main" id="{78225719-3343-F62E-FCA9-B0C107F2554D}"/>
                  </a:ext>
                </a:extLst>
              </p14:cNvPr>
              <p14:cNvContentPartPr/>
              <p14:nvPr/>
            </p14:nvContentPartPr>
            <p14:xfrm>
              <a:off x="3899760" y="3544780"/>
              <a:ext cx="3085200" cy="654120"/>
            </p14:xfrm>
          </p:contentPart>
        </mc:Choice>
        <mc:Fallback>
          <p:pic>
            <p:nvPicPr>
              <p:cNvPr id="224" name="Ink 223">
                <a:extLst>
                  <a:ext uri="{FF2B5EF4-FFF2-40B4-BE49-F238E27FC236}">
                    <a16:creationId xmlns:a16="http://schemas.microsoft.com/office/drawing/2014/main" id="{78225719-3343-F62E-FCA9-B0C107F2554D}"/>
                  </a:ext>
                </a:extLst>
              </p:cNvPr>
              <p:cNvPicPr/>
              <p:nvPr/>
            </p:nvPicPr>
            <p:blipFill>
              <a:blip r:embed="rId167"/>
              <a:stretch>
                <a:fillRect/>
              </a:stretch>
            </p:blipFill>
            <p:spPr>
              <a:xfrm>
                <a:off x="3882120" y="3527140"/>
                <a:ext cx="312084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29" name="Ink 228">
                <a:extLst>
                  <a:ext uri="{FF2B5EF4-FFF2-40B4-BE49-F238E27FC236}">
                    <a16:creationId xmlns:a16="http://schemas.microsoft.com/office/drawing/2014/main" id="{CBFF22E4-FE4D-8A0C-E42F-2A06EF84197E}"/>
                  </a:ext>
                </a:extLst>
              </p14:cNvPr>
              <p14:cNvContentPartPr/>
              <p14:nvPr/>
            </p14:nvContentPartPr>
            <p14:xfrm>
              <a:off x="5148960" y="3960940"/>
              <a:ext cx="1362240" cy="596520"/>
            </p14:xfrm>
          </p:contentPart>
        </mc:Choice>
        <mc:Fallback>
          <p:pic>
            <p:nvPicPr>
              <p:cNvPr id="229" name="Ink 228">
                <a:extLst>
                  <a:ext uri="{FF2B5EF4-FFF2-40B4-BE49-F238E27FC236}">
                    <a16:creationId xmlns:a16="http://schemas.microsoft.com/office/drawing/2014/main" id="{CBFF22E4-FE4D-8A0C-E42F-2A06EF84197E}"/>
                  </a:ext>
                </a:extLst>
              </p:cNvPr>
              <p:cNvPicPr/>
              <p:nvPr/>
            </p:nvPicPr>
            <p:blipFill>
              <a:blip r:embed="rId169"/>
              <a:stretch>
                <a:fillRect/>
              </a:stretch>
            </p:blipFill>
            <p:spPr>
              <a:xfrm>
                <a:off x="5131320" y="3943300"/>
                <a:ext cx="139788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31" name="Ink 230">
                <a:extLst>
                  <a:ext uri="{FF2B5EF4-FFF2-40B4-BE49-F238E27FC236}">
                    <a16:creationId xmlns:a16="http://schemas.microsoft.com/office/drawing/2014/main" id="{CD394088-6CF5-0536-CCA8-8E2F1E74BBC9}"/>
                  </a:ext>
                </a:extLst>
              </p14:cNvPr>
              <p14:cNvContentPartPr/>
              <p14:nvPr/>
            </p14:nvContentPartPr>
            <p14:xfrm>
              <a:off x="1872240" y="3494740"/>
              <a:ext cx="1740960" cy="594000"/>
            </p14:xfrm>
          </p:contentPart>
        </mc:Choice>
        <mc:Fallback>
          <p:pic>
            <p:nvPicPr>
              <p:cNvPr id="231" name="Ink 230">
                <a:extLst>
                  <a:ext uri="{FF2B5EF4-FFF2-40B4-BE49-F238E27FC236}">
                    <a16:creationId xmlns:a16="http://schemas.microsoft.com/office/drawing/2014/main" id="{CD394088-6CF5-0536-CCA8-8E2F1E74BBC9}"/>
                  </a:ext>
                </a:extLst>
              </p:cNvPr>
              <p:cNvPicPr/>
              <p:nvPr/>
            </p:nvPicPr>
            <p:blipFill>
              <a:blip r:embed="rId171"/>
              <a:stretch>
                <a:fillRect/>
              </a:stretch>
            </p:blipFill>
            <p:spPr>
              <a:xfrm>
                <a:off x="1854600" y="3476740"/>
                <a:ext cx="1776600" cy="629640"/>
              </a:xfrm>
              <a:prstGeom prst="rect">
                <a:avLst/>
              </a:prstGeom>
            </p:spPr>
          </p:pic>
        </mc:Fallback>
      </mc:AlternateContent>
      <p:grpSp>
        <p:nvGrpSpPr>
          <p:cNvPr id="234" name="Group 233">
            <a:extLst>
              <a:ext uri="{FF2B5EF4-FFF2-40B4-BE49-F238E27FC236}">
                <a16:creationId xmlns:a16="http://schemas.microsoft.com/office/drawing/2014/main" id="{85395938-7D94-F5C4-01B1-AE32ADEA14C5}"/>
              </a:ext>
            </a:extLst>
          </p:cNvPr>
          <p:cNvGrpSpPr/>
          <p:nvPr/>
        </p:nvGrpSpPr>
        <p:grpSpPr>
          <a:xfrm>
            <a:off x="274920" y="3526420"/>
            <a:ext cx="9135000" cy="1163880"/>
            <a:chOff x="274920" y="3526420"/>
            <a:chExt cx="9135000" cy="1163880"/>
          </a:xfrm>
        </p:grpSpPr>
        <mc:AlternateContent xmlns:mc="http://schemas.openxmlformats.org/markup-compatibility/2006">
          <mc:Choice xmlns:p14="http://schemas.microsoft.com/office/powerpoint/2010/main" Requires="p14">
            <p:contentPart p14:bwMode="auto" r:id="rId172">
              <p14:nvContentPartPr>
                <p14:cNvPr id="156" name="Ink 155">
                  <a:extLst>
                    <a:ext uri="{FF2B5EF4-FFF2-40B4-BE49-F238E27FC236}">
                      <a16:creationId xmlns:a16="http://schemas.microsoft.com/office/drawing/2014/main" id="{EAD1817D-4CDE-048C-91AD-CD8DADF8DC04}"/>
                    </a:ext>
                  </a:extLst>
                </p14:cNvPr>
                <p14:cNvContentPartPr/>
                <p14:nvPr/>
              </p14:nvContentPartPr>
              <p14:xfrm>
                <a:off x="3860520" y="4498060"/>
                <a:ext cx="654120" cy="54000"/>
              </p14:xfrm>
            </p:contentPart>
          </mc:Choice>
          <mc:Fallback>
            <p:pic>
              <p:nvPicPr>
                <p:cNvPr id="156" name="Ink 155">
                  <a:extLst>
                    <a:ext uri="{FF2B5EF4-FFF2-40B4-BE49-F238E27FC236}">
                      <a16:creationId xmlns:a16="http://schemas.microsoft.com/office/drawing/2014/main" id="{EAD1817D-4CDE-048C-91AD-CD8DADF8DC04}"/>
                    </a:ext>
                  </a:extLst>
                </p:cNvPr>
                <p:cNvPicPr/>
                <p:nvPr/>
              </p:nvPicPr>
              <p:blipFill>
                <a:blip r:embed="rId173"/>
                <a:stretch>
                  <a:fillRect/>
                </a:stretch>
              </p:blipFill>
              <p:spPr>
                <a:xfrm>
                  <a:off x="3842880" y="4480420"/>
                  <a:ext cx="689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7" name="Ink 156">
                  <a:extLst>
                    <a:ext uri="{FF2B5EF4-FFF2-40B4-BE49-F238E27FC236}">
                      <a16:creationId xmlns:a16="http://schemas.microsoft.com/office/drawing/2014/main" id="{09962DFF-B324-3C7D-02FA-81BAA88110F7}"/>
                    </a:ext>
                  </a:extLst>
                </p14:cNvPr>
                <p14:cNvContentPartPr/>
                <p14:nvPr/>
              </p14:nvContentPartPr>
              <p14:xfrm>
                <a:off x="3122160" y="4480060"/>
                <a:ext cx="601920" cy="70200"/>
              </p14:xfrm>
            </p:contentPart>
          </mc:Choice>
          <mc:Fallback>
            <p:pic>
              <p:nvPicPr>
                <p:cNvPr id="157" name="Ink 156">
                  <a:extLst>
                    <a:ext uri="{FF2B5EF4-FFF2-40B4-BE49-F238E27FC236}">
                      <a16:creationId xmlns:a16="http://schemas.microsoft.com/office/drawing/2014/main" id="{09962DFF-B324-3C7D-02FA-81BAA88110F7}"/>
                    </a:ext>
                  </a:extLst>
                </p:cNvPr>
                <p:cNvPicPr/>
                <p:nvPr/>
              </p:nvPicPr>
              <p:blipFill>
                <a:blip r:embed="rId175"/>
                <a:stretch>
                  <a:fillRect/>
                </a:stretch>
              </p:blipFill>
              <p:spPr>
                <a:xfrm>
                  <a:off x="3104520" y="4462420"/>
                  <a:ext cx="63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8" name="Ink 157">
                  <a:extLst>
                    <a:ext uri="{FF2B5EF4-FFF2-40B4-BE49-F238E27FC236}">
                      <a16:creationId xmlns:a16="http://schemas.microsoft.com/office/drawing/2014/main" id="{EB415C8E-8AB4-1FED-A19E-7FB853F1FDD3}"/>
                    </a:ext>
                  </a:extLst>
                </p14:cNvPr>
                <p14:cNvContentPartPr/>
                <p14:nvPr/>
              </p14:nvContentPartPr>
              <p14:xfrm>
                <a:off x="1960440" y="4498420"/>
                <a:ext cx="876240" cy="89280"/>
              </p14:xfrm>
            </p:contentPart>
          </mc:Choice>
          <mc:Fallback>
            <p:pic>
              <p:nvPicPr>
                <p:cNvPr id="158" name="Ink 157">
                  <a:extLst>
                    <a:ext uri="{FF2B5EF4-FFF2-40B4-BE49-F238E27FC236}">
                      <a16:creationId xmlns:a16="http://schemas.microsoft.com/office/drawing/2014/main" id="{EB415C8E-8AB4-1FED-A19E-7FB853F1FDD3}"/>
                    </a:ext>
                  </a:extLst>
                </p:cNvPr>
                <p:cNvPicPr/>
                <p:nvPr/>
              </p:nvPicPr>
              <p:blipFill>
                <a:blip r:embed="rId177"/>
                <a:stretch>
                  <a:fillRect/>
                </a:stretch>
              </p:blipFill>
              <p:spPr>
                <a:xfrm>
                  <a:off x="1942440" y="4480420"/>
                  <a:ext cx="911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0" name="Ink 159">
                  <a:extLst>
                    <a:ext uri="{FF2B5EF4-FFF2-40B4-BE49-F238E27FC236}">
                      <a16:creationId xmlns:a16="http://schemas.microsoft.com/office/drawing/2014/main" id="{88C279DD-92E8-3DE7-9984-A2CD1214621B}"/>
                    </a:ext>
                  </a:extLst>
                </p14:cNvPr>
                <p14:cNvContentPartPr/>
                <p14:nvPr/>
              </p14:nvContentPartPr>
              <p14:xfrm>
                <a:off x="1054320" y="4549540"/>
                <a:ext cx="730800" cy="38520"/>
              </p14:xfrm>
            </p:contentPart>
          </mc:Choice>
          <mc:Fallback>
            <p:pic>
              <p:nvPicPr>
                <p:cNvPr id="160" name="Ink 159">
                  <a:extLst>
                    <a:ext uri="{FF2B5EF4-FFF2-40B4-BE49-F238E27FC236}">
                      <a16:creationId xmlns:a16="http://schemas.microsoft.com/office/drawing/2014/main" id="{88C279DD-92E8-3DE7-9984-A2CD1214621B}"/>
                    </a:ext>
                  </a:extLst>
                </p:cNvPr>
                <p:cNvPicPr/>
                <p:nvPr/>
              </p:nvPicPr>
              <p:blipFill>
                <a:blip r:embed="rId179"/>
                <a:stretch>
                  <a:fillRect/>
                </a:stretch>
              </p:blipFill>
              <p:spPr>
                <a:xfrm>
                  <a:off x="1036320" y="4531900"/>
                  <a:ext cx="766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2" name="Ink 181">
                  <a:extLst>
                    <a:ext uri="{FF2B5EF4-FFF2-40B4-BE49-F238E27FC236}">
                      <a16:creationId xmlns:a16="http://schemas.microsoft.com/office/drawing/2014/main" id="{FE66211E-89D2-5490-63B1-A22268754EE6}"/>
                    </a:ext>
                  </a:extLst>
                </p14:cNvPr>
                <p14:cNvContentPartPr/>
                <p14:nvPr/>
              </p14:nvContentPartPr>
              <p14:xfrm>
                <a:off x="3890760" y="4509580"/>
                <a:ext cx="533880" cy="64440"/>
              </p14:xfrm>
            </p:contentPart>
          </mc:Choice>
          <mc:Fallback>
            <p:pic>
              <p:nvPicPr>
                <p:cNvPr id="182" name="Ink 181">
                  <a:extLst>
                    <a:ext uri="{FF2B5EF4-FFF2-40B4-BE49-F238E27FC236}">
                      <a16:creationId xmlns:a16="http://schemas.microsoft.com/office/drawing/2014/main" id="{FE66211E-89D2-5490-63B1-A22268754EE6}"/>
                    </a:ext>
                  </a:extLst>
                </p:cNvPr>
                <p:cNvPicPr/>
                <p:nvPr/>
              </p:nvPicPr>
              <p:blipFill>
                <a:blip r:embed="rId181"/>
                <a:stretch>
                  <a:fillRect/>
                </a:stretch>
              </p:blipFill>
              <p:spPr>
                <a:xfrm>
                  <a:off x="3872760" y="4491940"/>
                  <a:ext cx="569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4" name="Ink 183">
                  <a:extLst>
                    <a:ext uri="{FF2B5EF4-FFF2-40B4-BE49-F238E27FC236}">
                      <a16:creationId xmlns:a16="http://schemas.microsoft.com/office/drawing/2014/main" id="{C1B3E826-744D-9600-F93B-734D16C83F36}"/>
                    </a:ext>
                  </a:extLst>
                </p14:cNvPr>
                <p14:cNvContentPartPr/>
                <p14:nvPr/>
              </p14:nvContentPartPr>
              <p14:xfrm>
                <a:off x="1948920" y="4525780"/>
                <a:ext cx="1841760" cy="71280"/>
              </p14:xfrm>
            </p:contentPart>
          </mc:Choice>
          <mc:Fallback>
            <p:pic>
              <p:nvPicPr>
                <p:cNvPr id="184" name="Ink 183">
                  <a:extLst>
                    <a:ext uri="{FF2B5EF4-FFF2-40B4-BE49-F238E27FC236}">
                      <a16:creationId xmlns:a16="http://schemas.microsoft.com/office/drawing/2014/main" id="{C1B3E826-744D-9600-F93B-734D16C83F36}"/>
                    </a:ext>
                  </a:extLst>
                </p:cNvPr>
                <p:cNvPicPr/>
                <p:nvPr/>
              </p:nvPicPr>
              <p:blipFill>
                <a:blip r:embed="rId183"/>
                <a:stretch>
                  <a:fillRect/>
                </a:stretch>
              </p:blipFill>
              <p:spPr>
                <a:xfrm>
                  <a:off x="1931280" y="4507780"/>
                  <a:ext cx="1877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Ink 143">
                  <a:extLst>
                    <a:ext uri="{FF2B5EF4-FFF2-40B4-BE49-F238E27FC236}">
                      <a16:creationId xmlns:a16="http://schemas.microsoft.com/office/drawing/2014/main" id="{200BB76E-97AE-3010-BBE4-AEBF90E97516}"/>
                    </a:ext>
                  </a:extLst>
                </p14:cNvPr>
                <p14:cNvContentPartPr/>
                <p14:nvPr/>
              </p14:nvContentPartPr>
              <p14:xfrm>
                <a:off x="8455200" y="4505260"/>
                <a:ext cx="822240" cy="35280"/>
              </p14:xfrm>
            </p:contentPart>
          </mc:Choice>
          <mc:Fallback>
            <p:pic>
              <p:nvPicPr>
                <p:cNvPr id="144" name="Ink 143">
                  <a:extLst>
                    <a:ext uri="{FF2B5EF4-FFF2-40B4-BE49-F238E27FC236}">
                      <a16:creationId xmlns:a16="http://schemas.microsoft.com/office/drawing/2014/main" id="{200BB76E-97AE-3010-BBE4-AEBF90E97516}"/>
                    </a:ext>
                  </a:extLst>
                </p:cNvPr>
                <p:cNvPicPr/>
                <p:nvPr/>
              </p:nvPicPr>
              <p:blipFill>
                <a:blip r:embed="rId185"/>
                <a:stretch>
                  <a:fillRect/>
                </a:stretch>
              </p:blipFill>
              <p:spPr>
                <a:xfrm>
                  <a:off x="8437200" y="4487260"/>
                  <a:ext cx="857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Ink 144">
                  <a:extLst>
                    <a:ext uri="{FF2B5EF4-FFF2-40B4-BE49-F238E27FC236}">
                      <a16:creationId xmlns:a16="http://schemas.microsoft.com/office/drawing/2014/main" id="{07A4DC71-72B3-A275-BE03-2237AE8DC43A}"/>
                    </a:ext>
                  </a:extLst>
                </p14:cNvPr>
                <p14:cNvContentPartPr/>
                <p14:nvPr/>
              </p14:nvContentPartPr>
              <p14:xfrm>
                <a:off x="7818720" y="4499860"/>
                <a:ext cx="371520" cy="55800"/>
              </p14:xfrm>
            </p:contentPart>
          </mc:Choice>
          <mc:Fallback>
            <p:pic>
              <p:nvPicPr>
                <p:cNvPr id="145" name="Ink 144">
                  <a:extLst>
                    <a:ext uri="{FF2B5EF4-FFF2-40B4-BE49-F238E27FC236}">
                      <a16:creationId xmlns:a16="http://schemas.microsoft.com/office/drawing/2014/main" id="{07A4DC71-72B3-A275-BE03-2237AE8DC43A}"/>
                    </a:ext>
                  </a:extLst>
                </p:cNvPr>
                <p:cNvPicPr/>
                <p:nvPr/>
              </p:nvPicPr>
              <p:blipFill>
                <a:blip r:embed="rId187"/>
                <a:stretch>
                  <a:fillRect/>
                </a:stretch>
              </p:blipFill>
              <p:spPr>
                <a:xfrm>
                  <a:off x="7801080" y="4481860"/>
                  <a:ext cx="407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6" name="Ink 145">
                  <a:extLst>
                    <a:ext uri="{FF2B5EF4-FFF2-40B4-BE49-F238E27FC236}">
                      <a16:creationId xmlns:a16="http://schemas.microsoft.com/office/drawing/2014/main" id="{87DA76CE-3CFC-8CB3-61F8-8F35F984F039}"/>
                    </a:ext>
                  </a:extLst>
                </p14:cNvPr>
                <p14:cNvContentPartPr/>
                <p14:nvPr/>
              </p14:nvContentPartPr>
              <p14:xfrm>
                <a:off x="6550800" y="4498780"/>
                <a:ext cx="1180080" cy="75960"/>
              </p14:xfrm>
            </p:contentPart>
          </mc:Choice>
          <mc:Fallback>
            <p:pic>
              <p:nvPicPr>
                <p:cNvPr id="146" name="Ink 145">
                  <a:extLst>
                    <a:ext uri="{FF2B5EF4-FFF2-40B4-BE49-F238E27FC236}">
                      <a16:creationId xmlns:a16="http://schemas.microsoft.com/office/drawing/2014/main" id="{87DA76CE-3CFC-8CB3-61F8-8F35F984F039}"/>
                    </a:ext>
                  </a:extLst>
                </p:cNvPr>
                <p:cNvPicPr/>
                <p:nvPr/>
              </p:nvPicPr>
              <p:blipFill>
                <a:blip r:embed="rId189"/>
                <a:stretch>
                  <a:fillRect/>
                </a:stretch>
              </p:blipFill>
              <p:spPr>
                <a:xfrm>
                  <a:off x="6533160" y="4480780"/>
                  <a:ext cx="1215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8" name="Ink 147">
                  <a:extLst>
                    <a:ext uri="{FF2B5EF4-FFF2-40B4-BE49-F238E27FC236}">
                      <a16:creationId xmlns:a16="http://schemas.microsoft.com/office/drawing/2014/main" id="{F71EBD2A-5A8C-A3F4-79F9-E96583D6F88D}"/>
                    </a:ext>
                  </a:extLst>
                </p14:cNvPr>
                <p14:cNvContentPartPr/>
                <p14:nvPr/>
              </p14:nvContentPartPr>
              <p14:xfrm>
                <a:off x="5846280" y="4535140"/>
                <a:ext cx="605160" cy="51480"/>
              </p14:xfrm>
            </p:contentPart>
          </mc:Choice>
          <mc:Fallback>
            <p:pic>
              <p:nvPicPr>
                <p:cNvPr id="148" name="Ink 147">
                  <a:extLst>
                    <a:ext uri="{FF2B5EF4-FFF2-40B4-BE49-F238E27FC236}">
                      <a16:creationId xmlns:a16="http://schemas.microsoft.com/office/drawing/2014/main" id="{F71EBD2A-5A8C-A3F4-79F9-E96583D6F88D}"/>
                    </a:ext>
                  </a:extLst>
                </p:cNvPr>
                <p:cNvPicPr/>
                <p:nvPr/>
              </p:nvPicPr>
              <p:blipFill>
                <a:blip r:embed="rId191"/>
                <a:stretch>
                  <a:fillRect/>
                </a:stretch>
              </p:blipFill>
              <p:spPr>
                <a:xfrm>
                  <a:off x="5828640" y="4517500"/>
                  <a:ext cx="640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9" name="Ink 148">
                  <a:extLst>
                    <a:ext uri="{FF2B5EF4-FFF2-40B4-BE49-F238E27FC236}">
                      <a16:creationId xmlns:a16="http://schemas.microsoft.com/office/drawing/2014/main" id="{714E792E-7765-E4BB-E403-C00E55E799FF}"/>
                    </a:ext>
                  </a:extLst>
                </p14:cNvPr>
                <p14:cNvContentPartPr/>
                <p14:nvPr/>
              </p14:nvContentPartPr>
              <p14:xfrm>
                <a:off x="5151480" y="4480420"/>
                <a:ext cx="561240" cy="73080"/>
              </p14:xfrm>
            </p:contentPart>
          </mc:Choice>
          <mc:Fallback>
            <p:pic>
              <p:nvPicPr>
                <p:cNvPr id="149" name="Ink 148">
                  <a:extLst>
                    <a:ext uri="{FF2B5EF4-FFF2-40B4-BE49-F238E27FC236}">
                      <a16:creationId xmlns:a16="http://schemas.microsoft.com/office/drawing/2014/main" id="{714E792E-7765-E4BB-E403-C00E55E799FF}"/>
                    </a:ext>
                  </a:extLst>
                </p:cNvPr>
                <p:cNvPicPr/>
                <p:nvPr/>
              </p:nvPicPr>
              <p:blipFill>
                <a:blip r:embed="rId193"/>
                <a:stretch>
                  <a:fillRect/>
                </a:stretch>
              </p:blipFill>
              <p:spPr>
                <a:xfrm>
                  <a:off x="5133480" y="4462420"/>
                  <a:ext cx="596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Ink 118">
                  <a:extLst>
                    <a:ext uri="{FF2B5EF4-FFF2-40B4-BE49-F238E27FC236}">
                      <a16:creationId xmlns:a16="http://schemas.microsoft.com/office/drawing/2014/main" id="{61E5A98E-DAD0-5A30-6F9F-6BD017EF4FEE}"/>
                    </a:ext>
                  </a:extLst>
                </p14:cNvPr>
                <p14:cNvContentPartPr/>
                <p14:nvPr/>
              </p14:nvContentPartPr>
              <p14:xfrm>
                <a:off x="5606160" y="3609220"/>
                <a:ext cx="514440" cy="46080"/>
              </p14:xfrm>
            </p:contentPart>
          </mc:Choice>
          <mc:Fallback>
            <p:pic>
              <p:nvPicPr>
                <p:cNvPr id="119" name="Ink 118">
                  <a:extLst>
                    <a:ext uri="{FF2B5EF4-FFF2-40B4-BE49-F238E27FC236}">
                      <a16:creationId xmlns:a16="http://schemas.microsoft.com/office/drawing/2014/main" id="{61E5A98E-DAD0-5A30-6F9F-6BD017EF4FEE}"/>
                    </a:ext>
                  </a:extLst>
                </p:cNvPr>
                <p:cNvPicPr/>
                <p:nvPr/>
              </p:nvPicPr>
              <p:blipFill>
                <a:blip r:embed="rId195"/>
                <a:stretch>
                  <a:fillRect/>
                </a:stretch>
              </p:blipFill>
              <p:spPr>
                <a:xfrm>
                  <a:off x="5588160" y="3591580"/>
                  <a:ext cx="550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Ink 119">
                  <a:extLst>
                    <a:ext uri="{FF2B5EF4-FFF2-40B4-BE49-F238E27FC236}">
                      <a16:creationId xmlns:a16="http://schemas.microsoft.com/office/drawing/2014/main" id="{C1A1E83E-E228-A7EF-3F34-79E992641DC7}"/>
                    </a:ext>
                  </a:extLst>
                </p14:cNvPr>
                <p14:cNvContentPartPr/>
                <p14:nvPr/>
              </p14:nvContentPartPr>
              <p14:xfrm>
                <a:off x="4862760" y="3590860"/>
                <a:ext cx="383760" cy="40320"/>
              </p14:xfrm>
            </p:contentPart>
          </mc:Choice>
          <mc:Fallback>
            <p:pic>
              <p:nvPicPr>
                <p:cNvPr id="120" name="Ink 119">
                  <a:extLst>
                    <a:ext uri="{FF2B5EF4-FFF2-40B4-BE49-F238E27FC236}">
                      <a16:creationId xmlns:a16="http://schemas.microsoft.com/office/drawing/2014/main" id="{C1A1E83E-E228-A7EF-3F34-79E992641DC7}"/>
                    </a:ext>
                  </a:extLst>
                </p:cNvPr>
                <p:cNvPicPr/>
                <p:nvPr/>
              </p:nvPicPr>
              <p:blipFill>
                <a:blip r:embed="rId197"/>
                <a:stretch>
                  <a:fillRect/>
                </a:stretch>
              </p:blipFill>
              <p:spPr>
                <a:xfrm>
                  <a:off x="4845120" y="3573220"/>
                  <a:ext cx="419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Ink 121">
                  <a:extLst>
                    <a:ext uri="{FF2B5EF4-FFF2-40B4-BE49-F238E27FC236}">
                      <a16:creationId xmlns:a16="http://schemas.microsoft.com/office/drawing/2014/main" id="{316D253E-AF13-A62E-2D22-91A00C95195C}"/>
                    </a:ext>
                  </a:extLst>
                </p14:cNvPr>
                <p14:cNvContentPartPr/>
                <p14:nvPr/>
              </p14:nvContentPartPr>
              <p14:xfrm>
                <a:off x="3978960" y="3587980"/>
                <a:ext cx="707400" cy="52560"/>
              </p14:xfrm>
            </p:contentPart>
          </mc:Choice>
          <mc:Fallback>
            <p:pic>
              <p:nvPicPr>
                <p:cNvPr id="122" name="Ink 121">
                  <a:extLst>
                    <a:ext uri="{FF2B5EF4-FFF2-40B4-BE49-F238E27FC236}">
                      <a16:creationId xmlns:a16="http://schemas.microsoft.com/office/drawing/2014/main" id="{316D253E-AF13-A62E-2D22-91A00C95195C}"/>
                    </a:ext>
                  </a:extLst>
                </p:cNvPr>
                <p:cNvPicPr/>
                <p:nvPr/>
              </p:nvPicPr>
              <p:blipFill>
                <a:blip r:embed="rId199"/>
                <a:stretch>
                  <a:fillRect/>
                </a:stretch>
              </p:blipFill>
              <p:spPr>
                <a:xfrm>
                  <a:off x="3960960" y="3570340"/>
                  <a:ext cx="74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Ink 123">
                  <a:extLst>
                    <a:ext uri="{FF2B5EF4-FFF2-40B4-BE49-F238E27FC236}">
                      <a16:creationId xmlns:a16="http://schemas.microsoft.com/office/drawing/2014/main" id="{7EB4B04E-2AC4-3C5C-347E-9123CAB795A9}"/>
                    </a:ext>
                  </a:extLst>
                </p14:cNvPr>
                <p14:cNvContentPartPr/>
                <p14:nvPr/>
              </p14:nvContentPartPr>
              <p14:xfrm>
                <a:off x="3566760" y="3564220"/>
                <a:ext cx="285120" cy="55800"/>
              </p14:xfrm>
            </p:contentPart>
          </mc:Choice>
          <mc:Fallback>
            <p:pic>
              <p:nvPicPr>
                <p:cNvPr id="124" name="Ink 123">
                  <a:extLst>
                    <a:ext uri="{FF2B5EF4-FFF2-40B4-BE49-F238E27FC236}">
                      <a16:creationId xmlns:a16="http://schemas.microsoft.com/office/drawing/2014/main" id="{7EB4B04E-2AC4-3C5C-347E-9123CAB795A9}"/>
                    </a:ext>
                  </a:extLst>
                </p:cNvPr>
                <p:cNvPicPr/>
                <p:nvPr/>
              </p:nvPicPr>
              <p:blipFill>
                <a:blip r:embed="rId201"/>
                <a:stretch>
                  <a:fillRect/>
                </a:stretch>
              </p:blipFill>
              <p:spPr>
                <a:xfrm>
                  <a:off x="3549120" y="3546580"/>
                  <a:ext cx="320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Ink 124">
                  <a:extLst>
                    <a:ext uri="{FF2B5EF4-FFF2-40B4-BE49-F238E27FC236}">
                      <a16:creationId xmlns:a16="http://schemas.microsoft.com/office/drawing/2014/main" id="{8AFCDE13-EB19-9D21-ADD7-A094CFB200C9}"/>
                    </a:ext>
                  </a:extLst>
                </p14:cNvPr>
                <p14:cNvContentPartPr/>
                <p14:nvPr/>
              </p14:nvContentPartPr>
              <p14:xfrm>
                <a:off x="2979960" y="3559540"/>
                <a:ext cx="406440" cy="43920"/>
              </p14:xfrm>
            </p:contentPart>
          </mc:Choice>
          <mc:Fallback>
            <p:pic>
              <p:nvPicPr>
                <p:cNvPr id="125" name="Ink 124">
                  <a:extLst>
                    <a:ext uri="{FF2B5EF4-FFF2-40B4-BE49-F238E27FC236}">
                      <a16:creationId xmlns:a16="http://schemas.microsoft.com/office/drawing/2014/main" id="{8AFCDE13-EB19-9D21-ADD7-A094CFB200C9}"/>
                    </a:ext>
                  </a:extLst>
                </p:cNvPr>
                <p:cNvPicPr/>
                <p:nvPr/>
              </p:nvPicPr>
              <p:blipFill>
                <a:blip r:embed="rId203"/>
                <a:stretch>
                  <a:fillRect/>
                </a:stretch>
              </p:blipFill>
              <p:spPr>
                <a:xfrm>
                  <a:off x="2961960" y="3541540"/>
                  <a:ext cx="442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Ink 125">
                  <a:extLst>
                    <a:ext uri="{FF2B5EF4-FFF2-40B4-BE49-F238E27FC236}">
                      <a16:creationId xmlns:a16="http://schemas.microsoft.com/office/drawing/2014/main" id="{B5AE5E77-A638-09BB-18D4-727085119F8B}"/>
                    </a:ext>
                  </a:extLst>
                </p14:cNvPr>
                <p14:cNvContentPartPr/>
                <p14:nvPr/>
              </p14:nvContentPartPr>
              <p14:xfrm>
                <a:off x="1709880" y="3564580"/>
                <a:ext cx="1180800" cy="64440"/>
              </p14:xfrm>
            </p:contentPart>
          </mc:Choice>
          <mc:Fallback>
            <p:pic>
              <p:nvPicPr>
                <p:cNvPr id="126" name="Ink 125">
                  <a:extLst>
                    <a:ext uri="{FF2B5EF4-FFF2-40B4-BE49-F238E27FC236}">
                      <a16:creationId xmlns:a16="http://schemas.microsoft.com/office/drawing/2014/main" id="{B5AE5E77-A638-09BB-18D4-727085119F8B}"/>
                    </a:ext>
                  </a:extLst>
                </p:cNvPr>
                <p:cNvPicPr/>
                <p:nvPr/>
              </p:nvPicPr>
              <p:blipFill>
                <a:blip r:embed="rId205"/>
                <a:stretch>
                  <a:fillRect/>
                </a:stretch>
              </p:blipFill>
              <p:spPr>
                <a:xfrm>
                  <a:off x="1692240" y="3546940"/>
                  <a:ext cx="1216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8669CFB5-7BB8-3D49-3F85-658CF0126355}"/>
                    </a:ext>
                  </a:extLst>
                </p14:cNvPr>
                <p14:cNvContentPartPr/>
                <p14:nvPr/>
              </p14:nvContentPartPr>
              <p14:xfrm>
                <a:off x="741840" y="3596260"/>
                <a:ext cx="792360" cy="41040"/>
              </p14:xfrm>
            </p:contentPart>
          </mc:Choice>
          <mc:Fallback>
            <p:pic>
              <p:nvPicPr>
                <p:cNvPr id="128" name="Ink 127">
                  <a:extLst>
                    <a:ext uri="{FF2B5EF4-FFF2-40B4-BE49-F238E27FC236}">
                      <a16:creationId xmlns:a16="http://schemas.microsoft.com/office/drawing/2014/main" id="{8669CFB5-7BB8-3D49-3F85-658CF0126355}"/>
                    </a:ext>
                  </a:extLst>
                </p:cNvPr>
                <p:cNvPicPr/>
                <p:nvPr/>
              </p:nvPicPr>
              <p:blipFill>
                <a:blip r:embed="rId207"/>
                <a:stretch>
                  <a:fillRect/>
                </a:stretch>
              </p:blipFill>
              <p:spPr>
                <a:xfrm>
                  <a:off x="723840" y="3578260"/>
                  <a:ext cx="828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917C6E07-D35E-0873-2FC7-EF510E392E5F}"/>
                    </a:ext>
                  </a:extLst>
                </p14:cNvPr>
                <p14:cNvContentPartPr/>
                <p14:nvPr/>
              </p14:nvContentPartPr>
              <p14:xfrm>
                <a:off x="8549520" y="4031140"/>
                <a:ext cx="687960" cy="74520"/>
              </p14:xfrm>
            </p:contentPart>
          </mc:Choice>
          <mc:Fallback>
            <p:pic>
              <p:nvPicPr>
                <p:cNvPr id="129" name="Ink 128">
                  <a:extLst>
                    <a:ext uri="{FF2B5EF4-FFF2-40B4-BE49-F238E27FC236}">
                      <a16:creationId xmlns:a16="http://schemas.microsoft.com/office/drawing/2014/main" id="{917C6E07-D35E-0873-2FC7-EF510E392E5F}"/>
                    </a:ext>
                  </a:extLst>
                </p:cNvPr>
                <p:cNvPicPr/>
                <p:nvPr/>
              </p:nvPicPr>
              <p:blipFill>
                <a:blip r:embed="rId209"/>
                <a:stretch>
                  <a:fillRect/>
                </a:stretch>
              </p:blipFill>
              <p:spPr>
                <a:xfrm>
                  <a:off x="8531520" y="4013140"/>
                  <a:ext cx="723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1" name="Ink 130">
                  <a:extLst>
                    <a:ext uri="{FF2B5EF4-FFF2-40B4-BE49-F238E27FC236}">
                      <a16:creationId xmlns:a16="http://schemas.microsoft.com/office/drawing/2014/main" id="{AEC253DF-93FE-6B75-56EF-9F5F2326D22E}"/>
                    </a:ext>
                  </a:extLst>
                </p14:cNvPr>
                <p14:cNvContentPartPr/>
                <p14:nvPr/>
              </p14:nvContentPartPr>
              <p14:xfrm>
                <a:off x="7866960" y="4132300"/>
                <a:ext cx="415800" cy="55440"/>
              </p14:xfrm>
            </p:contentPart>
          </mc:Choice>
          <mc:Fallback>
            <p:pic>
              <p:nvPicPr>
                <p:cNvPr id="131" name="Ink 130">
                  <a:extLst>
                    <a:ext uri="{FF2B5EF4-FFF2-40B4-BE49-F238E27FC236}">
                      <a16:creationId xmlns:a16="http://schemas.microsoft.com/office/drawing/2014/main" id="{AEC253DF-93FE-6B75-56EF-9F5F2326D22E}"/>
                    </a:ext>
                  </a:extLst>
                </p:cNvPr>
                <p:cNvPicPr/>
                <p:nvPr/>
              </p:nvPicPr>
              <p:blipFill>
                <a:blip r:embed="rId211"/>
                <a:stretch>
                  <a:fillRect/>
                </a:stretch>
              </p:blipFill>
              <p:spPr>
                <a:xfrm>
                  <a:off x="7848960" y="4114300"/>
                  <a:ext cx="451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2" name="Ink 131">
                  <a:extLst>
                    <a:ext uri="{FF2B5EF4-FFF2-40B4-BE49-F238E27FC236}">
                      <a16:creationId xmlns:a16="http://schemas.microsoft.com/office/drawing/2014/main" id="{D2B79309-049E-133F-905F-E051282C5ED7}"/>
                    </a:ext>
                  </a:extLst>
                </p14:cNvPr>
                <p14:cNvContentPartPr/>
                <p14:nvPr/>
              </p14:nvContentPartPr>
              <p14:xfrm>
                <a:off x="7165680" y="4058500"/>
                <a:ext cx="597240" cy="71640"/>
              </p14:xfrm>
            </p:contentPart>
          </mc:Choice>
          <mc:Fallback>
            <p:pic>
              <p:nvPicPr>
                <p:cNvPr id="132" name="Ink 131">
                  <a:extLst>
                    <a:ext uri="{FF2B5EF4-FFF2-40B4-BE49-F238E27FC236}">
                      <a16:creationId xmlns:a16="http://schemas.microsoft.com/office/drawing/2014/main" id="{D2B79309-049E-133F-905F-E051282C5ED7}"/>
                    </a:ext>
                  </a:extLst>
                </p:cNvPr>
                <p:cNvPicPr/>
                <p:nvPr/>
              </p:nvPicPr>
              <p:blipFill>
                <a:blip r:embed="rId213"/>
                <a:stretch>
                  <a:fillRect/>
                </a:stretch>
              </p:blipFill>
              <p:spPr>
                <a:xfrm>
                  <a:off x="7148040" y="4040500"/>
                  <a:ext cx="632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4" name="Ink 133">
                  <a:extLst>
                    <a:ext uri="{FF2B5EF4-FFF2-40B4-BE49-F238E27FC236}">
                      <a16:creationId xmlns:a16="http://schemas.microsoft.com/office/drawing/2014/main" id="{DB81D3B1-CA1A-19A3-9792-4C4FA27A2AEC}"/>
                    </a:ext>
                  </a:extLst>
                </p14:cNvPr>
                <p14:cNvContentPartPr/>
                <p14:nvPr/>
              </p14:nvContentPartPr>
              <p14:xfrm>
                <a:off x="6158400" y="4036900"/>
                <a:ext cx="736200" cy="34920"/>
              </p14:xfrm>
            </p:contentPart>
          </mc:Choice>
          <mc:Fallback>
            <p:pic>
              <p:nvPicPr>
                <p:cNvPr id="134" name="Ink 133">
                  <a:extLst>
                    <a:ext uri="{FF2B5EF4-FFF2-40B4-BE49-F238E27FC236}">
                      <a16:creationId xmlns:a16="http://schemas.microsoft.com/office/drawing/2014/main" id="{DB81D3B1-CA1A-19A3-9792-4C4FA27A2AEC}"/>
                    </a:ext>
                  </a:extLst>
                </p:cNvPr>
                <p:cNvPicPr/>
                <p:nvPr/>
              </p:nvPicPr>
              <p:blipFill>
                <a:blip r:embed="rId215"/>
                <a:stretch>
                  <a:fillRect/>
                </a:stretch>
              </p:blipFill>
              <p:spPr>
                <a:xfrm>
                  <a:off x="6140400" y="4019260"/>
                  <a:ext cx="771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 name="Ink 134">
                  <a:extLst>
                    <a:ext uri="{FF2B5EF4-FFF2-40B4-BE49-F238E27FC236}">
                      <a16:creationId xmlns:a16="http://schemas.microsoft.com/office/drawing/2014/main" id="{B2FB2883-40EF-4BB9-E612-787E9FFFFEA8}"/>
                    </a:ext>
                  </a:extLst>
                </p14:cNvPr>
                <p14:cNvContentPartPr/>
                <p14:nvPr/>
              </p14:nvContentPartPr>
              <p14:xfrm>
                <a:off x="5593200" y="4056700"/>
                <a:ext cx="394920" cy="33120"/>
              </p14:xfrm>
            </p:contentPart>
          </mc:Choice>
          <mc:Fallback>
            <p:pic>
              <p:nvPicPr>
                <p:cNvPr id="135" name="Ink 134">
                  <a:extLst>
                    <a:ext uri="{FF2B5EF4-FFF2-40B4-BE49-F238E27FC236}">
                      <a16:creationId xmlns:a16="http://schemas.microsoft.com/office/drawing/2014/main" id="{B2FB2883-40EF-4BB9-E612-787E9FFFFEA8}"/>
                    </a:ext>
                  </a:extLst>
                </p:cNvPr>
                <p:cNvPicPr/>
                <p:nvPr/>
              </p:nvPicPr>
              <p:blipFill>
                <a:blip r:embed="rId217"/>
                <a:stretch>
                  <a:fillRect/>
                </a:stretch>
              </p:blipFill>
              <p:spPr>
                <a:xfrm>
                  <a:off x="5575560" y="4039060"/>
                  <a:ext cx="430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Ink 136">
                  <a:extLst>
                    <a:ext uri="{FF2B5EF4-FFF2-40B4-BE49-F238E27FC236}">
                      <a16:creationId xmlns:a16="http://schemas.microsoft.com/office/drawing/2014/main" id="{2B0BF687-BEF5-FAA4-32D2-0A70B25A2D03}"/>
                    </a:ext>
                  </a:extLst>
                </p14:cNvPr>
                <p14:cNvContentPartPr/>
                <p14:nvPr/>
              </p14:nvContentPartPr>
              <p14:xfrm>
                <a:off x="4967160" y="4075420"/>
                <a:ext cx="428400" cy="25200"/>
              </p14:xfrm>
            </p:contentPart>
          </mc:Choice>
          <mc:Fallback>
            <p:pic>
              <p:nvPicPr>
                <p:cNvPr id="137" name="Ink 136">
                  <a:extLst>
                    <a:ext uri="{FF2B5EF4-FFF2-40B4-BE49-F238E27FC236}">
                      <a16:creationId xmlns:a16="http://schemas.microsoft.com/office/drawing/2014/main" id="{2B0BF687-BEF5-FAA4-32D2-0A70B25A2D03}"/>
                    </a:ext>
                  </a:extLst>
                </p:cNvPr>
                <p:cNvPicPr/>
                <p:nvPr/>
              </p:nvPicPr>
              <p:blipFill>
                <a:blip r:embed="rId219"/>
                <a:stretch>
                  <a:fillRect/>
                </a:stretch>
              </p:blipFill>
              <p:spPr>
                <a:xfrm>
                  <a:off x="4949160" y="4057780"/>
                  <a:ext cx="464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0F723CE7-DFBA-7810-491E-551B1E4B708F}"/>
                    </a:ext>
                  </a:extLst>
                </p14:cNvPr>
                <p14:cNvContentPartPr/>
                <p14:nvPr/>
              </p14:nvContentPartPr>
              <p14:xfrm>
                <a:off x="4177680" y="4129060"/>
                <a:ext cx="616680" cy="30240"/>
              </p14:xfrm>
            </p:contentPart>
          </mc:Choice>
          <mc:Fallback>
            <p:pic>
              <p:nvPicPr>
                <p:cNvPr id="138" name="Ink 137">
                  <a:extLst>
                    <a:ext uri="{FF2B5EF4-FFF2-40B4-BE49-F238E27FC236}">
                      <a16:creationId xmlns:a16="http://schemas.microsoft.com/office/drawing/2014/main" id="{0F723CE7-DFBA-7810-491E-551B1E4B708F}"/>
                    </a:ext>
                  </a:extLst>
                </p:cNvPr>
                <p:cNvPicPr/>
                <p:nvPr/>
              </p:nvPicPr>
              <p:blipFill>
                <a:blip r:embed="rId221"/>
                <a:stretch>
                  <a:fillRect/>
                </a:stretch>
              </p:blipFill>
              <p:spPr>
                <a:xfrm>
                  <a:off x="4160040" y="4111420"/>
                  <a:ext cx="652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Ink 139">
                  <a:extLst>
                    <a:ext uri="{FF2B5EF4-FFF2-40B4-BE49-F238E27FC236}">
                      <a16:creationId xmlns:a16="http://schemas.microsoft.com/office/drawing/2014/main" id="{E28C142C-F283-9D05-C429-49F474F14772}"/>
                    </a:ext>
                  </a:extLst>
                </p14:cNvPr>
                <p14:cNvContentPartPr/>
                <p14:nvPr/>
              </p14:nvContentPartPr>
              <p14:xfrm>
                <a:off x="1891680" y="4023940"/>
                <a:ext cx="1534680" cy="75240"/>
              </p14:xfrm>
            </p:contentPart>
          </mc:Choice>
          <mc:Fallback>
            <p:pic>
              <p:nvPicPr>
                <p:cNvPr id="140" name="Ink 139">
                  <a:extLst>
                    <a:ext uri="{FF2B5EF4-FFF2-40B4-BE49-F238E27FC236}">
                      <a16:creationId xmlns:a16="http://schemas.microsoft.com/office/drawing/2014/main" id="{E28C142C-F283-9D05-C429-49F474F14772}"/>
                    </a:ext>
                  </a:extLst>
                </p:cNvPr>
                <p:cNvPicPr/>
                <p:nvPr/>
              </p:nvPicPr>
              <p:blipFill>
                <a:blip r:embed="rId223"/>
                <a:stretch>
                  <a:fillRect/>
                </a:stretch>
              </p:blipFill>
              <p:spPr>
                <a:xfrm>
                  <a:off x="1873680" y="4006300"/>
                  <a:ext cx="1570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Ink 140">
                  <a:extLst>
                    <a:ext uri="{FF2B5EF4-FFF2-40B4-BE49-F238E27FC236}">
                      <a16:creationId xmlns:a16="http://schemas.microsoft.com/office/drawing/2014/main" id="{9099A6EF-207E-3304-D63B-9D2511C994B9}"/>
                    </a:ext>
                  </a:extLst>
                </p14:cNvPr>
                <p14:cNvContentPartPr/>
                <p14:nvPr/>
              </p14:nvContentPartPr>
              <p14:xfrm>
                <a:off x="1217040" y="4053100"/>
                <a:ext cx="643320" cy="54360"/>
              </p14:xfrm>
            </p:contentPart>
          </mc:Choice>
          <mc:Fallback>
            <p:pic>
              <p:nvPicPr>
                <p:cNvPr id="141" name="Ink 140">
                  <a:extLst>
                    <a:ext uri="{FF2B5EF4-FFF2-40B4-BE49-F238E27FC236}">
                      <a16:creationId xmlns:a16="http://schemas.microsoft.com/office/drawing/2014/main" id="{9099A6EF-207E-3304-D63B-9D2511C994B9}"/>
                    </a:ext>
                  </a:extLst>
                </p:cNvPr>
                <p:cNvPicPr/>
                <p:nvPr/>
              </p:nvPicPr>
              <p:blipFill>
                <a:blip r:embed="rId225"/>
                <a:stretch>
                  <a:fillRect/>
                </a:stretch>
              </p:blipFill>
              <p:spPr>
                <a:xfrm>
                  <a:off x="1199400" y="4035100"/>
                  <a:ext cx="678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Ink 141">
                  <a:extLst>
                    <a:ext uri="{FF2B5EF4-FFF2-40B4-BE49-F238E27FC236}">
                      <a16:creationId xmlns:a16="http://schemas.microsoft.com/office/drawing/2014/main" id="{C1B321C2-F4EA-EB78-36B6-3D22BB269771}"/>
                    </a:ext>
                  </a:extLst>
                </p14:cNvPr>
                <p14:cNvContentPartPr/>
                <p14:nvPr/>
              </p14:nvContentPartPr>
              <p14:xfrm>
                <a:off x="274920" y="4075060"/>
                <a:ext cx="838080" cy="115200"/>
              </p14:xfrm>
            </p:contentPart>
          </mc:Choice>
          <mc:Fallback>
            <p:pic>
              <p:nvPicPr>
                <p:cNvPr id="142" name="Ink 141">
                  <a:extLst>
                    <a:ext uri="{FF2B5EF4-FFF2-40B4-BE49-F238E27FC236}">
                      <a16:creationId xmlns:a16="http://schemas.microsoft.com/office/drawing/2014/main" id="{C1B321C2-F4EA-EB78-36B6-3D22BB269771}"/>
                    </a:ext>
                  </a:extLst>
                </p:cNvPr>
                <p:cNvPicPr/>
                <p:nvPr/>
              </p:nvPicPr>
              <p:blipFill>
                <a:blip r:embed="rId227"/>
                <a:stretch>
                  <a:fillRect/>
                </a:stretch>
              </p:blipFill>
              <p:spPr>
                <a:xfrm>
                  <a:off x="257280" y="4057060"/>
                  <a:ext cx="873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6" name="Ink 225">
                  <a:extLst>
                    <a:ext uri="{FF2B5EF4-FFF2-40B4-BE49-F238E27FC236}">
                      <a16:creationId xmlns:a16="http://schemas.microsoft.com/office/drawing/2014/main" id="{2B641D30-2F40-6160-88FE-5F8C900D9208}"/>
                    </a:ext>
                  </a:extLst>
                </p14:cNvPr>
                <p14:cNvContentPartPr/>
                <p14:nvPr/>
              </p14:nvContentPartPr>
              <p14:xfrm>
                <a:off x="370320" y="3526420"/>
                <a:ext cx="1637640" cy="649440"/>
              </p14:xfrm>
            </p:contentPart>
          </mc:Choice>
          <mc:Fallback>
            <p:pic>
              <p:nvPicPr>
                <p:cNvPr id="226" name="Ink 225">
                  <a:extLst>
                    <a:ext uri="{FF2B5EF4-FFF2-40B4-BE49-F238E27FC236}">
                      <a16:creationId xmlns:a16="http://schemas.microsoft.com/office/drawing/2014/main" id="{2B641D30-2F40-6160-88FE-5F8C900D9208}"/>
                    </a:ext>
                  </a:extLst>
                </p:cNvPr>
                <p:cNvPicPr/>
                <p:nvPr/>
              </p:nvPicPr>
              <p:blipFill>
                <a:blip r:embed="rId229"/>
                <a:stretch>
                  <a:fillRect/>
                </a:stretch>
              </p:blipFill>
              <p:spPr>
                <a:xfrm>
                  <a:off x="352320" y="3508780"/>
                  <a:ext cx="167328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7" name="Ink 226">
                  <a:extLst>
                    <a:ext uri="{FF2B5EF4-FFF2-40B4-BE49-F238E27FC236}">
                      <a16:creationId xmlns:a16="http://schemas.microsoft.com/office/drawing/2014/main" id="{89E0DE61-2704-39A5-AC6F-38639E182644}"/>
                    </a:ext>
                  </a:extLst>
                </p14:cNvPr>
                <p14:cNvContentPartPr/>
                <p14:nvPr/>
              </p14:nvContentPartPr>
              <p14:xfrm>
                <a:off x="8257200" y="4020700"/>
                <a:ext cx="1152720" cy="669600"/>
              </p14:xfrm>
            </p:contentPart>
          </mc:Choice>
          <mc:Fallback>
            <p:pic>
              <p:nvPicPr>
                <p:cNvPr id="227" name="Ink 226">
                  <a:extLst>
                    <a:ext uri="{FF2B5EF4-FFF2-40B4-BE49-F238E27FC236}">
                      <a16:creationId xmlns:a16="http://schemas.microsoft.com/office/drawing/2014/main" id="{89E0DE61-2704-39A5-AC6F-38639E182644}"/>
                    </a:ext>
                  </a:extLst>
                </p:cNvPr>
                <p:cNvPicPr/>
                <p:nvPr/>
              </p:nvPicPr>
              <p:blipFill>
                <a:blip r:embed="rId231"/>
                <a:stretch>
                  <a:fillRect/>
                </a:stretch>
              </p:blipFill>
              <p:spPr>
                <a:xfrm>
                  <a:off x="8239560" y="4002700"/>
                  <a:ext cx="118836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33" name="Ink 232">
                  <a:extLst>
                    <a:ext uri="{FF2B5EF4-FFF2-40B4-BE49-F238E27FC236}">
                      <a16:creationId xmlns:a16="http://schemas.microsoft.com/office/drawing/2014/main" id="{46C72B50-7E2E-2EE1-0E4B-066810E59BB6}"/>
                    </a:ext>
                  </a:extLst>
                </p14:cNvPr>
                <p14:cNvContentPartPr/>
                <p14:nvPr/>
              </p14:nvContentPartPr>
              <p14:xfrm>
                <a:off x="1807800" y="3996220"/>
                <a:ext cx="2037240" cy="637920"/>
              </p14:xfrm>
            </p:contentPart>
          </mc:Choice>
          <mc:Fallback>
            <p:pic>
              <p:nvPicPr>
                <p:cNvPr id="233" name="Ink 232">
                  <a:extLst>
                    <a:ext uri="{FF2B5EF4-FFF2-40B4-BE49-F238E27FC236}">
                      <a16:creationId xmlns:a16="http://schemas.microsoft.com/office/drawing/2014/main" id="{46C72B50-7E2E-2EE1-0E4B-066810E59BB6}"/>
                    </a:ext>
                  </a:extLst>
                </p:cNvPr>
                <p:cNvPicPr/>
                <p:nvPr/>
              </p:nvPicPr>
              <p:blipFill>
                <a:blip r:embed="rId233"/>
                <a:stretch>
                  <a:fillRect/>
                </a:stretch>
              </p:blipFill>
              <p:spPr>
                <a:xfrm>
                  <a:off x="1790160" y="3978220"/>
                  <a:ext cx="2072880" cy="67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4">
            <p14:nvContentPartPr>
              <p14:cNvPr id="235" name="Ink 234">
                <a:extLst>
                  <a:ext uri="{FF2B5EF4-FFF2-40B4-BE49-F238E27FC236}">
                    <a16:creationId xmlns:a16="http://schemas.microsoft.com/office/drawing/2014/main" id="{95EAE340-F361-F179-ED7E-478A8ECDD7F2}"/>
                  </a:ext>
                </a:extLst>
              </p14:cNvPr>
              <p14:cNvContentPartPr/>
              <p14:nvPr/>
            </p14:nvContentPartPr>
            <p14:xfrm>
              <a:off x="7016640" y="5000980"/>
              <a:ext cx="1258200" cy="554040"/>
            </p14:xfrm>
          </p:contentPart>
        </mc:Choice>
        <mc:Fallback>
          <p:pic>
            <p:nvPicPr>
              <p:cNvPr id="235" name="Ink 234">
                <a:extLst>
                  <a:ext uri="{FF2B5EF4-FFF2-40B4-BE49-F238E27FC236}">
                    <a16:creationId xmlns:a16="http://schemas.microsoft.com/office/drawing/2014/main" id="{95EAE340-F361-F179-ED7E-478A8ECDD7F2}"/>
                  </a:ext>
                </a:extLst>
              </p:cNvPr>
              <p:cNvPicPr/>
              <p:nvPr/>
            </p:nvPicPr>
            <p:blipFill>
              <a:blip r:embed="rId235"/>
              <a:stretch>
                <a:fillRect/>
              </a:stretch>
            </p:blipFill>
            <p:spPr>
              <a:xfrm>
                <a:off x="6998640" y="4983340"/>
                <a:ext cx="129384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1" name="Ink 170">
                <a:extLst>
                  <a:ext uri="{FF2B5EF4-FFF2-40B4-BE49-F238E27FC236}">
                    <a16:creationId xmlns:a16="http://schemas.microsoft.com/office/drawing/2014/main" id="{C7A9F9E1-CB12-5A81-ADF0-3A2C55C0C229}"/>
                  </a:ext>
                </a:extLst>
              </p14:cNvPr>
              <p14:cNvContentPartPr/>
              <p14:nvPr/>
            </p14:nvContentPartPr>
            <p14:xfrm>
              <a:off x="3501960" y="4971100"/>
              <a:ext cx="957240" cy="75240"/>
            </p14:xfrm>
          </p:contentPart>
        </mc:Choice>
        <mc:Fallback>
          <p:pic>
            <p:nvPicPr>
              <p:cNvPr id="171" name="Ink 170">
                <a:extLst>
                  <a:ext uri="{FF2B5EF4-FFF2-40B4-BE49-F238E27FC236}">
                    <a16:creationId xmlns:a16="http://schemas.microsoft.com/office/drawing/2014/main" id="{C7A9F9E1-CB12-5A81-ADF0-3A2C55C0C229}"/>
                  </a:ext>
                </a:extLst>
              </p:cNvPr>
              <p:cNvPicPr/>
              <p:nvPr/>
            </p:nvPicPr>
            <p:blipFill>
              <a:blip r:embed="rId237"/>
              <a:stretch>
                <a:fillRect/>
              </a:stretch>
            </p:blipFill>
            <p:spPr>
              <a:xfrm>
                <a:off x="3484320" y="4953100"/>
                <a:ext cx="992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2" name="Ink 171">
                <a:extLst>
                  <a:ext uri="{FF2B5EF4-FFF2-40B4-BE49-F238E27FC236}">
                    <a16:creationId xmlns:a16="http://schemas.microsoft.com/office/drawing/2014/main" id="{2DBB471B-77B5-9911-BF45-A3CD216CFB2D}"/>
                  </a:ext>
                </a:extLst>
              </p14:cNvPr>
              <p14:cNvContentPartPr/>
              <p14:nvPr/>
            </p14:nvContentPartPr>
            <p14:xfrm>
              <a:off x="2533920" y="5006020"/>
              <a:ext cx="861840" cy="37440"/>
            </p14:xfrm>
          </p:contentPart>
        </mc:Choice>
        <mc:Fallback>
          <p:pic>
            <p:nvPicPr>
              <p:cNvPr id="172" name="Ink 171">
                <a:extLst>
                  <a:ext uri="{FF2B5EF4-FFF2-40B4-BE49-F238E27FC236}">
                    <a16:creationId xmlns:a16="http://schemas.microsoft.com/office/drawing/2014/main" id="{2DBB471B-77B5-9911-BF45-A3CD216CFB2D}"/>
                  </a:ext>
                </a:extLst>
              </p:cNvPr>
              <p:cNvPicPr/>
              <p:nvPr/>
            </p:nvPicPr>
            <p:blipFill>
              <a:blip r:embed="rId239"/>
              <a:stretch>
                <a:fillRect/>
              </a:stretch>
            </p:blipFill>
            <p:spPr>
              <a:xfrm>
                <a:off x="2515920" y="4988380"/>
                <a:ext cx="897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3" name="Ink 172">
                <a:extLst>
                  <a:ext uri="{FF2B5EF4-FFF2-40B4-BE49-F238E27FC236}">
                    <a16:creationId xmlns:a16="http://schemas.microsoft.com/office/drawing/2014/main" id="{C87AF4D5-1DA8-6A4F-DBFC-DF230AEAC5EA}"/>
                  </a:ext>
                </a:extLst>
              </p14:cNvPr>
              <p14:cNvContentPartPr/>
              <p14:nvPr/>
            </p14:nvContentPartPr>
            <p14:xfrm>
              <a:off x="2199480" y="4998460"/>
              <a:ext cx="320040" cy="27000"/>
            </p14:xfrm>
          </p:contentPart>
        </mc:Choice>
        <mc:Fallback>
          <p:pic>
            <p:nvPicPr>
              <p:cNvPr id="173" name="Ink 172">
                <a:extLst>
                  <a:ext uri="{FF2B5EF4-FFF2-40B4-BE49-F238E27FC236}">
                    <a16:creationId xmlns:a16="http://schemas.microsoft.com/office/drawing/2014/main" id="{C87AF4D5-1DA8-6A4F-DBFC-DF230AEAC5EA}"/>
                  </a:ext>
                </a:extLst>
              </p:cNvPr>
              <p:cNvPicPr/>
              <p:nvPr/>
            </p:nvPicPr>
            <p:blipFill>
              <a:blip r:embed="rId241"/>
              <a:stretch>
                <a:fillRect/>
              </a:stretch>
            </p:blipFill>
            <p:spPr>
              <a:xfrm>
                <a:off x="2181480" y="4980460"/>
                <a:ext cx="355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Ink 174">
                <a:extLst>
                  <a:ext uri="{FF2B5EF4-FFF2-40B4-BE49-F238E27FC236}">
                    <a16:creationId xmlns:a16="http://schemas.microsoft.com/office/drawing/2014/main" id="{B6FF56B3-CC82-DE08-5448-7F8D7BDE3959}"/>
                  </a:ext>
                </a:extLst>
              </p14:cNvPr>
              <p14:cNvContentPartPr/>
              <p14:nvPr/>
            </p14:nvContentPartPr>
            <p14:xfrm>
              <a:off x="471840" y="4954540"/>
              <a:ext cx="1588680" cy="64440"/>
            </p14:xfrm>
          </p:contentPart>
        </mc:Choice>
        <mc:Fallback>
          <p:pic>
            <p:nvPicPr>
              <p:cNvPr id="175" name="Ink 174">
                <a:extLst>
                  <a:ext uri="{FF2B5EF4-FFF2-40B4-BE49-F238E27FC236}">
                    <a16:creationId xmlns:a16="http://schemas.microsoft.com/office/drawing/2014/main" id="{B6FF56B3-CC82-DE08-5448-7F8D7BDE3959}"/>
                  </a:ext>
                </a:extLst>
              </p:cNvPr>
              <p:cNvPicPr/>
              <p:nvPr/>
            </p:nvPicPr>
            <p:blipFill>
              <a:blip r:embed="rId243"/>
              <a:stretch>
                <a:fillRect/>
              </a:stretch>
            </p:blipFill>
            <p:spPr>
              <a:xfrm>
                <a:off x="454200" y="4936540"/>
                <a:ext cx="1624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Ink 161">
                <a:extLst>
                  <a:ext uri="{FF2B5EF4-FFF2-40B4-BE49-F238E27FC236}">
                    <a16:creationId xmlns:a16="http://schemas.microsoft.com/office/drawing/2014/main" id="{6FC56FF7-40CA-D1B3-A180-DAFC0779AD3D}"/>
                  </a:ext>
                </a:extLst>
              </p14:cNvPr>
              <p14:cNvContentPartPr/>
              <p14:nvPr/>
            </p14:nvContentPartPr>
            <p14:xfrm>
              <a:off x="8268360" y="5007820"/>
              <a:ext cx="961920" cy="34200"/>
            </p14:xfrm>
          </p:contentPart>
        </mc:Choice>
        <mc:Fallback>
          <p:pic>
            <p:nvPicPr>
              <p:cNvPr id="162" name="Ink 161">
                <a:extLst>
                  <a:ext uri="{FF2B5EF4-FFF2-40B4-BE49-F238E27FC236}">
                    <a16:creationId xmlns:a16="http://schemas.microsoft.com/office/drawing/2014/main" id="{6FC56FF7-40CA-D1B3-A180-DAFC0779AD3D}"/>
                  </a:ext>
                </a:extLst>
              </p:cNvPr>
              <p:cNvPicPr/>
              <p:nvPr/>
            </p:nvPicPr>
            <p:blipFill>
              <a:blip r:embed="rId245"/>
              <a:stretch>
                <a:fillRect/>
              </a:stretch>
            </p:blipFill>
            <p:spPr>
              <a:xfrm>
                <a:off x="8250360" y="4989820"/>
                <a:ext cx="99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3" name="Ink 162">
                <a:extLst>
                  <a:ext uri="{FF2B5EF4-FFF2-40B4-BE49-F238E27FC236}">
                    <a16:creationId xmlns:a16="http://schemas.microsoft.com/office/drawing/2014/main" id="{8E14649F-EB67-AD93-E734-00584B793393}"/>
                  </a:ext>
                </a:extLst>
              </p14:cNvPr>
              <p14:cNvContentPartPr/>
              <p14:nvPr/>
            </p14:nvContentPartPr>
            <p14:xfrm>
              <a:off x="7895760" y="4935460"/>
              <a:ext cx="379440" cy="51120"/>
            </p14:xfrm>
          </p:contentPart>
        </mc:Choice>
        <mc:Fallback>
          <p:pic>
            <p:nvPicPr>
              <p:cNvPr id="163" name="Ink 162">
                <a:extLst>
                  <a:ext uri="{FF2B5EF4-FFF2-40B4-BE49-F238E27FC236}">
                    <a16:creationId xmlns:a16="http://schemas.microsoft.com/office/drawing/2014/main" id="{8E14649F-EB67-AD93-E734-00584B793393}"/>
                  </a:ext>
                </a:extLst>
              </p:cNvPr>
              <p:cNvPicPr/>
              <p:nvPr/>
            </p:nvPicPr>
            <p:blipFill>
              <a:blip r:embed="rId247"/>
              <a:stretch>
                <a:fillRect/>
              </a:stretch>
            </p:blipFill>
            <p:spPr>
              <a:xfrm>
                <a:off x="7877760" y="4917820"/>
                <a:ext cx="415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4" name="Ink 163">
                <a:extLst>
                  <a:ext uri="{FF2B5EF4-FFF2-40B4-BE49-F238E27FC236}">
                    <a16:creationId xmlns:a16="http://schemas.microsoft.com/office/drawing/2014/main" id="{85EA16CF-3612-3EE4-9810-85DFED107421}"/>
                  </a:ext>
                </a:extLst>
              </p14:cNvPr>
              <p14:cNvContentPartPr/>
              <p14:nvPr/>
            </p14:nvContentPartPr>
            <p14:xfrm>
              <a:off x="7300680" y="4973260"/>
              <a:ext cx="540000" cy="43560"/>
            </p14:xfrm>
          </p:contentPart>
        </mc:Choice>
        <mc:Fallback>
          <p:pic>
            <p:nvPicPr>
              <p:cNvPr id="164" name="Ink 163">
                <a:extLst>
                  <a:ext uri="{FF2B5EF4-FFF2-40B4-BE49-F238E27FC236}">
                    <a16:creationId xmlns:a16="http://schemas.microsoft.com/office/drawing/2014/main" id="{85EA16CF-3612-3EE4-9810-85DFED107421}"/>
                  </a:ext>
                </a:extLst>
              </p:cNvPr>
              <p:cNvPicPr/>
              <p:nvPr/>
            </p:nvPicPr>
            <p:blipFill>
              <a:blip r:embed="rId249"/>
              <a:stretch>
                <a:fillRect/>
              </a:stretch>
            </p:blipFill>
            <p:spPr>
              <a:xfrm>
                <a:off x="7283040" y="4955260"/>
                <a:ext cx="575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Ink 165">
                <a:extLst>
                  <a:ext uri="{FF2B5EF4-FFF2-40B4-BE49-F238E27FC236}">
                    <a16:creationId xmlns:a16="http://schemas.microsoft.com/office/drawing/2014/main" id="{440B1470-9B3D-C657-9E4E-6035FDAFACB7}"/>
                  </a:ext>
                </a:extLst>
              </p14:cNvPr>
              <p14:cNvContentPartPr/>
              <p14:nvPr/>
            </p14:nvContentPartPr>
            <p14:xfrm>
              <a:off x="6444600" y="4946260"/>
              <a:ext cx="667440" cy="109800"/>
            </p14:xfrm>
          </p:contentPart>
        </mc:Choice>
        <mc:Fallback>
          <p:pic>
            <p:nvPicPr>
              <p:cNvPr id="166" name="Ink 165">
                <a:extLst>
                  <a:ext uri="{FF2B5EF4-FFF2-40B4-BE49-F238E27FC236}">
                    <a16:creationId xmlns:a16="http://schemas.microsoft.com/office/drawing/2014/main" id="{440B1470-9B3D-C657-9E4E-6035FDAFACB7}"/>
                  </a:ext>
                </a:extLst>
              </p:cNvPr>
              <p:cNvPicPr/>
              <p:nvPr/>
            </p:nvPicPr>
            <p:blipFill>
              <a:blip r:embed="rId251"/>
              <a:stretch>
                <a:fillRect/>
              </a:stretch>
            </p:blipFill>
            <p:spPr>
              <a:xfrm>
                <a:off x="6426960" y="4928620"/>
                <a:ext cx="703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8" name="Ink 167">
                <a:extLst>
                  <a:ext uri="{FF2B5EF4-FFF2-40B4-BE49-F238E27FC236}">
                    <a16:creationId xmlns:a16="http://schemas.microsoft.com/office/drawing/2014/main" id="{DD9EF296-67A2-BB92-1190-FEDFFE29AE7E}"/>
                  </a:ext>
                </a:extLst>
              </p14:cNvPr>
              <p14:cNvContentPartPr/>
              <p14:nvPr/>
            </p14:nvContentPartPr>
            <p14:xfrm>
              <a:off x="5602200" y="4977580"/>
              <a:ext cx="793080" cy="44280"/>
            </p14:xfrm>
          </p:contentPart>
        </mc:Choice>
        <mc:Fallback>
          <p:pic>
            <p:nvPicPr>
              <p:cNvPr id="168" name="Ink 167">
                <a:extLst>
                  <a:ext uri="{FF2B5EF4-FFF2-40B4-BE49-F238E27FC236}">
                    <a16:creationId xmlns:a16="http://schemas.microsoft.com/office/drawing/2014/main" id="{DD9EF296-67A2-BB92-1190-FEDFFE29AE7E}"/>
                  </a:ext>
                </a:extLst>
              </p:cNvPr>
              <p:cNvPicPr/>
              <p:nvPr/>
            </p:nvPicPr>
            <p:blipFill>
              <a:blip r:embed="rId253"/>
              <a:stretch>
                <a:fillRect/>
              </a:stretch>
            </p:blipFill>
            <p:spPr>
              <a:xfrm>
                <a:off x="5584200" y="4959940"/>
                <a:ext cx="828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37" name="Ink 236">
                <a:extLst>
                  <a:ext uri="{FF2B5EF4-FFF2-40B4-BE49-F238E27FC236}">
                    <a16:creationId xmlns:a16="http://schemas.microsoft.com/office/drawing/2014/main" id="{12AD72B7-F5E5-F7A3-723B-C5499532DD6D}"/>
                  </a:ext>
                </a:extLst>
              </p14:cNvPr>
              <p14:cNvContentPartPr/>
              <p14:nvPr/>
            </p14:nvContentPartPr>
            <p14:xfrm>
              <a:off x="4770600" y="4931140"/>
              <a:ext cx="846720" cy="565200"/>
            </p14:xfrm>
          </p:contentPart>
        </mc:Choice>
        <mc:Fallback>
          <p:pic>
            <p:nvPicPr>
              <p:cNvPr id="237" name="Ink 236">
                <a:extLst>
                  <a:ext uri="{FF2B5EF4-FFF2-40B4-BE49-F238E27FC236}">
                    <a16:creationId xmlns:a16="http://schemas.microsoft.com/office/drawing/2014/main" id="{12AD72B7-F5E5-F7A3-723B-C5499532DD6D}"/>
                  </a:ext>
                </a:extLst>
              </p:cNvPr>
              <p:cNvPicPr/>
              <p:nvPr/>
            </p:nvPicPr>
            <p:blipFill>
              <a:blip r:embed="rId255"/>
              <a:stretch>
                <a:fillRect/>
              </a:stretch>
            </p:blipFill>
            <p:spPr>
              <a:xfrm>
                <a:off x="4752960" y="4913500"/>
                <a:ext cx="88236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9" name="Ink 238">
                <a:extLst>
                  <a:ext uri="{FF2B5EF4-FFF2-40B4-BE49-F238E27FC236}">
                    <a16:creationId xmlns:a16="http://schemas.microsoft.com/office/drawing/2014/main" id="{F6009F67-97A6-0B47-04E4-7DC2672D6FF0}"/>
                  </a:ext>
                </a:extLst>
              </p14:cNvPr>
              <p14:cNvContentPartPr/>
              <p14:nvPr/>
            </p14:nvContentPartPr>
            <p14:xfrm>
              <a:off x="4490520" y="5440540"/>
              <a:ext cx="2563200" cy="663480"/>
            </p14:xfrm>
          </p:contentPart>
        </mc:Choice>
        <mc:Fallback>
          <p:pic>
            <p:nvPicPr>
              <p:cNvPr id="239" name="Ink 238">
                <a:extLst>
                  <a:ext uri="{FF2B5EF4-FFF2-40B4-BE49-F238E27FC236}">
                    <a16:creationId xmlns:a16="http://schemas.microsoft.com/office/drawing/2014/main" id="{F6009F67-97A6-0B47-04E4-7DC2672D6FF0}"/>
                  </a:ext>
                </a:extLst>
              </p:cNvPr>
              <p:cNvPicPr/>
              <p:nvPr/>
            </p:nvPicPr>
            <p:blipFill>
              <a:blip r:embed="rId257"/>
              <a:stretch>
                <a:fillRect/>
              </a:stretch>
            </p:blipFill>
            <p:spPr>
              <a:xfrm>
                <a:off x="4472880" y="5422540"/>
                <a:ext cx="259884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6" name="Ink 195">
                <a:extLst>
                  <a:ext uri="{FF2B5EF4-FFF2-40B4-BE49-F238E27FC236}">
                    <a16:creationId xmlns:a16="http://schemas.microsoft.com/office/drawing/2014/main" id="{C015B94E-AF82-192A-C6F1-5BFB33093877}"/>
                  </a:ext>
                </a:extLst>
              </p14:cNvPr>
              <p14:cNvContentPartPr/>
              <p14:nvPr/>
            </p14:nvContentPartPr>
            <p14:xfrm>
              <a:off x="956760" y="5484820"/>
              <a:ext cx="1179720" cy="46440"/>
            </p14:xfrm>
          </p:contentPart>
        </mc:Choice>
        <mc:Fallback>
          <p:pic>
            <p:nvPicPr>
              <p:cNvPr id="196" name="Ink 195">
                <a:extLst>
                  <a:ext uri="{FF2B5EF4-FFF2-40B4-BE49-F238E27FC236}">
                    <a16:creationId xmlns:a16="http://schemas.microsoft.com/office/drawing/2014/main" id="{C015B94E-AF82-192A-C6F1-5BFB33093877}"/>
                  </a:ext>
                </a:extLst>
              </p:cNvPr>
              <p:cNvPicPr/>
              <p:nvPr/>
            </p:nvPicPr>
            <p:blipFill>
              <a:blip r:embed="rId259"/>
              <a:stretch>
                <a:fillRect/>
              </a:stretch>
            </p:blipFill>
            <p:spPr>
              <a:xfrm>
                <a:off x="939120" y="5466820"/>
                <a:ext cx="1215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7" name="Ink 176">
                <a:extLst>
                  <a:ext uri="{FF2B5EF4-FFF2-40B4-BE49-F238E27FC236}">
                    <a16:creationId xmlns:a16="http://schemas.microsoft.com/office/drawing/2014/main" id="{5DCF725D-F223-FACC-C515-F3FD2FB06F89}"/>
                  </a:ext>
                </a:extLst>
              </p14:cNvPr>
              <p14:cNvContentPartPr/>
              <p14:nvPr/>
            </p14:nvContentPartPr>
            <p14:xfrm>
              <a:off x="8356920" y="5431900"/>
              <a:ext cx="921960" cy="27720"/>
            </p14:xfrm>
          </p:contentPart>
        </mc:Choice>
        <mc:Fallback>
          <p:pic>
            <p:nvPicPr>
              <p:cNvPr id="177" name="Ink 176">
                <a:extLst>
                  <a:ext uri="{FF2B5EF4-FFF2-40B4-BE49-F238E27FC236}">
                    <a16:creationId xmlns:a16="http://schemas.microsoft.com/office/drawing/2014/main" id="{5DCF725D-F223-FACC-C515-F3FD2FB06F89}"/>
                  </a:ext>
                </a:extLst>
              </p:cNvPr>
              <p:cNvPicPr/>
              <p:nvPr/>
            </p:nvPicPr>
            <p:blipFill>
              <a:blip r:embed="rId261"/>
              <a:stretch>
                <a:fillRect/>
              </a:stretch>
            </p:blipFill>
            <p:spPr>
              <a:xfrm>
                <a:off x="8339280" y="5414260"/>
                <a:ext cx="957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8" name="Ink 177">
                <a:extLst>
                  <a:ext uri="{FF2B5EF4-FFF2-40B4-BE49-F238E27FC236}">
                    <a16:creationId xmlns:a16="http://schemas.microsoft.com/office/drawing/2014/main" id="{7D46D6C8-FBA8-DB50-A196-45C0983E7A12}"/>
                  </a:ext>
                </a:extLst>
              </p14:cNvPr>
              <p14:cNvContentPartPr/>
              <p14:nvPr/>
            </p14:nvContentPartPr>
            <p14:xfrm>
              <a:off x="7915560" y="5400940"/>
              <a:ext cx="292680" cy="73800"/>
            </p14:xfrm>
          </p:contentPart>
        </mc:Choice>
        <mc:Fallback>
          <p:pic>
            <p:nvPicPr>
              <p:cNvPr id="178" name="Ink 177">
                <a:extLst>
                  <a:ext uri="{FF2B5EF4-FFF2-40B4-BE49-F238E27FC236}">
                    <a16:creationId xmlns:a16="http://schemas.microsoft.com/office/drawing/2014/main" id="{7D46D6C8-FBA8-DB50-A196-45C0983E7A12}"/>
                  </a:ext>
                </a:extLst>
              </p:cNvPr>
              <p:cNvPicPr/>
              <p:nvPr/>
            </p:nvPicPr>
            <p:blipFill>
              <a:blip r:embed="rId263"/>
              <a:stretch>
                <a:fillRect/>
              </a:stretch>
            </p:blipFill>
            <p:spPr>
              <a:xfrm>
                <a:off x="7897920" y="5383300"/>
                <a:ext cx="328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0" name="Ink 179">
                <a:extLst>
                  <a:ext uri="{FF2B5EF4-FFF2-40B4-BE49-F238E27FC236}">
                    <a16:creationId xmlns:a16="http://schemas.microsoft.com/office/drawing/2014/main" id="{5CC7BD30-944E-2C3A-E2AA-74F218BD51EE}"/>
                  </a:ext>
                </a:extLst>
              </p14:cNvPr>
              <p14:cNvContentPartPr/>
              <p14:nvPr/>
            </p14:nvContentPartPr>
            <p14:xfrm>
              <a:off x="7151280" y="5499220"/>
              <a:ext cx="619920" cy="24840"/>
            </p14:xfrm>
          </p:contentPart>
        </mc:Choice>
        <mc:Fallback>
          <p:pic>
            <p:nvPicPr>
              <p:cNvPr id="180" name="Ink 179">
                <a:extLst>
                  <a:ext uri="{FF2B5EF4-FFF2-40B4-BE49-F238E27FC236}">
                    <a16:creationId xmlns:a16="http://schemas.microsoft.com/office/drawing/2014/main" id="{5CC7BD30-944E-2C3A-E2AA-74F218BD51EE}"/>
                  </a:ext>
                </a:extLst>
              </p:cNvPr>
              <p:cNvPicPr/>
              <p:nvPr/>
            </p:nvPicPr>
            <p:blipFill>
              <a:blip r:embed="rId265"/>
              <a:stretch>
                <a:fillRect/>
              </a:stretch>
            </p:blipFill>
            <p:spPr>
              <a:xfrm>
                <a:off x="7133280" y="5481580"/>
                <a:ext cx="655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0" name="Ink 189">
                <a:extLst>
                  <a:ext uri="{FF2B5EF4-FFF2-40B4-BE49-F238E27FC236}">
                    <a16:creationId xmlns:a16="http://schemas.microsoft.com/office/drawing/2014/main" id="{361BA7BF-D70D-78E8-C71E-61628CA483C4}"/>
                  </a:ext>
                </a:extLst>
              </p14:cNvPr>
              <p14:cNvContentPartPr/>
              <p14:nvPr/>
            </p14:nvContentPartPr>
            <p14:xfrm>
              <a:off x="5700840" y="5473660"/>
              <a:ext cx="779040" cy="48600"/>
            </p14:xfrm>
          </p:contentPart>
        </mc:Choice>
        <mc:Fallback>
          <p:pic>
            <p:nvPicPr>
              <p:cNvPr id="190" name="Ink 189">
                <a:extLst>
                  <a:ext uri="{FF2B5EF4-FFF2-40B4-BE49-F238E27FC236}">
                    <a16:creationId xmlns:a16="http://schemas.microsoft.com/office/drawing/2014/main" id="{361BA7BF-D70D-78E8-C71E-61628CA483C4}"/>
                  </a:ext>
                </a:extLst>
              </p:cNvPr>
              <p:cNvPicPr/>
              <p:nvPr/>
            </p:nvPicPr>
            <p:blipFill>
              <a:blip r:embed="rId267"/>
              <a:stretch>
                <a:fillRect/>
              </a:stretch>
            </p:blipFill>
            <p:spPr>
              <a:xfrm>
                <a:off x="5683200" y="5456020"/>
                <a:ext cx="81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1" name="Ink 190">
                <a:extLst>
                  <a:ext uri="{FF2B5EF4-FFF2-40B4-BE49-F238E27FC236}">
                    <a16:creationId xmlns:a16="http://schemas.microsoft.com/office/drawing/2014/main" id="{4ABBCEEF-8E5B-311F-C8A3-4B8DE09519E6}"/>
                  </a:ext>
                </a:extLst>
              </p14:cNvPr>
              <p14:cNvContentPartPr/>
              <p14:nvPr/>
            </p14:nvContentPartPr>
            <p14:xfrm>
              <a:off x="4850160" y="5461420"/>
              <a:ext cx="732960" cy="36720"/>
            </p14:xfrm>
          </p:contentPart>
        </mc:Choice>
        <mc:Fallback>
          <p:pic>
            <p:nvPicPr>
              <p:cNvPr id="191" name="Ink 190">
                <a:extLst>
                  <a:ext uri="{FF2B5EF4-FFF2-40B4-BE49-F238E27FC236}">
                    <a16:creationId xmlns:a16="http://schemas.microsoft.com/office/drawing/2014/main" id="{4ABBCEEF-8E5B-311F-C8A3-4B8DE09519E6}"/>
                  </a:ext>
                </a:extLst>
              </p:cNvPr>
              <p:cNvPicPr/>
              <p:nvPr/>
            </p:nvPicPr>
            <p:blipFill>
              <a:blip r:embed="rId269"/>
              <a:stretch>
                <a:fillRect/>
              </a:stretch>
            </p:blipFill>
            <p:spPr>
              <a:xfrm>
                <a:off x="4832520" y="5443780"/>
                <a:ext cx="768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2" name="Ink 191">
                <a:extLst>
                  <a:ext uri="{FF2B5EF4-FFF2-40B4-BE49-F238E27FC236}">
                    <a16:creationId xmlns:a16="http://schemas.microsoft.com/office/drawing/2014/main" id="{D15EB9AA-A43B-BF1B-238B-964CCC4CB197}"/>
                  </a:ext>
                </a:extLst>
              </p14:cNvPr>
              <p14:cNvContentPartPr/>
              <p14:nvPr/>
            </p14:nvContentPartPr>
            <p14:xfrm>
              <a:off x="3986160" y="5465380"/>
              <a:ext cx="819360" cy="48240"/>
            </p14:xfrm>
          </p:contentPart>
        </mc:Choice>
        <mc:Fallback>
          <p:pic>
            <p:nvPicPr>
              <p:cNvPr id="192" name="Ink 191">
                <a:extLst>
                  <a:ext uri="{FF2B5EF4-FFF2-40B4-BE49-F238E27FC236}">
                    <a16:creationId xmlns:a16="http://schemas.microsoft.com/office/drawing/2014/main" id="{D15EB9AA-A43B-BF1B-238B-964CCC4CB197}"/>
                  </a:ext>
                </a:extLst>
              </p:cNvPr>
              <p:cNvPicPr/>
              <p:nvPr/>
            </p:nvPicPr>
            <p:blipFill>
              <a:blip r:embed="rId271"/>
              <a:stretch>
                <a:fillRect/>
              </a:stretch>
            </p:blipFill>
            <p:spPr>
              <a:xfrm>
                <a:off x="3968520" y="5447380"/>
                <a:ext cx="855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3" name="Ink 192">
                <a:extLst>
                  <a:ext uri="{FF2B5EF4-FFF2-40B4-BE49-F238E27FC236}">
                    <a16:creationId xmlns:a16="http://schemas.microsoft.com/office/drawing/2014/main" id="{6EF3CABD-5384-08AA-2CBE-4FAA382AB86D}"/>
                  </a:ext>
                </a:extLst>
              </p14:cNvPr>
              <p14:cNvContentPartPr/>
              <p14:nvPr/>
            </p14:nvContentPartPr>
            <p14:xfrm>
              <a:off x="3365880" y="5396980"/>
              <a:ext cx="628920" cy="49680"/>
            </p14:xfrm>
          </p:contentPart>
        </mc:Choice>
        <mc:Fallback>
          <p:pic>
            <p:nvPicPr>
              <p:cNvPr id="193" name="Ink 192">
                <a:extLst>
                  <a:ext uri="{FF2B5EF4-FFF2-40B4-BE49-F238E27FC236}">
                    <a16:creationId xmlns:a16="http://schemas.microsoft.com/office/drawing/2014/main" id="{6EF3CABD-5384-08AA-2CBE-4FAA382AB86D}"/>
                  </a:ext>
                </a:extLst>
              </p:cNvPr>
              <p:cNvPicPr/>
              <p:nvPr/>
            </p:nvPicPr>
            <p:blipFill>
              <a:blip r:embed="rId273"/>
              <a:stretch>
                <a:fillRect/>
              </a:stretch>
            </p:blipFill>
            <p:spPr>
              <a:xfrm>
                <a:off x="3348240" y="5379340"/>
                <a:ext cx="664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5" name="Ink 194">
                <a:extLst>
                  <a:ext uri="{FF2B5EF4-FFF2-40B4-BE49-F238E27FC236}">
                    <a16:creationId xmlns:a16="http://schemas.microsoft.com/office/drawing/2014/main" id="{FC4050A8-1228-CEA4-5C9F-864F512A0868}"/>
                  </a:ext>
                </a:extLst>
              </p14:cNvPr>
              <p14:cNvContentPartPr/>
              <p14:nvPr/>
            </p14:nvContentPartPr>
            <p14:xfrm>
              <a:off x="2238000" y="5443780"/>
              <a:ext cx="858240" cy="45000"/>
            </p14:xfrm>
          </p:contentPart>
        </mc:Choice>
        <mc:Fallback>
          <p:pic>
            <p:nvPicPr>
              <p:cNvPr id="195" name="Ink 194">
                <a:extLst>
                  <a:ext uri="{FF2B5EF4-FFF2-40B4-BE49-F238E27FC236}">
                    <a16:creationId xmlns:a16="http://schemas.microsoft.com/office/drawing/2014/main" id="{FC4050A8-1228-CEA4-5C9F-864F512A0868}"/>
                  </a:ext>
                </a:extLst>
              </p:cNvPr>
              <p:cNvPicPr/>
              <p:nvPr/>
            </p:nvPicPr>
            <p:blipFill>
              <a:blip r:embed="rId275"/>
              <a:stretch>
                <a:fillRect/>
              </a:stretch>
            </p:blipFill>
            <p:spPr>
              <a:xfrm>
                <a:off x="2220360" y="5425780"/>
                <a:ext cx="893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41" name="Ink 240">
                <a:extLst>
                  <a:ext uri="{FF2B5EF4-FFF2-40B4-BE49-F238E27FC236}">
                    <a16:creationId xmlns:a16="http://schemas.microsoft.com/office/drawing/2014/main" id="{70576FED-6DF6-1574-4ADE-799A77EE1D4D}"/>
                  </a:ext>
                </a:extLst>
              </p14:cNvPr>
              <p14:cNvContentPartPr/>
              <p14:nvPr/>
            </p14:nvContentPartPr>
            <p14:xfrm>
              <a:off x="1889880" y="5414980"/>
              <a:ext cx="816120" cy="698040"/>
            </p14:xfrm>
          </p:contentPart>
        </mc:Choice>
        <mc:Fallback>
          <p:pic>
            <p:nvPicPr>
              <p:cNvPr id="241" name="Ink 240">
                <a:extLst>
                  <a:ext uri="{FF2B5EF4-FFF2-40B4-BE49-F238E27FC236}">
                    <a16:creationId xmlns:a16="http://schemas.microsoft.com/office/drawing/2014/main" id="{70576FED-6DF6-1574-4ADE-799A77EE1D4D}"/>
                  </a:ext>
                </a:extLst>
              </p:cNvPr>
              <p:cNvPicPr/>
              <p:nvPr/>
            </p:nvPicPr>
            <p:blipFill>
              <a:blip r:embed="rId277"/>
              <a:stretch>
                <a:fillRect/>
              </a:stretch>
            </p:blipFill>
            <p:spPr>
              <a:xfrm>
                <a:off x="1871880" y="5397340"/>
                <a:ext cx="851760" cy="733680"/>
              </a:xfrm>
              <a:prstGeom prst="rect">
                <a:avLst/>
              </a:prstGeom>
            </p:spPr>
          </p:pic>
        </mc:Fallback>
      </mc:AlternateContent>
      <p:grpSp>
        <p:nvGrpSpPr>
          <p:cNvPr id="244" name="Group 243">
            <a:extLst>
              <a:ext uri="{FF2B5EF4-FFF2-40B4-BE49-F238E27FC236}">
                <a16:creationId xmlns:a16="http://schemas.microsoft.com/office/drawing/2014/main" id="{D3FB328F-8082-7609-62E3-A44840C724BF}"/>
              </a:ext>
            </a:extLst>
          </p:cNvPr>
          <p:cNvGrpSpPr/>
          <p:nvPr/>
        </p:nvGrpSpPr>
        <p:grpSpPr>
          <a:xfrm>
            <a:off x="655080" y="5868580"/>
            <a:ext cx="8565120" cy="658080"/>
            <a:chOff x="655080" y="5868580"/>
            <a:chExt cx="8565120" cy="658080"/>
          </a:xfrm>
        </p:grpSpPr>
        <mc:AlternateContent xmlns:mc="http://schemas.openxmlformats.org/markup-compatibility/2006">
          <mc:Choice xmlns:p14="http://schemas.microsoft.com/office/powerpoint/2010/main" Requires="p14">
            <p:contentPart p14:bwMode="auto" r:id="rId278">
              <p14:nvContentPartPr>
                <p14:cNvPr id="215" name="Ink 214">
                  <a:extLst>
                    <a:ext uri="{FF2B5EF4-FFF2-40B4-BE49-F238E27FC236}">
                      <a16:creationId xmlns:a16="http://schemas.microsoft.com/office/drawing/2014/main" id="{E6FF96C3-7DCD-9E66-E7BE-18CD78A0C20C}"/>
                    </a:ext>
                  </a:extLst>
                </p14:cNvPr>
                <p14:cNvContentPartPr/>
                <p14:nvPr/>
              </p14:nvContentPartPr>
              <p14:xfrm>
                <a:off x="8636280" y="6419740"/>
                <a:ext cx="567360" cy="72720"/>
              </p14:xfrm>
            </p:contentPart>
          </mc:Choice>
          <mc:Fallback>
            <p:pic>
              <p:nvPicPr>
                <p:cNvPr id="215" name="Ink 214">
                  <a:extLst>
                    <a:ext uri="{FF2B5EF4-FFF2-40B4-BE49-F238E27FC236}">
                      <a16:creationId xmlns:a16="http://schemas.microsoft.com/office/drawing/2014/main" id="{E6FF96C3-7DCD-9E66-E7BE-18CD78A0C20C}"/>
                    </a:ext>
                  </a:extLst>
                </p:cNvPr>
                <p:cNvPicPr/>
                <p:nvPr/>
              </p:nvPicPr>
              <p:blipFill>
                <a:blip r:embed="rId279"/>
                <a:stretch>
                  <a:fillRect/>
                </a:stretch>
              </p:blipFill>
              <p:spPr>
                <a:xfrm>
                  <a:off x="8618280" y="6402100"/>
                  <a:ext cx="603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7" name="Ink 216">
                  <a:extLst>
                    <a:ext uri="{FF2B5EF4-FFF2-40B4-BE49-F238E27FC236}">
                      <a16:creationId xmlns:a16="http://schemas.microsoft.com/office/drawing/2014/main" id="{E6CE6AF5-D665-0620-FAB8-6D193398C48E}"/>
                    </a:ext>
                  </a:extLst>
                </p14:cNvPr>
                <p14:cNvContentPartPr/>
                <p14:nvPr/>
              </p14:nvContentPartPr>
              <p14:xfrm>
                <a:off x="8064600" y="6452860"/>
                <a:ext cx="393120" cy="37440"/>
              </p14:xfrm>
            </p:contentPart>
          </mc:Choice>
          <mc:Fallback>
            <p:pic>
              <p:nvPicPr>
                <p:cNvPr id="217" name="Ink 216">
                  <a:extLst>
                    <a:ext uri="{FF2B5EF4-FFF2-40B4-BE49-F238E27FC236}">
                      <a16:creationId xmlns:a16="http://schemas.microsoft.com/office/drawing/2014/main" id="{E6CE6AF5-D665-0620-FAB8-6D193398C48E}"/>
                    </a:ext>
                  </a:extLst>
                </p:cNvPr>
                <p:cNvPicPr/>
                <p:nvPr/>
              </p:nvPicPr>
              <p:blipFill>
                <a:blip r:embed="rId281"/>
                <a:stretch>
                  <a:fillRect/>
                </a:stretch>
              </p:blipFill>
              <p:spPr>
                <a:xfrm>
                  <a:off x="8046600" y="6435220"/>
                  <a:ext cx="428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8" name="Ink 217">
                  <a:extLst>
                    <a:ext uri="{FF2B5EF4-FFF2-40B4-BE49-F238E27FC236}">
                      <a16:creationId xmlns:a16="http://schemas.microsoft.com/office/drawing/2014/main" id="{F191ACD2-5687-F466-9AC1-9891EF36BF4D}"/>
                    </a:ext>
                  </a:extLst>
                </p14:cNvPr>
                <p14:cNvContentPartPr/>
                <p14:nvPr/>
              </p14:nvContentPartPr>
              <p14:xfrm>
                <a:off x="7472400" y="6446020"/>
                <a:ext cx="421560" cy="32040"/>
              </p14:xfrm>
            </p:contentPart>
          </mc:Choice>
          <mc:Fallback>
            <p:pic>
              <p:nvPicPr>
                <p:cNvPr id="218" name="Ink 217">
                  <a:extLst>
                    <a:ext uri="{FF2B5EF4-FFF2-40B4-BE49-F238E27FC236}">
                      <a16:creationId xmlns:a16="http://schemas.microsoft.com/office/drawing/2014/main" id="{F191ACD2-5687-F466-9AC1-9891EF36BF4D}"/>
                    </a:ext>
                  </a:extLst>
                </p:cNvPr>
                <p:cNvPicPr/>
                <p:nvPr/>
              </p:nvPicPr>
              <p:blipFill>
                <a:blip r:embed="rId283"/>
                <a:stretch>
                  <a:fillRect/>
                </a:stretch>
              </p:blipFill>
              <p:spPr>
                <a:xfrm>
                  <a:off x="7454400" y="6428020"/>
                  <a:ext cx="457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0" name="Ink 219">
                  <a:extLst>
                    <a:ext uri="{FF2B5EF4-FFF2-40B4-BE49-F238E27FC236}">
                      <a16:creationId xmlns:a16="http://schemas.microsoft.com/office/drawing/2014/main" id="{9B02636C-D272-826F-94B7-097C3E7F6EAD}"/>
                    </a:ext>
                  </a:extLst>
                </p14:cNvPr>
                <p14:cNvContentPartPr/>
                <p14:nvPr/>
              </p14:nvContentPartPr>
              <p14:xfrm>
                <a:off x="6593640" y="6448540"/>
                <a:ext cx="737640" cy="57240"/>
              </p14:xfrm>
            </p:contentPart>
          </mc:Choice>
          <mc:Fallback>
            <p:pic>
              <p:nvPicPr>
                <p:cNvPr id="220" name="Ink 219">
                  <a:extLst>
                    <a:ext uri="{FF2B5EF4-FFF2-40B4-BE49-F238E27FC236}">
                      <a16:creationId xmlns:a16="http://schemas.microsoft.com/office/drawing/2014/main" id="{9B02636C-D272-826F-94B7-097C3E7F6EAD}"/>
                    </a:ext>
                  </a:extLst>
                </p:cNvPr>
                <p:cNvPicPr/>
                <p:nvPr/>
              </p:nvPicPr>
              <p:blipFill>
                <a:blip r:embed="rId285"/>
                <a:stretch>
                  <a:fillRect/>
                </a:stretch>
              </p:blipFill>
              <p:spPr>
                <a:xfrm>
                  <a:off x="6575640" y="6430900"/>
                  <a:ext cx="773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2" name="Ink 221">
                  <a:extLst>
                    <a:ext uri="{FF2B5EF4-FFF2-40B4-BE49-F238E27FC236}">
                      <a16:creationId xmlns:a16="http://schemas.microsoft.com/office/drawing/2014/main" id="{626DB44A-2784-816D-C020-87CF7B16A833}"/>
                    </a:ext>
                  </a:extLst>
                </p14:cNvPr>
                <p14:cNvContentPartPr/>
                <p14:nvPr/>
              </p14:nvContentPartPr>
              <p14:xfrm>
                <a:off x="4268760" y="6381220"/>
                <a:ext cx="2215080" cy="81720"/>
              </p14:xfrm>
            </p:contentPart>
          </mc:Choice>
          <mc:Fallback>
            <p:pic>
              <p:nvPicPr>
                <p:cNvPr id="222" name="Ink 221">
                  <a:extLst>
                    <a:ext uri="{FF2B5EF4-FFF2-40B4-BE49-F238E27FC236}">
                      <a16:creationId xmlns:a16="http://schemas.microsoft.com/office/drawing/2014/main" id="{626DB44A-2784-816D-C020-87CF7B16A833}"/>
                    </a:ext>
                  </a:extLst>
                </p:cNvPr>
                <p:cNvPicPr/>
                <p:nvPr/>
              </p:nvPicPr>
              <p:blipFill>
                <a:blip r:embed="rId287"/>
                <a:stretch>
                  <a:fillRect/>
                </a:stretch>
              </p:blipFill>
              <p:spPr>
                <a:xfrm>
                  <a:off x="4250760" y="6363580"/>
                  <a:ext cx="2250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Ink 197">
                  <a:extLst>
                    <a:ext uri="{FF2B5EF4-FFF2-40B4-BE49-F238E27FC236}">
                      <a16:creationId xmlns:a16="http://schemas.microsoft.com/office/drawing/2014/main" id="{870E0356-82E5-38B1-389E-D907464DC9F2}"/>
                    </a:ext>
                  </a:extLst>
                </p14:cNvPr>
                <p14:cNvContentPartPr/>
                <p14:nvPr/>
              </p14:nvContentPartPr>
              <p14:xfrm>
                <a:off x="8570040" y="5908540"/>
                <a:ext cx="650160" cy="33840"/>
              </p14:xfrm>
            </p:contentPart>
          </mc:Choice>
          <mc:Fallback>
            <p:pic>
              <p:nvPicPr>
                <p:cNvPr id="198" name="Ink 197">
                  <a:extLst>
                    <a:ext uri="{FF2B5EF4-FFF2-40B4-BE49-F238E27FC236}">
                      <a16:creationId xmlns:a16="http://schemas.microsoft.com/office/drawing/2014/main" id="{870E0356-82E5-38B1-389E-D907464DC9F2}"/>
                    </a:ext>
                  </a:extLst>
                </p:cNvPr>
                <p:cNvPicPr/>
                <p:nvPr/>
              </p:nvPicPr>
              <p:blipFill>
                <a:blip r:embed="rId289"/>
                <a:stretch>
                  <a:fillRect/>
                </a:stretch>
              </p:blipFill>
              <p:spPr>
                <a:xfrm>
                  <a:off x="8552040" y="5890540"/>
                  <a:ext cx="685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9" name="Ink 198">
                  <a:extLst>
                    <a:ext uri="{FF2B5EF4-FFF2-40B4-BE49-F238E27FC236}">
                      <a16:creationId xmlns:a16="http://schemas.microsoft.com/office/drawing/2014/main" id="{18A160A1-B949-24CD-155F-4F0F229ED678}"/>
                    </a:ext>
                  </a:extLst>
                </p14:cNvPr>
                <p14:cNvContentPartPr/>
                <p14:nvPr/>
              </p14:nvContentPartPr>
              <p14:xfrm>
                <a:off x="7116360" y="5934460"/>
                <a:ext cx="1251360" cy="51120"/>
              </p14:xfrm>
            </p:contentPart>
          </mc:Choice>
          <mc:Fallback>
            <p:pic>
              <p:nvPicPr>
                <p:cNvPr id="199" name="Ink 198">
                  <a:extLst>
                    <a:ext uri="{FF2B5EF4-FFF2-40B4-BE49-F238E27FC236}">
                      <a16:creationId xmlns:a16="http://schemas.microsoft.com/office/drawing/2014/main" id="{18A160A1-B949-24CD-155F-4F0F229ED678}"/>
                    </a:ext>
                  </a:extLst>
                </p:cNvPr>
                <p:cNvPicPr/>
                <p:nvPr/>
              </p:nvPicPr>
              <p:blipFill>
                <a:blip r:embed="rId291"/>
                <a:stretch>
                  <a:fillRect/>
                </a:stretch>
              </p:blipFill>
              <p:spPr>
                <a:xfrm>
                  <a:off x="7098720" y="5916820"/>
                  <a:ext cx="1287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1" name="Ink 200">
                  <a:extLst>
                    <a:ext uri="{FF2B5EF4-FFF2-40B4-BE49-F238E27FC236}">
                      <a16:creationId xmlns:a16="http://schemas.microsoft.com/office/drawing/2014/main" id="{A29E06F1-E51B-FF29-1B55-D560A1D503E1}"/>
                    </a:ext>
                  </a:extLst>
                </p14:cNvPr>
                <p14:cNvContentPartPr/>
                <p14:nvPr/>
              </p14:nvContentPartPr>
              <p14:xfrm>
                <a:off x="6275040" y="5941300"/>
                <a:ext cx="802800" cy="31320"/>
              </p14:xfrm>
            </p:contentPart>
          </mc:Choice>
          <mc:Fallback>
            <p:pic>
              <p:nvPicPr>
                <p:cNvPr id="201" name="Ink 200">
                  <a:extLst>
                    <a:ext uri="{FF2B5EF4-FFF2-40B4-BE49-F238E27FC236}">
                      <a16:creationId xmlns:a16="http://schemas.microsoft.com/office/drawing/2014/main" id="{A29E06F1-E51B-FF29-1B55-D560A1D503E1}"/>
                    </a:ext>
                  </a:extLst>
                </p:cNvPr>
                <p:cNvPicPr/>
                <p:nvPr/>
              </p:nvPicPr>
              <p:blipFill>
                <a:blip r:embed="rId293"/>
                <a:stretch>
                  <a:fillRect/>
                </a:stretch>
              </p:blipFill>
              <p:spPr>
                <a:xfrm>
                  <a:off x="6257400" y="5923300"/>
                  <a:ext cx="838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3" name="Ink 202">
                  <a:extLst>
                    <a:ext uri="{FF2B5EF4-FFF2-40B4-BE49-F238E27FC236}">
                      <a16:creationId xmlns:a16="http://schemas.microsoft.com/office/drawing/2014/main" id="{87C6BBC9-8B73-CB57-8C9E-6E36A5B29E3D}"/>
                    </a:ext>
                  </a:extLst>
                </p14:cNvPr>
                <p14:cNvContentPartPr/>
                <p14:nvPr/>
              </p14:nvContentPartPr>
              <p14:xfrm>
                <a:off x="5592840" y="5912500"/>
                <a:ext cx="352080" cy="47160"/>
              </p14:xfrm>
            </p:contentPart>
          </mc:Choice>
          <mc:Fallback>
            <p:pic>
              <p:nvPicPr>
                <p:cNvPr id="203" name="Ink 202">
                  <a:extLst>
                    <a:ext uri="{FF2B5EF4-FFF2-40B4-BE49-F238E27FC236}">
                      <a16:creationId xmlns:a16="http://schemas.microsoft.com/office/drawing/2014/main" id="{87C6BBC9-8B73-CB57-8C9E-6E36A5B29E3D}"/>
                    </a:ext>
                  </a:extLst>
                </p:cNvPr>
                <p:cNvPicPr/>
                <p:nvPr/>
              </p:nvPicPr>
              <p:blipFill>
                <a:blip r:embed="rId295"/>
                <a:stretch>
                  <a:fillRect/>
                </a:stretch>
              </p:blipFill>
              <p:spPr>
                <a:xfrm>
                  <a:off x="5574840" y="5894500"/>
                  <a:ext cx="387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5" name="Ink 204">
                  <a:extLst>
                    <a:ext uri="{FF2B5EF4-FFF2-40B4-BE49-F238E27FC236}">
                      <a16:creationId xmlns:a16="http://schemas.microsoft.com/office/drawing/2014/main" id="{DCEF25DD-3241-8FA1-3410-3B8B667DC6DE}"/>
                    </a:ext>
                  </a:extLst>
                </p14:cNvPr>
                <p14:cNvContentPartPr/>
                <p14:nvPr/>
              </p14:nvContentPartPr>
              <p14:xfrm>
                <a:off x="4642440" y="5944180"/>
                <a:ext cx="768240" cy="29880"/>
              </p14:xfrm>
            </p:contentPart>
          </mc:Choice>
          <mc:Fallback>
            <p:pic>
              <p:nvPicPr>
                <p:cNvPr id="205" name="Ink 204">
                  <a:extLst>
                    <a:ext uri="{FF2B5EF4-FFF2-40B4-BE49-F238E27FC236}">
                      <a16:creationId xmlns:a16="http://schemas.microsoft.com/office/drawing/2014/main" id="{DCEF25DD-3241-8FA1-3410-3B8B667DC6DE}"/>
                    </a:ext>
                  </a:extLst>
                </p:cNvPr>
                <p:cNvPicPr/>
                <p:nvPr/>
              </p:nvPicPr>
              <p:blipFill>
                <a:blip r:embed="rId297"/>
                <a:stretch>
                  <a:fillRect/>
                </a:stretch>
              </p:blipFill>
              <p:spPr>
                <a:xfrm>
                  <a:off x="4624800" y="5926540"/>
                  <a:ext cx="803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7" name="Ink 206">
                  <a:extLst>
                    <a:ext uri="{FF2B5EF4-FFF2-40B4-BE49-F238E27FC236}">
                      <a16:creationId xmlns:a16="http://schemas.microsoft.com/office/drawing/2014/main" id="{F7B00670-41E6-EDA2-BC63-95BC358BC139}"/>
                    </a:ext>
                  </a:extLst>
                </p14:cNvPr>
                <p14:cNvContentPartPr/>
                <p14:nvPr/>
              </p14:nvContentPartPr>
              <p14:xfrm>
                <a:off x="4705440" y="5899180"/>
                <a:ext cx="909360" cy="71280"/>
              </p14:xfrm>
            </p:contentPart>
          </mc:Choice>
          <mc:Fallback>
            <p:pic>
              <p:nvPicPr>
                <p:cNvPr id="207" name="Ink 206">
                  <a:extLst>
                    <a:ext uri="{FF2B5EF4-FFF2-40B4-BE49-F238E27FC236}">
                      <a16:creationId xmlns:a16="http://schemas.microsoft.com/office/drawing/2014/main" id="{F7B00670-41E6-EDA2-BC63-95BC358BC139}"/>
                    </a:ext>
                  </a:extLst>
                </p:cNvPr>
                <p:cNvPicPr/>
                <p:nvPr/>
              </p:nvPicPr>
              <p:blipFill>
                <a:blip r:embed="rId299"/>
                <a:stretch>
                  <a:fillRect/>
                </a:stretch>
              </p:blipFill>
              <p:spPr>
                <a:xfrm>
                  <a:off x="4687440" y="5881180"/>
                  <a:ext cx="945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9" name="Ink 208">
                  <a:extLst>
                    <a:ext uri="{FF2B5EF4-FFF2-40B4-BE49-F238E27FC236}">
                      <a16:creationId xmlns:a16="http://schemas.microsoft.com/office/drawing/2014/main" id="{95F5A736-7DC0-326A-69F5-6A12534706B3}"/>
                    </a:ext>
                  </a:extLst>
                </p14:cNvPr>
                <p14:cNvContentPartPr/>
                <p14:nvPr/>
              </p14:nvContentPartPr>
              <p14:xfrm>
                <a:off x="3471360" y="5969380"/>
                <a:ext cx="587880" cy="65160"/>
              </p14:xfrm>
            </p:contentPart>
          </mc:Choice>
          <mc:Fallback>
            <p:pic>
              <p:nvPicPr>
                <p:cNvPr id="209" name="Ink 208">
                  <a:extLst>
                    <a:ext uri="{FF2B5EF4-FFF2-40B4-BE49-F238E27FC236}">
                      <a16:creationId xmlns:a16="http://schemas.microsoft.com/office/drawing/2014/main" id="{95F5A736-7DC0-326A-69F5-6A12534706B3}"/>
                    </a:ext>
                  </a:extLst>
                </p:cNvPr>
                <p:cNvPicPr/>
                <p:nvPr/>
              </p:nvPicPr>
              <p:blipFill>
                <a:blip r:embed="rId301"/>
                <a:stretch>
                  <a:fillRect/>
                </a:stretch>
              </p:blipFill>
              <p:spPr>
                <a:xfrm>
                  <a:off x="3453720" y="5951740"/>
                  <a:ext cx="623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0" name="Ink 209">
                  <a:extLst>
                    <a:ext uri="{FF2B5EF4-FFF2-40B4-BE49-F238E27FC236}">
                      <a16:creationId xmlns:a16="http://schemas.microsoft.com/office/drawing/2014/main" id="{9AF9E34E-DCC0-9708-8BF9-F8A95A402BB6}"/>
                    </a:ext>
                  </a:extLst>
                </p14:cNvPr>
                <p14:cNvContentPartPr/>
                <p14:nvPr/>
              </p14:nvContentPartPr>
              <p14:xfrm>
                <a:off x="2754240" y="5965060"/>
                <a:ext cx="662040" cy="37440"/>
              </p14:xfrm>
            </p:contentPart>
          </mc:Choice>
          <mc:Fallback>
            <p:pic>
              <p:nvPicPr>
                <p:cNvPr id="210" name="Ink 209">
                  <a:extLst>
                    <a:ext uri="{FF2B5EF4-FFF2-40B4-BE49-F238E27FC236}">
                      <a16:creationId xmlns:a16="http://schemas.microsoft.com/office/drawing/2014/main" id="{9AF9E34E-DCC0-9708-8BF9-F8A95A402BB6}"/>
                    </a:ext>
                  </a:extLst>
                </p:cNvPr>
                <p:cNvPicPr/>
                <p:nvPr/>
              </p:nvPicPr>
              <p:blipFill>
                <a:blip r:embed="rId303"/>
                <a:stretch>
                  <a:fillRect/>
                </a:stretch>
              </p:blipFill>
              <p:spPr>
                <a:xfrm>
                  <a:off x="2736600" y="5947420"/>
                  <a:ext cx="697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1" name="Ink 210">
                  <a:extLst>
                    <a:ext uri="{FF2B5EF4-FFF2-40B4-BE49-F238E27FC236}">
                      <a16:creationId xmlns:a16="http://schemas.microsoft.com/office/drawing/2014/main" id="{04816FCE-8F1C-2F4B-41AC-F6003A3417D6}"/>
                    </a:ext>
                  </a:extLst>
                </p14:cNvPr>
                <p14:cNvContentPartPr/>
                <p14:nvPr/>
              </p14:nvContentPartPr>
              <p14:xfrm>
                <a:off x="1907520" y="5943100"/>
                <a:ext cx="780840" cy="65520"/>
              </p14:xfrm>
            </p:contentPart>
          </mc:Choice>
          <mc:Fallback>
            <p:pic>
              <p:nvPicPr>
                <p:cNvPr id="211" name="Ink 210">
                  <a:extLst>
                    <a:ext uri="{FF2B5EF4-FFF2-40B4-BE49-F238E27FC236}">
                      <a16:creationId xmlns:a16="http://schemas.microsoft.com/office/drawing/2014/main" id="{04816FCE-8F1C-2F4B-41AC-F6003A3417D6}"/>
                    </a:ext>
                  </a:extLst>
                </p:cNvPr>
                <p:cNvPicPr/>
                <p:nvPr/>
              </p:nvPicPr>
              <p:blipFill>
                <a:blip r:embed="rId305"/>
                <a:stretch>
                  <a:fillRect/>
                </a:stretch>
              </p:blipFill>
              <p:spPr>
                <a:xfrm>
                  <a:off x="1889880" y="5925460"/>
                  <a:ext cx="816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2" name="Ink 211">
                  <a:extLst>
                    <a:ext uri="{FF2B5EF4-FFF2-40B4-BE49-F238E27FC236}">
                      <a16:creationId xmlns:a16="http://schemas.microsoft.com/office/drawing/2014/main" id="{8720EC7F-F77A-A7AC-46E9-4D134B2FB0D9}"/>
                    </a:ext>
                  </a:extLst>
                </p14:cNvPr>
                <p14:cNvContentPartPr/>
                <p14:nvPr/>
              </p14:nvContentPartPr>
              <p14:xfrm>
                <a:off x="1509000" y="5868580"/>
                <a:ext cx="407520" cy="63360"/>
              </p14:xfrm>
            </p:contentPart>
          </mc:Choice>
          <mc:Fallback>
            <p:pic>
              <p:nvPicPr>
                <p:cNvPr id="212" name="Ink 211">
                  <a:extLst>
                    <a:ext uri="{FF2B5EF4-FFF2-40B4-BE49-F238E27FC236}">
                      <a16:creationId xmlns:a16="http://schemas.microsoft.com/office/drawing/2014/main" id="{8720EC7F-F77A-A7AC-46E9-4D134B2FB0D9}"/>
                    </a:ext>
                  </a:extLst>
                </p:cNvPr>
                <p:cNvPicPr/>
                <p:nvPr/>
              </p:nvPicPr>
              <p:blipFill>
                <a:blip r:embed="rId307"/>
                <a:stretch>
                  <a:fillRect/>
                </a:stretch>
              </p:blipFill>
              <p:spPr>
                <a:xfrm>
                  <a:off x="1491000" y="5850580"/>
                  <a:ext cx="443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4" name="Ink 213">
                  <a:extLst>
                    <a:ext uri="{FF2B5EF4-FFF2-40B4-BE49-F238E27FC236}">
                      <a16:creationId xmlns:a16="http://schemas.microsoft.com/office/drawing/2014/main" id="{60C9D0DB-0422-5D8D-A985-669088D4CA2D}"/>
                    </a:ext>
                  </a:extLst>
                </p14:cNvPr>
                <p14:cNvContentPartPr/>
                <p14:nvPr/>
              </p14:nvContentPartPr>
              <p14:xfrm>
                <a:off x="655080" y="5919700"/>
                <a:ext cx="837720" cy="87480"/>
              </p14:xfrm>
            </p:contentPart>
          </mc:Choice>
          <mc:Fallback>
            <p:pic>
              <p:nvPicPr>
                <p:cNvPr id="214" name="Ink 213">
                  <a:extLst>
                    <a:ext uri="{FF2B5EF4-FFF2-40B4-BE49-F238E27FC236}">
                      <a16:creationId xmlns:a16="http://schemas.microsoft.com/office/drawing/2014/main" id="{60C9D0DB-0422-5D8D-A985-669088D4CA2D}"/>
                    </a:ext>
                  </a:extLst>
                </p:cNvPr>
                <p:cNvPicPr/>
                <p:nvPr/>
              </p:nvPicPr>
              <p:blipFill>
                <a:blip r:embed="rId309"/>
                <a:stretch>
                  <a:fillRect/>
                </a:stretch>
              </p:blipFill>
              <p:spPr>
                <a:xfrm>
                  <a:off x="637080" y="5902060"/>
                  <a:ext cx="873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3" name="Ink 242">
                  <a:extLst>
                    <a:ext uri="{FF2B5EF4-FFF2-40B4-BE49-F238E27FC236}">
                      <a16:creationId xmlns:a16="http://schemas.microsoft.com/office/drawing/2014/main" id="{0C1A79A9-0278-34F7-B1B8-F93A817574CE}"/>
                    </a:ext>
                  </a:extLst>
                </p14:cNvPr>
                <p14:cNvContentPartPr/>
                <p14:nvPr/>
              </p14:nvContentPartPr>
              <p14:xfrm>
                <a:off x="7315800" y="5885140"/>
                <a:ext cx="1148400" cy="641520"/>
              </p14:xfrm>
            </p:contentPart>
          </mc:Choice>
          <mc:Fallback>
            <p:pic>
              <p:nvPicPr>
                <p:cNvPr id="243" name="Ink 242">
                  <a:extLst>
                    <a:ext uri="{FF2B5EF4-FFF2-40B4-BE49-F238E27FC236}">
                      <a16:creationId xmlns:a16="http://schemas.microsoft.com/office/drawing/2014/main" id="{0C1A79A9-0278-34F7-B1B8-F93A817574CE}"/>
                    </a:ext>
                  </a:extLst>
                </p:cNvPr>
                <p:cNvPicPr/>
                <p:nvPr/>
              </p:nvPicPr>
              <p:blipFill>
                <a:blip r:embed="rId311"/>
                <a:stretch>
                  <a:fillRect/>
                </a:stretch>
              </p:blipFill>
              <p:spPr>
                <a:xfrm>
                  <a:off x="7297800" y="5867500"/>
                  <a:ext cx="1184040" cy="67716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24225</TotalTime>
  <Words>3307</Words>
  <Application>Microsoft Office PowerPoint</Application>
  <PresentationFormat>Widescreen</PresentationFormat>
  <Paragraphs>158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145</cp:revision>
  <dcterms:created xsi:type="dcterms:W3CDTF">2021-02-18T19:11:41Z</dcterms:created>
  <dcterms:modified xsi:type="dcterms:W3CDTF">2024-12-12T13:34:51Z</dcterms:modified>
</cp:coreProperties>
</file>