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5.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notesSlides/notesSlide11.xml" ContentType="application/vnd.openxmlformats-officedocument.presentationml.notesSlide+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notesSlides/notesSlide14.xml" ContentType="application/vnd.openxmlformats-officedocument.presentationml.notesSlide+xml"/>
  <Override PartName="/ppt/ink/ink149.xml" ContentType="application/inkml+xml"/>
  <Override PartName="/ppt/ink/ink150.xml" ContentType="application/inkml+xml"/>
  <Override PartName="/ppt/ink/ink151.xml" ContentType="application/inkml+xml"/>
  <Override PartName="/ppt/notesSlides/notesSlide15.xml" ContentType="application/vnd.openxmlformats-officedocument.presentationml.notesSlide+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1" r:id="rId2"/>
    <p:sldId id="265" r:id="rId3"/>
    <p:sldId id="268" r:id="rId4"/>
    <p:sldId id="283" r:id="rId5"/>
    <p:sldId id="284" r:id="rId6"/>
    <p:sldId id="272" r:id="rId7"/>
    <p:sldId id="282" r:id="rId8"/>
    <p:sldId id="271" r:id="rId9"/>
    <p:sldId id="285" r:id="rId10"/>
    <p:sldId id="286" r:id="rId11"/>
    <p:sldId id="287" r:id="rId12"/>
    <p:sldId id="288" r:id="rId13"/>
    <p:sldId id="289" r:id="rId14"/>
    <p:sldId id="290"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192F93-B7DD-48B9-A0F4-F848209E3F80}" v="5" dt="2024-12-05T12:34:34.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p:scale>
          <a:sx n="80" d="100"/>
          <a:sy n="80" d="100"/>
        </p:scale>
        <p:origin x="918" y="156"/>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CB192F93-B7DD-48B9-A0F4-F848209E3F80}"/>
    <pc:docChg chg="modSld">
      <pc:chgData name="Duane Miller" userId="086b8d4e5ca37aec" providerId="LiveId" clId="{CB192F93-B7DD-48B9-A0F4-F848209E3F80}" dt="2024-12-05T12:34:57.510" v="120" actId="207"/>
      <pc:docMkLst>
        <pc:docMk/>
      </pc:docMkLst>
      <pc:sldChg chg="setBg">
        <pc:chgData name="Duane Miller" userId="086b8d4e5ca37aec" providerId="LiveId" clId="{CB192F93-B7DD-48B9-A0F4-F848209E3F80}" dt="2024-12-05T12:33:08.463" v="3"/>
        <pc:sldMkLst>
          <pc:docMk/>
          <pc:sldMk cId="2832398454" sldId="265"/>
        </pc:sldMkLst>
      </pc:sldChg>
      <pc:sldChg chg="setBg">
        <pc:chgData name="Duane Miller" userId="086b8d4e5ca37aec" providerId="LiveId" clId="{CB192F93-B7DD-48B9-A0F4-F848209E3F80}" dt="2024-12-05T12:33:08.463" v="3"/>
        <pc:sldMkLst>
          <pc:docMk/>
          <pc:sldMk cId="2153912712" sldId="268"/>
        </pc:sldMkLst>
      </pc:sldChg>
      <pc:sldChg chg="setBg">
        <pc:chgData name="Duane Miller" userId="086b8d4e5ca37aec" providerId="LiveId" clId="{CB192F93-B7DD-48B9-A0F4-F848209E3F80}" dt="2024-12-05T12:33:08.463" v="3"/>
        <pc:sldMkLst>
          <pc:docMk/>
          <pc:sldMk cId="1512310284" sldId="271"/>
        </pc:sldMkLst>
      </pc:sldChg>
      <pc:sldChg chg="setBg">
        <pc:chgData name="Duane Miller" userId="086b8d4e5ca37aec" providerId="LiveId" clId="{CB192F93-B7DD-48B9-A0F4-F848209E3F80}" dt="2024-12-05T12:33:08.463" v="3"/>
        <pc:sldMkLst>
          <pc:docMk/>
          <pc:sldMk cId="2799131102" sldId="272"/>
        </pc:sldMkLst>
      </pc:sldChg>
      <pc:sldChg chg="modSp mod setBg modNotesTx">
        <pc:chgData name="Duane Miller" userId="086b8d4e5ca37aec" providerId="LiveId" clId="{CB192F93-B7DD-48B9-A0F4-F848209E3F80}" dt="2024-12-05T12:33:53.703" v="55" actId="207"/>
        <pc:sldMkLst>
          <pc:docMk/>
          <pc:sldMk cId="4081184703" sldId="282"/>
        </pc:sldMkLst>
        <pc:spChg chg="mod">
          <ac:chgData name="Duane Miller" userId="086b8d4e5ca37aec" providerId="LiveId" clId="{CB192F93-B7DD-48B9-A0F4-F848209E3F80}" dt="2024-12-05T12:33:53.703" v="55" actId="207"/>
          <ac:spMkLst>
            <pc:docMk/>
            <pc:sldMk cId="4081184703" sldId="282"/>
            <ac:spMk id="6" creationId="{B2FD387F-92CC-4779-81C3-06BBC90B104F}"/>
          </ac:spMkLst>
        </pc:spChg>
      </pc:sldChg>
      <pc:sldChg chg="modSp mod setBg">
        <pc:chgData name="Duane Miller" userId="086b8d4e5ca37aec" providerId="LiveId" clId="{CB192F93-B7DD-48B9-A0F4-F848209E3F80}" dt="2024-12-05T12:33:34.902" v="32" actId="207"/>
        <pc:sldMkLst>
          <pc:docMk/>
          <pc:sldMk cId="658672470" sldId="283"/>
        </pc:sldMkLst>
        <pc:spChg chg="mod">
          <ac:chgData name="Duane Miller" userId="086b8d4e5ca37aec" providerId="LiveId" clId="{CB192F93-B7DD-48B9-A0F4-F848209E3F80}" dt="2024-12-05T12:33:34.902" v="32" actId="207"/>
          <ac:spMkLst>
            <pc:docMk/>
            <pc:sldMk cId="658672470" sldId="283"/>
            <ac:spMk id="6" creationId="{CAE8A297-C76D-9BE8-04B1-DEDFB0D748CB}"/>
          </ac:spMkLst>
        </pc:spChg>
      </pc:sldChg>
      <pc:sldChg chg="modSp mod setBg">
        <pc:chgData name="Duane Miller" userId="086b8d4e5ca37aec" providerId="LiveId" clId="{CB192F93-B7DD-48B9-A0F4-F848209E3F80}" dt="2024-12-05T12:33:42.334" v="40" actId="207"/>
        <pc:sldMkLst>
          <pc:docMk/>
          <pc:sldMk cId="1307420113" sldId="284"/>
        </pc:sldMkLst>
        <pc:spChg chg="mod">
          <ac:chgData name="Duane Miller" userId="086b8d4e5ca37aec" providerId="LiveId" clId="{CB192F93-B7DD-48B9-A0F4-F848209E3F80}" dt="2024-12-05T12:33:42.334" v="40" actId="207"/>
          <ac:spMkLst>
            <pc:docMk/>
            <pc:sldMk cId="1307420113" sldId="284"/>
            <ac:spMk id="6" creationId="{7A47C5F5-4023-3CCD-AF79-5DEA046F6C31}"/>
          </ac:spMkLst>
        </pc:spChg>
      </pc:sldChg>
      <pc:sldChg chg="modSp mod setBg">
        <pc:chgData name="Duane Miller" userId="086b8d4e5ca37aec" providerId="LiveId" clId="{CB192F93-B7DD-48B9-A0F4-F848209E3F80}" dt="2024-12-05T12:33:19.816" v="12" actId="207"/>
        <pc:sldMkLst>
          <pc:docMk/>
          <pc:sldMk cId="2926457697" sldId="285"/>
        </pc:sldMkLst>
        <pc:spChg chg="mod">
          <ac:chgData name="Duane Miller" userId="086b8d4e5ca37aec" providerId="LiveId" clId="{CB192F93-B7DD-48B9-A0F4-F848209E3F80}" dt="2024-12-05T12:33:19.816" v="12" actId="207"/>
          <ac:spMkLst>
            <pc:docMk/>
            <pc:sldMk cId="2926457697" sldId="285"/>
            <ac:spMk id="6" creationId="{8C950BEF-F2A3-9E6F-9D3B-636C545B162D}"/>
          </ac:spMkLst>
        </pc:spChg>
      </pc:sldChg>
      <pc:sldChg chg="modSp mod setBg">
        <pc:chgData name="Duane Miller" userId="086b8d4e5ca37aec" providerId="LiveId" clId="{CB192F93-B7DD-48B9-A0F4-F848209E3F80}" dt="2024-12-05T12:34:11.267" v="66" actId="207"/>
        <pc:sldMkLst>
          <pc:docMk/>
          <pc:sldMk cId="2517905836" sldId="286"/>
        </pc:sldMkLst>
        <pc:spChg chg="mod">
          <ac:chgData name="Duane Miller" userId="086b8d4e5ca37aec" providerId="LiveId" clId="{CB192F93-B7DD-48B9-A0F4-F848209E3F80}" dt="2024-12-05T12:34:11.267" v="66" actId="207"/>
          <ac:spMkLst>
            <pc:docMk/>
            <pc:sldMk cId="2517905836" sldId="286"/>
            <ac:spMk id="6" creationId="{587F4219-6EE2-1328-1B7C-715C60EEB436}"/>
          </ac:spMkLst>
        </pc:spChg>
        <pc:graphicFrameChg chg="mod">
          <ac:chgData name="Duane Miller" userId="086b8d4e5ca37aec" providerId="LiveId" clId="{CB192F93-B7DD-48B9-A0F4-F848209E3F80}" dt="2024-12-05T12:34:06.898" v="57"/>
          <ac:graphicFrameMkLst>
            <pc:docMk/>
            <pc:sldMk cId="2517905836" sldId="286"/>
            <ac:graphicFrameMk id="3" creationId="{0405CED5-8789-B516-65A1-FC988F883163}"/>
          </ac:graphicFrameMkLst>
        </pc:graphicFrameChg>
      </pc:sldChg>
      <pc:sldChg chg="modSp mod setBg">
        <pc:chgData name="Duane Miller" userId="086b8d4e5ca37aec" providerId="LiveId" clId="{CB192F93-B7DD-48B9-A0F4-F848209E3F80}" dt="2024-12-05T12:34:19.074" v="74" actId="207"/>
        <pc:sldMkLst>
          <pc:docMk/>
          <pc:sldMk cId="527058892" sldId="287"/>
        </pc:sldMkLst>
        <pc:spChg chg="mod">
          <ac:chgData name="Duane Miller" userId="086b8d4e5ca37aec" providerId="LiveId" clId="{CB192F93-B7DD-48B9-A0F4-F848209E3F80}" dt="2024-12-05T12:34:19.074" v="74" actId="207"/>
          <ac:spMkLst>
            <pc:docMk/>
            <pc:sldMk cId="527058892" sldId="287"/>
            <ac:spMk id="6" creationId="{AA60BB85-3B32-EF9A-314E-6C45C667409D}"/>
          </ac:spMkLst>
        </pc:spChg>
      </pc:sldChg>
      <pc:sldChg chg="modSp mod setBg">
        <pc:chgData name="Duane Miller" userId="086b8d4e5ca37aec" providerId="LiveId" clId="{CB192F93-B7DD-48B9-A0F4-F848209E3F80}" dt="2024-12-05T12:34:40.684" v="100" actId="207"/>
        <pc:sldMkLst>
          <pc:docMk/>
          <pc:sldMk cId="4122912436" sldId="288"/>
        </pc:sldMkLst>
        <pc:spChg chg="mod">
          <ac:chgData name="Duane Miller" userId="086b8d4e5ca37aec" providerId="LiveId" clId="{CB192F93-B7DD-48B9-A0F4-F848209E3F80}" dt="2024-12-05T12:34:40.684" v="100" actId="207"/>
          <ac:spMkLst>
            <pc:docMk/>
            <pc:sldMk cId="4122912436" sldId="288"/>
            <ac:spMk id="6" creationId="{B1212182-68D3-0093-9EA4-B87029FC0C19}"/>
          </ac:spMkLst>
        </pc:spChg>
        <pc:graphicFrameChg chg="mod">
          <ac:chgData name="Duane Miller" userId="086b8d4e5ca37aec" providerId="LiveId" clId="{CB192F93-B7DD-48B9-A0F4-F848209E3F80}" dt="2024-12-05T12:34:34.803" v="92"/>
          <ac:graphicFrameMkLst>
            <pc:docMk/>
            <pc:sldMk cId="4122912436" sldId="288"/>
            <ac:graphicFrameMk id="3" creationId="{43E3BBB3-04C4-49D0-7036-6D7345EEC1CA}"/>
          </ac:graphicFrameMkLst>
        </pc:graphicFrameChg>
      </pc:sldChg>
      <pc:sldChg chg="modSp mod setBg">
        <pc:chgData name="Duane Miller" userId="086b8d4e5ca37aec" providerId="LiveId" clId="{CB192F93-B7DD-48B9-A0F4-F848209E3F80}" dt="2024-12-05T12:34:27.537" v="91" actId="207"/>
        <pc:sldMkLst>
          <pc:docMk/>
          <pc:sldMk cId="218182401" sldId="289"/>
        </pc:sldMkLst>
        <pc:spChg chg="mod">
          <ac:chgData name="Duane Miller" userId="086b8d4e5ca37aec" providerId="LiveId" clId="{CB192F93-B7DD-48B9-A0F4-F848209E3F80}" dt="2024-12-05T12:34:27.537" v="91" actId="207"/>
          <ac:spMkLst>
            <pc:docMk/>
            <pc:sldMk cId="218182401" sldId="289"/>
            <ac:spMk id="6" creationId="{3FE1A3A6-4204-DA5F-C50A-389C9344F06A}"/>
          </ac:spMkLst>
        </pc:spChg>
      </pc:sldChg>
      <pc:sldChg chg="modSp mod setBg">
        <pc:chgData name="Duane Miller" userId="086b8d4e5ca37aec" providerId="LiveId" clId="{CB192F93-B7DD-48B9-A0F4-F848209E3F80}" dt="2024-12-05T12:34:50.441" v="111" actId="207"/>
        <pc:sldMkLst>
          <pc:docMk/>
          <pc:sldMk cId="3055499419" sldId="290"/>
        </pc:sldMkLst>
        <pc:spChg chg="mod">
          <ac:chgData name="Duane Miller" userId="086b8d4e5ca37aec" providerId="LiveId" clId="{CB192F93-B7DD-48B9-A0F4-F848209E3F80}" dt="2024-12-05T12:34:50.441" v="111" actId="207"/>
          <ac:spMkLst>
            <pc:docMk/>
            <pc:sldMk cId="3055499419" sldId="290"/>
            <ac:spMk id="6" creationId="{603C9CE6-C5EF-34E6-7B50-F18DCFA1504E}"/>
          </ac:spMkLst>
        </pc:spChg>
      </pc:sldChg>
      <pc:sldChg chg="modSp mod setBg">
        <pc:chgData name="Duane Miller" userId="086b8d4e5ca37aec" providerId="LiveId" clId="{CB192F93-B7DD-48B9-A0F4-F848209E3F80}" dt="2024-12-05T12:34:57.510" v="120" actId="207"/>
        <pc:sldMkLst>
          <pc:docMk/>
          <pc:sldMk cId="389531999" sldId="291"/>
        </pc:sldMkLst>
        <pc:spChg chg="mod">
          <ac:chgData name="Duane Miller" userId="086b8d4e5ca37aec" providerId="LiveId" clId="{CB192F93-B7DD-48B9-A0F4-F848209E3F80}" dt="2024-12-05T12:34:57.510" v="120" actId="207"/>
          <ac:spMkLst>
            <pc:docMk/>
            <pc:sldMk cId="389531999" sldId="291"/>
            <ac:spMk id="6" creationId="{BA76B37E-047B-D67B-0EAE-566076A1DBA3}"/>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5:21.479"/>
    </inkml:context>
    <inkml:brush xml:id="br0">
      <inkml:brushProperty name="width" value="0.1" units="cm"/>
      <inkml:brushProperty name="height" value="0.1" units="cm"/>
      <inkml:brushProperty name="color" value="#E71224"/>
    </inkml:brush>
  </inkml:definitions>
  <inkml:trace contextRef="#ctx0" brushRef="#br0">439 322 3511 0 0,'-1'-4'339'0'0,"1"-3"-78"0"0,-1 0 0 0 0,1 0 0 0 0,2-13 0 0 0,0 9-61 0 0,6-32 38 0 0,-8 40-121 0 0,0 1-1 0 0,0-1 1 0 0,0 0-1 0 0,-1 1 1 0 0,1-1-1 0 0,0 1 1 0 0,-1-1-1 0 0,0 1 1 0 0,0-1-1 0 0,0 1 1 0 0,0-1-1 0 0,0 1 0 0 0,0-1 1 0 0,-2-1-1 0 0,2 3-13 0 0,-1 0 0 0 0,1-1-1 0 0,-1 1 1 0 0,1 0 0 0 0,-1 1 0 0 0,0-1-1 0 0,1 0 1 0 0,-1 0 0 0 0,0 1-1 0 0,0-1 1 0 0,1 1 0 0 0,-1-1-1 0 0,0 1 1 0 0,0 0 0 0 0,0 0 0 0 0,0 0-1 0 0,0 0 1 0 0,1 0 0 0 0,-1 0-1 0 0,0 0 1 0 0,0 1 0 0 0,0-1-1 0 0,0 1 1 0 0,-2 1 0 0 0,-2-1 93 0 0,0 1 1 0 0,0 1 0 0 0,0-1-1 0 0,1 1 1 0 0,-1 0 0 0 0,-6 5-1 0 0,11-6-161 0 0,-1 0-1 0 0,0 0 0 0 0,0 0 0 0 0,1 0 1 0 0,-1 1-1 0 0,1-1 0 0 0,-1 1 0 0 0,1-1 1 0 0,0 1-1 0 0,0-1 0 0 0,0 1 0 0 0,1 0 1 0 0,-1 0-1 0 0,1-1 0 0 0,-1 1 0 0 0,1 0 1 0 0,0 0-1 0 0,0-1 0 0 0,0 5 0 0 0,1 1 19 0 0,0 0-1 0 0,0 0 1 0 0,1-1-1 0 0,0 1 1 0 0,6 13-1 0 0,-7-17 55 0 0,1 0-1 0 0,0 0 0 0 0,0 0 1 0 0,0-1-1 0 0,0 0 0 0 0,1 1 1 0 0,5 5-1 0 0,-7-8-70 0 0,0 0 1 0 0,0 0-1 0 0,0-1 1 0 0,1 1-1 0 0,-1 0 0 0 0,0 0 1 0 0,0-1-1 0 0,1 1 1 0 0,-1-1-1 0 0,0 0 0 0 0,1 1 1 0 0,-1-1-1 0 0,1 0 1 0 0,-1 0-1 0 0,0 0 0 0 0,1 1 1 0 0,-1-2-1 0 0,1 1 0 0 0,-1 0 1 0 0,0 0-1 0 0,1 0 1 0 0,-1-1-1 0 0,1 1 0 0 0,-1 0 1 0 0,0-1-1 0 0,2 0 1 0 0,4-3 69 0 0,0 0 1 0 0,0 0-1 0 0,-1-1 1 0 0,1 0 0 0 0,-1 0-1 0 0,0-1 1 0 0,-1 1-1 0 0,8-10 1 0 0,-1-1-14 0 0,-1 0 0 0 0,13-23 0 0 0,-22 33-46 0 0,1-1-1 0 0,-1 1 0 0 0,0 0 1 0 0,0-1-1 0 0,0 0 0 0 0,-1 1 0 0 0,0-1 1 0 0,-1 0-1 0 0,0 1 0 0 0,0-1 1 0 0,0 0-1 0 0,0 0 0 0 0,-1 1 1 0 0,0-1-1 0 0,-1 0 0 0 0,0 1 1 0 0,0-1-1 0 0,-4-8 0 0 0,4 9-36 0 0,-1 0 0 0 0,0 1 1 0 0,0-1-1 0 0,-1 1 0 0 0,0-1 0 0 0,0 1 0 0 0,0 0 0 0 0,0 0 0 0 0,-1 1 0 0 0,0-1 0 0 0,0 1 1 0 0,0 0-1 0 0,-1 0 0 0 0,1 1 0 0 0,-1-1 0 0 0,0 1 0 0 0,0 1 0 0 0,-12-5 0 0 0,12 6-7 0 0,0 0 0 0 0,0 0 0 0 0,0 0 1 0 0,-1 1-1 0 0,1 0 0 0 0,0 0 0 0 0,-1 0 0 0 0,1 1 0 0 0,0 0 0 0 0,0 0 0 0 0,0 1 0 0 0,-11 3 0 0 0,9-1 8 0 0,-1 1 0 0 0,1-1 0 0 0,0 1 0 0 0,0 1 0 0 0,1-1 0 0 0,-1 1 0 0 0,-10 12 0 0 0,1 2 11 0 0,1 1-1 0 0,2 0 0 0 0,0 1 1 0 0,1 0-1 0 0,-13 30 0 0 0,23-46-5 0 0,1 0 0 0 0,0 1 0 0 0,0-1 0 0 0,0 0 0 0 0,1 1-1 0 0,0-1 1 0 0,0 1 0 0 0,1-1 0 0 0,0 1 0 0 0,0-1 0 0 0,1 9 0 0 0,-1-13-10 0 0,1 1 1 0 0,-1-1-1 0 0,1 1 1 0 0,0-1 0 0 0,0 0-1 0 0,0 0 1 0 0,0 0-1 0 0,0 1 1 0 0,0-1 0 0 0,0 0-1 0 0,1 0 1 0 0,-1 0-1 0 0,1-1 1 0 0,-1 1 0 0 0,1 0-1 0 0,0-1 1 0 0,0 1-1 0 0,0-1 1 0 0,0 1 0 0 0,0-1-1 0 0,0 0 1 0 0,0 0-1 0 0,0 0 1 0 0,1 0 0 0 0,-1 0-1 0 0,0 0 1 0 0,1-1-1 0 0,-1 1 1 0 0,0-1 0 0 0,1 0-1 0 0,-1 1 1 0 0,0-1-1 0 0,4-1 1 0 0,1 1 21 0 0,0-1 1 0 0,0 0-1 0 0,0 0 1 0 0,0-1-1 0 0,-1 0 1 0 0,1 0-1 0 0,-1-1 1 0 0,1 0-1 0 0,-1 0 1 0 0,0 0-1 0 0,0-1 1 0 0,0 0-1 0 0,6-6 1 0 0,8-7 33 0 0,-1-1 0 0 0,19-23 0 0 0,-35 38-54 0 0,-1 0-1 0 0,0 0 1 0 0,1 0-1 0 0,-1 0 1 0 0,0-1 0 0 0,0 1-1 0 0,-1-1 1 0 0,3-5-1 0 0,-4 8-4 0 0,0-1-1 0 0,1 1 1 0 0,-1-1 0 0 0,0 1-1 0 0,0 0 1 0 0,0-1 0 0 0,0 1-1 0 0,0-1 1 0 0,0 1-1 0 0,0 0 1 0 0,-1-1 0 0 0,1 1-1 0 0,-1-1 1 0 0,1 1-1 0 0,-1 0 1 0 0,1-1 0 0 0,-1 1-1 0 0,1 0 1 0 0,-1 0 0 0 0,0 0-1 0 0,0-1 1 0 0,0 1-1 0 0,0 0 1 0 0,0 0 0 0 0,-2-1-1 0 0,-19-18 13 0 0,16 13 2 0 0,-1 1 0 0 0,0 0 1 0 0,-14-8-1 0 0,18 12-14 0 0,1 1 0 0 0,-1 0 0 0 0,0-1 0 0 0,0 1 0 0 0,0 1 0 0 0,-1-1 0 0 0,1 0 0 0 0,0 1 0 0 0,0-1-1 0 0,0 1 1 0 0,0 0 0 0 0,-1 0 0 0 0,1 0 0 0 0,-6 2 0 0 0,5-1-3 0 0,0 0 0 0 0,0 0 0 0 0,0 1 0 0 0,0-1 0 0 0,0 1 0 0 0,0 0 0 0 0,1 0 0 0 0,-1 1 0 0 0,1-1 0 0 0,-1 1 0 0 0,1 0 0 0 0,0-1 0 0 0,0 2 0 0 0,0-1 0 0 0,1 0 0 0 0,-1 0 0 0 0,1 1 0 0 0,-1-1 0 0 0,1 1 0 0 0,-3 7 0 0 0,4-9 0 0 0,1 1 0 0 0,-1 0 0 0 0,0 0 0 0 0,1 0 0 0 0,-1 0 0 0 0,1-1 0 0 0,0 1 0 0 0,0 0 0 0 0,0 0 0 0 0,0 0 0 0 0,0 0 0 0 0,1 0 0 0 0,-1 0 0 0 0,1 0 0 0 0,0-1 0 0 0,0 1 0 0 0,0 0 0 0 0,0 0 0 0 0,0-1 0 0 0,1 1 0 0 0,-1-1 0 0 0,1 1 0 0 0,0-1 0 0 0,0 0 0 0 0,0 0 0 0 0,0 0 0 0 0,0 0 0 0 0,0 0 0 0 0,0 0 0 0 0,5 3 0 0 0,2 0-1 0 0,0 1-1 0 0,1-2 1 0 0,-1 1-1 0 0,1-1 1 0 0,0-1 0 0 0,0 1-1 0 0,1-2 1 0 0,18 3-1 0 0,-24-4 22 0 0,0 0 0 0 0,0-1-1 0 0,0 0 1 0 0,0 0 0 0 0,0-1 0 0 0,0 1-1 0 0,0-1 1 0 0,0 0 0 0 0,0 0 0 0 0,0-1-1 0 0,0 0 1 0 0,0 0 0 0 0,-1 0-1 0 0,1 0 1 0 0,0-1 0 0 0,-1 1 0 0 0,0-1-1 0 0,0 0 1 0 0,0-1 0 0 0,5-4 0 0 0,-6 4 3 0 0,1 0 0 0 0,-1 0 1 0 0,0 0-1 0 0,0-1 0 0 0,-1 0 0 0 0,1 1 1 0 0,-1-1-1 0 0,0 0 0 0 0,0 0 1 0 0,-1 0-1 0 0,1-1 0 0 0,-1 1 1 0 0,0 0-1 0 0,0 0 0 0 0,-1-1 1 0 0,0 1-1 0 0,0 0 0 0 0,0-1 1 0 0,-1 1-1 0 0,1 0 0 0 0,-1-1 1 0 0,-1 1-1 0 0,1 0 0 0 0,-1 0 0 0 0,1 0 1 0 0,-2 0-1 0 0,1 0 0 0 0,0 0 1 0 0,-1 1-1 0 0,0-1 0 0 0,0 1 1 0 0,0 0-1 0 0,-1 0 0 0 0,1 0 1 0 0,-1 0-1 0 0,-6-4 0 0 0,2 2-14 0 0,-1 1 1 0 0,0 0-1 0 0,0 1 0 0 0,0 0 1 0 0,0 0-1 0 0,0 1 0 0 0,-1 0 0 0 0,1 1 1 0 0,-1 0-1 0 0,0 1 0 0 0,0 0 1 0 0,0 0-1 0 0,1 1 0 0 0,-17 1 0 0 0,10 1-10 0 0,0 1 0 0 0,0 0 0 0 0,1 1-1 0 0,-1 1 1 0 0,1 1 0 0 0,0 0 0 0 0,0 0-1 0 0,-16 12 1 0 0,24-14 1 0 0,0 0 0 0 0,1 1 0 0 0,0 0 0 0 0,0 0 0 0 0,1 0 0 0 0,0 1 0 0 0,-1 0 0 0 0,2 0 0 0 0,-1 0 0 0 0,1 1 0 0 0,-5 9 0 0 0,7-12 0 0 0,0 1 0 0 0,1-1 0 0 0,-1 0 0 0 0,1 0 0 0 0,0 1 0 0 0,0-1 0 0 0,0 1 0 0 0,1-1 0 0 0,0 1 0 0 0,0 0 0 0 0,0-1 0 0 0,0 1 0 0 0,1-1 0 0 0,-1 1 0 0 0,1-1 0 0 0,1 1 0 0 0,-1-1 0 0 0,0 0 0 0 0,1 0 0 0 0,3 7 0 0 0,-3-7 0 0 0,1 0 0 0 0,-1-1 0 0 0,1 1 0 0 0,0 0 0 0 0,0-1 0 0 0,0 1 0 0 0,0-1 0 0 0,1 0 0 0 0,-1 0 0 0 0,1-1 0 0 0,0 1 0 0 0,0-1 0 0 0,0 1 0 0 0,8 2 0 0 0,-8-3 2 0 0,1 0-1 0 0,-1 0 0 0 0,1-1 1 0 0,0 0-1 0 0,0 0 1 0 0,5 1-1 0 0,-9-2 10 0 0,0 0-1 0 0,0 0 1 0 0,0 0 0 0 0,1 0-1 0 0,-1 0 1 0 0,0 0 0 0 0,0 0 0 0 0,0-1-1 0 0,0 1 1 0 0,0 0 0 0 0,0-1-1 0 0,0 1 1 0 0,0-1 0 0 0,0 1-1 0 0,0-1 1 0 0,0 1 0 0 0,0-1-1 0 0,0 0 1 0 0,-1 1 0 0 0,1-1 0 0 0,0 0-1 0 0,0 0 1 0 0,-1 0 0 0 0,1 1-1 0 0,0-1 1 0 0,-1 0 0 0 0,1 0-1 0 0,-1 0 1 0 0,1 0 0 0 0,-1 0-1 0 0,0 0 1 0 0,1 0 0 0 0,-1 0 0 0 0,0-2-1 0 0,2-4 14 0 0,-2 1 1 0 0,1-1-1 0 0,-1 1 0 0 0,0 0 0 0 0,0-1 0 0 0,-1 1 1 0 0,1-1-1 0 0,-1 1 0 0 0,-1 0 0 0 0,0 0 1 0 0,1-1-1 0 0,-2 1 0 0 0,1 0 0 0 0,-1 1 0 0 0,0-1 1 0 0,0 0-1 0 0,0 1 0 0 0,-1 0 0 0 0,0-1 0 0 0,0 2 1 0 0,0-1-1 0 0,-1 0 0 0 0,0 1 0 0 0,-5-5 1 0 0,-2 0-21 0 0,1-1 0 0 0,-12-14 0 0 0,4 3-6 0 0,18 21 2 0 0,1 0 0 0 0,0 0 0 0 0,-1 0 0 0 0,1-1 0 0 0,0 1 0 0 0,-1 0 0 0 0,1 0 0 0 0,-1 0 0 0 0,1 0 0 0 0,0 0 0 0 0,-1 0 0 0 0,1 0 0 0 0,-1 0 0 0 0,1 0 0 0 0,0 0 0 0 0,-1 0 0 0 0,1 1 0 0 0,-1-1 0 0 0,1 0 0 0 0,0 0 0 0 0,-1 0 0 0 0,1 0 0 0 0,0 1 0 0 0,-1-1 0 0 0,1 0 0 0 0,0 0 0 0 0,-1 1 0 0 0,1-1 0 0 0,0 0 0 0 0,0 0 0 0 0,-1 1 0 0 0,1-1 0 0 0,0 0 0 0 0,0 1 0 0 0,0-1 0 0 0,-1 0 0 0 0,1 1 0 0 0,0-1 0 0 0,0 0 0 0 0,0 1 0 0 0,0-1 0 0 0,0 1 0 0 0,0-1 0 0 0,-8 19 0 0 0,3 3 0 0 0,2-9 0 0 0,-1 0 0 0 0,2 1 0 0 0,0-1 0 0 0,1 1 0 0 0,0-1 0 0 0,1 1 0 0 0,2 20 0 0 0,-1-28 0 0 0,0 3 0 0 0,1 0 0 0 0,0 0 0 0 0,0 0 0 0 0,5 12 0 0 0,-5-18 0 0 0,-1 0 0 0 0,1 0 0 0 0,0-1 0 0 0,0 1 0 0 0,0 0 0 0 0,0-1 0 0 0,0 0 0 0 0,1 1 0 0 0,-1-1 0 0 0,1 0 0 0 0,-1 0 0 0 0,1-1 0 0 0,0 1 0 0 0,0 0 0 0 0,-1-1 0 0 0,6 2 0 0 0,-2-1 0 0 0,1-1 0 0 0,-1 1 0 0 0,1-2 0 0 0,0 1 0 0 0,-1-1 0 0 0,1 0 0 0 0,0 0 0 0 0,-1 0 0 0 0,9-3 0 0 0,6 1 0 0 0,-17 1 0 0 0,-1 0 0 0 0,1 0 0 0 0,0 0 0 0 0,0-1 0 0 0,0 0 0 0 0,-1 1 0 0 0,1-1 0 0 0,-1-1 0 0 0,1 1 0 0 0,-1 0 0 0 0,0-1 0 0 0,0 0 0 0 0,4-5 0 0 0,6-6 0 0 0,15-23 0 0 0,-18 23 0 0 0,-1 1 0 0 0,-1-2 0 0 0,0 1 0 0 0,-1-1 0 0 0,-1 0 0 0 0,0-1 0 0 0,-1 1 0 0 0,5-27 0 0 0,-10 41 0 0 0,0-1 0 0 0,0 1 0 0 0,0 0 0 0 0,0-1 0 0 0,0 1 0 0 0,0-1 0 0 0,-1 1 0 0 0,1 0 0 0 0,0-1 0 0 0,-1 1 0 0 0,1 0 0 0 0,-1-1 0 0 0,1 1 0 0 0,-1 0 0 0 0,0 0 0 0 0,1-1 0 0 0,-1 1 0 0 0,0 0 0 0 0,0 0 0 0 0,0 0 0 0 0,-2-2 0 0 0,1 2 0 0 0,0-1 0 0 0,-1 1 0 0 0,1-1 0 0 0,-1 1 0 0 0,0 0 0 0 0,1 0 0 0 0,-1 0 0 0 0,0 1 0 0 0,0-1 0 0 0,-3 0 0 0 0,-4 0 0 0 0,0 1 0 0 0,0 0 0 0 0,0 0 0 0 0,1 1 0 0 0,-13 2 0 0 0,18-2-52 0 0,-1 0 0 0 0,1 1-1 0 0,0 0 1 0 0,0 0 0 0 0,-1 0-1 0 0,1 0 1 0 0,1 0 0 0 0,-1 1-1 0 0,0 0 1 0 0,1-1 0 0 0,-1 2-1 0 0,1-1 1 0 0,0 0 0 0 0,0 1-1 0 0,0-1 1 0 0,0 1 0 0 0,1 0 0 0 0,-1 0-1 0 0,-1 4 1 0 0,-2 6-279 0 0,0 0-1 0 0,1 1 1 0 0,0 0 0 0 0,-3 20 0 0 0,2-2-903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5:45.056"/>
    </inkml:context>
    <inkml:brush xml:id="br0">
      <inkml:brushProperty name="width" value="0.1" units="cm"/>
      <inkml:brushProperty name="height" value="0.1" units="cm"/>
      <inkml:brushProperty name="color" value="#E71224"/>
    </inkml:brush>
  </inkml:definitions>
  <inkml:trace contextRef="#ctx0" brushRef="#br0">0 58 455 0 0,'5'2'232'0'0,"0"0"0"0"0,0-1-1 0 0,0 1 1 0 0,0-1-1 0 0,1 0 1 0 0,-1-1-1 0 0,0 1 1 0 0,8-1 0 0 0,46-5 883 0 0,-35 3-901 0 0,48-7 137 0 0,-39 4-94 0 0,-1 2 0 0 0,1 1 0 0 0,40 3-1 0 0,-22 5-204 0 0,-25-3 11 0 0,0 0 0 0 0,-1-1 1 0 0,1-2-1 0 0,30-3 0 0 0,31-8 531 0 0,-50 5-273 0 0,0 1 1 0 0,0 1 0 0 0,69 4-1 0 0,156 22 319 0 0,-119-4-597 0 0,-54-6-22 0 0,84 2-21 0 0,-10-2 0 0 0,-36-6 90 0 0,-12-1 20 0 0,-81-3-27 0 0,1-1-1 0 0,43-6 0 0 0,69-14-54 0 0,-61 6 41 0 0,-32 5-69 0 0,-28 3 0 0 0,-1 1 0 0 0,30 0 0 0 0,69 1 232 0 0,207-33 0 0 0,-273 26-23 0 0,84-2 1 0 0,-121 12-701 0 0,-1 1 0 0 0,0 0 0 0 0,1 2 1 0 0,-1 0-1 0 0,0 1 0 0 0,-1 1 0 0 0,36 14 0 0 0,-32-10-1561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1:44.090"/>
    </inkml:context>
    <inkml:brush xml:id="br0">
      <inkml:brushProperty name="width" value="0.1" units="cm"/>
      <inkml:brushProperty name="height" value="0.1" units="cm"/>
      <inkml:brushProperty name="color" value="#F4F91B"/>
    </inkml:brush>
  </inkml:definitions>
  <inkml:trace contextRef="#ctx0" brushRef="#br0">3265 157 1927 0 0,'-6'-3'232'0'0,"1"1"0"0"0,-1-1-1 0 0,0 1 1 0 0,1 0 0 0 0,-1 1-1 0 0,0-1 1 0 0,-12 0 0 0 0,-23-8 1205 0 0,34 8-1046 0 0,0 0 0 0 0,-1 0 0 0 0,1 0 1 0 0,-15 0-1 0 0,-2 2-43 0 0,1-1 0 0 0,0-1 1 0 0,0-1-1 0 0,1 0 0 0 0,-25-9 0 0 0,17 4 160 0 0,0 1 1 0 0,-56-5-1 0 0,-64 4 246 0 0,92 7-715 0 0,3-1 10 0 0,-411 4 2220 0 0,266-1-1942 0 0,25-1-10 0 0,-31 6 249 0 0,-161-1 372 0 0,174-21-235 0 0,147 12-470 0 0,-137-21 627 0 0,97 13-632 0 0,20 3-145 0 0,-72 1 0 0 0,102 8-148 0 0,1 2 0 0 0,0 1 0 0 0,-62 15 0 0 0,0 14-1047 0 0,34-7-3226 0 0,8-1-1054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1:45.479"/>
    </inkml:context>
    <inkml:brush xml:id="br0">
      <inkml:brushProperty name="width" value="0.1" units="cm"/>
      <inkml:brushProperty name="height" value="0.1" units="cm"/>
      <inkml:brushProperty name="color" value="#F4F91B"/>
    </inkml:brush>
  </inkml:definitions>
  <inkml:trace contextRef="#ctx0" brushRef="#br0">1208 41 5095 0 0,'0'-2'99'0'0,"0"1"0"0"0,0-1 0 0 0,0 1 0 0 0,0-1 0 0 0,-1 1 0 0 0,1-1 0 0 0,0 0 0 0 0,-1 1 0 0 0,1-1-1 0 0,-1 1 1 0 0,1-1 0 0 0,-1 1 0 0 0,1 0 0 0 0,-1-1 0 0 0,0 1 0 0 0,0 0 0 0 0,0-1 0 0 0,0 1 0 0 0,0 0 0 0 0,0 0-1 0 0,0 0 1 0 0,0 0 0 0 0,-1 0 0 0 0,1 0 0 0 0,0 0 0 0 0,-1 0 0 0 0,1 0 0 0 0,-1 1 0 0 0,1-1 0 0 0,0 1-1 0 0,-1-1 1 0 0,1 1 0 0 0,-1-1 0 0 0,0 1 0 0 0,1 0 0 0 0,-1 0 0 0 0,1 0 0 0 0,-4 0 0 0 0,-5 0-38 0 0,0 1 0 0 0,0 1 0 0 0,1-1 0 0 0,-19 7 0 0 0,16-4 184 0 0,-107 25 1067 0 0,83-19-699 0 0,-44 5 0 0 0,31-6-207 0 0,19-4-122 0 0,0-2-1 0 0,1-1 1 0 0,-42-2 0 0 0,-88-15 735 0 0,-39 0-309 0 0,162 16-790 0 0,0 2-1 0 0,1 1 1 0 0,-38 10-1 0 0,-3 5-4546 0 0,44-10 160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1:47.284"/>
    </inkml:context>
    <inkml:brush xml:id="br0">
      <inkml:brushProperty name="width" value="0.1" units="cm"/>
      <inkml:brushProperty name="height" value="0.1" units="cm"/>
      <inkml:brushProperty name="color" value="#F4F91B"/>
    </inkml:brush>
  </inkml:definitions>
  <inkml:trace contextRef="#ctx0" brushRef="#br0">5461 214 4287 0 0,'1'-6'79'0'0,"0"5"-50"0"0,-1 0 0 0 0,0 0 1 0 0,0-1-1 0 0,1 1 0 0 0,-1 0 0 0 0,1 0 0 0 0,0 0 0 0 0,-1-1 0 0 0,1 1 0 0 0,0 0 0 0 0,1-1 0 0 0,1-2 18 0 0,4-5 141 0 0,-8 8-191 0 0,1 0 1 0 0,-1 1 0 0 0,1-1-1 0 0,-1 1 1 0 0,1-1 0 0 0,-1 1 0 0 0,1-1-1 0 0,-1 1 1 0 0,0-1 0 0 0,1 1-1 0 0,-1-1 1 0 0,0 1 0 0 0,0 0 0 0 0,1-1-1 0 0,-1 1 1 0 0,0 0 0 0 0,0 0-1 0 0,-1-1 1 0 0,-12-3 540 0 0,0 1 1 0 0,-1 0-1 0 0,1 1 0 0 0,-1 1 0 0 0,0 0 1 0 0,-23 1-1 0 0,-90 17 1350 0 0,29-3-1211 0 0,-270 14 1947 0 0,221-24-2046 0 0,-6 1-270 0 0,-79 16-2543 0 0,200-18-2336 0 0</inkml:trace>
  <inkml:trace contextRef="#ctx0" brushRef="#br0" timeOffset="1">3521 229 1839 0 0,'2'-7'435'0'0,"1"0"0"0"0,0 0-1 0 0,1 0 1 0 0,0 0 0 0 0,5-6-1 0 0,-5 7-326 0 0,-2 3-110 0 0,-1 1-1 0 0,0 0 0 0 0,0 0 0 0 0,0-1 0 0 0,0 1 0 0 0,0 0 0 0 0,0-1 0 0 0,-1 1 0 0 0,1-1 0 0 0,-1 1 0 0 0,0-1 0 0 0,1 1 1 0 0,-1-1-1 0 0,0 1 0 0 0,-1-1 0 0 0,1 1 0 0 0,-1-4 0 0 0,0 1 118 0 0,-1 1 1 0 0,1 0-1 0 0,-1 0 1 0 0,0-1-1 0 0,-1 1 1 0 0,1 1-1 0 0,0-1 1 0 0,-1 0-1 0 0,-4-4 1 0 0,0 1 266 0 0,0 0 0 0 0,0 1 0 0 0,-1 0-1 0 0,0 0 1 0 0,0 1 0 0 0,0 0 0 0 0,-1 0 0 0 0,-15-6 0 0 0,3 5 106 0 0,1 0 1 0 0,-1 2-1 0 0,0 0 0 0 0,-28 0 0 0 0,-87 3 662 0 0,106 2-901 0 0,-417 16 654 0 0,404-13-1326 0 0,1 3 1 0 0,-1 1-1 0 0,-74 25 0 0 0,81-21-269 0 0</inkml:trace>
  <inkml:trace contextRef="#ctx0" brushRef="#br0" timeOffset="2">1899 212 3679 0 0,'0'-1'74'0'0,"0"0"0"0"0,0-1-1 0 0,-1 1 1 0 0,1 0-1 0 0,0 0 1 0 0,-1-1-1 0 0,0 1 1 0 0,1 0-1 0 0,-1 0 1 0 0,0 0-1 0 0,1 0 1 0 0,-1-1 0 0 0,0 1-1 0 0,0 0 1 0 0,0 1-1 0 0,0-1 1 0 0,0 0-1 0 0,0 0 1 0 0,0 0-1 0 0,0 0 1 0 0,0 1 0 0 0,-2-2-1 0 0,-1 1 264 0 0,-1 0 0 0 0,1 0-1 0 0,0 1 1 0 0,0-1 0 0 0,-8 1 0 0 0,0-1-546 0 0,-12 1 267 0 0,1 1-1 0 0,-30 5 1 0 0,-3 1-7 0 0,-268-11 1381 0 0,167-2-136 0 0,-47 4 108 0 0,-223-11 278 0 0,211 8-1482 0 0,179 7-330 0 0,-1 1 1 0 0,1 3 0 0 0,-65 17-1 0 0,12 6-1370 0 0,42-14 72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1:48.496"/>
    </inkml:context>
    <inkml:brush xml:id="br0">
      <inkml:brushProperty name="width" value="0.1" units="cm"/>
      <inkml:brushProperty name="height" value="0.1" units="cm"/>
      <inkml:brushProperty name="color" value="#F4F91B"/>
    </inkml:brush>
  </inkml:definitions>
  <inkml:trace contextRef="#ctx0" brushRef="#br0">2380 137 919 0 0,'1'-1'278'0'0,"1"-1"-1"0"0,-1 1 1 0 0,0-1-1 0 0,0 1 0 0 0,0-1 1 0 0,0 0-1 0 0,0 0 1 0 0,0 0-1 0 0,0 0 0 0 0,0 1 1 0 0,-1-1-1 0 0,1 0 1 0 0,-1 0-1 0 0,1 0 0 0 0,-1 0 1 0 0,0-3-1 0 0,0 3-173 0 0,0 0 0 0 0,0 1 0 0 0,-1-1-1 0 0,1 0 1 0 0,0 0 0 0 0,-1 0 0 0 0,0 1 0 0 0,1-1-1 0 0,-1 0 1 0 0,0 0 0 0 0,0 1 0 0 0,0-1 0 0 0,0 1 0 0 0,0-1-1 0 0,0 1 1 0 0,-1-1 0 0 0,1 1 0 0 0,0 0 0 0 0,-1-1-1 0 0,1 1 1 0 0,-1 0 0 0 0,1 0 0 0 0,-1 0 0 0 0,0 0 0 0 0,1 1-1 0 0,-1-1 1 0 0,-2-1 0 0 0,-8 0 31 0 0,0 0 0 0 0,-1 0 1 0 0,1 1-1 0 0,0 0 0 0 0,-1 1 0 0 0,1 1 0 0 0,-15 2 0 0 0,-8 0 153 0 0,-75 5 620 0 0,-40 1-244 0 0,115-9-482 0 0,-1-1 1 0 0,-43-8 0 0 0,-152-26 1248 0 0,158 27-994 0 0,-87 3-1 0 0,-137-6 181 0 0,115 2-442 0 0,118 9-111 0 0,-1 3 0 0 0,-111 20 0 0 0,-124 44-288 0 0,235-51 88 0 0,-64 17-1126 0 0,66-18 20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1:49.886"/>
    </inkml:context>
    <inkml:brush xml:id="br0">
      <inkml:brushProperty name="width" value="0.1" units="cm"/>
      <inkml:brushProperty name="height" value="0.1" units="cm"/>
      <inkml:brushProperty name="color" value="#F4F91B"/>
    </inkml:brush>
  </inkml:definitions>
  <inkml:trace contextRef="#ctx0" brushRef="#br0">1851 51 1007 0 0,'0'0'2'0'0,"0"1"0"0"0,0-1 0 0 0,0 0 0 0 0,0 0 0 0 0,0 1 0 0 0,0-1 0 0 0,0 0 0 0 0,0 0 0 0 0,0 0 0 0 0,1 1 0 0 0,-1-1 0 0 0,0 0 0 0 0,0 0 0 0 0,0 1 0 0 0,0-1 0 0 0,0 0 0 0 0,0 0 0 0 0,1 0-1 0 0,-1 0 1 0 0,0 1 0 0 0,0-1 0 0 0,0 0 0 0 0,1 0 0 0 0,-1 0 0 0 0,0 0 0 0 0,0 0 0 0 0,0 0 0 0 0,1 0 0 0 0,-1 1 0 0 0,0-1 0 0 0,0 0 0 0 0,0 0 0 0 0,1 0 0 0 0,-1 0 0 0 0,0 0 0 0 0,0 0-1 0 0,1 0 1 0 0,-1 0 0 0 0,0 0 0 0 0,0 0 0 0 0,1 0 0 0 0,-1 0 0 0 0,0 0 0 0 0,0-1 0 0 0,0 1 0 0 0,1 0 0 0 0,-1 0 0 0 0,0 0 0 0 0,0 0 0 0 0,0 0 0 0 0,1 0 0 0 0,-1 0 0 0 0,0-1 0 0 0,0 1 0 0 0,0 0-1 0 0,0 0 1 0 0,1 0 0 0 0,-1 0 0 0 0,0-1 0 0 0,0 1 0 0 0,0 0 0 0 0,0 0 0 0 0,0 0 0 0 0,0-1 0 0 0,0 1 0 0 0,0 0 0 0 0,1 0 0 0 0,-1-1 0 0 0,0 1 0 0 0,4-19 381 0 0,-4 18-281 0 0,0-1-1 0 0,0 1 1 0 0,0 0-1 0 0,0 0 1 0 0,0-1-1 0 0,0 1 1 0 0,0 0-1 0 0,-1 0 1 0 0,1 0-1 0 0,-1-1 1 0 0,1 1-1 0 0,-1 0 0 0 0,1 0 1 0 0,-1 0-1 0 0,1 0 1 0 0,-1 0-1 0 0,0 0 1 0 0,0 0-1 0 0,1 0 1 0 0,-1 0-1 0 0,0 0 1 0 0,0 0-1 0 0,0 0 0 0 0,0 1 1 0 0,0-1-1 0 0,0 0 1 0 0,0 1-1 0 0,0-1 1 0 0,-1 1-1 0 0,1-1 1 0 0,0 1-1 0 0,0-1 1 0 0,0 1-1 0 0,-1 0 1 0 0,1 0-1 0 0,-2-1 0 0 0,-4 1 83 0 0,-1 0-1 0 0,0 1 1 0 0,1 0-1 0 0,-1 0 1 0 0,-7 2-1 0 0,-6 1 292 0 0,-41 10 558 0 0,43-9-531 0 0,-28 4 0 0 0,12-5 132 0 0,0-1 1 0 0,0-3-1 0 0,-60-5 0 0 0,65 3-277 0 0,1 2 0 0 0,0 1 0 0 0,-1 1 0 0 0,-40 9 0 0 0,34-5-144 0 0,0-2 1 0 0,-48 0 0 0 0,-29-4 301 0 0,-168 19 0 0 0,-107 49-309 0 0,317-52-239 0 0,-88 21-560 0 0,79-14 221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1:51.365"/>
    </inkml:context>
    <inkml:brush xml:id="br0">
      <inkml:brushProperty name="width" value="0.1" units="cm"/>
      <inkml:brushProperty name="height" value="0.1" units="cm"/>
      <inkml:brushProperty name="color" value="#F4F91B"/>
    </inkml:brush>
  </inkml:definitions>
  <inkml:trace contextRef="#ctx0" brushRef="#br0">2397 263 4175 0 0,'0'-2'42'0'0,"0"1"0"0"0,0-1 0 0 0,1 0 0 0 0,-1 1 0 0 0,1-1 0 0 0,-1 1 0 0 0,1-1-1 0 0,0 1 1 0 0,-1-1 0 0 0,1 1 0 0 0,0-1 0 0 0,0 1 0 0 0,0 0 0 0 0,0 0 0 0 0,0-1 0 0 0,0 1-1 0 0,0 0 1 0 0,1 0 0 0 0,-1 0 0 0 0,0 0 0 0 0,1 0 0 0 0,-1 0 0 0 0,0 1 0 0 0,1-1-1 0 0,-1 0 1 0 0,1 1 0 0 0,-1-1 0 0 0,1 1 0 0 0,0 0 0 0 0,-1-1 0 0 0,1 1 0 0 0,-1 0 0 0 0,4 0-1 0 0,9-4-179 0 0,-14 4 127 0 0,0 0 1 0 0,1 0-1 0 0,-1 0 1 0 0,0-1-1 0 0,0 1 0 0 0,0 0 1 0 0,0 0-1 0 0,1 0 1 0 0,-1 0-1 0 0,0-1 1 0 0,0 1-1 0 0,0 0 1 0 0,0 0-1 0 0,0 0 1 0 0,1-1-1 0 0,-1 1 1 0 0,0 0-1 0 0,0 0 0 0 0,0 0 1 0 0,0-1-1 0 0,0 1 1 0 0,0 0-1 0 0,0 0 1 0 0,0-1-1 0 0,0 1 1 0 0,0 0-1 0 0,0 0 1 0 0,0-1-1 0 0,0 1 0 0 0,-1-2-51 0 0,0 0-1 0 0,0 0 0 0 0,-1 0 0 0 0,1 1 0 0 0,-1-1 0 0 0,1 0 0 0 0,-1 1 0 0 0,-2-3 0 0 0,-2-2 47 0 0,2 1 311 0 0,0 1 0 0 0,-1-1 0 0 0,0 1 0 0 0,0 0 0 0 0,0 0 0 0 0,0 1 0 0 0,-1 0 0 0 0,1 0 0 0 0,-1 0 0 0 0,0 0 0 0 0,0 1 0 0 0,0 0 0 0 0,0 0 0 0 0,0 1 0 0 0,0-1 0 0 0,-1 1 0 0 0,1 1 0 0 0,-10-1 0 0 0,-273 23 780 0 0,270-20-1024 0 0,-109 10 798 0 0,-178-6 0 0 0,102-18 203 0 0,-233-46 0 0 0,228 11-562 0 0,-61-10-46 0 0,235 52-444 0 0,-1 2 0 0 0,1 2 0 0 0,-1 1 1 0 0,1 1-1 0 0,-62 12 0 0 0,-37 20-2144 0 0,88-20-2911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1:53.212"/>
    </inkml:context>
    <inkml:brush xml:id="br0">
      <inkml:brushProperty name="width" value="0.1" units="cm"/>
      <inkml:brushProperty name="height" value="0.1" units="cm"/>
      <inkml:brushProperty name="color" value="#F4F91B"/>
    </inkml:brush>
  </inkml:definitions>
  <inkml:trace contextRef="#ctx0" brushRef="#br0">3335 46 2759 0 0,'0'-2'103'0'0,"-1"0"0"0"0,1 0-1 0 0,-1 0 1 0 0,0 0 0 0 0,0 0-1 0 0,1 0 1 0 0,-1 0 0 0 0,-1 0-1 0 0,1 0 1 0 0,0 0-1 0 0,0 1 1 0 0,-1-1 0 0 0,1 1-1 0 0,-1-1 1 0 0,1 1 0 0 0,-1-1-1 0 0,1 1 1 0 0,-1 0 0 0 0,0-1-1 0 0,0 1 1 0 0,-2-1-1 0 0,-1 0 110 0 0,0 1 0 0 0,0 0-1 0 0,0 0 1 0 0,0 0 0 0 0,0 0-1 0 0,0 1 1 0 0,0 0-1 0 0,-6 0 1 0 0,-32 4 310 0 0,-71 16-1 0 0,-13 2 619 0 0,81-20-603 0 0,-1-1 0 0 0,1-2 1 0 0,-51-9-1 0 0,74 7-496 0 0,1 2-1 0 0,0 0 1 0 0,-1 1-1 0 0,1 1 1 0 0,-1 2 0 0 0,1 0-1 0 0,0 1 1 0 0,0 1-1 0 0,1 1 1 0 0,-38 16 0 0 0,28-7-1007 0 0,1-1-2914 0 0</inkml:trace>
  <inkml:trace contextRef="#ctx0" brushRef="#br0" timeOffset="1">2063 239 5063 0 0,'-8'-7'273'0'0,"0"1"0"0"0,0 0 0 0 0,0 1-1 0 0,0-1 1 0 0,-1 1 0 0 0,0 1-1 0 0,0 0 1 0 0,-1 0 0 0 0,1 1 0 0 0,-19-4-1 0 0,-3 3-191 0 0,-1 1 0 0 0,-62 2-1 0 0,2 1-58 0 0,-281-39 2347 0 0,4-24 277 0 0,293 51-2360 0 0,-79-2 1 0 0,-78 8 244 0 0,192 5-514 0 0,-9 1-357 0 0,0 3-1 0 0,0 1 1 0 0,0 3 0 0 0,0 2-1 0 0,-88 29 1 0 0,73-18-4186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0:43.513"/>
    </inkml:context>
    <inkml:brush xml:id="br0">
      <inkml:brushProperty name="width" value="0.1" units="cm"/>
      <inkml:brushProperty name="height" value="0.1" units="cm"/>
      <inkml:brushProperty name="color" value="#F4F91B"/>
    </inkml:brush>
  </inkml:definitions>
  <inkml:trace contextRef="#ctx0" brushRef="#br0">2590 27 2759 0 0,'-50'-18'864'0'0,"39"16"-410"0"0,-1-1 0 0 0,0 2-1 0 0,1 0 1 0 0,-1 0-1 0 0,0 1 1 0 0,1 0 0 0 0,-17 3-1 0 0,-34 0-18 0 0,4-5 619 0 0,-1 2-1 0 0,-93 13 0 0 0,89-3-848 0 0,-5 2-64 0 0,0-3 0 0 0,-91-1 0 0 0,-36-17 809 0 0,108 6-492 0 0,-1 4 0 0 0,-145 19 0 0 0,-170 9-111 0 0,6 0-10 0 0,127 12-871 0 0,202-30 184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0:44.974"/>
    </inkml:context>
    <inkml:brush xml:id="br0">
      <inkml:brushProperty name="width" value="0.1" units="cm"/>
      <inkml:brushProperty name="height" value="0.1" units="cm"/>
      <inkml:brushProperty name="color" value="#F4F91B"/>
    </inkml:brush>
  </inkml:definitions>
  <inkml:trace contextRef="#ctx0" brushRef="#br0">3354 136 2303 0 0,'-1'0'57'0'0,"1"-1"0"0"0,0 1 0 0 0,0-1 0 0 0,0 1 0 0 0,0-1-1 0 0,-1 1 1 0 0,1 0 0 0 0,0-1 0 0 0,0 1 0 0 0,-1-1-1 0 0,1 1 1 0 0,0 0 0 0 0,-1-1 0 0 0,1 1 0 0 0,0 0 0 0 0,-1-1-1 0 0,1 1 1 0 0,-1 0 0 0 0,1 0 0 0 0,-1-1 0 0 0,1 1-1 0 0,0 0 1 0 0,-1 0 0 0 0,1 0 0 0 0,-1 0 0 0 0,1 0 0 0 0,-1 0-1 0 0,1-1 1 0 0,-1 1 0 0 0,1 0 0 0 0,-1 0 0 0 0,0 1-1 0 0,-21-1 941 0 0,15 1-1143 0 0,-14-2 366 0 0,-1 0 0 0 0,-25-6 0 0 0,-248-27 4385 0 0,279 32-4580 0 0,-259-13 1045 0 0,232 14-900 0 0,-117 2 576 0 0,14 1-156 0 0,-232-32 412 0 0,53 15-206 0 0,83 9-572 0 0,-314-13 162 0 0,369 20-393 0 0,78-2-67 0 0,-191 22 1 0 0,172 4-4283 0 0,66-14-286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0:46.010"/>
    </inkml:context>
    <inkml:brush xml:id="br0">
      <inkml:brushProperty name="width" value="0.1" units="cm"/>
      <inkml:brushProperty name="height" value="0.1" units="cm"/>
      <inkml:brushProperty name="color" value="#F4F91B"/>
    </inkml:brush>
  </inkml:definitions>
  <inkml:trace contextRef="#ctx0" brushRef="#br0">1115 59 919 0 0,'-1'-2'242'0'0,"1"0"0"0"0,-1 1 0 0 0,0-1 0 0 0,0 0 0 0 0,0 0-1 0 0,0 0 1 0 0,0 1 0 0 0,-1-1 0 0 0,1 0 0 0 0,0 1 0 0 0,-1-1-1 0 0,1 1 1 0 0,-1-1 0 0 0,0 1 0 0 0,1 0 0 0 0,-1 0 0 0 0,0 0-1 0 0,0 0 1 0 0,0 0 0 0 0,0 0 0 0 0,1 1 0 0 0,-1-1 0 0 0,0 0-1 0 0,-3 0 1 0 0,-5 0 305 0 0,-1-1 0 0 0,0 1-1 0 0,-16 1 1 0 0,18 0-542 0 0,-79 3 1197 0 0,42 0-594 0 0,-49-5 0 0 0,-21-9 209 0 0,43 3-270 0 0,0 3 1 0 0,-110 6-1 0 0,-15 31-455 0 0,121-18-777 0 0,18-4-181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5:46.301"/>
    </inkml:context>
    <inkml:brush xml:id="br0">
      <inkml:brushProperty name="width" value="0.1" units="cm"/>
      <inkml:brushProperty name="height" value="0.1" units="cm"/>
      <inkml:brushProperty name="color" value="#E71224"/>
    </inkml:brush>
  </inkml:definitions>
  <inkml:trace contextRef="#ctx0" brushRef="#br0">0 8 455 0 0,'43'-8'2096'0'0,"-35"9"-1945"0"0,1 0 0 0 0,-1 0-1 0 0,1 1 1 0 0,11 4 0 0 0,-10-3 38 0 0,1-1 0 0 0,14 3 1 0 0,25 3 696 0 0,-32-5-643 0 0,0-1 0 0 0,21 1-1 0 0,173-1 760 0 0,-136 0-902 0 0,-36 0-43 0 0,69-5 0 0 0,101-18-25 0 0,-157 19-16 0 0,105 8 0 0 0,-6 21-16 0 0,-79-12 0 0 0,244 43 64 0 0,-265-47-185 0 0,92 33 0 0 0,-109-31-37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0:46.699"/>
    </inkml:context>
    <inkml:brush xml:id="br0">
      <inkml:brushProperty name="width" value="0.1" units="cm"/>
      <inkml:brushProperty name="height" value="0.1" units="cm"/>
      <inkml:brushProperty name="color" value="#F4F91B"/>
    </inkml:brush>
  </inkml:definitions>
  <inkml:trace contextRef="#ctx0" brushRef="#br0">2126 68 919 0 0,'0'-5'275'0'0,"-2"-15"-822"0"0,2 19 689 0 0,0 0 1 0 0,0 1 0 0 0,0-1-1 0 0,-1 0 1 0 0,1 1-1 0 0,0-1 1 0 0,-1 0-1 0 0,1 1 1 0 0,-1-1-1 0 0,1 1 1 0 0,-1-1-1 0 0,1 1 1 0 0,-1-1-1 0 0,1 1 1 0 0,-1-1-1 0 0,1 1 1 0 0,-1 0 0 0 0,0-1-1 0 0,1 1 1 0 0,-1 0-1 0 0,0-1 1 0 0,1 1-1 0 0,-1 0 1 0 0,0 0-1 0 0,0-1 1 0 0,-52-4 4109 0 0,-26 6-3025 0 0,-19-2-724 0 0,-7-10 592 0 0,-62-3 522 0 0,-148 37-683 0 0,218-14-653 0 0,-197-7 0 0 0,194-5-152 0 0,1 4 0 0 0,-1 5-1 0 0,-107 19 1 0 0,52-4 66 0 0,-23 4-4706 0 0,114-12-112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0:47.900"/>
    </inkml:context>
    <inkml:brush xml:id="br0">
      <inkml:brushProperty name="width" value="0.1" units="cm"/>
      <inkml:brushProperty name="height" value="0.1" units="cm"/>
      <inkml:brushProperty name="color" value="#F4F91B"/>
    </inkml:brush>
  </inkml:definitions>
  <inkml:trace contextRef="#ctx0" brushRef="#br0">2648 66 4031 0 0,'0'-8'114'0'0,"0"7"-16"0"0,0 0 0 0 0,0 0 1 0 0,1-1-1 0 0,-1 1 1 0 0,0 0-1 0 0,0 0 0 0 0,0-1 1 0 0,-1 1-1 0 0,1 0 1 0 0,0 0-1 0 0,0-1 1 0 0,-1 1-1 0 0,1 0 0 0 0,-1 0 1 0 0,1 0-1 0 0,-1 0 1 0 0,1-1-1 0 0,-1 1 0 0 0,0 0 1 0 0,1 0-1 0 0,-1 0 1 0 0,0 0-1 0 0,0 0 0 0 0,0 1 1 0 0,0-1-1 0 0,0 0 1 0 0,0 0-1 0 0,0 1 1 0 0,0-1-1 0 0,0 0 0 0 0,0 1 1 0 0,0-1-1 0 0,-1 1 1 0 0,1-1-1 0 0,-2 1 0 0 0,-12-5 161 0 0,0 1-1 0 0,-1 0 0 0 0,1 1 1 0 0,-21-1-1 0 0,-64 2 701 0 0,95 2-920 0 0,-114 7 775 0 0,52-1-566 0 0,-86 11 270 0 0,1 1-76 0 0,-285 18 338 0 0,207-18-405 0 0,180-15-288 0 0,-197 0 352 0 0,-42 4 31 0 0,-249 56-463 0 0,467-52-971 0 0,2-4-310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0:49.644"/>
    </inkml:context>
    <inkml:brush xml:id="br0">
      <inkml:brushProperty name="width" value="0.1" units="cm"/>
      <inkml:brushProperty name="height" value="0.1" units="cm"/>
      <inkml:brushProperty name="color" value="#F4F91B"/>
    </inkml:brush>
  </inkml:definitions>
  <inkml:trace contextRef="#ctx0" brushRef="#br0">2032 110 455 0 0,'4'-18'4646'0'0,"-4"16"-4536"0"0,1 1 0 0 0,0-1 1 0 0,-1 1-1 0 0,1-1 0 0 0,-1 0 0 0 0,0 1 1 0 0,0-1-1 0 0,0 0 0 0 0,1 0 0 0 0,-2 1 1 0 0,1-1-1 0 0,0 0 0 0 0,0 1 1 0 0,0-1-1 0 0,-1 0 0 0 0,0-1 0 0 0,-1-1 19 0 0,0 0-1 0 0,0 0 1 0 0,-1 0-1 0 0,1 1 1 0 0,-1-1-1 0 0,0 1 0 0 0,0-1 1 0 0,0 1-1 0 0,0 0 1 0 0,-1 0-1 0 0,0 1 0 0 0,1-1 1 0 0,-1 1-1 0 0,0-1 1 0 0,0 1-1 0 0,0 0 1 0 0,0 1-1 0 0,0-1 0 0 0,-1 1 1 0 0,1 0-1 0 0,-1 0 1 0 0,1 0-1 0 0,0 1 1 0 0,-7-1-1 0 0,-163 6 830 0 0,5 0-128 0 0,136-7-703 0 0,-143-1 699 0 0,-7 14 21 0 0,76-5-242 0 0,-203-15-1 0 0,261 4-539 0 0,1 3-1 0 0,-1 1 1 0 0,0 3-1 0 0,1 2 0 0 0,-78 16 1 0 0,-232 66-1778 0 0,295-70 695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0:50.742"/>
    </inkml:context>
    <inkml:brush xml:id="br0">
      <inkml:brushProperty name="width" value="0.1" units="cm"/>
      <inkml:brushProperty name="height" value="0.1" units="cm"/>
      <inkml:brushProperty name="color" value="#F4F91B"/>
    </inkml:brush>
  </inkml:definitions>
  <inkml:trace contextRef="#ctx0" brushRef="#br0">2894 64 919 0 0,'33'15'1987'0'0,"-33"-15"-1967"0"0,0 0-1 0 0,0 0 0 0 0,-1 0 1 0 0,1 0-1 0 0,0 0 1 0 0,0 0-1 0 0,0 0 0 0 0,0 0 1 0 0,0 0-1 0 0,0 0 1 0 0,0 0-1 0 0,0 0 1 0 0,0 0-1 0 0,0 0 0 0 0,0 0 1 0 0,-1 1-1 0 0,1-1 1 0 0,0 0-1 0 0,0 0 0 0 0,0 0 1 0 0,0 0-1 0 0,0 0 1 0 0,0 0-1 0 0,0 0 0 0 0,0 0 1 0 0,0 0-1 0 0,0 0 1 0 0,0 1-1 0 0,0-1 1 0 0,0 0-1 0 0,0 0 0 0 0,0 0 1 0 0,0 0-1 0 0,0 0 1 0 0,0 0-1 0 0,0 0 0 0 0,0 0 1 0 0,0 0-1 0 0,0 1 1 0 0,-11-5 1082 0 0,4 0-570 0 0,-1 0 1 0 0,1 0 0 0 0,-1 1-1 0 0,0-1 1 0 0,0 2-1 0 0,-1-1 1 0 0,1 1-1 0 0,-11-1 1 0 0,-11 0 33 0 0,-32 2 1 0 0,16 0-265 0 0,-175-20 308 0 0,-54-1 782 0 0,266 22-1354 0 0,-213 5 380 0 0,-41 10-265 0 0,-36 2 158 0 0,27-3 43 0 0,-232 26 262 0 0,83 41-630 0 0,296-56-447 0 0,42-7 110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0:52.383"/>
    </inkml:context>
    <inkml:brush xml:id="br0">
      <inkml:brushProperty name="width" value="0.1" units="cm"/>
      <inkml:brushProperty name="height" value="0.1" units="cm"/>
      <inkml:brushProperty name="color" value="#F4F91B"/>
    </inkml:brush>
  </inkml:definitions>
  <inkml:trace contextRef="#ctx0" brushRef="#br0">1916 110 4143 0 0,'0'-1'57'0'0,"0"0"0"0"0,0 0-1 0 0,0-1 1 0 0,0 1 0 0 0,0 0-1 0 0,0 0 1 0 0,-1 0-1 0 0,1 0 1 0 0,0 0 0 0 0,-1 0-1 0 0,1 0 1 0 0,-1 0 0 0 0,1 0-1 0 0,-1 0 1 0 0,0 0-1 0 0,1 0 1 0 0,-1 0 0 0 0,0 0-1 0 0,1 1 1 0 0,-1-1 0 0 0,0 0-1 0 0,0 0 1 0 0,0 1-1 0 0,0-1 1 0 0,-1 0 0 0 0,-2-1 173 0 0,-1 1-1 0 0,1-1 1 0 0,-1 1 0 0 0,1 0 0 0 0,-7 0 0 0 0,-3-1-514 0 0,-31-7 2035 0 0,-55-19 0 0 0,90 25-1539 0 0,0 1 1 0 0,0 0 0 0 0,0 0 0 0 0,0 1-1 0 0,-19 1 1 0 0,-54 7 227 0 0,16 0-202 0 0,-86 2 234 0 0,-44 1 424 0 0,128-12-403 0 0,0-3 0 0 0,-87-18-1 0 0,-4-1 69 0 0,117 20-440 0 0,-76 2-1 0 0,-104 22-246 0 0,84-6-965 0 0,35-4-3416 0 0,55-4 151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0:53.522"/>
    </inkml:context>
    <inkml:brush xml:id="br0">
      <inkml:brushProperty name="width" value="0.1" units="cm"/>
      <inkml:brushProperty name="height" value="0.1" units="cm"/>
      <inkml:brushProperty name="color" value="#F4F91B"/>
    </inkml:brush>
  </inkml:definitions>
  <inkml:trace contextRef="#ctx0" brushRef="#br0">1989 80 1839 0 0,'-1'-3'454'0'0,"0"1"-1"0"0,0-1 0 0 0,-1 1 1 0 0,1 0-1 0 0,-1-1 0 0 0,1 1 1 0 0,-1 0-1 0 0,0 0 0 0 0,0 0 1 0 0,-3-3-1 0 0,0 1-116 0 0,0 0 0 0 0,-1 1 0 0 0,1 0 1 0 0,-9-4-1 0 0,0 2 110 0 0,-1 0 0 0 0,-31-6 0 0 0,18 7 203 0 0,0 1 0 0 0,-1 1 0 0 0,-47 3 0 0 0,-87 18 764 0 0,87-8-954 0 0,-224 11 682 0 0,104-11-532 0 0,61 1-254 0 0,-155 10-46 0 0,160-10-760 0 0,-171 39 0 0 0,260-44-130 0 0,-24 6-838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7:04.049"/>
    </inkml:context>
    <inkml:brush xml:id="br0">
      <inkml:brushProperty name="width" value="0.1" units="cm"/>
      <inkml:brushProperty name="height" value="0.1" units="cm"/>
      <inkml:brushProperty name="color" value="#F4F91B"/>
    </inkml:brush>
  </inkml:definitions>
  <inkml:trace contextRef="#ctx0" brushRef="#br0">3815 1550 1375 0 0,'-4'-3'308'0'0,"-1"-1"0"0"0,0 2 0 0 0,1-1 0 0 0,-1 0-1 0 0,0 1 1 0 0,-1 0 0 0 0,1 0 0 0 0,0 0-1 0 0,-1 1 1 0 0,1 0 0 0 0,0 0 0 0 0,-1 0-1 0 0,1 1 1 0 0,-7 0 0 0 0,-7-2 269 0 0,7 1-73 0 0,0 1 0 0 0,0 1 1 0 0,-1 0-1 0 0,-18 5 0 0 0,13-3 109 0 0,-21 0 1973 0 0,-56 11-109 0 0,73-12-1946 0 0,-43 9 683 0 0,42-6-911 0 0,-1-2-1 0 0,1 0 0 0 0,-48-1 1 0 0,25-3 137 0 0,1 2 1 0 0,-51 8 0 0 0,5-1-87 0 0,-135-3 784 0 0,194-6-813 0 0,-54-11-1 0 0,35 4-5 0 0,-90-6 348 0 0,-19-4-163 0 0,121 17-395 0 0,19 2-21 0 0,-19 1-2 0 0,-1 1 1 0 0,1 2-1 0 0,-1 1 0 0 0,2 2 0 0 0,-59 21 0 0 0,57-17-19 0 0,-1-2 0 0 0,-71 7-1 0 0,70-14 143 0 0,-63-3 0 0 0,40-1-48 0 0,-135 14 119 0 0,170-9-209 0 0,-1-2-1 0 0,0-1 1 0 0,0-2 0 0 0,-59-8-1 0 0,-7-2 120 0 0,33 5-77 0 0,-169-31 79 0 0,26 4-45 0 0,180 30-111 0 0,-1-2 50 0 0,-39 1 0 0 0,55 3-60 0 0,0 1 1 0 0,1-1 0 0 0,-1-1-1 0 0,0 0 1 0 0,1-1 0 0 0,0 0-1 0 0,0 0 1 0 0,0-1 0 0 0,-18-10-1 0 0,-5-3 143 0 0,24 12-117 0 0,-1 0-1 0 0,1-1 1 0 0,0 0-1 0 0,0-1 1 0 0,1 0 0 0 0,0 0-1 0 0,-10-11 1 0 0,9 6 88 0 0,0 0 1 0 0,1-1 0 0 0,1 0 0 0 0,-8-16-1 0 0,12 20-82 0 0,0 0-1 0 0,1 1 0 0 0,0-1 0 0 0,0 0 0 0 0,1-1 1 0 0,0 1-1 0 0,1 0 0 0 0,-1-11 0 0 0,-3-32 130 0 0,3 40-148 0 0,0 0 1 0 0,1-1-1 0 0,1-13 0 0 0,5-78 203 0 0,10-109 431 0 0,-14 199-661 0 0,-1 0-1 0 0,0-1 1 0 0,-1 1-1 0 0,-1 0 1 0 0,-5-23-1 0 0,4 22 1 0 0,0 0 0 0 0,1-1-1 0 0,1 1 1 0 0,1-20 0 0 0,2 10-4 0 0,0 10 7 0 0,-1 0 0 0 0,0 0 0 0 0,-1 0 0 0 0,-1 1 0 0 0,0-1 0 0 0,-1 0 0 0 0,-4-18 0 0 0,-3 5-7 0 0,-16-59 62 0 0,22 76-61 0 0,1 0-1 0 0,1 0 0 0 0,0-1 1 0 0,0 1-1 0 0,2-20 0 0 0,1 20-8 0 0,1 1 0 0 0,0-1 0 0 0,0 0 0 0 0,1 1 0 0 0,1-1 0 0 0,0 1 0 0 0,0 0 0 0 0,1 1 0 0 0,0-1 0 0 0,1 1 0 0 0,-1 1 0 0 0,2-1 0 0 0,0 1 0 0 0,0 0 0 0 0,0 1 0 0 0,1 0 0 0 0,0 0 0 0 0,0 1 0 0 0,0 0 0 0 0,14-6 0 0 0,-4 4 0 0 0,0 1 0 0 0,1 0 0 0 0,40-7 0 0 0,47 1 0 0 0,-63 9 0 0 0,23-4 0 0 0,-30 2 0 0 0,70-1 0 0 0,-67 6 0 0 0,-21 2-11 0 0,0 0 0 0 0,1 1 0 0 0,-1 2 0 0 0,19 5 0 0 0,-3-2 2 0 0,69 14 9 0 0,152 8 0 0 0,-231-27 0 0 0,206 4 0 0 0,2-3 0 0 0,-154 0 0 0 0,-50-1 0 0 0,45-3 0 0 0,306-10 0 0 0,-331 13 0 0 0,162 9 0 0 0,-95-6 0 0 0,-34-2 0 0 0,127 4 0 0 0,64 6 0 0 0,-15-3 0 0 0,6 0 0 0 0,-234-6 0 0 0,0 0 0 0 0,50 15 0 0 0,-68-16 0 0 0,1 2 0 0 0,-1 0 0 0 0,-1 0 0 0 0,1 1 0 0 0,-1 0 0 0 0,0 1 0 0 0,0 0 0 0 0,19 17 0 0 0,-27-21-3 0 0,-1 1 1 0 0,0-1-1 0 0,1 1 0 0 0,-1-1 0 0 0,0 1 1 0 0,-1 0-1 0 0,1 0 0 0 0,-1 0 1 0 0,2 6-1 0 0,6 40-32 0 0,-7-41 33 0 0,1 29 2 0 0,-1 1 0 0 0,-6 72 0 0 0,1-58 0 0 0,-2-9-13 0 0,-1 1 0 0 0,-14 47 1 0 0,-5 31-25 0 0,8 37 8 0 0,-11 62 5 0 0,28-219 24 0 0,-46 195-64 0 0,45-194 64 0 0,0 0 0 0 0,-1 0 0 0 0,1 0 0 0 0,-1 0 0 0 0,0 0 0 0 0,0 0 0 0 0,0 0 0 0 0,-4 3 0 0 0,5-6 0 0 0,-1 1 0 0 0,1-1 0 0 0,0 0 0 0 0,0-1 0 0 0,-1 1 0 0 0,1 0 0 0 0,-1 0 0 0 0,1-1 0 0 0,-1 1 0 0 0,1 0 0 0 0,-1-1 0 0 0,1 0 0 0 0,-1 1 0 0 0,1-1 0 0 0,-1 0 0 0 0,0 0 0 0 0,1 0 0 0 0,-1 0 0 0 0,1 0 0 0 0,-1 0 0 0 0,0 0 0 0 0,1 0 0 0 0,-1-1 0 0 0,-2 0 0 0 0,-1 0-139 0 0,1 0 1 0 0,-1 0-1 0 0,1 0 0 0 0,-1 0 1 0 0,1 1-1 0 0,-1 0 0 0 0,0 0 1 0 0,1 0-1 0 0,-1 1 0 0 0,1 0 1 0 0,-6 1-1 0 0,3 0-504 0 0,1 1-1 0 0,-1 0 1 0 0,1 0-1 0 0,0 0 1 0 0,0 1 0 0 0,-9 7-1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7:10.689"/>
    </inkml:context>
    <inkml:brush xml:id="br0">
      <inkml:brushProperty name="width" value="0.1" units="cm"/>
      <inkml:brushProperty name="height" value="0.1" units="cm"/>
      <inkml:brushProperty name="color" value="#E71224"/>
    </inkml:brush>
  </inkml:definitions>
  <inkml:trace contextRef="#ctx0" brushRef="#br0">3914 157 2759 0 0,'1'-1'19'0'0,"-1"0"0"0"0,1 1 0 0 0,-1-1 0 0 0,1 0-1 0 0,-1 1 1 0 0,1-1 0 0 0,-1 1 0 0 0,1-1-1 0 0,0 1 1 0 0,-1-1 0 0 0,1 1 0 0 0,0-1-1 0 0,0 1 1 0 0,-1 0 0 0 0,1-1 0 0 0,0 1 0 0 0,0 0-1 0 0,-1 0 1 0 0,1-1 0 0 0,0 1 0 0 0,0 0-1 0 0,0 0 1 0 0,-1 0 0 0 0,1 0 0 0 0,0 0-1 0 0,0 0 1 0 0,1 1 0 0 0,0-1 203 0 0,0 0-1 0 0,0 1 1 0 0,0-1-1 0 0,0 1 1 0 0,0 0 0 0 0,0-1-1 0 0,0 1 1 0 0,2 2-1 0 0,5 1 462 0 0,-6-6 242 0 0,-7-13 1253 0 0,-17-20 719 0 0,15 28-2688 0 0,0 1-1 0 0,0 1 1 0 0,0-1 0 0 0,-1 1 0 0 0,1 0-1 0 0,-1 0 1 0 0,0 1 0 0 0,-1 0 0 0 0,1 0-1 0 0,-1 1 1 0 0,0 0 0 0 0,0 0 0 0 0,0 1-1 0 0,0 0 1 0 0,-16-2 0 0 0,-6 2-3 0 0,0 1 0 0 0,0 1 0 0 0,-31 5 0 0 0,54-4-141 0 0,-156 8 900 0 0,-53 6 253 0 0,133-8-705 0 0,-155-8 1 0 0,-65-5 12 0 0,-8 0 162 0 0,212 2-567 0 0,-34 1 158 0 0,-227 28 173 0 0,323-24-379 0 0,-57-8-1 0 0,69 5-39 0 0,-38-5 70 0 0,5 0 109 0 0,-99 2-1 0 0,-30 14-135 0 0,-214-7 304 0 0,321-5-281 0 0,-59-5-47 0 0,-11-12 65 0 0,110 15-103 0 0,13 1 11 0 0,-53-11 0 0 0,75 13-13 0 0,-1 1-1 0 0,0-1 1 0 0,1 1 0 0 0,-1 1-1 0 0,0-1 1 0 0,0 1 0 0 0,0 0-1 0 0,0 0 1 0 0,0 1 0 0 0,-6 1-1 0 0,8-1-4 0 0,1 0-1 0 0,0 0 0 0 0,0 0 1 0 0,0 0-1 0 0,1 1 1 0 0,-1 0-1 0 0,0-1 0 0 0,0 1 1 0 0,1 0-1 0 0,-1 0 1 0 0,1 0-1 0 0,0 0 0 0 0,0 1 1 0 0,-1-1-1 0 0,1 1 1 0 0,1-1-1 0 0,-1 1 0 0 0,0 0 1 0 0,-2 5-1 0 0,-1 8 9 0 0,0 0 1 0 0,1 1-1 0 0,1-1 0 0 0,1 1 1 0 0,0 0-1 0 0,1 33 0 0 0,1-24 10 0 0,-2-1 0 0 0,-4 28-1 0 0,-46 284 296 0 0,49-303-290 0 0,1 1-1 0 0,1 0 0 0 0,2-1 1 0 0,8 51-1 0 0,6 47 111 0 0,-13-104-52 0 0,-1 37 1 0 0,1 14 146 0 0,1-54-165 0 0,1 0 1 0 0,9 36-1 0 0,-8-41-26 0 0,-5-16-33 0 0,1-1 0 0 0,0 1 0 0 0,0 0 1 0 0,0 0-1 0 0,0 0 0 0 0,0-1 0 0 0,1 1 0 0 0,0 0 1 0 0,-1-1-1 0 0,1 0 0 0 0,1 1 0 0 0,-1-1 0 0 0,0 0 0 0 0,1 0 1 0 0,0 0-1 0 0,-1 0 0 0 0,5 2 0 0 0,12 7-7 0 0,-6-4 8 0 0,1 0 0 0 0,0 0 0 0 0,0-1 0 0 0,27 9 0 0 0,-13-9 28 0 0,7 4-18 0 0,0-3 0 0 0,1 0 0 0 0,45 2 0 0 0,67 3-23 0 0,-53-3 13 0 0,240-1 109 0 0,-319-9-125 0 0,244-12 103 0 0,-86 2-70 0 0,-2 16 22 0 0,-101-1-38 0 0,-28-2-13 0 0,77 2 0 0 0,83 5 0 0 0,-49-4 64 0 0,-109-6-64 0 0,-7-1 0 0 0,0 1 0 0 0,47 8 0 0 0,58 5 0 0 0,-117-11 0 0 0,108-4 0 0 0,28 17 0 0 0,58 1 0 0 0,-13-11 0 0 0,-162-4 0 0 0,-28 0 0 0 0,0 0 0 0 0,0-1 0 0 0,19-3 0 0 0,54-7 54 0 0,21-4 20 0 0,-24-7-74 0 0,-47 9 0 0 0,48-16 0 0 0,-82 25 5 0 0,-1 0-1 0 0,1 0 1 0 0,0-1 0 0 0,-1 1 0 0 0,0-1-1 0 0,0-1 1 0 0,0 1 0 0 0,-1-1-1 0 0,1 1 1 0 0,-1-1 0 0 0,0-1-1 0 0,-1 1 1 0 0,1 0 0 0 0,-1-1-1 0 0,0 0 1 0 0,4-12 0 0 0,1-6 29 0 0,0-1 0 0 0,6-49 0 0 0,-13 68-24 0 0,27-181-10 0 0,-22 130 22 0 0,-3-67-1 0 0,5-50 64 0 0,5 34-68 0 0,-12 110-1 0 0,-1 0-1 0 0,-7-51 1 0 0,6 79-37 0 0,0-7 39 0 0,-1 1-1 0 0,0 0 1 0 0,-5-15 0 0 0,6 21-36 0 0,1 1 0 0 0,0 0 1 0 0,-1 0-1 0 0,0-1 0 0 0,1 1 0 0 0,-1 0 1 0 0,0 0-1 0 0,1 0 0 0 0,-1 0 0 0 0,0 0 1 0 0,0 0-1 0 0,0 0 0 0 0,0 0 0 0 0,0 0 1 0 0,0 0-1 0 0,0 1 0 0 0,-1-1 0 0 0,1 0 1 0 0,0 1-1 0 0,0-1 0 0 0,0 1 0 0 0,-1-1 1 0 0,1 1-1 0 0,0 0 0 0 0,-1-1 0 0 0,1 1 1 0 0,0 0-1 0 0,-1 0 0 0 0,1 0 0 0 0,0 0 1 0 0,-1 0-1 0 0,0 0 0 0 0,-8 3-674 0 0,1 0 0 0 0,0 1-1 0 0,1-1 1 0 0,-1 2 0 0 0,-7 4 0 0 0,1 0-1344 0 0,-6 2-5151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7:37.185"/>
    </inkml:context>
    <inkml:brush xml:id="br0">
      <inkml:brushProperty name="width" value="0.1" units="cm"/>
      <inkml:brushProperty name="height" value="0.1" units="cm"/>
      <inkml:brushProperty name="color" value="#E71224"/>
    </inkml:brush>
  </inkml:definitions>
  <inkml:trace contextRef="#ctx0" brushRef="#br0">687 1671 3079 0 0,'-1'0'23'0'0,"0"-1"-1"0"0,0 0 0 0 0,-1 1 1 0 0,1-1-1 0 0,0 0 0 0 0,0 0 1 0 0,0 0-1 0 0,0 1 0 0 0,0-1 1 0 0,0 0-1 0 0,1 0 0 0 0,-1-1 1 0 0,0 1-1 0 0,0 0 0 0 0,1 0 1 0 0,-1 0-1 0 0,1 0 0 0 0,-1-1 1 0 0,1 1-1 0 0,-1 0 0 0 0,1-1 1 0 0,0 1-1 0 0,0-2 0 0 0,9-58-11 0 0,-4 48 15 0 0,1-5 278 0 0,-10 12 387 0 0,-7 6 607 0 0,-61 17 1564 0 0,38-15-1910 0 0,16 1-656 0 0,12-3-221 0 0,0 1 1 0 0,1 0-1 0 0,-1 1 1 0 0,1-1-1 0 0,-1 1 1 0 0,-5 3-1 0 0,-1 0 77 0 0,-1 0 0 0 0,-1-1 0 0 0,1-1 1 0 0,-1 0-1 0 0,1-1 0 0 0,-17 1 0 0 0,27-2-65 0 0,-46 8 886 0 0,40-6-873 0 0,0-1 0 0 0,0 0-1 0 0,1 0 1 0 0,-1-1 0 0 0,0-1 0 0 0,0 0-1 0 0,-16-1 1 0 0,24 1-34 0 0,0 0 0 0 0,0 0 1 0 0,0 0-1 0 0,0 0 0 0 0,0 0 0 0 0,0 0 1 0 0,0 1-1 0 0,0-1 0 0 0,0 0 0 0 0,0 1 1 0 0,0-1-1 0 0,0 0 0 0 0,0 1 0 0 0,-1 0 1 0 0,2-1-49 0 0,0 0 0 0 0,-1 0 0 0 0,1 0 0 0 0,0 1 0 0 0,0-1 1 0 0,0 0-1 0 0,-1 0 0 0 0,1 0 0 0 0,0 0 0 0 0,0 0 0 0 0,0 0 1 0 0,0 0-1 0 0,-1 1 0 0 0,1-1 0 0 0,0 0 0 0 0,0 0 0 0 0,0 0 1 0 0,0 0-1 0 0,0 1 0 0 0,0-1 0 0 0,0 0 0 0 0,-1 0 0 0 0,1 0 1 0 0,0 1-1 0 0,0-1 0 0 0,0 0 0 0 0,0 0 0 0 0,0 0 1 0 0,0 1-1 0 0,0-1 0 0 0,0 0 0 0 0,0 0 0 0 0,0 0 0 0 0,0 1 1 0 0,0-1-1 0 0,0 0 0 0 0,0 0 0 0 0,0 0 0 0 0,1 1 0 0 0,-1-1 1 0 0,0 0-1 0 0,0 0 0 0 0,0 0 0 0 0,0 0 0 0 0,0 1 0 0 0,0-1 1 0 0,0 0-1 0 0,1 0 0 0 0,-1 0 0 0 0,0 0 0 0 0,0 1 0 0 0,0-1 1 0 0,0 0-1 0 0,1 0 0 0 0,-1 0 0 0 0,0 0 0 0 0,2 1 77 0 0,-1-1-1 0 0,0 0 0 0 0,1 0 1 0 0,-1 1-1 0 0,1-1 1 0 0,-1 0-1 0 0,1 0 1 0 0,-1 0-1 0 0,1 0 0 0 0,-1-1 1 0 0,1 1-1 0 0,-1 0 1 0 0,3-2-1 0 0,-2 2 6 0 0,0-1 0 0 0,0 1 0 0 0,0-1-1 0 0,0 1 1 0 0,1 0 0 0 0,-1 0 0 0 0,0 0 0 0 0,0 0 0 0 0,0 0 0 0 0,0 0-1 0 0,2 1 1 0 0,10 2 138 0 0,1 0-1 0 0,-1-1 1 0 0,1 0 0 0 0,24-1-1 0 0,-19-2 105 0 0,28-5-1 0 0,2 0 172 0 0,85 8 124 0 0,-4 0-266 0 0,205-9 682 0 0,-42 19-383 0 0,108-22 74 0 0,-376 8-709 0 0,429-12 482 0 0,-399 16-398 0 0,234 2 1720 0 0,-180-2-2577 0 0,155 21-1 0 0,-158-11 519 0 0,45-7 218 0 0,-99-5 8 0 0,88 12 1 0 0,-97-4 14 0 0,58 7 11 0 0,13-10-32 0 0,-35-3 0 0 0,314 8 64 0 0,-83-15-64 0 0,48 11 64 0 0,-309-3-64 0 0,-6-3-2 0 0,72-8 0 0 0,-19-1 59 0 0,-13 6-46 0 0,-43 1 20 0 0,-25 1-20 0 0,0 0 0 0 0,20 2 0 0 0,-20 0-7 0 0,0-1-1 0 0,-1 0 0 0 0,30-6 1 0 0,2 1 66 0 0,77-5 54 0 0,99-10-60 0 0,0-12-61 0 0,-175 24 5 0 0,24-4 10 0 0,-28 6-6 0 0,0-2 0 0 0,65-21-1 0 0,-88 22-4 0 0,63-26 50 0 0,-82 31-49 0 0,0 1 0 0 0,0-1 0 0 0,-1 1 0 0 0,1-1-1 0 0,0 0 1 0 0,-1 1 0 0 0,0-1 0 0 0,1 0 0 0 0,-1 0 0 0 0,0 0 0 0 0,0 0 0 0 0,0 0 0 0 0,0 0-1 0 0,0 0 1 0 0,-1-1 0 0 0,1-1 0 0 0,9-18 61 0 0,0 4 13 0 0,-1-2-1 0 0,14-38 1 0 0,0 0 121 0 0,-20 48-163 0 0,1 1 0 0 0,-2-1 1 0 0,1 0-1 0 0,-1 0 0 0 0,-1-1 1 0 0,0 1-1 0 0,0-20 0 0 0,-1 14 9 0 0,2 1-1 0 0,7-30 0 0 0,-6 29-5 0 0,0 1 1 0 0,2-32-1 0 0,-7 26 30 0 0,0 0 0 0 0,-1 0 1 0 0,-12-40-1 0 0,-4-24 114 0 0,12 31-48 0 0,-1-13 54 0 0,-23-87 0 0 0,25 126-141 0 0,2 0 0 0 0,0 0 0 0 0,2-1 0 0 0,3-47-1 0 0,0 45-45 0 0,-1 0 0 0 0,-2 0 0 0 0,-8-50 0 0 0,4 48-6 0 0,4 22 0 0 0,0 1 0 0 0,0 0 0 0 0,-5-12 0 0 0,5 18 0 0 0,1 0 0 0 0,-1 0 0 0 0,0 1 0 0 0,-1-1 0 0 0,1 1 0 0 0,-1 0 0 0 0,1-1 0 0 0,-1 1 0 0 0,0 0 0 0 0,0 1 0 0 0,-6-5 0 0 0,-5-3 0 0 0,9 6 0 0 0,0 0 0 0 0,1 1 0 0 0,-2 0 0 0 0,1 0 0 0 0,0 0 0 0 0,0 1 0 0 0,-10-3 0 0 0,-15-4 0 0 0,18 5 0 0 0,0 0 0 0 0,0 1 0 0 0,-1 1 0 0 0,1 0 0 0 0,-15 0 0 0 0,-178 3 0 0 0,68-10 0 0 0,23 0 0 0 0,81 8 1 0 0,-185 2 62 0 0,42 14-63 0 0,-27-6 0 0 0,122-7 0 0 0,-90 12 0 0 0,-8 6 30 0 0,-10 2 4 0 0,-155 12-10 0 0,96-13 5 0 0,120-6-23 0 0,-174-4-1 0 0,-22-2 69 0 0,62 1-20 0 0,9-16-54 0 0,-4 16 59 0 0,202-6-54 0 0,-124 4-5 0 0,26-8 0 0 0,-6 0 0 0 0,43 15 20 0 0,73-8-5 0 0,-1-2-1 0 0,-62 0 1 0 0,79-7-13 0 0,-212 2 60 0 0,212 2-49 0 0,0-1 0 0 0,-1-1-1 0 0,1-1 1 0 0,-37-7 0 0 0,9 1-1 0 0,0 1 0 0 0,-60 2 0 0 0,-78-8 16 0 0,-17-28-28 0 0,188 36 0 0 0,-44-3 0 0 0,47 7 0 0 0,0-2 0 0 0,0 0 0 0 0,-25-7 0 0 0,39 8 0 0 0,0 0 0 0 0,0 0 0 0 0,0 1 0 0 0,0 0 0 0 0,0 0 0 0 0,0 0 0 0 0,0 0 0 0 0,0 1 0 0 0,0 0 0 0 0,0 0 0 0 0,0 0 0 0 0,0 1 0 0 0,0 0 0 0 0,0 0 0 0 0,0 0 0 0 0,1 0 0 0 0,-1 1 0 0 0,1 0 0 0 0,0 0 0 0 0,0 0 0 0 0,0 0 0 0 0,0 1 0 0 0,1-1 0 0 0,-1 1 0 0 0,1 0 0 0 0,0 0 0 0 0,0 0 0 0 0,0 1 0 0 0,1-1 0 0 0,-1 1 0 0 0,1-1 0 0 0,0 1 0 0 0,-2 7 0 0 0,-1 13-6 0 0,1-1-1 0 0,1 1 1 0 0,0 29 0 0 0,7 76-30 0 0,-2-89 33 0 0,12 195 3 0 0,-17-73 0 0 0,-1-45 0 0 0,4-83 0 0 0,-1 17 0 0 0,13 102 0 0 0,-10-139 0 0 0,0-7 0 0 0,0 1 0 0 0,-1-1 0 0 0,0 1 0 0 0,-1-1 0 0 0,0 1 0 0 0,-1 9 0 0 0,1-17 4 0 0,-1 0 1 0 0,0 0-1 0 0,1 1 0 0 0,-1-1 0 0 0,0 0 1 0 0,0 0-1 0 0,0 0 0 0 0,0 0 0 0 0,0 0 1 0 0,0 0-1 0 0,0 0 0 0 0,0 0 0 0 0,-1-1 1 0 0,1 1-1 0 0,0 0 0 0 0,0-1 0 0 0,-1 1 0 0 0,1-1 1 0 0,0 1-1 0 0,-1-1 0 0 0,1 0 0 0 0,-1 1 1 0 0,1-1-1 0 0,0 0 0 0 0,-1 0 0 0 0,-2 0 1 0 0,-4 0 27 0 0,0 0 1 0 0,0 0 0 0 0,-10-2-1 0 0,15 2-38 0 0,1 0-1 0 0,-1 0 1 0 0,1 0-1 0 0,0 0 1 0 0,-1 0-1 0 0,1 1 1 0 0,0-1-1 0 0,-1 1 1 0 0,1 0 0 0 0,0-1-1 0 0,0 1 1 0 0,0 0-1 0 0,0 1 1 0 0,-1-1-1 0 0,1 0 1 0 0,1 0-1 0 0,-1 1 1 0 0,0-1-1 0 0,0 1 1 0 0,-1 1-1 0 0,-5 6-507 0 0,0 1 1 0 0,-12 17-1 0 0,9-10-341 0 0,-12 16-1906 0 0,-5 7-5895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8:19.631"/>
    </inkml:context>
    <inkml:brush xml:id="br0">
      <inkml:brushProperty name="width" value="0.1" units="cm"/>
      <inkml:brushProperty name="height" value="0.1" units="cm"/>
      <inkml:brushProperty name="color" value="#E71224"/>
    </inkml:brush>
  </inkml:definitions>
  <inkml:trace contextRef="#ctx0" brushRef="#br0">2876 1829 4375 0 0,'-7'-3'224'0'0,"5"2"-194"0"0,0 1-1 0 0,0-1 0 0 0,0 0 1 0 0,1 0-1 0 0,-1 0 0 0 0,0 0 1 0 0,0 0-1 0 0,1-1 0 0 0,-1 1 1 0 0,1 0-1 0 0,-1-1 0 0 0,1 1 1 0 0,0-1-1 0 0,-1 1 0 0 0,1-1 1 0 0,0 0-1 0 0,-2-3 0 0 0,3 2 114 0 0,-1 1-1 0 0,0 0 1 0 0,0 0-1 0 0,0 0 1 0 0,0 0 0 0 0,0 0-1 0 0,0 0 1 0 0,0 0-1 0 0,-1 0 1 0 0,1 1-1 0 0,-1-1 1 0 0,1 0-1 0 0,-1 1 1 0 0,0-1-1 0 0,0 1 1 0 0,0 0-1 0 0,1-1 1 0 0,-1 1-1 0 0,-4-2 1 0 0,3 3 25 0 0,0-1-1 0 0,0 1 1 0 0,1-1 0 0 0,-1 1 0 0 0,0 0 0 0 0,0 0 0 0 0,1 1 0 0 0,-1-1-1 0 0,0 0 1 0 0,0 1 0 0 0,1 0 0 0 0,-1-1 0 0 0,1 1 0 0 0,-1 0 0 0 0,0 0-1 0 0,-1 2 1 0 0,-5 1-48 0 0,0 0 1 0 0,0 0-1 0 0,0-1 0 0 0,0 0 0 0 0,-16 2 0 0 0,20-4-29 0 0,-1-1 0 0 0,0 0 1 0 0,1 0-1 0 0,-1 0 0 0 0,0 0 1 0 0,1-1-1 0 0,-1 0 0 0 0,1-1 0 0 0,-1 1 1 0 0,1-1-1 0 0,-6-2 0 0 0,-8-5 213 0 0,-1 2 0 0 0,1 1 0 0 0,-1 0 0 0 0,-1 1 0 0 0,1 1 0 0 0,-1 1 0 0 0,0 1 0 0 0,0 1 0 0 0,-25 2 0 0 0,-1 3 30 0 0,-55 13 0 0 0,70-10-13 0 0,-1-2 0 0 0,1-1 0 0 0,-1-1 1 0 0,-55-3-1 0 0,37-7 344 0 0,29 4-252 0 0,-1 0 1 0 0,1 2-1 0 0,-34 1 0 0 0,53 0-366 0 0,-1 0 0 0 0,1 1 0 0 0,0 0-1 0 0,0 0 1 0 0,-1 0 0 0 0,1 0 0 0 0,0 0 0 0 0,0 0-1 0 0,0 1 1 0 0,-5 3 0 0 0,7-4-38 0 0,0 0 1 0 0,1 0-1 0 0,-1-1 1 0 0,0 1-1 0 0,0 0 0 0 0,1 0 1 0 0,-1 0-1 0 0,0 0 1 0 0,1 0-1 0 0,-1 0 1 0 0,1 0-1 0 0,-1 0 0 0 0,1 1 1 0 0,0-1-1 0 0,-1 0 1 0 0,1 0-1 0 0,0 0 0 0 0,0 0 1 0 0,0 0-1 0 0,0 1 1 0 0,0-1-1 0 0,0 0 0 0 0,0 0 1 0 0,0 0-1 0 0,1 0 1 0 0,-1 1-1 0 0,0-1 0 0 0,1 0 1 0 0,-1 0-1 0 0,0 0 1 0 0,1 0-1 0 0,0 0 0 0 0,0 2 1 0 0,3 2 29 0 0,0 0 1 0 0,0-1-1 0 0,0 1 1 0 0,0 0-1 0 0,1-1 1 0 0,-1 0 0 0 0,1 0-1 0 0,0-1 1 0 0,1 1-1 0 0,-1-1 1 0 0,0 0-1 0 0,1 0 1 0 0,0-1-1 0 0,0 0 1 0 0,9 3-1 0 0,1-1 75 0 0,1-1-1 0 0,0 0 0 0 0,0-1 0 0 0,25 0 0 0 0,125-16 663 0 0,-24 1-401 0 0,-83 11-272 0 0,-8 2-2 0 0,0-3 0 0 0,94-17-1 0 0,37-18 258 0 0,203-16-1 0 0,-368 52-361 0 0,75-7 66 0 0,1-3 0 0 0,96-26-1 0 0,-157 29-23 0 0,1 2 0 0 0,1 2 0 0 0,-1 1 0 0 0,38 1 0 0 0,137 13 103 0 0,-143-7-109 0 0,1-4 0 0 0,-1-2 0 0 0,108-20 0 0 0,-119 17 8 0 0,-1 3 0 0 0,1 1 0 0 0,0 3 0 0 0,56 9 0 0 0,-85-7-16 0 0,0-2 0 0 0,0 0-1 0 0,0-2 1 0 0,0-1 0 0 0,0-1 0 0 0,0-1-1 0 0,-1-1 1 0 0,0-1 0 0 0,31-13-1 0 0,-36 12 22 0 0,1-1 25 0 0,0-1 1 0 0,-1 0 0 0 0,0-2-1 0 0,24-16 1 0 0,-35 18-43 0 0,0 0 1 0 0,-1 0 0 0 0,0-1-1 0 0,-1 0 1 0 0,0 0-1 0 0,8-15 1 0 0,2-3 56 0 0,-11 18-24 0 0,-1 0 0 0 0,0-1 0 0 0,0 0 0 0 0,-1 0-1 0 0,3-15 1 0 0,10-61 245 0 0,-14 70-241 0 0,-2 2-31 0 0,1 1 1 0 0,-2 0-1 0 0,0 0 0 0 0,-3-25 1 0 0,-16-56 61 0 0,6 33-32 0 0,8 37-28 0 0,-2 0 0 0 0,-1 0 0 0 0,-1 1 0 0 0,-18-37 0 0 0,5 21 55 0 0,-47-65-1 0 0,-26-11-7 0 0,59 73-91 0 0,19 23 16 0 0,-1 1 0 0 0,-1 0 0 0 0,-1 2 0 0 0,0 0 0 0 0,-1 1 0 0 0,-1 1 0 0 0,-1 1 0 0 0,0 1 0 0 0,0 1 0 0 0,-1 1 0 0 0,-1 1 0 0 0,0 1 0 0 0,0 2 0 0 0,-1 0 0 0 0,-35-4 0 0 0,-250-13-8 0 0,230 26 0 0 0,-99 15 0 0 0,67-5 0 0 0,-244 38 0 0 0,278-37 0 0 0,-46 4 32 0 0,-215 2 0 0 0,-104-58 32 0 0,367 28-56 0 0,-188-19 48 0 0,-70-9 8 0 0,144-4-11 0 0,46-8-39 0 0,-9-2-17 0 0,24 23 3 0 0,37 9 0 0 0,-105-39 0 0 0,171 51 5 0 0,0 0-1 0 0,-1 2 1 0 0,-1 1-1 0 0,1 2 1 0 0,-1 0-1 0 0,1 2 1 0 0,-1 1 0 0 0,0 1-1 0 0,0 2 1 0 0,0 1-1 0 0,1 1 1 0 0,0 1 0 0 0,-43 14-1 0 0,32-7-4 0 0,9-4 0 0 0,1 1 0 0 0,-52 25 0 0 0,60-20 0 0 0,1 1 0 0 0,0 0 0 0 0,-25 25 0 0 0,27-23 0 0 0,2-1-3 0 0,0 0-1 0 0,1 2 0 0 0,1-1 1 0 0,0 2-1 0 0,1 0 1 0 0,2 1-1 0 0,0 0 1 0 0,-10 25-1 0 0,8-10-2 0 0,1 1-1 0 0,2 0 1 0 0,2 1-1 0 0,-5 46 1 0 0,-7 210-58 0 0,19-245 55 0 0,2 0 0 0 0,2 0 0 0 0,3 0 0 0 0,1 0-1 0 0,3-1 1 0 0,25 76 0 0 0,-19-85 9 0 0,1 0 0 0 0,2-1 0 0 0,2-1 0 0 0,39 53 0 0 0,-46-73 0 0 0,0-1 0 0 0,0 0 0 0 0,2-1 0 0 0,0-1 0 0 0,0-1 0 0 0,1 0 0 0 0,1-1 0 0 0,0 0 0 0 0,0-2 0 0 0,1 0 0 0 0,0-1 0 0 0,1-1 0 0 0,22 5 0 0 0,-8-6 0 0 0,1-1 0 0 0,0-1 0 0 0,67-2 0 0 0,108-20 0 0 0,-167 13 0 0 0,77-13 0 0 0,120-35 0 0 0,-229 50 0 0 0,-8 3 0 0 0,103-22 0 0 0,-93 20 0 0 0,0 1 0 0 0,0 0 0 0 0,0 1 0 0 0,-1 1 0 0 0,1 0 0 0 0,17 3 0 0 0,-24-2-203 0 0,0 0-1 0 0,0 1 1 0 0,0-1-1 0 0,-1 1 1 0 0,1 1 0 0 0,-1-1-1 0 0,1 1 1 0 0,-1-1-1 0 0,0 1 1 0 0,-1 1-1 0 0,1-1 1 0 0,-1 1 0 0 0,7 8-1 0 0,-1 2-1462 0 0,0 0 0 0 0,-1 0 0 0 0,11 27 0 0 0,-2 5-6382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5:47.220"/>
    </inkml:context>
    <inkml:brush xml:id="br0">
      <inkml:brushProperty name="width" value="0.1" units="cm"/>
      <inkml:brushProperty name="height" value="0.1" units="cm"/>
      <inkml:brushProperty name="color" value="#E71224"/>
    </inkml:brush>
  </inkml:definitions>
  <inkml:trace contextRef="#ctx0" brushRef="#br0">0 78 1007 0 0,'5'2'146'0'0,"-1"1"0"0"0,1-1-1 0 0,0 0 1 0 0,0 0 0 0 0,0 0-1 0 0,0-1 1 0 0,0 0 0 0 0,0 0-1 0 0,0 0 1 0 0,0-1-1 0 0,10 1 1 0 0,3-2 408 0 0,1-1-1 0 0,18-5 1 0 0,-13 3-444 0 0,62-12 201 0 0,-55 13-230 0 0,14-2 46 0 0,1 2 0 0 0,49 3-1 0 0,-36 5 70 0 0,1-2 0 0 0,0-4 0 0 0,72-9 0 0 0,-73 1 45 0 0,45-7 338 0 0,153-4 0 0 0,-114 22-472 0 0,107-2 54 0 0,-169-4-135 0 0,19-1 62 0 0,158 12 0 0 0,24 18-28 0 0,-110-4-734 0 0,-144-17-1968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8:23.096"/>
    </inkml:context>
    <inkml:brush xml:id="br0">
      <inkml:brushProperty name="width" value="0.1" units="cm"/>
      <inkml:brushProperty name="height" value="0.1" units="cm"/>
      <inkml:brushProperty name="color" value="#E71224"/>
    </inkml:brush>
  </inkml:definitions>
  <inkml:trace contextRef="#ctx0" brushRef="#br0">7415 359 4575 0 0,'37'-30'447'0'0,"35"-31"908"0"0,-63 52-780 0 0,1-1-1 0 0,-2 0 1 0 0,0 0-1 0 0,0-1 1 0 0,6-11 0 0 0,-13 21-469 0 0,0 0 1 0 0,-1 0-1 0 0,1 0 1 0 0,-1 0-1 0 0,1 0 0 0 0,-1 0 1 0 0,0 1-1 0 0,1-1 1 0 0,-1 0-1 0 0,0 0 1 0 0,0 0-1 0 0,0 0 1 0 0,0 0-1 0 0,1-1 1 0 0,-1 1-1 0 0,0 0 1 0 0,-1 0-1 0 0,1 0 1 0 0,0 0-1 0 0,0 0 1 0 0,0 0-1 0 0,-1 0 0 0 0,1 0 1 0 0,0 0-1 0 0,-1 1 1 0 0,0-3-1 0 0,0 3-34 0 0,0-1 0 0 0,0 1 0 0 0,0-1 1 0 0,1 1-1 0 0,-1 0 0 0 0,0-1 0 0 0,0 1 0 0 0,0 0 0 0 0,0 0 0 0 0,0 0 0 0 0,0-1 0 0 0,0 1 0 0 0,0 0 0 0 0,0 0 0 0 0,0 1 0 0 0,0-1 0 0 0,0 0 0 0 0,0 0 0 0 0,0 0 0 0 0,0 1 0 0 0,0-1 0 0 0,0 0 0 0 0,0 1 0 0 0,0-1 0 0 0,1 1 1 0 0,-1-1-1 0 0,-1 2 0 0 0,-20 8 247 0 0,-1-1 0 0 0,0-1 0 0 0,0-1 0 0 0,0-1 0 0 0,-42 5 0 0 0,-16 4 560 0 0,59-10-672 0 0,-1-2 0 0 0,0 0 0 0 0,-33-1 1 0 0,-71-9 553 0 0,33 1-158 0 0,-120 8 465 0 0,6 0-304 0 0,-3-20 47 0 0,122 9-435 0 0,-110 1 0 0 0,-477-7 608 0 0,431 12-712 0 0,-12 0 0 0 0,-56-25-8 0 0,102 8-115 0 0,-87-4 19 0 0,165 19-110 0 0,-116-1 92 0 0,-78-1-42 0 0,-197 5 112 0 0,408 9-174 0 0,-98 3-28 0 0,99-12 125 0 0,-151-22-1 0 0,215 17-83 0 0,-42-7 72 0 0,-86-16-78 0 0,76 15-42 0 0,43 7 17 0 0,-97-1 0 0 0,-62 15-34 0 0,20 0 73 0 0,-124 10-67 0 0,162-3 0 0 0,87-9 0 0 0,45-1 0 0 0,-1-1 0 0 0,-46-1 0 0 0,53-3 26 0 0,0 2-1 0 0,1 0 1 0 0,-1 2-1 0 0,-41 7 1 0 0,-37 6-26 0 0,97-14 0 0 0,-1 1 0 0 0,1-1 0 0 0,0 1 0 0 0,0 0 0 0 0,0 0 0 0 0,0 1 0 0 0,-5 3 0 0 0,-11 6 0 0 0,2-4 0 0 0,21-9 3 0 0,0 0-1 0 0,0 0 1 0 0,-1 0 0 0 0,1 0-1 0 0,0 0 1 0 0,0 1 0 0 0,0-1-1 0 0,0 1 1 0 0,0 0 0 0 0,0 0-1 0 0,0 0 1 0 0,0 0 0 0 0,0 0-1 0 0,0 1 1 0 0,0 0 0 0 0,0-1-1 0 0,0 1 1 0 0,0 0 0 0 0,-1 0-1 0 0,1 1 1 0 0,0-1 0 0 0,-1 0-1 0 0,6 4 1 0 0,0 2 10 0 0,1 1 0 0 0,-1-1-1 0 0,0 1 1 0 0,11 15 0 0 0,-5-4-13 0 0,-1 1 0 0 0,-1 0 0 0 0,-1 0 0 0 0,-1 1 0 0 0,0 0 0 0 0,9 35 0 0 0,25 139 0 0 0,-18 92 0 0 0,-29-143 0 0 0,-1-37 0 0 0,-8 101 0 0 0,12-203 6 0 0,-2 1 0 0 0,1-1-1 0 0,-1 1 1 0 0,-2 5 0 0 0,-4 11 18 0 0,7-20-1 0 0,1 0 36 0 0,0-3 85 0 0,-1 4-53 0 0,-1 6-69 0 0,2-6-22 0 0,1 0 0 0 0,-1-1 0 0 0,1 1 0 0 0,-1-1 0 0 0,1 1 0 0 0,0-1 0 0 0,0 1 0 0 0,0-1 0 0 0,0 0 0 0 0,0 1 0 0 0,0-1 0 0 0,1 0 0 0 0,-1 0 0 0 0,4 3 0 0 0,29 26 0 0 0,-15-15 0 0 0,-1-1 1 0 0,0-1-1 0 0,1 0 0 0 0,1-1 1 0 0,0-1-1 0 0,0-1 1 0 0,1-1-1 0 0,1-1 1 0 0,-1-1-1 0 0,34 8 1 0 0,16-1 25 0 0,123 9 1 0 0,-86-13-21 0 0,439 8 84 0 0,-259-18-52 0 0,131-2 0 0 0,-84-1-12 0 0,617 8 38 0 0,-708-13-64 0 0,79 2 0 0 0,36 2 0 0 0,49 3 0 0 0,-11 9 35 0 0,-48-3-6 0 0,70-1-29 0 0,-297-5 0 0 0,152 2 0 0 0,116 0 0 0 0,-283-2 0 0 0,0 6 0 0 0,161 28 0 0 0,-178-23 29 0 0,12 3 6 0 0,-99-13-35 0 0,17 6 0 0 0,-20-7 1 0 0,1 0-1 0 0,0-1 1 0 0,-1 1-1 0 0,1-1 1 0 0,-1 1-1 0 0,1-1 1 0 0,0 1-1 0 0,-1-1 1 0 0,1 0-1 0 0,-1 1 1 0 0,0-1-1 0 0,1 1 1 0 0,-1-1 0 0 0,0 0-1 0 0,1 0 1 0 0,-1 1-1 0 0,0-1 1 0 0,1 0-1 0 0,-1-1 1 0 0,7-17 20 0 0,0 0 1 0 0,2 1-1 0 0,14-24 1 0 0,7-16 9 0 0,76-196 100 0 0,-70 151-2 0 0,-5-1 0 0 0,-5-1 1 0 0,18-142-1 0 0,-37 193-123 0 0,6-69 29 0 0,-12 106-30 0 0,-1-1-1 0 0,-1 0 1 0 0,0 1-1 0 0,-8-32 1 0 0,8 42-40 0 0,-1 1 0 0 0,-1 0 0 0 0,1 0-1 0 0,-1 0 1 0 0,0 0 0 0 0,0 0 0 0 0,-1 1 0 0 0,1-1 0 0 0,-1 1 0 0 0,0 0-1 0 0,-1 0 1 0 0,1 0 0 0 0,-1 1 0 0 0,-6-5 0 0 0,7 6-11 0 0,0 1 1 0 0,1 0 0 0 0,-1 0-1 0 0,0 1 1 0 0,0-1 0 0 0,0 1-1 0 0,0-1 1 0 0,0 1-1 0 0,-1 1 1 0 0,1-1 0 0 0,0 0-1 0 0,0 1 1 0 0,-1 0 0 0 0,1 0-1 0 0,0 0 1 0 0,-1 1 0 0 0,1 0-1 0 0,0-1 1 0 0,0 1 0 0 0,0 1-1 0 0,0-1 1 0 0,-6 3-1 0 0,-1 2-701 0 0,0 0 0 0 0,0 0-1 0 0,-11 9 1 0 0,-12 13-5390 0 0,1 3-1502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8:45.585"/>
    </inkml:context>
    <inkml:brush xml:id="br0">
      <inkml:brushProperty name="width" value="0.1" units="cm"/>
      <inkml:brushProperty name="height" value="0.1" units="cm"/>
      <inkml:brushProperty name="color" value="#E71224"/>
    </inkml:brush>
  </inkml:definitions>
  <inkml:trace contextRef="#ctx0" brushRef="#br0">7418 1827 455 0 0,'20'-7'804'0'0,"-1"-1"-1"0"0,0-1 0 0 0,0 0 0 0 0,21-16 0 0 0,-17 4 82 0 0,-20 17-595 0 0,0 1 0 0 0,0 0 0 0 0,0 0 0 0 0,0 0 0 0 0,1 0-1 0 0,-1 1 1 0 0,1 0 0 0 0,-1-1 0 0 0,6-1 0 0 0,-9 4-242 0 0,1 0 0 0 0,-1 0-1 0 0,0 0 1 0 0,0-1 0 0 0,1 1-1 0 0,-1 0 1 0 0,0 0 0 0 0,1 0-1 0 0,-1 0 1 0 0,0 0-1 0 0,1 0 1 0 0,-1 0 0 0 0,0 0-1 0 0,0 0 1 0 0,1 0 0 0 0,-1 0-1 0 0,0 1 1 0 0,1-1 0 0 0,-1 0-1 0 0,0 0 1 0 0,0 0-1 0 0,1 0 1 0 0,-1 0 0 0 0,0 0-1 0 0,0 1 1 0 0,1-1 0 0 0,-1 0-1 0 0,0 0 1 0 0,0 0 0 0 0,0 1-1 0 0,1-1 1 0 0,-1 0 0 0 0,0 0-1 0 0,0 1 1 0 0,0-1-1 0 0,0 0 1 0 0,0 0 0 0 0,0 1-1 0 0,1-1 1 0 0,-1 0 0 0 0,0 1-1 0 0,0-1 1 0 0,0 0 0 0 0,0 1-1 0 0,0-1-4 0 0,0 0-1 0 0,0 1 0 0 0,0-1 0 0 0,0 0 1 0 0,0 0-1 0 0,0 0 0 0 0,0 1 0 0 0,0-1 1 0 0,0 0-1 0 0,0 0 0 0 0,0 0 0 0 0,0 1 1 0 0,0-1-1 0 0,0 0 0 0 0,0 0 0 0 0,-1 0 0 0 0,1 1 1 0 0,0-1-1 0 0,0 0 0 0 0,0 0 0 0 0,0 0 1 0 0,0 0-1 0 0,0 1 0 0 0,-1-1 0 0 0,1 0 1 0 0,0 0-1 0 0,0 0 0 0 0,0 0 0 0 0,-1 0 1 0 0,1 0-1 0 0,0 1 0 0 0,0-1 0 0 0,0 0 1 0 0,0 0-1 0 0,-1 0 0 0 0,1 0 0 0 0,0 0 1 0 0,0 0-1 0 0,-1 0 0 0 0,1 0 0 0 0,0 0 1 0 0,0 0-1 0 0,0 0 0 0 0,-1 0 0 0 0,1 0 1 0 0,0 0-1 0 0,0 0 0 0 0,0 0 0 0 0,-1 0 1 0 0,1 0-1 0 0,0-1 0 0 0,0 1 0 0 0,-1 0 1 0 0,-2-1 338 0 0,-1 0 0 0 0,0 1 1 0 0,0-1-1 0 0,1 1 0 0 0,-1 0 0 0 0,0 0 1 0 0,0 0-1 0 0,-4 1 0 0 0,-15-1 317 0 0,-95-7 963 0 0,54 4-729 0 0,39 3-555 0 0,1-1 0 0 0,-46-8 0 0 0,21-1 459 0 0,-89-6 0 0 0,38 19-393 0 0,78-1-285 0 0,0-1 0 0 0,-1-1 0 0 0,1-1 0 0 0,-43-6 0 0 0,-3-11 275 0 0,-46-9 243 0 0,-72 5 56 0 0,18 4-384 0 0,125 11-280 0 0,0 3-1 0 0,0 1 0 0 0,-1 3 0 0 0,-75 8 0 0 0,42-1-5 0 0,-18 2 68 0 0,-50 4 28 0 0,75-8-97 0 0,-53 12 30 0 0,-10 1 10 0 0,32-13 41 0 0,-67 5 164 0 0,63 6-277 0 0,-16 1 6 0 0,91-16 24 0 0,-47-4-1 0 0,-76 3 91 0 0,68 2-95 0 0,56-1-54 0 0,-32 6 0 0 0,-3 0 0 0 0,-39 7 45 0 0,89-12-37 0 0,-108 22 56 0 0,114-22-56 0 0,-1 0-8 0 0,-1 0 1 0 0,1 0 0 0 0,-15 0 0 0 0,-13-1 43 0 0,17 0 25 0 0,-32-3-1 0 0,30 1-33 0 0,0 1-1 0 0,-1 0 0 0 0,-30 6 0 0 0,-34 2-32 0 0,-3-2 41 0 0,86-5-33 0 0,-15 0 7 0 0,0-1-1 0 0,-28-3 0 0 0,-10-1 10 0 0,33 3 21 0 0,1-2 1 0 0,-34-7-1 0 0,38 6-8 0 0,-49-15-26 0 0,25 6-15 0 0,18 6 2 0 0,-1 0 0 0 0,0 2 0 0 0,-1 1 0 0 0,-28 0 0 0 0,35 3 0 0 0,0-1 0 0 0,-24-6 0 0 0,28 5 0 0 0,1 1 0 0 0,-1 0 0 0 0,0 0 0 0 0,-29 3 0 0 0,29 0 9 0 0,-1-1 1 0 0,0-1-1 0 0,0 0 0 0 0,1-1 1 0 0,-1-1-1 0 0,1 0 0 0 0,-21-8 1 0 0,18 6 29 0 0,0 2-1 0 0,0 0 1 0 0,-30 0 0 0 0,7 0-5 0 0,28 2-34 0 0,0-1 0 0 0,0-1 0 0 0,0 0 0 0 0,-14-6 0 0 0,19 6 11 0 0,0 1-1 0 0,-1 1 1 0 0,1 0-1 0 0,-16 0 1 0 0,3-1 0 0 0,-28 1 21 0 0,-91 7 0 0 0,110-4-32 0 0,-34-4 0 0 0,43 0 0 0 0,-1 1 0 0 0,1 2 0 0 0,0 0 0 0 0,-26 5 0 0 0,-91 15 0 0 0,13-2 0 0 0,-17 3 0 0 0,59-10 0 0 0,-42 2 0 0 0,11-11 0 0 0,72-4 0 0 0,32 1 1 0 0,-126 4 62 0 0,50 0-63 0 0,-110-6 0 0 0,156 4 70 0 0,27 0-72 0 0,0-2 0 0 0,-19 0 0 0 0,16 1 2 0 0,-5 0 0 0 0,-30-2 0 0 0,4-1 0 0 0,29 1 0 0 0,0 1 0 0 0,-26 2 0 0 0,33-1 0 0 0,8-1 0 0 0,0 0 0 0 0,1 0 0 0 0,-1 1 0 0 0,0-1 0 0 0,1 1 0 0 0,-1 0 0 0 0,1 0 0 0 0,-1 1 0 0 0,-5 2 0 0 0,6-3 0 0 0,0 0 0 0 0,1 0 0 0 0,-1 0 0 0 0,0 0 0 0 0,0 0 0 0 0,-1-1 0 0 0,1 1 0 0 0,-3-1 0 0 0,-14 4 0 0 0,14-2 0 0 0,0-1 0 0 0,0 0 0 0 0,0 0 0 0 0,0 0 0 0 0,0 0 0 0 0,0-1 0 0 0,0 0 0 0 0,0 0 0 0 0,0-1 0 0 0,0 0 0 0 0,-10-2 0 0 0,-58-21 0 0 0,60 19 2 0 0,5 3 3 0 0,1 0 1 0 0,0-1-1 0 0,0 0 0 0 0,0-1 0 0 0,0 0 0 0 0,1 0 0 0 0,-1 0 0 0 0,1-1 1 0 0,0 0-1 0 0,0 0 0 0 0,-5-7 0 0 0,-4-6-6 0 0,7 10 3 0 0,1-2 1 0 0,0 1-1 0 0,0-1 0 0 0,-8-16 1 0 0,12 20 10 0 0,1-1-1 0 0,0 1 1 0 0,0-1 0 0 0,0 0 0 0 0,1 0 0 0 0,0 0-1 0 0,1 0 1 0 0,-1 0 0 0 0,1-12 0 0 0,-3-74 104 0 0,0 22-32 0 0,4 0 1 0 0,11-97-1 0 0,6 80-50 0 0,-2 9-6 0 0,-5 20-29 0 0,4-49 0 0 0,-11 77 17 0 0,2-1 0 0 0,11-40 0 0 0,-8 37-10 0 0,6-51-1 0 0,-11 31-6 0 0,-1 21 0 0 0,8-48 0 0 0,-6 60 0 0 0,-3 14 0 0 0,0 1 0 0 0,0-1 0 0 0,1 0 0 0 0,0 1 0 0 0,0-1 0 0 0,1 1 0 0 0,0 0 0 0 0,0 0 0 0 0,1 0 0 0 0,0 0 0 0 0,5-6 0 0 0,4-1 1 0 0,1 2 0 0 0,0 0-1 0 0,0 1 1 0 0,1 0 0 0 0,0 1 0 0 0,33-15 0 0 0,-8 8-36 0 0,75-21 0 0 0,-79 29 35 0 0,0 1 0 0 0,61-4 0 0 0,76 7 0 0 0,-44 1 0 0 0,81-16 0 0 0,93-6 0 0 0,149 44 0 0 0,-302-8 0 0 0,-60-3-16 0 0,0 3 0 0 0,-1 5 0 0 0,120 35 0 0 0,-58-7 16 0 0,274 40 0 0 0,-336-69 0 0 0,45 5 0 0 0,88-2 0 0 0,4 0 0 0 0,504 16 0 0 0,-613-32 0 0 0,33 1 0 0 0,157 4 0 0 0,-48 4 0 0 0,453-44 0 0 0,-599 23 0 0 0,-23 4 0 0 0,128-28 0 0 0,-126 17 0 0 0,154-9 0 0 0,-221 25 0 0 0,441-2 0 0 0,-436 5-7 0 0,-12-1-10 0 0,0 1-1 0 0,0 0 1 0 0,21 6-1 0 0,-33-6 15 0 0,-1 0-1 0 0,0 1 1 0 0,0 0-1 0 0,0 1 1 0 0,0-1 0 0 0,0 1-1 0 0,0 0 1 0 0,0 0-1 0 0,-1 0 1 0 0,0 0 0 0 0,1 1-1 0 0,-1 0 1 0 0,-1 0-1 0 0,7 7 1 0 0,-3 0-9 0 0,0 1-1 0 0,-1-1 1 0 0,0 1 0 0 0,-1 0-1 0 0,0 0 1 0 0,-1 0 0 0 0,0 1-1 0 0,-1 0 1 0 0,0-1 0 0 0,-1 1-1 0 0,-1 0 1 0 0,0 22 0 0 0,-3 5-59 0 0,-2 1 1 0 0,-16 67 0 0 0,11-62 57 0 0,-12 104-232 0 0,3-8-258 0 0,12-115 374 0 0,0-1 0 0 0,-1 0 0 0 0,-14 32 0 0 0,-17 23-2308 0 0,-52 79-1 0 0,57-105 1025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8:48.124"/>
    </inkml:context>
    <inkml:brush xml:id="br0">
      <inkml:brushProperty name="width" value="0.1" units="cm"/>
      <inkml:brushProperty name="height" value="0.1" units="cm"/>
      <inkml:brushProperty name="color" value="#E71224"/>
    </inkml:brush>
  </inkml:definitions>
  <inkml:trace contextRef="#ctx0" brushRef="#br0">6705 332 919 0 0,'1'-6'1727'0'0,"-1"0"-1"0"0,1 0 0 0 0,0 1 0 0 0,2-8 1 0 0,2-1-659 0 0,0 1 1 0 0,1 0 0 0 0,0-1-1 0 0,9-13 1 0 0,-15 27-1058 0 0,3-3 288 0 0,-1-1-1 0 0,1 0 1 0 0,-1 0 0 0 0,0 0 0 0 0,-1 0-1 0 0,1 0 1 0 0,1-5 0 0 0,-3 9-252 0 0,0-1 0 0 0,0 1 0 0 0,0-1 0 0 0,0 1 0 0 0,0-1 0 0 0,0 1 0 0 0,-1-1 0 0 0,1 1 0 0 0,0-1 0 0 0,0 1 0 0 0,0-1 0 0 0,0 1 0 0 0,-1-1-1 0 0,1 1 1 0 0,0-1 0 0 0,0 1 0 0 0,-1-1 0 0 0,1 1 0 0 0,0 0 0 0 0,-1-1 0 0 0,1 1 0 0 0,0-1 0 0 0,-2 1 0 0 0,1-1 9 0 0,-1 0 0 0 0,1 0 0 0 0,-1 1 1 0 0,1-1-1 0 0,-1 1 0 0 0,0 0 0 0 0,1-1 0 0 0,-1 1 0 0 0,0 0 0 0 0,1 0 0 0 0,-3 0 0 0 0,-143 6 2200 0 0,110-7-1611 0 0,-72-11-1 0 0,49 4-64 0 0,-105 1-1 0 0,88 6-227 0 0,-141-19 0 0 0,90-3 102 0 0,-81-13 1735 0 0,159 30-2711 0 0,0 3 0 0 0,-62 3 0 0 0,26 3 559 0 0,0-3 0 0 0,-129-18 0 0 0,151 10 65 0 0,-1 1-1 0 0,0 4 1 0 0,-121 10 0 0 0,-72-1-48 0 0,89-5 21 0 0,66 3-6 0 0,-200 3-14 0 0,159-17-56 0 0,0 0 13 0 0,-258 10 169 0 0,178-12-81 0 0,-1 0 0 0 0,-34 29-100 0 0,3 1 0 0 0,63-2 59 0 0,146-10-43 0 0,-206 14 98 0 0,224-18-111 0 0,-149 0 22 0 0,106-3-5 0 0,-96 10-1 0 0,130-4-19 0 0,-355 29 0 0 0,302-37 6 0 0,39 1 12 0 0,-94 8-1 0 0,130-4-15 0 0,0 1 1 0 0,0 0-1 0 0,0 1 0 0 0,1 1 1 0 0,-1 1-1 0 0,1 0 0 0 0,0 1 0 0 0,1 0 1 0 0,-28 19-1 0 0,20-10-2 0 0,3-2 0 0 0,-22 20 0 0 0,35-27 0 0 0,0 0 0 0 0,0 0 0 0 0,0 0 0 0 0,1 0 0 0 0,0 1 0 0 0,-6 14 0 0 0,-7 22 0 0 0,3 0 0 0 0,-16 76 0 0 0,7-22 0 0 0,-28 122-32 0 0,45-179 24 0 0,2 0 0 0 0,2 0 0 0 0,3 62 0 0 0,3-71 8 0 0,0 0 0 0 0,2 0 0 0 0,9 32 0 0 0,-9-50 0 0 0,-1 0 0 0 0,2-1 0 0 0,0 1 0 0 0,1-1 0 0 0,0 0 0 0 0,1 0 0 0 0,0-1 0 0 0,19 21 0 0 0,-8-14 0 0 0,0-2 0 0 0,2 0 0 0 0,0-1 0 0 0,39 23 0 0 0,101 40 0 0 0,-90-52 42 0 0,146 34-1 0 0,-167-49 4 0 0,8-1-2 0 0,1-2 0 0 0,94 1 0 0 0,-54-4 25 0 0,-3 0-21 0 0,638 27 106 0 0,-288-34-92 0 0,-236 2-47 0 0,512 4 50 0 0,-595-5-64 0 0,386-4 0 0 0,143 9 48 0 0,-345 2-32 0 0,163 6-16 0 0,120 20 64 0 0,-586-33-82 0 0,5 1 27 0 0,1 1 1 0 0,-1 0 0 0 0,0 0 0 0 0,13 5 0 0 0,-24-6-23 0 0,1-1 1 0 0,-1 1 0 0 0,0 0-1 0 0,1 0 1 0 0,-1 0 0 0 0,0 0 0 0 0,0 1-1 0 0,0-1 1 0 0,0 1 0 0 0,0-1-1 0 0,-1 1 1 0 0,1-1 0 0 0,0 1-1 0 0,-1 0 1 0 0,1 0 0 0 0,-1 0-1 0 0,1 0 1 0 0,-1 0 0 0 0,0 0-1 0 0,0 0 1 0 0,0 1 0 0 0,0-1 0 0 0,0 0-1 0 0,-1 0 1 0 0,1 1 0 0 0,-1-1-1 0 0,1 1 1 0 0,-1-1 0 0 0,0 3-1 0 0,-1 6-181 0 0,-1 0 0 0 0,0 0 0 0 0,0-1 0 0 0,-1 1-1 0 0,-5 13 1 0 0,-27 50-2272 0 0,34-72 2396 0 0,-26 51-1730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35:33.235"/>
    </inkml:context>
    <inkml:brush xml:id="br0">
      <inkml:brushProperty name="width" value="0.1" units="cm"/>
      <inkml:brushProperty name="height" value="0.1" units="cm"/>
      <inkml:brushProperty name="color" value="#66CC00"/>
    </inkml:brush>
  </inkml:definitions>
  <inkml:trace contextRef="#ctx0" brushRef="#br0">5728 801 1375 0 0,'3'0'140'0'0,"1"0"0"0"0,-1 0-1 0 0,1-1 1 0 0,-1 1-1 0 0,0-1 1 0 0,1 0-1 0 0,-1 0 1 0 0,0 0-1 0 0,1-1 1 0 0,-1 1-1 0 0,0-1 1 0 0,0 1-1 0 0,0-1 1 0 0,0 0-1 0 0,0 0 1 0 0,-1-1-1 0 0,1 1 1 0 0,-1-1-1 0 0,3-2 1 0 0,1-3 809 0 0,0-1 1 0 0,-1 1 0 0 0,0-1-1 0 0,-1-1 1 0 0,4-12 1467 0 0,-11 24-1860 0 0,2-1-537 0 0,-1 0 0 0 0,1 0 0 0 0,-1 0 0 0 0,0 0 1 0 0,1 0-1 0 0,-1-1 0 0 0,0 1 0 0 0,0-1 0 0 0,0 1 1 0 0,0-1-1 0 0,-2 1 0 0 0,-115-12 3576 0 0,62 7-2691 0 0,39 2-639 0 0,1 1 0 0 0,-1 0 0 0 0,-20 3 0 0 0,1 3 74 0 0,-5 1 14 0 0,-49 0 0 0 0,63-7-83 0 0,0-1 0 0 0,0-1-1 0 0,0-2 1 0 0,1 0 0 0 0,-41-14-1 0 0,-21-7 250 0 0,52 11-192 0 0,-66-35 0 0 0,-20-7 855 0 0,99 46-917 0 0,19 9-173 0 0,-1-2 0 0 0,1 1 0 0 0,0-1 0 0 0,-6-4-1 0 0,-15-11 128 0 0,6 7-118 0 0,10 6-41 0 0,0 0 1 0 0,0 1-1 0 0,-14-5 0 0 0,-74-18 176 0 0,61 17-150 0 0,2-1 0 0 0,0-1 0 0 0,-51-29 0 0 0,65 33 9 0 0,-1 1-1 0 0,-43-10 0 0 0,15 5 31 0 0,12 4-88 0 0,-1 1-1 0 0,0 2 0 0 0,-52-2 1 0 0,70 8-24 0 0,0 0 1 0 0,0 2 0 0 0,-28 6-1 0 0,-60 18-23 0 0,90-21 13 0 0,-11 2-4 0 0,-2-2 0 0 0,1-2 0 0 0,-46 0 0 0 0,-3 1 0 0 0,-32 5 35 0 0,-262 8 186 0 0,306-19-187 0 0,-44-2 57 0 0,59 1-21 0 0,0 3-1 0 0,0 1 0 0 0,-89 16 1 0 0,109-14-36 0 0,0-2 0 0 0,-51-3 0 0 0,53 0-19 0 0,-38-4 86 0 0,-110-25-1 0 0,149 25-56 0 0,-131-34 61 0 0,25 4-60 0 0,79 21-27 0 0,1-2-1 0 0,-72-34 1 0 0,62 28 1 0 0,48 18-7 0 0,0-1-1 0 0,1 0 0 0 0,-20-12 0 0 0,10 4 5 0 0,-1 1 0 0 0,0 1 0 0 0,-42-11 0 0 0,38 14-7 0 0,0 1 0 0 0,-1 2 1 0 0,0 1-1 0 0,1 1 0 0 0,-1 2 0 0 0,-53 4 0 0 0,46 3-9 0 0,0 2 0 0 0,0 2 0 0 0,1 1 0 0 0,-60 25 0 0 0,63-20 0 0 0,0 1 0 0 0,-38 24 0 0 0,60-31 0 0 0,-1 1 0 0 0,2 1 0 0 0,-1 0 0 0 0,1 1 0 0 0,1 1 0 0 0,0-1 0 0 0,-12 19 0 0 0,4-1-11 0 0,2 0 1 0 0,-23 54-1 0 0,-16 69-21 0 0,-26 56 32 0 0,10-47 0 0 0,57-122 0 0 0,-60 162 0 0 0,65-168 0 0 0,3 1 0 0 0,0 0 0 0 0,3 0 0 0 0,-2 38 0 0 0,4-1-32 0 0,10 116 0 0 0,-2-135 39 0 0,-3-22 11 0 0,8 35-1 0 0,-8-55-14 0 0,1-1 0 0 0,1 1 0 0 0,0-1 1 0 0,0 1-1 0 0,1-1 0 0 0,12 18 0 0 0,-3-6 0 0 0,6 7 12 0 0,1 0 0 0 0,1-1 1 0 0,28 27-1 0 0,-7-11-15 0 0,-27-28 0 0 0,0 0 0 0 0,0-1 0 0 0,1 0 0 0 0,29 17 0 0 0,27 13 21 0 0,46 25 22 0 0,-66-38-43 0 0,-40-23 0 0 0,1 0 0 0 0,24 11 0 0 0,21 3 25 0 0,104 24 1 0 0,66-4 40 0 0,-130-31-49 0 0,28 4 137 0 0,-74-8-134 0 0,0-1 0 0 0,1-4 0 0 0,93-4 0 0 0,74-3 12 0 0,-174 6-21 0 0,-1 3-1 0 0,78 17 1 0 0,-76-11-11 0 0,-26-7 0 0 0,40 13 0 0 0,264 92 0 0 0,-292-99 0 0 0,22 7 0 0 0,-20-7 0 0 0,0 1 0 0 0,-1 1 0 0 0,62 33 0 0 0,-77-31 0 0 0,-1 1 0 0 0,30 27 0 0 0,-21-15 0 0 0,-6-8 0 0 0,-1 2 0 0 0,-2 1 0 0 0,0 0 0 0 0,23 35 0 0 0,-16-11 0 0 0,-1 1 0 0 0,-3 1 0 0 0,25 78 0 0 0,-10-37 0 0 0,-12-28 0 0 0,-12-33 0 0 0,1 0 0 0 0,33 48 0 0 0,-35-60 0 0 0,1 0 0 0 0,0 0 0 0 0,1-2 0 0 0,1 0 0 0 0,0 0 0 0 0,22 14 0 0 0,109 61 0 0 0,-118-74 0 0 0,-2-1 0 0 0,2-1 0 0 0,0-2 0 0 0,0-1 0 0 0,1-1 0 0 0,36 7 0 0 0,151 13 0 0 0,-152-23 0 0 0,102 14 0 0 0,166 14 0 0 0,-242-31 0 0 0,218 15 0 0 0,92 13 0 0 0,-323-26 0 0 0,4 1 0 0 0,507 26 0 0 0,-107-8 0 0 0,-407-17 0 0 0,133 6 0 0 0,132 4 0 0 0,65-1 0 0 0,60 8 0 0 0,-81 3 57 0 0,-111-11-50 0 0,651 36-7 0 0,-292-50 64 0 0,-580-3-64 0 0,698-2 0 0 0,-85-6 0 0 0,-375-13 0 0 0,101-5 0 0 0,124-15 64 0 0,-159 19-64 0 0,-81 7 0 0 0,-4 0 0 0 0,-5 1 0 0 0,-37 3 0 0 0,-32 2 0 0 0,110-3 0 0 0,41-4 0 0 0,23 12 0 0 0,-149 7 0 0 0,-93-5 0 0 0,247 7 0 0 0,121 19 0 0 0,-350-18 0 0 0,393 14 0 0 0,361 2 0 0 0,-663-9 0 0 0,80 1 0 0 0,155-5 0 0 0,-385-5 0 0 0,193-5 0 0 0,70 4 0 0 0,104 3 0 0 0,-104-5 0 0 0,-7-5 0 0 0,31 1 0 0 0,0-4-3 0 0,-182-1 59 0 0,550-59-34 0 0,-585 46 2 0 0,142-25 5 0 0,-130 12-29 0 0,246-47 0 0 0,-82 2 34 0 0,-24 5-4 0 0,139-38 23 0 0,-274 63-40 0 0,112-37-15 0 0,-5-26 2 0 0,-31-21 64 0 0,-239 127-64 0 0,29-16 30 0 0,-1-3-1 0 0,-1-1 1 0 0,46-43 0 0 0,-71 57-19 0 0,0 0 0 0 0,-1 0 0 0 0,-1-1 1 0 0,0-1-1 0 0,-1 0 0 0 0,-1-1 0 0 0,0 0 1 0 0,-1 0-1 0 0,-1 0 0 0 0,0-1 0 0 0,7-31 0 0 0,-9 21 7 0 0,-2 0-1 0 0,0 0 0 0 0,-2 0 0 0 0,0-1 0 0 0,-2 1 0 0 0,-1-1 0 0 0,-8-32 0 0 0,1 19-14 0 0,-2 1-1 0 0,-2-1 1 0 0,-36-75-1 0 0,34 86-2 0 0,-1 0 0 0 0,-2 1 0 0 0,-1 1 0 0 0,-39-44 0 0 0,20 29 0 0 0,-3 3 0 0 0,-1 2 0 0 0,-2 1 0 0 0,-2 2 0 0 0,-64-37 0 0 0,64 49 0 0 0,-2 3 0 0 0,0 1 0 0 0,-62-15 0 0 0,81 26 0 0 0,-107-29 0 0 0,-179-24 0 0 0,-210-23 0 0 0,432 69 0 0 0,-241-13 0 0 0,110 13 0 0 0,78 3 0 0 0,-220 9 0 0 0,240 5 0 0 0,-133-17 0 0 0,40 1 0 0 0,37 9 0 0 0,-163-8 0 0 0,51 10 0 0 0,99 5 0 0 0,-39-18-1 0 0,0-1 13 0 0,83 16 12 0 0,-126-4 5 0 0,161-3-29 0 0,-211-4 0 0 0,192 18 0 0 0,-161 3 0 0 0,-53 5 0 0 0,4-1 0 0 0,-121 3 0 0 0,73-4 0 0 0,102-6 0 0 0,-145-19 0 0 0,265 2 0 0 0,-118 18 0 0 0,107 2 0 0 0,111-8 0 0 0,-184 10 0 0 0,156-2 0 0 0,-163-6 0 0 0,143-10 0 0 0,-288-7 0 0 0,256 14 0 0 0,-217-27 0 0 0,37 0 36 0 0,48 7-8 0 0,1 0-28 0 0,51 5 0 0 0,86 0 0 0 0,-225-10 0 0 0,-103 21 0 0 0,131 13 0 0 0,136 1 0 0 0,-140-14 0 0 0,-29 24 0 0 0,55-1 0 0 0,18 8 0 0 0,90-4 0 0 0,47-15 0 0 0,-81 9 0 0 0,92 5 0 0 0,-136 13 0 0 0,142-32 0 0 0,-150 10 0 0 0,201-6 0 0 0,0-4 0 0 0,-112-11 0 0 0,113 4 0 0 0,1 5 0 0 0,-141 17 0 0 0,191-15 9 0 0,-87-3 0 0 0,-43-18 23 0 0,19 2-18 0 0,91 14 22 0 0,-88 9 1 0 0,-28 0 18 0 0,-25-18-55 0 0,-104-1 0 0 0,-118-10 53 0 0,370 16-50 0 0,0 4-1 0 0,1 2 0 0 0,-1 2 0 0 0,-80 14 0 0 0,-11 7-2 0 0,-201 5 0 0 0,150-6 0 0 0,144-12 0 0 0,0-4 0 0 0,-94 0 0 0 0,101-8 21 0 0,0-3-1 0 0,-51-11 0 0 0,82 12-11 0 0,-1-2 0 0 0,1 0-1 0 0,0 0 1 0 0,0-2-1 0 0,1 0 1 0 0,0-1 0 0 0,0-1-1 0 0,-20-16 1 0 0,19 12 43 0 0,0-1 0 0 0,1-1 0 0 0,1-1 0 0 0,0 0 0 0 0,1-1 1 0 0,1-1-1 0 0,1 0 0 0 0,-13-26 0 0 0,15 23 11 0 0,2-1-1 0 0,0 0 1 0 0,2 0 0 0 0,-6-29-1 0 0,-2-26-12 0 0,6 22 29 0 0,-4 1 0 0 0,-31-89 0 0 0,42 137-78 0 0,-1 1-1 0 0,-1 0 1 0 0,1-1-1 0 0,-1 1 1 0 0,-8-10 0 0 0,11 14-2 0 0,-1 1 0 0 0,1-1 1 0 0,-1 1-1 0 0,1 0 0 0 0,-1-1 0 0 0,0 1 1 0 0,1 0-1 0 0,-1 0 0 0 0,0 0 0 0 0,0 0 1 0 0,0 0-1 0 0,0 1 0 0 0,0-1 0 0 0,0 0 1 0 0,0 1-1 0 0,0 0 0 0 0,0-1 1 0 0,0 1-1 0 0,0 0 0 0 0,0 0 0 0 0,0 0 1 0 0,0 0-1 0 0,0 1 0 0 0,-3 0 0 0 0,-12 4-154 0 0,1 2-1 0 0,0 0 1 0 0,-25 15-1 0 0,16-8 1 0 0,-6 4-497 0 0,1 1 0 0 0,-52 43 0 0 0,17-3-1949 0 0,4 1-3544 0 0,4-2-1689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15:45.379"/>
    </inkml:context>
    <inkml:brush xml:id="br0">
      <inkml:brushProperty name="width" value="0.1" units="cm"/>
      <inkml:brushProperty name="height" value="0.1" units="cm"/>
      <inkml:brushProperty name="color" value="#F4F91B"/>
    </inkml:brush>
  </inkml:definitions>
  <inkml:trace contextRef="#ctx0" brushRef="#br0">549 12 4831 0 0,'-15'-4'222'0'0,"-10"-3"653"0"0,24 7-805 0 0,0 0 0 0 0,-1 0 0 0 0,1 0 0 0 0,0 0 0 0 0,0 0 0 0 0,0 0 0 0 0,0 0 0 0 0,0 0 0 0 0,0 0 0 0 0,0 0 0 0 0,0 1 0 0 0,0-1-1 0 0,0 1 1 0 0,0-1 0 0 0,0 0 0 0 0,0 1 0 0 0,0 0 0 0 0,0-1 0 0 0,-1 2 0 0 0,2-1-21 0 0,0 0 1 0 0,-1 0-1 0 0,1 0 0 0 0,-1 0 0 0 0,1 0 0 0 0,0 0 0 0 0,0 0 0 0 0,0 1 0 0 0,0-1 0 0 0,0 0 0 0 0,0 0 0 0 0,0 0 0 0 0,0 0 0 0 0,0 1 0 0 0,1 0 0 0 0,-1 14 433 0 0,-4-6-283 0 0,-1 1 0 0 0,0-1 0 0 0,0 0 0 0 0,-1 0 0 0 0,0-1 0 0 0,-1 0 1 0 0,-8 10-1 0 0,-62 55 383 0 0,53-53-339 0 0,-32 37 0 0 0,-18 38-24 0 0,44-53 554 0 0,30-43-710 0 0,0 0-1 0 0,-1 0 0 0 0,1-1 1 0 0,-1 1-1 0 0,1 0 0 0 0,-1 0 0 0 0,1 0 1 0 0,-1 0-1 0 0,1-1 0 0 0,0 1 1 0 0,-1 0-1 0 0,1 0 0 0 0,-1-1 1 0 0,1 1-1 0 0,0 0 0 0 0,-1-1 0 0 0,1 1 1 0 0,0 0-1 0 0,-1-1 0 0 0,1 1 1 0 0,0-1-1 0 0,0 1 0 0 0,-1 0 1 0 0,1-1-1 0 0,0 1 0 0 0,0-2 0 0 0,-8-11-50 0 0,-45-142 198 0 0,29 77-146 0 0,23 78-64 0 0,-3-13 43 0 0,0 0 0 0 0,-3-20 0 0 0,7 30-36 0 0,-1 0-1 0 0,1 0 1 0 0,0 0 0 0 0,0 0-1 0 0,0 0 1 0 0,0 1 0 0 0,0-1 0 0 0,1 0-1 0 0,-1 0 1 0 0,1 0 0 0 0,0 0-1 0 0,0 1 1 0 0,0-1 0 0 0,0 0-1 0 0,0 1 1 0 0,0-1 0 0 0,1 1 0 0 0,2-5-1 0 0,-3 7-6 0 0,0-1 0 0 0,0 1 0 0 0,-1-1 0 0 0,1 1 0 0 0,0 0 0 0 0,0-1 0 0 0,0 1 0 0 0,0 0-1 0 0,-1 0 1 0 0,1-1 0 0 0,0 1 0 0 0,0 0 0 0 0,0 0 0 0 0,0 0 0 0 0,0 0 0 0 0,0 0 0 0 0,-1 0 0 0 0,1 0 0 0 0,0 0-1 0 0,0 1 1 0 0,0-1 0 0 0,0 0 0 0 0,0 0 0 0 0,-1 1 0 0 0,1-1 0 0 0,0 1 0 0 0,0-1 0 0 0,0 1 0 0 0,-1-1 0 0 0,1 1-1 0 0,0-1 1 0 0,1 2 0 0 0,20 22 15 0 0,23 43 147 0 0,-27-38-85 0 0,25 31 0 0 0,28 36 129 0 0,-9-11 299 0 0,-56-77-406 0 0,-4-5-69 0 0,0 0 1 0 0,0 0-1 0 0,0 0 1 0 0,1-1-1 0 0,-1 1 1 0 0,1-1 0 0 0,-1 1-1 0 0,1-1 1 0 0,0 0-1 0 0,0 0 1 0 0,3 2-1 0 0,-6-4-25 0 0,0 0-1 0 0,0 0 1 0 0,0 0-1 0 0,0 0 1 0 0,0 0 0 0 0,1 0-1 0 0,-1 0 1 0 0,0 0-1 0 0,0 0 1 0 0,0 0-1 0 0,0 0 1 0 0,0 0 0 0 0,0 0-1 0 0,0 0 1 0 0,0 0-1 0 0,0 0 1 0 0,1 0-1 0 0,-1 0 1 0 0,0 0-1 0 0,0 0 1 0 0,0 0 0 0 0,0 0-1 0 0,0 0 1 0 0,0 0-1 0 0,0 0 1 0 0,0 0-1 0 0,0 0 1 0 0,1 0 0 0 0,-1-1-1 0 0,0 1 1 0 0,0 0-1 0 0,0 0 1 0 0,0 0-1 0 0,0 0 1 0 0,0 0-1 0 0,0 0 1 0 0,0 0 0 0 0,0 0-1 0 0,0 0 1 0 0,0 0-1 0 0,0 0 1 0 0,0 0-1 0 0,0-1 1 0 0,0 1-1 0 0,0 0 1 0 0,0 0 0 0 0,0 0-1 0 0,0 0 1 0 0,0 0-1 0 0,0 0 1 0 0,-2-7 56 0 0,-7-6 545 0 0,-12-23 1169 0 0,7 11-1662 0 0,6 14-102 0 0,0-1-1 0 0,-1 2 0 0 0,0-1 1 0 0,-1 1-1 0 0,0 0 0 0 0,-1 1 1 0 0,0 1-1 0 0,0-1 0 0 0,-1 2 1 0 0,0-1-1 0 0,-1 2 1 0 0,-15-7-1 0 0,20 10 94 0 0,-4-4-406 0 0,-1 2 0 0 0,0-1 0 0 0,-1 2 0 0 0,1 0-1 0 0,-1 1 1 0 0,-25-4 0 0 0,36 7 297 0 0,-1 1 1 0 0,1-1-1 0 0,-1 0 0 0 0,1 1 0 0 0,-1 0 0 0 0,1-1 0 0 0,-1 2 0 0 0,1-1 1 0 0,0 0-1 0 0,0 1 0 0 0,0-1 0 0 0,0 1 0 0 0,0 0 0 0 0,0 0 0 0 0,0 0 1 0 0,0 0-1 0 0,1 1 0 0 0,-1-1 0 0 0,1 1 0 0 0,-1-1 0 0 0,1 1 0 0 0,0 0 1 0 0,0 0-1 0 0,1 0 0 0 0,-1 0 0 0 0,0 0 0 0 0,1 0 0 0 0,0 1 0 0 0,0-1 1 0 0,0 0-1 0 0,0 1 0 0 0,0-1 0 0 0,1 1 0 0 0,0-1 0 0 0,-1 1 0 0 0,1-1 1 0 0,1 1-1 0 0,0 4 0 0 0,-1-3 9 0 0,1 0-1 0 0,0 0 1 0 0,0 0 0 0 0,1-1 0 0 0,-1 1-1 0 0,1 0 1 0 0,0-1 0 0 0,0 0 0 0 0,1 1-1 0 0,0-1 1 0 0,-1 0 0 0 0,1 0 0 0 0,0 0-1 0 0,7 5 1 0 0,-5-5-18 0 0,0 0 0 0 0,1-1 0 0 0,-1 1 0 0 0,1-1 0 0 0,-1-1 0 0 0,1 1 0 0 0,0-1-1 0 0,0 0 1 0 0,0 0 0 0 0,8 0 0 0 0,10 1 364 0 0,1-2-1 0 0,0 0 1 0 0,0-2-1 0 0,41-6 1 0 0,-55 6 12 0 0,1-1-339 0 0,0-1 1 0 0,0 0-1 0 0,-1-1 1 0 0,1 0-1 0 0,-1-1 1 0 0,0 0-1 0 0,0-1 1 0 0,14-9-1 0 0,-9 4-185 0 0,0-1-1 0 0,-1-1 0 0 0,-1 0 1 0 0,20-23-1 0 0,-31 33 92 0 0,-1-1 0 0 0,1 1 0 0 0,-1-1 0 0 0,0 0-1 0 0,0 0 1 0 0,-1 0 0 0 0,1 0 0 0 0,-1 0 0 0 0,0 0-1 0 0,0 0 1 0 0,0 0 0 0 0,0-1 0 0 0,-1 1 0 0 0,0 0 0 0 0,0-5-1 0 0,0 7 75 0 0,0 0-1 0 0,-1 0 0 0 0,1 0 0 0 0,-1 1 1 0 0,1-1-1 0 0,-1 0 0 0 0,1 1 0 0 0,-1-1 0 0 0,0 0 1 0 0,0 1-1 0 0,0-1 0 0 0,0 1 0 0 0,0 0 1 0 0,0-1-1 0 0,0 1 0 0 0,-1 0 0 0 0,1-1 1 0 0,0 1-1 0 0,-1 0 0 0 0,1 0 0 0 0,-1 0 0 0 0,1 0 1 0 0,-1 0-1 0 0,1 1 0 0 0,-1-1 0 0 0,0 0 1 0 0,1 1-1 0 0,-1-1 0 0 0,0 1 0 0 0,0 0 0 0 0,0-1 1 0 0,1 1-1 0 0,-1 0 0 0 0,0 0 0 0 0,0 0 1 0 0,1 1-1 0 0,-1-1 0 0 0,-2 1 0 0 0,-7 0 96 0 0,0 1 1 0 0,1 1-1 0 0,-1 0 0 0 0,1 0 0 0 0,0 1 0 0 0,0 0 0 0 0,0 1 1 0 0,0 0-1 0 0,1 1 0 0 0,0 0 0 0 0,0 0 0 0 0,0 1 1 0 0,1 0-1 0 0,0 0 0 0 0,0 1 0 0 0,1 0 0 0 0,0 1 0 0 0,-9 14 1 0 0,6-8-93 0 0,-4 3-4 0 0,2 2-1 0 0,0-1 0 0 0,0 2 1 0 0,2-1-1 0 0,-9 28 0 0 0,-6 46-1561 0 0,18-62-224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15:46.628"/>
    </inkml:context>
    <inkml:brush xml:id="br0">
      <inkml:brushProperty name="width" value="0.1" units="cm"/>
      <inkml:brushProperty name="height" value="0.1" units="cm"/>
      <inkml:brushProperty name="color" value="#F4F91B"/>
    </inkml:brush>
  </inkml:definitions>
  <inkml:trace contextRef="#ctx0" brushRef="#br0">58 86 4575 0 0,'-5'-9'356'0'0,"4"8"-318"0"0,1 0 1 0 0,0 0-1 0 0,-1 0 1 0 0,1 0-1 0 0,-1 0 1 0 0,1 0-1 0 0,-1 0 1 0 0,1 1 0 0 0,-1-1-1 0 0,0 0 1 0 0,1 0-1 0 0,-1 1 1 0 0,0-1-1 0 0,0 0 1 0 0,0 1-1 0 0,1-1 1 0 0,-1 0-1 0 0,0 1 1 0 0,0-1-1 0 0,0 1 1 0 0,0 0-1 0 0,-1-1 1 0 0,-3 0 776 0 0,-14 1-179 0 0,18 0-613 0 0,1 0 0 0 0,-1 0 0 0 0,1 0 0 0 0,-1 0 0 0 0,1 0 0 0 0,-1 0 0 0 0,1 0 0 0 0,-1 1 0 0 0,1-1-1 0 0,-1 0 1 0 0,1 0 0 0 0,0 0 0 0 0,-1 1 0 0 0,1-1 0 0 0,-1 0 0 0 0,1 1 0 0 0,0-1 0 0 0,-1 0 0 0 0,1 1 0 0 0,0-1 0 0 0,-1 0 0 0 0,1 1 0 0 0,0-1 0 0 0,0 1 0 0 0,-1-1 0 0 0,1 1 0 0 0,0-1 0 0 0,0 0 0 0 0,0 1 0 0 0,0-1 0 0 0,0 1 0 0 0,-1-1-1 0 0,1 1 1 0 0,0 0 0 0 0,1-1 70 0 0,-1 1-1 0 0,0-1 0 0 0,1 1 0 0 0,-1-1 0 0 0,1 1 0 0 0,-1-1 0 0 0,1 0 0 0 0,-1 1 1 0 0,1-1-1 0 0,-1 0 0 0 0,1 1 0 0 0,-1-1 0 0 0,1 0 0 0 0,0 0 0 0 0,-1 1 1 0 0,1-1-1 0 0,-1 0 0 0 0,1 0 0 0 0,0 0 0 0 0,-1 0 0 0 0,1 0 0 0 0,0 0 1 0 0,-1 0-1 0 0,1 0 0 0 0,0 0 0 0 0,24-1 777 0 0,-18 1-630 0 0,11-1 66 0 0,1-2-1 0 0,-1 0 1 0 0,0-1-1 0 0,20-7 1 0 0,-19 5-140 0 0,-2 1 60 0 0,23-12-1 0 0,14-5-9 0 0,-49 21-387 0 0,0 1 0 0 0,0-1 0 0 0,1 1 0 0 0,-1 0 0 0 0,0 0 0 0 0,0 0 0 0 0,1 1 0 0 0,5 1 0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15:47.656"/>
    </inkml:context>
    <inkml:brush xml:id="br0">
      <inkml:brushProperty name="width" value="0.1" units="cm"/>
      <inkml:brushProperty name="height" value="0.1" units="cm"/>
      <inkml:brushProperty name="color" value="#F4F91B"/>
    </inkml:brush>
  </inkml:definitions>
  <inkml:trace contextRef="#ctx0" brushRef="#br0">0 55 3223 0 0,'4'1'392'0'0,"-1"-1"0"0"0,1 0-1 0 0,-1-1 1 0 0,0 1-1 0 0,1 0 1 0 0,-1-1 0 0 0,6-1-1 0 0,3-1 27 0 0,40-4 800 0 0,80-13 1661 0 0,-98 13-2084 0 0,35-6 299 0 0,-62 12-1059 0 0,1 1 0 0 0,-1 0 0 0 0,0 0 0 0 0,0 0-1 0 0,0 1 1 0 0,0 0 0 0 0,11 4 0 0 0,-1 5-3692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15:51.562"/>
    </inkml:context>
    <inkml:brush xml:id="br0">
      <inkml:brushProperty name="width" value="0.1" units="cm"/>
      <inkml:brushProperty name="height" value="0.1" units="cm"/>
      <inkml:brushProperty name="color" value="#F4F91B"/>
    </inkml:brush>
  </inkml:definitions>
  <inkml:trace contextRef="#ctx0" brushRef="#br0">417 93 1983 0 0,'179'-21'440'0'0,"-28"3"116"0"0,55-3 1296 0 0,-73 9-859 0 0,28 0-200 0 0,-99 12-715 0 0,166-4 282 0 0,-212 2-348 0 0,-12 1-7 0 0,-1 1 0 0 0,1-1 0 0 0,-1 1-1 0 0,0-1 1 0 0,1 1 0 0 0,-1 1-1 0 0,1-1 1 0 0,-1 0 0 0 0,1 1 0 0 0,4 1-1 0 0,-12-2 12 0 0,-1 0 0 0 0,0 0 0 0 0,1 1 0 0 0,-1 0 0 0 0,1 0 0 0 0,-1 0 0 0 0,1 0 0 0 0,-9 4-1 0 0,-4 1 30 0 0,-80 18-39 0 0,-178 21 0 0 0,142-24-6 0 0,-18 0 0 0 0,20-6-1 0 0,-3 0 66 0 0,-6-9-65 0 0,-206-17 0 0 0,329 8 0 0 0,0 0 0 0 0,0-1 0 0 0,0 0 0 0 0,-27-12 0 0 0,42 15 1 0 0,-7-4-3 0 0,9 5 3 0 0,0-1-1 0 0,1 1 1 0 0,-1-1-1 0 0,0 1 0 0 0,0-1 1 0 0,0 1-1 0 0,0 0 1 0 0,1-1-1 0 0,-1 1 1 0 0,0-1-1 0 0,1 1 0 0 0,-1 0 1 0 0,0-1-1 0 0,1 1 1 0 0,-1 0-1 0 0,0-1 0 0 0,1 1 1 0 0,-1 0-1 0 0,0 0 1 0 0,1-1-1 0 0,-1 1 1 0 0,1 0-1 0 0,-1 0 0 0 0,0 0 1 0 0,1 0-1 0 0,-1 0 1 0 0,1-1-1 0 0,8-1 21 0 0,-1-1-1 0 0,0 1 1 0 0,1 0 0 0 0,-1 1-1 0 0,1 0 1 0 0,-1 0 0 0 0,10 1-1 0 0,2-1 34 0 0,63-6 133 0 0,-38 2 53 0 0,81 2-1 0 0,-121 4-238 0 0,288 12 168 0 0,-208-13-98 0 0,124-16 0 0 0,113-7 577 0 0,-195 24-385 0 0,-35 1-139 0 0,-83-2-93 0 0,0 0 1 0 0,0 1-1 0 0,13 2 0 0 0,-20-2-54 0 0,0-1-1 0 0,0 1 0 0 0,0-1 0 0 0,0 1 1 0 0,0 0-1 0 0,0 0 0 0 0,0 0 1 0 0,0 0-1 0 0,0 1 0 0 0,0-1 0 0 0,-1 0 1 0 0,1 1-1 0 0,0-1 0 0 0,-1 1 0 0 0,1 0 1 0 0,-1-1-1 0 0,1 1 0 0 0,-1 0 0 0 0,2 3 1 0 0,0 4-263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15:53.523"/>
    </inkml:context>
    <inkml:brush xml:id="br0">
      <inkml:brushProperty name="width" value="0.1" units="cm"/>
      <inkml:brushProperty name="height" value="0.1" units="cm"/>
      <inkml:brushProperty name="color" value="#F4F91B"/>
    </inkml:brush>
  </inkml:definitions>
  <inkml:trace contextRef="#ctx0" brushRef="#br0">17 36 3367 0 0,'0'-1'28'0'0,"0"1"0"0"0,0-1-1 0 0,-1 1 1 0 0,1-1-1 0 0,0 1 1 0 0,0-1 0 0 0,0 1-1 0 0,0-1 1 0 0,0 1-1 0 0,0-1 1 0 0,0 1 0 0 0,0 0-1 0 0,0-1 1 0 0,0 1-1 0 0,0-1 1 0 0,0 1 0 0 0,0-1-1 0 0,1 1 1 0 0,-1-1-1 0 0,0 1 1 0 0,0-1-1 0 0,0 1 1 0 0,1 0 0 0 0,-1-1-1 0 0,0 1 1 0 0,1-1-1 0 0,-1 1 1 0 0,0 0 0 0 0,1-1-1 0 0,-1 1 1 0 0,1-1-1 0 0,18-8 272 0 0,-11 7-264 0 0,-1 0 0 0 0,0 0 1 0 0,15 0-1 0 0,44 2 1112 0 0,109 15 1 0 0,159 24 228 0 0,-332-39-1367 0 0,263 2 908 0 0,48-14-526 0 0,-208 9-238 0 0,113 1-34 0 0,171-11 136 0 0,-207 2-109 0 0,-89 10-51 0 0,-47 2-62 0 0,-34-2-3 0 0,-17 0 36 0 0,-20 0 30 0 0,-105 15-44 0 0,-194 14 152 0 0,58-15-204 0 0,245-11 0 0 0,-68 3 0 0 0,-442 10 0 0 0,351-31 32 0 0,-204-44 0 0 0,350 54-32 0 0,-1 1 0 0 0,0 1 0 0 0,1 2 0 0 0,-69 5 0 0 0,97-2-53 0 0,0 0 0 0 0,1 1 0 0 0,-1-1 0 0 0,0 1 0 0 0,1 0 0 0 0,0 1 0 0 0,-1-1 0 0 0,1 1 0 0 0,0 0 0 0 0,0 1 0 0 0,-8 6 0 0 0,-2 2-327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16:20.561"/>
    </inkml:context>
    <inkml:brush xml:id="br0">
      <inkml:brushProperty name="width" value="0.1" units="cm"/>
      <inkml:brushProperty name="height" value="0.1" units="cm"/>
      <inkml:brushProperty name="color" value="#F4F91B"/>
    </inkml:brush>
  </inkml:definitions>
  <inkml:trace contextRef="#ctx0" brushRef="#br0">0 133 1639 0 0,'2'-3'1951'0'0,"5"5"-1071"0"0,-5-1-840 0 0,0 0 1 0 0,0 0-1 0 0,0 0 1 0 0,0-1-1 0 0,0 1 1 0 0,0 0-1 0 0,0-1 1 0 0,4 1-1 0 0,-1-2 48 0 0,0 1 0 0 0,-1-1 0 0 0,1 0 0 0 0,-1 0 0 0 0,0 0 0 0 0,1-1-1 0 0,-1 0 1 0 0,5-2 0 0 0,-5 2 14 0 0,1 0 0 0 0,-1 0 0 0 0,1 0 0 0 0,-1 1 0 0 0,1 0-1 0 0,-1 0 1 0 0,1 0 0 0 0,6 0 0 0 0,4 1-27 0 0,-1 2 0 0 0,17 3 0 0 0,-5-1-51 0 0,-19-4 16 0 0,-1 0 0 0 0,0 0-1 0 0,0-1 1 0 0,0 0-1 0 0,0 0 1 0 0,0-1-1 0 0,0 0 1 0 0,-1 0 0 0 0,1 0-1 0 0,6-4 1 0 0,30-9 218 0 0,-29 13-240 0 0,0 0 1 0 0,-1 0 0 0 0,16 1-1 0 0,-19 1-18 0 0,1 0 0 0 0,-1 1 0 0 0,0 0 0 0 0,0 1 0 0 0,16 4 0 0 0,-14-3 1 0 0,-1-1-1 0 0,1-1 0 0 0,0 0 1 0 0,0-1-1 0 0,13 0 0 0 0,-5 0 9 0 0,16 0 44 0 0,-16 1-3 0 0,0-1 0 0 0,0 0 0 0 0,23-5 0 0 0,118-26 606 0 0,-145 28-612 0 0,0 0 0 0 0,0 2 0 0 0,0 0 0 0 0,0 1 0 0 0,21 1 0 0 0,-14 0-22 0 0,1-2 1 0 0,-2-1-1 0 0,1-1 0 0 0,37-9 0 0 0,-27 6 86 0 0,3 0-16 0 0,42 0 1 0 0,-43 4-55 0 0,54-10 0 0 0,-12 3 80 0 0,-63 8-115 0 0,0 1 0 0 0,1 0 0 0 0,15 3 1 0 0,16 0-7 0 0,-27-2 3 0 0,0 1 0 0 0,35 9 0 0 0,-38-8 0 0 0,91 25 64 0 0,-61-13-64 0 0,-30-9 0 0 0,0-1 0 0 0,1 0 0 0 0,23 3 0 0 0,5 1 0 0 0,-35-6 0 0 0,0-1 0 0 0,0 0 0 0 0,1 0 0 0 0,11 0 0 0 0,31-4 0 0 0,-30 1 0 0 0,0 0 0 0 0,34 5 0 0 0,96 7-6 0 0,-35-4 76 0 0,-104-6-72 0 0,1 0-1 0 0,25-2 0 0 0,-35 1 48 0 0,0-1 0 0 0,0 1-1 0 0,0-1 1 0 0,0 0-1 0 0,0-1 1 0 0,0 1-1 0 0,0-1 1 0 0,0 1 0 0 0,-1-1-1 0 0,1 0 1 0 0,-1-1-1 0 0,1 1 1 0 0,4-5-1 0 0,-5-1 218 0 0,-1 5-44 0 0,-3 7-151 0 0,-9 38-900 0 0,5-23-2689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6:03.421"/>
    </inkml:context>
    <inkml:brush xml:id="br0">
      <inkml:brushProperty name="width" value="0.1" units="cm"/>
      <inkml:brushProperty name="height" value="0.1" units="cm"/>
      <inkml:brushProperty name="color" value="#E71224"/>
    </inkml:brush>
  </inkml:definitions>
  <inkml:trace contextRef="#ctx0" brushRef="#br0">409 98 1375 0 0,'-17'-1'891'0'0,"1"-1"0"0"0,-1-1 0 0 0,1 0 0 0 0,-30-11 0 0 0,-7 0-58 0 0,23 4-451 0 0,24 8-96 0 0,-1-1 1 0 0,1 1-1 0 0,-1 1 0 0 0,0-1 1 0 0,-10 0-1 0 0,14 2-224 0 0,1 0 1 0 0,0 0-1 0 0,0 1 0 0 0,0-1 1 0 0,0 1-1 0 0,0-1 1 0 0,0 1-1 0 0,0 0 0 0 0,0-1 1 0 0,0 1-1 0 0,1 0 1 0 0,-1 0-1 0 0,0 1 0 0 0,0-1 1 0 0,1 0-1 0 0,-1 1 1 0 0,1-1-1 0 0,-1 0 0 0 0,1 1 1 0 0,-1 0-1 0 0,1-1 1 0 0,-2 5-1 0 0,0 0 2 0 0,0 0 1 0 0,0 0-1 0 0,1 1 1 0 0,0-1-1 0 0,0 1 0 0 0,0-1 1 0 0,1 1-1 0 0,0 0 1 0 0,0 0-1 0 0,1 0 0 0 0,0 0 1 0 0,0 0-1 0 0,1-1 1 0 0,0 1-1 0 0,0 0 0 0 0,0 0 1 0 0,1-1-1 0 0,0 1 1 0 0,0-1-1 0 0,1 1 1 0 0,0-1-1 0 0,7 12 0 0 0,-2-4 78 0 0,-2-4-55 0 0,0-1-1 0 0,0 1 1 0 0,8 8-1 0 0,-10-13-63 0 0,0-1 0 0 0,1 0 0 0 0,-1 0-1 0 0,1 0 1 0 0,0 0 0 0 0,0-1 0 0 0,8 5 0 0 0,-10-7-1 0 0,-1 0 1 0 0,1 0-1 0 0,-1 0 1 0 0,1-1-1 0 0,0 1 1 0 0,-1-1-1 0 0,1 0 1 0 0,0 0-1 0 0,0 0 0 0 0,-1 0 1 0 0,1 0-1 0 0,0 0 1 0 0,-1-1-1 0 0,1 1 1 0 0,0-1-1 0 0,-1 0 1 0 0,1 0-1 0 0,-1 0 1 0 0,4-2-1 0 0,13-8 129 0 0,0-1 0 0 0,0 0 0 0 0,-2-2 0 0 0,1 0 0 0 0,-2-1 0 0 0,0 0 0 0 0,-1-2 0 0 0,25-34 0 0 0,-32 40-113 0 0,-1 0 0 0 0,0-1 0 0 0,8-19 0 0 0,-13 28-32 0 0,-1 0 0 0 0,0 0 0 0 0,0 0 0 0 0,0 0 0 0 0,0 0 1 0 0,-1 0-1 0 0,1-1 0 0 0,-1 1 0 0 0,0 0 0 0 0,0 0 1 0 0,0 0-1 0 0,0-1 0 0 0,0 1 0 0 0,-1 0 0 0 0,0 0 0 0 0,1 0 1 0 0,-1 0-1 0 0,0 0 0 0 0,-1 0 0 0 0,-1-5 0 0 0,0 6-6 0 0,1-1 0 0 0,0 1 0 0 0,-1 0 0 0 0,1 0 0 0 0,-1 0 0 0 0,0 0 0 0 0,0 1 0 0 0,1-1 0 0 0,-1 1 0 0 0,0 0 0 0 0,-1 0 0 0 0,1 0 0 0 0,0 0 0 0 0,0 0 0 0 0,0 1 0 0 0,0-1 0 0 0,-1 1 0 0 0,-4 0 0 0 0,-3 0 0 0 0,1 0 0 0 0,0 1 0 0 0,-1 1 0 0 0,-16 4 0 0 0,-3 3 54 0 0,-36 18-1 0 0,-17 5 32 0 0,76-29-71 0 0,-1 0 0 0 0,1 0-1 0 0,-1 0 1 0 0,1 1-1 0 0,0 0 1 0 0,0 1 0 0 0,0 0-1 0 0,1 0 1 0 0,0 0 0 0 0,0 1-1 0 0,0 0 1 0 0,1 0-1 0 0,0 0 1 0 0,0 1 0 0 0,0-1-1 0 0,1 1 1 0 0,-4 9 0 0 0,6-13-14 0 0,1 1 1 0 0,0-1 0 0 0,1 1-1 0 0,-1 0 1 0 0,0-1 0 0 0,1 1 0 0 0,0 0-1 0 0,0 0 1 0 0,0-1 0 0 0,0 1-1 0 0,1 0 1 0 0,0-1 0 0 0,-1 1-1 0 0,1 0 1 0 0,0-1 0 0 0,1 1 0 0 0,-1-1-1 0 0,1 0 1 0 0,0 1 0 0 0,-1-1-1 0 0,1 0 1 0 0,3 4 0 0 0,-1-3 38 0 0,0 1 1 0 0,0-1 0 0 0,0 0-1 0 0,0 0 1 0 0,1 0-1 0 0,0-1 1 0 0,0 1 0 0 0,0-1-1 0 0,0-1 1 0 0,0 1-1 0 0,1 0 1 0 0,-1-1 0 0 0,7 2-1 0 0,-6-3 15 0 0,0 0-1 0 0,-1 0 1 0 0,1-1-1 0 0,0 1 0 0 0,0-1 1 0 0,-1-1-1 0 0,1 1 1 0 0,0-1-1 0 0,0 0 1 0 0,-1 0-1 0 0,1 0 0 0 0,-1-1 1 0 0,7-2-1 0 0,-5 0-9 0 0,1 0-1 0 0,-1 0 1 0 0,0-1-1 0 0,0 0 1 0 0,-1 0-1 0 0,1 0 0 0 0,-1-1 1 0 0,8-9-1 0 0,-7 6-26 0 0,0-1 1 0 0,0 1-1 0 0,-1-1 0 0 0,0 0 0 0 0,-1-1 0 0 0,0 1 0 0 0,-1-1 0 0 0,0 0 0 0 0,-1 0 0 0 0,0 0 1 0 0,-1-1-1 0 0,0 1 0 0 0,1-16 0 0 0,-3 25-14 0 0,0-1 0 0 0,-1 0 0 0 0,1 0 0 0 0,0 1 0 0 0,-1-1 0 0 0,1 0 0 0 0,-1 1 0 0 0,0-1 1 0 0,0 1-1 0 0,0-1 0 0 0,0 1 0 0 0,0-1 0 0 0,-1 1 0 0 0,1 0 0 0 0,-1 0 0 0 0,1-1 0 0 0,-1 1 0 0 0,0 0 0 0 0,-3-3 0 0 0,2 3 0 0 0,-1 0 1 0 0,1 1-1 0 0,0-1 0 0 0,0 1 0 0 0,-1-1 0 0 0,1 1 0 0 0,-1 0 0 0 0,1 0 0 0 0,-1 0 0 0 0,1 1 1 0 0,-1-1-1 0 0,0 1 0 0 0,-4 0 0 0 0,3 0-2 0 0,0 1-1 0 0,-1-1 1 0 0,1 1-1 0 0,0 0 1 0 0,0 0-1 0 0,0 0 1 0 0,1 1-1 0 0,-1 0 1 0 0,0 0 0 0 0,1 0-1 0 0,-1 0 1 0 0,1 1-1 0 0,-1 0 1 0 0,1 0-1 0 0,0 0 1 0 0,0 0-1 0 0,1 0 1 0 0,-1 1 0 0 0,1 0-1 0 0,-1 0 1 0 0,-2 5-1 0 0,-1 4 0 0 0,1 2 0 0 0,1-1 0 0 0,0 0 0 0 0,-5 28 0 0 0,9-33 0 0 0,0-1 0 0 0,0 1 0 0 0,1 0 0 0 0,0 0 0 0 0,0 0 0 0 0,1-1 0 0 0,0 1 0 0 0,1 0 0 0 0,4 13 0 0 0,-6-20-2 0 0,1 0 0 0 0,0 0 0 0 0,-1-1-1 0 0,1 1 1 0 0,0 0 0 0 0,0 0 0 0 0,0-1-1 0 0,0 1 1 0 0,0 0 0 0 0,1-1 0 0 0,-1 1-1 0 0,0-1 1 0 0,1 0 0 0 0,-1 1 0 0 0,1-1 0 0 0,-1 0-1 0 0,1 0 1 0 0,0 0 0 0 0,-1 0 0 0 0,1 0-1 0 0,0-1 1 0 0,0 1 0 0 0,0 0 0 0 0,0-1-1 0 0,-1 1 1 0 0,1-1 0 0 0,0 0 0 0 0,0 1-1 0 0,0-1 1 0 0,0 0 0 0 0,0 0 0 0 0,0-1 0 0 0,3 1-1 0 0,0-1 9 0 0,-1-1 0 0 0,0 1 0 0 0,1-1 0 0 0,-1 0 0 0 0,0 0 0 0 0,0 0 0 0 0,0-1 0 0 0,-1 1 0 0 0,1-1 0 0 0,0 0 0 0 0,-1 0 0 0 0,0 0 0 0 0,4-4 0 0 0,4-7 65 0 0,-1 0-1 0 0,18-30 1 0 0,-26 39-65 0 0,1 0 0 0 0,-1 0 0 0 0,0 0 0 0 0,0 0 0 0 0,-1 0 0 0 0,0 0 0 0 0,0-1 0 0 0,0 1 0 0 0,0 0 0 0 0,-1-1 0 0 0,0 1 0 0 0,0-1 0 0 0,-2-8 0 0 0,2 12-3 0 0,0 1-1 0 0,-1 0 1 0 0,1 0-1 0 0,0 0 1 0 0,-1 0 0 0 0,1 0-1 0 0,-1 0 1 0 0,0 0-1 0 0,1 0 1 0 0,-1 0-1 0 0,0 0 1 0 0,1 0-1 0 0,-1 0 1 0 0,0 0-1 0 0,0 1 1 0 0,0-1-1 0 0,0 0 1 0 0,0 0 0 0 0,0 1-1 0 0,0-1 1 0 0,-1 0-1 0 0,-1 0 2 0 0,1 1 0 0 0,-1-1 0 0 0,1 1 0 0 0,-1-1 0 0 0,1 1 0 0 0,-1 0 0 0 0,1 0 0 0 0,-1 0 0 0 0,-3 1 0 0 0,-3 0 3 0 0,0 1-1 0 0,1 0 0 0 0,-1 1 1 0 0,-13 6-1 0 0,13-4-8 0 0,1 0-1 0 0,0 0 1 0 0,0 1-1 0 0,0 0 1 0 0,1 1-1 0 0,0-1 1 0 0,0 1 0 0 0,0 1-1 0 0,1-1 1 0 0,0 1-1 0 0,1 1 1 0 0,-5 8-1 0 0,3-4-1 0 0,0 1 0 0 0,1 0 0 0 0,1 0 0 0 0,0 1 0 0 0,1-1 0 0 0,0 1 0 0 0,-1 18 0 0 0,4-28 4 0 0,1 0 0 0 0,0 1 0 0 0,0-1 0 0 0,0 0 0 0 0,0 1 0 0 0,1-1 0 0 0,0 0 0 0 0,0 0 0 0 0,0 1 0 0 0,1-1 0 0 0,0 0 0 0 0,0 0 0 0 0,0 0 0 0 0,0-1 0 0 0,1 1 0 0 0,3 5 0 0 0,-4-8 0 0 0,-1-1 0 0 0,1 1 0 0 0,-1-1 0 0 0,1 0 0 0 0,0 1-1 0 0,-1-1 1 0 0,1 0 0 0 0,0 0 0 0 0,0 0 0 0 0,0 0 0 0 0,0 0 0 0 0,0-1-1 0 0,0 1 1 0 0,0-1 0 0 0,0 1 0 0 0,0-1 0 0 0,0 0 0 0 0,0 1 0 0 0,0-1 0 0 0,0 0-1 0 0,4-1 1 0 0,3 0 3 0 0,0-1 1 0 0,0 0-1 0 0,13-5 0 0 0,-19 6-1 0 0,1-1 11 0 0,0 0 0 0 0,0 0 0 0 0,0 0 0 0 0,0-1 0 0 0,-1 0 0 0 0,1 0 0 0 0,-1 0 0 0 0,0 0 0 0 0,1 0 0 0 0,-1-1 0 0 0,3-4 0 0 0,3-6 50 0 0,14-24 0 0 0,-20 31-50 0 0,1-1 0 0 0,-1 1 1 0 0,0-1-1 0 0,-1 0 1 0 0,1 0-1 0 0,-2 0 0 0 0,2-8 1 0 0,-3 13-11 0 0,1 1 1 0 0,-1-1-1 0 0,0 0 1 0 0,0 1-1 0 0,-1-1 1 0 0,1 0-1 0 0,-1 0 1 0 0,1 1-1 0 0,-1-1 1 0 0,0 1-1 0 0,0-1 1 0 0,0 1-1 0 0,0-1 1 0 0,0 1-1 0 0,0-1 1 0 0,-1 1-1 0 0,0 0 1 0 0,1 0-1 0 0,-1 0 1 0 0,0 0-1 0 0,0 0 1 0 0,0 0-1 0 0,0 0 1 0 0,-3-2-1 0 0,3 3-3 0 0,1 1 0 0 0,-1-1 0 0 0,1 1 0 0 0,-1-1 0 0 0,0 1 0 0 0,1-1 0 0 0,-1 1 0 0 0,1 0 0 0 0,-1 0 0 0 0,0 0 0 0 0,1 0 0 0 0,-1 0 0 0 0,1 0 0 0 0,-1 0 0 0 0,0 1 0 0 0,1-1 0 0 0,-1 1 0 0 0,1-1 0 0 0,-1 1 0 0 0,1-1 0 0 0,-1 1 0 0 0,1 0 0 0 0,-1 0 0 0 0,1 0 0 0 0,-2 1 0 0 0,-4 3 0 0 0,0 1 0 0 0,0 0 0 0 0,-7 9 0 0 0,11-12 0 0 0,-26 31-673 0 0,1 2 1 0 0,2 2-1 0 0,-25 47 0 0 0,5-8-466 0 0,19-35-359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16:25.173"/>
    </inkml:context>
    <inkml:brush xml:id="br0">
      <inkml:brushProperty name="width" value="0.1" units="cm"/>
      <inkml:brushProperty name="height" value="0.1" units="cm"/>
      <inkml:brushProperty name="color" value="#F4F91B"/>
    </inkml:brush>
  </inkml:definitions>
  <inkml:trace contextRef="#ctx0" brushRef="#br0">1 0 1927 0 0,'4'1'115'0'0,"0"1"0"0"0,0-1 0 0 0,0 1 0 0 0,0-1 0 0 0,0 1 0 0 0,0 1 0 0 0,-1-1 0 0 0,1 0 0 0 0,-1 1 0 0 0,6 5 0 0 0,5 2 7 0 0,-10-7-28 0 0,0 1 1 0 0,1-2-1 0 0,0 1 0 0 0,0 0 1 0 0,-1-1-1 0 0,1 0 0 0 0,0 0 1 0 0,1-1-1 0 0,-1 1 0 0 0,0-1 1 0 0,0 0-1 0 0,1 0 0 0 0,-1-1 1 0 0,0 0-1 0 0,10 0 0 0 0,141-10 1666 0 0,-111 8-1365 0 0,-28 1-226 0 0,0 0 0 0 0,26 3 0 0 0,-29 0-154 0 0,1-1 0 0 0,-1-1 0 0 0,0 0-1 0 0,24-3 1 0 0,-21 1 9 0 0,1 1 0 0 0,19 1 0 0 0,-18 0-32 0 0,-14 0 8 0 0,1 0 0 0 0,0 0 0 0 0,0 1 0 0 0,0 0 0 0 0,0 0 0 0 0,-1 1 0 0 0,1-1 0 0 0,0 1 0 0 0,-1 1 0 0 0,6 2 0 0 0,-4-1 0 0 0,-1-1 0 0 0,1 0 0 0 0,0 0 0 0 0,0-1 0 0 0,13 3 0 0 0,-12-4 0 0 0,0 1 0 0 0,0 0 0 0 0,-1 0 0 0 0,1 1 0 0 0,-1 0 0 0 0,12 7 0 0 0,-11-7 0 0 0,-1 0 0 0 0,1-1 0 0 0,0 0 0 0 0,0 0 0 0 0,0 0 0 0 0,0-1 0 0 0,1-1 0 0 0,-1 1 0 0 0,16-2 0 0 0,-10 1 0 0 0,3-2-185 0 0,-12 1 249 0 0,-1 1 1 0 0,1 0-1 0 0,-1-1 1 0 0,1 1 0 0 0,0 1-1 0 0,4 0 1 0 0,-8-1-128 0 0,0 0 1 0 0,0 0-1 0 0,-1 1 1 0 0,1-1-1 0 0,0 1 1 0 0,0-1-1 0 0,0 0 1 0 0,-1 1-1 0 0,1 0 0 0 0,0-1 1 0 0,0 1-1 0 0,-1-1 1 0 0,1 1-1 0 0,-1 0 1 0 0,1-1-1 0 0,0 1 1 0 0,-1 0-1 0 0,1 0 0 0 0,-1 0 1 0 0,0-1-1 0 0,1 1 1 0 0,-1 0-1 0 0,0 0 1 0 0,1 0-1 0 0,-1 0 1 0 0,0 0-1 0 0,0 0 1 0 0,0-1-1 0 0,0 1 0 0 0,0 0 1 0 0,0 0-1 0 0,0 0 1 0 0,0 0-1 0 0,0 0 1 0 0,-1 1-1 0 0,0 7-2352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16:27.252"/>
    </inkml:context>
    <inkml:brush xml:id="br0">
      <inkml:brushProperty name="width" value="0.1" units="cm"/>
      <inkml:brushProperty name="height" value="0.1" units="cm"/>
      <inkml:brushProperty name="color" value="#F4F91B"/>
    </inkml:brush>
  </inkml:definitions>
  <inkml:trace contextRef="#ctx0" brushRef="#br0">54 151 2271 0 0,'-53'-49'2354'0'0,"112"29"-428"0"0,-56 18-1855 0 0,0 0 0 0 0,1 1 0 0 0,-1-1-1 0 0,1 1 1 0 0,-1-1 0 0 0,1 1-1 0 0,0 0 1 0 0,-1 1 0 0 0,1-1 0 0 0,0 1-1 0 0,7 0 1 0 0,2 0 2 0 0,0 2-1 0 0,15 2 1 0 0,-16-1-71 0 0,1-1 0 0 0,13 0-1 0 0,34-7 379 0 0,-34 2-56 0 0,-12 3-245 0 0,0 0 0 0 0,0 1-1 0 0,0 1 1 0 0,24 5 0 0 0,24 2-65 0 0,-17-3-14 0 0,-27-3 0 0 0,27 0 0 0 0,-17-2 48 0 0,0-3-1 0 0,30-4 1 0 0,-38 4 40 0 0,1 1-1 0 0,38 2 1 0 0,6-1 48 0 0,127-14-51 0 0,-90 5 56 0 0,-51 6 4 0 0,0-3 0 0 0,-1-1 0 0 0,61-18 0 0 0,-87 17-100 0 0,-3 1 70 0 0,30-6 0 0 0,-45 12-100 0 0,0 0-1 0 0,0 0 1 0 0,1 1-1 0 0,-1 0 1 0 0,0 0-1 0 0,0 1 1 0 0,0-1-1 0 0,0 1 1 0 0,11 4-1 0 0,-13-4-28 0 0,0 1 0 0 0,0 0-1 0 0,0 1 1 0 0,-1-1 0 0 0,1 1-1 0 0,-1-1 1 0 0,1 1 0 0 0,-1 0 0 0 0,0 0-1 0 0,0 1 1 0 0,-1-1 0 0 0,1 1-1 0 0,-1-1 1 0 0,1 1 0 0 0,-1 0-1 0 0,0 0 1 0 0,-1 0 0 0 0,3 5-1 0 0,0 6-177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16:47.642"/>
    </inkml:context>
    <inkml:brush xml:id="br0">
      <inkml:brushProperty name="width" value="0.1" units="cm"/>
      <inkml:brushProperty name="height" value="0.1" units="cm"/>
      <inkml:brushProperty name="color" value="#F4F91B"/>
    </inkml:brush>
  </inkml:definitions>
  <inkml:trace contextRef="#ctx0" brushRef="#br0">6 0 655 0 0,'1'0'0'0'0,"-2"0"0"0"0,-1 4 64 0 0,0-4-64 0 0,2 2 0 0 0,0 0 0 0 0,-2 0 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16:52.035"/>
    </inkml:context>
    <inkml:brush xml:id="br0">
      <inkml:brushProperty name="width" value="0.1" units="cm"/>
      <inkml:brushProperty name="height" value="0.1" units="cm"/>
      <inkml:brushProperty name="color" value="#F4F91B"/>
    </inkml:brush>
  </inkml:definitions>
  <inkml:trace contextRef="#ctx0" brushRef="#br0">88 28 455 0 0,'-26'7'461'0'0,"19"-5"-386"0"0,4-1-74 0 0,0 0 3 0 0,1 0 1 0 0,-1 0-1 0 0,0 0 0 0 0,0 0 0 0 0,1 0 1 0 0,-1-1-1 0 0,0 0 0 0 0,0 1 0 0 0,0-1 0 0 0,0 0 1 0 0,0 0-1 0 0,1-1 0 0 0,-1 1 0 0 0,-5-2 0 0 0,8 2-4 0 0,-1 0 0 0 0,1 0 0 0 0,0 0 0 0 0,0-1 0 0 0,-1 1 0 0 0,1 0 0 0 0,0 0 0 0 0,0 0 0 0 0,-1-1 0 0 0,1 1 0 0 0,0 0 0 0 0,0 0 0 0 0,0-1 0 0 0,0 1 0 0 0,-1 0 0 0 0,1 0 0 0 0,0-1 0 0 0,0 1 0 0 0,0 0 0 0 0,0-1 0 0 0,0 1 0 0 0,0 0 0 0 0,0-1 0 0 0,0 1 0 0 0,0 0 0 0 0,0-1 0 0 0,0 1 0 0 0,0 0 0 0 0,0-1 0 0 0,0 1 0 0 0,0-1 0 0 0,5-11 0 0 0,0 2 0 0 0,-5 9 3 0 0,1 1-1 0 0,0-1 0 0 0,0 0 0 0 0,-1 0 0 0 0,1 1 0 0 0,0-1 0 0 0,0 1 1 0 0,0-1-1 0 0,0 0 0 0 0,0 1 0 0 0,0 0 0 0 0,0-1 0 0 0,0 1 0 0 0,0-1 1 0 0,0 1-1 0 0,0 0 0 0 0,2 0 0 0 0,17-2 318 0 0,-5 3-109 0 0,-14-1-191 0 0,0 0 1 0 0,0 0-1 0 0,0 0 1 0 0,0 0-1 0 0,0 0 1 0 0,0 0-1 0 0,0 0 1 0 0,0 0-1 0 0,0 0 1 0 0,0 0 0 0 0,-1 0-1 0 0,1 1 1 0 0,0-1-1 0 0,0 0 1 0 0,0 1-1 0 0,0-1 1 0 0,0 0-1 0 0,-1 1 1 0 0,1-1-1 0 0,0 1 1 0 0,0 0-1 0 0,-1-1 1 0 0,1 1 0 0 0,0-1-1 0 0,-1 1 1 0 0,1 0-1 0 0,-1 0 1 0 0,1-1-1 0 0,-1 1 1 0 0,1 0-1 0 0,-1 0 1 0 0,1 0-1 0 0,-1 0 1 0 0,1 1-1 0 0,4 18 32 0 0,-5-18-112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17:06.036"/>
    </inkml:context>
    <inkml:brush xml:id="br0">
      <inkml:brushProperty name="width" value="0.1" units="cm"/>
      <inkml:brushProperty name="height" value="0.1" units="cm"/>
      <inkml:brushProperty name="color" value="#F4F91B"/>
    </inkml:brush>
  </inkml:definitions>
  <inkml:trace contextRef="#ctx0" brushRef="#br0">0 24 455 0 0,'3'3'4740'0'0,"1"3"-3352"0"0,8 11-788 0 0,-10-16-452 0 0,0 0 0 0 0,1-1-1 0 0,-1 1 1 0 0,0-1-1 0 0,1 1 1 0 0,-1-1 0 0 0,1 0-1 0 0,-1 0 1 0 0,1 0-1 0 0,-1 0 1 0 0,1 0 0 0 0,-1 0-1 0 0,0-1 1 0 0,1 1-1 0 0,2-2 1 0 0,19-1 401 0 0,12 2 102 0 0,-9-1-429 0 0,46 7 193 0 0,-48-3-121 0 0,0 0-1 0 0,26-2 1 0 0,133-4 433 0 0,-130 4-574 0 0,170 6 474 0 0,-199-8-470 0 0,0 0 0 0 0,-1-2 0 0 0,1-1 0 0 0,31-10 1 0 0,-21 5 50 0 0,36-5 1 0 0,-56 13-146 0 0,0 2 0 0 0,15 0 1 0 0,22 0 76 0 0,-40-1-119 0 0,1 2-1 0 0,-1 0 1 0 0,1 0-1 0 0,-1 1 0 0 0,0 1 1 0 0,23 7-1 0 0,-21-6 3 0 0,0 0-1 0 0,0-1 1 0 0,0 0 0 0 0,22 1-1 0 0,95-6 381 0 0,-65 5-310 0 0,-32-1-49 0 0,37-3 0 0 0,34-1 63 0 0,2-1 40 0 0,-3-2-83 0 0,-58 3-42 0 0,69 6 1 0 0,-14 0 6 0 0,-91-4-28 0 0,41 0 63 0 0,63 7-1 0 0,-66 0-52 0 0,-13-3 16 0 0,67 16-1 0 0,-85-16-26 0 0,0-1 0 0 0,0 0 0 0 0,30 0 0 0 0,-28-3 0 0 0,1 2 0 0 0,30 6 0 0 0,-12-1 13 0 0,0-1 0 0 0,1-1 0 0 0,-1-2-1 0 0,78-5 1 0 0,108-22 51 0 0,-172 17-64 0 0,-34 5 0 0 0,35-8 0 0 0,-53 10 1 0 0,1 0 0 0 0,-1 0 0 0 0,1-1 0 0 0,-1 1 0 0 0,1 0 0 0 0,0 0 0 0 0,-1 0 0 0 0,1-1 0 0 0,0 1 0 0 0,-1 0 0 0 0,1 0 0 0 0,0 0 0 0 0,-1 0 0 0 0,1 0 0 0 0,-1 1 0 0 0,1-1 0 0 0,0 0 0 0 0,-1 0 1 0 0,1 0-1 0 0,-1 0 0 0 0,1 1 0 0 0,0-1 0 0 0,-1 0 0 0 0,1 0 0 0 0,-1 1 0 0 0,1-1 0 0 0,-1 1 0 0 0,1-1 0 0 0,-1 0 0 0 0,1 1 0 0 0,-1-1 0 0 0,1 1 0 0 0,-1-1 0 0 0,0 1 0 0 0,1-1 0 0 0,-1 1 0 0 0,0 0 0 0 0,1-1 0 0 0,-1 1 0 0 0,0-1 0 0 0,0 1 0 0 0,0 0 0 0 0,0-1 0 0 0,1 1 0 0 0,-1-1 0 0 0,0 1 0 0 0,0 0 0 0 0,0-1 0 0 0,0 1 0 0 0,0 0 0 0 0,0-1 0 0 0,-1 1 0 0 0,1 0 0 0 0,0-1 0 0 0,0 2 0 0 0,-2 4-61 0 0,1 0 1 0 0,0 0-1 0 0,-1-1 1 0 0,-4 9-1 0 0,-11 25-4663 0 0,8-17-385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17:13.554"/>
    </inkml:context>
    <inkml:brush xml:id="br0">
      <inkml:brushProperty name="width" value="0.1" units="cm"/>
      <inkml:brushProperty name="height" value="0.1" units="cm"/>
      <inkml:brushProperty name="color" value="#F4F91B"/>
    </inkml:brush>
  </inkml:definitions>
  <inkml:trace contextRef="#ctx0" brushRef="#br0">1 56 1375 0 0,'30'3'4807'0'0,"15"1"-3766"0"0,-15 5-730 0 0,0-1-1 0 0,0-1 1 0 0,0-2-1 0 0,45 2 0 0 0,-12-5 170 0 0,-45-1-356 0 0,-5 1-37 0 0,1-1 0 0 0,17-2-1 0 0,159-23 410 0 0,-159 19-394 0 0,0 2-1 0 0,52 0 0 0 0,26 7 81 0 0,-48 4-92 0 0,-35-4-27 0 0,-1-2-1 0 0,44 1 0 0 0,171-11 503 0 0,-139-5-420 0 0,-65 8-31 0 0,58-3 1 0 0,-63 7-59 0 0,32-6 1 0 0,-33 2-18 0 0,34 1 1 0 0,140 15 162 0 0,-157-8-177 0 0,-31-1-12 0 0,-1-1 0 0 0,18-1 0 0 0,-9-2-14 0 0,54-7 13 0 0,30-6 41 0 0,-52 4 75 0 0,1 3 0 0 0,74-3 0 0 0,35 17-64 0 0,-135-5-42 0 0,0 1-1 0 0,40 8 0 0 0,-10 8-21 0 0,-24-6 118 0 0,-36-12-118 0 0,0 1 1 0 0,-1 0-1 0 0,1-1 1 0 0,0 1-1 0 0,-1 0 1 0 0,1 0-1 0 0,-1-1 1 0 0,1 1-1 0 0,-1 0 1 0 0,0 0-1 0 0,1 0 1 0 0,-1 0-1 0 0,0-1 1 0 0,1 1-1 0 0,-1 0 1 0 0,0 0-1 0 0,0 0 1 0 0,0 0-1 0 0,0 0 1 0 0,0 0-1 0 0,0 1 1 0 0,0 22 30 0 0,0-22-24 0 0,-8 45-912 0 0,5-27-2018 0 0,-1 3-1032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17:28.619"/>
    </inkml:context>
    <inkml:brush xml:id="br0">
      <inkml:brushProperty name="width" value="0.1" units="cm"/>
      <inkml:brushProperty name="height" value="0.1" units="cm"/>
      <inkml:brushProperty name="color" value="#F4F91B"/>
    </inkml:brush>
  </inkml:definitions>
  <inkml:trace contextRef="#ctx0" brushRef="#br0">2 115 3567 0 0,'0'0'44'0'0,"0"-1"0"0"0,-1 0 0 0 0,1 1-1 0 0,0-1 1 0 0,0 0 0 0 0,-1 1 0 0 0,1-1-1 0 0,0 0 1 0 0,0 1 0 0 0,0-1 0 0 0,0 0-1 0 0,0 1 1 0 0,0-1 0 0 0,0 0-1 0 0,0 0 1 0 0,0 1 0 0 0,0-1 0 0 0,1 0-1 0 0,-1 1 1 0 0,0-1 0 0 0,0 0 0 0 0,1 1-1 0 0,-1-1 1 0 0,0 0 0 0 0,1 1 0 0 0,-1-1-1 0 0,1 0 1 0 0,1-1 11 0 0,0 1 0 0 0,-1 0 0 0 0,1-1 1 0 0,0 1-1 0 0,0 0 0 0 0,0 0 0 0 0,0 0 0 0 0,0 0 0 0 0,2-1 0 0 0,6-1 89 0 0,0 1 0 0 0,0 0 0 0 0,10-1 0 0 0,84-3 1216 0 0,-67 1-768 0 0,53-15-1 0 0,-16 2 284 0 0,-27 12-709 0 0,-1 1 0 0 0,1 3 0 0 0,90 7 1 0 0,-48-1-90 0 0,-34-4-77 0 0,77-10 0 0 0,-63 4 96 0 0,-1 3 0 0 0,111 9 0 0 0,-140-3-75 0 0,-9-1 7 0 0,43 8-1 0 0,-7 3 35 0 0,122 9 0 0 0,16-20-41 0 0,-39-2 33 0 0,-14 7 35 0 0,73 2-7 0 0,-120-16-33 0 0,0 1 104 0 0,-100 7-94 0 0,-8 4-19 0 0,-12 3-2 0 0,15-7-36 0 0,-16 8-193 0 0,0 1 0 0 0,0 1 1 0 0,1 1-1 0 0,1 0 0 0 0,0 2 0 0 0,1-1 0 0 0,-21 26 0 0 0,20-19-3325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22:06.736"/>
    </inkml:context>
    <inkml:brush xml:id="br0">
      <inkml:brushProperty name="width" value="0.1" units="cm"/>
      <inkml:brushProperty name="height" value="0.1" units="cm"/>
      <inkml:brushProperty name="color" value="#F4F91B"/>
    </inkml:brush>
  </inkml:definitions>
  <inkml:trace contextRef="#ctx0" brushRef="#br0">1 71 511 0 0,'17'0'32'0'0,"0"-1"-1"0"0,26-3 0 0 0,-23 5 170 0 0,-18-1-154 0 0,0 1 0 0 0,0-1 0 0 0,0 0 0 0 0,0 1 0 0 0,0-1 0 0 0,0 0 0 0 0,0 0 0 0 0,0-1 0 0 0,0 1 0 0 0,3-1 0 0 0,7-1 187 0 0,1 0-1 0 0,-1 0 0 0 0,0 2 0 0 0,1-1 0 0 0,-1 2 0 0 0,1-1 0 0 0,19 5 0 0 0,-25-4-243 0 0,-2-1 28 0 0,1 0 1 0 0,-1 0-1 0 0,0-1 0 0 0,0 0 1 0 0,0 1-1 0 0,0-2 1 0 0,0 1-1 0 0,7-3 0 0 0,24-6 348 0 0,79-8 156 0 0,-73 8-508 0 0,-24 4 1 0 0,1 2-1 0 0,-1 0 1 0 0,36-2-1 0 0,-22 8 41 0 0,1 2-1 0 0,52 11 1 0 0,24 4 45 0 0,-12-13-100 0 0,-81-5 0 0 0,0-1 0 0 0,18-2 0 0 0,9 0 0 0 0,13 0 0 0 0,-56 2 0 0 0,0 1 0 0 0,0-1 0 0 0,0 0 0 0 0,0 0 0 0 0,0 1 0 0 0,0-1 0 0 0,0 0 0 0 0,0 0 0 0 0,0 1 0 0 0,0-1 0 0 0,0 0 0 0 0,0 0 0 0 0,0 1 0 0 0,0-1 0 0 0,0 0 0 0 0,0 0 0 0 0,0 1 0 0 0,0-1 0 0 0,0 0 0 0 0,0 0 0 0 0,0 0 0 0 0,0 1 0 0 0,0-1 0 0 0,0 0 0 0 0,0 0 0 0 0,-1 1 0 0 0,1-1 0 0 0,0 0 0 0 0,0 0 0 0 0,0 0 0 0 0,0 1 0 0 0,-1-1 0 0 0,1 0 0 0 0,0 0 0 0 0,0 0 0 0 0,-1 1 0 0 0,-4 6 0 0 0,4-7 0 0 0,1 1 0 0 0,0-1 0 0 0,-1 1 0 0 0,1-1 0 0 0,-1 1 0 0 0,1-1 0 0 0,0 0 0 0 0,-1 1 0 0 0,1-1 0 0 0,-1 0 0 0 0,1 1 0 0 0,-1-1 0 0 0,1 0 0 0 0,-1 0 0 0 0,1 0 0 0 0,-1 1 0 0 0,0-1 0 0 0,1 0 0 0 0,-1 0 0 0 0,1 0 0 0 0,-1 0 0 0 0,1 0 0 0 0,-2 0 0 0 0,2 0 3 0 0,1-1 33 0 0,6 6-11 0 0,-7-5-25 0 0,0 0 0 0 0,1 0 0 0 0,-1 0 0 0 0,0 1 0 0 0,1-1 0 0 0,-1 0 0 0 0,0 0 0 0 0,1 0 0 0 0,-1 0 0 0 0,0-1 0 0 0,1 1 0 0 0,-1 0 0 0 0,0 0 0 0 0,1 0 0 0 0,-1 0 0 0 0,0 0 0 0 0,1 0 0 0 0,-1 0 0 0 0,0-1 0 0 0,0 1 0 0 0,1 0 0 0 0,-1 0 0 0 0,0 0 0 0 0,1-1 0 0 0,-1 1 0 0 0,0 0 0 0 0,0 0 0 0 0,0-1 0 0 0,1 1 0 0 0,-1-1 0 0 0,10-10 0 0 0,-7 8 0 0 0,4-5 19 0 0,4-1 26 0 0,-10 8-41 0 0,-1 1-1 0 0,0 0 1 0 0,0 0 0 0 0,1 0-1 0 0,-1 0 1 0 0,0 0-1 0 0,0 0 1 0 0,1 0-1 0 0,-1-1 1 0 0,0 1-1 0 0,0 0 1 0 0,1 0-1 0 0,-1 0 1 0 0,0 0-1 0 0,1 0 1 0 0,-1 0-1 0 0,0 0 1 0 0,0 0 0 0 0,1 1-1 0 0,-1-1 1 0 0,0 0-1 0 0,1 0 1 0 0,-1 0-1 0 0,0 0 1 0 0,0 0-1 0 0,1 0 1 0 0,-1 0-1 0 0,0 1 1 0 0,0-1-1 0 0,0 0 1 0 0,1 0-1 0 0,-1 0 1 0 0,0 1-1 0 0,0-1 1 0 0,0 0 0 0 0,1 0-1 0 0,-1 0 1 0 0,0 1-1 0 0,0-1 1 0 0,0 0-1 0 0,0 1 1 0 0,3 3-102 0 0,-1-4-17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22:09.498"/>
    </inkml:context>
    <inkml:brush xml:id="br0">
      <inkml:brushProperty name="width" value="0.1" units="cm"/>
      <inkml:brushProperty name="height" value="0.1" units="cm"/>
      <inkml:brushProperty name="color" value="#F4F91B"/>
    </inkml:brush>
  </inkml:definitions>
  <inkml:trace contextRef="#ctx0" brushRef="#br0">1 101 3367 0 0,'6'-8'116'0'0,"1"0"0"0"0,0 0-1 0 0,1 0 1 0 0,0 1-1 0 0,0 0 1 0 0,1 0-1 0 0,-1 1 1 0 0,1 1 0 0 0,1-1-1 0 0,-1 1 1 0 0,1 1-1 0 0,0 0 1 0 0,0 0 0 0 0,0 1-1 0 0,0 0 1 0 0,1 0-1 0 0,0 2 1 0 0,17-2-1 0 0,141 3 27 0 0,-71 2-144 0 0,80 10 2 0 0,-110-6 0 0 0,-64-5 1 0 0,5 0 9 0 0,1 0 0 0 0,-1-1 1 0 0,1 0-1 0 0,-1-1 0 0 0,1 1 0 0 0,9-4 0 0 0,-19 4-9 0 0,1 0-1 0 0,-1 0 1 0 0,0 0-1 0 0,1 0 0 0 0,-1 0 1 0 0,0 0-1 0 0,1 0 0 0 0,-1 0 1 0 0,0 0-1 0 0,1-1 1 0 0,-1 1-1 0 0,0 0 0 0 0,0 0 1 0 0,1 0-1 0 0,-1-1 1 0 0,0 1-1 0 0,0 0 0 0 0,1 0 1 0 0,-1-1-1 0 0,0 1 0 0 0,0 0 1 0 0,0 0-1 0 0,1-1 1 0 0,-1 1-1 0 0,0-1 0 0 0,-5-3 22 0 0,-10-1 10 0 0,-4 3-32 0 0,0 2 0 0 0,-37 3 0 0 0,-2 0 0 0 0,-146 2 0 0 0,100-5 0 0 0,-29 2 0 0 0,109 2 0 0 0,-39 9 0 0 0,48-7 0 0 0,15-4 0 0 0,9-1 0 0 0,9 0 0 0 0,0 1 0 0 0,25 5 0 0 0,-25-3 0 0 0,0-1 0 0 0,27 0 0 0 0,270-11 0 0 0,-20-12 0 0 0,-246 17-328 0 0,-37 3-1632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22:22.482"/>
    </inkml:context>
    <inkml:brush xml:id="br0">
      <inkml:brushProperty name="width" value="0.1" units="cm"/>
      <inkml:brushProperty name="height" value="0.1" units="cm"/>
      <inkml:brushProperty name="color" value="#F4F91B"/>
    </inkml:brush>
  </inkml:definitions>
  <inkml:trace contextRef="#ctx0" brushRef="#br0">751 35 1639 0 0,'-1'0'45'0'0,"0"0"0"0"0,0 1 0 0 0,0-1 0 0 0,0 0 0 0 0,0 0 0 0 0,0 0-1 0 0,0 1 1 0 0,0-1 0 0 0,1 0 0 0 0,-1 1 0 0 0,0-1 0 0 0,0 1-1 0 0,1-1 1 0 0,-1 1 0 0 0,0 0 0 0 0,0-1 0 0 0,1 1 0 0 0,-1-1 0 0 0,1 1-1 0 0,-1 0 1 0 0,0 0 0 0 0,1-1 0 0 0,0 1 0 0 0,-1 0 0 0 0,1 0 0 0 0,-1 0-1 0 0,1 0 1 0 0,0-1 0 0 0,0 1 0 0 0,-1 2 0 0 0,1-2-20 0 0,-1 0 1 0 0,1 1 0 0 0,-1-1-1 0 0,1 0 1 0 0,-1 0-1 0 0,1 1 1 0 0,-1-1 0 0 0,0 0-1 0 0,0 0 1 0 0,1 0-1 0 0,-1 0 1 0 0,0 0 0 0 0,0 0-1 0 0,0 0 1 0 0,0 0-1 0 0,-1-1 1 0 0,1 1 0 0 0,0 0-1 0 0,0 0 1 0 0,-2 0-1 0 0,3-1 15 0 0,-1 0 0 0 0,1 1-1 0 0,-1-1 1 0 0,1 0-1 0 0,-1 0 1 0 0,1 0-1 0 0,-1 1 1 0 0,1-1 0 0 0,-1 0-1 0 0,1 0 1 0 0,-1 0-1 0 0,1 0 1 0 0,-1 0-1 0 0,1 0 1 0 0,-1 0-1 0 0,1 0 1 0 0,-1 0 0 0 0,1 0-1 0 0,-1-1 1 0 0,0 1-1 0 0,1 0 1 0 0,-1 0-1 0 0,1 0 1 0 0,0-1 0 0 0,-1 1-1 0 0,1 0 1 0 0,-1 0-1 0 0,1-1 1 0 0,-1 1-1 0 0,1 0 1 0 0,0-1-1 0 0,-1 1 1 0 0,1-1 0 0 0,0 1-1 0 0,-1 0 1 0 0,1-1-1 0 0,0 1 1 0 0,-1-1-1 0 0,1 1 1 0 0,0-1 0 0 0,0 1-1 0 0,0-1 1 0 0,-1 1-1 0 0,1-1 1 0 0,0-1-1 0 0,-3-5 147 0 0,2 6-162 0 0,1-1 0 0 0,-1 1 0 0 0,0 0 0 0 0,0-1 0 0 0,0 1 0 0 0,0-1 0 0 0,0 1 0 0 0,0 0 0 0 0,-1 0 0 0 0,1 0 0 0 0,0 0 0 0 0,-1 0 0 0 0,1 0 0 0 0,0 0 0 0 0,-1 0 0 0 0,1 0 0 0 0,-1 1 0 0 0,0-1 0 0 0,1 1 0 0 0,-1-1 0 0 0,1 1 0 0 0,-1 0 0 0 0,0-1 0 0 0,1 1 0 0 0,-1 0 0 0 0,0 0 0 0 0,1 0 0 0 0,-1 0 0 0 0,0 0 0 0 0,1 1 0 0 0,-1-1 0 0 0,0 0 0 0 0,1 1 0 0 0,-1-1 0 0 0,-2 2 0 0 0,-4 2 45 0 0,0 0 0 0 0,-1 0 0 0 0,1 1 0 0 0,-13 11 0 0 0,17-13-60 0 0,3-2-1 0 0,-1 0 1 0 0,1 0-1 0 0,-1 0 0 0 0,1 0 0 0 0,-1-1 0 0 0,1 1 0 0 0,-1 0 0 0 0,0-1 0 0 0,1 1 0 0 0,-1-1 0 0 0,0 0 0 0 0,1 0 0 0 0,-1 1 0 0 0,0-1 1 0 0,0 0-1 0 0,1 0 0 0 0,-3-1 0 0 0,0 0 157 0 0,0 0 1 0 0,-1 0-1 0 0,1-1 1 0 0,-8-3-1 0 0,-17-6 534 0 0,24 10-689 0 0,-18-3 225 0 0,-47-2 0 0 0,-27 12-181 0 0,92-7-19 0 0,0 0 0 0 0,-1 1 1 0 0,1-2-1 0 0,0 1 0 0 0,0 0 0 0 0,0-1 1 0 0,-6-3-1 0 0,6 3-14 0 0,0-1-1 0 0,-1 1 1 0 0,1 1 0 0 0,-1-1 0 0 0,1 1-1 0 0,-1 0 1 0 0,-7 0 0 0 0,-11-2 110 0 0,20 2-128 0 0,-1 1 0 0 0,1-1 1 0 0,0 1-1 0 0,-1 0 1 0 0,1 0-1 0 0,-6 1 0 0 0,-14-1 51 0 0,21-1-45 0 0,-1 1 1 0 0,1 0-1 0 0,0 0 0 0 0,-1 0 1 0 0,1 1-1 0 0,-1-1 0 0 0,-3 1 0 0 0,-4 3 40 0 0,-1-1 0 0 0,1-1 1 0 0,-1 0-1 0 0,-22 1 0 0 0,94-1 25 0 0,-40-4-45 0 0,1 0-1 0 0,21-5 0 0 0,12-1 15 0 0,91-9-43 0 0,-134 16 4 0 0,90-7 128 0 0,31 14 50 0 0,-107-2-179 0 0,0 2 1 0 0,40 14 0 0 0,-51-15-5 0 0,31 5 1 0 0,-18-5 0 0 0,-12-3 0 0 0,0 0 0 0 0,30-1 0 0 0,-42-1 27 0 0,0 0-1 0 0,-1 0 1 0 0,1-1-1 0 0,0 1 1 0 0,-1-1-1 0 0,1 1 1 0 0,0-1-1 0 0,-1 0 1 0 0,1 0-1 0 0,-1 0 1 0 0,4-3-1 0 0,-5 4-15 0 0,0-1 1 0 0,-1 0-1 0 0,1 1 0 0 0,0-1 1 0 0,0 0-1 0 0,0 0 0 0 0,-1 0 1 0 0,1 1-1 0 0,0-1 0 0 0,-1 0 1 0 0,1 0-1 0 0,-1 0 0 0 0,1 0 1 0 0,-1 0-1 0 0,0 0 0 0 0,1 0 0 0 0,-1-1 1 0 0,0 1-1 0 0,0 0 0 0 0,1 0 1 0 0,-1 0-1 0 0,0 0 0 0 0,0 0 1 0 0,0 0-1 0 0,0 0 0 0 0,-1-1 1 0 0,1 1-1 0 0,0 0 0 0 0,-1-2 1 0 0,0 2 11 0 0,1 0-10 0 0,-1 1-1 0 0,1-1 1 0 0,-1 0 0 0 0,1 0 0 0 0,-1 0 0 0 0,1 0-1 0 0,0 0 1 0 0,-1 0 0 0 0,1 0 0 0 0,0 0 0 0 0,0 0-1 0 0,0 0 1 0 0,0 0 0 0 0,0 0 0 0 0,0-1 0 0 0,2 2-60 0 0,1 1 0 0 0,-1 0 0 0 0,0 0 0 0 0,0 0 1 0 0,0 0-1 0 0,0 0 0 0 0,1 1 0 0 0,-1-1 0 0 0,2 3 0 0 0,-2-3-83 0 0,7 6-253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6:25.639"/>
    </inkml:context>
    <inkml:brush xml:id="br0">
      <inkml:brushProperty name="width" value="0.1" units="cm"/>
      <inkml:brushProperty name="height" value="0.1" units="cm"/>
      <inkml:brushProperty name="color" value="#E71224"/>
    </inkml:brush>
  </inkml:definitions>
  <inkml:trace contextRef="#ctx0" brushRef="#br0">27 51 919 0 0,'-6'-7'0'0'0,"1"-3"80"0"0,1 3-80 0 0,0-1 0 0 0,0 3 0 0 0,3-1 1144 0 0,1 4-504 0 0,0 1-1304 0 0,-2-3-256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22:29.368"/>
    </inkml:context>
    <inkml:brush xml:id="br0">
      <inkml:brushProperty name="width" value="0.1" units="cm"/>
      <inkml:brushProperty name="height" value="0.1" units="cm"/>
      <inkml:brushProperty name="color" value="#F4F91B"/>
    </inkml:brush>
  </inkml:definitions>
  <inkml:trace contextRef="#ctx0" brushRef="#br0">618 75 1583 0 0,'9'-3'76'0'0,"0"1"0"0"0,1 0 1 0 0,-1 0-1 0 0,1 1 0 0 0,0 0 0 0 0,0 1 0 0 0,11 0 0 0 0,-15 0-27 0 0,45-1 16 0 0,47 2 36 0 0,-72-1-101 0 0,-17 0 0 0 0,-1 0 0 0 0,0 1 0 0 0,13 2 0 0 0,9 3 103 0 0,-1-1 0 0 0,1-2 0 0 0,0 0 0 0 0,0-2 0 0 0,55-6 0 0 0,-82 5-78 0 0,1 0 1 0 0,0 0-1 0 0,-1 0 1 0 0,1 1-1 0 0,0-1 1 0 0,-1 1-1 0 0,1 0 1 0 0,-1 0-1 0 0,1 0 1 0 0,-1 1-1 0 0,1-1 0 0 0,4 4 1 0 0,-4-3 0 0 0,0 0-1 0 0,0 0 1 0 0,1 0 0 0 0,-1-1-1 0 0,1 1 1 0 0,7 0-1 0 0,5 1 87 0 0,0 0 0 0 0,-1 2 0 0 0,32 11 0 0 0,15 5 139 0 0,-50-18-229 0 0,-1-1-1 0 0,1 0 1 0 0,0-1-1 0 0,0 0 1 0 0,0-1-1 0 0,15-2 1 0 0,-20 1 5 0 0,0 0 0 0 0,0 0 0 0 0,0-1 1 0 0,-1-1-1 0 0,1 1 0 0 0,-1-1 0 0 0,1-1 0 0 0,-1 1 1 0 0,0-1-1 0 0,0 0 0 0 0,7-7 0 0 0,-13 11-18 0 0,0-1-1 0 0,0 1 0 0 0,-1-1 0 0 0,1 1 0 0 0,0-1 1 0 0,-1 0-1 0 0,1 1 0 0 0,0-1 0 0 0,-1 0 0 0 0,1 1 0 0 0,-1-1 1 0 0,1 0-1 0 0,-1 0 0 0 0,1 1 0 0 0,-1-1 0 0 0,0 0 1 0 0,1 0-1 0 0,-1 0 0 0 0,0 0 0 0 0,0 0 0 0 0,0 0 0 0 0,0 1 1 0 0,0-1-1 0 0,1 0 0 0 0,-2 0 0 0 0,1 0 0 0 0,0 0 1 0 0,0 0-1 0 0,0 0 0 0 0,0 0 0 0 0,0 0 0 0 0,-1 1 0 0 0,1-1 1 0 0,0 0-1 0 0,-1 0 0 0 0,1 0 0 0 0,-1 0 0 0 0,1 1 1 0 0,-1-1-1 0 0,1 0 0 0 0,-1 1 0 0 0,0-1 0 0 0,1 0 1 0 0,-1 1-1 0 0,0-1 0 0 0,1 1 0 0 0,-1-1 0 0 0,0 1 0 0 0,0-1 1 0 0,-1 0-1 0 0,-6-3 9 0 0,0-1 1 0 0,0 1 0 0 0,-1 1 0 0 0,-8-3-1 0 0,9 3-7 0 0,-28-8 3 0 0,-1 1 0 0 0,-54-8 0 0 0,-79 0 8 0 0,169 18-21 0 0,-47-1 0 0 0,1 1 0 0 0,-1 3 0 0 0,-54 10 0 0 0,-48 4 0 0 0,6-15 0 0 0,-220-9 64 0 0,324 6-40 0 0,1 2-1 0 0,0 2 1 0 0,-1 1-1 0 0,-56 14 1 0 0,29-2 133 0 0,126-19 155 0 0,6-5-190 0 0,99 2 0 0 0,-22 1 18 0 0,-2 2-28 0 0,-1-1-11 0 0,-87 1-107 0 0,-7 1 68 0 0,62-11 0 0 0,-72 7-21 0 0,0 2 1 0 0,68 0 0 0 0,73 15 69 0 0,-129-7-81 0 0,-2-3 2 0 0,-1-1 0 0 0,77-12 0 0 0,-3-1 8 0 0,-2 13 9 0 0,-62 0-34 0 0,-15 1 1 0 0,0 1 0 0 0,0 2 0 0 0,57 13 0 0 0,37 11-3 0 0,-105-24 52 0 0,1-1 0 0 0,50-2 0 0 0,-68-2-62 0 0,17 0 39 0 0,0-1 0 0 0,40-9-1 0 0,-60 9-40 0 0,0-1-10 0 0,0 1 0 0 0,-1 1 0 0 0,1 0 0 0 0,0 0 0 0 0,12 0 0 0 0,-13 2-98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22:40.795"/>
    </inkml:context>
    <inkml:brush xml:id="br0">
      <inkml:brushProperty name="width" value="0.1" units="cm"/>
      <inkml:brushProperty name="height" value="0.1" units="cm"/>
      <inkml:brushProperty name="color" value="#F4F91B"/>
    </inkml:brush>
  </inkml:definitions>
  <inkml:trace contextRef="#ctx0" brushRef="#br0">1 154 919 0 0,'6'0'157'0'0,"0"-1"0"0"0,1-1 0 0 0,-1 1-1 0 0,0-1 1 0 0,0 0 0 0 0,7-3 0 0 0,17-6 119 0 0,-9 7-129 0 0,-14 2-65 0 0,1 1 0 0 0,-1-1 0 0 0,0 0 0 0 0,1-1 0 0 0,-1 1 0 0 0,11-8 0 0 0,-15 9-49 0 0,-1 0 0 0 0,0 0 0 0 0,1 0 0 0 0,-1 1 0 0 0,1-1 0 0 0,-1 1 0 0 0,1-1 0 0 0,-1 1 0 0 0,1 0 0 0 0,3 0-1 0 0,30 3 385 0 0,-25-2-371 0 0,0 0-2 0 0,1-2-1 0 0,-1 1 1 0 0,23-5-1 0 0,-23 3-6 0 0,-1 1 1 0 0,1 0-1 0 0,0 0 0 0 0,17 2 0 0 0,-14 0 96 0 0,0 0 0 0 0,0-1 0 0 0,0-1 0 0 0,0 0 0 0 0,0-1 0 0 0,0 0 0 0 0,21-7 0 0 0,65-13 403 0 0,-84 18-508 0 0,0 2 1 0 0,-1-1-1 0 0,22 1 0 0 0,-18 1 26 0 0,35-6 1 0 0,-40 5 15 0 0,0 0-1 0 0,0 0 1 0 0,0 2 0 0 0,1-1 0 0 0,25 4-1 0 0,-29-2-8 0 0,-1-1 0 0 0,1 0 0 0 0,19-4-1 0 0,15 0 103 0 0,-40 4-147 0 0,10 1 22 0 0,1-1 0 0 0,-1-1 0 0 0,0-1 1 0 0,1 0-1 0 0,16-5 0 0 0,13-2 169 0 0,-9 3-62 0 0,-35 6-143 0 0,1-1 0 0 0,-1 1-1 0 0,0 0 1 0 0,1-1 0 0 0,-1 1-1 0 0,1 0 1 0 0,-1 0 0 0 0,0 0 0 0 0,1 1-1 0 0,-1-1 1 0 0,0 0 0 0 0,1 0 0 0 0,-1 1-1 0 0,0-1 1 0 0,1 0 0 0 0,-1 1 0 0 0,0 0-1 0 0,0-1 1 0 0,2 2 0 0 0,-1 0-1 0 0,0 0 1 0 0,-1-1-1 0 0,1 1 1 0 0,-1 0-1 0 0,1 0 1 0 0,-1 0 0 0 0,0 0-1 0 0,0 0 1 0 0,0 1-1 0 0,0-1 1 0 0,1 3-1 0 0,-1-3 37 0 0,0-1 0 0 0,1 0 0 0 0,-1 0 0 0 0,0 0 0 0 0,1 0 0 0 0,-1-1-1 0 0,0 1 1 0 0,1 0 0 0 0,-1 0 0 0 0,1-1 0 0 0,-1 1 0 0 0,1-1 0 0 0,0 0 0 0 0,-1 1-1 0 0,1-1 1 0 0,-1 0 0 0 0,1 0 0 0 0,0 0 0 0 0,1 0 0 0 0,-5 0 214 0 0,1 0-226 0 0,0 0 0 0 0,0-1 0 0 0,-1 1 0 0 0,1 0 0 0 0,0 0 0 0 0,0 1 0 0 0,0-1 0 0 0,0 0 0 0 0,-1 0 0 0 0,1 1 0 0 0,0-1 0 0 0,0 0 0 0 0,0 1 0 0 0,0-1 0 0 0,0 1 0 0 0,0-1 0 0 0,0 1 0 0 0,0 0 0 0 0,0 0 0 0 0,0-1 1 0 0,0 1-1 0 0,0 0 0 0 0,0 0 0 0 0,1 0 0 0 0,-1 0 0 0 0,0 0 0 0 0,1 0 0 0 0,-1 0 0 0 0,0 0 0 0 0,1 0 0 0 0,-1 2 0 0 0,-1 4-422 0 0,-2-2-115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22:42.392"/>
    </inkml:context>
    <inkml:brush xml:id="br0">
      <inkml:brushProperty name="width" value="0.1" units="cm"/>
      <inkml:brushProperty name="height" value="0.1" units="cm"/>
      <inkml:brushProperty name="color" value="#F4F91B"/>
    </inkml:brush>
  </inkml:definitions>
  <inkml:trace contextRef="#ctx0" brushRef="#br0">1 1 655 0 0,'7'5'160'0'0,"0"-1"0"0"0,1 0 0 0 0,-1 0 0 0 0,1-1 0 0 0,0 0 0 0 0,0 0 0 0 0,0-1 0 0 0,0 0 0 0 0,11 1 0 0 0,31 1 326 0 0,1-2 0 0 0,57-5-1 0 0,29 0-38 0 0,-16 2-265 0 0,56 4 116 0 0,-42 18-45 0 0,-90-13-138 0 0,-1-1 0 0 0,1-2 0 0 0,46-2-1 0 0,-63-5-55 0 0,51-10 0 0 0,-70 11-42 0 0,1-1 0 0 0,-1 2 1 0 0,10-1-1 0 0,-13 1-84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22:44.395"/>
    </inkml:context>
    <inkml:brush xml:id="br0">
      <inkml:brushProperty name="width" value="0.1" units="cm"/>
      <inkml:brushProperty name="height" value="0.1" units="cm"/>
      <inkml:brushProperty name="color" value="#F4F91B"/>
    </inkml:brush>
  </inkml:definitions>
  <inkml:trace contextRef="#ctx0" brushRef="#br0">2080 83 455 0 0,'0'1'0'0'0,"0"-2"46"0"0,-3-1 437 0 0,0 0 1 0 0,0 0-1 0 0,0 0 1 0 0,0 0-1 0 0,1-1 0 0 0,-5-5 1 0 0,6 6-444 0 0,0-1-1 0 0,-1 1 1 0 0,1 0 0 0 0,0-1 0 0 0,-1 1-1 0 0,0 0 1 0 0,1 0 0 0 0,-1 0 0 0 0,0 0-1 0 0,0 0 1 0 0,0 0 0 0 0,0 1 0 0 0,-1-1-1 0 0,1 1 1 0 0,0-1 0 0 0,-1 1 0 0 0,1 0-1 0 0,-5-2 1 0 0,-5-1 184 0 0,-1-1 0 0 0,-17-2-1 0 0,5 3 38 0 0,-1 1 1 0 0,1 1-1 0 0,-45 4 0 0 0,15-1-98 0 0,-15 0 144 0 0,-116 16 0 0 0,-93 19-297 0 0,183-14-12 0 0,-9 1 15 0 0,-47-9 22 0 0,122-13-31 0 0,0-2 1 0 0,1-1 0 0 0,-35-7-1 0 0,40 4 3 0 0,-5-1 22 0 0,-41-4-1 0 0,4 5 15 0 0,30 2 10 0 0,0 0 1 0 0,0 3-1 0 0,-44 4 0 0 0,52-1-10 0 0,-1-2 0 0 0,-33-2 0 0 0,34 0-1 0 0,-1 1 1 0 0,-31 4-1 0 0,51-4-43 0 0,1 1 0 0 0,-1-1 0 0 0,-9-2 0 0 0,-8 1 59 0 0,17 0-55 0 0,-8-1 13 0 0,17 2-19 0 0,-1 1 0 0 0,1-1-1 0 0,0 0 1 0 0,-1 0 0 0 0,1 0 0 0 0,-1 0-1 0 0,1 1 1 0 0,0-1 0 0 0,-1 0-1 0 0,1 1 1 0 0,0-1 0 0 0,-1 0 0 0 0,1 0-1 0 0,0 1 1 0 0,-1-1 0 0 0,1 1-1 0 0,0-1 1 0 0,0 0 0 0 0,-1 1 0 0 0,1-1-1 0 0,0 1 1 0 0,0-1 0 0 0,0 0 0 0 0,-1 1-1 0 0,1-1 1 0 0,0 1 0 0 0,0-1-1 0 0,0 1 1 0 0,0-1 0 0 0,0 1 0 0 0,0-1-1 0 0,0 1 1 0 0,0 0 0 0 0,-2 17-2560 0 0,2-11 324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23:33.029"/>
    </inkml:context>
    <inkml:brush xml:id="br0">
      <inkml:brushProperty name="width" value="0.1" units="cm"/>
      <inkml:brushProperty name="height" value="0.1" units="cm"/>
      <inkml:brushProperty name="color" value="#F4F91B"/>
    </inkml:brush>
  </inkml:definitions>
  <inkml:trace contextRef="#ctx0" brushRef="#br0">1488 41 2415 0 0,'-4'-3'2056'0'0,"5"1"-1459"0"0,-1 2-581 0 0,0-1 0 0 0,0 1 0 0 0,0 0 0 0 0,1 0-1 0 0,-1-1 1 0 0,0 1 0 0 0,0 0 0 0 0,0 0 0 0 0,0-1 0 0 0,0 1 0 0 0,0 0 0 0 0,0-1 0 0 0,0 1-1 0 0,0 0 1 0 0,0 0 0 0 0,0-1 0 0 0,0 1 0 0 0,0 0 0 0 0,0-1 0 0 0,0 1 0 0 0,0 0 0 0 0,0 0-1 0 0,-1-1 1 0 0,1 1 0 0 0,0 0 0 0 0,0 0 0 0 0,0-1 0 0 0,0 1 0 0 0,0 0 0 0 0,-1 0 0 0 0,1 0-1 0 0,0-1 1 0 0,0 1 0 0 0,0 0 0 0 0,-1 0 0 0 0,1 0 0 0 0,0-1 0 0 0,0 1 0 0 0,-1 0 0 0 0,1 0-1 0 0,-3-2 41 0 0,0-1 0 0 0,1 1 0 0 0,-1 0 0 0 0,0 0-1 0 0,0 0 1 0 0,-1 0 0 0 0,1 1 0 0 0,0 0 0 0 0,-1-1-1 0 0,1 1 1 0 0,0 0 0 0 0,-1 0 0 0 0,-4 0-1 0 0,-5 0 6 0 0,0 1 0 0 0,-19 1-1 0 0,22 0-35 0 0,-1 0 1 0 0,0-1-1 0 0,-19-3 0 0 0,19 2 186 0 0,0 0-1 0 0,-20 1 0 0 0,15 0 29 0 0,11 1-214 0 0,0-1 0 0 0,0 1-1 0 0,0 0 1 0 0,-10 4 0 0 0,-13 2 45 0 0,18-5-37 0 0,-29 5 233 0 0,33-5-210 0 0,-1-2 0 0 0,1 1-1 0 0,-1-1 1 0 0,-11 0 0 0 0,6-1 41 0 0,-13 3 50 0 0,0 0-1 0 0,0 2 1 0 0,-44 11 0 0 0,66-14-150 0 0,-19 3 33 0 0,0-1 0 0 0,0-1 0 0 0,-44-3 1 0 0,28 1 40 0 0,-49 4-18 0 0,70-4-53 0 0,-27 6 0 0 0,28-3 0 0 0,-28 0 0 0 0,30-2 14 0 0,1 0 0 0 0,-14 4 0 0 0,16-3 1 0 0,1 0-1 0 0,0-1 1 0 0,-1 0 0 0 0,1-1 0 0 0,-16-1 0 0 0,-16-3 308 0 0,-46 2 1 0 0,86 2-318 0 0,-21 0 50 0 0,-1 1-1 0 0,-39 8 1 0 0,50-6-62 0 0,0 0 0 0 0,1 1 0 0 0,-1 1 0 0 0,1 0 0 0 0,0 0 1 0 0,-15 10-1 0 0,-28 19-889 0 0,35-20 448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23:36.872"/>
    </inkml:context>
    <inkml:brush xml:id="br0">
      <inkml:brushProperty name="width" value="0.1" units="cm"/>
      <inkml:brushProperty name="height" value="0.1" units="cm"/>
      <inkml:brushProperty name="color" value="#F4F91B"/>
    </inkml:brush>
  </inkml:definitions>
  <inkml:trace contextRef="#ctx0" brushRef="#br0">1300 7 1839 0 0,'-8'-2'136'0'0,"-1"0"0"0"0,1 1-1 0 0,-1 0 1 0 0,1 1-1 0 0,-1 0 1 0 0,1 0-1 0 0,-1 1 1 0 0,-10 2 0 0 0,12-3-146 0 0,-17 5 90 0 0,-28 7 0 0 0,-11 3 584 0 0,59-14-647 0 0,-1 0 27 0 0,0 0-1 0 0,0-1 1 0 0,0 1-1 0 0,-1-1 1 0 0,1 0-1 0 0,0-1 1 0 0,-8 0-1 0 0,1-1 84 0 0,0 1-1 0 0,0 1 0 0 0,0 0 0 0 0,-15 2 0 0 0,12-1 35 0 0,1 0-1 0 0,-24-3 0 0 0,13-1-127 0 0,12 0 12 0 0,0 2 1 0 0,0-1 0 0 0,-1 2-1 0 0,1 0 1 0 0,0 0 0 0 0,-15 3-1 0 0,13 0-20 0 0,-1-2-1 0 0,-30 0 0 0 0,29-2-3 0 0,1 1 0 0 0,-26 4 0 0 0,22 0 24 0 0,-6 2-2 0 0,0-2 0 0 0,0-1-1 0 0,0-1 1 0 0,-39-2 0 0 0,40-1 230 0 0,0 1 0 0 0,-37 5-1 0 0,36-3-273 0 0,0 0-1 0 0,-33-3 0 0 0,44 0-182 0 0,0 1 0 0 0,1 1 0 0 0,-1 0-1 0 0,0 1 1 0 0,1 1 0 0 0,-1 0 0 0 0,1 1-1 0 0,0 0 1 0 0,-16 8 0 0 0,15-5-1990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23:43.510"/>
    </inkml:context>
    <inkml:brush xml:id="br0">
      <inkml:brushProperty name="width" value="0.1" units="cm"/>
      <inkml:brushProperty name="height" value="0.1" units="cm"/>
      <inkml:brushProperty name="color" value="#F4F91B"/>
    </inkml:brush>
  </inkml:definitions>
  <inkml:trace contextRef="#ctx0" brushRef="#br0">64 6 2759 0 0,'-8'-5'276'0'0,"8"5"-277"0"0,0 0 1 0 0,0 0 0 0 0,0 0-1 0 0,-1 0 1 0 0,1 0 0 0 0,0 0-1 0 0,0 0 1 0 0,0 0 0 0 0,0 0-1 0 0,0 0 1 0 0,0 0 0 0 0,0 0 0 0 0,-1 0-1 0 0,1 0 1 0 0,0 0 0 0 0,0 0-1 0 0,0 0 1 0 0,0 0 0 0 0,0 1-1 0 0,0-1 1 0 0,0 0 0 0 0,0 0-1 0 0,-1 0 1 0 0,1 0 0 0 0,0 0 0 0 0,0 0-1 0 0,0 0 1 0 0,0 0 0 0 0,0 0-1 0 0,0 1 1 0 0,0-1 0 0 0,0 0-1 0 0,0 0 1 0 0,0 0 0 0 0,0 0-1 0 0,0 0 1 0 0,0 0 0 0 0,0 1 0 0 0,0-1-1 0 0,0 0 1 0 0,0 0 0 0 0,0 0-1 0 0,0 0 1 0 0,0 0 0 0 0,0 0-1 0 0,0 1 1 0 0,0-1 0 0 0,0 0-1 0 0,0 0 1 0 0,0 0 0 0 0,0 0 0 0 0,0 0-1 0 0,0 0 1 0 0,0 0 0 0 0,0 0-1 0 0,0 1 1 0 0,0-1 0 0 0,1 0-1 0 0,-1 0 1 0 0,0 0 0 0 0,0 0-1 0 0,0 1-48 0 0,1-1 0 0 0,-1 1 0 0 0,0 0 0 0 0,0-1 0 0 0,0 1 0 0 0,1 0 0 0 0,-1 0 0 0 0,0-1 0 0 0,0 1 0 0 0,0 0 0 0 0,0-1 0 0 0,0 1-1 0 0,0 0 1 0 0,0 0 0 0 0,-1-1 0 0 0,1 1 0 0 0,0 0 0 0 0,0-1 0 0 0,0 1 0 0 0,-1 0 0 0 0,1-1 0 0 0,0 1 0 0 0,-1 0 0 0 0,1-1 0 0 0,-1 1-1 0 0,0 0 1 0 0,0 0-12 0 0,0 0-1 0 0,0-1 0 0 0,0 1 0 0 0,0-1 1 0 0,0 1-1 0 0,-1-1 0 0 0,1 1 1 0 0,0-1-1 0 0,0 0 0 0 0,-1 0 0 0 0,1 0 1 0 0,0 1-1 0 0,-3-1 0 0 0,1 0 61 0 0,1 1-1 0 0,-1 0 1 0 0,0-1 0 0 0,0 2-1 0 0,1-1 1 0 0,-1 0 0 0 0,-4 3-1 0 0,2 0 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23:44.784"/>
    </inkml:context>
    <inkml:brush xml:id="br0">
      <inkml:brushProperty name="width" value="0.1" units="cm"/>
      <inkml:brushProperty name="height" value="0.1" units="cm"/>
      <inkml:brushProperty name="color" value="#F4F91B"/>
    </inkml:brush>
  </inkml:definitions>
  <inkml:trace contextRef="#ctx0" brushRef="#br0">1510 202 367 0 0,'0'-2'0'0'0,"-2"0"0"0"0,2 0 0 0 0,-2 0 0 0 0,1 2 0 0 0,-1-2 64 0 0,0 2-64 0 0,-2-2 0 0 0,0 2 0 0 0,-1 0 0 0 0,1 0 0 0 0,-3 2 0 0 0</inkml:trace>
  <inkml:trace contextRef="#ctx0" brushRef="#br0" timeOffset="1">2100 5 1839 0 0,'-35'-3'390'0'0,"-1"1"-1"0"0,-58 5 0 0 0,41 4-371 0 0,35-4 23 0 0,-34 2 0 0 0,30-4 258 0 0,0 2 0 0 0,1 0-1 0 0,-1 1 1 0 0,-31 11-1 0 0,23-6-323 0 0,17-7 118 0 0,1 0 0 0 0,-1 0-1 0 0,1-1 1 0 0,-1-1 0 0 0,0 0-1 0 0,1 0 1 0 0,-1-2 0 0 0,1 1-1 0 0,-1-2 1 0 0,1 0 0 0 0,-23-8-1 0 0,21 7 53 0 0,0 1-1 0 0,-1 1 0 0 0,-16-1 0 0 0,-2-1-35 0 0,-25-4-43 0 0,46 7-57 0 0,0 0 0 0 0,-16 1 0 0 0,-5 1 18 0 0,7-3-25 0 0,0 3 0 0 0,0 0 0 0 0,0 1 0 0 0,-43 10 0 0 0,-48 7 12 0 0,6-1 100 0 0,30-3-78 0 0,-130 7 0 0 0,161-22-14 0 0,35-1-12 0 0,0 1 1 0 0,-1 1 0 0 0,-15 3-1 0 0,-1 0-10 0 0,0-1 0 0 0,-50-1 0 0 0,76-2 0 0 0,-64-4 256 0 0,47 1-120 0 0,0 2 0 0 0,-26 1 0 0 0,42 1-117 0 0,0 0-1 0 0,-1 0 0 0 0,-9 3 1 0 0,14-3-18 0 0,1 0 0 0 0,-1 0 0 0 0,1 0 1 0 0,0 0-1 0 0,0 1 0 0 0,0-1 0 0 0,-1 1 1 0 0,1-1-1 0 0,1 1 0 0 0,-1 0 0 0 0,0-1 1 0 0,0 1-1 0 0,-2 3 0 0 0,-1 2-124 0 0,-1-2-5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23:48.337"/>
    </inkml:context>
    <inkml:brush xml:id="br0">
      <inkml:brushProperty name="width" value="0.1" units="cm"/>
      <inkml:brushProperty name="height" value="0.1" units="cm"/>
      <inkml:brushProperty name="color" value="#F4F91B"/>
    </inkml:brush>
  </inkml:definitions>
  <inkml:trace contextRef="#ctx0" brushRef="#br0">2279 11 455 0 0,'-7'-2'280'0'0,"1"1"-1"0"0,-1-1 0 0 0,0 1 0 0 0,1 0 0 0 0,-1 1 1 0 0,0 0-1 0 0,-9 0 0 0 0,6 0-355 0 0,-30 3 514 0 0,1 1 0 0 0,-58 13 0 0 0,80-13-456 0 0,-17 5 77 0 0,22-6-30 0 0,0 0 0 0 0,-19 2 0 0 0,-39 4 164 0 0,-26 0 391 0 0,81-8-509 0 0,0-2 0 0 0,0 1 0 0 0,0-2 0 0 0,-22-5 0 0 0,4 1 253 0 0,24 5-286 0 0,1-1 0 0 0,-1 0 0 0 0,1 0 0 0 0,-1 0 0 0 0,1-1 0 0 0,-12-6 0 0 0,11 4-5 0 0,-1 0 0 0 0,1 1-1 0 0,-1 1 1 0 0,-1-1 0 0 0,1 1 0 0 0,0 1 0 0 0,-17-2 0 0 0,-75 0 276 0 0,94 4-311 0 0,-4 1-2 0 0,0 0 0 0 0,-22 5 0 0 0,-2 1 0 0 0,-53 12 33 0 0,1-1-2 0 0,46-9-31 0 0,28-6 0 0 0,0 0 0 0 0,-16 1 0 0 0,27-4 1 0 0,-43 3 26 0 0,-74-4-1 0 0,-110-23 848 0 0,152 22-625 0 0,47 2-183 0 0,-51-6 1 0 0,-120-16 7 0 0,185 23-309 0 0,1 0-1 0 0,0 1 0 0 0,-1 1 1 0 0,1 0-1 0 0,0 1 0 0 0,0 1 0 0 0,1 1 1 0 0,-20 9-1 0 0,12-3-2243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24:34.479"/>
    </inkml:context>
    <inkml:brush xml:id="br0">
      <inkml:brushProperty name="width" value="0.1" units="cm"/>
      <inkml:brushProperty name="height" value="0.1" units="cm"/>
      <inkml:brushProperty name="color" value="#F4F91B"/>
    </inkml:brush>
  </inkml:definitions>
  <inkml:trace contextRef="#ctx0" brushRef="#br0">0 83 1839 0 0,'1'-3'55'0'0,"1"1"-1"0"0,-1-1 1 0 0,0 1-1 0 0,1 0 1 0 0,-1 0-1 0 0,1-1 0 0 0,-1 1 1 0 0,1 0-1 0 0,0 1 1 0 0,0-1-1 0 0,0 0 0 0 0,0 0 1 0 0,0 1-1 0 0,0-1 1 0 0,1 1-1 0 0,-1 0 0 0 0,5-2 1 0 0,5-1 237 0 0,0 0 0 0 0,21-4 1 0 0,-22 6-214 0 0,0-1 0 0 0,17-5 0 0 0,-15 3 35 0 0,0 2-1 0 0,0 0 1 0 0,0 1 0 0 0,1 0 0 0 0,-1 1-1 0 0,1 0 1 0 0,-1 1 0 0 0,19 2 0 0 0,-22 0-80 0 0,-1 0 1 0 0,1 0-1 0 0,-1 1 0 0 0,14 6 1 0 0,-12-5-18 0 0,0 0 0 0 0,18 4 1 0 0,20 2-9 0 0,-34-5 18 0 0,1-2 0 0 0,0 0 0 0 0,0-1 0 0 0,0 0 0 0 0,23-2-1 0 0,98-5 433 0 0,-97 2-343 0 0,46 4 0 0 0,-23 1-60 0 0,-11-3 60 0 0,-17 0 11 0 0,52 4 1 0 0,23 2-18 0 0,-36-4-82 0 0,219 8 327 0 0,-229-7-326 0 0,175 17 123 0 0,-37 20-152 0 0,139 31 0 0 0,-215-53 64 0 0,51 3 72 0 0,-125-16-74 0 0,0-2 0 0 0,0-2 0 0 0,0-3 0 0 0,76-13 0 0 0,-78 7-24 0 0,0 3 1 0 0,0 1 0 0 0,60 3-1 0 0,148 15-38 0 0,-217-10 8 0 0,-12 0 6 0 0,0-2 0 0 0,-1-1 0 0 0,31-3 0 0 0,-44 1-14 0 0,1 2 0 0 0,26 2 0 0 0,-1-1 0 0 0,67 8 0 0 0,-44-2 0 0 0,43 9 0 0 0,-40-5 0 0 0,51 2 0 0 0,-59-5 27 0 0,-41-5-15 0 0,1 0 1 0 0,19 0-1 0 0,-10-3 2 0 0,-1-1-1 0 0,1-1 0 0 0,34-8 1 0 0,-30 4 28 0 0,45-2 0 0 0,-8 1-44 0 0,79-1 2 0 0,-102 7 0 0 0,88-12 0 0 0,26-22 228 0 0,29-4-72 0 0,-17 6-84 0 0,-162 31-72 0 0,53-10 0 0 0,1 2 0 0 0,79-2 0 0 0,-30 12 0 0 0,-86 2 0 0 0,0 0 0 0 0,-1 2 0 0 0,35 10 0 0 0,-50-12 0 0 0,201 47 0 0 0,-125-27 0 0 0,8-1 0 0 0,-2 1 0 0 0,-78-19 0 0 0,1 0 0 0 0,0-1 0 0 0,28 1 0 0 0,16 2 0 0 0,-29-2 0 0 0,39 0 0 0 0,8 1 0 0 0,81 8 64 0 0,-2 5-64 0 0,-27-7 0 0 0,31 4 0 0 0,-117-7 0 0 0,-13-3 0 0 0,45 2 0 0 0,153 11 99 0 0,-126-7-70 0 0,-77-7-27 0 0,-1-1 0 0 0,0-1 0 0 0,1-2-1 0 0,-1 0 1 0 0,37-8 0 0 0,107-22 49 0 0,-108 22-49 0 0,144-11-2 0 0,-24 4 0 0 0,-48-15 5 0 0,-98 21 40 0 0,1 2 0 0 0,62-8 0 0 0,-90 16-48 0 0,-1-1-1 0 0,0 2 1 0 0,0-1-1 0 0,0 1 1 0 0,0 0-1 0 0,0 0 1 0 0,10 4-1 0 0,-6 0-84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6:27.019"/>
    </inkml:context>
    <inkml:brush xml:id="br0">
      <inkml:brushProperty name="width" value="0.1" units="cm"/>
      <inkml:brushProperty name="height" value="0.1" units="cm"/>
      <inkml:brushProperty name="color" value="#E71224"/>
    </inkml:brush>
  </inkml:definitions>
  <inkml:trace contextRef="#ctx0" brushRef="#br0">556 110 919 0 0,'-48'4'1976'0'0,"-15"3"1311"0"0,37-1-2952 0 0,0 1 0 0 0,0 1 1 0 0,1 1-1 0 0,-37 20 0 0 0,45-20-99 0 0,10-6 60 0 0,1 1 0 0 0,-1-1 0 0 0,-9 9 0 0 0,13-10-216 0 0,1 0-1 0 0,0 1 1 0 0,0-1 0 0 0,0 1-1 0 0,0-1 1 0 0,0 1 0 0 0,1 0 0 0 0,-1 0-1 0 0,1-1 1 0 0,0 1 0 0 0,0 0-1 0 0,-1 4 1 0 0,-1 1-20 0 0,1 0 0 0 0,1 0 0 0 0,-1 0 0 0 0,1 0 1 0 0,1 0-1 0 0,0 9 0 0 0,0-13-25 0 0,1 0 0 0 0,0-1-1 0 0,0 1 1 0 0,0-1 0 0 0,0 1 0 0 0,0-1 0 0 0,1 1 0 0 0,0-1-1 0 0,-1 0 1 0 0,1 0 0 0 0,0 0 0 0 0,1 0 0 0 0,-1 0 0 0 0,0 0 0 0 0,1-1-1 0 0,3 3 1 0 0,-2-1 75 0 0,0-1-1 0 0,1 0 0 0 0,-1 0 0 0 0,1 0 1 0 0,0 0-1 0 0,0-1 0 0 0,0 0 0 0 0,0 0 1 0 0,0 0-1 0 0,6 1 0 0 0,-9-3-63 0 0,1 1-1 0 0,-1-1 1 0 0,1 0-1 0 0,0 0 1 0 0,-1 0-1 0 0,1 0 1 0 0,-1 0-1 0 0,1-1 1 0 0,-1 1-1 0 0,1-1 0 0 0,-1 1 1 0 0,1-1-1 0 0,-1 0 1 0 0,1 0-1 0 0,-1 0 1 0 0,0-1-1 0 0,0 1 1 0 0,0 0-1 0 0,1-1 1 0 0,-1 1-1 0 0,0-1 1 0 0,2-2-1 0 0,2-4 29 0 0,1-1 0 0 0,-2 1-1 0 0,1-1 1 0 0,-1 0-1 0 0,-1 0 1 0 0,0-1 0 0 0,0 1-1 0 0,-1-1 1 0 0,0 0 0 0 0,0 0-1 0 0,-1 0 1 0 0,0 0-1 0 0,-1 0 1 0 0,-1-1 0 0 0,1 1-1 0 0,-2 0 1 0 0,0-12 0 0 0,-1 10-47 0 0,0 1 0 0 0,0-1 0 0 0,-1 1 0 0 0,-1-1 0 0 0,0 1 0 0 0,0 0 0 0 0,-1 0 0 0 0,0 1 0 0 0,-1-1 0 0 0,0 1 0 0 0,-1 1 0 0 0,0-1 0 0 0,-1 1 0 0 0,-13-13 0 0 0,19 19-23 0 0,-1 1 0 0 0,1 0 1 0 0,-1-1-1 0 0,0 1 0 0 0,1 0 0 0 0,-1 1 1 0 0,0-1-1 0 0,0 0 0 0 0,0 1 0 0 0,-1 0 1 0 0,1 0-1 0 0,0 0 0 0 0,0 0 0 0 0,-1 0 1 0 0,1 0-1 0 0,-1 1 0 0 0,1 0 0 0 0,0 0 1 0 0,-1 0-1 0 0,1 0 0 0 0,-1 0 0 0 0,1 1 1 0 0,0-1-1 0 0,-1 1 0 0 0,1 0 0 0 0,0 0 1 0 0,-1 0-1 0 0,1 1 0 0 0,0-1 0 0 0,0 1 1 0 0,0 0-1 0 0,0-1 0 0 0,1 1 0 0 0,-1 0 1 0 0,0 1-1 0 0,-2 2 0 0 0,-8 7-4 0 0,0 1 0 0 0,2 0 0 0 0,0 0 0 0 0,0 1 0 0 0,1 1 0 0 0,1 0 0 0 0,-10 20 0 0 0,17-30 1 0 0,0 0-1 0 0,1 0 1 0 0,0 1-1 0 0,0-1 1 0 0,0 1-1 0 0,0-1 1 0 0,1 1-1 0 0,0 0 1 0 0,0-1-1 0 0,1 1 1 0 0,-1-1-1 0 0,1 1 1 0 0,0-1-1 0 0,1 0 1 0 0,-1 1-1 0 0,1-1 1 0 0,0 0-1 0 0,1 0 1 0 0,-1 0-1 0 0,1 0 0 0 0,4 7 1 0 0,0-2 11 0 0,1 0 0 0 0,0-1 0 0 0,0 0-1 0 0,1 0 1 0 0,0-1 0 0 0,0 0 0 0 0,1 0 0 0 0,17 10 0 0 0,-14-11 45 0 0,0 0 0 0 0,0-1 0 0 0,0 0 1 0 0,1-1-1 0 0,24 6 0 0 0,-33-10-26 0 0,1-1 0 0 0,-1 1 0 0 0,1-1 0 0 0,0 0-1 0 0,-1 0 1 0 0,1-1 0 0 0,-1 1 0 0 0,1-1 0 0 0,-1-1 0 0 0,1 1-1 0 0,-1-1 1 0 0,0 0 0 0 0,0 0 0 0 0,1 0 0 0 0,-1-1 0 0 0,-1 0-1 0 0,9-6 1 0 0,-1 0 23 0 0,-1-1 0 0 0,0 0 1 0 0,-1 0-1 0 0,0-2 0 0 0,-1 1 0 0 0,11-19 0 0 0,-16 24-39 0 0,-1 0-1 0 0,-1 1 1 0 0,1-1 0 0 0,-1-1-1 0 0,0 1 1 0 0,0 0-1 0 0,1-11 1 0 0,-3 13-7 0 0,0 0 0 0 0,0 1-1 0 0,0-1 1 0 0,0 0 0 0 0,-1 1 0 0 0,1-1 0 0 0,-1 0 0 0 0,0 1 0 0 0,0-1-1 0 0,-1 1 1 0 0,1-1 0 0 0,-1 1 0 0 0,1 0 0 0 0,-4-5 0 0 0,1 3-6 0 0,0 1 0 0 0,0 0 0 0 0,0 0 0 0 0,-1 0 0 0 0,1 0 0 0 0,-1 1 0 0 0,0-1 0 0 0,0 1 0 0 0,0 0 0 0 0,-1 1 1 0 0,1 0-1 0 0,-7-3 0 0 0,-7-1 31 0 0,-1 1 1 0 0,-23-3 0 0 0,33 6-34 0 0,-1 2 1 0 0,1-1 0 0 0,0 1 0 0 0,0 0 0 0 0,-1 1 0 0 0,1 0 0 0 0,0 1 0 0 0,0 0 0 0 0,0 1-1 0 0,0 0 1 0 0,-10 5 0 0 0,14-4-4 0 0,-1 0 0 0 0,1 0 1 0 0,-1 1-1 0 0,1 0 0 0 0,1 1 0 0 0,-1-1 0 0 0,1 1 0 0 0,0 0 0 0 0,0 0 0 0 0,-4 8 0 0 0,6-9 1 0 0,0 0 0 0 0,0 0 0 0 0,1 0 0 0 0,0 0 0 0 0,0 0-1 0 0,0 1 1 0 0,0-1 0 0 0,1 1 0 0 0,0 0 0 0 0,0-1 0 0 0,1 1 0 0 0,-1 0 0 0 0,1-1-1 0 0,1 10 1 0 0,0-13 2 0 0,0 1 0 0 0,0-1 0 0 0,0 0 0 0 0,0 0 0 0 0,0 1 0 0 0,0-1-1 0 0,1 0 1 0 0,-1 0 0 0 0,1 0 0 0 0,-1-1 0 0 0,1 1 0 0 0,0 0 0 0 0,0-1 0 0 0,0 1-1 0 0,0-1 1 0 0,0 1 0 0 0,0-1 0 0 0,0 0 0 0 0,3 1 0 0 0,7 3 1 0 0,0 0 0 0 0,20 4 1 0 0,-9-2 7 0 0,-19-7-3 0 0,0 1 0 0 0,0 0 0 0 0,0-1 0 0 0,0 0 0 0 0,0 0 0 0 0,0 0 0 0 0,0-1 0 0 0,0 1 0 0 0,0-1-1 0 0,0 0 1 0 0,-1 0 0 0 0,1 0 0 0 0,0 0 0 0 0,-1-1 0 0 0,1 1 0 0 0,0-1 0 0 0,-1 0 0 0 0,0 0 0 0 0,1-1 0 0 0,-1 1 0 0 0,5-5 0 0 0,-3 1 24 0 0,1 1-1 0 0,-1 0 1 0 0,0-1 0 0 0,0 0 0 0 0,-1-1 0 0 0,1 1-1 0 0,-1-1 1 0 0,-1 1 0 0 0,1-1 0 0 0,2-11 0 0 0,-4 12-16 0 0,-1 0 0 0 0,0 0 1 0 0,0 0-1 0 0,0 0 0 0 0,-1-1 1 0 0,0 1-1 0 0,0 0 0 0 0,-1 0 1 0 0,-1-9-1 0 0,1 12-6 0 0,0-1-1 0 0,0 0 1 0 0,-1 0 0 0 0,1 0-1 0 0,-1 1 1 0 0,0-1 0 0 0,0 1 0 0 0,0-1-1 0 0,0 1 1 0 0,-1 0 0 0 0,0 0-1 0 0,1 0 1 0 0,-1 0 0 0 0,0 0 0 0 0,-5-3-1 0 0,2 3 0 0 0,0 1-1 0 0,0 0 0 0 0,0 0 1 0 0,0 1-1 0 0,0-1 1 0 0,0 1-1 0 0,-1 1 0 0 0,1-1 1 0 0,-9 1-1 0 0,10 1-8 0 0,0 0 0 0 0,0 0-1 0 0,1 0 1 0 0,-1 0 0 0 0,0 1 0 0 0,1 0-1 0 0,-1 0 1 0 0,1 0 0 0 0,0 0-1 0 0,0 1 1 0 0,0 0 0 0 0,0-1 0 0 0,-4 5-1 0 0,1 0-2 0 0,0-1 0 0 0,0 1-1 0 0,1 0 1 0 0,0 1 0 0 0,-10 15-1 0 0,14-18 6 0 0,0 0 0 0 0,0 0 0 0 0,0 0 0 0 0,1 0 0 0 0,0 0 0 0 0,0 0 0 0 0,0 1 0 0 0,1-1 0 0 0,0 0 0 0 0,0 1 0 0 0,0-1 0 0 0,0 0 0 0 0,1 1 0 0 0,0-1 0 0 0,0 0 0 0 0,1 0 0 0 0,-1 0 0 0 0,1 0 0 0 0,0 0 0 0 0,1 0 0 0 0,-1 0 0 0 0,1-1 0 0 0,0 1 0 0 0,0-1 0 0 0,0 1 0 0 0,0-1 0 0 0,1 0 0 0 0,0-1 0 0 0,0 1 0 0 0,0-1 0 0 0,0 1 0 0 0,1-1 0 0 0,-1-1 0 0 0,1 1 0 0 0,-1 0 0 0 0,1-1 0 0 0,6 2 0 0 0,-7-3 2 0 0,1 0 0 0 0,0 1-1 0 0,-1-2 1 0 0,1 1 0 0 0,0-1-1 0 0,0 1 1 0 0,-1-1 0 0 0,1-1 0 0 0,0 1-1 0 0,5-2 1 0 0,-7 1 0 0 0,0 0 0 0 0,0 0 0 0 0,0 0 0 0 0,-1-1 0 0 0,1 1 0 0 0,0-1 0 0 0,-1 0 0 0 0,1 0 0 0 0,-1 0 0 0 0,0 0 0 0 0,0-1 0 0 0,1 1 0 0 0,-2 0 0 0 0,1-1 0 0 0,0 1 1 0 0,2-6-1 0 0,-1 4 4 0 0,-1 0 1 0 0,1 0 0 0 0,-1-1 0 0 0,0 1 0 0 0,0-1 0 0 0,-1 1-1 0 0,1-1 1 0 0,-1 0 0 0 0,0 1 0 0 0,-1-1 0 0 0,1 0 0 0 0,-1 0-1 0 0,0 0 1 0 0,0 1 0 0 0,0-1 0 0 0,-1 0 0 0 0,1 0 0 0 0,-1 0 0 0 0,0 1-1 0 0,-1-1 1 0 0,1 0 0 0 0,-4-5 0 0 0,3 4-3 0 0,-1 1 0 0 0,-1-1 0 0 0,1 1 0 0 0,-1 0 1 0 0,0 1-1 0 0,0-1 0 0 0,0 1 0 0 0,0-1 0 0 0,-1 1 0 0 0,0 0 0 0 0,0 1 1 0 0,0-1-1 0 0,-7-3 0 0 0,7 5-4 0 0,0 0-1 0 0,-1 0 1 0 0,1 1 0 0 0,0 0-1 0 0,0 0 1 0 0,-1 0 0 0 0,1 1 0 0 0,0-1-1 0 0,-1 1 1 0 0,1 0 0 0 0,0 1-1 0 0,-1-1 1 0 0,1 1 0 0 0,0 0 0 0 0,-10 4-1 0 0,0 1 1 0 0,0 0 0 0 0,0 2 0 0 0,0 0 0 0 0,1 0 0 0 0,0 2 0 0 0,-16 13 0 0 0,23-16 0 0 0,0 1 0 0 0,1-1 0 0 0,-1 2 0 0 0,1-1 0 0 0,1 0 0 0 0,0 1 0 0 0,-6 13 0 0 0,8-16 0 0 0,1 1 0 0 0,-1 0 0 0 0,1-1 0 0 0,0 1 0 0 0,1 0 0 0 0,0 0 0 0 0,0 1 0 0 0,0-1 0 0 0,1 0 0 0 0,0 0 0 0 0,2 9 0 0 0,-2-14 1 0 0,0 0 0 0 0,1 0 0 0 0,-1 0-1 0 0,1-1 1 0 0,-1 1 0 0 0,1 0 0 0 0,0 0 0 0 0,0 0 0 0 0,0 0-1 0 0,0-1 1 0 0,0 1 0 0 0,0-1 0 0 0,1 1 0 0 0,-1-1 0 0 0,0 1-1 0 0,1-1 1 0 0,-1 1 0 0 0,1-1 0 0 0,0 0 0 0 0,-1 0-1 0 0,1 0 1 0 0,0 0 0 0 0,0 0 0 0 0,0 0 0 0 0,-1-1 0 0 0,1 1-1 0 0,0-1 1 0 0,0 1 0 0 0,0-1 0 0 0,0 0 0 0 0,0 1-1 0 0,0-1 1 0 0,0 0 0 0 0,0 0 0 0 0,0-1 0 0 0,0 1 0 0 0,0 0-1 0 0,3-1 1 0 0,-1 0 1 0 0,0 0-1 0 0,-1 0 1 0 0,1-1 0 0 0,0 1-1 0 0,-1-1 1 0 0,1 0-1 0 0,-1 1 1 0 0,1-2 0 0 0,-1 1-1 0 0,0 0 1 0 0,0-1-1 0 0,0 1 1 0 0,0-1 0 0 0,0 0-1 0 0,0 0 1 0 0,-1 0-1 0 0,0 0 1 0 0,1-1 0 0 0,1-3-1 0 0,-2 1 11 0 0,0 0-1 0 0,0 0 1 0 0,0-1 0 0 0,-1 1-1 0 0,0-1 1 0 0,0 1-1 0 0,-1-1 1 0 0,0 1 0 0 0,0-1-1 0 0,0 1 1 0 0,-1-1-1 0 0,0 1 1 0 0,0-1 0 0 0,-4-10-1 0 0,4 12-4 0 0,-2 0 1 0 0,1 1-1 0 0,0-1 0 0 0,-1 1 1 0 0,0-1-1 0 0,0 1 0 0 0,0 0 0 0 0,0 0 1 0 0,-1 0-1 0 0,1 0 0 0 0,-1 1 0 0 0,0-1 1 0 0,-1 1-1 0 0,1 0 0 0 0,0 0 0 0 0,-1 1 1 0 0,0-1-1 0 0,-8-2 0 0 0,12 4-48 0 0,-1 1 0 0 0,0-1 0 0 0,0 1-1 0 0,0-1 1 0 0,1 1 0 0 0,-1 0 0 0 0,0 0 0 0 0,0 0 0 0 0,0 0-1 0 0,1 0 1 0 0,-1 1 0 0 0,0-1 0 0 0,-3 1 0 0 0,-7 5-4881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24:49.476"/>
    </inkml:context>
    <inkml:brush xml:id="br0">
      <inkml:brushProperty name="width" value="0.1" units="cm"/>
      <inkml:brushProperty name="height" value="0.1" units="cm"/>
      <inkml:brushProperty name="color" value="#F4F91B"/>
    </inkml:brush>
  </inkml:definitions>
  <inkml:trace contextRef="#ctx0" brushRef="#br0">0 34 1375 0 0,'1'-1'2553'0'0,"0"1"-2452"0"0,0 0 0 0 0,0 1 0 0 0,0-1 0 0 0,0 0 0 0 0,0 1 1 0 0,0-1-1 0 0,-1 0 0 0 0,1 0 0 0 0,0 0 0 0 0,0 0 0 0 0,0 0 0 0 0,0 0 0 0 0,0 0 0 0 0,0 0 0 0 0,0 0 0 0 0,0 0 0 0 0,0-1 0 0 0,0 1 0 0 0,0 0 0 0 0,1-2 0 0 0,11-1 327 0 0,1-1-1 0 0,17-1 1 0 0,-11 2-259 0 0,8-3 153 0 0,-19 3-127 0 0,0 1-1 0 0,18-2 1 0 0,-24 4-167 0 0,0 0 0 0 0,-1 0-1 0 0,1 0 1 0 0,0 1 0 0 0,0-1 0 0 0,0 1-1 0 0,0 0 1 0 0,-1-1 0 0 0,1 1 0 0 0,0 1-1 0 0,-1-1 1 0 0,1 0 0 0 0,4 3 0 0 0,4 4 20 0 0,0-1 1 0 0,1 0 0 0 0,21 9-1 0 0,-26-13-15 0 0,0-1-1 0 0,0 0 1 0 0,0 0-1 0 0,0-1 0 0 0,0 0 1 0 0,0 0-1 0 0,0-1 1 0 0,14 0-1 0 0,6-2 147 0 0,-16 1-92 0 0,-1 1-1 0 0,0-1 1 0 0,0-1 0 0 0,18-5-1 0 0,-2-1 148 0 0,48-8-1 0 0,-44 10-108 0 0,65-8 64 0 0,-47 8 70 0 0,-42 6-236 0 0,0 0 1 0 0,0 0-1 0 0,1 0 0 0 0,-1 1 0 0 0,0 0 0 0 0,7 2 0 0 0,11 1 23 0 0,46 3-5 0 0,-34-4 9 0 0,0 2 1 0 0,57 13-1 0 0,-79-15-36 0 0,0 0-1 0 0,0-1 1 0 0,0-1-1 0 0,17 0 1 0 0,15 0-18 0 0,-17 0 22 0 0,0-1 0 0 0,31-4 1 0 0,-37 1-5 0 0,1 2 1 0 0,0 0 0 0 0,0 1 0 0 0,26 5-1 0 0,41 8-14 0 0,91 13 0 0 0,-156-23 0 0 0,28 7 0 0 0,25 3 0 0 0,159-2 128 0 0,23-18 64 0 0,-193 12-194 0 0,-25-1 15 0 0,-12-1 11 0 0,-18-1-14 0 0,1-1-1 0 0,17-1 1 0 0,22-3 91 0 0,-25 2 30 0 0,0-1 1 0 0,37-7 0 0 0,-50 5-92 0 0,0 2 0 0 0,0 0-1 0 0,0 0 1 0 0,1 1 0 0 0,-1 1-1 0 0,0 1 1 0 0,0 0 0 0 0,0 1-1 0 0,24 6 1 0 0,-23-3-1278 0 0,-1 0 0 0 0,27 14 0 0 0,-15-5-2677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24:57.454"/>
    </inkml:context>
    <inkml:brush xml:id="br0">
      <inkml:brushProperty name="width" value="0.1" units="cm"/>
      <inkml:brushProperty name="height" value="0.1" units="cm"/>
      <inkml:brushProperty name="color" value="#F4F91B"/>
    </inkml:brush>
  </inkml:definitions>
  <inkml:trace contextRef="#ctx0" brushRef="#br0">71 10 455 0 0,'-4'-2'302'0'0,"-1"0"0"0"0,0 1 0 0 0,1 0 0 0 0,-1-1 0 0 0,0 2-1 0 0,1-1 1 0 0,-6 0 0 0 0,9 1-238 0 0,0 0-1 0 0,0 0 0 0 0,1 0 1 0 0,-1 0-1 0 0,0 0 1 0 0,0 0-1 0 0,1 0 1 0 0,-1 0-1 0 0,0 1 0 0 0,0-1 1 0 0,1 0-1 0 0,-1 0 1 0 0,0 1-1 0 0,0-1 1 0 0,1 0-1 0 0,-1 1 0 0 0,1-1 1 0 0,-1 0-1 0 0,0 1 1 0 0,1-1-1 0 0,-1 1 1 0 0,1-1-1 0 0,-1 1 1 0 0,1 0-1 0 0,-1-1 0 0 0,1 1 1 0 0,-1-1-1 0 0,1 1 1 0 0,0 0-1 0 0,-1-1 1 0 0,1 1-1 0 0,0 0 0 0 0,0 0 1 0 0,-1-1-1 0 0,1 1 1 0 0,0 0-1 0 0,0 0 1 0 0,0-1-1 0 0,0 3 0 0 0,-2 4 44 0 0,0 0 0 0 0,1 1 0 0 0,-1-1 0 0 0,2 1 0 0 0,-1 12 0 0 0,1-19-71 0 0,0 1-1 0 0,0-1 1 0 0,0 1 0 0 0,0-1-1 0 0,1 0 1 0 0,-1 1 0 0 0,0-1-1 0 0,1 1 1 0 0,-1-1-1 0 0,1 0 1 0 0,-1 1 0 0 0,1-1-1 0 0,0 0 1 0 0,-1 0 0 0 0,1 1-1 0 0,0-1 1 0 0,0 0-1 0 0,0 0 1 0 0,0 0 0 0 0,0 0-1 0 0,0 0 1 0 0,0 0 0 0 0,0 0-1 0 0,0 0 1 0 0,1-1-1 0 0,-1 1 1 0 0,0 0 0 0 0,1-1-1 0 0,-1 1 1 0 0,0-1 0 0 0,1 1-1 0 0,-1-1 1 0 0,0 0-1 0 0,1 0 1 0 0,-1 1 0 0 0,3-1-1 0 0,23-1 718 0 0,-16 0-550 0 0,1 1 1 0 0,0 0-1 0 0,0 1 0 0 0,0 0 0 0 0,-1 1 0 0 0,1 0 0 0 0,0 1 1 0 0,11 4-1 0 0,-14-4-159 0 0,-1-1 0 0 0,1 0 0 0 0,0 0 0 0 0,-1-1 1 0 0,1 0-1 0 0,0 0 0 0 0,0-1 0 0 0,0 0 0 0 0,9-2 0 0 0,-10 1 15 0 0,0 0-1 0 0,0 1 0 0 0,1 0 1 0 0,-1 0-1 0 0,0 1 0 0 0,0 0 0 0 0,0 1 1 0 0,0-1-1 0 0,0 2 0 0 0,0-1 1 0 0,9 5-1 0 0,-6-1-31 0 0,0 0 1 0 0,0 1-1 0 0,0 1 0 0 0,-1 0 0 0 0,0 0 1 0 0,-1 1-1 0 0,0 0 0 0 0,9 12 0 0 0,-12-14-8 0 0,0-1 0 0 0,0 1 0 0 0,1-1 0 0 0,0 0 0 0 0,0-1 0 0 0,1 1 0 0 0,-1-2 0 0 0,1 1 0 0 0,0-1 0 0 0,1 0 0 0 0,16 5 0 0 0,6 0 118 0 0,0-1 1 0 0,33 3-1 0 0,-37-6-18 0 0,1-1 0 0 0,0-1 0 0 0,0-2 0 0 0,0 0 0 0 0,0-2-1 0 0,31-6 1 0 0,53-8 363 0 0,-85 12-404 0 0,127-16 98 0 0,2 4-48 0 0,17-5 54 0 0,-69 8-31 0 0,65-11-14 0 0,81-14 92 0 0,-116 20-116 0 0,140-33 257 0 0,-203 36-301 0 0,133-9 0 0 0,-9 20 39 0 0,-130 4-77 0 0,145 8 473 0 0,-182-5-461 0 0,0 1-1 0 0,40 11 1 0 0,-40-8-17 0 0,0-1-1 0 0,35 3 1 0 0,-23-5 11 0 0,63 17-1 0 0,-47-8 9 0 0,4-1 25 0 0,2-3 0 0 0,62 2 0 0 0,35-7 129 0 0,107 7-6 0 0,-154 1-125 0 0,-60-5-70 0 0,66 0 0 0 0,26-14 47 0 0,-62 1-26 0 0,-59 3-1 0 0,28-6 0 0 0,12-2 10 0 0,7 6 68 0 0,131 10 0 0 0,-116-3-64 0 0,110-8 0 0 0,-157 3-32 0 0,4-2 56 0 0,-23 2-3 0 0,1 1 1 0 0,26 1-1 0 0,-44 0-49 0 0,1 0 0 0 0,-1 0 0 0 0,0 1 0 0 0,0-1-1 0 0,1 1 1 0 0,-1-1 0 0 0,0 1 0 0 0,0 0 0 0 0,0 0 0 0 0,0 0-1 0 0,0 0 1 0 0,0 0 0 0 0,0 0 0 0 0,0 1 0 0 0,0-1 0 0 0,-1 1-1 0 0,1-1 1 0 0,0 1 0 0 0,-1 0 0 0 0,0-1 0 0 0,1 1-1 0 0,-1 0 1 0 0,0 0 0 0 0,0 0 0 0 0,0 0 0 0 0,0 0 0 0 0,1 3-1 0 0,0 3-216 0 0,-1-1 0 0 0,0 0-1 0 0,-1 0 1 0 0,1 0-1 0 0,-1 1 1 0 0,-1-1 0 0 0,-1 10-1 0 0,-1 6-1274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31:19.060"/>
    </inkml:context>
    <inkml:brush xml:id="br0">
      <inkml:brushProperty name="width" value="0.1" units="cm"/>
      <inkml:brushProperty name="height" value="0.1" units="cm"/>
      <inkml:brushProperty name="color" value="#F4F91B"/>
    </inkml:brush>
  </inkml:definitions>
  <inkml:trace contextRef="#ctx0" brushRef="#br0">166 1 2671 0 0,'-10'11'984'0'0,"6"-9"-843"0"0,0 0-1 0 0,1 1 1 0 0,-1-1-1 0 0,1 1 0 0 0,-6 4 1 0 0,-8 7 199 0 0,5-8 247 0 0,11-6-472 0 0,0 0 0 0 0,0 1 0 0 0,1-1 0 0 0,-1 0 0 0 0,0 1 0 0 0,0-1 0 0 0,0 1 0 0 0,0-1 0 0 0,1 1 0 0 0,-1 0 0 0 0,0-1 0 0 0,0 1 0 0 0,1 0 0 0 0,-1-1 0 0 0,1 1 0 0 0,-1 0 0 0 0,1 0 0 0 0,-1 0 0 0 0,1-1 0 0 0,-1 1 0 0 0,1 0 0 0 0,0 0 0 0 0,-1 0 0 0 0,1 0 0 0 0,0 0 0 0 0,0 0 0 0 0,0 0 0 0 0,-1 0 0 0 0,1 0 0 0 0,0 0 0 0 0,0 0 0 0 0,1 0 0 0 0,-1 1 0 0 0,0 1-23 0 0,0-1-26 0 0,0 1 0 0 0,0-1 0 0 0,0 1 0 0 0,0-1 1 0 0,0 1-1 0 0,0-1 0 0 0,-1 0 0 0 0,0 1 0 0 0,1-1 0 0 0,-1 1 0 0 0,0-1 1 0 0,0 0-1 0 0,0 0 0 0 0,0 1 0 0 0,-1-1 0 0 0,-2 3 0 0 0,-5 9-22 0 0,8-11-11 0 0,0-1-1 0 0,0 0 1 0 0,0 0-1 0 0,0 0 0 0 0,-1 0 1 0 0,1 0-1 0 0,-1 0 1 0 0,1 0-1 0 0,-1-1 0 0 0,0 1 1 0 0,0-1-1 0 0,0 1 0 0 0,0-1 1 0 0,0 0-1 0 0,0 1 1 0 0,-3 0-1 0 0,3-1 28 0 0,1 0 0 0 0,-1-1-1 0 0,1 1 1 0 0,0 0 0 0 0,-1 0 0 0 0,1 0 0 0 0,0 1 0 0 0,-1-1-1 0 0,1 0 1 0 0,0 0 0 0 0,0 1 0 0 0,0-1 0 0 0,0 1 0 0 0,0-1-1 0 0,0 1 1 0 0,0 1 0 0 0,-8 10 232 0 0,9-13-275 0 0,0 1 0 0 0,-1-1 0 0 0,1 1-1 0 0,0-1 1 0 0,0 1 0 0 0,0-1 0 0 0,0 1-1 0 0,0-1 1 0 0,0 1 0 0 0,0-1-1 0 0,0 1 1 0 0,0-1 0 0 0,0 1 0 0 0,0-1-1 0 0,0 1 1 0 0,0-1 0 0 0,0 1 0 0 0,0-1-1 0 0,1 1 1 0 0,-1-1 0 0 0,0 1 0 0 0,0-1-1 0 0,1 1 1 0 0,-1-1 0 0 0,0 0 0 0 0,1 1-1 0 0,-1-1 1 0 0,0 1 0 0 0,1-1 0 0 0,-1 0-1 0 0,0 1 1 0 0,1-1 0 0 0,-1 0 0 0 0,1 1-1 0 0,-1-1 1 0 0,1 0 0 0 0,-1 0 0 0 0,1 0-1 0 0,-1 1 1 0 0,1-1 0 0 0,-1 0 0 0 0,1 0-1 0 0,5 1 88 0 0,-1 1 0 0 0,0-2 0 0 0,1 1 0 0 0,-1 0 0 0 0,1-1 0 0 0,-1 0 0 0 0,0 0 0 0 0,1-1 0 0 0,-1 0 0 0 0,1 0 0 0 0,5-2 0 0 0,54-20 444 0 0,-59 20-488 0 0,0 2 0 0 0,0-1-1 0 0,0 1 1 0 0,0 0 0 0 0,0 0-1 0 0,0 0 1 0 0,0 1 0 0 0,0 0-1 0 0,10 1 1 0 0,25-1 6 0 0,2-2 116 0 0,-33 3-142 0 0,1-1 0 0 0,-1-1-1 0 0,11-1 1 0 0,58-7 83 0 0,-54 7-47 0 0,38-7 0 0 0,-25 1 16 0 0,22-5-13 0 0,-8 0-15 0 0,1 2 0 0 0,0 2 0 0 0,69-1 0 0 0,-80 6-29 0 0,-25 2-14 0 0,0 0 0 0 0,0 2-1 0 0,0 0 1 0 0,20 3-1 0 0,-8-1 6 0 0,0 0-1 0 0,35-3 0 0 0,-42 0 1 0 0,1 1-1 0 0,-1 0 0 0 0,1 2 1 0 0,41 8-1 0 0,-51-7-3 0 0,1-1 0 0 0,-1-1 0 0 0,1 0 0 0 0,-1-1 0 0 0,1-1 0 0 0,0 0-1 0 0,-1 0 1 0 0,1-1 0 0 0,-1-1 0 0 0,13-5 0 0 0,-25 8-12 0 0,-1 0-1 0 0,1 0 1 0 0,-1 0-1 0 0,0 0 1 0 0,1 0-1 0 0,-1 0 1 0 0,0 0-1 0 0,1 0 1 0 0,-1 0-1 0 0,0 0 1 0 0,1 0-1 0 0,-1 0 1 0 0,0-1-1 0 0,1 1 1 0 0,-1 0-1 0 0,0 0 1 0 0,1-1-1 0 0,-1 1 1 0 0,0 0-1 0 0,0 0 0 0 0,1-1 1 0 0,-1 1-1 0 0,0 0 1 0 0,0 0-1 0 0,0-1 1 0 0,1 1-1 0 0,-1 0 1 0 0,0-1-1 0 0,0 1 1 0 0,0 0-1 0 0,0-1 1 0 0,0 1-1 0 0,0-1 1 0 0,0 1-1 0 0,1 0 1 0 0,-1-1-1 0 0,0 1 1 0 0,0 0-1 0 0,0-1 1 0 0,-1 1-1 0 0,1 0 1 0 0,0-1-1 0 0,0 1 1 0 0,0 0-1 0 0,0-1 1 0 0,0 1-1 0 0,0-1 1 0 0,0 1-1 0 0,-1 0 1 0 0,1 0-1 0 0,0-1 1 0 0,0 1-1 0 0,0 0 1 0 0,-1-1-1 0 0,1 1 1 0 0,0 0-1 0 0,0 0 1 0 0,-1-1-1 0 0,1 1 1 0 0,0 0-1 0 0,-1 0 0 0 0,1 0 1 0 0,0-1-1 0 0,-1 1 1 0 0,1 0-1 0 0,0 0 1 0 0,-1 0-1 0 0,0 0 1 0 0,1 0-7 0 0,-1-1 0 0 0,0 1 0 0 0,1 0 0 0 0,-1 0 0 0 0,0 0 0 0 0,1 0 0 0 0,-1 0 0 0 0,0 0 0 0 0,1 0 0 0 0,-1 0 1 0 0,0 0-1 0 0,1 0 0 0 0,-1 0 0 0 0,0 0 0 0 0,1 1 0 0 0,-1-1 0 0 0,0 0 0 0 0,1 0 0 0 0,-1 1 0 0 0,1-1 0 0 0,-1 0 0 0 0,1 1 0 0 0,-1-1 0 0 0,0 1 0 0 0,1-1 0 0 0,0 1 0 0 0,-1-1 1 0 0,1 1-1 0 0,-1-1 0 0 0,1 1 0 0 0,-1-1 0 0 0,1 1 0 0 0,-1 1 0 0 0,-12 26-629 0 0,10-21 7 0 0,-7 13-739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31:26.775"/>
    </inkml:context>
    <inkml:brush xml:id="br0">
      <inkml:brushProperty name="width" value="0.1" units="cm"/>
      <inkml:brushProperty name="height" value="0.1" units="cm"/>
      <inkml:brushProperty name="color" value="#66CC00"/>
    </inkml:brush>
  </inkml:definitions>
  <inkml:trace contextRef="#ctx0" brushRef="#br0">0 103 3367 0 0,'2'-1'33'0'0,"-1"0"0"0"0,1 0 0 0 0,-1 0 0 0 0,0 0 0 0 0,1 0 0 0 0,-1 0-1 0 0,0 0 1 0 0,0-1 0 0 0,1-1 0 0 0,4-4 21 0 0,-4 6 1 0 0,0 0-1 0 0,-1 0 1 0 0,1 0 0 0 0,0 0-1 0 0,-1 0 1 0 0,1 0 0 0 0,0 1-1 0 0,0-1 1 0 0,0 0-1 0 0,0 1 1 0 0,0 0 0 0 0,-1-1-1 0 0,4 1 1 0 0,29 0 1000 0 0,-21 0-874 0 0,3 1-93 0 0,0 1-1 0 0,-1 0 0 0 0,31 8 1 0 0,-35-7-67 0 0,-1-1 107 0 0,0-2-1 0 0,0 1 1 0 0,0-1 0 0 0,0-1-1 0 0,0 0 1 0 0,0 0 0 0 0,13-4-1 0 0,-21 5-101 0 0,99-17 540 0 0,-86 16-431 0 0,0-1 0 0 0,0-1 0 0 0,-1 0 0 0 0,1-1 0 0 0,-1-1 0 0 0,25-12-1 0 0,-35 16-101 0 0,0-1-1 0 0,1 1 0 0 0,-1-1 1 0 0,1 1-1 0 0,-1 0 1 0 0,1 1-1 0 0,0-1 0 0 0,-1 1 1 0 0,10 0-1 0 0,43 9 92 0 0,-26-3-92 0 0,5-3 114 0 0,1 0 0 0 0,-1-3 0 0 0,46-4 0 0 0,-12-1-43 0 0,-38 4 6 0 0,-1-1 0 0 0,50-10 0 0 0,-53 6-35 0 0,0 2 1 0 0,30 0-1 0 0,-22 1 81 0 0,-14 3-86 0 0,0 0 0 0 0,41 7 1 0 0,-3-1 48 0 0,193-1 588 0 0,-235-5-698 0 0,117-10 237 0 0,-53 2-116 0 0,54 6 71 0 0,-7 0-80 0 0,-79 2-72 0 0,0 2 1 0 0,74 11-1 0 0,-64-5-19 0 0,64 1-1 0 0,-99-8-14 0 0,0 1-1 0 0,29 8 0 0 0,20 1 11 0 0,-36-6-24 0 0,-21-2 0 0 0,27 0 0 0 0,61 3 52 0 0,-64-2-14 0 0,53-3 0 0 0,51-8 26 0 0,-105 5-48 0 0,-1 2 0 0 0,1 2 0 0 0,47 9 0 0 0,-64-8 48 0 0,0 0 0 0 0,0-2 0 0 0,0 0 0 0 0,42-5 0 0 0,-48 0 90 0 0,-13 3-162 0 0,0 0 1 0 0,1 0 0 0 0,-1 1 0 0 0,1-1-1 0 0,0 1 1 0 0,7 0 0 0 0,-8 2-993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31:37.787"/>
    </inkml:context>
    <inkml:brush xml:id="br0">
      <inkml:brushProperty name="width" value="0.1" units="cm"/>
      <inkml:brushProperty name="height" value="0.1" units="cm"/>
      <inkml:brushProperty name="color" value="#66CC00"/>
    </inkml:brush>
  </inkml:definitions>
  <inkml:trace contextRef="#ctx0" brushRef="#br0">1 15 3023 0 0,'0'-1'55'0'0,"1"1"0"0"0,0-1 0 0 0,-1 1 0 0 0,1-1 0 0 0,0 1 0 0 0,0-1 0 0 0,-1 1 0 0 0,1 0 0 0 0,0-1 0 0 0,0 1 0 0 0,0 0 0 0 0,0 0 0 0 0,-1-1 0 0 0,1 1 0 0 0,0 0 0 0 0,0 0 0 0 0,0 0 0 0 0,0 0 0 0 0,0 0 0 0 0,0 0 0 0 0,-1 0 0 0 0,1 1 0 0 0,0-1 0 0 0,0 0 0 0 0,1 1 0 0 0,28 5 531 0 0,-2 7-579 0 0,-23-10 52 0 0,0 0 0 0 0,0-1 0 0 0,0 1 1 0 0,1-1-1 0 0,-1 0 0 0 0,1-1 0 0 0,-1 0 1 0 0,1 0-1 0 0,10 1 0 0 0,3-1 225 0 0,-1 1 0 0 0,0 1 0 0 0,29 8 0 0 0,-33-7-262 0 0,0-1 1 0 0,1 0-1 0 0,0 0 1 0 0,-1-2-1 0 0,1 0 1 0 0,23-1-1 0 0,71-22 710 0 0,-75 14-489 0 0,0 1 0 0 0,43-3-1 0 0,117-12-93 0 0,-132 13-102 0 0,-26 6 11 0 0,1 2 0 0 0,68 7 0 0 0,-33-1-60 0 0,146-2 66 0 0,-80-7-64 0 0,11-1 0 0 0,-113 6 0 0 0,0 1 0 0 0,40 8 0 0 0,-2 4 0 0 0,89 6 0 0 0,-116-20 60 0 0,48-6-1 0 0,-20 1 94 0 0,-37 3-74 0 0,1-1-36 0 0,1 2 0 0 0,60 7 0 0 0,-85-4-38 0 0,-5-2 7 0 0,-1 2 0 0 0,16 3-1 0 0,-24-5-10 0 0,1 1 1 0 0,0 0-1 0 0,-1-1 0 0 0,1 1 0 0 0,0 0 0 0 0,-1-1 0 0 0,1 1 0 0 0,-1 0 1 0 0,1 0-1 0 0,-1 0 0 0 0,0 1 0 0 0,1-1 0 0 0,-1 0 0 0 0,0 0 0 0 0,0 1 1 0 0,0-1-1 0 0,0 1 0 0 0,0-1 0 0 0,0 1 0 0 0,0 1 0 0 0,0-1-2 0 0,-1 0 0 0 0,0-1 0 0 0,0 1 0 0 0,0 0-1 0 0,-1 0 1 0 0,1-1 0 0 0,0 1 0 0 0,-1 0 0 0 0,1 0 0 0 0,-2 2-1 0 0,0 2-119 0 0,2-2-281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31:41.861"/>
    </inkml:context>
    <inkml:brush xml:id="br0">
      <inkml:brushProperty name="width" value="0.1" units="cm"/>
      <inkml:brushProperty name="height" value="0.1" units="cm"/>
      <inkml:brushProperty name="color" value="#66CC00"/>
    </inkml:brush>
  </inkml:definitions>
  <inkml:trace contextRef="#ctx0" brushRef="#br0">0 0 1783 0 0,'15'15'1218'0'0,"-12"-13"-994"0"0,1 0 1 0 0,-1 0 0 0 0,0 0-1 0 0,0 0 1 0 0,1-1-1 0 0,-1 0 1 0 0,1 0 0 0 0,6 2-1 0 0,28 5 813 0 0,-25-5-710 0 0,-1 0 0 0 0,1-1 0 0 0,21 1 0 0 0,86-6 697 0 0,-84 1-733 0 0,-26 1-197 0 0,0 1 0 0 0,1 0 1 0 0,-1 0-1 0 0,1 1 0 0 0,-1 0 0 0 0,20 6 0 0 0,-7 0-39 0 0,27 6 0 0 0,-41-11-24 0 0,0-1 0 0 0,0 0 1 0 0,0-1-1 0 0,0 0 0 0 0,0 0 0 0 0,13-2 0 0 0,7-2 71 0 0,0 2 1 0 0,50 2-1 0 0,10 0-4 0 0,82 2 19 0 0,-42 14-117 0 0,87-1 0 0 0,223-20 216 0 0,-341 6-216 0 0,104-3 0 0 0,-64 2 45 0 0,-66 1-15 0 0,-8-3 56 0 0,52 3 307 0 0,-102 0-459 0 0,-1 1 0 0 0,1 1 0 0 0,-1 0 0 0 0,0 0 0 0 0,0 2 0 0 0,20 8 0 0 0,-18-5-2456 0 0,2 1-896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32:01.834"/>
    </inkml:context>
    <inkml:brush xml:id="br0">
      <inkml:brushProperty name="width" value="0.1" units="cm"/>
      <inkml:brushProperty name="height" value="0.1" units="cm"/>
      <inkml:brushProperty name="color" value="#66CC00"/>
    </inkml:brush>
  </inkml:definitions>
  <inkml:trace contextRef="#ctx0" brushRef="#br0">0 75 1351 0 0,'6'1'38'0'0,"-1"1"0"0"0,1-1 0 0 0,-1 1 0 0 0,0 0-1 0 0,0 0 1 0 0,0 1 0 0 0,0-1 0 0 0,7 6 0 0 0,7 3 69 0 0,3 2 233 0 0,-19-10-237 0 0,0-1 1 0 0,1 0 0 0 0,-1 0 0 0 0,1 0-1 0 0,-1 0 1 0 0,1 0 0 0 0,0-1-1 0 0,-1 0 1 0 0,1 1 0 0 0,0-1-1 0 0,0-1 1 0 0,0 1 0 0 0,0-1-1 0 0,7 1 1 0 0,51-4 915 0 0,11-2-374 0 0,-42-1-281 0 0,1-2 0 0 0,42-16 1 0 0,20-6 29 0 0,205-31 22 0 0,-264 58-390 0 0,1 0 0 0 0,0 3 1 0 0,-1 1-1 0 0,1 1 0 0 0,-1 2 1 0 0,0 2-1 0 0,35 9 0 0 0,-26-3 3 0 0,1-3-1 0 0,0-1 0 0 0,0-3 0 0 0,55 0 1 0 0,153-16 165 0 0,-201 7-178 0 0,0 3 0 0 0,0 2 0 0 0,57 8 0 0 0,-65-3-10 0 0,-4-3 9 0 0,-1 3-1 0 0,0 1 1 0 0,43 14-1 0 0,-50-8-13 0 0,-18-7 17 0 0,1-1-1 0 0,23 6 1 0 0,-19-7 0 0 0,-11-2-7 0 0,0 0 0 0 0,1 0-1 0 0,-1-1 1 0 0,1-1 0 0 0,8 1-1 0 0,53 1-10 0 0,83 6 74 0 0,-74-2-9 0 0,21-6-23 0 0,-41-2-31 0 0,2-1 33 0 0,-42 1-16 0 0,-1 0 0 0 0,39 4 0 0 0,95 6 36 0 0,-116-6-65 0 0,0-1-1 0 0,50-6 0 0 0,-54 2 21 0 0,0 1 1 0 0,0 1-1 0 0,48 7 0 0 0,18 7-19 0 0,28 4 0 0 0,-95-13 0 0 0,0-2 0 0 0,55-2 0 0 0,7 0 0 0 0,-29 2 0 0 0,45 4 0 0 0,-3 0 0 0 0,5 1 0 0 0,-1 0 127 0 0,-39-3-62 0 0,-34-3-16 0 0,47-5-1 0 0,-54 2-27 0 0,-10 1-16 0 0,34 5 1 0 0,3 0-7 0 0,88-8 1 0 0,-105 2 50 0 0,-1 2 0 0 0,1 1 0 0 0,65 11 0 0 0,-71-5-50 0 0,0-2 0 0 0,0-1 0 0 0,0-2 0 0 0,64-3 0 0 0,3-14 107 0 0,45-4 442 0 0,-125 18-479 0 0,-6 0-50 0 0,-1 0 1 0 0,1 1-1 0 0,0 0 1 0 0,-1 2-1 0 0,24 4 0 0 0,-29-4-40 0 0,-1 0-1 0 0,1 1 1 0 0,0 1-1 0 0,9 5 1 0 0,-3 0-174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32:11.237"/>
    </inkml:context>
    <inkml:brush xml:id="br0">
      <inkml:brushProperty name="width" value="0.1" units="cm"/>
      <inkml:brushProperty name="height" value="0.1" units="cm"/>
      <inkml:brushProperty name="color" value="#66CC00"/>
    </inkml:brush>
  </inkml:definitions>
  <inkml:trace contextRef="#ctx0" brushRef="#br0">1 163 919 0 0,'0'0'52'0'0,"1"1"-1"0"0,0-1 0 0 0,-1 0 0 0 0,1 0 0 0 0,0 0 0 0 0,-1 0 0 0 0,1 0 1 0 0,0 0-1 0 0,-1-1 0 0 0,1 1 0 0 0,0 0 0 0 0,-1 0 0 0 0,1 0 0 0 0,-1 0 0 0 0,1-1 1 0 0,0 1-1 0 0,-1 0 0 0 0,1-1 0 0 0,-1 1 0 0 0,1-1 0 0 0,-1 1 0 0 0,1 0 0 0 0,-1-1 1 0 0,1 1-1 0 0,-1-1 0 0 0,1 1 0 0 0,-1-1 0 0 0,1 0 0 0 0,-1 1 0 0 0,1-2 0 0 0,7-5 427 0 0,-8 6-459 0 0,1 1 0 0 0,0-1 0 0 0,-1 1 0 0 0,1 0 0 0 0,0-1-1 0 0,0 1 1 0 0,-1 0 0 0 0,1 0 0 0 0,0 0 0 0 0,-1 0 0 0 0,1-1 0 0 0,0 1 0 0 0,0 0 0 0 0,-1 0-1 0 0,1 0 1 0 0,0 0 0 0 0,0 1 0 0 0,-1-1 0 0 0,1 0 0 0 0,0 0 0 0 0,0 0 0 0 0,-1 1 0 0 0,1-1-1 0 0,0 0 1 0 0,-1 1 0 0 0,1-1 0 0 0,0 0 0 0 0,-1 1 0 0 0,2 0 0 0 0,12 7 84 0 0,-12-7-49 0 0,1 1 0 0 0,0 0 0 0 0,0-1 0 0 0,0 0 0 0 0,0 1 0 0 0,0-1-1 0 0,0-1 1 0 0,0 1 0 0 0,1 0 0 0 0,-1-1 0 0 0,0 1 0 0 0,4-1 0 0 0,109-6 1224 0 0,-110 6-1257 0 0,0-1-1 0 0,1 0 1 0 0,-1 0-1 0 0,7-3 1 0 0,15-3 58 0 0,-22 6-60 0 0,1-1 1 0 0,-1 0 0 0 0,0-1 0 0 0,9-4-1 0 0,3-1 51 0 0,-8 3 105 0 0,0 0 1 0 0,0-1 0 0 0,0 0 0 0 0,14-12 0 0 0,-1 1 103 0 0,-8 7-209 0 0,0 0-1 0 0,1 1 0 0 0,0 1 0 0 0,0 0 0 0 0,1 1 0 0 0,32-8 0 0 0,-44 14-66 0 0,0 1-1 0 0,0 0 0 0 0,0 0 1 0 0,0 0-1 0 0,-1 0 0 0 0,1 1 1 0 0,0 0-1 0 0,0 0 0 0 0,-1 0 1 0 0,9 4-1 0 0,4 2-137 0 0,23 14-1 0 0,-36-18 57 0 0,8 4-261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32:13.835"/>
    </inkml:context>
    <inkml:brush xml:id="br0">
      <inkml:brushProperty name="width" value="0.1" units="cm"/>
      <inkml:brushProperty name="height" value="0.1" units="cm"/>
      <inkml:brushProperty name="color" value="#66CC00"/>
    </inkml:brush>
  </inkml:definitions>
  <inkml:trace contextRef="#ctx0" brushRef="#br0">0 134 1375 0 0,'51'-3'1320'0'0,"57"-10"0"0"0,-70 8-818 0 0,36-10 172 0 0,-54 10-456 0 0,1 1 0 0 0,-1 0 0 0 0,30-1 0 0 0,-44 6-170 0 0,1 0-1 0 0,-1 0 1 0 0,0 1-1 0 0,-1-1 0 0 0,1 1 1 0 0,6 3-1 0 0,20 6 205 0 0,167 13 708 0 0,-161-20-820 0 0,30 1 200 0 0,65-1 18 0 0,-9-4-1 0 0,-88 0-60 0 0,1-3 0 0 0,43-7 0 0 0,-62 8-259 0 0,1 0 0 0 0,-1 1 0 0 0,1 1 0 0 0,-1 1 0 0 0,1 0 0 0 0,22 6 0 0 0,5-2 30 0 0,11 2-61 0 0,26 7 46 0 0,-36-7-42 0 0,64 4 40 0 0,-85-9-38 0 0,-10-2 26 0 0,1-1 0 0 0,-1-1 0 0 0,0 0 1 0 0,0-1-1 0 0,0-1 0 0 0,16-5 0 0 0,-13 3 36 0 0,1 1 0 0 0,40-5 0 0 0,21 4-29 0 0,75-3 46 0 0,-115 9-67 0 0,0-2 0 0 0,61-11 0 0 0,108-22 231 0 0,-142 23-192 0 0,90-9 43 0 0,-112 17-73 0 0,0 3 1 0 0,0 2 0 0 0,86 13-1 0 0,-120-12-27 0 0,1-1 1 0 0,-1-1-1 0 0,1 0 0 0 0,0-1 0 0 0,-1 0 0 0 0,1-1 0 0 0,13-4 0 0 0,4 1 0 0 0,64-1-7 0 0,-73 3 11 0 0,-1 2 0 0 0,24 1-1 0 0,-24 1 1 0 0,1-2 0 0 0,22-3-1 0 0,-14 2 3 0 0,1 1-1 0 0,-1 1 0 0 0,0 1 0 0 0,41 7 0 0 0,-42-4-9 0 0,-5-1-3 0 0,24 8 0 0 0,13 2 0 0 0,-16-9 0 0 0,-1-2 0 0 0,70-5 0 0 0,-112 3 0 0 0,92-3 64 0 0,57-7-64 0 0,-69 11 64 0 0,-51-1-64 0 0,-1 1 0 0 0,42 8 0 0 0,11-1 0 0 0,-61-7 33 0 0,0-2 0 0 0,-1 0 1 0 0,1-1-1 0 0,0-1 0 0 0,-1-2 0 0 0,0 0 0 0 0,0 0 0 0 0,0-2 0 0 0,26-12 0 0 0,-35 11 41 0 0,-9 6-59 0 0,-1 1-1 0 0,1 0 1 0 0,0-1-1 0 0,0 1 1 0 0,0 0 0 0 0,0 0-1 0 0,0 0 1 0 0,0 1-1 0 0,0-1 1 0 0,2 0 0 0 0,-3 1-19 0 0,-1 0 1 0 0,1 0-1 0 0,-1 1 1 0 0,1-1-1 0 0,-1 0 1 0 0,0 1 0 0 0,1-1-1 0 0,-1 1 1 0 0,1-1-1 0 0,-1 0 1 0 0,0 1-1 0 0,1-1 1 0 0,-1 1 0 0 0,0-1-1 0 0,1 1 1 0 0,-1-1-1 0 0,0 1 1 0 0,0-1-1 0 0,0 1 1 0 0,1-1 0 0 0,-1 1-1 0 0,0-1 1 0 0,0 1-1 0 0,0-1 1 0 0,0 1-1 0 0,0 0 1 0 0,0-1 0 0 0,0 1-1 0 0,0-1 1 0 0,0 1-1 0 0,-1 20-1142 0 0,1-19 885 0 0,-1 8-2432 0 0,0 1-802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32:15.929"/>
    </inkml:context>
    <inkml:brush xml:id="br0">
      <inkml:brushProperty name="width" value="0.1" units="cm"/>
      <inkml:brushProperty name="height" value="0.1" units="cm"/>
      <inkml:brushProperty name="color" value="#66CC00"/>
    </inkml:brush>
  </inkml:definitions>
  <inkml:trace contextRef="#ctx0" brushRef="#br0">1216 5 2271 0 0,'-4'-1'28'0'0,"0"0"-1"0"0,0 0 0 0 0,1 0 0 0 0,-1 1 1 0 0,0-1-1 0 0,0 1 0 0 0,0 0 0 0 0,-4 1 0 0 0,-32 3 236 0 0,16 1-201 0 0,16-3 0 0 0,1-1-1 0 0,-1 0 1 0 0,0 0-1 0 0,0 0 1 0 0,1-1 0 0 0,-1 0-1 0 0,0 0 1 0 0,-15-3-1 0 0,14 1 128 0 0,0 1 1 0 0,0 0-1 0 0,-1 1 0 0 0,1 0 0 0 0,0 0 0 0 0,0 1 0 0 0,-1 0 0 0 0,1 1 0 0 0,0 0 0 0 0,-9 3 0 0 0,-10 2-193 0 0,2-5 138 0 0,22-2-97 0 0,1 0 0 0 0,-1 0 1 0 0,1 0-1 0 0,-1 1 0 0 0,1-1 1 0 0,-1 1-1 0 0,-3 1 0 0 0,-3 1 72 0 0,0 0 0 0 0,0-1-1 0 0,-1 0 1 0 0,-15 1-1 0 0,-26 4 131 0 0,23-1-107 0 0,1-2 0 0 0,-1-1 0 0 0,0-2 1 0 0,-31-1-1 0 0,23-1-31 0 0,-159-10 523 0 0,108 8-471 0 0,-37 1-60 0 0,117 3-120 0 0,-1 0 0 0 0,1 1 0 0 0,0 0 0 0 0,-1 1 0 0 0,1 0 0 0 0,-12 6 0 0 0,14-7-98 0 0,-9 4-215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6:45.142"/>
    </inkml:context>
    <inkml:brush xml:id="br0">
      <inkml:brushProperty name="width" value="0.1" units="cm"/>
      <inkml:brushProperty name="height" value="0.1" units="cm"/>
      <inkml:brushProperty name="color" value="#E71224"/>
    </inkml:brush>
  </inkml:definitions>
  <inkml:trace contextRef="#ctx0" brushRef="#br0">1 61 1375 0 0,'0'-13'2244'0'0,"18"-22"32"0"0,-17 34-2208 0 0,0 0-1 0 0,0 0 0 0 0,0 0 0 0 0,0 0 0 0 0,0 0 0 0 0,0 0 0 0 0,0 1 0 0 0,0-1 1 0 0,0 0-1 0 0,0 0 0 0 0,0 1 0 0 0,0-1 0 0 0,1 1 0 0 0,-1-1 0 0 0,0 1 0 0 0,0 0 1 0 0,1 0-1 0 0,-1-1 0 0 0,0 1 0 0 0,1 0 0 0 0,-1 0 0 0 0,0 0 0 0 0,1 0 1 0 0,-1 0-1 0 0,2 1 0 0 0,0-1 6 0 0,0 1 0 0 0,0-1 1 0 0,0 1-1 0 0,0 0 0 0 0,0-1 1 0 0,0 2-1 0 0,-1-1 0 0 0,1 0 1 0 0,0 0-1 0 0,3 3 0 0 0,25 20 1101 0 0,-29-23-1105 0 0,-1-1 0 0 0,0 1 0 0 0,0-1 1 0 0,0 0-1 0 0,0 1 0 0 0,1-1 0 0 0,-1 0 1 0 0,0 0-1 0 0,0 0 0 0 0,0 0 0 0 0,1 0 1 0 0,-1 0-1 0 0,0 0 0 0 0,0 0 0 0 0,0 0 1 0 0,2-1-1 0 0,23-6 591 0 0,-23 7-568 0 0,39-10 248 0 0,-40 10-338 0 0,1-1 0 0 0,-1 1 0 0 0,1 0 0 0 0,0 0 0 0 0,-1 0 1 0 0,1 0-1 0 0,-1 1 0 0 0,1-1 0 0 0,-1 0 0 0 0,1 1 0 0 0,-1 0 1 0 0,1 0-1 0 0,-1 0 0 0 0,3 1 0 0 0,-3 1 1 0 0,0-1 1 0 0,0 1-1 0 0,-1-1 1 0 0,1 1-1 0 0,-1 0 0 0 0,0 0 1 0 0,1 0-1 0 0,-1 0 1 0 0,-1 0-1 0 0,1 0 0 0 0,0 0 1 0 0,-1 4-1 0 0,5 13 6 0 0,-3-16 6 0 0,0 0 0 0 0,0-1 0 0 0,0 1 0 0 0,0 0 0 0 0,1-1 0 0 0,-1 1 0 0 0,1-1 0 0 0,0 0 0 0 0,0 0 0 0 0,0 0 0 0 0,0 0 0 0 0,0 0-1 0 0,1-1 1 0 0,4 3 0 0 0,0-1 17 0 0,-1-1 0 0 0,0 0 0 0 0,1-1 0 0 0,0 0 0 0 0,0 0 0 0 0,15 2 0 0 0,-5-3 7 0 0,1 0 0 0 0,-1-2-1 0 0,1 1 1 0 0,-1-2 0 0 0,0-1-1 0 0,0 0 1 0 0,20-7 0 0 0,-20 6-9 0 0,0 1 1 0 0,0 0 0 0 0,0 1 0 0 0,0 1 0 0 0,1 1 0 0 0,-1 1-1 0 0,0 0 1 0 0,19 4 0 0 0,-27-2-5 0 0,0 0-1 0 0,1 0 1 0 0,10 6 0 0 0,9 3-1 0 0,-19-10 12 0 0,0 1 0 0 0,0-1 0 0 0,16 0 0 0 0,-15-1 16 0 0,0 1 0 0 0,21 4 0 0 0,22 2 21 0 0,20 5 1 0 0,-43-7-27 0 0,1-2 0 0 0,38 0-1 0 0,1 0-9 0 0,37-3-40 0 0,-55-2 58 0 0,-30 0-14 0 0,32-5 0 0 0,5-2 12 0 0,-37 6-24 0 0,1 1-1 0 0,0 2 0 0 0,35 3 1 0 0,-34-1-16 0 0,0-1 0 0 0,0-2 1 0 0,40-4-1 0 0,17-1 3 0 0,-62 4-1 0 0,-1-1-1 0 0,20-5 1 0 0,0 1 12 0 0,33-7 16 0 0,-50 8-25 0 0,0 1 1 0 0,0 0 0 0 0,0 2-1 0 0,0 1 1 0 0,0 1 0 0 0,29 3-1 0 0,-42-1-17 0 0,18 2 29 0 0,45 14 0 0 0,-62-15-20 0 0,0-1 0 0 0,-1 0 0 0 0,1-1 0 0 0,12 0 0 0 0,-11 0 4 0 0,0 0 1 0 0,-1 0 0 0 0,14 4 0 0 0,9 5 84 0 0,1-1 1 0 0,0-1 0 0 0,0-2 0 0 0,47 2 0 0 0,-45-12-178 0 0,-29 2 182 0 0,0 1-1 0 0,1 1 0 0 0,8-1 0 0 0,-14 2-464 0 0,0-1 1 0 0,0 0-1 0 0,0 1 1 0 0,0 0-1 0 0,0 0 1 0 0,0 0-1 0 0,0 0 1 0 0,-1 0-1 0 0,1 0 1 0 0,0 1-1 0 0,-1 0 1 0 0,4 1-1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32:22.821"/>
    </inkml:context>
    <inkml:brush xml:id="br0">
      <inkml:brushProperty name="width" value="0.1" units="cm"/>
      <inkml:brushProperty name="height" value="0.1" units="cm"/>
      <inkml:brushProperty name="color" value="#66CC00"/>
    </inkml:brush>
  </inkml:definitions>
  <inkml:trace contextRef="#ctx0" brushRef="#br0">0 30 919 0 0,'0'1'67'0'0,"28"-3"3774"0"0,65 0-3223 0 0,-64 2-453 0 0,45-4 0 0 0,-26-6 204 0 0,-37 6-267 0 0,0 2 0 0 0,1-1 1 0 0,0 2-1 0 0,11-1 0 0 0,137 2 109 0 0,-141 1-183 0 0,33 6 0 0 0,-1 0-31 0 0,-27-4 46 0 0,39 11-1 0 0,-46-9-19 0 0,0-1 1 0 0,0-1-1 0 0,0 0 0 0 0,0-2 0 0 0,21 1 0 0 0,-10-2 25 0 0,-1 1-1 0 0,0 1 0 0 0,47 11 0 0 0,-50-8-9 0 0,0-1 0 0 0,1-1 0 0 0,-1-1 0 0 0,1-1 0 0 0,31-2-1 0 0,183-20 27 0 0,-201 23-3 0 0,49 8-1 0 0,-50-4-52 0 0,49 0-1 0 0,26-8-7 0 0,189-27 336 0 0,-142 11-231 0 0,-18 3-18 0 0,-114 11-68 0 0,-1 1 0 0 0,1 2-1 0 0,33 2 1 0 0,-44 1-162 0 0,-1 1 0 0 0,1 0 0 0 0,-1 1 0 0 0,0 1-1 0 0,22 10 1 0 0,-22-7-2577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32:25.644"/>
    </inkml:context>
    <inkml:brush xml:id="br0">
      <inkml:brushProperty name="width" value="0.1" units="cm"/>
      <inkml:brushProperty name="height" value="0.1" units="cm"/>
      <inkml:brushProperty name="color" value="#66CC00"/>
    </inkml:brush>
  </inkml:definitions>
  <inkml:trace contextRef="#ctx0" brushRef="#br0">1 114 2271 0 0,'1'-2'33'0'0,"0"1"0"0"0,1-1 0 0 0,-1 0 0 0 0,1 1 0 0 0,0-1 0 0 0,0 1 0 0 0,-1-1 0 0 0,1 1-1 0 0,0 0 1 0 0,0 0 0 0 0,0 0 0 0 0,0 0 0 0 0,3-1 0 0 0,36-11 121 0 0,-26 9-91 0 0,4-2 216 0 0,0 0 0 0 0,0 1 0 0 0,1 2 0 0 0,0 0 0 0 0,-1 0 0 0 0,1 2 0 0 0,37 2 0 0 0,-25 3-196 0 0,-7 0 59 0 0,28-1-1 0 0,39 0 318 0 0,88 7 337 0 0,39-12-156 0 0,-154-1-599 0 0,0-4-1 0 0,98-22 1 0 0,-146 26-46 0 0,15-2 5 0 0,44-1 0 0 0,-43 4 0 0 0,43-7 0 0 0,-54 5 0 0 0,0 2 0 0 0,0 0 0 0 0,0 1 0 0 0,27 3 0 0 0,89 16 0 0 0,-81-9 0 0 0,-13-2 22 0 0,0-2-1 0 0,74-2 0 0 0,-45-6 72 0 0,1 2-1 0 0,86 12 1 0 0,4-1-15 0 0,-33-4 118 0 0,12 3-68 0 0,-97-5-128 0 0,64 10 0 0 0,-74-10 0 0 0,41 0 0 0 0,24 3 0 0 0,26 15 0 0 0,-81-13 0 0 0,-23-6 88 0 0,-1-1 0 0 0,1-1 0 0 0,0 0 0 0 0,0-2 0 0 0,-1-1 0 0 0,1-1 0 0 0,23-5 0 0 0,-40 6-102 0 0,0 1-1 0 0,0 0 1 0 0,0 1 0 0 0,1-1-1 0 0,-1 1 1 0 0,0 0-1 0 0,0 1 1 0 0,1-1-1 0 0,-1 1 1 0 0,0 1-1 0 0,0-1 1 0 0,0 1-1 0 0,0 0 1 0 0,0 0 0 0 0,-1 1-1 0 0,1 0 1 0 0,0 0-1 0 0,7 6 1 0 0,-2 0-272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6:46.778"/>
    </inkml:context>
    <inkml:brush xml:id="br0">
      <inkml:brushProperty name="width" value="0.1" units="cm"/>
      <inkml:brushProperty name="height" value="0.1" units="cm"/>
      <inkml:brushProperty name="color" value="#E71224"/>
    </inkml:brush>
  </inkml:definitions>
  <inkml:trace contextRef="#ctx0" brushRef="#br0">8 1 2471 0 0,'0'0'8'0'0,"-1"0"-1"0"0,1 0 0 0 0,0 0 0 0 0,-1 0 0 0 0,1 0 0 0 0,0 0 0 0 0,0 0 0 0 0,-1 0 0 0 0,1 0 1 0 0,0 0-1 0 0,-1 0 0 0 0,1 0 0 0 0,0 1 0 0 0,0-1 0 0 0,-1 0 0 0 0,1 0 0 0 0,0 0 0 0 0,0 0 1 0 0,0 1-1 0 0,-1-1 0 0 0,1 0 0 0 0,0 0 0 0 0,0 1 0 0 0,0-1 0 0 0,0 0 0 0 0,-1 0 0 0 0,1 1 1 0 0,0-1-1 0 0,0 0 0 0 0,0 0 0 0 0,0 1 0 0 0,0-1 0 0 0,0 0 0 0 0,0 0 0 0 0,0 1 0 0 0,0-1 1 0 0,0 0-1 0 0,0 1 0 0 0,0-1 0 0 0,0 0 0 0 0,0 0 0 0 0,0 1 0 0 0,0-1 0 0 0,0 0 0 0 0,0 1 1 0 0,0-1 30 0 0,1 1 1 0 0,-1-1-1 0 0,0 1 1 0 0,0-1-1 0 0,0 1 1 0 0,0-1-1 0 0,0 1 1 0 0,1-1-1 0 0,-1 1 1 0 0,0-1-1 0 0,0 1 1 0 0,1-1-1 0 0,-1 0 1 0 0,0 1-1 0 0,1-1 1 0 0,-1 0-1 0 0,0 1 1 0 0,1-1-1 0 0,-1 0 1 0 0,1 1-1 0 0,15 21 2650 0 0,10-3-1759 0 0,-8-8-383 0 0,-16-10-512 0 0,0 0 0 0 0,0 0 0 0 0,0 0 0 0 0,0 0 0 0 0,1 0 0 0 0,-1 0 0 0 0,0-1 0 0 0,0 1 0 0 0,1-1 0 0 0,-1 0 0 0 0,0 1 0 0 0,4-1 0 0 0,30-4 58 0 0,-17 1-3 0 0,0 3 17 0 0,0 0 1 0 0,0 2-1 0 0,-1 0 0 0 0,20 4 1 0 0,-23-2-13 0 0,0-2 0 0 0,0 0 1 0 0,1 0-1 0 0,-1-1 0 0 0,1-1 1 0 0,-1-1-1 0 0,16-2 0 0 0,119-29 472 0 0,-116 25-484 0 0,53-3 1 0 0,-9 1-54 0 0,-60 7 11 0 0,1 0 0 0 0,-1 1 0 0 0,1 1 0 0 0,0 1 0 0 0,-1 0 0 0 0,1 1 0 0 0,34 10 0 0 0,-29-7-8 0 0,1 0 0 0 0,-1-2 0 0 0,44 1 0 0 0,216-4 534 0 0,-40 8-364 0 0,-8 6 134 0 0,-66-4-96 0 0,-102-5-144 0 0,123 25 0 0 0,-28-2-32 0 0,-109-19 32 0 0,0-2 0 0 0,0-2 0 0 0,103-4 0 0 0,-94-4 27 0 0,94 6 0 0 0,-133-1-125 0 0,-1 1 0 0 0,31 8 1 0 0,-13 4-3814 0 0,-27-7-187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6:51.219"/>
    </inkml:context>
    <inkml:brush xml:id="br0">
      <inkml:brushProperty name="width" value="0.1" units="cm"/>
      <inkml:brushProperty name="height" value="0.1" units="cm"/>
      <inkml:brushProperty name="color" value="#E71224"/>
    </inkml:brush>
  </inkml:definitions>
  <inkml:trace contextRef="#ctx0" brushRef="#br0">1 34 2271 0 0,'4'-4'48'0'0,"-1"1"-1"0"0,1 0 0 0 0,1 0 0 0 0,-1 0 0 0 0,0 1 0 0 0,1-1 1 0 0,-1 1-1 0 0,1 0 0 0 0,0 1 0 0 0,0-1 0 0 0,-1 1 0 0 0,1 0 0 0 0,0 0 1 0 0,8-1-1 0 0,4 2-89 0 0,1 0 1 0 0,32 5-1 0 0,-11-1-130 0 0,-27-2-111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8:32.748"/>
    </inkml:context>
    <inkml:brush xml:id="br0">
      <inkml:brushProperty name="width" value="0.1" units="cm"/>
      <inkml:brushProperty name="height" value="0.1" units="cm"/>
      <inkml:brushProperty name="color" value="#E71224"/>
    </inkml:brush>
  </inkml:definitions>
  <inkml:trace contextRef="#ctx0" brushRef="#br0">1161 150 2879 0 0,'0'-2'41'0'0,"0"1"0"0"0,0 0 0 0 0,0 0-1 0 0,-1 0 1 0 0,1 0 0 0 0,-1 0-1 0 0,1 0 1 0 0,-1 0 0 0 0,1 0-1 0 0,-1 0 1 0 0,1 0 0 0 0,-1 0-1 0 0,0 0 1 0 0,1 0 0 0 0,-1 0 0 0 0,0 1-1 0 0,0-1 1 0 0,0 0 0 0 0,0 0-1 0 0,0 1 1 0 0,0-1 0 0 0,0 1-1 0 0,0-1 1 0 0,0 1 0 0 0,0-1-1 0 0,0 1 1 0 0,0 0 0 0 0,0-1 0 0 0,0 1-1 0 0,0 0 1 0 0,-1 0 0 0 0,1 0-1 0 0,0 0 1 0 0,-2 0 0 0 0,-7 0 274 0 0,1 0 1 0 0,-1 0-1 0 0,-10 2 1 0 0,12-1-155 0 0,-45 4 1507 0 0,-104-5 0 0 0,152 0-1599 0 0,1 0 0 0 0,-1 0 0 0 0,1-1 0 0 0,-1 0-1 0 0,1 0 1 0 0,0 0 0 0 0,0 0 0 0 0,-1-1 0 0 0,1 0-1 0 0,0 0 1 0 0,0 0 0 0 0,0 0 0 0 0,1-1 0 0 0,-1 1-1 0 0,1-1 1 0 0,-1 0 0 0 0,1 0 0 0 0,0 0 0 0 0,0-1-1 0 0,0 1 1 0 0,0-1 0 0 0,1 1 0 0 0,-1-1 0 0 0,-2-7-1 0 0,2 6 21 0 0,0 1 0 0 0,0-1 0 0 0,-1 0-1 0 0,0 1 1 0 0,0 0 0 0 0,0-1 0 0 0,0 2-1 0 0,-1-1 1 0 0,1 0 0 0 0,-1 1 0 0 0,0 0-1 0 0,0 0 1 0 0,0 0 0 0 0,-1 1 0 0 0,1 0-1 0 0,-1 0 1 0 0,-10-2 0 0 0,4 1 9 0 0,1 1 0 0 0,0 1 0 0 0,-1 0 0 0 0,1 1 0 0 0,0 0 0 0 0,-1 0 0 0 0,1 1 0 0 0,-17 4 0 0 0,20-3-52 0 0,-1 1-1 0 0,1 1 1 0 0,-1-1-1 0 0,1 1 0 0 0,0 0 1 0 0,1 1-1 0 0,-1 0 1 0 0,-11 10-1 0 0,-4 6 58 0 0,-25 28 0 0 0,1 0-43 0 0,-138 137 447 0 0,168-165-414 0 0,1 0 0 0 0,1 1 0 0 0,1 1 0 0 0,0 0 0 0 0,2 1 0 0 0,1 0 0 0 0,1 1 0 0 0,1 1 0 0 0,1-1 1 0 0,-5 34-1 0 0,1-7 65 0 0,5-23-8 0 0,-7 53-1 0 0,13-73-94 0 0,1 0 1 0 0,0-1-1 0 0,0 1 1 0 0,1 0-1 0 0,0 0 0 0 0,1 0 1 0 0,0-1-1 0 0,0 1 0 0 0,1-1 1 0 0,5 13-1 0 0,63 99 396 0 0,-60-104-423 0 0,1 0 1 0 0,1-1-1 0 0,0-1 0 0 0,31 25 1 0 0,67 42 138 0 0,-77-61-90 0 0,2-1 0 0 0,0-2 0 0 0,50 16 0 0 0,-23-9 98 0 0,-39-16-143 0 0,0-1 0 0 0,1-1 0 0 0,-1-1 1 0 0,1-1-1 0 0,0-2 0 0 0,32 0 0 0 0,-24-3 26 0 0,0-1 0 0 0,0-2 0 0 0,-1-1 1 0 0,46-15-1 0 0,-24 3 0 0 0,90-43 0 0 0,-107 39-29 0 0,0-1 1 0 0,-2-2-1 0 0,44-38 0 0 0,-61 46-14 0 0,-1 0 0 0 0,-1 0-1 0 0,0-2 1 0 0,-1 0 0 0 0,-1-1-1 0 0,-1 0 1 0 0,14-28 0 0 0,-7 8 7 0 0,-1-1 1 0 0,16-53 0 0 0,-27 67 8 0 0,-1 0-1 0 0,-2 0 1 0 0,0-1-1 0 0,1-52 1 0 0,-7 53-12 0 0,-1-1-1 0 0,-1 1 1 0 0,-1 0 0 0 0,-2 0-1 0 0,0 0 1 0 0,-2 1 0 0 0,-1 0-1 0 0,-1 0 1 0 0,-1 1 0 0 0,-18-29-1 0 0,12 27-13 0 0,0 1-1 0 0,-1 0 1 0 0,-2 2-1 0 0,0 0 1 0 0,-2 1-1 0 0,0 2 0 0 0,-1 0 1 0 0,-44-28-1 0 0,58 42-52 0 0,0 1 1 0 0,0 0-1 0 0,0 1 0 0 0,-1 0 0 0 0,0 0 0 0 0,0 1 1 0 0,0 0-1 0 0,0 1 0 0 0,0 0 0 0 0,-1 0 0 0 0,1 1 1 0 0,-1 1-1 0 0,1 0 0 0 0,-1 0 0 0 0,1 1 0 0 0,-1 1 1 0 0,1-1-1 0 0,0 2 0 0 0,-11 3 0 0 0,-1 1-1395 0 0,-37 18 0 0 0,16-4-4211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5:34.965"/>
    </inkml:context>
    <inkml:brush xml:id="br0">
      <inkml:brushProperty name="width" value="0.1" units="cm"/>
      <inkml:brushProperty name="height" value="0.1" units="cm"/>
      <inkml:brushProperty name="color" value="#E71224"/>
    </inkml:brush>
  </inkml:definitions>
  <inkml:trace contextRef="#ctx0" brushRef="#br0">0 157 919 0 0,'1'-1'147'0'0,"-1"0"-1"0"0,1 0 1 0 0,0 0-1 0 0,0 0 1 0 0,0 0-1 0 0,0 0 1 0 0,0 0-1 0 0,0 1 1 0 0,0-1-1 0 0,0 0 1 0 0,0 1-1 0 0,0-1 1 0 0,0 1-1 0 0,0-1 1 0 0,0 1-1 0 0,0-1 1 0 0,0 1-1 0 0,1 0 1 0 0,-1 0-1 0 0,0 0 1 0 0,0-1-1 0 0,1 1 1 0 0,-1 0-1 0 0,0 1 1 0 0,3-1-1 0 0,-3 0-61 0 0,1 0 0 0 0,0 0 0 0 0,0 0 1 0 0,-1 0-1 0 0,1 0 0 0 0,0 0 0 0 0,0-1 0 0 0,-1 1 0 0 0,1-1 0 0 0,0 1 0 0 0,-1-1 0 0 0,1 0 0 0 0,2-1 0 0 0,-1 0 7 0 0,0 0-1 0 0,1 0 0 0 0,-1 1 0 0 0,1-1 1 0 0,-1 1-1 0 0,1 0 0 0 0,-1 0 1 0 0,1 0-1 0 0,7-1 0 0 0,35 0 707 0 0,-45 2-789 0 0,18 0 83 0 0,-1 1-1 0 0,1 1 1 0 0,-1 0 0 0 0,1 1-1 0 0,-1 1 1 0 0,0 1-1 0 0,0 0 1 0 0,20 10-1 0 0,-20-8 3 0 0,0-1 0 0 0,0 0-1 0 0,0-2 1 0 0,38 5-1 0 0,-31-6 20 0 0,0-2 0 0 0,0 0-1 0 0,0-2 1 0 0,1-1-1 0 0,-1-1 1 0 0,30-7-1 0 0,27-12 471 0 0,-35 9-267 0 0,47-7 1 0 0,-68 15-237 0 0,-1-1 0 0 0,1-1 0 0 0,-2-2 0 0 0,25-11 0 0 0,-42 17 1 0 0,1 1 0 0 0,-1 0-1 0 0,1 1 1 0 0,-1 0-1 0 0,1 0 1 0 0,-1 1 0 0 0,12 0-1 0 0,29-3 155 0 0,46-14 549 0 0,-29 14-517 0 0,171-28-86 0 0,-211 27-181 0 0,0 0 0 0 0,0 1 0 0 0,0 1 0 0 0,34 3 0 0 0,-46 1 0 0 0,0 1 0 0 0,-1 0 0 0 0,1 1 0 0 0,13 6 0 0 0,-14-5 0 0 0,-1-1 0 0 0,2 0 0 0 0,-1-1 0 0 0,21 4 0 0 0,-22-5 0 0 0,0 0 0 0 0,0 1 0 0 0,-1 1 0 0 0,0 0 0 0 0,1 0 0 0 0,16 11 0 0 0,-7-5 0 0 0,7 4 2 0 0,8 4 16 0 0,43 15-1 0 0,-66-29-13 0 0,1 0-1 0 0,-1-1 1 0 0,1 0-1 0 0,0-1 0 0 0,0 0 1 0 0,0-1-1 0 0,20-1 0 0 0,75-5 24 0 0,26-2 10 0 0,24-7-37 0 0,51-24 0 0 0,255-23 64 0 0,-406 57-64 0 0,105 6 0 0 0,78 27 0 0 0,-239-29 0 0 0,121 7 0 0 0,-37-4 0 0 0,58 4 0 0 0,46 1 0 0 0,-113 4 0 0 0,-55-8 0 0 0,-1 0 0 0 0,32 0 0 0 0,25-9 0 0 0,-52 2 0 0 0,48 1 0 0 0,22 10 18 0 0,88 4 28 0 0,-144-10-46 0 0,61 11 0 0 0,-10-1 0 0 0,113 12 64 0 0,-163-20-64 0 0,-16-2 0 0 0,42 10 0 0 0,-45-7 16 0 0,26 1 0 0 0,-17-2 6 0 0,122 13-12 0 0,-114-14-10 0 0,-1-1 0 0 0,1-2 0 0 0,-1-1 0 0 0,40-8 0 0 0,-60 8 0 0 0,0 1 0 0 0,-1 0 0 0 0,1 1 0 0 0,31 7 0 0 0,-1-1 0 0 0,72 12 0 0 0,-12 0-1 0 0,3 0 13 0 0,-86-13-3 0 0,0-1 0 0 0,0-1 0 0 0,0-1 0 0 0,0-2-1 0 0,35-1 1 0 0,-32-1-9 0 0,0 1 0 0 0,0 2 0 0 0,0 1 0 0 0,46 11 0 0 0,-10-2 0 0 0,-17-7-17 0 0,-28-3-145 0 0,-1 0 1 0 0,0 2-1 0 0,-1-1 1 0 0,20 8-1 0 0,-29-7-229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9:29.740"/>
    </inkml:context>
    <inkml:brush xml:id="br0">
      <inkml:brushProperty name="width" value="0.1" units="cm"/>
      <inkml:brushProperty name="height" value="0.1" units="cm"/>
      <inkml:brushProperty name="color" value="#E71224"/>
    </inkml:brush>
  </inkml:definitions>
  <inkml:trace contextRef="#ctx0" brushRef="#br0">1041 242 3223 0 0,'0'-1'15'0'0,"1"1"0"0"0,-1-1-1 0 0,0 1 1 0 0,1-1 0 0 0,-1 0-1 0 0,0 1 1 0 0,1-1 0 0 0,-1 1-1 0 0,0-1 1 0 0,0 1 0 0 0,0-1-1 0 0,0 0 1 0 0,0 1-1 0 0,0-1 1 0 0,0 0 0 0 0,0 1-1 0 0,0-1 1 0 0,0 1 0 0 0,0-1-1 0 0,0 0 1 0 0,0 1 0 0 0,0-1-1 0 0,0 1 1 0 0,0-1 0 0 0,-1 0-1 0 0,-12-20-250 0 0,-23-15 5202 0 0,17 19-4650 0 0,-1 1 0 0 0,-1 1 0 0 0,0 0-1 0 0,-1 2 1 0 0,-1 1 0 0 0,1 0 0 0 0,-2 2 0 0 0,0 0 0 0 0,-41-9 0 0 0,3 7 501 0 0,-75-5 0 0 0,126 17-695 0 0,1 0-1 0 0,-1 0 1 0 0,0 1-1 0 0,0 1 1 0 0,0 0-1 0 0,1 0 1 0 0,-1 1-1 0 0,1 1 1 0 0,-1-1-1 0 0,1 2 1 0 0,0-1-1 0 0,1 2 1 0 0,-1-1-1 0 0,1 1 1 0 0,-12 10-1 0 0,-4 6-49 0 0,1 0-1 0 0,2 1 0 0 0,-40 51 1 0 0,28-24-29 0 0,1 1 1 0 0,-47 101-1 0 0,66-118-37 0 0,0 1-1 0 0,2 1 0 0 0,2 0 1 0 0,1 0-1 0 0,2 1 0 0 0,2 0 1 0 0,1 0-1 0 0,2 1 0 0 0,1-1 1 0 0,2 1-1 0 0,8 48 0 0 0,1-24 6 0 0,3-1 0 0 0,2-1-1 0 0,3 0 1 0 0,3-1 0 0 0,54 108-1 0 0,-61-140-1 0 0,-4-5 28 0 0,1-2 0 0 0,1 1 0 0 0,21 27 0 0 0,-30-44-28 0 0,1 1-1 0 0,-1-1 1 0 0,1 0 0 0 0,1 0-1 0 0,-1-1 1 0 0,1 1 0 0 0,-1-1-1 0 0,1 0 1 0 0,0 0 0 0 0,0-1 0 0 0,0 1-1 0 0,0-1 1 0 0,1 0 0 0 0,-1 0-1 0 0,1-1 1 0 0,-1 0 0 0 0,1 0 0 0 0,-1 0-1 0 0,11 0 1 0 0,2-3 105 0 0,-1 0-1 0 0,1-1 1 0 0,0-1 0 0 0,-1-1-1 0 0,0 0 1 0 0,28-13 0 0 0,94-57 334 0 0,-113 61-423 0 0,13-9 11 0 0,-1-1-1 0 0,-1-2 1 0 0,-1-2-1 0 0,46-44 1 0 0,-69 58-16 0 0,-1 1 0 0 0,0-2 1 0 0,-1 1-1 0 0,-1-2 0 0 0,0 1 0 0 0,-1-2 1 0 0,0 1-1 0 0,-2-1 0 0 0,0 0 1 0 0,-1 0-1 0 0,0-1 0 0 0,-2 0 0 0 0,5-31 1 0 0,-8 32 23 0 0,-1-1 1 0 0,-1 1 0 0 0,0-1-1 0 0,-1 1 1 0 0,-1 0 0 0 0,-1 0-1 0 0,0 0 1 0 0,-1 0 0 0 0,-1 1-1 0 0,-1 0 1 0 0,-12-22 0 0 0,8 18 30 0 0,-1 0 1 0 0,-2 2 0 0 0,0-1 0 0 0,0 2 0 0 0,-2 0 0 0 0,0 0 0 0 0,-1 2-1 0 0,-22-17 1 0 0,1 6 163 0 0,-55-30 1 0 0,73 46-155 0 0,-1 0 0 0 0,-1 1 0 0 0,0 2 0 0 0,-37-9 0 0 0,53 14-102 0 0,0 1-1 0 0,0 1 1 0 0,0-1-1 0 0,0 1 1 0 0,-1 0-1 0 0,1 1 1 0 0,0-1 0 0 0,0 1-1 0 0,0 0 1 0 0,0 1-1 0 0,0-1 1 0 0,0 1-1 0 0,1 1 1 0 0,-11 4-1 0 0,11-4-868 0 0,0 0 0 0 0,1 1-1 0 0,-1 0 1 0 0,1 0 0 0 0,-7 7-1 0 0,-12 19-5229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0:22.679"/>
    </inkml:context>
    <inkml:brush xml:id="br0">
      <inkml:brushProperty name="width" value="0.1" units="cm"/>
      <inkml:brushProperty name="height" value="0.1" units="cm"/>
      <inkml:brushProperty name="color" value="#E71224"/>
    </inkml:brush>
  </inkml:definitions>
  <inkml:trace contextRef="#ctx0" brushRef="#br0">1238 320 919 0 0,'0'-2'97'0'0,"-1"1"0"0"0,1-1 0 0 0,-1 1 0 0 0,1-1-1 0 0,-1 1 1 0 0,0-1 0 0 0,0 1 0 0 0,1-1-1 0 0,-1 1 1 0 0,0 0 0 0 0,0-1 0 0 0,0 1 0 0 0,0 0-1 0 0,-1 0 1 0 0,1 0 0 0 0,0 0 0 0 0,0 0-1 0 0,-3-1 1 0 0,3 1-9 0 0,0 1 1 0 0,0-1-1 0 0,0 1 0 0 0,0-1 1 0 0,0 0-1 0 0,0 1 1 0 0,0-1-1 0 0,0 0 0 0 0,1 0 1 0 0,-1 1-1 0 0,0-1 0 0 0,0 0 1 0 0,1 0-1 0 0,-1 0 0 0 0,1 0 1 0 0,-1 0-1 0 0,0 0 0 0 0,1 0 1 0 0,0 0-1 0 0,-1-1 0 0 0,1 1 1 0 0,0 0-1 0 0,-1 0 0 0 0,1 0 1 0 0,0 0-1 0 0,0 0 0 0 0,0-1 1 0 0,0 1-1 0 0,1-2 0 0 0,-1 1 41 0 0,0 1-1 0 0,0-1 0 0 0,0 1 1 0 0,0-1-1 0 0,-1 1 0 0 0,1-1 1 0 0,0 1-1 0 0,-1-1 0 0 0,1 1 1 0 0,-1-1-1 0 0,1 1 1 0 0,-1 0-1 0 0,0-1 0 0 0,0 1 1 0 0,1 0-1 0 0,-1-1 0 0 0,0 1 1 0 0,0 0-1 0 0,-2-1 0 0 0,-4-3 434 0 0,1 1-179 0 0,0 0 0 0 0,0 0 0 0 0,0-1 0 0 0,-6-7 0 0 0,10 10-309 0 0,0-1-1 0 0,0 0 0 0 0,0 0 1 0 0,1 1-1 0 0,-1-1 1 0 0,1 0-1 0 0,0-1 1 0 0,0 1-1 0 0,0 0 1 0 0,0 0-1 0 0,1 0 1 0 0,-1-6-1 0 0,0 3-17 0 0,1 1 0 0 0,-1 0 0 0 0,0 0 0 0 0,0 0 0 0 0,-1 0 0 0 0,1 0 0 0 0,-1 0 0 0 0,0 1 0 0 0,0-1 0 0 0,-1 1 0 0 0,1-1 0 0 0,-1 1 0 0 0,0 0 0 0 0,0 0 0 0 0,-1 0 0 0 0,1 0 0 0 0,-1 0 0 0 0,0 1 0 0 0,0 0 0 0 0,-6-5 0 0 0,2 4 46 0 0,-1-1 0 0 0,1 1 0 0 0,-1 0 0 0 0,0 1-1 0 0,1 0 1 0 0,-2 0 0 0 0,-17-3 0 0 0,-4 3 77 0 0,-34 0-1 0 0,0 1 2 0 0,-2-7 61 0 0,41 5-144 0 0,-1 0 0 0 0,-39 2 0 0 0,41 3-66 0 0,-1-1 70 0 0,-43 8 1 0 0,-12 3-1 0 0,56-5 46 0 0,0 1 1 0 0,0 1 0 0 0,0 1-1 0 0,1 1 1 0 0,-23 14-1 0 0,35-17-103 0 0,0 0 0 0 0,0 0 0 0 0,1 2-1 0 0,0-1 1 0 0,-11 13 0 0 0,16-15-13 0 0,1 0 1 0 0,0 0-1 0 0,0 1 0 0 0,0 0 1 0 0,1 0-1 0 0,0 0 1 0 0,1 1-1 0 0,-1-1 0 0 0,2 1 1 0 0,-3 8-1 0 0,-3 14 81 0 0,-2 14-25 0 0,-2-1 0 0 0,-27 63 1 0 0,22-63 238 0 0,-24 89 0 0 0,34-105-253 0 0,5-18-39 0 0,1-1-1 0 0,-1 1 1 0 0,2 0 0 0 0,-1-1 0 0 0,1 1 0 0 0,2 10-1 0 0,9 52 173 0 0,-6-48-149 0 0,-2-10-32 0 0,1 0 0 0 0,0 0 1 0 0,1 0-1 0 0,1-1 0 0 0,0 1 1 0 0,0-1-1 0 0,1-1 0 0 0,1 1 1 0 0,0-1-1 0 0,0-1 0 0 0,1 0 1 0 0,1 0-1 0 0,-1 0 0 0 0,2-1 1 0 0,-1-1-1 0 0,1 0 0 0 0,1 0 1 0 0,-1-1-1 0 0,22 10 0 0 0,-11-7 73 0 0,36 26 0 0 0,11 6 85 0 0,-48-30-138 0 0,2-2-1 0 0,0 0 1 0 0,0-1 0 0 0,44 9 0 0 0,-56-16-25 0 0,33 7 73 0 0,0-3 0 0 0,52 1 0 0 0,-70-6-41 0 0,-14 0-34 0 0,0-1-1 0 0,0-1 1 0 0,0 0 0 0 0,22-4 0 0 0,3-5 103 0 0,5 0 74 0 0,58-24 1 0 0,-89 30-181 0 0,-1 0 1 0 0,0-1-1 0 0,0 0 1 0 0,-1 0-1 0 0,1-1 1 0 0,-1 0-1 0 0,-1-1 1 0 0,1 0 0 0 0,-1-1-1 0 0,12-13 1 0 0,5-9 43 0 0,-14 16 47 0 0,1 0 1 0 0,16-30-1 0 0,-11 13-41 0 0,-1 2-4 0 0,19-48 0 0 0,-31 66-42 0 0,-1 1 1 0 0,0-1 0 0 0,-1 0 0 0 0,0 0-1 0 0,-1 0 1 0 0,0 0 0 0 0,0 0-1 0 0,-3-19 1 0 0,-3-15 156 0 0,-21-80 0 0 0,21 107-144 0 0,-1 0 1 0 0,-1 1-1 0 0,-1 0 1 0 0,-1 0-1 0 0,0 1 1 0 0,-1 0 0 0 0,-14-18-1 0 0,14 21-16 0 0,-1 0-1 0 0,0 1 1 0 0,-1 0 0 0 0,-22-17-1 0 0,30 26-23 0 0,0 1 1 0 0,0-1-1 0 0,0 1 0 0 0,-1 0 1 0 0,0 0-1 0 0,1 1 0 0 0,-1-1 0 0 0,0 1 1 0 0,0 0-1 0 0,1 0 0 0 0,-1 0 1 0 0,0 1-1 0 0,0 0 0 0 0,0 0 0 0 0,0 0 1 0 0,0 1-1 0 0,0-1 0 0 0,0 1 1 0 0,1 0-1 0 0,-7 3 0 0 0,-8 3-394 0 0,0 2 1 0 0,0 0-1 0 0,2 1 0 0 0,-1 1 0 0 0,-18 15 1 0 0,-1 3-793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1:02.999"/>
    </inkml:context>
    <inkml:brush xml:id="br0">
      <inkml:brushProperty name="width" value="0.1" units="cm"/>
      <inkml:brushProperty name="height" value="0.1" units="cm"/>
      <inkml:brushProperty name="color" value="#E71224"/>
    </inkml:brush>
  </inkml:definitions>
  <inkml:trace contextRef="#ctx0" brushRef="#br0">1154 482 4287 0 0,'-8'-11'74'0'0,"7"10"24"0"0,0 0-1 0 0,0-1 1 0 0,0 1-1 0 0,0 0 0 0 0,0-1 1 0 0,0 1-1 0 0,0-1 1 0 0,0 0-1 0 0,1 1 1 0 0,-1-1-1 0 0,1 1 0 0 0,-1-1 1 0 0,1 0-1 0 0,-1 0 1 0 0,1 1-1 0 0,0-1 0 0 0,0 0 1 0 0,0 0-1 0 0,0 1 1 0 0,0-1-1 0 0,0 0 0 0 0,1 0 1 0 0,-1 1-1 0 0,1-1 1 0 0,0-3-1 0 0,18-37 364 0 0,-15 35-427 0 0,0-1-1 0 0,-1 0 1 0 0,0 0 0 0 0,3-11 0 0 0,-6 16 16 0 0,1-1 1 0 0,-1 0-1 0 0,0 1 1 0 0,0-1-1 0 0,0 0 1 0 0,0 1-1 0 0,-1-1 1 0 0,0 0 0 0 0,1 1-1 0 0,-1-1 1 0 0,-1 0-1 0 0,1 1 1 0 0,-3-6-1 0 0,-2-2 306 0 0,0 1 0 0 0,-1 0 0 0 0,-1 0 0 0 0,1 1 0 0 0,-2 0-1 0 0,1 0 1 0 0,-1 1 0 0 0,0 0 0 0 0,-14-9 0 0 0,-12-5 57 0 0,-52-24 0 0 0,87 46-414 0 0,-40-18 223 0 0,-1 2-1 0 0,0 2 0 0 0,-1 2 1 0 0,0 1-1 0 0,-1 3 0 0 0,0 1 1 0 0,-1 2-1 0 0,-66 1 0 0 0,-37 5-77 0 0,135-1-124 0 0,-1 2 0 0 0,0-1-1 0 0,1 2 1 0 0,-1-1 0 0 0,1 2 0 0 0,-1 0-1 0 0,1 0 1 0 0,1 1 0 0 0,-1 1 0 0 0,1 0-1 0 0,0 0 1 0 0,0 1 0 0 0,0 0 0 0 0,-15 15-1 0 0,10-7-6 0 0,1 1-1 0 0,1 0 1 0 0,0 1 0 0 0,1 1-1 0 0,1 0 1 0 0,0 0 0 0 0,2 2-1 0 0,0-1 1 0 0,1 1-1 0 0,-12 42 1 0 0,15-45 59 0 0,2 0 0 0 0,0 1 1 0 0,1 0-1 0 0,1 0 0 0 0,0 0 0 0 0,2 35 0 0 0,2-38 11 0 0,1 0-1 0 0,0 0 0 0 0,1 0 1 0 0,0 0-1 0 0,1 0 0 0 0,8 15 0 0 0,1-5 68 0 0,0 0-1 0 0,27 33 0 0 0,-12-18 69 0 0,-14-17-129 0 0,2-1 0 0 0,0-1 0 0 0,1-1 0 0 0,27 24 0 0 0,-5-11 108 0 0,2-2-1 0 0,1-2 1 0 0,73 38 0 0 0,-83-51-137 0 0,1-1 1 0 0,1-2-1 0 0,1-1 1 0 0,58 11 0 0 0,-80-21-42 0 0,0 0 0 0 0,0-1 0 0 0,0 0 0 0 0,0-1 0 0 0,0-1 0 0 0,0 0 0 0 0,0-1 0 0 0,0 0 0 0 0,0-2 0 0 0,-1 1 0 0 0,1-2 0 0 0,-1 1 0 0 0,0-2 0 0 0,-1 0 1 0 0,18-10-1 0 0,7-9 176 0 0,0-2 0 0 0,35-33 0 0 0,-60 48-167 0 0,0 0 0 0 0,-1-1 1 0 0,-1 0-1 0 0,0-1 0 0 0,-1 0 1 0 0,0 0-1 0 0,-1-1 0 0 0,11-29 1 0 0,-13 25 0 0 0,-1 0 1 0 0,-1 0 0 0 0,0 0 0 0 0,0-29-1 0 0,-5-77 171 0 0,0 17-111 0 0,0-24 125 0 0,-1 114-187 0 0,0-1 0 0 0,-1 1 0 0 0,-1-1 0 0 0,-12-34 0 0 0,12 43-22 0 0,-1 1 0 0 0,0-1 1 0 0,-1 1-1 0 0,0 0 0 0 0,0 1 0 0 0,-1 0 0 0 0,0 0 0 0 0,-1 0 0 0 0,0 1 1 0 0,0 0-1 0 0,-15-10 0 0 0,-3 1 17 0 0,-1 1 0 0 0,-51-20 0 0 0,63 29-18 0 0,0 1 1 0 0,0 0-1 0 0,-1 1 0 0 0,1 0 1 0 0,-31-1-1 0 0,33 4-42 0 0,1 1 0 0 0,0 1 0 0 0,0 0 1 0 0,0 1-1 0 0,0 1 0 0 0,0-1 0 0 0,1 2 0 0 0,-17 6 1 0 0,1 3-577 0 0,-34 20 0 0 0,5 4-4240 0 0,10-2-1222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1:39.564"/>
    </inkml:context>
    <inkml:brush xml:id="br0">
      <inkml:brushProperty name="width" value="0.1" units="cm"/>
      <inkml:brushProperty name="height" value="0.1" units="cm"/>
      <inkml:brushProperty name="color" value="#E71224"/>
    </inkml:brush>
  </inkml:definitions>
  <inkml:trace contextRef="#ctx0" brushRef="#br0">1217 221 2759 0 0,'-50'-64'4028'0'0,"43"59"-3907"0"0,0 0 1 0 0,0 0-1 0 0,0 0 0 0 0,0 1 0 0 0,-1 0 0 0 0,1 1 0 0 0,-1-1 0 0 0,0 1 0 0 0,-16-3 0 0 0,19 4-51 0 0,1 0 1 0 0,-1 0-1 0 0,1 0 1 0 0,0-1-1 0 0,-6-3 0 0 0,7 4 32 0 0,1 0-1 0 0,-1 0 0 0 0,0 0 0 0 0,0 0 1 0 0,0 1-1 0 0,-1-1 0 0 0,1 1 0 0 0,0 0 1 0 0,-1 0-1 0 0,1 0 0 0 0,-6 0 0 0 0,5 0-59 0 0,-1 0 0 0 0,1-1 0 0 0,-1 1 0 0 0,1-1 0 0 0,0 0 0 0 0,0 0 0 0 0,0 0 0 0 0,0-1 0 0 0,-6-3 0 0 0,-5-4 208 0 0,-3-1 114 0 0,13 7-215 0 0,0 1 0 0 0,0 0 1 0 0,-1 0-1 0 0,-7-2 0 0 0,-2 0-11 0 0,0 1 0 0 0,-1 1-1 0 0,1 1 1 0 0,-1 0 0 0 0,1 1-1 0 0,-1 1 1 0 0,-21 2 0 0 0,20 0-42 0 0,-29 9 1 0 0,3-2 30 0 0,-24 4 2 0 0,-102 35 0 0 0,136-35-69 0 0,1 1-1 0 0,0 1 0 0 0,1 2 1 0 0,1 1-1 0 0,-52 42 0 0 0,66-47-7 0 0,0 1 0 0 0,1 0-1 0 0,1 1 1 0 0,1 1-1 0 0,0 0 1 0 0,-17 29 0 0 0,23-33 12 0 0,1 0 0 0 0,0 0 0 0 0,1 1 1 0 0,1 0-1 0 0,0 0 0 0 0,1 0 0 0 0,0 0 0 0 0,1 0 1 0 0,0 1-1 0 0,1-1 0 0 0,1 16 0 0 0,6 24 136 0 0,2 0-1 0 0,27 92 1 0 0,-26-111-113 0 0,-2-7-13 0 0,0 2 74 0 0,13 33 1 0 0,-16-53-92 0 0,0 0 1 0 0,1 0-1 0 0,0 0 1 0 0,1 0 0 0 0,-1-1-1 0 0,2 0 1 0 0,8 10 0 0 0,-2-5 9 0 0,-1-1 0 0 0,2 0 1 0 0,0-1-1 0 0,0 0 0 0 0,1-2 1 0 0,0 1-1 0 0,1-2 0 0 0,-1 0 1 0 0,19 6-1 0 0,-14-8 15 0 0,0-1-1 0 0,0-1 1 0 0,1 0-1 0 0,33 0 1 0 0,85-5 230 0 0,-137 1-305 0 0,33-2 62 0 0,-1 0 0 0 0,0-3 1 0 0,0 0-1 0 0,0-2 0 0 0,-1-2 1 0 0,49-19-1 0 0,-19 1 118 0 0,96-57-1 0 0,-144 73-129 0 0,-1 0-1 0 0,-1-1 1 0 0,0 0 0 0 0,0-1-1 0 0,-1-1 1 0 0,-1 0-1 0 0,0 0 1 0 0,-1-1-1 0 0,-1 0 1 0 0,0-1-1 0 0,-1 0 1 0 0,-1-1 0 0 0,6-18-1 0 0,-9 24-2 0 0,-1-1 0 0 0,-1-1 0 0 0,0 1 0 0 0,0 0 1 0 0,-1 0-1 0 0,-1-1 0 0 0,0 1 0 0 0,0-1 0 0 0,-4-15 0 0 0,1 12-19 0 0,-1-1 0 0 0,-1 1 0 0 0,0 0 0 0 0,-2 0 0 0 0,1 1-1 0 0,-12-18 1 0 0,2 8-7 0 0,0 2-1 0 0,-1 1 1 0 0,-2 0-1 0 0,0 1 1 0 0,-1 1 0 0 0,-1 0-1 0 0,-43-29 1 0 0,45 36-41 0 0,-1 1 1 0 0,1 0-1 0 0,-2 2 1 0 0,0 1-1 0 0,0 0 1 0 0,0 2-1 0 0,-1 0 1 0 0,0 1-1 0 0,-1 2 1 0 0,1 0-1 0 0,-1 1 1 0 0,1 1-1 0 0,-1 2 1 0 0,0 0-1 0 0,-36 5 1 0 0,50-3-250 0 0,0 0 1 0 0,1 1 0 0 0,-1 0 0 0 0,-13 7 0 0 0,-15 10-3764 0 0,32-18 3324 0 0,-36 23-5297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09.140"/>
    </inkml:context>
    <inkml:brush xml:id="br0">
      <inkml:brushProperty name="width" value="0.1" units="cm"/>
      <inkml:brushProperty name="height" value="0.1" units="cm"/>
      <inkml:brushProperty name="color" value="#E71224"/>
    </inkml:brush>
  </inkml:definitions>
  <inkml:trace contextRef="#ctx0" brushRef="#br0">4710 145 1439 0 0,'14'-6'48'0'0,"-1"-1"0"0"0,1 0 0 0 0,20-16 0 0 0,-24 16 391 0 0,-1 0 0 0 0,0-1-1 0 0,-1 0 1 0 0,1-1 0 0 0,-2 0-1 0 0,1 0 1 0 0,-1 0 0 0 0,5-12-1 0 0,-11 21-410 0 0,-1 0 0 0 0,0-1 0 0 0,0 1 0 0 0,0-1 0 0 0,1 1-1 0 0,-1 0 1 0 0,0-1 0 0 0,0 1 0 0 0,0-1 0 0 0,0 1 0 0 0,0-1-1 0 0,0 1 1 0 0,0 0 0 0 0,0-1 0 0 0,0 1 0 0 0,0-1 0 0 0,0 1-1 0 0,0-1 1 0 0,0 1 0 0 0,-1 0 0 0 0,1-1 0 0 0,0 1-1 0 0,0-1 1 0 0,0 1 0 0 0,-1 0 0 0 0,1-1 0 0 0,0 1 0 0 0,0 0-1 0 0,-1-1 1 0 0,1 1 0 0 0,0 0 0 0 0,-1-1 0 0 0,1 1 0 0 0,0 0-1 0 0,-1 0 1 0 0,1-1 0 0 0,0 1 0 0 0,-1 0 0 0 0,1 0 0 0 0,-1 0-1 0 0,1-1 1 0 0,0 1 0 0 0,-1 0 0 0 0,1 0 0 0 0,-1 0 0 0 0,1 0-1 0 0,-1 0 1 0 0,1 0 0 0 0,0 0 0 0 0,-1 0 0 0 0,1 0 0 0 0,-2 0-1 0 0,-26 3 762 0 0,24-2-649 0 0,-25 5 45 0 0,1 1 0 0 0,0 2 0 0 0,-35 14 1 0 0,-40 14-113 0 0,-6-15 5 0 0,3-1-18 0 0,-8 2 24 0 0,30-8-32 0 0,-10 2 366 0 0,0-4 0 0 0,-173 0 0 0 0,59-19-252 0 0,152 6 129 0 0,-111 13 1 0 0,92-5-171 0 0,-180 0 122 0 0,78-5-14 0 0,11 13 158 0 0,-3-1-4 0 0,96-9-204 0 0,-38-1 39 0 0,-244 14 33 0 0,333-17-253 0 0,-61 2 45 0 0,-1-3-1 0 0,-144-17 0 0 0,-130-8 422 0 0,266 25-244 0 0,1-4 0 0 0,-113-19 0 0 0,142 11-164 0 0,-1 3-1 0 0,0 3 1 0 0,-1 3-1 0 0,1 3 1 0 0,0 2 0 0 0,-94 17-1 0 0,31 5-4156 0 0,59-13-518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10.864"/>
    </inkml:context>
    <inkml:brush xml:id="br0">
      <inkml:brushProperty name="width" value="0.1" units="cm"/>
      <inkml:brushProperty name="height" value="0.1" units="cm"/>
      <inkml:brushProperty name="color" value="#E71224"/>
    </inkml:brush>
  </inkml:definitions>
  <inkml:trace contextRef="#ctx0" brushRef="#br0">1741 31 919 0 0,'2'-2'174'0'0,"1"0"-1"0"0,-1 0 0 0 0,1 0 0 0 0,0 1 0 0 0,0-1 0 0 0,0 1 0 0 0,0 0 0 0 0,0 0 0 0 0,3-1 0 0 0,-2 1-26 0 0,0-1-1 0 0,0 1 0 0 0,0-1 0 0 0,0 0 0 0 0,6-4 0 0 0,-14 5 1366 0 0,-10 3-590 0 0,-18 5-20 0 0,-25 15-127 0 0,-27 7-503 0 0,46-19 41 0 0,0-1 1 0 0,0-2-1 0 0,-1-2 0 0 0,0-1 1 0 0,0-2-1 0 0,-44-3 0 0 0,29-4-69 0 0,-1 3 0 0 0,0 2 0 0 0,-59 8 0 0 0,65-2-172 0 0,0-3-1 0 0,-71-5 0 0 0,-98-20 688 0 0,82 6-277 0 0,90 12-514 0 0,-1 2 0 0 0,0 2-1 0 0,1 2 1 0 0,-1 2 0 0 0,0 2 0 0 0,-61 16 0 0 0,50-6-830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12.258"/>
    </inkml:context>
    <inkml:brush xml:id="br0">
      <inkml:brushProperty name="width" value="0.1" units="cm"/>
      <inkml:brushProperty name="height" value="0.1" units="cm"/>
      <inkml:brushProperty name="color" value="#E71224"/>
    </inkml:brush>
  </inkml:definitions>
  <inkml:trace contextRef="#ctx0" brushRef="#br0">2332 144 919 0 0,'1'-3'410'0'0,"1"0"0"0"0,-1-1 0 0 0,-1 1 0 0 0,1 0 0 0 0,0-1 0 0 0,-1 1 0 0 0,1 0 0 0 0,-1-1 0 0 0,0 1 0 0 0,-1-6 0 0 0,1 9-361 0 0,0-1-1 0 0,0 0 1 0 0,0 1-1 0 0,0-1 1 0 0,0 0-1 0 0,0 1 1 0 0,-1-1-1 0 0,1 0 1 0 0,0 0-1 0 0,0 1 1 0 0,-1-1-1 0 0,1 0 1 0 0,0 1-1 0 0,-1-1 1 0 0,1 1-1 0 0,0-1 1 0 0,-1 1-1 0 0,1-1 1 0 0,-1 0-1 0 0,1 1 1 0 0,-1 0-1 0 0,1-1 1 0 0,-1 1-1 0 0,0-1 1 0 0,1 1-1 0 0,-1 0 1 0 0,1-1 0 0 0,-1 1-1 0 0,0 0 1 0 0,1-1-1 0 0,-1 1 1 0 0,0 0-1 0 0,0 0 1 0 0,1 0-1 0 0,-1 0 1 0 0,0 0-1 0 0,1 0 1 0 0,-1 0-1 0 0,0 0 1 0 0,1 0-1 0 0,-1 0 1 0 0,0 0-1 0 0,0 0 1 0 0,1 0-1 0 0,-1 1 1 0 0,0-1-1 0 0,1 0 1 0 0,-1 1-1 0 0,0-1 1 0 0,0 1-1 0 0,-51 14 1032 0 0,-70 24-413 0 0,94-31-518 0 0,4-3 32 0 0,0-2-1 0 0,0 0 1 0 0,0-1 0 0 0,-1-1-1 0 0,1-2 1 0 0,-40-5-1 0 0,-51 4 310 0 0,70 2-425 0 0,3 2-13 0 0,-69 13 0 0 0,70-8-45 0 0,-72 3-1 0 0,-91-24 162 0 0,132 7 55 0 0,-33-3 254 0 0,-148-36-1 0 0,-138-44-236 0 0,351 82-346 0 0,1 2-1 0 0,-2 1 1 0 0,1 3-1 0 0,0 1 1 0 0,-1 2-1 0 0,-69 11 1 0 0,53-2-317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14.727"/>
    </inkml:context>
    <inkml:brush xml:id="br0">
      <inkml:brushProperty name="width" value="0.1" units="cm"/>
      <inkml:brushProperty name="height" value="0.1" units="cm"/>
      <inkml:brushProperty name="color" value="#E71224"/>
    </inkml:brush>
  </inkml:definitions>
  <inkml:trace contextRef="#ctx0" brushRef="#br0">2782 12 919 0 0,'-39'-4'110'0'0,"31"2"199"0"0,0 1 0 0 0,0 1 0 0 0,0-1 0 0 0,-1 1 0 0 0,-8 2 0 0 0,8-2 31 0 0,0 1-1 0 0,0-1 0 0 0,0-1 1 0 0,-11-1-1 0 0,-12-1 39 0 0,-263 10 1669 0 0,227-4-1919 0 0,34-1-48 0 0,-188 16 826 0 0,167-9-800 0 0,-1-3 0 0 0,0-2 0 0 0,0-2-1 0 0,0-3 1 0 0,-70-11 0 0 0,82 7 287 0 0,1 1-1 0 0,-58 3 1 0 0,-86 14 84 0 0,108-5-138 0 0,-155-6 0 0 0,210-4-268 0 0,-72-7 332 0 0,-158 7 1 0 0,31 13-262 0 0,8-1-422 0 0,178-6-46 0 0,1 3-24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16.193"/>
    </inkml:context>
    <inkml:brush xml:id="br0">
      <inkml:brushProperty name="width" value="0.1" units="cm"/>
      <inkml:brushProperty name="height" value="0.1" units="cm"/>
      <inkml:brushProperty name="color" value="#E71224"/>
    </inkml:brush>
  </inkml:definitions>
  <inkml:trace contextRef="#ctx0" brushRef="#br0">3114 57 2759 0 0,'1'-1'137'0'0,"0"0"-1"0"0,1 0 0 0 0,-1 0 0 0 0,0 1 0 0 0,0-1 0 0 0,1 0 0 0 0,-1 1 0 0 0,0-1 0 0 0,1 1 0 0 0,-1-1 0 0 0,1 1 0 0 0,-1-1 0 0 0,0 1 1 0 0,1 0-1 0 0,-1 0 0 0 0,2 0 0 0 0,-4 2-120 0 0,-9-2-18 0 0,1-5 289 0 0,0 2 0 0 0,0-1-1 0 0,-1 1 1 0 0,1 1-1 0 0,-1-1 1 0 0,1 2-1 0 0,-1-1 1 0 0,0 1-1 0 0,0 1 1 0 0,-18 1-1 0 0,-16 3-173 0 0,0-1-1 0 0,-73-6 0 0 0,-87-21 951 0 0,148 20-912 0 0,0 1-1 0 0,-73 7 1 0 0,56-1 79 0 0,-296-1 768 0 0,277 0-920 0 0,1 5 1 0 0,-110 20-1 0 0,63-6 85 0 0,30-12 273 0 0,-185-8 1 0 0,22-3 296 0 0,144 7-610 0 0,-300 25-391 0 0,348-18-153 0 0,-6 4-25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18.112"/>
    </inkml:context>
    <inkml:brush xml:id="br0">
      <inkml:brushProperty name="width" value="0.1" units="cm"/>
      <inkml:brushProperty name="height" value="0.1" units="cm"/>
      <inkml:brushProperty name="color" value="#E71224"/>
    </inkml:brush>
  </inkml:definitions>
  <inkml:trace contextRef="#ctx0" brushRef="#br0">2241 1 3023 0 0,'-6'0'149'0'0,"0"1"-1"0"0,0 0 1 0 0,0 0-1 0 0,1 1 0 0 0,-1 0 1 0 0,-7 2-1 0 0,-13 5 77 0 0,6-4 117 0 0,1-1-1 0 0,0-1 0 0 0,-1-1 1 0 0,0 0-1 0 0,1-2 0 0 0,-1 0 1 0 0,-28-5-1 0 0,18 2 524 0 0,-58-1 0 0 0,31 3-590 0 0,-160-2 885 0 0,20 16 91 0 0,77-3-472 0 0,-129-7-1 0 0,-189-9 302 0 0,103 12-925 0 0,149-4-679 0 0,122 3 197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5:37.603"/>
    </inkml:context>
    <inkml:brush xml:id="br0">
      <inkml:brushProperty name="width" value="0.1" units="cm"/>
      <inkml:brushProperty name="height" value="0.1" units="cm"/>
      <inkml:brushProperty name="color" value="#E71224"/>
    </inkml:brush>
  </inkml:definitions>
  <inkml:trace contextRef="#ctx0" brushRef="#br0">40 0 1375 0 0,'-2'0'122'0'0,"0"0"0"0"0,1 1 0 0 0,-1-1 0 0 0,1 0 0 0 0,-1 0 0 0 0,0 1-1 0 0,1-1 1 0 0,-1 1 0 0 0,1-1 0 0 0,-1 1 0 0 0,1 0 0 0 0,-1-1 0 0 0,1 1-1 0 0,0 0 1 0 0,-1 0 0 0 0,1 0 0 0 0,0 0 0 0 0,0 0 0 0 0,-1 0 0 0 0,1 1-1 0 0,0-1 1 0 0,0 0 0 0 0,0 0 0 0 0,1 1 0 0 0,-1-1 0 0 0,0 1 0 0 0,0-1-1 0 0,1 1 1 0 0,-1-1 0 0 0,1 1 0 0 0,-1-1 0 0 0,1 1 0 0 0,0 0 0 0 0,0-1 0 0 0,0 1-1 0 0,0-1 1 0 0,0 3 0 0 0,0-3-92 0 0,0-1 0 0 0,0 1 0 0 0,1 0 0 0 0,-1-1 1 0 0,0 1-1 0 0,1 0 0 0 0,-1-1 0 0 0,1 1 0 0 0,-1-1 0 0 0,1 1 0 0 0,-1 0 0 0 0,1-1 0 0 0,-1 1 1 0 0,1-1-1 0 0,-1 0 0 0 0,1 1 0 0 0,0-1 0 0 0,-1 1 0 0 0,1-1 0 0 0,0 0 0 0 0,-1 0 0 0 0,1 1 0 0 0,0-1 1 0 0,-1 0-1 0 0,1 0 0 0 0,0 0 0 0 0,0 0 0 0 0,-1 0 0 0 0,1 0 0 0 0,0 0 0 0 0,-1 0 0 0 0,3 0 1 0 0,27-2 964 0 0,-26 2-887 0 0,19-3 139 0 0,0 2 0 0 0,0 1-1 0 0,0 0 1 0 0,0 2 0 0 0,0 0-1 0 0,0 2 1 0 0,23 7 0 0 0,21 6-107 0 0,-14-3 227 0 0,98 38 0 0 0,-141-48-338 0 0,0 1-1 0 0,1-1 0 0 0,0-1 1 0 0,0 0-1 0 0,0-1 0 0 0,0 0 0 0 0,0 0 1 0 0,0-1-1 0 0,1 0 0 0 0,-1-1 1 0 0,0-1-1 0 0,20-3 0 0 0,-9 1-101 0 0,0 1-1 0 0,0 0 1 0 0,0 2-1 0 0,0 0 1 0 0,29 5-1 0 0,-34-3-2583 0 0,3 2-885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21.091"/>
    </inkml:context>
    <inkml:brush xml:id="br0">
      <inkml:brushProperty name="width" value="0.1" units="cm"/>
      <inkml:brushProperty name="height" value="0.1" units="cm"/>
      <inkml:brushProperty name="color" value="#E71224"/>
    </inkml:brush>
  </inkml:definitions>
  <inkml:trace contextRef="#ctx0" brushRef="#br0">1023 64 919 0 0,'0'-1'73'0'0,"-1"0"-1"0"0,1 1 0 0 0,0-1 0 0 0,0 0 0 0 0,-1 0 0 0 0,1 0 0 0 0,0 1 1 0 0,-1-1-1 0 0,1 0 0 0 0,-1 0 0 0 0,1 1 0 0 0,-1-1 0 0 0,0 0 0 0 0,1 1 1 0 0,-1-1-1 0 0,0 1 0 0 0,1-1 0 0 0,-1 1 0 0 0,0-1 0 0 0,1 1 0 0 0,-1-1 1 0 0,0 1-1 0 0,-1-1 0 0 0,-25-8-333 0 0,14 5 38 0 0,-9-4 695 0 0,-1 1 0 0 0,0 1 0 0 0,0 2 0 0 0,-45-5 0 0 0,26 9 518 0 0,1 0-1 0 0,-42 8 0 0 0,-81 18 408 0 0,119-18-932 0 0,-2 0-72 0 0,-178 28 856 0 0,93-13-1981 0 0,102-17-2952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22.220"/>
    </inkml:context>
    <inkml:brush xml:id="br0">
      <inkml:brushProperty name="width" value="0.1" units="cm"/>
      <inkml:brushProperty name="height" value="0.1" units="cm"/>
      <inkml:brushProperty name="color" value="#E71224"/>
    </inkml:brush>
  </inkml:definitions>
  <inkml:trace contextRef="#ctx0" brushRef="#br0">2325 116 1839 0 0,'-3'0'175'0'0,"0"-1"-1"0"0,1 0 1 0 0,-1 1-1 0 0,0 0 0 0 0,0 0 1 0 0,0 0-1 0 0,1 0 0 0 0,-1 0 1 0 0,0 0-1 0 0,1 1 1 0 0,-1-1-1 0 0,-4 2 0 0 0,-5 1-58 0 0,1-3 117 0 0,0 0 1 0 0,0-1-1 0 0,0 0 0 0 0,-15-4 0 0 0,-8-1 474 0 0,9 4-117 0 0,-1 1-1 0 0,1 1 1 0 0,-42 5 0 0 0,-75 21 107 0 0,-23 3-357 0 0,98-23 294 0 0,0-3-1 0 0,-106-9 0 0 0,-207-52 1607 0 0,362 55-2160 0 0,-184-38 373 0 0,-117-19 262 0 0,281 57-1244 0 0,0 2 1 0 0,0 1-1 0 0,-55 7 0 0 0,-112 31-3198 0 0,125-20 465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25.096"/>
    </inkml:context>
    <inkml:brush xml:id="br0">
      <inkml:brushProperty name="width" value="0.1" units="cm"/>
      <inkml:brushProperty name="height" value="0.1" units="cm"/>
      <inkml:brushProperty name="color" value="#E71224"/>
    </inkml:brush>
  </inkml:definitions>
  <inkml:trace contextRef="#ctx0" brushRef="#br0">940 14 4111 0 0,'0'-1'10'0'0,"0"1"0"0"0,0-1 0 0 0,0 1-1 0 0,0-1 1 0 0,0 1 0 0 0,0-1 0 0 0,0 1-1 0 0,0-1 1 0 0,0 1 0 0 0,0-1 0 0 0,-1 1-1 0 0,1-1 1 0 0,0 1 0 0 0,0-1-1 0 0,-1 1 1 0 0,1-1 0 0 0,0 1 0 0 0,-1 0-1 0 0,1-1 1 0 0,0 1 0 0 0,-1-1 0 0 0,1 1-1 0 0,0 0 1 0 0,-1 0 0 0 0,1-1 0 0 0,-1 1-1 0 0,1 0 1 0 0,-1 0 0 0 0,1-1 0 0 0,-1 1-1 0 0,1 0 1 0 0,-1 0 0 0 0,1 0-1 0 0,-1 0 1 0 0,1 0 0 0 0,-1 0 0 0 0,1 0-1 0 0,-1 0 1 0 0,1 0 0 0 0,-1 0 0 0 0,1 0-1 0 0,-1 0 1 0 0,1 0 0 0 0,-1 0 0 0 0,1 0-1 0 0,-1 0 1 0 0,0 1 0 0 0,-31 11 565 0 0,22-7-490 0 0,-14 4 198 0 0,1-2 0 0 0,-1-1 0 0 0,-1-1 0 0 0,-29 3 0 0 0,-102 0 1821 0 0,106-7-1807 0 0,17 0 106 0 0,-179 10 1168 0 0,158-5-1593 0 0,-102 23 0 0 0,121-20-309 0 0,0-1-20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26.021"/>
    </inkml:context>
    <inkml:brush xml:id="br0">
      <inkml:brushProperty name="width" value="0.1" units="cm"/>
      <inkml:brushProperty name="height" value="0.1" units="cm"/>
      <inkml:brushProperty name="color" value="#E71224"/>
    </inkml:brush>
  </inkml:definitions>
  <inkml:trace contextRef="#ctx0" brushRef="#br0">1727 99 455 0 0,'-1'-1'174'0'0,"0"0"-1"0"0,0 1 0 0 0,0-1 0 0 0,0 1 0 0 0,0-1 0 0 0,0 1 0 0 0,0-1 0 0 0,-1 1 0 0 0,1 0 0 0 0,0 0 0 0 0,0 0 0 0 0,0-1 0 0 0,-1 1 0 0 0,1 0 0 0 0,0 0 0 0 0,-2 1 0 0 0,-23 3-416 0 0,16-2 372 0 0,-50 8-672 0 0,5 0 2106 0 0,-101 4 0 0 0,47-16 68 0 0,-120-17 1 0 0,113 5-817 0 0,-183-31 1352 0 0,205 24-1196 0 0,-105-9 0 0 0,159 28-1134 0 0,-68 4-1 0 0,78 1-772 0 0,1 1 0 0 0,0 2 0 0 0,-30 9 0 0 0,2 4-3359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27.256"/>
    </inkml:context>
    <inkml:brush xml:id="br0">
      <inkml:brushProperty name="width" value="0.1" units="cm"/>
      <inkml:brushProperty name="height" value="0.1" units="cm"/>
      <inkml:brushProperty name="color" value="#E71224"/>
    </inkml:brush>
  </inkml:definitions>
  <inkml:trace contextRef="#ctx0" brushRef="#br0">1893 92 2303 0 0,'-28'-15'654'0'0,"18"10"-499"0"0,1 0 0 0 0,-1 0 0 0 0,0 0 1 0 0,0 2-1 0 0,0-1 0 0 0,-1 1 0 0 0,-10-2 0 0 0,-24 2 1303 0 0,-71 3 0 0 0,73 2-819 0 0,-81-8-1 0 0,64 0-195 0 0,-72 3 0 0 0,45 3-89 0 0,-62 0 306 0 0,-101-6 392 0 0,197 1-870 0 0,-149-9 282 0 0,164 14-424 0 0,0 1 0 0 0,0 2 0 0 0,-48 10 0 0 0,-79 29-230 0 0,75-18-3143 0 0,33-10-374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29.064"/>
    </inkml:context>
    <inkml:brush xml:id="br0">
      <inkml:brushProperty name="width" value="0.1" units="cm"/>
      <inkml:brushProperty name="height" value="0.1" units="cm"/>
      <inkml:brushProperty name="color" value="#E71224"/>
    </inkml:brush>
  </inkml:definitions>
  <inkml:trace contextRef="#ctx0" brushRef="#br0">2325 51 455 0 0,'-3'0'91'0'0,"0"-1"0"0"0,0 1 0 0 0,0-1 0 0 0,1 0 0 0 0,-1 0 0 0 0,-5-2 0 0 0,-9-3 1968 0 0,-125-24 1375 0 0,103 27-2775 0 0,0 1 1 0 0,0 2 0 0 0,-62 8 0 0 0,53-3 252 0 0,-85-3-1 0 0,59-10-405 0 0,48 4-336 0 0,1 1-1 0 0,-1 1 0 0 0,0 2 0 0 0,-41 4 0 0 0,-40 14-16 0 0,-86 13-85 0 0,155-28 35 0 0,0-1 0 0 0,0-1 0 0 0,-44-7-1 0 0,-55-16 500 0 0,-65-5 372 0 0,150 25-900 0 0,0 3-1 0 0,0 3 1 0 0,1 1 0 0 0,-68 17-1 0 0,15-1-349 0 0,-80 21-1081 0 0,136-28 46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31.134"/>
    </inkml:context>
    <inkml:brush xml:id="br0">
      <inkml:brushProperty name="width" value="0.1" units="cm"/>
      <inkml:brushProperty name="height" value="0.1" units="cm"/>
      <inkml:brushProperty name="color" value="#E71224"/>
    </inkml:brush>
  </inkml:definitions>
  <inkml:trace contextRef="#ctx0" brushRef="#br0">1776 37 3911 0 0,'-1'-2'45'0'0,"1"0"-1"0"0,-1 0 0 0 0,0 1 1 0 0,1-1-1 0 0,-1 0 0 0 0,0 1 1 0 0,0-1-1 0 0,0 1 0 0 0,-1-1 1 0 0,1 1-1 0 0,0-1 0 0 0,-1 1 1 0 0,1 0-1 0 0,0 0 0 0 0,-1 0 1 0 0,0 0-1 0 0,1 0 0 0 0,-1 0 1 0 0,-3-1-1 0 0,0 0 50 0 0,-1 1 1 0 0,1 0-1 0 0,-1 0 0 0 0,0 0 1 0 0,-6 1-1 0 0,1 0-160 0 0,-29-1 278 0 0,1 1-1 0 0,-58 9 1 0 0,-75 23 777 0 0,125-25-926 0 0,1-2-1 0 0,-72-1 1 0 0,-48 4 458 0 0,69 1 655 0 0,-165-4-1 0 0,-80-9 50 0 0,299 5-2007 0 0,0 2 0 0 0,0 2 0 0 0,-53 14 0 0 0,50-8-2698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32.775"/>
    </inkml:context>
    <inkml:brush xml:id="br0">
      <inkml:brushProperty name="width" value="0.1" units="cm"/>
      <inkml:brushProperty name="height" value="0.1" units="cm"/>
      <inkml:brushProperty name="color" value="#E71224"/>
    </inkml:brush>
  </inkml:definitions>
  <inkml:trace contextRef="#ctx0" brushRef="#br0">4783 191 3511 0 0,'-2'-3'60'0'0,"-1"1"0"0"0,0 0-1 0 0,0-1 1 0 0,0 1-1 0 0,0 0 1 0 0,-1 0-1 0 0,1 1 1 0 0,0-1-1 0 0,-1 1 1 0 0,0 0 0 0 0,1-1-1 0 0,-1 2 1 0 0,1-1-1 0 0,-1 0 1 0 0,-5 0-1 0 0,-23-6-73 0 0,5-4 517 0 0,0 2-1 0 0,0 1 1 0 0,-1 2 0 0 0,0 0-1 0 0,-1 2 1 0 0,1 1 0 0 0,-1 1-1 0 0,-35 2 1 0 0,-138 2 418 0 0,-70 4-430 0 0,236-1-583 0 0,-59 16-1 0 0,41-4-2685 0 0,17-5-414 0 0</inkml:trace>
  <inkml:trace contextRef="#ctx0" brushRef="#br0" timeOffset="1">2721 126 3911 0 0,'-3'-2'36'0'0,"-1"-1"-1"0"0,0 1 0 0 0,1 0 1 0 0,-1 0-1 0 0,0 1 0 0 0,0-1 0 0 0,0 1 1 0 0,0 0-1 0 0,-6-1 0 0 0,-40-2 148 0 0,30 3-103 0 0,-66-1 273 0 0,-96 12 0 0 0,13-1 981 0 0,-202-30 1682 0 0,166 4-2073 0 0,26 16-584 0 0,105 3-198 0 0,-80-9 0 0 0,-47-25 250 0 0,-89-6 410 0 0,11 33-567 0 0,125 4-188 0 0,107 1-460 0 0,0 2-1 0 0,-52 10 0 0 0,29 0-821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56.252"/>
    </inkml:context>
    <inkml:brush xml:id="br0">
      <inkml:brushProperty name="width" value="0.1" units="cm"/>
      <inkml:brushProperty name="height" value="0.1" units="cm"/>
      <inkml:brushProperty name="color" value="#E71224"/>
    </inkml:brush>
  </inkml:definitions>
  <inkml:trace contextRef="#ctx0" brushRef="#br0">133 23 2959 0 0,'-5'-3'146'0'0,"0"0"-1"0"0,0 0 1 0 0,0 1 0 0 0,-1 0-1 0 0,1 0 1 0 0,-1 0-1 0 0,0 1 1 0 0,1-1-1 0 0,-1 1 1 0 0,0 1-1 0 0,0-1 1 0 0,0 1-1 0 0,1 0 1 0 0,-1 0-1 0 0,0 1 1 0 0,0-1-1 0 0,0 1 1 0 0,1 1-1 0 0,-1-1 1 0 0,-6 3-1 0 0,12-4-123 0 0,-1 0-1 0 0,1 1 1 0 0,-1-1-1 0 0,1 0 0 0 0,-1 0 1 0 0,1 0-1 0 0,-1 1 1 0 0,1-1-1 0 0,0 0 0 0 0,-1 1 1 0 0,1-1-1 0 0,-1 0 1 0 0,1 1-1 0 0,0-1 0 0 0,-1 0 1 0 0,1 1-1 0 0,0-1 1 0 0,-1 1-1 0 0,1-1 0 0 0,0 1 1 0 0,-1 0-1 0 0,6 6 302 0 0,16 2 523 0 0,-5-7-251 0 0,-1-1 0 0 0,22-2 0 0 0,-20 1-268 0 0,33 2 0 0 0,-23 1-136 0 0,0-1 1 0 0,48-3-1 0 0,53-13 363 0 0,-81 7-241 0 0,15 2 108 0 0,65 4-1 0 0,-6 0-122 0 0,-84 1-55 0 0,72 10 1 0 0,-66-5-134 0 0,29 0 122 0 0,132-8 0 0 0,-174 3-194 0 0,0 1 0 0 0,37 6 0 0 0,-32-3-13 0 0,-31-4-19 0 0,342 32 887 0 0,-255-24-581 0 0,113 26 0 0 0,-105-15-152 0 0,17 4-80 0 0,63 10 172 0 0,-143-29-171 0 0,1-1 0 0 0,-1-2 0 0 0,38-3 0 0 0,264-11 780 0 0,-240 7-624 0 0,-26 1-47 0 0,225-27 140 0 0,-251 26-314 0 0,-1 3 0 0 0,1 1 0 0 0,82 7 0 0 0,-87 0-16 0 0,1 2 0 0 0,54 16 0 0 0,-61-14 39 0 0,1-1-1 0 0,0-2 0 0 0,1-2 1 0 0,52 1-1 0 0,-55-7-12 0 0,41-6-1 0 0,-41 3 8 0 0,40 0 1 0 0,-177 14 201 0 0,-29 4-4 0 0,-139-11-126 0 0,171-2-82 0 0,1 5-23 0 0,38-1 0 0 0,29-2-6 0 0,-435 2 204 0 0,148-6-70 0 0,179 4-128 0 0,-146-15 0 0 0,182 11 0 0 0,78 2 0 0 0,-316 9 16 0 0,291-7-16 0 0,1-1 0 0 0,-81-11 0 0 0,100 7 0 0 0,-1 1 0 0 0,0 2 0 0 0,-50 7 0 0 0,-114 6 11 0 0,133-10 114 0 0,-180 0 439 0 0,153-4-448 0 0,31 3-84 0 0,-99 16 0 0 0,137-15-74 0 0,-78 16 200 0 0,83-14-291 0 0,1 0 0 0 0,-1 0 1 0 0,1 1-1 0 0,-19 11 0 0 0,5 2-531 0 0,-2 3-28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8:00.028"/>
    </inkml:context>
    <inkml:brush xml:id="br0">
      <inkml:brushProperty name="width" value="0.1" units="cm"/>
      <inkml:brushProperty name="height" value="0.1" units="cm"/>
      <inkml:brushProperty name="color" value="#E71224"/>
    </inkml:brush>
  </inkml:definitions>
  <inkml:trace contextRef="#ctx0" brushRef="#br0">3278 153 1783 0 0,'3'-8'57'0'0,"-1"2"3"0"0,0 0 0 0 0,0 0 0 0 0,0 0-1 0 0,-1 0 1 0 0,0 0 0 0 0,0-7 0 0 0,-1 11 43 0 0,0 0 1 0 0,-1 0-1 0 0,1 0 1 0 0,0 0-1 0 0,-1 1 0 0 0,1-1 1 0 0,-1 0-1 0 0,0 1 1 0 0,0-1-1 0 0,1 0 0 0 0,-1 1 1 0 0,0-1-1 0 0,0 1 1 0 0,-1-1-1 0 0,1 1 0 0 0,0-1 1 0 0,0 1-1 0 0,-1 0 1 0 0,1 0-1 0 0,-1 0 0 0 0,1-1 1 0 0,-1 1-1 0 0,1 1 1 0 0,-1-1-1 0 0,-3-1 0 0 0,-8-2 349 0 0,-1 0-1 0 0,0 1 0 0 0,0 1 1 0 0,0 0-1 0 0,0 1 0 0 0,-17 1 1 0 0,0-1-136 0 0,-208-21 1004 0 0,168 19-628 0 0,-133 13 0 0 0,14 16 194 0 0,123-20-707 0 0,1-4 0 0 0,-101-10 0 0 0,33 3 154 0 0,30 3-89 0 0,-71 5 164 0 0,116 1-271 0 0,-60-4 1 0 0,72-3-117 0 0,-376-12 542 0 0,313 21-421 0 0,51-1-25 0 0,-94-6 0 0 0,-5-19 71 0 0,-54-3 176 0 0,186 23-295 0 0,0 1-1 0 0,-1 2 1 0 0,-25 5 0 0 0,-77 23-1454 0 0,77-18-1825 0 0,4-1-1521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5:38.300"/>
    </inkml:context>
    <inkml:brush xml:id="br0">
      <inkml:brushProperty name="width" value="0.1" units="cm"/>
      <inkml:brushProperty name="height" value="0.1" units="cm"/>
      <inkml:brushProperty name="color" value="#E71224"/>
    </inkml:brush>
  </inkml:definitions>
  <inkml:trace contextRef="#ctx0" brushRef="#br0">8 86 919 0 0,'-2'-6'18'0'0,"1"3"-6"0"0,0 1 0 0 0,0 0-1 0 0,1 0 1 0 0,-1-1 0 0 0,1 1 0 0 0,-1 0 0 0 0,1-1 0 0 0,0-3 0 0 0,0 5 57 0 0,0 0-1 0 0,1 0 1 0 0,-1 0 0 0 0,1 0 0 0 0,-1 0-1 0 0,1 0 1 0 0,-1 0 0 0 0,1 0 0 0 0,0 1-1 0 0,0-1 1 0 0,-1 0 0 0 0,1 0-1 0 0,0 1 1 0 0,0-1 0 0 0,0 0 0 0 0,0 1-1 0 0,-1-1 1 0 0,1 1 0 0 0,0-1 0 0 0,0 1-1 0 0,0-1 1 0 0,2 0 0 0 0,63-21 977 0 0,-50 18-837 0 0,0 0-1 0 0,0 1 0 0 0,0 1 0 0 0,23 0 1 0 0,-3 2 513 0 0,0 2-1 0 0,66 11 1 0 0,28 20 607 0 0,-88-20-1109 0 0,0-3 0 0 0,0-1 0 0 0,1-2 0 0 0,0-2 0 0 0,0-2 0 0 0,0-2 0 0 0,45-4 0 0 0,35-12 186 0 0,80-5 108 0 0,149 5 137 0 0,-190 11-417 0 0,-133 5-458 0 0,-1 1 1 0 0,1 2-1 0 0,44 11 1 0 0,-43-7-2441 0 0,-2-1-871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8:00.905"/>
    </inkml:context>
    <inkml:brush xml:id="br0">
      <inkml:brushProperty name="width" value="0.1" units="cm"/>
      <inkml:brushProperty name="height" value="0.1" units="cm"/>
      <inkml:brushProperty name="color" value="#E71224"/>
    </inkml:brush>
  </inkml:definitions>
  <inkml:trace contextRef="#ctx0" brushRef="#br0">2176 109 1087 0 0,'-14'2'213'0'0,"1"-2"0"0"0,-1 0 0 0 0,0 0-1 0 0,1-1 1 0 0,-1-1 0 0 0,-22-5 0 0 0,4 0 489 0 0,-42-8 1379 0 0,53 9-1555 0 0,0 1-1 0 0,0 1 0 0 0,-1 2 1 0 0,1 0-1 0 0,-41 1 1 0 0,25 5-283 0 0,-1-2 0 0 0,1-2 0 0 0,-1-1 0 0 0,-66-11 1 0 0,75 6 1 0 0,-177-29 976 0 0,174 32-1045 0 0,-1 2-1 0 0,-44 3 0 0 0,-66 13 173 0 0,55-4-234 0 0,44-7 6 0 0,1-3 0 0 0,-1-1 0 0 0,0-2 0 0 0,1-2 0 0 0,-68-15 0 0 0,79 13-89 0 0,0 2-1 0 0,0 1 1 0 0,0 2-1 0 0,-1 1 0 0 0,1 1 1 0 0,-1 2-1 0 0,1 1 0 0 0,0 2 1 0 0,-49 15-1 0 0,56-14-167 0 0,-113 31-1278 0 0,79-26-2809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8:02.329"/>
    </inkml:context>
    <inkml:brush xml:id="br0">
      <inkml:brushProperty name="width" value="0.1" units="cm"/>
      <inkml:brushProperty name="height" value="0.1" units="cm"/>
      <inkml:brushProperty name="color" value="#E71224"/>
    </inkml:brush>
  </inkml:definitions>
  <inkml:trace contextRef="#ctx0" brushRef="#br0">2629 227 2471 0 0,'4'-2'22'0'0,"0"0"0"0"0,1 0-1 0 0,-1 0 1 0 0,0 0-1 0 0,1 1 1 0 0,-1 0 0 0 0,1 0-1 0 0,-1 0 1 0 0,1 0-1 0 0,0 1 1 0 0,6-1 0 0 0,11-1 22 0 0,2-3-184 0 0,25-7-1 0 0,-41 9 108 0 0,0 0 0 0 0,-1 0 0 0 0,1 0-1 0 0,-1-1 1 0 0,1-1 0 0 0,-1 1 0 0 0,6-6 0 0 0,-10 7 210 0 0,0 1-1 0 0,0 0 1 0 0,0-1 0 0 0,0 1 0 0 0,0 0-1 0 0,0 1 1 0 0,1-1 0 0 0,-1 1 0 0 0,1-1-1 0 0,-1 1 1 0 0,1 0 0 0 0,-1 0 0 0 0,1 1-1 0 0,0-1 1 0 0,-1 1 0 0 0,1 0 0 0 0,0-1-1 0 0,0 2 1 0 0,-1-1 0 0 0,6 1 0 0 0,-25-3 1720 0 0,6 2-1537 0 0,0-1 1 0 0,0-1-1 0 0,0 0 0 0 0,0 0 1 0 0,0-1-1 0 0,-16-6 1 0 0,-90-50 1593 0 0,101 53-1817 0 0,-1 1 0 0 0,0 0 0 0 0,0 1 1 0 0,-1 1-1 0 0,-30-3 0 0 0,-216 10 108 0 0,192-2-111 0 0,0-3-1 0 0,-94-13 0 0 0,13 2 679 0 0,98 9-568 0 0,8 2-44 0 0,-86 11-1 0 0,39-2-144 0 0,-82-4-42 0 0,70-2-16 0 0,-142 23 59 0 0,173-15-37 0 0,33-4 10 0 0,-40 5 85 0 0,-121 1-1 0 0,151-12-109 0 0,0 2 1 0 0,1 2 0 0 0,-1 2-1 0 0,1 3 1 0 0,1 1-1 0 0,-77 28 1 0 0,8 3-610 0 0,55-21 215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8:03.721"/>
    </inkml:context>
    <inkml:brush xml:id="br0">
      <inkml:brushProperty name="width" value="0.1" units="cm"/>
      <inkml:brushProperty name="height" value="0.1" units="cm"/>
      <inkml:brushProperty name="color" value="#E71224"/>
    </inkml:brush>
  </inkml:definitions>
  <inkml:trace contextRef="#ctx0" brushRef="#br0">2031 73 919 0 0,'2'-3'363'0'0,"0"1"0"0"0,0-1-1 0 0,-1 0 1 0 0,1 0 0 0 0,-1 0-1 0 0,1 0 1 0 0,-1 0 0 0 0,0-1-1 0 0,0 1 1 0 0,-1 0 0 0 0,1-4-1 0 0,-1 6-310 0 0,-1 0 0 0 0,1 1 0 0 0,-1-1 0 0 0,0 1 0 0 0,1-1-1 0 0,-1 1 1 0 0,0-1 0 0 0,0 1 0 0 0,1-1 0 0 0,-1 1 0 0 0,0 0-1 0 0,0 0 1 0 0,0-1 0 0 0,1 1 0 0 0,-1 0 0 0 0,0 0 0 0 0,0 0 0 0 0,0 0-1 0 0,0 0 1 0 0,0 0 0 0 0,-1 0 0 0 0,-23 2 504 0 0,18-1-317 0 0,-106 13 1279 0 0,-7 1-893 0 0,-41-7-224 0 0,-30 7 470 0 0,75-7-335 0 0,73-3-344 0 0,1-2 1 0 0,-1-2-1 0 0,-77-7 0 0 0,-22-22 238 0 0,-61-8 652 0 0,138 29-759 0 0,-161-13 626 0 0,38 20-701 0 0,150 2-476 0 0,1 2-1 0 0,0 1 0 0 0,-38 12 1 0 0,38-7-250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8:04.700"/>
    </inkml:context>
    <inkml:brush xml:id="br0">
      <inkml:brushProperty name="width" value="0.1" units="cm"/>
      <inkml:brushProperty name="height" value="0.1" units="cm"/>
      <inkml:brushProperty name="color" value="#E71224"/>
    </inkml:brush>
  </inkml:definitions>
  <inkml:trace contextRef="#ctx0" brushRef="#br0">3465 11 4175 0 0,'-1'-1'22'0'0,"0"0"0"0"0,0 0 1 0 0,0 1-1 0 0,0-1 0 0 0,0 0 0 0 0,0 0 0 0 0,0 1 0 0 0,-1-1 0 0 0,1 0 0 0 0,0 1 0 0 0,0-1 0 0 0,-1 1 0 0 0,1 0 0 0 0,0-1 0 0 0,0 1 0 0 0,-1 0 0 0 0,1 0 0 0 0,0 0 0 0 0,-1 0 0 0 0,-2 0 0 0 0,0 1 70 0 0,0 0 1 0 0,0 1-1 0 0,1-1 1 0 0,-1 1-1 0 0,-5 3 1 0 0,-4 1-23 0 0,-10 5-30 0 0,0-1 0 0 0,0-1 0 0 0,-1-2-1 0 0,0 0 1 0 0,-1-1 0 0 0,0-1-1 0 0,1-2 1 0 0,-43 1 0 0 0,16-6 784 0 0,1-3 0 0 0,-51-12 0 0 0,-47-4 814 0 0,107 19-1499 0 0,-1 1 0 0 0,-43 7 0 0 0,-81 16-26 0 0,90-10-100 0 0,-119 4 0 0 0,88-19 30 0 0,-72 3 186 0 0,-125 44 365 0 0,47-3-294 0 0,161-30-231 0 0,-96 24 0 0 0,46 0-5 0 0,-204 23 0 0 0,-145 2-321 0 0,438-50 66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8:06.106"/>
    </inkml:context>
    <inkml:brush xml:id="br0">
      <inkml:brushProperty name="width" value="0.1" units="cm"/>
      <inkml:brushProperty name="height" value="0.1" units="cm"/>
      <inkml:brushProperty name="color" value="#E71224"/>
    </inkml:brush>
  </inkml:definitions>
  <inkml:trace contextRef="#ctx0" brushRef="#br0">893 263 919 0 0,'-10'-7'498'0'0,"0"1"-1"0"0,0-2 0 0 0,1 0 0 0 0,1 0 0 0 0,-1 0 0 0 0,1-1 0 0 0,1 0 1 0 0,-13-20-1 0 0,9 13 230 0 0,-1 1 0 0 0,-18-18 0 0 0,18 22-409 0 0,-1 0 1 0 0,-1 1-1 0 0,0 1 0 0 0,0 0 0 0 0,0 1 0 0 0,-2 0 0 0 0,1 1 0 0 0,0 1 0 0 0,-20-5 0 0 0,14 6-189 0 0,0 1-1 0 0,0 1 0 0 0,0 0 0 0 0,0 2 0 0 0,-1 0 1 0 0,-37 5-1 0 0,19 1-222 0 0,-149 17 64 0 0,65-3-4330 0 0,76-10 1773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8:07.184"/>
    </inkml:context>
    <inkml:brush xml:id="br0">
      <inkml:brushProperty name="width" value="0.1" units="cm"/>
      <inkml:brushProperty name="height" value="0.1" units="cm"/>
      <inkml:brushProperty name="color" value="#E71224"/>
    </inkml:brush>
  </inkml:definitions>
  <inkml:trace contextRef="#ctx0" brushRef="#br0">2377 12 4231 0 0,'-1'-1'34'0'0,"1"0"-1"0"0,0 1 1 0 0,-1-1-1 0 0,1 0 1 0 0,-1 1-1 0 0,1-1 0 0 0,-1 0 1 0 0,0 1-1 0 0,1-1 1 0 0,-1 0-1 0 0,0 1 0 0 0,1-1 1 0 0,-1 1-1 0 0,0-1 1 0 0,0 1-1 0 0,1 0 0 0 0,-1-1 1 0 0,0 1-1 0 0,0 0 1 0 0,-1-1-1 0 0,1 2-14 0 0,-1-1 0 0 0,1 0-1 0 0,-1 1 1 0 0,1-1 0 0 0,-1 1 0 0 0,1 0-1 0 0,-1-1 1 0 0,1 1 0 0 0,-3 2 0 0 0,4-3-21 0 0,-7 4-2 0 0,-1 0-1 0 0,0 0 0 0 0,0-1 0 0 0,0 0 1 0 0,-1 0-1 0 0,-13 2 0 0 0,-54 3 377 0 0,54-7 54 0 0,0 1 0 0 0,-25 6-1 0 0,-9 4-70 0 0,-1-2 0 0 0,0-3 0 0 0,0-2 0 0 0,-1-2 0 0 0,-86-9 0 0 0,-131 4 952 0 0,8 0-104 0 0,127-16-573 0 0,86 9-313 0 0,-86-2 0 0 0,-103 23 5 0 0,28 0-273 0 0,201-12-187 0 0,-148 6 472 0 0,54 9-4105 0 0,48-1-289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8:08.291"/>
    </inkml:context>
    <inkml:brush xml:id="br0">
      <inkml:brushProperty name="width" value="0.1" units="cm"/>
      <inkml:brushProperty name="height" value="0.1" units="cm"/>
      <inkml:brushProperty name="color" value="#E71224"/>
    </inkml:brush>
  </inkml:definitions>
  <inkml:trace contextRef="#ctx0" brushRef="#br0">1716 191 3711 0 0,'-6'-5'230'0'0,"0"1"0"0"0,1-1 0 0 0,-2 1 0 0 0,1 0 0 0 0,0 0-1 0 0,-1 0 1 0 0,-13-4 0 0 0,-4 0 122 0 0,-26-4 0 0 0,-11-4 625 0 0,-14-7-45 0 0,-1 3 0 0 0,-1 3 0 0 0,-104-8 0 0 0,141 21-758 0 0,-213-14 364 0 0,170 13-438 0 0,-136 0 283 0 0,187 7-390 0 0,-186 10 199 0 0,162-6-487 0 0,-102 25 0 0 0,108-17-23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8:09.701"/>
    </inkml:context>
    <inkml:brush xml:id="br0">
      <inkml:brushProperty name="width" value="0.1" units="cm"/>
      <inkml:brushProperty name="height" value="0.1" units="cm"/>
      <inkml:brushProperty name="color" value="#E71224"/>
    </inkml:brush>
  </inkml:definitions>
  <inkml:trace contextRef="#ctx0" brushRef="#br0">2549 63 2303 0 0,'13'-15'2674'0'0,"-35"4"-2148"0"0,11 4-165 0 0,4 2 142 0 0,-1 0 1 0 0,1 0-1 0 0,-12-4 0 0 0,15 8-410 0 0,0-1 0 0 0,0 1-1 0 0,1 1 1 0 0,-1-1 0 0 0,0 1 0 0 0,0-1-1 0 0,0 1 1 0 0,0 0 0 0 0,0 0 0 0 0,0 1-1 0 0,-3 0 1 0 0,-58 13 105 0 0,-44 6 79 0 0,33-10 171 0 0,-40 3 30 0 0,-167-26 637 0 0,281 13-1110 0 0,-451-9 1019 0 0,221 2-701 0 0,23 0-64 0 0,-87 33-125 0 0,52-2-130 0 0,178-19-348 0 0,0 2-1 0 0,-93 24 1 0 0,98-15-4047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8:25.040"/>
    </inkml:context>
    <inkml:brush xml:id="br0">
      <inkml:brushProperty name="width" value="0.1" units="cm"/>
      <inkml:brushProperty name="height" value="0.1" units="cm"/>
      <inkml:brushProperty name="color" value="#E71224"/>
    </inkml:brush>
  </inkml:definitions>
  <inkml:trace contextRef="#ctx0" brushRef="#br0">1456 123 919 0 0,'3'-2'61'0'0,"-1"1"0"0"0,1-1-1 0 0,-1 0 1 0 0,1 0-1 0 0,-1 0 1 0 0,0 0-1 0 0,0-1 1 0 0,0 1-1 0 0,-1 0 1 0 0,1-1-1 0 0,0 0 1 0 0,-1 1-1 0 0,1-1 1 0 0,-1 0 0 0 0,0 0-1 0 0,0 0 1 0 0,0 1-1 0 0,-1-1 1 0 0,1 0-1 0 0,-1 0 1 0 0,1 0-1 0 0,-1 0 1 0 0,0-5-1 0 0,0 6 59 0 0,0-1-1 0 0,0 1 0 0 0,-1-1 0 0 0,1 1 0 0 0,-1 0 0 0 0,1-1 0 0 0,-1 1 1 0 0,0 0-1 0 0,0-1 0 0 0,0 1 0 0 0,0 0 0 0 0,0 0 0 0 0,0-1 0 0 0,-1 1 1 0 0,1 0-1 0 0,-1 1 0 0 0,1-1 0 0 0,-1 0 0 0 0,0 0 0 0 0,0 1 0 0 0,0-1 1 0 0,0 1-1 0 0,0-1 0 0 0,0 1 0 0 0,0 0 0 0 0,0 0 0 0 0,-1 0 0 0 0,1 0 1 0 0,-4-1-1 0 0,1 2-94 0 0,1 0 0 0 0,-1 0 0 0 0,1 1-1 0 0,-1-1 1 0 0,1 1 0 0 0,-1 0 0 0 0,1 0 0 0 0,0 1 0 0 0,0-1 0 0 0,-1 1 0 0 0,-7 4 0 0 0,-22 8-21 0 0,17-10-23 0 0,-101 18 470 0 0,-175 20 1606 0 0,248-35-1878 0 0,-148 17 1244 0 0,129-17-1092 0 0,-3-2 174 0 0,1-3 0 0 0,-89-9 0 0 0,127 6-465 0 0,0 1-1 0 0,1 1 0 0 0,-1 2 1 0 0,0 1-1 0 0,-48 13 0 0 0,-11 13-3566 0 0,55-17-270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8:26.135"/>
    </inkml:context>
    <inkml:brush xml:id="br0">
      <inkml:brushProperty name="width" value="0.1" units="cm"/>
      <inkml:brushProperty name="height" value="0.1" units="cm"/>
      <inkml:brushProperty name="color" value="#E71224"/>
    </inkml:brush>
  </inkml:definitions>
  <inkml:trace contextRef="#ctx0" brushRef="#br0">1895 34 1375 0 0,'-16'-11'2026'0'0,"-9"0"-122"0"0,22 10-1828 0 0,1-1-1 0 0,-1 1 1 0 0,0-1-1 0 0,0 1 1 0 0,0 0-1 0 0,0 0 1 0 0,0 1-1 0 0,0-1 1 0 0,0 0-1 0 0,0 1 1 0 0,0 0-1 0 0,0 0 1 0 0,0 0 0 0 0,-5 0-1 0 0,-125 31 478 0 0,115-28-244 0 0,-1 1 1 0 0,1 0-1 0 0,0 1 0 0 0,-33 15 0 0 0,31-12-122 0 0,-1-1 1 0 0,1 0 0 0 0,-1-2 0 0 0,0 0 0 0 0,-39 3-1 0 0,41-7 41 0 0,0-1 1 0 0,0-1-1 0 0,-34-6 0 0 0,10 1 3 0 0,15 5-113 0 0,-52 3 0 0 0,14 0-2 0 0,-95-12 691 0 0,34 0-102 0 0,54 4-311 0 0,-79-16 0 0 0,-37-5-87 0 0,160 25-306 0 0,0 1 0 0 0,-1 2-1 0 0,1 0 1 0 0,-44 10 0 0 0,-2 7-651 0 0,26-1-2684 0 0,8 1-877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5:38.892"/>
    </inkml:context>
    <inkml:brush xml:id="br0">
      <inkml:brushProperty name="width" value="0.1" units="cm"/>
      <inkml:brushProperty name="height" value="0.1" units="cm"/>
      <inkml:brushProperty name="color" value="#E71224"/>
    </inkml:brush>
  </inkml:definitions>
  <inkml:trace contextRef="#ctx0" brushRef="#br0">0 14 3767 0 0,'28'-1'904'0'0,"15"-5"394"0"0,-23 3-750 0 0,1 1-1 0 0,25 1 0 0 0,-2 5 35 0 0,85 20-1 0 0,-25-4-418 0 0,-29-7 114 0 0,170 18 748 0 0,-83-33-643 0 0,-148 3-518 0 0,1 0 1 0 0,-1 1 0 0 0,1 0-1 0 0,-1 1 1 0 0,15 5 0 0 0,-14-2-3387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8:27.656"/>
    </inkml:context>
    <inkml:brush xml:id="br0">
      <inkml:brushProperty name="width" value="0.1" units="cm"/>
      <inkml:brushProperty name="height" value="0.1" units="cm"/>
      <inkml:brushProperty name="color" value="#E71224"/>
    </inkml:brush>
  </inkml:definitions>
  <inkml:trace contextRef="#ctx0" brushRef="#br0">1356 1 3167 0 0,'-5'0'570'0'0,"4"0"-485"0"0,0 0 1 0 0,0 0-1 0 0,0 0 0 0 0,1 0 1 0 0,-1 0-1 0 0,0 0 1 0 0,0 0-1 0 0,1 0 1 0 0,-1 1-1 0 0,0-1 0 0 0,0 0 1 0 0,1 0-1 0 0,-1 1 1 0 0,0-1-1 0 0,0 1 0 0 0,-1 1-10 0 0,0-1-1 0 0,0 1 1 0 0,0-1-1 0 0,0 0 0 0 0,0 0 1 0 0,-1 0-1 0 0,1 0 0 0 0,0 0 1 0 0,0 0-1 0 0,-1 0 0 0 0,1-1 1 0 0,0 1-1 0 0,-1-1 1 0 0,1 0-1 0 0,-5 0 0 0 0,-39-4 1803 0 0,24 0-784 0 0,-22 3-105 0 0,-84 7 0 0 0,-13 0-364 0 0,53-10-225 0 0,-89 0 274 0 0,127 5-469 0 0,-78 12 0 0 0,-173 42-45 0 0,174-27-3982 0 0,82-17-353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8:29.289"/>
    </inkml:context>
    <inkml:brush xml:id="br0">
      <inkml:brushProperty name="width" value="0.1" units="cm"/>
      <inkml:brushProperty name="height" value="0.1" units="cm"/>
      <inkml:brushProperty name="color" value="#E71224"/>
    </inkml:brush>
  </inkml:definitions>
  <inkml:trace contextRef="#ctx0" brushRef="#br0">1833 44 1839 0 0,'-22'0'176'0'0,"8"0"544"0"0,11 1-704 0 0,-1-1-1 0 0,0 0 1 0 0,0 0 0 0 0,1 0-1 0 0,-1-1 1 0 0,0 1 0 0 0,1-1 0 0 0,-1 0-1 0 0,1 0 1 0 0,-1 0 0 0 0,1-1 0 0 0,-5-2-1 0 0,-4-2 723 0 0,-1-1 0 0 0,-21-7-1 0 0,28 12-477 0 0,0 1-1 0 0,-1-1 1 0 0,1 1-1 0 0,0 1 1 0 0,-1-1-1 0 0,1 1 0 0 0,-1 0 1 0 0,-7 2-1 0 0,-21 0 208 0 0,-60-2 0 0 0,64-2 39 0 0,0 2 0 0 0,-58 7 0 0 0,28 4-188 0 0,-80 11 152 0 0,-143-25 1172 0 0,51-3-452 0 0,157 9-986 0 0,9 0 17 0 0,-87-7 0 0 0,98-1-443 0 0,-1 3 0 0 0,0 2 1 0 0,-70 9-1 0 0,99-6-361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8:30.844"/>
    </inkml:context>
    <inkml:brush xml:id="br0">
      <inkml:brushProperty name="width" value="0.1" units="cm"/>
      <inkml:brushProperty name="height" value="0.1" units="cm"/>
      <inkml:brushProperty name="color" value="#E71224"/>
    </inkml:brush>
  </inkml:definitions>
  <inkml:trace contextRef="#ctx0" brushRef="#br0">2102 228 4575 0 0,'1'-13'244'0'0,"-1"10"-206"0"0,0 1 1 0 0,0-1-1 0 0,0 0 0 0 0,0 0 0 0 0,0 0 0 0 0,-2-5 1 0 0,2 8-38 0 0,0-1 0 0 0,-1 0 0 0 0,1 0 0 0 0,-1 1 1 0 0,1-1-1 0 0,-1 0 0 0 0,1 0 0 0 0,-1 1 1 0 0,1-1-1 0 0,-1 1 0 0 0,0-1 0 0 0,1 1 0 0 0,-1-1 1 0 0,0 1-1 0 0,0-1 0 0 0,1 1 0 0 0,-1-1 0 0 0,0 1 1 0 0,0 0-1 0 0,0-1 0 0 0,1 1 0 0 0,-1 0 1 0 0,0 0-1 0 0,0 0 0 0 0,0 0 0 0 0,-1 0 0 0 0,-24-4 91 0 0,0-1 1 0 0,-43-14-1 0 0,41 10 1031 0 0,-48-7 0 0 0,58 13-850 0 0,0 1 1 0 0,0 0-1 0 0,0 2 0 0 0,-1 0 1 0 0,1 1-1 0 0,0 1 0 0 0,0 1 1 0 0,-30 8-1 0 0,-2 6-51 0 0,-147 44 101 0 0,176-58-230 0 0,-1 0-1 0 0,1-2 1 0 0,-1 0-1 0 0,-26-3 1 0 0,29 1-4 0 0,-4 0 76 0 0,-1-2 0 0 0,1 0-1 0 0,0-2 1 0 0,-27-9-1 0 0,-86-37 554 0 0,8 2 4 0 0,51 22-424 0 0,44 14-222 0 0,0 2 0 0 0,-2 1 0 0 0,-43-7-1 0 0,13 9 43 0 0,-1 3 1 0 0,-81 5-1 0 0,9 16-1011 0 0,95-7-1197 0 0,-51 17 0 0 0,46-9-1936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8:32.482"/>
    </inkml:context>
    <inkml:brush xml:id="br0">
      <inkml:brushProperty name="width" value="0.1" units="cm"/>
      <inkml:brushProperty name="height" value="0.1" units="cm"/>
      <inkml:brushProperty name="color" value="#E71224"/>
    </inkml:brush>
  </inkml:definitions>
  <inkml:trace contextRef="#ctx0" brushRef="#br0">1772 68 2759 0 0,'-5'-12'91'0'0,"0"1"0"0"0,-9-16-1 0 0,13 26 29 0 0,-1 0 0 0 0,1-1 0 0 0,0 1 0 0 0,-1 0 0 0 0,1 0 0 0 0,-1 0 0 0 0,1 0 0 0 0,-1 0 0 0 0,0 0 0 0 0,1 0 0 0 0,-1 1-1 0 0,0-1 1 0 0,1 0 0 0 0,-1 1 0 0 0,0 0 0 0 0,-2-1 0 0 0,-29-1 2134 0 0,32 2-2236 0 0,-19 1 106 0 0,1 1-1 0 0,-26 5 0 0 0,-23 3-58 0 0,-123-4 669 0 0,-4 1 1363 0 0,126-2-1445 0 0,20 0-224 0 0,0-2 0 0 0,-59-5 0 0 0,82-1-326 0 0,-191-11 647 0 0,182 14-684 0 0,0 2-1 0 0,-1 1 1 0 0,2 2-1 0 0,-43 10 1 0 0,-129 59-14 0 0,114-39-447 0 0,35-12-71 0 0,1 2-32 0 0</inkml:trace>
  <inkml:trace contextRef="#ctx0" brushRef="#br0" timeOffset="1">24177 1705 455 0 0,'-1'0'127'0'0,"0"-1"-1"0"0,0 1 1 0 0,0 0-1 0 0,-1-1 0 0 0,1 1 1 0 0,0 0-1 0 0,-1 0 0 0 0,1 0 1 0 0,0 0-1 0 0,-1 0 1 0 0,-1 0-1 0 0,-5 0 117 0 0,-17-4 618 0 0,-28 0 0 0 0,13 1 81 0 0,1 2-446 0 0,0 2 0 0 0,0 1-1 0 0,-69 14 1 0 0,60-8-167 0 0,-84 3-1 0 0,-141-23 1053 0 0,2 0-74 0 0,30-3-609 0 0,26-1-400 0 0,175 16-1086 0 0,-1 1 1 0 0,1 3-1 0 0,-54 10 1 0 0,51-4-2667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8:34.513"/>
    </inkml:context>
    <inkml:brush xml:id="br0">
      <inkml:brushProperty name="width" value="0.1" units="cm"/>
      <inkml:brushProperty name="height" value="0.1" units="cm"/>
      <inkml:brushProperty name="color" value="#E71224"/>
    </inkml:brush>
  </inkml:definitions>
  <inkml:trace contextRef="#ctx0" brushRef="#br0">1954 31 919 0 0,'-21'16'624'0'0,"4"-7"-154"0"0,12-6-454 0 0,0 0 1 0 0,-1 0-1 0 0,1 0 0 0 0,-1-1 0 0 0,0 0 0 0 0,1 0 1 0 0,-1-1-1 0 0,0 1 0 0 0,0-1 0 0 0,-6 0 0 0 0,1-1-67 0 0,1 0 264 0 0,-1 0-1 0 0,1 0 1 0 0,0-1-1 0 0,-1-1 1 0 0,-12-3-1 0 0,9 1 203 0 0,-1 1 0 0 0,0 1 0 0 0,0 0 0 0 0,-1 1 0 0 0,-21 1 0 0 0,-77 12-114 0 0,-5 1-300 0 0,67-13 444 0 0,0-2 0 0 0,0-2 0 0 0,1-2 0 0 0,-77-21-1 0 0,67 13-16 0 0,0 3-1 0 0,-1 2 0 0 0,0 2 0 0 0,-99 4 0 0 0,109 5-612 0 0,-223 10 742 0 0,0 21-3797 0 0,203-19-76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03.462"/>
    </inkml:context>
    <inkml:brush xml:id="br0">
      <inkml:brushProperty name="width" value="0.1" units="cm"/>
      <inkml:brushProperty name="height" value="0.1" units="cm"/>
      <inkml:brushProperty name="color" value="#E71224"/>
    </inkml:brush>
  </inkml:definitions>
  <inkml:trace contextRef="#ctx0" brushRef="#br0">4283 62 2303 0 0,'1'-2'179'0'0,"0"0"-1"0"0,0 1 0 0 0,0-1 1 0 0,-1 0-1 0 0,1 0 0 0 0,0 0 1 0 0,-1 0-1 0 0,0 0 0 0 0,1 1 1 0 0,-1-1-1 0 0,0 0 0 0 0,0 0 1 0 0,0 0-1 0 0,-1 0 0 0 0,1-3 1 0 0,-2 4-30 0 0,1 0 0 0 0,0 0 0 0 0,0 0 1 0 0,-1 0-1 0 0,1 0 0 0 0,0 0 0 0 0,-1 1 1 0 0,1-1-1 0 0,-1 1 0 0 0,1-1 0 0 0,-1 1 0 0 0,1-1 1 0 0,-1 1-1 0 0,1 0 0 0 0,-4 0 0 0 0,-24 3 187 0 0,25-2-303 0 0,1 0 1 0 0,-1-1-1 0 0,0 1 0 0 0,0-1 0 0 0,0 0 0 0 0,0 0 0 0 0,0 0 0 0 0,1 0 0 0 0,-7-2 0 0 0,2 0 151 0 0,0 1 0 0 0,0 0 0 0 0,-1 0-1 0 0,1 0 1 0 0,-1 1 0 0 0,-8 1 0 0 0,-23-1 237 0 0,-65-3-4 0 0,8 1 197 0 0,80 2-485 0 0,1 1 0 0 0,-1 1 0 0 0,1 0-1 0 0,-23 6 1 0 0,17-4 62 0 0,-35 4-1 0 0,-2-4-78 0 0,-162 1 856 0 0,121-2-497 0 0,22 0-336 0 0,-296-11 267 0 0,245 15-82 0 0,1-1-88 0 0,-51-16 112 0 0,45 0-245 0 0,32 9 248 0 0,-187 22-1 0 0,222-14-280 0 0,0-4 0 0 0,0-2 0 0 0,-92-12 0 0 0,-10 0 76 0 0,-37-10 283 0 0,-189-4 84 0 0,283 27-363 0 0,-149 24 0 0 0,210-19-167 0 0,-104 18-315 0 0,116-17 78 0 0,2 2 1 0 0,-39 15-1 0 0,34-10-964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04.223"/>
    </inkml:context>
    <inkml:brush xml:id="br0">
      <inkml:brushProperty name="width" value="0.1" units="cm"/>
      <inkml:brushProperty name="height" value="0.1" units="cm"/>
      <inkml:brushProperty name="color" value="#E71224"/>
    </inkml:brush>
  </inkml:definitions>
  <inkml:trace contextRef="#ctx0" brushRef="#br0">1002 91 3223 0 0,'1'-1'55'0'0,"-1"0"0"0"0,1 0 0 0 0,0 0 0 0 0,-1 0 0 0 0,1-1 0 0 0,-1 1-1 0 0,0 0 1 0 0,1 0 0 0 0,-1-1 0 0 0,0 1 0 0 0,0 0 0 0 0,0 0-1 0 0,1-1 1 0 0,-2 1 0 0 0,1 0 0 0 0,0-1 0 0 0,0 1 0 0 0,0 0-1 0 0,-1-3 1 0 0,-1 2 89 0 0,1 0-1 0 0,-1 0 1 0 0,0 0-1 0 0,1 1 0 0 0,-1-1 1 0 0,0 0-1 0 0,0 1 1 0 0,-4-3-1 0 0,1 1 135 0 0,-3-2 146 0 0,-1 0 0 0 0,0 0 0 0 0,0 2 0 0 0,0-1 0 0 0,0 1 0 0 0,-1 0 0 0 0,1 1 0 0 0,-1 0 1 0 0,1 0-1 0 0,-1 1 0 0 0,-19 0 0 0 0,-8 3 645 0 0,-67 12 1 0 0,69-9-916 0 0,-17 1 1 0 0,-1-3 0 0 0,0-2-1 0 0,0-3 1 0 0,0-1 0 0 0,-58-13-1 0 0,-29 0-55 0 0,124 16-355 0 0,0 0 1 0 0,0 0 0 0 0,0 2-1 0 0,0 0 1 0 0,0 1-1 0 0,-25 8 1 0 0,18-2-1096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04.893"/>
    </inkml:context>
    <inkml:brush xml:id="br0">
      <inkml:brushProperty name="width" value="0.1" units="cm"/>
      <inkml:brushProperty name="height" value="0.1" units="cm"/>
      <inkml:brushProperty name="color" value="#E71224"/>
    </inkml:brush>
  </inkml:definitions>
  <inkml:trace contextRef="#ctx0" brushRef="#br0">1010 67 4143 0 0,'0'-2'118'0'0,"-4"-10"271"0"0,1 10-126 0 0,1-1 1 0 0,-1 1-1 0 0,0 0 1 0 0,0 0-1 0 0,0 0 1 0 0,0 0-1 0 0,-1 0 0 0 0,-4-1 1 0 0,-1 0-269 0 0,0 1 0 0 0,1 1 0 0 0,-11-1 0 0 0,-19-4-37 0 0,7 0 601 0 0,-1 1 0 0 0,1 1-1 0 0,-1 1 1 0 0,1 2 0 0 0,-51 5-1 0 0,-158 34 1740 0 0,59-7-1908 0 0,110-24-372 0 0,26-3-499 0 0,-47 11-1 0 0,70-9-29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7:06.004"/>
    </inkml:context>
    <inkml:brush xml:id="br0">
      <inkml:brushProperty name="width" value="0.1" units="cm"/>
      <inkml:brushProperty name="height" value="0.1" units="cm"/>
      <inkml:brushProperty name="color" value="#E71224"/>
    </inkml:brush>
  </inkml:definitions>
  <inkml:trace contextRef="#ctx0" brushRef="#br0">2052 19 3223 0 0,'-7'-1'1054'0'0,"5"-1"-944"0"0,0 1 0 0 0,0-1 0 0 0,0 1 0 0 0,0-1 0 0 0,0 1 1 0 0,0-1-1 0 0,-1 1 0 0 0,1 0 0 0 0,0 0 0 0 0,-1 1 0 0 0,1-1 0 0 0,-1 0 0 0 0,1 1 1 0 0,-4-1-1 0 0,1 1 16 0 0,0 0 1 0 0,0 0-1 0 0,1 0 1 0 0,-1 1-1 0 0,0 0 1 0 0,0 0-1 0 0,-6 2 1 0 0,-69 20 911 0 0,-1-3 0 0 0,-118 12 0 0 0,127-26-569 0 0,0-3-1 0 0,0-3 0 0 0,-137-17 1 0 0,120 10 403 0 0,-162 7-1 0 0,-6 1-128 0 0,182-5-611 0 0,-22-3-186 0 0,-164 10-1 0 0,189 3-1057 0 0,-3 0-3687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49:13.564"/>
    </inkml:context>
    <inkml:brush xml:id="br0">
      <inkml:brushProperty name="width" value="0.1" units="cm"/>
      <inkml:brushProperty name="height" value="0.1" units="cm"/>
      <inkml:brushProperty name="color" value="#E71224"/>
    </inkml:brush>
  </inkml:definitions>
  <inkml:trace contextRef="#ctx0" brushRef="#br0">9283 1562 1375 0 0,'2'-1'217'0'0,"-1"1"0"0"0,0-1-1 0 0,1 0 1 0 0,-1 1-1 0 0,1-1 1 0 0,-1 1 0 0 0,0 0-1 0 0,1-1 1 0 0,-1 1-1 0 0,1 0 1 0 0,-1 0 0 0 0,1 0-1 0 0,-1 0 1 0 0,1 0-1 0 0,-1 0 1 0 0,1 0 0 0 0,-1 1-1 0 0,1-1 1 0 0,-1 0-1 0 0,1 1 1 0 0,-1 0 0 0 0,0-1-1 0 0,1 1 1 0 0,1 1-1 0 0,15 3 660 0 0,-13-6-588 0 0,9 0 1836 0 0,-11 3-1098 0 0,-6 3-564 0 0,2-4-423 0 0,0-1 1 0 0,1 0-1 0 0,-1 0 1 0 0,1 0-1 0 0,-1 0 1 0 0,1 1-1 0 0,-1-1 0 0 0,0 0 1 0 0,1 0-1 0 0,-1 0 1 0 0,1 0-1 0 0,-1 0 1 0 0,0 0-1 0 0,1 0 1 0 0,-1-1-1 0 0,1 1 0 0 0,-1 0 1 0 0,0 0-1 0 0,1 0 1 0 0,-1 0-1 0 0,1-1 1 0 0,-2 0-1 0 0,-16-9 698 0 0,8 5-308 0 0,4 3-300 0 0,1 1 0 0 0,-1-1 0 0 0,0 1 0 0 0,1 0 0 0 0,-1 1 0 0 0,0 0 0 0 0,0 0 0 0 0,1 0 0 0 0,-8 1 0 0 0,-53 11 66 0 0,55-9-130 0 0,-33 4 351 0 0,-77 5 0 0 0,119-12-398 0 0,-170 21 1557 0 0,153-19-1525 0 0,0-1 1 0 0,0-2-1 0 0,0 1 1 0 0,-34-8-1 0 0,44 7-18 0 0,-41-11 179 0 0,39 8-122 0 0,-1 1-1 0 0,0 0 1 0 0,-12-1-1 0 0,-13 0 33 0 0,23 1-70 0 0,0 2 0 0 0,-25 0 1 0 0,-78 1 251 0 0,-3 0 295 0 0,71 1-307 0 0,-83-9 0 0 0,-2 0 125 0 0,-117 3-18 0 0,191 1-247 0 0,12 0 216 0 0,-78 4-1 0 0,17 11-177 0 0,65-8-127 0 0,0-2 0 0 0,0-1 0 0 0,0-3 0 0 0,-43-8 0 0 0,-55-3 388 0 0,52 14-263 0 0,-115 15-1 0 0,168-11-156 0 0,-165 7 44 0 0,13-2 97 0 0,33 14-53 0 0,76-10-21 0 0,75-12-91 0 0,-126 15 117 0 0,107-15-44 0 0,0 0 0 0 0,0-2-1 0 0,-34-5 1 0 0,-123-22 342 0 0,144 23-375 0 0,-1 2 0 0 0,1 1 0 0 0,-1 1 0 0 0,1 3-1 0 0,-60 9 1 0 0,74-8-25 0 0,0-2 0 0 0,-46-2 0 0 0,18 0 64 0 0,29 0 5 0 0,-23-5 1 0 0,24 3-42 0 0,-25 0 0 0 0,-28 0 45 0 0,44 0-45 0 0,-48 3 0 0 0,17 0 44 0 0,4-1-58 0 0,14 3 38 0 0,-55 5 32 0 0,-76 9 30 0 0,109-12-71 0 0,37-3 5 0 0,0-2 0 0 0,1-1 0 0 0,-1-1 0 0 0,-39-11-1 0 0,52 12-45 0 0,2-1-14 0 0,-8-2 44 0 0,0 1 0 0 0,0 1-1 0 0,0 1 1 0 0,0 1-1 0 0,-32 2 1 0 0,-4 5-41 0 0,-88 13 40 0 0,128-16-36 0 0,-28 0 0 0 0,27-2 0 0 0,-26 4 0 0 0,26-3 17 0 0,0 0 0 0 0,0-2 1 0 0,-1 0-1 0 0,-26-4 0 0 0,-23 0 53 0 0,20 3-52 0 0,24-1 14 0 0,-47 5-1 0 0,-10 1 24 0 0,10-1-56 0 0,-216 18 219 0 0,-23-16-95 0 0,147-1-22 0 0,132-4-111 0 0,3 1 34 0 0,-45-6 0 0 0,37 2 50 0 0,-59 2-1 0 0,50 2-79 0 0,22-2-6 0 0,0 0-1 0 0,-31-6 1 0 0,33 4 15 0 0,-31 0 0 0 0,-5-1-4 0 0,36 3-1 0 0,0 0 0 0 0,-37 5 0 0 0,-8 0 8 0 0,6-5 0 0 0,-110 5 84 0 0,74 0-67 0 0,26-2-14 0 0,-37-3 19 0 0,45 0-24 0 0,-29-1-20 0 0,-38-2 64 0 0,109 3-35 0 0,1 0 0 0 0,-24-7 0 0 0,24 4 6 0 0,1 2 0 0 0,-25-2 0 0 0,5 3-17 0 0,-33 2 28 0 0,-21 5-46 0 0,78-6 0 0 0,-114-4 0 0 0,115 3 0 0 0,4 1 0 0 0,1-1 0 0 0,-1 0 0 0 0,1 0 0 0 0,0-1 0 0 0,-1 0 0 0 0,1 0 0 0 0,-13-6 0 0 0,18 6 9 0 0,0 1 0 0 0,0 0-1 0 0,0-1 1 0 0,0 0 0 0 0,0 0 0 0 0,0 0 0 0 0,1 0 0 0 0,-1 0-1 0 0,1-1 1 0 0,-1 1 0 0 0,1-1 0 0 0,0 1 0 0 0,0-1-1 0 0,0 0 1 0 0,0 0 0 0 0,1 0 0 0 0,-1 0 0 0 0,1 0-1 0 0,0 0 1 0 0,-1 0 0 0 0,2-1 0 0 0,-2-4 0 0 0,-2-37 117 0 0,3 31-56 0 0,0 1 0 0 0,-1-1-1 0 0,-6-26 1 0 0,-4-6-21 0 0,10 33-29 0 0,-1 1-1 0 0,-1-1 1 0 0,-5-12 0 0 0,5 12-14 0 0,0 0 0 0 0,0 0 0 0 0,1 0 0 0 0,1-1 0 0 0,0 1 1 0 0,1-1-1 0 0,0-17 0 0 0,-3-27 9 0 0,2 38-12 0 0,-2-3 18 0 0,2-1-1 0 0,1-46 0 0 0,1 47-11 0 0,0 0 0 0 0,-2-1 1 0 0,-6-29-1 0 0,4 25 4 0 0,-2-44 1 0 0,6 50-12 0 0,1 0 13 0 0,-2 0-1 0 0,0 0 1 0 0,-1 1-1 0 0,-10-43 1 0 0,-10-21 38 0 0,19 69-45 0 0,1-1 0 0 0,1 0 0 0 0,0 0 0 0 0,3-25 0 0 0,-1 19 4 0 0,-2-30 0 0 0,-2 3-12 0 0,3 38 0 0 0,0 0 0 0 0,-1 0 0 0 0,0 0 0 0 0,-1 0 0 0 0,0 1 0 0 0,-1-1 0 0 0,0 1 0 0 0,-7-14 0 0 0,6 16 0 0 0,-1 0 0 0 0,2 0 0 0 0,-1-1 0 0 0,1 1 0 0 0,0-1 0 0 0,1 0 0 0 0,-2-18 0 0 0,4 28 0 0 0,0-1 0 0 0,0 1 0 0 0,0 0 0 0 0,0-1 0 0 0,0 1 0 0 0,0-1 0 0 0,1 1 0 0 0,-1 0 0 0 0,0-1 0 0 0,0 1 0 0 0,0 0 0 0 0,0-1 0 0 0,0 1 0 0 0,1 0 0 0 0,-1 0 0 0 0,0-1 0 0 0,0 1 0 0 0,0 0 0 0 0,1 0 0 0 0,-1-1 0 0 0,0 1 0 0 0,1 0 0 0 0,-1 0 0 0 0,0-1 0 0 0,0 1 0 0 0,1 0 0 0 0,-1 0 0 0 0,0 0 0 0 0,1 0 0 0 0,-1 0 0 0 0,0-1 0 0 0,1 1 0 0 0,-1 0 0 0 0,0 0 0 0 0,1 0 0 0 0,0 0 0 0 0,14 2 0 0 0,-11-1 0 0 0,22 7 0 0 0,220 25 0 0 0,-101-11 0 0 0,-118-18 0 0 0,55 8 0 0 0,1-4 0 0 0,87-2 0 0 0,27-2 0 0 0,-31 17 0 0 0,-126-16 0 0 0,1-2 0 0 0,67-4 0 0 0,80-18 0 0 0,19 7 0 0 0,-140 10 0 0 0,203-16 0 0 0,-181 11 0 0 0,83-1 0 0 0,-96 6 0 0 0,173 11 0 0 0,-95 1 0 0 0,69-22 0 0 0,-64 1 0 0 0,133 8 0 0 0,-150-5 0 0 0,4-1 0 0 0,-68 2 0 0 0,93 5 0 0 0,123 28 0 0 0,-210-19-19 0 0,106-4 0 0 0,21 1-7 0 0,386 0 26 0 0,-414-7 0 0 0,8-1 0 0 0,23-7 0 0 0,100 12 0 0 0,-192 3 0 0 0,171-13 0 0 0,41 2 0 0 0,87 9 0 0 0,83-22 0 0 0,-217 5 0 0 0,1 0 0 0 0,-259 15 0 0 0,276-6 0 0 0,112 1 0 0 0,-321 8 0 0 0,153 27 0 0 0,-108-6 0 0 0,-11 1 0 0 0,136 19 0 0 0,-229-40 0 0 0,-22-2 0 0 0,0 0 0 0 0,27-1 0 0 0,39 2 0 0 0,-49-1 0 0 0,19-1-9 0 0,-25-1-8 0 0,31 4 0 0 0,-49-3 14 0 0,1 1 1 0 0,-1 0-1 0 0,0 0 0 0 0,0 1 1 0 0,0 0-1 0 0,0 0 1 0 0,13 8-1 0 0,-12-5 2 0 0,-1-1-7 0 0,0-1 1 0 0,-1 2-1 0 0,1-1 1 0 0,-1 1 0 0 0,-1 0-1 0 0,11 12 1 0 0,-6-4 6 0 0,0 1-1 0 0,-1 1 1 0 0,0 0 0 0 0,-1 0 0 0 0,-1 1 0 0 0,-1 0-1 0 0,-1 0 1 0 0,9 36 0 0 0,14 59-14 0 0,-15-62-2 0 0,-2 1 1 0 0,9 87 0 0 0,-21-130 16 0 0,4 100 0 0 0,-5-88 0 0 0,0-1 0 0 0,-2 1 0 0 0,-7 30 0 0 0,-1-8-13 0 0,-2-1 0 0 0,-2 0 1 0 0,-2-1-1 0 0,-31 55 0 0 0,12-23 13 0 0,25-47 0 0 0,-16 24 0 0 0,4-5 0 0 0,15-28 0 0 0,-15 24 0 0 0,19-36 0 0 0,1 1 0 0 0,0-1 0 0 0,-1 0 0 0 0,0 0 0 0 0,0 0 0 0 0,0-1 0 0 0,-1 0 0 0 0,1 1 0 0 0,-8 2 0 0 0,-37 16-183 0 0,-2-3 0 0 0,-68 17 0 0 0,-58 22-551 0 0,138-40-311 0 0,1 1 0 0 0,0 3-1 0 0,-65 49 1 0 0,48-30-891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5:40.943"/>
    </inkml:context>
    <inkml:brush xml:id="br0">
      <inkml:brushProperty name="width" value="0.1" units="cm"/>
      <inkml:brushProperty name="height" value="0.1" units="cm"/>
      <inkml:brushProperty name="color" value="#E71224"/>
    </inkml:brush>
  </inkml:definitions>
  <inkml:trace contextRef="#ctx0" brushRef="#br0">0 127 919 0 0,'1'-1'68'0'0,"-1"1"-1"0"0,0-1 0 0 0,0 1 0 0 0,0 0 0 0 0,1-1 0 0 0,-1 1 1 0 0,0 0-1 0 0,0-1 0 0 0,1 1 0 0 0,-1 0 0 0 0,0 0 0 0 0,1-1 1 0 0,-1 1-1 0 0,0 0 0 0 0,1 0 0 0 0,-1-1 0 0 0,0 1 0 0 0,1 0 0 0 0,-1 0 1 0 0,0 0-1 0 0,1 0 0 0 0,-1 0 0 0 0,1 0 0 0 0,-1-1 0 0 0,0 1 1 0 0,1 0-1 0 0,-1 0 0 0 0,1 0 0 0 0,-1 0 0 0 0,0 0 0 0 0,2 1 1 0 0,20 0 193 0 0,-7 0-125 0 0,26-7 555 0 0,55-1-1 0 0,77-4 630 0 0,-90 11-603 0 0,-1-4-1 0 0,109-18 1 0 0,20-19 413 0 0,-170 32-976 0 0,1 2 0 0 0,0 2-1 0 0,0 2 1 0 0,47 1-1 0 0,107 1 15 0 0,-71-2 134 0 0,-60 3-264 0 0,-14-2 17 0 0,0 3 0 0 0,53 8-1 0 0,-92-6-61 0 0,0 0 1 0 0,-1 1-1 0 0,12 5 0 0 0,11 4-94 0 0,-14-6-125 0 0,-1 4-20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50:58.007"/>
    </inkml:context>
    <inkml:brush xml:id="br0">
      <inkml:brushProperty name="width" value="0.1" units="cm"/>
      <inkml:brushProperty name="height" value="0.1" units="cm"/>
      <inkml:brushProperty name="color" value="#66CC00"/>
    </inkml:brush>
  </inkml:definitions>
  <inkml:trace contextRef="#ctx0" brushRef="#br0">3853 1600 455 0 0,'17'-13'-69'0'0,"11"-6"2745"0"0,-15 14 821 0 0,-8 3-3194 0 0,-1 1 0 0 0,0 0 0 0 0,0 0 1 0 0,0 1-1 0 0,8-1 0 0 0,-29 17 2530 0 0,12-11-2569 0 0,-1 1 0 0 0,1-1-1 0 0,-1 1 1 0 0,-1-2 0 0 0,1 1 0 0 0,-1-1-1 0 0,0 0 1 0 0,-14 6 0 0 0,13-6 160 0 0,-1-1 1 0 0,1-1 0 0 0,-1 0 0 0 0,-13 2 0 0 0,0-1 262 0 0,-1 1 1 0 0,1 1-1 0 0,0 1 0 0 0,-23 9 1 0 0,22-7-880 0 0,0-1 0 0 0,-1 0 0 0 0,0-2-1 0 0,-41 3 1 0 0,29-6 749 0 0,-1-2 0 0 0,-53-7-1 0 0,-40-14-20 0 0,-39 0-56 0 0,-28-1 503 0 0,164 17-846 0 0,10 3-37 0 0,1 2-1 0 0,-35 2 0 0 0,33 0-31 0 0,0-2 0 0 0,-28-2-1 0 0,17-2-5 0 0,-123-9 378 0 0,50 5-202 0 0,29 0-26 0 0,-40 6 20 0 0,68 3-69 0 0,-1-2 1 0 0,-54-10 0 0 0,-24-6 175 0 0,93 13-258 0 0,16 2-39 0 0,1 0 0 0 0,0 1 0 0 0,-1 1 0 0 0,1 0 0 0 0,-37 7 0 0 0,-73 15-42 0 0,90-16 0 0 0,28-4 4 0 0,4 0 7 0 0,0-1 0 0 0,0 0 1 0 0,-1-1-1 0 0,-8 0 0 0 0,6 0 26 0 0,1 0 0 0 0,-1 1 0 0 0,1 0 0 0 0,-13 3 0 0 0,10-1-1 0 0,1-2-1 0 0,-15 2 1 0 0,-29 0 32 0 0,36-1-38 0 0,-34-1 0 0 0,26-2-6 0 0,-50 6-1 0 0,24 0-6 0 0,-75 2 58 0 0,86-6 16 0 0,21 0 10 0 0,-36-2 0 0 0,31-1-33 0 0,0 2-1 0 0,0 1 1 0 0,-45 7-1 0 0,43-4-61 0 0,0-1 0 0 0,-51-2 0 0 0,7-6 111 0 0,71 5-109 0 0,-1-1 0 0 0,0 0-1 0 0,0-1 1 0 0,0 1 0 0 0,1 0-1 0 0,-1-1 1 0 0,1 1 0 0 0,-1-1 0 0 0,-2-2-1 0 0,2 1 23 0 0,0 1 0 0 0,0 0 0 0 0,0 0-1 0 0,-1 0 1 0 0,1 0 0 0 0,-6-1 0 0 0,2 0 11 0 0,1 0 1 0 0,0 0-1 0 0,0 0 0 0 0,1 0 1 0 0,-1-1-1 0 0,1 0 1 0 0,0-1-1 0 0,-8-7 1 0 0,6 6 15 0 0,1 1 1 0 0,-1-1 0 0 0,0 1-1 0 0,-9-5 1 0 0,11 6-32 0 0,0 1 1 0 0,0-1-1 0 0,0 0 0 0 0,1 0 0 0 0,-1 0 1 0 0,1 0-1 0 0,0-1 0 0 0,0 0 0 0 0,1 0 1 0 0,0 0-1 0 0,-1 0 0 0 0,2 0 0 0 0,-1-1 1 0 0,1 1-1 0 0,-1-1 0 0 0,2 0 0 0 0,-1 0 1 0 0,-1-9-1 0 0,0 1 67 0 0,-9-25 1 0 0,8 28-29 0 0,0 0 0 0 0,1-1 1 0 0,-3-16-1 0 0,2-2 100 0 0,-14-49 0 0 0,7 54-102 0 0,9 22-53 0 0,0-1-1 0 0,1 0 1 0 0,-1 1-1 0 0,1-1 1 0 0,-1 0-1 0 0,1 1 1 0 0,0-7-1 0 0,-3-79 142 0 0,4 58-31 0 0,-8-60 1 0 0,5 74-89 0 0,0 0 0 0 0,1 1 0 0 0,1-1 0 0 0,1 0 0 0 0,0 0 0 0 0,1 0 0 0 0,5-25 0 0 0,-4 29-25 0 0,0 1 0 0 0,-2-1 0 0 0,1 0 0 0 0,-3-17-1 0 0,1 16 2 0 0,0-1-1 0 0,1 1 1 0 0,3-17-1 0 0,2-7-7 0 0,0-75 0 0 0,-4 99 8 0 0,0 1 0 0 0,1 0 0 0 0,7-25 0 0 0,-5 25 0 0 0,-1 0 0 0 0,0-1 0 0 0,1-25 0 0 0,-11-69-8 0 0,7 108 0 0 0,-1-6 0 0 0,1 1 0 0 0,0-1 0 0 0,0 0 0 0 0,0 0 0 0 0,0 0 0 0 0,1 1 0 0 0,0-1 0 0 0,1 0 0 0 0,-1 1 0 0 0,1-1 0 0 0,2-5 0 0 0,0-4 0 0 0,-4 14 0 0 0,0 1 0 0 0,0-1 0 0 0,0 0 0 0 0,0 0 0 0 0,1 0 0 0 0,-1 0 0 0 0,0 0 0 0 0,0 1 0 0 0,1-1 0 0 0,-1 0 0 0 0,0 0 0 0 0,1 0 0 0 0,-1 1 0 0 0,0-1 0 0 0,1 0 0 0 0,-1 1 0 0 0,1-1 0 0 0,0 0 0 0 0,-1 1 0 0 0,1-1 0 0 0,-1 1 0 0 0,1-1 0 0 0,0 1 0 0 0,0-1 0 0 0,-1 1 0 0 0,1-1 0 0 0,0 1 0 0 0,0 0 0 0 0,-1-1 0 0 0,1 1 0 0 0,0 0 0 0 0,1-1 0 0 0,14-2 0 0 0,-7 1 0 0 0,0 0 0 0 0,0 0 0 0 0,0 1 0 0 0,0 0 0 0 0,1 0 0 0 0,-1 1 0 0 0,0 1 0 0 0,17 2 0 0 0,30 9 0 0 0,-32-7 0 0 0,37 5 0 0 0,-16-4 0 0 0,85 10 0 0 0,-63-11-21 0 0,42 5-22 0 0,-41-4 43 0 0,-46-5 0 0 0,0 1 0 0 0,24 5 0 0 0,-8 0 0 0 0,1-2 0 0 0,0-2 0 0 0,47-2 0 0 0,175-19 0 0 0,-5-9 0 0 0,-234 26 0 0 0,33 3 0 0 0,-32 0 0 0 0,27-3 0 0 0,-28 0 0 0 0,31 4 0 0 0,17-1 0 0 0,-3-2 0 0 0,-41 1 0 0 0,27-2 0 0 0,104-11 0 0 0,-78 5 0 0 0,21 0 0 0 0,176 5 0 0 0,-220-1 0 0 0,102-18 0 0 0,-41 4 0 0 0,-30 4 0 0 0,57-4 0 0 0,79 4 0 0 0,-186 10 0 0 0,41-10 0 0 0,2 2 0 0 0,-56 7 0 0 0,1 2 0 0 0,40-1 0 0 0,8 1 0 0 0,-35 1 0 0 0,13-2 0 0 0,-45 3 0 0 0,0-1 0 0 0,-1 1 0 0 0,1 1 0 0 0,6 0 0 0 0,20 0 0 0 0,-28-1 0 0 0,0-1 0 0 0,0 1 0 0 0,0 0 0 0 0,0 0 0 0 0,0 1 0 0 0,6 0 0 0 0,-8 0 0 0 0,0-1 0 0 0,-1 1 0 0 0,1 0 0 0 0,-1-1 0 0 0,1 1 0 0 0,-1 0 0 0 0,0 0 0 0 0,1 0 0 0 0,-1 0 0 0 0,0 0 0 0 0,1 0 0 0 0,-1 0 0 0 0,0 1 0 0 0,0-1 0 0 0,0 0 0 0 0,0 1 0 0 0,1 2 0 0 0,9 16 0 0 0,-5-9 0 0 0,-1-1 0 0 0,6 16 0 0 0,-8-14 0 0 0,-1 1 0 0 0,0-1 0 0 0,-1 1 0 0 0,-1 0 0 0 0,0-1 0 0 0,0 1 0 0 0,-5 19 0 0 0,1 30 0 0 0,4 2 0 0 0,-2 101 0 0 0,2-138 0 0 0,0-1 0 0 0,2 1 0 0 0,1 0 0 0 0,9 34 0 0 0,0-12 0 0 0,26 63 0 0 0,-4-43 0 0 0,-25-52 0 0 0,0-1 0 0 0,-2 1 0 0 0,11 33 0 0 0,-8-9 0 0 0,-5-16 0 0 0,16 44 0 0 0,-15-55 0 0 0,-1 0 0 0 0,9 28 0 0 0,-13-38 0 0 0,0-1 0 0 0,0 1 0 0 0,-1 0 0 0 0,0-1 0 0 0,1 1 0 0 0,-2-1 0 0 0,1 1 0 0 0,0-1 0 0 0,0 1 0 0 0,-1-1 0 0 0,0 1 0 0 0,0-1 0 0 0,-2 7 0 0 0,1-8-5 0 0,0 1 0 0 0,-1 0 0 0 0,1-1 0 0 0,0 1-1 0 0,-1-1 1 0 0,0 0 0 0 0,1 0 0 0 0,-1 0 0 0 0,-4 2 0 0 0,-12 10-79 0 0,-65 83-2963 0 0,47-51-4192 0 0,6-11-876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51:07.928"/>
    </inkml:context>
    <inkml:brush xml:id="br0">
      <inkml:brushProperty name="width" value="0.1" units="cm"/>
      <inkml:brushProperty name="height" value="0.1" units="cm"/>
      <inkml:brushProperty name="color" value="#66CC00"/>
    </inkml:brush>
  </inkml:definitions>
  <inkml:trace contextRef="#ctx0" brushRef="#br0">1 14 919 0 0,'2'-4'80'0'0,"0"0"-80"0"0,-1 2 0 0 0,3 1 0 0 0,2 1 480 0 0,-3-2 88 0 0,-1 2 8 0 0,0 0 96 0 0,0 0-672 0 0,2 0 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51:10.726"/>
    </inkml:context>
    <inkml:brush xml:id="br0">
      <inkml:brushProperty name="width" value="0.1" units="cm"/>
      <inkml:brushProperty name="height" value="0.1" units="cm"/>
      <inkml:brushProperty name="color" value="#66CC00"/>
    </inkml:brush>
  </inkml:definitions>
  <inkml:trace contextRef="#ctx0" brushRef="#br0">5343 1813 1839 0 0,'2'-3'229'0'0,"-1"1"-1"0"0,1-1 1 0 0,0 1-1 0 0,0 0 0 0 0,0-1 1 0 0,1 1-1 0 0,-1 0 1 0 0,4-2-1 0 0,-2 1-154 0 0,-1 1 0 0 0,1-1-1 0 0,-1 0 1 0 0,0 0 0 0 0,0-1 0 0 0,0 1 0 0 0,-1-1 0 0 0,5-5-1 0 0,1-20 2815 0 0,-8 14-1459 0 0,-1 14-1382 0 0,1 1 0 0 0,0 0 0 0 0,0-1 0 0 0,0 1-1 0 0,0-1 1 0 0,-1 1 0 0 0,1 0 0 0 0,0 0 0 0 0,0-1 0 0 0,-1 1 0 0 0,1 0 0 0 0,0-1-1 0 0,-1 1 1 0 0,1 0 0 0 0,0 0 0 0 0,-1-1 0 0 0,1 1 0 0 0,0 0 0 0 0,-1 0 0 0 0,1 0-1 0 0,-1 0 1 0 0,1-1 0 0 0,0 1 0 0 0,-1 0 0 0 0,1 0 0 0 0,-1 0 0 0 0,1 0-1 0 0,-1 0 1 0 0,-2 1 87 0 0,0 1 0 0 0,0-1 0 0 0,0 1 0 0 0,0-1 0 0 0,0 1 0 0 0,0 0-1 0 0,-3 4 1 0 0,-2-1 134 0 0,-11 7 321 0 0,-22 9 0 0 0,-7 4 673 0 0,-4 8-396 0 0,-38 21 53 0 0,74-47-743 0 0,1-1 0 0 0,-1-1 0 0 0,-1 0 0 0 0,1-1 0 0 0,-1-1 0 0 0,-27 2 0 0 0,-82 7 1547 0 0,92-7-1443 0 0,-7 2 247 0 0,-72 3-1 0 0,18-8-14 0 0,85-3-462 0 0,0-1 1 0 0,0 0-1 0 0,0 0 0 0 0,-19-7 0 0 0,2 0 162 0 0,-126-24 440 0 0,67 1-493 0 0,21 7 42 0 0,32 13-123 0 0,20 6-30 0 0,0 1-1 0 0,-1 1 1 0 0,-16-3 0 0 0,-5 1-36 0 0,16 2 10 0 0,0 1-1 0 0,-26 0 0 0 0,12 1 60 0 0,23 1-68 0 0,-1 0 1 0 0,1 1-1 0 0,-13 2 1 0 0,-118 11 103 0 0,69-7-54 0 0,-101 8 205 0 0,139-14-158 0 0,-1-1 0 0 0,1-1 0 0 0,-54-12 0 0 0,49 6-14 0 0,-1 1 0 0 0,0 3 0 0 0,-40-1 0 0 0,53 5-64 0 0,-211-7 64 0 0,-19 3 71 0 0,140 6-70 0 0,20 0 3 0 0,-98 15 0 0 0,134-12-22 0 0,-69-2 1 0 0,26-2 13 0 0,56 0-75 0 0,8-1 6 0 0,0 2 0 0 0,-78 15 1 0 0,66-7 1 0 0,-57 3 0 0 0,35-5 31 0 0,-85 3 22 0 0,83-9-17 0 0,-83-3 131 0 0,134 1-108 0 0,-44-6-1 0 0,-8 1 121 0 0,42 4-140 0 0,0-1 0 0 0,1-2 0 0 0,-1-1 0 0 0,1-2 0 0 0,0-1 0 0 0,1-2 0 0 0,-38-16 0 0 0,31 11-36 0 0,24 9-19 0 0,0 0 1 0 0,1-1 0 0 0,0 0 0 0 0,-15-10 0 0 0,14 4 28 0 0,0-1 1 0 0,-15-17-1 0 0,-6-5 28 0 0,15 13 13 0 0,2 0-1 0 0,0-2 0 0 0,-32-52 1 0 0,46 67-51 0 0,-3-7 17 0 0,0 0 0 0 0,2-1 0 0 0,0 1 0 0 0,-6-28 0 0 0,0 4 28 0 0,-4-9-36 0 0,-30-102 47 0 0,41 128-55 0 0,1-1 1 0 0,2 1-1 0 0,0-1 0 0 0,2-36 0 0 0,2 37-9 0 0,1 0-1 0 0,2 0 1 0 0,0 0-1 0 0,1 1 1 0 0,16-43-1 0 0,27-66-5 0 0,12-29-17 0 0,-53 146 3 0 0,-1 1 0 0 0,2-1 0 0 0,0 1 0 0 0,1 1 0 0 0,0-1 0 0 0,1 2 0 0 0,0-1 0 0 0,1 1 0 0 0,1 1 0 0 0,0 0 0 0 0,0 1 0 0 0,1 0 0 0 0,0 1 0 0 0,1 0 0 0 0,0 1 0 0 0,0 1 0 0 0,1 0 0 0 0,0 1 0 0 0,0 0 0 0 0,1 1 0 0 0,27-4 0 0 0,292-62 0 0 0,-293 61 0 0 0,0 2 0 0 0,64-4 0 0 0,86 10 0 0 0,152-11 0 0 0,-109-1 0 0 0,-211 14 0 0 0,378-24 0 0 0,-72-6 0 0 0,-205 26 0 0 0,172-14 0 0 0,73-17 0 0 0,52 35 0 0 0,-181 3 0 0 0,87 10 0 0 0,-50 14 0 0 0,-205-18 0 0 0,19 4 0 0 0,0 4 0 0 0,107 36 0 0 0,17 19 0 0 0,-188-62 0 0 0,62 23 0 0 0,-80-29 0 0 0,0 1 0 0 0,-1 1 0 0 0,0-1 0 0 0,0 2 0 0 0,-1-1 0 0 0,15 15 0 0 0,-8-6-5 0 0,0 1 0 0 0,-2 1 0 0 0,0 1 0 0 0,-1-1 0 0 0,0 2 1 0 0,-2 0-1 0 0,0 0 0 0 0,-1 1 0 0 0,-1 0 0 0 0,-1 0 0 0 0,-1 1 0 0 0,5 30 0 0 0,12 157 5 0 0,-22-177-22 0 0,14 231-20 0 0,-12-229 42 0 0,-2 1 0 0 0,-1 0 0 0 0,-8 49 0 0 0,-27 97 0 0 0,24-139 0 0 0,-1 0 0 0 0,-3-1 0 0 0,-1 0 0 0 0,-2-2 0 0 0,-1 1 0 0 0,-3-2 0 0 0,-51 68 0 0 0,-177 202-2153 0 0,126-158-2398 0 0,65-79-3097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51:51.675"/>
    </inkml:context>
    <inkml:brush xml:id="br0">
      <inkml:brushProperty name="width" value="0.1" units="cm"/>
      <inkml:brushProperty name="height" value="0.1" units="cm"/>
      <inkml:brushProperty name="color" value="#66CC00"/>
    </inkml:brush>
  </inkml:definitions>
  <inkml:trace contextRef="#ctx0" brushRef="#br0">1475 1639 2879 0 0,'-5'-4'301'0'0,"0"1"0"0"0,0-1 0 0 0,0 1-1 0 0,-1 0 1 0 0,1 0 0 0 0,-1 0 0 0 0,1 1-1 0 0,-1 0 1 0 0,0 0 0 0 0,-10-1 0 0 0,6 0-30 0 0,0 0 0 0 0,-17-7 0 0 0,12 1 262 0 0,13 7-423 0 0,0 1 0 0 0,0-1 0 0 0,0 1-1 0 0,-1 0 1 0 0,1 0 0 0 0,0 0 0 0 0,-1 0 0 0 0,1 0 0 0 0,-1 1-1 0 0,1-1 1 0 0,-1 0 0 0 0,1 1 0 0 0,-1 0 0 0 0,1 0 0 0 0,-5 0-1 0 0,-10 3 50 0 0,0 1 0 0 0,0 0-1 0 0,0 2 1 0 0,-19 8 0 0 0,-31 10 691 0 0,47-19-626 0 0,-3 1 224 0 0,1 1-1 0 0,-37 16 1 0 0,49-19-336 0 0,0-1 0 0 0,1 1 0 0 0,-1-2 0 0 0,-1 1 1 0 0,1-2-1 0 0,0 1 0 0 0,0-1 0 0 0,-1-1 0 0 0,1 0 0 0 0,0 0 0 0 0,-15-3 0 0 0,9 3 200 0 0,15 1-266 0 0,0-1 0 0 0,-1 0 0 0 0,1 0 0 0 0,0 0 1 0 0,-1 0-1 0 0,1 0 0 0 0,0 0 0 0 0,-1 0 1 0 0,1 0-1 0 0,0-1 0 0 0,0 1 0 0 0,-1 0 0 0 0,1-1 1 0 0,0 1-1 0 0,0-1 0 0 0,-1 0 0 0 0,1 1 0 0 0,0-1 1 0 0,0 0-1 0 0,0 0 0 0 0,-1 0 0 0 0,-1-2 118 0 0,-1 1-1 0 0,1 0 0 0 0,-1 0 0 0 0,1 0 1 0 0,-1 0-1 0 0,0 1 0 0 0,0 0 1 0 0,-4-2-1 0 0,-2 0-43 0 0,9 2-51 0 0,-1 0 1 0 0,1 0-1 0 0,0 0 0 0 0,0 0 1 0 0,0 0-1 0 0,0-1 1 0 0,0 1-1 0 0,0 0 1 0 0,0-1-1 0 0,0 1 1 0 0,0-1-1 0 0,1 1 1 0 0,-1-1-1 0 0,1 1 0 0 0,-1-1 1 0 0,1 0-1 0 0,-1 1 1 0 0,1-1-1 0 0,0 1 1 0 0,0-4 231 0 0,19 6 643 0 0,1 2-616 0 0,34 10 80 0 0,-9-4-104 0 0,-9-3-24 0 0,84 14 684 0 0,-102-16-878 0 0,0-2-1 0 0,-1 0 1 0 0,1-2 0 0 0,34-2-1 0 0,-42 3-44 0 0,0 0-1 0 0,-1 0 1 0 0,1 1-1 0 0,-1 0 1 0 0,1 0 0 0 0,-1 1-1 0 0,0 1 1 0 0,17 8-1 0 0,5 1-37 0 0,-6-5 84 0 0,-1-2 0 0 0,1 0 0 0 0,1-2 0 0 0,33 2 0 0 0,-56-6-79 0 0,114 18 183 0 0,1 1-17 0 0,-76-17-45 0 0,0-2-1 0 0,0-1 1 0 0,-1-2-1 0 0,56-12 1 0 0,291-33 332 0 0,-305 45-385 0 0,24-1-24 0 0,-53-1-4 0 0,1 2 0 0 0,-1 3 0 0 0,66 7 0 0 0,20-3 61 0 0,-43-3-30 0 0,-40 0 22 0 0,-32-2-22 0 0,30 3 1 0 0,-1 4-41 0 0,0-3-1 0 0,1-3 1 0 0,75-8 0 0 0,17-1 109 0 0,-32 3 18 0 0,48 4-76 0 0,-17 0 12 0 0,-126 1-92 0 0,-6 1-9 0 0,0-1-1 0 0,16-4 0 0 0,-13 2 19 0 0,0 1 0 0 0,24 0 0 0 0,22-2-12 0 0,36-4 82 0 0,-43 5-50 0 0,258-9 281 0 0,-284 13-320 0 0,4-1 0 0 0,37-4 0 0 0,-46 2 22 0 0,40 2-1 0 0,-21 2 0 0 0,-6 3-21 0 0,-12 0 0 0 0,7 4 0 0 0,-27-7 0 0 0,-1-1 0 0 0,0 1 0 0 0,1-1 0 0 0,-1 0 0 0 0,10 0 0 0 0,3 1 0 0 0,7-1 0 0 0,41 0 0 0 0,-21-1 0 0 0,-54-24 181 0 0,7 17-155 0 0,1 0 0 0 0,0 0-1 0 0,0-1 1 0 0,1 1-1 0 0,0 0 1 0 0,0 0-1 0 0,1-1 1 0 0,1-9 0 0 0,0 7 14 0 0,-1-1 0 0 0,-1 1 1 0 0,0-14-1 0 0,0 12 15 0 0,0-1 0 0 0,1 0 0 0 0,0 1 0 0 0,3-16 0 0 0,-1 13 0 0 0,1-31-1 0 0,-2 32-30 0 0,0 0 0 0 0,0 0 0 0 0,1 0 0 0 0,1 0 0 0 0,1 1 0 0 0,0-1 0 0 0,0 1 0 0 0,10-16 0 0 0,10-26 27 0 0,2-10-14 0 0,-13 34 31 0 0,13-41 0 0 0,-24 61-57 0 0,0 1-1 0 0,-1-1 0 0 0,-1-1 1 0 0,0 1-1 0 0,0 0 0 0 0,-1 0 1 0 0,-2-21-1 0 0,-10-33 13 0 0,8 46-6 0 0,0 0-1 0 0,1 1 1 0 0,1-1-1 0 0,1 0 1 0 0,0 0-1 0 0,4-35 1 0 0,15-105 36 0 0,-18 142-41 0 0,-1 0 0 0 0,-1 0 0 0 0,0 0-1 0 0,-8-26 1 0 0,5 22-7 0 0,2 5-5 0 0,-1 1 0 0 0,-12-28 0 0 0,14 37 0 0 0,-1 0 0 0 0,0 1 0 0 0,-1 0 0 0 0,1 0 0 0 0,-1 0 0 0 0,0 0 0 0 0,0 0 0 0 0,0 1 0 0 0,-1 0 0 0 0,-7-6 0 0 0,-14-6 0 0 0,-2 0 0 0 0,-41-15 0 0 0,2 0 0 0 0,33 17 0 0 0,0 2 0 0 0,0 1 0 0 0,-1 1 0 0 0,-68-8 0 0 0,-177-18 0 0 0,183 24 0 0 0,0 4 0 0 0,-100 4 0 0 0,-135-3 0 0 0,71 0 0 0 0,-166-14 0 0 0,354 13 0 0 0,0 2 0 0 0,0 4 0 0 0,-137 15 0 0 0,74 6 0 0 0,-87 9 0 0 0,-54-4 0 0 0,107-10 0 0 0,-159 4 0 0 0,220-21 0 0 0,1 5 0 0 0,-163 24 0 0 0,193-16 0 0 0,-1-3 0 0 0,-119-4 0 0 0,-51-2 0 0 0,233-1 0 0 0,-1 0 0 0 0,1-2 0 0 0,-17-3 0 0 0,15 2 0 0 0,-32-1 0 0 0,42 5 0 0 0,0 1 0 0 0,0 0 0 0 0,0 0 0 0 0,0 1 0 0 0,0 0 0 0 0,0 0 0 0 0,1 1 0 0 0,0 0 0 0 0,-12 9 0 0 0,15-10 0 0 0,0 0 0 0 0,0 1 0 0 0,0-1 0 0 0,1 1 0 0 0,0 0 0 0 0,0 0 0 0 0,0 0 0 0 0,0 0 0 0 0,1 0 0 0 0,-1 1 0 0 0,-2 7 0 0 0,-1 6 0 0 0,-8 33 0 0 0,6-20 0 0 0,-6 19 0 0 0,-3 0 0 0 0,-35 73 0 0 0,-64 140-32 0 0,93-199 21 0 0,3 1 1 0 0,-14 83-1 0 0,28-111 11 0 0,3 1 0 0 0,1 0 0 0 0,1 0 0 0 0,2 0 0 0 0,2-1 0 0 0,2 1 0 0 0,12 53 0 0 0,-13-75 0 0 0,1 0 0 0 0,0 0 0 0 0,1 0 0 0 0,1 0 0 0 0,1-1 0 0 0,0 0 0 0 0,0-1 0 0 0,2 0 0 0 0,0 0 0 0 0,0-1 0 0 0,1 0 0 0 0,1-1 0 0 0,0 0 0 0 0,1-1 0 0 0,16 12 0 0 0,9 3 0 0 0,44 21 0 0 0,-66-39 0 0 0,-1-1 0 0 0,1-1 0 0 0,0 0 0 0 0,1-1 0 0 0,-1-1 0 0 0,22 2 0 0 0,8-3 0 0 0,46-3 0 0 0,30 1 0 0 0,-120-1-1 0 0,0 0 1 0 0,-1 0-1 0 0,1 1 0 0 0,0-1 0 0 0,0 0 0 0 0,0 1 1 0 0,0 0-1 0 0,0-1 0 0 0,0 1 0 0 0,0 0 1 0 0,-1 0-1 0 0,1 0 0 0 0,0 0 0 0 0,-1 0 1 0 0,3 2-1 0 0,-3-2-4 0 0,-1 0 0 0 0,1 0 1 0 0,0 0-1 0 0,-1 0 0 0 0,1 0 0 0 0,-1 1 1 0 0,1-1-1 0 0,-1 0 0 0 0,1 0 0 0 0,-1 1 1 0 0,0-1-1 0 0,1 0 0 0 0,-1 1 0 0 0,0-1 1 0 0,0 0-1 0 0,0 0 0 0 0,0 3 0 0 0,-2 4-140 0 0,0 0-1 0 0,0-1 0 0 0,-1 1 1 0 0,0-1-1 0 0,-1 1 0 0 0,-3 6 1 0 0,1-2-342 0 0,-76 143-5211 0 0,55-105 3400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52:19.451"/>
    </inkml:context>
    <inkml:brush xml:id="br0">
      <inkml:brushProperty name="width" value="0.1" units="cm"/>
      <inkml:brushProperty name="height" value="0.1" units="cm"/>
      <inkml:brushProperty name="color" value="#66CC00"/>
    </inkml:brush>
  </inkml:definitions>
  <inkml:trace contextRef="#ctx0" brushRef="#br0">6222 1885 919 0 0,'4'-4'505'0'0,"1"0"0"0"0,0 1 0 0 0,1 0 0 0 0,-1-1 0 0 0,1 2 0 0 0,-1-1 0 0 0,8-2 0 0 0,-7 3-297 0 0,0 0 0 0 0,-1 0 0 0 0,0-1 0 0 0,0 1 0 0 0,1-2-1 0 0,-2 1 1 0 0,1 0 0 0 0,8-8 0 0 0,-8 5-100 0 0,21-26 908 0 0,-24 30-856 0 0,-1-1-1 0 0,1 1 0 0 0,-1-1 1 0 0,0 0-1 0 0,1 0 0 0 0,-1 1 0 0 0,-1-1 1 0 0,1 0-1 0 0,0 0 0 0 0,-1 0 1 0 0,1-4-1 0 0,-1 6-110 0 0,0 1 0 0 0,-1-1 0 0 0,1 0 1 0 0,0 0-1 0 0,0 0 0 0 0,-1 1 0 0 0,1-1 0 0 0,-1 0 0 0 0,1 0 1 0 0,-1 1-1 0 0,1-1 0 0 0,-1 0 0 0 0,1 1 0 0 0,-1-1 0 0 0,0 1 0 0 0,1-1 1 0 0,-1 1-1 0 0,0-1 0 0 0,1 1 0 0 0,-1-1 0 0 0,0 1 0 0 0,0 0 1 0 0,1-1-1 0 0,-1 1 0 0 0,0 0 0 0 0,0 0 0 0 0,0-1 0 0 0,0 1 0 0 0,1 0 1 0 0,-1 0-1 0 0,0 0 0 0 0,0 0 0 0 0,-1 0 0 0 0,-35 2 272 0 0,31-2-268 0 0,-58 4 459 0 0,27-3 256 0 0,-66 11 0 0 0,66-4-481 0 0,1-2-1 0 0,-1-2 0 0 0,-1-1 1 0 0,-47-4-1 0 0,63-2 266 0 0,0 0 0 0 0,1-2-1 0 0,-33-12 1 0 0,36 11-432 0 0,0 0 0 0 0,0 1 1 0 0,0 1-1 0 0,-1 1 0 0 0,-26-2 0 0 0,-160-4 639 0 0,-63 1 413 0 0,-14 34-895 0 0,56 6 371 0 0,196-28-581 0 0,0-1 1 0 0,0-1-1 0 0,0-2 0 0 0,-50-5 0 0 0,59 2 29 0 0,-1 0-1 0 0,1 1 0 0 0,0 2 1 0 0,-1 0-1 0 0,1 1 1 0 0,-31 6-1 0 0,-20 7-19 0 0,49-10-41 0 0,-38 1 1 0 0,40-4 65 0 0,1 0 1 0 0,-32 7 0 0 0,30-4-77 0 0,-1-1-1 0 0,0-1 0 0 0,0-1 1 0 0,1-1-1 0 0,-29-3 1 0 0,27 0 24 0 0,-1 2 0 0 0,1 1 0 0 0,-1 1 0 0 0,-34 6 0 0 0,35-3-6 0 0,-45 2 0 0 0,40-5 10 0 0,7-1 58 0 0,0-1 0 0 0,1-1 0 0 0,-1-1 0 0 0,-33-9 1 0 0,27 5 58 0 0,-54-5 0 0 0,-122-6 0 0 0,150 13-86 0 0,-102 3-1 0 0,80 3-47 0 0,-130 15 40 0 0,45-2-24 0 0,-86 1 76 0 0,183-10-128 0 0,-30 1 0 0 0,-27-6 132 0 0,-138 18 0 0 0,212-14-96 0 0,-88-4-1 0 0,56-1-42 0 0,42 3 519 0 0,0 2 1 0 0,-65 15-1 0 0,-2 0 39 0 0,14-10-1162 0 0,0-4 1 0 0,-118-8-1 0 0,155 0 620 0 0,-115-3 46 0 0,48 14 166 0 0,-1 0-149 0 0,116-8-62 0 0,-1-1-1 0 0,1 0 0 0 0,0 0 1 0 0,-1 0-1 0 0,1 0 0 0 0,0-1 1 0 0,0 0-1 0 0,0 0 0 0 0,0-1 1 0 0,0 1-1 0 0,1-1 0 0 0,-1 0 1 0 0,1-1-1 0 0,-1 1 0 0 0,-6-8 1 0 0,1 0 92 0 0,-1-1 0 0 0,2 0 1 0 0,0-1-1 0 0,-10-18 1 0 0,7 8 20 0 0,2-1 1 0 0,1 0 0 0 0,-11-40 0 0 0,-11-33 191 0 0,21 74-296 0 0,4 10 14 0 0,0-1 0 0 0,1 0 1 0 0,0 0-1 0 0,1-1 1 0 0,0 1-1 0 0,2-1 0 0 0,-2-18 1 0 0,5-27 70 0 0,1 26-71 0 0,-5-52 0 0 0,1 67-30 0 0,2 1 1 0 0,0 0-1 0 0,1 0 0 0 0,0 0 0 0 0,2 0 0 0 0,6-25 0 0 0,-4 27 4 0 0,-2 0 1 0 0,0 0 0 0 0,0 0-1 0 0,-2-1 1 0 0,0 1-1 0 0,-1-20 1 0 0,-1 24-8 0 0,1 1 0 0 0,0-1 0 0 0,1 1 0 0 0,0 0 0 0 0,0-1 0 0 0,2 1 0 0 0,-1 0 0 0 0,5-12 0 0 0,-1 5 7 0 0,-2-1-1 0 0,0 0 1 0 0,2-33 0 0 0,-3-59 28 0 0,-3 84-33 0 0,-3-22-2 0 0,2 36 0 0 0,0 1 0 0 0,0-1 0 0 0,2 1 0 0 0,-1-1 0 0 0,1 1 0 0 0,1-1 0 0 0,1 1 0 0 0,3-14 0 0 0,-5 24 0 0 0,1-1 0 0 0,-1 1 0 0 0,1 0 0 0 0,-1-1 0 0 0,1 1 0 0 0,0 0 0 0 0,0 0 0 0 0,0 0 0 0 0,0 0 0 0 0,0 0 0 0 0,1 0 0 0 0,-1 1 0 0 0,1-1 0 0 0,-1 1 0 0 0,1 0 0 0 0,4-2 0 0 0,6-1 0 0 0,0 0 0 0 0,19-3 0 0 0,-1 1 0 0 0,-9 1-12 0 0,27-2-1 0 0,-2 0-15 0 0,30-7 15 0 0,47-9 15 0 0,-89 18-2 0 0,-1 1 0 0 0,1 2 0 0 0,0 1 0 0 0,47 6 0 0 0,-22-2 0 0 0,10-1 0 0 0,0-3 0 0 0,129-18 0 0 0,157-16 0 0 0,-314 33 0 0 0,26-6 0 0 0,118-29 0 0 0,4 0 0 0 0,-92 28 0 0 0,113 4 0 0 0,-168 5 0 0 0,40-3 0 0 0,109-20 0 0 0,-31 2 0 0 0,113 9 0 0 0,1 0 0 0 0,70-16 0 0 0,99 6 0 0 0,-154 35 0 0 0,-195-6 0 0 0,101 18 0 0 0,33 2 0 0 0,-108-21 0 0 0,121 22 0 0 0,-203-21 0 0 0,-11-1 0 0 0,-1-1 0 0 0,1-2 0 0 0,0-1 0 0 0,39-2 0 0 0,228-9 0 0 0,-206 22 0 0 0,-43-6 0 0 0,43 8 0 0 0,-1 3 0 0 0,99 35 0 0 0,-147-41-2 0 0,-9-2-5 0 0,0 0 0 0 0,32 18 0 0 0,-54-24 4 0 0,-1 1 1 0 0,1 0-1 0 0,-1 0 1 0 0,-1 1-1 0 0,1 0 1 0 0,-1 1-1 0 0,0-1 1 0 0,0 1-1 0 0,-1 1 1 0 0,0-1-1 0 0,8 16 1 0 0,-7-9-1 0 0,-2 0 1 0 0,0 0 0 0 0,-1 1 0 0 0,4 22-1 0 0,-3-15 4 0 0,7 38-1 0 0,-2 1 0 0 0,-4 0 0 0 0,-1 0 0 0 0,-4 0 0 0 0,-2 1 0 0 0,-3-1 0 0 0,-16 87 0 0 0,-29 25 0 0 0,22-86 0 0 0,22-72-10 0 0,-1 0-1 0 0,-1 0 1 0 0,0 0-1 0 0,-1-1 1 0 0,0 0-1 0 0,-1 0 1 0 0,-12 13 0 0 0,-83 81-218 0 0,50-55 70 0 0,-48 56-2022 0 0,31-33-5033 0 0,19-23-421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53:08.315"/>
    </inkml:context>
    <inkml:brush xml:id="br0">
      <inkml:brushProperty name="width" value="0.1" units="cm"/>
      <inkml:brushProperty name="height" value="0.1" units="cm"/>
      <inkml:brushProperty name="color" value="#66CC00"/>
    </inkml:brush>
  </inkml:definitions>
  <inkml:trace contextRef="#ctx0" brushRef="#br0">8220 1484 1839 0 0,'11'-15'384'0'0,"-11"15"-382"0"0,0 1 1 0 0,0-1-1 0 0,0 0 1 0 0,0 0-1 0 0,0 0 1 0 0,0 0-1 0 0,0 0 0 0 0,0 0 1 0 0,0 0-1 0 0,0 0 1 0 0,0 0-1 0 0,0 0 1 0 0,0 0-1 0 0,0 0 1 0 0,0 0-1 0 0,0 0 1 0 0,0 0-1 0 0,0 0 1 0 0,0 0-1 0 0,0 0 0 0 0,0 0 1 0 0,0 0-1 0 0,0 0 1 0 0,0 0-1 0 0,0 0 1 0 0,0 1-1 0 0,0-1 1 0 0,0 0-1 0 0,0 0 1 0 0,0 0-1 0 0,0 0 1 0 0,0 0-1 0 0,0 0 0 0 0,0 0 1 0 0,1 0-1 0 0,-1 0 1 0 0,0 0-1 0 0,0 0 1 0 0,0 0-1 0 0,0 0 1 0 0,0 0-1 0 0,0 0 1 0 0,0 0-1 0 0,0 0 1 0 0,0 0-1 0 0,0 0 0 0 0,0 0 1 0 0,0 0-1 0 0,0 0 1 0 0,0 0-1 0 0,0 0 1 0 0,0 0-1 0 0,0 0 1 0 0,0 0-1 0 0,0 0 1 0 0,0 0-1 0 0,0 0 1 0 0,0 0-1 0 0,-5 10-337 0 0,4-8 287 0 0,0 0 1 0 0,0 0-1 0 0,0 0 1 0 0,0 0-1 0 0,-1 0 1 0 0,1 0-1 0 0,-1-1 1 0 0,1 1-1 0 0,-1 0 0 0 0,0-1 1 0 0,1 1-1 0 0,-1-1 1 0 0,0 0-1 0 0,0 1 1 0 0,0-1-1 0 0,0 0 1 0 0,0 0-1 0 0,-1-1 1 0 0,-3 2-1 0 0,-10 2 1734 0 0,-15 5 2566 0 0,30-9-4124 0 0,0 1 0 0 0,0-1 0 0 0,0 1 0 0 0,0-1-1 0 0,1 1 1 0 0,-1-1 0 0 0,0 1 0 0 0,0 0 0 0 0,0-1 0 0 0,1 1-1 0 0,-1 0 1 0 0,0-1 0 0 0,1 1 0 0 0,-1 0 0 0 0,1 0-1 0 0,-1 0 1 0 0,1 0 0 0 0,-1 0 0 0 0,1-1 0 0 0,0 1-1 0 0,-1 0 1 0 0,1 0 0 0 0,0 0 0 0 0,0 0 0 0 0,-1 2-1 0 0,1-3 0 0 0,0 1 0 0 0,0 0 0 0 0,-1 0 0 0 0,1 0 0 0 0,-1 0 0 0 0,1-1-1 0 0,-1 1 1 0 0,1 0 0 0 0,-1 0 0 0 0,1-1 0 0 0,-1 1 0 0 0,0-1 0 0 0,1 1 0 0 0,-1 0-1 0 0,0-1 1 0 0,0 1 0 0 0,0 0 0 0 0,0-1-19 0 0,0 0 1 0 0,0 1-1 0 0,1-1 0 0 0,-1 0 0 0 0,0 1 1 0 0,1-1-1 0 0,-1 1 0 0 0,1-1 1 0 0,-1 1-1 0 0,1-1 0 0 0,-1 1 0 0 0,0-1 1 0 0,1 1-1 0 0,0 0 0 0 0,-1-1 1 0 0,1 1-1 0 0,-1 0 0 0 0,1-1 0 0 0,0 1 1 0 0,0 0-1 0 0,-1 0 0 0 0,1-1 1 0 0,0 1-1 0 0,0 0 0 0 0,-4 8 3658 0 0,4-9-3721 0 0,0 0 1 0 0,-10-10-538 0 0,9 10 571 0 0,0 0 0 0 0,0-1 0 0 0,0 1 0 0 0,0 0 0 0 0,1 0 0 0 0,-1 0 0 0 0,0-1 0 0 0,0 1 0 0 0,0 0 0 0 0,0 0 0 0 0,0 1 0 0 0,0-1 0 0 0,1 0 0 0 0,-1 0 0 0 0,0 0 0 0 0,0 0 0 0 0,-1 1 0 0 0,-17 6 50 0 0,6-2 486 0 0,11-4-383 0 0,1-1-1 0 0,0 0 0 0 0,0 1 1 0 0,-1-1-1 0 0,1 1 0 0 0,0-1 1 0 0,0 1-1 0 0,0 0 0 0 0,0-1 1 0 0,-2 3-1 0 0,-1 0-248 0 0,-1 0 0 0 0,0 0 0 0 0,0 0 0 0 0,-7 3 0 0 0,2-2-796 0 0,-58 29 1145 0 0,64-31-282 0 0,0 0 0 0 0,1-1 0 0 0,-1 1-1 0 0,-1-1 1 0 0,1 0 0 0 0,-6 1 0 0 0,5-2 8 0 0,1 1 0 0 0,-1 0 1 0 0,0 1-1 0 0,-7 2 0 0 0,0 1 32 0 0,-1 0-1 0 0,0 0 0 0 0,1-2 1 0 0,-1 0-1 0 0,-1 0 0 0 0,1-1 1 0 0,0-1-1 0 0,-1 0 0 0 0,-21-1 1 0 0,-15-9 125 0 0,38 7-153 0 0,-1-1 0 0 0,1 1 0 0 0,-1 1 0 0 0,-25 1 0 0 0,-84 4 2025 0 0,115-4-2070 0 0,-29 3-537 0 0,29-2 364 0 0,1 0-1 0 0,-1 0 1 0 0,0-1 0 0 0,1 0-1 0 0,-1 0 1 0 0,1-1 0 0 0,-13-2-1 0 0,7 0 459 0 0,-1 1-1 0 0,-21-2 1 0 0,-18-2-784 0 0,33 3 449 0 0,-35-2 0 0 0,11 2 79 0 0,-45 3 82 0 0,66-2-97 0 0,-93-7 141 0 0,101 8-142 0 0,0 0 0 0 0,-20-5 1 0 0,24 3-20 0 0,0 1 0 0 0,-1 0 1 0 0,1 1-1 0 0,-1 1 1 0 0,1 0-1 0 0,-14 1 0 0 0,-8 4 0 0 0,16-4-11 0 0,0 2 0 0 0,0 0 0 0 0,0 1 0 0 0,-20 8 0 0 0,27-9 18 0 0,-1-1 0 0 0,0 0 1 0 0,1-1-1 0 0,-1 1 0 0 0,0-2 0 0 0,0 1 0 0 0,0-2 0 0 0,0 1 1 0 0,-13-3-1 0 0,-26-1 45 0 0,-43-1 12 0 0,50 3-26 0 0,27 2-10 0 0,-29-4 1 0 0,26 2-17 0 0,0 1 0 0 0,0 1 0 0 0,-32 2 0 0 0,-7 1 13 0 0,-115 5 28 0 0,20-2 64 0 0,94 1-128 0 0,40-5 19 0 0,-26 7-1 0 0,-5 0 9 0 0,-16-1-6 0 0,-122 13 86 0 0,165-21-86 0 0,0 0 1 0 0,-38-7-1 0 0,0-1-9 0 0,15 7 82 0 0,-62 4 0 0 0,-39-3-30 0 0,79 3 0 0 0,44-1-43 0 0,-1 1 1 0 0,-27 8-1 0 0,45-10-20 0 0,0 0 0 0 0,-1 0 0 0 0,1-1 0 0 0,0 1 0 0 0,-1-1-1 0 0,1-1 1 0 0,0 1 0 0 0,0-1 0 0 0,-1 0 0 0 0,1-1 0 0 0,-7-2 0 0 0,7 2 12 0 0,1 1 0 0 0,0 0 0 0 0,-1 0 0 0 0,1 1 0 0 0,-1 0 0 0 0,1-1 0 0 0,0 2 0 0 0,-1-1 0 0 0,-6 2 0 0 0,-27-1 46 0 0,16-4-50 0 0,11 1 2 0 0,0 1 0 0 0,0 0 0 0 0,0 1 0 0 0,-17 1 0 0 0,-3-1-11 0 0,27-1 0 0 0,1 1 0 0 0,0 0 0 0 0,-1 0 0 0 0,1 0 0 0 0,0 0 0 0 0,-1 1 0 0 0,-4 1 0 0 0,-14 3 0 0 0,19-5 0 0 0,0 1 0 0 0,0 0 0 0 0,1 0 0 0 0,-1 0 0 0 0,1 0 0 0 0,-1 1 0 0 0,-5 2 0 0 0,3-2 0 0 0,0 0 0 0 0,-1 0 0 0 0,1-1 0 0 0,-1 1 0 0 0,1-2 0 0 0,-1 1 0 0 0,-11-1 0 0 0,-39 0 0 0 0,24 1 15 0 0,23 0-7 0 0,1 0 0 0 0,-1-1 1 0 0,0 0-1 0 0,0-1 0 0 0,-11-2 0 0 0,14 2-8 0 0,-1 0 0 0 0,0 0 0 0 0,0 1 0 0 0,0 0 0 0 0,0 1 0 0 0,0-1 0 0 0,-9 3 0 0 0,9-1 0 0 0,0-1 0 0 0,0 0 0 0 0,0 0 0 0 0,0-1 0 0 0,0 0 0 0 0,0-1 0 0 0,-10-1 0 0 0,12 1 0 0 0,0 0-1 0 0,0 0 1 0 0,1 1-1 0 0,-11 1 0 0 0,10-1 13 0 0,1 0-1 0 0,-1 0 0 0 0,1 0 0 0 0,-1-1 0 0 0,-7-1 0 0 0,8 1-11 0 0,1 0 0 0 0,-1 1 0 0 0,0 0 0 0 0,0-1 0 0 0,1 2 0 0 0,-6 0 0 0 0,5-1 0 0 0,0 0 0 0 0,-1 1 0 0 0,1-2 0 0 0,0 1 0 0 0,-7-2 0 0 0,-18-4 0 0 0,-45-3 0 0 0,30 4 0 0 0,-28 5 0 0 0,65 0 2 0 0,0 0 0 0 0,0 0 0 0 0,-1 1 0 0 0,1 0 0 0 0,1 1 0 0 0,-1 0 0 0 0,-14 4 0 0 0,14-3 3 0 0,0 0 0 0 0,0-1 1 0 0,0 0-1 0 0,0-1 1 0 0,0 0-1 0 0,0 0 0 0 0,0-1 1 0 0,-11-1-1 0 0,7 1-5 0 0,-1 0 0 0 0,0 0 0 0 0,1 1 0 0 0,-1 1 0 0 0,-13 3 0 0 0,-4 0 0 0 0,10-4 0 0 0,-13 4 0 0 0,22-3 0 0 0,0 0 0 0 0,-1-1 1 0 0,1-1-1 0 0,0 1 0 0 0,-14-3 0 0 0,-6 1 52 0 0,-72-5-41 0 0,17-1-11 0 0,67 4 0 0 0,0 1 0 0 0,0 1 0 0 0,0 0 0 0 0,-35 5 0 0 0,11 3 0 0 0,-66 10 0 0 0,87-16 0 0 0,0 2 0 0 0,0 1 0 0 0,0 1 0 0 0,1 1 0 0 0,0 0 0 0 0,-23 12 0 0 0,29-12 4 0 0,-1-1-1 0 0,0 0 0 0 0,0 0 1 0 0,0-2-1 0 0,-1 0 1 0 0,-32 1-1 0 0,-102-9 33 0 0,94 0-32 0 0,-40-4 14 0 0,59 4-3 0 0,1 2 1 0 0,-71 2-1 0 0,-140 23 49 0 0,213-21-64 0 0,-44-4 0 0 0,1 0 0 0 0,74 3 0 0 0,-40 1 16 0 0,0-3 0 0 0,0-1 0 0 0,-48-10 0 0 0,42 4 2 0 0,-56-2 1 0 0,-25-4 8 0 0,-63-20-27 0 0,171 30 24 0 0,-44-16-1 0 0,23 6-6 0 0,23 9-18 0 0,14 5 2 0 0,1 0 0 0 0,0-1 0 0 0,0 0 0 0 0,0 0 0 0 0,0-1 0 0 0,0 0 0 0 0,0 0 0 0 0,1 0 0 0 0,0-1 0 0 0,-1 0 0 0 0,-5-5 0 0 0,-83-74 180 0 0,80 69-145 0 0,2 0-1 0 0,0-1 1 0 0,0 0-1 0 0,1-1 1 0 0,1-1-1 0 0,1 1 1 0 0,0-1-1 0 0,-11-36 1 0 0,10 20 5 0 0,-8-69-1 0 0,1 8 7 0 0,2 29-26 0 0,-3 1 1 0 0,-36-86-1 0 0,27 89-5 0 0,-25-92 0 0 0,42 117-10 0 0,2 0 1 0 0,2 0-1 0 0,2-1 1 0 0,-1-43-1 0 0,2 0-6 0 0,1-35 0 0 0,3 110 0 0 0,-1 0 0 0 0,1 0 0 0 0,1 0 0 0 0,-1 0 0 0 0,1 0 0 0 0,-1 1 0 0 0,1-1 0 0 0,1 0 0 0 0,-1 1 0 0 0,1-1 0 0 0,-1 1 0 0 0,1 0 0 0 0,1 0 0 0 0,-1 0 0 0 0,0 0 0 0 0,7-5 0 0 0,5-2 0 0 0,1 0 0 0 0,0 0 0 0 0,20-9 0 0 0,-7 4 0 0 0,0 0 0 0 0,-1 2 0 0 0,2 1 0 0 0,0 2 0 0 0,0 0 0 0 0,1 2 0 0 0,0 2 0 0 0,43-5 0 0 0,-32 9-9 0 0,0 3 0 0 0,0 1 0 0 0,67 12 0 0 0,-58-6-5 0 0,93 0 0 0 0,-102-8 14 0 0,61-5 0 0 0,-76 4 0 0 0,1 1 0 0 0,-1 1 0 0 0,0 2 0 0 0,0 0 0 0 0,1 2 0 0 0,46 13 0 0 0,155 65 0 0 0,-146-49 0 0 0,-62-26 0 0 0,0-1 0 0 0,0-1 0 0 0,1-1 0 0 0,-1 0 0 0 0,1-2 0 0 0,28 0 0 0 0,133-15 0 0 0,-85 3 0 0 0,-41 9 0 0 0,91 9 0 0 0,3 0 0 0 0,-69-11 0 0 0,99-18 0 0 0,-106 11 0 0 0,186-10 0 0 0,-147 14 0 0 0,145-19 0 0 0,-87 7 0 0 0,39 9 0 0 0,-44 4 0 0 0,-17-7 0 0 0,61-4 0 0 0,68 26 0 0 0,-197-7 0 0 0,112-10 0 0 0,-125 2 0 0 0,0 2 0 0 0,118 13 0 0 0,-101-1 0 0 0,168-2 0 0 0,-138-17 0 0 0,3-1 0 0 0,267 7 0 0 0,-170-20 0 0 0,-151 14 0 0 0,0 2 0 0 0,82 2 0 0 0,-16 16 0 0 0,-69-4 0 0 0,75-2 0 0 0,10-4 0 0 0,-56 2 0 0 0,5 2 0 0 0,114 21 0 0 0,-155-17 0 0 0,24 2 0 0 0,91-1 0 0 0,1-5 0 0 0,-133-1 0 0 0,1 1 0 0 0,52 14 0 0 0,28 24 0 0 0,-41-13 0 0 0,-42-16 0 0 0,-1 1 0 0 0,0 2 0 0 0,37 22 0 0 0,-64-32 0 0 0,0-1 0 0 0,-1 2 0 0 0,0-1 0 0 0,0 1 0 0 0,0 0 0 0 0,-1 0 0 0 0,0 1 0 0 0,-1-1 0 0 0,8 14 0 0 0,-5-6 0 0 0,-1 0 0 0 0,-1 1 0 0 0,0 0 0 0 0,6 25 0 0 0,-6-14-11 0 0,-2 0 1 0 0,-1 0-1 0 0,-1 0 0 0 0,-1 0 1 0 0,-4 38-1 0 0,-3-26 11 0 0,-3 0 0 0 0,-19 54 0 0 0,4-15 0 0 0,10-29 0 0 0,-3-1 0 0 0,-2-1 0 0 0,-2-1 0 0 0,-2 0 0 0 0,-57 83 0 0 0,67-113 0 0 0,-1-1 0 0 0,-1 0 0 0 0,-1-1 0 0 0,1-1 0 0 0,-2-1 0 0 0,-25 16 0 0 0,-30 22 0 0 0,10-5-14 0 0,38-28-14 0 0,0 0 0 0 0,-26 26-1 0 0,17-7-520 0 0,1 1-1 0 0,2 2 0 0 0,-29 49 0 0 0,-66 135-4539 0 0,101-178 3626 0 0,-14 26-6047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1:15.056"/>
    </inkml:context>
    <inkml:brush xml:id="br0">
      <inkml:brushProperty name="width" value="0.1" units="cm"/>
      <inkml:brushProperty name="height" value="0.1" units="cm"/>
      <inkml:brushProperty name="color" value="#F4F91B"/>
    </inkml:brush>
  </inkml:definitions>
  <inkml:trace contextRef="#ctx0" brushRef="#br0">4404 50 1375 0 0,'7'-1'65'0'0,"26"-7"515"0"0,-32 7-543 0 0,0 1 0 0 0,-1 0 0 0 0,1 0 0 0 0,0 0 1 0 0,0-1-1 0 0,-1 1 0 0 0,1 0 0 0 0,0-1 1 0 0,-1 1-1 0 0,1 0 0 0 0,0-1 0 0 0,-1 1 0 0 0,1-1 1 0 0,-1 1-1 0 0,1-1 0 0 0,-1 1 0 0 0,1-1 0 0 0,-1 1 1 0 0,1-1-1 0 0,-1 0 0 0 0,1 1 0 0 0,-1-1 1 0 0,0 0-1 0 0,0 1 0 0 0,1-1 0 0 0,-1 0 0 0 0,0 0 1 0 0,0 1-1 0 0,0-1 0 0 0,1 0 0 0 0,-1 0 1 0 0,0 1-1 0 0,0-1 0 0 0,0 0 0 0 0,-1-1 0 0 0,1 2 65 0 0,0-1-1 0 0,-1 1 1 0 0,1-1-1 0 0,0 1 1 0 0,-1 0-1 0 0,1-1 1 0 0,-1 1-1 0 0,1-1 1 0 0,-1 1-1 0 0,1 0 1 0 0,-1 0-1 0 0,1-1 1 0 0,-1 1-1 0 0,1 0 1 0 0,-1 0-1 0 0,1-1 1 0 0,-1 1-1 0 0,0 0 1 0 0,1 0-1 0 0,-1 0 1 0 0,0 0-1 0 0,-17-1 815 0 0,10 1-802 0 0,-46 0 692 0 0,19 2-395 0 0,24-2-275 0 0,0 2 1 0 0,0 0-1 0 0,1 0 0 0 0,-17 6 0 0 0,-12 3 262 0 0,-26 7-6 0 0,48-13-323 0 0,0 0 0 0 0,0-1 0 0 0,0 0 0 0 0,-1-2-1 0 0,-32 2 1 0 0,5-7 460 0 0,0 3-1 0 0,-60 8 1 0 0,-26 13 137 0 0,115-20-528 0 0,-1-1 0 0 0,1-1 0 0 0,0 0-1 0 0,-1-1 1 0 0,-15-5 0 0 0,1 0 59 0 0,21 4-65 0 0,0 0 0 0 0,0 1 1 0 0,-1 0-1 0 0,1 1 1 0 0,0 0-1 0 0,-1 0 1 0 0,1 1-1 0 0,-1 1 0 0 0,1 0 1 0 0,-18 4-1 0 0,8 0-110 0 0,-36 3 0 0 0,10-1-2 0 0,40-7-20 0 0,0 1-1 0 0,1-1 1 0 0,-1-1-1 0 0,0 1 1 0 0,1-1-1 0 0,-1 0 1 0 0,0 0-1 0 0,-5-3 1 0 0,-22-3 71 0 0,-62-13 306 0 0,27 4-13 0 0,62 15-338 0 0,-22-5 150 0 0,-1 1-1 0 0,0 2 1 0 0,-44 0-1 0 0,21 6-55 0 0,-22 1 41 0 0,-1-3 0 0 0,-75-10 0 0 0,-15 0 213 0 0,91 7-327 0 0,-154 6 173 0 0,166 3-102 0 0,-35 2 135 0 0,49-6-108 0 0,32-2-77 0 0,1 0-1 0 0,-25-1 1 0 0,-172-8 461 0 0,211 8-529 0 0,-174 11 196 0 0,-1-1 26 0 0,57-3-19 0 0,-2 1-124 0 0,33-9-60 0 0,-68 1 26 0 0,-32 21 18 0 0,156-16-51 0 0,-24 4 27 0 0,0-3 0 0 0,-89 0 0 0 0,92-10 36 0 0,-64-12 0 0 0,110 14-49 0 0,1 1 1 0 0,-1 0 0 0 0,0 0 0 0 0,1 1 0 0 0,-1-1 0 0 0,0 1 0 0 0,0 1 0 0 0,1 0 0 0 0,-1 0-1 0 0,0 0 1 0 0,-6 2 0 0 0,13-3-27 0 0,0 0 0 0 0,-1 0 0 0 0,1 0 0 0 0,0 0 0 0 0,0 1 0 0 0,0-1 0 0 0,0 0 0 0 0,0 0 0 0 0,0 0 0 0 0,0 0 0 0 0,0 0 0 0 0,0 0 0 0 0,0 0 0 0 0,0 0 0 0 0,-1 0 0 0 0,1 0 0 0 0,0 0 0 0 0,0 0 0 0 0,0 0 0 0 0,0 0 0 0 0,0 0 0 0 0,0 1 0 0 0,0-1 0 0 0,0 0 0 0 0,0 0 0 0 0,0 0 0 0 0,0 0 0 0 0,0 0 0 0 0,0 0 0 0 0,0 0 0 0 0,0 0 0 0 0,0 0 0 0 0,0 0 0 0 0,0 1 0 0 0,0-1 0 0 0,0 0 0 0 0,0 0 0 0 0,0 0 0 0 0,0 0 0 0 0,0 0 0 0 0,0 0 0 0 0,0 0 0 0 0,0 0 0 0 0,0 0 0 0 0,0 0 0 0 0,0 0 0 0 0,0 1 0 0 0,0-1 0 0 0,0 0 0 0 0,0 0 0 0 0,1 0 0 0 0,5 4 0 0 0,9 0 0 0 0,106 1 182 0 0,-75 0-150 0 0,0-3 0 0 0,1-1 0 0 0,70-9 0 0 0,-77 4 48 0 0,70 2 0 0 0,7-1 24 0 0,-70 2-51 0 0,89 9 0 0 0,-24-1 39 0 0,294-23 118 0 0,-128 14-157 0 0,-190 5-25 0 0,-1-4 1 0 0,104-14-1 0 0,-110 3-28 0 0,126-3 0 0 0,-8 16 64 0 0,-83-2-1 0 0,119-15 0 0 0,-24 0 3 0 0,-162 14-60 0 0,271-20 116 0 0,-299 21-86 0 0,-18 2-33 0 0,1-1 1 0 0,-1 0-1 0 0,1 0 1 0 0,-1-1-1 0 0,1 1 1 0 0,-1-1 0 0 0,6-1-1 0 0,-19 8 13 0 0,6-4-3 0 0,0 0 0 0 0,0 0 1 0 0,0 0-1 0 0,0 0 1 0 0,-1-1-1 0 0,1 1 0 0 0,-1-1 1 0 0,-7 1-1 0 0,-63 3 17 0 0,-89 1 68 0 0,-198 4-34 0 0,357-10-64 0 0,-84 9 0 0 0,-103-4 0 0 0,-87-33 0 0 0,217 22 11 0 0,-97 4-1 0 0,-22-1 33 0 0,-131-24-43 0 0,61 27 0 0 0,2 21 0 0 0,79-6 0 0 0,120-10 0 0 0,1 1 0 0 0,-1 2 0 0 0,-89 28 0 0 0,115-27 0 0 0,1 0 0 0 0,0 1 0 0 0,1 2 0 0 0,0 0 0 0 0,1 1 0 0 0,0 1 0 0 0,1 2 0 0 0,0-1 0 0 0,-28 32 0 0 0,28-24-485 0 0,1 1 1 0 0,-23 38-1 0 0,27-36-2739 0 0,-12 30 1 0 0,5-4-2836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1:28.572"/>
    </inkml:context>
    <inkml:brush xml:id="br0">
      <inkml:brushProperty name="width" value="0.1" units="cm"/>
      <inkml:brushProperty name="height" value="0.1" units="cm"/>
      <inkml:brushProperty name="color" value="#F4F91B"/>
    </inkml:brush>
  </inkml:definitions>
  <inkml:trace contextRef="#ctx0" brushRef="#br0">473 101 1439 0 0,'-10'-4'17'0'0,"1"-1"-1"0"0,-1 0 1 0 0,1 0-1 0 0,0-1 0 0 0,1 0 1 0 0,-12-11-1 0 0,12 10 114 0 0,1 1 0 0 0,-1 0 0 0 0,-1 0 0 0 0,1 0 0 0 0,-1 1 0 0 0,0 1 0 0 0,-14-6 0 0 0,19 9 91 0 0,0 1 1 0 0,0-1-1 0 0,0 1 0 0 0,0 0 0 0 0,0 0 0 0 0,0 0 1 0 0,-1 0-1 0 0,1 1 0 0 0,0 0 0 0 0,0 0 0 0 0,0 0 1 0 0,0 0-1 0 0,0 0 0 0 0,0 1 0 0 0,1 0 0 0 0,-6 3 1 0 0,-5 4 251 0 0,0 1 1 0 0,-22 19-1 0 0,14-11-222 0 0,6-4 13 0 0,-1-2 0 0 0,0 0-1 0 0,-1-1 1 0 0,0-1 0 0 0,-28 11 0 0 0,29-19 770 0 0,16-2-991 0 0,1 0-1 0 0,0 0 1 0 0,0 0-1 0 0,-1 0 1 0 0,1 0-1 0 0,0 0 1 0 0,-1 0-1 0 0,1 0 1 0 0,0 0-1 0 0,-1 0 1 0 0,1 0-1 0 0,0 0 1 0 0,0 0-1 0 0,-1 0 1 0 0,1 0-1 0 0,0-1 1 0 0,0 1-1 0 0,-1 0 1 0 0,1 0-1 0 0,0 0 1 0 0,0-1-1 0 0,-1 1 1 0 0,1 0-1 0 0,0 0 1 0 0,0 0-1 0 0,0-1 1 0 0,0 1-1 0 0,-1 0 1 0 0,1 0-1 0 0,0-1 1 0 0,0 1-1 0 0,0 0 1 0 0,0-1-1 0 0,0 1 1 0 0,0 0-1 0 0,0 0 1 0 0,0-1-1 0 0,0 1 1 0 0,0 0-1 0 0,0-1 1 0 0,0 1-1 0 0,0 0 1 0 0,0-1-1 0 0,0 1 1 0 0,0 0-1 0 0,0 0 1 0 0,0-1-1 0 0,0 1 1 0 0,0 0-1 0 0,0-1 1 0 0,0 1-1 0 0,1 0 1 0 0,-1 0-1 0 0,0-1 1 0 0,0 1-1 0 0,1-1 48 0 0,-1 1 0 0 0,1-1 0 0 0,-1 0 0 0 0,1 1-1 0 0,-1-1 1 0 0,1 1 0 0 0,0-1 0 0 0,-1 1 0 0 0,1-1 0 0 0,0 1-1 0 0,-1 0 1 0 0,1-1 0 0 0,0 1 0 0 0,0 0 0 0 0,-1 0 0 0 0,1-1-1 0 0,0 1 1 0 0,0 0 0 0 0,-1 0 0 0 0,1 0 0 0 0,1 0 0 0 0,22 1 360 0 0,-8 0-229 0 0,3-4-3 0 0,1 0 0 0 0,-1-2 0 0 0,23-8 0 0 0,25-6 345 0 0,-27 11-310 0 0,1 2 1 0 0,0 2-1 0 0,65 1 0 0 0,20 11-75 0 0,62 0 319 0 0,-54-18-122 0 0,32 0 63 0 0,-11 15-129 0 0,-94 0-143 0 0,1-4-1 0 0,120-12 1 0 0,-137 4-101 0 0,0 2 0 0 0,1 2 0 0 0,-1 1 0 0 0,1 3 0 0 0,-1 2 0 0 0,64 12 1 0 0,-28-2 151 0 0,106 3 0 0 0,-124-16-88 0 0,0-2 0 0 0,95-17 1 0 0,59-3 166 0 0,264-1 520 0 0,-368 19-753 0 0,170 17 0 0 0,-237-9-65 0 0,526 32 247 0 0,-470-27-212 0 0,-35-2 2 0 0,1-3 1 0 0,88-6-1 0 0,284-15 245 0 0,-355 16-216 0 0,150-21 0 0 0,-230 21-71 0 0,4 0 21 0 0,-1 0-1 0 0,1-1 1 0 0,-1 0 0 0 0,0-1-1 0 0,8-3 1 0 0,-16 6-11 0 0,0 0 0 0 0,1 0 1 0 0,-1 0-1 0 0,0 0 0 0 0,0-1 0 0 0,0 1 1 0 0,0 0-1 0 0,1 0 0 0 0,-1 0 0 0 0,0 0 1 0 0,0 0-1 0 0,0 0 0 0 0,0-1 0 0 0,0 1 1 0 0,1 0-1 0 0,-1 0 0 0 0,0 0 0 0 0,0 0 1 0 0,0-1-1 0 0,0 1 0 0 0,0 0 0 0 0,0 0 1 0 0,0 0-1 0 0,0-1 0 0 0,0 1 0 0 0,0 0 1 0 0,0 0-1 0 0,0 0 0 0 0,0-1 0 0 0,0 1 1 0 0,0 0-1 0 0,0 0 0 0 0,0 0 0 0 0,0 0 1 0 0,0-1-1 0 0,0 1 0 0 0,0 0 0 0 0,0 0 1 0 0,0 0-1 0 0,0-1 0 0 0,0 1 0 0 0,0 0 1 0 0,-1 0-1 0 0,-9-7 110 0 0,-13-2 11 0 0,-35-2-68 0 0,0 2 0 0 0,0 2 1 0 0,0 3-1 0 0,-78 5 0 0 0,68 3-56 0 0,-1 2 0 0 0,1 3 0 0 0,-92 25 0 0 0,66-14 0 0 0,-2-3 0 0 0,-116 4 0 0 0,-53 8 8 0 0,-64 4 48 0 0,111-24-56 0 0,-111 6 0 0 0,5-13 0 0 0,13-2 0 0 0,-177 22 53 0 0,115 4-41 0 0,43 0-13 0 0,-90 8-158 0 0,291-16-75 0 0,-262 51-4967 0 0,293-43-1845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1:37.459"/>
    </inkml:context>
    <inkml:brush xml:id="br0">
      <inkml:brushProperty name="width" value="0.1" units="cm"/>
      <inkml:brushProperty name="height" value="0.1" units="cm"/>
      <inkml:brushProperty name="color" value="#F4F91B"/>
    </inkml:brush>
  </inkml:definitions>
  <inkml:trace contextRef="#ctx0" brushRef="#br0">85 281 2303 0 0,'-4'-6'60'0'0,"1"0"0"0"0,0 0 0 0 0,0 0 0 0 0,-3-8-1 0 0,-10-19 1504 0 0,13 28-1496 0 0,1 0-1 0 0,0-1 1 0 0,0 1 0 0 0,1-1 0 0 0,-1 1-1 0 0,1-1 1 0 0,-1-6 0 0 0,-3-17 489 0 0,-3 1 534 0 0,4 13 537 0 0,0 1 0 0 0,-10-20 0 0 0,17 40-368 0 0,-2-4-1107 0 0,0 1 0 0 0,0 0 0 0 0,1-1 1 0 0,-1 1-1 0 0,1 0 0 0 0,0-1 0 0 0,-1 0 0 0 0,1 1 1 0 0,0-1-1 0 0,1 0 0 0 0,-1 0 0 0 0,3 2 0 0 0,-2-3-27 0 0,2 4 99 0 0,1-2 0 0 0,0 1 1 0 0,0-1-1 0 0,1 0 1 0 0,-1 0-1 0 0,1-1 0 0 0,0 0 1 0 0,-1 0-1 0 0,1 0 1 0 0,0-1-1 0 0,12 1 1 0 0,-5-2-21 0 0,86-4 838 0 0,-11-2-424 0 0,28-4-68 0 0,179-33 482 0 0,-234 33-949 0 0,-24 4 63 0 0,-1 1-1 0 0,62 0 1 0 0,43 3 182 0 0,-40-1-256 0 0,-68 2-11 0 0,60-8 0 0 0,-75 7-55 0 0,57-4 70 0 0,125 7-1 0 0,-69 2-26 0 0,10 1 99 0 0,222-6 40 0 0,-188 12-188 0 0,-152-9 0 0 0,107 18 0 0 0,-47-6 0 0 0,-82-13 0 0 0,25 4 0 0 0,0-2 0 0 0,30 0 0 0 0,0-2 32 0 0,105 13 0 0 0,-40 8-32 0 0,29 4 0 0 0,-109-20 0 0 0,-2-1 0 0 0,54 0 0 0 0,56-2 64 0 0,-83-3-64 0 0,53-4 0 0 0,-54 3 86 0 0,77 7 0 0 0,-90-2-55 0 0,-23-2-10 0 0,1 2 0 0 0,38 9 1 0 0,-62-9 32 0 0,-8-1 26 0 0,-13 0 38 0 0,9-2-125 0 0,-71 13 71 0 0,67-13-56 0 0,1 0 0 0 0,0-1 0 0 0,-1 0 1 0 0,-15-4-1 0 0,-20-2 34 0 0,-51-3 15 0 0,-23 1 3 0 0,65 9-50 0 0,-157 2 97 0 0,-53-6-93 0 0,16-1-17 0 0,169 7 5 0 0,-309 15 33 0 0,259-6-22 0 0,-128 28 1 0 0,-396 130-1166 0 0,333-60-1744 0 0,293-100 2538 0 0,-91 34-1228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1:55.391"/>
    </inkml:context>
    <inkml:brush xml:id="br0">
      <inkml:brushProperty name="width" value="0.1" units="cm"/>
      <inkml:brushProperty name="height" value="0.1" units="cm"/>
      <inkml:brushProperty name="color" value="#F4F91B"/>
    </inkml:brush>
  </inkml:definitions>
  <inkml:trace contextRef="#ctx0" brushRef="#br0">4025 190 1839 0 0,'-1'-1'139'0'0,"0"-1"0"0"0,0 0 0 0 0,0 1 0 0 0,-1-1 0 0 0,1 1-1 0 0,0-1 1 0 0,-1 1 0 0 0,1 0 0 0 0,-1 0 0 0 0,1-1-1 0 0,-1 1 1 0 0,0 0 0 0 0,0 0 0 0 0,1 1 0 0 0,-1-1 0 0 0,-3-1-1 0 0,1 2 253 0 0,0 0 0 0 0,0 0-1 0 0,0 0 1 0 0,-1 0-1 0 0,1 0 1 0 0,-5 2-1 0 0,-7 1-1221 0 0,-5-1 716 0 0,-1-1 0 0 0,1-1 1 0 0,-24-4-1 0 0,24 2 401 0 0,1 1 0 0 0,-1 1 0 0 0,-30 3 0 0 0,-113 32 926 0 0,106-22-864 0 0,-1-2 0 0 0,0-3-1 0 0,-104 0 1 0 0,-178-31 1853 0 0,79 3-1265 0 0,216 19-979 0 0,0 3 1 0 0,0 1-1 0 0,-75 16 1 0 0,74-7-930 0 0,-1-1-3134 0 0</inkml:trace>
  <inkml:trace contextRef="#ctx0" brushRef="#br0" timeOffset="1">1766 86 1375 0 0,'5'0'106'0'0,"5"3"1462"0"0,-6 1-855 0 0,-12-4 19 0 0,-15-5 619 0 0,2-1-310 0 0,0 0 1 0 0,0 1 0 0 0,-42-4-1 0 0,2 0-111 0 0,-76-5-34 0 0,76 10-686 0 0,-140-1 487 0 0,136 6-490 0 0,-280-18 747 0 0,156 4-658 0 0,101 12-452 0 0,0 4 1 0 0,1 3 0 0 0,-112 23-1 0 0,146-20-822 0 0,-1-3-280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5:41.845"/>
    </inkml:context>
    <inkml:brush xml:id="br0">
      <inkml:brushProperty name="width" value="0.1" units="cm"/>
      <inkml:brushProperty name="height" value="0.1" units="cm"/>
      <inkml:brushProperty name="color" value="#E71224"/>
    </inkml:brush>
  </inkml:definitions>
  <inkml:trace contextRef="#ctx0" brushRef="#br0">1 8 2303 0 0,'0'-1'20'0'0,"0"1"0"0"0,1-1-1 0 0,-1 1 1 0 0,0-1-1 0 0,1 1 1 0 0,-1 0-1 0 0,1-1 1 0 0,-1 1-1 0 0,0-1 1 0 0,1 1-1 0 0,-1 0 1 0 0,1-1-1 0 0,-1 1 1 0 0,1 0-1 0 0,0-1 1 0 0,-1 1-1 0 0,1 0 1 0 0,-1 0 0 0 0,1 0-1 0 0,-1 0 1 0 0,1-1-1 0 0,0 1 1 0 0,-1 0-1 0 0,1 0 1 0 0,-1 0-1 0 0,1 0 1 0 0,-1 0-1 0 0,1 0 1 0 0,0 1-1 0 0,-1-1 1 0 0,1 0-1 0 0,-1 0 1 0 0,1 0-1 0 0,-1 0 1 0 0,1 1 0 0 0,0-1-1 0 0,-1 0 1 0 0,1 1-1 0 0,-1-1 1 0 0,1 1-1 0 0,6 1 28 0 0,15 5 469 0 0,0-1 0 0 0,39 5 0 0 0,-3-1 128 0 0,77 20-508 0 0,-72-19-112 0 0,-37-8 46 0 0,39 3 344 0 0,-35-3-256 0 0,0-2-1 0 0,52-3 1 0 0,60-15 153 0 0,-78 8 126 0 0,76-1 1 0 0,-99 11-272 0 0,-1 2 1 0 0,1 2-1 0 0,56 14 0 0 0,-1-2-32 0 0,-36-7-73 0 0,-35-7-14 0 0,0 2 1 0 0,0 0-1 0 0,31 13 0 0 0,-37-11-47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1:56.644"/>
    </inkml:context>
    <inkml:brush xml:id="br0">
      <inkml:brushProperty name="width" value="0.1" units="cm"/>
      <inkml:brushProperty name="height" value="0.1" units="cm"/>
      <inkml:brushProperty name="color" value="#F4F91B"/>
    </inkml:brush>
  </inkml:definitions>
  <inkml:trace contextRef="#ctx0" brushRef="#br0">3177 190 5095 0 0,'1'0'40'0'0,"-1"-1"0"0"0,0 1-1 0 0,0-1 1 0 0,1 1 0 0 0,-1-1-1 0 0,0 1 1 0 0,0-1 0 0 0,1 1-1 0 0,-1-1 1 0 0,1 1 0 0 0,-1-1-1 0 0,0 1 1 0 0,1 0 0 0 0,-1-1-1 0 0,1 1 1 0 0,-1-1 0 0 0,1 1-1 0 0,-1 0 1 0 0,1-1 0 0 0,6-3 553 0 0,-7 4-576 0 0,0 0-1 0 0,0 0 1 0 0,0 0-1 0 0,0 0 1 0 0,0-1 0 0 0,0 1-1 0 0,0 0 1 0 0,0 0-1 0 0,0 0 1 0 0,0-1 0 0 0,0 1-1 0 0,0 0 1 0 0,0 0-1 0 0,0 0 1 0 0,0 0 0 0 0,0-1-1 0 0,0 1 1 0 0,0 0-1 0 0,0 0 1 0 0,0 0 0 0 0,0 0-1 0 0,0-1 1 0 0,0 1-1 0 0,0 0 1 0 0,0 0-1 0 0,0 0 1 0 0,0 0 0 0 0,0-1-1 0 0,0 1 1 0 0,0 0-1 0 0,-1 0 1 0 0,1 0 0 0 0,0 0-1 0 0,0 0 1 0 0,0 0-1 0 0,0-1 1 0 0,0 1 0 0 0,-1 0-1 0 0,1 0 1 0 0,0 0-1 0 0,-12-7 667 0 0,-13-2 321 0 0,6 6-620 0 0,0 1 0 0 0,0 0 0 0 0,0 1 0 0 0,-1 2 0 0 0,-26 2 0 0 0,-23 1 38 0 0,-234-23 1184 0 0,103 3-614 0 0,-217-25 412 0 0,279 25-1128 0 0,-112-6 73 0 0,-4 1-48 0 0,160 10-236 0 0,0 5 0 0 0,-1 4-1 0 0,-101 10 1 0 0,33 8-48 0 0,-334 50-1022 0 0,379-41-459 0 0,-5 1-3751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1:58.374"/>
    </inkml:context>
    <inkml:brush xml:id="br0">
      <inkml:brushProperty name="width" value="0.1" units="cm"/>
      <inkml:brushProperty name="height" value="0.1" units="cm"/>
      <inkml:brushProperty name="color" value="#F4F91B"/>
    </inkml:brush>
  </inkml:definitions>
  <inkml:trace contextRef="#ctx0" brushRef="#br0">1251 127 1375 0 0,'-1'0'5'0'0,"0"0"0"0"0,0 0 0 0 0,0 1-1 0 0,1-1 1 0 0,-1 0 0 0 0,0 1-1 0 0,0-1 1 0 0,0 0 0 0 0,0 1 0 0 0,1-1-1 0 0,-1 1 1 0 0,0 0 0 0 0,1-1-1 0 0,-2 2 1 0 0,-4 2 1219 0 0,3-3-1253 0 0,1-1 0 0 0,-1 0 0 0 0,0 1 0 0 0,0-1 0 0 0,0 0 0 0 0,1 0 0 0 0,-1-1 0 0 0,0 1 0 0 0,0-1 0 0 0,0 1 0 0 0,1-1 0 0 0,-1 0 0 0 0,0 0 0 0 0,1 0 0 0 0,-4-2 0 0 0,-8-5 934 0 0,-20-14 1 0 0,9 5 732 0 0,13 11-1257 0 0,-1 0-1 0 0,1 1 1 0 0,-1 0-1 0 0,0 1 0 0 0,-19-4 1 0 0,-69-6-449 0 0,85 12 188 0 0,-153-13 1555 0 0,-152-2 1163 0 0,269 15-2868 0 0,0 2-1 0 0,0 3 0 0 0,0 1 1 0 0,1 3-1 0 0,-56 15 0 0 0,64-11-1025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2:00.257"/>
    </inkml:context>
    <inkml:brush xml:id="br0">
      <inkml:brushProperty name="width" value="0.1" units="cm"/>
      <inkml:brushProperty name="height" value="0.1" units="cm"/>
      <inkml:brushProperty name="color" value="#F4F91B"/>
    </inkml:brush>
  </inkml:definitions>
  <inkml:trace contextRef="#ctx0" brushRef="#br0">1379 88 1727 0 0,'26'-4'168'0'0,"-26"4"-168"0"0,0 0 0 0 0,0 0 0 0 0,0 0 0 0 0,1 0 0 0 0,-1 0 0 0 0,0 0 0 0 0,0 0 0 0 0,0 0 0 0 0,0 0 0 0 0,0 0 0 0 0,1 0 0 0 0,-1 1 0 0 0,0-1 0 0 0,0 0 0 0 0,0 0 0 0 0,0 0 0 0 0,0 0 0 0 0,0 0 0 0 0,1 0 0 0 0,-1 0 0 0 0,0 1 0 0 0,0-1 0 0 0,0 0 0 0 0,0 0 0 0 0,0 0 0 0 0,0 0 0 0 0,0 1 0 0 0,0-1 0 0 0,0 0 0 0 0,0 0 0 0 0,0 0 0 0 0,0 0 0 0 0,0 1 0 0 0,0-1 0 0 0,0 0 0 0 0,0 0 0 0 0,0 0 0 0 0,0 0 0 0 0,0 1 0 0 0,0-1 0 0 0,0 0 0 0 0,0 0 0 0 0,0 0 0 0 0,0 0 0 0 0,0 1 0 0 0,0-1 0 0 0,0 0 0 0 0,0 0 0 0 0,0 0 0 0 0,-1 0 0 0 0,1 0 0 0 0,0 0 0 0 0,0 1 0 0 0,0-1 0 0 0,0 0 0 0 0,0 0 0 0 0,0 0 0 0 0,-1 0 0 0 0,1 0 0 0 0,0 0 0 0 0,0 0 0 0 0,0 0 0 0 0,0 0 0 0 0,-1 0 0 0 0,1 0 0 0 0,0 0 0 0 0,0 1 0 0 0,0-1 0 0 0,-1 0 0 0 0,-8 0 395 0 0,0 0-1 0 0,1 0 1 0 0,-1-1-1 0 0,0 0 1 0 0,-13-4-1 0 0,-5 0 551 0 0,-2 3 240 0 0,0 1-1 0 0,-53 5 1 0 0,-3 1-563 0 0,-153-22 1164 0 0,2-20-223 0 0,128 19-1037 0 0,75 12-498 0 0,1 2 0 0 0,0 1 0 0 0,-1 2 0 0 0,0 1 0 0 0,1 2 0 0 0,-1 0 0 0 0,-53 13 0 0 0,-43 26-5048 0 0,69-21 1973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2:01.219"/>
    </inkml:context>
    <inkml:brush xml:id="br0">
      <inkml:brushProperty name="width" value="0.1" units="cm"/>
      <inkml:brushProperty name="height" value="0.1" units="cm"/>
      <inkml:brushProperty name="color" value="#F4F91B"/>
    </inkml:brush>
  </inkml:definitions>
  <inkml:trace contextRef="#ctx0" brushRef="#br0">2390 7 2327 0 0,'-72'1'1272'0'0,"-123"-5"1640"0"0,150 1-2012 0 0,0 3-1 0 0,-70 7 1 0 0,-87 26 423 0 0,-45-1-298 0 0,-2-18-184 0 0,157-10-583 0 0,-325-14 921 0 0,266 1-897 0 0,-175 12-1 0 0,175 16-4235 0 0,69-4-524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2:03.150"/>
    </inkml:context>
    <inkml:brush xml:id="br0">
      <inkml:brushProperty name="width" value="0.1" units="cm"/>
      <inkml:brushProperty name="height" value="0.1" units="cm"/>
      <inkml:brushProperty name="color" value="#F4F91B"/>
    </inkml:brush>
  </inkml:definitions>
  <inkml:trace contextRef="#ctx0" brushRef="#br0">3404 274 1375 0 0,'-3'-7'2395'0'0,"2"4"-2351"0"0,1 1 1 0 0,-1 0-1 0 0,1-1 0 0 0,-1 1 0 0 0,0-1 0 0 0,0 1 1 0 0,0 0-1 0 0,0-1 0 0 0,0 1 0 0 0,0 0 0 0 0,-1 0 1 0 0,1 0-1 0 0,-1 0 0 0 0,0 0 0 0 0,1 0 1 0 0,-1 1-1 0 0,0-1 0 0 0,0 1 0 0 0,0-1 0 0 0,0 1 1 0 0,-3-2-1 0 0,-5-3 504 0 0,-1 1 0 0 0,1 0 0 0 0,-13-3 0 0 0,9 4-230 0 0,-1 1 1 0 0,0 1-1 0 0,0 0 0 0 0,0 1 0 0 0,0 0 0 0 0,-25 4 0 0 0,-22-3 127 0 0,24-1-191 0 0,-165-12 884 0 0,-205-6 830 0 0,335 19-1641 0 0,-81-9 0 0 0,5 1-49 0 0,63 5-82 0 0,-210-16 503 0 0,3-18 10 0 0,-146-11-226 0 0,241 33-422 0 0,75 4-265 0 0,-185 7 0 0 0,44 26-1101 0 0,173-14 698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2:26.007"/>
    </inkml:context>
    <inkml:brush xml:id="br0">
      <inkml:brushProperty name="width" value="0.1" units="cm"/>
      <inkml:brushProperty name="height" value="0.1" units="cm"/>
      <inkml:brushProperty name="color" value="#F4F91B"/>
    </inkml:brush>
  </inkml:definitions>
  <inkml:trace contextRef="#ctx0" brushRef="#br0">2306 101 1839 0 0,'5'-24'968'0'0,"-4"21"-769"0"0,-1 1 0 0 0,1-1 0 0 0,0 0 0 0 0,-1 1 0 0 0,1-1 0 0 0,-1 0 0 0 0,0-5 0 0 0,-1 4 87 0 0,1 1 0 0 0,-1-1 0 0 0,1 1 0 0 0,-1 0 0 0 0,0-1 0 0 0,-1 1 0 0 0,1 0 0 0 0,-3-5 0 0 0,1 7-150 0 0,0 0 1 0 0,0 1-1 0 0,0 0 0 0 0,0 0 1 0 0,0 0-1 0 0,0 0 1 0 0,0 0-1 0 0,0 1 0 0 0,-5 1 1 0 0,2-2 21 0 0,-29 3 814 0 0,25-2-765 0 0,-1-1 1 0 0,1 1-1 0 0,0 1 1 0 0,0 0-1 0 0,-15 5 0 0 0,17-5-169 0 0,-1 0 0 0 0,1-1 0 0 0,-1 1 0 0 0,1-2-1 0 0,-1 0 1 0 0,1 0 0 0 0,-12-1 0 0 0,-9 0 174 0 0,-11 0 159 0 0,-5 1 79 0 0,-63 6 1 0 0,40-1-314 0 0,17-2 147 0 0,-54 10 116 0 0,55-4-264 0 0,-47-4 208 0 0,80-4-289 0 0,-1 1-1 0 0,1 1 0 0 0,-20 5 0 0 0,16-3-13 0 0,-32 3 0 0 0,-80-1 604 0 0,5 13-202 0 0,107-16-407 0 0,1 0 0 0 0,0 0 1 0 0,0 2-1 0 0,-26 11 0 0 0,30-11-36 0 0,-31 8 0 0 0,9-3 0 0 0,27-8 0 0 0,-1-1 0 0 0,1-1 0 0 0,-1 1 0 0 0,1-2 0 0 0,-15 0 0 0 0,12 0 0 0 0,2-1 111 0 0,0-1 1 0 0,1 0-1 0 0,-20-6 0 0 0,24 6-44 0 0,-12-5 73 0 0,0-1-1 0 0,0-1 0 0 0,1 0 0 0 0,0-2 1 0 0,-31-24-1 0 0,-9-4-12 0 0,38 27-91 0 0,-1 0-1 0 0,0 1 1 0 0,-33-11 0 0 0,43 18-28 0 0,-1 1 1 0 0,1 1 0 0 0,-1 0 0 0 0,0 0-1 0 0,0 1 1 0 0,0 1 0 0 0,0 0 0 0 0,-22 2-1 0 0,7 3-377 0 0,-50 13 1 0 0,64-13 192 0 0,1 0 0 0 0,-1 0 0 0 0,1 1 0 0 0,0 1 0 0 0,-19 14 0 0 0,14-9-463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2:29.529"/>
    </inkml:context>
    <inkml:brush xml:id="br0">
      <inkml:brushProperty name="width" value="0.1" units="cm"/>
      <inkml:brushProperty name="height" value="0.1" units="cm"/>
      <inkml:brushProperty name="color" value="#F4F91B"/>
    </inkml:brush>
  </inkml:definitions>
  <inkml:trace contextRef="#ctx0" brushRef="#br0">2606 47 2127 0 0,'-4'-2'102'0'0,"0"1"-1"0"0,-1 0 0 0 0,1 0 1 0 0,-1 0-1 0 0,1 1 0 0 0,-1 0 1 0 0,1-1-1 0 0,-1 2 0 0 0,-6 0 1 0 0,-64 5 2519 0 0,-131-5 0 0 0,86 1-682 0 0,88 0-1509 0 0,1-2 0 0 0,0 0-1 0 0,-36-6 1 0 0,28 1 82 0 0,-2 1 0 0 0,-42 2 0 0 0,-83 11 161 0 0,31-1-276 0 0,-259-7 424 0 0,192-3-554 0 0,109-2-128 0 0,-106-18 0 0 0,24 0 15 0 0,133 20-152 0 0,-1 1 1 0 0,1 2-1 0 0,-1 1 0 0 0,1 3 0 0 0,-55 13 1 0 0,56-7-2445 0 0,-44 17 1 0 0,54-16-2418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2:36.231"/>
    </inkml:context>
    <inkml:brush xml:id="br0">
      <inkml:brushProperty name="width" value="0.1" units="cm"/>
      <inkml:brushProperty name="height" value="0.1" units="cm"/>
      <inkml:brushProperty name="color" value="#F4F91B"/>
    </inkml:brush>
  </inkml:definitions>
  <inkml:trace contextRef="#ctx0" brushRef="#br0">4011 57 2303 0 0,'-28'-7'734'0'0,"25"8"-480"0"0,0-1 0 0 0,1 1-1 0 0,-1 0 1 0 0,0-1 0 0 0,1 0 0 0 0,-1 0 0 0 0,0 1 0 0 0,-3-2 0 0 0,6 1-233 0 0,-7 0 7 0 0,-2 1 440 0 0,0-1 0 0 0,-1-1-1 0 0,1 0 1 0 0,0 0-1 0 0,-14-4 1 0 0,21 4-415 0 0,0 1 1 0 0,0 0-1 0 0,1 0 1 0 0,-1 0-1 0 0,0 0 0 0 0,0 0 1 0 0,0 0-1 0 0,0 0 1 0 0,0 0-1 0 0,1 1 1 0 0,-1-1-1 0 0,0 1 1 0 0,-2 0-1 0 0,-25 13 163 0 0,6-2-123 0 0,12-9 103 0 0,0 0 0 0 0,1 0-1 0 0,-1-1 1 0 0,0-1 0 0 0,-1 0-1 0 0,1 0 1 0 0,-22-3 0 0 0,-1-2 713 0 0,-42-11 1 0 0,57 11-742 0 0,-98-12 369 0 0,85 13-427 0 0,-154-5 651 0 0,1 1-197 0 0,149 4-523 0 0,0 1-1 0 0,0 2 1 0 0,-44 6-1 0 0,55-2-147 0 0,1 1 0 0 0,-1 0 0 0 0,1 2 0 0 0,0 1 0 0 0,-34 17 0 0 0,16-3-1095 0 0,-2 1-3532 0 0</inkml:trace>
  <inkml:trace contextRef="#ctx0" brushRef="#br0" timeOffset="1">1750 107 1839 0 0,'-20'-1'1199'0'0,"0"-2"0"0"0,1 0-1 0 0,0-1 1 0 0,-37-13 0 0 0,-18-3 279 0 0,-12-2-256 0 0,45 11-656 0 0,0 2 0 0 0,-47-5 0 0 0,1 11 143 0 0,-135 14 0 0 0,130-4-382 0 0,-108-5 0 0 0,118-8-153 0 0,-112-4 50 0 0,162 10-241 0 0,-1 2 0 0 0,1 1 0 0 0,-61 14 0 0 0,-5 11-637 0 0,33-8-2968 0 0,10-4-832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2:37.770"/>
    </inkml:context>
    <inkml:brush xml:id="br0">
      <inkml:brushProperty name="width" value="0.1" units="cm"/>
      <inkml:brushProperty name="height" value="0.1" units="cm"/>
      <inkml:brushProperty name="color" value="#F4F91B"/>
    </inkml:brush>
  </inkml:definitions>
  <inkml:trace contextRef="#ctx0" brushRef="#br0">1451 5 1983 0 0,'-16'-2'501'0'0,"-1"0"0"0"0,1 2 0 0 0,-26 2 0 0 0,-2 0 865 0 0,-152 5 2639 0 0,120-4-3165 0 0,-90 0 513 0 0,-194-11 2 0 0,247 11-1566 0 0,-135 21 1 0 0,172-12-2802 0 0,-5 1-1054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2:40.213"/>
    </inkml:context>
    <inkml:brush xml:id="br0">
      <inkml:brushProperty name="width" value="0.1" units="cm"/>
      <inkml:brushProperty name="height" value="0.1" units="cm"/>
      <inkml:brushProperty name="color" value="#F4F91B"/>
    </inkml:brush>
  </inkml:definitions>
  <inkml:trace contextRef="#ctx0" brushRef="#br0">5433 129 1375 0 0,'-29'-16'1186'0'0,"-1"1"-1"0"0,-1 2 0 0 0,0 1 0 0 0,0 1 0 0 0,-1 2 0 0 0,-46-7 0 0 0,-200-10 707 0 0,-65 16-904 0 0,300 10-886 0 0,-66 9 0 0 0,91-6-173 0 0,-1 1 0 0 0,1 0 1 0 0,1 2-1 0 0,-1 0 0 0 0,1 1 0 0 0,-18 9 0 0 0,7-1-245 0 0</inkml:trace>
  <inkml:trace contextRef="#ctx0" brushRef="#br0" timeOffset="1">3757 112 4175 0 0,'-6'-5'110'0'0,"4"3"-77"0"0,1 0 1 0 0,-1 0-1 0 0,0 1 0 0 0,-1-1 0 0 0,1 0 0 0 0,0 1 0 0 0,0-1 0 0 0,-4 0 0 0 0,4 2 31 0 0,0 1-1 0 0,0 0 1 0 0,0 1-1 0 0,0-1 1 0 0,0 0-1 0 0,0 0 0 0 0,1 1 1 0 0,-1-1-1 0 0,-1 3 1 0 0,0-2-19 0 0,1 0-10 0 0,-1 0-1 0 0,0 0 0 0 0,0 0 0 0 0,0-1 0 0 0,0 1 1 0 0,0-1-1 0 0,-1 1 0 0 0,1-1 0 0 0,0 0 1 0 0,-1-1-1 0 0,1 1 0 0 0,0 0 0 0 0,-1-1 0 0 0,1 0 1 0 0,-1 0-1 0 0,-3 0 0 0 0,-6-2 243 0 0,1 0-1 0 0,-1 0 1 0 0,-13-6-1 0 0,-22-3 338 0 0,18 9-56 0 0,0 2 0 0 0,1 1 1 0 0,-1 1-1 0 0,-34 7 0 0 0,52-7-552 0 0,-429 36 969 0 0,364-37-767 0 0,1 4 0 0 0,0 4 1 0 0,-87 20-1 0 0,-100 39-1524 0 0,215-54-2611 0 0</inkml:trace>
  <inkml:trace contextRef="#ctx0" brushRef="#br0" timeOffset="2">1889 235 3823 0 0,'-6'-5'234'0'0,"1"0"0"0"0,-1 0-1 0 0,-1 1 1 0 0,1 0-1 0 0,0 1 1 0 0,-1-1 0 0 0,0 1-1 0 0,0 0 1 0 0,0 1-1 0 0,-13-3 1 0 0,-7-1 38 0 0,-45-1 0 0 0,19 2 214 0 0,-48-6 650 0 0,0 4 0 0 0,-182 12 0 0 0,19 11-341 0 0,-1-22-200 0 0,149-6-373 0 0,-105-7 80 0 0,179 18-374 0 0,-1 3 1 0 0,-48 6-1 0 0,17 5-3251 0 0,23-2-645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5:42.759"/>
    </inkml:context>
    <inkml:brush xml:id="br0">
      <inkml:brushProperty name="width" value="0.1" units="cm"/>
      <inkml:brushProperty name="height" value="0.1" units="cm"/>
      <inkml:brushProperty name="color" value="#E71224"/>
    </inkml:brush>
  </inkml:definitions>
  <inkml:trace contextRef="#ctx0" brushRef="#br0">1 85 2415 0 0,'3'-3'75'0'0,"-2"2"-66"0"0,-1 1-1 0 0,1-1 1 0 0,-1 1-1 0 0,1-1 1 0 0,-1 1-1 0 0,1-1 1 0 0,-1 1-1 0 0,1-1 1 0 0,-1 1-1 0 0,1-1 1 0 0,0 1 0 0 0,-1 0-1 0 0,1 0 1 0 0,0-1-1 0 0,-1 1 1 0 0,1 0-1 0 0,0 0 1 0 0,-1 0-1 0 0,2-1 1 0 0,35-4 352 0 0,-9 1 674 0 0,-25 3-858 0 0,0 0 0 0 0,0 0 1 0 0,1 1-1 0 0,-1-1 0 0 0,0 1 1 0 0,0 0-1 0 0,1 0 0 0 0,-1 0 1 0 0,0 1-1 0 0,5 0 0 0 0,32 10-2 0 0,1-1-1 0 0,0-2 1 0 0,0-2-1 0 0,76 2 0 0 0,-67-8 35 0 0,0-2 0 0 0,0-3-1 0 0,59-12 1 0 0,-52 4-76 0 0,1 3 1 0 0,0 3-1 0 0,74 0 0 0 0,-15 9-62 0 0,47-1-30 0 0,-120-2 15 0 0,76-14 0 0 0,36-11 188 0 0,-121 23-170 0 0,0 1-1 0 0,54 4 0 0 0,-69 1-89 0 0,1 0-64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2:41.660"/>
    </inkml:context>
    <inkml:brush xml:id="br0">
      <inkml:brushProperty name="width" value="0.1" units="cm"/>
      <inkml:brushProperty name="height" value="0.1" units="cm"/>
      <inkml:brushProperty name="color" value="#F4F91B"/>
    </inkml:brush>
  </inkml:definitions>
  <inkml:trace contextRef="#ctx0" brushRef="#br0">3838 88 1375 0 0,'-24'5'3614'0'0,"8"-2"-3191"0"0,0 0 0 0 0,0 1 0 0 0,1 1 0 0 0,-20 9 0 0 0,-13 4 147 0 0,0 0-252 0 0,33-12-202 0 0,-1 0 0 0 0,0-1 0 0 0,-25 4-1 0 0,-16-1 363 0 0,0-2-1 0 0,-1-4 1 0 0,1-1 0 0 0,-1-3-1 0 0,-76-13 1 0 0,46-1 290 0 0,2-4 1 0 0,-86-30-1 0 0,142 40-688 0 0,0 1 1 0 0,-1 2-1 0 0,0 1 0 0 0,0 1 1 0 0,-1 1-1 0 0,1 3 0 0 0,-42 1 1 0 0,55 3-208 0 0,1 0 0 0 0,-1 0 0 0 0,1 2 0 0 0,0 0 0 0 0,1 1 0 0 0,-1 1 0 0 0,1 0 0 0 0,-18 12 0 0 0,3-1-456 0 0</inkml:trace>
  <inkml:trace contextRef="#ctx0" brushRef="#br0" timeOffset="1">1850 143 3223 0 0,'-6'-4'378'0'0,"0"0"0"0"0,-1 1 0 0 0,1 0 0 0 0,-1 0-1 0 0,0 0 1 0 0,0 0 0 0 0,-13-2 0 0 0,-54-6 537 0 0,69 10-957 0 0,-30-1 356 0 0,-67 4 0 0 0,22 1 193 0 0,-289-23 2317 0 0,244 4-2241 0 0,-449-49 1002 0 0,547 62-1546 0 0,-1 2 1 0 0,0 1-1 0 0,0 1 1 0 0,-35 6-1 0 0,47-4-77 0 0,1 0-1 0 0,1 1 1 0 0,-1 1 0 0 0,1 1 0 0 0,0 0 0 0 0,0 1-1 0 0,0 0 1 0 0,1 1 0 0 0,-16 13 0 0 0,-27 26-3770 0 0,25-15-182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2:48.802"/>
    </inkml:context>
    <inkml:brush xml:id="br0">
      <inkml:brushProperty name="width" value="0.1" units="cm"/>
      <inkml:brushProperty name="height" value="0.1" units="cm"/>
      <inkml:brushProperty name="color" value="#F4F91B"/>
    </inkml:brush>
  </inkml:definitions>
  <inkml:trace contextRef="#ctx0" brushRef="#br0">827 19 919 0 0,'-9'-4'247'0'0,"-1"1"-1"0"0,0 0 1 0 0,0 0-1 0 0,0 1 1 0 0,-1 1-1 0 0,1 0 1 0 0,0 0-1 0 0,-1 1 1 0 0,1 0-1 0 0,0 1 1 0 0,-1 0-1 0 0,-15 4 0 0 0,-15 3-69 0 0,-102 17 372 0 0,114-23 40 0 0,-36-1 1 0 0,41-2 155 0 0,-1 2 0 0 0,-40 5 0 0 0,11 3 56 0 0,1-1-1 0 0,-64-1 1 0 0,100-9-339 0 0,14 1-366 0 0,1 1 0 0 0,-1-1 0 0 0,1 1 0 0 0,-1-1 0 0 0,1 1 0 0 0,-1 0 0 0 0,1 0 0 0 0,-1 0 0 0 0,1 0 0 0 0,-1 0 0 0 0,1 1 0 0 0,-1-1 0 0 0,1 1 0 0 0,0 0 0 0 0,-5 1 0 0 0,7-2-88 0 0,0 0-1 0 0,0 1 0 0 0,-1-1 0 0 0,1 0 0 0 0,0 0 1 0 0,0 0-1 0 0,0 0 0 0 0,0 0 0 0 0,0 0 0 0 0,0 1 1 0 0,0-1-1 0 0,0 0 0 0 0,0 0 0 0 0,0 0 1 0 0,0 0-1 0 0,0 0 0 0 0,0 0 0 0 0,0 1 0 0 0,0-1 1 0 0,0 0-1 0 0,0 0 0 0 0,0 0 0 0 0,0 0 1 0 0,0 0-1 0 0,0 1 0 0 0,0-1 0 0 0,0 0 0 0 0,0 0 1 0 0,0 0-1 0 0,0 0 0 0 0,0 0 0 0 0,0 1 0 0 0,0-1 1 0 0,0 0-1 0 0,0 0 0 0 0,0 0 0 0 0,0 0 1 0 0,1 0-1 0 0,-1 0 0 0 0,0 0 0 0 0,0 0 0 0 0,0 1 1 0 0,0-1-1 0 0,0 0 0 0 0,0 0 0 0 0,1 0 0 0 0,-1 0 1 0 0,11 4 257 0 0,12-1 155 0 0,141-16 1202 0 0,-130 10-1476 0 0,59-15 140 0 0,10 0-6 0 0,-57 16-163 0 0,65 6 0 0 0,-11 0 41 0 0,35-8 214 0 0,57 2 112 0 0,2-3-164 0 0,-90 1-155 0 0,-7-2 64 0 0,60 1 91 0 0,68 23-120 0 0,-198-17-185 0 0,-20-2-9 0 0,0 1 0 0 0,0 0 0 0 0,0 1 0 0 0,0 0 1 0 0,0 0-1 0 0,0 0 0 0 0,7 3 0 0 0,-13-4 0 0 0,0 1 0 0 0,0-1 0 0 0,0 0 0 0 0,0 0 0 0 0,0 1 0 0 0,0-1-1 0 0,-1 1 1 0 0,1-1 0 0 0,0 1 0 0 0,0-1 0 0 0,0 1 0 0 0,-1-1 0 0 0,1 1 0 0 0,0 0-1 0 0,-1-1 1 0 0,1 1 0 0 0,-1 0 0 0 0,1 0 0 0 0,-1-1 0 0 0,1 1 0 0 0,-1 0 0 0 0,1 0-1 0 0,-1 0 1 0 0,0 0 0 0 0,1 0 0 0 0,-1 0 0 0 0,0-1 0 0 0,0 1 0 0 0,0 0 0 0 0,1 1 0 0 0,-2-1 3 0 0,0 0 1 0 0,1 0 0 0 0,-1 0 0 0 0,0 0-1 0 0,1 0 1 0 0,-1 0 0 0 0,0 0 0 0 0,0 0-1 0 0,0 0 1 0 0,0-1 0 0 0,0 1 0 0 0,0 0-1 0 0,0-1 1 0 0,0 1 0 0 0,0 0 0 0 0,0-1-1 0 0,0 0 1 0 0,0 1 0 0 0,0-1 0 0 0,-1 0-1 0 0,1 1 1 0 0,-2-1 0 0 0,-55 9 321 0 0,-70 1 0 0 0,15-1-196 0 0,-20-1-33 0 0,-151-8 0 0 0,220-1-102 0 0,-1 4 0 0 0,0 3 0 0 0,1 2 0 0 0,-75 20 0 0 0,-4 15 0 0 0,51-14 0 0 0,-122 45 0 0 0,139-46 0 0 0,-24 7 0 0 0,98-34 0 0 0,0-1 0 0 0,0 0 0 0 0,0 1 0 0 0,0-1 0 0 0,0 1 0 0 0,0-1 0 0 0,1 1 0 0 0,-1-1 0 0 0,0 1 0 0 0,0 0 0 0 0,0-1 0 0 0,0 1 0 0 0,1 0 0 0 0,-2 1 0 0 0,2-2 0 0 0,0 1 0 0 0,1-1 0 0 0,-1 0 0 0 0,0 0 0 0 0,0 1 0 0 0,1-1 0 0 0,-1 0 0 0 0,0 0 0 0 0,0 0 0 0 0,1 1 0 0 0,-1-1 0 0 0,0 0 0 0 0,1 0 0 0 0,-1 0 0 0 0,0 0 0 0 0,1 1 0 0 0,-1-1 0 0 0,0 0 0 0 0,1 0 0 0 0,-1 0 0 0 0,0 0 0 0 0,1 0 0 0 0,-1 0 0 0 0,0 0 0 0 0,1 0 0 0 0,-1 0 0 0 0,1 0 0 0 0,36-1 0 0 0,-34 1 0 0 0,117-12 62 0 0,9 0-6 0 0,278-4 18 0 0,-71 0 46 0 0,69-5 40 0 0,-303 13-60 0 0,144 8 0 0 0,-117 1-33 0 0,-65-2-59 0 0,-57-1 44 0 0,-8-2 13 0 0,1 3-56 0 0,-1 1 0 0 0,0-1 0 0 0,0 0 0 0 0,0 1 0 0 0,0-1 0 0 0,0 1 0 0 0,0-1 0 0 0,0 1 0 0 0,0-1 0 0 0,0 1 0 0 0,0 0 1 0 0,-2-1-1 0 0,-26-1 64 0 0,-38 2 0 0 0,30 1-65 0 0,-23 1 5 0 0,1 2-1 0 0,-100 22 0 0 0,-113 43-91 0 0,113-26-303 0 0,22-2-1768 0 0,75-19 868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2:31.193"/>
    </inkml:context>
    <inkml:brush xml:id="br0">
      <inkml:brushProperty name="width" value="0.1" units="cm"/>
      <inkml:brushProperty name="height" value="0.1" units="cm"/>
      <inkml:brushProperty name="color" value="#F4F91B"/>
    </inkml:brush>
  </inkml:definitions>
  <inkml:trace contextRef="#ctx0" brushRef="#br0">878 8 455 0 0,'-1'-1'138'0'0,"1"0"-1"0"0,-1 1 0 0 0,1-1 0 0 0,-1 1 0 0 0,1-1 0 0 0,-1 1 0 0 0,1 0 0 0 0,-1-1 1 0 0,1 1-1 0 0,-1 0 0 0 0,0-1 0 0 0,1 1 0 0 0,-1 0 0 0 0,1-1 0 0 0,-1 1 0 0 0,0 0 1 0 0,1 0-1 0 0,-1 0 0 0 0,0 0 0 0 0,0 0 0 0 0,1 0 0 0 0,-1 0 0 0 0,-1 0 0 0 0,-14 12 1803 0 0,8-5-1656 0 0,0 0 0 0 0,0 0 0 0 0,-1-1 0 0 0,0 0 0 0 0,-1 0 0 0 0,1-1 0 0 0,-17 6 1 0 0,-6 0 564 0 0,-37 7 0 0 0,41-11-755 0 0,10-3 112 0 0,-2-1 0 0 0,1-1 0 0 0,0 0-1 0 0,0-2 1 0 0,-1 0 0 0 0,-36-5 0 0 0,-113-34 1418 0 0,83 16-1106 0 0,75 21-475 0 0,0-1 0 0 0,-1 2 0 0 0,1 0 1 0 0,-1 0-1 0 0,1 1 0 0 0,-19 1 0 0 0,22 1-184 0 0,1-1-1 0 0,-1 1 1 0 0,0 0-1 0 0,1 1 1 0 0,-1 0 0 0 0,1 0-1 0 0,0 1 1 0 0,0 0-1 0 0,0 0 1 0 0,-8 6 0 0 0,-2 2-4229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2:32.724"/>
    </inkml:context>
    <inkml:brush xml:id="br0">
      <inkml:brushProperty name="width" value="0.1" units="cm"/>
      <inkml:brushProperty name="height" value="0.1" units="cm"/>
      <inkml:brushProperty name="color" value="#F4F91B"/>
    </inkml:brush>
  </inkml:definitions>
  <inkml:trace contextRef="#ctx0" brushRef="#br0">3141 58 455 0 0,'0'-1'154'0'0,"1"0"-1"0"0,-1 0 0 0 0,0 0 0 0 0,0 0 0 0 0,0 0 0 0 0,0 0 0 0 0,0 0 0 0 0,0 0 0 0 0,0 0 0 0 0,0 0 0 0 0,0 0 0 0 0,0 0 0 0 0,0 0 0 0 0,-1 0 0 0 0,1 0 0 0 0,0 0 0 0 0,-1 0 0 0 0,1 0 0 0 0,-1 0 0 0 0,1 0 0 0 0,-1 0 0 0 0,1 0 0 0 0,-1 0 0 0 0,0 0 0 0 0,0 0 0 0 0,-1-2 44 0 0,1 1 0 0 0,-1 0 0 0 0,0 0 0 0 0,0 0-1 0 0,0 0 1 0 0,0 0 0 0 0,-1 0 0 0 0,1 0 0 0 0,0 1 0 0 0,-4-3-1 0 0,0 2 19 0 0,-1 1-1 0 0,0-1 0 0 0,0 1 1 0 0,0 0-1 0 0,0 0 0 0 0,0 1 1 0 0,0 0-1 0 0,-12 2 1 0 0,-7 2 221 0 0,-26 8 1 0 0,-3 0 103 0 0,18-6-257 0 0,5 0 260 0 0,-66 3 0 0 0,33-11 17 0 0,-64 4 639 0 0,-258 20 34 0 0,278-19-941 0 0,-120 18 0 0 0,85-1-38 0 0,-184-1-1 0 0,201-15-73 0 0,-164-1 213 0 0,-9-24-211 0 0,43 0-147 0 0,194 20-166 0 0,0 2-1 0 0,-70 11 1 0 0,79-4-1102 0 0,-1 2-4013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2:50.327"/>
    </inkml:context>
    <inkml:brush xml:id="br0">
      <inkml:brushProperty name="width" value="0.1" units="cm"/>
      <inkml:brushProperty name="height" value="0.1" units="cm"/>
      <inkml:brushProperty name="color" value="#F4F91B"/>
    </inkml:brush>
  </inkml:definitions>
  <inkml:trace contextRef="#ctx0" brushRef="#br0">128 91 919 0 0,'-4'-5'861'0'0,"1"-1"0"0"0,-1 1 0 0 0,0 0 0 0 0,-1 0 0 0 0,1 1-1 0 0,-8-6 1 0 0,-17-20 1617 0 0,29 29-2426 0 0,0 1-1 0 0,-1 0 1 0 0,1 0-1 0 0,0-1 1 0 0,0 1-1 0 0,-1 0 1 0 0,1-1 0 0 0,0 1-1 0 0,0 0 1 0 0,0-1-1 0 0,0 1 1 0 0,-1-1-1 0 0,1 1 1 0 0,0 0-1 0 0,0-1 1 0 0,0 1-1 0 0,0-1 1 0 0,0 1-1 0 0,0 0 1 0 0,0-1-1 0 0,0 1 1 0 0,0-1-1 0 0,0 1 1 0 0,0 0-1 0 0,0-1 1 0 0,0 1-1 0 0,1 0 1 0 0,-1-1 0 0 0,0 1-1 0 0,0-1 1 0 0,0 1-1 0 0,0 0 1 0 0,1-1-1 0 0,-1 1 1 0 0,1-1 24 0 0,0 0 0 0 0,0 1 0 0 0,0-1 0 0 0,1 0 0 0 0,-1 1 0 0 0,0-1 0 0 0,0 1 0 0 0,0-1 0 0 0,1 1 0 0 0,-1 0 0 0 0,1-1 0 0 0,32 0 599 0 0,18 11-299 0 0,63 19-1 0 0,-76-18-282 0 0,0-1-1 0 0,0-2 1 0 0,65 6-1 0 0,-51-13 43 0 0,29 1 23 0 0,1 3-1 0 0,95 18 1 0 0,-159-20-134 0 0,-14-3-20 0 0,-1 1-1 0 0,0-1 0 0 0,0 1 1 0 0,1 0-1 0 0,-1 0 0 0 0,0 0 1 0 0,0 0-1 0 0,0 1 0 0 0,0 0 1 0 0,0 0-1 0 0,4 2 0 0 0,-8-4-3 0 0,0 0 0 0 0,0 1 0 0 0,0-1 0 0 0,0 0 0 0 0,0 0 0 0 0,0 0 0 0 0,0 0 0 0 0,1 0 0 0 0,-1 0 0 0 0,0 0 0 0 0,0 1 0 0 0,0-1 0 0 0,0 0 0 0 0,0 0 1 0 0,0 0-1 0 0,0 0 0 0 0,0 0 0 0 0,0 0 0 0 0,0 1 0 0 0,0-1 0 0 0,0 0 0 0 0,0 0 0 0 0,0 0 0 0 0,0 0 0 0 0,0 0 0 0 0,0 1 0 0 0,0-1 0 0 0,0 0 0 0 0,0 0 0 0 0,0 0 0 0 0,0 0 0 0 0,0 0 0 0 0,0 0 0 0 0,0 1 0 0 0,0-1 0 0 0,-1 0 0 0 0,1 0 0 0 0,0 0 0 0 0,0 0 0 0 0,0 0 0 0 0,-8 4-2 0 0,-8 0 14 0 0,-59 2 79 0 0,-98-5-1 0 0,48-9-68 0 0,-115-4 82 0 0,188 12-82 0 0,-1 2 0 0 0,-78 15 0 0 0,36-1-22 0 0,190-4 192 0 0,-54-7-116 0 0,227 17 192 0 0,-43-34-105 0 0,38 2 86 0 0,-217 12-197 0 0,49 0 19 0 0,-80-3-54 0 0,-1 0-1 0 0,0-1 0 0 0,0 0 0 0 0,21-7 0 0 0,-34 9-10 0 0,0-1-1 0 0,1 1 0 0 0,-1-1 0 0 0,0 1 1 0 0,0-1-1 0 0,0 1 0 0 0,0-1 1 0 0,0 1-1 0 0,0-1 0 0 0,0 0 1 0 0,0 0-1 0 0,0 1 0 0 0,0-1 0 0 0,-1 0 1 0 0,2-1-1 0 0,-2 2-1 0 0,0-1 1 0 0,0 1-1 0 0,0-1 0 0 0,1 1 0 0 0,-1-1 1 0 0,0 1-1 0 0,0-1 0 0 0,0 1 0 0 0,0 0 1 0 0,0-1-1 0 0,0 1 0 0 0,-1-1 0 0 0,1 1 1 0 0,0-1-1 0 0,0 1 0 0 0,0-1 1 0 0,0 1-1 0 0,0 0 0 0 0,-1-1 0 0 0,1 1 1 0 0,0-1-1 0 0,0 1 0 0 0,0 0 0 0 0,-1-1 1 0 0,1 1-1 0 0,-1-1 0 0 0,-1-1 16 0 0,-1 0 1 0 0,0 0-1 0 0,1 0 0 0 0,-1 0 1 0 0,0 1-1 0 0,0-1 0 0 0,0 1 0 0 0,-1 0 1 0 0,-3-2-1 0 0,-19-2 42 0 0,-1 1-1 0 0,0 0 1 0 0,0 2 0 0 0,-53 4-1 0 0,51-2-22 0 0,-60 3-26 0 0,0 4 0 0 0,-143 30 1 0 0,62 11-5073 0 0,129-34-48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3:01.344"/>
    </inkml:context>
    <inkml:brush xml:id="br0">
      <inkml:brushProperty name="width" value="0.1" units="cm"/>
      <inkml:brushProperty name="height" value="0.1" units="cm"/>
      <inkml:brushProperty name="color" value="#F4F91B"/>
    </inkml:brush>
  </inkml:definitions>
  <inkml:trace contextRef="#ctx0" brushRef="#br0">835 41 455 0 0,'-28'-5'-199'0'0,"-41"-6"3118"0"0,-27-3-1532 0 0,34 3 1050 0 0,59 11-2297 0 0,1 0 0 0 0,0 0-1 0 0,0 1 1 0 0,-1-1-1 0 0,1 1 1 0 0,0-1 0 0 0,0 1-1 0 0,0 0 1 0 0,-3 1 0 0 0,4-2-108 0 0,1 0 0 0 0,-1 0 0 0 0,1 0 0 0 0,0 0 0 0 0,-1 1 0 0 0,1-1 0 0 0,-1 0 0 0 0,1 0 0 0 0,0 0 0 0 0,-1 0 0 0 0,1 1 0 0 0,-1-1 1 0 0,1 0-1 0 0,0 1 0 0 0,-1-1 0 0 0,1 0 0 0 0,0 1 0 0 0,0-1 0 0 0,-1 0 0 0 0,1 1 0 0 0,0-1 0 0 0,0 0 0 0 0,-1 1 0 0 0,1-1 0 0 0,0 1 1 0 0,0-1-1 0 0,0 0 0 0 0,0 1 0 0 0,0-1 0 0 0,-1 1 0 0 0,1-1 0 0 0,0 1 0 0 0,0-1 0 0 0,0 1 0 0 0,0-1 0 0 0,0 0 0 0 0,1 1 0 0 0,-1-1 1 0 0,0 1-1 0 0,0-1 0 0 0,0 1 0 0 0,0-1 0 0 0,0 0 0 0 0,1 1 0 0 0,-1-1 0 0 0,0 1 0 0 0,0-1 0 0 0,1 1 0 0 0,4 3 112 0 0,1-1-1 0 0,0 0 1 0 0,0 1 0 0 0,0-2-1 0 0,0 1 1 0 0,0-1-1 0 0,1 0 1 0 0,-1 0-1 0 0,1-1 1 0 0,11 2-1 0 0,-12-2-34 0 0,53 4 545 0 0,-14-2-185 0 0,-5 2-96 0 0,-14-1-123 0 0,0-1 0 0 0,-1-1 0 0 0,53-3 0 0 0,-22-7 80 0 0,-14 2-25 0 0,1 1 1 0 0,81 2 0 0 0,-55 8-179 0 0,0 3 1 0 0,93 23 0 0 0,-130-23-49 0 0,0-2 1 0 0,0-1-1 0 0,57 0 0 0 0,97-13 493 0 0,-176 7-540 0 0,266-5 274 0 0,19-1-27 0 0,-120-10-224 0 0,146-8 57 0 0,-231 27-118 0 0,-1 5 1 0 0,104 21-1 0 0,-47-6 8 0 0,-26-1-2 0 0,-73-11 0 0 0,1-3 0 0 0,69 3 0 0 0,3-10 75 0 0,-113-2-9 0 0,-9-3 119 0 0,-13-3 105 0 0,-152 0 1 0 0,24 2-102 0 0,73 2-176 0 0,-1 3 0 0 0,1 4 0 0 0,0 2-1 0 0,-113 24 1 0 0,-386 45 87 0 0,487-66-96 0 0,-367 6 49 0 0,233-13-23 0 0,62 0 55 0 0,-176-23 1 0 0,274 15-76 0 0,2 0-10 0 0,-57 0 0 0 0,73 5 0 0 0,25 1 0 0 0,1 1 0 0 0,-1-1 0 0 0,1 2 0 0 0,-1 0 0 0 0,1 0 0 0 0,-1 1 0 0 0,-17 6 0 0 0,30-8 0 0 0,0 0 0 0 0,-1 0 0 0 0,1 0 0 0 0,0 0 0 0 0,-1 0 0 0 0,1 0 0 0 0,0 1 0 0 0,0-1 0 0 0,-1 0 0 0 0,1 0 0 0 0,0 0 0 0 0,0 1 0 0 0,-1-1 0 0 0,1 0 0 0 0,0 0 0 0 0,0 0 0 0 0,-1 1 0 0 0,1-1 0 0 0,0 0 0 0 0,0 1 0 0 0,0-1 0 0 0,0 0 0 0 0,-1 0 0 0 0,1 1 0 0 0,0-1 0 0 0,0 0 0 0 0,0 1 0 0 0,0-1 0 0 0,0 0 0 0 0,0 1 0 0 0,0-1 0 0 0,0 0 0 0 0,0 1 0 0 0,0-1 0 0 0,0 0 0 0 0,0 1 0 0 0,0-1 0 0 0,0 0 0 0 0,0 0 0 0 0,0 1 0 0 0,0-1 0 0 0,1 0 0 0 0,-1 1 0 0 0,0-1 0 0 0,0 0 0 0 0,0 1 0 0 0,0-1 0 0 0,1 0 0 0 0,-1 0 0 0 0,0 1 0 0 0,0-1 0 0 0,1 0 0 0 0,-1 0 0 0 0,0 1 0 0 0,17 9 0 0 0,10-6 0 0 0,0-1 0 0 0,1 0 1 0 0,-1-3-1 0 0,1 0 0 0 0,38-5 0 0 0,2 0 10 0 0,304-24 70 0 0,-9 0-43 0 0,201 5-37 0 0,-203 36 0 0 0,-285-7 0 0 0,-56-3 0 0 0,242 21 0 0 0,-226-18 0 0 0,-20-4 0 0 0,1 2 0 0 0,29 7 0 0 0,-46-8 1 0 0,-6 0-3 0 0,-8 2 11 0 0,12-3-1 0 0,-18 3 72 0 0,0 0 0 0 0,-1-1 0 0 0,-38 0-1 0 0,-66-8 40 0 0,62 0-39 0 0,-73-5 53 0 0,-56-1 27 0 0,-257 19 9 0 0,223 0-117 0 0,-119 9-2 0 0,-95 1 39 0 0,-125 8-36 0 0,516-20-29 0 0,1 2 0 0 0,0 1-1 0 0,0 3 1 0 0,-88 35 0 0 0,106-34-321 0 0,0 2 1 0 0,1 1 0 0 0,1 1-1 0 0,0 2 1 0 0,1 1-1 0 0,2 1 1 0 0,0 1-1 0 0,-27 30 1 0 0,11-4-1831 0 0,-3 0-3701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3:17.486"/>
    </inkml:context>
    <inkml:brush xml:id="br0">
      <inkml:brushProperty name="width" value="0.1" units="cm"/>
      <inkml:brushProperty name="height" value="0.1" units="cm"/>
      <inkml:brushProperty name="color" value="#F4F91B"/>
    </inkml:brush>
  </inkml:definitions>
  <inkml:trace contextRef="#ctx0" brushRef="#br0">5791 1608 1375 0 0,'-1'-1'38'0'0,"0"0"0"0"0,0 0-1 0 0,0 1 1 0 0,0-1-1 0 0,-1 1 1 0 0,1-1-1 0 0,0 1 1 0 0,-1 0-1 0 0,1-1 1 0 0,0 1-1 0 0,0 0 1 0 0,-1 0-1 0 0,1 0 1 0 0,0 0-1 0 0,-1 0 1 0 0,-1 0-1 0 0,-27 5 896 0 0,17-3-720 0 0,-108 22 1195 0 0,118-24-1266 0 0,1 0 0 0 0,-1 0 0 0 0,0 0 0 0 0,1 0 0 0 0,-1-1 0 0 0,1 0 0 0 0,-6-1-1 0 0,7 1-60 0 0,-1 1 0 0 0,0-1-1 0 0,0 1 1 0 0,0-1-1 0 0,0 1 1 0 0,0 0-1 0 0,0-1 1 0 0,0 1 0 0 0,0 0-1 0 0,-3 1 1 0 0,3-1 109 0 0,-1 0 0 0 0,1 0 0 0 0,0-1 1 0 0,0 1-1 0 0,0 0 0 0 0,0-1 0 0 0,0 1 1 0 0,0-1-1 0 0,-2-1 0 0 0,-14-2 1689 0 0,15-9 3648 0 0,3 13-5484 0 0,1 0 1 0 0,-1 0 0 0 0,1 0 0 0 0,-1 0-1 0 0,1 0 1 0 0,-1 0 0 0 0,1 0 0 0 0,0 0 0 0 0,-1 0-1 0 0,1 1 1 0 0,-1-1 0 0 0,1 0 0 0 0,-1 0-1 0 0,1 0 1 0 0,-1 1 0 0 0,0-1 0 0 0,1 0 0 0 0,-1 1-1 0 0,1-1 1 0 0,-1 0 0 0 0,1 1 0 0 0,-1-1-1 0 0,1 1 1 0 0,11 11-21 0 0,-10-10 70 0 0,1 1 6 0 0,0 0 0 0 0,0 0 1 0 0,1-1-1 0 0,-1 1 0 0 0,1-1 0 0 0,0 0 0 0 0,-1 0 0 0 0,1 0 0 0 0,0 0 0 0 0,0-1 0 0 0,1 1 1 0 0,-1-1-1 0 0,0 0 0 0 0,0 0 0 0 0,1-1 0 0 0,-1 0 0 0 0,8 1 0 0 0,0-4 228 0 0,-11 2-291 0 0,1 0 0 0 0,-1 1 0 0 0,1 0 0 0 0,0-1 1 0 0,-1 1-1 0 0,1 0 0 0 0,-1 0 0 0 0,1 0 0 0 0,2 0 0 0 0,42 4 611 0 0,-31-5-502 0 0,2 0-33 0 0,-11 2-67 0 0,1-1-1 0 0,-1 0 1 0 0,1-1-1 0 0,-1 1 0 0 0,1-1 1 0 0,-1-1-1 0 0,0 1 1 0 0,7-3-1 0 0,-1 1 62 0 0,9-3 87 0 0,-2 1 125 0 0,34-5 0 0 0,-38 8-174 0 0,0-2 0 0 0,1 1 0 0 0,-1-2 0 0 0,-1 0 0 0 0,23-11-1 0 0,-31 13-61 0 0,67-21 651 0 0,1-4-402 0 0,-40 17-59 0 0,-30 11-244 0 0,1-1 1 0 0,-1 1-1 0 0,1-1 0 0 0,0 2 1 0 0,-1-1-1 0 0,1 0 0 0 0,8 3 0 0 0,1-1-14 0 0,-10-1-15 0 0,0 0 0 0 0,0 0 0 0 0,1 1 1 0 0,6 3-1 0 0,-7-3 10 0 0,1 0 1 0 0,-1 0 0 0 0,0 0-1 0 0,1-1 1 0 0,4 1-1 0 0,34 6 27 0 0,-28-5 37 0 0,0 0 1 0 0,25 0-1 0 0,80 3 247 0 0,-86-8-104 0 0,-24 1-128 0 0,-1 0-1 0 0,1 1 0 0 0,17 2 1 0 0,-24-2-70 0 0,0 0-1 0 0,0 0 1 0 0,0 0 0 0 0,0 0 0 0 0,0-1-1 0 0,6-1 1 0 0,-6 2-2 0 0,0-1 0 0 0,1 0-1 0 0,-1 1 1 0 0,0 0 0 0 0,0 0 0 0 0,5 0-1 0 0,19-1 60 0 0,-23 2-55 0 0,0-1-1 0 0,0 0 1 0 0,0 0 0 0 0,0 0-1 0 0,0 0 1 0 0,0-1 0 0 0,6-1-1 0 0,16-1 88 0 0,15-1-74 0 0,-31 3 11 0 0,0 0 1 0 0,1 0 0 0 0,-1 1-1 0 0,15 1 1 0 0,16 3 19 0 0,-33-3-55 0 0,0 0 0 0 0,0 0 1 0 0,13-1-1 0 0,15 2 18 0 0,-9 1 3 0 0,-20-2-16 0 0,0-1 0 0 0,-1 1 0 0 0,1 0 0 0 0,-1 1 0 0 0,1-1 0 0 0,10 5 0 0 0,-12-4-4 0 0,0 0 0 0 0,0-1-1 0 0,0 1 1 0 0,0-1 0 0 0,1-1-1 0 0,-1 1 1 0 0,0-1 0 0 0,1 0-1 0 0,-1 0 1 0 0,7-1 0 0 0,11 0 11 0 0,10 3 10 0 0,-27-1-21 0 0,0 0 0 0 0,0 0-1 0 0,1-1 1 0 0,-1 0 0 0 0,0 0-1 0 0,0-1 1 0 0,1 0 0 0 0,-1 0-1 0 0,7-2 1 0 0,-10 2 1 0 0,1 0 0 0 0,0 1 0 0 0,0-1-1 0 0,0 1 1 0 0,0-1 0 0 0,0 1 0 0 0,6 1 0 0 0,16-1 38 0 0,-19-1-26 0 0,-1 1-1 0 0,1-1 0 0 0,10 3 1 0 0,-11-2-3 0 0,1 1 1 0 0,-1-1-1 0 0,0 0 1 0 0,10-2-1 0 0,-10 1-17 0 0,6-1 15 0 0,-1 0 0 0 0,0-1-1 0 0,0 0 1 0 0,0-1 0 0 0,-1 0 0 0 0,11-6 0 0 0,-6 2 12 0 0,0 1-1 0 0,22-6 1 0 0,-23 8-4 0 0,1 0-1 0 0,-1-1 1 0 0,17-9 0 0 0,-26 12-17 0 0,1 0-1 0 0,0 1 0 0 0,-1 0 1 0 0,13-2-1 0 0,8-3 14 0 0,-14 3-22 0 0,-1 1 0 0 0,15-2 0 0 0,-15 3 0 0 0,-1 0 0 0 0,0 0 0 0 0,14-6 0 0 0,-14 3 20 0 0,-1 0 0 0 0,1-1 1 0 0,-1 0-1 0 0,10-9 0 0 0,4-2 7 0 0,14-16-27 0 0,-34 31 5 0 0,-1 0 1 0 0,1 0-1 0 0,-1 0 0 0 0,0 0 0 0 0,0-1 0 0 0,0 1 1 0 0,0-1-1 0 0,0 1 0 0 0,-1-1 0 0 0,1 0 0 0 0,-1 1 1 0 0,1-1-1 0 0,0-4 0 0 0,1-2 33 0 0,-1-1-1 0 0,2-18 1 0 0,-2 12-20 0 0,3-14 30 0 0,-2 18-13 0 0,-1-1 0 0 0,0 0 1 0 0,-1 0-1 0 0,-1 0 1 0 0,-1-18-1 0 0,-2 6-35 0 0,2 1 0 0 0,4-38 0 0 0,-1 4 0 0 0,-8-64 64 0 0,12 49-64 0 0,-3 60 0 0 0,-2 1 0 0 0,1-1 0 0 0,-2 0 0 0 0,0 0 0 0 0,0 0 0 0 0,-1 1 0 0 0,-1-1 0 0 0,0 0 0 0 0,-5-15 0 0 0,-3 5 0 0 0,-22-35 0 0 0,23 41 0 0 0,1 6 0 0 0,-16-21 0 0 0,16 22 0 0 0,0 0 0 0 0,-8-14 0 0 0,13 17 0 0 0,-1 1 0 0 0,0 0 0 0 0,0 0 0 0 0,-1 0 0 0 0,1 0 0 0 0,-1 1 0 0 0,-1-1 0 0 0,1 1 0 0 0,-1 1 0 0 0,0-1 0 0 0,0 1 0 0 0,0 0 0 0 0,-9-5 0 0 0,-41-18 64 0 0,54 26-61 0 0,0 0 0 0 0,0 0 0 0 0,0-1 0 0 0,0 1 0 0 0,0 0 0 0 0,0-1 0 0 0,0 1 0 0 0,0-1 0 0 0,1 1 0 0 0,-1-1 0 0 0,1 0 0 0 0,-1 0 1 0 0,1 0-1 0 0,-2-2 0 0 0,-10-13 15 0 0,11 15-18 0 0,-1 0 0 0 0,1 0 0 0 0,-1 1 0 0 0,1-1 0 0 0,-1 1 0 0 0,1 0 0 0 0,-1 0 0 0 0,0 0 0 0 0,0 0 0 0 0,-5-1 0 0 0,-32-2 0 0 0,27 3 0 0 0,-224-16 0 0 0,199 13 48 0 0,0-2 0 0 0,-62-18 0 0 0,16 3 0 0 0,-16-8 38 0 0,39 11-44 0 0,-87-13 86 0 0,116 21-85 0 0,-1 2-1 0 0,-48-6 1 0 0,0 5-21 0 0,-47-5 20 0 0,52 4-42 0 0,57 9 0 0 0,-27-4 0 0 0,-11-2 0 0 0,10 5 0 0 0,8-1 0 0 0,0 3 0 0 0,-66 6 0 0 0,-137 25 0 0 0,211-29 0 0 0,-16 1 0 0 0,28-1 0 0 0,0-1 0 0 0,0 0 0 0 0,-28-3 0 0 0,-5 0 0 0 0,-101 11 0 0 0,78-3 0 0 0,-23 4 0 0 0,-10-2 41 0 0,34-5-18 0 0,-75 3-23 0 0,-6-6 0 0 0,-135 0 0 0 0,157 1 0 0 0,31-1 0 0 0,88 0 0 0 0,-133 2 0 0 0,22-1 0 0 0,37 1 0 0 0,-226 17 0 0 0,249-14 0 0 0,0-3 0 0 0,-118-12 0 0 0,-40-9 0 0 0,186 16 0 0 0,-311-32 64 0 0,175 2-64 0 0,66 14 19 0 0,64 10-4 0 0,0 3 0 0 0,-61-3 0 0 0,-23 12-15 0 0,-74-2 0 0 0,170-3 0 0 0,-148-3 0 0 0,129 6 0 0 0,-77 11 0 0 0,59 0 0 0 0,-72 9 0 0 0,-101-3 0 0 0,191-15 0 0 0,2-1 0 0 0,-59 10 0 0 0,62-3 0 0 0,-75 11 0 0 0,87-16 0 0 0,-80 11 0 0 0,-60 9 0 0 0,100-18 0 0 0,68-6 0 0 0,1 0 0 0 0,0 1 0 0 0,0 0 0 0 0,0-1 0 0 0,0 2 0 0 0,0-1 0 0 0,0 0 0 0 0,0 1 0 0 0,0 0 0 0 0,0 0 0 0 0,1 0 0 0 0,-1 0 0 0 0,1 0 0 0 0,-1 1 0 0 0,1 0 0 0 0,0 0 0 0 0,0 0 0 0 0,0 0 0 0 0,1 0 0 0 0,-1 0 0 0 0,1 1 0 0 0,-1-1 0 0 0,-2 7 0 0 0,-7 16 0 0 0,1 0 0 0 0,1 1 0 0 0,-12 51 0 0 0,2-10 0 0 0,12-45 0 0 0,-5 29 0 0 0,0 37-53 0 0,13-15 42 0 0,-3-46 11 0 0,2 0 0 0 0,1-1 0 0 0,1 1 0 0 0,5 32 0 0 0,-1-43 0 0 0,8 25 0 0 0,-7-27 0 0 0,-1 1 0 0 0,3 18 0 0 0,6 63 0 0 0,-10-58 0 0 0,2 0 0 0 0,2-1 0 0 0,13 38 0 0 0,-18-67 0 0 0,1-1 0 0 0,0 0 0 0 0,0 0 0 0 0,1 0 0 0 0,0 0 0 0 0,0-1 0 0 0,12 13 0 0 0,-3-6 0 0 0,0-2 0 0 0,27 20 0 0 0,-9-9-1 0 0,-13-8 4 0 0,0-2 0 0 0,1 0 0 0 0,27 12 0 0 0,-27-17 10 0 0,1-2-1 0 0,-1 0 1 0 0,1-1 0 0 0,35 3 0 0 0,-31-9 51 0 0,-24 1-61 0 0,-1 0 1 0 0,0 0 0 0 0,1 0-1 0 0,-1 0 1 0 0,0-1 0 0 0,0 1-1 0 0,1 0 1 0 0,-1 0 0 0 0,0 0-1 0 0,1-1 1 0 0,-1 1 0 0 0,0 0 0 0 0,0 0-1 0 0,1-1 1 0 0,-1 1 0 0 0,0 0-1 0 0,0-1 1 0 0,0 1 0 0 0,0 0-1 0 0,1-1 1 0 0,-1 1 0 0 0,0 0-1 0 0,0-1 1 0 0,0 1 0 0 0,0 0-1 0 0,0-1 1 0 0,0 1 0 0 0,0-1-1 0 0,-1 14-1858 0 0,0 0 0 0 0,-4 12 0 0 0,3-10-2581 0 0,-4 12-3896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6:06.619"/>
    </inkml:context>
    <inkml:brush xml:id="br0">
      <inkml:brushProperty name="width" value="0.1" units="cm"/>
      <inkml:brushProperty name="height" value="0.1" units="cm"/>
      <inkml:brushProperty name="color" value="#F4F91B"/>
    </inkml:brush>
  </inkml:definitions>
  <inkml:trace contextRef="#ctx0" brushRef="#br0">7287 1768 3167 0 0,'9'-10'46'0'0,"1"0"0"0"0,1 0 0 0 0,0 1 0 0 0,0 1 0 0 0,1-1 0 0 0,-1 2 0 0 0,17-8 0 0 0,-17 9 114 0 0,-1 0 0 0 0,-1-1 0 0 0,1 0 0 0 0,10-11 0 0 0,-13 8 2538 0 0,-7 14-1396 0 0,-24-12 50 0 0,15 3-1073 0 0,0 1 0 0 0,-1 0-1 0 0,0 0 1 0 0,0 1 0 0 0,0 0-1 0 0,0 1 1 0 0,0 0 0 0 0,-1 1-1 0 0,1 0 1 0 0,0 0 0 0 0,-1 1-1 0 0,1 1 1 0 0,-1 0 0 0 0,1 0-1 0 0,0 1 1 0 0,0 0 0 0 0,0 1-1 0 0,-13 5 1 0 0,8-3-53 0 0,-1-1 0 0 0,0 0 0 0 0,0-1 0 0 0,0-1 0 0 0,-31 1 0 0 0,-3 1 489 0 0,-117 15 735 0 0,103-14-587 0 0,-120-8 0 0 0,50-1 82 0 0,87 1-547 0 0,0-1-1 0 0,-93-22 1 0 0,-15 5 451 0 0,106 16-682 0 0,19 0-6 0 0,-36-10-1 0 0,42 8-64 0 0,0 1-1 0 0,-49-4 1 0 0,-67 13 126 0 0,0-1 7 0 0,91-4-123 0 0,-1 1 1 0 0,0 3 0 0 0,-77 13-1 0 0,90-9-61 0 0,0-2-1 0 0,-39 0 0 0 0,-26 2 26 0 0,-211 36 437 0 0,200-31-223 0 0,-122-4 1 0 0,163-10-206 0 0,-121 1 231 0 0,85 1-143 0 0,20-1-67 0 0,9 1 47 0 0,-110-16 0 0 0,119 9-81 0 0,41 5-20 0 0,-98-12 100 0 0,83 10-91 0 0,0 2-1 0 0,-72 5 1 0 0,27 0-15 0 0,-152 15 87 0 0,226-16-126 0 0,-55 9 31 0 0,-90 25 0 0 0,5 0 32 0 0,137-32-49 0 0,1 0 0 0 0,-32 2 0 0 0,3-1 4 0 0,-92 12 189 0 0,90-10-167 0 0,0-3-1 0 0,-76-4 1 0 0,37-1 120 0 0,-6 3-94 0 0,-84-1 71 0 0,99-1-63 0 0,-31-2 50 0 0,82 2-127 0 0,-42 5 0 0 0,1 0 59 0 0,-20 0-11 0 0,1 5 0 0 0,-97 21-1 0 0,158-25-43 0 0,-11 2 5 0 0,9-1 16 0 0,-1-1-1 0 0,-45 1 1 0 0,69-6-16 0 0,1 0 1 0 0,0-1 0 0 0,0 1 0 0 0,-1-1-1 0 0,1 0 1 0 0,0 0 0 0 0,0-1 0 0 0,0 1-1 0 0,0-1 1 0 0,-4-2 0 0 0,-2-2 26 0 0,1-1 1 0 0,-12-10-1 0 0,-18-12 76 0 0,21 16-73 0 0,0-1 1 0 0,-26-25-1 0 0,39 34-21 0 0,-43-41 171 0 0,-69-83 0 0 0,81 79-75 0 0,-45-53 21 0 0,46 64-98 0 0,9 11-20 0 0,-41-58-1 0 0,50 59-14 0 0,1 0 0 0 0,2-1 0 0 0,-22-58 0 0 0,27 58 23 0 0,1 0 0 0 0,-6-41-1 0 0,12 53-22 0 0,1 0-1 0 0,0 1 1 0 0,1-1-1 0 0,1 0 0 0 0,1 0 1 0 0,4-18-1 0 0,7-28 1 0 0,15-62 0 0 0,-17 93 0 0 0,1 0 0 0 0,31-56 0 0 0,-40 83 0 0 0,-1 0 0 0 0,1 1 0 0 0,0-1 0 0 0,0 1 0 0 0,0-1 0 0 0,1 1 0 0 0,-1 0 0 0 0,1 1 0 0 0,6-5 0 0 0,39-18 0 0 0,-13 8 0 0 0,134-68 0 0 0,-135 71 0 0 0,1 0 0 0 0,74-15 0 0 0,-12 9 0 0 0,115-20 0 0 0,-167 33 0 0 0,422-49 0 0 0,-240 33 0 0 0,-102 9 0 0 0,-54 6 0 0 0,191-12 0 0 0,70 5 0 0 0,-237 8 0 0 0,-3 6 0 0 0,127 13 0 0 0,69-1 0 0 0,-274-11-1 0 0,361-1-62 0 0,-318 5 63 0 0,275 10 0 0 0,-176-14 0 0 0,203 28 0 0 0,-279-22 0 0 0,108-4 0 0 0,-3-2 0 0 0,57 28 0 0 0,-217-24 0 0 0,24 4 0 0 0,0-3 0 0 0,95-2 0 0 0,-70-6 0 0 0,0 3 0 0 0,0 4 0 0 0,118 20 0 0 0,-129-16 0 0 0,1-2 0 0 0,79-5 0 0 0,-102-1 0 0 0,112-11 0 0 0,-1 0 0 0 0,124 4 0 0 0,-210-2-64 0 0,87-22 1 0 0,-86 16 835 0 0,79-8 0 0 0,-127 21-849 0 0,20-2-254 0 0,0 1 0 0 0,0 2 0 0 0,56 7 0 0 0,-26 1 331 0 0,41 8 0 0 0,-90-10-1 0 0,111 30-33 0 0,-116-29 30 0 0,0 0-1 0 0,-1 1 1 0 0,0 1 0 0 0,0 1 0 0 0,-1 0 0 0 0,15 12 0 0 0,-9-4-6 0 0,-2 2 0 0 0,0 0 0 0 0,-1 0 0 0 0,15 24 0 0 0,53 92-61 0 0,-79-125 68 0 0,59 112-44 0 0,-56-101 41 0 0,-1 0 0 0 0,-1 1 1 0 0,0 0-1 0 0,3 24 0 0 0,-9-38 5 0 0,0 1 0 0 0,-1 0 0 0 0,0-1 0 0 0,-1 1 0 0 0,1 0 0 0 0,-1-1 0 0 0,-1 1 0 0 0,0-1 0 0 0,0 1 0 0 0,-1-1 0 0 0,0 0-1 0 0,0 0 1 0 0,-1 0 0 0 0,0 0 0 0 0,0-1 0 0 0,-7 9 0 0 0,-7 7-8 0 0,-2-1-1 0 0,0 0 0 0 0,-33 26 1 0 0,-15 15-15 0 0,-1 14-1033 0 0,3 2 0 0 0,4 4 1 0 0,4 2-1 0 0,-70 136 0 0 0,85-134-459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1:19.529"/>
    </inkml:context>
    <inkml:brush xml:id="br0">
      <inkml:brushProperty name="width" value="0.1" units="cm"/>
      <inkml:brushProperty name="height" value="0.1" units="cm"/>
      <inkml:brushProperty name="color" value="#F4F91B"/>
    </inkml:brush>
  </inkml:definitions>
  <inkml:trace contextRef="#ctx0" brushRef="#br0">1728 190 455 0 0,'0'-3'178'0'0,"0"-1"-1"0"0,0 1 1 0 0,-1 0-1 0 0,1-1 1 0 0,-1 1-1 0 0,1-1 1 0 0,-1 1-1 0 0,0 0 1 0 0,0-1-1 0 0,-1 1 1 0 0,1 0-1 0 0,-1 0 1 0 0,1 0-1 0 0,-1 0 1 0 0,0 0-1 0 0,0 0 1 0 0,0 0-1 0 0,-1 1 1 0 0,1-1-1 0 0,-1 1 1 0 0,1 0-1 0 0,-1 0 1 0 0,0 0-1 0 0,0 0 1 0 0,-5-3-1 0 0,-6-3 169 0 0,0 1 0 0 0,-1 0 0 0 0,0 1 1 0 0,-1 1-1 0 0,1 0 0 0 0,-1 1 0 0 0,0 0 0 0 0,0 2 0 0 0,-29-2 0 0 0,-9 4 576 0 0,-88 11 0 0 0,19-1-746 0 0,46-11 576 0 0,0-3-1 0 0,-95-19 1 0 0,95 12-423 0 0,-5-1 5 0 0,-72-9 324 0 0,41 14-66 0 0,90 6-471 0 0,-1 1 0 0 0,1 1-1 0 0,-43 8 1 0 0,-22 1 63 0 0,18-3-76 0 0,-23 0 196 0 0,83-8-227 0 0,-8 2 360 0 0,17 4-233 0 0,7 7-115 0 0,1-5-55 0 0,-1-1 0 0 0,1 1 0 0 0,1-1 0 0 0,-1-1 1 0 0,1 1-1 0 0,0-1 0 0 0,0 0 0 0 0,0-1 0 0 0,1 0 0 0 0,0 0 1 0 0,0-1-1 0 0,0 0 0 0 0,10 2 0 0 0,17 1 154 0 0,-1 0 0 0 0,40-1 1 0 0,-58-4-147 0 0,291-5 302 0 0,-101-3-147 0 0,-66 1-46 0 0,173-31-1 0 0,-134 13-83 0 0,84-4 51 0 0,-216 21-108 0 0,-108 13 35 0 0,24 0-26 0 0,-141 11 50 0 0,-131 19-74 0 0,132-8 3 0 0,-322 67 68 0 0,261-24 192 0 0,121-28-1407 0 0,4 8-3989 0 0,67-25-409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1:21.929"/>
    </inkml:context>
    <inkml:brush xml:id="br0">
      <inkml:brushProperty name="width" value="0.1" units="cm"/>
      <inkml:brushProperty name="height" value="0.1" units="cm"/>
      <inkml:brushProperty name="color" value="#F4F91B"/>
    </inkml:brush>
  </inkml:definitions>
  <inkml:trace contextRef="#ctx0" brushRef="#br0">6071 71 1375 0 0,'3'-7'-118'0'0,"-2"3"753"0"0,1 0 0 0 0,-1-1 0 0 0,0 1 0 0 0,0 0 0 0 0,0 0 0 0 0,0-7 0 0 0,-1 9-573 0 0,-1 1 0 0 0,1 0 0 0 0,0 0 0 0 0,0 0 0 0 0,-1 0 0 0 0,1 0 0 0 0,0 0 0 0 0,-1 0 0 0 0,1 0 0 0 0,-1 0 0 0 0,0 0 0 0 0,1 0 0 0 0,-1 1 0 0 0,0-1 0 0 0,1 0 1 0 0,-1 0-1 0 0,0 0 0 0 0,0 1 0 0 0,0-1 0 0 0,1 0 0 0 0,-1 1 0 0 0,0-1 0 0 0,0 1 0 0 0,0-1 0 0 0,0 1 0 0 0,0 0 0 0 0,0-1 0 0 0,0 1 0 0 0,-1 0 0 0 0,1 0 0 0 0,-1-1 0 0 0,-19-1 208 0 0,1 1 0 0 0,-1 0 0 0 0,1 2-1 0 0,0 0 1 0 0,-1 1 0 0 0,-24 6 0 0 0,-32 3 345 0 0,12-4-236 0 0,4-1-36 0 0,-90-1-1 0 0,-100-3-51 0 0,158 0-86 0 0,-76 7 174 0 0,-33 1 162 0 0,-192 17 226 0 0,156-5-659 0 0,181-20-10 0 0,0-2 0 0 0,-65-10 0 0 0,-112-27 647 0 0,183 29-548 0 0,6 1 176 0 0,-87-1-1 0 0,138 12-340 0 0,7 1 0 0 0,619 38 816 0 0,-453-36-804 0 0,171 16 94 0 0,181 32-53 0 0,-330-39 5 0 0,150 5 164 0 0,-244-23-250 0 0,0-4 1 0 0,162-33-1 0 0,-265 39 0 0 0,0-1 0 0 0,0 0 0 0 0,-1 0 0 0 0,1 0 0 0 0,-1 0 0 0 0,1-1 0 0 0,-1 0 0 0 0,1 1 0 0 0,-1-1 0 0 0,0-1 0 0 0,0 1 0 0 0,0 0 0 0 0,0-1 0 0 0,0 1 0 0 0,2-5 0 0 0,-4 7-1 0 0,-1-1 0 0 0,0 0-1 0 0,0 1 1 0 0,0-1 0 0 0,0 0-1 0 0,0 1 1 0 0,0-1 0 0 0,0 0-1 0 0,0 0 1 0 0,-1 1 0 0 0,1-1 0 0 0,0 0-1 0 0,0 1 1 0 0,0-1 0 0 0,-1 0-1 0 0,1 1 1 0 0,0-1 0 0 0,-1 0-1 0 0,1 1 1 0 0,-1-1 0 0 0,1 1-1 0 0,-1-1 1 0 0,1 1 0 0 0,-1-1 0 0 0,1 1-1 0 0,-1-1 1 0 0,1 1 0 0 0,-1 0-1 0 0,1-1 1 0 0,-1 1 0 0 0,0 0-1 0 0,1-1 1 0 0,-2 1 0 0 0,-25-11 97 0 0,26 10-100 0 0,-40-10 25 0 0,-1 2 0 0 0,0 2 0 0 0,-73-3-1 0 0,10 0 16 0 0,-113-4 17 0 0,8 1-49 0 0,115 5 84 0 0,-1 4 0 0 0,-123 12 0 0 0,-169-12 15 0 0,253-2-86 0 0,-83 6 61 0 0,-62-3 36 0 0,139-8 118 0 0,-201 11-1 0 0,44 6-16 0 0,-53 4-37 0 0,191 3-112 0 0,-200-9-1 0 0,42-2 97 0 0,-94-5-81 0 0,120-1-75 0 0,272 4-10 0 0,-95 4 0 0 0,-87-1 0 0 0,-397 16 0 0 0,388-11 0 0 0,83-5 0 0 0,27 1 0 0 0,127-1 38 0 0,-6 0 16 0 0,30 0 1 0 0,608-17 126 0 0,-418 22-181 0 0,2 0 0 0 0,239 11 64 0 0,-293-1-91 0 0,117 14-100 0 0,-3 18-1057 0 0,-228-34-432 0 0,0-1-4494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4T23:35:44.050"/>
    </inkml:context>
    <inkml:brush xml:id="br0">
      <inkml:brushProperty name="width" value="0.1" units="cm"/>
      <inkml:brushProperty name="height" value="0.1" units="cm"/>
      <inkml:brushProperty name="color" value="#E71224"/>
    </inkml:brush>
  </inkml:definitions>
  <inkml:trace contextRef="#ctx0" brushRef="#br0">0 55 2127 0 0,'11'-5'131'0'0,"-1"-1"0"0"0,1 2 0 0 0,0 0-1 0 0,0 0 1 0 0,15-3 0 0 0,61-6 1115 0 0,-53 8-1053 0 0,12 1 358 0 0,1 2-1 0 0,49 4 0 0 0,-11 0-121 0 0,-72-1-445 0 0,1 0-1 0 0,0 1 0 0 0,-1 0 1 0 0,20 7-1 0 0,-29-8-86 0 0,7 2-2119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0:36.120"/>
    </inkml:context>
    <inkml:brush xml:id="br0">
      <inkml:brushProperty name="width" value="0.1" units="cm"/>
      <inkml:brushProperty name="height" value="0.1" units="cm"/>
      <inkml:brushProperty name="color" value="#F4F91B"/>
    </inkml:brush>
  </inkml:definitions>
  <inkml:trace contextRef="#ctx0" brushRef="#br0">4 1 455 0 0,'-4'15'8321'0'0,"5"-15"-8178"0"0,19 16 3583 0 0,-17-13-3441 0 0,1 1-1 0 0,-1-2 0 0 0,1 1 1 0 0,6 4-1 0 0,-4-4 12 0 0,1 0 1 0 0,-1 0-1 0 0,1-1 0 0 0,-1 0 0 0 0,1 0 0 0 0,0-1 0 0 0,0 0 0 0 0,10 1 1 0 0,93 1 1529 0 0,44-1-1910 0 0,-22-11 664 0 0,-66 6-286 0 0,186-1 172 0 0,127-6-82 0 0,-258 0-177 0 0,158-4 98 0 0,50 43-169 0 0,-264-23-111 0 0,-1-4-1 0 0,79-5 1 0 0,67 1 41 0 0,81 36 99 0 0,-74-7-126 0 0,-143-19-34 0 0,173 13-15 0 0,-175-18 39 0 0,103-9 1 0 0,-170 5-32 0 0,80-5 50 0 0,-72 6-45 0 0,0 0-1 0 0,0 1 1 0 0,0 1 0 0 0,18 4 0 0 0,-28-5-185 0 0,1 0 1 0 0,-1 0 0 0 0,0 1-1 0 0,0-1 1 0 0,0 1 0 0 0,3 2-1 0 0,2 2-1158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0:37.097"/>
    </inkml:context>
    <inkml:brush xml:id="br0">
      <inkml:brushProperty name="width" value="0.1" units="cm"/>
      <inkml:brushProperty name="height" value="0.1" units="cm"/>
      <inkml:brushProperty name="color" value="#F4F91B"/>
    </inkml:brush>
  </inkml:definitions>
  <inkml:trace contextRef="#ctx0" brushRef="#br0">2625 69 2759 0 0,'7'-1'275'0'0,"0"0"-1"0"0,1 0 1 0 0,-1-1-1 0 0,0 0 1 0 0,0 0-1 0 0,7-4 0 0 0,6-1 117 0 0,-17 6-309 0 0,-1-1-1 0 0,1 1 0 0 0,-1 0 0 0 0,1-1 0 0 0,-1 1 1 0 0,0-1-1 0 0,0 0 0 0 0,0 0 0 0 0,0 0 0 0 0,2-2 0 0 0,-3 4-57 0 0,-1-1 0 0 0,1 1 0 0 0,-1-1 0 0 0,0 1 0 0 0,1-1 0 0 0,-1 1 0 0 0,0-1 0 0 0,0 1 0 0 0,1-1 0 0 0,-1 1 0 0 0,0-1 0 0 0,0 1 0 0 0,0-1 0 0 0,0 1 0 0 0,0-1 0 0 0,1 0 0 0 0,-1 1 0 0 0,0-1 0 0 0,0 1 0 0 0,0-1 0 0 0,-1 0 0 0 0,1 1 0 0 0,0-1 0 0 0,0 1 0 0 0,0-1 0 0 0,0 1 0 0 0,0-1 0 0 0,-1 1 0 0 0,1-1 0 0 0,0 1 0 0 0,-1-1 0 0 0,1 1 0 0 0,0-1 0 0 0,-1 1 0 0 0,1-1 0 0 0,0 1 0 0 0,-1-1 0 0 0,1 1 0 0 0,-1 0 0 0 0,1-1 0 0 0,-1 1 0 0 0,1 0 0 0 0,-1-1 0 0 0,1 1 0 0 0,-1 0 0 0 0,1 0 0 0 0,-1 0-1 0 0,1-1 1 0 0,-1 1 0 0 0,1 0 0 0 0,-1 0 0 0 0,0 0 0 0 0,-3-1 299 0 0,0 0-1 0 0,-1 1 0 0 0,1-1 0 0 0,0 1 0 0 0,0 0 0 0 0,0 0 1 0 0,-1 0-1 0 0,1 1 0 0 0,0 0 0 0 0,-6 1 0 0 0,-45 17 240 0 0,40-13-292 0 0,-61 18 1121 0 0,-145 27 0 0 0,172-41-1017 0 0,9-3-52 0 0,-1-3 0 0 0,1 0-1 0 0,-74-5 1 0 0,-119-25 1003 0 0,56 5-481 0 0,98 14-542 0 0,-200-16 628 0 0,-55-6-327 0 0,273 26-565 0 0,-1 2 0 0 0,0 3 0 0 0,-100 16 0 0 0,59 4-120 0 0,-102 35 1 0 0,8 20-3273 0 0,133-49-2788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0:39.717"/>
    </inkml:context>
    <inkml:brush xml:id="br0">
      <inkml:brushProperty name="width" value="0.1" units="cm"/>
      <inkml:brushProperty name="height" value="0.1" units="cm"/>
      <inkml:brushProperty name="color" value="#F4F91B"/>
    </inkml:brush>
  </inkml:definitions>
  <inkml:trace contextRef="#ctx0" brushRef="#br0">1337 294 455 0 0,'14'-35'1397'0'0,"2"-10"3166"0"0,-10 14-4557 0 0,-6 30 44 0 0,0-1-1 0 0,1 1 1 0 0,-1-1 0 0 0,0 1 0 0 0,0-1 0 0 0,0 1-1 0 0,-1 0 1 0 0,1-1 0 0 0,0 1 0 0 0,-1-1 0 0 0,1 1 0 0 0,0 0-1 0 0,-1-1 1 0 0,0 1 0 0 0,1 0 0 0 0,-1 0 0 0 0,0-1 0 0 0,0 1-1 0 0,1 0 1 0 0,-1 0 0 0 0,0 0 0 0 0,0 0 0 0 0,0 0-1 0 0,0 0 1 0 0,-1 0 0 0 0,1 0 0 0 0,0 1 0 0 0,0-1 0 0 0,-2 0-1 0 0,-3-1 205 0 0,1 0 0 0 0,-1 0-1 0 0,0 1 1 0 0,0 0-1 0 0,-10-1 1 0 0,2 1-28 0 0,-65-6 1141 0 0,41 5-439 0 0,-45-10 0 0 0,-363-58 2105 0 0,130 35-1305 0 0,291 31-1587 0 0,-1 1-1 0 0,1 1 1 0 0,0 1-1 0 0,-34 4 0 0 0,45-2-339 0 0,0 2 0 0 0,0 0 0 0 0,-21 7 0 0 0,24-6-600 0 0,1 1 0 0 0,1-1 0 0 0,-1 2 0 0 0,0-1 0 0 0,-10 10 0 0 0,-6 6-4689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0:40.170"/>
    </inkml:context>
    <inkml:brush xml:id="br0">
      <inkml:brushProperty name="width" value="0.1" units="cm"/>
      <inkml:brushProperty name="height" value="0.1" units="cm"/>
      <inkml:brushProperty name="color" value="#F4F91B"/>
    </inkml:brush>
  </inkml:definitions>
  <inkml:trace contextRef="#ctx0" brushRef="#br0">866 122 1839 0 0,'3'-3'228'0'0,"0"1"-1"0"0,0-1 0 0 0,0 1 0 0 0,1-1 0 0 0,-1 1 0 0 0,0 0 0 0 0,1 0 0 0 0,0 1 0 0 0,-1-1 0 0 0,7-1 0 0 0,15-8 250 0 0,5-1-423 0 0,-22 9-47 0 0,-1 0 0 0 0,0 0 0 0 0,0 0 0 0 0,10-7 0 0 0,-17 9 16 0 0,0 1-1 0 0,1 0 0 0 0,-1-1 1 0 0,0 1-1 0 0,0 0 0 0 0,0-1 1 0 0,0 1-1 0 0,1 0 0 0 0,-1-1 1 0 0,0 1-1 0 0,0 0 0 0 0,0-1 1 0 0,0 1-1 0 0,0 0 0 0 0,0-1 1 0 0,0 1-1 0 0,0 0 0 0 0,0-1 0 0 0,0 1 1 0 0,0-1-1 0 0,0 1 0 0 0,0 0 1 0 0,0-1-1 0 0,-1 1 0 0 0,1 0 1 0 0,0-1-1 0 0,0 1 0 0 0,0 0 1 0 0,0 0-1 0 0,-1-1 0 0 0,1 1 1 0 0,0 0-1 0 0,0-1 0 0 0,-1 1 1 0 0,1 0-1 0 0,0 0 0 0 0,0-1 1 0 0,-1 1-1 0 0,1 0 0 0 0,0 0 0 0 0,-1 0 1 0 0,1 0-1 0 0,0-1 0 0 0,-1 1 1 0 0,-15-9 1323 0 0,2 4-731 0 0,0 1 0 0 0,0 1 0 0 0,-1 0-1 0 0,0 1 1 0 0,1 0 0 0 0,-22 1 0 0 0,-48-4 795 0 0,29 1-585 0 0,-79 5 0 0 0,-81 12-151 0 0,29-3-621 0 0,153-7-283 0 0,-35 9 0 0 0,1 4-4674 0 0,65-16 4558 0 0,-22 6-3810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0:41.578"/>
    </inkml:context>
    <inkml:brush xml:id="br0">
      <inkml:brushProperty name="width" value="0.1" units="cm"/>
      <inkml:brushProperty name="height" value="0.1" units="cm"/>
      <inkml:brushProperty name="color" value="#F4F91B"/>
    </inkml:brush>
  </inkml:definitions>
  <inkml:trace contextRef="#ctx0" brushRef="#br0">1909 84 6071 0 0,'-1'-1'31'0'0,"1"0"1"0"0,-1-1-1 0 0,0 1 0 0 0,1 0 0 0 0,-1 0 0 0 0,0-1 0 0 0,0 1 0 0 0,0 0 0 0 0,0 0 0 0 0,0 0 0 0 0,0 0 0 0 0,0 0 0 0 0,0 0 1 0 0,-1 0-1 0 0,1 1 0 0 0,0-1 0 0 0,0 0 0 0 0,-1 1 0 0 0,1-1 0 0 0,0 1 0 0 0,-1-1 0 0 0,1 1 0 0 0,-1 0 0 0 0,1-1 0 0 0,-1 1 1 0 0,1 0-1 0 0,-1 0 0 0 0,1 0 0 0 0,0 0 0 0 0,-3 0 0 0 0,-5 2 34 0 0,0-1 0 0 0,-1 1 0 0 0,-15 5 0 0 0,2 0-41 0 0,5-4 109 0 0,0-1 0 0 0,-1-1 0 0 0,1-1-1 0 0,-1 0 1 0 0,1-1 0 0 0,-29-6 0 0 0,-117-12 2813 0 0,133 18-2440 0 0,0 2-1 0 0,0 1 1 0 0,-40 7 0 0 0,65-8-477 0 0,-207 33 981 0 0,181-32-817 0 0,1 0-1 0 0,-1-3 1 0 0,1 0 0 0 0,-59-11 0 0 0,-59-28 625 0 0,-18-3-50 0 0,140 38-708 0 0,0 1-1 0 0,0 1 0 0 0,0 2 0 0 0,-38 3 0 0 0,-6 6-770 0 0,0 4 0 0 0,-92 28 0 0 0,122-26-3024 0 0,1 2-1109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0:42.240"/>
    </inkml:context>
    <inkml:brush xml:id="br0">
      <inkml:brushProperty name="width" value="0.1" units="cm"/>
      <inkml:brushProperty name="height" value="0.1" units="cm"/>
      <inkml:brushProperty name="color" value="#F4F91B"/>
    </inkml:brush>
  </inkml:definitions>
  <inkml:trace contextRef="#ctx0" brushRef="#br0">1845 103 3223 0 0,'2'-5'835'0'0,"1"0"0"0"0,1 1 0 0 0,-1 0 0 0 0,1-1 0 0 0,0 1-1 0 0,0 1 1 0 0,7-7 0 0 0,-11 10-829 0 0,0 0-1 0 0,0 0 1 0 0,0 0-1 0 0,0 0 1 0 0,0 0-1 0 0,0 0 1 0 0,0 0 0 0 0,0 0-1 0 0,1 0 1 0 0,-1 0-1 0 0,0 0 1 0 0,0 0-1 0 0,0 0 1 0 0,0 0-1 0 0,0 0 1 0 0,0 0 0 0 0,0 0-1 0 0,0 0 1 0 0,0 0-1 0 0,1 0 1 0 0,-1 0-1 0 0,0 0 1 0 0,0 0 0 0 0,0 0-1 0 0,0 0 1 0 0,0 0-1 0 0,0 0 1 0 0,0 0-1 0 0,0 0 1 0 0,0 0 0 0 0,1 0-1 0 0,-1 0 1 0 0,0 0-1 0 0,0 0 1 0 0,0 0-1 0 0,0 0 1 0 0,0 0-1 0 0,0 0 1 0 0,0 0 0 0 0,0 0-1 0 0,0 1 1 0 0,0-1-1 0 0,0 0 1 0 0,0 0-1 0 0,0 0 1 0 0,1 0 0 0 0,-1 0-1 0 0,0 0 1 0 0,0 0-1 0 0,0 0 1 0 0,0 0-1 0 0,0 1 1 0 0,0-1 0 0 0,0 0-1 0 0,0 0 1 0 0,0 0-1 0 0,0 0 1 0 0,0 0-1 0 0,0 0 1 0 0,0 0-1 0 0,0 0 1 0 0,0 0 0 0 0,0 1-1 0 0,-1-1 1 0 0,-2 9-7 0 0,-3-3 184 0 0,5-6-156 0 0,1 0 0 0 0,0 0-1 0 0,0-1 1 0 0,-1 1 0 0 0,1 0 0 0 0,0 0 0 0 0,0 0 0 0 0,0 0 0 0 0,-1-1 0 0 0,1 1-1 0 0,0 0 1 0 0,0 0 0 0 0,0-1 0 0 0,0 1 0 0 0,0 0 0 0 0,-1 0 0 0 0,1-1-1 0 0,0 1 1 0 0,0 0 0 0 0,0 0 0 0 0,0-1 0 0 0,0 1 0 0 0,0 0 0 0 0,0 0 0 0 0,0-1-1 0 0,0 1 1 0 0,0 0 0 0 0,0 0 0 0 0,0-1 0 0 0,0 1 0 0 0,0 0 0 0 0,0-1-1 0 0,1 1 1 0 0,1-4 790 0 0,-2 4-789 0 0,0 0-1 0 0,0 0 1 0 0,1 0 0 0 0,-1 0-1 0 0,0 0 1 0 0,0 0 0 0 0,0-1-1 0 0,0 1 1 0 0,0 0 0 0 0,0 0 0 0 0,0 0-1 0 0,0 0 1 0 0,1 0 0 0 0,-1 0-1 0 0,0 0 1 0 0,0 0 0 0 0,0 0-1 0 0,0 0 1 0 0,0 0 0 0 0,0 0-1 0 0,0-1 1 0 0,0 1 0 0 0,0 0 0 0 0,0 0-1 0 0,0 0 1 0 0,0 0 0 0 0,0 0-1 0 0,1 0 1 0 0,-1 0 0 0 0,0 0-1 0 0,0-1 1 0 0,0 1 0 0 0,0 0 0 0 0,0 0-1 0 0,0 0 1 0 0,0 0 0 0 0,0 0-1 0 0,0 0 1 0 0,0 0 0 0 0,0-1-1 0 0,0 1 1 0 0,-1 0 0 0 0,1 0 0 0 0,0 0-1 0 0,0 0 1 0 0,0 0 0 0 0,0 0-1 0 0,0 0 1 0 0,0-1 0 0 0,0 1-1 0 0,0 0 1 0 0,0 0 0 0 0,0 0 0 0 0,0 0-1 0 0,0 0 1 0 0,0 0 0 0 0,-1 0-1 0 0,1 0 1 0 0,-30-4 857 0 0,-12-2-65 0 0,41 7-786 0 0,0-1 0 0 0,0 0-1 0 0,0 1 1 0 0,0-1 0 0 0,0 1-1 0 0,0-1 1 0 0,0 1-1 0 0,0 0 1 0 0,0-1 0 0 0,0 1-1 0 0,0 0 1 0 0,0 0 0 0 0,0 0-1 0 0,0 0 1 0 0,1-1 0 0 0,-1 1-1 0 0,-1 2 1 0 0,1-1-28 0 0,0-1 1 0 0,0 1-1 0 0,0-1 1 0 0,-1 1-1 0 0,1-1 1 0 0,0 0-1 0 0,-1 0 0 0 0,1 0 1 0 0,-1 1-1 0 0,1-2 1 0 0,-1 1-1 0 0,-3 2 1 0 0,5-3 7 0 0,-1 0 0 0 0,1 0 0 0 0,0 0 0 0 0,0 0 0 0 0,-1 0 0 0 0,1 0 0 0 0,0 0 0 0 0,0 0 0 0 0,-1 0 0 0 0,1 0 0 0 0,0 1 0 0 0,0-1 0 0 0,0 0 0 0 0,-1 0 0 0 0,1 0 0 0 0,0 0 0 0 0,0 1 0 0 0,0-1 0 0 0,-1 0 0 0 0,1 0 0 0 0,0 0 0 0 0,0 1 0 0 0,0-1 0 0 0,0 0 0 0 0,0 0 0 0 0,-1 0 0 0 0,1 1 0 0 0,0-1 0 0 0,0 0 0 0 0,0 0 0 0 0,0 1 0 0 0,0-1 0 0 0,0 0 0 0 0,0 1 0 0 0,0-1 0 0 0,0 0 0 0 0,0 0 0 0 0,0 1 0 0 0,0-1 0 0 0,0 0 0 0 0,0 0 0 0 0,0 1 0 0 0,0-1 0 0 0,1 0 0 0 0,-1 1 0 0 0,8 10 267 0 0,-8-38 1172 0 0,0 24-1410 0 0,-1 0 0 0 0,0 0 0 0 0,-1 0 0 0 0,1 0 0 0 0,0 0-1 0 0,-1 0 1 0 0,1 1 0 0 0,-1-1 0 0 0,0 1 0 0 0,0-1 0 0 0,0 1 0 0 0,0 0-1 0 0,-1 0 1 0 0,1 0 0 0 0,0 0 0 0 0,-1 0 0 0 0,1 0 0 0 0,-1 1 0 0 0,0-1-1 0 0,-5-1 1 0 0,-3-1-20 0 0,0 1-1 0 0,-1 1 0 0 0,1-1 1 0 0,-16 1-1 0 0,0-2 6 0 0,-4 1-31 0 0,-34 1 0 0 0,3 0 93 0 0,-179 0 268 0 0,118 4-210 0 0,-65 1-24 0 0,139 1-101 0 0,-90 17 0 0 0,55 0-39 0 0,2 4 0 0 0,0 3 0 0 0,2 4 0 0 0,-77 42 0 0 0,-33 42-2889 0 0,142-84-3430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0:59.425"/>
    </inkml:context>
    <inkml:brush xml:id="br0">
      <inkml:brushProperty name="width" value="0.1" units="cm"/>
      <inkml:brushProperty name="height" value="0.1" units="cm"/>
      <inkml:brushProperty name="color" value="#F4F91B"/>
    </inkml:brush>
  </inkml:definitions>
  <inkml:trace contextRef="#ctx0" brushRef="#br0">40 16 2615 0 0,'3'-9'256'0'0,"-3"8"-282"0"0,0 1 0 0 0,-1-1 0 0 0,1 1 0 0 0,-1-1 0 0 0,1 1 0 0 0,0 0 0 0 0,-1-1-1 0 0,1 1 1 0 0,-1 0 0 0 0,0-1 0 0 0,1 1 0 0 0,-1 0 0 0 0,1-1 0 0 0,-1 1-1 0 0,1 0 1 0 0,-1 0 0 0 0,0 0 0 0 0,1 0 0 0 0,-1 0 0 0 0,0-1 0 0 0,1 1 0 0 0,-1 0-1 0 0,1 0 1 0 0,-1 1 0 0 0,0-1 0 0 0,1 0 0 0 0,-1 0 0 0 0,1 0 0 0 0,-2 0-1 0 0,1 1-25 0 0,-1-1 0 0 0,1 0 0 0 0,-1 0-1 0 0,1 1 1 0 0,-1-1 0 0 0,1 0 0 0 0,-1 1-1 0 0,1 0 1 0 0,-1-1 0 0 0,1 1 0 0 0,0 0-1 0 0,-1 0 1 0 0,1-1 0 0 0,-2 3-1 0 0,1 2 53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0:59.989"/>
    </inkml:context>
    <inkml:brush xml:id="br0">
      <inkml:brushProperty name="width" value="0.1" units="cm"/>
      <inkml:brushProperty name="height" value="0.1" units="cm"/>
      <inkml:brushProperty name="color" value="#F4F91B"/>
    </inkml:brush>
  </inkml:definitions>
  <inkml:trace contextRef="#ctx0" brushRef="#br0">212 33 3679 0 0,'-7'-4'141'0'0,"1"0"-1"0"0,0 0 0 0 0,-1 1 0 0 0,0 0 1 0 0,0 0-1 0 0,0 0 0 0 0,0 1 0 0 0,-1 0 1 0 0,1 1-1 0 0,0-1 0 0 0,-1 2 0 0 0,1-1 0 0 0,-1 1 1 0 0,1 0-1 0 0,-1 0 0 0 0,-8 2 0 0 0,14-1-140 0 0,-3 0 0 0 0,1 0 0 0 0,-1 0 0 0 0,0 0 0 0 0,0-1 0 0 0,0 0 0 0 0,0 1 0 0 0,0-2 0 0 0,-6 0 0 0 0,9 2 0 0 0,0-1 0 0 0,-1 1 0 0 0,1-1 0 0 0,0 1 0 0 0,0 0 0 0 0,0 0 0 0 0,0 0 0 0 0,0 0 0 0 0,0 0 0 0 0,1 0 0 0 0,-1 0 0 0 0,0 1 0 0 0,-1 1 0 0 0,3 2-292 0 0,1-5-16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1:01.707"/>
    </inkml:context>
    <inkml:brush xml:id="br0">
      <inkml:brushProperty name="width" value="0.1" units="cm"/>
      <inkml:brushProperty name="height" value="0.1" units="cm"/>
      <inkml:brushProperty name="color" value="#F4F91B"/>
    </inkml:brush>
  </inkml:definitions>
  <inkml:trace contextRef="#ctx0" brushRef="#br0">5784 10 5351 0 0,'0'-1'29'0'0,"-1"1"-1"0"0,1-1 0 0 0,0 1 0 0 0,0-1 0 0 0,0 1 0 0 0,-1-1 1 0 0,1 1-1 0 0,0-1 0 0 0,-1 1 0 0 0,1-1 0 0 0,0 1 1 0 0,-1 0-1 0 0,1-1 0 0 0,0 1 0 0 0,-1-1 0 0 0,1 1 0 0 0,-1 0 1 0 0,1 0-1 0 0,-1-1 0 0 0,1 1 0 0 0,-1 0 0 0 0,1 0 1 0 0,-1 0-1 0 0,1-1 0 0 0,-1 1 0 0 0,1 0 0 0 0,-1 0 0 0 0,1 0 1 0 0,-1 0-1 0 0,0 0 0 0 0,1 0 0 0 0,-1 0 0 0 0,-21 7 323 0 0,-2-1-376 0 0,16-5 69 0 0,0-2-1 0 0,0 1 0 0 0,0-1 0 0 0,0 0 1 0 0,0-1-1 0 0,-14-4 0 0 0,18 5 45 0 0,1 1 1 0 0,0-1-1 0 0,0 1 1 0 0,0 0-1 0 0,-1 1 0 0 0,1-1 1 0 0,0 0-1 0 0,0 1 0 0 0,0 0 1 0 0,-1 0-1 0 0,1 0 0 0 0,0 0 1 0 0,-5 3-1 0 0,-18 4 82 0 0,-40 5 1304 0 0,41-5-699 0 0,18-6-607 0 0,-1 0 1 0 0,1 0 0 0 0,0 0 0 0 0,-1-1-1 0 0,-11 0 1 0 0,-93-2 1803 0 0,78-2-1771 0 0,27 2-156 0 0,1 0-1 0 0,-1 1 0 0 0,0 0 1 0 0,1 0-1 0 0,-1 0 0 0 0,0 1 1 0 0,-9 2-1 0 0,-39 8 89 0 0,26-7-71 0 0,23-3-46 0 0,1-1 1 0 0,-1 0 0 0 0,0 0 0 0 0,-9-1 0 0 0,-17-1 187 0 0,21 3-18 0 0,0-1 0 0 0,-18-3 1 0 0,-9 0-40 0 0,37 3-146 0 0,-14 0 43 0 0,-1 0 0 0 0,1-1 0 0 0,-1 0 1 0 0,-29-8-1 0 0,31 5 6 0 0,-1 1 0 0 0,1 1 0 0 0,-1 0 1 0 0,-26 0-1 0 0,-58 9 423 0 0,67-4-348 0 0,-1 0-1 0 0,-32-3 1 0 0,22-5-93 0 0,26 2-5 0 0,1 2 0 0 0,0 0-1 0 0,-20 1 1 0 0,-153 21 26 0 0,-46 21 2315 0 0,206-37-3013 0 0,0-1-1 0 0,-53-2 0 0 0,-59-10 1037 0 0,48 2-13 0 0,86 5-369 0 0,-40-1 103 0 0,-77 5-1 0 0,97-2-50 0 0,-1-1 0 0 0,0-1 0 0 0,-29-5 0 0 0,26 2 7 0 0,0 2 0 0 0,-32 1 0 0 0,12 6-12 0 0,32-2-9 0 0,-1-1 0 0 0,1-1 0 0 0,0-1 0 0 0,-27-4 0 0 0,-88-10 786 0 0,21 2-495 0 0,-13-2-106 0 0,98 9-130 0 0,0 2 0 0 0,0 0 0 0 0,-1 3 0 0 0,1 0 0 0 0,-1 1 0 0 0,-48 10 0 0 0,16-1 6 0 0,0-3 0 0 0,-80-1 0 0 0,57-3-42 0 0,46 0-21 0 0,-48-3 0 0 0,60-2-34 0 0,-117-6 166 0 0,61 14-59 0 0,58-3-111 0 0,0-1 1 0 0,-36-2-1 0 0,-73-2 257 0 0,85 2-264 0 0,-46 6 11 0 0,62-5 15 0 0,-40 8 0 0 0,22-2-25 0 0,-136 10 127 0 0,135-13-85 0 0,0 3-1 0 0,-71 18 1 0 0,111-23 19 0 0,0-1 0 0 0,-1 0 0 0 0,1-1 0 0 0,-1 0 0 0 0,1-1 1 0 0,-1 0-1 0 0,-17-4 0 0 0,-14-1 65 0 0,17 2-105 0 0,-30-7-1 0 0,40 7-7 0 0,0 0 0 0 0,0 1 1 0 0,-1 1-1 0 0,1 1 0 0 0,-32 1 0 0 0,30 2-66 0 0,0 0-1 0 0,0 2 0 0 0,0 0 1 0 0,0 1-1 0 0,1 1 1 0 0,0 0-1 0 0,0 2 0 0 0,-23 13 1 0 0,-81 63-4076 0 0,76-49-2751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5T00:06:11.336"/>
    </inkml:context>
    <inkml:brush xml:id="br0">
      <inkml:brushProperty name="width" value="0.1" units="cm"/>
      <inkml:brushProperty name="height" value="0.1" units="cm"/>
      <inkml:brushProperty name="color" value="#F4F91B"/>
    </inkml:brush>
  </inkml:definitions>
  <inkml:trace contextRef="#ctx0" brushRef="#br0">12635 382 5759 0 0,'0'0'26'0'0,"1"-1"-1"0"0,-1 1 0 0 0,0-1 0 0 0,0 1 0 0 0,0 0 1 0 0,1-1-1 0 0,-1 1 0 0 0,0-1 0 0 0,0 1 0 0 0,1 0 0 0 0,-1-1 1 0 0,0 1-1 0 0,1 0 0 0 0,-1-1 0 0 0,0 1 0 0 0,1 0 1 0 0,-1 0-1 0 0,0-1 0 0 0,1 1 0 0 0,-1 0 0 0 0,1 0 0 0 0,-1-1 1 0 0,1 1-1 0 0,-1 0 0 0 0,1 0 0 0 0,-1 0 0 0 0,0 0 1 0 0,1 0-1 0 0,-1 0 0 0 0,1 0 0 0 0,-1 0 0 0 0,1 0 1 0 0,-1 0-1 0 0,1 0 0 0 0,-1 0 0 0 0,1 0 0 0 0,0 1 0 0 0,26 3 314 0 0,-11-1-395 0 0,-12-3 30 0 0,0 0 1 0 0,0 0-1 0 0,0 0 0 0 0,0-1 0 0 0,0 1 0 0 0,0-1 0 0 0,0 0 0 0 0,0 0 0 0 0,0 0 0 0 0,0-1 0 0 0,0 0 1 0 0,0 1-1 0 0,-1-1 0 0 0,1-1 0 0 0,3-2 0 0 0,1-2 259 0 0,1-1-1 0 0,-2 0 1 0 0,1-1-1 0 0,6-9 1 0 0,0-1 1070 0 0,-9 14-936 0 0,3-7 1004 0 0,-8 11-1312 0 0,0 1 1 0 0,0-1-1 0 0,0 1 0 0 0,0 0 1 0 0,0-1-1 0 0,0 1 1 0 0,0 0-1 0 0,0-1 0 0 0,-1 1 1 0 0,1 0-1 0 0,0-1 0 0 0,0 1 1 0 0,0 0-1 0 0,0-1 0 0 0,-1 1 1 0 0,1 0-1 0 0,0-1 0 0 0,0 1 1 0 0,-1 0-1 0 0,1 0 1 0 0,0-1-1 0 0,-1 1 0 0 0,1 0 1 0 0,0 0-1 0 0,-1 0 0 0 0,1 0 1 0 0,0-1-1 0 0,-1 1 0 0 0,1 0 1 0 0,0 0-1 0 0,-1 0 0 0 0,1 0 1 0 0,0 0-1 0 0,-1 0 1 0 0,1 0-1 0 0,-1 0 0 0 0,1 0 1 0 0,-9-4 500 0 0,-4 1 90 0 0,-8 2 314 0 0,-16 2 276 0 0,11 0-841 0 0,-1 1 1 0 0,1 2-1 0 0,1 0 0 0 0,-31 10 0 0 0,41-10-250 0 0,-1-2 1 0 0,1 0-1 0 0,-1-1 0 0 0,-19-1 0 0 0,20-1 58 0 0,-1 1 1 0 0,1 1-1 0 0,0 1 0 0 0,-23 4 1 0 0,13 1-33 0 0,0-2 0 0 0,0 0 0 0 0,0-2-1 0 0,-1-1 1 0 0,-43-2 0 0 0,44-3 307 0 0,-47-12-1 0 0,2 0 188 0 0,45 10-413 0 0,-25-8-1 0 0,32 7-168 0 0,-1 1 0 0 0,1 1 0 0 0,-28-2 0 0 0,43 6-81 0 0,-271-21 452 0 0,240 18-355 0 0,-44 2 1 0 0,-17-1-22 0 0,-59-4 183 0 0,94 6-162 0 0,-71-9 1 0 0,-62-8 265 0 0,159 13-310 0 0,0-1 0 0 0,1-2 0 0 0,-37-12 0 0 0,-30-7 47 0 0,32 16 43 0 0,-78-3 0 0 0,45 6-5 0 0,-46 1 4 0 0,54 3-77 0 0,-66-3-71 0 0,83 3 63 0 0,-99 7 0 0 0,-75 21 74 0 0,234-23-136 0 0,-40 1 42 0 0,1-2-1 0 0,-73-8 1 0 0,16 0 10 0 0,-9 5 66 0 0,-131-8 34 0 0,35-8-78 0 0,-138 6-40 0 0,321 12-6 0 0,-28-1-29 0 0,-78-13 0 0 0,59 5 19 0 0,-38-5 26 0 0,80 7-29 0 0,-2 3 1 0 0,-40 1-1 0 0,6 0-1 0 0,-75 4-15 0 0,57 1 0 0 0,-141-11 64 0 0,158 7-64 0 0,-128 14 0 0 0,80-2 0 0 0,-225-10 56 0 0,253-3-48 0 0,-142 13-8 0 0,68 0 0 0 0,-26-2 0 0 0,-153 18 45 0 0,152-8-26 0 0,106-16 33 0 0,-127-12-1 0 0,-59 1 38 0 0,-86 6-33 0 0,258-1-48 0 0,-236 3 40 0 0,176 2-32 0 0,23-9 25 0 0,-28 1-18 0 0,82 6-23 0 0,-23 2 0 0 0,-215 29 64 0 0,161-19-64 0 0,-96 11 0 0 0,238-19 0 0 0,-110 13 0 0 0,106-14 0 0 0,1-2 0 0 0,-1-1 0 0 0,-27-4 0 0 0,29 1 2 0 0,-206-22 60 0 0,181 25-62 0 0,-1 3 0 0 0,-59 9 0 0 0,-100 26 0 0 0,205-36 0 0 0,-46 7 0 0 0,-62 1 0 0 0,88-7 0 0 0,-56-5 0 0 0,20 0 0 0 0,-220 2 0 0 0,258 2 0 0 0,0 1 0 0 0,0 1 0 0 0,0 1 0 0 0,0 2 0 0 0,1 0 0 0 0,-27 10 0 0 0,34-8 0 0 0,1 0 0 0 0,-1 1 0 0 0,1 1 0 0 0,-24 21 0 0 0,33-26 0 0 0,0 0 0 0 0,0 1 0 0 0,1 0 0 0 0,0 0 0 0 0,0 0 0 0 0,0 0 0 0 0,1 1 0 0 0,-5 11 0 0 0,-17 60 0 0 0,22-64 0 0 0,-57 199 0 0 0,15-57 0 0 0,40-126 0 0 0,0-1 0 0 0,2 1 0 0 0,1 1 0 0 0,1-1 0 0 0,2 0 0 0 0,1 0 0 0 0,1 0 0 0 0,10 40 0 0 0,-12-64 0 0 0,1 0 0 0 0,1-1 0 0 0,-1 1 0 0 0,1 0 0 0 0,0 0 0 0 0,0-1 0 0 0,1 0 0 0 0,6 9 0 0 0,5 2 0 0 0,20 17 0 0 0,2 4 0 0 0,-18-19 0 0 0,0-2 0 0 0,2 0 0 0 0,0-1 0 0 0,27 15 0 0 0,-37-24 0 0 0,0 0 0 0 0,1-2 0 0 0,0 1 0 0 0,0-1 0 0 0,0-1 0 0 0,23 3 0 0 0,77 3 0 0 0,-93-8 0 0 0,134 8 0 0 0,-98-6 0 0 0,104 12 0 0 0,-68-3 0 0 0,1-5 0 0 0,157-6 0 0 0,-156-2 0 0 0,170 23 0 0 0,-146-9 0 0 0,-44-10 0 0 0,112-8 0 0 0,43 1 0 0 0,-111 14 0 0 0,-29-3 0 0 0,106-3 0 0 0,-155-6 1 0 0,90-6 31 0 0,185 14-1 0 0,-216-1-1 0 0,144-12 0 0 0,-182 4-26 0 0,341 11-4 0 0,-83-13 0 0 0,-176-1 0 0 0,113 13 0 0 0,23 0 0 0 0,-183-13 9 0 0,-10 1 18 0 0,150 8 1 0 0,236 27-28 0 0,-193-17 0 0 0,-48-2 0 0 0,219 8 0 0 0,-237 0 0 0 0,34 0 0 0 0,230 17 0 0 0,-79-25 24 0 0,-110-9 5 0 0,-163 3-23 0 0,169-16-1 0 0,98-9-5 0 0,-2-9 0 0 0,-108 4 0 0 0,205-17 64 0 0,-369 29-64 0 0,169 3 0 0 0,-39-1 0 0 0,-122 3 0 0 0,-73 8 0 0 0,1 3 0 0 0,102 18 0 0 0,-42-3 0 0 0,335 17 0 0 0,-344-34 0 0 0,165-6 0 0 0,-254 4 4 0 0,1-1 0 0 0,0-1 1 0 0,-1 0-1 0 0,0-1 0 0 0,0 0 0 0 0,18-9 0 0 0,-25 10 0 0 0,-1-1-1 0 0,0 0 0 0 0,0-1 0 0 0,0 1 1 0 0,-1-1-1 0 0,0-1 0 0 0,1 1 0 0 0,-2-1 1 0 0,1 0-1 0 0,-1-1 0 0 0,0 1 0 0 0,0-1 0 0 0,6-12 1 0 0,2-11 26 0 0,-2-1 1 0 0,-1-1-1 0 0,-1 0 1 0 0,4-33-1 0 0,8-27 52 0 0,13-55 257 0 0,18-182 0 0 0,-49 309-338 0 0,-2 0 0 0 0,0 0 1 0 0,-1 0-1 0 0,-1 0 0 0 0,-1 0 1 0 0,0 0-1 0 0,-2 1 0 0 0,0-1 1 0 0,-14-34-1 0 0,17 50-17 0 0,-1 0-1 0 0,0 1 1 0 0,0-1 0 0 0,0 1-1 0 0,0-1 1 0 0,0 1 0 0 0,-1 0-1 0 0,0 0 1 0 0,0 0 0 0 0,1 0-1 0 0,-1 1 1 0 0,-1-1-1 0 0,-3-1 1 0 0,5 3-61 0 0,0 0 0 0 0,0 0-1 0 0,-1 0 1 0 0,1 1 0 0 0,0-1 0 0 0,0 1-1 0 0,-1 0 1 0 0,1 0 0 0 0,0 0 0 0 0,-1 0 0 0 0,1 0-1 0 0,0 0 1 0 0,-1 1 0 0 0,1-1 0 0 0,0 1-1 0 0,0-1 1 0 0,-1 1 0 0 0,1 0 0 0 0,0 0-1 0 0,0 0 1 0 0,0 0 0 0 0,0 0 0 0 0,-4 4-1 0 0,-2 1-486 0 0,0 0 0 0 0,1 1 0 0 0,0 0 0 0 0,-11 14 0 0 0,-11 17-1037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B6EB2-D7B3-7B40-C4B3-98F19ADFD8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84A1CF-0CE3-48E5-5EF0-BACAFB17A9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36A3B6-9A70-B5F3-CFA3-EB5502029064}"/>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95CE1D6-ED33-B775-F4AC-7C9BAAC3D6B1}"/>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67033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201A7-7E3D-2EA5-845B-491C20D19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B3B07-3A3C-FAC7-C5CE-176EC1BB4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ED8F9-0F3E-0CE6-1B71-4B831C18C6D9}"/>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9E7A2ED-DF7F-1B5A-4063-31759A5FC140}"/>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722541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21280-8951-A537-E8D4-C5B4E26FA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64C00-D6DD-4FEF-8813-5F491D847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C87712-842E-E03D-E942-E17B615A9266}"/>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B317DC4-5AF8-E3F3-0FC7-07AE91D957C6}"/>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446801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4E4A2-2A3C-E281-D207-A50D94DCE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894AC-8E83-A154-8D6E-FF86A9130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214CB-2DF9-38A2-E7BE-556D1835AE63}"/>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B7F594B-FD5F-0A83-0BCD-E3A4239E7989}"/>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148811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C00E2-A634-4B08-5638-95A931088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72BC6-3F07-1E73-FDDE-B581CD5E1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FD5F5D-9D3B-B400-C4CF-A5C4BC2863BF}"/>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5A8B437-DB83-082F-EFC0-F1B9C3ACE5EF}"/>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776078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DEF25-D8CF-6CCD-EBB3-9FE55BCA5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F34C3A-B810-C308-5AB5-207DDCF9D7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62246F-02D8-F174-28A7-25769561ECDB}"/>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AC48A9B-ECAA-BA98-A1AF-2ACA7EC215DC}"/>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24320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87CD9-0AFE-7EFF-A989-4A74413D60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011FA-C7EE-E4B0-B025-8188C6BE3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51C2EA-42F1-213E-B9AB-9A78D9452834}"/>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6267DD2-DF57-745B-C036-A4826343E3C2}"/>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2306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CF157-3C85-8109-54ED-AD312B657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F09A0C-425B-2981-B1E3-BECAD96BC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5AB3A-DF71-21CC-59E1-FBBC0944E203}"/>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01167C1-DE7E-F8F9-F3C7-4349368ED1B0}"/>
              </a:ext>
            </a:extLst>
          </p:cNvPr>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86200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25376-5753-6AC3-5789-0F89401614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6E63E5-92E7-374F-5A49-15D615203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474E32-5E52-F550-B2C1-9F40AA9364BE}"/>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641B980-1C8D-B807-D6C0-8F828DF1CFAE}"/>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25485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12/4/2024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12/4/2024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26.xml"/><Relationship Id="rId13" Type="http://schemas.openxmlformats.org/officeDocument/2006/relationships/image" Target="../media/image133.png"/><Relationship Id="rId3" Type="http://schemas.openxmlformats.org/officeDocument/2006/relationships/image" Target="../media/image3.jpg"/><Relationship Id="rId7" Type="http://schemas.openxmlformats.org/officeDocument/2006/relationships/image" Target="../media/image130.png"/><Relationship Id="rId12" Type="http://schemas.openxmlformats.org/officeDocument/2006/relationships/customXml" Target="../ink/ink128.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25.xml"/><Relationship Id="rId11" Type="http://schemas.openxmlformats.org/officeDocument/2006/relationships/image" Target="../media/image132.png"/><Relationship Id="rId5" Type="http://schemas.openxmlformats.org/officeDocument/2006/relationships/image" Target="../media/image129.png"/><Relationship Id="rId10" Type="http://schemas.openxmlformats.org/officeDocument/2006/relationships/customXml" Target="../ink/ink127.xml"/><Relationship Id="rId4" Type="http://schemas.openxmlformats.org/officeDocument/2006/relationships/customXml" Target="../ink/ink124.xml"/><Relationship Id="rId9" Type="http://schemas.openxmlformats.org/officeDocument/2006/relationships/image" Target="../media/image131.png"/></Relationships>
</file>

<file path=ppt/slides/_rels/slide11.xml.rels><?xml version="1.0" encoding="UTF-8" standalone="yes"?>
<Relationships xmlns="http://schemas.openxmlformats.org/package/2006/relationships"><Relationship Id="rId8" Type="http://schemas.openxmlformats.org/officeDocument/2006/relationships/customXml" Target="../ink/ink131.xml"/><Relationship Id="rId13" Type="http://schemas.openxmlformats.org/officeDocument/2006/relationships/image" Target="../media/image138.png"/><Relationship Id="rId18" Type="http://schemas.openxmlformats.org/officeDocument/2006/relationships/customXml" Target="../ink/ink136.xml"/><Relationship Id="rId3" Type="http://schemas.openxmlformats.org/officeDocument/2006/relationships/image" Target="../media/image3.jpg"/><Relationship Id="rId7" Type="http://schemas.openxmlformats.org/officeDocument/2006/relationships/image" Target="../media/image135.png"/><Relationship Id="rId12" Type="http://schemas.openxmlformats.org/officeDocument/2006/relationships/customXml" Target="../ink/ink133.xml"/><Relationship Id="rId17" Type="http://schemas.openxmlformats.org/officeDocument/2006/relationships/image" Target="../media/image140.png"/><Relationship Id="rId2" Type="http://schemas.openxmlformats.org/officeDocument/2006/relationships/notesSlide" Target="../notesSlides/notesSlide11.xml"/><Relationship Id="rId16" Type="http://schemas.openxmlformats.org/officeDocument/2006/relationships/customXml" Target="../ink/ink135.xml"/><Relationship Id="rId1" Type="http://schemas.openxmlformats.org/officeDocument/2006/relationships/slideLayout" Target="../slideLayouts/slideLayout1.xml"/><Relationship Id="rId6" Type="http://schemas.openxmlformats.org/officeDocument/2006/relationships/customXml" Target="../ink/ink130.xml"/><Relationship Id="rId11" Type="http://schemas.openxmlformats.org/officeDocument/2006/relationships/image" Target="../media/image137.png"/><Relationship Id="rId5" Type="http://schemas.openxmlformats.org/officeDocument/2006/relationships/image" Target="../media/image134.png"/><Relationship Id="rId15" Type="http://schemas.openxmlformats.org/officeDocument/2006/relationships/image" Target="../media/image139.png"/><Relationship Id="rId10" Type="http://schemas.openxmlformats.org/officeDocument/2006/relationships/customXml" Target="../ink/ink132.xml"/><Relationship Id="rId19" Type="http://schemas.openxmlformats.org/officeDocument/2006/relationships/image" Target="../media/image141.png"/><Relationship Id="rId4" Type="http://schemas.openxmlformats.org/officeDocument/2006/relationships/customXml" Target="../ink/ink129.xml"/><Relationship Id="rId9" Type="http://schemas.openxmlformats.org/officeDocument/2006/relationships/image" Target="../media/image136.png"/><Relationship Id="rId14" Type="http://schemas.openxmlformats.org/officeDocument/2006/relationships/customXml" Target="../ink/ink13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139.xml"/><Relationship Id="rId13" Type="http://schemas.openxmlformats.org/officeDocument/2006/relationships/image" Target="../media/image146.png"/><Relationship Id="rId18" Type="http://schemas.openxmlformats.org/officeDocument/2006/relationships/customXml" Target="../ink/ink144.xml"/><Relationship Id="rId26" Type="http://schemas.openxmlformats.org/officeDocument/2006/relationships/customXml" Target="../ink/ink148.xml"/><Relationship Id="rId3" Type="http://schemas.openxmlformats.org/officeDocument/2006/relationships/image" Target="../media/image3.jpg"/><Relationship Id="rId21" Type="http://schemas.openxmlformats.org/officeDocument/2006/relationships/image" Target="../media/image150.png"/><Relationship Id="rId7" Type="http://schemas.openxmlformats.org/officeDocument/2006/relationships/image" Target="../media/image143.png"/><Relationship Id="rId12" Type="http://schemas.openxmlformats.org/officeDocument/2006/relationships/customXml" Target="../ink/ink141.xml"/><Relationship Id="rId17" Type="http://schemas.openxmlformats.org/officeDocument/2006/relationships/image" Target="../media/image148.png"/><Relationship Id="rId25" Type="http://schemas.openxmlformats.org/officeDocument/2006/relationships/image" Target="../media/image152.png"/><Relationship Id="rId2" Type="http://schemas.openxmlformats.org/officeDocument/2006/relationships/notesSlide" Target="../notesSlides/notesSlide13.xml"/><Relationship Id="rId16" Type="http://schemas.openxmlformats.org/officeDocument/2006/relationships/customXml" Target="../ink/ink143.xml"/><Relationship Id="rId20" Type="http://schemas.openxmlformats.org/officeDocument/2006/relationships/customXml" Target="../ink/ink145.xml"/><Relationship Id="rId1" Type="http://schemas.openxmlformats.org/officeDocument/2006/relationships/slideLayout" Target="../slideLayouts/slideLayout1.xml"/><Relationship Id="rId6" Type="http://schemas.openxmlformats.org/officeDocument/2006/relationships/customXml" Target="../ink/ink138.xml"/><Relationship Id="rId11" Type="http://schemas.openxmlformats.org/officeDocument/2006/relationships/image" Target="../media/image145.png"/><Relationship Id="rId24" Type="http://schemas.openxmlformats.org/officeDocument/2006/relationships/customXml" Target="../ink/ink147.xml"/><Relationship Id="rId5" Type="http://schemas.openxmlformats.org/officeDocument/2006/relationships/image" Target="../media/image142.png"/><Relationship Id="rId15" Type="http://schemas.openxmlformats.org/officeDocument/2006/relationships/image" Target="../media/image147.png"/><Relationship Id="rId23" Type="http://schemas.openxmlformats.org/officeDocument/2006/relationships/image" Target="../media/image151.png"/><Relationship Id="rId10" Type="http://schemas.openxmlformats.org/officeDocument/2006/relationships/customXml" Target="../ink/ink140.xml"/><Relationship Id="rId19" Type="http://schemas.openxmlformats.org/officeDocument/2006/relationships/image" Target="../media/image149.png"/><Relationship Id="rId4" Type="http://schemas.openxmlformats.org/officeDocument/2006/relationships/customXml" Target="../ink/ink137.xml"/><Relationship Id="rId9" Type="http://schemas.openxmlformats.org/officeDocument/2006/relationships/image" Target="../media/image144.png"/><Relationship Id="rId14" Type="http://schemas.openxmlformats.org/officeDocument/2006/relationships/customXml" Target="../ink/ink142.xml"/><Relationship Id="rId22" Type="http://schemas.openxmlformats.org/officeDocument/2006/relationships/customXml" Target="../ink/ink146.xml"/><Relationship Id="rId27" Type="http://schemas.openxmlformats.org/officeDocument/2006/relationships/image" Target="../media/image153.png"/></Relationships>
</file>

<file path=ppt/slides/_rels/slide14.xml.rels><?xml version="1.0" encoding="UTF-8" standalone="yes"?>
<Relationships xmlns="http://schemas.openxmlformats.org/package/2006/relationships"><Relationship Id="rId8" Type="http://schemas.openxmlformats.org/officeDocument/2006/relationships/customXml" Target="../ink/ink151.xml"/><Relationship Id="rId3" Type="http://schemas.openxmlformats.org/officeDocument/2006/relationships/image" Target="../media/image3.jpg"/><Relationship Id="rId7" Type="http://schemas.openxmlformats.org/officeDocument/2006/relationships/image" Target="../media/image15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150.xml"/><Relationship Id="rId5" Type="http://schemas.openxmlformats.org/officeDocument/2006/relationships/image" Target="../media/image154.png"/><Relationship Id="rId4" Type="http://schemas.openxmlformats.org/officeDocument/2006/relationships/customXml" Target="../ink/ink149.xml"/><Relationship Id="rId9" Type="http://schemas.openxmlformats.org/officeDocument/2006/relationships/image" Target="../media/image156.png"/></Relationships>
</file>

<file path=ppt/slides/_rels/slide15.xml.rels><?xml version="1.0" encoding="UTF-8" standalone="yes"?>
<Relationships xmlns="http://schemas.openxmlformats.org/package/2006/relationships"><Relationship Id="rId8" Type="http://schemas.openxmlformats.org/officeDocument/2006/relationships/customXml" Target="../ink/ink154.xml"/><Relationship Id="rId13" Type="http://schemas.openxmlformats.org/officeDocument/2006/relationships/image" Target="../media/image161.png"/><Relationship Id="rId18" Type="http://schemas.openxmlformats.org/officeDocument/2006/relationships/customXml" Target="../ink/ink159.xml"/><Relationship Id="rId3" Type="http://schemas.openxmlformats.org/officeDocument/2006/relationships/image" Target="../media/image3.jpg"/><Relationship Id="rId21" Type="http://schemas.openxmlformats.org/officeDocument/2006/relationships/image" Target="../media/image165.png"/><Relationship Id="rId7" Type="http://schemas.openxmlformats.org/officeDocument/2006/relationships/image" Target="../media/image158.png"/><Relationship Id="rId12" Type="http://schemas.openxmlformats.org/officeDocument/2006/relationships/customXml" Target="../ink/ink156.xml"/><Relationship Id="rId17" Type="http://schemas.openxmlformats.org/officeDocument/2006/relationships/image" Target="../media/image163.png"/><Relationship Id="rId2" Type="http://schemas.openxmlformats.org/officeDocument/2006/relationships/notesSlide" Target="../notesSlides/notesSlide15.xml"/><Relationship Id="rId16" Type="http://schemas.openxmlformats.org/officeDocument/2006/relationships/customXml" Target="../ink/ink158.xml"/><Relationship Id="rId20" Type="http://schemas.openxmlformats.org/officeDocument/2006/relationships/customXml" Target="../ink/ink160.xml"/><Relationship Id="rId1" Type="http://schemas.openxmlformats.org/officeDocument/2006/relationships/slideLayout" Target="../slideLayouts/slideLayout1.xml"/><Relationship Id="rId6" Type="http://schemas.openxmlformats.org/officeDocument/2006/relationships/customXml" Target="../ink/ink153.xml"/><Relationship Id="rId11" Type="http://schemas.openxmlformats.org/officeDocument/2006/relationships/image" Target="../media/image160.png"/><Relationship Id="rId5" Type="http://schemas.openxmlformats.org/officeDocument/2006/relationships/image" Target="../media/image157.png"/><Relationship Id="rId15" Type="http://schemas.openxmlformats.org/officeDocument/2006/relationships/image" Target="../media/image162.png"/><Relationship Id="rId23" Type="http://schemas.openxmlformats.org/officeDocument/2006/relationships/image" Target="../media/image166.png"/><Relationship Id="rId10" Type="http://schemas.openxmlformats.org/officeDocument/2006/relationships/customXml" Target="../ink/ink155.xml"/><Relationship Id="rId19" Type="http://schemas.openxmlformats.org/officeDocument/2006/relationships/image" Target="../media/image164.png"/><Relationship Id="rId4" Type="http://schemas.openxmlformats.org/officeDocument/2006/relationships/customXml" Target="../ink/ink152.xml"/><Relationship Id="rId9" Type="http://schemas.openxmlformats.org/officeDocument/2006/relationships/image" Target="../media/image159.png"/><Relationship Id="rId14" Type="http://schemas.openxmlformats.org/officeDocument/2006/relationships/customXml" Target="../ink/ink157.xml"/><Relationship Id="rId22" Type="http://schemas.openxmlformats.org/officeDocument/2006/relationships/customXml" Target="../ink/ink16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3.png"/><Relationship Id="rId21" Type="http://schemas.openxmlformats.org/officeDocument/2006/relationships/image" Target="../media/image14.png"/><Relationship Id="rId34" Type="http://schemas.openxmlformats.org/officeDocument/2006/relationships/customXml" Target="../ink/ink16.xml"/><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18.xml"/><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2.png"/><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13.png"/><Relationship Id="rId31" Type="http://schemas.openxmlformats.org/officeDocument/2006/relationships/image" Target="../media/image19.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 Id="rId30" Type="http://schemas.openxmlformats.org/officeDocument/2006/relationships/customXml" Target="../ink/ink14.xml"/><Relationship Id="rId35" Type="http://schemas.openxmlformats.org/officeDocument/2006/relationships/image" Target="../media/image21.png"/><Relationship Id="rId8" Type="http://schemas.openxmlformats.org/officeDocument/2006/relationships/customXml" Target="../ink/ink3.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customXml" Target="../ink/ink21.xml"/><Relationship Id="rId13" Type="http://schemas.openxmlformats.org/officeDocument/2006/relationships/image" Target="../media/image28.png"/><Relationship Id="rId3" Type="http://schemas.openxmlformats.org/officeDocument/2006/relationships/image" Target="../media/image3.jpg"/><Relationship Id="rId7" Type="http://schemas.openxmlformats.org/officeDocument/2006/relationships/image" Target="../media/image25.png"/><Relationship Id="rId12" Type="http://schemas.openxmlformats.org/officeDocument/2006/relationships/customXml" Target="../ink/ink2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20.xml"/><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customXml" Target="../ink/ink22.xml"/><Relationship Id="rId4" Type="http://schemas.openxmlformats.org/officeDocument/2006/relationships/customXml" Target="../ink/ink19.xml"/><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85.png"/><Relationship Id="rId21" Type="http://schemas.openxmlformats.org/officeDocument/2006/relationships/image" Target="../media/image37.png"/><Relationship Id="rId42" Type="http://schemas.openxmlformats.org/officeDocument/2006/relationships/customXml" Target="../ink/ink43.xml"/><Relationship Id="rId63" Type="http://schemas.openxmlformats.org/officeDocument/2006/relationships/image" Target="../media/image58.png"/><Relationship Id="rId84" Type="http://schemas.openxmlformats.org/officeDocument/2006/relationships/customXml" Target="../ink/ink64.xml"/><Relationship Id="rId138" Type="http://schemas.openxmlformats.org/officeDocument/2006/relationships/customXml" Target="../ink/ink91.xml"/><Relationship Id="rId159" Type="http://schemas.openxmlformats.org/officeDocument/2006/relationships/image" Target="../media/image106.png"/><Relationship Id="rId170" Type="http://schemas.openxmlformats.org/officeDocument/2006/relationships/customXml" Target="../ink/ink107.xml"/><Relationship Id="rId191" Type="http://schemas.openxmlformats.org/officeDocument/2006/relationships/image" Target="../media/image122.png"/><Relationship Id="rId107" Type="http://schemas.openxmlformats.org/officeDocument/2006/relationships/image" Target="../media/image80.png"/><Relationship Id="rId11" Type="http://schemas.openxmlformats.org/officeDocument/2006/relationships/image" Target="../media/image32.png"/><Relationship Id="rId32" Type="http://schemas.openxmlformats.org/officeDocument/2006/relationships/customXml" Target="../ink/ink38.xml"/><Relationship Id="rId53" Type="http://schemas.openxmlformats.org/officeDocument/2006/relationships/image" Target="../media/image53.png"/><Relationship Id="rId74" Type="http://schemas.openxmlformats.org/officeDocument/2006/relationships/customXml" Target="../ink/ink59.xml"/><Relationship Id="rId128" Type="http://schemas.openxmlformats.org/officeDocument/2006/relationships/customXml" Target="../ink/ink86.xml"/><Relationship Id="rId149" Type="http://schemas.openxmlformats.org/officeDocument/2006/relationships/image" Target="../media/image101.png"/><Relationship Id="rId5" Type="http://schemas.openxmlformats.org/officeDocument/2006/relationships/image" Target="../media/image29.png"/><Relationship Id="rId95" Type="http://schemas.openxmlformats.org/officeDocument/2006/relationships/image" Target="../media/image74.png"/><Relationship Id="rId160" Type="http://schemas.openxmlformats.org/officeDocument/2006/relationships/customXml" Target="../ink/ink102.xml"/><Relationship Id="rId181" Type="http://schemas.openxmlformats.org/officeDocument/2006/relationships/image" Target="../media/image117.png"/><Relationship Id="rId22" Type="http://schemas.openxmlformats.org/officeDocument/2006/relationships/customXml" Target="../ink/ink33.xml"/><Relationship Id="rId43" Type="http://schemas.openxmlformats.org/officeDocument/2006/relationships/image" Target="../media/image48.png"/><Relationship Id="rId64" Type="http://schemas.openxmlformats.org/officeDocument/2006/relationships/customXml" Target="../ink/ink54.xml"/><Relationship Id="rId118" Type="http://schemas.openxmlformats.org/officeDocument/2006/relationships/customXml" Target="../ink/ink81.xml"/><Relationship Id="rId139" Type="http://schemas.openxmlformats.org/officeDocument/2006/relationships/image" Target="../media/image96.png"/><Relationship Id="rId85" Type="http://schemas.openxmlformats.org/officeDocument/2006/relationships/image" Target="../media/image69.png"/><Relationship Id="rId150" Type="http://schemas.openxmlformats.org/officeDocument/2006/relationships/customXml" Target="../ink/ink97.xml"/><Relationship Id="rId171" Type="http://schemas.openxmlformats.org/officeDocument/2006/relationships/image" Target="../media/image112.png"/><Relationship Id="rId192" Type="http://schemas.openxmlformats.org/officeDocument/2006/relationships/customXml" Target="../ink/ink118.xml"/><Relationship Id="rId12" Type="http://schemas.openxmlformats.org/officeDocument/2006/relationships/customXml" Target="../ink/ink28.xml"/><Relationship Id="rId33" Type="http://schemas.openxmlformats.org/officeDocument/2006/relationships/image" Target="../media/image43.png"/><Relationship Id="rId108" Type="http://schemas.openxmlformats.org/officeDocument/2006/relationships/customXml" Target="../ink/ink76.xml"/><Relationship Id="rId129" Type="http://schemas.openxmlformats.org/officeDocument/2006/relationships/image" Target="../media/image91.png"/><Relationship Id="rId54" Type="http://schemas.openxmlformats.org/officeDocument/2006/relationships/customXml" Target="../ink/ink49.xml"/><Relationship Id="rId75" Type="http://schemas.openxmlformats.org/officeDocument/2006/relationships/image" Target="../media/image64.png"/><Relationship Id="rId96" Type="http://schemas.openxmlformats.org/officeDocument/2006/relationships/customXml" Target="../ink/ink70.xml"/><Relationship Id="rId140" Type="http://schemas.openxmlformats.org/officeDocument/2006/relationships/customXml" Target="../ink/ink92.xml"/><Relationship Id="rId161" Type="http://schemas.openxmlformats.org/officeDocument/2006/relationships/image" Target="../media/image107.png"/><Relationship Id="rId182" Type="http://schemas.openxmlformats.org/officeDocument/2006/relationships/customXml" Target="../ink/ink113.xml"/><Relationship Id="rId6" Type="http://schemas.openxmlformats.org/officeDocument/2006/relationships/customXml" Target="../ink/ink25.xml"/><Relationship Id="rId23" Type="http://schemas.openxmlformats.org/officeDocument/2006/relationships/image" Target="../media/image38.png"/><Relationship Id="rId119" Type="http://schemas.openxmlformats.org/officeDocument/2006/relationships/image" Target="../media/image86.png"/><Relationship Id="rId44" Type="http://schemas.openxmlformats.org/officeDocument/2006/relationships/customXml" Target="../ink/ink44.xml"/><Relationship Id="rId65" Type="http://schemas.openxmlformats.org/officeDocument/2006/relationships/image" Target="../media/image59.png"/><Relationship Id="rId86" Type="http://schemas.openxmlformats.org/officeDocument/2006/relationships/customXml" Target="../ink/ink65.xml"/><Relationship Id="rId130" Type="http://schemas.openxmlformats.org/officeDocument/2006/relationships/customXml" Target="../ink/ink87.xml"/><Relationship Id="rId151" Type="http://schemas.openxmlformats.org/officeDocument/2006/relationships/image" Target="../media/image102.png"/><Relationship Id="rId172" Type="http://schemas.openxmlformats.org/officeDocument/2006/relationships/customXml" Target="../ink/ink108.xml"/><Relationship Id="rId193" Type="http://schemas.openxmlformats.org/officeDocument/2006/relationships/image" Target="../media/image123.png"/><Relationship Id="rId13" Type="http://schemas.openxmlformats.org/officeDocument/2006/relationships/image" Target="../media/image33.png"/><Relationship Id="rId109" Type="http://schemas.openxmlformats.org/officeDocument/2006/relationships/image" Target="../media/image81.png"/><Relationship Id="rId34" Type="http://schemas.openxmlformats.org/officeDocument/2006/relationships/customXml" Target="../ink/ink39.xml"/><Relationship Id="rId55" Type="http://schemas.openxmlformats.org/officeDocument/2006/relationships/image" Target="../media/image54.png"/><Relationship Id="rId76" Type="http://schemas.openxmlformats.org/officeDocument/2006/relationships/customXml" Target="../ink/ink60.xml"/><Relationship Id="rId97" Type="http://schemas.openxmlformats.org/officeDocument/2006/relationships/image" Target="../media/image75.png"/><Relationship Id="rId120" Type="http://schemas.openxmlformats.org/officeDocument/2006/relationships/customXml" Target="../ink/ink82.xml"/><Relationship Id="rId141" Type="http://schemas.openxmlformats.org/officeDocument/2006/relationships/image" Target="../media/image97.png"/><Relationship Id="rId7" Type="http://schemas.openxmlformats.org/officeDocument/2006/relationships/image" Target="../media/image30.png"/><Relationship Id="rId162" Type="http://schemas.openxmlformats.org/officeDocument/2006/relationships/customXml" Target="../ink/ink103.xml"/><Relationship Id="rId183" Type="http://schemas.openxmlformats.org/officeDocument/2006/relationships/image" Target="../media/image118.png"/><Relationship Id="rId2" Type="http://schemas.openxmlformats.org/officeDocument/2006/relationships/notesSlide" Target="../notesSlides/notesSlide7.xml"/><Relationship Id="rId29" Type="http://schemas.openxmlformats.org/officeDocument/2006/relationships/image" Target="../media/image41.png"/><Relationship Id="rId24" Type="http://schemas.openxmlformats.org/officeDocument/2006/relationships/customXml" Target="../ink/ink34.xml"/><Relationship Id="rId40" Type="http://schemas.openxmlformats.org/officeDocument/2006/relationships/customXml" Target="../ink/ink42.xml"/><Relationship Id="rId45" Type="http://schemas.openxmlformats.org/officeDocument/2006/relationships/image" Target="../media/image49.png"/><Relationship Id="rId66" Type="http://schemas.openxmlformats.org/officeDocument/2006/relationships/customXml" Target="../ink/ink55.xml"/><Relationship Id="rId87" Type="http://schemas.openxmlformats.org/officeDocument/2006/relationships/image" Target="../media/image70.png"/><Relationship Id="rId110" Type="http://schemas.openxmlformats.org/officeDocument/2006/relationships/customXml" Target="../ink/ink77.xml"/><Relationship Id="rId115" Type="http://schemas.openxmlformats.org/officeDocument/2006/relationships/image" Target="../media/image84.png"/><Relationship Id="rId131" Type="http://schemas.openxmlformats.org/officeDocument/2006/relationships/image" Target="../media/image92.png"/><Relationship Id="rId136" Type="http://schemas.openxmlformats.org/officeDocument/2006/relationships/customXml" Target="../ink/ink90.xml"/><Relationship Id="rId157" Type="http://schemas.openxmlformats.org/officeDocument/2006/relationships/image" Target="../media/image105.png"/><Relationship Id="rId178" Type="http://schemas.openxmlformats.org/officeDocument/2006/relationships/customXml" Target="../ink/ink111.xml"/><Relationship Id="rId61" Type="http://schemas.openxmlformats.org/officeDocument/2006/relationships/image" Target="../media/image57.png"/><Relationship Id="rId82" Type="http://schemas.openxmlformats.org/officeDocument/2006/relationships/customXml" Target="../ink/ink63.xml"/><Relationship Id="rId152" Type="http://schemas.openxmlformats.org/officeDocument/2006/relationships/customXml" Target="../ink/ink98.xml"/><Relationship Id="rId173" Type="http://schemas.openxmlformats.org/officeDocument/2006/relationships/image" Target="../media/image113.png"/><Relationship Id="rId194" Type="http://schemas.openxmlformats.org/officeDocument/2006/relationships/customXml" Target="../ink/ink119.xml"/><Relationship Id="rId199" Type="http://schemas.openxmlformats.org/officeDocument/2006/relationships/image" Target="../media/image126.png"/><Relationship Id="rId203" Type="http://schemas.openxmlformats.org/officeDocument/2006/relationships/image" Target="../media/image128.png"/><Relationship Id="rId19" Type="http://schemas.openxmlformats.org/officeDocument/2006/relationships/image" Target="../media/image36.png"/><Relationship Id="rId14" Type="http://schemas.openxmlformats.org/officeDocument/2006/relationships/customXml" Target="../ink/ink29.xml"/><Relationship Id="rId30" Type="http://schemas.openxmlformats.org/officeDocument/2006/relationships/customXml" Target="../ink/ink37.xml"/><Relationship Id="rId35" Type="http://schemas.openxmlformats.org/officeDocument/2006/relationships/image" Target="../media/image44.png"/><Relationship Id="rId56" Type="http://schemas.openxmlformats.org/officeDocument/2006/relationships/customXml" Target="../ink/ink50.xml"/><Relationship Id="rId77" Type="http://schemas.openxmlformats.org/officeDocument/2006/relationships/image" Target="../media/image65.png"/><Relationship Id="rId100" Type="http://schemas.openxmlformats.org/officeDocument/2006/relationships/customXml" Target="../ink/ink72.xml"/><Relationship Id="rId105" Type="http://schemas.openxmlformats.org/officeDocument/2006/relationships/image" Target="../media/image79.png"/><Relationship Id="rId126" Type="http://schemas.openxmlformats.org/officeDocument/2006/relationships/customXml" Target="../ink/ink85.xml"/><Relationship Id="rId147" Type="http://schemas.openxmlformats.org/officeDocument/2006/relationships/image" Target="../media/image100.png"/><Relationship Id="rId168" Type="http://schemas.openxmlformats.org/officeDocument/2006/relationships/customXml" Target="../ink/ink106.xml"/><Relationship Id="rId8" Type="http://schemas.openxmlformats.org/officeDocument/2006/relationships/customXml" Target="../ink/ink26.xml"/><Relationship Id="rId51" Type="http://schemas.openxmlformats.org/officeDocument/2006/relationships/image" Target="../media/image52.png"/><Relationship Id="rId72" Type="http://schemas.openxmlformats.org/officeDocument/2006/relationships/customXml" Target="../ink/ink58.xml"/><Relationship Id="rId93" Type="http://schemas.openxmlformats.org/officeDocument/2006/relationships/image" Target="../media/image73.png"/><Relationship Id="rId98" Type="http://schemas.openxmlformats.org/officeDocument/2006/relationships/customXml" Target="../ink/ink71.xml"/><Relationship Id="rId121" Type="http://schemas.openxmlformats.org/officeDocument/2006/relationships/image" Target="../media/image87.png"/><Relationship Id="rId142" Type="http://schemas.openxmlformats.org/officeDocument/2006/relationships/customXml" Target="../ink/ink93.xml"/><Relationship Id="rId163" Type="http://schemas.openxmlformats.org/officeDocument/2006/relationships/image" Target="../media/image108.png"/><Relationship Id="rId184" Type="http://schemas.openxmlformats.org/officeDocument/2006/relationships/customXml" Target="../ink/ink114.xml"/><Relationship Id="rId189" Type="http://schemas.openxmlformats.org/officeDocument/2006/relationships/image" Target="../media/image121.png"/><Relationship Id="rId3" Type="http://schemas.openxmlformats.org/officeDocument/2006/relationships/image" Target="../media/image3.jpg"/><Relationship Id="rId25" Type="http://schemas.openxmlformats.org/officeDocument/2006/relationships/image" Target="../media/image39.png"/><Relationship Id="rId46" Type="http://schemas.openxmlformats.org/officeDocument/2006/relationships/customXml" Target="../ink/ink45.xml"/><Relationship Id="rId67" Type="http://schemas.openxmlformats.org/officeDocument/2006/relationships/image" Target="../media/image60.png"/><Relationship Id="rId116" Type="http://schemas.openxmlformats.org/officeDocument/2006/relationships/customXml" Target="../ink/ink80.xml"/><Relationship Id="rId137" Type="http://schemas.openxmlformats.org/officeDocument/2006/relationships/image" Target="../media/image95.png"/><Relationship Id="rId158" Type="http://schemas.openxmlformats.org/officeDocument/2006/relationships/customXml" Target="../ink/ink101.xml"/><Relationship Id="rId20" Type="http://schemas.openxmlformats.org/officeDocument/2006/relationships/customXml" Target="../ink/ink32.xml"/><Relationship Id="rId41" Type="http://schemas.openxmlformats.org/officeDocument/2006/relationships/image" Target="../media/image47.png"/><Relationship Id="rId62" Type="http://schemas.openxmlformats.org/officeDocument/2006/relationships/customXml" Target="../ink/ink53.xml"/><Relationship Id="rId83" Type="http://schemas.openxmlformats.org/officeDocument/2006/relationships/image" Target="../media/image68.png"/><Relationship Id="rId88" Type="http://schemas.openxmlformats.org/officeDocument/2006/relationships/customXml" Target="../ink/ink66.xml"/><Relationship Id="rId111" Type="http://schemas.openxmlformats.org/officeDocument/2006/relationships/image" Target="../media/image82.png"/><Relationship Id="rId132" Type="http://schemas.openxmlformats.org/officeDocument/2006/relationships/customXml" Target="../ink/ink88.xml"/><Relationship Id="rId153" Type="http://schemas.openxmlformats.org/officeDocument/2006/relationships/image" Target="../media/image103.png"/><Relationship Id="rId174" Type="http://schemas.openxmlformats.org/officeDocument/2006/relationships/customXml" Target="../ink/ink109.xml"/><Relationship Id="rId179" Type="http://schemas.openxmlformats.org/officeDocument/2006/relationships/image" Target="../media/image116.png"/><Relationship Id="rId195" Type="http://schemas.openxmlformats.org/officeDocument/2006/relationships/image" Target="../media/image124.png"/><Relationship Id="rId190" Type="http://schemas.openxmlformats.org/officeDocument/2006/relationships/customXml" Target="../ink/ink117.xml"/><Relationship Id="rId15" Type="http://schemas.openxmlformats.org/officeDocument/2006/relationships/image" Target="../media/image34.png"/><Relationship Id="rId36" Type="http://schemas.openxmlformats.org/officeDocument/2006/relationships/customXml" Target="../ink/ink40.xml"/><Relationship Id="rId57" Type="http://schemas.openxmlformats.org/officeDocument/2006/relationships/image" Target="../media/image55.png"/><Relationship Id="rId106" Type="http://schemas.openxmlformats.org/officeDocument/2006/relationships/customXml" Target="../ink/ink75.xml"/><Relationship Id="rId127" Type="http://schemas.openxmlformats.org/officeDocument/2006/relationships/image" Target="../media/image90.png"/><Relationship Id="rId10" Type="http://schemas.openxmlformats.org/officeDocument/2006/relationships/customXml" Target="../ink/ink27.xml"/><Relationship Id="rId31" Type="http://schemas.openxmlformats.org/officeDocument/2006/relationships/image" Target="../media/image42.png"/><Relationship Id="rId52" Type="http://schemas.openxmlformats.org/officeDocument/2006/relationships/customXml" Target="../ink/ink48.xml"/><Relationship Id="rId73" Type="http://schemas.openxmlformats.org/officeDocument/2006/relationships/image" Target="../media/image63.png"/><Relationship Id="rId78" Type="http://schemas.openxmlformats.org/officeDocument/2006/relationships/customXml" Target="../ink/ink61.xml"/><Relationship Id="rId94" Type="http://schemas.openxmlformats.org/officeDocument/2006/relationships/customXml" Target="../ink/ink69.xml"/><Relationship Id="rId99" Type="http://schemas.openxmlformats.org/officeDocument/2006/relationships/image" Target="../media/image76.png"/><Relationship Id="rId101" Type="http://schemas.openxmlformats.org/officeDocument/2006/relationships/image" Target="../media/image77.png"/><Relationship Id="rId122" Type="http://schemas.openxmlformats.org/officeDocument/2006/relationships/customXml" Target="../ink/ink83.xml"/><Relationship Id="rId143" Type="http://schemas.openxmlformats.org/officeDocument/2006/relationships/image" Target="../media/image98.png"/><Relationship Id="rId148" Type="http://schemas.openxmlformats.org/officeDocument/2006/relationships/customXml" Target="../ink/ink96.xml"/><Relationship Id="rId164" Type="http://schemas.openxmlformats.org/officeDocument/2006/relationships/customXml" Target="../ink/ink104.xml"/><Relationship Id="rId169" Type="http://schemas.openxmlformats.org/officeDocument/2006/relationships/image" Target="../media/image111.png"/><Relationship Id="rId185" Type="http://schemas.openxmlformats.org/officeDocument/2006/relationships/image" Target="../media/image119.png"/><Relationship Id="rId4" Type="http://schemas.openxmlformats.org/officeDocument/2006/relationships/customXml" Target="../ink/ink24.xml"/><Relationship Id="rId9" Type="http://schemas.openxmlformats.org/officeDocument/2006/relationships/image" Target="../media/image31.png"/><Relationship Id="rId180" Type="http://schemas.openxmlformats.org/officeDocument/2006/relationships/customXml" Target="../ink/ink112.xml"/><Relationship Id="rId26" Type="http://schemas.openxmlformats.org/officeDocument/2006/relationships/customXml" Target="../ink/ink35.xml"/><Relationship Id="rId47" Type="http://schemas.openxmlformats.org/officeDocument/2006/relationships/image" Target="../media/image50.png"/><Relationship Id="rId68" Type="http://schemas.openxmlformats.org/officeDocument/2006/relationships/customXml" Target="../ink/ink56.xml"/><Relationship Id="rId89" Type="http://schemas.openxmlformats.org/officeDocument/2006/relationships/image" Target="../media/image71.png"/><Relationship Id="rId112" Type="http://schemas.openxmlformats.org/officeDocument/2006/relationships/customXml" Target="../ink/ink78.xml"/><Relationship Id="rId133" Type="http://schemas.openxmlformats.org/officeDocument/2006/relationships/image" Target="../media/image93.png"/><Relationship Id="rId154" Type="http://schemas.openxmlformats.org/officeDocument/2006/relationships/customXml" Target="../ink/ink99.xml"/><Relationship Id="rId175" Type="http://schemas.openxmlformats.org/officeDocument/2006/relationships/image" Target="../media/image114.png"/><Relationship Id="rId196" Type="http://schemas.openxmlformats.org/officeDocument/2006/relationships/customXml" Target="../ink/ink120.xml"/><Relationship Id="rId200" Type="http://schemas.openxmlformats.org/officeDocument/2006/relationships/customXml" Target="../ink/ink122.xml"/><Relationship Id="rId16" Type="http://schemas.openxmlformats.org/officeDocument/2006/relationships/customXml" Target="../ink/ink30.xml"/><Relationship Id="rId37" Type="http://schemas.openxmlformats.org/officeDocument/2006/relationships/image" Target="../media/image45.png"/><Relationship Id="rId58" Type="http://schemas.openxmlformats.org/officeDocument/2006/relationships/customXml" Target="../ink/ink51.xml"/><Relationship Id="rId79" Type="http://schemas.openxmlformats.org/officeDocument/2006/relationships/image" Target="../media/image66.png"/><Relationship Id="rId102" Type="http://schemas.openxmlformats.org/officeDocument/2006/relationships/customXml" Target="../ink/ink73.xml"/><Relationship Id="rId123" Type="http://schemas.openxmlformats.org/officeDocument/2006/relationships/image" Target="../media/image88.png"/><Relationship Id="rId144" Type="http://schemas.openxmlformats.org/officeDocument/2006/relationships/customXml" Target="../ink/ink94.xml"/><Relationship Id="rId90" Type="http://schemas.openxmlformats.org/officeDocument/2006/relationships/customXml" Target="../ink/ink67.xml"/><Relationship Id="rId165" Type="http://schemas.openxmlformats.org/officeDocument/2006/relationships/image" Target="../media/image109.png"/><Relationship Id="rId186" Type="http://schemas.openxmlformats.org/officeDocument/2006/relationships/customXml" Target="../ink/ink115.xml"/><Relationship Id="rId27" Type="http://schemas.openxmlformats.org/officeDocument/2006/relationships/image" Target="../media/image40.png"/><Relationship Id="rId48" Type="http://schemas.openxmlformats.org/officeDocument/2006/relationships/customXml" Target="../ink/ink46.xml"/><Relationship Id="rId69" Type="http://schemas.openxmlformats.org/officeDocument/2006/relationships/image" Target="../media/image61.png"/><Relationship Id="rId113" Type="http://schemas.openxmlformats.org/officeDocument/2006/relationships/image" Target="../media/image83.png"/><Relationship Id="rId134" Type="http://schemas.openxmlformats.org/officeDocument/2006/relationships/customXml" Target="../ink/ink89.xml"/><Relationship Id="rId80" Type="http://schemas.openxmlformats.org/officeDocument/2006/relationships/customXml" Target="../ink/ink62.xml"/><Relationship Id="rId155" Type="http://schemas.openxmlformats.org/officeDocument/2006/relationships/image" Target="../media/image104.png"/><Relationship Id="rId176" Type="http://schemas.openxmlformats.org/officeDocument/2006/relationships/customXml" Target="../ink/ink110.xml"/><Relationship Id="rId197" Type="http://schemas.openxmlformats.org/officeDocument/2006/relationships/image" Target="../media/image125.png"/><Relationship Id="rId201" Type="http://schemas.openxmlformats.org/officeDocument/2006/relationships/image" Target="../media/image127.png"/><Relationship Id="rId17" Type="http://schemas.openxmlformats.org/officeDocument/2006/relationships/image" Target="../media/image35.png"/><Relationship Id="rId38" Type="http://schemas.openxmlformats.org/officeDocument/2006/relationships/customXml" Target="../ink/ink41.xml"/><Relationship Id="rId59" Type="http://schemas.openxmlformats.org/officeDocument/2006/relationships/image" Target="../media/image56.png"/><Relationship Id="rId103" Type="http://schemas.openxmlformats.org/officeDocument/2006/relationships/image" Target="../media/image78.png"/><Relationship Id="rId124" Type="http://schemas.openxmlformats.org/officeDocument/2006/relationships/customXml" Target="../ink/ink84.xml"/><Relationship Id="rId70" Type="http://schemas.openxmlformats.org/officeDocument/2006/relationships/customXml" Target="../ink/ink57.xml"/><Relationship Id="rId91" Type="http://schemas.openxmlformats.org/officeDocument/2006/relationships/image" Target="../media/image72.png"/><Relationship Id="rId145" Type="http://schemas.openxmlformats.org/officeDocument/2006/relationships/image" Target="../media/image99.png"/><Relationship Id="rId166" Type="http://schemas.openxmlformats.org/officeDocument/2006/relationships/customXml" Target="../ink/ink105.xml"/><Relationship Id="rId187" Type="http://schemas.openxmlformats.org/officeDocument/2006/relationships/image" Target="../media/image120.png"/><Relationship Id="rId1" Type="http://schemas.openxmlformats.org/officeDocument/2006/relationships/slideLayout" Target="../slideLayouts/slideLayout1.xml"/><Relationship Id="rId28" Type="http://schemas.openxmlformats.org/officeDocument/2006/relationships/customXml" Target="../ink/ink36.xml"/><Relationship Id="rId49" Type="http://schemas.openxmlformats.org/officeDocument/2006/relationships/image" Target="../media/image51.png"/><Relationship Id="rId114" Type="http://schemas.openxmlformats.org/officeDocument/2006/relationships/customXml" Target="../ink/ink79.xml"/><Relationship Id="rId60" Type="http://schemas.openxmlformats.org/officeDocument/2006/relationships/customXml" Target="../ink/ink52.xml"/><Relationship Id="rId81" Type="http://schemas.openxmlformats.org/officeDocument/2006/relationships/image" Target="../media/image67.png"/><Relationship Id="rId135" Type="http://schemas.openxmlformats.org/officeDocument/2006/relationships/image" Target="../media/image94.png"/><Relationship Id="rId156" Type="http://schemas.openxmlformats.org/officeDocument/2006/relationships/customXml" Target="../ink/ink100.xml"/><Relationship Id="rId177" Type="http://schemas.openxmlformats.org/officeDocument/2006/relationships/image" Target="../media/image115.png"/><Relationship Id="rId198" Type="http://schemas.openxmlformats.org/officeDocument/2006/relationships/customXml" Target="../ink/ink121.xml"/><Relationship Id="rId202" Type="http://schemas.openxmlformats.org/officeDocument/2006/relationships/customXml" Target="../ink/ink123.xml"/><Relationship Id="rId18" Type="http://schemas.openxmlformats.org/officeDocument/2006/relationships/customXml" Target="../ink/ink31.xml"/><Relationship Id="rId39" Type="http://schemas.openxmlformats.org/officeDocument/2006/relationships/image" Target="../media/image46.png"/><Relationship Id="rId50" Type="http://schemas.openxmlformats.org/officeDocument/2006/relationships/customXml" Target="../ink/ink47.xml"/><Relationship Id="rId104" Type="http://schemas.openxmlformats.org/officeDocument/2006/relationships/customXml" Target="../ink/ink74.xml"/><Relationship Id="rId125" Type="http://schemas.openxmlformats.org/officeDocument/2006/relationships/image" Target="../media/image89.png"/><Relationship Id="rId146" Type="http://schemas.openxmlformats.org/officeDocument/2006/relationships/customXml" Target="../ink/ink95.xml"/><Relationship Id="rId167" Type="http://schemas.openxmlformats.org/officeDocument/2006/relationships/image" Target="../media/image110.png"/><Relationship Id="rId188" Type="http://schemas.openxmlformats.org/officeDocument/2006/relationships/customXml" Target="../ink/ink116.xml"/><Relationship Id="rId71" Type="http://schemas.openxmlformats.org/officeDocument/2006/relationships/image" Target="../media/image62.png"/><Relationship Id="rId92" Type="http://schemas.openxmlformats.org/officeDocument/2006/relationships/customXml" Target="../ink/ink68.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נו:ז-יב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56:7-12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a:extLst>
            <a:ext uri="{FF2B5EF4-FFF2-40B4-BE49-F238E27FC236}">
              <a16:creationId xmlns:a16="http://schemas.microsoft.com/office/drawing/2014/main" id="{FA3475EC-AD5A-D610-495C-59EA1A5EE27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87F4219-6EE2-1328-1B7C-715C60EEB436}"/>
              </a:ext>
            </a:extLst>
          </p:cNvPr>
          <p:cNvSpPr/>
          <p:nvPr/>
        </p:nvSpPr>
        <p:spPr>
          <a:xfrm>
            <a:off x="0" y="1"/>
            <a:ext cx="9715500" cy="547436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DE6B307-0594-B348-86E3-32843E48FDF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56348B4-5A17-3BBA-FECD-798F292E799B}"/>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0405CED5-8789-B516-65A1-FC988F883163}"/>
              </a:ext>
            </a:extLst>
          </p:cNvPr>
          <p:cNvGraphicFramePr>
            <a:graphicFrameLocks noGrp="1"/>
          </p:cNvGraphicFramePr>
          <p:nvPr>
            <p:extLst>
              <p:ext uri="{D42A27DB-BD31-4B8C-83A1-F6EECF244321}">
                <p14:modId xmlns:p14="http://schemas.microsoft.com/office/powerpoint/2010/main" val="1991340946"/>
              </p:ext>
            </p:extLst>
          </p:nvPr>
        </p:nvGraphicFramePr>
        <p:xfrm>
          <a:off x="624067" y="291401"/>
          <a:ext cx="8195841" cy="4394200"/>
        </p:xfrm>
        <a:graphic>
          <a:graphicData uri="http://schemas.openxmlformats.org/drawingml/2006/table">
            <a:tbl>
              <a:tblPr/>
              <a:tblGrid>
                <a:gridCol w="2731947">
                  <a:extLst>
                    <a:ext uri="{9D8B030D-6E8A-4147-A177-3AD203B41FA5}">
                      <a16:colId xmlns:a16="http://schemas.microsoft.com/office/drawing/2014/main" val="3607818712"/>
                    </a:ext>
                  </a:extLst>
                </a:gridCol>
                <a:gridCol w="2731947">
                  <a:extLst>
                    <a:ext uri="{9D8B030D-6E8A-4147-A177-3AD203B41FA5}">
                      <a16:colId xmlns:a16="http://schemas.microsoft.com/office/drawing/2014/main" val="1788296258"/>
                    </a:ext>
                  </a:extLst>
                </a:gridCol>
                <a:gridCol w="2731947">
                  <a:extLst>
                    <a:ext uri="{9D8B030D-6E8A-4147-A177-3AD203B41FA5}">
                      <a16:colId xmlns:a16="http://schemas.microsoft.com/office/drawing/2014/main" val="202931022"/>
                    </a:ext>
                  </a:extLst>
                </a:gridCol>
              </a:tblGrid>
              <a:tr h="0">
                <a:tc>
                  <a:txBody>
                    <a:bodyPr/>
                    <a:lstStyle/>
                    <a:p>
                      <a:pPr algn="r" rtl="0" fontAlgn="t"/>
                      <a:r>
                        <a:rPr lang="he-IL" sz="2000" b="1" i="0" u="none" strike="noStrike">
                          <a:solidFill>
                            <a:srgbClr val="00B0F0"/>
                          </a:solidFill>
                          <a:effectLst/>
                          <a:latin typeface="Arial" panose="020B0604020202020204" pitchFamily="34" charset="0"/>
                          <a:cs typeface="+mj-cs"/>
                        </a:rPr>
                        <a:t>﻿ספר ישעיה פרק נו</a:t>
                      </a:r>
                      <a:endParaRPr lang="he-IL" sz="3600">
                        <a:solidFill>
                          <a:srgbClr val="00B0F0"/>
                        </a:solidFill>
                        <a:effectLst/>
                        <a:cs typeface="+mj-cs"/>
                      </a:endParaRPr>
                    </a:p>
                    <a:p>
                      <a:pPr algn="r" rtl="0" fontAlgn="t"/>
                      <a:r>
                        <a:rPr lang="he-IL" sz="2000" b="0" i="0" u="none" strike="noStrike">
                          <a:solidFill>
                            <a:srgbClr val="00B0F0"/>
                          </a:solidFill>
                          <a:effectLst/>
                          <a:latin typeface="Arial" panose="020B0604020202020204" pitchFamily="34" charset="0"/>
                          <a:cs typeface="+mj-cs"/>
                        </a:rPr>
                        <a:t>ז</a:t>
                      </a:r>
                      <a:r>
                        <a:rPr lang="he-IL" sz="2000" b="0" i="0" u="none" strike="noStrike">
                          <a:solidFill>
                            <a:schemeClr val="bg1"/>
                          </a:solidFill>
                          <a:effectLst/>
                          <a:latin typeface="Arial" panose="020B0604020202020204" pitchFamily="34" charset="0"/>
                          <a:cs typeface="+mj-cs"/>
                        </a:rPr>
                        <a:t>   וַהֲבִיאוֹתִים אֶל-הַר קָדְשִׁי וְשִֹמַּחְתִּים בְּבֵית תְּפִלָּתִי עוֹלֹתֵיהֶם וְזִבְחֵיהֶם לְרָצוֹן עַל-מִזְבְּחִי כִּי בֵיתִי בֵּית-תְּפִלָּה יִקָּרֵא לְכָל-הָעַמִּים: </a:t>
                      </a:r>
                      <a:r>
                        <a:rPr lang="he-IL" sz="2000" b="0" i="0" u="none" strike="noStrike">
                          <a:solidFill>
                            <a:srgbClr val="00B0F0"/>
                          </a:solidFill>
                          <a:effectLst/>
                          <a:latin typeface="Arial" panose="020B0604020202020204" pitchFamily="34" charset="0"/>
                          <a:cs typeface="+mj-cs"/>
                        </a:rPr>
                        <a:t>ח</a:t>
                      </a:r>
                      <a:r>
                        <a:rPr lang="he-IL" sz="2000" b="0" i="0" u="none" strike="noStrike">
                          <a:solidFill>
                            <a:schemeClr val="bg1"/>
                          </a:solidFill>
                          <a:effectLst/>
                          <a:latin typeface="Arial" panose="020B0604020202020204" pitchFamily="34" charset="0"/>
                          <a:cs typeface="+mj-cs"/>
                        </a:rPr>
                        <a:t>   נְאֻם אֲדֹנָי יְהֶוִֹה מְקַבֵּץ נִדְחֵי יִשְֹרָאֵל עוֹד אֲקַבֵּץ עָלָיו לְנִקְבָּצָיו: </a:t>
                      </a:r>
                      <a:r>
                        <a:rPr lang="he-IL" sz="2000" b="0" i="0" u="none" strike="noStrike">
                          <a:solidFill>
                            <a:srgbClr val="00B0F0"/>
                          </a:solidFill>
                          <a:effectLst/>
                          <a:latin typeface="Arial" panose="020B0604020202020204" pitchFamily="34" charset="0"/>
                          <a:cs typeface="+mj-cs"/>
                        </a:rPr>
                        <a:t>ט</a:t>
                      </a:r>
                      <a:r>
                        <a:rPr lang="he-IL" sz="2000" b="0" i="0" u="none" strike="noStrike">
                          <a:solidFill>
                            <a:schemeClr val="bg1"/>
                          </a:solidFill>
                          <a:effectLst/>
                          <a:latin typeface="Arial" panose="020B0604020202020204" pitchFamily="34" charset="0"/>
                          <a:cs typeface="+mj-cs"/>
                        </a:rPr>
                        <a:t>   כֹּל חַיְתוֹ שָֹדָי אֵתָיוּ לֶאֱכֹל כָּל-חַיְתוֹ בַּיָּעַר: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ז</a:t>
                      </a:r>
                      <a:r>
                        <a:rPr lang="he-IL" sz="2000" b="0" i="0" u="none" strike="noStrike">
                          <a:solidFill>
                            <a:schemeClr val="bg1"/>
                          </a:solidFill>
                          <a:effectLst/>
                          <a:latin typeface="Arial" panose="020B0604020202020204" pitchFamily="34" charset="0"/>
                          <a:cs typeface="+mj-cs"/>
                        </a:rPr>
                        <a:t>      וְאַיתֵינוּן לְטוּרָא דְקֻדשִי וַאְחַדֵינוּן </a:t>
                      </a:r>
                      <a:r>
                        <a:rPr lang="he-IL" sz="2000" b="1" i="0" u="none" strike="noStrike">
                          <a:solidFill>
                            <a:schemeClr val="bg1"/>
                          </a:solidFill>
                          <a:effectLst/>
                          <a:latin typeface="Arial" panose="020B0604020202020204" pitchFamily="34" charset="0"/>
                          <a:cs typeface="+mj-cs"/>
                        </a:rPr>
                        <a:t>בְבֵית צְלֹותִי</a:t>
                      </a:r>
                      <a:r>
                        <a:rPr lang="he-IL" sz="2000" b="0" i="0" u="none" strike="noStrike">
                          <a:solidFill>
                            <a:schemeClr val="bg1"/>
                          </a:solidFill>
                          <a:effectLst/>
                          <a:latin typeface="Arial" panose="020B0604020202020204" pitchFamily="34" charset="0"/>
                          <a:cs typeface="+mj-cs"/>
                        </a:rPr>
                        <a:t> עְלָוָתְהֹון וְנִכסַת קֻדשֵיהֹון יִתַסקוּן לְרַעְוָא עַל מִדבְחִי אְרֵי בֵית מַקדְשִי בֵית צְלֹו יִתקְרֵי לְכָל עַמְמַיָא׃ </a:t>
                      </a:r>
                      <a:r>
                        <a:rPr lang="he-IL" sz="2000" b="0" i="0" u="none" strike="noStrike">
                          <a:solidFill>
                            <a:srgbClr val="00B0F0"/>
                          </a:solidFill>
                          <a:effectLst/>
                          <a:latin typeface="Arial" panose="020B0604020202020204" pitchFamily="34" charset="0"/>
                          <a:cs typeface="+mj-cs"/>
                        </a:rPr>
                        <a:t>ח</a:t>
                      </a:r>
                      <a:r>
                        <a:rPr lang="he-IL" sz="2000" b="0" i="0" u="none" strike="noStrike">
                          <a:solidFill>
                            <a:schemeClr val="bg1"/>
                          </a:solidFill>
                          <a:effectLst/>
                          <a:latin typeface="Arial" panose="020B0604020202020204" pitchFamily="34" charset="0"/>
                          <a:cs typeface="+mj-cs"/>
                        </a:rPr>
                        <a:t>      אְמַר יוי אְלֹהִים דַעְתִיד לְכַנָשָא </a:t>
                      </a:r>
                      <a:r>
                        <a:rPr lang="he-IL" sz="2000" b="1" i="0" u="none" strike="noStrike">
                          <a:solidFill>
                            <a:schemeClr val="bg1"/>
                          </a:solidFill>
                          <a:effectLst/>
                          <a:latin typeface="Arial" panose="020B0604020202020204" pitchFamily="34" charset="0"/>
                          <a:cs typeface="+mj-cs"/>
                        </a:rPr>
                        <a:t>מְבֻדְרֵי יִשׂרָאֵל</a:t>
                      </a:r>
                      <a:r>
                        <a:rPr lang="he-IL" sz="2000" b="0" i="0" u="none" strike="noStrike">
                          <a:solidFill>
                            <a:schemeClr val="bg1"/>
                          </a:solidFill>
                          <a:effectLst/>
                          <a:latin typeface="Arial" panose="020B0604020202020204" pitchFamily="34" charset="0"/>
                          <a:cs typeface="+mj-cs"/>
                        </a:rPr>
                        <a:t> עֹוד אְקָרֵיב גָלְוָתְהֹון לְכַנָשָא יָתְהֹון׃ </a:t>
                      </a:r>
                      <a:r>
                        <a:rPr lang="he-IL" sz="2000" b="0" i="0" u="none" strike="noStrike">
                          <a:solidFill>
                            <a:srgbClr val="00B0F0"/>
                          </a:solidFill>
                          <a:effectLst/>
                          <a:latin typeface="Arial" panose="020B0604020202020204" pitchFamily="34" charset="0"/>
                          <a:cs typeface="+mj-cs"/>
                        </a:rPr>
                        <a:t>ט</a:t>
                      </a:r>
                      <a:r>
                        <a:rPr lang="he-IL" sz="2000" b="0" i="0" u="none" strike="noStrike">
                          <a:solidFill>
                            <a:schemeClr val="bg1"/>
                          </a:solidFill>
                          <a:effectLst/>
                          <a:latin typeface="Arial" panose="020B0604020202020204" pitchFamily="34" charset="0"/>
                          <a:cs typeface="+mj-cs"/>
                        </a:rPr>
                        <a:t>      כָל מַלכֵי עַמְמַיָא </a:t>
                      </a:r>
                      <a:r>
                        <a:rPr lang="he-IL" sz="2000" b="1" i="0" u="none" strike="noStrike">
                          <a:solidFill>
                            <a:schemeClr val="bg1"/>
                          </a:solidFill>
                          <a:effectLst/>
                          <a:latin typeface="Arial" panose="020B0604020202020204" pitchFamily="34" charset="0"/>
                          <a:cs typeface="+mj-cs"/>
                        </a:rPr>
                        <a:t>דְמִתכַנשִין </a:t>
                      </a:r>
                      <a:r>
                        <a:rPr lang="he-IL" sz="2000" b="0" i="0" u="none" strike="noStrike">
                          <a:solidFill>
                            <a:schemeClr val="bg1"/>
                          </a:solidFill>
                          <a:effectLst/>
                          <a:latin typeface="Arial" panose="020B0604020202020204" pitchFamily="34" charset="0"/>
                          <a:cs typeface="+mj-cs"/>
                        </a:rPr>
                        <a:t>לְאַעָקָא לִיך יְרוּשלַם בְגַוִיך יִתרְמֹון יְהֹון מֵיכַל לְחַיַת בָרָא תִסבַע מִנְהֹון חַיַת חוּרשָא׃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ז</a:t>
                      </a:r>
                      <a:r>
                        <a:rPr lang="he-IL" sz="2000" b="0" i="0" u="none" strike="noStrike">
                          <a:solidFill>
                            <a:schemeClr val="bg1"/>
                          </a:solidFill>
                          <a:effectLst/>
                          <a:latin typeface="Arial" panose="020B0604020202020204" pitchFamily="34" charset="0"/>
                          <a:cs typeface="+mj-cs"/>
                        </a:rPr>
                        <a:t>      וְאַיתֵינוּן לְטוּרָא דְקֻדשִי וַאְחַדֵינוּן </a:t>
                      </a:r>
                      <a:r>
                        <a:rPr lang="he-IL" sz="2000" b="1" i="0" u="none" strike="noStrike">
                          <a:solidFill>
                            <a:schemeClr val="bg1"/>
                          </a:solidFill>
                          <a:effectLst/>
                          <a:latin typeface="Arial" panose="020B0604020202020204" pitchFamily="34" charset="0"/>
                          <a:cs typeface="+mj-cs"/>
                        </a:rPr>
                        <a:t>בְבֵית צְלֹותִי</a:t>
                      </a:r>
                      <a:r>
                        <a:rPr lang="he-IL" sz="2000" b="0" i="0" u="none" strike="noStrike">
                          <a:solidFill>
                            <a:schemeClr val="bg1"/>
                          </a:solidFill>
                          <a:effectLst/>
                          <a:latin typeface="Arial" panose="020B0604020202020204" pitchFamily="34" charset="0"/>
                          <a:cs typeface="+mj-cs"/>
                        </a:rPr>
                        <a:t> עְלָוָתְהֹון וְנִכסַת קֻדשֵיהֹון יִתַסקוּן לְרַעְוָא עַל מִדבְחִי אְרֵי בֵית מַקדְשִי בֵית צְלֹו יִתקְרֵי לְכָל עַמְמַיָא׃ </a:t>
                      </a:r>
                      <a:r>
                        <a:rPr lang="he-IL" sz="2000" b="0" i="0" u="none" strike="noStrike">
                          <a:solidFill>
                            <a:srgbClr val="00B0F0"/>
                          </a:solidFill>
                          <a:effectLst/>
                          <a:latin typeface="Arial" panose="020B0604020202020204" pitchFamily="34" charset="0"/>
                          <a:cs typeface="+mj-cs"/>
                        </a:rPr>
                        <a:t>ח</a:t>
                      </a:r>
                      <a:r>
                        <a:rPr lang="he-IL" sz="2000" b="0" i="0" u="none" strike="noStrike">
                          <a:solidFill>
                            <a:schemeClr val="bg1"/>
                          </a:solidFill>
                          <a:effectLst/>
                          <a:latin typeface="Arial" panose="020B0604020202020204" pitchFamily="34" charset="0"/>
                          <a:cs typeface="+mj-cs"/>
                        </a:rPr>
                        <a:t>      אְמַר יוי אְלֹהִים דַעְתִיד לְכַנָשָא </a:t>
                      </a:r>
                      <a:r>
                        <a:rPr lang="he-IL" sz="2000" b="1" i="0" u="none" strike="noStrike">
                          <a:solidFill>
                            <a:schemeClr val="bg1"/>
                          </a:solidFill>
                          <a:effectLst/>
                          <a:latin typeface="Arial" panose="020B0604020202020204" pitchFamily="34" charset="0"/>
                          <a:cs typeface="+mj-cs"/>
                        </a:rPr>
                        <a:t>מְבֻדְרֵי יִשׂרָאֵל</a:t>
                      </a:r>
                      <a:r>
                        <a:rPr lang="he-IL" sz="2000" b="0" i="0" u="none" strike="noStrike">
                          <a:solidFill>
                            <a:schemeClr val="bg1"/>
                          </a:solidFill>
                          <a:effectLst/>
                          <a:latin typeface="Arial" panose="020B0604020202020204" pitchFamily="34" charset="0"/>
                          <a:cs typeface="+mj-cs"/>
                        </a:rPr>
                        <a:t> עֹוד אְקָרֵיב גָלְוָתְהֹון לְכַנָשָא יָתְהֹון׃ </a:t>
                      </a:r>
                      <a:r>
                        <a:rPr lang="he-IL" sz="2000" b="0" i="0" u="none" strike="noStrike">
                          <a:solidFill>
                            <a:srgbClr val="00B0F0"/>
                          </a:solidFill>
                          <a:effectLst/>
                          <a:latin typeface="Arial" panose="020B0604020202020204" pitchFamily="34" charset="0"/>
                          <a:cs typeface="+mj-cs"/>
                        </a:rPr>
                        <a:t>ט</a:t>
                      </a:r>
                      <a:r>
                        <a:rPr lang="he-IL" sz="2000" b="0" i="0" u="none" strike="noStrike">
                          <a:solidFill>
                            <a:schemeClr val="bg1"/>
                          </a:solidFill>
                          <a:effectLst/>
                          <a:latin typeface="Arial" panose="020B0604020202020204" pitchFamily="34" charset="0"/>
                          <a:cs typeface="+mj-cs"/>
                        </a:rPr>
                        <a:t>      כָל מַלכֵי עַמְמַיָא </a:t>
                      </a:r>
                      <a:r>
                        <a:rPr lang="he-IL" sz="2000" b="1" i="0" u="none" strike="noStrike">
                          <a:solidFill>
                            <a:schemeClr val="bg1"/>
                          </a:solidFill>
                          <a:effectLst/>
                          <a:latin typeface="Arial" panose="020B0604020202020204" pitchFamily="34" charset="0"/>
                          <a:cs typeface="+mj-cs"/>
                        </a:rPr>
                        <a:t>דְמִתכַנשִין </a:t>
                      </a:r>
                      <a:r>
                        <a:rPr lang="he-IL" sz="2000" b="0" i="0" u="none" strike="noStrike">
                          <a:solidFill>
                            <a:schemeClr val="bg1"/>
                          </a:solidFill>
                          <a:effectLst/>
                          <a:latin typeface="Arial" panose="020B0604020202020204" pitchFamily="34" charset="0"/>
                          <a:cs typeface="+mj-cs"/>
                        </a:rPr>
                        <a:t>לְאַעָקָא לִיך יְרוּשלַם בְגַוִיך יִתרְמֹון יְהֹון מֵיכַל לְחַיַת בָרָא תִסבַע מִנְהֹון חַיַת חוּרשָא׃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7876323"/>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6183CFB5-4422-6095-298D-4ED7446805F3}"/>
                  </a:ext>
                </a:extLst>
              </p14:cNvPr>
              <p14:cNvContentPartPr/>
              <p14:nvPr/>
            </p14:nvContentPartPr>
            <p14:xfrm>
              <a:off x="3319440" y="415660"/>
              <a:ext cx="197640" cy="204840"/>
            </p14:xfrm>
          </p:contentPart>
        </mc:Choice>
        <mc:Fallback>
          <p:pic>
            <p:nvPicPr>
              <p:cNvPr id="4" name="Ink 3">
                <a:extLst>
                  <a:ext uri="{FF2B5EF4-FFF2-40B4-BE49-F238E27FC236}">
                    <a16:creationId xmlns:a16="http://schemas.microsoft.com/office/drawing/2014/main" id="{6183CFB5-4422-6095-298D-4ED7446805F3}"/>
                  </a:ext>
                </a:extLst>
              </p:cNvPr>
              <p:cNvPicPr/>
              <p:nvPr/>
            </p:nvPicPr>
            <p:blipFill>
              <a:blip r:embed="rId5"/>
              <a:stretch>
                <a:fillRect/>
              </a:stretch>
            </p:blipFill>
            <p:spPr>
              <a:xfrm>
                <a:off x="3301440" y="398020"/>
                <a:ext cx="2332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D053A0B0-9B37-34B7-680D-56837B216813}"/>
                  </a:ext>
                </a:extLst>
              </p14:cNvPr>
              <p14:cNvContentPartPr/>
              <p14:nvPr/>
            </p14:nvContentPartPr>
            <p14:xfrm>
              <a:off x="6138960" y="493780"/>
              <a:ext cx="123120" cy="31320"/>
            </p14:xfrm>
          </p:contentPart>
        </mc:Choice>
        <mc:Fallback>
          <p:pic>
            <p:nvPicPr>
              <p:cNvPr id="5" name="Ink 4">
                <a:extLst>
                  <a:ext uri="{FF2B5EF4-FFF2-40B4-BE49-F238E27FC236}">
                    <a16:creationId xmlns:a16="http://schemas.microsoft.com/office/drawing/2014/main" id="{D053A0B0-9B37-34B7-680D-56837B216813}"/>
                  </a:ext>
                </a:extLst>
              </p:cNvPr>
              <p:cNvPicPr/>
              <p:nvPr/>
            </p:nvPicPr>
            <p:blipFill>
              <a:blip r:embed="rId7"/>
              <a:stretch>
                <a:fillRect/>
              </a:stretch>
            </p:blipFill>
            <p:spPr>
              <a:xfrm>
                <a:off x="6120960" y="476140"/>
                <a:ext cx="1587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D4A6C2B-0EF6-38AE-4276-D297B7BABB81}"/>
                  </a:ext>
                </a:extLst>
              </p14:cNvPr>
              <p14:cNvContentPartPr/>
              <p14:nvPr/>
            </p14:nvContentPartPr>
            <p14:xfrm>
              <a:off x="8828520" y="601780"/>
              <a:ext cx="150480" cy="20160"/>
            </p14:xfrm>
          </p:contentPart>
        </mc:Choice>
        <mc:Fallback>
          <p:pic>
            <p:nvPicPr>
              <p:cNvPr id="7" name="Ink 6">
                <a:extLst>
                  <a:ext uri="{FF2B5EF4-FFF2-40B4-BE49-F238E27FC236}">
                    <a16:creationId xmlns:a16="http://schemas.microsoft.com/office/drawing/2014/main" id="{DD4A6C2B-0EF6-38AE-4276-D297B7BABB81}"/>
                  </a:ext>
                </a:extLst>
              </p:cNvPr>
              <p:cNvPicPr/>
              <p:nvPr/>
            </p:nvPicPr>
            <p:blipFill>
              <a:blip r:embed="rId9"/>
              <a:stretch>
                <a:fillRect/>
              </a:stretch>
            </p:blipFill>
            <p:spPr>
              <a:xfrm>
                <a:off x="8810520" y="584140"/>
                <a:ext cx="1861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E94DC2F-E03F-1404-3895-59ED02614AD6}"/>
                  </a:ext>
                </a:extLst>
              </p14:cNvPr>
              <p14:cNvContentPartPr/>
              <p14:nvPr/>
            </p14:nvContentPartPr>
            <p14:xfrm>
              <a:off x="5510040" y="610420"/>
              <a:ext cx="574920" cy="60480"/>
            </p14:xfrm>
          </p:contentPart>
        </mc:Choice>
        <mc:Fallback>
          <p:pic>
            <p:nvPicPr>
              <p:cNvPr id="9" name="Ink 8">
                <a:extLst>
                  <a:ext uri="{FF2B5EF4-FFF2-40B4-BE49-F238E27FC236}">
                    <a16:creationId xmlns:a16="http://schemas.microsoft.com/office/drawing/2014/main" id="{EE94DC2F-E03F-1404-3895-59ED02614AD6}"/>
                  </a:ext>
                </a:extLst>
              </p:cNvPr>
              <p:cNvPicPr/>
              <p:nvPr/>
            </p:nvPicPr>
            <p:blipFill>
              <a:blip r:embed="rId11"/>
              <a:stretch>
                <a:fillRect/>
              </a:stretch>
            </p:blipFill>
            <p:spPr>
              <a:xfrm>
                <a:off x="5492040" y="592420"/>
                <a:ext cx="610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45394796-2FD6-3703-8586-2A95731A0AC7}"/>
                  </a:ext>
                </a:extLst>
              </p14:cNvPr>
              <p14:cNvContentPartPr/>
              <p14:nvPr/>
            </p14:nvContentPartPr>
            <p14:xfrm>
              <a:off x="8096640" y="653620"/>
              <a:ext cx="822600" cy="33840"/>
            </p14:xfrm>
          </p:contentPart>
        </mc:Choice>
        <mc:Fallback>
          <p:pic>
            <p:nvPicPr>
              <p:cNvPr id="10" name="Ink 9">
                <a:extLst>
                  <a:ext uri="{FF2B5EF4-FFF2-40B4-BE49-F238E27FC236}">
                    <a16:creationId xmlns:a16="http://schemas.microsoft.com/office/drawing/2014/main" id="{45394796-2FD6-3703-8586-2A95731A0AC7}"/>
                  </a:ext>
                </a:extLst>
              </p:cNvPr>
              <p:cNvPicPr/>
              <p:nvPr/>
            </p:nvPicPr>
            <p:blipFill>
              <a:blip r:embed="rId13"/>
              <a:stretch>
                <a:fillRect/>
              </a:stretch>
            </p:blipFill>
            <p:spPr>
              <a:xfrm>
                <a:off x="8078640" y="635620"/>
                <a:ext cx="858240" cy="69480"/>
              </a:xfrm>
              <a:prstGeom prst="rect">
                <a:avLst/>
              </a:prstGeom>
            </p:spPr>
          </p:pic>
        </mc:Fallback>
      </mc:AlternateContent>
    </p:spTree>
    <p:extLst>
      <p:ext uri="{BB962C8B-B14F-4D97-AF65-F5344CB8AC3E}">
        <p14:creationId xmlns:p14="http://schemas.microsoft.com/office/powerpoint/2010/main" val="251790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a:extLst>
            <a:ext uri="{FF2B5EF4-FFF2-40B4-BE49-F238E27FC236}">
              <a16:creationId xmlns:a16="http://schemas.microsoft.com/office/drawing/2014/main" id="{C20FD729-CD67-C8FE-72A1-B8324DED55D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A60BB85-3B32-EF9A-314E-6C45C667409D}"/>
              </a:ext>
            </a:extLst>
          </p:cNvPr>
          <p:cNvSpPr/>
          <p:nvPr/>
        </p:nvSpPr>
        <p:spPr>
          <a:xfrm>
            <a:off x="0" y="0"/>
            <a:ext cx="9715500" cy="6566599"/>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7A6C49-4854-496C-9E08-02347A368E6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39FBF63A-EEB9-EDF2-3004-447C211F562F}"/>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B577D6B5-6E51-33A3-E862-7E78225526BD}"/>
              </a:ext>
            </a:extLst>
          </p:cNvPr>
          <p:cNvSpPr txBox="1"/>
          <p:nvPr/>
        </p:nvSpPr>
        <p:spPr>
          <a:xfrm>
            <a:off x="510814" y="569713"/>
            <a:ext cx="8876255" cy="5109091"/>
          </a:xfrm>
          <a:prstGeom prst="rect">
            <a:avLst/>
          </a:prstGeom>
          <a:noFill/>
        </p:spPr>
        <p:txBody>
          <a:bodyPr wrap="square">
            <a:spAutoFit/>
          </a:bodyPr>
          <a:lstStyle/>
          <a:p>
            <a:pPr rtl="0"/>
            <a:r>
              <a:rPr lang="en-US" sz="1800" b="1" i="0" u="none" strike="noStrike">
                <a:solidFill>
                  <a:srgbClr val="92D050"/>
                </a:solidFill>
                <a:effectLst/>
                <a:latin typeface="Arial" panose="020B0604020202020204" pitchFamily="34" charset="0"/>
              </a:rPr>
              <a:t>Isaiah 56:7</a:t>
            </a:r>
            <a:endParaRPr lang="en-US" sz="2000" b="0">
              <a:solidFill>
                <a:srgbClr val="92D050"/>
              </a:solidFill>
              <a:effectLst/>
            </a:endParaRPr>
          </a:p>
          <a:p>
            <a:pPr rtl="0"/>
            <a:r>
              <a:rPr lang="en-US" sz="1800" b="1" i="0" u="none" strike="noStrike">
                <a:solidFill>
                  <a:srgbClr val="92D050"/>
                </a:solidFill>
                <a:effectLst/>
                <a:latin typeface="Arial" panose="020B0604020202020204" pitchFamily="34" charset="0"/>
              </a:rPr>
              <a:t>Hebrew Text:</a:t>
            </a:r>
            <a:r>
              <a:rPr lang="en-US" sz="1800" b="0" i="0" u="none" strike="noStrike">
                <a:solidFill>
                  <a:srgbClr val="92D05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“For My house shall be called a house of prayer for all peoples.”</a:t>
            </a:r>
            <a:endParaRPr lang="en-US" sz="2000" b="0">
              <a:solidFill>
                <a:srgbClr val="00B0F0"/>
              </a:solidFill>
              <a:effectLst/>
            </a:endParaRPr>
          </a:p>
          <a:p>
            <a:pPr rtl="0"/>
            <a:r>
              <a:rPr lang="en-US" sz="1800" b="1" i="0" u="none" strike="noStrike">
                <a:solidFill>
                  <a:srgbClr val="92D050"/>
                </a:solidFill>
                <a:effectLst/>
                <a:latin typeface="Arial" panose="020B0604020202020204" pitchFamily="34" charset="0"/>
              </a:rPr>
              <a:t>Targum Jonathan:</a:t>
            </a:r>
            <a:r>
              <a:rPr lang="en-US" sz="1800" b="0" i="0" u="none" strike="noStrike">
                <a:solidFill>
                  <a:srgbClr val="92D05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“For My house shall be called the house of My prayer for all peoples.”</a:t>
            </a:r>
            <a:endParaRPr lang="en-US" sz="2000" b="0">
              <a:solidFill>
                <a:srgbClr val="00B0F0"/>
              </a:solidFill>
              <a:effectLst/>
            </a:endParaRPr>
          </a:p>
          <a:p>
            <a:pPr rtl="0"/>
            <a:r>
              <a:rPr lang="en-US" sz="1800" b="1" i="0" u="none" strike="noStrike">
                <a:solidFill>
                  <a:srgbClr val="92D050"/>
                </a:solidFill>
                <a:effectLst/>
                <a:latin typeface="Arial" panose="020B0604020202020204" pitchFamily="34" charset="0"/>
              </a:rPr>
              <a:t>Difference:</a:t>
            </a:r>
            <a:r>
              <a:rPr lang="en-US" sz="1800" b="0" i="0" u="none" strike="noStrike">
                <a:solidFill>
                  <a:srgbClr val="92D05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The Hebrew uses</a:t>
            </a:r>
            <a:r>
              <a:rPr lang="he-IL" sz="1800" b="0" i="0" u="none" strike="noStrike">
                <a:solidFill>
                  <a:srgbClr val="FFFF00"/>
                </a:solidFill>
                <a:effectLst/>
                <a:latin typeface="Arial" panose="020B0604020202020204" pitchFamily="34" charset="0"/>
              </a:rPr>
              <a:t>בֵּית תְּפִלָּה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house of prayer</a:t>
            </a:r>
            <a:r>
              <a:rPr lang="en-US" sz="1800" b="0" i="0" u="none" strike="noStrike">
                <a:solidFill>
                  <a:srgbClr val="FFFF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while the Aramaic</a:t>
            </a:r>
            <a:r>
              <a:rPr lang="he-IL" sz="1800" b="0" i="0" u="none" strike="noStrike">
                <a:solidFill>
                  <a:srgbClr val="FFFF00"/>
                </a:solidFill>
                <a:effectLst/>
                <a:latin typeface="Arial" panose="020B0604020202020204" pitchFamily="34" charset="0"/>
              </a:rPr>
              <a:t>בֵית צְלוֹותִי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house of My prayer</a:t>
            </a:r>
            <a:r>
              <a:rPr lang="en-US" sz="1800" b="0" i="0" u="none" strike="noStrike">
                <a:solidFill>
                  <a:srgbClr val="FFFF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emphasizes God's ownership of the prayer. This could imply a more personal relationship between God and the worshippers, highlighting the divine aspect of prayer.</a:t>
            </a:r>
            <a:endParaRPr lang="en-US" sz="2000" b="0">
              <a:solidFill>
                <a:srgbClr val="FFC000"/>
              </a:solidFill>
              <a:effectLst/>
            </a:endParaRPr>
          </a:p>
          <a:p>
            <a:pPr rtl="0"/>
            <a:br>
              <a:rPr lang="en-US" sz="2000" b="0">
                <a:solidFill>
                  <a:srgbClr val="92D050"/>
                </a:solidFill>
                <a:effectLst/>
              </a:rPr>
            </a:br>
            <a:r>
              <a:rPr lang="en-US" sz="1800" b="1" i="0" u="none" strike="noStrike">
                <a:solidFill>
                  <a:srgbClr val="92D050"/>
                </a:solidFill>
                <a:effectLst/>
                <a:latin typeface="Arial" panose="020B0604020202020204" pitchFamily="34" charset="0"/>
              </a:rPr>
              <a:t>Isaiah 56:8</a:t>
            </a:r>
            <a:endParaRPr lang="en-US" sz="2000" b="0">
              <a:solidFill>
                <a:srgbClr val="92D050"/>
              </a:solidFill>
              <a:effectLst/>
            </a:endParaRPr>
          </a:p>
          <a:p>
            <a:pPr rtl="0"/>
            <a:r>
              <a:rPr lang="en-US" sz="1800" b="1" i="0" u="none" strike="noStrike">
                <a:solidFill>
                  <a:srgbClr val="92D050"/>
                </a:solidFill>
                <a:effectLst/>
                <a:latin typeface="Arial" panose="020B0604020202020204" pitchFamily="34" charset="0"/>
              </a:rPr>
              <a:t>Hebrew Text:</a:t>
            </a:r>
            <a:r>
              <a:rPr lang="en-US" sz="1800" b="0" i="0" u="none" strike="noStrike">
                <a:solidFill>
                  <a:srgbClr val="92D05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“The Lord GOD, who gathers the dispersed of Israel, declares, ‘Yet others I will gather to them, to those already gathered.’”</a:t>
            </a:r>
            <a:endParaRPr lang="en-US" sz="2000" b="0">
              <a:solidFill>
                <a:srgbClr val="00B0F0"/>
              </a:solidFill>
              <a:effectLst/>
            </a:endParaRPr>
          </a:p>
          <a:p>
            <a:pPr rtl="0"/>
            <a:r>
              <a:rPr lang="en-US" sz="1800" b="1" i="0" u="none" strike="noStrike">
                <a:solidFill>
                  <a:srgbClr val="92D050"/>
                </a:solidFill>
                <a:effectLst/>
                <a:latin typeface="Arial" panose="020B0604020202020204" pitchFamily="34" charset="0"/>
              </a:rPr>
              <a:t>Targum Jonathan:</a:t>
            </a:r>
            <a:r>
              <a:rPr lang="en-US" sz="1800" b="0" i="0" u="none" strike="noStrike">
                <a:solidFill>
                  <a:srgbClr val="92D05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“The Lord GOD, who will gather the scattered of Israel, declares, ‘I will still gather more to him, besides those already gathered.’”</a:t>
            </a:r>
            <a:endParaRPr lang="en-US" sz="2000" b="0">
              <a:solidFill>
                <a:srgbClr val="00B0F0"/>
              </a:solidFill>
              <a:effectLst/>
            </a:endParaRPr>
          </a:p>
          <a:p>
            <a:pPr rtl="0"/>
            <a:r>
              <a:rPr lang="en-US" sz="1800" b="1" i="0" u="none" strike="noStrike">
                <a:solidFill>
                  <a:srgbClr val="92D050"/>
                </a:solidFill>
                <a:effectLst/>
                <a:latin typeface="Arial" panose="020B0604020202020204" pitchFamily="34" charset="0"/>
              </a:rPr>
              <a:t>Difference:</a:t>
            </a:r>
            <a:r>
              <a:rPr lang="en-US" sz="1800" b="0" i="0" u="none" strike="noStrike">
                <a:solidFill>
                  <a:srgbClr val="92D05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The Hebrew emphasizes the gathering of </a:t>
            </a:r>
            <a:r>
              <a:rPr lang="en-US" sz="1800" b="0" i="0" u="none" strike="noStrike">
                <a:solidFill>
                  <a:srgbClr val="00B0F0"/>
                </a:solidFill>
                <a:effectLst/>
                <a:latin typeface="Arial" panose="020B0604020202020204" pitchFamily="34" charset="0"/>
              </a:rPr>
              <a:t>"dispersed"</a:t>
            </a:r>
            <a:r>
              <a:rPr lang="he-IL" sz="1800" b="0" i="0" u="none" strike="noStrike">
                <a:solidFill>
                  <a:srgbClr val="FFFF00"/>
                </a:solidFill>
                <a:effectLst/>
                <a:latin typeface="Arial" panose="020B0604020202020204" pitchFamily="34" charset="0"/>
              </a:rPr>
              <a:t>מְבוּזָרֵי יִשְׂרָאֵל</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while the Aramaic uses </a:t>
            </a:r>
            <a:r>
              <a:rPr lang="en-US" sz="1800" b="0" i="0" u="none" strike="noStrike">
                <a:solidFill>
                  <a:srgbClr val="00B0F0"/>
                </a:solidFill>
                <a:effectLst/>
                <a:latin typeface="Arial" panose="020B0604020202020204" pitchFamily="34" charset="0"/>
              </a:rPr>
              <a:t>"scattered"</a:t>
            </a:r>
            <a:r>
              <a:rPr lang="he-IL" sz="1800" b="0" i="0" u="none" strike="noStrike">
                <a:solidFill>
                  <a:srgbClr val="FFFF00"/>
                </a:solidFill>
                <a:effectLst/>
                <a:latin typeface="Arial" panose="020B0604020202020204" pitchFamily="34" charset="0"/>
              </a:rPr>
              <a:t>מְבֻדְרֵי יִשׂרָאֵל</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Both terms suggest dispersion, but </a:t>
            </a:r>
            <a:r>
              <a:rPr lang="en-US" sz="1800" b="0" i="0" u="none" strike="noStrike">
                <a:solidFill>
                  <a:srgbClr val="00B0F0"/>
                </a:solidFill>
                <a:effectLst/>
                <a:latin typeface="Arial" panose="020B0604020202020204" pitchFamily="34" charset="0"/>
              </a:rPr>
              <a:t>"scattered"</a:t>
            </a:r>
            <a:r>
              <a:rPr lang="en-US" sz="1800" b="0" i="0" u="none" strike="noStrike">
                <a:solidFill>
                  <a:srgbClr val="FFC000"/>
                </a:solidFill>
                <a:effectLst/>
                <a:latin typeface="Arial" panose="020B0604020202020204" pitchFamily="34" charset="0"/>
              </a:rPr>
              <a:t> might imply a more active role of God in regathering. Additionally, the Aramaic </a:t>
            </a:r>
            <a:r>
              <a:rPr lang="en-US" sz="1800" b="0" i="0" u="none" strike="noStrike">
                <a:solidFill>
                  <a:srgbClr val="00B0F0"/>
                </a:solidFill>
                <a:effectLst/>
                <a:latin typeface="Arial" panose="020B0604020202020204" pitchFamily="34" charset="0"/>
              </a:rPr>
              <a:t>"more to him"</a:t>
            </a:r>
            <a:r>
              <a:rPr lang="he-IL" sz="1800" b="0" i="0" u="none" strike="noStrike">
                <a:solidFill>
                  <a:srgbClr val="FFC000"/>
                </a:solidFill>
                <a:effectLst/>
                <a:latin typeface="Arial" panose="020B0604020202020204" pitchFamily="34" charset="0"/>
              </a:rPr>
              <a:t>ל</a:t>
            </a:r>
            <a:r>
              <a:rPr lang="he-IL" sz="1800" b="0" i="0" u="none" strike="noStrike">
                <a:solidFill>
                  <a:srgbClr val="FFFF00"/>
                </a:solidFill>
                <a:effectLst/>
                <a:latin typeface="Arial" panose="020B0604020202020204" pitchFamily="34" charset="0"/>
              </a:rPr>
              <a:t>ְכַנָשָא יָתְהֹון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suggests an ongoing process of gathering.</a:t>
            </a:r>
            <a:endParaRPr lang="en-US" sz="20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CA2A8386-F0C0-861F-5396-A1CAEBD74BD4}"/>
                  </a:ext>
                </a:extLst>
              </p14:cNvPr>
              <p14:cNvContentPartPr/>
              <p14:nvPr/>
            </p14:nvContentPartPr>
            <p14:xfrm>
              <a:off x="3749280" y="1977340"/>
              <a:ext cx="920880" cy="57240"/>
            </p14:xfrm>
          </p:contentPart>
        </mc:Choice>
        <mc:Fallback>
          <p:pic>
            <p:nvPicPr>
              <p:cNvPr id="3" name="Ink 2">
                <a:extLst>
                  <a:ext uri="{FF2B5EF4-FFF2-40B4-BE49-F238E27FC236}">
                    <a16:creationId xmlns:a16="http://schemas.microsoft.com/office/drawing/2014/main" id="{CA2A8386-F0C0-861F-5396-A1CAEBD74BD4}"/>
                  </a:ext>
                </a:extLst>
              </p:cNvPr>
              <p:cNvPicPr/>
              <p:nvPr/>
            </p:nvPicPr>
            <p:blipFill>
              <a:blip r:embed="rId5"/>
              <a:stretch>
                <a:fillRect/>
              </a:stretch>
            </p:blipFill>
            <p:spPr>
              <a:xfrm>
                <a:off x="3731280" y="1959700"/>
                <a:ext cx="9565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92183A1-4564-F51A-DFFE-F9BA413106D0}"/>
                  </a:ext>
                </a:extLst>
              </p14:cNvPr>
              <p14:cNvContentPartPr/>
              <p14:nvPr/>
            </p14:nvContentPartPr>
            <p14:xfrm>
              <a:off x="8344320" y="1973020"/>
              <a:ext cx="353880" cy="56520"/>
            </p14:xfrm>
          </p:contentPart>
        </mc:Choice>
        <mc:Fallback>
          <p:pic>
            <p:nvPicPr>
              <p:cNvPr id="4" name="Ink 3">
                <a:extLst>
                  <a:ext uri="{FF2B5EF4-FFF2-40B4-BE49-F238E27FC236}">
                    <a16:creationId xmlns:a16="http://schemas.microsoft.com/office/drawing/2014/main" id="{892183A1-4564-F51A-DFFE-F9BA413106D0}"/>
                  </a:ext>
                </a:extLst>
              </p:cNvPr>
              <p:cNvPicPr/>
              <p:nvPr/>
            </p:nvPicPr>
            <p:blipFill>
              <a:blip r:embed="rId7"/>
              <a:stretch>
                <a:fillRect/>
              </a:stretch>
            </p:blipFill>
            <p:spPr>
              <a:xfrm>
                <a:off x="8326680" y="1955020"/>
                <a:ext cx="389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B96ED388-4936-DD38-A634-AC08CD0ADC15}"/>
                  </a:ext>
                </a:extLst>
              </p14:cNvPr>
              <p14:cNvContentPartPr/>
              <p14:nvPr/>
            </p14:nvContentPartPr>
            <p14:xfrm>
              <a:off x="630240" y="2249500"/>
              <a:ext cx="587160" cy="54360"/>
            </p14:xfrm>
          </p:contentPart>
        </mc:Choice>
        <mc:Fallback>
          <p:pic>
            <p:nvPicPr>
              <p:cNvPr id="7" name="Ink 6">
                <a:extLst>
                  <a:ext uri="{FF2B5EF4-FFF2-40B4-BE49-F238E27FC236}">
                    <a16:creationId xmlns:a16="http://schemas.microsoft.com/office/drawing/2014/main" id="{B96ED388-4936-DD38-A634-AC08CD0ADC15}"/>
                  </a:ext>
                </a:extLst>
              </p:cNvPr>
              <p:cNvPicPr/>
              <p:nvPr/>
            </p:nvPicPr>
            <p:blipFill>
              <a:blip r:embed="rId9"/>
              <a:stretch>
                <a:fillRect/>
              </a:stretch>
            </p:blipFill>
            <p:spPr>
              <a:xfrm>
                <a:off x="612600" y="2231860"/>
                <a:ext cx="622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C3788C4-BB5B-41EF-EB18-142A2147E4C8}"/>
                  </a:ext>
                </a:extLst>
              </p14:cNvPr>
              <p14:cNvContentPartPr/>
              <p14:nvPr/>
            </p14:nvContentPartPr>
            <p14:xfrm>
              <a:off x="7027800" y="3702460"/>
              <a:ext cx="2880" cy="3600"/>
            </p14:xfrm>
          </p:contentPart>
        </mc:Choice>
        <mc:Fallback>
          <p:pic>
            <p:nvPicPr>
              <p:cNvPr id="9" name="Ink 8">
                <a:extLst>
                  <a:ext uri="{FF2B5EF4-FFF2-40B4-BE49-F238E27FC236}">
                    <a16:creationId xmlns:a16="http://schemas.microsoft.com/office/drawing/2014/main" id="{AC3788C4-BB5B-41EF-EB18-142A2147E4C8}"/>
                  </a:ext>
                </a:extLst>
              </p:cNvPr>
              <p:cNvPicPr/>
              <p:nvPr/>
            </p:nvPicPr>
            <p:blipFill>
              <a:blip r:embed="rId11"/>
              <a:stretch>
                <a:fillRect/>
              </a:stretch>
            </p:blipFill>
            <p:spPr>
              <a:xfrm>
                <a:off x="7009800" y="3684460"/>
                <a:ext cx="38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FB06B052-AE31-1C2F-3163-D9F557718B36}"/>
                  </a:ext>
                </a:extLst>
              </p14:cNvPr>
              <p14:cNvContentPartPr/>
              <p14:nvPr/>
            </p14:nvContentPartPr>
            <p14:xfrm>
              <a:off x="5569080" y="3916300"/>
              <a:ext cx="34560" cy="16560"/>
            </p14:xfrm>
          </p:contentPart>
        </mc:Choice>
        <mc:Fallback>
          <p:pic>
            <p:nvPicPr>
              <p:cNvPr id="10" name="Ink 9">
                <a:extLst>
                  <a:ext uri="{FF2B5EF4-FFF2-40B4-BE49-F238E27FC236}">
                    <a16:creationId xmlns:a16="http://schemas.microsoft.com/office/drawing/2014/main" id="{FB06B052-AE31-1C2F-3163-D9F557718B36}"/>
                  </a:ext>
                </a:extLst>
              </p:cNvPr>
              <p:cNvPicPr/>
              <p:nvPr/>
            </p:nvPicPr>
            <p:blipFill>
              <a:blip r:embed="rId13"/>
              <a:stretch>
                <a:fillRect/>
              </a:stretch>
            </p:blipFill>
            <p:spPr>
              <a:xfrm>
                <a:off x="5551440" y="3898300"/>
                <a:ext cx="702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D722821-5CC4-4B33-20DE-14E9D7E5CB41}"/>
                  </a:ext>
                </a:extLst>
              </p14:cNvPr>
              <p14:cNvContentPartPr/>
              <p14:nvPr/>
            </p14:nvContentPartPr>
            <p14:xfrm>
              <a:off x="7399680" y="4764820"/>
              <a:ext cx="1232280" cy="67680"/>
            </p14:xfrm>
          </p:contentPart>
        </mc:Choice>
        <mc:Fallback>
          <p:pic>
            <p:nvPicPr>
              <p:cNvPr id="11" name="Ink 10">
                <a:extLst>
                  <a:ext uri="{FF2B5EF4-FFF2-40B4-BE49-F238E27FC236}">
                    <a16:creationId xmlns:a16="http://schemas.microsoft.com/office/drawing/2014/main" id="{FD722821-5CC4-4B33-20DE-14E9D7E5CB41}"/>
                  </a:ext>
                </a:extLst>
              </p:cNvPr>
              <p:cNvPicPr/>
              <p:nvPr/>
            </p:nvPicPr>
            <p:blipFill>
              <a:blip r:embed="rId15"/>
              <a:stretch>
                <a:fillRect/>
              </a:stretch>
            </p:blipFill>
            <p:spPr>
              <a:xfrm>
                <a:off x="7381680" y="4746820"/>
                <a:ext cx="1267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B5CDED4-2F14-73D0-2148-8C838FC9A8B2}"/>
                  </a:ext>
                </a:extLst>
              </p14:cNvPr>
              <p14:cNvContentPartPr/>
              <p14:nvPr/>
            </p14:nvContentPartPr>
            <p14:xfrm>
              <a:off x="3687720" y="5036620"/>
              <a:ext cx="1032840" cy="66600"/>
            </p14:xfrm>
          </p:contentPart>
        </mc:Choice>
        <mc:Fallback>
          <p:pic>
            <p:nvPicPr>
              <p:cNvPr id="12" name="Ink 11">
                <a:extLst>
                  <a:ext uri="{FF2B5EF4-FFF2-40B4-BE49-F238E27FC236}">
                    <a16:creationId xmlns:a16="http://schemas.microsoft.com/office/drawing/2014/main" id="{DB5CDED4-2F14-73D0-2148-8C838FC9A8B2}"/>
                  </a:ext>
                </a:extLst>
              </p:cNvPr>
              <p:cNvPicPr/>
              <p:nvPr/>
            </p:nvPicPr>
            <p:blipFill>
              <a:blip r:embed="rId17"/>
              <a:stretch>
                <a:fillRect/>
              </a:stretch>
            </p:blipFill>
            <p:spPr>
              <a:xfrm>
                <a:off x="3670080" y="5018620"/>
                <a:ext cx="1068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22963F8-BEBC-E8D2-04B3-B73E36FD2949}"/>
                  </a:ext>
                </a:extLst>
              </p14:cNvPr>
              <p14:cNvContentPartPr/>
              <p14:nvPr/>
            </p14:nvContentPartPr>
            <p14:xfrm>
              <a:off x="3012000" y="5647540"/>
              <a:ext cx="936720" cy="78120"/>
            </p14:xfrm>
          </p:contentPart>
        </mc:Choice>
        <mc:Fallback>
          <p:pic>
            <p:nvPicPr>
              <p:cNvPr id="13" name="Ink 12">
                <a:extLst>
                  <a:ext uri="{FF2B5EF4-FFF2-40B4-BE49-F238E27FC236}">
                    <a16:creationId xmlns:a16="http://schemas.microsoft.com/office/drawing/2014/main" id="{222963F8-BEBC-E8D2-04B3-B73E36FD2949}"/>
                  </a:ext>
                </a:extLst>
              </p:cNvPr>
              <p:cNvPicPr/>
              <p:nvPr/>
            </p:nvPicPr>
            <p:blipFill>
              <a:blip r:embed="rId19"/>
              <a:stretch>
                <a:fillRect/>
              </a:stretch>
            </p:blipFill>
            <p:spPr>
              <a:xfrm>
                <a:off x="2994000" y="5629900"/>
                <a:ext cx="972360" cy="113760"/>
              </a:xfrm>
              <a:prstGeom prst="rect">
                <a:avLst/>
              </a:prstGeom>
            </p:spPr>
          </p:pic>
        </mc:Fallback>
      </mc:AlternateContent>
    </p:spTree>
    <p:extLst>
      <p:ext uri="{BB962C8B-B14F-4D97-AF65-F5344CB8AC3E}">
        <p14:creationId xmlns:p14="http://schemas.microsoft.com/office/powerpoint/2010/main" val="527058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a:extLst>
            <a:ext uri="{FF2B5EF4-FFF2-40B4-BE49-F238E27FC236}">
              <a16:creationId xmlns:a16="http://schemas.microsoft.com/office/drawing/2014/main" id="{F5928DF0-E2F9-EE07-F511-947C4B74276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1212182-68D3-0093-9EA4-B87029FC0C19}"/>
              </a:ext>
            </a:extLst>
          </p:cNvPr>
          <p:cNvSpPr/>
          <p:nvPr/>
        </p:nvSpPr>
        <p:spPr>
          <a:xfrm>
            <a:off x="0" y="0"/>
            <a:ext cx="9715500" cy="6566599"/>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C1886B-0756-BBB6-193C-5798877DCED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318B669-ADB9-DF6E-6BB2-0996923DDF0D}"/>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43E3BBB3-04C4-49D0-7036-6D7345EEC1CA}"/>
              </a:ext>
            </a:extLst>
          </p:cNvPr>
          <p:cNvGraphicFramePr>
            <a:graphicFrameLocks noGrp="1"/>
          </p:cNvGraphicFramePr>
          <p:nvPr>
            <p:extLst>
              <p:ext uri="{D42A27DB-BD31-4B8C-83A1-F6EECF244321}">
                <p14:modId xmlns:p14="http://schemas.microsoft.com/office/powerpoint/2010/main" val="120759912"/>
              </p:ext>
            </p:extLst>
          </p:nvPr>
        </p:nvGraphicFramePr>
        <p:xfrm>
          <a:off x="554619" y="291401"/>
          <a:ext cx="8681976" cy="5613400"/>
        </p:xfrm>
        <a:graphic>
          <a:graphicData uri="http://schemas.openxmlformats.org/drawingml/2006/table">
            <a:tbl>
              <a:tblPr/>
              <a:tblGrid>
                <a:gridCol w="2893992">
                  <a:extLst>
                    <a:ext uri="{9D8B030D-6E8A-4147-A177-3AD203B41FA5}">
                      <a16:colId xmlns:a16="http://schemas.microsoft.com/office/drawing/2014/main" val="1799830494"/>
                    </a:ext>
                  </a:extLst>
                </a:gridCol>
                <a:gridCol w="2893992">
                  <a:extLst>
                    <a:ext uri="{9D8B030D-6E8A-4147-A177-3AD203B41FA5}">
                      <a16:colId xmlns:a16="http://schemas.microsoft.com/office/drawing/2014/main" val="451966408"/>
                    </a:ext>
                  </a:extLst>
                </a:gridCol>
                <a:gridCol w="2893992">
                  <a:extLst>
                    <a:ext uri="{9D8B030D-6E8A-4147-A177-3AD203B41FA5}">
                      <a16:colId xmlns:a16="http://schemas.microsoft.com/office/drawing/2014/main" val="2021381842"/>
                    </a:ext>
                  </a:extLst>
                </a:gridCol>
              </a:tblGrid>
              <a:tr h="0">
                <a:tc>
                  <a:txBody>
                    <a:bodyPr/>
                    <a:lstStyle/>
                    <a:p>
                      <a:pPr algn="r" rtl="0" fontAlgn="t"/>
                      <a:r>
                        <a:rPr lang="he-IL" sz="2400" b="1" i="0" u="none" strike="noStrike">
                          <a:solidFill>
                            <a:srgbClr val="00B0F0"/>
                          </a:solidFill>
                          <a:effectLst/>
                          <a:latin typeface="Arial" panose="020B0604020202020204" pitchFamily="34" charset="0"/>
                          <a:cs typeface="+mj-cs"/>
                        </a:rPr>
                        <a:t>﻿ספר ישעיה פרק נו</a:t>
                      </a:r>
                      <a:endParaRPr lang="he-IL" sz="4000">
                        <a:solidFill>
                          <a:srgbClr val="00B0F0"/>
                        </a:solidFill>
                        <a:effectLst/>
                        <a:cs typeface="+mj-cs"/>
                      </a:endParaRPr>
                    </a:p>
                    <a:p>
                      <a:pPr algn="r" rtl="0" fontAlgn="t"/>
                      <a:r>
                        <a:rPr lang="he-IL" sz="2400" b="0" i="0" u="none" strike="noStrike">
                          <a:solidFill>
                            <a:srgbClr val="00B0F0"/>
                          </a:solidFill>
                          <a:effectLst/>
                          <a:latin typeface="Arial" panose="020B0604020202020204" pitchFamily="34" charset="0"/>
                          <a:cs typeface="+mj-cs"/>
                        </a:rPr>
                        <a:t>י</a:t>
                      </a:r>
                      <a:r>
                        <a:rPr lang="he-IL" sz="2400" b="0" i="0" u="none" strike="noStrike">
                          <a:solidFill>
                            <a:schemeClr val="bg1"/>
                          </a:solidFill>
                          <a:effectLst/>
                          <a:latin typeface="Arial" panose="020B0604020202020204" pitchFamily="34" charset="0"/>
                          <a:cs typeface="+mj-cs"/>
                        </a:rPr>
                        <a:t>    </a:t>
                      </a:r>
                      <a:r>
                        <a:rPr lang="he-IL" sz="2400" b="1" i="0" u="none" strike="noStrike">
                          <a:solidFill>
                            <a:schemeClr val="bg1"/>
                          </a:solidFill>
                          <a:effectLst/>
                          <a:latin typeface="Arial" panose="020B0604020202020204" pitchFamily="34" charset="0"/>
                          <a:cs typeface="+mj-cs"/>
                        </a:rPr>
                        <a:t>צֹפָו [צֹפָיו]</a:t>
                      </a:r>
                      <a:r>
                        <a:rPr lang="he-IL" sz="2400" b="0" i="0" u="none" strike="noStrike">
                          <a:solidFill>
                            <a:schemeClr val="bg1"/>
                          </a:solidFill>
                          <a:effectLst/>
                          <a:latin typeface="Arial" panose="020B0604020202020204" pitchFamily="34" charset="0"/>
                          <a:cs typeface="+mj-cs"/>
                        </a:rPr>
                        <a:t> עִוְרִים כֻּלָּם לֹא יָדָעוּ כֻּלָּם </a:t>
                      </a:r>
                      <a:r>
                        <a:rPr lang="he-IL" sz="2400" b="1" i="0" u="none" strike="noStrike">
                          <a:solidFill>
                            <a:schemeClr val="bg1"/>
                          </a:solidFill>
                          <a:effectLst/>
                          <a:latin typeface="Arial" panose="020B0604020202020204" pitchFamily="34" charset="0"/>
                          <a:cs typeface="+mj-cs"/>
                        </a:rPr>
                        <a:t>כְּלָבִים אִלְּמִים</a:t>
                      </a:r>
                      <a:r>
                        <a:rPr lang="he-IL" sz="2400" b="0" i="0" u="none" strike="noStrike">
                          <a:solidFill>
                            <a:schemeClr val="bg1"/>
                          </a:solidFill>
                          <a:effectLst/>
                          <a:latin typeface="Arial" panose="020B0604020202020204" pitchFamily="34" charset="0"/>
                          <a:cs typeface="+mj-cs"/>
                        </a:rPr>
                        <a:t> לֹא יוּכְלוּ לִנְבֹּחַ הֹזִים שֹׁכְבִים אֹהֲבֵי לָנוּם: </a:t>
                      </a:r>
                      <a:r>
                        <a:rPr lang="he-IL" sz="2400" b="0" i="0" u="none" strike="noStrike">
                          <a:solidFill>
                            <a:srgbClr val="00B0F0"/>
                          </a:solidFill>
                          <a:effectLst/>
                          <a:latin typeface="Arial" panose="020B0604020202020204" pitchFamily="34" charset="0"/>
                          <a:cs typeface="+mj-cs"/>
                        </a:rPr>
                        <a:t>יא</a:t>
                      </a:r>
                      <a:r>
                        <a:rPr lang="he-IL" sz="2400" b="0" i="0" u="none" strike="noStrike">
                          <a:solidFill>
                            <a:schemeClr val="bg1"/>
                          </a:solidFill>
                          <a:effectLst/>
                          <a:latin typeface="Arial" panose="020B0604020202020204" pitchFamily="34" charset="0"/>
                          <a:cs typeface="+mj-cs"/>
                        </a:rPr>
                        <a:t>   וְהַכְּלָבִים עַזֵּי-נֶפֶשׁ לֹא יָדְעוּ שָֹבְעָה וְהֵמָּה </a:t>
                      </a:r>
                      <a:r>
                        <a:rPr lang="he-IL" sz="2400" b="1" i="0" u="none" strike="noStrike">
                          <a:solidFill>
                            <a:schemeClr val="bg1"/>
                          </a:solidFill>
                          <a:effectLst/>
                          <a:latin typeface="Arial" panose="020B0604020202020204" pitchFamily="34" charset="0"/>
                          <a:cs typeface="+mj-cs"/>
                        </a:rPr>
                        <a:t>רֹעִים </a:t>
                      </a:r>
                      <a:r>
                        <a:rPr lang="he-IL" sz="2400" b="0" i="0" u="none" strike="noStrike">
                          <a:solidFill>
                            <a:schemeClr val="bg1"/>
                          </a:solidFill>
                          <a:effectLst/>
                          <a:latin typeface="Arial" panose="020B0604020202020204" pitchFamily="34" charset="0"/>
                          <a:cs typeface="+mj-cs"/>
                        </a:rPr>
                        <a:t>לֹא יָדְעוּ הָבִין כֻּלָּם לְדַרְכָּם פָּנוּ אִישׁ לְבִצְעוֹ מִקָּצֵהוּ: </a:t>
                      </a:r>
                      <a:r>
                        <a:rPr lang="he-IL" sz="2400" b="0" i="0" u="none" strike="noStrike">
                          <a:solidFill>
                            <a:srgbClr val="00B0F0"/>
                          </a:solidFill>
                          <a:effectLst/>
                          <a:latin typeface="Arial" panose="020B0604020202020204" pitchFamily="34" charset="0"/>
                          <a:cs typeface="+mj-cs"/>
                        </a:rPr>
                        <a:t>יב</a:t>
                      </a:r>
                      <a:r>
                        <a:rPr lang="he-IL" sz="2400" b="0" i="0" u="none" strike="noStrike">
                          <a:solidFill>
                            <a:schemeClr val="bg1"/>
                          </a:solidFill>
                          <a:effectLst/>
                          <a:latin typeface="Arial" panose="020B0604020202020204" pitchFamily="34" charset="0"/>
                          <a:cs typeface="+mj-cs"/>
                        </a:rPr>
                        <a:t>   אֵתָיוּ אֶקְחָה-יַיִן וְנִסְבְּאָה שֵׁכָר וְהָיָה </a:t>
                      </a:r>
                      <a:r>
                        <a:rPr lang="he-IL" sz="2400" b="1" i="0" u="none" strike="noStrike">
                          <a:solidFill>
                            <a:schemeClr val="bg1"/>
                          </a:solidFill>
                          <a:effectLst/>
                          <a:latin typeface="Arial" panose="020B0604020202020204" pitchFamily="34" charset="0"/>
                          <a:cs typeface="+mj-cs"/>
                        </a:rPr>
                        <a:t>כָזֶה יוֹם מָחָר גָּדוֹל יֶתֶר מְאֹד</a:t>
                      </a:r>
                      <a:r>
                        <a:rPr lang="he-IL" sz="2400" b="0" i="0" u="none" strike="noStrike">
                          <a:solidFill>
                            <a:schemeClr val="bg1"/>
                          </a:solidFill>
                          <a:effectLst/>
                          <a:latin typeface="Arial" panose="020B0604020202020204" pitchFamily="34" charset="0"/>
                          <a:cs typeface="+mj-cs"/>
                        </a:rPr>
                        <a:t>: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r>
                        <a:rPr lang="he-IL" sz="2400" b="0" i="0" u="none" strike="noStrike">
                          <a:solidFill>
                            <a:srgbClr val="00B0F0"/>
                          </a:solidFill>
                          <a:effectLst/>
                          <a:latin typeface="Arial" panose="020B0604020202020204" pitchFamily="34" charset="0"/>
                          <a:cs typeface="+mj-cs"/>
                        </a:rPr>
                        <a:t>י</a:t>
                      </a:r>
                      <a:r>
                        <a:rPr lang="he-IL" sz="2400" b="0" i="0" u="none" strike="noStrike">
                          <a:solidFill>
                            <a:schemeClr val="bg1"/>
                          </a:solidFill>
                          <a:effectLst/>
                          <a:latin typeface="Arial" panose="020B0604020202020204" pitchFamily="34" charset="0"/>
                          <a:cs typeface="+mj-cs"/>
                        </a:rPr>
                        <a:t>     </a:t>
                      </a:r>
                      <a:r>
                        <a:rPr lang="he-IL" sz="2400" b="1" i="0" u="none" strike="noStrike">
                          <a:solidFill>
                            <a:schemeClr val="bg1"/>
                          </a:solidFill>
                          <a:effectLst/>
                          <a:latin typeface="Arial" panose="020B0604020202020204" pitchFamily="34" charset="0"/>
                          <a:cs typeface="+mj-cs"/>
                        </a:rPr>
                        <a:t>סָכֹואֵיהֹון </a:t>
                      </a:r>
                      <a:r>
                        <a:rPr lang="he-IL" sz="2400" b="0" i="0" u="none" strike="noStrike">
                          <a:solidFill>
                            <a:schemeClr val="bg1"/>
                          </a:solidFill>
                          <a:effectLst/>
                          <a:latin typeface="Arial" panose="020B0604020202020204" pitchFamily="34" charset="0"/>
                          <a:cs typeface="+mj-cs"/>
                        </a:rPr>
                        <a:t>סְמַן כֻלְהֹון לָא יָדְעִין מִדָעַם כֻלְהֹון </a:t>
                      </a:r>
                      <a:r>
                        <a:rPr lang="he-IL" sz="2400" b="1" i="0" u="none" strike="noStrike">
                          <a:solidFill>
                            <a:schemeClr val="bg1"/>
                          </a:solidFill>
                          <a:effectLst/>
                          <a:latin typeface="Arial" panose="020B0604020202020204" pitchFamily="34" charset="0"/>
                          <a:cs typeface="+mj-cs"/>
                        </a:rPr>
                        <a:t>כַלבִין חַרשִין</a:t>
                      </a:r>
                      <a:r>
                        <a:rPr lang="he-IL" sz="2400" b="0" i="0" u="none" strike="noStrike">
                          <a:solidFill>
                            <a:schemeClr val="bg1"/>
                          </a:solidFill>
                          <a:effectLst/>
                          <a:latin typeface="Arial" panose="020B0604020202020204" pitchFamily="34" charset="0"/>
                          <a:cs typeface="+mj-cs"/>
                        </a:rPr>
                        <a:t> לָא יָכְלִין לְמִיבַח נָיְמִין שָכְבִין רָחְמִין לְמִדמַך׃ </a:t>
                      </a:r>
                      <a:r>
                        <a:rPr lang="he-IL" sz="2400" b="0" i="0" u="none" strike="noStrike">
                          <a:solidFill>
                            <a:srgbClr val="00B0F0"/>
                          </a:solidFill>
                          <a:effectLst/>
                          <a:latin typeface="Arial" panose="020B0604020202020204" pitchFamily="34" charset="0"/>
                          <a:cs typeface="+mj-cs"/>
                        </a:rPr>
                        <a:t>יא</a:t>
                      </a:r>
                      <a:r>
                        <a:rPr lang="he-IL" sz="2400" b="0" i="0" u="none" strike="noStrike">
                          <a:solidFill>
                            <a:schemeClr val="bg1"/>
                          </a:solidFill>
                          <a:effectLst/>
                          <a:latin typeface="Arial" panose="020B0604020202020204" pitchFamily="34" charset="0"/>
                          <a:cs typeface="+mj-cs"/>
                        </a:rPr>
                        <a:t>     </a:t>
                      </a:r>
                      <a:r>
                        <a:rPr lang="he-IL" sz="2400" b="1" i="0" u="none" strike="noStrike">
                          <a:solidFill>
                            <a:schemeClr val="bg1"/>
                          </a:solidFill>
                          <a:effectLst/>
                          <a:latin typeface="Arial" panose="020B0604020202020204" pitchFamily="34" charset="0"/>
                          <a:cs typeface="+mj-cs"/>
                        </a:rPr>
                        <a:t>וְכַלבַיָא </a:t>
                      </a:r>
                      <a:r>
                        <a:rPr lang="he-IL" sz="2400" b="0" i="0" u="none" strike="noStrike">
                          <a:solidFill>
                            <a:schemeClr val="bg1"/>
                          </a:solidFill>
                          <a:effectLst/>
                          <a:latin typeface="Arial" panose="020B0604020202020204" pitchFamily="34" charset="0"/>
                          <a:cs typeface="+mj-cs"/>
                        </a:rPr>
                        <a:t>תַקִיפֵי נַפשָן לָא יָדְעִין לְמִסבַע וְאִנוּן </a:t>
                      </a:r>
                      <a:r>
                        <a:rPr lang="he-IL" sz="2400" b="1" i="0" u="none" strike="noStrike">
                          <a:solidFill>
                            <a:schemeClr val="bg1"/>
                          </a:solidFill>
                          <a:effectLst/>
                          <a:latin typeface="Arial" panose="020B0604020202020204" pitchFamily="34" charset="0"/>
                          <a:cs typeface="+mj-cs"/>
                        </a:rPr>
                        <a:t>מַבאְשִין </a:t>
                      </a:r>
                      <a:r>
                        <a:rPr lang="he-IL" sz="2400" b="0" i="0" u="none" strike="noStrike">
                          <a:solidFill>
                            <a:schemeClr val="bg1"/>
                          </a:solidFill>
                          <a:effectLst/>
                          <a:latin typeface="Arial" panose="020B0604020202020204" pitchFamily="34" charset="0"/>
                          <a:cs typeface="+mj-cs"/>
                        </a:rPr>
                        <a:t>לָא יָדְעִין </a:t>
                      </a:r>
                      <a:r>
                        <a:rPr lang="he-IL" sz="2400" b="1" i="0" u="none" strike="noStrike">
                          <a:solidFill>
                            <a:schemeClr val="bg1"/>
                          </a:solidFill>
                          <a:effectLst/>
                          <a:latin typeface="Arial" panose="020B0604020202020204" pitchFamily="34" charset="0"/>
                          <a:cs typeface="+mj-cs"/>
                        </a:rPr>
                        <a:t>לְאִסתַכָלָא </a:t>
                      </a:r>
                      <a:r>
                        <a:rPr lang="he-IL" sz="2400" b="0" i="0" u="none" strike="noStrike">
                          <a:solidFill>
                            <a:schemeClr val="bg1"/>
                          </a:solidFill>
                          <a:effectLst/>
                          <a:latin typeface="Arial" panose="020B0604020202020204" pitchFamily="34" charset="0"/>
                          <a:cs typeface="+mj-cs"/>
                        </a:rPr>
                        <a:t>כֻלְהֹון גְבַר לָקֳבֵיל אֹורחֵיה גְלֹו גְבַר לְמִיבַז מָמֹונֵיה דְיִשׂרָאֵל׃ </a:t>
                      </a:r>
                      <a:r>
                        <a:rPr lang="he-IL" sz="2400" b="0" i="0" u="none" strike="noStrike">
                          <a:solidFill>
                            <a:srgbClr val="00B0F0"/>
                          </a:solidFill>
                          <a:effectLst/>
                          <a:latin typeface="Arial" panose="020B0604020202020204" pitchFamily="34" charset="0"/>
                          <a:cs typeface="+mj-cs"/>
                        </a:rPr>
                        <a:t>יב</a:t>
                      </a:r>
                      <a:r>
                        <a:rPr lang="he-IL" sz="2400" b="0" i="0" u="none" strike="noStrike">
                          <a:solidFill>
                            <a:schemeClr val="bg1"/>
                          </a:solidFill>
                          <a:effectLst/>
                          <a:latin typeface="Arial" panose="020B0604020202020204" pitchFamily="34" charset="0"/>
                          <a:cs typeface="+mj-cs"/>
                        </a:rPr>
                        <a:t>     אָמְרִין אֵיתֹו וְנִסבֵי חְמַר וְנִתרְוֵי מִן עַתִיק וּתהֵי שֵירוּתַנָא דִמחַר טָבָא מִדְיֹומָא דֵין </a:t>
                      </a:r>
                      <a:r>
                        <a:rPr lang="he-IL" sz="2400" b="1" i="0" u="none" strike="noStrike">
                          <a:solidFill>
                            <a:schemeClr val="bg1"/>
                          </a:solidFill>
                          <a:effectLst/>
                          <a:latin typeface="Arial" panose="020B0604020202020204" pitchFamily="34" charset="0"/>
                          <a:cs typeface="+mj-cs"/>
                        </a:rPr>
                        <a:t>סַגִיאָה לַחדָא</a:t>
                      </a:r>
                      <a:r>
                        <a:rPr lang="he-IL" sz="2400" b="0" i="0" u="none" strike="noStrike">
                          <a:solidFill>
                            <a:schemeClr val="bg1"/>
                          </a:solidFill>
                          <a:effectLst/>
                          <a:latin typeface="Arial" panose="020B0604020202020204" pitchFamily="34" charset="0"/>
                          <a:cs typeface="+mj-cs"/>
                        </a:rPr>
                        <a:t>׃</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r>
                        <a:rPr lang="he-IL" sz="2400" b="0" i="0" u="none" strike="noStrike">
                          <a:solidFill>
                            <a:srgbClr val="00B0F0"/>
                          </a:solidFill>
                          <a:effectLst/>
                          <a:latin typeface="Arial" panose="020B0604020202020204" pitchFamily="34" charset="0"/>
                          <a:cs typeface="+mj-cs"/>
                        </a:rPr>
                        <a:t>י</a:t>
                      </a:r>
                      <a:r>
                        <a:rPr lang="he-IL" sz="2400" b="0" i="0" u="none" strike="noStrike">
                          <a:solidFill>
                            <a:schemeClr val="bg1"/>
                          </a:solidFill>
                          <a:effectLst/>
                          <a:latin typeface="Arial" panose="020B0604020202020204" pitchFamily="34" charset="0"/>
                          <a:cs typeface="+mj-cs"/>
                        </a:rPr>
                        <a:t>      </a:t>
                      </a:r>
                      <a:r>
                        <a:rPr lang="he-IL" sz="2400" b="1" i="0" u="none" strike="noStrike">
                          <a:solidFill>
                            <a:schemeClr val="bg1"/>
                          </a:solidFill>
                          <a:effectLst/>
                          <a:latin typeface="Arial" panose="020B0604020202020204" pitchFamily="34" charset="0"/>
                          <a:cs typeface="+mj-cs"/>
                        </a:rPr>
                        <a:t>סָכֹואֵיהֹון </a:t>
                      </a:r>
                      <a:r>
                        <a:rPr lang="he-IL" sz="2400" b="0" i="0" u="none" strike="noStrike">
                          <a:solidFill>
                            <a:schemeClr val="bg1"/>
                          </a:solidFill>
                          <a:effectLst/>
                          <a:latin typeface="Arial" panose="020B0604020202020204" pitchFamily="34" charset="0"/>
                          <a:cs typeface="+mj-cs"/>
                        </a:rPr>
                        <a:t>סְמַן כֻלְהֹון לָא יָדְעִין מִדָעַם כֻלְהֹון </a:t>
                      </a:r>
                      <a:r>
                        <a:rPr lang="he-IL" sz="2400" b="1" i="0" u="none" strike="noStrike">
                          <a:solidFill>
                            <a:schemeClr val="bg1"/>
                          </a:solidFill>
                          <a:effectLst/>
                          <a:latin typeface="Arial" panose="020B0604020202020204" pitchFamily="34" charset="0"/>
                          <a:cs typeface="+mj-cs"/>
                        </a:rPr>
                        <a:t>כַלבִין חַרשִין</a:t>
                      </a:r>
                      <a:r>
                        <a:rPr lang="he-IL" sz="2400" b="0" i="0" u="none" strike="noStrike">
                          <a:solidFill>
                            <a:schemeClr val="bg1"/>
                          </a:solidFill>
                          <a:effectLst/>
                          <a:latin typeface="Arial" panose="020B0604020202020204" pitchFamily="34" charset="0"/>
                          <a:cs typeface="+mj-cs"/>
                        </a:rPr>
                        <a:t> לָא יָכְלִין לְמִיבַח נָיְמִין שָכְבִין רָחְמִין לְמִדמַך׃ </a:t>
                      </a:r>
                      <a:r>
                        <a:rPr lang="he-IL" sz="2400" b="0" i="0" u="none" strike="noStrike">
                          <a:solidFill>
                            <a:srgbClr val="00B0F0"/>
                          </a:solidFill>
                          <a:effectLst/>
                          <a:latin typeface="Arial" panose="020B0604020202020204" pitchFamily="34" charset="0"/>
                          <a:cs typeface="+mj-cs"/>
                        </a:rPr>
                        <a:t>יא</a:t>
                      </a:r>
                      <a:r>
                        <a:rPr lang="he-IL" sz="2400" b="0" i="0" u="none" strike="noStrike">
                          <a:solidFill>
                            <a:schemeClr val="bg1"/>
                          </a:solidFill>
                          <a:effectLst/>
                          <a:latin typeface="Arial" panose="020B0604020202020204" pitchFamily="34" charset="0"/>
                          <a:cs typeface="+mj-cs"/>
                        </a:rPr>
                        <a:t>      </a:t>
                      </a:r>
                      <a:r>
                        <a:rPr lang="he-IL" sz="2400" b="1" i="0" u="none" strike="noStrike">
                          <a:solidFill>
                            <a:schemeClr val="bg1"/>
                          </a:solidFill>
                          <a:effectLst/>
                          <a:latin typeface="Arial" panose="020B0604020202020204" pitchFamily="34" charset="0"/>
                          <a:cs typeface="+mj-cs"/>
                        </a:rPr>
                        <a:t>וְכַלבַיָא </a:t>
                      </a:r>
                      <a:r>
                        <a:rPr lang="he-IL" sz="2400" b="0" i="0" u="none" strike="noStrike">
                          <a:solidFill>
                            <a:schemeClr val="bg1"/>
                          </a:solidFill>
                          <a:effectLst/>
                          <a:latin typeface="Arial" panose="020B0604020202020204" pitchFamily="34" charset="0"/>
                          <a:cs typeface="+mj-cs"/>
                        </a:rPr>
                        <a:t>תַקִיפֵי נַפשָן לָא יָדְעִין לְמִסבַע וְאִנוּן </a:t>
                      </a:r>
                      <a:r>
                        <a:rPr lang="he-IL" sz="2400" b="1" i="0" u="none" strike="noStrike">
                          <a:solidFill>
                            <a:schemeClr val="bg1"/>
                          </a:solidFill>
                          <a:effectLst/>
                          <a:latin typeface="Arial" panose="020B0604020202020204" pitchFamily="34" charset="0"/>
                          <a:cs typeface="+mj-cs"/>
                        </a:rPr>
                        <a:t>מַבאְשִין </a:t>
                      </a:r>
                      <a:r>
                        <a:rPr lang="he-IL" sz="2400" b="0" i="0" u="none" strike="noStrike">
                          <a:solidFill>
                            <a:schemeClr val="bg1"/>
                          </a:solidFill>
                          <a:effectLst/>
                          <a:latin typeface="Arial" panose="020B0604020202020204" pitchFamily="34" charset="0"/>
                          <a:cs typeface="+mj-cs"/>
                        </a:rPr>
                        <a:t>לָא יָדְעִין </a:t>
                      </a:r>
                      <a:r>
                        <a:rPr lang="he-IL" sz="2400" b="1" i="0" u="none" strike="noStrike">
                          <a:solidFill>
                            <a:schemeClr val="bg1"/>
                          </a:solidFill>
                          <a:effectLst/>
                          <a:latin typeface="Arial" panose="020B0604020202020204" pitchFamily="34" charset="0"/>
                          <a:cs typeface="+mj-cs"/>
                        </a:rPr>
                        <a:t>לְאִסתַכָלָא </a:t>
                      </a:r>
                      <a:r>
                        <a:rPr lang="he-IL" sz="2400" b="0" i="0" u="none" strike="noStrike">
                          <a:solidFill>
                            <a:schemeClr val="bg1"/>
                          </a:solidFill>
                          <a:effectLst/>
                          <a:latin typeface="Arial" panose="020B0604020202020204" pitchFamily="34" charset="0"/>
                          <a:cs typeface="+mj-cs"/>
                        </a:rPr>
                        <a:t>כֻלְהֹון גְבַר לָקֳבֵיל אֹורחֵיה גְלֹו גְבַר לְמִיבַז מָמֹונֵיה דְיִשׂרָאֵל׃ </a:t>
                      </a:r>
                      <a:r>
                        <a:rPr lang="he-IL" sz="2400" b="0" i="0" u="none" strike="noStrike">
                          <a:solidFill>
                            <a:srgbClr val="00B0F0"/>
                          </a:solidFill>
                          <a:effectLst/>
                          <a:latin typeface="Arial" panose="020B0604020202020204" pitchFamily="34" charset="0"/>
                          <a:cs typeface="+mj-cs"/>
                        </a:rPr>
                        <a:t>יב</a:t>
                      </a:r>
                      <a:r>
                        <a:rPr lang="he-IL" sz="2400" b="0" i="0" u="none" strike="noStrike">
                          <a:solidFill>
                            <a:schemeClr val="bg1"/>
                          </a:solidFill>
                          <a:effectLst/>
                          <a:latin typeface="Arial" panose="020B0604020202020204" pitchFamily="34" charset="0"/>
                          <a:cs typeface="+mj-cs"/>
                        </a:rPr>
                        <a:t>      אָמְרִין אֵיתֹו וְנִסבֵי חְמַר וְנִתרְוֵי מִן עַתִיק וּתהֵי שֵירוּתַנָא דִמחַר טָבָא מִדְיֹומָא דֵין </a:t>
                      </a:r>
                      <a:r>
                        <a:rPr lang="he-IL" sz="2400" b="1" i="0" u="none" strike="noStrike">
                          <a:solidFill>
                            <a:schemeClr val="bg1"/>
                          </a:solidFill>
                          <a:effectLst/>
                          <a:latin typeface="Arial" panose="020B0604020202020204" pitchFamily="34" charset="0"/>
                          <a:cs typeface="+mj-cs"/>
                        </a:rPr>
                        <a:t>סַגִיאָה לַחדָא</a:t>
                      </a:r>
                      <a:r>
                        <a:rPr lang="he-IL" sz="2400" b="0" i="0" u="none" strike="noStrike">
                          <a:solidFill>
                            <a:schemeClr val="bg1"/>
                          </a:solidFill>
                          <a:effectLst/>
                          <a:latin typeface="Arial" panose="020B0604020202020204" pitchFamily="34" charset="0"/>
                          <a:cs typeface="+mj-cs"/>
                        </a:rPr>
                        <a:t>׃</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4994807"/>
                  </a:ext>
                </a:extLst>
              </a:tr>
            </a:tbl>
          </a:graphicData>
        </a:graphic>
      </p:graphicFrame>
    </p:spTree>
    <p:extLst>
      <p:ext uri="{BB962C8B-B14F-4D97-AF65-F5344CB8AC3E}">
        <p14:creationId xmlns:p14="http://schemas.microsoft.com/office/powerpoint/2010/main" val="412291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a:extLst>
            <a:ext uri="{FF2B5EF4-FFF2-40B4-BE49-F238E27FC236}">
              <a16:creationId xmlns:a16="http://schemas.microsoft.com/office/drawing/2014/main" id="{2381722E-0F02-BC83-ED84-3C8884ABB4F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FE1A3A6-4204-DA5F-C50A-389C9344F06A}"/>
              </a:ext>
            </a:extLst>
          </p:cNvPr>
          <p:cNvSpPr/>
          <p:nvPr/>
        </p:nvSpPr>
        <p:spPr>
          <a:xfrm>
            <a:off x="0" y="0"/>
            <a:ext cx="9715500" cy="6566599"/>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53FBD2A-C982-3215-7EDE-A62A26C3163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7C42075E-0A4D-6865-DD7C-7EA03A45903C}"/>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F564604A-96F7-5C0E-767D-2D792DA76CBA}"/>
              </a:ext>
            </a:extLst>
          </p:cNvPr>
          <p:cNvSpPr txBox="1"/>
          <p:nvPr/>
        </p:nvSpPr>
        <p:spPr>
          <a:xfrm>
            <a:off x="349250" y="347134"/>
            <a:ext cx="9190298" cy="5786199"/>
          </a:xfrm>
          <a:prstGeom prst="rect">
            <a:avLst/>
          </a:prstGeom>
          <a:noFill/>
        </p:spPr>
        <p:txBody>
          <a:bodyPr wrap="square">
            <a:spAutoFit/>
          </a:bodyPr>
          <a:lstStyle/>
          <a:p>
            <a:pPr rtl="0"/>
            <a:r>
              <a:rPr lang="en-US" sz="1800" b="1" i="0" u="none" strike="noStrike">
                <a:solidFill>
                  <a:srgbClr val="92D050"/>
                </a:solidFill>
                <a:effectLst/>
                <a:latin typeface="Arial" panose="020B0604020202020204" pitchFamily="34" charset="0"/>
              </a:rPr>
              <a:t>Isaiah 56:10</a:t>
            </a:r>
            <a:endParaRPr lang="en-US" b="0">
              <a:solidFill>
                <a:srgbClr val="92D050"/>
              </a:solidFill>
              <a:effectLst/>
            </a:endParaRPr>
          </a:p>
          <a:p>
            <a:pPr rtl="0"/>
            <a:r>
              <a:rPr lang="en-US" sz="1700" b="1" i="0" u="none" strike="noStrike">
                <a:solidFill>
                  <a:srgbClr val="92D050"/>
                </a:solidFill>
                <a:effectLst/>
                <a:latin typeface="Arial" panose="020B0604020202020204" pitchFamily="34" charset="0"/>
              </a:rPr>
              <a:t>Hebrew Text:</a:t>
            </a:r>
            <a:r>
              <a:rPr lang="en-US" sz="1700" b="0" i="0" u="none" strike="noStrike">
                <a:solidFill>
                  <a:srgbClr val="FFC00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“His watchmen are blind; they are all without knowledge; they are all silent dogs; they cannot bark, dreaming, lying down, loving to slumber.”</a:t>
            </a:r>
            <a:endParaRPr lang="en-US" sz="1700" b="0">
              <a:solidFill>
                <a:srgbClr val="00B0F0"/>
              </a:solidFill>
              <a:effectLst/>
            </a:endParaRPr>
          </a:p>
          <a:p>
            <a:pPr rtl="0"/>
            <a:r>
              <a:rPr lang="en-US" sz="1700" b="1" i="0" u="none" strike="noStrike">
                <a:solidFill>
                  <a:srgbClr val="92D050"/>
                </a:solidFill>
                <a:effectLst/>
                <a:latin typeface="Arial" panose="020B0604020202020204" pitchFamily="34" charset="0"/>
              </a:rPr>
              <a:t>Targum Jonathan:</a:t>
            </a:r>
            <a:r>
              <a:rPr lang="en-US" sz="1700" b="0" i="0" u="none" strike="noStrike">
                <a:solidFill>
                  <a:srgbClr val="92D05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“Their watchmen are blind, they all lack understanding; they are all mute dogs; they cannot bark, dreaming, lying down, loving to slumber.”</a:t>
            </a:r>
            <a:endParaRPr lang="en-US" sz="1700" b="0">
              <a:solidFill>
                <a:srgbClr val="00B0F0"/>
              </a:solidFill>
              <a:effectLst/>
            </a:endParaRPr>
          </a:p>
          <a:p>
            <a:pPr rtl="0"/>
            <a:r>
              <a:rPr lang="en-US" sz="1700" b="1" i="0" u="none" strike="noStrike">
                <a:solidFill>
                  <a:srgbClr val="92D050"/>
                </a:solidFill>
                <a:effectLst/>
                <a:latin typeface="Arial" panose="020B0604020202020204" pitchFamily="34" charset="0"/>
              </a:rPr>
              <a:t>Difference:</a:t>
            </a:r>
            <a:r>
              <a:rPr lang="en-US" sz="1700" b="0" i="0" u="none" strike="noStrike">
                <a:solidFill>
                  <a:srgbClr val="92D050"/>
                </a:solidFill>
                <a:effectLst/>
                <a:latin typeface="Arial" panose="020B0604020202020204" pitchFamily="34" charset="0"/>
              </a:rPr>
              <a:t> </a:t>
            </a:r>
            <a:r>
              <a:rPr lang="en-US" sz="1700" b="0" i="0" u="none" strike="noStrike">
                <a:solidFill>
                  <a:srgbClr val="FFC000"/>
                </a:solidFill>
                <a:effectLst/>
                <a:latin typeface="Arial" panose="020B0604020202020204" pitchFamily="34" charset="0"/>
              </a:rPr>
              <a:t>The Hebrew uses</a:t>
            </a:r>
            <a:r>
              <a:rPr lang="he-IL" sz="1700" b="0" i="0" u="none" strike="noStrike">
                <a:solidFill>
                  <a:srgbClr val="FFFF00"/>
                </a:solidFill>
                <a:effectLst/>
                <a:latin typeface="Arial" panose="020B0604020202020204" pitchFamily="34" charset="0"/>
              </a:rPr>
              <a:t>צֹפָיו</a:t>
            </a:r>
            <a:r>
              <a:rPr lang="he-IL" sz="1700" b="0" i="0" u="none" strike="noStrike">
                <a:solidFill>
                  <a:srgbClr val="FFC000"/>
                </a:solidFill>
                <a:effectLst/>
                <a:latin typeface="Arial" panose="020B0604020202020204" pitchFamily="34" charset="0"/>
              </a:rPr>
              <a:t> </a:t>
            </a:r>
            <a:r>
              <a:rPr lang="en-US" sz="1700" b="0" i="0" u="none" strike="noStrike">
                <a:solidFill>
                  <a:srgbClr val="FFC000"/>
                </a:solidFill>
                <a:effectLst/>
                <a:latin typeface="Arial" panose="020B0604020202020204" pitchFamily="34" charset="0"/>
              </a:rPr>
              <a:t> (watchmen) and</a:t>
            </a:r>
            <a:r>
              <a:rPr lang="he-IL" sz="1700" b="0" i="0" u="none" strike="noStrike">
                <a:solidFill>
                  <a:srgbClr val="FFFF00"/>
                </a:solidFill>
                <a:effectLst/>
                <a:latin typeface="Arial" panose="020B0604020202020204" pitchFamily="34" charset="0"/>
              </a:rPr>
              <a:t>כלבים אלמים </a:t>
            </a:r>
            <a:r>
              <a:rPr lang="en-US" sz="1700" b="0" i="0" u="none" strike="noStrike">
                <a:solidFill>
                  <a:srgbClr val="FFFF00"/>
                </a:solidFill>
                <a:effectLst/>
                <a:latin typeface="Arial" panose="020B0604020202020204" pitchFamily="34" charset="0"/>
              </a:rPr>
              <a:t> </a:t>
            </a:r>
            <a:r>
              <a:rPr lang="en-US" sz="1700" b="0" i="0" u="none" strike="noStrike">
                <a:solidFill>
                  <a:srgbClr val="FFC000"/>
                </a:solidFill>
                <a:effectLst/>
                <a:latin typeface="Arial" panose="020B0604020202020204" pitchFamily="34" charset="0"/>
              </a:rPr>
              <a:t>(silent dogs), emphasizing their silence and uselessness. The Aramaic</a:t>
            </a:r>
            <a:r>
              <a:rPr lang="he-IL" sz="1700" b="0" i="0" u="none" strike="noStrike">
                <a:solidFill>
                  <a:srgbClr val="FFFF00"/>
                </a:solidFill>
                <a:effectLst/>
                <a:latin typeface="Arial" panose="020B0604020202020204" pitchFamily="34" charset="0"/>
              </a:rPr>
              <a:t>סָכֹואֵיהֹון</a:t>
            </a:r>
            <a:r>
              <a:rPr lang="he-IL" sz="1700" b="0" i="0" u="none" strike="noStrike">
                <a:solidFill>
                  <a:srgbClr val="FFC000"/>
                </a:solidFill>
                <a:effectLst/>
                <a:latin typeface="Arial" panose="020B0604020202020204" pitchFamily="34" charset="0"/>
              </a:rPr>
              <a:t> </a:t>
            </a:r>
            <a:r>
              <a:rPr lang="en-US" sz="1700" b="0" i="0" u="none" strike="noStrike">
                <a:solidFill>
                  <a:srgbClr val="FFC000"/>
                </a:solidFill>
                <a:effectLst/>
                <a:latin typeface="Arial" panose="020B0604020202020204" pitchFamily="34" charset="0"/>
              </a:rPr>
              <a:t> (watchmen) and</a:t>
            </a:r>
            <a:r>
              <a:rPr lang="he-IL" sz="1700" b="0" i="0" u="none" strike="noStrike">
                <a:solidFill>
                  <a:srgbClr val="FFFF00"/>
                </a:solidFill>
                <a:effectLst/>
                <a:latin typeface="Arial" panose="020B0604020202020204" pitchFamily="34" charset="0"/>
              </a:rPr>
              <a:t>כלבין חרשין </a:t>
            </a:r>
            <a:r>
              <a:rPr lang="en-US" sz="1700" b="0" i="0" u="none" strike="noStrike">
                <a:solidFill>
                  <a:srgbClr val="FFFF00"/>
                </a:solidFill>
                <a:effectLst/>
                <a:latin typeface="Arial" panose="020B0604020202020204" pitchFamily="34" charset="0"/>
              </a:rPr>
              <a:t> </a:t>
            </a:r>
            <a:r>
              <a:rPr lang="en-US" sz="1700" b="0" i="0" u="none" strike="noStrike">
                <a:solidFill>
                  <a:srgbClr val="FFC000"/>
                </a:solidFill>
                <a:effectLst/>
                <a:latin typeface="Arial" panose="020B0604020202020204" pitchFamily="34" charset="0"/>
              </a:rPr>
              <a:t>(mute dogs) use similar terms but with a slightly different focus on their muteness and inability to warn. Both highlight the failure of leadership, but the Aramaic adds a nuance of willful ignorance.</a:t>
            </a:r>
            <a:endParaRPr lang="en-US" sz="1700" b="0">
              <a:solidFill>
                <a:srgbClr val="FFC000"/>
              </a:solidFill>
              <a:effectLst/>
            </a:endParaRPr>
          </a:p>
          <a:p>
            <a:pPr rtl="0"/>
            <a:br>
              <a:rPr lang="en-US" b="0">
                <a:solidFill>
                  <a:srgbClr val="92D050"/>
                </a:solidFill>
                <a:effectLst/>
              </a:rPr>
            </a:br>
            <a:r>
              <a:rPr lang="en-US" sz="1800" b="1" i="0" u="none" strike="noStrike">
                <a:solidFill>
                  <a:srgbClr val="92D050"/>
                </a:solidFill>
                <a:effectLst/>
                <a:latin typeface="Arial" panose="020B0604020202020204" pitchFamily="34" charset="0"/>
              </a:rPr>
              <a:t>Isaiah 56:11</a:t>
            </a:r>
            <a:endParaRPr lang="en-US" b="0">
              <a:solidFill>
                <a:srgbClr val="92D050"/>
              </a:solidFill>
              <a:effectLst/>
            </a:endParaRPr>
          </a:p>
          <a:p>
            <a:pPr rtl="0"/>
            <a:r>
              <a:rPr lang="en-US" sz="1700" b="1" i="0" u="none" strike="noStrike">
                <a:solidFill>
                  <a:srgbClr val="92D050"/>
                </a:solidFill>
                <a:effectLst/>
                <a:latin typeface="Arial" panose="020B0604020202020204" pitchFamily="34" charset="0"/>
              </a:rPr>
              <a:t>Hebrew Text:</a:t>
            </a:r>
            <a:r>
              <a:rPr lang="en-US" sz="1700" b="0" i="0" u="none" strike="noStrike">
                <a:solidFill>
                  <a:srgbClr val="92D05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“The dogs have a mighty appetite; they never have enough. But they are shepherds who have no understanding; they have all turned to their own way, each to his own gain, one and all.”</a:t>
            </a:r>
            <a:endParaRPr lang="en-US" sz="1700" b="0">
              <a:solidFill>
                <a:srgbClr val="00B0F0"/>
              </a:solidFill>
              <a:effectLst/>
            </a:endParaRPr>
          </a:p>
          <a:p>
            <a:pPr rtl="0"/>
            <a:r>
              <a:rPr lang="en-US" sz="1700" b="1" i="0" u="none" strike="noStrike">
                <a:solidFill>
                  <a:srgbClr val="92D050"/>
                </a:solidFill>
                <a:effectLst/>
                <a:latin typeface="Arial" panose="020B0604020202020204" pitchFamily="34" charset="0"/>
              </a:rPr>
              <a:t>Targum Jonathan:</a:t>
            </a:r>
            <a:r>
              <a:rPr lang="en-US" sz="1700" b="0" i="0" u="none" strike="noStrike">
                <a:solidFill>
                  <a:srgbClr val="92D050"/>
                </a:solidFill>
                <a:effectLst/>
                <a:latin typeface="Arial" panose="020B0604020202020204" pitchFamily="34" charset="0"/>
              </a:rPr>
              <a:t> </a:t>
            </a:r>
            <a:r>
              <a:rPr lang="en-US" sz="1700" b="0" i="0" u="none" strike="noStrike">
                <a:solidFill>
                  <a:srgbClr val="00B0F0"/>
                </a:solidFill>
                <a:effectLst/>
                <a:latin typeface="Arial" panose="020B0604020202020204" pitchFamily="34" charset="0"/>
              </a:rPr>
              <a:t>“The dogs are strong in appetite; they do not know satisfaction. They are greedy; they do not understand to look for gain. Each one follows his own way, each after his own profit.”</a:t>
            </a:r>
            <a:endParaRPr lang="en-US" sz="1700" b="0">
              <a:solidFill>
                <a:srgbClr val="00B0F0"/>
              </a:solidFill>
              <a:effectLst/>
            </a:endParaRPr>
          </a:p>
          <a:p>
            <a:pPr rtl="0"/>
            <a:r>
              <a:rPr lang="en-US" sz="1700" b="1" i="0" u="none" strike="noStrike">
                <a:solidFill>
                  <a:srgbClr val="92D050"/>
                </a:solidFill>
                <a:effectLst/>
                <a:latin typeface="Arial" panose="020B0604020202020204" pitchFamily="34" charset="0"/>
              </a:rPr>
              <a:t>Difference:</a:t>
            </a:r>
            <a:r>
              <a:rPr lang="en-US" sz="1700" b="0" i="0" u="none" strike="noStrike">
                <a:solidFill>
                  <a:srgbClr val="92D050"/>
                </a:solidFill>
                <a:effectLst/>
                <a:latin typeface="Arial" panose="020B0604020202020204" pitchFamily="34" charset="0"/>
              </a:rPr>
              <a:t> </a:t>
            </a:r>
            <a:r>
              <a:rPr lang="en-US" sz="1700" b="0" i="0" u="none" strike="noStrike">
                <a:solidFill>
                  <a:srgbClr val="FFC000"/>
                </a:solidFill>
                <a:effectLst/>
                <a:latin typeface="Arial" panose="020B0604020202020204" pitchFamily="34" charset="0"/>
              </a:rPr>
              <a:t>The Hebrew</a:t>
            </a:r>
            <a:r>
              <a:rPr lang="he-IL" sz="1700" b="0" i="0" u="none" strike="noStrike">
                <a:solidFill>
                  <a:srgbClr val="FFFF00"/>
                </a:solidFill>
                <a:effectLst/>
                <a:latin typeface="Arial" panose="020B0604020202020204" pitchFamily="34" charset="0"/>
              </a:rPr>
              <a:t>רֹעִים</a:t>
            </a:r>
            <a:r>
              <a:rPr lang="he-IL" sz="1700" b="0" i="0" u="none" strike="noStrike">
                <a:solidFill>
                  <a:srgbClr val="FFC000"/>
                </a:solidFill>
                <a:effectLst/>
                <a:latin typeface="Arial" panose="020B0604020202020204" pitchFamily="34" charset="0"/>
              </a:rPr>
              <a:t> </a:t>
            </a:r>
            <a:r>
              <a:rPr lang="en-US" sz="1700" b="0" i="0" u="none" strike="noStrike">
                <a:solidFill>
                  <a:srgbClr val="FFC000"/>
                </a:solidFill>
                <a:effectLst/>
                <a:latin typeface="Arial" panose="020B0604020202020204" pitchFamily="34" charset="0"/>
              </a:rPr>
              <a:t> (shepherds) contrasts with the Aramaic</a:t>
            </a:r>
            <a:r>
              <a:rPr lang="he-IL" sz="1700" b="0" i="0" u="none" strike="noStrike">
                <a:solidFill>
                  <a:srgbClr val="FFFF00"/>
                </a:solidFill>
                <a:effectLst/>
                <a:latin typeface="Arial" panose="020B0604020202020204" pitchFamily="34" charset="0"/>
              </a:rPr>
              <a:t>כלבין</a:t>
            </a:r>
            <a:r>
              <a:rPr lang="he-IL" sz="1700" b="0" i="0" u="none" strike="noStrike">
                <a:solidFill>
                  <a:srgbClr val="FFC000"/>
                </a:solidFill>
                <a:effectLst/>
                <a:latin typeface="Arial" panose="020B0604020202020204" pitchFamily="34" charset="0"/>
              </a:rPr>
              <a:t> </a:t>
            </a:r>
            <a:r>
              <a:rPr lang="en-US" sz="1700" b="0" i="0" u="none" strike="noStrike">
                <a:solidFill>
                  <a:srgbClr val="FFC000"/>
                </a:solidFill>
                <a:effectLst/>
                <a:latin typeface="Arial" panose="020B0604020202020204" pitchFamily="34" charset="0"/>
              </a:rPr>
              <a:t> (dogs), emphasizing the moral failure of leaders who are supposed to care for their flock. The Aramaic</a:t>
            </a:r>
            <a:r>
              <a:rPr lang="he-IL" sz="1700" b="0" i="0" u="none" strike="noStrike">
                <a:solidFill>
                  <a:srgbClr val="FFFF00"/>
                </a:solidFill>
                <a:effectLst/>
                <a:latin typeface="Arial" panose="020B0604020202020204" pitchFamily="34" charset="0"/>
              </a:rPr>
              <a:t>מַבאְשִין</a:t>
            </a:r>
            <a:r>
              <a:rPr lang="he-IL" sz="1700" b="0" i="0" u="none" strike="noStrike">
                <a:solidFill>
                  <a:srgbClr val="FFC000"/>
                </a:solidFill>
                <a:effectLst/>
                <a:latin typeface="Arial" panose="020B0604020202020204" pitchFamily="34" charset="0"/>
              </a:rPr>
              <a:t> </a:t>
            </a:r>
            <a:r>
              <a:rPr lang="en-US" sz="1700" b="0" i="0" u="none" strike="noStrike">
                <a:solidFill>
                  <a:srgbClr val="FFC000"/>
                </a:solidFill>
                <a:effectLst/>
                <a:latin typeface="Arial" panose="020B0604020202020204" pitchFamily="34" charset="0"/>
              </a:rPr>
              <a:t> (greedy) and</a:t>
            </a:r>
            <a:r>
              <a:rPr lang="he-IL" sz="1700" b="0" i="0" u="none" strike="noStrike">
                <a:solidFill>
                  <a:srgbClr val="FFFF00"/>
                </a:solidFill>
                <a:effectLst/>
                <a:latin typeface="Arial" panose="020B0604020202020204" pitchFamily="34" charset="0"/>
              </a:rPr>
              <a:t>לְאִסתַכָלָא</a:t>
            </a:r>
            <a:r>
              <a:rPr lang="he-IL" sz="1700" b="0" i="0" u="none" strike="noStrike">
                <a:solidFill>
                  <a:srgbClr val="FFC000"/>
                </a:solidFill>
                <a:effectLst/>
                <a:latin typeface="Arial" panose="020B0604020202020204" pitchFamily="34" charset="0"/>
              </a:rPr>
              <a:t> </a:t>
            </a:r>
            <a:r>
              <a:rPr lang="en-US" sz="1700" b="0" i="0" u="none" strike="noStrike">
                <a:solidFill>
                  <a:srgbClr val="FFC000"/>
                </a:solidFill>
                <a:effectLst/>
                <a:latin typeface="Arial" panose="020B0604020202020204" pitchFamily="34" charset="0"/>
              </a:rPr>
              <a:t> (to look for gain) emphasize their insatiable greed and lack of understanding.</a:t>
            </a:r>
            <a:endParaRPr lang="en-US" sz="17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0047634-F7F1-D5E6-3669-35EEFAD19414}"/>
                  </a:ext>
                </a:extLst>
              </p14:cNvPr>
              <p14:cNvContentPartPr/>
              <p14:nvPr/>
            </p14:nvContentPartPr>
            <p14:xfrm>
              <a:off x="5714880" y="1421500"/>
              <a:ext cx="420480" cy="25920"/>
            </p14:xfrm>
          </p:contentPart>
        </mc:Choice>
        <mc:Fallback>
          <p:pic>
            <p:nvPicPr>
              <p:cNvPr id="3" name="Ink 2">
                <a:extLst>
                  <a:ext uri="{FF2B5EF4-FFF2-40B4-BE49-F238E27FC236}">
                    <a16:creationId xmlns:a16="http://schemas.microsoft.com/office/drawing/2014/main" id="{90047634-F7F1-D5E6-3669-35EEFAD19414}"/>
                  </a:ext>
                </a:extLst>
              </p:cNvPr>
              <p:cNvPicPr/>
              <p:nvPr/>
            </p:nvPicPr>
            <p:blipFill>
              <a:blip r:embed="rId5"/>
              <a:stretch>
                <a:fillRect/>
              </a:stretch>
            </p:blipFill>
            <p:spPr>
              <a:xfrm>
                <a:off x="5697240" y="1403500"/>
                <a:ext cx="4561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6E99794-1215-BCCA-2626-68E6D8835CFE}"/>
                  </a:ext>
                </a:extLst>
              </p14:cNvPr>
              <p14:cNvContentPartPr/>
              <p14:nvPr/>
            </p14:nvContentPartPr>
            <p14:xfrm>
              <a:off x="8854440" y="1458580"/>
              <a:ext cx="329400" cy="36360"/>
            </p14:xfrm>
          </p:contentPart>
        </mc:Choice>
        <mc:Fallback>
          <p:pic>
            <p:nvPicPr>
              <p:cNvPr id="4" name="Ink 3">
                <a:extLst>
                  <a:ext uri="{FF2B5EF4-FFF2-40B4-BE49-F238E27FC236}">
                    <a16:creationId xmlns:a16="http://schemas.microsoft.com/office/drawing/2014/main" id="{A6E99794-1215-BCCA-2626-68E6D8835CFE}"/>
                  </a:ext>
                </a:extLst>
              </p:cNvPr>
              <p:cNvPicPr/>
              <p:nvPr/>
            </p:nvPicPr>
            <p:blipFill>
              <a:blip r:embed="rId7"/>
              <a:stretch>
                <a:fillRect/>
              </a:stretch>
            </p:blipFill>
            <p:spPr>
              <a:xfrm>
                <a:off x="8836800" y="1440940"/>
                <a:ext cx="3650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2CEFDCC-7000-F1A5-0201-1C8C91099540}"/>
                  </a:ext>
                </a:extLst>
              </p14:cNvPr>
              <p14:cNvContentPartPr/>
              <p14:nvPr/>
            </p14:nvContentPartPr>
            <p14:xfrm>
              <a:off x="3376320" y="1988500"/>
              <a:ext cx="337680" cy="30960"/>
            </p14:xfrm>
          </p:contentPart>
        </mc:Choice>
        <mc:Fallback>
          <p:pic>
            <p:nvPicPr>
              <p:cNvPr id="7" name="Ink 6">
                <a:extLst>
                  <a:ext uri="{FF2B5EF4-FFF2-40B4-BE49-F238E27FC236}">
                    <a16:creationId xmlns:a16="http://schemas.microsoft.com/office/drawing/2014/main" id="{D2CEFDCC-7000-F1A5-0201-1C8C91099540}"/>
                  </a:ext>
                </a:extLst>
              </p:cNvPr>
              <p:cNvPicPr/>
              <p:nvPr/>
            </p:nvPicPr>
            <p:blipFill>
              <a:blip r:embed="rId9"/>
              <a:stretch>
                <a:fillRect/>
              </a:stretch>
            </p:blipFill>
            <p:spPr>
              <a:xfrm>
                <a:off x="3358680" y="1970500"/>
                <a:ext cx="373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73A6F3F-4703-86CD-02C2-D9D45EA751C1}"/>
                  </a:ext>
                </a:extLst>
              </p14:cNvPr>
              <p14:cNvContentPartPr/>
              <p14:nvPr/>
            </p14:nvContentPartPr>
            <p14:xfrm>
              <a:off x="5510760" y="1974100"/>
              <a:ext cx="899640" cy="59400"/>
            </p14:xfrm>
          </p:contentPart>
        </mc:Choice>
        <mc:Fallback>
          <p:pic>
            <p:nvPicPr>
              <p:cNvPr id="9" name="Ink 8">
                <a:extLst>
                  <a:ext uri="{FF2B5EF4-FFF2-40B4-BE49-F238E27FC236}">
                    <a16:creationId xmlns:a16="http://schemas.microsoft.com/office/drawing/2014/main" id="{B73A6F3F-4703-86CD-02C2-D9D45EA751C1}"/>
                  </a:ext>
                </a:extLst>
              </p:cNvPr>
              <p:cNvPicPr/>
              <p:nvPr/>
            </p:nvPicPr>
            <p:blipFill>
              <a:blip r:embed="rId11"/>
              <a:stretch>
                <a:fillRect/>
              </a:stretch>
            </p:blipFill>
            <p:spPr>
              <a:xfrm>
                <a:off x="5492760" y="1956460"/>
                <a:ext cx="935280" cy="95040"/>
              </a:xfrm>
              <a:prstGeom prst="rect">
                <a:avLst/>
              </a:prstGeom>
            </p:spPr>
          </p:pic>
        </mc:Fallback>
      </mc:AlternateContent>
      <p:grpSp>
        <p:nvGrpSpPr>
          <p:cNvPr id="12" name="Group 11">
            <a:extLst>
              <a:ext uri="{FF2B5EF4-FFF2-40B4-BE49-F238E27FC236}">
                <a16:creationId xmlns:a16="http://schemas.microsoft.com/office/drawing/2014/main" id="{4ED9247A-0FBA-2E05-C92A-EE87756A68A7}"/>
              </a:ext>
            </a:extLst>
          </p:cNvPr>
          <p:cNvGrpSpPr/>
          <p:nvPr/>
        </p:nvGrpSpPr>
        <p:grpSpPr>
          <a:xfrm>
            <a:off x="4798680" y="2226100"/>
            <a:ext cx="1287720" cy="86040"/>
            <a:chOff x="4798680" y="2226100"/>
            <a:chExt cx="1287720" cy="86040"/>
          </a:xfrm>
        </p:grpSpPr>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B53698C7-8ABE-8383-CC8E-AFB4CB5F6D6C}"/>
                    </a:ext>
                  </a:extLst>
                </p14:cNvPr>
                <p14:cNvContentPartPr/>
                <p14:nvPr/>
              </p14:nvContentPartPr>
              <p14:xfrm>
                <a:off x="4798680" y="2226100"/>
                <a:ext cx="453600" cy="55800"/>
              </p14:xfrm>
            </p:contentPart>
          </mc:Choice>
          <mc:Fallback>
            <p:pic>
              <p:nvPicPr>
                <p:cNvPr id="10" name="Ink 9">
                  <a:extLst>
                    <a:ext uri="{FF2B5EF4-FFF2-40B4-BE49-F238E27FC236}">
                      <a16:creationId xmlns:a16="http://schemas.microsoft.com/office/drawing/2014/main" id="{B53698C7-8ABE-8383-CC8E-AFB4CB5F6D6C}"/>
                    </a:ext>
                  </a:extLst>
                </p:cNvPr>
                <p:cNvPicPr/>
                <p:nvPr/>
              </p:nvPicPr>
              <p:blipFill>
                <a:blip r:embed="rId13"/>
                <a:stretch>
                  <a:fillRect/>
                </a:stretch>
              </p:blipFill>
              <p:spPr>
                <a:xfrm>
                  <a:off x="4781040" y="2208100"/>
                  <a:ext cx="489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536E3A0-E4E4-CB0D-BDCD-2BA5A0FE0D13}"/>
                    </a:ext>
                  </a:extLst>
                </p14:cNvPr>
                <p14:cNvContentPartPr/>
                <p14:nvPr/>
              </p14:nvContentPartPr>
              <p14:xfrm>
                <a:off x="5635320" y="2283340"/>
                <a:ext cx="451080" cy="28800"/>
              </p14:xfrm>
            </p:contentPart>
          </mc:Choice>
          <mc:Fallback>
            <p:pic>
              <p:nvPicPr>
                <p:cNvPr id="11" name="Ink 10">
                  <a:extLst>
                    <a:ext uri="{FF2B5EF4-FFF2-40B4-BE49-F238E27FC236}">
                      <a16:creationId xmlns:a16="http://schemas.microsoft.com/office/drawing/2014/main" id="{7536E3A0-E4E4-CB0D-BDCD-2BA5A0FE0D13}"/>
                    </a:ext>
                  </a:extLst>
                </p:cNvPr>
                <p:cNvPicPr/>
                <p:nvPr/>
              </p:nvPicPr>
              <p:blipFill>
                <a:blip r:embed="rId15"/>
                <a:stretch>
                  <a:fillRect/>
                </a:stretch>
              </p:blipFill>
              <p:spPr>
                <a:xfrm>
                  <a:off x="5617680" y="2265700"/>
                  <a:ext cx="486720" cy="64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B4983276-38DF-E9F6-DE40-5A1D765916AB}"/>
                  </a:ext>
                </a:extLst>
              </p14:cNvPr>
              <p14:cNvContentPartPr/>
              <p14:nvPr/>
            </p14:nvContentPartPr>
            <p14:xfrm>
              <a:off x="7099080" y="2235820"/>
              <a:ext cx="748800" cy="42120"/>
            </p14:xfrm>
          </p:contentPart>
        </mc:Choice>
        <mc:Fallback>
          <p:pic>
            <p:nvPicPr>
              <p:cNvPr id="13" name="Ink 12">
                <a:extLst>
                  <a:ext uri="{FF2B5EF4-FFF2-40B4-BE49-F238E27FC236}">
                    <a16:creationId xmlns:a16="http://schemas.microsoft.com/office/drawing/2014/main" id="{B4983276-38DF-E9F6-DE40-5A1D765916AB}"/>
                  </a:ext>
                </a:extLst>
              </p:cNvPr>
              <p:cNvPicPr/>
              <p:nvPr/>
            </p:nvPicPr>
            <p:blipFill>
              <a:blip r:embed="rId17"/>
              <a:stretch>
                <a:fillRect/>
              </a:stretch>
            </p:blipFill>
            <p:spPr>
              <a:xfrm>
                <a:off x="7081080" y="2217820"/>
                <a:ext cx="784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1D443911-DF06-9F13-537A-D4691F2CC48C}"/>
                  </a:ext>
                </a:extLst>
              </p14:cNvPr>
              <p14:cNvContentPartPr/>
              <p14:nvPr/>
            </p14:nvContentPartPr>
            <p14:xfrm>
              <a:off x="2705640" y="5096020"/>
              <a:ext cx="536040" cy="64440"/>
            </p14:xfrm>
          </p:contentPart>
        </mc:Choice>
        <mc:Fallback>
          <p:pic>
            <p:nvPicPr>
              <p:cNvPr id="14" name="Ink 13">
                <a:extLst>
                  <a:ext uri="{FF2B5EF4-FFF2-40B4-BE49-F238E27FC236}">
                    <a16:creationId xmlns:a16="http://schemas.microsoft.com/office/drawing/2014/main" id="{1D443911-DF06-9F13-537A-D4691F2CC48C}"/>
                  </a:ext>
                </a:extLst>
              </p:cNvPr>
              <p:cNvPicPr/>
              <p:nvPr/>
            </p:nvPicPr>
            <p:blipFill>
              <a:blip r:embed="rId19"/>
              <a:stretch>
                <a:fillRect/>
              </a:stretch>
            </p:blipFill>
            <p:spPr>
              <a:xfrm>
                <a:off x="2687640" y="5078020"/>
                <a:ext cx="5716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D7C94512-74B7-FC6B-9076-82E81DDC62C1}"/>
                  </a:ext>
                </a:extLst>
              </p14:cNvPr>
              <p14:cNvContentPartPr/>
              <p14:nvPr/>
            </p14:nvContentPartPr>
            <p14:xfrm>
              <a:off x="7082520" y="5131660"/>
              <a:ext cx="468360" cy="36720"/>
            </p14:xfrm>
          </p:contentPart>
        </mc:Choice>
        <mc:Fallback>
          <p:pic>
            <p:nvPicPr>
              <p:cNvPr id="15" name="Ink 14">
                <a:extLst>
                  <a:ext uri="{FF2B5EF4-FFF2-40B4-BE49-F238E27FC236}">
                    <a16:creationId xmlns:a16="http://schemas.microsoft.com/office/drawing/2014/main" id="{D7C94512-74B7-FC6B-9076-82E81DDC62C1}"/>
                  </a:ext>
                </a:extLst>
              </p:cNvPr>
              <p:cNvPicPr/>
              <p:nvPr/>
            </p:nvPicPr>
            <p:blipFill>
              <a:blip r:embed="rId21"/>
              <a:stretch>
                <a:fillRect/>
              </a:stretch>
            </p:blipFill>
            <p:spPr>
              <a:xfrm>
                <a:off x="7064520" y="5114020"/>
                <a:ext cx="504000" cy="72360"/>
              </a:xfrm>
              <a:prstGeom prst="rect">
                <a:avLst/>
              </a:prstGeom>
            </p:spPr>
          </p:pic>
        </mc:Fallback>
      </mc:AlternateContent>
      <p:grpSp>
        <p:nvGrpSpPr>
          <p:cNvPr id="18" name="Group 17">
            <a:extLst>
              <a:ext uri="{FF2B5EF4-FFF2-40B4-BE49-F238E27FC236}">
                <a16:creationId xmlns:a16="http://schemas.microsoft.com/office/drawing/2014/main" id="{303865B5-4226-3535-83AE-905C253A3304}"/>
              </a:ext>
            </a:extLst>
          </p:cNvPr>
          <p:cNvGrpSpPr/>
          <p:nvPr/>
        </p:nvGrpSpPr>
        <p:grpSpPr>
          <a:xfrm>
            <a:off x="1169160" y="5647900"/>
            <a:ext cx="756360" cy="72720"/>
            <a:chOff x="1169160" y="5647900"/>
            <a:chExt cx="756360" cy="72720"/>
          </a:xfrm>
        </p:grpSpPr>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E4B3756F-67D3-D23D-ED4D-4505F4A77D02}"/>
                    </a:ext>
                  </a:extLst>
                </p14:cNvPr>
                <p14:cNvContentPartPr/>
                <p14:nvPr/>
              </p14:nvContentPartPr>
              <p14:xfrm>
                <a:off x="1766040" y="5684980"/>
                <a:ext cx="23040" cy="16200"/>
              </p14:xfrm>
            </p:contentPart>
          </mc:Choice>
          <mc:Fallback>
            <p:pic>
              <p:nvPicPr>
                <p:cNvPr id="16" name="Ink 15">
                  <a:extLst>
                    <a:ext uri="{FF2B5EF4-FFF2-40B4-BE49-F238E27FC236}">
                      <a16:creationId xmlns:a16="http://schemas.microsoft.com/office/drawing/2014/main" id="{E4B3756F-67D3-D23D-ED4D-4505F4A77D02}"/>
                    </a:ext>
                  </a:extLst>
                </p:cNvPr>
                <p:cNvPicPr/>
                <p:nvPr/>
              </p:nvPicPr>
              <p:blipFill>
                <a:blip r:embed="rId23"/>
                <a:stretch>
                  <a:fillRect/>
                </a:stretch>
              </p:blipFill>
              <p:spPr>
                <a:xfrm>
                  <a:off x="1748400" y="5667340"/>
                  <a:ext cx="586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085B11F8-FFE3-4BF8-2AC4-E15F2404C4C7}"/>
                    </a:ext>
                  </a:extLst>
                </p14:cNvPr>
                <p14:cNvContentPartPr/>
                <p14:nvPr/>
              </p14:nvContentPartPr>
              <p14:xfrm>
                <a:off x="1169160" y="5647900"/>
                <a:ext cx="756360" cy="72720"/>
              </p14:xfrm>
            </p:contentPart>
          </mc:Choice>
          <mc:Fallback>
            <p:pic>
              <p:nvPicPr>
                <p:cNvPr id="17" name="Ink 16">
                  <a:extLst>
                    <a:ext uri="{FF2B5EF4-FFF2-40B4-BE49-F238E27FC236}">
                      <a16:creationId xmlns:a16="http://schemas.microsoft.com/office/drawing/2014/main" id="{085B11F8-FFE3-4BF8-2AC4-E15F2404C4C7}"/>
                    </a:ext>
                  </a:extLst>
                </p:cNvPr>
                <p:cNvPicPr/>
                <p:nvPr/>
              </p:nvPicPr>
              <p:blipFill>
                <a:blip r:embed="rId25"/>
                <a:stretch>
                  <a:fillRect/>
                </a:stretch>
              </p:blipFill>
              <p:spPr>
                <a:xfrm>
                  <a:off x="1151160" y="5629900"/>
                  <a:ext cx="792000" cy="10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2E20BFEF-D928-5F0B-4653-87B69B1F60B5}"/>
                  </a:ext>
                </a:extLst>
              </p14:cNvPr>
              <p14:cNvContentPartPr/>
              <p14:nvPr/>
            </p14:nvContentPartPr>
            <p14:xfrm>
              <a:off x="3175440" y="5676340"/>
              <a:ext cx="820440" cy="27000"/>
            </p14:xfrm>
          </p:contentPart>
        </mc:Choice>
        <mc:Fallback>
          <p:pic>
            <p:nvPicPr>
              <p:cNvPr id="19" name="Ink 18">
                <a:extLst>
                  <a:ext uri="{FF2B5EF4-FFF2-40B4-BE49-F238E27FC236}">
                    <a16:creationId xmlns:a16="http://schemas.microsoft.com/office/drawing/2014/main" id="{2E20BFEF-D928-5F0B-4653-87B69B1F60B5}"/>
                  </a:ext>
                </a:extLst>
              </p:cNvPr>
              <p:cNvPicPr/>
              <p:nvPr/>
            </p:nvPicPr>
            <p:blipFill>
              <a:blip r:embed="rId27"/>
              <a:stretch>
                <a:fillRect/>
              </a:stretch>
            </p:blipFill>
            <p:spPr>
              <a:xfrm>
                <a:off x="3157800" y="5658340"/>
                <a:ext cx="856080" cy="62640"/>
              </a:xfrm>
              <a:prstGeom prst="rect">
                <a:avLst/>
              </a:prstGeom>
            </p:spPr>
          </p:pic>
        </mc:Fallback>
      </mc:AlternateContent>
    </p:spTree>
    <p:extLst>
      <p:ext uri="{BB962C8B-B14F-4D97-AF65-F5344CB8AC3E}">
        <p14:creationId xmlns:p14="http://schemas.microsoft.com/office/powerpoint/2010/main" val="218182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a:extLst>
            <a:ext uri="{FF2B5EF4-FFF2-40B4-BE49-F238E27FC236}">
              <a16:creationId xmlns:a16="http://schemas.microsoft.com/office/drawing/2014/main" id="{BF019CF8-06C3-F927-5AD3-45456207E3E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03C9CE6-C5EF-34E6-7B50-F18DCFA1504E}"/>
              </a:ext>
            </a:extLst>
          </p:cNvPr>
          <p:cNvSpPr/>
          <p:nvPr/>
        </p:nvSpPr>
        <p:spPr>
          <a:xfrm>
            <a:off x="0" y="1"/>
            <a:ext cx="9715500" cy="427105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34A13A4-4E0D-D16C-4598-1ED56A47DA5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7428BAED-861C-985B-27A8-27B394E7548A}"/>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B2490FAB-FA48-CCB6-E1F7-12910F7CA6D0}"/>
              </a:ext>
            </a:extLst>
          </p:cNvPr>
          <p:cNvSpPr txBox="1"/>
          <p:nvPr/>
        </p:nvSpPr>
        <p:spPr>
          <a:xfrm>
            <a:off x="349250" y="347134"/>
            <a:ext cx="9190298" cy="3139321"/>
          </a:xfrm>
          <a:prstGeom prst="rect">
            <a:avLst/>
          </a:prstGeom>
          <a:noFill/>
        </p:spPr>
        <p:txBody>
          <a:bodyPr wrap="square">
            <a:spAutoFit/>
          </a:bodyPr>
          <a:lstStyle/>
          <a:p>
            <a:pPr rtl="0"/>
            <a:r>
              <a:rPr lang="en-US" sz="1800" b="1" i="0" u="none" strike="noStrike">
                <a:solidFill>
                  <a:srgbClr val="92D050"/>
                </a:solidFill>
                <a:effectLst/>
                <a:latin typeface="Arial" panose="020B0604020202020204" pitchFamily="34" charset="0"/>
              </a:rPr>
              <a:t>Isaiah 56:12</a:t>
            </a:r>
            <a:endParaRPr lang="en-US" b="0">
              <a:solidFill>
                <a:srgbClr val="92D050"/>
              </a:solidFill>
              <a:effectLst/>
            </a:endParaRPr>
          </a:p>
          <a:p>
            <a:pPr rtl="0"/>
            <a:r>
              <a:rPr lang="en-US" sz="1800" b="1" i="0" u="none" strike="noStrike">
                <a:solidFill>
                  <a:srgbClr val="92D050"/>
                </a:solidFill>
                <a:effectLst/>
                <a:latin typeface="Arial" panose="020B0604020202020204" pitchFamily="34" charset="0"/>
              </a:rPr>
              <a:t>Hebrew Text:</a:t>
            </a:r>
            <a:r>
              <a:rPr lang="en-US" sz="1800" b="0" i="0" u="none" strike="noStrike">
                <a:solidFill>
                  <a:srgbClr val="92D05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“Come,” they say, “let me get wine; let us fill ourselves with strong drink; and tomorrow will be like this day, great beyond measure.”</a:t>
            </a:r>
            <a:endParaRPr lang="en-US" b="0">
              <a:solidFill>
                <a:srgbClr val="00B0F0"/>
              </a:solidFill>
              <a:effectLst/>
            </a:endParaRPr>
          </a:p>
          <a:p>
            <a:pPr rtl="0"/>
            <a:r>
              <a:rPr lang="en-US" sz="1800" b="1" i="0" u="none" strike="noStrike">
                <a:solidFill>
                  <a:srgbClr val="92D050"/>
                </a:solidFill>
                <a:effectLst/>
                <a:latin typeface="Arial" panose="020B0604020202020204" pitchFamily="34" charset="0"/>
              </a:rPr>
              <a:t>Targum Jonathan:</a:t>
            </a:r>
            <a:r>
              <a:rPr lang="en-US" sz="1800" b="0" i="0" u="none" strike="noStrike">
                <a:solidFill>
                  <a:srgbClr val="92D05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“They say, ‘Come, let us get wine; let us fill ourselves with old wine. Tomorrow will be like today, only much more abundant.’”</a:t>
            </a:r>
            <a:endParaRPr lang="en-US" b="0">
              <a:solidFill>
                <a:srgbClr val="00B0F0"/>
              </a:solidFill>
              <a:effectLst/>
            </a:endParaRPr>
          </a:p>
          <a:p>
            <a:pPr rtl="0"/>
            <a:r>
              <a:rPr lang="en-US" sz="1800" b="1" i="0" u="none" strike="noStrike">
                <a:solidFill>
                  <a:srgbClr val="92D050"/>
                </a:solidFill>
                <a:effectLst/>
                <a:latin typeface="Arial" panose="020B0604020202020204" pitchFamily="34" charset="0"/>
              </a:rPr>
              <a:t>Difference:</a:t>
            </a:r>
            <a:r>
              <a:rPr lang="en-US" sz="1800" b="0" i="0" u="none" strike="noStrike">
                <a:solidFill>
                  <a:srgbClr val="92D05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The Hebrew emphasizes indulgence in wine and strong drink, with an expectation that the next day will be even greater in enjoyment. The phrase </a:t>
            </a:r>
            <a:r>
              <a:rPr lang="en-US" sz="1800" b="0" i="0" u="none" strike="noStrike">
                <a:solidFill>
                  <a:srgbClr val="00B0F0"/>
                </a:solidFill>
                <a:effectLst/>
                <a:latin typeface="Arial" panose="020B0604020202020204" pitchFamily="34" charset="0"/>
              </a:rPr>
              <a:t>"great beyond measure"</a:t>
            </a:r>
            <a:r>
              <a:rPr lang="en-US" sz="1800" b="0" i="0" u="none" strike="noStrike">
                <a:solidFill>
                  <a:srgbClr val="FFC000"/>
                </a:solidFill>
                <a:effectLst/>
                <a:latin typeface="Arial" panose="020B0604020202020204" pitchFamily="34" charset="0"/>
              </a:rPr>
              <a:t> suggests an endless cycle of indulgence</a:t>
            </a:r>
            <a:r>
              <a:rPr lang="he-IL" sz="1800" b="0" i="0" u="none" strike="noStrike">
                <a:solidFill>
                  <a:srgbClr val="FFFF00"/>
                </a:solidFill>
                <a:effectLst/>
                <a:latin typeface="Arial" panose="020B0604020202020204" pitchFamily="34" charset="0"/>
              </a:rPr>
              <a:t>כָזֶה יוֹם מָחָר גָּדוֹל יֶתֶר מְאֹד</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The Aramaic text emphasizes indulgence in old wine, with an expectation of increased abundance the next day. The phrase </a:t>
            </a:r>
            <a:r>
              <a:rPr lang="en-US" sz="1800" b="0" i="0" u="none" strike="noStrike">
                <a:solidFill>
                  <a:srgbClr val="00B0F0"/>
                </a:solidFill>
                <a:effectLst/>
                <a:latin typeface="Arial" panose="020B0604020202020204" pitchFamily="34" charset="0"/>
              </a:rPr>
              <a:t>"much more abundant"</a:t>
            </a:r>
            <a:r>
              <a:rPr lang="he-IL" sz="1800" b="0" i="0" u="none" strike="noStrike">
                <a:solidFill>
                  <a:srgbClr val="FFFF00"/>
                </a:solidFill>
                <a:effectLst/>
                <a:latin typeface="Arial" panose="020B0604020202020204" pitchFamily="34" charset="0"/>
              </a:rPr>
              <a:t>סַגִיאָה לַחדָא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focuses on the expectation of increased pleasure and indulgence.</a:t>
            </a: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3CEDA48-4963-6B93-E807-61120F1F023E}"/>
                  </a:ext>
                </a:extLst>
              </p14:cNvPr>
              <p14:cNvContentPartPr/>
              <p14:nvPr/>
            </p14:nvContentPartPr>
            <p14:xfrm>
              <a:off x="4455600" y="1998220"/>
              <a:ext cx="3329640" cy="131040"/>
            </p14:xfrm>
          </p:contentPart>
        </mc:Choice>
        <mc:Fallback>
          <p:pic>
            <p:nvPicPr>
              <p:cNvPr id="3" name="Ink 2">
                <a:extLst>
                  <a:ext uri="{FF2B5EF4-FFF2-40B4-BE49-F238E27FC236}">
                    <a16:creationId xmlns:a16="http://schemas.microsoft.com/office/drawing/2014/main" id="{43CEDA48-4963-6B93-E807-61120F1F023E}"/>
                  </a:ext>
                </a:extLst>
              </p:cNvPr>
              <p:cNvPicPr/>
              <p:nvPr/>
            </p:nvPicPr>
            <p:blipFill>
              <a:blip r:embed="rId5"/>
              <a:stretch>
                <a:fillRect/>
              </a:stretch>
            </p:blipFill>
            <p:spPr>
              <a:xfrm>
                <a:off x="4437600" y="1980580"/>
                <a:ext cx="33652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A91724E-447A-1B40-6054-9A46A83A9C5B}"/>
                  </a:ext>
                </a:extLst>
              </p14:cNvPr>
              <p14:cNvContentPartPr/>
              <p14:nvPr/>
            </p14:nvContentPartPr>
            <p14:xfrm>
              <a:off x="4264080" y="2862940"/>
              <a:ext cx="1085400" cy="59040"/>
            </p14:xfrm>
          </p:contentPart>
        </mc:Choice>
        <mc:Fallback>
          <p:pic>
            <p:nvPicPr>
              <p:cNvPr id="4" name="Ink 3">
                <a:extLst>
                  <a:ext uri="{FF2B5EF4-FFF2-40B4-BE49-F238E27FC236}">
                    <a16:creationId xmlns:a16="http://schemas.microsoft.com/office/drawing/2014/main" id="{2A91724E-447A-1B40-6054-9A46A83A9C5B}"/>
                  </a:ext>
                </a:extLst>
              </p:cNvPr>
              <p:cNvPicPr/>
              <p:nvPr/>
            </p:nvPicPr>
            <p:blipFill>
              <a:blip r:embed="rId7"/>
              <a:stretch>
                <a:fillRect/>
              </a:stretch>
            </p:blipFill>
            <p:spPr>
              <a:xfrm>
                <a:off x="4246080" y="2845300"/>
                <a:ext cx="1121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52C3E99-441F-A8EE-3696-56D2CF92803A}"/>
                  </a:ext>
                </a:extLst>
              </p14:cNvPr>
              <p14:cNvContentPartPr/>
              <p14:nvPr/>
            </p14:nvContentPartPr>
            <p14:xfrm>
              <a:off x="3825960" y="1697260"/>
              <a:ext cx="2075400" cy="128160"/>
            </p14:xfrm>
          </p:contentPart>
        </mc:Choice>
        <mc:Fallback>
          <p:pic>
            <p:nvPicPr>
              <p:cNvPr id="7" name="Ink 6">
                <a:extLst>
                  <a:ext uri="{FF2B5EF4-FFF2-40B4-BE49-F238E27FC236}">
                    <a16:creationId xmlns:a16="http://schemas.microsoft.com/office/drawing/2014/main" id="{852C3E99-441F-A8EE-3696-56D2CF92803A}"/>
                  </a:ext>
                </a:extLst>
              </p:cNvPr>
              <p:cNvPicPr/>
              <p:nvPr/>
            </p:nvPicPr>
            <p:blipFill>
              <a:blip r:embed="rId9"/>
              <a:stretch>
                <a:fillRect/>
              </a:stretch>
            </p:blipFill>
            <p:spPr>
              <a:xfrm>
                <a:off x="3807960" y="1679260"/>
                <a:ext cx="2111040" cy="163800"/>
              </a:xfrm>
              <a:prstGeom prst="rect">
                <a:avLst/>
              </a:prstGeom>
            </p:spPr>
          </p:pic>
        </mc:Fallback>
      </mc:AlternateContent>
    </p:spTree>
    <p:extLst>
      <p:ext uri="{BB962C8B-B14F-4D97-AF65-F5344CB8AC3E}">
        <p14:creationId xmlns:p14="http://schemas.microsoft.com/office/powerpoint/2010/main" val="3055499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a:extLst>
            <a:ext uri="{FF2B5EF4-FFF2-40B4-BE49-F238E27FC236}">
              <a16:creationId xmlns:a16="http://schemas.microsoft.com/office/drawing/2014/main" id="{F49D5720-EEAD-D315-F864-C7AF5DF140B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A76B37E-047B-D67B-0EAE-566076A1DBA3}"/>
              </a:ext>
            </a:extLst>
          </p:cNvPr>
          <p:cNvSpPr/>
          <p:nvPr/>
        </p:nvSpPr>
        <p:spPr>
          <a:xfrm>
            <a:off x="0" y="1"/>
            <a:ext cx="9715500" cy="592026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E521870-47B0-FBED-1C97-1DF5F6F5219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A19C248E-0EA8-C343-375E-08945383D1F4}"/>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D262E05-BE3B-C840-53DD-E4EB5572CAFA}"/>
              </a:ext>
            </a:extLst>
          </p:cNvPr>
          <p:cNvSpPr txBox="1"/>
          <p:nvPr/>
        </p:nvSpPr>
        <p:spPr>
          <a:xfrm>
            <a:off x="349250" y="347134"/>
            <a:ext cx="9190298" cy="5124480"/>
          </a:xfrm>
          <a:prstGeom prst="rect">
            <a:avLst/>
          </a:prstGeom>
          <a:noFill/>
        </p:spPr>
        <p:txBody>
          <a:bodyPr wrap="square">
            <a:spAutoFit/>
          </a:bodyPr>
          <a:lstStyle/>
          <a:p>
            <a:pPr rtl="0"/>
            <a:r>
              <a:rPr lang="en-US" sz="1900" b="1" i="0" u="none" strike="noStrike">
                <a:solidFill>
                  <a:srgbClr val="FFC000"/>
                </a:solidFill>
                <a:effectLst/>
                <a:latin typeface="Arial" panose="020B0604020202020204" pitchFamily="34" charset="0"/>
              </a:rPr>
              <a:t>Rashi on Isaiah 56:10 Parts 1-2</a:t>
            </a:r>
            <a:endParaRPr lang="en-US" sz="1900" b="0">
              <a:solidFill>
                <a:srgbClr val="FFC000"/>
              </a:solidFill>
              <a:effectLst/>
            </a:endParaRPr>
          </a:p>
          <a:p>
            <a:pPr algn="r" rtl="1"/>
            <a:r>
              <a:rPr lang="he-IL" sz="2000" b="1" i="0" u="none" strike="noStrike">
                <a:solidFill>
                  <a:srgbClr val="FFFF00"/>
                </a:solidFill>
                <a:effectLst/>
                <a:latin typeface="Arial" panose="020B0604020202020204" pitchFamily="34" charset="0"/>
                <a:cs typeface="+mj-cs"/>
              </a:rPr>
              <a:t>צופיו עורים כולם.</a:t>
            </a:r>
            <a:r>
              <a:rPr lang="he-IL" sz="2000" b="0" i="0" u="none" strike="noStrike">
                <a:solidFill>
                  <a:srgbClr val="FFFF00"/>
                </a:solidFill>
                <a:effectLst/>
                <a:latin typeface="Arial" panose="020B0604020202020204" pitchFamily="34" charset="0"/>
                <a:cs typeface="+mj-cs"/>
              </a:rPr>
              <a:t> לפי שאמר דרשו ה' וכל הענין והם אינם שומעי' חוזר ואומר הנה הנביאים צועקים להם ומכריזים על התשובה ותיטיב להם והרי פרנסיהם כעורים כולם ואינם רואין את הנולדות כצופה המופקד לראות את החרב בא להזהיר את העם והוא עור מלראות את החרב באה ואלם מלהזהיר את העם ככלב שמינוהו לשמור הבית והוא אלם מלבנות כך פרנסי ישראל אינם מזהירין אותם לחזור למוטב:</a:t>
            </a:r>
            <a:endParaRPr lang="he-IL" sz="2000" b="0">
              <a:solidFill>
                <a:srgbClr val="FFFF00"/>
              </a:solidFill>
              <a:effectLst/>
              <a:cs typeface="+mj-cs"/>
            </a:endParaRPr>
          </a:p>
          <a:p>
            <a:pPr rtl="0"/>
            <a:r>
              <a:rPr lang="en-US" sz="1900" b="1" i="0" u="none" strike="noStrike">
                <a:solidFill>
                  <a:srgbClr val="FFC000"/>
                </a:solidFill>
                <a:effectLst/>
                <a:latin typeface="Arial" panose="020B0604020202020204" pitchFamily="34" charset="0"/>
              </a:rPr>
              <a:t>His lookouts are all blind</a:t>
            </a:r>
            <a:r>
              <a:rPr lang="en-US" sz="1900" b="0" i="0" u="none" strike="noStrike">
                <a:solidFill>
                  <a:srgbClr val="FFC000"/>
                </a:solidFill>
                <a:effectLst/>
                <a:latin typeface="Arial" panose="020B0604020202020204" pitchFamily="34" charset="0"/>
              </a:rPr>
              <a:t> Since he said, </a:t>
            </a:r>
            <a:r>
              <a:rPr lang="en-US" sz="1900" b="0" i="0" u="none" strike="noStrike">
                <a:solidFill>
                  <a:srgbClr val="00B0F0"/>
                </a:solidFill>
                <a:effectLst/>
                <a:latin typeface="Arial" panose="020B0604020202020204" pitchFamily="34" charset="0"/>
              </a:rPr>
              <a:t>“Seek the Lord,” </a:t>
            </a:r>
            <a:r>
              <a:rPr lang="en-US" sz="1900" b="0" i="0" u="none" strike="noStrike">
                <a:solidFill>
                  <a:srgbClr val="FFC000"/>
                </a:solidFill>
                <a:effectLst/>
                <a:latin typeface="Arial" panose="020B0604020202020204" pitchFamily="34" charset="0"/>
              </a:rPr>
              <a:t>and the entire section, and they do not heed, he returns and says, Behold the prophets cry out to them ([Mss.:] to you) and announce concerning repentance, so that it will be good for them. Yet their leaders are all like blind men, and they do not see the results, like a lookout appointed to see the approaching army, to warn the people, but he is blind, unable to see whether the army is coming, and dumb, unable to warn the people, like a dog that was appointed to guard the house, but he is dumb, unable to bark. Similarly, the leaders of Israel do not warn them to repent to do good.</a:t>
            </a:r>
            <a:endParaRPr lang="en-US" sz="1900" b="0">
              <a:solidFill>
                <a:srgbClr val="FFC000"/>
              </a:solidFill>
              <a:effectLst/>
            </a:endParaRPr>
          </a:p>
          <a:p>
            <a:pPr algn="r" rtl="1"/>
            <a:r>
              <a:rPr lang="he-IL" sz="2000" b="1" i="0" u="none" strike="noStrike">
                <a:solidFill>
                  <a:srgbClr val="FFFF00"/>
                </a:solidFill>
                <a:effectLst/>
                <a:latin typeface="Arial" panose="020B0604020202020204" pitchFamily="34" charset="0"/>
                <a:cs typeface="+mj-cs"/>
              </a:rPr>
              <a:t>הוזים שוכבים.</a:t>
            </a:r>
            <a:r>
              <a:rPr lang="he-IL" sz="2000" b="0" i="0" u="none" strike="noStrike">
                <a:solidFill>
                  <a:srgbClr val="FFFF00"/>
                </a:solidFill>
                <a:effectLst/>
                <a:latin typeface="Arial" panose="020B0604020202020204" pitchFamily="34" charset="0"/>
                <a:cs typeface="+mj-cs"/>
              </a:rPr>
              <a:t> פי' דונש נרדמים שוכבין ויונתן תירגם ניימין שכבין ואין לו דמיון:</a:t>
            </a:r>
            <a:endParaRPr lang="he-IL" sz="2000" b="0">
              <a:solidFill>
                <a:srgbClr val="FFFF00"/>
              </a:solidFill>
              <a:effectLst/>
              <a:cs typeface="+mj-cs"/>
            </a:endParaRPr>
          </a:p>
          <a:p>
            <a:r>
              <a:rPr lang="en-US" sz="1900" b="1" i="0" u="none" strike="noStrike">
                <a:solidFill>
                  <a:srgbClr val="FFC000"/>
                </a:solidFill>
                <a:effectLst/>
                <a:latin typeface="Arial" panose="020B0604020202020204" pitchFamily="34" charset="0"/>
              </a:rPr>
              <a:t>they lie slumbering</a:t>
            </a:r>
            <a:r>
              <a:rPr lang="en-US" sz="1900" b="0" i="0" u="none" strike="noStrike">
                <a:solidFill>
                  <a:srgbClr val="FFC000"/>
                </a:solidFill>
                <a:effectLst/>
                <a:latin typeface="Arial" panose="020B0604020202020204" pitchFamily="34" charset="0"/>
              </a:rPr>
              <a:t> Heb.</a:t>
            </a:r>
            <a:r>
              <a:rPr lang="he-IL" sz="1900" b="0" i="0" u="none" strike="noStrike">
                <a:solidFill>
                  <a:srgbClr val="FFFF00"/>
                </a:solidFill>
                <a:effectLst/>
                <a:latin typeface="Arial" panose="020B0604020202020204" pitchFamily="34" charset="0"/>
              </a:rPr>
              <a:t>הֹזִים</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Dunash (</a:t>
            </a:r>
            <a:r>
              <a:rPr lang="en-US" sz="1900" b="0" i="0" u="none" strike="noStrike">
                <a:solidFill>
                  <a:srgbClr val="00B0F0"/>
                </a:solidFill>
                <a:effectLst/>
                <a:latin typeface="Arial" panose="020B0604020202020204" pitchFamily="34" charset="0"/>
              </a:rPr>
              <a:t>Teshuvoth Dunash p. 24</a:t>
            </a:r>
            <a:r>
              <a:rPr lang="en-US" sz="1900" b="0" i="0" u="none" strike="noStrike">
                <a:solidFill>
                  <a:srgbClr val="FFC000"/>
                </a:solidFill>
                <a:effectLst/>
                <a:latin typeface="Arial" panose="020B0604020202020204" pitchFamily="34" charset="0"/>
              </a:rPr>
              <a:t>) explained: lying sound asleep, and Jonathan rendered: lying slumbering, and there is no comparable word in Scripture.</a:t>
            </a:r>
            <a:endParaRPr lang="en-US" sz="19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0803260-C780-C971-D3FD-AE0C8898DC8F}"/>
                  </a:ext>
                </a:extLst>
              </p14:cNvPr>
              <p14:cNvContentPartPr/>
              <p14:nvPr/>
            </p14:nvContentPartPr>
            <p14:xfrm>
              <a:off x="2280840" y="678820"/>
              <a:ext cx="537120" cy="81000"/>
            </p14:xfrm>
          </p:contentPart>
        </mc:Choice>
        <mc:Fallback>
          <p:pic>
            <p:nvPicPr>
              <p:cNvPr id="3" name="Ink 2">
                <a:extLst>
                  <a:ext uri="{FF2B5EF4-FFF2-40B4-BE49-F238E27FC236}">
                    <a16:creationId xmlns:a16="http://schemas.microsoft.com/office/drawing/2014/main" id="{20803260-C780-C971-D3FD-AE0C8898DC8F}"/>
                  </a:ext>
                </a:extLst>
              </p:cNvPr>
              <p:cNvPicPr/>
              <p:nvPr/>
            </p:nvPicPr>
            <p:blipFill>
              <a:blip r:embed="rId5"/>
              <a:stretch>
                <a:fillRect/>
              </a:stretch>
            </p:blipFill>
            <p:spPr>
              <a:xfrm>
                <a:off x="2263200" y="661180"/>
                <a:ext cx="572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FC98A0F-EAE0-F8D1-02AD-4890079B7542}"/>
                  </a:ext>
                </a:extLst>
              </p14:cNvPr>
              <p14:cNvContentPartPr/>
              <p14:nvPr/>
            </p14:nvContentPartPr>
            <p14:xfrm>
              <a:off x="5159400" y="2158420"/>
              <a:ext cx="1307880" cy="37080"/>
            </p14:xfrm>
          </p:contentPart>
        </mc:Choice>
        <mc:Fallback>
          <p:pic>
            <p:nvPicPr>
              <p:cNvPr id="4" name="Ink 3">
                <a:extLst>
                  <a:ext uri="{FF2B5EF4-FFF2-40B4-BE49-F238E27FC236}">
                    <a16:creationId xmlns:a16="http://schemas.microsoft.com/office/drawing/2014/main" id="{BFC98A0F-EAE0-F8D1-02AD-4890079B7542}"/>
                  </a:ext>
                </a:extLst>
              </p:cNvPr>
              <p:cNvPicPr/>
              <p:nvPr/>
            </p:nvPicPr>
            <p:blipFill>
              <a:blip r:embed="rId7"/>
              <a:stretch>
                <a:fillRect/>
              </a:stretch>
            </p:blipFill>
            <p:spPr>
              <a:xfrm>
                <a:off x="5141400" y="2140780"/>
                <a:ext cx="1343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78A89D0-F430-B193-A04F-E529AB4E377E}"/>
                  </a:ext>
                </a:extLst>
              </p14:cNvPr>
              <p14:cNvContentPartPr/>
              <p14:nvPr/>
            </p14:nvContentPartPr>
            <p14:xfrm>
              <a:off x="5083800" y="2756380"/>
              <a:ext cx="915840" cy="38520"/>
            </p14:xfrm>
          </p:contentPart>
        </mc:Choice>
        <mc:Fallback>
          <p:pic>
            <p:nvPicPr>
              <p:cNvPr id="7" name="Ink 6">
                <a:extLst>
                  <a:ext uri="{FF2B5EF4-FFF2-40B4-BE49-F238E27FC236}">
                    <a16:creationId xmlns:a16="http://schemas.microsoft.com/office/drawing/2014/main" id="{778A89D0-F430-B193-A04F-E529AB4E377E}"/>
                  </a:ext>
                </a:extLst>
              </p:cNvPr>
              <p:cNvPicPr/>
              <p:nvPr/>
            </p:nvPicPr>
            <p:blipFill>
              <a:blip r:embed="rId9"/>
              <a:stretch>
                <a:fillRect/>
              </a:stretch>
            </p:blipFill>
            <p:spPr>
              <a:xfrm>
                <a:off x="5066160" y="2738380"/>
                <a:ext cx="951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DFE87122-1C38-7842-4F5C-12E6345598D4}"/>
                  </a:ext>
                </a:extLst>
              </p14:cNvPr>
              <p14:cNvContentPartPr/>
              <p14:nvPr/>
            </p14:nvContentPartPr>
            <p14:xfrm>
              <a:off x="4061040" y="3054100"/>
              <a:ext cx="927000" cy="51840"/>
            </p14:xfrm>
          </p:contentPart>
        </mc:Choice>
        <mc:Fallback>
          <p:pic>
            <p:nvPicPr>
              <p:cNvPr id="9" name="Ink 8">
                <a:extLst>
                  <a:ext uri="{FF2B5EF4-FFF2-40B4-BE49-F238E27FC236}">
                    <a16:creationId xmlns:a16="http://schemas.microsoft.com/office/drawing/2014/main" id="{DFE87122-1C38-7842-4F5C-12E6345598D4}"/>
                  </a:ext>
                </a:extLst>
              </p:cNvPr>
              <p:cNvPicPr/>
              <p:nvPr/>
            </p:nvPicPr>
            <p:blipFill>
              <a:blip r:embed="rId11"/>
              <a:stretch>
                <a:fillRect/>
              </a:stretch>
            </p:blipFill>
            <p:spPr>
              <a:xfrm>
                <a:off x="4043040" y="3036100"/>
                <a:ext cx="962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C6F027A1-0C44-85D7-98D9-1148966D6522}"/>
                  </a:ext>
                </a:extLst>
              </p14:cNvPr>
              <p14:cNvContentPartPr/>
              <p14:nvPr/>
            </p14:nvContentPartPr>
            <p14:xfrm>
              <a:off x="5757000" y="4144180"/>
              <a:ext cx="2098440" cy="94680"/>
            </p14:xfrm>
          </p:contentPart>
        </mc:Choice>
        <mc:Fallback>
          <p:pic>
            <p:nvPicPr>
              <p:cNvPr id="10" name="Ink 9">
                <a:extLst>
                  <a:ext uri="{FF2B5EF4-FFF2-40B4-BE49-F238E27FC236}">
                    <a16:creationId xmlns:a16="http://schemas.microsoft.com/office/drawing/2014/main" id="{C6F027A1-0C44-85D7-98D9-1148966D6522}"/>
                  </a:ext>
                </a:extLst>
              </p:cNvPr>
              <p:cNvPicPr/>
              <p:nvPr/>
            </p:nvPicPr>
            <p:blipFill>
              <a:blip r:embed="rId13"/>
              <a:stretch>
                <a:fillRect/>
              </a:stretch>
            </p:blipFill>
            <p:spPr>
              <a:xfrm>
                <a:off x="5739000" y="4126540"/>
                <a:ext cx="2134080" cy="130320"/>
              </a:xfrm>
              <a:prstGeom prst="rect">
                <a:avLst/>
              </a:prstGeom>
            </p:spPr>
          </p:pic>
        </mc:Fallback>
      </mc:AlternateContent>
      <p:grpSp>
        <p:nvGrpSpPr>
          <p:cNvPr id="15" name="Group 14">
            <a:extLst>
              <a:ext uri="{FF2B5EF4-FFF2-40B4-BE49-F238E27FC236}">
                <a16:creationId xmlns:a16="http://schemas.microsoft.com/office/drawing/2014/main" id="{A9D56ADD-F7AA-C3BD-E430-4D753188A562}"/>
              </a:ext>
            </a:extLst>
          </p:cNvPr>
          <p:cNvGrpSpPr/>
          <p:nvPr/>
        </p:nvGrpSpPr>
        <p:grpSpPr>
          <a:xfrm>
            <a:off x="556800" y="4761580"/>
            <a:ext cx="3226680" cy="95760"/>
            <a:chOff x="556800" y="4761580"/>
            <a:chExt cx="3226680" cy="9576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00557B5-D777-7A28-4B69-E51D503A0C9F}"/>
                    </a:ext>
                  </a:extLst>
                </p14:cNvPr>
                <p14:cNvContentPartPr/>
                <p14:nvPr/>
              </p14:nvContentPartPr>
              <p14:xfrm>
                <a:off x="556800" y="4761580"/>
                <a:ext cx="255960" cy="60840"/>
              </p14:xfrm>
            </p:contentPart>
          </mc:Choice>
          <mc:Fallback>
            <p:pic>
              <p:nvPicPr>
                <p:cNvPr id="11" name="Ink 10">
                  <a:extLst>
                    <a:ext uri="{FF2B5EF4-FFF2-40B4-BE49-F238E27FC236}">
                      <a16:creationId xmlns:a16="http://schemas.microsoft.com/office/drawing/2014/main" id="{500557B5-D777-7A28-4B69-E51D503A0C9F}"/>
                    </a:ext>
                  </a:extLst>
                </p:cNvPr>
                <p:cNvPicPr/>
                <p:nvPr/>
              </p:nvPicPr>
              <p:blipFill>
                <a:blip r:embed="rId15"/>
                <a:stretch>
                  <a:fillRect/>
                </a:stretch>
              </p:blipFill>
              <p:spPr>
                <a:xfrm>
                  <a:off x="539160" y="4743940"/>
                  <a:ext cx="291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CB9A8E2-708B-CD4D-6F21-7DE5701A0F82}"/>
                    </a:ext>
                  </a:extLst>
                </p14:cNvPr>
                <p14:cNvContentPartPr/>
                <p14:nvPr/>
              </p14:nvContentPartPr>
              <p14:xfrm>
                <a:off x="829320" y="4784260"/>
                <a:ext cx="1733760" cy="64080"/>
              </p14:xfrm>
            </p:contentPart>
          </mc:Choice>
          <mc:Fallback>
            <p:pic>
              <p:nvPicPr>
                <p:cNvPr id="12" name="Ink 11">
                  <a:extLst>
                    <a:ext uri="{FF2B5EF4-FFF2-40B4-BE49-F238E27FC236}">
                      <a16:creationId xmlns:a16="http://schemas.microsoft.com/office/drawing/2014/main" id="{ECB9A8E2-708B-CD4D-6F21-7DE5701A0F82}"/>
                    </a:ext>
                  </a:extLst>
                </p:cNvPr>
                <p:cNvPicPr/>
                <p:nvPr/>
              </p:nvPicPr>
              <p:blipFill>
                <a:blip r:embed="rId17"/>
                <a:stretch>
                  <a:fillRect/>
                </a:stretch>
              </p:blipFill>
              <p:spPr>
                <a:xfrm>
                  <a:off x="811320" y="4766620"/>
                  <a:ext cx="1769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C1D25C73-89AF-318B-19E1-9FDBE2C69A50}"/>
                    </a:ext>
                  </a:extLst>
                </p14:cNvPr>
                <p14:cNvContentPartPr/>
                <p14:nvPr/>
              </p14:nvContentPartPr>
              <p14:xfrm>
                <a:off x="3345720" y="4828540"/>
                <a:ext cx="437760" cy="28800"/>
              </p14:xfrm>
            </p:contentPart>
          </mc:Choice>
          <mc:Fallback>
            <p:pic>
              <p:nvPicPr>
                <p:cNvPr id="14" name="Ink 13">
                  <a:extLst>
                    <a:ext uri="{FF2B5EF4-FFF2-40B4-BE49-F238E27FC236}">
                      <a16:creationId xmlns:a16="http://schemas.microsoft.com/office/drawing/2014/main" id="{C1D25C73-89AF-318B-19E1-9FDBE2C69A50}"/>
                    </a:ext>
                  </a:extLst>
                </p:cNvPr>
                <p:cNvPicPr/>
                <p:nvPr/>
              </p:nvPicPr>
              <p:blipFill>
                <a:blip r:embed="rId19"/>
                <a:stretch>
                  <a:fillRect/>
                </a:stretch>
              </p:blipFill>
              <p:spPr>
                <a:xfrm>
                  <a:off x="3328080" y="4810540"/>
                  <a:ext cx="473400" cy="64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3B71E610-B0D8-7646-0864-A3FC5321DA30}"/>
                  </a:ext>
                </a:extLst>
              </p14:cNvPr>
              <p14:cNvContentPartPr/>
              <p14:nvPr/>
            </p14:nvContentPartPr>
            <p14:xfrm>
              <a:off x="733920" y="5111860"/>
              <a:ext cx="949320" cy="30240"/>
            </p14:xfrm>
          </p:contentPart>
        </mc:Choice>
        <mc:Fallback>
          <p:pic>
            <p:nvPicPr>
              <p:cNvPr id="16" name="Ink 15">
                <a:extLst>
                  <a:ext uri="{FF2B5EF4-FFF2-40B4-BE49-F238E27FC236}">
                    <a16:creationId xmlns:a16="http://schemas.microsoft.com/office/drawing/2014/main" id="{3B71E610-B0D8-7646-0864-A3FC5321DA30}"/>
                  </a:ext>
                </a:extLst>
              </p:cNvPr>
              <p:cNvPicPr/>
              <p:nvPr/>
            </p:nvPicPr>
            <p:blipFill>
              <a:blip r:embed="rId21"/>
              <a:stretch>
                <a:fillRect/>
              </a:stretch>
            </p:blipFill>
            <p:spPr>
              <a:xfrm>
                <a:off x="715920" y="5094220"/>
                <a:ext cx="984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58CCF3FA-8A86-271C-5130-8192A62A70A1}"/>
                  </a:ext>
                </a:extLst>
              </p14:cNvPr>
              <p14:cNvContentPartPr/>
              <p14:nvPr/>
            </p14:nvContentPartPr>
            <p14:xfrm>
              <a:off x="4818120" y="5138500"/>
              <a:ext cx="1285200" cy="60120"/>
            </p14:xfrm>
          </p:contentPart>
        </mc:Choice>
        <mc:Fallback>
          <p:pic>
            <p:nvPicPr>
              <p:cNvPr id="17" name="Ink 16">
                <a:extLst>
                  <a:ext uri="{FF2B5EF4-FFF2-40B4-BE49-F238E27FC236}">
                    <a16:creationId xmlns:a16="http://schemas.microsoft.com/office/drawing/2014/main" id="{58CCF3FA-8A86-271C-5130-8192A62A70A1}"/>
                  </a:ext>
                </a:extLst>
              </p:cNvPr>
              <p:cNvPicPr/>
              <p:nvPr/>
            </p:nvPicPr>
            <p:blipFill>
              <a:blip r:embed="rId23"/>
              <a:stretch>
                <a:fillRect/>
              </a:stretch>
            </p:blipFill>
            <p:spPr>
              <a:xfrm>
                <a:off x="4800480" y="5120500"/>
                <a:ext cx="1320840" cy="95760"/>
              </a:xfrm>
              <a:prstGeom prst="rect">
                <a:avLst/>
              </a:prstGeom>
            </p:spPr>
          </p:pic>
        </mc:Fallback>
      </mc:AlternateContent>
    </p:spTree>
    <p:extLst>
      <p:ext uri="{BB962C8B-B14F-4D97-AF65-F5344CB8AC3E}">
        <p14:creationId xmlns:p14="http://schemas.microsoft.com/office/powerpoint/2010/main" val="38953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795784"/>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56:7-12</a:t>
            </a:r>
          </a:p>
          <a:p>
            <a:pPr algn="ctr"/>
            <a:r>
              <a:rPr lang="he-IL" sz="8800" b="1">
                <a:ln w="15875">
                  <a:solidFill>
                    <a:schemeClr val="tx1"/>
                  </a:solidFill>
                  <a:prstDash val="solid"/>
                </a:ln>
                <a:solidFill>
                  <a:srgbClr val="FFFF00"/>
                </a:solidFill>
                <a:cs typeface="+mj-cs"/>
              </a:rPr>
              <a:t>ישעיהו נו:ז-יב</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309130" y="4246424"/>
            <a:ext cx="7573740" cy="1754326"/>
          </a:xfrm>
          <a:prstGeom prst="rect">
            <a:avLst/>
          </a:prstGeom>
          <a:noFill/>
        </p:spPr>
        <p:txBody>
          <a:bodyPr wrap="none" rtlCol="0">
            <a:spAutoFit/>
          </a:bodyPr>
          <a:lstStyle/>
          <a:p>
            <a:pPr algn="ctr"/>
            <a:r>
              <a:rPr lang="en-US" sz="3600">
                <a:solidFill>
                  <a:srgbClr val="FFFF00"/>
                </a:solidFill>
              </a:rPr>
              <a:t>Isaiah Speaks About Our Inability to Do </a:t>
            </a:r>
          </a:p>
          <a:p>
            <a:pPr algn="ctr"/>
            <a:r>
              <a:rPr lang="en-US" sz="3600">
                <a:solidFill>
                  <a:srgbClr val="FFFF00"/>
                </a:solidFill>
              </a:rPr>
              <a:t>Righteousness through a Series of </a:t>
            </a:r>
          </a:p>
          <a:p>
            <a:pPr algn="ctr"/>
            <a:r>
              <a:rPr lang="en-US" sz="3600">
                <a:solidFill>
                  <a:srgbClr val="FFFF00"/>
                </a:solidFill>
              </a:rPr>
              <a:t>Prophetic Rebukes</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a:extLst>
            <a:ext uri="{FF2B5EF4-FFF2-40B4-BE49-F238E27FC236}">
              <a16:creationId xmlns:a16="http://schemas.microsoft.com/office/drawing/2014/main" id="{2B1BDBC9-3F94-0743-6FF3-1A106E0BF74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AE8A297-C76D-9BE8-04B1-DEDFB0D748CB}"/>
              </a:ext>
            </a:extLst>
          </p:cNvPr>
          <p:cNvSpPr/>
          <p:nvPr/>
        </p:nvSpPr>
        <p:spPr>
          <a:xfrm>
            <a:off x="0" y="0"/>
            <a:ext cx="121920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8FC036A-EC5C-FDEA-AC3D-93175565425F}"/>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F130A245-E7C3-AAAF-9256-A4A1E946E0B9}"/>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D9132F67-737B-6EBC-246B-EBBB241568A8}"/>
              </a:ext>
            </a:extLst>
          </p:cNvPr>
          <p:cNvSpPr txBox="1"/>
          <p:nvPr/>
        </p:nvSpPr>
        <p:spPr>
          <a:xfrm>
            <a:off x="210274" y="275738"/>
            <a:ext cx="11318112" cy="5416868"/>
          </a:xfrm>
          <a:prstGeom prst="rect">
            <a:avLst/>
          </a:prstGeom>
          <a:noFill/>
        </p:spPr>
        <p:txBody>
          <a:bodyPr wrap="square">
            <a:spAutoFit/>
          </a:bodyPr>
          <a:lstStyle/>
          <a:p>
            <a:pPr algn="ctr" rtl="0"/>
            <a:r>
              <a:rPr lang="en-US" sz="2000" b="1" i="0" u="none" strike="noStrike">
                <a:solidFill>
                  <a:srgbClr val="FFC000"/>
                </a:solidFill>
                <a:effectLst/>
                <a:latin typeface="Arial" panose="020B0604020202020204" pitchFamily="34" charset="0"/>
              </a:rPr>
              <a:t>Isaiah 56:9-57:13: Overview and Introduction of the Theme</a:t>
            </a:r>
          </a:p>
          <a:p>
            <a:pPr algn="ctr" rtl="0"/>
            <a:endParaRPr lang="en-US" sz="2000" b="0">
              <a:solidFill>
                <a:srgbClr val="FFC000"/>
              </a:solidFill>
              <a:effectLst/>
            </a:endParaRPr>
          </a:p>
          <a:p>
            <a:pPr marL="285750" indent="-285750" rtl="0" fontAlgn="base">
              <a:buFont typeface="Arial" panose="020B0604020202020204" pitchFamily="34" charset="0"/>
              <a:buChar char="•"/>
            </a:pPr>
            <a:r>
              <a:rPr lang="en-US" sz="1800" b="1" i="0" u="sng" strike="noStrike">
                <a:solidFill>
                  <a:srgbClr val="FFC000"/>
                </a:solidFill>
                <a:effectLst/>
                <a:latin typeface="Arial" panose="020B0604020202020204" pitchFamily="34" charset="0"/>
              </a:rPr>
              <a:t>Isaiah 56:9-12</a:t>
            </a:r>
            <a:r>
              <a:rPr lang="en-US" sz="1800" b="0" i="0" u="none" strike="noStrike">
                <a:solidFill>
                  <a:srgbClr val="FFC000"/>
                </a:solidFill>
                <a:effectLst/>
                <a:latin typeface="Arial" panose="020B0604020202020204" pitchFamily="34" charset="0"/>
              </a:rPr>
              <a:t>: These verses begin with a call to the beasts of the field and forest to come and devour, symbolizing the impending judgment. The prophet then criticizes the watchmen (leaders) of Israel, describing them as blind, ignorant, and lazy. They are depicted as dogs that cannot bark, dreamers lying down, loving to slumber, and shepherds who have no understanding. These leaders are portrayed as self-serving, seeking their own gain and indulging in excess, rather than fulfilling their responsibilities to guide and protect the people.</a:t>
            </a:r>
          </a:p>
          <a:p>
            <a:pPr marL="285750" indent="-285750" rtl="0" fontAlgn="base">
              <a:buFont typeface="Arial" panose="020B0604020202020204" pitchFamily="34" charset="0"/>
              <a:buChar char="•"/>
            </a:pPr>
            <a:r>
              <a:rPr lang="en-US" sz="1800" b="1" i="0" u="sng" strike="noStrike">
                <a:solidFill>
                  <a:srgbClr val="92D050"/>
                </a:solidFill>
                <a:effectLst/>
                <a:latin typeface="Arial" panose="020B0604020202020204" pitchFamily="34" charset="0"/>
              </a:rPr>
              <a:t>Isaiah 57:1-2</a:t>
            </a:r>
            <a:r>
              <a:rPr lang="en-US" sz="1800" b="0" i="0" u="none" strike="noStrike">
                <a:solidFill>
                  <a:srgbClr val="92D050"/>
                </a:solidFill>
                <a:effectLst/>
                <a:latin typeface="Arial" panose="020B0604020202020204" pitchFamily="34" charset="0"/>
              </a:rPr>
              <a:t>: In these verses, the righteous perish, and no one takes it to heart; devout people are taken away, and no one understands. The passage suggests that the righteous are being removed from the impending judgment, finding peace in death, while the rest of the people remain oblivious to their own moral decline.</a:t>
            </a:r>
          </a:p>
          <a:p>
            <a:pPr marL="285750" indent="-285750" rtl="0" fontAlgn="base">
              <a:buFont typeface="Arial" panose="020B0604020202020204" pitchFamily="34" charset="0"/>
              <a:buChar char="•"/>
            </a:pPr>
            <a:r>
              <a:rPr lang="en-US" sz="1800" b="1" i="0" u="sng" strike="noStrike">
                <a:solidFill>
                  <a:srgbClr val="00B0F0"/>
                </a:solidFill>
                <a:effectLst/>
                <a:latin typeface="Arial" panose="020B0604020202020204" pitchFamily="34" charset="0"/>
              </a:rPr>
              <a:t>Isaiah 57:3-13</a:t>
            </a:r>
            <a:r>
              <a:rPr lang="en-US" sz="1800" b="0" i="0" u="none" strike="noStrike">
                <a:solidFill>
                  <a:srgbClr val="00B0F0"/>
                </a:solidFill>
                <a:effectLst/>
                <a:latin typeface="Arial" panose="020B0604020202020204" pitchFamily="34" charset="0"/>
              </a:rPr>
              <a:t>: The focus shifts to the idolatrous practices of the people, characterized as "sons of a sorceress" and "offspring of an adulterer and a prostitute." The prophet denounced their participation in pagan rituals, such as sacrificing children in the valleys and worshiping idols under trees and on high hills. These passages emphasize the futility and destructiveness of their actions, highlighting their infidelity to God and their reliance on false gods. Isaiah addresses the foreign nations, including the Egyptians and the Assyrians, condemning their idolatry and false security. In verse 13, the prophet speaks of the people's reliance on their idols, which are ultimately unable to provide righteousness or salvation.</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139D05B-4E52-0FE3-E871-52350A7EFCEF}"/>
                  </a:ext>
                </a:extLst>
              </p14:cNvPr>
              <p14:cNvContentPartPr/>
              <p14:nvPr/>
            </p14:nvContentPartPr>
            <p14:xfrm>
              <a:off x="284280" y="1021900"/>
              <a:ext cx="189720" cy="133920"/>
            </p14:xfrm>
          </p:contentPart>
        </mc:Choice>
        <mc:Fallback>
          <p:pic>
            <p:nvPicPr>
              <p:cNvPr id="3" name="Ink 2">
                <a:extLst>
                  <a:ext uri="{FF2B5EF4-FFF2-40B4-BE49-F238E27FC236}">
                    <a16:creationId xmlns:a16="http://schemas.microsoft.com/office/drawing/2014/main" id="{4139D05B-4E52-0FE3-E871-52350A7EFCEF}"/>
                  </a:ext>
                </a:extLst>
              </p:cNvPr>
              <p:cNvPicPr/>
              <p:nvPr/>
            </p:nvPicPr>
            <p:blipFill>
              <a:blip r:embed="rId5"/>
              <a:stretch>
                <a:fillRect/>
              </a:stretch>
            </p:blipFill>
            <p:spPr>
              <a:xfrm>
                <a:off x="266640" y="1004260"/>
                <a:ext cx="2253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1494466-90D7-C483-E3FE-B101C3D6C06B}"/>
                  </a:ext>
                </a:extLst>
              </p14:cNvPr>
              <p14:cNvContentPartPr/>
              <p14:nvPr/>
            </p14:nvContentPartPr>
            <p14:xfrm>
              <a:off x="7744920" y="1442740"/>
              <a:ext cx="2561040" cy="137880"/>
            </p14:xfrm>
          </p:contentPart>
        </mc:Choice>
        <mc:Fallback>
          <p:pic>
            <p:nvPicPr>
              <p:cNvPr id="4" name="Ink 3">
                <a:extLst>
                  <a:ext uri="{FF2B5EF4-FFF2-40B4-BE49-F238E27FC236}">
                    <a16:creationId xmlns:a16="http://schemas.microsoft.com/office/drawing/2014/main" id="{91494466-90D7-C483-E3FE-B101C3D6C06B}"/>
                  </a:ext>
                </a:extLst>
              </p:cNvPr>
              <p:cNvPicPr/>
              <p:nvPr/>
            </p:nvPicPr>
            <p:blipFill>
              <a:blip r:embed="rId7"/>
              <a:stretch>
                <a:fillRect/>
              </a:stretch>
            </p:blipFill>
            <p:spPr>
              <a:xfrm>
                <a:off x="7726920" y="1424740"/>
                <a:ext cx="2596680" cy="173520"/>
              </a:xfrm>
              <a:prstGeom prst="rect">
                <a:avLst/>
              </a:prstGeom>
            </p:spPr>
          </p:pic>
        </mc:Fallback>
      </mc:AlternateContent>
      <p:grpSp>
        <p:nvGrpSpPr>
          <p:cNvPr id="11" name="Group 10">
            <a:extLst>
              <a:ext uri="{FF2B5EF4-FFF2-40B4-BE49-F238E27FC236}">
                <a16:creationId xmlns:a16="http://schemas.microsoft.com/office/drawing/2014/main" id="{76C3CAD0-0EC8-BEAB-53A4-91AE1F9A0EA7}"/>
              </a:ext>
            </a:extLst>
          </p:cNvPr>
          <p:cNvGrpSpPr/>
          <p:nvPr/>
        </p:nvGrpSpPr>
        <p:grpSpPr>
          <a:xfrm>
            <a:off x="2597280" y="1761340"/>
            <a:ext cx="1397160" cy="63360"/>
            <a:chOff x="2597280" y="1761340"/>
            <a:chExt cx="1397160" cy="6336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1224FB6-989E-5681-CA13-4D33673A7F3E}"/>
                    </a:ext>
                  </a:extLst>
                </p14:cNvPr>
                <p14:cNvContentPartPr/>
                <p14:nvPr/>
              </p14:nvContentPartPr>
              <p14:xfrm>
                <a:off x="2597280" y="1761340"/>
                <a:ext cx="321480" cy="63360"/>
              </p14:xfrm>
            </p:contentPart>
          </mc:Choice>
          <mc:Fallback>
            <p:pic>
              <p:nvPicPr>
                <p:cNvPr id="7" name="Ink 6">
                  <a:extLst>
                    <a:ext uri="{FF2B5EF4-FFF2-40B4-BE49-F238E27FC236}">
                      <a16:creationId xmlns:a16="http://schemas.microsoft.com/office/drawing/2014/main" id="{71224FB6-989E-5681-CA13-4D33673A7F3E}"/>
                    </a:ext>
                  </a:extLst>
                </p:cNvPr>
                <p:cNvPicPr/>
                <p:nvPr/>
              </p:nvPicPr>
              <p:blipFill>
                <a:blip r:embed="rId9"/>
                <a:stretch>
                  <a:fillRect/>
                </a:stretch>
              </p:blipFill>
              <p:spPr>
                <a:xfrm>
                  <a:off x="2579640" y="1743340"/>
                  <a:ext cx="357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B27F11D-7766-70E6-2452-727E69539BE5}"/>
                    </a:ext>
                  </a:extLst>
                </p14:cNvPr>
                <p14:cNvContentPartPr/>
                <p14:nvPr/>
              </p14:nvContentPartPr>
              <p14:xfrm>
                <a:off x="3297840" y="1785460"/>
                <a:ext cx="696600" cy="34920"/>
              </p14:xfrm>
            </p:contentPart>
          </mc:Choice>
          <mc:Fallback>
            <p:pic>
              <p:nvPicPr>
                <p:cNvPr id="9" name="Ink 8">
                  <a:extLst>
                    <a:ext uri="{FF2B5EF4-FFF2-40B4-BE49-F238E27FC236}">
                      <a16:creationId xmlns:a16="http://schemas.microsoft.com/office/drawing/2014/main" id="{2B27F11D-7766-70E6-2452-727E69539BE5}"/>
                    </a:ext>
                  </a:extLst>
                </p:cNvPr>
                <p:cNvPicPr/>
                <p:nvPr/>
              </p:nvPicPr>
              <p:blipFill>
                <a:blip r:embed="rId11"/>
                <a:stretch>
                  <a:fillRect/>
                </a:stretch>
              </p:blipFill>
              <p:spPr>
                <a:xfrm>
                  <a:off x="3280200" y="1767460"/>
                  <a:ext cx="732240" cy="7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0F05772E-A5A1-EA31-849E-E880463F8DE8}"/>
                  </a:ext>
                </a:extLst>
              </p14:cNvPr>
              <p14:cNvContentPartPr/>
              <p14:nvPr/>
            </p14:nvContentPartPr>
            <p14:xfrm>
              <a:off x="4557120" y="1795900"/>
              <a:ext cx="372240" cy="41040"/>
            </p14:xfrm>
          </p:contentPart>
        </mc:Choice>
        <mc:Fallback>
          <p:pic>
            <p:nvPicPr>
              <p:cNvPr id="10" name="Ink 9">
                <a:extLst>
                  <a:ext uri="{FF2B5EF4-FFF2-40B4-BE49-F238E27FC236}">
                    <a16:creationId xmlns:a16="http://schemas.microsoft.com/office/drawing/2014/main" id="{0F05772E-A5A1-EA31-849E-E880463F8DE8}"/>
                  </a:ext>
                </a:extLst>
              </p:cNvPr>
              <p:cNvPicPr/>
              <p:nvPr/>
            </p:nvPicPr>
            <p:blipFill>
              <a:blip r:embed="rId13"/>
              <a:stretch>
                <a:fillRect/>
              </a:stretch>
            </p:blipFill>
            <p:spPr>
              <a:xfrm>
                <a:off x="4539120" y="1778260"/>
                <a:ext cx="407880" cy="76680"/>
              </a:xfrm>
              <a:prstGeom prst="rect">
                <a:avLst/>
              </a:prstGeom>
            </p:spPr>
          </p:pic>
        </mc:Fallback>
      </mc:AlternateContent>
      <p:grpSp>
        <p:nvGrpSpPr>
          <p:cNvPr id="15" name="Group 14">
            <a:extLst>
              <a:ext uri="{FF2B5EF4-FFF2-40B4-BE49-F238E27FC236}">
                <a16:creationId xmlns:a16="http://schemas.microsoft.com/office/drawing/2014/main" id="{AC025FAD-9F73-83F1-94B7-5B53623BDF05}"/>
              </a:ext>
            </a:extLst>
          </p:cNvPr>
          <p:cNvGrpSpPr/>
          <p:nvPr/>
        </p:nvGrpSpPr>
        <p:grpSpPr>
          <a:xfrm>
            <a:off x="7145160" y="1770700"/>
            <a:ext cx="3695400" cy="81000"/>
            <a:chOff x="7145160" y="1770700"/>
            <a:chExt cx="3695400" cy="8100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C4AC4D40-9594-8C2B-E54E-71CFF3341F52}"/>
                    </a:ext>
                  </a:extLst>
                </p14:cNvPr>
                <p14:cNvContentPartPr/>
                <p14:nvPr/>
              </p14:nvContentPartPr>
              <p14:xfrm>
                <a:off x="7145160" y="1770700"/>
                <a:ext cx="686160" cy="45720"/>
              </p14:xfrm>
            </p:contentPart>
          </mc:Choice>
          <mc:Fallback>
            <p:pic>
              <p:nvPicPr>
                <p:cNvPr id="12" name="Ink 11">
                  <a:extLst>
                    <a:ext uri="{FF2B5EF4-FFF2-40B4-BE49-F238E27FC236}">
                      <a16:creationId xmlns:a16="http://schemas.microsoft.com/office/drawing/2014/main" id="{C4AC4D40-9594-8C2B-E54E-71CFF3341F52}"/>
                    </a:ext>
                  </a:extLst>
                </p:cNvPr>
                <p:cNvPicPr/>
                <p:nvPr/>
              </p:nvPicPr>
              <p:blipFill>
                <a:blip r:embed="rId15"/>
                <a:stretch>
                  <a:fillRect/>
                </a:stretch>
              </p:blipFill>
              <p:spPr>
                <a:xfrm>
                  <a:off x="7127160" y="1752700"/>
                  <a:ext cx="721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13408E66-88BB-BBFD-C44E-3C6A772D8755}"/>
                    </a:ext>
                  </a:extLst>
                </p14:cNvPr>
                <p14:cNvContentPartPr/>
                <p14:nvPr/>
              </p14:nvContentPartPr>
              <p14:xfrm>
                <a:off x="8849040" y="1774660"/>
                <a:ext cx="537840" cy="54000"/>
              </p14:xfrm>
            </p:contentPart>
          </mc:Choice>
          <mc:Fallback>
            <p:pic>
              <p:nvPicPr>
                <p:cNvPr id="13" name="Ink 12">
                  <a:extLst>
                    <a:ext uri="{FF2B5EF4-FFF2-40B4-BE49-F238E27FC236}">
                      <a16:creationId xmlns:a16="http://schemas.microsoft.com/office/drawing/2014/main" id="{13408E66-88BB-BBFD-C44E-3C6A772D8755}"/>
                    </a:ext>
                  </a:extLst>
                </p:cNvPr>
                <p:cNvPicPr/>
                <p:nvPr/>
              </p:nvPicPr>
              <p:blipFill>
                <a:blip r:embed="rId17"/>
                <a:stretch>
                  <a:fillRect/>
                </a:stretch>
              </p:blipFill>
              <p:spPr>
                <a:xfrm>
                  <a:off x="8831400" y="1756660"/>
                  <a:ext cx="573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AAE28255-D334-55E9-9F18-2D5090D2232E}"/>
                    </a:ext>
                  </a:extLst>
                </p14:cNvPr>
                <p14:cNvContentPartPr/>
                <p14:nvPr/>
              </p14:nvContentPartPr>
              <p14:xfrm>
                <a:off x="10204440" y="1813540"/>
                <a:ext cx="636120" cy="38160"/>
              </p14:xfrm>
            </p:contentPart>
          </mc:Choice>
          <mc:Fallback>
            <p:pic>
              <p:nvPicPr>
                <p:cNvPr id="14" name="Ink 13">
                  <a:extLst>
                    <a:ext uri="{FF2B5EF4-FFF2-40B4-BE49-F238E27FC236}">
                      <a16:creationId xmlns:a16="http://schemas.microsoft.com/office/drawing/2014/main" id="{AAE28255-D334-55E9-9F18-2D5090D2232E}"/>
                    </a:ext>
                  </a:extLst>
                </p:cNvPr>
                <p:cNvPicPr/>
                <p:nvPr/>
              </p:nvPicPr>
              <p:blipFill>
                <a:blip r:embed="rId19"/>
                <a:stretch>
                  <a:fillRect/>
                </a:stretch>
              </p:blipFill>
              <p:spPr>
                <a:xfrm>
                  <a:off x="10186800" y="1795900"/>
                  <a:ext cx="671760" cy="73800"/>
                </a:xfrm>
                <a:prstGeom prst="rect">
                  <a:avLst/>
                </a:prstGeom>
              </p:spPr>
            </p:pic>
          </mc:Fallback>
        </mc:AlternateContent>
      </p:grpSp>
      <p:grpSp>
        <p:nvGrpSpPr>
          <p:cNvPr id="20" name="Group 19">
            <a:extLst>
              <a:ext uri="{FF2B5EF4-FFF2-40B4-BE49-F238E27FC236}">
                <a16:creationId xmlns:a16="http://schemas.microsoft.com/office/drawing/2014/main" id="{328378F3-2695-78C5-9C84-F81F96F9FF7E}"/>
              </a:ext>
            </a:extLst>
          </p:cNvPr>
          <p:cNvGrpSpPr/>
          <p:nvPr/>
        </p:nvGrpSpPr>
        <p:grpSpPr>
          <a:xfrm>
            <a:off x="829320" y="2014780"/>
            <a:ext cx="1856520" cy="85680"/>
            <a:chOff x="829320" y="2014780"/>
            <a:chExt cx="1856520" cy="85680"/>
          </a:xfrm>
        </p:grpSpPr>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49830729-97E4-7EAB-2CC6-57F8251F30D8}"/>
                    </a:ext>
                  </a:extLst>
                </p14:cNvPr>
                <p14:cNvContentPartPr/>
                <p14:nvPr/>
              </p14:nvContentPartPr>
              <p14:xfrm>
                <a:off x="829320" y="2014780"/>
                <a:ext cx="208080" cy="19800"/>
              </p14:xfrm>
            </p:contentPart>
          </mc:Choice>
          <mc:Fallback>
            <p:pic>
              <p:nvPicPr>
                <p:cNvPr id="16" name="Ink 15">
                  <a:extLst>
                    <a:ext uri="{FF2B5EF4-FFF2-40B4-BE49-F238E27FC236}">
                      <a16:creationId xmlns:a16="http://schemas.microsoft.com/office/drawing/2014/main" id="{49830729-97E4-7EAB-2CC6-57F8251F30D8}"/>
                    </a:ext>
                  </a:extLst>
                </p:cNvPr>
                <p:cNvPicPr/>
                <p:nvPr/>
              </p:nvPicPr>
              <p:blipFill>
                <a:blip r:embed="rId21"/>
                <a:stretch>
                  <a:fillRect/>
                </a:stretch>
              </p:blipFill>
              <p:spPr>
                <a:xfrm>
                  <a:off x="811320" y="1997140"/>
                  <a:ext cx="2437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64C5157E-AF07-F030-8635-9C39CB2723F9}"/>
                    </a:ext>
                  </a:extLst>
                </p14:cNvPr>
                <p14:cNvContentPartPr/>
                <p14:nvPr/>
              </p14:nvContentPartPr>
              <p14:xfrm>
                <a:off x="1469040" y="2057260"/>
                <a:ext cx="1216800" cy="43200"/>
              </p14:xfrm>
            </p:contentPart>
          </mc:Choice>
          <mc:Fallback>
            <p:pic>
              <p:nvPicPr>
                <p:cNvPr id="17" name="Ink 16">
                  <a:extLst>
                    <a:ext uri="{FF2B5EF4-FFF2-40B4-BE49-F238E27FC236}">
                      <a16:creationId xmlns:a16="http://schemas.microsoft.com/office/drawing/2014/main" id="{64C5157E-AF07-F030-8635-9C39CB2723F9}"/>
                    </a:ext>
                  </a:extLst>
                </p:cNvPr>
                <p:cNvPicPr/>
                <p:nvPr/>
              </p:nvPicPr>
              <p:blipFill>
                <a:blip r:embed="rId23"/>
                <a:stretch>
                  <a:fillRect/>
                </a:stretch>
              </p:blipFill>
              <p:spPr>
                <a:xfrm>
                  <a:off x="1451040" y="2039620"/>
                  <a:ext cx="1252440" cy="7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B1DBD38E-729F-998F-C9CE-AFE8F3FD2E45}"/>
                  </a:ext>
                </a:extLst>
              </p14:cNvPr>
              <p14:cNvContentPartPr/>
              <p14:nvPr/>
            </p14:nvContentPartPr>
            <p14:xfrm>
              <a:off x="3621120" y="2061220"/>
              <a:ext cx="684000" cy="69120"/>
            </p14:xfrm>
          </p:contentPart>
        </mc:Choice>
        <mc:Fallback>
          <p:pic>
            <p:nvPicPr>
              <p:cNvPr id="18" name="Ink 17">
                <a:extLst>
                  <a:ext uri="{FF2B5EF4-FFF2-40B4-BE49-F238E27FC236}">
                    <a16:creationId xmlns:a16="http://schemas.microsoft.com/office/drawing/2014/main" id="{B1DBD38E-729F-998F-C9CE-AFE8F3FD2E45}"/>
                  </a:ext>
                </a:extLst>
              </p:cNvPr>
              <p:cNvPicPr/>
              <p:nvPr/>
            </p:nvPicPr>
            <p:blipFill>
              <a:blip r:embed="rId25"/>
              <a:stretch>
                <a:fillRect/>
              </a:stretch>
            </p:blipFill>
            <p:spPr>
              <a:xfrm>
                <a:off x="3603120" y="2043220"/>
                <a:ext cx="7196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9A391745-E60A-1A22-B92B-A57A620D2CFC}"/>
                  </a:ext>
                </a:extLst>
              </p14:cNvPr>
              <p14:cNvContentPartPr/>
              <p14:nvPr/>
            </p14:nvContentPartPr>
            <p14:xfrm>
              <a:off x="6037440" y="2114140"/>
              <a:ext cx="905760" cy="34920"/>
            </p14:xfrm>
          </p:contentPart>
        </mc:Choice>
        <mc:Fallback>
          <p:pic>
            <p:nvPicPr>
              <p:cNvPr id="19" name="Ink 18">
                <a:extLst>
                  <a:ext uri="{FF2B5EF4-FFF2-40B4-BE49-F238E27FC236}">
                    <a16:creationId xmlns:a16="http://schemas.microsoft.com/office/drawing/2014/main" id="{9A391745-E60A-1A22-B92B-A57A620D2CFC}"/>
                  </a:ext>
                </a:extLst>
              </p:cNvPr>
              <p:cNvPicPr/>
              <p:nvPr/>
            </p:nvPicPr>
            <p:blipFill>
              <a:blip r:embed="rId27"/>
              <a:stretch>
                <a:fillRect/>
              </a:stretch>
            </p:blipFill>
            <p:spPr>
              <a:xfrm>
                <a:off x="6019440" y="2096140"/>
                <a:ext cx="9414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FC99D155-4C4F-45E4-0EF2-687FB658007B}"/>
                  </a:ext>
                </a:extLst>
              </p14:cNvPr>
              <p14:cNvContentPartPr/>
              <p14:nvPr/>
            </p14:nvContentPartPr>
            <p14:xfrm>
              <a:off x="252240" y="2689780"/>
              <a:ext cx="177480" cy="204120"/>
            </p14:xfrm>
          </p:contentPart>
        </mc:Choice>
        <mc:Fallback>
          <p:pic>
            <p:nvPicPr>
              <p:cNvPr id="21" name="Ink 20">
                <a:extLst>
                  <a:ext uri="{FF2B5EF4-FFF2-40B4-BE49-F238E27FC236}">
                    <a16:creationId xmlns:a16="http://schemas.microsoft.com/office/drawing/2014/main" id="{FC99D155-4C4F-45E4-0EF2-687FB658007B}"/>
                  </a:ext>
                </a:extLst>
              </p:cNvPr>
              <p:cNvPicPr/>
              <p:nvPr/>
            </p:nvPicPr>
            <p:blipFill>
              <a:blip r:embed="rId29"/>
              <a:stretch>
                <a:fillRect/>
              </a:stretch>
            </p:blipFill>
            <p:spPr>
              <a:xfrm>
                <a:off x="234600" y="2672140"/>
                <a:ext cx="213120" cy="239760"/>
              </a:xfrm>
              <a:prstGeom prst="rect">
                <a:avLst/>
              </a:prstGeom>
            </p:spPr>
          </p:pic>
        </mc:Fallback>
      </mc:AlternateContent>
      <p:grpSp>
        <p:nvGrpSpPr>
          <p:cNvPr id="24" name="Group 23">
            <a:extLst>
              <a:ext uri="{FF2B5EF4-FFF2-40B4-BE49-F238E27FC236}">
                <a16:creationId xmlns:a16="http://schemas.microsoft.com/office/drawing/2014/main" id="{4E469379-8AE8-CBAB-B150-D4917C4C0EB0}"/>
              </a:ext>
            </a:extLst>
          </p:cNvPr>
          <p:cNvGrpSpPr/>
          <p:nvPr/>
        </p:nvGrpSpPr>
        <p:grpSpPr>
          <a:xfrm>
            <a:off x="234600" y="3758620"/>
            <a:ext cx="225000" cy="151920"/>
            <a:chOff x="234600" y="3758620"/>
            <a:chExt cx="225000" cy="151920"/>
          </a:xfrm>
        </p:grpSpPr>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5C834BA0-5C12-6FAC-13BB-D5AE0A49D3C2}"/>
                    </a:ext>
                  </a:extLst>
                </p14:cNvPr>
                <p14:cNvContentPartPr/>
                <p14:nvPr/>
              </p14:nvContentPartPr>
              <p14:xfrm>
                <a:off x="449880" y="3801100"/>
                <a:ext cx="9720" cy="18360"/>
              </p14:xfrm>
            </p:contentPart>
          </mc:Choice>
          <mc:Fallback>
            <p:pic>
              <p:nvPicPr>
                <p:cNvPr id="22" name="Ink 21">
                  <a:extLst>
                    <a:ext uri="{FF2B5EF4-FFF2-40B4-BE49-F238E27FC236}">
                      <a16:creationId xmlns:a16="http://schemas.microsoft.com/office/drawing/2014/main" id="{5C834BA0-5C12-6FAC-13BB-D5AE0A49D3C2}"/>
                    </a:ext>
                  </a:extLst>
                </p:cNvPr>
                <p:cNvPicPr/>
                <p:nvPr/>
              </p:nvPicPr>
              <p:blipFill>
                <a:blip r:embed="rId31"/>
                <a:stretch>
                  <a:fillRect/>
                </a:stretch>
              </p:blipFill>
              <p:spPr>
                <a:xfrm>
                  <a:off x="432240" y="3783460"/>
                  <a:ext cx="453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08BAED62-FB8E-4505-F68D-00F5AC54EA6F}"/>
                    </a:ext>
                  </a:extLst>
                </p14:cNvPr>
                <p14:cNvContentPartPr/>
                <p14:nvPr/>
              </p14:nvContentPartPr>
              <p14:xfrm>
                <a:off x="234600" y="3758620"/>
                <a:ext cx="200520" cy="151920"/>
              </p14:xfrm>
            </p:contentPart>
          </mc:Choice>
          <mc:Fallback>
            <p:pic>
              <p:nvPicPr>
                <p:cNvPr id="23" name="Ink 22">
                  <a:extLst>
                    <a:ext uri="{FF2B5EF4-FFF2-40B4-BE49-F238E27FC236}">
                      <a16:creationId xmlns:a16="http://schemas.microsoft.com/office/drawing/2014/main" id="{08BAED62-FB8E-4505-F68D-00F5AC54EA6F}"/>
                    </a:ext>
                  </a:extLst>
                </p:cNvPr>
                <p:cNvPicPr/>
                <p:nvPr/>
              </p:nvPicPr>
              <p:blipFill>
                <a:blip r:embed="rId33"/>
                <a:stretch>
                  <a:fillRect/>
                </a:stretch>
              </p:blipFill>
              <p:spPr>
                <a:xfrm>
                  <a:off x="216600" y="3740980"/>
                  <a:ext cx="236160" cy="18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D512A38D-C68A-39D5-3700-E91157B00775}"/>
                  </a:ext>
                </a:extLst>
              </p14:cNvPr>
              <p14:cNvContentPartPr/>
              <p14:nvPr/>
            </p14:nvContentPartPr>
            <p14:xfrm>
              <a:off x="652920" y="4490500"/>
              <a:ext cx="1042560" cy="91800"/>
            </p14:xfrm>
          </p:contentPart>
        </mc:Choice>
        <mc:Fallback>
          <p:pic>
            <p:nvPicPr>
              <p:cNvPr id="25" name="Ink 24">
                <a:extLst>
                  <a:ext uri="{FF2B5EF4-FFF2-40B4-BE49-F238E27FC236}">
                    <a16:creationId xmlns:a16="http://schemas.microsoft.com/office/drawing/2014/main" id="{D512A38D-C68A-39D5-3700-E91157B00775}"/>
                  </a:ext>
                </a:extLst>
              </p:cNvPr>
              <p:cNvPicPr/>
              <p:nvPr/>
            </p:nvPicPr>
            <p:blipFill>
              <a:blip r:embed="rId35"/>
              <a:stretch>
                <a:fillRect/>
              </a:stretch>
            </p:blipFill>
            <p:spPr>
              <a:xfrm>
                <a:off x="635280" y="4472500"/>
                <a:ext cx="1078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5B8CB162-21E1-C4E6-F7C5-7B324013179B}"/>
                  </a:ext>
                </a:extLst>
              </p14:cNvPr>
              <p14:cNvContentPartPr/>
              <p14:nvPr/>
            </p14:nvContentPartPr>
            <p14:xfrm>
              <a:off x="3164280" y="4487620"/>
              <a:ext cx="1126800" cy="77760"/>
            </p14:xfrm>
          </p:contentPart>
        </mc:Choice>
        <mc:Fallback>
          <p:pic>
            <p:nvPicPr>
              <p:cNvPr id="26" name="Ink 25">
                <a:extLst>
                  <a:ext uri="{FF2B5EF4-FFF2-40B4-BE49-F238E27FC236}">
                    <a16:creationId xmlns:a16="http://schemas.microsoft.com/office/drawing/2014/main" id="{5B8CB162-21E1-C4E6-F7C5-7B324013179B}"/>
                  </a:ext>
                </a:extLst>
              </p:cNvPr>
              <p:cNvPicPr/>
              <p:nvPr/>
            </p:nvPicPr>
            <p:blipFill>
              <a:blip r:embed="rId37"/>
              <a:stretch>
                <a:fillRect/>
              </a:stretch>
            </p:blipFill>
            <p:spPr>
              <a:xfrm>
                <a:off x="3146640" y="4469980"/>
                <a:ext cx="11624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0DA6E01C-47FF-1A66-374E-4618C87B38F6}"/>
                  </a:ext>
                </a:extLst>
              </p14:cNvPr>
              <p14:cNvContentPartPr/>
              <p14:nvPr/>
            </p14:nvContentPartPr>
            <p14:xfrm>
              <a:off x="9055320" y="4464940"/>
              <a:ext cx="76320" cy="12240"/>
            </p14:xfrm>
          </p:contentPart>
        </mc:Choice>
        <mc:Fallback>
          <p:pic>
            <p:nvPicPr>
              <p:cNvPr id="27" name="Ink 26">
                <a:extLst>
                  <a:ext uri="{FF2B5EF4-FFF2-40B4-BE49-F238E27FC236}">
                    <a16:creationId xmlns:a16="http://schemas.microsoft.com/office/drawing/2014/main" id="{0DA6E01C-47FF-1A66-374E-4618C87B38F6}"/>
                  </a:ext>
                </a:extLst>
              </p:cNvPr>
              <p:cNvPicPr/>
              <p:nvPr/>
            </p:nvPicPr>
            <p:blipFill>
              <a:blip r:embed="rId39"/>
              <a:stretch>
                <a:fillRect/>
              </a:stretch>
            </p:blipFill>
            <p:spPr>
              <a:xfrm>
                <a:off x="9037680" y="4447300"/>
                <a:ext cx="111960" cy="47880"/>
              </a:xfrm>
              <a:prstGeom prst="rect">
                <a:avLst/>
              </a:prstGeom>
            </p:spPr>
          </p:pic>
        </mc:Fallback>
      </mc:AlternateContent>
    </p:spTree>
    <p:extLst>
      <p:ext uri="{BB962C8B-B14F-4D97-AF65-F5344CB8AC3E}">
        <p14:creationId xmlns:p14="http://schemas.microsoft.com/office/powerpoint/2010/main" val="65867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a:extLst>
            <a:ext uri="{FF2B5EF4-FFF2-40B4-BE49-F238E27FC236}">
              <a16:creationId xmlns:a16="http://schemas.microsoft.com/office/drawing/2014/main" id="{0206B184-AF57-8D4D-C067-739B437BDEB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A47C5F5-4023-3CCD-AF79-5DEA046F6C31}"/>
              </a:ext>
            </a:extLst>
          </p:cNvPr>
          <p:cNvSpPr/>
          <p:nvPr/>
        </p:nvSpPr>
        <p:spPr>
          <a:xfrm>
            <a:off x="0" y="0"/>
            <a:ext cx="9236597" cy="6104934"/>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6CFFF5-CDBE-909A-ECAA-2494AB4ABC0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C5F8EDC8-3771-349B-7454-BE46F16EA06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A3F1F113-4B83-220D-9333-4B205C3178A3}"/>
              </a:ext>
            </a:extLst>
          </p:cNvPr>
          <p:cNvSpPr txBox="1"/>
          <p:nvPr/>
        </p:nvSpPr>
        <p:spPr>
          <a:xfrm>
            <a:off x="1458410" y="584119"/>
            <a:ext cx="7095281" cy="4401205"/>
          </a:xfrm>
          <a:prstGeom prst="rect">
            <a:avLst/>
          </a:prstGeom>
          <a:noFill/>
        </p:spPr>
        <p:txBody>
          <a:bodyPr wrap="square">
            <a:spAutoFit/>
          </a:bodyPr>
          <a:lstStyle/>
          <a:p>
            <a:pPr algn="ctr" rtl="0"/>
            <a:r>
              <a:rPr lang="en-US" sz="2800" b="1" i="0" u="none" strike="noStrike">
                <a:solidFill>
                  <a:srgbClr val="FFC000"/>
                </a:solidFill>
                <a:effectLst/>
                <a:latin typeface="Arial" panose="020B0604020202020204" pitchFamily="34" charset="0"/>
              </a:rPr>
              <a:t>Key Points on the Significance of this Concept</a:t>
            </a:r>
          </a:p>
          <a:p>
            <a:pPr rtl="0"/>
            <a:endParaRPr lang="en-US" sz="2800" b="0">
              <a:solidFill>
                <a:srgbClr val="FFC000"/>
              </a:solidFill>
              <a:effectLst/>
            </a:endParaRPr>
          </a:p>
          <a:p>
            <a:pPr marL="342900" indent="-342900" rtl="0" fontAlgn="base">
              <a:buFont typeface="+mj-lt"/>
              <a:buAutoNum type="arabicPeriod"/>
            </a:pPr>
            <a:r>
              <a:rPr lang="en-US" sz="2800" b="0" i="0" u="none" strike="noStrike">
                <a:solidFill>
                  <a:srgbClr val="FFC000"/>
                </a:solidFill>
                <a:effectLst/>
                <a:latin typeface="Arial" panose="020B0604020202020204" pitchFamily="34" charset="0"/>
              </a:rPr>
              <a:t>Moral and Spiritual Failures of Leaders and People:</a:t>
            </a:r>
          </a:p>
          <a:p>
            <a:pPr marL="342900" indent="-342900" rtl="0" fontAlgn="base">
              <a:buFont typeface="+mj-lt"/>
              <a:buAutoNum type="arabicPeriod"/>
            </a:pPr>
            <a:r>
              <a:rPr lang="en-US" sz="2800" b="0" i="0" u="none" strike="noStrike">
                <a:solidFill>
                  <a:srgbClr val="FFC000"/>
                </a:solidFill>
                <a:effectLst/>
                <a:latin typeface="Arial" panose="020B0604020202020204" pitchFamily="34" charset="0"/>
              </a:rPr>
              <a:t>Futility of Human Efforts:</a:t>
            </a:r>
          </a:p>
          <a:p>
            <a:pPr marL="342900" indent="-342900" rtl="0" fontAlgn="base">
              <a:buFont typeface="+mj-lt"/>
              <a:buAutoNum type="arabicPeriod"/>
            </a:pPr>
            <a:r>
              <a:rPr lang="en-US" sz="2800" b="0" i="0" u="none" strike="noStrike">
                <a:solidFill>
                  <a:srgbClr val="FFC000"/>
                </a:solidFill>
                <a:effectLst/>
                <a:latin typeface="Arial" panose="020B0604020202020204" pitchFamily="34" charset="0"/>
              </a:rPr>
              <a:t>Need for Divine Intervention:</a:t>
            </a:r>
          </a:p>
          <a:p>
            <a:pPr marL="342900" indent="-342900" rtl="0" fontAlgn="base">
              <a:buFont typeface="+mj-lt"/>
              <a:buAutoNum type="arabicPeriod"/>
            </a:pPr>
            <a:r>
              <a:rPr lang="en-US" sz="2800" b="0" i="0" u="none" strike="noStrike">
                <a:solidFill>
                  <a:srgbClr val="FFC000"/>
                </a:solidFill>
                <a:effectLst/>
                <a:latin typeface="Arial" panose="020B0604020202020204" pitchFamily="34" charset="0"/>
              </a:rPr>
              <a:t>Contrast Between Human Failings and Divine Righteousness:</a:t>
            </a:r>
          </a:p>
          <a:p>
            <a:pPr marL="342900" indent="-342900" rtl="0" fontAlgn="base">
              <a:buFont typeface="+mj-lt"/>
              <a:buAutoNum type="arabicPeriod"/>
            </a:pPr>
            <a:r>
              <a:rPr lang="en-US" sz="2800" b="0" i="0" u="none" strike="noStrike">
                <a:solidFill>
                  <a:srgbClr val="FFC000"/>
                </a:solidFill>
                <a:effectLst/>
                <a:latin typeface="Arial" panose="020B0604020202020204" pitchFamily="34" charset="0"/>
              </a:rPr>
              <a:t>Invitation to Repentance and Renewal:</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C2DB291E-82F3-471A-9C9D-57440F002286}"/>
                  </a:ext>
                </a:extLst>
              </p14:cNvPr>
              <p14:cNvContentPartPr/>
              <p14:nvPr/>
            </p14:nvContentPartPr>
            <p14:xfrm>
              <a:off x="1376160" y="1886620"/>
              <a:ext cx="572400" cy="493200"/>
            </p14:xfrm>
          </p:contentPart>
        </mc:Choice>
        <mc:Fallback>
          <p:pic>
            <p:nvPicPr>
              <p:cNvPr id="3" name="Ink 2">
                <a:extLst>
                  <a:ext uri="{FF2B5EF4-FFF2-40B4-BE49-F238E27FC236}">
                    <a16:creationId xmlns:a16="http://schemas.microsoft.com/office/drawing/2014/main" id="{C2DB291E-82F3-471A-9C9D-57440F002286}"/>
                  </a:ext>
                </a:extLst>
              </p:cNvPr>
              <p:cNvPicPr/>
              <p:nvPr/>
            </p:nvPicPr>
            <p:blipFill>
              <a:blip r:embed="rId5"/>
              <a:stretch>
                <a:fillRect/>
              </a:stretch>
            </p:blipFill>
            <p:spPr>
              <a:xfrm>
                <a:off x="1358160" y="1868980"/>
                <a:ext cx="608040" cy="528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48F0F763-5BEC-5A57-1C51-936F71D091AF}"/>
                  </a:ext>
                </a:extLst>
              </p14:cNvPr>
              <p14:cNvContentPartPr/>
              <p14:nvPr/>
            </p14:nvContentPartPr>
            <p14:xfrm>
              <a:off x="1370760" y="2699500"/>
              <a:ext cx="376200" cy="576360"/>
            </p14:xfrm>
          </p:contentPart>
        </mc:Choice>
        <mc:Fallback>
          <p:pic>
            <p:nvPicPr>
              <p:cNvPr id="5" name="Ink 4">
                <a:extLst>
                  <a:ext uri="{FF2B5EF4-FFF2-40B4-BE49-F238E27FC236}">
                    <a16:creationId xmlns:a16="http://schemas.microsoft.com/office/drawing/2014/main" id="{48F0F763-5BEC-5A57-1C51-936F71D091AF}"/>
                  </a:ext>
                </a:extLst>
              </p:cNvPr>
              <p:cNvPicPr/>
              <p:nvPr/>
            </p:nvPicPr>
            <p:blipFill>
              <a:blip r:embed="rId7"/>
              <a:stretch>
                <a:fillRect/>
              </a:stretch>
            </p:blipFill>
            <p:spPr>
              <a:xfrm>
                <a:off x="1352760" y="2681860"/>
                <a:ext cx="411840" cy="61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7857EF2-4996-765A-AFBA-FAC97027892B}"/>
                  </a:ext>
                </a:extLst>
              </p14:cNvPr>
              <p14:cNvContentPartPr/>
              <p14:nvPr/>
            </p14:nvContentPartPr>
            <p14:xfrm>
              <a:off x="1383360" y="3211420"/>
              <a:ext cx="454320" cy="436320"/>
            </p14:xfrm>
          </p:contentPart>
        </mc:Choice>
        <mc:Fallback>
          <p:pic>
            <p:nvPicPr>
              <p:cNvPr id="7" name="Ink 6">
                <a:extLst>
                  <a:ext uri="{FF2B5EF4-FFF2-40B4-BE49-F238E27FC236}">
                    <a16:creationId xmlns:a16="http://schemas.microsoft.com/office/drawing/2014/main" id="{27857EF2-4996-765A-AFBA-FAC97027892B}"/>
                  </a:ext>
                </a:extLst>
              </p:cNvPr>
              <p:cNvPicPr/>
              <p:nvPr/>
            </p:nvPicPr>
            <p:blipFill>
              <a:blip r:embed="rId9"/>
              <a:stretch>
                <a:fillRect/>
              </a:stretch>
            </p:blipFill>
            <p:spPr>
              <a:xfrm>
                <a:off x="1365360" y="3193780"/>
                <a:ext cx="489960" cy="471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C46BC91-1FC8-71AB-004D-DACED244A50A}"/>
                  </a:ext>
                </a:extLst>
              </p14:cNvPr>
              <p14:cNvContentPartPr/>
              <p14:nvPr/>
            </p14:nvContentPartPr>
            <p14:xfrm>
              <a:off x="1385520" y="3659980"/>
              <a:ext cx="439920" cy="408960"/>
            </p14:xfrm>
          </p:contentPart>
        </mc:Choice>
        <mc:Fallback>
          <p:pic>
            <p:nvPicPr>
              <p:cNvPr id="9" name="Ink 8">
                <a:extLst>
                  <a:ext uri="{FF2B5EF4-FFF2-40B4-BE49-F238E27FC236}">
                    <a16:creationId xmlns:a16="http://schemas.microsoft.com/office/drawing/2014/main" id="{2C46BC91-1FC8-71AB-004D-DACED244A50A}"/>
                  </a:ext>
                </a:extLst>
              </p:cNvPr>
              <p:cNvPicPr/>
              <p:nvPr/>
            </p:nvPicPr>
            <p:blipFill>
              <a:blip r:embed="rId11"/>
              <a:stretch>
                <a:fillRect/>
              </a:stretch>
            </p:blipFill>
            <p:spPr>
              <a:xfrm>
                <a:off x="1367520" y="3641980"/>
                <a:ext cx="475560" cy="444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97AB7F99-4728-DEB9-E146-751A5CF6159D}"/>
                  </a:ext>
                </a:extLst>
              </p14:cNvPr>
              <p14:cNvContentPartPr/>
              <p14:nvPr/>
            </p14:nvContentPartPr>
            <p14:xfrm>
              <a:off x="1448880" y="4495900"/>
              <a:ext cx="454320" cy="410040"/>
            </p14:xfrm>
          </p:contentPart>
        </mc:Choice>
        <mc:Fallback>
          <p:pic>
            <p:nvPicPr>
              <p:cNvPr id="10" name="Ink 9">
                <a:extLst>
                  <a:ext uri="{FF2B5EF4-FFF2-40B4-BE49-F238E27FC236}">
                    <a16:creationId xmlns:a16="http://schemas.microsoft.com/office/drawing/2014/main" id="{97AB7F99-4728-DEB9-E146-751A5CF6159D}"/>
                  </a:ext>
                </a:extLst>
              </p:cNvPr>
              <p:cNvPicPr/>
              <p:nvPr/>
            </p:nvPicPr>
            <p:blipFill>
              <a:blip r:embed="rId13"/>
              <a:stretch>
                <a:fillRect/>
              </a:stretch>
            </p:blipFill>
            <p:spPr>
              <a:xfrm>
                <a:off x="1430880" y="4477900"/>
                <a:ext cx="489960" cy="445680"/>
              </a:xfrm>
              <a:prstGeom prst="rect">
                <a:avLst/>
              </a:prstGeom>
            </p:spPr>
          </p:pic>
        </mc:Fallback>
      </mc:AlternateContent>
    </p:spTree>
    <p:extLst>
      <p:ext uri="{BB962C8B-B14F-4D97-AF65-F5344CB8AC3E}">
        <p14:creationId xmlns:p14="http://schemas.microsoft.com/office/powerpoint/2010/main" val="130742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566599"/>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5755422"/>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נו</a:t>
            </a:r>
          </a:p>
          <a:p>
            <a:pPr algn="r"/>
            <a:r>
              <a:rPr lang="he-IL" sz="3600">
                <a:solidFill>
                  <a:srgbClr val="FFFF00"/>
                </a:solidFill>
                <a:cs typeface="+mj-cs"/>
              </a:rPr>
              <a:t>﻿ז   וַהֲבִיאוֹתִים אֶל-הַר קָדְשִׁי וְשִֹמַּחְתִּים בְּבֵית תְּפִלָּתִי עוֹלֹתֵיהֶם וְזִבְחֵיהֶם לְרָצוֹן עַל-מִזְבְּחִי כִּי בֵיתִי בֵּית-תְּפִלָּה יִקָּרֵא לְכָל-הָעַמִּים: ח   נְאֻם אֲדֹנָי יְהֶוִֹה מְקַבֵּץ נִדְחֵי יִשְֹרָאֵל עוֹד אֲקַבֵּץ עָלָיו לְנִקְבָּצָיו: ט   כֹּל חַיְתוֹ שָֹדָי אֵתָיוּ לֶאֱכֹל כָּל-חַיְתוֹ בַּיָּעַר:       </a:t>
            </a:r>
            <a:r>
              <a:rPr lang="he-IL" sz="3600">
                <a:solidFill>
                  <a:srgbClr val="FFC000"/>
                </a:solidFill>
                <a:cs typeface="+mj-cs"/>
              </a:rPr>
              <a:t>י    צֹפָו [צֹפָיו] עִוְרִים כֻּלָּם לֹא יָדָעוּ כֻּלָּם כְּלָבִים אִלְּמִים לֹא יוּכְלוּ לִנְבֹּחַ הֹזִים שֹׁכְבִים אֹהֲבֵי לָנוּם: יא   וְהַכְּלָבִים עַזֵּי-נֶפֶשׁ לֹא יָדְעוּ שָֹבְעָה וְהֵמָּה רֹעִים לֹא יָדְעוּ הָבִין כֻּלָּם לְדַרְכָּם פָּנוּ אִישׁ לְבִצְעוֹ מִקָּצֵהוּ: יב   אֵתָיוּ אֶקְחָה-יַיִן וְנִסְבְּאָה שֵׁכָר וְהָיָה כָזֶה יוֹם מָחָר גָּדוֹל יֶתֶר מְאֹד: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12" name="Ink 11">
                <a:extLst>
                  <a:ext uri="{FF2B5EF4-FFF2-40B4-BE49-F238E27FC236}">
                    <a16:creationId xmlns:a16="http://schemas.microsoft.com/office/drawing/2014/main" id="{4E42B3BF-77E7-E69B-1B25-2CB8FBAF6444}"/>
                  </a:ext>
                </a:extLst>
              </p14:cNvPr>
              <p14:cNvContentPartPr/>
              <p14:nvPr/>
            </p14:nvContentPartPr>
            <p14:xfrm>
              <a:off x="3527520" y="1242580"/>
              <a:ext cx="1752120" cy="109800"/>
            </p14:xfrm>
          </p:contentPart>
        </mc:Choice>
        <mc:Fallback>
          <p:pic>
            <p:nvPicPr>
              <p:cNvPr id="12" name="Ink 11">
                <a:extLst>
                  <a:ext uri="{FF2B5EF4-FFF2-40B4-BE49-F238E27FC236}">
                    <a16:creationId xmlns:a16="http://schemas.microsoft.com/office/drawing/2014/main" id="{4E42B3BF-77E7-E69B-1B25-2CB8FBAF6444}"/>
                  </a:ext>
                </a:extLst>
              </p:cNvPr>
              <p:cNvPicPr/>
              <p:nvPr/>
            </p:nvPicPr>
            <p:blipFill>
              <a:blip r:embed="rId5"/>
              <a:stretch>
                <a:fillRect/>
              </a:stretch>
            </p:blipFill>
            <p:spPr>
              <a:xfrm>
                <a:off x="3509520" y="1224580"/>
                <a:ext cx="1787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Ink 12">
                <a:extLst>
                  <a:ext uri="{FF2B5EF4-FFF2-40B4-BE49-F238E27FC236}">
                    <a16:creationId xmlns:a16="http://schemas.microsoft.com/office/drawing/2014/main" id="{27E55086-F45F-3DF7-A23C-41B47113F6C2}"/>
                  </a:ext>
                </a:extLst>
              </p14:cNvPr>
              <p14:cNvContentPartPr/>
              <p14:nvPr/>
            </p14:nvContentPartPr>
            <p14:xfrm>
              <a:off x="2812920" y="1280380"/>
              <a:ext cx="648720" cy="39960"/>
            </p14:xfrm>
          </p:contentPart>
        </mc:Choice>
        <mc:Fallback>
          <p:pic>
            <p:nvPicPr>
              <p:cNvPr id="13" name="Ink 12">
                <a:extLst>
                  <a:ext uri="{FF2B5EF4-FFF2-40B4-BE49-F238E27FC236}">
                    <a16:creationId xmlns:a16="http://schemas.microsoft.com/office/drawing/2014/main" id="{27E55086-F45F-3DF7-A23C-41B47113F6C2}"/>
                  </a:ext>
                </a:extLst>
              </p:cNvPr>
              <p:cNvPicPr/>
              <p:nvPr/>
            </p:nvPicPr>
            <p:blipFill>
              <a:blip r:embed="rId7"/>
              <a:stretch>
                <a:fillRect/>
              </a:stretch>
            </p:blipFill>
            <p:spPr>
              <a:xfrm>
                <a:off x="2795280" y="1262380"/>
                <a:ext cx="684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82524802-621B-9D5B-AEB5-A70D2DFE0CEC}"/>
                  </a:ext>
                </a:extLst>
              </p14:cNvPr>
              <p14:cNvContentPartPr/>
              <p14:nvPr/>
            </p14:nvContentPartPr>
            <p14:xfrm>
              <a:off x="1700520" y="1274980"/>
              <a:ext cx="842040" cy="68040"/>
            </p14:xfrm>
          </p:contentPart>
        </mc:Choice>
        <mc:Fallback>
          <p:pic>
            <p:nvPicPr>
              <p:cNvPr id="14" name="Ink 13">
                <a:extLst>
                  <a:ext uri="{FF2B5EF4-FFF2-40B4-BE49-F238E27FC236}">
                    <a16:creationId xmlns:a16="http://schemas.microsoft.com/office/drawing/2014/main" id="{82524802-621B-9D5B-AEB5-A70D2DFE0CEC}"/>
                  </a:ext>
                </a:extLst>
              </p:cNvPr>
              <p:cNvPicPr/>
              <p:nvPr/>
            </p:nvPicPr>
            <p:blipFill>
              <a:blip r:embed="rId9"/>
              <a:stretch>
                <a:fillRect/>
              </a:stretch>
            </p:blipFill>
            <p:spPr>
              <a:xfrm>
                <a:off x="1682880" y="1256980"/>
                <a:ext cx="877680" cy="103680"/>
              </a:xfrm>
              <a:prstGeom prst="rect">
                <a:avLst/>
              </a:prstGeom>
            </p:spPr>
          </p:pic>
        </mc:Fallback>
      </mc:AlternateContent>
      <p:grpSp>
        <p:nvGrpSpPr>
          <p:cNvPr id="31" name="Group 30">
            <a:extLst>
              <a:ext uri="{FF2B5EF4-FFF2-40B4-BE49-F238E27FC236}">
                <a16:creationId xmlns:a16="http://schemas.microsoft.com/office/drawing/2014/main" id="{74B25B6B-B0FC-0852-968E-22F2DB4265D8}"/>
              </a:ext>
            </a:extLst>
          </p:cNvPr>
          <p:cNvGrpSpPr/>
          <p:nvPr/>
        </p:nvGrpSpPr>
        <p:grpSpPr>
          <a:xfrm>
            <a:off x="1010760" y="1773940"/>
            <a:ext cx="8093160" cy="160920"/>
            <a:chOff x="1010760" y="1773940"/>
            <a:chExt cx="8093160" cy="160920"/>
          </a:xfrm>
        </p:grpSpPr>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81C9B268-7F5A-1506-B841-163E76CC96D1}"/>
                    </a:ext>
                  </a:extLst>
                </p14:cNvPr>
                <p14:cNvContentPartPr/>
                <p14:nvPr/>
              </p14:nvContentPartPr>
              <p14:xfrm>
                <a:off x="8102040" y="1885540"/>
                <a:ext cx="1001880" cy="25560"/>
              </p14:xfrm>
            </p:contentPart>
          </mc:Choice>
          <mc:Fallback>
            <p:pic>
              <p:nvPicPr>
                <p:cNvPr id="16" name="Ink 15">
                  <a:extLst>
                    <a:ext uri="{FF2B5EF4-FFF2-40B4-BE49-F238E27FC236}">
                      <a16:creationId xmlns:a16="http://schemas.microsoft.com/office/drawing/2014/main" id="{81C9B268-7F5A-1506-B841-163E76CC96D1}"/>
                    </a:ext>
                  </a:extLst>
                </p:cNvPr>
                <p:cNvPicPr/>
                <p:nvPr/>
              </p:nvPicPr>
              <p:blipFill>
                <a:blip r:embed="rId11"/>
                <a:stretch>
                  <a:fillRect/>
                </a:stretch>
              </p:blipFill>
              <p:spPr>
                <a:xfrm>
                  <a:off x="8084040" y="1867900"/>
                  <a:ext cx="1037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 name="Ink 16">
                  <a:extLst>
                    <a:ext uri="{FF2B5EF4-FFF2-40B4-BE49-F238E27FC236}">
                      <a16:creationId xmlns:a16="http://schemas.microsoft.com/office/drawing/2014/main" id="{B1590DED-5A99-8826-51D5-2DB1037F0919}"/>
                    </a:ext>
                  </a:extLst>
                </p14:cNvPr>
                <p14:cNvContentPartPr/>
                <p14:nvPr/>
              </p14:nvContentPartPr>
              <p14:xfrm>
                <a:off x="6627120" y="1885180"/>
                <a:ext cx="1130040" cy="49680"/>
              </p14:xfrm>
            </p:contentPart>
          </mc:Choice>
          <mc:Fallback>
            <p:pic>
              <p:nvPicPr>
                <p:cNvPr id="17" name="Ink 16">
                  <a:extLst>
                    <a:ext uri="{FF2B5EF4-FFF2-40B4-BE49-F238E27FC236}">
                      <a16:creationId xmlns:a16="http://schemas.microsoft.com/office/drawing/2014/main" id="{B1590DED-5A99-8826-51D5-2DB1037F0919}"/>
                    </a:ext>
                  </a:extLst>
                </p:cNvPr>
                <p:cNvPicPr/>
                <p:nvPr/>
              </p:nvPicPr>
              <p:blipFill>
                <a:blip r:embed="rId13"/>
                <a:stretch>
                  <a:fillRect/>
                </a:stretch>
              </p:blipFill>
              <p:spPr>
                <a:xfrm>
                  <a:off x="6609120" y="1867180"/>
                  <a:ext cx="1165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Ink 18">
                  <a:extLst>
                    <a:ext uri="{FF2B5EF4-FFF2-40B4-BE49-F238E27FC236}">
                      <a16:creationId xmlns:a16="http://schemas.microsoft.com/office/drawing/2014/main" id="{1BDC237C-4B2C-C507-0717-5886C585F443}"/>
                    </a:ext>
                  </a:extLst>
                </p14:cNvPr>
                <p14:cNvContentPartPr/>
                <p14:nvPr/>
              </p14:nvContentPartPr>
              <p14:xfrm>
                <a:off x="5604720" y="1880140"/>
                <a:ext cx="807120" cy="19800"/>
              </p14:xfrm>
            </p:contentPart>
          </mc:Choice>
          <mc:Fallback>
            <p:pic>
              <p:nvPicPr>
                <p:cNvPr id="19" name="Ink 18">
                  <a:extLst>
                    <a:ext uri="{FF2B5EF4-FFF2-40B4-BE49-F238E27FC236}">
                      <a16:creationId xmlns:a16="http://schemas.microsoft.com/office/drawing/2014/main" id="{1BDC237C-4B2C-C507-0717-5886C585F443}"/>
                    </a:ext>
                  </a:extLst>
                </p:cNvPr>
                <p:cNvPicPr/>
                <p:nvPr/>
              </p:nvPicPr>
              <p:blipFill>
                <a:blip r:embed="rId15"/>
                <a:stretch>
                  <a:fillRect/>
                </a:stretch>
              </p:blipFill>
              <p:spPr>
                <a:xfrm>
                  <a:off x="5587080" y="1862500"/>
                  <a:ext cx="8427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 name="Ink 20">
                  <a:extLst>
                    <a:ext uri="{FF2B5EF4-FFF2-40B4-BE49-F238E27FC236}">
                      <a16:creationId xmlns:a16="http://schemas.microsoft.com/office/drawing/2014/main" id="{1B1256B4-D5FC-E8BE-B97C-3279B7D9B0BF}"/>
                    </a:ext>
                  </a:extLst>
                </p14:cNvPr>
                <p14:cNvContentPartPr/>
                <p14:nvPr/>
              </p14:nvContentPartPr>
              <p14:xfrm>
                <a:off x="5106480" y="1845220"/>
                <a:ext cx="368280" cy="42120"/>
              </p14:xfrm>
            </p:contentPart>
          </mc:Choice>
          <mc:Fallback>
            <p:pic>
              <p:nvPicPr>
                <p:cNvPr id="21" name="Ink 20">
                  <a:extLst>
                    <a:ext uri="{FF2B5EF4-FFF2-40B4-BE49-F238E27FC236}">
                      <a16:creationId xmlns:a16="http://schemas.microsoft.com/office/drawing/2014/main" id="{1B1256B4-D5FC-E8BE-B97C-3279B7D9B0BF}"/>
                    </a:ext>
                  </a:extLst>
                </p:cNvPr>
                <p:cNvPicPr/>
                <p:nvPr/>
              </p:nvPicPr>
              <p:blipFill>
                <a:blip r:embed="rId17"/>
                <a:stretch>
                  <a:fillRect/>
                </a:stretch>
              </p:blipFill>
              <p:spPr>
                <a:xfrm>
                  <a:off x="5088840" y="1827580"/>
                  <a:ext cx="403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 name="Ink 22">
                  <a:extLst>
                    <a:ext uri="{FF2B5EF4-FFF2-40B4-BE49-F238E27FC236}">
                      <a16:creationId xmlns:a16="http://schemas.microsoft.com/office/drawing/2014/main" id="{35D4C32E-2BB4-1378-9BA6-76EB62C79A1D}"/>
                    </a:ext>
                  </a:extLst>
                </p14:cNvPr>
                <p14:cNvContentPartPr/>
                <p14:nvPr/>
              </p14:nvContentPartPr>
              <p14:xfrm>
                <a:off x="4105680" y="1826500"/>
                <a:ext cx="837000" cy="62280"/>
              </p14:xfrm>
            </p:contentPart>
          </mc:Choice>
          <mc:Fallback>
            <p:pic>
              <p:nvPicPr>
                <p:cNvPr id="23" name="Ink 22">
                  <a:extLst>
                    <a:ext uri="{FF2B5EF4-FFF2-40B4-BE49-F238E27FC236}">
                      <a16:creationId xmlns:a16="http://schemas.microsoft.com/office/drawing/2014/main" id="{35D4C32E-2BB4-1378-9BA6-76EB62C79A1D}"/>
                    </a:ext>
                  </a:extLst>
                </p:cNvPr>
                <p:cNvPicPr/>
                <p:nvPr/>
              </p:nvPicPr>
              <p:blipFill>
                <a:blip r:embed="rId19"/>
                <a:stretch>
                  <a:fillRect/>
                </a:stretch>
              </p:blipFill>
              <p:spPr>
                <a:xfrm>
                  <a:off x="4088040" y="1808860"/>
                  <a:ext cx="872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5" name="Ink 24">
                  <a:extLst>
                    <a:ext uri="{FF2B5EF4-FFF2-40B4-BE49-F238E27FC236}">
                      <a16:creationId xmlns:a16="http://schemas.microsoft.com/office/drawing/2014/main" id="{1166F3D8-927D-3064-1A3A-84FB261665E4}"/>
                    </a:ext>
                  </a:extLst>
                </p14:cNvPr>
                <p14:cNvContentPartPr/>
                <p14:nvPr/>
              </p14:nvContentPartPr>
              <p14:xfrm>
                <a:off x="3584400" y="1773940"/>
                <a:ext cx="338760" cy="45720"/>
              </p14:xfrm>
            </p:contentPart>
          </mc:Choice>
          <mc:Fallback>
            <p:pic>
              <p:nvPicPr>
                <p:cNvPr id="25" name="Ink 24">
                  <a:extLst>
                    <a:ext uri="{FF2B5EF4-FFF2-40B4-BE49-F238E27FC236}">
                      <a16:creationId xmlns:a16="http://schemas.microsoft.com/office/drawing/2014/main" id="{1166F3D8-927D-3064-1A3A-84FB261665E4}"/>
                    </a:ext>
                  </a:extLst>
                </p:cNvPr>
                <p:cNvPicPr/>
                <p:nvPr/>
              </p:nvPicPr>
              <p:blipFill>
                <a:blip r:embed="rId21"/>
                <a:stretch>
                  <a:fillRect/>
                </a:stretch>
              </p:blipFill>
              <p:spPr>
                <a:xfrm>
                  <a:off x="3566400" y="1756300"/>
                  <a:ext cx="374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6" name="Ink 25">
                  <a:extLst>
                    <a:ext uri="{FF2B5EF4-FFF2-40B4-BE49-F238E27FC236}">
                      <a16:creationId xmlns:a16="http://schemas.microsoft.com/office/drawing/2014/main" id="{F3D1D606-87DA-5B16-139C-13F9F5069258}"/>
                    </a:ext>
                  </a:extLst>
                </p14:cNvPr>
                <p14:cNvContentPartPr/>
                <p14:nvPr/>
              </p14:nvContentPartPr>
              <p14:xfrm>
                <a:off x="2813640" y="1849540"/>
                <a:ext cx="622080" cy="48240"/>
              </p14:xfrm>
            </p:contentPart>
          </mc:Choice>
          <mc:Fallback>
            <p:pic>
              <p:nvPicPr>
                <p:cNvPr id="26" name="Ink 25">
                  <a:extLst>
                    <a:ext uri="{FF2B5EF4-FFF2-40B4-BE49-F238E27FC236}">
                      <a16:creationId xmlns:a16="http://schemas.microsoft.com/office/drawing/2014/main" id="{F3D1D606-87DA-5B16-139C-13F9F5069258}"/>
                    </a:ext>
                  </a:extLst>
                </p:cNvPr>
                <p:cNvPicPr/>
                <p:nvPr/>
              </p:nvPicPr>
              <p:blipFill>
                <a:blip r:embed="rId23"/>
                <a:stretch>
                  <a:fillRect/>
                </a:stretch>
              </p:blipFill>
              <p:spPr>
                <a:xfrm>
                  <a:off x="2796000" y="1831900"/>
                  <a:ext cx="6577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Ink 27">
                  <a:extLst>
                    <a:ext uri="{FF2B5EF4-FFF2-40B4-BE49-F238E27FC236}">
                      <a16:creationId xmlns:a16="http://schemas.microsoft.com/office/drawing/2014/main" id="{F17AD50F-3CCF-43F8-4F53-2E80A8AACE82}"/>
                    </a:ext>
                  </a:extLst>
                </p14:cNvPr>
                <p14:cNvContentPartPr/>
                <p14:nvPr/>
              </p14:nvContentPartPr>
              <p14:xfrm>
                <a:off x="1907520" y="1843780"/>
                <a:ext cx="681480" cy="35280"/>
              </p14:xfrm>
            </p:contentPart>
          </mc:Choice>
          <mc:Fallback>
            <p:pic>
              <p:nvPicPr>
                <p:cNvPr id="28" name="Ink 27">
                  <a:extLst>
                    <a:ext uri="{FF2B5EF4-FFF2-40B4-BE49-F238E27FC236}">
                      <a16:creationId xmlns:a16="http://schemas.microsoft.com/office/drawing/2014/main" id="{F17AD50F-3CCF-43F8-4F53-2E80A8AACE82}"/>
                    </a:ext>
                  </a:extLst>
                </p:cNvPr>
                <p:cNvPicPr/>
                <p:nvPr/>
              </p:nvPicPr>
              <p:blipFill>
                <a:blip r:embed="rId25"/>
                <a:stretch>
                  <a:fillRect/>
                </a:stretch>
              </p:blipFill>
              <p:spPr>
                <a:xfrm>
                  <a:off x="1889880" y="1826140"/>
                  <a:ext cx="717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 name="Ink 29">
                  <a:extLst>
                    <a:ext uri="{FF2B5EF4-FFF2-40B4-BE49-F238E27FC236}">
                      <a16:creationId xmlns:a16="http://schemas.microsoft.com/office/drawing/2014/main" id="{386AAC8D-8CEE-A4D2-29CE-1953C3FADF74}"/>
                    </a:ext>
                  </a:extLst>
                </p14:cNvPr>
                <p14:cNvContentPartPr/>
                <p14:nvPr/>
              </p14:nvContentPartPr>
              <p14:xfrm>
                <a:off x="1010760" y="1850620"/>
                <a:ext cx="837000" cy="40680"/>
              </p14:xfrm>
            </p:contentPart>
          </mc:Choice>
          <mc:Fallback>
            <p:pic>
              <p:nvPicPr>
                <p:cNvPr id="30" name="Ink 29">
                  <a:extLst>
                    <a:ext uri="{FF2B5EF4-FFF2-40B4-BE49-F238E27FC236}">
                      <a16:creationId xmlns:a16="http://schemas.microsoft.com/office/drawing/2014/main" id="{386AAC8D-8CEE-A4D2-29CE-1953C3FADF74}"/>
                    </a:ext>
                  </a:extLst>
                </p:cNvPr>
                <p:cNvPicPr/>
                <p:nvPr/>
              </p:nvPicPr>
              <p:blipFill>
                <a:blip r:embed="rId27"/>
                <a:stretch>
                  <a:fillRect/>
                </a:stretch>
              </p:blipFill>
              <p:spPr>
                <a:xfrm>
                  <a:off x="993120" y="1832980"/>
                  <a:ext cx="872640" cy="76320"/>
                </a:xfrm>
                <a:prstGeom prst="rect">
                  <a:avLst/>
                </a:prstGeom>
              </p:spPr>
            </p:pic>
          </mc:Fallback>
        </mc:AlternateContent>
      </p:grpSp>
      <p:grpSp>
        <p:nvGrpSpPr>
          <p:cNvPr id="36" name="Group 35">
            <a:extLst>
              <a:ext uri="{FF2B5EF4-FFF2-40B4-BE49-F238E27FC236}">
                <a16:creationId xmlns:a16="http://schemas.microsoft.com/office/drawing/2014/main" id="{56A81AAB-362B-F8FD-00E8-157545ABA349}"/>
              </a:ext>
            </a:extLst>
          </p:cNvPr>
          <p:cNvGrpSpPr/>
          <p:nvPr/>
        </p:nvGrpSpPr>
        <p:grpSpPr>
          <a:xfrm>
            <a:off x="6659880" y="2352100"/>
            <a:ext cx="2533320" cy="126000"/>
            <a:chOff x="6659880" y="2352100"/>
            <a:chExt cx="2533320" cy="126000"/>
          </a:xfrm>
        </p:grpSpPr>
        <mc:AlternateContent xmlns:mc="http://schemas.openxmlformats.org/markup-compatibility/2006">
          <mc:Choice xmlns:p14="http://schemas.microsoft.com/office/powerpoint/2010/main" Requires="p14">
            <p:contentPart p14:bwMode="auto" r:id="rId28">
              <p14:nvContentPartPr>
                <p14:cNvPr id="32" name="Ink 31">
                  <a:extLst>
                    <a:ext uri="{FF2B5EF4-FFF2-40B4-BE49-F238E27FC236}">
                      <a16:creationId xmlns:a16="http://schemas.microsoft.com/office/drawing/2014/main" id="{36164132-F2B8-8DD1-A13B-89D4566D9609}"/>
                    </a:ext>
                  </a:extLst>
                </p14:cNvPr>
                <p14:cNvContentPartPr/>
                <p14:nvPr/>
              </p14:nvContentPartPr>
              <p14:xfrm>
                <a:off x="8553840" y="2396020"/>
                <a:ext cx="639360" cy="41400"/>
              </p14:xfrm>
            </p:contentPart>
          </mc:Choice>
          <mc:Fallback>
            <p:pic>
              <p:nvPicPr>
                <p:cNvPr id="32" name="Ink 31">
                  <a:extLst>
                    <a:ext uri="{FF2B5EF4-FFF2-40B4-BE49-F238E27FC236}">
                      <a16:creationId xmlns:a16="http://schemas.microsoft.com/office/drawing/2014/main" id="{36164132-F2B8-8DD1-A13B-89D4566D9609}"/>
                    </a:ext>
                  </a:extLst>
                </p:cNvPr>
                <p:cNvPicPr/>
                <p:nvPr/>
              </p:nvPicPr>
              <p:blipFill>
                <a:blip r:embed="rId29"/>
                <a:stretch>
                  <a:fillRect/>
                </a:stretch>
              </p:blipFill>
              <p:spPr>
                <a:xfrm>
                  <a:off x="8536200" y="2378380"/>
                  <a:ext cx="6750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 name="Ink 32">
                  <a:extLst>
                    <a:ext uri="{FF2B5EF4-FFF2-40B4-BE49-F238E27FC236}">
                      <a16:creationId xmlns:a16="http://schemas.microsoft.com/office/drawing/2014/main" id="{EF36ECAA-EDEF-F31F-E41E-84AA01209050}"/>
                    </a:ext>
                  </a:extLst>
                </p14:cNvPr>
                <p14:cNvContentPartPr/>
                <p14:nvPr/>
              </p14:nvContentPartPr>
              <p14:xfrm>
                <a:off x="6659880" y="2389180"/>
                <a:ext cx="1722240" cy="69120"/>
              </p14:xfrm>
            </p:contentPart>
          </mc:Choice>
          <mc:Fallback>
            <p:pic>
              <p:nvPicPr>
                <p:cNvPr id="33" name="Ink 32">
                  <a:extLst>
                    <a:ext uri="{FF2B5EF4-FFF2-40B4-BE49-F238E27FC236}">
                      <a16:creationId xmlns:a16="http://schemas.microsoft.com/office/drawing/2014/main" id="{EF36ECAA-EDEF-F31F-E41E-84AA01209050}"/>
                    </a:ext>
                  </a:extLst>
                </p:cNvPr>
                <p:cNvPicPr/>
                <p:nvPr/>
              </p:nvPicPr>
              <p:blipFill>
                <a:blip r:embed="rId31"/>
                <a:stretch>
                  <a:fillRect/>
                </a:stretch>
              </p:blipFill>
              <p:spPr>
                <a:xfrm>
                  <a:off x="6641880" y="2371180"/>
                  <a:ext cx="1757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5" name="Ink 34">
                  <a:extLst>
                    <a:ext uri="{FF2B5EF4-FFF2-40B4-BE49-F238E27FC236}">
                      <a16:creationId xmlns:a16="http://schemas.microsoft.com/office/drawing/2014/main" id="{EEC4984E-A6E5-6913-D3FD-4F78D886899D}"/>
                    </a:ext>
                  </a:extLst>
                </p14:cNvPr>
                <p14:cNvContentPartPr/>
                <p14:nvPr/>
              </p14:nvContentPartPr>
              <p14:xfrm>
                <a:off x="6744120" y="2352100"/>
                <a:ext cx="1556640" cy="126000"/>
              </p14:xfrm>
            </p:contentPart>
          </mc:Choice>
          <mc:Fallback>
            <p:pic>
              <p:nvPicPr>
                <p:cNvPr id="35" name="Ink 34">
                  <a:extLst>
                    <a:ext uri="{FF2B5EF4-FFF2-40B4-BE49-F238E27FC236}">
                      <a16:creationId xmlns:a16="http://schemas.microsoft.com/office/drawing/2014/main" id="{EEC4984E-A6E5-6913-D3FD-4F78D886899D}"/>
                    </a:ext>
                  </a:extLst>
                </p:cNvPr>
                <p:cNvPicPr/>
                <p:nvPr/>
              </p:nvPicPr>
              <p:blipFill>
                <a:blip r:embed="rId33"/>
                <a:stretch>
                  <a:fillRect/>
                </a:stretch>
              </p:blipFill>
              <p:spPr>
                <a:xfrm>
                  <a:off x="6726120" y="2334460"/>
                  <a:ext cx="1592280" cy="161640"/>
                </a:xfrm>
                <a:prstGeom prst="rect">
                  <a:avLst/>
                </a:prstGeom>
              </p:spPr>
            </p:pic>
          </mc:Fallback>
        </mc:AlternateContent>
      </p:grpSp>
      <p:grpSp>
        <p:nvGrpSpPr>
          <p:cNvPr id="44" name="Group 43">
            <a:extLst>
              <a:ext uri="{FF2B5EF4-FFF2-40B4-BE49-F238E27FC236}">
                <a16:creationId xmlns:a16="http://schemas.microsoft.com/office/drawing/2014/main" id="{3FCF955B-BF37-CA00-1F39-CF099FE1D065}"/>
              </a:ext>
            </a:extLst>
          </p:cNvPr>
          <p:cNvGrpSpPr/>
          <p:nvPr/>
        </p:nvGrpSpPr>
        <p:grpSpPr>
          <a:xfrm>
            <a:off x="586320" y="2360740"/>
            <a:ext cx="5231880" cy="141480"/>
            <a:chOff x="586320" y="2360740"/>
            <a:chExt cx="5231880" cy="141480"/>
          </a:xfrm>
        </p:grpSpPr>
        <mc:AlternateContent xmlns:mc="http://schemas.openxmlformats.org/markup-compatibility/2006">
          <mc:Choice xmlns:p14="http://schemas.microsoft.com/office/powerpoint/2010/main" Requires="p14">
            <p:contentPart p14:bwMode="auto" r:id="rId34">
              <p14:nvContentPartPr>
                <p14:cNvPr id="37" name="Ink 36">
                  <a:extLst>
                    <a:ext uri="{FF2B5EF4-FFF2-40B4-BE49-F238E27FC236}">
                      <a16:creationId xmlns:a16="http://schemas.microsoft.com/office/drawing/2014/main" id="{90EB138B-9907-AB8B-4AB3-30BB91AC61D0}"/>
                    </a:ext>
                  </a:extLst>
                </p14:cNvPr>
                <p14:cNvContentPartPr/>
                <p14:nvPr/>
              </p14:nvContentPartPr>
              <p14:xfrm>
                <a:off x="4633080" y="2411500"/>
                <a:ext cx="1185120" cy="55440"/>
              </p14:xfrm>
            </p:contentPart>
          </mc:Choice>
          <mc:Fallback>
            <p:pic>
              <p:nvPicPr>
                <p:cNvPr id="37" name="Ink 36">
                  <a:extLst>
                    <a:ext uri="{FF2B5EF4-FFF2-40B4-BE49-F238E27FC236}">
                      <a16:creationId xmlns:a16="http://schemas.microsoft.com/office/drawing/2014/main" id="{90EB138B-9907-AB8B-4AB3-30BB91AC61D0}"/>
                    </a:ext>
                  </a:extLst>
                </p:cNvPr>
                <p:cNvPicPr/>
                <p:nvPr/>
              </p:nvPicPr>
              <p:blipFill>
                <a:blip r:embed="rId35"/>
                <a:stretch>
                  <a:fillRect/>
                </a:stretch>
              </p:blipFill>
              <p:spPr>
                <a:xfrm>
                  <a:off x="4615440" y="2393500"/>
                  <a:ext cx="12207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8" name="Ink 37">
                  <a:extLst>
                    <a:ext uri="{FF2B5EF4-FFF2-40B4-BE49-F238E27FC236}">
                      <a16:creationId xmlns:a16="http://schemas.microsoft.com/office/drawing/2014/main" id="{13479966-51A4-B7A3-326D-D75E58A0BE9D}"/>
                    </a:ext>
                  </a:extLst>
                </p14:cNvPr>
                <p14:cNvContentPartPr/>
                <p14:nvPr/>
              </p14:nvContentPartPr>
              <p14:xfrm>
                <a:off x="3564960" y="2399260"/>
                <a:ext cx="783720" cy="40320"/>
              </p14:xfrm>
            </p:contentPart>
          </mc:Choice>
          <mc:Fallback>
            <p:pic>
              <p:nvPicPr>
                <p:cNvPr id="38" name="Ink 37">
                  <a:extLst>
                    <a:ext uri="{FF2B5EF4-FFF2-40B4-BE49-F238E27FC236}">
                      <a16:creationId xmlns:a16="http://schemas.microsoft.com/office/drawing/2014/main" id="{13479966-51A4-B7A3-326D-D75E58A0BE9D}"/>
                    </a:ext>
                  </a:extLst>
                </p:cNvPr>
                <p:cNvPicPr/>
                <p:nvPr/>
              </p:nvPicPr>
              <p:blipFill>
                <a:blip r:embed="rId37"/>
                <a:stretch>
                  <a:fillRect/>
                </a:stretch>
              </p:blipFill>
              <p:spPr>
                <a:xfrm>
                  <a:off x="3546960" y="2381620"/>
                  <a:ext cx="819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0" name="Ink 39">
                  <a:extLst>
                    <a:ext uri="{FF2B5EF4-FFF2-40B4-BE49-F238E27FC236}">
                      <a16:creationId xmlns:a16="http://schemas.microsoft.com/office/drawing/2014/main" id="{05B2B05F-4315-3690-100B-B1B07CA731BC}"/>
                    </a:ext>
                  </a:extLst>
                </p14:cNvPr>
                <p14:cNvContentPartPr/>
                <p14:nvPr/>
              </p14:nvContentPartPr>
              <p14:xfrm>
                <a:off x="2481000" y="2360740"/>
                <a:ext cx="1054080" cy="82080"/>
              </p14:xfrm>
            </p:contentPart>
          </mc:Choice>
          <mc:Fallback>
            <p:pic>
              <p:nvPicPr>
                <p:cNvPr id="40" name="Ink 39">
                  <a:extLst>
                    <a:ext uri="{FF2B5EF4-FFF2-40B4-BE49-F238E27FC236}">
                      <a16:creationId xmlns:a16="http://schemas.microsoft.com/office/drawing/2014/main" id="{05B2B05F-4315-3690-100B-B1B07CA731BC}"/>
                    </a:ext>
                  </a:extLst>
                </p:cNvPr>
                <p:cNvPicPr/>
                <p:nvPr/>
              </p:nvPicPr>
              <p:blipFill>
                <a:blip r:embed="rId39"/>
                <a:stretch>
                  <a:fillRect/>
                </a:stretch>
              </p:blipFill>
              <p:spPr>
                <a:xfrm>
                  <a:off x="2463360" y="2342740"/>
                  <a:ext cx="1089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1" name="Ink 40">
                  <a:extLst>
                    <a:ext uri="{FF2B5EF4-FFF2-40B4-BE49-F238E27FC236}">
                      <a16:creationId xmlns:a16="http://schemas.microsoft.com/office/drawing/2014/main" id="{8D727473-9D5C-D549-E165-1902F02EABC9}"/>
                    </a:ext>
                  </a:extLst>
                </p14:cNvPr>
                <p14:cNvContentPartPr/>
                <p14:nvPr/>
              </p14:nvContentPartPr>
              <p14:xfrm>
                <a:off x="1809600" y="2386300"/>
                <a:ext cx="737280" cy="35640"/>
              </p14:xfrm>
            </p:contentPart>
          </mc:Choice>
          <mc:Fallback>
            <p:pic>
              <p:nvPicPr>
                <p:cNvPr id="41" name="Ink 40">
                  <a:extLst>
                    <a:ext uri="{FF2B5EF4-FFF2-40B4-BE49-F238E27FC236}">
                      <a16:creationId xmlns:a16="http://schemas.microsoft.com/office/drawing/2014/main" id="{8D727473-9D5C-D549-E165-1902F02EABC9}"/>
                    </a:ext>
                  </a:extLst>
                </p:cNvPr>
                <p:cNvPicPr/>
                <p:nvPr/>
              </p:nvPicPr>
              <p:blipFill>
                <a:blip r:embed="rId41"/>
                <a:stretch>
                  <a:fillRect/>
                </a:stretch>
              </p:blipFill>
              <p:spPr>
                <a:xfrm>
                  <a:off x="1791600" y="2368660"/>
                  <a:ext cx="7729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3" name="Ink 42">
                  <a:extLst>
                    <a:ext uri="{FF2B5EF4-FFF2-40B4-BE49-F238E27FC236}">
                      <a16:creationId xmlns:a16="http://schemas.microsoft.com/office/drawing/2014/main" id="{6CF55A54-6BFB-3FB5-1609-A6C30906EAE0}"/>
                    </a:ext>
                  </a:extLst>
                </p14:cNvPr>
                <p14:cNvContentPartPr/>
                <p14:nvPr/>
              </p14:nvContentPartPr>
              <p14:xfrm>
                <a:off x="586320" y="2365060"/>
                <a:ext cx="1247760" cy="137160"/>
              </p14:xfrm>
            </p:contentPart>
          </mc:Choice>
          <mc:Fallback>
            <p:pic>
              <p:nvPicPr>
                <p:cNvPr id="43" name="Ink 42">
                  <a:extLst>
                    <a:ext uri="{FF2B5EF4-FFF2-40B4-BE49-F238E27FC236}">
                      <a16:creationId xmlns:a16="http://schemas.microsoft.com/office/drawing/2014/main" id="{6CF55A54-6BFB-3FB5-1609-A6C30906EAE0}"/>
                    </a:ext>
                  </a:extLst>
                </p:cNvPr>
                <p:cNvPicPr/>
                <p:nvPr/>
              </p:nvPicPr>
              <p:blipFill>
                <a:blip r:embed="rId43"/>
                <a:stretch>
                  <a:fillRect/>
                </a:stretch>
              </p:blipFill>
              <p:spPr>
                <a:xfrm>
                  <a:off x="568320" y="2347420"/>
                  <a:ext cx="1283400" cy="172800"/>
                </a:xfrm>
                <a:prstGeom prst="rect">
                  <a:avLst/>
                </a:prstGeom>
              </p:spPr>
            </p:pic>
          </mc:Fallback>
        </mc:AlternateContent>
      </p:grpSp>
      <p:grpSp>
        <p:nvGrpSpPr>
          <p:cNvPr id="63" name="Group 62">
            <a:extLst>
              <a:ext uri="{FF2B5EF4-FFF2-40B4-BE49-F238E27FC236}">
                <a16:creationId xmlns:a16="http://schemas.microsoft.com/office/drawing/2014/main" id="{4E15290F-FEB8-6D9F-F219-8EDFE959E50F}"/>
              </a:ext>
            </a:extLst>
          </p:cNvPr>
          <p:cNvGrpSpPr/>
          <p:nvPr/>
        </p:nvGrpSpPr>
        <p:grpSpPr>
          <a:xfrm>
            <a:off x="510000" y="2795620"/>
            <a:ext cx="8717400" cy="763920"/>
            <a:chOff x="510000" y="2795620"/>
            <a:chExt cx="8717400" cy="763920"/>
          </a:xfrm>
        </p:grpSpPr>
        <mc:AlternateContent xmlns:mc="http://schemas.openxmlformats.org/markup-compatibility/2006">
          <mc:Choice xmlns:p14="http://schemas.microsoft.com/office/powerpoint/2010/main" Requires="p14">
            <p:contentPart p14:bwMode="auto" r:id="rId44">
              <p14:nvContentPartPr>
                <p14:cNvPr id="45" name="Ink 44">
                  <a:extLst>
                    <a:ext uri="{FF2B5EF4-FFF2-40B4-BE49-F238E27FC236}">
                      <a16:creationId xmlns:a16="http://schemas.microsoft.com/office/drawing/2014/main" id="{02AFA890-26C4-05B3-7BED-6043B62279BD}"/>
                    </a:ext>
                  </a:extLst>
                </p14:cNvPr>
                <p14:cNvContentPartPr/>
                <p14:nvPr/>
              </p14:nvContentPartPr>
              <p14:xfrm>
                <a:off x="8905920" y="2869420"/>
                <a:ext cx="321480" cy="95040"/>
              </p14:xfrm>
            </p:contentPart>
          </mc:Choice>
          <mc:Fallback>
            <p:pic>
              <p:nvPicPr>
                <p:cNvPr id="45" name="Ink 44">
                  <a:extLst>
                    <a:ext uri="{FF2B5EF4-FFF2-40B4-BE49-F238E27FC236}">
                      <a16:creationId xmlns:a16="http://schemas.microsoft.com/office/drawing/2014/main" id="{02AFA890-26C4-05B3-7BED-6043B62279BD}"/>
                    </a:ext>
                  </a:extLst>
                </p:cNvPr>
                <p:cNvPicPr/>
                <p:nvPr/>
              </p:nvPicPr>
              <p:blipFill>
                <a:blip r:embed="rId45"/>
                <a:stretch>
                  <a:fillRect/>
                </a:stretch>
              </p:blipFill>
              <p:spPr>
                <a:xfrm>
                  <a:off x="8887920" y="2851420"/>
                  <a:ext cx="357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6" name="Ink 45">
                  <a:extLst>
                    <a:ext uri="{FF2B5EF4-FFF2-40B4-BE49-F238E27FC236}">
                      <a16:creationId xmlns:a16="http://schemas.microsoft.com/office/drawing/2014/main" id="{2EB71E68-F6A4-7AC1-79AF-05139CB4FA9C}"/>
                    </a:ext>
                  </a:extLst>
                </p14:cNvPr>
                <p14:cNvContentPartPr/>
                <p14:nvPr/>
              </p14:nvContentPartPr>
              <p14:xfrm>
                <a:off x="7782720" y="2936380"/>
                <a:ext cx="855720" cy="36720"/>
              </p14:xfrm>
            </p:contentPart>
          </mc:Choice>
          <mc:Fallback>
            <p:pic>
              <p:nvPicPr>
                <p:cNvPr id="46" name="Ink 45">
                  <a:extLst>
                    <a:ext uri="{FF2B5EF4-FFF2-40B4-BE49-F238E27FC236}">
                      <a16:creationId xmlns:a16="http://schemas.microsoft.com/office/drawing/2014/main" id="{2EB71E68-F6A4-7AC1-79AF-05139CB4FA9C}"/>
                    </a:ext>
                  </a:extLst>
                </p:cNvPr>
                <p:cNvPicPr/>
                <p:nvPr/>
              </p:nvPicPr>
              <p:blipFill>
                <a:blip r:embed="rId47"/>
                <a:stretch>
                  <a:fillRect/>
                </a:stretch>
              </p:blipFill>
              <p:spPr>
                <a:xfrm>
                  <a:off x="7765080" y="2918380"/>
                  <a:ext cx="891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7" name="Ink 46">
                  <a:extLst>
                    <a:ext uri="{FF2B5EF4-FFF2-40B4-BE49-F238E27FC236}">
                      <a16:creationId xmlns:a16="http://schemas.microsoft.com/office/drawing/2014/main" id="{ADDE0BB7-D59E-5D6A-75F1-CFE80C29925A}"/>
                    </a:ext>
                  </a:extLst>
                </p14:cNvPr>
                <p14:cNvContentPartPr/>
                <p14:nvPr/>
              </p14:nvContentPartPr>
              <p14:xfrm>
                <a:off x="6972360" y="2975980"/>
                <a:ext cx="618120" cy="69120"/>
              </p14:xfrm>
            </p:contentPart>
          </mc:Choice>
          <mc:Fallback>
            <p:pic>
              <p:nvPicPr>
                <p:cNvPr id="47" name="Ink 46">
                  <a:extLst>
                    <a:ext uri="{FF2B5EF4-FFF2-40B4-BE49-F238E27FC236}">
                      <a16:creationId xmlns:a16="http://schemas.microsoft.com/office/drawing/2014/main" id="{ADDE0BB7-D59E-5D6A-75F1-CFE80C29925A}"/>
                    </a:ext>
                  </a:extLst>
                </p:cNvPr>
                <p:cNvPicPr/>
                <p:nvPr/>
              </p:nvPicPr>
              <p:blipFill>
                <a:blip r:embed="rId49"/>
                <a:stretch>
                  <a:fillRect/>
                </a:stretch>
              </p:blipFill>
              <p:spPr>
                <a:xfrm>
                  <a:off x="6954360" y="2957980"/>
                  <a:ext cx="653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9" name="Ink 48">
                  <a:extLst>
                    <a:ext uri="{FF2B5EF4-FFF2-40B4-BE49-F238E27FC236}">
                      <a16:creationId xmlns:a16="http://schemas.microsoft.com/office/drawing/2014/main" id="{0E99B370-4F48-DD47-3449-D8995F553C6B}"/>
                    </a:ext>
                  </a:extLst>
                </p14:cNvPr>
                <p14:cNvContentPartPr/>
                <p14:nvPr/>
              </p14:nvContentPartPr>
              <p14:xfrm>
                <a:off x="5847000" y="2939980"/>
                <a:ext cx="922320" cy="47880"/>
              </p14:xfrm>
            </p:contentPart>
          </mc:Choice>
          <mc:Fallback>
            <p:pic>
              <p:nvPicPr>
                <p:cNvPr id="49" name="Ink 48">
                  <a:extLst>
                    <a:ext uri="{FF2B5EF4-FFF2-40B4-BE49-F238E27FC236}">
                      <a16:creationId xmlns:a16="http://schemas.microsoft.com/office/drawing/2014/main" id="{0E99B370-4F48-DD47-3449-D8995F553C6B}"/>
                    </a:ext>
                  </a:extLst>
                </p:cNvPr>
                <p:cNvPicPr/>
                <p:nvPr/>
              </p:nvPicPr>
              <p:blipFill>
                <a:blip r:embed="rId51"/>
                <a:stretch>
                  <a:fillRect/>
                </a:stretch>
              </p:blipFill>
              <p:spPr>
                <a:xfrm>
                  <a:off x="5829360" y="2921980"/>
                  <a:ext cx="957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 name="Ink 50">
                  <a:extLst>
                    <a:ext uri="{FF2B5EF4-FFF2-40B4-BE49-F238E27FC236}">
                      <a16:creationId xmlns:a16="http://schemas.microsoft.com/office/drawing/2014/main" id="{CE1DDEB1-A441-1538-A317-DDD3076BF9E4}"/>
                    </a:ext>
                  </a:extLst>
                </p14:cNvPr>
                <p14:cNvContentPartPr/>
                <p14:nvPr/>
              </p14:nvContentPartPr>
              <p14:xfrm>
                <a:off x="4525080" y="2795620"/>
                <a:ext cx="537120" cy="73080"/>
              </p14:xfrm>
            </p:contentPart>
          </mc:Choice>
          <mc:Fallback>
            <p:pic>
              <p:nvPicPr>
                <p:cNvPr id="51" name="Ink 50">
                  <a:extLst>
                    <a:ext uri="{FF2B5EF4-FFF2-40B4-BE49-F238E27FC236}">
                      <a16:creationId xmlns:a16="http://schemas.microsoft.com/office/drawing/2014/main" id="{CE1DDEB1-A441-1538-A317-DDD3076BF9E4}"/>
                    </a:ext>
                  </a:extLst>
                </p:cNvPr>
                <p:cNvPicPr/>
                <p:nvPr/>
              </p:nvPicPr>
              <p:blipFill>
                <a:blip r:embed="rId53"/>
                <a:stretch>
                  <a:fillRect/>
                </a:stretch>
              </p:blipFill>
              <p:spPr>
                <a:xfrm>
                  <a:off x="4507080" y="2777980"/>
                  <a:ext cx="572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2" name="Ink 51">
                  <a:extLst>
                    <a:ext uri="{FF2B5EF4-FFF2-40B4-BE49-F238E27FC236}">
                      <a16:creationId xmlns:a16="http://schemas.microsoft.com/office/drawing/2014/main" id="{46E39AA8-4538-5D02-F663-D1A793862E42}"/>
                    </a:ext>
                  </a:extLst>
                </p14:cNvPr>
                <p14:cNvContentPartPr/>
                <p14:nvPr/>
              </p14:nvContentPartPr>
              <p14:xfrm>
                <a:off x="3621480" y="2881660"/>
                <a:ext cx="682200" cy="39240"/>
              </p14:xfrm>
            </p:contentPart>
          </mc:Choice>
          <mc:Fallback>
            <p:pic>
              <p:nvPicPr>
                <p:cNvPr id="52" name="Ink 51">
                  <a:extLst>
                    <a:ext uri="{FF2B5EF4-FFF2-40B4-BE49-F238E27FC236}">
                      <a16:creationId xmlns:a16="http://schemas.microsoft.com/office/drawing/2014/main" id="{46E39AA8-4538-5D02-F663-D1A793862E42}"/>
                    </a:ext>
                  </a:extLst>
                </p:cNvPr>
                <p:cNvPicPr/>
                <p:nvPr/>
              </p:nvPicPr>
              <p:blipFill>
                <a:blip r:embed="rId55"/>
                <a:stretch>
                  <a:fillRect/>
                </a:stretch>
              </p:blipFill>
              <p:spPr>
                <a:xfrm>
                  <a:off x="3603840" y="2864020"/>
                  <a:ext cx="7178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4" name="Ink 53">
                  <a:extLst>
                    <a:ext uri="{FF2B5EF4-FFF2-40B4-BE49-F238E27FC236}">
                      <a16:creationId xmlns:a16="http://schemas.microsoft.com/office/drawing/2014/main" id="{2B5B8627-A240-08AC-FE80-201FE76AE903}"/>
                    </a:ext>
                  </a:extLst>
                </p14:cNvPr>
                <p14:cNvContentPartPr/>
                <p14:nvPr/>
              </p14:nvContentPartPr>
              <p14:xfrm>
                <a:off x="2947200" y="2960500"/>
                <a:ext cx="488520" cy="43920"/>
              </p14:xfrm>
            </p:contentPart>
          </mc:Choice>
          <mc:Fallback>
            <p:pic>
              <p:nvPicPr>
                <p:cNvPr id="54" name="Ink 53">
                  <a:extLst>
                    <a:ext uri="{FF2B5EF4-FFF2-40B4-BE49-F238E27FC236}">
                      <a16:creationId xmlns:a16="http://schemas.microsoft.com/office/drawing/2014/main" id="{2B5B8627-A240-08AC-FE80-201FE76AE903}"/>
                    </a:ext>
                  </a:extLst>
                </p:cNvPr>
                <p:cNvPicPr/>
                <p:nvPr/>
              </p:nvPicPr>
              <p:blipFill>
                <a:blip r:embed="rId57"/>
                <a:stretch>
                  <a:fillRect/>
                </a:stretch>
              </p:blipFill>
              <p:spPr>
                <a:xfrm>
                  <a:off x="2929560" y="2942860"/>
                  <a:ext cx="524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6" name="Ink 55">
                  <a:extLst>
                    <a:ext uri="{FF2B5EF4-FFF2-40B4-BE49-F238E27FC236}">
                      <a16:creationId xmlns:a16="http://schemas.microsoft.com/office/drawing/2014/main" id="{3359E77A-EC09-A232-8876-B66BC1E95B81}"/>
                    </a:ext>
                  </a:extLst>
                </p14:cNvPr>
                <p14:cNvContentPartPr/>
                <p14:nvPr/>
              </p14:nvContentPartPr>
              <p14:xfrm>
                <a:off x="2094000" y="2970940"/>
                <a:ext cx="660240" cy="16560"/>
              </p14:xfrm>
            </p:contentPart>
          </mc:Choice>
          <mc:Fallback>
            <p:pic>
              <p:nvPicPr>
                <p:cNvPr id="56" name="Ink 55">
                  <a:extLst>
                    <a:ext uri="{FF2B5EF4-FFF2-40B4-BE49-F238E27FC236}">
                      <a16:creationId xmlns:a16="http://schemas.microsoft.com/office/drawing/2014/main" id="{3359E77A-EC09-A232-8876-B66BC1E95B81}"/>
                    </a:ext>
                  </a:extLst>
                </p:cNvPr>
                <p:cNvPicPr/>
                <p:nvPr/>
              </p:nvPicPr>
              <p:blipFill>
                <a:blip r:embed="rId59"/>
                <a:stretch>
                  <a:fillRect/>
                </a:stretch>
              </p:blipFill>
              <p:spPr>
                <a:xfrm>
                  <a:off x="2076000" y="2952940"/>
                  <a:ext cx="6958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8" name="Ink 57">
                  <a:extLst>
                    <a:ext uri="{FF2B5EF4-FFF2-40B4-BE49-F238E27FC236}">
                      <a16:creationId xmlns:a16="http://schemas.microsoft.com/office/drawing/2014/main" id="{28B8785A-4E6F-2B04-450D-7E17D81C5A28}"/>
                    </a:ext>
                  </a:extLst>
                </p14:cNvPr>
                <p14:cNvContentPartPr/>
                <p14:nvPr/>
              </p14:nvContentPartPr>
              <p14:xfrm>
                <a:off x="1223880" y="2927380"/>
                <a:ext cx="757440" cy="82080"/>
              </p14:xfrm>
            </p:contentPart>
          </mc:Choice>
          <mc:Fallback>
            <p:pic>
              <p:nvPicPr>
                <p:cNvPr id="58" name="Ink 57">
                  <a:extLst>
                    <a:ext uri="{FF2B5EF4-FFF2-40B4-BE49-F238E27FC236}">
                      <a16:creationId xmlns:a16="http://schemas.microsoft.com/office/drawing/2014/main" id="{28B8785A-4E6F-2B04-450D-7E17D81C5A28}"/>
                    </a:ext>
                  </a:extLst>
                </p:cNvPr>
                <p:cNvPicPr/>
                <p:nvPr/>
              </p:nvPicPr>
              <p:blipFill>
                <a:blip r:embed="rId61"/>
                <a:stretch>
                  <a:fillRect/>
                </a:stretch>
              </p:blipFill>
              <p:spPr>
                <a:xfrm>
                  <a:off x="1205880" y="2909740"/>
                  <a:ext cx="793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0" name="Ink 59">
                  <a:extLst>
                    <a:ext uri="{FF2B5EF4-FFF2-40B4-BE49-F238E27FC236}">
                      <a16:creationId xmlns:a16="http://schemas.microsoft.com/office/drawing/2014/main" id="{0335919A-C76D-075A-FA9E-C1D857C2B286}"/>
                    </a:ext>
                  </a:extLst>
                </p14:cNvPr>
                <p14:cNvContentPartPr/>
                <p14:nvPr/>
              </p14:nvContentPartPr>
              <p14:xfrm>
                <a:off x="510000" y="2927740"/>
                <a:ext cx="8704080" cy="622800"/>
              </p14:xfrm>
            </p:contentPart>
          </mc:Choice>
          <mc:Fallback>
            <p:pic>
              <p:nvPicPr>
                <p:cNvPr id="60" name="Ink 59">
                  <a:extLst>
                    <a:ext uri="{FF2B5EF4-FFF2-40B4-BE49-F238E27FC236}">
                      <a16:creationId xmlns:a16="http://schemas.microsoft.com/office/drawing/2014/main" id="{0335919A-C76D-075A-FA9E-C1D857C2B286}"/>
                    </a:ext>
                  </a:extLst>
                </p:cNvPr>
                <p:cNvPicPr/>
                <p:nvPr/>
              </p:nvPicPr>
              <p:blipFill>
                <a:blip r:embed="rId63"/>
                <a:stretch>
                  <a:fillRect/>
                </a:stretch>
              </p:blipFill>
              <p:spPr>
                <a:xfrm>
                  <a:off x="492360" y="2910100"/>
                  <a:ext cx="8739720" cy="658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2" name="Ink 61">
                  <a:extLst>
                    <a:ext uri="{FF2B5EF4-FFF2-40B4-BE49-F238E27FC236}">
                      <a16:creationId xmlns:a16="http://schemas.microsoft.com/office/drawing/2014/main" id="{27D8C023-3380-69FB-8FDE-631B44427664}"/>
                    </a:ext>
                  </a:extLst>
                </p14:cNvPr>
                <p14:cNvContentPartPr/>
                <p14:nvPr/>
              </p14:nvContentPartPr>
              <p14:xfrm>
                <a:off x="7741320" y="3529300"/>
                <a:ext cx="703440" cy="30240"/>
              </p14:xfrm>
            </p:contentPart>
          </mc:Choice>
          <mc:Fallback>
            <p:pic>
              <p:nvPicPr>
                <p:cNvPr id="62" name="Ink 61">
                  <a:extLst>
                    <a:ext uri="{FF2B5EF4-FFF2-40B4-BE49-F238E27FC236}">
                      <a16:creationId xmlns:a16="http://schemas.microsoft.com/office/drawing/2014/main" id="{27D8C023-3380-69FB-8FDE-631B44427664}"/>
                    </a:ext>
                  </a:extLst>
                </p:cNvPr>
                <p:cNvPicPr/>
                <p:nvPr/>
              </p:nvPicPr>
              <p:blipFill>
                <a:blip r:embed="rId65"/>
                <a:stretch>
                  <a:fillRect/>
                </a:stretch>
              </p:blipFill>
              <p:spPr>
                <a:xfrm>
                  <a:off x="7723680" y="3511660"/>
                  <a:ext cx="739080" cy="65880"/>
                </a:xfrm>
                <a:prstGeom prst="rect">
                  <a:avLst/>
                </a:prstGeom>
              </p:spPr>
            </p:pic>
          </mc:Fallback>
        </mc:AlternateContent>
      </p:grpSp>
      <p:grpSp>
        <p:nvGrpSpPr>
          <p:cNvPr id="65" name="Group 64">
            <a:extLst>
              <a:ext uri="{FF2B5EF4-FFF2-40B4-BE49-F238E27FC236}">
                <a16:creationId xmlns:a16="http://schemas.microsoft.com/office/drawing/2014/main" id="{0EC3F015-10FD-ACFD-41B3-B3AF210EDB78}"/>
              </a:ext>
            </a:extLst>
          </p:cNvPr>
          <p:cNvGrpSpPr/>
          <p:nvPr/>
        </p:nvGrpSpPr>
        <p:grpSpPr>
          <a:xfrm>
            <a:off x="5021880" y="727060"/>
            <a:ext cx="3914640" cy="662040"/>
            <a:chOff x="5021880" y="727060"/>
            <a:chExt cx="3914640" cy="662040"/>
          </a:xfrm>
        </p:grpSpPr>
        <mc:AlternateContent xmlns:mc="http://schemas.openxmlformats.org/markup-compatibility/2006">
          <mc:Choice xmlns:p14="http://schemas.microsoft.com/office/powerpoint/2010/main" Requires="p14">
            <p:contentPart p14:bwMode="auto" r:id="rId66">
              <p14:nvContentPartPr>
                <p14:cNvPr id="4" name="Ink 3">
                  <a:extLst>
                    <a:ext uri="{FF2B5EF4-FFF2-40B4-BE49-F238E27FC236}">
                      <a16:creationId xmlns:a16="http://schemas.microsoft.com/office/drawing/2014/main" id="{F81CBBE0-A333-744D-C427-B9049A554D7C}"/>
                    </a:ext>
                  </a:extLst>
                </p14:cNvPr>
                <p14:cNvContentPartPr/>
                <p14:nvPr/>
              </p14:nvContentPartPr>
              <p14:xfrm>
                <a:off x="7267920" y="1277140"/>
                <a:ext cx="1544400" cy="43200"/>
              </p14:xfrm>
            </p:contentPart>
          </mc:Choice>
          <mc:Fallback>
            <p:pic>
              <p:nvPicPr>
                <p:cNvPr id="4" name="Ink 3">
                  <a:extLst>
                    <a:ext uri="{FF2B5EF4-FFF2-40B4-BE49-F238E27FC236}">
                      <a16:creationId xmlns:a16="http://schemas.microsoft.com/office/drawing/2014/main" id="{F81CBBE0-A333-744D-C427-B9049A554D7C}"/>
                    </a:ext>
                  </a:extLst>
                </p:cNvPr>
                <p:cNvPicPr/>
                <p:nvPr/>
              </p:nvPicPr>
              <p:blipFill>
                <a:blip r:embed="rId67"/>
                <a:stretch>
                  <a:fillRect/>
                </a:stretch>
              </p:blipFill>
              <p:spPr>
                <a:xfrm>
                  <a:off x="7250280" y="1259500"/>
                  <a:ext cx="1580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 name="Ink 4">
                  <a:extLst>
                    <a:ext uri="{FF2B5EF4-FFF2-40B4-BE49-F238E27FC236}">
                      <a16:creationId xmlns:a16="http://schemas.microsoft.com/office/drawing/2014/main" id="{0BFDF429-20CE-B9DA-CD39-EB6B68A4BA5C}"/>
                    </a:ext>
                  </a:extLst>
                </p14:cNvPr>
                <p14:cNvContentPartPr/>
                <p14:nvPr/>
              </p14:nvContentPartPr>
              <p14:xfrm>
                <a:off x="6644400" y="1334020"/>
                <a:ext cx="362880" cy="33120"/>
              </p14:xfrm>
            </p:contentPart>
          </mc:Choice>
          <mc:Fallback>
            <p:pic>
              <p:nvPicPr>
                <p:cNvPr id="5" name="Ink 4">
                  <a:extLst>
                    <a:ext uri="{FF2B5EF4-FFF2-40B4-BE49-F238E27FC236}">
                      <a16:creationId xmlns:a16="http://schemas.microsoft.com/office/drawing/2014/main" id="{0BFDF429-20CE-B9DA-CD39-EB6B68A4BA5C}"/>
                    </a:ext>
                  </a:extLst>
                </p:cNvPr>
                <p:cNvPicPr/>
                <p:nvPr/>
              </p:nvPicPr>
              <p:blipFill>
                <a:blip r:embed="rId69"/>
                <a:stretch>
                  <a:fillRect/>
                </a:stretch>
              </p:blipFill>
              <p:spPr>
                <a:xfrm>
                  <a:off x="6626400" y="1316380"/>
                  <a:ext cx="3985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 name="Ink 6">
                  <a:extLst>
                    <a:ext uri="{FF2B5EF4-FFF2-40B4-BE49-F238E27FC236}">
                      <a16:creationId xmlns:a16="http://schemas.microsoft.com/office/drawing/2014/main" id="{F46289F8-9953-E9E1-0F56-F2CEE8EE245A}"/>
                    </a:ext>
                  </a:extLst>
                </p14:cNvPr>
                <p14:cNvContentPartPr/>
                <p14:nvPr/>
              </p14:nvContentPartPr>
              <p14:xfrm>
                <a:off x="6183600" y="1291180"/>
                <a:ext cx="363600" cy="37800"/>
              </p14:xfrm>
            </p:contentPart>
          </mc:Choice>
          <mc:Fallback>
            <p:pic>
              <p:nvPicPr>
                <p:cNvPr id="7" name="Ink 6">
                  <a:extLst>
                    <a:ext uri="{FF2B5EF4-FFF2-40B4-BE49-F238E27FC236}">
                      <a16:creationId xmlns:a16="http://schemas.microsoft.com/office/drawing/2014/main" id="{F46289F8-9953-E9E1-0F56-F2CEE8EE245A}"/>
                    </a:ext>
                  </a:extLst>
                </p:cNvPr>
                <p:cNvPicPr/>
                <p:nvPr/>
              </p:nvPicPr>
              <p:blipFill>
                <a:blip r:embed="rId71"/>
                <a:stretch>
                  <a:fillRect/>
                </a:stretch>
              </p:blipFill>
              <p:spPr>
                <a:xfrm>
                  <a:off x="6165960" y="1273180"/>
                  <a:ext cx="399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0" name="Ink 9">
                  <a:extLst>
                    <a:ext uri="{FF2B5EF4-FFF2-40B4-BE49-F238E27FC236}">
                      <a16:creationId xmlns:a16="http://schemas.microsoft.com/office/drawing/2014/main" id="{959378ED-7EEF-086C-3B67-AD3B43C9066C}"/>
                    </a:ext>
                  </a:extLst>
                </p14:cNvPr>
                <p14:cNvContentPartPr/>
                <p14:nvPr/>
              </p14:nvContentPartPr>
              <p14:xfrm>
                <a:off x="5216640" y="1336180"/>
                <a:ext cx="738720" cy="33120"/>
              </p14:xfrm>
            </p:contentPart>
          </mc:Choice>
          <mc:Fallback>
            <p:pic>
              <p:nvPicPr>
                <p:cNvPr id="10" name="Ink 9">
                  <a:extLst>
                    <a:ext uri="{FF2B5EF4-FFF2-40B4-BE49-F238E27FC236}">
                      <a16:creationId xmlns:a16="http://schemas.microsoft.com/office/drawing/2014/main" id="{959378ED-7EEF-086C-3B67-AD3B43C9066C}"/>
                    </a:ext>
                  </a:extLst>
                </p:cNvPr>
                <p:cNvPicPr/>
                <p:nvPr/>
              </p:nvPicPr>
              <p:blipFill>
                <a:blip r:embed="rId73"/>
                <a:stretch>
                  <a:fillRect/>
                </a:stretch>
              </p:blipFill>
              <p:spPr>
                <a:xfrm>
                  <a:off x="5199000" y="1318540"/>
                  <a:ext cx="774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4" name="Ink 63">
                  <a:extLst>
                    <a:ext uri="{FF2B5EF4-FFF2-40B4-BE49-F238E27FC236}">
                      <a16:creationId xmlns:a16="http://schemas.microsoft.com/office/drawing/2014/main" id="{73634A11-7C9D-FE5E-4D0C-F08889334BE6}"/>
                    </a:ext>
                  </a:extLst>
                </p14:cNvPr>
                <p14:cNvContentPartPr/>
                <p14:nvPr/>
              </p14:nvContentPartPr>
              <p14:xfrm>
                <a:off x="5021880" y="727060"/>
                <a:ext cx="3914640" cy="662040"/>
              </p14:xfrm>
            </p:contentPart>
          </mc:Choice>
          <mc:Fallback>
            <p:pic>
              <p:nvPicPr>
                <p:cNvPr id="64" name="Ink 63">
                  <a:extLst>
                    <a:ext uri="{FF2B5EF4-FFF2-40B4-BE49-F238E27FC236}">
                      <a16:creationId xmlns:a16="http://schemas.microsoft.com/office/drawing/2014/main" id="{73634A11-7C9D-FE5E-4D0C-F08889334BE6}"/>
                    </a:ext>
                  </a:extLst>
                </p:cNvPr>
                <p:cNvPicPr/>
                <p:nvPr/>
              </p:nvPicPr>
              <p:blipFill>
                <a:blip r:embed="rId75"/>
                <a:stretch>
                  <a:fillRect/>
                </a:stretch>
              </p:blipFill>
              <p:spPr>
                <a:xfrm>
                  <a:off x="5003880" y="709420"/>
                  <a:ext cx="3950280" cy="69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66" name="Ink 65">
                <a:extLst>
                  <a:ext uri="{FF2B5EF4-FFF2-40B4-BE49-F238E27FC236}">
                    <a16:creationId xmlns:a16="http://schemas.microsoft.com/office/drawing/2014/main" id="{CAAE084A-8238-B7CA-68CE-E4F0911AC283}"/>
                  </a:ext>
                </a:extLst>
              </p14:cNvPr>
              <p14:cNvContentPartPr/>
              <p14:nvPr/>
            </p14:nvContentPartPr>
            <p14:xfrm>
              <a:off x="5074440" y="747580"/>
              <a:ext cx="1523160" cy="614880"/>
            </p14:xfrm>
          </p:contentPart>
        </mc:Choice>
        <mc:Fallback>
          <p:pic>
            <p:nvPicPr>
              <p:cNvPr id="66" name="Ink 65">
                <a:extLst>
                  <a:ext uri="{FF2B5EF4-FFF2-40B4-BE49-F238E27FC236}">
                    <a16:creationId xmlns:a16="http://schemas.microsoft.com/office/drawing/2014/main" id="{CAAE084A-8238-B7CA-68CE-E4F0911AC283}"/>
                  </a:ext>
                </a:extLst>
              </p:cNvPr>
              <p:cNvPicPr/>
              <p:nvPr/>
            </p:nvPicPr>
            <p:blipFill>
              <a:blip r:embed="rId77"/>
              <a:stretch>
                <a:fillRect/>
              </a:stretch>
            </p:blipFill>
            <p:spPr>
              <a:xfrm>
                <a:off x="5056800" y="729580"/>
                <a:ext cx="1558800" cy="650520"/>
              </a:xfrm>
              <a:prstGeom prst="rect">
                <a:avLst/>
              </a:prstGeom>
            </p:spPr>
          </p:pic>
        </mc:Fallback>
      </mc:AlternateContent>
      <p:grpSp>
        <p:nvGrpSpPr>
          <p:cNvPr id="69" name="Group 68">
            <a:extLst>
              <a:ext uri="{FF2B5EF4-FFF2-40B4-BE49-F238E27FC236}">
                <a16:creationId xmlns:a16="http://schemas.microsoft.com/office/drawing/2014/main" id="{2E8A7979-1A69-0C7C-24E4-800BD0957DAE}"/>
              </a:ext>
            </a:extLst>
          </p:cNvPr>
          <p:cNvGrpSpPr/>
          <p:nvPr/>
        </p:nvGrpSpPr>
        <p:grpSpPr>
          <a:xfrm>
            <a:off x="1463280" y="688900"/>
            <a:ext cx="2014920" cy="845640"/>
            <a:chOff x="1463280" y="688900"/>
            <a:chExt cx="2014920" cy="845640"/>
          </a:xfrm>
        </p:grpSpPr>
        <mc:AlternateContent xmlns:mc="http://schemas.openxmlformats.org/markup-compatibility/2006">
          <mc:Choice xmlns:p14="http://schemas.microsoft.com/office/powerpoint/2010/main" Requires="p14">
            <p:contentPart p14:bwMode="auto" r:id="rId78">
              <p14:nvContentPartPr>
                <p14:cNvPr id="67" name="Ink 66">
                  <a:extLst>
                    <a:ext uri="{FF2B5EF4-FFF2-40B4-BE49-F238E27FC236}">
                      <a16:creationId xmlns:a16="http://schemas.microsoft.com/office/drawing/2014/main" id="{FBB15DBB-36FC-F051-76D6-2C71BF272E15}"/>
                    </a:ext>
                  </a:extLst>
                </p14:cNvPr>
                <p14:cNvContentPartPr/>
                <p14:nvPr/>
              </p14:nvContentPartPr>
              <p14:xfrm>
                <a:off x="3294960" y="1369300"/>
                <a:ext cx="10440" cy="5040"/>
              </p14:xfrm>
            </p:contentPart>
          </mc:Choice>
          <mc:Fallback>
            <p:pic>
              <p:nvPicPr>
                <p:cNvPr id="67" name="Ink 66">
                  <a:extLst>
                    <a:ext uri="{FF2B5EF4-FFF2-40B4-BE49-F238E27FC236}">
                      <a16:creationId xmlns:a16="http://schemas.microsoft.com/office/drawing/2014/main" id="{FBB15DBB-36FC-F051-76D6-2C71BF272E15}"/>
                    </a:ext>
                  </a:extLst>
                </p:cNvPr>
                <p:cNvPicPr/>
                <p:nvPr/>
              </p:nvPicPr>
              <p:blipFill>
                <a:blip r:embed="rId79"/>
                <a:stretch>
                  <a:fillRect/>
                </a:stretch>
              </p:blipFill>
              <p:spPr>
                <a:xfrm>
                  <a:off x="3277320" y="1351660"/>
                  <a:ext cx="460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8" name="Ink 67">
                  <a:extLst>
                    <a:ext uri="{FF2B5EF4-FFF2-40B4-BE49-F238E27FC236}">
                      <a16:creationId xmlns:a16="http://schemas.microsoft.com/office/drawing/2014/main" id="{1A0F295B-BDEE-8EA0-C8AB-16EAEA5BC20C}"/>
                    </a:ext>
                  </a:extLst>
                </p14:cNvPr>
                <p14:cNvContentPartPr/>
                <p14:nvPr/>
              </p14:nvContentPartPr>
              <p14:xfrm>
                <a:off x="1463280" y="688900"/>
                <a:ext cx="2014920" cy="845640"/>
              </p14:xfrm>
            </p:contentPart>
          </mc:Choice>
          <mc:Fallback>
            <p:pic>
              <p:nvPicPr>
                <p:cNvPr id="68" name="Ink 67">
                  <a:extLst>
                    <a:ext uri="{FF2B5EF4-FFF2-40B4-BE49-F238E27FC236}">
                      <a16:creationId xmlns:a16="http://schemas.microsoft.com/office/drawing/2014/main" id="{1A0F295B-BDEE-8EA0-C8AB-16EAEA5BC20C}"/>
                    </a:ext>
                  </a:extLst>
                </p:cNvPr>
                <p:cNvPicPr/>
                <p:nvPr/>
              </p:nvPicPr>
              <p:blipFill>
                <a:blip r:embed="rId81"/>
                <a:stretch>
                  <a:fillRect/>
                </a:stretch>
              </p:blipFill>
              <p:spPr>
                <a:xfrm>
                  <a:off x="1445640" y="671260"/>
                  <a:ext cx="2050560" cy="88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70" name="Ink 69">
                <a:extLst>
                  <a:ext uri="{FF2B5EF4-FFF2-40B4-BE49-F238E27FC236}">
                    <a16:creationId xmlns:a16="http://schemas.microsoft.com/office/drawing/2014/main" id="{EE595ACC-267C-68E7-CDEF-14318B559DD8}"/>
                  </a:ext>
                </a:extLst>
              </p14:cNvPr>
              <p14:cNvContentPartPr/>
              <p14:nvPr/>
            </p14:nvContentPartPr>
            <p14:xfrm>
              <a:off x="6464760" y="1816420"/>
              <a:ext cx="1970280" cy="765360"/>
            </p14:xfrm>
          </p:contentPart>
        </mc:Choice>
        <mc:Fallback>
          <p:pic>
            <p:nvPicPr>
              <p:cNvPr id="70" name="Ink 69">
                <a:extLst>
                  <a:ext uri="{FF2B5EF4-FFF2-40B4-BE49-F238E27FC236}">
                    <a16:creationId xmlns:a16="http://schemas.microsoft.com/office/drawing/2014/main" id="{EE595ACC-267C-68E7-CDEF-14318B559DD8}"/>
                  </a:ext>
                </a:extLst>
              </p:cNvPr>
              <p:cNvPicPr/>
              <p:nvPr/>
            </p:nvPicPr>
            <p:blipFill>
              <a:blip r:embed="rId83"/>
              <a:stretch>
                <a:fillRect/>
              </a:stretch>
            </p:blipFill>
            <p:spPr>
              <a:xfrm>
                <a:off x="6446760" y="1798420"/>
                <a:ext cx="2005920" cy="801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1" name="Ink 70">
                <a:extLst>
                  <a:ext uri="{FF2B5EF4-FFF2-40B4-BE49-F238E27FC236}">
                    <a16:creationId xmlns:a16="http://schemas.microsoft.com/office/drawing/2014/main" id="{FC51EC44-860B-657F-8589-6E0A441BF670}"/>
                  </a:ext>
                </a:extLst>
              </p14:cNvPr>
              <p14:cNvContentPartPr/>
              <p14:nvPr/>
            </p14:nvContentPartPr>
            <p14:xfrm>
              <a:off x="3530040" y="1779340"/>
              <a:ext cx="2384640" cy="681840"/>
            </p14:xfrm>
          </p:contentPart>
        </mc:Choice>
        <mc:Fallback>
          <p:pic>
            <p:nvPicPr>
              <p:cNvPr id="71" name="Ink 70">
                <a:extLst>
                  <a:ext uri="{FF2B5EF4-FFF2-40B4-BE49-F238E27FC236}">
                    <a16:creationId xmlns:a16="http://schemas.microsoft.com/office/drawing/2014/main" id="{FC51EC44-860B-657F-8589-6E0A441BF670}"/>
                  </a:ext>
                </a:extLst>
              </p:cNvPr>
              <p:cNvPicPr/>
              <p:nvPr/>
            </p:nvPicPr>
            <p:blipFill>
              <a:blip r:embed="rId85"/>
              <a:stretch>
                <a:fillRect/>
              </a:stretch>
            </p:blipFill>
            <p:spPr>
              <a:xfrm>
                <a:off x="3512400" y="1761700"/>
                <a:ext cx="2420280" cy="717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2" name="Ink 71">
                <a:extLst>
                  <a:ext uri="{FF2B5EF4-FFF2-40B4-BE49-F238E27FC236}">
                    <a16:creationId xmlns:a16="http://schemas.microsoft.com/office/drawing/2014/main" id="{444FF507-98B4-9DAB-04AB-579309BAEA9F}"/>
                  </a:ext>
                </a:extLst>
              </p14:cNvPr>
              <p14:cNvContentPartPr/>
              <p14:nvPr/>
            </p14:nvContentPartPr>
            <p14:xfrm>
              <a:off x="541680" y="1820740"/>
              <a:ext cx="3102120" cy="749520"/>
            </p14:xfrm>
          </p:contentPart>
        </mc:Choice>
        <mc:Fallback>
          <p:pic>
            <p:nvPicPr>
              <p:cNvPr id="72" name="Ink 71">
                <a:extLst>
                  <a:ext uri="{FF2B5EF4-FFF2-40B4-BE49-F238E27FC236}">
                    <a16:creationId xmlns:a16="http://schemas.microsoft.com/office/drawing/2014/main" id="{444FF507-98B4-9DAB-04AB-579309BAEA9F}"/>
                  </a:ext>
                </a:extLst>
              </p:cNvPr>
              <p:cNvPicPr/>
              <p:nvPr/>
            </p:nvPicPr>
            <p:blipFill>
              <a:blip r:embed="rId87"/>
              <a:stretch>
                <a:fillRect/>
              </a:stretch>
            </p:blipFill>
            <p:spPr>
              <a:xfrm>
                <a:off x="523680" y="1803100"/>
                <a:ext cx="3137760" cy="785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9" name="Ink 98">
                <a:extLst>
                  <a:ext uri="{FF2B5EF4-FFF2-40B4-BE49-F238E27FC236}">
                    <a16:creationId xmlns:a16="http://schemas.microsoft.com/office/drawing/2014/main" id="{FD9F2420-B1DC-DED5-3A83-16D00554CF8D}"/>
                  </a:ext>
                </a:extLst>
              </p14:cNvPr>
              <p14:cNvContentPartPr/>
              <p14:nvPr/>
            </p14:nvContentPartPr>
            <p14:xfrm>
              <a:off x="1552920" y="3448300"/>
              <a:ext cx="1605600" cy="177120"/>
            </p14:xfrm>
          </p:contentPart>
        </mc:Choice>
        <mc:Fallback>
          <p:pic>
            <p:nvPicPr>
              <p:cNvPr id="99" name="Ink 98">
                <a:extLst>
                  <a:ext uri="{FF2B5EF4-FFF2-40B4-BE49-F238E27FC236}">
                    <a16:creationId xmlns:a16="http://schemas.microsoft.com/office/drawing/2014/main" id="{FD9F2420-B1DC-DED5-3A83-16D00554CF8D}"/>
                  </a:ext>
                </a:extLst>
              </p:cNvPr>
              <p:cNvPicPr/>
              <p:nvPr/>
            </p:nvPicPr>
            <p:blipFill>
              <a:blip r:embed="rId89"/>
              <a:stretch>
                <a:fillRect/>
              </a:stretch>
            </p:blipFill>
            <p:spPr>
              <a:xfrm>
                <a:off x="1535280" y="3430300"/>
                <a:ext cx="16412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5" name="Ink 104">
                <a:extLst>
                  <a:ext uri="{FF2B5EF4-FFF2-40B4-BE49-F238E27FC236}">
                    <a16:creationId xmlns:a16="http://schemas.microsoft.com/office/drawing/2014/main" id="{A2698CB7-008F-4627-3170-1C88E7D75307}"/>
                  </a:ext>
                </a:extLst>
              </p14:cNvPr>
              <p14:cNvContentPartPr/>
              <p14:nvPr/>
            </p14:nvContentPartPr>
            <p14:xfrm>
              <a:off x="4967160" y="3980740"/>
              <a:ext cx="1941120" cy="151920"/>
            </p14:xfrm>
          </p:contentPart>
        </mc:Choice>
        <mc:Fallback>
          <p:pic>
            <p:nvPicPr>
              <p:cNvPr id="105" name="Ink 104">
                <a:extLst>
                  <a:ext uri="{FF2B5EF4-FFF2-40B4-BE49-F238E27FC236}">
                    <a16:creationId xmlns:a16="http://schemas.microsoft.com/office/drawing/2014/main" id="{A2698CB7-008F-4627-3170-1C88E7D75307}"/>
                  </a:ext>
                </a:extLst>
              </p:cNvPr>
              <p:cNvPicPr/>
              <p:nvPr/>
            </p:nvPicPr>
            <p:blipFill>
              <a:blip r:embed="rId91"/>
              <a:stretch>
                <a:fillRect/>
              </a:stretch>
            </p:blipFill>
            <p:spPr>
              <a:xfrm>
                <a:off x="4949520" y="3963100"/>
                <a:ext cx="19767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7" name="Ink 106">
                <a:extLst>
                  <a:ext uri="{FF2B5EF4-FFF2-40B4-BE49-F238E27FC236}">
                    <a16:creationId xmlns:a16="http://schemas.microsoft.com/office/drawing/2014/main" id="{1A51B41F-46F1-5B62-3038-8DD246B7B857}"/>
                  </a:ext>
                </a:extLst>
              </p14:cNvPr>
              <p14:cNvContentPartPr/>
              <p14:nvPr/>
            </p14:nvContentPartPr>
            <p14:xfrm>
              <a:off x="1244760" y="3985420"/>
              <a:ext cx="1515960" cy="189360"/>
            </p14:xfrm>
          </p:contentPart>
        </mc:Choice>
        <mc:Fallback>
          <p:pic>
            <p:nvPicPr>
              <p:cNvPr id="107" name="Ink 106">
                <a:extLst>
                  <a:ext uri="{FF2B5EF4-FFF2-40B4-BE49-F238E27FC236}">
                    <a16:creationId xmlns:a16="http://schemas.microsoft.com/office/drawing/2014/main" id="{1A51B41F-46F1-5B62-3038-8DD246B7B857}"/>
                  </a:ext>
                </a:extLst>
              </p:cNvPr>
              <p:cNvPicPr/>
              <p:nvPr/>
            </p:nvPicPr>
            <p:blipFill>
              <a:blip r:embed="rId93"/>
              <a:stretch>
                <a:fillRect/>
              </a:stretch>
            </p:blipFill>
            <p:spPr>
              <a:xfrm>
                <a:off x="1226760" y="3967420"/>
                <a:ext cx="1551600" cy="225000"/>
              </a:xfrm>
              <a:prstGeom prst="rect">
                <a:avLst/>
              </a:prstGeom>
            </p:spPr>
          </p:pic>
        </mc:Fallback>
      </mc:AlternateContent>
      <p:grpSp>
        <p:nvGrpSpPr>
          <p:cNvPr id="131" name="Group 130">
            <a:extLst>
              <a:ext uri="{FF2B5EF4-FFF2-40B4-BE49-F238E27FC236}">
                <a16:creationId xmlns:a16="http://schemas.microsoft.com/office/drawing/2014/main" id="{5334A899-66E6-6310-9D88-7ACA3BB742C9}"/>
              </a:ext>
            </a:extLst>
          </p:cNvPr>
          <p:cNvGrpSpPr/>
          <p:nvPr/>
        </p:nvGrpSpPr>
        <p:grpSpPr>
          <a:xfrm>
            <a:off x="2982480" y="5061460"/>
            <a:ext cx="6357960" cy="157320"/>
            <a:chOff x="2982480" y="5061460"/>
            <a:chExt cx="6357960" cy="157320"/>
          </a:xfrm>
        </p:grpSpPr>
        <mc:AlternateContent xmlns:mc="http://schemas.openxmlformats.org/markup-compatibility/2006">
          <mc:Choice xmlns:p14="http://schemas.microsoft.com/office/powerpoint/2010/main" Requires="p14">
            <p:contentPart p14:bwMode="auto" r:id="rId94">
              <p14:nvContentPartPr>
                <p14:cNvPr id="121" name="Ink 120">
                  <a:extLst>
                    <a:ext uri="{FF2B5EF4-FFF2-40B4-BE49-F238E27FC236}">
                      <a16:creationId xmlns:a16="http://schemas.microsoft.com/office/drawing/2014/main" id="{26CF5260-250D-98FC-ABED-79DEA043F3FE}"/>
                    </a:ext>
                  </a:extLst>
                </p14:cNvPr>
                <p14:cNvContentPartPr/>
                <p14:nvPr/>
              </p14:nvContentPartPr>
              <p14:xfrm>
                <a:off x="7891080" y="5101060"/>
                <a:ext cx="1449360" cy="90360"/>
              </p14:xfrm>
            </p:contentPart>
          </mc:Choice>
          <mc:Fallback>
            <p:pic>
              <p:nvPicPr>
                <p:cNvPr id="121" name="Ink 120">
                  <a:extLst>
                    <a:ext uri="{FF2B5EF4-FFF2-40B4-BE49-F238E27FC236}">
                      <a16:creationId xmlns:a16="http://schemas.microsoft.com/office/drawing/2014/main" id="{26CF5260-250D-98FC-ABED-79DEA043F3FE}"/>
                    </a:ext>
                  </a:extLst>
                </p:cNvPr>
                <p:cNvPicPr/>
                <p:nvPr/>
              </p:nvPicPr>
              <p:blipFill>
                <a:blip r:embed="rId95"/>
                <a:stretch>
                  <a:fillRect/>
                </a:stretch>
              </p:blipFill>
              <p:spPr>
                <a:xfrm>
                  <a:off x="7873080" y="5083060"/>
                  <a:ext cx="1485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22" name="Ink 121">
                  <a:extLst>
                    <a:ext uri="{FF2B5EF4-FFF2-40B4-BE49-F238E27FC236}">
                      <a16:creationId xmlns:a16="http://schemas.microsoft.com/office/drawing/2014/main" id="{DE2F5A79-A85E-7F21-EE17-25F88ACCE477}"/>
                    </a:ext>
                  </a:extLst>
                </p14:cNvPr>
                <p14:cNvContentPartPr/>
                <p14:nvPr/>
              </p14:nvContentPartPr>
              <p14:xfrm>
                <a:off x="6567000" y="5083060"/>
                <a:ext cx="1149480" cy="68760"/>
              </p14:xfrm>
            </p:contentPart>
          </mc:Choice>
          <mc:Fallback>
            <p:pic>
              <p:nvPicPr>
                <p:cNvPr id="122" name="Ink 121">
                  <a:extLst>
                    <a:ext uri="{FF2B5EF4-FFF2-40B4-BE49-F238E27FC236}">
                      <a16:creationId xmlns:a16="http://schemas.microsoft.com/office/drawing/2014/main" id="{DE2F5A79-A85E-7F21-EE17-25F88ACCE477}"/>
                    </a:ext>
                  </a:extLst>
                </p:cNvPr>
                <p:cNvPicPr/>
                <p:nvPr/>
              </p:nvPicPr>
              <p:blipFill>
                <a:blip r:embed="rId97"/>
                <a:stretch>
                  <a:fillRect/>
                </a:stretch>
              </p:blipFill>
              <p:spPr>
                <a:xfrm>
                  <a:off x="6549000" y="5065420"/>
                  <a:ext cx="11851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24" name="Ink 123">
                  <a:extLst>
                    <a:ext uri="{FF2B5EF4-FFF2-40B4-BE49-F238E27FC236}">
                      <a16:creationId xmlns:a16="http://schemas.microsoft.com/office/drawing/2014/main" id="{D5B37A8E-515E-815A-FFC9-33AF41CFE9A4}"/>
                    </a:ext>
                  </a:extLst>
                </p14:cNvPr>
                <p14:cNvContentPartPr/>
                <p14:nvPr/>
              </p14:nvContentPartPr>
              <p14:xfrm>
                <a:off x="6099360" y="5168020"/>
                <a:ext cx="450360" cy="50760"/>
              </p14:xfrm>
            </p:contentPart>
          </mc:Choice>
          <mc:Fallback>
            <p:pic>
              <p:nvPicPr>
                <p:cNvPr id="124" name="Ink 123">
                  <a:extLst>
                    <a:ext uri="{FF2B5EF4-FFF2-40B4-BE49-F238E27FC236}">
                      <a16:creationId xmlns:a16="http://schemas.microsoft.com/office/drawing/2014/main" id="{D5B37A8E-515E-815A-FFC9-33AF41CFE9A4}"/>
                    </a:ext>
                  </a:extLst>
                </p:cNvPr>
                <p:cNvPicPr/>
                <p:nvPr/>
              </p:nvPicPr>
              <p:blipFill>
                <a:blip r:embed="rId99"/>
                <a:stretch>
                  <a:fillRect/>
                </a:stretch>
              </p:blipFill>
              <p:spPr>
                <a:xfrm>
                  <a:off x="6081720" y="5150020"/>
                  <a:ext cx="486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26" name="Ink 125">
                  <a:extLst>
                    <a:ext uri="{FF2B5EF4-FFF2-40B4-BE49-F238E27FC236}">
                      <a16:creationId xmlns:a16="http://schemas.microsoft.com/office/drawing/2014/main" id="{72606706-4774-8F9A-D829-44A35FF7F568}"/>
                    </a:ext>
                  </a:extLst>
                </p14:cNvPr>
                <p14:cNvContentPartPr/>
                <p14:nvPr/>
              </p14:nvContentPartPr>
              <p14:xfrm>
                <a:off x="5478360" y="5081980"/>
                <a:ext cx="506880" cy="33480"/>
              </p14:xfrm>
            </p:contentPart>
          </mc:Choice>
          <mc:Fallback>
            <p:pic>
              <p:nvPicPr>
                <p:cNvPr id="126" name="Ink 125">
                  <a:extLst>
                    <a:ext uri="{FF2B5EF4-FFF2-40B4-BE49-F238E27FC236}">
                      <a16:creationId xmlns:a16="http://schemas.microsoft.com/office/drawing/2014/main" id="{72606706-4774-8F9A-D829-44A35FF7F568}"/>
                    </a:ext>
                  </a:extLst>
                </p:cNvPr>
                <p:cNvPicPr/>
                <p:nvPr/>
              </p:nvPicPr>
              <p:blipFill>
                <a:blip r:embed="rId101"/>
                <a:stretch>
                  <a:fillRect/>
                </a:stretch>
              </p:blipFill>
              <p:spPr>
                <a:xfrm>
                  <a:off x="5460720" y="5063980"/>
                  <a:ext cx="542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28" name="Ink 127">
                  <a:extLst>
                    <a:ext uri="{FF2B5EF4-FFF2-40B4-BE49-F238E27FC236}">
                      <a16:creationId xmlns:a16="http://schemas.microsoft.com/office/drawing/2014/main" id="{D2D6F1CE-2F19-7C77-7789-C06DC64C2A56}"/>
                    </a:ext>
                  </a:extLst>
                </p14:cNvPr>
                <p14:cNvContentPartPr/>
                <p14:nvPr/>
              </p14:nvContentPartPr>
              <p14:xfrm>
                <a:off x="4403400" y="5143540"/>
                <a:ext cx="860400" cy="39600"/>
              </p14:xfrm>
            </p:contentPart>
          </mc:Choice>
          <mc:Fallback>
            <p:pic>
              <p:nvPicPr>
                <p:cNvPr id="128" name="Ink 127">
                  <a:extLst>
                    <a:ext uri="{FF2B5EF4-FFF2-40B4-BE49-F238E27FC236}">
                      <a16:creationId xmlns:a16="http://schemas.microsoft.com/office/drawing/2014/main" id="{D2D6F1CE-2F19-7C77-7789-C06DC64C2A56}"/>
                    </a:ext>
                  </a:extLst>
                </p:cNvPr>
                <p:cNvPicPr/>
                <p:nvPr/>
              </p:nvPicPr>
              <p:blipFill>
                <a:blip r:embed="rId103"/>
                <a:stretch>
                  <a:fillRect/>
                </a:stretch>
              </p:blipFill>
              <p:spPr>
                <a:xfrm>
                  <a:off x="4385760" y="5125900"/>
                  <a:ext cx="896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30" name="Ink 129">
                  <a:extLst>
                    <a:ext uri="{FF2B5EF4-FFF2-40B4-BE49-F238E27FC236}">
                      <a16:creationId xmlns:a16="http://schemas.microsoft.com/office/drawing/2014/main" id="{96B416F8-7ED4-9739-5EF3-B9599D1813BA}"/>
                    </a:ext>
                  </a:extLst>
                </p14:cNvPr>
                <p14:cNvContentPartPr/>
                <p14:nvPr/>
              </p14:nvContentPartPr>
              <p14:xfrm>
                <a:off x="2982480" y="5061460"/>
                <a:ext cx="1225440" cy="99000"/>
              </p14:xfrm>
            </p:contentPart>
          </mc:Choice>
          <mc:Fallback>
            <p:pic>
              <p:nvPicPr>
                <p:cNvPr id="130" name="Ink 129">
                  <a:extLst>
                    <a:ext uri="{FF2B5EF4-FFF2-40B4-BE49-F238E27FC236}">
                      <a16:creationId xmlns:a16="http://schemas.microsoft.com/office/drawing/2014/main" id="{96B416F8-7ED4-9739-5EF3-B9599D1813BA}"/>
                    </a:ext>
                  </a:extLst>
                </p:cNvPr>
                <p:cNvPicPr/>
                <p:nvPr/>
              </p:nvPicPr>
              <p:blipFill>
                <a:blip r:embed="rId105"/>
                <a:stretch>
                  <a:fillRect/>
                </a:stretch>
              </p:blipFill>
              <p:spPr>
                <a:xfrm>
                  <a:off x="2964840" y="5043460"/>
                  <a:ext cx="1261080" cy="13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132" name="Ink 131">
                <a:extLst>
                  <a:ext uri="{FF2B5EF4-FFF2-40B4-BE49-F238E27FC236}">
                    <a16:creationId xmlns:a16="http://schemas.microsoft.com/office/drawing/2014/main" id="{C15C8C3D-26DB-837F-8A9B-D6EC520C351F}"/>
                  </a:ext>
                </a:extLst>
              </p14:cNvPr>
              <p14:cNvContentPartPr/>
              <p14:nvPr/>
            </p14:nvContentPartPr>
            <p14:xfrm>
              <a:off x="1454280" y="5100340"/>
              <a:ext cx="833400" cy="74160"/>
            </p14:xfrm>
          </p:contentPart>
        </mc:Choice>
        <mc:Fallback>
          <p:pic>
            <p:nvPicPr>
              <p:cNvPr id="132" name="Ink 131">
                <a:extLst>
                  <a:ext uri="{FF2B5EF4-FFF2-40B4-BE49-F238E27FC236}">
                    <a16:creationId xmlns:a16="http://schemas.microsoft.com/office/drawing/2014/main" id="{C15C8C3D-26DB-837F-8A9B-D6EC520C351F}"/>
                  </a:ext>
                </a:extLst>
              </p:cNvPr>
              <p:cNvPicPr/>
              <p:nvPr/>
            </p:nvPicPr>
            <p:blipFill>
              <a:blip r:embed="rId107"/>
              <a:stretch>
                <a:fillRect/>
              </a:stretch>
            </p:blipFill>
            <p:spPr>
              <a:xfrm>
                <a:off x="1436280" y="5082700"/>
                <a:ext cx="869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33" name="Ink 132">
                <a:extLst>
                  <a:ext uri="{FF2B5EF4-FFF2-40B4-BE49-F238E27FC236}">
                    <a16:creationId xmlns:a16="http://schemas.microsoft.com/office/drawing/2014/main" id="{B7546CA7-2393-4D37-EC7B-2B7A5CE9361F}"/>
                  </a:ext>
                </a:extLst>
              </p14:cNvPr>
              <p14:cNvContentPartPr/>
              <p14:nvPr/>
            </p14:nvContentPartPr>
            <p14:xfrm>
              <a:off x="562920" y="5145340"/>
              <a:ext cx="938520" cy="28440"/>
            </p14:xfrm>
          </p:contentPart>
        </mc:Choice>
        <mc:Fallback>
          <p:pic>
            <p:nvPicPr>
              <p:cNvPr id="133" name="Ink 132">
                <a:extLst>
                  <a:ext uri="{FF2B5EF4-FFF2-40B4-BE49-F238E27FC236}">
                    <a16:creationId xmlns:a16="http://schemas.microsoft.com/office/drawing/2014/main" id="{B7546CA7-2393-4D37-EC7B-2B7A5CE9361F}"/>
                  </a:ext>
                </a:extLst>
              </p:cNvPr>
              <p:cNvPicPr/>
              <p:nvPr/>
            </p:nvPicPr>
            <p:blipFill>
              <a:blip r:embed="rId109"/>
              <a:stretch>
                <a:fillRect/>
              </a:stretch>
            </p:blipFill>
            <p:spPr>
              <a:xfrm>
                <a:off x="544920" y="5127700"/>
                <a:ext cx="974160" cy="64080"/>
              </a:xfrm>
              <a:prstGeom prst="rect">
                <a:avLst/>
              </a:prstGeom>
            </p:spPr>
          </p:pic>
        </mc:Fallback>
      </mc:AlternateContent>
      <p:grpSp>
        <p:nvGrpSpPr>
          <p:cNvPr id="143" name="Group 142">
            <a:extLst>
              <a:ext uri="{FF2B5EF4-FFF2-40B4-BE49-F238E27FC236}">
                <a16:creationId xmlns:a16="http://schemas.microsoft.com/office/drawing/2014/main" id="{170CA4A9-66C1-4946-6641-7DF02E053390}"/>
              </a:ext>
            </a:extLst>
          </p:cNvPr>
          <p:cNvGrpSpPr/>
          <p:nvPr/>
        </p:nvGrpSpPr>
        <p:grpSpPr>
          <a:xfrm>
            <a:off x="1769280" y="5667340"/>
            <a:ext cx="5702040" cy="100080"/>
            <a:chOff x="1769280" y="5667340"/>
            <a:chExt cx="5702040" cy="100080"/>
          </a:xfrm>
        </p:grpSpPr>
        <mc:AlternateContent xmlns:mc="http://schemas.openxmlformats.org/markup-compatibility/2006">
          <mc:Choice xmlns:p14="http://schemas.microsoft.com/office/powerpoint/2010/main" Requires="p14">
            <p:contentPart p14:bwMode="auto" r:id="rId110">
              <p14:nvContentPartPr>
                <p14:cNvPr id="137" name="Ink 136">
                  <a:extLst>
                    <a:ext uri="{FF2B5EF4-FFF2-40B4-BE49-F238E27FC236}">
                      <a16:creationId xmlns:a16="http://schemas.microsoft.com/office/drawing/2014/main" id="{51E85B8F-BDB1-F695-5163-E1220C73935C}"/>
                    </a:ext>
                  </a:extLst>
                </p14:cNvPr>
                <p14:cNvContentPartPr/>
                <p14:nvPr/>
              </p14:nvContentPartPr>
              <p14:xfrm>
                <a:off x="6027360" y="5720620"/>
                <a:ext cx="1443960" cy="46800"/>
              </p14:xfrm>
            </p:contentPart>
          </mc:Choice>
          <mc:Fallback>
            <p:pic>
              <p:nvPicPr>
                <p:cNvPr id="137" name="Ink 136">
                  <a:extLst>
                    <a:ext uri="{FF2B5EF4-FFF2-40B4-BE49-F238E27FC236}">
                      <a16:creationId xmlns:a16="http://schemas.microsoft.com/office/drawing/2014/main" id="{51E85B8F-BDB1-F695-5163-E1220C73935C}"/>
                    </a:ext>
                  </a:extLst>
                </p:cNvPr>
                <p:cNvPicPr/>
                <p:nvPr/>
              </p:nvPicPr>
              <p:blipFill>
                <a:blip r:embed="rId111"/>
                <a:stretch>
                  <a:fillRect/>
                </a:stretch>
              </p:blipFill>
              <p:spPr>
                <a:xfrm>
                  <a:off x="6009720" y="5702620"/>
                  <a:ext cx="1479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38" name="Ink 137">
                  <a:extLst>
                    <a:ext uri="{FF2B5EF4-FFF2-40B4-BE49-F238E27FC236}">
                      <a16:creationId xmlns:a16="http://schemas.microsoft.com/office/drawing/2014/main" id="{572B1503-4378-ABFC-2267-62AEDB259BB3}"/>
                    </a:ext>
                  </a:extLst>
                </p14:cNvPr>
                <p14:cNvContentPartPr/>
                <p14:nvPr/>
              </p14:nvContentPartPr>
              <p14:xfrm>
                <a:off x="5421840" y="5714140"/>
                <a:ext cx="522360" cy="22320"/>
              </p14:xfrm>
            </p:contentPart>
          </mc:Choice>
          <mc:Fallback>
            <p:pic>
              <p:nvPicPr>
                <p:cNvPr id="138" name="Ink 137">
                  <a:extLst>
                    <a:ext uri="{FF2B5EF4-FFF2-40B4-BE49-F238E27FC236}">
                      <a16:creationId xmlns:a16="http://schemas.microsoft.com/office/drawing/2014/main" id="{572B1503-4378-ABFC-2267-62AEDB259BB3}"/>
                    </a:ext>
                  </a:extLst>
                </p:cNvPr>
                <p:cNvPicPr/>
                <p:nvPr/>
              </p:nvPicPr>
              <p:blipFill>
                <a:blip r:embed="rId113"/>
                <a:stretch>
                  <a:fillRect/>
                </a:stretch>
              </p:blipFill>
              <p:spPr>
                <a:xfrm>
                  <a:off x="5403840" y="5696500"/>
                  <a:ext cx="5580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40" name="Ink 139">
                  <a:extLst>
                    <a:ext uri="{FF2B5EF4-FFF2-40B4-BE49-F238E27FC236}">
                      <a16:creationId xmlns:a16="http://schemas.microsoft.com/office/drawing/2014/main" id="{F3438BFF-6267-D3E9-E747-B1BEFD3A22EC}"/>
                    </a:ext>
                  </a:extLst>
                </p14:cNvPr>
                <p14:cNvContentPartPr/>
                <p14:nvPr/>
              </p14:nvContentPartPr>
              <p14:xfrm>
                <a:off x="3230880" y="5667340"/>
                <a:ext cx="1956240" cy="99360"/>
              </p14:xfrm>
            </p:contentPart>
          </mc:Choice>
          <mc:Fallback>
            <p:pic>
              <p:nvPicPr>
                <p:cNvPr id="140" name="Ink 139">
                  <a:extLst>
                    <a:ext uri="{FF2B5EF4-FFF2-40B4-BE49-F238E27FC236}">
                      <a16:creationId xmlns:a16="http://schemas.microsoft.com/office/drawing/2014/main" id="{F3438BFF-6267-D3E9-E747-B1BEFD3A22EC}"/>
                    </a:ext>
                  </a:extLst>
                </p:cNvPr>
                <p:cNvPicPr/>
                <p:nvPr/>
              </p:nvPicPr>
              <p:blipFill>
                <a:blip r:embed="rId115"/>
                <a:stretch>
                  <a:fillRect/>
                </a:stretch>
              </p:blipFill>
              <p:spPr>
                <a:xfrm>
                  <a:off x="3213240" y="5649700"/>
                  <a:ext cx="19918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42" name="Ink 141">
                  <a:extLst>
                    <a:ext uri="{FF2B5EF4-FFF2-40B4-BE49-F238E27FC236}">
                      <a16:creationId xmlns:a16="http://schemas.microsoft.com/office/drawing/2014/main" id="{2D805EF9-5095-BE58-9BA0-E865B27A36D9}"/>
                    </a:ext>
                  </a:extLst>
                </p14:cNvPr>
                <p14:cNvContentPartPr/>
                <p14:nvPr/>
              </p14:nvContentPartPr>
              <p14:xfrm>
                <a:off x="1769280" y="5682820"/>
                <a:ext cx="1381680" cy="72360"/>
              </p14:xfrm>
            </p:contentPart>
          </mc:Choice>
          <mc:Fallback>
            <p:pic>
              <p:nvPicPr>
                <p:cNvPr id="142" name="Ink 141">
                  <a:extLst>
                    <a:ext uri="{FF2B5EF4-FFF2-40B4-BE49-F238E27FC236}">
                      <a16:creationId xmlns:a16="http://schemas.microsoft.com/office/drawing/2014/main" id="{2D805EF9-5095-BE58-9BA0-E865B27A36D9}"/>
                    </a:ext>
                  </a:extLst>
                </p:cNvPr>
                <p:cNvPicPr/>
                <p:nvPr/>
              </p:nvPicPr>
              <p:blipFill>
                <a:blip r:embed="rId117"/>
                <a:stretch>
                  <a:fillRect/>
                </a:stretch>
              </p:blipFill>
              <p:spPr>
                <a:xfrm>
                  <a:off x="1751640" y="5665180"/>
                  <a:ext cx="1417320" cy="10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8">
            <p14:nvContentPartPr>
              <p14:cNvPr id="144" name="Ink 143">
                <a:extLst>
                  <a:ext uri="{FF2B5EF4-FFF2-40B4-BE49-F238E27FC236}">
                    <a16:creationId xmlns:a16="http://schemas.microsoft.com/office/drawing/2014/main" id="{7629997B-F4A5-F8C3-F0D5-7B3301793BB6}"/>
                  </a:ext>
                </a:extLst>
              </p14:cNvPr>
              <p14:cNvContentPartPr/>
              <p14:nvPr/>
            </p14:nvContentPartPr>
            <p14:xfrm>
              <a:off x="596400" y="5152180"/>
              <a:ext cx="763920" cy="175680"/>
            </p14:xfrm>
          </p:contentPart>
        </mc:Choice>
        <mc:Fallback>
          <p:pic>
            <p:nvPicPr>
              <p:cNvPr id="144" name="Ink 143">
                <a:extLst>
                  <a:ext uri="{FF2B5EF4-FFF2-40B4-BE49-F238E27FC236}">
                    <a16:creationId xmlns:a16="http://schemas.microsoft.com/office/drawing/2014/main" id="{7629997B-F4A5-F8C3-F0D5-7B3301793BB6}"/>
                  </a:ext>
                </a:extLst>
              </p:cNvPr>
              <p:cNvPicPr/>
              <p:nvPr/>
            </p:nvPicPr>
            <p:blipFill>
              <a:blip r:embed="rId119"/>
              <a:stretch>
                <a:fillRect/>
              </a:stretch>
            </p:blipFill>
            <p:spPr>
              <a:xfrm>
                <a:off x="578760" y="5134540"/>
                <a:ext cx="799560" cy="211320"/>
              </a:xfrm>
              <a:prstGeom prst="rect">
                <a:avLst/>
              </a:prstGeom>
            </p:spPr>
          </p:pic>
        </mc:Fallback>
      </mc:AlternateContent>
      <p:grpSp>
        <p:nvGrpSpPr>
          <p:cNvPr id="146" name="Group 145">
            <a:extLst>
              <a:ext uri="{FF2B5EF4-FFF2-40B4-BE49-F238E27FC236}">
                <a16:creationId xmlns:a16="http://schemas.microsoft.com/office/drawing/2014/main" id="{CBAED0A4-9883-4011-E424-C9487EE119F4}"/>
              </a:ext>
            </a:extLst>
          </p:cNvPr>
          <p:cNvGrpSpPr/>
          <p:nvPr/>
        </p:nvGrpSpPr>
        <p:grpSpPr>
          <a:xfrm>
            <a:off x="7649160" y="5634940"/>
            <a:ext cx="1639080" cy="113760"/>
            <a:chOff x="7649160" y="5634940"/>
            <a:chExt cx="1639080" cy="113760"/>
          </a:xfrm>
        </p:grpSpPr>
        <mc:AlternateContent xmlns:mc="http://schemas.openxmlformats.org/markup-compatibility/2006">
          <mc:Choice xmlns:p14="http://schemas.microsoft.com/office/powerpoint/2010/main" Requires="p14">
            <p:contentPart p14:bwMode="auto" r:id="rId120">
              <p14:nvContentPartPr>
                <p14:cNvPr id="134" name="Ink 133">
                  <a:extLst>
                    <a:ext uri="{FF2B5EF4-FFF2-40B4-BE49-F238E27FC236}">
                      <a16:creationId xmlns:a16="http://schemas.microsoft.com/office/drawing/2014/main" id="{19B20C16-C867-6282-6DB6-52B5ED330A1C}"/>
                    </a:ext>
                  </a:extLst>
                </p14:cNvPr>
                <p14:cNvContentPartPr/>
                <p14:nvPr/>
              </p14:nvContentPartPr>
              <p14:xfrm>
                <a:off x="8910600" y="5634940"/>
                <a:ext cx="316080" cy="41760"/>
              </p14:xfrm>
            </p:contentPart>
          </mc:Choice>
          <mc:Fallback>
            <p:pic>
              <p:nvPicPr>
                <p:cNvPr id="134" name="Ink 133">
                  <a:extLst>
                    <a:ext uri="{FF2B5EF4-FFF2-40B4-BE49-F238E27FC236}">
                      <a16:creationId xmlns:a16="http://schemas.microsoft.com/office/drawing/2014/main" id="{19B20C16-C867-6282-6DB6-52B5ED330A1C}"/>
                    </a:ext>
                  </a:extLst>
                </p:cNvPr>
                <p:cNvPicPr/>
                <p:nvPr/>
              </p:nvPicPr>
              <p:blipFill>
                <a:blip r:embed="rId121"/>
                <a:stretch>
                  <a:fillRect/>
                </a:stretch>
              </p:blipFill>
              <p:spPr>
                <a:xfrm>
                  <a:off x="8892600" y="5617300"/>
                  <a:ext cx="3517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5" name="Ink 134">
                  <a:extLst>
                    <a:ext uri="{FF2B5EF4-FFF2-40B4-BE49-F238E27FC236}">
                      <a16:creationId xmlns:a16="http://schemas.microsoft.com/office/drawing/2014/main" id="{7B3085B3-9DAF-457B-36A7-27E08C32CCD4}"/>
                    </a:ext>
                  </a:extLst>
                </p14:cNvPr>
                <p14:cNvContentPartPr/>
                <p14:nvPr/>
              </p14:nvContentPartPr>
              <p14:xfrm>
                <a:off x="7649160" y="5668780"/>
                <a:ext cx="1131480" cy="51840"/>
              </p14:xfrm>
            </p:contentPart>
          </mc:Choice>
          <mc:Fallback>
            <p:pic>
              <p:nvPicPr>
                <p:cNvPr id="135" name="Ink 134">
                  <a:extLst>
                    <a:ext uri="{FF2B5EF4-FFF2-40B4-BE49-F238E27FC236}">
                      <a16:creationId xmlns:a16="http://schemas.microsoft.com/office/drawing/2014/main" id="{7B3085B3-9DAF-457B-36A7-27E08C32CCD4}"/>
                    </a:ext>
                  </a:extLst>
                </p:cNvPr>
                <p:cNvPicPr/>
                <p:nvPr/>
              </p:nvPicPr>
              <p:blipFill>
                <a:blip r:embed="rId123"/>
                <a:stretch>
                  <a:fillRect/>
                </a:stretch>
              </p:blipFill>
              <p:spPr>
                <a:xfrm>
                  <a:off x="7631520" y="5650780"/>
                  <a:ext cx="1167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45" name="Ink 144">
                  <a:extLst>
                    <a:ext uri="{FF2B5EF4-FFF2-40B4-BE49-F238E27FC236}">
                      <a16:creationId xmlns:a16="http://schemas.microsoft.com/office/drawing/2014/main" id="{D0C137CC-1B3D-2730-1CDC-D06A5B7AADB1}"/>
                    </a:ext>
                  </a:extLst>
                </p14:cNvPr>
                <p14:cNvContentPartPr/>
                <p14:nvPr/>
              </p14:nvContentPartPr>
              <p14:xfrm>
                <a:off x="8876760" y="5666260"/>
                <a:ext cx="411480" cy="82440"/>
              </p14:xfrm>
            </p:contentPart>
          </mc:Choice>
          <mc:Fallback>
            <p:pic>
              <p:nvPicPr>
                <p:cNvPr id="145" name="Ink 144">
                  <a:extLst>
                    <a:ext uri="{FF2B5EF4-FFF2-40B4-BE49-F238E27FC236}">
                      <a16:creationId xmlns:a16="http://schemas.microsoft.com/office/drawing/2014/main" id="{D0C137CC-1B3D-2730-1CDC-D06A5B7AADB1}"/>
                    </a:ext>
                  </a:extLst>
                </p:cNvPr>
                <p:cNvPicPr/>
                <p:nvPr/>
              </p:nvPicPr>
              <p:blipFill>
                <a:blip r:embed="rId125"/>
                <a:stretch>
                  <a:fillRect/>
                </a:stretch>
              </p:blipFill>
              <p:spPr>
                <a:xfrm>
                  <a:off x="8858760" y="5648260"/>
                  <a:ext cx="447120" cy="11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6">
            <p14:nvContentPartPr>
              <p14:cNvPr id="147" name="Ink 146">
                <a:extLst>
                  <a:ext uri="{FF2B5EF4-FFF2-40B4-BE49-F238E27FC236}">
                    <a16:creationId xmlns:a16="http://schemas.microsoft.com/office/drawing/2014/main" id="{A1381C7A-B759-ECC2-0889-4BE3EBED1C60}"/>
                  </a:ext>
                </a:extLst>
              </p14:cNvPr>
              <p14:cNvContentPartPr/>
              <p14:nvPr/>
            </p14:nvContentPartPr>
            <p14:xfrm>
              <a:off x="1687200" y="5682460"/>
              <a:ext cx="1412280" cy="243360"/>
            </p14:xfrm>
          </p:contentPart>
        </mc:Choice>
        <mc:Fallback>
          <p:pic>
            <p:nvPicPr>
              <p:cNvPr id="147" name="Ink 146">
                <a:extLst>
                  <a:ext uri="{FF2B5EF4-FFF2-40B4-BE49-F238E27FC236}">
                    <a16:creationId xmlns:a16="http://schemas.microsoft.com/office/drawing/2014/main" id="{A1381C7A-B759-ECC2-0889-4BE3EBED1C60}"/>
                  </a:ext>
                </a:extLst>
              </p:cNvPr>
              <p:cNvPicPr/>
              <p:nvPr/>
            </p:nvPicPr>
            <p:blipFill>
              <a:blip r:embed="rId127"/>
              <a:stretch>
                <a:fillRect/>
              </a:stretch>
            </p:blipFill>
            <p:spPr>
              <a:xfrm>
                <a:off x="1669560" y="5664460"/>
                <a:ext cx="14479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8" name="Ink 147">
                <a:extLst>
                  <a:ext uri="{FF2B5EF4-FFF2-40B4-BE49-F238E27FC236}">
                    <a16:creationId xmlns:a16="http://schemas.microsoft.com/office/drawing/2014/main" id="{08805808-E692-DAEE-895A-60D92F628EE1}"/>
                  </a:ext>
                </a:extLst>
              </p14:cNvPr>
              <p14:cNvContentPartPr/>
              <p14:nvPr/>
            </p14:nvContentPartPr>
            <p14:xfrm>
              <a:off x="3456600" y="2943580"/>
              <a:ext cx="2879280" cy="595800"/>
            </p14:xfrm>
          </p:contentPart>
        </mc:Choice>
        <mc:Fallback>
          <p:pic>
            <p:nvPicPr>
              <p:cNvPr id="148" name="Ink 147">
                <a:extLst>
                  <a:ext uri="{FF2B5EF4-FFF2-40B4-BE49-F238E27FC236}">
                    <a16:creationId xmlns:a16="http://schemas.microsoft.com/office/drawing/2014/main" id="{08805808-E692-DAEE-895A-60D92F628EE1}"/>
                  </a:ext>
                </a:extLst>
              </p:cNvPr>
              <p:cNvPicPr/>
              <p:nvPr/>
            </p:nvPicPr>
            <p:blipFill>
              <a:blip r:embed="rId129"/>
              <a:stretch>
                <a:fillRect/>
              </a:stretch>
            </p:blipFill>
            <p:spPr>
              <a:xfrm>
                <a:off x="3438960" y="2925580"/>
                <a:ext cx="2914920" cy="631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50" name="Ink 149">
                <a:extLst>
                  <a:ext uri="{FF2B5EF4-FFF2-40B4-BE49-F238E27FC236}">
                    <a16:creationId xmlns:a16="http://schemas.microsoft.com/office/drawing/2014/main" id="{6B7955CD-FF74-693D-E36E-994D8D776C6A}"/>
                  </a:ext>
                </a:extLst>
              </p14:cNvPr>
              <p14:cNvContentPartPr/>
              <p14:nvPr/>
            </p14:nvContentPartPr>
            <p14:xfrm>
              <a:off x="580560" y="2907220"/>
              <a:ext cx="2934720" cy="653400"/>
            </p14:xfrm>
          </p:contentPart>
        </mc:Choice>
        <mc:Fallback>
          <p:pic>
            <p:nvPicPr>
              <p:cNvPr id="150" name="Ink 149">
                <a:extLst>
                  <a:ext uri="{FF2B5EF4-FFF2-40B4-BE49-F238E27FC236}">
                    <a16:creationId xmlns:a16="http://schemas.microsoft.com/office/drawing/2014/main" id="{6B7955CD-FF74-693D-E36E-994D8D776C6A}"/>
                  </a:ext>
                </a:extLst>
              </p:cNvPr>
              <p:cNvPicPr/>
              <p:nvPr/>
            </p:nvPicPr>
            <p:blipFill>
              <a:blip r:embed="rId131"/>
              <a:stretch>
                <a:fillRect/>
              </a:stretch>
            </p:blipFill>
            <p:spPr>
              <a:xfrm>
                <a:off x="562560" y="2889580"/>
                <a:ext cx="2970360" cy="689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1" name="Ink 100">
                <a:extLst>
                  <a:ext uri="{FF2B5EF4-FFF2-40B4-BE49-F238E27FC236}">
                    <a16:creationId xmlns:a16="http://schemas.microsoft.com/office/drawing/2014/main" id="{934EC34E-FD29-78C4-9B37-3F4949F4F5A9}"/>
                  </a:ext>
                </a:extLst>
              </p14:cNvPr>
              <p14:cNvContentPartPr/>
              <p14:nvPr/>
            </p14:nvContentPartPr>
            <p14:xfrm>
              <a:off x="762360" y="3500500"/>
              <a:ext cx="635760" cy="146160"/>
            </p14:xfrm>
          </p:contentPart>
        </mc:Choice>
        <mc:Fallback>
          <p:pic>
            <p:nvPicPr>
              <p:cNvPr id="101" name="Ink 100">
                <a:extLst>
                  <a:ext uri="{FF2B5EF4-FFF2-40B4-BE49-F238E27FC236}">
                    <a16:creationId xmlns:a16="http://schemas.microsoft.com/office/drawing/2014/main" id="{934EC34E-FD29-78C4-9B37-3F4949F4F5A9}"/>
                  </a:ext>
                </a:extLst>
              </p:cNvPr>
              <p:cNvPicPr/>
              <p:nvPr/>
            </p:nvPicPr>
            <p:blipFill>
              <a:blip r:embed="rId133"/>
              <a:stretch>
                <a:fillRect/>
              </a:stretch>
            </p:blipFill>
            <p:spPr>
              <a:xfrm>
                <a:off x="744720" y="3482860"/>
                <a:ext cx="6714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2" name="Ink 101">
                <a:extLst>
                  <a:ext uri="{FF2B5EF4-FFF2-40B4-BE49-F238E27FC236}">
                    <a16:creationId xmlns:a16="http://schemas.microsoft.com/office/drawing/2014/main" id="{1CBC7945-C3D9-65BE-134B-1885F51C1308}"/>
                  </a:ext>
                </a:extLst>
              </p14:cNvPr>
              <p14:cNvContentPartPr/>
              <p14:nvPr/>
            </p14:nvContentPartPr>
            <p14:xfrm>
              <a:off x="6974880" y="4014220"/>
              <a:ext cx="2265840" cy="86040"/>
            </p14:xfrm>
          </p:contentPart>
        </mc:Choice>
        <mc:Fallback>
          <p:pic>
            <p:nvPicPr>
              <p:cNvPr id="102" name="Ink 101">
                <a:extLst>
                  <a:ext uri="{FF2B5EF4-FFF2-40B4-BE49-F238E27FC236}">
                    <a16:creationId xmlns:a16="http://schemas.microsoft.com/office/drawing/2014/main" id="{1CBC7945-C3D9-65BE-134B-1885F51C1308}"/>
                  </a:ext>
                </a:extLst>
              </p:cNvPr>
              <p:cNvPicPr/>
              <p:nvPr/>
            </p:nvPicPr>
            <p:blipFill>
              <a:blip r:embed="rId135"/>
              <a:stretch>
                <a:fillRect/>
              </a:stretch>
            </p:blipFill>
            <p:spPr>
              <a:xfrm>
                <a:off x="6956880" y="3996220"/>
                <a:ext cx="2301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3" name="Ink 72">
                <a:extLst>
                  <a:ext uri="{FF2B5EF4-FFF2-40B4-BE49-F238E27FC236}">
                    <a16:creationId xmlns:a16="http://schemas.microsoft.com/office/drawing/2014/main" id="{6F711E23-29D3-3EAB-79F0-390EB5D3CC6A}"/>
                  </a:ext>
                </a:extLst>
              </p14:cNvPr>
              <p14:cNvContentPartPr/>
              <p14:nvPr/>
            </p14:nvContentPartPr>
            <p14:xfrm>
              <a:off x="4771320" y="3497260"/>
              <a:ext cx="1332720" cy="59040"/>
            </p14:xfrm>
          </p:contentPart>
        </mc:Choice>
        <mc:Fallback>
          <p:pic>
            <p:nvPicPr>
              <p:cNvPr id="73" name="Ink 72">
                <a:extLst>
                  <a:ext uri="{FF2B5EF4-FFF2-40B4-BE49-F238E27FC236}">
                    <a16:creationId xmlns:a16="http://schemas.microsoft.com/office/drawing/2014/main" id="{6F711E23-29D3-3EAB-79F0-390EB5D3CC6A}"/>
                  </a:ext>
                </a:extLst>
              </p:cNvPr>
              <p:cNvPicPr/>
              <p:nvPr/>
            </p:nvPicPr>
            <p:blipFill>
              <a:blip r:embed="rId137"/>
              <a:stretch>
                <a:fillRect/>
              </a:stretch>
            </p:blipFill>
            <p:spPr>
              <a:xfrm>
                <a:off x="4753320" y="3479620"/>
                <a:ext cx="1368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4" name="Ink 73">
                <a:extLst>
                  <a:ext uri="{FF2B5EF4-FFF2-40B4-BE49-F238E27FC236}">
                    <a16:creationId xmlns:a16="http://schemas.microsoft.com/office/drawing/2014/main" id="{39E8DFB6-6EDE-D5C6-C8B0-C2FD6D7E5574}"/>
                  </a:ext>
                </a:extLst>
              </p14:cNvPr>
              <p14:cNvContentPartPr/>
              <p14:nvPr/>
            </p14:nvContentPartPr>
            <p14:xfrm>
              <a:off x="3458040" y="3532900"/>
              <a:ext cx="984240" cy="80280"/>
            </p14:xfrm>
          </p:contentPart>
        </mc:Choice>
        <mc:Fallback>
          <p:pic>
            <p:nvPicPr>
              <p:cNvPr id="74" name="Ink 73">
                <a:extLst>
                  <a:ext uri="{FF2B5EF4-FFF2-40B4-BE49-F238E27FC236}">
                    <a16:creationId xmlns:a16="http://schemas.microsoft.com/office/drawing/2014/main" id="{39E8DFB6-6EDE-D5C6-C8B0-C2FD6D7E5574}"/>
                  </a:ext>
                </a:extLst>
              </p:cNvPr>
              <p:cNvPicPr/>
              <p:nvPr/>
            </p:nvPicPr>
            <p:blipFill>
              <a:blip r:embed="rId139"/>
              <a:stretch>
                <a:fillRect/>
              </a:stretch>
            </p:blipFill>
            <p:spPr>
              <a:xfrm>
                <a:off x="3440040" y="3515260"/>
                <a:ext cx="1019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6" name="Ink 75">
                <a:extLst>
                  <a:ext uri="{FF2B5EF4-FFF2-40B4-BE49-F238E27FC236}">
                    <a16:creationId xmlns:a16="http://schemas.microsoft.com/office/drawing/2014/main" id="{988605A1-D8A2-C098-5314-CB653E4BA724}"/>
                  </a:ext>
                </a:extLst>
              </p14:cNvPr>
              <p14:cNvContentPartPr/>
              <p14:nvPr/>
            </p14:nvContentPartPr>
            <p14:xfrm>
              <a:off x="2889240" y="3439300"/>
              <a:ext cx="494640" cy="105840"/>
            </p14:xfrm>
          </p:contentPart>
        </mc:Choice>
        <mc:Fallback>
          <p:pic>
            <p:nvPicPr>
              <p:cNvPr id="76" name="Ink 75">
                <a:extLst>
                  <a:ext uri="{FF2B5EF4-FFF2-40B4-BE49-F238E27FC236}">
                    <a16:creationId xmlns:a16="http://schemas.microsoft.com/office/drawing/2014/main" id="{988605A1-D8A2-C098-5314-CB653E4BA724}"/>
                  </a:ext>
                </a:extLst>
              </p:cNvPr>
              <p:cNvPicPr/>
              <p:nvPr/>
            </p:nvPicPr>
            <p:blipFill>
              <a:blip r:embed="rId141"/>
              <a:stretch>
                <a:fillRect/>
              </a:stretch>
            </p:blipFill>
            <p:spPr>
              <a:xfrm>
                <a:off x="2871240" y="3421300"/>
                <a:ext cx="530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7" name="Ink 76">
                <a:extLst>
                  <a:ext uri="{FF2B5EF4-FFF2-40B4-BE49-F238E27FC236}">
                    <a16:creationId xmlns:a16="http://schemas.microsoft.com/office/drawing/2014/main" id="{2EE761B5-FDC4-546A-6EE3-81ABD1BEE51E}"/>
                  </a:ext>
                </a:extLst>
              </p14:cNvPr>
              <p14:cNvContentPartPr/>
              <p14:nvPr/>
            </p14:nvContentPartPr>
            <p14:xfrm>
              <a:off x="2324400" y="3430300"/>
              <a:ext cx="364680" cy="44280"/>
            </p14:xfrm>
          </p:contentPart>
        </mc:Choice>
        <mc:Fallback>
          <p:pic>
            <p:nvPicPr>
              <p:cNvPr id="77" name="Ink 76">
                <a:extLst>
                  <a:ext uri="{FF2B5EF4-FFF2-40B4-BE49-F238E27FC236}">
                    <a16:creationId xmlns:a16="http://schemas.microsoft.com/office/drawing/2014/main" id="{2EE761B5-FDC4-546A-6EE3-81ABD1BEE51E}"/>
                  </a:ext>
                </a:extLst>
              </p:cNvPr>
              <p:cNvPicPr/>
              <p:nvPr/>
            </p:nvPicPr>
            <p:blipFill>
              <a:blip r:embed="rId143"/>
              <a:stretch>
                <a:fillRect/>
              </a:stretch>
            </p:blipFill>
            <p:spPr>
              <a:xfrm>
                <a:off x="2306400" y="3412300"/>
                <a:ext cx="4003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9" name="Ink 78">
                <a:extLst>
                  <a:ext uri="{FF2B5EF4-FFF2-40B4-BE49-F238E27FC236}">
                    <a16:creationId xmlns:a16="http://schemas.microsoft.com/office/drawing/2014/main" id="{0EA2E392-0296-B9A4-9EE7-68BB12CD4ECF}"/>
                  </a:ext>
                </a:extLst>
              </p14:cNvPr>
              <p14:cNvContentPartPr/>
              <p14:nvPr/>
            </p14:nvContentPartPr>
            <p14:xfrm>
              <a:off x="1593240" y="3446500"/>
              <a:ext cx="687600" cy="39600"/>
            </p14:xfrm>
          </p:contentPart>
        </mc:Choice>
        <mc:Fallback>
          <p:pic>
            <p:nvPicPr>
              <p:cNvPr id="79" name="Ink 78">
                <a:extLst>
                  <a:ext uri="{FF2B5EF4-FFF2-40B4-BE49-F238E27FC236}">
                    <a16:creationId xmlns:a16="http://schemas.microsoft.com/office/drawing/2014/main" id="{0EA2E392-0296-B9A4-9EE7-68BB12CD4ECF}"/>
                  </a:ext>
                </a:extLst>
              </p:cNvPr>
              <p:cNvPicPr/>
              <p:nvPr/>
            </p:nvPicPr>
            <p:blipFill>
              <a:blip r:embed="rId145"/>
              <a:stretch>
                <a:fillRect/>
              </a:stretch>
            </p:blipFill>
            <p:spPr>
              <a:xfrm>
                <a:off x="1575240" y="3428500"/>
                <a:ext cx="7232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0" name="Ink 79">
                <a:extLst>
                  <a:ext uri="{FF2B5EF4-FFF2-40B4-BE49-F238E27FC236}">
                    <a16:creationId xmlns:a16="http://schemas.microsoft.com/office/drawing/2014/main" id="{03F38D64-54F0-A271-8B9B-14A5415FA2E8}"/>
                  </a:ext>
                </a:extLst>
              </p14:cNvPr>
              <p14:cNvContentPartPr/>
              <p14:nvPr/>
            </p14:nvContentPartPr>
            <p14:xfrm>
              <a:off x="692880" y="3484660"/>
              <a:ext cx="678240" cy="129240"/>
            </p14:xfrm>
          </p:contentPart>
        </mc:Choice>
        <mc:Fallback>
          <p:pic>
            <p:nvPicPr>
              <p:cNvPr id="80" name="Ink 79">
                <a:extLst>
                  <a:ext uri="{FF2B5EF4-FFF2-40B4-BE49-F238E27FC236}">
                    <a16:creationId xmlns:a16="http://schemas.microsoft.com/office/drawing/2014/main" id="{03F38D64-54F0-A271-8B9B-14A5415FA2E8}"/>
                  </a:ext>
                </a:extLst>
              </p:cNvPr>
              <p:cNvPicPr/>
              <p:nvPr/>
            </p:nvPicPr>
            <p:blipFill>
              <a:blip r:embed="rId147"/>
              <a:stretch>
                <a:fillRect/>
              </a:stretch>
            </p:blipFill>
            <p:spPr>
              <a:xfrm>
                <a:off x="675240" y="3467020"/>
                <a:ext cx="7138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5" name="Ink 94">
                <a:extLst>
                  <a:ext uri="{FF2B5EF4-FFF2-40B4-BE49-F238E27FC236}">
                    <a16:creationId xmlns:a16="http://schemas.microsoft.com/office/drawing/2014/main" id="{F8346120-A8D2-5BCF-39E5-C0C0DDDA23EB}"/>
                  </a:ext>
                </a:extLst>
              </p14:cNvPr>
              <p14:cNvContentPartPr/>
              <p14:nvPr/>
            </p14:nvContentPartPr>
            <p14:xfrm>
              <a:off x="5359560" y="3495820"/>
              <a:ext cx="15840" cy="6120"/>
            </p14:xfrm>
          </p:contentPart>
        </mc:Choice>
        <mc:Fallback>
          <p:pic>
            <p:nvPicPr>
              <p:cNvPr id="95" name="Ink 94">
                <a:extLst>
                  <a:ext uri="{FF2B5EF4-FFF2-40B4-BE49-F238E27FC236}">
                    <a16:creationId xmlns:a16="http://schemas.microsoft.com/office/drawing/2014/main" id="{F8346120-A8D2-5BCF-39E5-C0C0DDDA23EB}"/>
                  </a:ext>
                </a:extLst>
              </p:cNvPr>
              <p:cNvPicPr/>
              <p:nvPr/>
            </p:nvPicPr>
            <p:blipFill>
              <a:blip r:embed="rId149"/>
              <a:stretch>
                <a:fillRect/>
              </a:stretch>
            </p:blipFill>
            <p:spPr>
              <a:xfrm>
                <a:off x="5341920" y="3477820"/>
                <a:ext cx="514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6" name="Ink 95">
                <a:extLst>
                  <a:ext uri="{FF2B5EF4-FFF2-40B4-BE49-F238E27FC236}">
                    <a16:creationId xmlns:a16="http://schemas.microsoft.com/office/drawing/2014/main" id="{AA2762A2-4F8A-6062-F5F7-D5E5721CBAEA}"/>
                  </a:ext>
                </a:extLst>
              </p14:cNvPr>
              <p14:cNvContentPartPr/>
              <p14:nvPr/>
            </p14:nvContentPartPr>
            <p14:xfrm>
              <a:off x="5357760" y="3517780"/>
              <a:ext cx="76320" cy="11880"/>
            </p14:xfrm>
          </p:contentPart>
        </mc:Choice>
        <mc:Fallback>
          <p:pic>
            <p:nvPicPr>
              <p:cNvPr id="96" name="Ink 95">
                <a:extLst>
                  <a:ext uri="{FF2B5EF4-FFF2-40B4-BE49-F238E27FC236}">
                    <a16:creationId xmlns:a16="http://schemas.microsoft.com/office/drawing/2014/main" id="{AA2762A2-4F8A-6062-F5F7-D5E5721CBAEA}"/>
                  </a:ext>
                </a:extLst>
              </p:cNvPr>
              <p:cNvPicPr/>
              <p:nvPr/>
            </p:nvPicPr>
            <p:blipFill>
              <a:blip r:embed="rId151"/>
              <a:stretch>
                <a:fillRect/>
              </a:stretch>
            </p:blipFill>
            <p:spPr>
              <a:xfrm>
                <a:off x="5340120" y="3500140"/>
                <a:ext cx="1119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7" name="Ink 96">
                <a:extLst>
                  <a:ext uri="{FF2B5EF4-FFF2-40B4-BE49-F238E27FC236}">
                    <a16:creationId xmlns:a16="http://schemas.microsoft.com/office/drawing/2014/main" id="{438D8643-6CE9-2DE2-D7CE-705FD7FDD525}"/>
                  </a:ext>
                </a:extLst>
              </p14:cNvPr>
              <p14:cNvContentPartPr/>
              <p14:nvPr/>
            </p14:nvContentPartPr>
            <p14:xfrm>
              <a:off x="3369840" y="3532180"/>
              <a:ext cx="2082240" cy="105840"/>
            </p14:xfrm>
          </p:contentPart>
        </mc:Choice>
        <mc:Fallback>
          <p:pic>
            <p:nvPicPr>
              <p:cNvPr id="97" name="Ink 96">
                <a:extLst>
                  <a:ext uri="{FF2B5EF4-FFF2-40B4-BE49-F238E27FC236}">
                    <a16:creationId xmlns:a16="http://schemas.microsoft.com/office/drawing/2014/main" id="{438D8643-6CE9-2DE2-D7CE-705FD7FDD525}"/>
                  </a:ext>
                </a:extLst>
              </p:cNvPr>
              <p:cNvPicPr/>
              <p:nvPr/>
            </p:nvPicPr>
            <p:blipFill>
              <a:blip r:embed="rId153"/>
              <a:stretch>
                <a:fillRect/>
              </a:stretch>
            </p:blipFill>
            <p:spPr>
              <a:xfrm>
                <a:off x="3352200" y="3514180"/>
                <a:ext cx="2117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52" name="Ink 151">
                <a:extLst>
                  <a:ext uri="{FF2B5EF4-FFF2-40B4-BE49-F238E27FC236}">
                    <a16:creationId xmlns:a16="http://schemas.microsoft.com/office/drawing/2014/main" id="{CCE55FE7-9B23-8A77-245D-3DBD63A5F120}"/>
                  </a:ext>
                </a:extLst>
              </p14:cNvPr>
              <p14:cNvContentPartPr/>
              <p14:nvPr/>
            </p14:nvContentPartPr>
            <p14:xfrm>
              <a:off x="4826760" y="3492220"/>
              <a:ext cx="4619520" cy="590760"/>
            </p14:xfrm>
          </p:contentPart>
        </mc:Choice>
        <mc:Fallback>
          <p:pic>
            <p:nvPicPr>
              <p:cNvPr id="152" name="Ink 151">
                <a:extLst>
                  <a:ext uri="{FF2B5EF4-FFF2-40B4-BE49-F238E27FC236}">
                    <a16:creationId xmlns:a16="http://schemas.microsoft.com/office/drawing/2014/main" id="{CCE55FE7-9B23-8A77-245D-3DBD63A5F120}"/>
                  </a:ext>
                </a:extLst>
              </p:cNvPr>
              <p:cNvPicPr/>
              <p:nvPr/>
            </p:nvPicPr>
            <p:blipFill>
              <a:blip r:embed="rId155"/>
              <a:stretch>
                <a:fillRect/>
              </a:stretch>
            </p:blipFill>
            <p:spPr>
              <a:xfrm>
                <a:off x="4809120" y="3474220"/>
                <a:ext cx="4655160" cy="626400"/>
              </a:xfrm>
              <a:prstGeom prst="rect">
                <a:avLst/>
              </a:prstGeom>
            </p:spPr>
          </p:pic>
        </mc:Fallback>
      </mc:AlternateContent>
      <p:grpSp>
        <p:nvGrpSpPr>
          <p:cNvPr id="155" name="Group 154">
            <a:extLst>
              <a:ext uri="{FF2B5EF4-FFF2-40B4-BE49-F238E27FC236}">
                <a16:creationId xmlns:a16="http://schemas.microsoft.com/office/drawing/2014/main" id="{30A7F612-ECF1-28EB-1279-EBBA51E0E26E}"/>
              </a:ext>
            </a:extLst>
          </p:cNvPr>
          <p:cNvGrpSpPr/>
          <p:nvPr/>
        </p:nvGrpSpPr>
        <p:grpSpPr>
          <a:xfrm>
            <a:off x="1165920" y="3988660"/>
            <a:ext cx="8170920" cy="703080"/>
            <a:chOff x="1165920" y="3988660"/>
            <a:chExt cx="8170920" cy="703080"/>
          </a:xfrm>
        </p:grpSpPr>
        <mc:AlternateContent xmlns:mc="http://schemas.openxmlformats.org/markup-compatibility/2006">
          <mc:Choice xmlns:p14="http://schemas.microsoft.com/office/powerpoint/2010/main" Requires="p14">
            <p:contentPart p14:bwMode="auto" r:id="rId156">
              <p14:nvContentPartPr>
                <p14:cNvPr id="109" name="Ink 108">
                  <a:extLst>
                    <a:ext uri="{FF2B5EF4-FFF2-40B4-BE49-F238E27FC236}">
                      <a16:creationId xmlns:a16="http://schemas.microsoft.com/office/drawing/2014/main" id="{2134023E-FBFA-DA1F-D5EA-9844BFF801EE}"/>
                    </a:ext>
                  </a:extLst>
                </p14:cNvPr>
                <p14:cNvContentPartPr/>
                <p14:nvPr/>
              </p14:nvContentPartPr>
              <p14:xfrm>
                <a:off x="7986480" y="4521460"/>
                <a:ext cx="1175400" cy="56520"/>
              </p14:xfrm>
            </p:contentPart>
          </mc:Choice>
          <mc:Fallback>
            <p:pic>
              <p:nvPicPr>
                <p:cNvPr id="109" name="Ink 108">
                  <a:extLst>
                    <a:ext uri="{FF2B5EF4-FFF2-40B4-BE49-F238E27FC236}">
                      <a16:creationId xmlns:a16="http://schemas.microsoft.com/office/drawing/2014/main" id="{2134023E-FBFA-DA1F-D5EA-9844BFF801EE}"/>
                    </a:ext>
                  </a:extLst>
                </p:cNvPr>
                <p:cNvPicPr/>
                <p:nvPr/>
              </p:nvPicPr>
              <p:blipFill>
                <a:blip r:embed="rId157"/>
                <a:stretch>
                  <a:fillRect/>
                </a:stretch>
              </p:blipFill>
              <p:spPr>
                <a:xfrm>
                  <a:off x="7968480" y="4503820"/>
                  <a:ext cx="1211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0" name="Ink 109">
                  <a:extLst>
                    <a:ext uri="{FF2B5EF4-FFF2-40B4-BE49-F238E27FC236}">
                      <a16:creationId xmlns:a16="http://schemas.microsoft.com/office/drawing/2014/main" id="{DAC753D0-918E-9F3F-9CF6-6253C1960074}"/>
                    </a:ext>
                  </a:extLst>
                </p14:cNvPr>
                <p14:cNvContentPartPr/>
                <p14:nvPr/>
              </p14:nvContentPartPr>
              <p14:xfrm>
                <a:off x="7395000" y="4526500"/>
                <a:ext cx="435240" cy="39600"/>
              </p14:xfrm>
            </p:contentPart>
          </mc:Choice>
          <mc:Fallback>
            <p:pic>
              <p:nvPicPr>
                <p:cNvPr id="110" name="Ink 109">
                  <a:extLst>
                    <a:ext uri="{FF2B5EF4-FFF2-40B4-BE49-F238E27FC236}">
                      <a16:creationId xmlns:a16="http://schemas.microsoft.com/office/drawing/2014/main" id="{DAC753D0-918E-9F3F-9CF6-6253C1960074}"/>
                    </a:ext>
                  </a:extLst>
                </p:cNvPr>
                <p:cNvPicPr/>
                <p:nvPr/>
              </p:nvPicPr>
              <p:blipFill>
                <a:blip r:embed="rId159"/>
                <a:stretch>
                  <a:fillRect/>
                </a:stretch>
              </p:blipFill>
              <p:spPr>
                <a:xfrm>
                  <a:off x="7377000" y="4508860"/>
                  <a:ext cx="470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2" name="Ink 111">
                  <a:extLst>
                    <a:ext uri="{FF2B5EF4-FFF2-40B4-BE49-F238E27FC236}">
                      <a16:creationId xmlns:a16="http://schemas.microsoft.com/office/drawing/2014/main" id="{87840E0C-3A7C-3B3A-BC15-325758B42171}"/>
                    </a:ext>
                  </a:extLst>
                </p14:cNvPr>
                <p14:cNvContentPartPr/>
                <p14:nvPr/>
              </p14:nvContentPartPr>
              <p14:xfrm>
                <a:off x="5220240" y="4532260"/>
                <a:ext cx="1973160" cy="90000"/>
              </p14:xfrm>
            </p:contentPart>
          </mc:Choice>
          <mc:Fallback>
            <p:pic>
              <p:nvPicPr>
                <p:cNvPr id="112" name="Ink 111">
                  <a:extLst>
                    <a:ext uri="{FF2B5EF4-FFF2-40B4-BE49-F238E27FC236}">
                      <a16:creationId xmlns:a16="http://schemas.microsoft.com/office/drawing/2014/main" id="{87840E0C-3A7C-3B3A-BC15-325758B42171}"/>
                    </a:ext>
                  </a:extLst>
                </p:cNvPr>
                <p:cNvPicPr/>
                <p:nvPr/>
              </p:nvPicPr>
              <p:blipFill>
                <a:blip r:embed="rId161"/>
                <a:stretch>
                  <a:fillRect/>
                </a:stretch>
              </p:blipFill>
              <p:spPr>
                <a:xfrm>
                  <a:off x="5202240" y="4514260"/>
                  <a:ext cx="20088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4" name="Ink 113">
                  <a:extLst>
                    <a:ext uri="{FF2B5EF4-FFF2-40B4-BE49-F238E27FC236}">
                      <a16:creationId xmlns:a16="http://schemas.microsoft.com/office/drawing/2014/main" id="{AE89E918-5CAF-8E3D-D9A1-22D5769C47B5}"/>
                    </a:ext>
                  </a:extLst>
                </p14:cNvPr>
                <p14:cNvContentPartPr/>
                <p14:nvPr/>
              </p14:nvContentPartPr>
              <p14:xfrm>
                <a:off x="4254720" y="4586620"/>
                <a:ext cx="862200" cy="56880"/>
              </p14:xfrm>
            </p:contentPart>
          </mc:Choice>
          <mc:Fallback>
            <p:pic>
              <p:nvPicPr>
                <p:cNvPr id="114" name="Ink 113">
                  <a:extLst>
                    <a:ext uri="{FF2B5EF4-FFF2-40B4-BE49-F238E27FC236}">
                      <a16:creationId xmlns:a16="http://schemas.microsoft.com/office/drawing/2014/main" id="{AE89E918-5CAF-8E3D-D9A1-22D5769C47B5}"/>
                    </a:ext>
                  </a:extLst>
                </p:cNvPr>
                <p:cNvPicPr/>
                <p:nvPr/>
              </p:nvPicPr>
              <p:blipFill>
                <a:blip r:embed="rId163"/>
                <a:stretch>
                  <a:fillRect/>
                </a:stretch>
              </p:blipFill>
              <p:spPr>
                <a:xfrm>
                  <a:off x="4236720" y="4568980"/>
                  <a:ext cx="8978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6" name="Ink 115">
                  <a:extLst>
                    <a:ext uri="{FF2B5EF4-FFF2-40B4-BE49-F238E27FC236}">
                      <a16:creationId xmlns:a16="http://schemas.microsoft.com/office/drawing/2014/main" id="{CEBC55EF-4AAD-7026-34FD-6CFB231E5D51}"/>
                    </a:ext>
                  </a:extLst>
                </p14:cNvPr>
                <p14:cNvContentPartPr/>
                <p14:nvPr/>
              </p14:nvContentPartPr>
              <p14:xfrm>
                <a:off x="3492240" y="4608940"/>
                <a:ext cx="672120" cy="82800"/>
              </p14:xfrm>
            </p:contentPart>
          </mc:Choice>
          <mc:Fallback>
            <p:pic>
              <p:nvPicPr>
                <p:cNvPr id="116" name="Ink 115">
                  <a:extLst>
                    <a:ext uri="{FF2B5EF4-FFF2-40B4-BE49-F238E27FC236}">
                      <a16:creationId xmlns:a16="http://schemas.microsoft.com/office/drawing/2014/main" id="{CEBC55EF-4AAD-7026-34FD-6CFB231E5D51}"/>
                    </a:ext>
                  </a:extLst>
                </p:cNvPr>
                <p:cNvPicPr/>
                <p:nvPr/>
              </p:nvPicPr>
              <p:blipFill>
                <a:blip r:embed="rId165"/>
                <a:stretch>
                  <a:fillRect/>
                </a:stretch>
              </p:blipFill>
              <p:spPr>
                <a:xfrm>
                  <a:off x="3474240" y="4590940"/>
                  <a:ext cx="707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8" name="Ink 117">
                  <a:extLst>
                    <a:ext uri="{FF2B5EF4-FFF2-40B4-BE49-F238E27FC236}">
                      <a16:creationId xmlns:a16="http://schemas.microsoft.com/office/drawing/2014/main" id="{B9EB423B-A670-9837-4175-9983D34492A8}"/>
                    </a:ext>
                  </a:extLst>
                </p14:cNvPr>
                <p14:cNvContentPartPr/>
                <p14:nvPr/>
              </p14:nvContentPartPr>
              <p14:xfrm>
                <a:off x="2437080" y="4461340"/>
                <a:ext cx="883080" cy="94680"/>
              </p14:xfrm>
            </p:contentPart>
          </mc:Choice>
          <mc:Fallback>
            <p:pic>
              <p:nvPicPr>
                <p:cNvPr id="118" name="Ink 117">
                  <a:extLst>
                    <a:ext uri="{FF2B5EF4-FFF2-40B4-BE49-F238E27FC236}">
                      <a16:creationId xmlns:a16="http://schemas.microsoft.com/office/drawing/2014/main" id="{B9EB423B-A670-9837-4175-9983D34492A8}"/>
                    </a:ext>
                  </a:extLst>
                </p:cNvPr>
                <p:cNvPicPr/>
                <p:nvPr/>
              </p:nvPicPr>
              <p:blipFill>
                <a:blip r:embed="rId167"/>
                <a:stretch>
                  <a:fillRect/>
                </a:stretch>
              </p:blipFill>
              <p:spPr>
                <a:xfrm>
                  <a:off x="2419440" y="4443700"/>
                  <a:ext cx="918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9" name="Ink 118">
                  <a:extLst>
                    <a:ext uri="{FF2B5EF4-FFF2-40B4-BE49-F238E27FC236}">
                      <a16:creationId xmlns:a16="http://schemas.microsoft.com/office/drawing/2014/main" id="{3F4C5D2C-27A6-6A9F-6CBF-65F684F505F6}"/>
                    </a:ext>
                  </a:extLst>
                </p14:cNvPr>
                <p14:cNvContentPartPr/>
                <p14:nvPr/>
              </p14:nvContentPartPr>
              <p14:xfrm>
                <a:off x="1165920" y="4551340"/>
                <a:ext cx="1200960" cy="86040"/>
              </p14:xfrm>
            </p:contentPart>
          </mc:Choice>
          <mc:Fallback>
            <p:pic>
              <p:nvPicPr>
                <p:cNvPr id="119" name="Ink 118">
                  <a:extLst>
                    <a:ext uri="{FF2B5EF4-FFF2-40B4-BE49-F238E27FC236}">
                      <a16:creationId xmlns:a16="http://schemas.microsoft.com/office/drawing/2014/main" id="{3F4C5D2C-27A6-6A9F-6CBF-65F684F505F6}"/>
                    </a:ext>
                  </a:extLst>
                </p:cNvPr>
                <p:cNvPicPr/>
                <p:nvPr/>
              </p:nvPicPr>
              <p:blipFill>
                <a:blip r:embed="rId169"/>
                <a:stretch>
                  <a:fillRect/>
                </a:stretch>
              </p:blipFill>
              <p:spPr>
                <a:xfrm>
                  <a:off x="1147920" y="4533700"/>
                  <a:ext cx="1236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81" name="Ink 80">
                  <a:extLst>
                    <a:ext uri="{FF2B5EF4-FFF2-40B4-BE49-F238E27FC236}">
                      <a16:creationId xmlns:a16="http://schemas.microsoft.com/office/drawing/2014/main" id="{A563186C-636C-D10F-3A50-7C16CA80ECA7}"/>
                    </a:ext>
                  </a:extLst>
                </p14:cNvPr>
                <p14:cNvContentPartPr/>
                <p14:nvPr/>
              </p14:nvContentPartPr>
              <p14:xfrm>
                <a:off x="8404440" y="4064620"/>
                <a:ext cx="932400" cy="63360"/>
              </p14:xfrm>
            </p:contentPart>
          </mc:Choice>
          <mc:Fallback>
            <p:pic>
              <p:nvPicPr>
                <p:cNvPr id="81" name="Ink 80">
                  <a:extLst>
                    <a:ext uri="{FF2B5EF4-FFF2-40B4-BE49-F238E27FC236}">
                      <a16:creationId xmlns:a16="http://schemas.microsoft.com/office/drawing/2014/main" id="{A563186C-636C-D10F-3A50-7C16CA80ECA7}"/>
                    </a:ext>
                  </a:extLst>
                </p:cNvPr>
                <p:cNvPicPr/>
                <p:nvPr/>
              </p:nvPicPr>
              <p:blipFill>
                <a:blip r:embed="rId171"/>
                <a:stretch>
                  <a:fillRect/>
                </a:stretch>
              </p:blipFill>
              <p:spPr>
                <a:xfrm>
                  <a:off x="8386800" y="4046980"/>
                  <a:ext cx="968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83" name="Ink 82">
                  <a:extLst>
                    <a:ext uri="{FF2B5EF4-FFF2-40B4-BE49-F238E27FC236}">
                      <a16:creationId xmlns:a16="http://schemas.microsoft.com/office/drawing/2014/main" id="{80835AAA-CE3B-C5E2-3ED4-3846BFEFC720}"/>
                    </a:ext>
                  </a:extLst>
                </p14:cNvPr>
                <p14:cNvContentPartPr/>
                <p14:nvPr/>
              </p14:nvContentPartPr>
              <p14:xfrm>
                <a:off x="7151280" y="4059580"/>
                <a:ext cx="1207440" cy="49320"/>
              </p14:xfrm>
            </p:contentPart>
          </mc:Choice>
          <mc:Fallback>
            <p:pic>
              <p:nvPicPr>
                <p:cNvPr id="83" name="Ink 82">
                  <a:extLst>
                    <a:ext uri="{FF2B5EF4-FFF2-40B4-BE49-F238E27FC236}">
                      <a16:creationId xmlns:a16="http://schemas.microsoft.com/office/drawing/2014/main" id="{80835AAA-CE3B-C5E2-3ED4-3846BFEFC720}"/>
                    </a:ext>
                  </a:extLst>
                </p:cNvPr>
                <p:cNvPicPr/>
                <p:nvPr/>
              </p:nvPicPr>
              <p:blipFill>
                <a:blip r:embed="rId173"/>
                <a:stretch>
                  <a:fillRect/>
                </a:stretch>
              </p:blipFill>
              <p:spPr>
                <a:xfrm>
                  <a:off x="7133280" y="4041940"/>
                  <a:ext cx="1243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84" name="Ink 83">
                  <a:extLst>
                    <a:ext uri="{FF2B5EF4-FFF2-40B4-BE49-F238E27FC236}">
                      <a16:creationId xmlns:a16="http://schemas.microsoft.com/office/drawing/2014/main" id="{A317E9B0-8609-A357-664F-3C69635D0204}"/>
                    </a:ext>
                  </a:extLst>
                </p14:cNvPr>
                <p14:cNvContentPartPr/>
                <p14:nvPr/>
              </p14:nvContentPartPr>
              <p14:xfrm>
                <a:off x="6810720" y="3998380"/>
                <a:ext cx="401760" cy="21240"/>
              </p14:xfrm>
            </p:contentPart>
          </mc:Choice>
          <mc:Fallback>
            <p:pic>
              <p:nvPicPr>
                <p:cNvPr id="84" name="Ink 83">
                  <a:extLst>
                    <a:ext uri="{FF2B5EF4-FFF2-40B4-BE49-F238E27FC236}">
                      <a16:creationId xmlns:a16="http://schemas.microsoft.com/office/drawing/2014/main" id="{A317E9B0-8609-A357-664F-3C69635D0204}"/>
                    </a:ext>
                  </a:extLst>
                </p:cNvPr>
                <p:cNvPicPr/>
                <p:nvPr/>
              </p:nvPicPr>
              <p:blipFill>
                <a:blip r:embed="rId175"/>
                <a:stretch>
                  <a:fillRect/>
                </a:stretch>
              </p:blipFill>
              <p:spPr>
                <a:xfrm>
                  <a:off x="6792720" y="3980740"/>
                  <a:ext cx="4374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85" name="Ink 84">
                  <a:extLst>
                    <a:ext uri="{FF2B5EF4-FFF2-40B4-BE49-F238E27FC236}">
                      <a16:creationId xmlns:a16="http://schemas.microsoft.com/office/drawing/2014/main" id="{B038B9E2-2C0F-5402-72A7-D4C68722832A}"/>
                    </a:ext>
                  </a:extLst>
                </p14:cNvPr>
                <p14:cNvContentPartPr/>
                <p14:nvPr/>
              </p14:nvContentPartPr>
              <p14:xfrm>
                <a:off x="5894520" y="3988660"/>
                <a:ext cx="765720" cy="43920"/>
              </p14:xfrm>
            </p:contentPart>
          </mc:Choice>
          <mc:Fallback>
            <p:pic>
              <p:nvPicPr>
                <p:cNvPr id="85" name="Ink 84">
                  <a:extLst>
                    <a:ext uri="{FF2B5EF4-FFF2-40B4-BE49-F238E27FC236}">
                      <a16:creationId xmlns:a16="http://schemas.microsoft.com/office/drawing/2014/main" id="{B038B9E2-2C0F-5402-72A7-D4C68722832A}"/>
                    </a:ext>
                  </a:extLst>
                </p:cNvPr>
                <p:cNvPicPr/>
                <p:nvPr/>
              </p:nvPicPr>
              <p:blipFill>
                <a:blip r:embed="rId177"/>
                <a:stretch>
                  <a:fillRect/>
                </a:stretch>
              </p:blipFill>
              <p:spPr>
                <a:xfrm>
                  <a:off x="5876520" y="3970660"/>
                  <a:ext cx="801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86" name="Ink 85">
                  <a:extLst>
                    <a:ext uri="{FF2B5EF4-FFF2-40B4-BE49-F238E27FC236}">
                      <a16:creationId xmlns:a16="http://schemas.microsoft.com/office/drawing/2014/main" id="{250D773A-742A-E564-A55B-DE06B2B0B4B5}"/>
                    </a:ext>
                  </a:extLst>
                </p14:cNvPr>
                <p14:cNvContentPartPr/>
                <p14:nvPr/>
              </p14:nvContentPartPr>
              <p14:xfrm>
                <a:off x="4775280" y="4032220"/>
                <a:ext cx="953640" cy="71280"/>
              </p14:xfrm>
            </p:contentPart>
          </mc:Choice>
          <mc:Fallback>
            <p:pic>
              <p:nvPicPr>
                <p:cNvPr id="86" name="Ink 85">
                  <a:extLst>
                    <a:ext uri="{FF2B5EF4-FFF2-40B4-BE49-F238E27FC236}">
                      <a16:creationId xmlns:a16="http://schemas.microsoft.com/office/drawing/2014/main" id="{250D773A-742A-E564-A55B-DE06B2B0B4B5}"/>
                    </a:ext>
                  </a:extLst>
                </p:cNvPr>
                <p:cNvPicPr/>
                <p:nvPr/>
              </p:nvPicPr>
              <p:blipFill>
                <a:blip r:embed="rId179"/>
                <a:stretch>
                  <a:fillRect/>
                </a:stretch>
              </p:blipFill>
              <p:spPr>
                <a:xfrm>
                  <a:off x="4757640" y="4014580"/>
                  <a:ext cx="989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88" name="Ink 87">
                  <a:extLst>
                    <a:ext uri="{FF2B5EF4-FFF2-40B4-BE49-F238E27FC236}">
                      <a16:creationId xmlns:a16="http://schemas.microsoft.com/office/drawing/2014/main" id="{D7D01006-C6A8-1EBC-2829-3176FBF8A9BC}"/>
                    </a:ext>
                  </a:extLst>
                </p14:cNvPr>
                <p14:cNvContentPartPr/>
                <p14:nvPr/>
              </p14:nvContentPartPr>
              <p14:xfrm>
                <a:off x="4044120" y="4008820"/>
                <a:ext cx="734400" cy="48240"/>
              </p14:xfrm>
            </p:contentPart>
          </mc:Choice>
          <mc:Fallback>
            <p:pic>
              <p:nvPicPr>
                <p:cNvPr id="88" name="Ink 87">
                  <a:extLst>
                    <a:ext uri="{FF2B5EF4-FFF2-40B4-BE49-F238E27FC236}">
                      <a16:creationId xmlns:a16="http://schemas.microsoft.com/office/drawing/2014/main" id="{D7D01006-C6A8-1EBC-2829-3176FBF8A9BC}"/>
                    </a:ext>
                  </a:extLst>
                </p:cNvPr>
                <p:cNvPicPr/>
                <p:nvPr/>
              </p:nvPicPr>
              <p:blipFill>
                <a:blip r:embed="rId181"/>
                <a:stretch>
                  <a:fillRect/>
                </a:stretch>
              </p:blipFill>
              <p:spPr>
                <a:xfrm>
                  <a:off x="4026480" y="3991180"/>
                  <a:ext cx="770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0" name="Ink 89">
                  <a:extLst>
                    <a:ext uri="{FF2B5EF4-FFF2-40B4-BE49-F238E27FC236}">
                      <a16:creationId xmlns:a16="http://schemas.microsoft.com/office/drawing/2014/main" id="{BB786653-2DF7-E8E3-9733-05D704BB8208}"/>
                    </a:ext>
                  </a:extLst>
                </p14:cNvPr>
                <p14:cNvContentPartPr/>
                <p14:nvPr/>
              </p14:nvContentPartPr>
              <p14:xfrm>
                <a:off x="2865840" y="4067500"/>
                <a:ext cx="1054080" cy="77760"/>
              </p14:xfrm>
            </p:contentPart>
          </mc:Choice>
          <mc:Fallback>
            <p:pic>
              <p:nvPicPr>
                <p:cNvPr id="90" name="Ink 89">
                  <a:extLst>
                    <a:ext uri="{FF2B5EF4-FFF2-40B4-BE49-F238E27FC236}">
                      <a16:creationId xmlns:a16="http://schemas.microsoft.com/office/drawing/2014/main" id="{BB786653-2DF7-E8E3-9733-05D704BB8208}"/>
                    </a:ext>
                  </a:extLst>
                </p:cNvPr>
                <p:cNvPicPr/>
                <p:nvPr/>
              </p:nvPicPr>
              <p:blipFill>
                <a:blip r:embed="rId183"/>
                <a:stretch>
                  <a:fillRect/>
                </a:stretch>
              </p:blipFill>
              <p:spPr>
                <a:xfrm>
                  <a:off x="2847840" y="4049860"/>
                  <a:ext cx="1089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2" name="Ink 91">
                  <a:extLst>
                    <a:ext uri="{FF2B5EF4-FFF2-40B4-BE49-F238E27FC236}">
                      <a16:creationId xmlns:a16="http://schemas.microsoft.com/office/drawing/2014/main" id="{AA8B9694-3E1A-7CB5-01AA-CA58E26B311A}"/>
                    </a:ext>
                  </a:extLst>
                </p14:cNvPr>
                <p14:cNvContentPartPr/>
                <p14:nvPr/>
              </p14:nvContentPartPr>
              <p14:xfrm>
                <a:off x="2112720" y="3991540"/>
                <a:ext cx="690120" cy="39600"/>
              </p14:xfrm>
            </p:contentPart>
          </mc:Choice>
          <mc:Fallback>
            <p:pic>
              <p:nvPicPr>
                <p:cNvPr id="92" name="Ink 91">
                  <a:extLst>
                    <a:ext uri="{FF2B5EF4-FFF2-40B4-BE49-F238E27FC236}">
                      <a16:creationId xmlns:a16="http://schemas.microsoft.com/office/drawing/2014/main" id="{AA8B9694-3E1A-7CB5-01AA-CA58E26B311A}"/>
                    </a:ext>
                  </a:extLst>
                </p:cNvPr>
                <p:cNvPicPr/>
                <p:nvPr/>
              </p:nvPicPr>
              <p:blipFill>
                <a:blip r:embed="rId185"/>
                <a:stretch>
                  <a:fillRect/>
                </a:stretch>
              </p:blipFill>
              <p:spPr>
                <a:xfrm>
                  <a:off x="2094720" y="3973900"/>
                  <a:ext cx="7257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93" name="Ink 92">
                  <a:extLst>
                    <a:ext uri="{FF2B5EF4-FFF2-40B4-BE49-F238E27FC236}">
                      <a16:creationId xmlns:a16="http://schemas.microsoft.com/office/drawing/2014/main" id="{DEB615CC-5102-6707-C058-C4F052E5662C}"/>
                    </a:ext>
                  </a:extLst>
                </p14:cNvPr>
                <p14:cNvContentPartPr/>
                <p14:nvPr/>
              </p14:nvContentPartPr>
              <p14:xfrm>
                <a:off x="1185000" y="4028980"/>
                <a:ext cx="716040" cy="65520"/>
              </p14:xfrm>
            </p:contentPart>
          </mc:Choice>
          <mc:Fallback>
            <p:pic>
              <p:nvPicPr>
                <p:cNvPr id="93" name="Ink 92">
                  <a:extLst>
                    <a:ext uri="{FF2B5EF4-FFF2-40B4-BE49-F238E27FC236}">
                      <a16:creationId xmlns:a16="http://schemas.microsoft.com/office/drawing/2014/main" id="{DEB615CC-5102-6707-C058-C4F052E5662C}"/>
                    </a:ext>
                  </a:extLst>
                </p:cNvPr>
                <p:cNvPicPr/>
                <p:nvPr/>
              </p:nvPicPr>
              <p:blipFill>
                <a:blip r:embed="rId187"/>
                <a:stretch>
                  <a:fillRect/>
                </a:stretch>
              </p:blipFill>
              <p:spPr>
                <a:xfrm>
                  <a:off x="1167360" y="4011340"/>
                  <a:ext cx="751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4" name="Ink 153">
                  <a:extLst>
                    <a:ext uri="{FF2B5EF4-FFF2-40B4-BE49-F238E27FC236}">
                      <a16:creationId xmlns:a16="http://schemas.microsoft.com/office/drawing/2014/main" id="{A8D55562-2C5A-24F9-C2F8-385E90658B32}"/>
                    </a:ext>
                  </a:extLst>
                </p14:cNvPr>
                <p14:cNvContentPartPr/>
                <p14:nvPr/>
              </p14:nvContentPartPr>
              <p14:xfrm>
                <a:off x="6472320" y="4019980"/>
                <a:ext cx="1436760" cy="596520"/>
              </p14:xfrm>
            </p:contentPart>
          </mc:Choice>
          <mc:Fallback>
            <p:pic>
              <p:nvPicPr>
                <p:cNvPr id="154" name="Ink 153">
                  <a:extLst>
                    <a:ext uri="{FF2B5EF4-FFF2-40B4-BE49-F238E27FC236}">
                      <a16:creationId xmlns:a16="http://schemas.microsoft.com/office/drawing/2014/main" id="{A8D55562-2C5A-24F9-C2F8-385E90658B32}"/>
                    </a:ext>
                  </a:extLst>
                </p:cNvPr>
                <p:cNvPicPr/>
                <p:nvPr/>
              </p:nvPicPr>
              <p:blipFill>
                <a:blip r:embed="rId189"/>
                <a:stretch>
                  <a:fillRect/>
                </a:stretch>
              </p:blipFill>
              <p:spPr>
                <a:xfrm>
                  <a:off x="6454680" y="4002340"/>
                  <a:ext cx="1472400" cy="63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0">
            <p14:nvContentPartPr>
              <p14:cNvPr id="156" name="Ink 155">
                <a:extLst>
                  <a:ext uri="{FF2B5EF4-FFF2-40B4-BE49-F238E27FC236}">
                    <a16:creationId xmlns:a16="http://schemas.microsoft.com/office/drawing/2014/main" id="{87351C2F-87C9-57CB-A5EE-8DD29F9CE9F7}"/>
                  </a:ext>
                </a:extLst>
              </p14:cNvPr>
              <p14:cNvContentPartPr/>
              <p14:nvPr/>
            </p14:nvContentPartPr>
            <p14:xfrm>
              <a:off x="6481320" y="4035460"/>
              <a:ext cx="1450080" cy="564120"/>
            </p14:xfrm>
          </p:contentPart>
        </mc:Choice>
        <mc:Fallback>
          <p:pic>
            <p:nvPicPr>
              <p:cNvPr id="156" name="Ink 155">
                <a:extLst>
                  <a:ext uri="{FF2B5EF4-FFF2-40B4-BE49-F238E27FC236}">
                    <a16:creationId xmlns:a16="http://schemas.microsoft.com/office/drawing/2014/main" id="{87351C2F-87C9-57CB-A5EE-8DD29F9CE9F7}"/>
                  </a:ext>
                </a:extLst>
              </p:cNvPr>
              <p:cNvPicPr/>
              <p:nvPr/>
            </p:nvPicPr>
            <p:blipFill>
              <a:blip r:embed="rId191"/>
              <a:stretch>
                <a:fillRect/>
              </a:stretch>
            </p:blipFill>
            <p:spPr>
              <a:xfrm>
                <a:off x="6463320" y="4017460"/>
                <a:ext cx="148572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7" name="Ink 156">
                <a:extLst>
                  <a:ext uri="{FF2B5EF4-FFF2-40B4-BE49-F238E27FC236}">
                    <a16:creationId xmlns:a16="http://schemas.microsoft.com/office/drawing/2014/main" id="{9DC83FBE-2FEF-E224-408A-A7C4AF7595D3}"/>
                  </a:ext>
                </a:extLst>
              </p14:cNvPr>
              <p14:cNvContentPartPr/>
              <p14:nvPr/>
            </p14:nvContentPartPr>
            <p14:xfrm>
              <a:off x="4108920" y="4025740"/>
              <a:ext cx="2386800" cy="619920"/>
            </p14:xfrm>
          </p:contentPart>
        </mc:Choice>
        <mc:Fallback>
          <p:pic>
            <p:nvPicPr>
              <p:cNvPr id="157" name="Ink 156">
                <a:extLst>
                  <a:ext uri="{FF2B5EF4-FFF2-40B4-BE49-F238E27FC236}">
                    <a16:creationId xmlns:a16="http://schemas.microsoft.com/office/drawing/2014/main" id="{9DC83FBE-2FEF-E224-408A-A7C4AF7595D3}"/>
                  </a:ext>
                </a:extLst>
              </p:cNvPr>
              <p:cNvPicPr/>
              <p:nvPr/>
            </p:nvPicPr>
            <p:blipFill>
              <a:blip r:embed="rId193"/>
              <a:stretch>
                <a:fillRect/>
              </a:stretch>
            </p:blipFill>
            <p:spPr>
              <a:xfrm>
                <a:off x="4091280" y="4008100"/>
                <a:ext cx="2422440" cy="655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8" name="Ink 157">
                <a:extLst>
                  <a:ext uri="{FF2B5EF4-FFF2-40B4-BE49-F238E27FC236}">
                    <a16:creationId xmlns:a16="http://schemas.microsoft.com/office/drawing/2014/main" id="{08FEF75A-EEF4-ECC9-9365-040355C6ADF7}"/>
                  </a:ext>
                </a:extLst>
              </p14:cNvPr>
              <p14:cNvContentPartPr/>
              <p14:nvPr/>
            </p14:nvContentPartPr>
            <p14:xfrm>
              <a:off x="450960" y="4543060"/>
              <a:ext cx="1898640" cy="681840"/>
            </p14:xfrm>
          </p:contentPart>
        </mc:Choice>
        <mc:Fallback>
          <p:pic>
            <p:nvPicPr>
              <p:cNvPr id="158" name="Ink 157">
                <a:extLst>
                  <a:ext uri="{FF2B5EF4-FFF2-40B4-BE49-F238E27FC236}">
                    <a16:creationId xmlns:a16="http://schemas.microsoft.com/office/drawing/2014/main" id="{08FEF75A-EEF4-ECC9-9365-040355C6ADF7}"/>
                  </a:ext>
                </a:extLst>
              </p:cNvPr>
              <p:cNvPicPr/>
              <p:nvPr/>
            </p:nvPicPr>
            <p:blipFill>
              <a:blip r:embed="rId195"/>
              <a:stretch>
                <a:fillRect/>
              </a:stretch>
            </p:blipFill>
            <p:spPr>
              <a:xfrm>
                <a:off x="433320" y="4525420"/>
                <a:ext cx="1934280" cy="7174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9" name="Ink 158">
                <a:extLst>
                  <a:ext uri="{FF2B5EF4-FFF2-40B4-BE49-F238E27FC236}">
                    <a16:creationId xmlns:a16="http://schemas.microsoft.com/office/drawing/2014/main" id="{FDF90E6E-5361-5C45-BD60-B5A196BE6A85}"/>
                  </a:ext>
                </a:extLst>
              </p14:cNvPr>
              <p14:cNvContentPartPr/>
              <p14:nvPr/>
            </p14:nvContentPartPr>
            <p14:xfrm>
              <a:off x="6675360" y="5204740"/>
              <a:ext cx="2806200" cy="621360"/>
            </p14:xfrm>
          </p:contentPart>
        </mc:Choice>
        <mc:Fallback>
          <p:pic>
            <p:nvPicPr>
              <p:cNvPr id="159" name="Ink 158">
                <a:extLst>
                  <a:ext uri="{FF2B5EF4-FFF2-40B4-BE49-F238E27FC236}">
                    <a16:creationId xmlns:a16="http://schemas.microsoft.com/office/drawing/2014/main" id="{FDF90E6E-5361-5C45-BD60-B5A196BE6A85}"/>
                  </a:ext>
                </a:extLst>
              </p:cNvPr>
              <p:cNvPicPr/>
              <p:nvPr/>
            </p:nvPicPr>
            <p:blipFill>
              <a:blip r:embed="rId197"/>
              <a:stretch>
                <a:fillRect/>
              </a:stretch>
            </p:blipFill>
            <p:spPr>
              <a:xfrm>
                <a:off x="6657360" y="5186740"/>
                <a:ext cx="2841840" cy="657000"/>
              </a:xfrm>
              <a:prstGeom prst="rect">
                <a:avLst/>
              </a:prstGeom>
            </p:spPr>
          </p:pic>
        </mc:Fallback>
      </mc:AlternateContent>
      <p:grpSp>
        <p:nvGrpSpPr>
          <p:cNvPr id="162" name="Group 161">
            <a:extLst>
              <a:ext uri="{FF2B5EF4-FFF2-40B4-BE49-F238E27FC236}">
                <a16:creationId xmlns:a16="http://schemas.microsoft.com/office/drawing/2014/main" id="{411A7206-A5D3-3A75-FB15-9C2E875D9EB9}"/>
              </a:ext>
            </a:extLst>
          </p:cNvPr>
          <p:cNvGrpSpPr/>
          <p:nvPr/>
        </p:nvGrpSpPr>
        <p:grpSpPr>
          <a:xfrm>
            <a:off x="1665240" y="5098900"/>
            <a:ext cx="5083560" cy="747360"/>
            <a:chOff x="1665240" y="5098900"/>
            <a:chExt cx="5083560" cy="747360"/>
          </a:xfrm>
        </p:grpSpPr>
        <mc:AlternateContent xmlns:mc="http://schemas.openxmlformats.org/markup-compatibility/2006">
          <mc:Choice xmlns:p14="http://schemas.microsoft.com/office/powerpoint/2010/main" Requires="p14">
            <p:contentPart p14:bwMode="auto" r:id="rId198">
              <p14:nvContentPartPr>
                <p14:cNvPr id="160" name="Ink 159">
                  <a:extLst>
                    <a:ext uri="{FF2B5EF4-FFF2-40B4-BE49-F238E27FC236}">
                      <a16:creationId xmlns:a16="http://schemas.microsoft.com/office/drawing/2014/main" id="{661AAA45-A1D4-96FF-DCB1-64B0FCBE637C}"/>
                    </a:ext>
                  </a:extLst>
                </p14:cNvPr>
                <p14:cNvContentPartPr/>
                <p14:nvPr/>
              </p14:nvContentPartPr>
              <p14:xfrm>
                <a:off x="4010640" y="5106100"/>
                <a:ext cx="2738160" cy="658080"/>
              </p14:xfrm>
            </p:contentPart>
          </mc:Choice>
          <mc:Fallback>
            <p:pic>
              <p:nvPicPr>
                <p:cNvPr id="160" name="Ink 159">
                  <a:extLst>
                    <a:ext uri="{FF2B5EF4-FFF2-40B4-BE49-F238E27FC236}">
                      <a16:creationId xmlns:a16="http://schemas.microsoft.com/office/drawing/2014/main" id="{661AAA45-A1D4-96FF-DCB1-64B0FCBE637C}"/>
                    </a:ext>
                  </a:extLst>
                </p:cNvPr>
                <p:cNvPicPr/>
                <p:nvPr/>
              </p:nvPicPr>
              <p:blipFill>
                <a:blip r:embed="rId199"/>
                <a:stretch>
                  <a:fillRect/>
                </a:stretch>
              </p:blipFill>
              <p:spPr>
                <a:xfrm>
                  <a:off x="3993000" y="5088100"/>
                  <a:ext cx="2773800" cy="693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1" name="Ink 160">
                  <a:extLst>
                    <a:ext uri="{FF2B5EF4-FFF2-40B4-BE49-F238E27FC236}">
                      <a16:creationId xmlns:a16="http://schemas.microsoft.com/office/drawing/2014/main" id="{47B06912-6090-14A9-6887-CED7E480ECB5}"/>
                    </a:ext>
                  </a:extLst>
                </p14:cNvPr>
                <p14:cNvContentPartPr/>
                <p14:nvPr/>
              </p14:nvContentPartPr>
              <p14:xfrm>
                <a:off x="1665240" y="5098900"/>
                <a:ext cx="2435760" cy="747360"/>
              </p14:xfrm>
            </p:contentPart>
          </mc:Choice>
          <mc:Fallback>
            <p:pic>
              <p:nvPicPr>
                <p:cNvPr id="161" name="Ink 160">
                  <a:extLst>
                    <a:ext uri="{FF2B5EF4-FFF2-40B4-BE49-F238E27FC236}">
                      <a16:creationId xmlns:a16="http://schemas.microsoft.com/office/drawing/2014/main" id="{47B06912-6090-14A9-6887-CED7E480ECB5}"/>
                    </a:ext>
                  </a:extLst>
                </p:cNvPr>
                <p:cNvPicPr/>
                <p:nvPr/>
              </p:nvPicPr>
              <p:blipFill>
                <a:blip r:embed="rId201"/>
                <a:stretch>
                  <a:fillRect/>
                </a:stretch>
              </p:blipFill>
              <p:spPr>
                <a:xfrm>
                  <a:off x="1647240" y="5080900"/>
                  <a:ext cx="2471400" cy="78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2">
            <p14:nvContentPartPr>
              <p14:cNvPr id="163" name="Ink 162">
                <a:extLst>
                  <a:ext uri="{FF2B5EF4-FFF2-40B4-BE49-F238E27FC236}">
                    <a16:creationId xmlns:a16="http://schemas.microsoft.com/office/drawing/2014/main" id="{CA766AFB-B0B8-4250-7324-CA611B375570}"/>
                  </a:ext>
                </a:extLst>
              </p14:cNvPr>
              <p14:cNvContentPartPr/>
              <p14:nvPr/>
            </p14:nvContentPartPr>
            <p14:xfrm>
              <a:off x="347280" y="4523980"/>
              <a:ext cx="9516960" cy="1530720"/>
            </p14:xfrm>
          </p:contentPart>
        </mc:Choice>
        <mc:Fallback>
          <p:pic>
            <p:nvPicPr>
              <p:cNvPr id="163" name="Ink 162">
                <a:extLst>
                  <a:ext uri="{FF2B5EF4-FFF2-40B4-BE49-F238E27FC236}">
                    <a16:creationId xmlns:a16="http://schemas.microsoft.com/office/drawing/2014/main" id="{CA766AFB-B0B8-4250-7324-CA611B375570}"/>
                  </a:ext>
                </a:extLst>
              </p:cNvPr>
              <p:cNvPicPr/>
              <p:nvPr/>
            </p:nvPicPr>
            <p:blipFill>
              <a:blip r:embed="rId203"/>
              <a:stretch>
                <a:fillRect/>
              </a:stretch>
            </p:blipFill>
            <p:spPr>
              <a:xfrm>
                <a:off x="329640" y="4505980"/>
                <a:ext cx="9552600" cy="1566360"/>
              </a:xfrm>
              <a:prstGeom prst="rect">
                <a:avLst/>
              </a:prstGeom>
            </p:spPr>
          </p:pic>
        </mc:Fallback>
      </mc:AlternateContent>
    </p:spTree>
    <p:extLst>
      <p:ext uri="{BB962C8B-B14F-4D97-AF65-F5344CB8AC3E}">
        <p14:creationId xmlns:p14="http://schemas.microsoft.com/office/powerpoint/2010/main" val="408118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a:extLst>
            <a:ext uri="{FF2B5EF4-FFF2-40B4-BE49-F238E27FC236}">
              <a16:creationId xmlns:a16="http://schemas.microsoft.com/office/drawing/2014/main" id="{4845C765-62E4-FE4C-7194-385A6274553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C950BEF-F2A3-9E6F-9D3B-636C545B162D}"/>
              </a:ext>
            </a:extLst>
          </p:cNvPr>
          <p:cNvSpPr/>
          <p:nvPr/>
        </p:nvSpPr>
        <p:spPr>
          <a:xfrm>
            <a:off x="0" y="0"/>
            <a:ext cx="9715500" cy="6566599"/>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5E27AC-CE1F-72EF-6C38-C5F0CCD37D9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FD38860B-25BD-A1EE-5D71-3CDD709B6A22}"/>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734EFD6-B92E-D35E-D9CE-6E3357EF9907}"/>
              </a:ext>
            </a:extLst>
          </p:cNvPr>
          <p:cNvSpPr txBox="1"/>
          <p:nvPr/>
        </p:nvSpPr>
        <p:spPr>
          <a:xfrm>
            <a:off x="418216" y="291401"/>
            <a:ext cx="8876255" cy="5324535"/>
          </a:xfrm>
          <a:prstGeom prst="rect">
            <a:avLst/>
          </a:prstGeom>
          <a:noFill/>
        </p:spPr>
        <p:txBody>
          <a:bodyPr wrap="square">
            <a:spAutoFit/>
          </a:bodyPr>
          <a:lstStyle/>
          <a:p>
            <a:pPr rtl="0"/>
            <a:r>
              <a:rPr lang="en-US" sz="2000" b="1" i="0" u="none" strike="noStrike">
                <a:solidFill>
                  <a:srgbClr val="FFC000"/>
                </a:solidFill>
                <a:effectLst/>
                <a:latin typeface="Arial" panose="020B0604020202020204" pitchFamily="34" charset="0"/>
              </a:rPr>
              <a:t>Targum Jonathan son of Uziel Isaiah 56:7-12</a:t>
            </a:r>
            <a:endParaRPr lang="en-US" sz="2000" b="0">
              <a:solidFill>
                <a:srgbClr val="FFC000"/>
              </a:solidFill>
              <a:effectLst/>
            </a:endParaRPr>
          </a:p>
          <a:p>
            <a:pPr rtl="0"/>
            <a:r>
              <a:rPr lang="en-US" sz="2000" b="0" i="0" u="none" strike="noStrike">
                <a:solidFill>
                  <a:srgbClr val="FFC000"/>
                </a:solidFill>
                <a:effectLst/>
                <a:latin typeface="Arial" panose="020B0604020202020204" pitchFamily="34" charset="0"/>
              </a:rPr>
              <a:t>56:7 Even them will I bring to my holy mountain, and make them joyful in my house of prayer: their burnt offerings and their holy sacrifices shall be offered up with acceptance upon mine altar; for the house of my sanctuary shall be called an house of prayer for all people. 56:8 The Lord God, who will gather together the scattered ones of Israel, saith, I will again gather their captivity, by collecting them together. 56:9 All the kings of the nations, who are assembled together to oppress thee, O Jerusalem, shall be cast down in the midst of thee; they shall be for food to the beasts of the field, the beasts of the forest shall be satisfied with them. </a:t>
            </a:r>
            <a:r>
              <a:rPr lang="en-US" sz="2000" b="0" i="0" u="none" strike="noStrike">
                <a:solidFill>
                  <a:srgbClr val="92D050"/>
                </a:solidFill>
                <a:effectLst/>
                <a:latin typeface="Arial" panose="020B0604020202020204" pitchFamily="34" charset="0"/>
              </a:rPr>
              <a:t>56:10 Their watchmen are blind: they know nothing, all of them are dumb dogs, they are not able to bark, they are slumbering, they lie down, they love to sleep. 56:11 Yea, they are greedy dogs, they know not how to be satisfied; they are evildoers, they know not how to become wise: all of them go their own way, to rob the treasures of Israel. 56:12 Come ye, say they, We will fetch wine, and we will be inebriated with old wine, and to-morrow our banquet shall be better than to-day, great, very great. (TgJ)</a:t>
            </a:r>
            <a:endParaRPr lang="en-US" sz="2000" b="0">
              <a:solidFill>
                <a:srgbClr val="92D050"/>
              </a:solidFill>
              <a:effectLst/>
            </a:endParaRPr>
          </a:p>
        </p:txBody>
      </p:sp>
    </p:spTree>
    <p:extLst>
      <p:ext uri="{BB962C8B-B14F-4D97-AF65-F5344CB8AC3E}">
        <p14:creationId xmlns:p14="http://schemas.microsoft.com/office/powerpoint/2010/main" val="2926457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23978</TotalTime>
  <Words>2239</Words>
  <Application>Microsoft Office PowerPoint</Application>
  <PresentationFormat>Widescreen</PresentationFormat>
  <Paragraphs>123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144</cp:revision>
  <dcterms:created xsi:type="dcterms:W3CDTF">2021-02-18T19:11:41Z</dcterms:created>
  <dcterms:modified xsi:type="dcterms:W3CDTF">2024-12-05T12:35:01Z</dcterms:modified>
</cp:coreProperties>
</file>