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notesSlides/notesSlide11.xml" ContentType="application/vnd.openxmlformats-officedocument.presentationml.notesSlide+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notesSlides/notesSlide12.xml" ContentType="application/vnd.openxmlformats-officedocument.presentationml.notesSlide+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notesSlides/notesSlide15.xml" ContentType="application/vnd.openxmlformats-officedocument.presentationml.notesSlide+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notesSlides/notesSlide16.xml" ContentType="application/vnd.openxmlformats-officedocument.presentationml.notesSlide+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notesSlides/notesSlide17.xml" ContentType="application/vnd.openxmlformats-officedocument.presentationml.notesSlide+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81" r:id="rId2"/>
    <p:sldId id="265" r:id="rId3"/>
    <p:sldId id="268" r:id="rId4"/>
    <p:sldId id="283" r:id="rId5"/>
    <p:sldId id="272" r:id="rId6"/>
    <p:sldId id="282" r:id="rId7"/>
    <p:sldId id="271" r:id="rId8"/>
    <p:sldId id="284" r:id="rId9"/>
    <p:sldId id="285" r:id="rId10"/>
    <p:sldId id="286" r:id="rId11"/>
    <p:sldId id="287" r:id="rId12"/>
    <p:sldId id="288" r:id="rId13"/>
    <p:sldId id="289" r:id="rId14"/>
    <p:sldId id="290" r:id="rId15"/>
    <p:sldId id="291" r:id="rId16"/>
    <p:sldId id="292" r:id="rId17"/>
    <p:sldId id="29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0894A9-6CBA-41C7-B896-C5A536E38884}" v="4" dt="2024-11-21T00:44:08.3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9" autoAdjust="0"/>
    <p:restoredTop sz="75135" autoAdjust="0"/>
  </p:normalViewPr>
  <p:slideViewPr>
    <p:cSldViewPr snapToGrid="0">
      <p:cViewPr varScale="1">
        <p:scale>
          <a:sx n="83" d="100"/>
          <a:sy n="83" d="100"/>
        </p:scale>
        <p:origin x="798" y="60"/>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030894A9-6CBA-41C7-B896-C5A536E38884}"/>
    <pc:docChg chg="modSld">
      <pc:chgData name="Duane Miller" userId="086b8d4e5ca37aec" providerId="LiveId" clId="{030894A9-6CBA-41C7-B896-C5A536E38884}" dt="2024-11-21T00:46:49.897" v="188" actId="6549"/>
      <pc:docMkLst>
        <pc:docMk/>
      </pc:docMkLst>
      <pc:sldChg chg="setBg">
        <pc:chgData name="Duane Miller" userId="086b8d4e5ca37aec" providerId="LiveId" clId="{030894A9-6CBA-41C7-B896-C5A536E38884}" dt="2024-11-21T00:44:08.353" v="3"/>
        <pc:sldMkLst>
          <pc:docMk/>
          <pc:sldMk cId="2832398454" sldId="265"/>
        </pc:sldMkLst>
      </pc:sldChg>
      <pc:sldChg chg="modSp mod setBg">
        <pc:chgData name="Duane Miller" userId="086b8d4e5ca37aec" providerId="LiveId" clId="{030894A9-6CBA-41C7-B896-C5A536E38884}" dt="2024-11-21T00:44:17.085" v="12" actId="207"/>
        <pc:sldMkLst>
          <pc:docMk/>
          <pc:sldMk cId="2153912712" sldId="268"/>
        </pc:sldMkLst>
        <pc:spChg chg="mod">
          <ac:chgData name="Duane Miller" userId="086b8d4e5ca37aec" providerId="LiveId" clId="{030894A9-6CBA-41C7-B896-C5A536E38884}" dt="2024-11-21T00:44:17.085" v="12" actId="207"/>
          <ac:spMkLst>
            <pc:docMk/>
            <pc:sldMk cId="2153912712" sldId="268"/>
            <ac:spMk id="7" creationId="{4426F626-7A1A-43A8-B380-D11D76D34155}"/>
          </ac:spMkLst>
        </pc:spChg>
      </pc:sldChg>
      <pc:sldChg chg="modSp mod setBg">
        <pc:chgData name="Duane Miller" userId="086b8d4e5ca37aec" providerId="LiveId" clId="{030894A9-6CBA-41C7-B896-C5A536E38884}" dt="2024-11-21T00:44:48.076" v="60" actId="207"/>
        <pc:sldMkLst>
          <pc:docMk/>
          <pc:sldMk cId="1512310284" sldId="271"/>
        </pc:sldMkLst>
        <pc:spChg chg="mod">
          <ac:chgData name="Duane Miller" userId="086b8d4e5ca37aec" providerId="LiveId" clId="{030894A9-6CBA-41C7-B896-C5A536E38884}" dt="2024-11-21T00:44:48.076" v="60" actId="207"/>
          <ac:spMkLst>
            <pc:docMk/>
            <pc:sldMk cId="1512310284" sldId="271"/>
            <ac:spMk id="7" creationId="{4426F626-7A1A-43A8-B380-D11D76D34155}"/>
          </ac:spMkLst>
        </pc:spChg>
      </pc:sldChg>
      <pc:sldChg chg="modSp mod setBg">
        <pc:chgData name="Duane Miller" userId="086b8d4e5ca37aec" providerId="LiveId" clId="{030894A9-6CBA-41C7-B896-C5A536E38884}" dt="2024-11-21T00:44:31.771" v="33" actId="207"/>
        <pc:sldMkLst>
          <pc:docMk/>
          <pc:sldMk cId="2799131102" sldId="272"/>
        </pc:sldMkLst>
        <pc:spChg chg="mod">
          <ac:chgData name="Duane Miller" userId="086b8d4e5ca37aec" providerId="LiveId" clId="{030894A9-6CBA-41C7-B896-C5A536E38884}" dt="2024-11-21T00:44:31.771" v="33" actId="207"/>
          <ac:spMkLst>
            <pc:docMk/>
            <pc:sldMk cId="2799131102" sldId="272"/>
            <ac:spMk id="7" creationId="{4426F626-7A1A-43A8-B380-D11D76D34155}"/>
          </ac:spMkLst>
        </pc:spChg>
      </pc:sldChg>
      <pc:sldChg chg="modSp mod setBg modNotesTx">
        <pc:chgData name="Duane Miller" userId="086b8d4e5ca37aec" providerId="LiveId" clId="{030894A9-6CBA-41C7-B896-C5A536E38884}" dt="2024-11-21T00:46:49.897" v="188" actId="6549"/>
        <pc:sldMkLst>
          <pc:docMk/>
          <pc:sldMk cId="4081184703" sldId="282"/>
        </pc:sldMkLst>
        <pc:spChg chg="mod">
          <ac:chgData name="Duane Miller" userId="086b8d4e5ca37aec" providerId="LiveId" clId="{030894A9-6CBA-41C7-B896-C5A536E38884}" dt="2024-11-21T00:44:39.503" v="42" actId="207"/>
          <ac:spMkLst>
            <pc:docMk/>
            <pc:sldMk cId="4081184703" sldId="282"/>
            <ac:spMk id="6" creationId="{B2FD387F-92CC-4779-81C3-06BBC90B104F}"/>
          </ac:spMkLst>
        </pc:spChg>
      </pc:sldChg>
      <pc:sldChg chg="modSp mod setBg">
        <pc:chgData name="Duane Miller" userId="086b8d4e5ca37aec" providerId="LiveId" clId="{030894A9-6CBA-41C7-B896-C5A536E38884}" dt="2024-11-21T00:44:24.345" v="22" actId="207"/>
        <pc:sldMkLst>
          <pc:docMk/>
          <pc:sldMk cId="2054055340" sldId="283"/>
        </pc:sldMkLst>
        <pc:spChg chg="mod">
          <ac:chgData name="Duane Miller" userId="086b8d4e5ca37aec" providerId="LiveId" clId="{030894A9-6CBA-41C7-B896-C5A536E38884}" dt="2024-11-21T00:44:24.345" v="22" actId="207"/>
          <ac:spMkLst>
            <pc:docMk/>
            <pc:sldMk cId="2054055340" sldId="283"/>
            <ac:spMk id="6" creationId="{D99AFD06-8A4A-0957-B045-EF16F3BEC190}"/>
          </ac:spMkLst>
        </pc:spChg>
      </pc:sldChg>
      <pc:sldChg chg="modSp mod setBg">
        <pc:chgData name="Duane Miller" userId="086b8d4e5ca37aec" providerId="LiveId" clId="{030894A9-6CBA-41C7-B896-C5A536E38884}" dt="2024-11-21T00:44:57.786" v="78" actId="207"/>
        <pc:sldMkLst>
          <pc:docMk/>
          <pc:sldMk cId="3581049541" sldId="284"/>
        </pc:sldMkLst>
        <pc:spChg chg="mod">
          <ac:chgData name="Duane Miller" userId="086b8d4e5ca37aec" providerId="LiveId" clId="{030894A9-6CBA-41C7-B896-C5A536E38884}" dt="2024-11-21T00:44:57.786" v="78" actId="207"/>
          <ac:spMkLst>
            <pc:docMk/>
            <pc:sldMk cId="3581049541" sldId="284"/>
            <ac:spMk id="6" creationId="{02FB4BA9-7191-21EB-61DB-D2323976E802}"/>
          </ac:spMkLst>
        </pc:spChg>
      </pc:sldChg>
      <pc:sldChg chg="modSp mod setBg">
        <pc:chgData name="Duane Miller" userId="086b8d4e5ca37aec" providerId="LiveId" clId="{030894A9-6CBA-41C7-B896-C5A536E38884}" dt="2024-11-21T00:45:13.531" v="90" actId="207"/>
        <pc:sldMkLst>
          <pc:docMk/>
          <pc:sldMk cId="609206482" sldId="285"/>
        </pc:sldMkLst>
        <pc:spChg chg="mod">
          <ac:chgData name="Duane Miller" userId="086b8d4e5ca37aec" providerId="LiveId" clId="{030894A9-6CBA-41C7-B896-C5A536E38884}" dt="2024-11-21T00:45:13.531" v="90" actId="207"/>
          <ac:spMkLst>
            <pc:docMk/>
            <pc:sldMk cId="609206482" sldId="285"/>
            <ac:spMk id="6" creationId="{2F14206B-8B1A-DCEB-F65A-6BB1AD86B2D4}"/>
          </ac:spMkLst>
        </pc:spChg>
      </pc:sldChg>
      <pc:sldChg chg="modSp mod setBg">
        <pc:chgData name="Duane Miller" userId="086b8d4e5ca37aec" providerId="LiveId" clId="{030894A9-6CBA-41C7-B896-C5A536E38884}" dt="2024-11-21T00:45:21.378" v="101" actId="207"/>
        <pc:sldMkLst>
          <pc:docMk/>
          <pc:sldMk cId="717797434" sldId="286"/>
        </pc:sldMkLst>
        <pc:spChg chg="mod">
          <ac:chgData name="Duane Miller" userId="086b8d4e5ca37aec" providerId="LiveId" clId="{030894A9-6CBA-41C7-B896-C5A536E38884}" dt="2024-11-21T00:45:21.378" v="101" actId="207"/>
          <ac:spMkLst>
            <pc:docMk/>
            <pc:sldMk cId="717797434" sldId="286"/>
            <ac:spMk id="6" creationId="{E0C1E2CF-93B4-B264-710F-5329C6C42421}"/>
          </ac:spMkLst>
        </pc:spChg>
      </pc:sldChg>
      <pc:sldChg chg="modSp mod setBg">
        <pc:chgData name="Duane Miller" userId="086b8d4e5ca37aec" providerId="LiveId" clId="{030894A9-6CBA-41C7-B896-C5A536E38884}" dt="2024-11-21T00:45:28.416" v="111" actId="207"/>
        <pc:sldMkLst>
          <pc:docMk/>
          <pc:sldMk cId="3337902308" sldId="287"/>
        </pc:sldMkLst>
        <pc:spChg chg="mod">
          <ac:chgData name="Duane Miller" userId="086b8d4e5ca37aec" providerId="LiveId" clId="{030894A9-6CBA-41C7-B896-C5A536E38884}" dt="2024-11-21T00:45:28.416" v="111" actId="207"/>
          <ac:spMkLst>
            <pc:docMk/>
            <pc:sldMk cId="3337902308" sldId="287"/>
            <ac:spMk id="6" creationId="{6C7DB114-5839-AB6D-5B5C-8BE99A8D690E}"/>
          </ac:spMkLst>
        </pc:spChg>
      </pc:sldChg>
      <pc:sldChg chg="modSp mod setBg">
        <pc:chgData name="Duane Miller" userId="086b8d4e5ca37aec" providerId="LiveId" clId="{030894A9-6CBA-41C7-B896-C5A536E38884}" dt="2024-11-21T00:45:38.093" v="123" actId="207"/>
        <pc:sldMkLst>
          <pc:docMk/>
          <pc:sldMk cId="2260615156" sldId="288"/>
        </pc:sldMkLst>
        <pc:spChg chg="mod">
          <ac:chgData name="Duane Miller" userId="086b8d4e5ca37aec" providerId="LiveId" clId="{030894A9-6CBA-41C7-B896-C5A536E38884}" dt="2024-11-21T00:45:38.093" v="123" actId="207"/>
          <ac:spMkLst>
            <pc:docMk/>
            <pc:sldMk cId="2260615156" sldId="288"/>
            <ac:spMk id="6" creationId="{6AFA5343-82DD-A22B-EB1E-F0211F4BEE64}"/>
          </ac:spMkLst>
        </pc:spChg>
      </pc:sldChg>
      <pc:sldChg chg="modSp mod setBg">
        <pc:chgData name="Duane Miller" userId="086b8d4e5ca37aec" providerId="LiveId" clId="{030894A9-6CBA-41C7-B896-C5A536E38884}" dt="2024-11-21T00:46:03.110" v="138" actId="207"/>
        <pc:sldMkLst>
          <pc:docMk/>
          <pc:sldMk cId="3987730742" sldId="289"/>
        </pc:sldMkLst>
        <pc:spChg chg="mod">
          <ac:chgData name="Duane Miller" userId="086b8d4e5ca37aec" providerId="LiveId" clId="{030894A9-6CBA-41C7-B896-C5A536E38884}" dt="2024-11-21T00:46:03.110" v="138" actId="207"/>
          <ac:spMkLst>
            <pc:docMk/>
            <pc:sldMk cId="3987730742" sldId="289"/>
            <ac:spMk id="6" creationId="{35B8D32A-1362-12AD-F6D1-1CB6A5777A2C}"/>
          </ac:spMkLst>
        </pc:spChg>
      </pc:sldChg>
      <pc:sldChg chg="modSp mod setBg">
        <pc:chgData name="Duane Miller" userId="086b8d4e5ca37aec" providerId="LiveId" clId="{030894A9-6CBA-41C7-B896-C5A536E38884}" dt="2024-11-21T00:46:12.827" v="156" actId="207"/>
        <pc:sldMkLst>
          <pc:docMk/>
          <pc:sldMk cId="207795736" sldId="290"/>
        </pc:sldMkLst>
        <pc:spChg chg="mod">
          <ac:chgData name="Duane Miller" userId="086b8d4e5ca37aec" providerId="LiveId" clId="{030894A9-6CBA-41C7-B896-C5A536E38884}" dt="2024-11-21T00:46:12.827" v="156" actId="207"/>
          <ac:spMkLst>
            <pc:docMk/>
            <pc:sldMk cId="207795736" sldId="290"/>
            <ac:spMk id="6" creationId="{31058D37-82B4-7333-DCDA-8E1D7E07B1DD}"/>
          </ac:spMkLst>
        </pc:spChg>
      </pc:sldChg>
      <pc:sldChg chg="modSp mod setBg">
        <pc:chgData name="Duane Miller" userId="086b8d4e5ca37aec" providerId="LiveId" clId="{030894A9-6CBA-41C7-B896-C5A536E38884}" dt="2024-11-21T00:46:24.138" v="167" actId="207"/>
        <pc:sldMkLst>
          <pc:docMk/>
          <pc:sldMk cId="3560277085" sldId="291"/>
        </pc:sldMkLst>
        <pc:spChg chg="mod">
          <ac:chgData name="Duane Miller" userId="086b8d4e5ca37aec" providerId="LiveId" clId="{030894A9-6CBA-41C7-B896-C5A536E38884}" dt="2024-11-21T00:46:24.138" v="167" actId="207"/>
          <ac:spMkLst>
            <pc:docMk/>
            <pc:sldMk cId="3560277085" sldId="291"/>
            <ac:spMk id="6" creationId="{61A20087-44B1-B63E-836C-C00EAB583559}"/>
          </ac:spMkLst>
        </pc:spChg>
      </pc:sldChg>
      <pc:sldChg chg="modSp mod setBg">
        <pc:chgData name="Duane Miller" userId="086b8d4e5ca37aec" providerId="LiveId" clId="{030894A9-6CBA-41C7-B896-C5A536E38884}" dt="2024-11-21T00:46:31.498" v="178" actId="207"/>
        <pc:sldMkLst>
          <pc:docMk/>
          <pc:sldMk cId="2156905222" sldId="292"/>
        </pc:sldMkLst>
        <pc:spChg chg="mod">
          <ac:chgData name="Duane Miller" userId="086b8d4e5ca37aec" providerId="LiveId" clId="{030894A9-6CBA-41C7-B896-C5A536E38884}" dt="2024-11-21T00:46:31.498" v="178" actId="207"/>
          <ac:spMkLst>
            <pc:docMk/>
            <pc:sldMk cId="2156905222" sldId="292"/>
            <ac:spMk id="6" creationId="{BAB14950-17EA-9BC7-4FF7-D33EBD5BAF6A}"/>
          </ac:spMkLst>
        </pc:spChg>
      </pc:sldChg>
      <pc:sldChg chg="modSp mod setBg">
        <pc:chgData name="Duane Miller" userId="086b8d4e5ca37aec" providerId="LiveId" clId="{030894A9-6CBA-41C7-B896-C5A536E38884}" dt="2024-11-21T00:46:39.574" v="187" actId="207"/>
        <pc:sldMkLst>
          <pc:docMk/>
          <pc:sldMk cId="764003883" sldId="293"/>
        </pc:sldMkLst>
        <pc:spChg chg="mod">
          <ac:chgData name="Duane Miller" userId="086b8d4e5ca37aec" providerId="LiveId" clId="{030894A9-6CBA-41C7-B896-C5A536E38884}" dt="2024-11-21T00:46:39.574" v="187" actId="207"/>
          <ac:spMkLst>
            <pc:docMk/>
            <pc:sldMk cId="764003883" sldId="293"/>
            <ac:spMk id="6" creationId="{700C818E-012B-835F-5DC5-CFAA085BE03F}"/>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33:25.516"/>
    </inkml:context>
    <inkml:brush xml:id="br0">
      <inkml:brushProperty name="width" value="0.1" units="cm"/>
      <inkml:brushProperty name="height" value="0.1" units="cm"/>
      <inkml:brushProperty name="color" value="#E71224"/>
    </inkml:brush>
  </inkml:definitions>
  <inkml:trace contextRef="#ctx0" brushRef="#br0">0 66 455 0 0,'23'-14'3543'0'0,"-16"11"-3289"0"0,-1 0-100 0 0,1 0 0 0 0,-1 1-1 0 0,0-1 1 0 0,0 1 0 0 0,1 0 0 0 0,0 1-1 0 0,-1 0 1 0 0,1 0 0 0 0,0 0 0 0 0,12 1-1 0 0,-2 2 160 0 0,26-2-1 0 0,-23 0-73 0 0,-20 0-238 0 0,8-1 136 0 0,-1 2 0 0 0,0-1 0 0 0,1 1 1 0 0,-1 0-1 0 0,11 3 0 0 0,-7-1-28 0 0,0 0 1 0 0,0-1-1 0 0,0 0 0 0 0,0-1 0 0 0,0 0 0 0 0,0 0 0 0 0,1-1 0 0 0,-1-1 0 0 0,0 0 0 0 0,19-4 0 0 0,-24 4-71 0 0,1 0 0 0 0,-1 1 0 0 0,0 0-1 0 0,1 0 1 0 0,-1 0 0 0 0,1 1 0 0 0,-1 0-1 0 0,0 0 1 0 0,0 1 0 0 0,1-1 0 0 0,-1 1-1 0 0,0 1 1 0 0,0-1 0 0 0,7 5 0 0 0,-2-1-11 0 0,1-2 0 0 0,17 6 0 0 0,-12-8 10 0 0,-1 0 1 0 0,1-2-1 0 0,-1 0 0 0 0,1 0 0 0 0,-1-2 0 0 0,31-6 0 0 0,31-2 215 0 0,71 13 38 0 0,-10 0-236 0 0,-29-9 0 0 0,-101 5-56 0 0,189-29 204 0 0,-148 19-190 0 0,0 1 1 0 0,1 4-1 0 0,0 1 0 0 0,0 2 1 0 0,56 6-1 0 0,-25 5-12 0 0,126 6 0 0 0,-81-23 28 0 0,-82 5-10 0 0,63 1 0 0 0,81 16-18 0 0,-93-8 0 0 0,-40 0 0 0 0,0-3 0 0 0,60-6 0 0 0,-68 2 19 0 0,0 1 1 0 0,50 7-1 0 0,-50-3-13 0 0,-20-2-6 0 0,154 13 0 0 0,-109-1 0 0 0,-43-7 0 0 0,33 3 0 0 0,99-5 0 0 0,-137-4 0 0 0,1 1 0 0 0,-1 1 0 0 0,27 5 0 0 0,-27-2 0 0 0,1-2 0 0 0,51 0 0 0 0,126-6 0 0 0,-154 3 0 0 0,2-2 22 0 0,57-11 0 0 0,-13 2-2 0 0,-2 0-20 0 0,33-2 0 0 0,4 0 0 0 0,128 7 0 0 0,-167 0 0 0 0,-70 4 0 0 0,0 0 0 0 0,1 1 0 0 0,-1 1 0 0 0,1 1 0 0 0,33 5 0 0 0,-29 2 0 0 0,-1 0 0 0 0,35 18 0 0 0,-35-15 0 0 0,33 20 0 0 0,-40-21 0 0 0,32 15 0 0 0,-16-13 11 0 0,1-1 0 0 0,0-3-1 0 0,1 0 1 0 0,0-2 0 0 0,53 2-1 0 0,106 1-10 0 0,-156-6 0 0 0,-25-2 0 0 0,0 1 0 0 0,0-2 0 0 0,1 0 0 0 0,-1 0 0 0 0,0-2 0 0 0,0 1 0 0 0,19-6 0 0 0,-10 0 0 0 0,-14 4 0 0 0,0 1 0 0 0,0-1 0 0 0,-1-1 0 0 0,10-5 0 0 0,-17 9-1 0 0,-1 0-1 0 0,1-1 1 0 0,-1 1-1 0 0,1 0 0 0 0,-1-1 1 0 0,1 1-1 0 0,-1 0 1 0 0,1 0-1 0 0,-1 0 1 0 0,1 0-1 0 0,-1-1 0 0 0,1 1 1 0 0,0 0-1 0 0,-1 0 1 0 0,1 0-1 0 0,-1 0 0 0 0,1 0 1 0 0,-1 0-1 0 0,1 0 1 0 0,0 1-1 0 0,-1-1 1 0 0,1 0-1 0 0,-1 0 0 0 0,1 0 1 0 0,-1 1-1 0 0,1-1 1 0 0,-1 0-1 0 0,1 0 0 0 0,-1 1 1 0 0,1-1-1 0 0,-1 0 1 0 0,1 1-1 0 0,-1-1 1 0 0,0 1-1 0 0,1 0 0 0 0,9 19-226 0 0,-8-13 100 0 0,2 2-403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37:47.100"/>
    </inkml:context>
    <inkml:brush xml:id="br0">
      <inkml:brushProperty name="width" value="0.1" units="cm"/>
      <inkml:brushProperty name="height" value="0.1" units="cm"/>
      <inkml:brushProperty name="color" value="#E71224"/>
    </inkml:brush>
  </inkml:definitions>
  <inkml:trace contextRef="#ctx0" brushRef="#br0">3814 0 1927 0 0,'6'4'174'0'0,"0"0"-1"0"0,-1 1 1 0 0,0-1-1 0 0,0 1 1 0 0,0 0-1 0 0,0 0 1 0 0,-1 1-1 0 0,0 0 0 0 0,0-1 1 0 0,-1 1-1 0 0,5 9 1 0 0,-9-14-47 0 0,1-1 0 0 0,0 1 1 0 0,0-1-1 0 0,-1 1 0 0 0,1 0 1 0 0,0-1-1 0 0,-1 1 0 0 0,1-1 1 0 0,-1 1-1 0 0,1-1 0 0 0,-1 1 0 0 0,1-1 1 0 0,-1 1-1 0 0,1-1 0 0 0,-1 0 1 0 0,1 1-1 0 0,-1-1 0 0 0,0 0 1 0 0,1 1-1 0 0,-1-1 0 0 0,0 0 0 0 0,1 0 1 0 0,-1 0-1 0 0,0 0 0 0 0,0 1 1 0 0,-21 5 716 0 0,-168 22 2165 0 0,159-25-2637 0 0,1-2 1 0 0,-1-2-1 0 0,0-1 1 0 0,-37-6-1 0 0,31 2-88 0 0,-1 2-1 0 0,1 1 1 0 0,-49 3-1 0 0,-110 19 483 0 0,120-11-491 0 0,-250 2 785 0 0,66-7-282 0 0,-7 10-428 0 0,9-2 147 0 0,175-9-272 0 0,-227 15 301 0 0,56-10-110 0 0,128-16-206 0 0,48 4-59 0 0,-42 1 66 0 0,-18 13-153 0 0,-92 1 76 0 0,80-10 78 0 0,84-1-178 0 0,19 0 9 0 0,-55-7 0 0 0,61 3-21 0 0,18 2 28 0 0,-44-9 0 0 0,33 3 187 0 0,27 9-88 0 0,23 7-85 0 0,1-3-46 0 0,0 0-1 0 0,1 0 0 0 0,-1-2 0 0 0,1 0 1 0 0,0-1-1 0 0,20-2 0 0 0,8 1 18 0 0,47-2 21 0 0,8 0-40 0 0,226 1 445 0 0,-127-3 814 0 0,73 2-2789 0 0,-82-7 1507 0 0,115 2 66 0 0,-173 15-65 0 0,153 0 0 0 0,-200-13 5 0 0,52-3 24 0 0,164 10 1 0 0,194-1 9 0 0,-361-6-24 0 0,-112 5-18 0 0,-3-2-19 0 0,1 2-1 0 0,-1 1 1 0 0,0 0-1 0 0,28 6 1 0 0,-44-6-86 0 0,0 0 0 0 0,0 1 0 0 0,-1-1-1 0 0,1 1 1 0 0,0 0 0 0 0,-1 0 0 0 0,0 0 0 0 0,1 1 0 0 0,-1-1 0 0 0,0 1 0 0 0,0 0 0 0 0,0 0 0 0 0,4 5 0 0 0,3 8-1334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50:10.869"/>
    </inkml:context>
    <inkml:brush xml:id="br0">
      <inkml:brushProperty name="width" value="0.1" units="cm"/>
      <inkml:brushProperty name="height" value="0.1" units="cm"/>
      <inkml:brushProperty name="color" value="#F4F91B"/>
    </inkml:brush>
  </inkml:definitions>
  <inkml:trace contextRef="#ctx0" brushRef="#br0">2594 101 455 0 0,'-1'-2'194'0'0,"1"1"0"0"0,0-1 0 0 0,0 1-1 0 0,0 0 1 0 0,-1-1 0 0 0,1 1 0 0 0,0 0-1 0 0,-1 0 1 0 0,1-1 0 0 0,-1 1 0 0 0,0 0-1 0 0,1 0 1 0 0,-3-3 0 0 0,3 4-105 0 0,0 0 1 0 0,-1-1-1 0 0,1 1 1 0 0,-1-1-1 0 0,1 1 1 0 0,0 0-1 0 0,-1-1 0 0 0,1 1 1 0 0,-1 0-1 0 0,1-1 1 0 0,-1 1-1 0 0,0 0 1 0 0,1 0-1 0 0,-1 0 1 0 0,1-1-1 0 0,-1 1 0 0 0,1 0 1 0 0,-1 0-1 0 0,0 0 1 0 0,1 0-1 0 0,-1 0 1 0 0,1 0-1 0 0,-1 0 1 0 0,0 0-1 0 0,1 0 1 0 0,-1 0-1 0 0,1 1 0 0 0,-1-1 1 0 0,1 0-1 0 0,-2 1 1 0 0,-16 10 410 0 0,16-10-439 0 0,0 1-1 0 0,0-1 0 0 0,1 0 1 0 0,-2 1-1 0 0,1-1 1 0 0,0 0-1 0 0,0 0 1 0 0,0-1-1 0 0,0 1 0 0 0,-1 0 1 0 0,1-1-1 0 0,0 1 1 0 0,0-1-1 0 0,-1 0 0 0 0,1 0 1 0 0,0 0-1 0 0,-5 0 1 0 0,4-1 75 0 0,-109-8 2569 0 0,-45-4-1674 0 0,29 0-241 0 0,-104-2-13 0 0,-121-3-10 0 0,128 8-81 0 0,56 1-253 0 0,5 3-309 0 0,-238 0 201 0 0,-74 39-1915 0 0,390-22-3364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50:51.130"/>
    </inkml:context>
    <inkml:brush xml:id="br0">
      <inkml:brushProperty name="width" value="0.1" units="cm"/>
      <inkml:brushProperty name="height" value="0.1" units="cm"/>
      <inkml:brushProperty name="color" value="#F4F91B"/>
    </inkml:brush>
  </inkml:definitions>
  <inkml:trace contextRef="#ctx0" brushRef="#br0">1579 87 3823 0 0,'-18'-10'556'0'0,"14"7"-254"0"0,0 1 0 0 0,-1 0 0 0 0,1 0 0 0 0,0 0 0 0 0,-1 0 0 0 0,1 1 0 0 0,-1 0 0 0 0,1-1 0 0 0,-8 1 0 0 0,-75 1 930 0 0,0 0-190 0 0,50-3-635 0 0,-1 2 1 0 0,1 1 0 0 0,-55 7-1 0 0,47 1-202 0 0,-78 9 472 0 0,101-15-410 0 0,1-2 1 0 0,-1 0 0 0 0,-38-6-1 0 0,-103-29 1281 0 0,23 4-545 0 0,78 23-779 0 0,0 2 1 0 0,-75 3-1 0 0,106 4-467 0 0,0 1 0 0 0,1 1-1 0 0,-1 2 1 0 0,1 1 0 0 0,-47 16-1 0 0,33-7-5160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50:52.912"/>
    </inkml:context>
    <inkml:brush xml:id="br0">
      <inkml:brushProperty name="width" value="0.1" units="cm"/>
      <inkml:brushProperty name="height" value="0.1" units="cm"/>
      <inkml:brushProperty name="color" value="#F4F91B"/>
    </inkml:brush>
  </inkml:definitions>
  <inkml:trace contextRef="#ctx0" brushRef="#br0">4237 23 919 0 0,'4'-5'17'0'0,"18"-13"5108"0"0,-30 22-4824 0 0,1-2-241 0 0,0 0 0 0 0,0 0 0 0 0,0 0 0 0 0,-1-1 0 0 0,1-1 0 0 0,-15 1 0 0 0,2 0 189 0 0,-25 6 440 0 0,1 1 0 0 0,0 3-1 0 0,-80 31 1 0 0,4-2 52 0 0,83-30-458 0 0,-1-2 0 0 0,-1-2 0 0 0,1-1 0 0 0,-45-1 0 0 0,-156-13 1038 0 0,-19 0-283 0 0,23 30-638 0 0,136-1-4518 0 0,51-6-434 0 0</inkml:trace>
  <inkml:trace contextRef="#ctx0" brushRef="#br0" timeOffset="1">2052 88 3679 0 0,'-28'-4'1313'0'0,"-1"1"-1"0"0,-41 1 1 0 0,13 2-1083 0 0,-99 0 540 0 0,6 2 547 0 0,118-2-784 0 0,-52 7 1 0 0,-6 2 160 0 0,-27-6 254 0 0,-181-19 0 0 0,-10-5 223 0 0,200 16-880 0 0,-95 1-35 0 0,166 6-309 0 0,0 1 0 0 0,0 2 0 0 0,-53 13 0 0 0,8 11-1429 0 0,43-13-3446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50:53.909"/>
    </inkml:context>
    <inkml:brush xml:id="br0">
      <inkml:brushProperty name="width" value="0.1" units="cm"/>
      <inkml:brushProperty name="height" value="0.1" units="cm"/>
      <inkml:brushProperty name="color" value="#F4F91B"/>
    </inkml:brush>
  </inkml:definitions>
  <inkml:trace contextRef="#ctx0" brushRef="#br0">2703 2 1839 0 0,'0'-1'134'0'0,"0"0"-12"0"0,0 2-7 0 0,0 0 0 0 0,0 0-1 0 0,0 0 1 0 0,0 0-1 0 0,0 0 1 0 0,0 0-1 0 0,-1 0 1 0 0,1 0-1 0 0,0 0 1 0 0,-1 0 0 0 0,1 0-1 0 0,-1 0 1 0 0,1 0-1 0 0,-1 0 1 0 0,1 0-1 0 0,-1 0 1 0 0,1 0-1 0 0,-1-1 1 0 0,0 1 0 0 0,0 0-1 0 0,1 0 1 0 0,-1-1-1 0 0,0 1 1 0 0,0 0-1 0 0,0-1 1 0 0,0 1-1 0 0,0-1 1 0 0,0 0 0 0 0,0 1-1 0 0,-1 0 1 0 0,-2-1 144 0 0,0 1 1 0 0,-1 0-1 0 0,1-1 1 0 0,0 0-1 0 0,0 0 1 0 0,-7-1-1 0 0,-3 1 157 0 0,0 0-1 0 0,0 1 1 0 0,1 1-1 0 0,-28 6 1 0 0,25-4-234 0 0,-1-1 1 0 0,-32 2 0 0 0,-90-11 1344 0 0,74 3-867 0 0,-91 5-1 0 0,-391 66 285 0 0,485-61-828 0 0,-1-2 0 0 0,-70-3 1 0 0,-126-19 188 0 0,158 9-223 0 0,18 1-24 0 0,-295-11 103 0 0,308 21-411 0 0,-98 17 0 0 0,12 10-3990 0 0,66-12-103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50:55.814"/>
    </inkml:context>
    <inkml:brush xml:id="br0">
      <inkml:brushProperty name="width" value="0.1" units="cm"/>
      <inkml:brushProperty name="height" value="0.1" units="cm"/>
      <inkml:brushProperty name="color" value="#F4F91B"/>
    </inkml:brush>
  </inkml:definitions>
  <inkml:trace contextRef="#ctx0" brushRef="#br0">1137 35 919 0 0,'-9'-5'921'0'0,"0"0"-1"0"0,-1 1 0 0 0,0 0 0 0 0,0 1 0 0 0,-20-5 0 0 0,15 5-389 0 0,-1 1 1 0 0,0 1 0 0 0,-21 1-1 0 0,-7 4-47 0 0,-81 19-1 0 0,102-18-81 0 0,-143 37 604 0 0,45-10-470 0 0,-110 31 194 0 0,175-45-938 0 0,1 3 0 0 0,-54 30 0 0 0,64-28-648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52:28.714"/>
    </inkml:context>
    <inkml:brush xml:id="br0">
      <inkml:brushProperty name="width" value="0.1" units="cm"/>
      <inkml:brushProperty name="height" value="0.1" units="cm"/>
      <inkml:brushProperty name="color" value="#F4F91B"/>
    </inkml:brush>
  </inkml:definitions>
  <inkml:trace contextRef="#ctx0" brushRef="#br0">691 1468 4175 0 0,'1'-5'411'0'0,"0"2"-237"0"0,0 1 0 0 0,0 0 0 0 0,0-1 0 0 0,0 1 0 0 0,0 0 0 0 0,0 0 0 0 0,1 0 0 0 0,2-3 0 0 0,2-6 657 0 0,-5 10-643 0 0,0-1 0 0 0,0 1 0 0 0,0-1-1 0 0,0 1 1 0 0,1 0 0 0 0,-1-1 0 0 0,0 1 0 0 0,1 0-1 0 0,-1 0 1 0 0,1 0 0 0 0,-1 0 0 0 0,1 0-1 0 0,-1 0 1 0 0,1 1 0 0 0,2-2 0 0 0,-3 2-120 0 0,-1 0 1 0 0,1-1-1 0 0,0 1 1 0 0,-1 0-1 0 0,1 0 1 0 0,0 0-1 0 0,0 0 1 0 0,-1 0-1 0 0,1 0 1 0 0,0 0-1 0 0,-1 0 1 0 0,1 0-1 0 0,0 0 1 0 0,-1 0-1 0 0,1 0 1 0 0,0 1-1 0 0,-1-1 1 0 0,1 0-1 0 0,0 0 1 0 0,-1 1-1 0 0,1-1 0 0 0,-1 0 1 0 0,1 1-1 0 0,-1-1 1 0 0,1 1-1 0 0,-1-1 1 0 0,1 1-1 0 0,-1-1 1 0 0,1 1-1 0 0,-1-1 1 0 0,1 1-1 0 0,-1-1 1 0 0,0 1-1 0 0,1 0 1 0 0,-1-1-1 0 0,0 1 1 0 0,0 0-1 0 0,1-1 1 0 0,-1 2-1 0 0,1 2 71 0 0,1-1-1 0 0,0 1 0 0 0,-1 0 1 0 0,1-1-1 0 0,1 0 0 0 0,-1 1 1 0 0,0-1-1 0 0,1 0 0 0 0,-1 0 1 0 0,1 0-1 0 0,0-1 0 0 0,0 1 1 0 0,0-1-1 0 0,1 1 0 0 0,-1-1 1 0 0,0 0-1 0 0,1 0 0 0 0,0-1 1 0 0,4 3-1 0 0,8 1 188 0 0,0 0 1 0 0,-1-1-1 0 0,23 4 0 0 0,-6-4 265 0 0,39-1 0 0 0,-40-2-272 0 0,44 6-1 0 0,-15 3-59 0 0,62 3 0 0 0,-98-13-79 0 0,1 0 0 0 0,0-1 0 0 0,-1-2-1 0 0,1 0 1 0 0,33-10 0 0 0,-23 4 30 0 0,2 2 0 0 0,68-5 0 0 0,77 9-78 0 0,-146 3-96 0 0,53-1-4 0 0,-1-4 0 0 0,0-4 0 0 0,95-22 0 0 0,-164 27-1 0 0,-1 2 1 0 0,1 0 0 0 0,36 1 0 0 0,54 11 123 0 0,-83-7-179 0 0,36 3 40 0 0,0-2 0 0 0,0-3 0 0 0,74-9 0 0 0,-55 3 97 0 0,93 5-1 0 0,-3 1 26 0 0,141-25 54 0 0,-266 18-185 0 0,0 3 1 0 0,0 1 0 0 0,0 2-1 0 0,0 2 1 0 0,-1 2 0 0 0,55 12-1 0 0,53 25-7 0 0,-132-37 6 0 0,-1-1 1 0 0,1-1-1 0 0,32-1 0 0 0,64-9 45 0 0,-36 2 1 0 0,-15 3-31 0 0,0 3 1 0 0,122 16-1 0 0,-96-2 11 0 0,152 6 0 0 0,-207-19-32 0 0,-1 3 0 0 0,64 14 0 0 0,-71-12 0 0 0,2-2 0 0 0,46 2 0 0 0,10 1 0 0 0,146 21 0 0 0,-212-27 0 0 0,0 0 0 0 0,20-3 0 0 0,7 0 0 0 0,117-5 54 0 0,-110 3-44 0 0,289-14 54 0 0,-102 18-64 0 0,-172 7 18 0 0,-40-3-3 0 0,-1-2 1 0 0,44-1-1 0 0,5-5-15 0 0,-42 4 0 0 0,-1-3 0 0 0,70-12 0 0 0,-88 10 49 0 0,-2-1 0 0 0,21-10 0 0 0,-18 7-28 0 0,0 1-25 0 0,-1-1 0 0 0,0 0 0 0 0,23-18 0 0 0,-34 22 50 0 0,0 0 0 0 0,0 0 0 0 0,-1-1 0 0 0,1 0 0 0 0,-1 0 0 0 0,-1 0 0 0 0,1 0 0 0 0,-1-1 0 0 0,0 0 0 0 0,0 0 0 0 0,3-10 0 0 0,-4 9 7 0 0,1 1 0 0 0,0-1-1 0 0,0 1 1 0 0,1 0 0 0 0,-1 0 0 0 0,9-7 0 0 0,-9 9-46 0 0,0 0 1 0 0,0 0 0 0 0,0 0 0 0 0,0-1 0 0 0,-1 1 0 0 0,0-1 0 0 0,0 1 0 0 0,0-1-1 0 0,-1 0 1 0 0,0 0 0 0 0,2-12 0 0 0,-3 11 3 0 0,0 0-1 0 0,-1 0 0 0 0,1 0 1 0 0,-2 1-1 0 0,1-1 1 0 0,-1 0-1 0 0,0 0 1 0 0,0 0-1 0 0,-1 1 1 0 0,0-1-1 0 0,0 1 0 0 0,-1-1 1 0 0,0 1-1 0 0,0 0 1 0 0,0 0-1 0 0,-1 0 1 0 0,-6-9-1 0 0,0 4 7 0 0,1 0-1 0 0,0-1 1 0 0,0 0-1 0 0,-10-21 1 0 0,16 27-12 0 0,0-1 0 0 0,1 1 0 0 0,-1 0 0 0 0,1-1 0 0 0,1 0 0 0 0,0 1 0 0 0,0-1 0 0 0,0 0 0 0 0,0 0 0 0 0,1 1 0 0 0,0-1 0 0 0,2-9 0 0 0,1-2 11 0 0,2-34 0 0 0,-5 45-12 0 0,-1-1 0 0 0,0 1 0 0 0,0-1 0 0 0,0 0 0 0 0,-1 1 0 0 0,0 0 0 0 0,-4-10 0 0 0,-5-12-4 0 0,0 0 0 0 0,2-1 0 0 0,2 0 0 0 0,-5-33 0 0 0,9 35 11 0 0,-1 0-1 0 0,-2 0 1 0 0,-1 1 0 0 0,-1-1-1 0 0,-14-30 1 0 0,-52-109 181 0 0,71 161-192 0 0,0 1 0 0 0,0-1 0 0 0,-1 1 0 0 0,0-1 0 0 0,0 1 0 0 0,0 0 0 0 0,0 1 0 0 0,-1-1 0 0 0,0 1 0 0 0,0 0 0 0 0,0 0 0 0 0,-7-4 0 0 0,-8-3 0 0 0,-1 0 0 0 0,-23-8 0 0 0,10 5 0 0 0,14 6 0 0 0,-1 1 0 0 0,0 0 0 0 0,-1 2 0 0 0,1 0 0 0 0,-1 1 0 0 0,-43-1 0 0 0,15 5 0 0 0,-97 15 0 0 0,88-9 0 0 0,-91 0 0 0 0,-58-17 0 0 0,-164 6 0 0 0,227 1 0 0 0,-178-25 0 0 0,307 27 0 0 0,-253-21 0 0 0,20 6 0 0 0,7 1 0 0 0,123 9 0 0 0,-172 12 0 0 0,189-1 0 0 0,-24-3 0 0 0,-142-17 0 0 0,208 14 21 0 0,1 1-1 0 0,-88 12 1 0 0,42-2-19 0 0,-103 0-2 0 0,-182 17 0 0 0,145-6 0 0 0,68-9 0 0 0,168-10 0 0 0,-291 24 0 0 0,0-17 0 0 0,54-6 70 0 0,-153-10-76 0 0,-109-18 70 0 0,357 14-64 0 0,109 6 0 0 0,0 2 0 0 0,-66 2 0 0 0,96 2 0 0 0,0 1 0 0 0,0 1 0 0 0,0 0 0 0 0,0 1 0 0 0,1 0 0 0 0,-1 0 0 0 0,1 2 0 0 0,0-1 0 0 0,-12 7 0 0 0,21-9-1 0 0,-1 0-1 0 0,0 1 1 0 0,0-1-1 0 0,1 1 1 0 0,0 0-1 0 0,-1 0 1 0 0,1 0-1 0 0,0 0 1 0 0,0 0-1 0 0,1 0 1 0 0,-1 0-1 0 0,1 1 1 0 0,-1-1-1 0 0,1 0 1 0 0,0 1-1 0 0,1-1 1 0 0,-1 1-1 0 0,0 0 1 0 0,1-1-1 0 0,0 1 1 0 0,0 4-1 0 0,0 9-7 0 0,2 0-1 0 0,0 0 0 0 0,5 19 1 0 0,-6-27 8 0 0,44 259 1 0 0,-42-237 0 0 0,3 19 0 0 0,0 82 0 0 0,-7-105 0 0 0,0-1 0 0 0,-2 1 0 0 0,-1-1 0 0 0,-1 0 0 0 0,-2 0 0 0 0,0-1 0 0 0,-12 28 0 0 0,15-46 0 0 0,1 0 0 0 0,0 0 0 0 0,0 1 0 0 0,0-1 0 0 0,1 1 0 0 0,1 0 0 0 0,-1-1 0 0 0,1 1 0 0 0,0 0 0 0 0,1 0 0 0 0,0 0 0 0 0,0 0 0 0 0,1 0 0 0 0,0-1 0 0 0,2 9 0 0 0,-1-5-31 0 0,0-1-1 0 0,-1 1 0 0 0,0-1 1 0 0,0 1-1 0 0,-2 14 0 0 0,-8 56-1120 0 0,5-56 165 0 0,-2 17-892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51:47.729"/>
    </inkml:context>
    <inkml:brush xml:id="br0">
      <inkml:brushProperty name="width" value="0.1" units="cm"/>
      <inkml:brushProperty name="height" value="0.1" units="cm"/>
      <inkml:brushProperty name="color" value="#F4F91B"/>
    </inkml:brush>
  </inkml:definitions>
  <inkml:trace contextRef="#ctx0" brushRef="#br0">1398 27 455 0 0,'-3'-3'51'0'0,"-1"0"0"0"0,1 1 0 0 0,0-1 0 0 0,-1 1-1 0 0,1-1 1 0 0,-1 1 0 0 0,0 0 0 0 0,-4-2 0 0 0,6 4 197 0 0,0-1 0 0 0,0 1-1 0 0,0-1 1 0 0,0 1 0 0 0,0 0 0 0 0,0-1 0 0 0,0 1 0 0 0,0 0 0 0 0,0 1 0 0 0,0-1 0 0 0,0 0 0 0 0,0 0 0 0 0,0 1 0 0 0,0-1 0 0 0,0 1 0 0 0,0 0 0 0 0,0 0-1 0 0,-3 1 1 0 0,-2 2-233 0 0,0-1 0 0 0,0 0 0 0 0,0 0 0 0 0,-1-1 0 0 0,0 0 0 0 0,1 0-1 0 0,-1 0 1 0 0,-14 0 0 0 0,-1-2 662 0 0,-38-4-1 0 0,38 1 259 0 0,-41 1 1 0 0,-67 5-99 0 0,-307-7 2912 0 0,294-2-3369 0 0,-17 1 343 0 0,128 6-2122 0 0,1 1 0 0 0,-61 12 0 0 0,57-5-3107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51:49.268"/>
    </inkml:context>
    <inkml:brush xml:id="br0">
      <inkml:brushProperty name="width" value="0.1" units="cm"/>
      <inkml:brushProperty name="height" value="0.1" units="cm"/>
      <inkml:brushProperty name="color" value="#F4F91B"/>
    </inkml:brush>
  </inkml:definitions>
  <inkml:trace contextRef="#ctx0" brushRef="#br0">1912 125 4111 0 0,'1'-1'156'0'0,"-1"-1"-1"0"0,0 1 0 0 0,0-1 0 0 0,-1 1 0 0 0,1-1 0 0 0,0 0 0 0 0,0 1 0 0 0,-1-1 1 0 0,1 1-1 0 0,-1-1 0 0 0,0 1 0 0 0,1 0 0 0 0,-1-1 0 0 0,0 1 0 0 0,0-1 0 0 0,0 1 1 0 0,0 0-1 0 0,0 0 0 0 0,0 0 0 0 0,0 0 0 0 0,0-1 0 0 0,0 1 0 0 0,0 1 0 0 0,-1-1 1 0 0,-1-1-1 0 0,1 1 21 0 0,-1 0 1 0 0,1 0 0 0 0,-1 1 0 0 0,0-1 0 0 0,1 1-1 0 0,-1-1 1 0 0,0 1 0 0 0,0 0 0 0 0,1 0-1 0 0,-1 1 1 0 0,0-1 0 0 0,0 0 0 0 0,-4 2-1 0 0,-8 3 4 0 0,13-5-116 0 0,0 1 0 0 0,1 0 0 0 0,-1 0 0 0 0,0-1 0 0 0,0 1 0 0 0,0-1 0 0 0,0 1 0 0 0,0-1 0 0 0,0 0 0 0 0,0 0 0 0 0,0 0 0 0 0,0 0 0 0 0,0 0 0 0 0,0-1 0 0 0,0 1 0 0 0,0-1 0 0 0,0 1 0 0 0,0-1 0 0 0,0 1 0 0 0,0-1 0 0 0,0 0 0 0 0,-2-2 0 0 0,-2 1-7 0 0,-1 0-1 0 0,1 0 1 0 0,0 1-1 0 0,0-1 0 0 0,-1 1 1 0 0,1 1-1 0 0,0-1 0 0 0,-1 1 1 0 0,1 0-1 0 0,-7 1 1 0 0,-5 0 104 0 0,15-1-144 0 0,0 0 1 0 0,0 0 0 0 0,0 0 0 0 0,0 0 0 0 0,0 1-1 0 0,0 0 1 0 0,1-1 0 0 0,-1 1 0 0 0,0 0-1 0 0,0 0 1 0 0,-4 3 0 0 0,6-4-12 0 0,0 1-1 0 0,0-1 1 0 0,0 0 0 0 0,1 1-1 0 0,-1-1 1 0 0,0 0 0 0 0,0 1 0 0 0,0-1-1 0 0,0 0 1 0 0,0 0 0 0 0,0 0-1 0 0,0 0 1 0 0,0 0 0 0 0,0 0 0 0 0,0 0-1 0 0,0-1 1 0 0,0 1 0 0 0,-1 0-1 0 0,1-1 8 0 0,0 1-1 0 0,0 0 0 0 0,0 0 0 0 0,0-1 1 0 0,0 1-1 0 0,0 0 0 0 0,0 0 0 0 0,0 0 1 0 0,0 0-1 0 0,0 0 0 0 0,0 1 0 0 0,0-1 1 0 0,0 0-1 0 0,0 0 0 0 0,1 1 1 0 0,-1-1-1 0 0,0 0 0 0 0,-1 2 0 0 0,1-2-1 0 0,0 0 1 0 0,1 1-1 0 0,-1-1 0 0 0,0 0 0 0 0,1 1 0 0 0,-1-1 0 0 0,0 0 1 0 0,1 0-1 0 0,-1 0 0 0 0,0 0 0 0 0,1 1 0 0 0,-1-1 0 0 0,0 0 0 0 0,0 0 1 0 0,1 0-1 0 0,-1 0 0 0 0,0-1 0 0 0,1 1 0 0 0,-1 0 0 0 0,0 0 0 0 0,1 0 1 0 0,-1 0-1 0 0,0-1 0 0 0,1 1 0 0 0,-2-1 0 0 0,1 0-1 0 0,0 1-1 0 0,0 0 1 0 0,1-1 0 0 0,-1 1-1 0 0,0 0 1 0 0,0 0 0 0 0,0-1-1 0 0,0 1 1 0 0,1 0 0 0 0,-1 0-1 0 0,0 0 1 0 0,0 0-1 0 0,0 0 1 0 0,0 0 0 0 0,-1 1-1 0 0,-19 2 152 0 0,19-4-140 0 0,0 2 1 0 0,-1-1-1 0 0,1 0 0 0 0,0 0 1 0 0,-1 1-1 0 0,1-1 1 0 0,0 1-1 0 0,-1 0 0 0 0,1 0 1 0 0,-2 1-1 0 0,-1 1-8 0 0,0 0 0 0 0,-1 0 0 0 0,1 0-1 0 0,-1 0 1 0 0,1-1 0 0 0,-1 0 0 0 0,0 0 0 0 0,0 0-1 0 0,0-1 1 0 0,0 0 0 0 0,-8 0 0 0 0,-1-1 162 0 0,-13 0 202 0 0,-29-3 0 0 0,14 1-104 0 0,31 2-144 0 0,1-1 1 0 0,-1 0 0 0 0,-20-4 0 0 0,-62-16 387 0 0,73 17-447 0 0,-1 0-1 0 0,1 1 1 0 0,-1 2-1 0 0,1 0 1 0 0,-1 1-1 0 0,-23 4 1 0 0,-58-2 9 0 0,-119-1 195 0 0,200-1-246 0 0,1 0 0 0 0,0-1 0 0 0,0-2 0 0 0,-27-5 0 0 0,21 3 89 0 0,-49-2 0 0 0,57 7-74 0 0,1-2 1 0 0,-1 0-1 0 0,1 0 1 0 0,0-2-1 0 0,-33-10 1 0 0,-20-16 367 0 0,65 28-378 0 0,-1 0 0 0 0,1 0 0 0 0,0 1 1 0 0,-1 0-1 0 0,-8-1 0 0 0,12 2-31 0 0,-1 1 0 0 0,1-1 0 0 0,0 1 1 0 0,0-1-1 0 0,0 1 0 0 0,-1 0 0 0 0,1 0 0 0 0,0 1 0 0 0,0-1 0 0 0,1 1 0 0 0,-1-1 0 0 0,-5 5 0 0 0,-9 8-483 0 0,1 0 0 0 0,1 2 0 0 0,-28 34 0 0 0,19-21-1195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52:09.933"/>
    </inkml:context>
    <inkml:brush xml:id="br0">
      <inkml:brushProperty name="width" value="0.1" units="cm"/>
      <inkml:brushProperty name="height" value="0.1" units="cm"/>
      <inkml:brushProperty name="color" value="#F4F91B"/>
    </inkml:brush>
  </inkml:definitions>
  <inkml:trace contextRef="#ctx0" brushRef="#br0">1718 25 1375 0 0,'-95'-8'374'0'0,"10"1"879"0"0,-47 2-569 0 0,-422 0 88 0 0,388 17-750 0 0,-200 2 9 0 0,317-13 7 0 0,-50 7 0 0 0,28-2-250 0 0,20-1-833 0 0,2 1-382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52:11.225"/>
    </inkml:context>
    <inkml:brush xml:id="br0">
      <inkml:brushProperty name="width" value="0.1" units="cm"/>
      <inkml:brushProperty name="height" value="0.1" units="cm"/>
      <inkml:brushProperty name="color" value="#F4F91B"/>
    </inkml:brush>
  </inkml:definitions>
  <inkml:trace contextRef="#ctx0" brushRef="#br0">1015 26 2759 0 0,'-38'-8'1306'0'0,"0"1"-1"0"0,-1 3 1 0 0,-54-1-1 0 0,68 5-1409 0 0,-232-2 2365 0 0,214 5-2019 0 0,1 2 0 0 0,0 1 0 0 0,-82 25 0 0 0,-111 59-646 0 0,197-73 117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37:56.942"/>
    </inkml:context>
    <inkml:brush xml:id="br0">
      <inkml:brushProperty name="width" value="0.1" units="cm"/>
      <inkml:brushProperty name="height" value="0.1" units="cm"/>
      <inkml:brushProperty name="color" value="#E71224"/>
    </inkml:brush>
  </inkml:definitions>
  <inkml:trace contextRef="#ctx0" brushRef="#br0">1927 133 455 0 0,'0'-1'145'0'0,"0"-1"0"0"0,0 1 0 0 0,0-1-1 0 0,-1 1 1 0 0,1-1 0 0 0,0 1 0 0 0,-1 0-1 0 0,1-1 1 0 0,-1 1 0 0 0,0 0 0 0 0,1-1-1 0 0,-1 1 1 0 0,0 0 0 0 0,0 0 0 0 0,0 0-1 0 0,0 0 1 0 0,0 0 0 0 0,0 0 0 0 0,0 0-1 0 0,-2-2 1 0 0,-1 1 267 0 0,1 0 0 0 0,-1 0 0 0 0,0 1 0 0 0,1-1 0 0 0,-1 1 0 0 0,-5-2 0 0 0,-120-23 1396 0 0,108 24-1448 0 0,-1 0-1 0 0,1 1 0 0 0,-1 1 0 0 0,-23 4 0 0 0,-73 15 438 0 0,67-8-568 0 0,-1-3 0 0 0,0-3 0 0 0,-68 0 1 0 0,-4-15 904 0 0,-227-49 1 0 0,256 42-882 0 0,-136-8-1 0 0,194 23-404 0 0,0 2 1 0 0,1 2-1 0 0,-1 1 0 0 0,1 1 0 0 0,0 3 0 0 0,0 0 0 0 0,1 3 0 0 0,-61 24 1 0 0,55-16-1243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52:12.441"/>
    </inkml:context>
    <inkml:brush xml:id="br0">
      <inkml:brushProperty name="width" value="0.1" units="cm"/>
      <inkml:brushProperty name="height" value="0.1" units="cm"/>
      <inkml:brushProperty name="color" value="#F4F91B"/>
    </inkml:brush>
  </inkml:definitions>
  <inkml:trace contextRef="#ctx0" brushRef="#br0">1325 39 2759 0 0,'-11'-3'424'0'0,"0"1"-1"0"0,-1-1 0 0 0,1 2 0 0 0,0-1 1 0 0,0 2-1 0 0,-14 0 0 0 0,-68 10 166 0 0,18-1-321 0 0,-143-9 1463 0 0,-1-18 266 0 0,-5-1-985 0 0,189 17-1148 0 0,-148-5 716 0 0,60 9-3905 0 0,60 3-298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52:13.759"/>
    </inkml:context>
    <inkml:brush xml:id="br0">
      <inkml:brushProperty name="width" value="0.1" units="cm"/>
      <inkml:brushProperty name="height" value="0.1" units="cm"/>
      <inkml:brushProperty name="color" value="#F4F91B"/>
    </inkml:brush>
  </inkml:definitions>
  <inkml:trace contextRef="#ctx0" brushRef="#br0">1390 125 3967 0 0,'-2'-2'60'0'0,"-1"0"-1"0"0,1 1 1 0 0,-1-1-1 0 0,1 1 0 0 0,-1 0 1 0 0,0 0-1 0 0,1 0 1 0 0,-1 0-1 0 0,0 0 1 0 0,0 1-1 0 0,0-1 0 0 0,0 1 1 0 0,1 0-1 0 0,-1 0 1 0 0,0 0-1 0 0,0 0 0 0 0,-5 1 1 0 0,-12-1-70 0 0,-31-4 876 0 0,-1-2-1 0 0,-87-21 0 0 0,-141-33 2375 0 0,229 53-2900 0 0,-1 2-1 0 0,0 2 1 0 0,-79 7 0 0 0,-177 33-183 0 0,179-12-3531 0 0,59-9-496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52:15.278"/>
    </inkml:context>
    <inkml:brush xml:id="br0">
      <inkml:brushProperty name="width" value="0.1" units="cm"/>
      <inkml:brushProperty name="height" value="0.1" units="cm"/>
      <inkml:brushProperty name="color" value="#F4F91B"/>
    </inkml:brush>
  </inkml:definitions>
  <inkml:trace contextRef="#ctx0" brushRef="#br0">980 64 455 0 0,'-4'-4'2862'0'0,"2"5"-2922"0"0,0-1 1 0 0,0 0-1 0 0,-1 0 1 0 0,1 0-1 0 0,0 0 0 0 0,-1 0 1 0 0,1 0-1 0 0,0 0 1 0 0,-1-1-1 0 0,1 1 1 0 0,0-1-1 0 0,0 0 0 0 0,0 0 1 0 0,-1 0-1 0 0,-2-2 1 0 0,-12-3 889 0 0,-36-1 2275 0 0,15 7-2602 0 0,-51 5 0 0 0,77-4-111 0 0,-172 28 1122 0 0,177-27-1512 0 0,-18 2 160 0 0,0-2 0 0 0,-1 0 0 0 0,1-2 0 0 0,-45-4 0 0 0,31 2 22 0 0,20 1-63 0 0,-25-4 0 0 0,29 3 51 0 0,-2-1 23 0 0,-1 0 0 0 0,0-1 0 0 0,1-1 0 0 0,0 0 0 0 0,0-1 0 0 0,-25-14 0 0 0,34 16-100 0 0,0-1 0 0 0,0 2 0 0 0,-11-5 0 0 0,16 7-370 0 0,0 0 1 0 0,0 0-1 0 0,0 1 1 0 0,0-1-1 0 0,0 1 1 0 0,-1 0-1 0 0,1 0 0 0 0,0 0 1 0 0,0 0-1 0 0,0 0 1 0 0,0 1-1 0 0,-6 1 1 0 0,-4 4-3492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52:16.813"/>
    </inkml:context>
    <inkml:brush xml:id="br0">
      <inkml:brushProperty name="width" value="0.1" units="cm"/>
      <inkml:brushProperty name="height" value="0.1" units="cm"/>
      <inkml:brushProperty name="color" value="#F4F91B"/>
    </inkml:brush>
  </inkml:definitions>
  <inkml:trace contextRef="#ctx0" brushRef="#br0">2106 86 4287 0 0,'-16'-5'369'0'0,"0"1"0"0"0,0 1 0 0 0,0 0-1 0 0,-22-1 1 0 0,-29-5 269 0 0,24 2 66 0 0,-1 1 0 0 0,0 2 0 0 0,0 3 0 0 0,-70 5 0 0 0,-27 1-298 0 0,76-3-230 0 0,-37 4 336 0 0,-137 27 0 0 0,212-28-457 0 0,-1-1 1 0 0,1-1-1 0 0,-1-1 0 0 0,1-2 0 0 0,-1-1 0 0 0,0-1 0 0 0,1-1 0 0 0,-49-12 0 0 0,-43-14 618 0 0,-158-18 0 0 0,242 43-552 0 0,0 2 1 0 0,0 2-1 0 0,-41 4 1 0 0,-103 24-4224 0 0,131-19-244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52:17.514"/>
    </inkml:context>
    <inkml:brush xml:id="br0">
      <inkml:brushProperty name="width" value="0.1" units="cm"/>
      <inkml:brushProperty name="height" value="0.1" units="cm"/>
      <inkml:brushProperty name="color" value="#F4F91B"/>
    </inkml:brush>
  </inkml:definitions>
  <inkml:trace contextRef="#ctx0" brushRef="#br0">3864 166 1839 0 0,'3'-4'79'0'0,"-3"3"-63"0"0,1 1 0 0 0,-1 0 0 0 0,0-1 1 0 0,1 1-1 0 0,-1 0 0 0 0,0-1 1 0 0,1 1-1 0 0,-1 0 0 0 0,1-1 0 0 0,-1 1 1 0 0,0 0-1 0 0,1 0 0 0 0,-1 0 1 0 0,1-1-1 0 0,-1 1 0 0 0,1 0 0 0 0,-1 0 1 0 0,0 0-1 0 0,1 0 0 0 0,-1 0 1 0 0,1 0-1 0 0,-1 0 0 0 0,1 0 0 0 0,-1 0 1 0 0,1 0-1 0 0,-1 0 0 0 0,1 0 0 0 0,-1 0 1 0 0,1 0-1 0 0,-1 0 0 0 0,1 0 1 0 0,-1 1-1 0 0,0-1 0 0 0,1 0 0 0 0,-13-5 2131 0 0,9 4-1817 0 0,1-1 1 0 0,-1 1-1 0 0,0 0 1 0 0,0 0-1 0 0,0 0 0 0 0,1 0 1 0 0,-1 1-1 0 0,-5-2 0 0 0,-2 2-50 0 0,1 0 0 0 0,0-1 0 0 0,0-1 0 0 0,0 0 0 0 0,0 0 0 0 0,0 0 0 0 0,-10-6 0 0 0,16 6-130 0 0,0 0-1 0 0,-1 0 1 0 0,2-1 0 0 0,-1 1-1 0 0,0-1 1 0 0,1 0-1 0 0,-1 0 1 0 0,-3-6-1 0 0,4 6-32 0 0,-1-1-1 0 0,0 1 0 0 0,0-1 0 0 0,0 1 1 0 0,0 0-1 0 0,-6-4 0 0 0,-6-2 186 0 0,-23-9 0 0 0,18 9-218 0 0,3 3 43 0 0,0 1-1 0 0,0 0 0 0 0,-22-3 1 0 0,11 3-14 0 0,8 2-30 0 0,0 2 0 0 0,0 1 0 0 0,0 0 0 0 0,-1 1 0 0 0,-33 7 0 0 0,40-6-48 0 0,-117 24 109 0 0,81-15-32 0 0,-96 10 0 0 0,-60-20 144 0 0,99-3-149 0 0,-25 12 36 0 0,-1 1-30 0 0,49-9-48 0 0,-84-4 194 0 0,74-7 9 0 0,-1 4 1 0 0,-109 9-1 0 0,-110 9-82 0 0,-1-17-148 0 0,212 1-4 0 0,-35 4 35 0 0,-26 0 0 0 0,80-5-60 0 0,-39-1 35 0 0,-179 14 1 0 0,118 17-1501 0 0,119-15-3938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52:19.773"/>
    </inkml:context>
    <inkml:brush xml:id="br0">
      <inkml:brushProperty name="width" value="0.1" units="cm"/>
      <inkml:brushProperty name="height" value="0.1" units="cm"/>
      <inkml:brushProperty name="color" value="#F4F91B"/>
    </inkml:brush>
  </inkml:definitions>
  <inkml:trace contextRef="#ctx0" brushRef="#br0">3536 14 1839 0 0,'-2'0'49'0'0,"1"0"-1"0"0,-1-1 0 0 0,1 1 1 0 0,-1 0-1 0 0,1-1 0 0 0,-1 1 1 0 0,1-1-1 0 0,0 0 0 0 0,-1 1 1 0 0,-1-3-1 0 0,2 2 197 0 0,0 1 0 0 0,0-1-1 0 0,0 0 1 0 0,-1 1 0 0 0,1-1 0 0 0,0 1-1 0 0,0-1 1 0 0,0 1 0 0 0,0 0 0 0 0,-1-1-1 0 0,1 1 1 0 0,0 0 0 0 0,-1 0 0 0 0,1 0-1 0 0,0 0 1 0 0,0 0 0 0 0,-1 0 0 0 0,1 0-1 0 0,-1 1 1 0 0,-3 0-72 0 0,-3 1-42 0 0,1 0 0 0 0,-1 1 0 0 0,-13 6 0 0 0,15-6 24 0 0,-1 0 0 0 0,0 0 0 0 0,0-1-1 0 0,0 0 1 0 0,0-1 0 0 0,-1 0 0 0 0,1 0-1 0 0,-11 0 1 0 0,10-1 32 0 0,0 1 1 0 0,1 0-1 0 0,-1 0 0 0 0,0 0 0 0 0,0 1 1 0 0,1 1-1 0 0,-9 2 0 0 0,2 1-94 0 0,-1-1-1 0 0,1-1 1 0 0,-1-1-1 0 0,0 0 1 0 0,0-1 0 0 0,0 0-1 0 0,0-1 1 0 0,-20-2-1 0 0,5 1 192 0 0,-3-1 118 0 0,-1 2 1 0 0,-43 7-1 0 0,29-2-363 0 0,-82 0-1 0 0,36-3 86 0 0,19 3-31 0 0,34-2 139 0 0,-73-1-1 0 0,-120-6 775 0 0,224 3-971 0 0,0-1 0 0 0,0 0 0 0 0,1 0 0 0 0,-20-6 1 0 0,18 4 38 0 0,0 1 1 0 0,0 0 0 0 0,-18-1-1 0 0,-15 3 82 0 0,7-1-46 0 0,-73 8 0 0 0,73-1-122 0 0,-224 41 88 0 0,237-41-58 0 0,-20 5 78 0 0,0-2 1 0 0,-65 4 0 0 0,-63 4 83 0 0,-38 2-38 0 0,114-24 171 0 0,-156-27 0 0 0,106-3-164 0 0,0 0 65 0 0,126 32-196 0 0,0 1 0 0 0,0 0 1 0 0,0 2-1 0 0,0 0 0 0 0,-29 4 0 0 0,30 1-254 0 0,0 0 1 0 0,0 1-1 0 0,0 1 0 0 0,1 1 0 0 0,0 1 0 0 0,0 0 0 0 0,1 1 0 0 0,0 1 0 0 0,-19 17 1 0 0,10-7-1023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52:31.995"/>
    </inkml:context>
    <inkml:brush xml:id="br0">
      <inkml:brushProperty name="width" value="0.1" units="cm"/>
      <inkml:brushProperty name="height" value="0.1" units="cm"/>
      <inkml:brushProperty name="color" value="#F4F91B"/>
    </inkml:brush>
  </inkml:definitions>
  <inkml:trace contextRef="#ctx0" brushRef="#br0">6648 1500 3679 0 0,'-31'-28'4957'0'0,"31"28"-4846"0"0,0 0-90 0 0,0 1 1 0 0,0-1-1 0 0,0 0 0 0 0,0 1 0 0 0,0-1 1 0 0,0 0-1 0 0,0 1 0 0 0,0-1 0 0 0,0 0 1 0 0,1 1-1 0 0,-1-1 0 0 0,0 0 0 0 0,0 1 1 0 0,0-1-1 0 0,1 0 0 0 0,-1 0 0 0 0,0 1 1 0 0,0-1-1 0 0,0 0 0 0 0,1 0 1 0 0,-1 1-1 0 0,0-1 0 0 0,1 0 0 0 0,-1 0 1 0 0,0 0-1 0 0,1 0 0 0 0,-1 1 0 0 0,0-1 1 0 0,1 0-1 0 0,0 0 0 0 0,3 2 286 0 0,1 1 1 0 0,1-1-1 0 0,-1 0 1 0 0,0-1-1 0 0,0 1 1 0 0,1-1-1 0 0,-1 0 0 0 0,0-1 1 0 0,1 1-1 0 0,-1-1 1 0 0,1 0-1 0 0,8-2 1 0 0,-1 0 3 0 0,-1-1 0 0 0,-1-1 1 0 0,1 0-1 0 0,17-9 0 0 0,-2 2 265 0 0,0 2 0 0 0,0 1 0 0 0,1 1 0 0 0,0 2 0 0 0,33-3 0 0 0,3 0-35 0 0,51-4-368 0 0,-96 11-441 0 0,0 1-1 0 0,1 1 1 0 0,36 7-1 0 0,-46-6 311 0 0,1-1-1 0 0,-1 1 0 0 0,1-2 1 0 0,0 1-1 0 0,-1-2 0 0 0,1 1 1 0 0,0-1-1 0 0,-1-1 0 0 0,0 0 1 0 0,1-1-1 0 0,14-5 0 0 0,136-57 967 0 0,-159 64-1001 0 0,1 0-1 0 0,-1 0 1 0 0,0 0-1 0 0,0 0 0 0 0,0-1 1 0 0,0 1-1 0 0,0 0 1 0 0,0-1-1 0 0,0 0 1 0 0,0 1-1 0 0,-1-1 1 0 0,1 0-1 0 0,0 0 1 0 0,-1 0-1 0 0,0 0 0 0 0,1 0 1 0 0,-1 0-1 0 0,0 0 1 0 0,1-3-1 0 0,1-4 193 0 0,-1 0 0 0 0,0 0 0 0 0,1-18 0 0 0,-2 17-25 0 0,1 0 1 0 0,3-17-1 0 0,-1 17-148 0 0,-2-1-1 0 0,0 0 0 0 0,0 1 1 0 0,-1-1-1 0 0,0 0 0 0 0,-1 0 1 0 0,0 0-1 0 0,0 0 0 0 0,-1 0 1 0 0,-4-15-1 0 0,-5-47 724 0 0,1-139-1 0 0,8 187-725 0 0,-1-1-1 0 0,-1 1 1 0 0,-1 0 0 0 0,-1 0-1 0 0,-11-30 1 0 0,10 32-5 0 0,-5-44-1 0 0,9 53-5 0 0,1 0-1 0 0,-2 0 1 0 0,0 0-1 0 0,0 0 1 0 0,-1 1-1 0 0,-1 0 1 0 0,0-1-1 0 0,-10-14 1 0 0,6 14 30 0 0,-1 1 1 0 0,-1 0 0 0 0,-16-15-1 0 0,23 23-39 0 0,-1 0-1 0 0,1 0 0 0 0,1-1 0 0 0,-1 1 0 0 0,-2-7 0 0 0,5 8-2 0 0,0 1 0 0 0,-1 0 0 0 0,1 0 0 0 0,-1 0 0 0 0,0 0 0 0 0,0 0-1 0 0,0 0 1 0 0,-1 0 0 0 0,1 1 0 0 0,0-1 0 0 0,-1 1 0 0 0,0-1 0 0 0,0 1 0 0 0,1 0 0 0 0,-1 0 0 0 0,0 1 0 0 0,-1-1-1 0 0,1 0 1 0 0,0 1 0 0 0,-4-1 0 0 0,0 0 0 0 0,-1 0 0 0 0,0 1 0 0 0,0 0 0 0 0,1 1 0 0 0,-1-1 0 0 0,0 1 0 0 0,0 1 0 0 0,0 0 0 0 0,0 0 0 0 0,-9 2 0 0 0,-6 2 9 0 0,-1-2-1 0 0,1-1 1 0 0,-42-1-1 0 0,39-1 2 0 0,1 0 0 0 0,-48 8 0 0 0,23 0 19 0 0,-1-2 1 0 0,-59-1-1 0 0,-15 0 11 0 0,78-3-3 0 0,-73-6 0 0 0,51 1 17 0 0,-30-2 11 0 0,-148-2 134 0 0,-167-9-71 0 0,377 14-126 0 0,-316-9 60 0 0,223 12-62 0 0,-49 2 0 0 0,-458-15 64 0 0,434-8 5 0 0,-107-6 54 0 0,113 6-51 0 0,25 1-16 0 0,100 17-56 0 0,0 2 0 0 0,-89 13 0 0 0,110-6 13 0 0,-1-2-1 0 0,1-2 0 0 0,-1-3 1 0 0,0-2-1 0 0,-66-11 1 0 0,-94-11 44 0 0,-1 18-64 0 0,63 3 10 0 0,6-13-3 0 0,49 3 0 0 0,-13 7 0 0 0,-132 9 0 0 0,197-2 13 0 0,-75-10-1 0 0,-43-17 23 0 0,106 16-31 0 0,15 4-4 0 0,0 2 0 0 0,0 1 0 0 0,0 2 0 0 0,0 2 0 0 0,0 2 0 0 0,-54 10 0 0 0,56-5 0 0 0,2 0 0 0 0,-1 3 0 0 0,1 1 0 0 0,-35 17 0 0 0,-136 80 0 0 0,147-79 0 0 0,41-21 0 0 0,-1 1 0 0 0,-32 23 0 0 0,-86 89 0 0 0,106-92 0 0 0,16-13-11 0 0,2 1 1 0 0,0 0-1 0 0,1 0 0 0 0,-13 25 0 0 0,2-3 1 0 0,13-22 3 0 0,1 1 0 0 0,1 1 0 0 0,1 0 0 0 0,0 0 0 0 0,2 1 0 0 0,0 0 0 0 0,1 0 0 0 0,2 0 0 0 0,-2 26 0 0 0,2 25 11 0 0,9 100 0 0 0,-5-158-6 0 0,2 40-5 0 0,3 1 0 0 0,3-1 0 0 0,1 0 0 0 0,3-1 0 0 0,3 0-1 0 0,1-1 1 0 0,3-1 0 0 0,31 56 0 0 0,-43-91 6 0 0,1 0 1 0 0,1 0-1 0 0,1-1 0 0 0,0 0 0 0 0,14 14 0 0 0,-21-25 4 0 0,0 0-1 0 0,0-1 1 0 0,1 1 0 0 0,-1-1-1 0 0,1 0 1 0 0,-1-1-1 0 0,1 1 1 0 0,0-1-1 0 0,0 0 1 0 0,0 0-1 0 0,0 0 1 0 0,1-1-1 0 0,-1 0 1 0 0,0 0-1 0 0,1 0 1 0 0,-1-1-1 0 0,0 0 1 0 0,1 0-1 0 0,-1 0 1 0 0,1 0-1 0 0,-1-1 1 0 0,6-1-1 0 0,0-1 11 0 0,-1-1 0 0 0,1 0 0 0 0,-1 0 0 0 0,0-1 0 0 0,0 0 0 0 0,15-11 0 0 0,50-46 91 0 0,-53 43-96 0 0,23-23 18 0 0,-15 15 25 0 0,54-40 0 0 0,-83 66-54 0 0,0 1-1 0 0,0-1 1 0 0,0 1-1 0 0,-1-1 1 0 0,1 1 0 0 0,0-1-1 0 0,0 1 1 0 0,0 0-1 0 0,0-1 1 0 0,0 1 0 0 0,0 0-1 0 0,0 0 1 0 0,0 0-1 0 0,0 0 1 0 0,0 0-1 0 0,0 0 1 0 0,0 0 0 0 0,0 0-1 0 0,0 0 1 0 0,0 1-1 0 0,0-1 1 0 0,2 1-1 0 0,-1 0-14 0 0,-1 0-1 0 0,1 0 0 0 0,0 0 1 0 0,-1 0-1 0 0,1 1 0 0 0,-1-1 0 0 0,1 1 1 0 0,-1-1-1 0 0,0 1 0 0 0,2 3 0 0 0,2 4-134 0 0,0 1-1 0 0,-1 0 0 0 0,5 15 0 0 0,-7-19 61 0 0,15 46-2320 0 0,-8-29 995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52:53.183"/>
    </inkml:context>
    <inkml:brush xml:id="br0">
      <inkml:brushProperty name="width" value="0.35" units="cm"/>
      <inkml:brushProperty name="height" value="2.1" units="cm"/>
      <inkml:brushProperty name="color" value="#33CCFF"/>
      <inkml:brushProperty name="inkEffects" value="pencil"/>
    </inkml:brush>
  </inkml:definitions>
  <inkml:trace contextRef="#ctx0" brushRef="#br0">1072 1669 2759 261280 46277,'-6'1'1384'0'0,"-3"0"-992"0"0,-1 0-296 0 0,2 0-96 0 0,1-1 0 0 0,1 0 360 0 0,0 0 24 0 0,0-1 0 0 0,0 0 0 0 0,1-1 160 0 0,1 1 32 0 0,0-1 0 0 0,0 0 8 0 0,2 0 56 0 0,0-1 648 0 0,1 0-640 0 0,0-1-48 0 0,1 2-16 0 0,0-1 0 0 0,0 0 0 0 0,1 1-112 0 0,0-1-24 0 0,-1 0-8 0 0,0 0 0 0 0,0-1 8 0 0,0 1 8 0 0,-1 1 0 0 0,-1-1 344 0 0,1 1-480 0 0,-1 0-8 0 0,1 1 0 0 0,0 0-168 0 0,0 1 72 0 0,1 1-112 0 0,0-1-32 0 0,-1 2-8 0 0,1-1 0 0 0,0 0 0 0 0,0 0 64 0 0,1 0 160 0 0,0 1-144 0 0,0-1 40 0 0,0 2 8 0 0,0-1 0 0 0,1 1 0 0 0,-1-1-40 0 0,3 1 136 0 0,0 0-16 0 0,1-1-152 0 0,1 1 0 0 0,1 0 144 0 0,1 0-112 0 0,1-1 0 0 0,-1 0 0 0 0,0 0 40 0 0,0-2 0 0 0,1 1 8 0 0,-1-2 0 0 0,1 1-24 0 0,-1-1-8 0 0,1 0 0 0 0,3-1 136 0 0,0 0-176 0 0,2-1 0 0 0,2 0 136 0 0,1 0-128 0 0,-1 0 0 0 0,0 0 0 0 0,-1 0-40 0 0,-1 1 0 0 0,0 0-8 0 0,0 0 0 0 0,0 1-88 0 0,0 0 80 0 0,0 0-80 0 0,0 0 80 0 0,0 1-80 0 0,1-1 0 0 0,0 0 0 0 0,-1-1 64 0 0,1 1-64 0 0,2 0 96 0 0,1-1 0 0 0,0 0-24 0 0,0 1 0 0 0,0 0 0 0 0,-2 0 0 0 0,0 2-72 0 0,-1 0 64 0 0,-1 0-64 0 0,1 0 64 0 0,0 0-64 0 0,0 0 0 0 0,-1 0 72 0 0,0 0-72 0 0,0-1 80 0 0,0 0-16 0 0,-1 0-64 0 0,0 0 96 0 0,0 0-96 0 0,1 0 88 0 0,-1-1-88 0 0,1 1 80 0 0,0-1-16 0 0,1 0 0 0 0,2 0 0 0 0,0 1 0 0 0,0-1-64 0 0,0 0 64 0 0,0 0-64 0 0,0 0 64 0 0,1-1 0 0 0,0 0-64 0 0,1 0 96 0 0,0 0-32 0 0,0 0 0 0 0,3-1 32 0 0,0 1-32 0 0,-2-1 0 0 0,0 0-64 0 0,-3 1 96 0 0,0 0-32 0 0,-2 1-64 0 0,2 0 96 0 0,1 1 0 0 0,0 0-96 0 0,0 0 64 0 0,0 1-64 0 0,0-1 64 0 0,0 1-64 0 0,1 1 0 0 0,-1-1 0 0 0,1 0 64 0 0,-1 1-64 0 0,1-1 0 0 0,0 1 0 0 0,-1 0 64 0 0,0 0-64 0 0,0-1 80 0 0,-1 1-80 0 0,0-1 80 0 0,-2 0-16 0 0,0 0-64 0 0,0 0 96 0 0,-1-1-32 0 0,1 1-64 0 0,1-1 64 0 0,0 1-64 0 0,0-1 64 0 0,2 1-64 0 0,1 0 0 0 0,0 0 72 0 0,1-2-72 0 0,1 0 0 0 0,1 0 64 0 0,1 0-64 0 0,1 0 0 0 0,-2-1 0 0 0,1 1 72 0 0,-2-1-72 0 0,0 0 0 0 0,-1 0 72 0 0,-1-1-72 0 0,0 1 0 0 0,-1 0 72 0 0,0 0-72 0 0,0-1 0 0 0,-1 1 72 0 0,0-1-72 0 0,0 2 64 0 0,0-1-64 0 0,1 1 64 0 0,0 0-64 0 0,1 0 0 0 0,1-1 0 0 0,-1 1 0 0 0,0-1 64 0 0,0 0-64 0 0,-1 0 0 0 0,0 1 0 0 0,-1-1 0 0 0,-1 1 0 0 0,-1 0 0 0 0,-1 0 0 0 0,0 1 0 0 0,-1 0 0 0 0,1 1 0 0 0,1 1 0 0 0,0-1 0 0 0,0 1 0 0 0,1 0 0 0 0,0 0 0 0 0,0 0 0 0 0,0 0 0 0 0,0 0 0 0 0,0 0 0 0 0,1-1 0 0 0,1 0 0 0 0,0-1 0 0 0,1-1 0 0 0,1 0 64 0 0,-1 0-64 0 0,0-1 0 0 0,-1 1 0 0 0,-1 0 0 0 0,-1-1 0 0 0,-1 0 0 0 0,0 0 0 0 0,-1 0 64 0 0,0 0-64 0 0,-1 0 0 0 0,0 0 0 0 0,-1 1 0 0 0,0 1 0 0 0,-1 0 0 0 0,1 0 0 0 0,-1 2 0 0 0,1 0 0 0 0,1 0 0 0 0,0 0 0 0 0,1 0 0 0 0,-1 0 0 0 0,1 0 0 0 0,-1 0 0 0 0,3 0 0 0 0,1 0 0 0 0,1-1 0 0 0,-2 1 64 0 0,0 0-64 0 0,0 0 0 0 0,-1 0 0 0 0,-1 0 0 0 0,-1 0 0 0 0,0-1 0 0 0,0 1 0 0 0,0-1 0 0 0,1-1 0 0 0,1 0 0 0 0,0-1 0 0 0,2 0 64 0 0,0 0-64 0 0,0 1 0 0 0,0-1 0 0 0,0 0 0 0 0,-1 0 0 0 0,-1 0 0 0 0,-1 0 0 0 0,0 0 64 0 0,0-1-64 0 0,0 0 0 0 0,0-1 0 0 0,0-1 64 0 0,0-1-64 0 0,1 0 0 0 0,-2-1 64 0 0,0 0-64 0 0,0-1 0 0 0,0-2 72 0 0,1 1-72 0 0,-2-1 64 0 0,0-1-64 0 0,-2 1 0 0 0,-1 0 64 0 0,0-2-64 0 0,1 1 0 0 0,-2 0 0 0 0,-1 1 0 0 0,-1 1 0 0 0,-1-1 0 0 0,0 1 64 0 0,0 0-64 0 0,-1 2 0 0 0,0-1 0 0 0,0 0 64 0 0,0-2-64 0 0,0-1 0 0 0,0-1 0 0 0,-1-1 72 0 0,0 0-72 0 0,-1 0 0 0 0,-1 0 72 0 0,0 0-72 0 0,0 0 0 0 0,-1-1 0 0 0,0 0 0 0 0,-1 1 0 0 0,1 0 64 0 0,-1 0-64 0 0,1 2 0 0 0,0 0 0 0 0,0 0 0 0 0,0 1 64 0 0,0-1-64 0 0,0 1 0 0 0,0-3 0 0 0,0 0 64 0 0,0-2-64 0 0,0 0 0 0 0,1 1 0 0 0,0-2 64 0 0,1 1-64 0 0,0 0 0 0 0,0 1 72 0 0,-1-2-72 0 0,1 1 0 0 0,0 0 64 0 0,-1-1-64 0 0,1-1 0 0 0,-2 0 0 0 0,1 0 0 0 0,-1 0 0 0 0,0 1 64 0 0,0 1-64 0 0,0 1 0 0 0,0 0 0 0 0,0 1 0 0 0,0-1 0 0 0,-1-2 0 0 0,0-1 0 0 0,-1 1 0 0 0,1 1 0 0 0,0 0 0 0 0,-1 2 64 0 0,1-1-64 0 0,-1-1 0 0 0,0-1 0 0 0,1 1 0 0 0,1 1 0 0 0,0 1 0 0 0,0 0 0 0 0,1 1 0 0 0,0 1 0 0 0,1-1 0 0 0,-1 0 0 0 0,0 0 0 0 0,0 1 0 0 0,-1-1 0 0 0,0 1 0 0 0,-1 0 0 0 0,-1 0 0 0 0,-1 0 0 0 0,0 0 64 0 0,-2 0-64 0 0,-1 0 0 0 0,0 1 0 0 0,-3-2 0 0 0,-2-1 0 0 0,-1 0 0 0 0,0 1 0 0 0,0 0 0 0 0,0-1 0 0 0,1 1 0 0 0,-1 0 64 0 0,1 0-64 0 0,-1 1 0 0 0,0 0 0 0 0,1 0 0 0 0,-1-1 0 0 0,0 1 0 0 0,1-2 0 0 0,-3-1 0 0 0,-1-2 0 0 0,0 1 0 0 0,0 0 64 0 0,0 1-64 0 0,-2 0 0 0 0,-6-1 0 0 0,-1 1 0 0 0,-1 1 0 0 0,1 2 0 0 0,2 1 0 0 0,1 2 0 0 0,2 1 0 0 0,0 0 0 0 0,1 1 0 0 0,-4-1 0 0 0,-2-1 0 0 0,-1 0 0 0 0,1 1 0 0 0,-1 0 0 0 0,1 1 0 0 0,-1-1 0 0 0,1 2 0 0 0,0 0 0 0 0,0 1 0 0 0,-1 1 0 0 0,0 0 0 0 0,-1 1 0 0 0,0 0 0 0 0,1 0 0 0 0,0 0 0 0 0,-1-1 0 0 0,0 0 0 0 0,-2-1 0 0 0,-1 1 0 0 0,-2 0 0 0 0,0 0 0 0 0,-2 1 0 0 0,0 0 0 0 0,1 1 0 0 0,0 0 0 0 0,3 1 0 0 0,1 0 0 0 0,0-1 0 0 0,-1 1 0 0 0,-1 0 0 0 0,-2 0 0 0 0,-2 1 0 0 0,0-1 0 0 0,0 2 0 0 0,-1 0 0 0 0,1 1 0 0 0,1-1 0 0 0,1-1 0 0 0,-1 1 0 0 0,0-1 0 0 0,-1 1 0 0 0,-1 1 0 0 0,1-1 0 0 0,0 1 0 0 0,2 0 0 0 0,0 0 0 0 0,1 0 0 0 0,2 0 0 0 0,2 0 0 0 0,0-1 0 0 0,0 0 0 0 0,0 0 0 0 0,-1 0 0 0 0,0 0 0 0 0,-2 1 0 0 0,-1 0 0 0 0,-1 0 0 0 0,0 1 0 0 0,-5 1 0 0 0,-1 0 0 0 0,1 1 0 0 0,2-1 0 0 0,2 0 0 0 0,2-1 0 0 0,1-1 0 0 0,0 1 0 0 0,2-1 0 0 0,0-1 0 0 0,0 0 0 0 0,2-1 0 0 0,-1 0 0 0 0,2-2 0 0 0,-1 0 0 0 0,2-1 0 0 0,1 1 0 0 0,0-1 0 0 0,2 0 0 0 0,0 0 0 0 0,-1 1 0 0 0,0-1 64 0 0,-2 1-64 0 0,0-1 0 0 0,0 2 0 0 0,-2-1 0 0 0,0 0 0 0 0,-4 1 0 0 0,-1-1 0 0 0,1 1 0 0 0,2 0 0 0 0,0 0 0 0 0,1 0 0 0 0,1 0 0 0 0,-5 0 0 0 0,-1 0 0 0 0,1 1 0 0 0,1 1 0 0 0,3-1 0 0 0,3 1 0 0 0,2 0 0 0 0,2 0 0 0 0,2-1 0 0 0,-1 1 0 0 0,0 0 0 0 0,2 0 0 0 0,-1 3 0 0 0,1 0 0 0 0,0 1 0 0 0,2 0 0 0 0,1-1 0 0 0,0 1 0 0 0,2 1 0 0 0,-2-1 0 0 0,1 0 0 0 0,-1 2 0 0 0,0-1 0 0 0,-3 1 0 0 0,-1 0 0 0 0,2 0 0 0 0,0 0 0 0 0,3-1 0 0 0,0 0 0 0 0,2 0 0 0 0,1 1 0 0 0,0 1 0 0 0,2 0 0 0 0,1 0 0 0 0,1 0 0 0 0,1-1 0 0 0,1 1 0 0 0,0 0 0 0 0,1 2 0 0 0,0 1 0 0 0,0 0 0 0 0,0 2 0 0 0,1 1 0 0 0,0 1 0 0 0,1 1 0 0 0,-1 1 0 0 0,1 1 0 0 0,0 1 0 0 0,0-1 0 0 0,0 1-64 0 0,0 1 64 0 0,1-1 0 0 0,-1 0 0 0 0,1-2 0 0 0,-1 0 0 0 0,0 0 0 0 0,1 0 0 0 0,0 2 0 0 0,0 1 0 0 0,1 4 0 0 0,0 2 0 0 0,0-2 0 0 0,0-1 0 0 0,1-1 0 0 0,0-1 0 0 0,1-2 0 0 0,0-2 0 0 0,0-1 0 0 0,1-2 0 0 0,-1-1 0 0 0,1-1 0 0 0,0-1 0 0 0,-1 0 0 0 0,1 0 0 0 0,0 0 0 0 0,1-1 0 0 0,0 1 0 0 0,1 0 0 0 0,1 1 0 0 0,-1 0 0 0 0,0 0 0 0 0,0 0 0 0 0,0 0 0 0 0,0 1 0 0 0,1 0 0 0 0,0 2 0 0 0,0 0 0 0 0,1 0 0 0 0,1 0 0 0 0,1 0 0 0 0,0-1 0 0 0,2-1 0 0 0,1 0 0 0 0,0 0 0 0 0,0-1 0 0 0,0-1 0 0 0,-1-1 0 0 0,1-1 0 0 0,0-1 0 0 0,0 0 0-487 2,1-1 0 487-2,0-1 0 0 0,1 0 0 0 0,2-1 0 0 0,4 0 0 0 0,2 0 0 0 0,0-1 0 0 0,0-1 0 0 0,0 0 0 0 0,0 0 0 0 0,0-2 0 0 0,1 1 0 0 0,-1-1 0 0 0,1 0 0 0 0,0 1 0 0 0,5 0 0 0 0,2 0 0 0 0,1 1 0 0 0,0-1 0 0 0,0 0 0 0 0,0-1 0 0 0,0 0 0 0 0,8-1 0 0 0,3 1 0 0 0,0-2 0 0 0,-2 1 0 0 0,-1-2 0 0 0,0 0 0 0 0,-1-1 0 0 0,9-2 0 0 0,3 0 0 0 0,1-2 0 0 0,-2 1 64 0 0,-1-1-64 0 0,-1 0 0 0 0,-2 1 0 0 0,0 1 0 0 0,0 0 0 0 0,0 1 0 0 0,0 0 0 0 0,0 1 0 0 0,-1 0 0 0 0,5-2 0 0 0,7-1 0 0 0,1-1 0 0 0,-1 1 0 0 0,6 0 0 0 0,0-1 0 0 0,-1 1 0 0 0,5-1 0 0 0,8-1 0 0 0,-2 0 0 0 0,-6-2 0 0 0,-9 0 0 0 0,-5 1 0 0 0,1-2 0 0 0,-1-2 0 0 0,-4 1 0 0 0,-4 0 0 0 0,-3 1 0 0 0,-1-1 0 0 0,-1 0 0 0 0,7-1 64 0 0,1 1-64 0 0,-1-1 0 0 0,-3 2 0 0 0,-2 1 0 0 0,-3 1 0 0 0,-3 0 0 0 0,-2 0 0 0 0,-3 1 0 0 0,2-2 0 0 0,0-2 0 0 0,-2 0 0 0 0,-1 0 0 0 0,-2 0 0 0 0,-1-1 0 0 0,0 1 0 0 0,-2-1 0 0 0,1 0 0 0 0,-1 0 0 0 0,-1-1 0 0 0,-1 0 0 0 0,-1 1 0 0 0,0 0 0 0 0,0-1 0 0 0,-1 1 0 0 0,-2 0 0 0 0,-1 0 64 0 0,-3 0-64 0 0,0 0 0 0 0,-3 1 0 0 0,0 0 0 0 0,-2 1 0 0 0,-1-1 0 0 0,-1 0 0 0 0,1 0 0 0 0,-2-1 0 0 0,1-2 0 0 0,1-1 0 0 0,-1-2 64 0 0,0 0-64 0 0,0-4 0 0 0,1 0 0 0 0,-2-1 0 0 0,-1-4 0 0 0,-2-1 64 0 0,-1 0-64 0 0,-3 1 0 0 0,-3 1 0 0 0,-2-1 0 0 0,-3 2 0 0 0,-1-1 0 0 0,-2 1 0 0 0,-2 1 0 0 0,-2 0 0 0 0,-1 0 64 0 0,-1 2-64 0 0,-2-1 0 0 0,-1-1 0 0 0,-1 1 0 0 0,0-1 0 0 0,-1 2 0 0 0,-1 1 0 0 0,-1 3 0 0 0,-1 1 0 0 0,-5 1 0 0 0,0 1 0 0 0,0 2 0 0 0,1 0 0 0 0,1 1 0 0 0,1 1 0 0 0,1 1 0 0 0,1-1 0 0 0,0 1 0 0 0,1-1 0 0 0,0 1 0 0 0,1-1 0 0 0,-1 0 0 0 0,-5-3 0 0 0,-4-1 0 0 0,0 0 0 0 0,-6-2 0 0 0,-1 1 0 0 0,1 1 0 0 0,-1 2 0 0 0,2 2 0 0 0,0 2 0 0 0,0 2 0 0 0,-6 1 0 0 0,-4 0 0 0 0,1 1 0 0 0,1 0 0 0 0,3 0 0 0 0,2 0 0 0 0,3 0 0 0 0,1-1 0 0 0,1 0 0 0 0,-1-1 0 0 0,-1 0 0 0 0,-8-1 0 0 0,-4 0 0 0 0,-1 0 0 0 0,0 0 0 0 0,0 1 0 0 0,-8 1 0 0 0,-8 0 0 0 0,-1 1 0 0 0,6 0 0 0 0,7 0 0 0 0,6 1 0 0 0,4 1 0 0 0,4-1 0 0 0,1 2 0 0 0,2-1 0 0 0,0 1 0 0 0,0 0 0 0 0,0 0 0 0 0,2 1 0 0 0,-1 0 0 0 0,1 2 0 0 0,-8 3 0 0 0,-1 0 0 0 0,0 2 0 0 0,2 0 0 0 0,4 1 0 0 0,-2 0 0 0 0,2 0 0 0 0,3 0 0 0 0,4 0 0 0 0,2-1 0 0 0,2 0 0 0 0,1-1 0 0 0,0 1 0 0 0,0 0 0 0 0,0 2 0 0 0,1 0 0 0 0,-1 0 0 0 0,1 0 0 0 0,1 1 0 0 0,0 0 0 0 0,2 0 0 0 0,1 1 0 0 0,0 0 0 0 0,2 0 0 0 0,-1 1 0 0 0,1-1 0 0 0,-2 1 0 0 0,1 0 0 0 0,-2 0 0 0 0,1 0 0 0 0,-1 0 0 0 0,1 0 0 0 0,0 0 0 0 0,0-1 0 0 0,0 0 0 0 0,2 0 0 0 0,0 0 0 0 0,2 0 0 0 0,0 1 0 0 0,3 0 0 0 0,0 1 0 0 0,2 1 0 0 0,2 0 0 0 0,0 0 0 0 0,0 0 0 0 0,0 1 0 0 0,-1 0 0 0 0,1 0 0 0 0,0 0 0 0 0,0-1 0 0 0,0 0 0 0 0,-1-1 0 0 0,1 0 0 0 0,0-1 0 0 0,0 1 0 0 0,0 1 0 0 0,2 0 0 0 0,1 1 0 0 0,0 0 0 0 0,0 0 0 0 0,2 0 0 0 0,0 0 0 0 0,0-2 0 0 0,2-1 0 0 0,0 1-64 0 0,1-1 64 0 0,2 0 0 0 0,0 1 0 0 0,1 0 0 0 0,1 1 0 0 0,0-1 0 0 0,2 0 0 0 0,-1-1 0 0 0,1-1 0 0 0,1-1 0 0 0,0 0 0 0 0,1-1 0 0 0,-1 0 0 0 0,1-1 0 0 0,0 0 0-500-2,2 1 0 500 2,-1-1 0 0 0,2 0 0 0 0,2 0 0 0 0,1 1 0 0 0,2-1 0 0 0,2 1 0 0 0,1 0 0 0 0,1 0 0 0 0,0 0 0 0 0,1-1 0 0 0,0 0 0 0 0,0 0 0 0 0,1-2 0-500-3,0 1 0 500 3,0-1 0 0 0,0-1 0 0 0,0 0 0-505 3,2-2 0 505-3,3-2 0 0 0,2 0 0 0 0,3-1 0 0 0,2-1 0 0 0,-1 0 0 0 0,1 0 0 0 0,0 0 0 0 0,10 1 0 0 0,4 0 0 0 0,1 1 0 0 0,8 0 0 0 0,2 0 0 0 0,-3 0 0 0 0,-3 1 0 0 0,-3-2 0 0 0,-3 1 0 0 0,-2-1 0 0 0,-1-1 0 0 0,-1 0 0 0 0,1 0 0 0 0,1-2 0 0 0,1 0 0 0 0,1 0 0 0 0,0-1 0 0 0,0 1 0 0 0,-2 1 0 0 0,1 1 0 0 0,0 0 0 0 0,0 2 0 0 0,8 0 0 0 0,2 0 0 0 0,1-1 0 0 0,-3-1 0 0 0,-2 0 0 0 0,-2-2 0 0 0,-2-1 0 0 0,1-1 0 0 0,0-1 0 0 0,8-1 0 0 0,3 0 0 0 0,0 0 0 0 0,0 1 0 0 0,-2 1 0 0 0,0 2 0 0 0,-3 0 0 0 0,6-1 0 0 0,-1-1 0 0 0,-2-1 0 0 0,-3-1 0 0 0,-3-1 0 0 0,-2-1 0 0 0,-3 1 0 0 0,-2-1 0 0 0,-1 1 0 0 0,-3 1 0 0 0,-2 2 0 0 0,-1 0 0 0 0,-2 2 0 0 0,0 1 0 0 0,-1 1 0 0 0,0 1 0 0 0,0 0 0 0 0,0 0 0 0 0,-2 0 0 0 0,0 0 0 0 0,-3-3 0 0 0,4-1 0 0 0,0-3 0 0 0,-1-2 0 0 0,-2-1 0 0 0,-1-1 0 0 0,-1-2 64 0 0,-1 0-64 0 0,-1 0 0 0 0,0 0 0 0 0,0 0 0 0 0,-1 1 0 0 0,-1 1 0 0 0,-1 1 0 0 0,-1 0 0 0 0,-3-1 0 0 0,-1 0 0 0 0,-3 0 0 0 0,-2-1 64 0 0,-1-1-64 0 0,-2-1 0 0 0,0 0 0 0 0,-1-1 0 0 0,-1 0 0 0 0,0-1 64 0 0,0-2-64 0 0,0-1 0 0 0,-1 0 0 0 0,0-2 72 0 0,-1 0-72 0 0,0 0 0 0 0,-2 0 72 0 0,-1 0-72 0 0,-1-1 0 0 0,-1-1 72 0 0,-2 0-72 0 0,-2 1 0 0 0,0-1 0 0 0,-2 1 0 0 0,-2 2 0 0 0,0 0 64 0 0,-1 1-64 0 0,-1-1 0 0 0,-1-1 0 0 0,-1-1 0 0 0,0 0 64 0 0,-1 0-64 0 0,-1-1 0 0 0,0 1 0 0 0,-1 1 0 0 0,-4-1 0 0 0,-1-1 0 0 0,0 2 0 0 0,-2-1 0 0 0,-2 1 0 0 0,1 0 0 0 0,0 2 0 0 0,0 0 0 0 0,-5-2 0 0 0,-2-1 0 0 0,0 1 0 0 0,0 0 0 0 0,-1 2 0 0 0,-1 1 0 0 0,-3-1 0 0 0,-6-1 0 0 0,-3 0 0 0 0,2 3 0 0 0,-5 1 0 0 0,0 3 0 0 0,1 3 0 0 0,-5 2 0 0 0,0 2 0 0 0,1 1 0 0 0,3 2 0 0 0,4 1 0 0 0,3 0 0 0 0,3 0 0 0 0,2 0 0 0 0,1 1 0 0 0,-1-1 0 0 0,-2-1 0 0 0,-2 0 0 0 0,-1 0 0 0 0,0-1 0 0 0,-1 0 0 0 0,-11-1 0 0 0,-5 0 0 0 0,-2 1 0 0 0,-8 0 0 0 0,-2-1 0 0 0,4 2 0 0 0,5-1 0 0 0,5 0 0 0 0,3 1 0 0 0,2 0 0 0 0,0-1 0 0 0,0 2 0 0 0,1 1 0 0 0,0 1 0 0 0,2 1 0 0 0,-1 1 0 0 0,0 1 0 0 0,0 0 0 0 0,1 0 0 0 0,1-1 0 0 0,1 0 0 0 0,2 0 0 0 0,0 0 0 0 0,0-1 0 0 0,0 1 0 0 0,-1 0 0 0 0,0 0 0 0 0,0 1 0 0 0,2 1 0 0 0,0 1 0 0 0,-4 3 0 0 0,-2 3 0 0 0,2 1 0 0 0,2 2 0 0 0,4 1 0 0 0,2 1 0 0 0,4 1 0 0 0,-4 2 0 0 0,1 2 0 0 0,3-1 0 0 0,-1 2 0 0 0,3-1 0 0 0,2-1 0 0 0,3-2 0 0 0,2-2 0 0 0,3-2 0 0 0,2 0 0 0 0,0-2 0 0 0,1 0 0 0 0,0 1 0 0 0,1 0 0 0 0,1 0 0 0 0,0 2 0 0 0,1 0 0 0 0,2 0 0 0 0,-2 4 0 0 0,1 3 0 0 0,0 0 0 0 0,0 4 0 0 0,2 0 0 0 0,1 0 0 0 0,2-1 0 0 0,1 0 0 0 0,3 0 0 0 0,1 0 0 0 0,2-1 0 0 0,2-1 0 0 0,0-2 0 0 0,3-1 0 0 0,1 4 0 0 0,2 1 0 0 0,3 0 0 0 0,1-3 0 0 0,1-2 0 0 0,2-1 0 0 0,-1-1 0 0 0,2 0 0 0 0,-1 0 0 0 0,1 0 0 0 0,0-2 0 0 0,1 0 0 0 0,-1-1 0 0 0,1-1 0 0 0,0-1 0 0 0,0 1 0 0 0,2-1 0 0 0,-1 2 0 0 0,2-1 0 0 0,0 2 0 0 0,0 0 0 0 0,1 1 0 0 0,1 0 0 0 0,1 0 0 0 0,1 0 0 0 0,0 0 0 0 0,2-2 0 0 0,6 3 0 0 0,1 0 0 0 0,2-3 0 0 0,5 0 0 0 0,3-2 0 0 0,2-2 0 0 0,1-2 0 0 0,-1-1 0 0 0,1-2 0 0 0,0 0 0 0 0,0-1 0 0 0,1 1 0 0 0,0-1 0 0 0,1 1 0 0 0,1 0 0 0 0,0-1 0 0 0,2 0 0 0 0,-1-1 0 0 0,5-1 0 0 0,0-1 0 0 0,1 0 0 0 0,-1-2 0 0 0,-2 0 0 0 0,0 0 0 0 0,-2-1 0 0 0,1 0 0 0 0,-1 1 0 0 0,1 1 0 0 0,1 0 0 0 0,1 1 0 0 0,1 0 0 0 0,-1-1 0 0 0,0 0 0 0 0,-1 0 0 0 0,-1-1 0 0 0,-1 0 0 0 0,0-1 0 0 0,6-1 0 0 0,11-2 0 0 0,5-2 0 0 0,-1 0 0 0 0,-2 1 0 0 0,-3 0 0 0 0,5 2 0 0 0,1 1 0 0 0,-3-1 0 0 0,-6 1 0 0 0,-4-2 0 0 0,-3-1 0 0 0,-3-1 0 0 0,0-2 0 0 0,-1-2 0 0 0,0 0 0 0 0,0-2 0 0 0,8-2 0 0 0,2-1 0 0 0,-1-1 0 0 0,-3 0 0 0 0,-3 1 0 0 0,-3-1 0 0 0,-4 1 0 0 0,4-3 0 0 0,1-1 0 0 0,-3-1 0 0 0,-3 0 0 0 0,-2 0 0 0 0,-3-1 0 0 0,-1-1 0 0 0,-1 0 0 0 0,-2 0 0 0 0,-3-1 0 0 0,-2 1 0 0 0,-2 0 0 0 0,-2 0 0 0 0,-3 0 0 0 0,-2 0 0 0 0,-2-1 0 0 0,-3 1 0 0 0,0-4 0 0 0,-2-6 64 0 0,-3-3-64 0 0,-2 0 0 0 0,-3 1 0 0 0,-2 1 0 0 0,-3 0 64 0 0,-3 0-64 0 0,-1 0 0 0 0,-3 1 0 0 0,-2 0 0 0 0,-2 0 0 0 0,-4-2 0 0 0,-2-1 0 0 0,-1 2 0 0 0,-5-2 64 0 0,-1 1-64 0 0,0 3 0 0 0,-1 3 0 0 0,0 2 0 0 0,0 1 0 0 0,-2 1 0 0 0,-7-3 0 0 0,-3-1 0 0 0,-3 2 0 0 0,0 0 0 0 0,-1 2 0 0 0,0 1 0 0 0,1 1 0 0 0,-7-2 0 0 0,-3 0 0 0 0,-1 2 0 0 0,-9 0 0 0 0,-3 1 0 0 0,0 2 0 0 0,2 2 0 0 0,-1 3 0 0 0,1 2 0 0 0,0 3 0 0 0,1 1 0 0 0,1 2 0 0 0,-2 1 0 0 0,-1 0 0 0 0,-12-1 0 0 0,-4-1 0 0 0,-3 2 0 0 0,-1 1 0 0 0,-2 2 0 0 0,-3 3 0 0 0,-1 1 0 0 0,-1 1 0 0 0,-3 1 0 0 0,-1-1 0 0 0,-2 3 0 0 0,-17 4 0 0 0,-7 4 0 0 0,-1 4 0 0 0,2 2 0 0 0,3 2 0 0 0,1 2 0 0 0,0 2 0 0 0,0 4 0 0 0,1 1 0 0 0,1 3 0 0 0,2 0 0 0 0,-13 7 0 0 0,0 2 0 0 0,5 1 0 0 0,11 1-88 0 0,9 3 88 0 0,10 4-64 0 0,-7 25-1648 0 0,-6 29-312 0 0,-1 27-1128 0 0,17-8-21303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53:57.840"/>
    </inkml:context>
    <inkml:brush xml:id="br0">
      <inkml:brushProperty name="width" value="0.35" units="cm"/>
      <inkml:brushProperty name="height" value="2.1" units="cm"/>
      <inkml:brushProperty name="color" value="#33CCFF"/>
      <inkml:brushProperty name="inkEffects" value="pencil"/>
    </inkml:brush>
  </inkml:definitions>
  <inkml:trace contextRef="#ctx0" brushRef="#br0">1 0 455 260631 47277,'0'0'0'0'0,"0"0"-455"0"0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53:58.023"/>
    </inkml:context>
    <inkml:brush xml:id="br0">
      <inkml:brushProperty name="width" value="0.35" units="cm"/>
      <inkml:brushProperty name="height" value="2.1" units="cm"/>
      <inkml:brushProperty name="color" value="#33CCFF"/>
      <inkml:brushProperty name="inkEffects" value="pencil"/>
    </inkml:brush>
  </inkml:definitions>
  <inkml:trace contextRef="#ctx0" brushRef="#br0">0 4 20271 259491 48520,'1'-2'984'0'0,"1"1"-22239"0"0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37:57.645"/>
    </inkml:context>
    <inkml:brush xml:id="br0">
      <inkml:brushProperty name="width" value="0.1" units="cm"/>
      <inkml:brushProperty name="height" value="0.1" units="cm"/>
      <inkml:brushProperty name="color" value="#E71224"/>
    </inkml:brush>
  </inkml:definitions>
  <inkml:trace contextRef="#ctx0" brushRef="#br0">1829 54 2759 0 0,'-6'0'101'0'0,"5"0"-5"0"0,-1-1 0 0 0,1 1 0 0 0,-1 0 0 0 0,1 1 0 0 0,0-1 0 0 0,-1 0 0 0 0,1 0 0 0 0,0 1 0 0 0,-1-1 0 0 0,1 0 0 0 0,0 1 0 0 0,-1-1 0 0 0,1 1 0 0 0,0 0-1 0 0,0-1 1 0 0,-2 2 0 0 0,-15 12-37 0 0,-2-2-1 0 0,0 0 0 0 0,0-1 0 0 0,-1-1 0 0 0,0-1 0 0 0,-25 7 0 0 0,28-14 195 0 0,0 0 1 0 0,0-2-1 0 0,0 0 0 0 0,0-1 1 0 0,0 0-1 0 0,-32-8 0 0 0,-22-2 1539 0 0,-86 5 344 0 0,-30-3-1333 0 0,-14-26 258 0 0,32 4-206 0 0,70 15-506 0 0,37 5-257 0 0,0 2 0 0 0,-82 0 0 0 0,18 16-982 0 0,3 6-3646 0 0,62-3 1466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54:03.360"/>
    </inkml:context>
    <inkml:brush xml:id="br0">
      <inkml:brushProperty name="width" value="0.35" units="cm"/>
      <inkml:brushProperty name="height" value="2.1" units="cm"/>
      <inkml:brushProperty name="color" value="#33CCFF"/>
      <inkml:brushProperty name="inkEffects" value="pencil"/>
    </inkml:brush>
  </inkml:definitions>
  <inkml:trace contextRef="#ctx0" brushRef="#br0">5121 175 2303 259946 49232,'1'-3'224'0'0,"1"-3"-224"0"0,0 0 0 0 0,-1 1 0 0 0,1 1 1640 0 0,-1 1 2320 0 0,0 0-1944 0 0,0 0-1416 0 0,1 1-288 0 0,0 0-56 0 0,-1 1-16 0 0,1 0-144 0 0,-1 2-24 0 0,1 0-8 0 0,-1 0 0 0 0,0 0 168 0 0,1 0 32 0 0,-1 1 8 0 0,0-1 0 0 0,1 0 80 0 0,-1 1 376 0 0,1-1-360 0 0,-1 1-56 0 0,1 0-16 0 0,0 2 0 0 0,0 0 0 0 0,0 1-144 0 0,-1 1 80 0 0,0 0 8 0 0,-1 0-112 0 0,0 0 0 0 0,-1-2 0 0 0,-1 0 160 0 0,1 0 32 0 0,-1-1 0 0 0,0 0 8 0 0,0 0 40 0 0,0 0 8 0 0,0 0 0 0 0,-1 1 192 0 0,0 1-408 0 0,0 0 0 0 0,-1 1-8 0 0,1 1-80 0 0,-2 0-8 0 0,0 1 32 0 0,0 0-24 0 0,0 0-8 0 0,-1-1 0 0 0,1-1 0 0 0,0 0 88 0 0,1 0 8 0 0,-1-1 8 0 0,0 0 0 0 0,0-1 40 0 0,0 0 8 0 0,-2 0 0 0 0,0 1 0 0 0,-1-1-88 0 0,-1 2 80 0 0,-1 0-104 0 0,1 0-40 0 0,0 0 0 0 0,0-1-64 0 0,0 0 96 0 0,0 1 0 0 0,-2-1 96 0 0,-2 0-96 0 0,-1 0 64 0 0,0-2 0 0 0,0 0 8 0 0,-1 0 0 0 0,0-2 8 0 0,0 0 0 0 0,-1-1 0 0 0,-1-1 0 0 0,-1-1-24 0 0,-5 0 136 0 0,-3 0-144 0 0,0-1-48 0 0,2 0 0 0 0,1 0-8 0 0,1 0 0 0 0,2 0-88 0 0,-1 0 80 0 0,1 0-80 0 0,0 0 80 0 0,1 0-80 0 0,0 0 64 0 0,1-1-64 0 0,-1 1 64 0 0,1 0-64 0 0,0-1 80 0 0,-1 1-80 0 0,-1 1 80 0 0,1-1-80 0 0,-2 0 80 0 0,1 0-80 0 0,0 1 80 0 0,-1-1-80 0 0,1 1 96 0 0,0-1-96 0 0,1 1 96 0 0,0-1-32 0 0,-2 1 32 0 0,-1-1-32 0 0,0-1 16 0 0,2 1 0 0 0,0 0 0 0 0,1 0 0 0 0,1 2-80 0 0,-3 0 64 0 0,-2-1 0 0 0,0 1-64 0 0,0 0 0 0 0,1 1 72 0 0,0-1-72 0 0,2 0 64 0 0,1 0-64 0 0,0 0 64 0 0,0-1-64 0 0,1 1 72 0 0,-1 0-72 0 0,1-1 96 0 0,0 0-96 0 0,0 0 104 0 0,-1 0 32 0 0,-2-2-72 0 0,0 1-64 0 0,-1-1 80 0 0,0 0-80 0 0,1 1 80 0 0,0 0-80 0 0,0 0 80 0 0,-1 0-80 0 0,1 0 80 0 0,0 0-80 0 0,1 1 0 0 0,-1 0 72 0 0,0 0-72 0 0,0 1 64 0 0,0 0-64 0 0,1 0 64 0 0,0 0-64 0 0,1 0 64 0 0,-3 0 0 0 0,-5 1 0 0 0,0 0-64 0 0,0 1 80 0 0,0-2-80 0 0,3 1 64 0 0,1 0-64 0 0,3 0 0 0 0,1 0 72 0 0,2-1-72 0 0,0 1 0 0 0,0-1 0 0 0,0 0 64 0 0,-1 0-64 0 0,1 0 0 0 0,1 0 0 0 0,1 0 64 0 0,1 0-64 0 0,-1-1 0 0 0,-1 1 64 0 0,1 0-64 0 0,-1 1 64 0 0,1 0-64 0 0,0 0 64 0 0,1 1-64 0 0,-4 1 0 0 0,0 1 64 0 0,0 0-64 0 0,-3 0 0 0 0,1 0 0 0 0,0 0 0 0 0,2-1 0 0 0,0 1 0 0 0,2-1 64 0 0,0 1-64 0 0,1-1 64 0 0,1 0-64 0 0,1 1 64 0 0,-1-1-64 0 0,-2 2 72 0 0,-2 0-72 0 0,1 1 0 0 0,-4 1 64 0 0,-1 2-64 0 0,1 1 0 0 0,0 0 0 0 0,0-1 0 0 0,0 0 64 0 0,1 0-64 0 0,0-2 0 0 0,1-1 0 0 0,1 0 0 0 0,0-1 0 0 0,0 0 0 0 0,0-2 0 0 0,1 1 0 0 0,0-1 0 0 0,0-1 72 0 0,1-1-72 0 0,0 1 0 0 0,1-2 80 0 0,-1 1-80 0 0,1-1 64 0 0,0-1-64 0 0,0 1 64 0 0,-1 0-64 0 0,-1 0 0 0 0,-1-1 64 0 0,0 1-64 0 0,-6-2 64 0 0,-1 1 0 0 0,0-1-64 0 0,2 1 0 0 0,0 0 0 0 0,1 0 64 0 0,1 0-64 0 0,0-1 0 0 0,1 1 0 0 0,-1-2 64 0 0,1 1-64 0 0,0 0 0 0 0,1-1 0 0 0,0 1 0 0 0,1 1 0 0 0,0 0 0 0 0,0 0 0 0 0,0 1 64 0 0,0 0-64 0 0,-1 0 0 0 0,1 1 0 0 0,1 0 0 0 0,-1 1 0 0 0,2 1 0 0 0,0 0 0 0 0,0 0 0 0 0,1 1 0 0 0,-2 0 0 0 0,-2 1 0 0 0,1-1 0 0 0,-1 0 0 0 0,1 1 0 0 0,2-2 0 0 0,-1 0 0 0 0,1-1 0 0 0,1-1 0 0 0,1 0 0 0 0,0 0 0 0 0,1-2 0 0 0,0 1 0 0 0,0-1 0 0 0,-1 0 0 0 0,0 0 0 0 0,-1 0 0 0 0,0-1 0 0 0,-1-1 64 0 0,0-1-64 0 0,-1 1 0 0 0,-1-1 0 0 0,-2-1 0 0 0,0 1 64 0 0,1-1-64 0 0,-1 0 0 0 0,0 1 0 0 0,0 0 0 0 0,2 0 0 0 0,1 0 64 0 0,0 1-64 0 0,2-1 0 0 0,1 0 0 0 0,-2 0 64 0 0,0 0-64 0 0,1 0 0 0 0,-1 1 0 0 0,1 1 0 0 0,0 1 0 0 0,2 0 0 0 0,1 1 0 0 0,2 0 0 0 0,0 0 0 0 0,1 0 0 0 0,0 0 0 0 0,1 0 0 0 0,1 1 0 0 0,1-1 0 0 0,0 0 0 0 0,1 0 0 0 0,1 1 0 0 0,1 0 0 0 0,0 0 0 0 0,2 1 0 0 0,0 0 0 0 0,0 0 0 0 0,2 1 0 0 0,0-1 0 0 0,0 0 0 0 0,2 0 0 0 0,1 0 0 0 0,1 1 0 0 0,3 1 0 0 0,0-1 0 0 0,2 1 0 0 0,0 0 0 0 0,0 0 0 0 0,1 0 0 0 0,0-1 0 0 0,0 0 0 0 0,0 0 64 0 0,0 0-64 0 0,1 0 0 0 0,-1-1 0 0 0,0 0 0 0 0,0 0 0 0 0,1 0 0 0 0,0-1 0 0 0,1 1 0 0 0,0-1 0 0 0,0 1 0 0 0,1-1 0 0 0,1 0 0 0 0,0 0 0 0 0,1-1 0 0 0,3 0 0 0 0,3 0 0 0 0,0 0 0 0 0,0 1 0 0 0,-1-1 0 0 0,0 0 0 0 0,0 0 0 0 0,-1 1 0 0 0,1-1 0 0 0,0 0 0 0 0,0 0 0 0 0,-1 1 0 0 0,0-1 0 0 0,0 0 0 0 0,-2 1 0 0 0,3 0 0 0 0,1 1 0 0 0,1-1 0 0 0,4 1 0 0 0,1-1 0 0 0,0-1 0 0 0,5 0 64 0 0,1-1-64 0 0,-1 0 0 0 0,-3-1 0 0 0,-1 0 0 0 0,-2 0 0 0 0,-1-1 0 0 0,6-1 0 0 0,1 0 0 0 0,1 1 0 0 0,-1 1 0 0 0,-1 0 0 0 0,-1 2 0 0 0,0 1 0 0 0,-2-1 0 0 0,0 1 0 0 0,-1 0 0 0 0,0 0 0 0 0,3 1 0 0 0,1 0 0 0 0,-1 0 0 0 0,4 0 0 0 0,-1-1 0 0 0,0-1 0 0 0,0 0 0 0 0,-1-2 0 0 0,0 0 0 0 0,0-2 0 0 0,0 1 0 0 0,0-1 0 0 0,0-1 0 0 0,1 1 0 0 0,0 1 0 0 0,2 0 0 0 0,2 1 0 0 0,1 0 0 0 0,7 1 0 0 0,3 0 0 0 0,-1-1 0 0 0,-3 0 0 0 0,-3 0 0 0 0,-2-1 0 0 0,-4-1 0 0 0,5-1 0 0 0,2-1 0 0 0,1-2 0 0 0,-1 1 0 0 0,-2 0 0 0 0,-2 0 0 0 0,-2 1 0 0 0,-2 0 0 0 0,-2 1 0 0 0,0 2 0 0 0,-1 0 0 0 0,0 1 0 0 0,0 0 0 0 0,0 0 0 0 0,0 1 0 0 0,-2 0 0 0 0,-1 0 0 0 0,-2 0 0 0 0,-1 0 0 0 0,0-1 0 0 0,-1 1 0 0 0,1-1 0 0 0,-1 1 0 0 0,-1 0 0 0 0,1 1 0 0 0,0-1 0 0 0,2 1 0 0 0,6-1 0 0 0,1 0 0 0 0,0 0 0 0 0,-2 1 0 0 0,0 0 0 0 0,-3 2 0 0 0,0 0 0 0 0,-1 1 0 0 0,1 0 0 0 0,-1 1 0 0 0,0 0 0 0 0,0 1 0 0 0,0-1 0 0 0,0 0 0 0 0,0 0 0 0 0,-1 0 0 0 0,-2 1 0 0 0,-1 0 0 0 0,-2-1 0 0 0,1 0 0 0 0,1-2 0 0 0,1-1 0 0 0,-1 0 0 0 0,1-2 0 0 0,0 0 0 0 0,-1 1 0 0 0,0 1 0 0 0,0-1 0 0 0,-1 1 0 0 0,0 0 0 0 0,0 0 0 0 0,0 0 0 0 0,0 0 0 0 0,4 0 0 0 0,0 1 0 0 0,-1-1 0 0 0,-2 1 0 0 0,-1 0 0 0 0,-1-1 0 0 0,0 0 0 0 0,-1 0 0 0 0,0 1 0 0 0,-1-1 0 0 0,1 1 0 0 0,-2-1 0 0 0,0 1 0 0 0,-2 0 0 0 0,-1-1 0 0 0,-2 0 0 0 0,-1 1 0 0 0,-2-1 0 0 0,-3 2 64 0 0,0 0-64 0 0,-3-1 0 0 0,-1 0 0 0 0,0 0 0 0 0,-2 0 0 0 0,-1 0 0 0 0,0-1 0 0 0,-1 1 0 0 0,-2 0 0 0 0,1-1 0 0 0,-2 0 64 0 0,0 1-64 0 0,0-1 0 0 0,-2 0 0 0 0,0 0 0 0 0,-3 0 64 0 0,-2 0-64 0 0,-1 0 0 0 0,-3 0 0 0 0,-1 0 0 0 0,-2 1 0 0 0,0-1 0 0 0,-1-1 0 0 0,-1 1 0 0 0,-2-2 0 0 0,-1 1 0 0 0,-2 0 0 0 0,-2 0 0 0 0,-1 1 0 0 0,-1-1 0 0 0,-6 2 0 0 0,-3 1 0 0 0,-1 0 0 0 0,-2 0 0 0 0,-1 1 0 0 0,-1 1 0 0 0,0 0 0 0 0,-6 1 0 0 0,-2 1 0 0 0,-2 1 0 0 0,0-1 0 0 0,2 1 0 0 0,-6 0 0 0 0,-1 1 0 0 0,0-1 0 0 0,2 1 0 0 0,2-1 0 0 0,2 0 0 0 0,3 0 0 0 0,3-2 0 0 0,2 0 0 0 0,1-1 0 0 0,-1 0 0 0 0,-2-1 0 0 0,-1 0 0 0 0,-2 0 0 0 0,-2 0 64 0 0,-1-1-64 0 0,2 0 0 0 0,1-1 0 0 0,0 0 0 0 0,-1-1 0 0 0,-2 0 0 0 0,0 0 0 0 0,-1-1 0 0 0,1 0 0 0 0,1-1 0 0 0,-7 0 0 0 0,-2-1 0 0 0,0-2 0 0 0,3 1 0 0 0,4-2 0 0 0,3 0 0 0 0,3 0 0 0 0,2 0 0 0 0,1 0 64 0 0,1 1-64 0 0,1 1 0 0 0,-1 1 0 0 0,0 1 0 0 0,0 1 0 0 0,-1 0 0 0 0,-5 2 0 0 0,-2-1 0 0 0,1-1 0 0 0,3 0 0 0 0,1-1 0 0 0,3-1 0 0 0,2 1 0 0 0,1-1 0 0 0,0 1 0 0 0,0-1 0 0 0,2 2 0 0 0,0 0 0 0 0,1 2 0 0 0,0 1 0 0 0,-1 1 0 0 0,0 1 0 0 0,0 1 0 0 0,-5 1 0 0 0,-1 0 0 0 0,0-1 0 0 0,2 0 0 0 0,3-2 0 0 0,2 0 0 0 0,2-1 64 0 0,-4-2-64 0 0,1-1 0 0 0,2 0 0 0 0,4 0 0 0 0,3-1 0 0 0,2 0 0 0 0,2 0 0 0 0,3 1 0 0 0,1-1 0 0 0,1 1 0 0 0,1 0 0 0 0,2 0 0 0 0,1 0 0 0 0,2 1 0 0 0,3-1 0 0 0,1 1 0 0 0,1 0 0 0 0,2 0 64 0 0,0 0-64 0 0,2 0 0 0 0,0 0 0 0 0,2 0 0 0 0,0 1 0 0 0,2 0 0 0 0,0 0 0 0 0,2 0 0 0 0,0 1 0 0 0,2 0 0 0 0,0 0 0 0 0,1 0 0 0 0,3 1 0 0 0,5 1 0 0 0,1-1 0 0 0,1 1 0 0 0,0-1 0 0 0,-1 0 0 0 0,0-1 0 0 0,0 1 0 0 0,1-1 0 0 0,1 1 0 0 0,0 0 0 0 0,3 0 0 0 0,1-1 0 0 0,1 0 0 0 0,1-1 0 0 0,0 0 0 0 0,1 0 0 0 0,0 0 0 0 0,-2-1 0 0 0,1 1 0 0 0,-1 0 0 0 0,1 1 0 0 0,1 0 0 0 0,1 0 0 0 0,1 0 0 0 0,1 1 0 0 0,-1 0 0 0 0,2 0 0 0 0,1 0 0 0 0,2 0 0 0 0,0 0 0 0 0,1 1 0 0 0,0 0 0 0 0,0-1 0 0 0,5-1 0 0 0,0 0 0 0 0,0-2 0 0 0,0 1 0 0 0,1-2 0 0 0,-1 2 0 0 0,0-1 0 0 0,0 0 0 0 0,-1 1 0 0 0,-2-1 0 0 0,0 1 0 0 0,0-1 0 0 0,0-1 0 0 0,7-1 0 0 0,3 0 0 0 0,1-1 0 0 0,4 0 0 0 0,0 0 0 0 0,-2 0 0 0 0,-2 0 0 0 0,-3 1 0 0 0,-1-2 0 0 0,-3 1 0 0 0,0-2 0 0 0,1-1 0 0 0,2 0 0 0 0,1 0 0 0 0,-1-1 0 0 0,-1 1 0 0 0,0-2 0 0 0,-2 1 0 0 0,4-1 0 0 0,2-1 0 0 0,1-1 0 0 0,1 1 0 0 0,-2 0 0 0 0,-1 2 0 0 0,-1 0 0 0 0,-2 2 0 0 0,-2 0 0 0 0,-2 2 0 0 0,1-1 0 0 0,0 1 0 0 0,3 0 0 0 0,2 0 0 0 0,0 0 0 0 0,0-1 0 0 0,-1-1 0 0 0,0 0 0 0 0,0-1 0 0 0,0 0 0 0 0,-1 1 0 0 0,0-1 0 0 0,0 2 0 0 0,0 0 0 0 0,1 1 0 0 0,6-1 0 0 0,3 0 0 0 0,1 0 0 0 0,-1 0 0 0 0,-1 1 0 0 0,-2 1 0 0 0,0 1 0 0 0,-2 1 0 0 0,-1-1 0 0 0,7 0 0 0 0,2-1 0 0 0,0 0 0 0 0,-2 0 0 0 0,-2-1 0 0 0,-4 0 0 0 0,-3 1 0 0 0,0 1 0 0 0,-1 1 0 0 0,0 2 0 0 0,-1 0 0 0 0,1 1 0 0 0,2-1 0 0 0,0 1 0 0 0,1-1 0 0 0,8 2 0 0 0,0 0 0 0 0,-1 0 0 0 0,-2-1 0 0 0,-5 0 0 0 0,-2-2 0 0 0,-2 0 0 0 0,4-1 0 0 0,1 0 0 0 0,-3 1 0 0 0,-1 0 0 0 0,-4 1 0 0 0,-1-1 0 0 0,-3 1 0 0 0,-1 0 0 0 0,-1 1 0 0 0,-1-1 0 0 0,0 0 0 0 0,1 1 0 0 0,-1 0 0 0 0,-2 0 0 0 0,-5-1 0 0 0,-2 0 64 0 0,-5 0-64 0 0,-4 0 0 0 0,-2-1 0 0 0,-4 1 0 0 0,-3-1 0 0 0,-1 0 0 0 0,-1-1 0 0 0,-2 1 0 0 0,-1-1 0 0 0,-1 0 0 0 0,-2-1 0 0 0,-3 0 0 0 0,-2-1 0 0 0,-4 0 0 0 0,-3-1 0 0 0,-2 0 0 0 0,-8 1 0 0 0,-4 1 0 0 0,-1-1 0 0 0,1 1 0 0 0,0 1 0 0 0,0-1 0 0 0,-3-1 0 0 0,-1 1 0 0 0,-2-1 0 0 0,-3-1 0 0 0,-2 0 0 0 0,0 0 0 0 0,1 0 0 0 0,0 0 0 0 0,-1 0 0 0 0,-1 0 0 0 0,-2 1 0 0 0,-3 0 0 0 0,-2 0 0 0 0,-3 1 0 0 0,-3 0 0 0 0,-11 3 0 0 0,-7 0 0 0 0,1 2 0 0 0,1 2 0 0 0,2 0 0 0 0,3 0 0 0 0,3 1 0 0 0,-9-1 0 0 0,-2-1 0 0 0,2 0 0 0 0,2-1 0 0 0,1 0 0 0 0,1 0 0 0 0,-1 0 0 0 0,1 0 0 0 0,3 1 0 0 0,1-2 0 0 0,2 0 0 0 0,-1 0 0 0 0,-2-2 0 0 0,-2 0 0 0 0,0 1 0 0 0,3 0 0 0 0,-1 1 0 0 0,1 1 0 0 0,-1 1 0 0 0,1 1 0 0 0,1 0 0 0 0,-8 0 0 0 0,-2 0 0 0 0,2-2 0 0 0,2 0 0 0 0,2-1 0 0 0,-8 1 0 0 0,-12 2 0 0 0,0 1 0 0 0,5-1 0 0 0,0 1 0 0 0,7-3 0 0 0,9 0 0 0 0,-2-1 0 0 0,4 1 0 0 0,3-1 0 0 0,6 1 0 0 0,3 1 0 0 0,5-1 0 0 0,4 0 0 0 0,-4 0 0 0 0,-1-2 0 0 0,1 0 0 0 0,3-2 0 0 0,3-1 0 0 0,4-1 0 0 0,2 0 64 0 0,-3-2-64 0 0,-1 0 0 0 0,1-1 0 0 0,1 0 0 0 0,3 0 0 0 0,3-1 0 0 0,1 1 0 0 0,2-1 0 0 0,-1 1 0 0 0,-7 0 0 0 0,-2 0 0 0 0,-1 2 0 0 0,1 1 0 0 0,1 1 64 0 0,3 0-64 0 0,2 1 0 0 0,0 0 0 0 0,0 1 0 0 0,-2-1 0 0 0,-1 1 0 0 0,-2-1 0 0 0,2 0 0 0 0,0 0 0 0 0,1 1 0 0 0,0 0 0 0 0,3 0 0 0 0,3 1 0 0 0,1 2 0 0 0,1 0 0 0 0,0 2 0 0 0,-6 3 0 0 0,-2 1 0 0 0,1 0 0 0 0,0 0 0 0 0,1 0-96 0 0,3 0 8 0 0,0 0 8 0 0,3 0 0 0 0,-10 6-1720 0 0,-5 5-416 0 0,-5 7-1312 0 0,7-3-19439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54:05.989"/>
    </inkml:context>
    <inkml:brush xml:id="br0">
      <inkml:brushProperty name="width" value="0.35" units="cm"/>
      <inkml:brushProperty name="height" value="2.1" units="cm"/>
      <inkml:brushProperty name="color" value="#33CCFF"/>
      <inkml:brushProperty name="inkEffects" value="pencil"/>
    </inkml:brush>
  </inkml:definitions>
  <inkml:trace contextRef="#ctx0" brushRef="#br0">2793 194 9871 216799 75109,'-1'1'1032'0'0,"0"1"-1032"0"0,1 0 0 0 0,-1 0 168 0 0,-1 1 128 0 0,0-1-152 0 0,-1 1-144 0 0,-1 0 80 0 0,-1 1-80 0 0,-1-1 64 0 0,-2-1 320 0 0,0 1 56 0 0,-1-1 8 0 0,0 0 8 0 0,-2-1 280 0 0,0-1 48 0 0,0 0 16 0 0,-1-1 0 0 0,0-1-184 0 0,-1 1-32 0 0,0 0-8 0 0,-1 0 0 0 0,-2 2-152 0 0,0 0-32 0 0,-1 2-8 0 0,-2 1 0 0 0,-2 0-304 0 0,-2 1-80 0 0,0 0 0 0 0,0 2 0 0 0,-1 1 488 0 0,-2 0 88 0 0,-2 0 8 0 0,-3 1 8 0 0,-2 0-352 0 0,-2 0-72 0 0,-2 0-8 0 0,-3 0-8 0 0,-2-1 104 0 0,-1-1 16 0 0,-1 0 8 0 0,-1-1 0 0 0,-1 0-16 0 0,-1 0 0 0 0,-1-1 0 0 0,-1 0 0 0 0,-1 0-48 0 0,-1-1-16 0 0,0 0 0 0 0,-2 0 0 0 0,0 0-72 0 0,-13 0 80 0 0,-5 1-104 0 0,0 0-40 0 0,4-1-64 0 0,3 1 88 0 0,3-1-88 0 0,4 0 72 0 0,2-1-72 0 0,3 0 0 0 0,1-1 72 0 0,1-1 0 0 0,-9 1 72 0 0,-5-1-72 0 0,-1 1 56 0 0,0 0 0 0 0,4 1 8 0 0,3 0 0 0 0,5 0-16 0 0,2-1-8 0 0,4 2 0 0 0,3-1 0 0 0,2 0-16 0 0,-3 2 80 0 0,2 1-88 0 0,4 0-88 0 0,5-1 96 0 0,4 0-96 0 0,5 0 96 0 0,2-1-96 0 0,3 1 64 0 0,3-1-64 0 0,1 0 64 0 0,3 0-64 0 0,3-1 80 0 0,3 1-80 0 0,2 0 80 0 0,3-1-80 0 0,2 0 0 0 0,2 0 0 0 0,3 0 0 0 0,3 0 0 0 0,2 0 0 0 0,4 0 0 0 0,2-1 0 0 0,1 0 0 0 0,3-1 64 0 0,2 0-64 0 0,1-1 0 0 0,4-1 64 0 0,1 0-64 0 0,3-1 0 0 0,10-3 64 0 0,4-2-64 0 0,3 0 0 0 0,1 0 0 0 0,0-2 0 0 0,0 1 0 0 0,1-1 0 0 0,0 0 0 0 0,1 0 0 0 0,0 1 0 0 0,-2 1 0 0 0,7 0 0 0 0,2 0 0 0 0,0 1 0 0 0,-2 0 0 0 0,-1-1 0 0 0,7-1 0 0 0,1 0 0 0 0,-2 0 0 0 0,6-1 0 0 0,0 1 0 0 0,-3 1 0 0 0,-5 2 0 0 0,-5 0 0 0 0,-5 1 0 0 0,-2 0 0 0 0,7 0 0 0 0,2-2 0 0 0,0 1 0 0 0,3 0 0 0 0,1-2 0 0 0,-4 0 0 0 0,-4 0 0 0 0,-4-1 0 0 0,-2 0 0 0 0,-4 1 0 0 0,-3 1 0 0 0,-1 1 0 0 0,2 0 0 0 0,-2 2 0 0 0,-3 1 0 0 0,-4 1 0 0 0,-4 1 0 473-3,-4 1 0-473 3,-1 0 64 0 0,-2 0-64 0 0,-1 0 0 0 0,-1 0 0 0 0,-1 0 0 0 0,-1-1 0 0 0,0 0 0 528-2,-2-1 0-528 2,-1 0 0 0 0,-1-1 0 0 0,-2-1 0 0 0,-3 0 0 0 0,-1 0 64 0 0,-2 0-64 0 0,-1 0 0 0 0,-3-1 0 553 4,-3 1 0-553-4,0 0 0 0 0,-4 0 0 0 0,-3-1 0 0 0,-3 1 64 497 1,-1-1-64-497-1,-2 0 96 0 0,-1 0-32 0 0,-2-1-64 498 0,-1 0 0-498 0,-2-1 0 0 0,-2-1 0 0 0,-1 0 0 498-1,-3-1 0-498 1,-2-1 0 553-2,-3 0 0-553 2,-3-1 0 0 0,-5 0 0 0 0,-2-2 64 523 4,-2 0-64-523-4,-1 0 0 0 0,-1 1 0 0 0,-2 0 0 0 0,0 1 64 0 0,-1 2-64 0 0,-1 0 0 0 0,-1 2 0 0 0,-10 2 0 0 0,-4 1 0 0 0,-1 2 72 0 0,-1 1-72 0 0,0 0 0 0 0,-9 0 0 498-5,-2 0 64-498 5,3 1-64 0 0,5 1 0 0 0,4 1 0 0 0,5 1 0 0 0,4 1 0 0 0,3 2 64 0 0,2 1-64 0 0,2 0 64 0 0,0 1-64 0 0,1 0 64 0 0,0 1-64 0 0,2-2 64 0 0,1 1-64 0 0,-1 1 0 0 0,3 1 0 0 0,6-1 0 0 0,4 1 0 0 0,6 0 0 0 0,6-1 64 0 0,5 0-64 523 1,3 0 0-523-1,4 0 0 0 0,4-2 0 0 0,4-2 0 0 0,3-1 0 0 0,4-1 0 0 0,3-1 0 0 0,3 0 0 0 0,4 1 0 0 0,3 0 0 0 0,4-1 0 0 0,4 0 0 0 0,3-1 0 0 0,5 0 0 0 0,5-1 0 0 0,5 0 0 0 0,3-1 0 0 0,13-1 64 0 0,15-1-64 0 0,5 0 0 0 0,1-1 0 0 0,-3-1 0 0 0,-4 1 0 0 0,-3-1 0 0 0,-2 1 0 0 0,12-2 0 0 0,5 0 0 0 0,-1 0 0 0 0,7 0 0 0 0,-2-1 0 0 0,-4 0 0 0 0,-6 1 0 0 0,-7 0 64 0 0,-5 0-64 0 0,-4 1 0 0 0,-4 1 0 0 0,-2 1 0 0 0,-1 0 0 0 0,-4 1 0 0 0,-2 1 0 0 0,-3 1 0 0 0,-3 0 0 0 0,-2 0 0 0 0,-3 0 64 0 0,-2 1-64 0 0,-1 0 0 0 0,-3-1 0 0 0,-1 0 0 0 0,-3 0 0 0 0,-3 0 0 0 0,-1-1 64 0 0,0 0 16 0 0,-1-1-16 0 0,-3-1-64 0 0,-4 0 0 0 0,-4 0 0 0 0,-5-1 72 0 0,-3 1-72 0 0,-4-1 64 0 0,-2 1-64 0 0,-2-1 72 0 0,-3-3 8 0 0,-3 0-80 0 0,-2-2 72 0 0,-3 0-72 0 0,-2-2 64 0 0,-2 0-64 0 0,-4-1 0 524 0,-2 0 64-524 0,-5 0-64 0 0,-3 1 0 0 0,-3 1 0 0 0,-1 0 0 495 6,-3 1 64-495-6,-3 0-64 0 0,-3 1 0 0 0,-4-1 0 0 0,-3 0 0 0 0,-3 1 64 0 0,-1 0-64 0 0,-1 0 0 524-3,0 1 0-524 3,0 0 0 0 0,1 1 0 0 0,0 1 0 523-4,2 1 0-523 4,1 2 0 0 0,1 1 0 0 0,-7 2 0 0 0,-13 2 0 495 2,-2 0 0-495-2,2 1 64 0 0,6 0-64 0 0,6 0 0 0 0,1 1 0 496 0,4 0 0-496 0,6 1 0 0 0,7-1 64 0 0,6 1-64 0 0,6-1 0 0 0,4 0 0 0 0,3 0 0 0 0,5 0 0 0 0,3 0 0 0 0,3 0 0 0 0,4 0 0 551 0,3 0 0-551 0,3-1 0 0 0,3 0 0 0 0,7 2 0 0 0,5 0 0 0 0,5 0 0 0 0,8 0 0 0 0,6 0 0 0 0,3-1 64 0 0,10 0-64 0 0,7-1 0 0 0,3-1 0 0 0,3-1 0 0 0,1-1 0 0 0,9-1 0 0 0,4 0 0 0 0,-1-1 0 0 0,-1-1 0 0 0,-2 0 0 0 0,-3-1 0 0 0,-2 0 0 0 0,-3 0 0 0 0,-1 0 0 0 0,0 1 0 0 0,-1 1 0 0 0,9 1 0 0 0,1-1 0 0 0,-2 0 0 0 0,2 0 0 0 0,-3 0 0 0 0,-7 0 0 0 0,-6 1 0 0 0,-7-1 0 0 0,-2 0 0 0 0,-1 0 64 0 0,-6-1-64 0 0,-7 0 0 0 0,-6-1 0 0 0,-6 1 0 0 0,-6-1 0 0 0,-4 0 64 0 0,-4 0-64 0 0,-3-1 64 0 0,-4 0-64 0 0,-4-2 64 0 0,-3 0 0 0 0,-3-1-64 0 0,-7 0 0 0 0,-5 0 64 0 0,-5-1-64 0 0,-2 1 0 0 0,-3 0 0 0 0,-2 1 0 0 0,-1 0 0 0 0,-12 1 64 0 0,-5 1-64 0 0,-4-1 0 0 0,-1 1 0 0 0,-1 0 0 0 0,1-1 64 0 0,0 1-64 0 0,1 1 0 0 0,-1 1 0 0 0,-1 2 64 0 0,0 1-64 0 0,1 2 0 0 0,0 2 72 0 0,-1 2-72 0 0,0 0 0 0 0,-11 4 0 0 0,-1 1 64 0 0,2 1-64 495-2,5-1 0-495 2,6 0 0 0 0,6-1 0 0 0,6 0 0 523 4,6 1 0-523-4,4-1 0 0 0,4 0 0 0 0,4-1 0 0 0,4-1 0 496-5,3-1 0-496 5,3-1 0 0 0,4 0 0 523 2,4 0 0-523-2,3 0 0 0 0,3 0 0 0 0,2-1 0 0 0,3 1 0 524 0,2-1 0-524 0,2-1 0 0 0,3 0 0 0 0,2 0 0 497 5,2 0 0-497-5,3 0-64 0 0,3 0 64 0 0,4-1 0 0 0,5-1 0 0 0,4-1 0 0 0,4 0 0 0 0,4-1 0 0 0,3-1 0 0 0,4-1 0 0 0,3 0 0 0 0,3-1 0 0 0,4-2 0 0 0,12-2 0 0 0,6-1 0 0 0,-1-2 0 0 0,-4 0 0 0 0,-3-1 0 495-8,3-2 0-495 8,-1-1 0 0 0,-6 0 0 0 0,-6 1 0 0 0,-8 0 0 0 0,-3 0 0 497 3,-7 2 0-497-3,-7 2 0 0 0,-7 1 64 0 0,-7 1-64 0 0,-5 0 0 0 0,-5 1 0 0 0,-4 0 0 0 0,-3-1 0 0 0,-6-1 0 553 2,-4-2 64-553-2,-4 0-64 0 0,-2 0-120 0 0,-4-1 32 0 0,-12-1-1616 0 0,-6-1 800 0 0,-1-1-11024 0 0,7 3-5727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54:43.323"/>
    </inkml:context>
    <inkml:brush xml:id="br0">
      <inkml:brushProperty name="width" value="0.1" units="cm"/>
      <inkml:brushProperty name="height" value="0.1" units="cm"/>
      <inkml:brushProperty name="color" value="#66CC00"/>
    </inkml:brush>
  </inkml:definitions>
  <inkml:trace contextRef="#ctx0" brushRef="#br0">3573 1497 6447 0 0,'-1'-17'1418'0'0,"1"13"-1117"0"0,0 1 1 0 0,0 0-1 0 0,-1 0 0 0 0,1-1 1 0 0,-1 1-1 0 0,0 0 1 0 0,1 0-1 0 0,-3-4 1 0 0,3 6-223 0 0,-1 0 1 0 0,1 1-1 0 0,-1-1 1 0 0,1 1-1 0 0,-1-1 1 0 0,1 1-1 0 0,-1-1 1 0 0,1 1-1 0 0,-1-1 1 0 0,0 1-1 0 0,1-1 1 0 0,-1 1-1 0 0,0 0 1 0 0,1-1-1 0 0,-1 1 1 0 0,0 0-1 0 0,0-1 1 0 0,1 1 0 0 0,-1 0-1 0 0,0 0 1 0 0,0 0-1 0 0,1 0 1 0 0,-1 0-1 0 0,0 0 1 0 0,0 0-1 0 0,0 0 1 0 0,1 0-1 0 0,-1 0 1 0 0,0 0-1 0 0,0 1 1 0 0,1-1-1 0 0,-1 0 1 0 0,0 1-1 0 0,1-1 1 0 0,-1 0-1 0 0,0 1 1 0 0,1-1-1 0 0,-1 0 1 0 0,0 1-1 0 0,0 0 1 0 0,-12 8 706 0 0,0 0 0 0 0,-22 21 0 0 0,20-17-416 0 0,-20 15-1 0 0,-5 1 259 0 0,31-22-298 0 0,0 1 0 0 0,0-2 0 0 0,-1 1 1 0 0,1-1-1 0 0,-2-1 0 0 0,1 0 1 0 0,-1 0-1 0 0,-15 4 0 0 0,22-8-225 0 0,0 0 0 0 0,0-1-1 0 0,0 0 1 0 0,1 1 0 0 0,-1-1 0 0 0,0 0 0 0 0,0-1-1 0 0,0 1 1 0 0,0-1 0 0 0,1 0 0 0 0,-1 0-1 0 0,0 0 1 0 0,1 0 0 0 0,-1 0 0 0 0,0-1-1 0 0,1 0 1 0 0,0 0 0 0 0,-1 0 0 0 0,1 0-1 0 0,-5-5 1 0 0,5 5-26 0 0,0 0-1 0 0,0 0 1 0 0,0 0 0 0 0,-1 0-1 0 0,1 0 1 0 0,0 0 0 0 0,-1 1-1 0 0,1 0 1 0 0,-7-2 0 0 0,-34 0 263 0 0,43 3-343 0 0,-9 0 147 0 0,0-1 0 0 0,1-1 0 0 0,-15-3 0 0 0,-17-4 389 0 0,34 8-483 0 0,1-1 0 0 0,0 0 0 0 0,-1 0 0 0 0,1-1 0 0 0,1 0 0 0 0,-1 0 1 0 0,0 0-1 0 0,1-1 0 0 0,-1 0 0 0 0,1 0 0 0 0,-8-8 0 0 0,5 5 54 0 0,0 1 0 0 0,0-1 0 0 0,-13-5 0 0 0,-19-8 168 0 0,-52-18 0 0 0,74 32-246 0 0,0 1 0 0 0,-1 1 1 0 0,0 1-1 0 0,0 0 0 0 0,-28 0 0 0 0,17 5-16 0 0,-1 1-1 0 0,1 2 0 0 0,1 1 1 0 0,-50 17-1 0 0,-40 8 7 0 0,-12-14-7 0 0,74-7 46 0 0,7-1 43 0 0,-53 3 0 0 0,-2-10 116 0 0,62-2-150 0 0,1 1 0 0 0,0 2-1 0 0,-77 16 1 0 0,83-9-22 0 0,-1-2 0 0 0,-1-1 1 0 0,-73 3-1 0 0,-30-10 168 0 0,77 4-124 0 0,-1-3 0 0 0,-82-10 0 0 0,123 7-28 0 0,-45 3 0 0 0,-2-1 20 0 0,-57-11 37 0 0,74 11-42 0 0,21 1-75 0 0,-22-4 124 0 0,-103-18 1 0 0,134 17-118 0 0,9 2 5 0 0,2 0 58 0 0,-1-1 1 0 0,-16-5-1 0 0,25 7-54 0 0,1-1 1 0 0,-1 0-1 0 0,1 0 0 0 0,0-1 1 0 0,0 1-1 0 0,0-1 0 0 0,0 0 1 0 0,1 0-1 0 0,-1 0 0 0 0,-4-6 1 0 0,-3-5 25 0 0,1 0 1 0 0,1 0 0 0 0,0-1-1 0 0,-13-31 1 0 0,15 31-24 0 0,5 11 0 0 0,0-1 0 0 0,-1-1 0 0 0,2 1 0 0 0,-1 0 0 0 0,0-1 0 0 0,1 1-1 0 0,0 0 1 0 0,1-1 0 0 0,-1-6 0 0 0,1-16 6 0 0,1-14 147 0 0,-3 0 0 0 0,-9-64 0 0 0,5 81-95 0 0,-15-38-1 0 0,11 36-25 0 0,-6-29 0 0 0,-6-106 268 0 0,18 116-283 0 0,-1 1 1 0 0,-16-59-1 0 0,13 77-49 0 0,3 13 24 0 0,1-1 0 0 0,0 0 0 0 0,1 0 0 0 0,0-1 0 0 0,2 1 0 0 0,-1-23 0 0 0,2 13-3 0 0,0 0 0 0 0,-6-28 0 0 0,4 35-1 0 0,0 0 0 0 0,1 0-1 0 0,0 0 1 0 0,2-1-1 0 0,4-31 1 0 0,-1 41-2 0 0,-1-1-1 0 0,1 1 1 0 0,1 0-1 0 0,0 1 1 0 0,0-1-1 0 0,1 1 1 0 0,0 0 0 0 0,0 0-1 0 0,0 1 1 0 0,1 0-1 0 0,1 0 1 0 0,-1 0-1 0 0,16-9 1 0 0,-15 12-5 0 0,1 0 0 0 0,-1 1 0 0 0,1 0 0 0 0,-1 0 0 0 0,1 1 0 0 0,0 0 0 0 0,0 1 0 0 0,10-1 0 0 0,73 3 0 0 0,-24 3 0 0 0,0-4 0 0 0,111-13 0 0 0,-137 9 0 0 0,80 3 0 0 0,-61 2 0 0 0,11 2 0 0 0,19 0 0 0 0,-13-2 0 0 0,0 4 0 0 0,88 16 0 0 0,-100-11 0 0 0,84 10 363 0 0,177 2-1 0 0,-319-22-289 0 0,351-14-863 0 0,-42-27 790 0 0,-257 32 0 0 0,73-8 0 0 0,-115 15 0 0 0,117-6 0 0 0,-79 7 0 0 0,-23 0 0 0 0,46 3 0 0 0,82 2 0 0 0,-24-2 0 0 0,-104 2 0 0 0,32 9 0 0 0,-59-12 0 0 0,32 7 0 0 0,-26-7 0 0 0,-1 1 0 0 0,1 0 0 0 0,-1 1 0 0 0,0 0 0 0 0,0 1 0 0 0,0 0 0 0 0,-1 1 0 0 0,0 0 0 0 0,1 0 0 0 0,10 9 0 0 0,-2 3-9 0 0,0 1 0 0 0,20 25 1 0 0,-31-34-19 0 0,10 13 23 0 0,-1 0 1 0 0,21 36-1 0 0,-28-42 4 0 0,1-1 0 0 0,1 0 0 0 0,14 14 0 0 0,-10-12 0 0 0,15 21 0 0 0,-26-31 0 0 0,-1 0 0 0 0,0 0 0 0 0,0 0 0 0 0,0 1 0 0 0,-1-1 0 0 0,0 1 0 0 0,1 8 0 0 0,42 138 0 0 0,-38-134 0 0 0,-2 0 0 0 0,0 0 0 0 0,-2 0 0 0 0,0 1 0 0 0,-1-1 0 0 0,-1 1 0 0 0,-1 0 0 0 0,-1 0 0 0 0,0 0 0 0 0,-5 22 0 0 0,3-31 0 0 0,-4 30 0 0 0,-2-1 0 0 0,-2-1 0 0 0,-1 1 0 0 0,-21 47 0 0 0,27-78 0 0 0,1 0 0 0 0,0 0 0 0 0,-1-1 0 0 0,0 1 0 0 0,-1-1 0 0 0,0 0 0 0 0,-1-1 0 0 0,1 1 0 0 0,-11 9 0 0 0,-137 98 0 0 0,135-105 0 0 0,0-1 0 0 0,0 0 0 0 0,-1-2 0 0 0,0 0 0 0 0,-24 5 0 0 0,-74 22 0 0 0,-52 13 0 0 0,114-39 0 0 0,1-3 0 0 0,-1-2 0 0 0,-62-4 0 0 0,73 0 0 0 0,-30-3 0 0 0,-109-20 0 0 0,111 12 0 0 0,-113-4 0 0 0,45 18 0 0 0,-97-2 0 0 0,-124-18-195 0 0,-1 25-262 0 0,259 1 196 0 0,-148 33 0 0 0,177-24 129 0 0,1 4 1 0 0,-121 53 0 0 0,134-46-1188 0 0,1 3 0 0 0,-66 47 0 0 0,46-22-532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55:14.023"/>
    </inkml:context>
    <inkml:brush xml:id="br0">
      <inkml:brushProperty name="width" value="0.1" units="cm"/>
      <inkml:brushProperty name="height" value="0.1" units="cm"/>
      <inkml:brushProperty name="color" value="#66CC00"/>
    </inkml:brush>
  </inkml:definitions>
  <inkml:trace contextRef="#ctx0" brushRef="#br0">2431 1608 6911 0 0,'-1'-2'115'0'0,"1"-1"0"0"0,-1 1 0 0 0,1-1 0 0 0,0 0 0 0 0,0 1-1 0 0,0-1 1 0 0,0 1 0 0 0,1-5 0 0 0,-1 6 66 0 0,1 0 0 0 0,-1 0 0 0 0,1 1-1 0 0,-1-1 1 0 0,1 0 0 0 0,0 1 0 0 0,-1-1 0 0 0,1 0 0 0 0,0 1 0 0 0,-1-1 0 0 0,1 1 0 0 0,0-1 0 0 0,0 1 0 0 0,0-1 0 0 0,-1 1-1 0 0,1-1 1 0 0,0 1 0 0 0,0 0 0 0 0,0 0 0 0 0,0-1 0 0 0,0 1 0 0 0,0 0 0 0 0,0 0 0 0 0,-1 0 0 0 0,1 0 0 0 0,0 0-1 0 0,0 0 1 0 0,2 0 0 0 0,1 0-177 0 0,1 0 0 0 0,0 0-1 0 0,0-1 1 0 0,-1 0-1 0 0,1 0 1 0 0,7-3 0 0 0,-11 4 55 0 0,0 0 1 0 0,0-1 0 0 0,-1 1-1 0 0,1 0 1 0 0,0-1-1 0 0,-1 1 1 0 0,1-1 0 0 0,0 1-1 0 0,-1-1 1 0 0,1 1-1 0 0,0-1 1 0 0,-1 1 0 0 0,1-1-1 0 0,-1 1 1 0 0,1-1-1 0 0,-1 0 1 0 0,1 1 0 0 0,-1-1-1 0 0,1 0 1 0 0,-1 0-1 0 0,0 1 1 0 0,0-1 0 0 0,1 0-1 0 0,-1 0 1 0 0,0 0-1 0 0,0 1 1 0 0,0-1 0 0 0,0 0-1 0 0,0 0 1 0 0,0 0-1 0 0,0 1 1 0 0,0-1 0 0 0,0 0-1 0 0,0 0 1 0 0,0 0-1 0 0,0 1 1 0 0,-1-1 0 0 0,1 0-1 0 0,0 0 1 0 0,-1 0-1 0 0,1 1 1 0 0,0-1 0 0 0,-1 0-1 0 0,1 1 1 0 0,-1-1-1 0 0,0 0 1 0 0,0 0 34 0 0,0 0 0 0 0,0 0 1 0 0,-1 0-1 0 0,1 0 0 0 0,0 0 0 0 0,-1 1 1 0 0,1-1-1 0 0,0 0 0 0 0,-1 1 1 0 0,1 0-1 0 0,-1-1 0 0 0,1 1 0 0 0,-1 0 1 0 0,-1-1-1 0 0,-14-4 55 0 0,6-1 300 0 0,0 1 0 0 0,-1 1 0 0 0,0 0 0 0 0,0 0 0 0 0,0 1 0 0 0,0 1 0 0 0,-17-2 1 0 0,29 4-449 0 0,-15-1 314 0 0,-28 0 0 0 0,30 2-134 0 0,1-1-1 0 0,0 0 1 0 0,-23-5-1 0 0,-19-1 398 0 0,17 3-237 0 0,-15-1 325 0 0,-1 2 0 0 0,-90 9 0 0 0,131-6-630 0 0,-26 0 271 0 0,-49-5 0 0 0,-3 0 158 0 0,32 3-321 0 0,-170 9 124 0 0,75 15-87 0 0,-29 2 109 0 0,78-4-88 0 0,-33 5-78 0 0,81-13-45 0 0,18-3 13 0 0,24-6-36 0 0,-1 0 0 0 0,-20 2 0 0 0,6-1-2 0 0,-13 0 115 0 0,27-5-17 0 0,-1-1 0 0 0,-25-4 0 0 0,33 3-104 0 0,1 1 1 0 0,0-1-1 0 0,-1 0 0 0 0,1-1 1 0 0,0 0-1 0 0,0 0 1 0 0,0-1-1 0 0,1 0 0 0 0,-1 0 1 0 0,1 0-1 0 0,0-1 1 0 0,0 0-1 0 0,0 0 0 0 0,1 0 1 0 0,0-1-1 0 0,0 0 1 0 0,0 0-1 0 0,1 0 0 0 0,-5-8 1 0 0,-5-15 89 0 0,1-1 0 0 0,1 0 1 0 0,-14-60-1 0 0,21 71-96 0 0,-1 0 0 0 0,-12-25 0 0 0,12 30-20 0 0,0 0 0 0 0,1-1 0 0 0,0 1 0 0 0,1-1 0 0 0,-2-19-1 0 0,3 8 8 0 0,0 1 0 0 0,-2 0 0 0 0,-1 0 0 0 0,0 1 0 0 0,-2-1 0 0 0,-22-44 0 0 0,19 43-6 0 0,1 1 1 0 0,1-2-1 0 0,1 1 1 0 0,-6-38-1 0 0,-31-120-17 0 0,14 63 63 0 0,28 102-69 0 0,0-1 0 0 0,0-21 0 0 0,3 26 0 0 0,-1 0 0 0 0,-1 0 0 0 0,0 0 0 0 0,-1 1 0 0 0,-6-19 0 0 0,6 24 0 0 0,-14-42 0 0 0,16 47 0 0 0,0 1 0 0 0,0-1 0 0 0,1 0 0 0 0,-1 1 0 0 0,1-1 0 0 0,0 0 0 0 0,0 1 0 0 0,0-1 0 0 0,1 0 0 0 0,-1 1 0 0 0,1-1 0 0 0,1-3 0 0 0,-1 6 0 0 0,-1-1 0 0 0,1 1 0 0 0,0 0 0 0 0,-1-1 0 0 0,1 1 0 0 0,0 0 0 0 0,0 0 0 0 0,0 0 0 0 0,0 0 0 0 0,0 0 0 0 0,0 0 0 0 0,0 0 0 0 0,1 0 0 0 0,-1 0 0 0 0,0 0 0 0 0,1 1 0 0 0,-1-1 0 0 0,0 1 0 0 0,1-1 0 0 0,-1 1 0 0 0,0-1 0 0 0,1 1 0 0 0,1-1 0 0 0,3 1 0 0 0,-1 0 0 0 0,1 0 0 0 0,0 0 0 0 0,9 3 0 0 0,10 0 0 0 0,-7-2-5 0 0,0 0 1 0 0,30 8-1 0 0,-30-5-12 0 0,0-1 1 0 0,32 2-1 0 0,156-12 17 0 0,-136 3 0 0 0,89 6 0 0 0,37 0 0 0 0,407-78 0 0 0,-460 44 0 0 0,7-1 0 0 0,-143 32 0 0 0,33-6 0 0 0,0 2 0 0 0,65 0 0 0 0,-30 6 0 0 0,81 6 0 0 0,-135-3 0 0 0,36 9 0 0 0,7 2 0 0 0,-38-9 0 0 0,0 1 0 0 0,0 1 0 0 0,36 18 0 0 0,-40-17 0 0 0,44 22 0 0 0,-42-20-13 0 0,-1 0 0 0 0,-1 2 1 0 0,0 0-1 0 0,32 27 0 0 0,11 17 13 0 0,-35-29 0 0 0,-23-20 117 0 0,0 1 0 0 0,-1-1-1 0 0,0 1 1 0 0,-1 0 0 0 0,1 1-1 0 0,-2 0 1 0 0,1-1 0 0 0,3 13 0 0 0,1 16-271 0 0,0-1 1 0 0,-3 1-1 0 0,-1 1 1 0 0,-1-1-1 0 0,-3 1 1 0 0,-2 38-1 0 0,-1-47 154 0 0,0 0 0 0 0,-2 0 0 0 0,-2 0 0 0 0,0-1 0 0 0,-15 40 0 0 0,10-39 0 0 0,7-17 0 0 0,-1 0 0 0 0,0 1 0 0 0,-1-2 0 0 0,-11 19 0 0 0,-15 18-565 0 0,3 1 0 0 0,-34 83 0 0 0,-31 116-2510 0 0,59-150 2132 0 0,8-27-1376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56:38.210"/>
    </inkml:context>
    <inkml:brush xml:id="br0">
      <inkml:brushProperty name="width" value="0.1" units="cm"/>
      <inkml:brushProperty name="height" value="0.1" units="cm"/>
      <inkml:brushProperty name="color" value="#66CC00"/>
    </inkml:brush>
  </inkml:definitions>
  <inkml:trace contextRef="#ctx0" brushRef="#br0">317 1579 4775 0 0,'-22'24'14047'0'0,"46"-27"-11935"0"0,-14 2-1748 0 0,-1 1 0 0 0,1 0 0 0 0,0 0 0 0 0,0 1 0 0 0,15 3 0 0 0,-11-1 12 0 0,26 1 1 0 0,14-2 126 0 0,-32-1-319 0 0,1 0-1 0 0,28-4 0 0 0,152-38 556 0 0,-41 5-390 0 0,-118 31-283 0 0,-1 1 0 0 0,1 2-1 0 0,0 2 1 0 0,63 9-1 0 0,167 26-1 0 0,-229-28 12 0 0,0-2-1 0 0,1-3 0 0 0,-1-1 1 0 0,0-2-1 0 0,67-11 0 0 0,-66 7 219 0 0,87 0 0 0 0,-111 6-275 0 0,33-6 8 0 0,-39 2-14 0 0,-1 2-1 0 0,23 0 0 0 0,118 8 52 0 0,-31-7 22 0 0,-84-2-33 0 0,64 5 0 0 0,-83-1-44 0 0,52 8 46 0 0,-58-8-55 0 0,-1 0-1 0 0,1-1 1 0 0,0-1-1 0 0,30-4 1 0 0,14 0 66 0 0,131 14 8 0 0,50-2 56 0 0,-190-10 8 0 0,95-18 0 0 0,-128 16-120 0 0,-1-1-1 0 0,26-9 1 0 0,-35 10-8 0 0,1 0 0 0 0,-1-1 0 0 0,0 1 1 0 0,-1-2-1 0 0,1 1 0 0 0,12-13 0 0 0,-4 3 10 0 0,-6 6 64 0 0,16-20-1 0 0,-23 25-69 0 0,-1 0 0 0 0,1 1 0 0 0,-1-1 0 0 0,0 0 0 0 0,0 0 0 0 0,-1-1 0 0 0,1 1 0 0 0,-1 0 0 0 0,2-8 0 0 0,-2 1 16 0 0,-1 1 0 0 0,0-1 0 0 0,-1 0 0 0 0,-3-19-1 0 0,2 19 24 0 0,0 1 0 0 0,1-1 0 0 0,1 0-1 0 0,1-20 1 0 0,3 7 37 0 0,0-2-26 0 0,-1 1 1 0 0,-1-1 0 0 0,-1 0 0 0 0,-2-26-1 0 0,-4 7 3 0 0,2 1 0 0 0,3-1-1 0 0,6-67 1 0 0,0 74-46 0 0,2-1 1 0 0,18-56-1 0 0,-20 75-10 0 0,-1-1-1 0 0,-1 1 1 0 0,-2-1 0 0 0,1 0-1 0 0,-2-30 1 0 0,-2 38-11 0 0,-1 1 0 0 0,0-1 0 0 0,-1 0 0 0 0,0 1 0 0 0,-1 0 0 0 0,-10-22 0 0 0,-7-22 0 0 0,19 47 0 0 0,-1-1 0 0 0,0 1 0 0 0,0 0 0 0 0,-1 1 0 0 0,0-1 0 0 0,-1 1 0 0 0,0 0 0 0 0,0 0 0 0 0,-1 0 0 0 0,0 0 0 0 0,0 1 0 0 0,-11-9 0 0 0,9 9 0 0 0,-4-4 0 0 0,0 0 0 0 0,-1 1 0 0 0,0 0 0 0 0,-1 1 0 0 0,0 1 0 0 0,-1 0 0 0 0,-25-9 0 0 0,-3 6 0 0 0,-2 2 0 0 0,-67-6 0 0 0,-14-2 0 0 0,47 6 42 0 0,-142 0 0 0 0,24 2 2 0 0,-46-17 20 0 0,172 19-64 0 0,-2 3 0 0 0,1 3 0 0 0,-74 9 0 0 0,77-5 0 0 0,-115-9 0 0 0,63-1 0 0 0,-138 9 0 0 0,-14-2 0 0 0,225-1 0 0 0,-1 1 0 0 0,1 3 0 0 0,-94 17 0 0 0,99-12 0 0 0,-80 3 0 0 0,1 0 0 0 0,-125 36 0 0 0,188-34 0 0 0,33-9 0 0 0,-1 2 0 0 0,1 1 0 0 0,0 1 0 0 0,1 1 0 0 0,-41 21 0 0 0,57-24 0 0 0,0 0 0 0 0,0 1 0 0 0,0 0 0 0 0,1 0 0 0 0,0 1 0 0 0,0 0 0 0 0,1 0 0 0 0,0 1 0 0 0,-11 17 0 0 0,15-20 0 0 0,0 0 0 0 0,0 1 0 0 0,0-1 0 0 0,1 1 0 0 0,0 0 0 0 0,1 0 0 0 0,-1 0 0 0 0,1 0 0 0 0,0 0 0 0 0,1 0 0 0 0,0 0 0 0 0,0 0 0 0 0,0 0 0 0 0,1 0 0 0 0,0 0 0 0 0,3 10 0 0 0,13 36-26 0 0,-7-23 7 0 0,10 52 0 0 0,-3-9 19 0 0,1 4 0 0 0,-11-16-21 0 0,-2 0-1 0 0,-6 110 1 0 0,-4-122 21 0 0,-21 90 0 0 0,20-115 13 0 0,2 1 0 0 0,1-1-1 0 0,1 1 1 0 0,1 37 0 0 0,-2 65-806 0 0,0-88-2000 0 0,2 0-3357 0 0,-1 3-2658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56:14.532"/>
    </inkml:context>
    <inkml:brush xml:id="br0">
      <inkml:brushProperty name="width" value="0.1" units="cm"/>
      <inkml:brushProperty name="height" value="0.1" units="cm"/>
      <inkml:brushProperty name="color" value="#66CC00"/>
    </inkml:brush>
  </inkml:definitions>
  <inkml:trace contextRef="#ctx0" brushRef="#br0">3467 246 919 0 0,'9'-19'6737'0'0,"-9"18"-6597"0"0,-5-7 922 0 0,3 4-658 0 0,0 1 0 0 0,0-1-1 0 0,0 1 1 0 0,-1-1 0 0 0,1 1 0 0 0,-1 0 0 0 0,0 0 0 0 0,-5-5-1 0 0,6 7-359 0 0,1 0-1 0 0,0 0 1 0 0,-1 0-1 0 0,1 1 1 0 0,-1-1 0 0 0,1 0-1 0 0,-1 1 1 0 0,0-1-1 0 0,1 1 1 0 0,-1 0-1 0 0,1-1 1 0 0,-1 1-1 0 0,0 0 1 0 0,1 0-1 0 0,-1 0 1 0 0,0 0-1 0 0,1 0 1 0 0,-1 1-1 0 0,1-1 1 0 0,-1 0-1 0 0,0 1 1 0 0,1-1-1 0 0,-1 1 1 0 0,1 0-1 0 0,-1-1 1 0 0,-1 2-1 0 0,-9 6 250 0 0,-1-1 0 0 0,1-1-1 0 0,-1 0 1 0 0,-1-1 0 0 0,1 0-1 0 0,-1-1 1 0 0,-23 4 0 0 0,24-7 102 0 0,-96 17 1503 0 0,87-14-1708 0 0,0-1 0 0 0,-1-1 0 0 0,1-1 0 0 0,-24-2 0 0 0,6 0 149 0 0,-11 2-46 0 0,0 1 0 0 0,0 3-1 0 0,-71 16 1 0 0,-168 33 638 0 0,241-45-867 0 0,-108 11 241 0 0,90-13-111 0 0,46-3-111 0 0,-1-2-1 0 0,-31 0 0 0 0,23-3 43 0 0,-43 6 1 0 0,45-2-17 0 0,-53-1 0 0 0,17-1-43 0 0,46 0-41 0 0,-1-1-1 0 0,-26-2 0 0 0,10-1 12 0 0,-1 1 0 0 0,1 3 0 0 0,-67 8 0 0 0,32-2 1 0 0,48-6-7 0 0,0-1 0 0 0,-33-6 0 0 0,-21 0 83 0 0,55 6-92 0 0,0-2 1 0 0,0 0-1 0 0,1-2 0 0 0,-1 0 1 0 0,-29-11-1 0 0,30 9 0 0 0,-1 2 0 0 0,-37-4 1 0 0,10 1-22 0 0,14 0 11 0 0,33 7 31 0 0,0-1-20 0 0,55-11 106 0 0,415-91-11 0 0,-389 89-117 0 0,-10 3 0 0 0,7 1 0 0 0,-24 4 0 0 0,21-2 0 0 0,135 5 0 0 0,-116 4 0 0 0,84-12 0 0 0,1 0 0 0 0,-32 6 0 0 0,-51 0 0 0 0,186-16 0 0 0,-199 13 0 0 0,30-8 0 0 0,-74 10 0 0 0,0 1 0 0 0,0 1 0 0 0,73 3 0 0 0,-68 7 0 0 0,-20-3 0 0 0,28 1 0 0 0,-47-5 136 0 0,-11-3-58 0 0,-10-2-25 0 0,-37-5-36 0 0,-2 1-1 0 0,1 4 1 0 0,-1 1 0 0 0,0 3 0 0 0,0 3-1 0 0,-80 10 1 0 0,-190 6-17 0 0,114-10 0 0 0,77 4 0 0 0,37-3 0 0 0,-138-5 0 0 0,-42 0 0 0 0,186 2 0 0 0,-173-16 75 0 0,1 1-19 0 0,78 5-59 0 0,-81-23 3 0 0,-128-5 64 0 0,294 23-64 0 0,61 5 0 0 0,-40-1 0 0 0,77 6 0 0 0,2 0 0 0 0,0 0 0 0 0,0 0 0 0 0,0 0 0 0 0,0 0 0 0 0,0 0 0 0 0,0 0 0 0 0,0 0 0 0 0,0 0 0 0 0,0 1 0 0 0,0-1 0 0 0,0 0 0 0 0,0 1 0 0 0,0-1 0 0 0,1 0 0 0 0,-3 2 0 0 0,3-2 0 0 0,0 1 0 0 0,1-1 0 0 0,-1 1 0 0 0,0-1 0 0 0,1 1 0 0 0,-1-1 0 0 0,0 1 0 0 0,1-1 0 0 0,-1 0 0 0 0,1 1 0 0 0,-1-1 0 0 0,0 0 0 0 0,1 1 0 0 0,-1-1 0 0 0,1 0 0 0 0,-1 0 0 0 0,1 1 0 0 0,-1-1 0 0 0,1 0 0 0 0,-1 0 0 0 0,1 0 0 0 0,-1 0 0 0 0,1 0 0 0 0,-1 0 0 0 0,2 0 0 0 0,17 6 0 0 0,42 5 0 0 0,62 15 0 0 0,37 26 0 0 0,-107-38 0 0 0,65 7 0 0 0,-41-8 0 0 0,293 29 0 0 0,-209-28 0 0 0,233 8 0 0 0,-43-9 0 0 0,122-12 0 0 0,-219-3 0 0 0,-171 3 0 0 0,158-7 0 0 0,-222 4 8 0 0,0-1 0 0 0,0-1 0 0 0,0 0 0 0 0,-1-2 0 0 0,1 0 0 0 0,-1-1 0 0 0,32-18 0 0 0,-48 25-6 0 0,-1-1 0 0 0,0 1 0 0 0,0-1 0 0 0,0 0 0 0 0,0 1 0 0 0,0-1 0 0 0,0 0 0 0 0,0 0 0 0 0,-1 0 0 0 0,1 1 1 0 0,0-1-1 0 0,0 0 0 0 0,-1 0 0 0 0,1 0 0 0 0,0-1 0 0 0,-1 1 0 0 0,1 0 0 0 0,0-2 0 0 0,-1 2 1 0 0,0 1 0 0 0,-1-1 0 0 0,1 0 1 0 0,0 1-1 0 0,0-1 0 0 0,-1 1 0 0 0,1-1 0 0 0,0 1 0 0 0,-1-1 1 0 0,1 1-1 0 0,0-1 0 0 0,-1 1 0 0 0,1-1 0 0 0,-1 1 0 0 0,1 0 1 0 0,-1-1-1 0 0,1 1 0 0 0,-1 0 0 0 0,1-1 0 0 0,-1 1 1 0 0,1 0-1 0 0,-1-1 0 0 0,0 1 0 0 0,1 0 0 0 0,-2 0 0 0 0,-3-2 11 0 0,-1 1 0 0 0,1 0 0 0 0,-1 0 0 0 0,1 1 0 0 0,-1-1 0 0 0,-9 2 0 0 0,-38 7-691 0 0,0 3 0 0 0,-93 32 0 0 0,55-15-1585 0 0,9-4 320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56:15.350"/>
    </inkml:context>
    <inkml:brush xml:id="br0">
      <inkml:brushProperty name="width" value="0.1" units="cm"/>
      <inkml:brushProperty name="height" value="0.1" units="cm"/>
      <inkml:brushProperty name="color" value="#66CC00"/>
    </inkml:brush>
  </inkml:definitions>
  <inkml:trace contextRef="#ctx0" brushRef="#br0">1601 43 3223 0 0,'16'-13'351'0'0,"13"-8"-389"0"0,-27 19 431 0 0,0 1 0 0 0,1 0 0 0 0,-1 0 0 0 0,1 1 1 0 0,-1-1-1 0 0,1 0 0 0 0,2 1 0 0 0,-2-1-128 0 0,36 1 964 0 0,-38 0-1232 0 0,1 0 0 0 0,0 0 0 0 0,-1 0 0 0 0,1 1 0 0 0,0-1 0 0 0,-1 1 0 0 0,1-1 0 0 0,-1 1 0 0 0,1 0 0 0 0,-1-1 0 0 0,1 1 0 0 0,-1 0 0 0 0,1 0 0 0 0,-1 0 0 0 0,0 0 0 0 0,0 0 0 0 0,1 0 0 0 0,-1 1-1 0 0,0-1 1 0 0,2 3 0 0 0,-3-4 10 0 0,0 0-1 0 0,0 1 0 0 0,0-1 0 0 0,0 0 0 0 0,1 1 0 0 0,-1-1 0 0 0,0 1 0 0 0,0-1 1 0 0,0 0-1 0 0,0 1 0 0 0,0-1 0 0 0,0 0 0 0 0,0 1 0 0 0,0-1 0 0 0,0 1 0 0 0,0-1 1 0 0,0 0-1 0 0,0 1 0 0 0,-1-1 0 0 0,1 1 0 0 0,0-1 0 0 0,0 0 0 0 0,0 1 0 0 0,0-1 1 0 0,-1 0-1 0 0,1 1 0 0 0,0-1 0 0 0,0 0 0 0 0,-1 1 0 0 0,1-1 0 0 0,0 0 0 0 0,0 0 1 0 0,-1 1-1 0 0,1-1 0 0 0,0 0 0 0 0,-1 0 0 0 0,1 0 0 0 0,0 1 0 0 0,-1-1 0 0 0,1 0 1 0 0,-1 0-1 0 0,-20 5 913 0 0,12-3-232 0 0,-10 3 687 0 0,-27 3 0 0 0,25-5-728 0 0,-26 7-1 0 0,38-7-551 0 0,-64 20 592 0 0,-1-4 1 0 0,-104 14-1 0 0,-73-20 762 0 0,215-12-1222 0 0,-220-6 1175 0 0,200-1-1013 0 0,1-2-1 0 0,-86-24 1 0 0,124 27-345 0 0,-20-7 77 0 0,-75-11 1 0 0,99 21-127 0 0,0 1 0 0 0,0 1 0 0 0,0 0 0 0 0,0 1 0 0 0,0 0 0 0 0,1 1 0 0 0,-1 0 0 0 0,0 1 0 0 0,-22 9 0 0 0,20-5-506 0 0,0 0 1 0 0,1 1-1 0 0,0 1 1 0 0,-23 18-1 0 0,6 2-872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56:58.127"/>
    </inkml:context>
    <inkml:brush xml:id="br0">
      <inkml:brushProperty name="width" value="0.1" units="cm"/>
      <inkml:brushProperty name="height" value="0.1" units="cm"/>
      <inkml:brushProperty name="color" value="#66CC00"/>
    </inkml:brush>
  </inkml:definitions>
  <inkml:trace contextRef="#ctx0" brushRef="#br0">1887 26 2815 0 0,'11'-1'163'0'0,"-9"1"-148"0"0,0 0 0 0 0,0-1-1 0 0,1 1 1 0 0,-1 1 0 0 0,0-1 0 0 0,0 0 0 0 0,0 0 0 0 0,4 2-1 0 0,4 0-14 0 0,0 0 0 0 0,-1 0 0 0 0,1-1 0 0 0,0-1 0 0 0,-1 0 0 0 0,18-1 0 0 0,3-6 470 0 0,-27 6-331 0 0,-1 0 0 0 0,0 0 0 0 0,0 0-1 0 0,1 0 1 0 0,-1 1 0 0 0,1-1 0 0 0,-1 1-1 0 0,1 0 1 0 0,-1-1 0 0 0,0 1 0 0 0,1 0-1 0 0,-1 1 1 0 0,1-1 0 0 0,-1 0 0 0 0,1 1-1 0 0,-1-1 1 0 0,0 1 0 0 0,1 0 0 0 0,-1 0-1 0 0,0 0 1 0 0,0 0 0 0 0,1 0 0 0 0,-1 0-1 0 0,2 2 1 0 0,-2-1-67 0 0,1 0 1 0 0,0 0-1 0 0,0 0 0 0 0,1 0 0 0 0,-1 0 0 0 0,0-1 1 0 0,1 0-1 0 0,-1 1 0 0 0,0-1 0 0 0,1 0 0 0 0,-1-1 1 0 0,1 1-1 0 0,0-1 0 0 0,-1 0 0 0 0,1 0 1 0 0,-1 0-1 0 0,1 0 0 0 0,0 0 0 0 0,-1-1 0 0 0,1 1 1 0 0,-1-1-1 0 0,1 0 0 0 0,-1 0 0 0 0,0-1 1 0 0,1 1-1 0 0,-1-1 0 0 0,0 0 0 0 0,0 1 0 0 0,6-6 1 0 0,-9 7-9 0 0,1-1 1 0 0,0 1 0 0 0,-1 0-1 0 0,1-1 1 0 0,0 1-1 0 0,0 0 1 0 0,-1-1 0 0 0,1 1-1 0 0,0 0 1 0 0,0 0-1 0 0,-1 0 1 0 0,1-1 0 0 0,0 1-1 0 0,0 0 1 0 0,0 0-1 0 0,-1 0 1 0 0,1 0 0 0 0,0 1-1 0 0,0-1 1 0 0,0 0-1 0 0,-1 0 1 0 0,1 0 0 0 0,0 1-1 0 0,0-1 1 0 0,-1 0-1 0 0,1 1 1 0 0,0-1 0 0 0,-1 0-1 0 0,1 1 1 0 0,0-1 0 0 0,-1 1-1 0 0,1-1 1 0 0,-1 1-1 0 0,1 0 1 0 0,-1-1 0 0 0,1 1-1 0 0,-1-1 1 0 0,1 1-1 0 0,-1 0 1 0 0,1 1 0 0 0,4 3 292 0 0,-8-8 163 0 0,1 0-328 0 0,-1 1 1 0 0,1-1-1 0 0,-1 1 1 0 0,1 0 0 0 0,-1-1-1 0 0,0 1 1 0 0,0 1 0 0 0,0-1-1 0 0,0 0 1 0 0,0 1-1 0 0,-1-1 1 0 0,1 1 0 0 0,-7-1-1 0 0,-8-2-119 0 0,-1 0 1 0 0,1 2-1 0 0,-1 1 0 0 0,0 0 0 0 0,1 1 0 0 0,-1 1 0 0 0,0 1 0 0 0,1 0 1 0 0,-1 2-1 0 0,1 0 0 0 0,0 1 0 0 0,0 1 0 0 0,-26 12 0 0 0,28-11-27 0 0,-1 0-1 0 0,0 0 0 0 0,-33 6 1 0 0,-55 4 735 0 0,74-13-674 0 0,15-1-24 0 0,-1-1 1 0 0,0-1 0 0 0,0 0 0 0 0,0-2 0 0 0,0 0-1 0 0,-32-5 1 0 0,-24-15 370 0 0,49 13-327 0 0,-1 2 0 0 0,1 0 0 0 0,-1 1-1 0 0,-45-2 1 0 0,22 9-105 0 0,-1 2-1 0 0,-84 18 0 0 0,41-1-11 0 0,-84 16 34 0 0,102-22-31 0 0,46-8-14 0 0,-30 4-1 0 0,13-4 37 0 0,-54 15-1 0 0,-32 7 25 0 0,84-22-44 0 0,-61 6 34 0 0,0-14 18 0 0,41 0 112 0 0,66 1-178 0 0,1 0 1 0 0,0 0 0 0 0,-1 0 0 0 0,1 0-1 0 0,-1 0 1 0 0,1 0 0 0 0,-1 0 0 0 0,1 0-1 0 0,0 0 1 0 0,-1 0 0 0 0,1 1 0 0 0,-1-1 0 0 0,1 0-1 0 0,0 0 1 0 0,-1 0 0 0 0,1 1 0 0 0,0-1-1 0 0,-1 0 1 0 0,1 1 0 0 0,0-1 0 0 0,-1 0-1 0 0,1 1 1 0 0,0-1 0 0 0,0 0 0 0 0,-1 1-1 0 0,1-1 1 0 0,0 0 0 0 0,0 1 0 0 0,0-1 0 0 0,-1 1-1 0 0,1-1 1 0 0,0 0 0 0 0,0 1 0 0 0,2 19 33 0 0,13 17-220 0 0,-15-37 180 0 0,30 53-1999 0 0,-8-21 825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56:59.994"/>
    </inkml:context>
    <inkml:brush xml:id="br0">
      <inkml:brushProperty name="width" value="0.1" units="cm"/>
      <inkml:brushProperty name="height" value="0.1" units="cm"/>
      <inkml:brushProperty name="color" value="#66CC00"/>
    </inkml:brush>
  </inkml:definitions>
  <inkml:trace contextRef="#ctx0" brushRef="#br0">12 310 5527 0 0,'-3'-11'89'0'0,"1"6"-52"0"0,1 1-1 0 0,-1 0 1 0 0,1-1-1 0 0,0 1 1 0 0,1 0-1 0 0,-1-1 1 0 0,1 0-1 0 0,0 1 1 0 0,0-1-1 0 0,0 1 1 0 0,1-1-1 0 0,-1 1 1 0 0,3-6-1 0 0,0 6 443 0 0,0 0 0 0 0,1 1-1 0 0,0-1 1 0 0,0 1 0 0 0,0 0-1 0 0,0 0 1 0 0,1 0 0 0 0,5-3 0 0 0,-9 5-488 0 0,29-13 68 0 0,-22 11 127 0 0,-1-1 0 0 0,0 1-1 0 0,0-1 1 0 0,10-8 0 0 0,-12 8 90 0 0,-1 1 0 0 0,1 1 0 0 0,-1-1 0 0 0,1 1 0 0 0,0 0 0 0 0,0 0 0 0 0,0 0 0 0 0,0 0 0 0 0,0 1 0 0 0,9-1 0 0 0,7 0-192 0 0,29 1-1 0 0,-15 0 8 0 0,126-14 161 0 0,21-1 194 0 0,273-26 200 0 0,-383 33-521 0 0,0 4 0 0 0,1 4 1 0 0,-1 2-1 0 0,79 12 0 0 0,-75-4-103 0 0,-1-4-1 0 0,130-7 0 0 0,154-6 2614 0 0,-269 8-2683 0 0,130-18-1676 0 0,-145 8 1733 0 0,-64 8 73 0 0,-26 0 149 0 0,2 1-120 0 0,-5-2 13 0 0,-178-19 687 0 0,-76 27-388 0 0,0 20-271 0 0,217-20-131 0 0,-307 7 128 0 0,228-13-59 0 0,-134 17-1 0 0,12 29 72 0 0,199-30-829 0 0,0 2-1 0 0,-75 35 1 0 0,65-20-5835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57:01.315"/>
    </inkml:context>
    <inkml:brush xml:id="br0">
      <inkml:brushProperty name="width" value="0.1" units="cm"/>
      <inkml:brushProperty name="height" value="0.1" units="cm"/>
      <inkml:brushProperty name="color" value="#66CC00"/>
    </inkml:brush>
  </inkml:definitions>
  <inkml:trace contextRef="#ctx0" brushRef="#br0">2969 1626 5239 0 0,'-15'-9'292'0'0,"0"0"-1"0"0,-1 1 1 0 0,0 1-1 0 0,0 0 1 0 0,-1 2-1 0 0,0-1 1 0 0,0 2-1 0 0,-31-4 1 0 0,-1 4 376 0 0,-92 4 0 0 0,-55 3 889 0 0,74-2-552 0 0,-126 16 0 0 0,-43 39-353 0 0,190-30-268 0 0,-1-5 1 0 0,-180 13-1 0 0,164-29 44 0 0,40-3-120 0 0,-100 15 0 0 0,134-9-233 0 0,-31 6 68 0 0,-152 7-1 0 0,153-21 346 0 0,-77-11 0 0 0,140 10-388 0 0,1-1 0 0 0,0 0 0 0 0,0-1 0 0 0,0 0 0 0 0,-10-5 0 0 0,16 6-42 0 0,1 1 0 0 0,-1-1 0 0 0,1-1 0 0 0,-1 1 0 0 0,1 0 0 0 0,0-1 0 0 0,0 0 0 0 0,0 0 0 0 0,0 0 0 0 0,0 0 0 0 0,1 0 0 0 0,-1 0 0 0 0,1-1 0 0 0,0 1 0 0 0,-3-7 0 0 0,-3-11 173 0 0,0-1 0 0 0,1-1-1 0 0,1 1 1 0 0,2-1 0 0 0,-4-34-1 0 0,-1-80 461 0 0,6 116-527 0 0,0 1 1 0 0,-2 0-1 0 0,-13-37 1 0 0,10 33-23 0 0,-10-46-1 0 0,-2-134 779 0 0,16 169-605 0 0,2-69 1 0 0,3 71-245 0 0,-1 1 1 0 0,-9-56-1 0 0,-22-140 711 0 0,20 137-592 0 0,6 65-38 0 0,1-1-1 0 0,2 1 1 0 0,1-1 0 0 0,3-46 0 0 0,0 53-76 0 0,-2 16-58 0 0,0 0 1 0 0,0 0-1 0 0,1 0 1 0 0,-1 0-1 0 0,1 0 1 0 0,0 0-1 0 0,0 1 0 0 0,0-1 1 0 0,1 0-1 0 0,-1 0 1 0 0,1 1-1 0 0,0-1 0 0 0,0 1 1 0 0,3-4-1 0 0,5-4-18 0 0,-7 7 0 0 0,0 1 0 0 0,0 0 0 0 0,0 0 0 0 0,0 1 0 0 0,0-1 0 0 0,1 0 0 0 0,-1 1 0 0 0,1 0 0 0 0,-1 0 0 0 0,9-3 0 0 0,15-2 0 0 0,0 1 0 0 0,0 2 0 0 0,55-3 0 0 0,-29 3 0 0 0,90 3 0 0 0,-20 1 0 0 0,13-4 24 0 0,54-4 16 0 0,-93-4-28 0 0,-45 4 5 0 0,1 2 1 0 0,105 3-1 0 0,-29 17-17 0 0,52 3 0 0 0,39-24 37 0 0,-43-1-10 0 0,-27 14-27 0 0,67-2 0 0 0,-74-12 0 0 0,212 16 0 0 0,-34 8 55 0 0,-224-13-46 0 0,-36 1-9 0 0,65 15 0 0 0,-29-4 0 0 0,-79-13 0 0 0,0 1 0 0 0,0 1 0 0 0,0 1 0 0 0,-1 0 0 0 0,1 1 0 0 0,-1 1 0 0 0,31 17 0 0 0,-45-22 0 0 0,1 1 0 0 0,-1 0 0 0 0,0 0 0 0 0,0 0 0 0 0,0 0 0 0 0,0 1 0 0 0,0-1 0 0 0,-1 1 0 0 0,0-1 0 0 0,0 1 0 0 0,0 0 0 0 0,0 0 0 0 0,0 0 0 0 0,-1 0 0 0 0,2 7 0 0 0,0 4 0 0 0,-1 0 0 0 0,-1 0 0 0 0,0 18 0 0 0,-1-8 0 0 0,-2 82 0 0 0,-1-51 0 0 0,-10 158 0 0 0,6-106 0 0 0,4-73 0 0 0,-1 1 0 0 0,-13 50 0 0 0,11-66 0 0 0,0-1 0 0 0,-1 1 0 0 0,-1-1 0 0 0,-1 0 0 0 0,-19 30 0 0 0,14-32 0 0 0,-1 0 0 0 0,0-1 0 0 0,-1-1 0 0 0,-24 18 0 0 0,-15 14 0 0 0,41-32-48 0 0,0 0 0 0 0,1 1 0 0 0,1 0 0 0 0,1 1 0 0 0,0 1-1 0 0,2-1 1 0 0,0 2 0 0 0,0-1 0 0 0,2 1 0 0 0,-6 22 0 0 0,-14 81-2478 0 0,11 0-4356 0 0,8-47 115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37:58.933"/>
    </inkml:context>
    <inkml:brush xml:id="br0">
      <inkml:brushProperty name="width" value="0.1" units="cm"/>
      <inkml:brushProperty name="height" value="0.1" units="cm"/>
      <inkml:brushProperty name="color" value="#E71224"/>
    </inkml:brush>
  </inkml:definitions>
  <inkml:trace contextRef="#ctx0" brushRef="#br0">3764 391 1839 0 0,'1'-3'283'0'0,"0"0"-1"0"0,-1-1 0 0 0,0 1 0 0 0,1 0 0 0 0,-1-1 0 0 0,0 1 0 0 0,-1 0 1 0 0,1 0-1 0 0,0-1 0 0 0,-1 1 0 0 0,0 0 0 0 0,0 0 0 0 0,-1-4 0 0 0,1 5-216 0 0,0 0 0 0 0,0 0 0 0 0,1 0 0 0 0,-1 0 0 0 0,-1 0 0 0 0,1 1 0 0 0,0-1 0 0 0,0 0 0 0 0,-1 1 0 0 0,1-1-1 0 0,-1 1 1 0 0,1-1 0 0 0,-1 1 0 0 0,1 0 0 0 0,-1 0 0 0 0,0 0 0 0 0,0 0 0 0 0,0 0 0 0 0,0 0 0 0 0,1 0-1 0 0,-4 0 1 0 0,-7 0-4 0 0,-1 0-1 0 0,1 1 0 0 0,-1 1 0 0 0,1 1 1 0 0,0-1-1 0 0,-21 7 0 0 0,-22 2 122 0 0,-256 29 1365 0 0,248-32-1231 0 0,-254 36 588 0 0,249-32-669 0 0,0-2 1 0 0,0-4 0 0 0,-88-5-1 0 0,135-2-83 0 0,1 0 0 0 0,0-2 0 0 0,-1-1 0 0 0,-26-9 0 0 0,-78-37 678 0 0,77 30-579 0 0,30 13-221 0 0,-9-4 68 0 0,-39-11-1 0 0,56 21-85 0 0,0 0 1 0 0,-1 0 0 0 0,1 0-1 0 0,-1 2 1 0 0,1-1-1 0 0,-1 1 1 0 0,-15 3-1 0 0,11 0-254 0 0,-1 0-1 0 0,1 1 0 0 0,0 1 1 0 0,-19 9-1 0 0,3 0-998 0 0</inkml:trace>
  <inkml:trace contextRef="#ctx0" brushRef="#br0" timeOffset="1">1368 120 3423 0 0,'-1'-2'100'0'0,"-1"0"0"0"0,1 0 0 0 0,0 0 0 0 0,-1 1 0 0 0,1-1 0 0 0,-1 0 0 0 0,1 1-1 0 0,-1-1 1 0 0,0 1 0 0 0,0-1 0 0 0,1 1 0 0 0,-1 0 0 0 0,0-1 0 0 0,0 1 0 0 0,-1 0 0 0 0,1 1-1 0 0,-2-2 1 0 0,-45-12 1230 0 0,36 11-1207 0 0,-91-22 2032 0 0,-190-19 0 0 0,232 39-1977 0 0,0 4 1 0 0,0 2-1 0 0,0 3 1 0 0,-93 18 0 0 0,26 11-947 0 0,-166 66 0 0 0,248-81-2990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56:18.460"/>
    </inkml:context>
    <inkml:brush xml:id="br0">
      <inkml:brushProperty name="width" value="0.1" units="cm"/>
      <inkml:brushProperty name="height" value="0.1" units="cm"/>
      <inkml:brushProperty name="color" value="#66CC00"/>
    </inkml:brush>
  </inkml:definitions>
  <inkml:trace contextRef="#ctx0" brushRef="#br0">1701 273 3223 0 0,'3'-3'70'0'0,"1"-1"-1"0"0,0 0 0 0 0,-1 0 0 0 0,1 1 0 0 0,0 0 0 0 0,1 0 0 0 0,-1 0 0 0 0,1 0 0 0 0,-1 1 0 0 0,6-2 0 0 0,21-3 1635 0 0,-27 7-1713 0 0,0 0 0 0 0,0-1 0 0 0,0 0 0 0 0,0 0 0 0 0,-1 0 0 0 0,1 0 0 0 0,0 0-1 0 0,-1-1 1 0 0,1 0 0 0 0,-1 0 0 0 0,5-2 0 0 0,-6 2 28 0 0,0 0 0 0 0,0 0 0 0 0,0 0 0 0 0,0 0 0 0 0,0 0 0 0 0,0-1 0 0 0,-1 1-1 0 0,1-1 1 0 0,-1 1 0 0 0,0-1 0 0 0,1 1 0 0 0,-1-1 0 0 0,0 0 0 0 0,0-5 0 0 0,0 6 225 0 0,-1 0-1 0 0,0 0 1 0 0,0-1 0 0 0,0 1 0 0 0,0 0 0 0 0,0 0 0 0 0,-1 0-1 0 0,1-1 1 0 0,0 1 0 0 0,-1 0 0 0 0,0 0 0 0 0,-1-3-1 0 0,0 4-92 0 0,0 1 0 0 0,0-1-1 0 0,0 1 1 0 0,0-1-1 0 0,0 1 1 0 0,-1 0 0 0 0,1 0-1 0 0,0 0 1 0 0,0 0-1 0 0,-3 1 1 0 0,-1-1 14 0 0,-136-7 1093 0 0,-6 1-667 0 0,42 4-432 0 0,-105-1 59 0 0,81 3-26 0 0,-141 2 270 0 0,196 3-221 0 0,-119 23 0 0 0,-28 20 15 0 0,187-39-32 0 0,63-14 430 0 0,31-1-1 0 0,19-2-272 0 0,-52 4-367 0 0,113-16 155 0 0,191-5 0 0 0,-204 24-140 0 0,320 13 194 0 0,-407-8-146 0 0,44 11 0 0 0,-75-13 313 0 0,-22-7-44 0 0,-26-6 111 0 0,-137-16-152 0 0,103 17-241 0 0,-243-42 360 0 0,-1 2 239 0 0,-2 28-187 0 0,257 23-449 0 0,-75 10-1 0 0,126-9-91 0 0,1 1-1 0 0,0 0 0 0 0,1 0 1 0 0,-1 1-1 0 0,0 1 0 0 0,1 0 1 0 0,0 0-1 0 0,0 1 0 0 0,-9 7 1 0 0,-22 21-5203 0 0,11-3-920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56:19.990"/>
    </inkml:context>
    <inkml:brush xml:id="br0">
      <inkml:brushProperty name="width" value="0.1" units="cm"/>
      <inkml:brushProperty name="height" value="0.1" units="cm"/>
      <inkml:brushProperty name="color" value="#66CC00"/>
    </inkml:brush>
  </inkml:definitions>
  <inkml:trace contextRef="#ctx0" brushRef="#br0">8491 199 2759 0 0,'-47'-6'1263'0'0,"-64"1"0"0"0,-19-1 161 0 0,85 0-877 0 0,1-3 1 0 0,-55-16-1 0 0,62 15 156 0 0,-47-6 0 0 0,12 3 43 0 0,32 7-344 0 0,0 1 0 0 0,-69 2 0 0 0,68 3-241 0 0,1-1 0 0 0,-66-12-1 0 0,56 2 123 0 0,0 3 0 0 0,-93-5-1 0 0,-86 20 84 0 0,115-3 64 0 0,-149-17 865 0 0,-1 1-690 0 0,118 9-427 0 0,35 0-17 0 0,-11 2 162 0 0,-243 7-30 0 0,183 7-8 0 0,73-13 15 0 0,48-2-80 0 0,15 0-55 0 0,-63-11-1 0 0,13 1-103 0 0,48 7-51 0 0,16 1-10 0 0,0 1 0 0 0,-58 3 0 0 0,-90 19 128 0 0,23-12-31 0 0,65-5-12 0 0,-282 26 0 0 0,237-12 131 0 0,80-12-144 0 0,-1-3 1 0 0,-88-9-1 0 0,20 0-36 0 0,63 6 7 0 0,0 2 0 0 0,-100 13-1 0 0,65-1-11 0 0,-143-2-1 0 0,109-7-27 0 0,49 3-3 0 0,-112 22 0 0 0,136-20 0 0 0,1-2 0 0 0,-68-2 0 0 0,-25 0 0 0 0,1 7 0 0 0,-148 31 0 0 0,227-31-1 0 0,-85 1 1 0 0,-73-10 37 0 0,56-2 2 0 0,90 1-10 0 0,-161 6 38 0 0,3 19-46 0 0,150-6-636 0 0,-89 32 0 0 0,151-43-51 0 0,-51 16-5550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57:05.201"/>
    </inkml:context>
    <inkml:brush xml:id="br0">
      <inkml:brushProperty name="width" value="0.1" units="cm"/>
      <inkml:brushProperty name="height" value="0.1" units="cm"/>
      <inkml:brushProperty name="color" value="#66CC00"/>
    </inkml:brush>
  </inkml:definitions>
  <inkml:trace contextRef="#ctx0" brushRef="#br0">9192 1572 5351 0 0,'-22'-11'1840'0'0,"-36"-13"2697"0"0,58 24-4489 0 0,8-3 1217 0 0,14 0-360 0 0,-6 6-379 0 0,0 1 0 0 0,28 9 0 0 0,-31-8-238 0 0,1 0 1 0 0,0-1 0 0 0,-1-1 0 0 0,21 2-1 0 0,-13-4 80 0 0,1-1-1 0 0,0-2 0 0 0,0 0 1 0 0,-1-1-1 0 0,1-1 0 0 0,36-12 1 0 0,-16 0 49 0 0,-1-1 1 0 0,49-29-1 0 0,-89 46-414 0 0,47-26 236 0 0,0-2 0 0 0,82-64 0 0 0,-118 81-160 0 0,-3 4-4 0 0,-1 0-1 0 0,1 0 0 0 0,-2-1 0 0 0,1 0 1 0 0,-1-1-1 0 0,-1 1 0 0 0,11-19 0 0 0,-9 10 37 0 0,-1-2-1 0 0,0 1 0 0 0,-1-1 1 0 0,-1 1-1 0 0,-1-2 0 0 0,-1 1 1 0 0,1-26-1 0 0,-3 10-22 0 0,-2-1 1 0 0,-1 1-1 0 0,-8-40 0 0 0,-31-129 283 0 0,33 165-288 0 0,5 20-24 0 0,-2-1-1 0 0,-13-36 1 0 0,2 17 8 0 0,-41-89 211 0 0,46 108-219 0 0,-1 0 0 0 0,0 1 0 0 0,-1 1 0 0 0,-20-21 0 0 0,20 26-42 0 0,-1 0 0 0 0,0 1 0 0 0,-1 0 0 0 0,0 1 0 0 0,-1 1 0 0 0,0 1 0 0 0,-22-10 0 0 0,14 9-19 0 0,0 2 0 0 0,0 0-1 0 0,0 2 1 0 0,-48-6 0 0 0,36 8 2 0 0,-40-6 0 0 0,0 3 0 0 0,-124 6 0 0 0,83 13 1 0 0,52-4 31 0 0,-124 0-1 0 0,117-12-54 0 0,-412-9 425 0 0,411 11-318 0 0,-114-17 0 0 0,119 10-2 0 0,-139-2 1 0 0,60 21-85 0 0,-121 1 15 0 0,111-23 43 0 0,74 4-57 0 0,-130 5-1 0 0,105 9 27 0 0,-1-5 0 0 0,-174-21 0 0 0,195 11-7 0 0,0 5-1 0 0,-113 7 1 0 0,-50-8-18 0 0,68-2 0 0 0,107 8 0 0 0,-122 17 0 0 0,130-10 0 0 0,-97 1 0 0 0,-68-17 0 0 0,167 8 0 0 0,0 3 0 0 0,-94 15 0 0 0,80-8 0 0 0,-84 1 0 0 0,66-12 0 0 0,37-1 0 0 0,0 2 0 0 0,-102 14 0 0 0,-145 23 0 0 0,-2-24 0 0 0,291-12 0 0 0,-200 18 0 0 0,43-1 0 0 0,-63-15 0 0 0,51-3 0 0 0,96 4 0 0 0,-107 1 0 0 0,145-7 0 0 0,-54-10-1 0 0,-10-1 13 0 0,-90-7 41 0 0,133 15-53 0 0,-94-11 0 0 0,124 6-2 0 0,0-1 1 0 0,-66-27-1 0 0,72 22 19 0 0,-2 3 1 0 0,1 1-1 0 0,-55-8 0 0 0,79 18-17 0 0,-25-4 0 0 0,-1 2 0 0 0,-61 2 0 0 0,8 12 0 0 0,85-8 0 0 0,-1 1 0 0 0,0-1 0 0 0,1 2 0 0 0,-1 0 0 0 0,1 0 0 0 0,-15 9 0 0 0,18-8 0 0 0,0 1 0 0 0,1 0 0 0 0,0 0 0 0 0,0 1 0 0 0,1 0 0 0 0,0 0 0 0 0,0 0 0 0 0,0 0 0 0 0,-5 13 0 0 0,-14 20 0 0 0,-84 88 0 0 0,104-124 0 0 0,-8 9 0 0 0,0 0 0 0 0,1 1 0 0 0,0 0 0 0 0,-11 21 0 0 0,-43 102-65 0 0,28-55 66 0 0,2 5-1 0 0,13-27 0 0 0,12-32 0 0 0,-11 51 0 0 0,-1 6 0 0 0,17-68 0 0 0,0 0 0 0 0,1 0 0 0 0,1 0 0 0 0,1 0 0 0 0,0 0 0 0 0,1 1 0 0 0,1-1 0 0 0,4 29 0 0 0,2 40 0 0 0,-3-46-461 0 0,-3 74-1 0 0,-2-12-1816 0 0,6-11-707 0 0,0-47 963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57:06.807"/>
    </inkml:context>
    <inkml:brush xml:id="br0">
      <inkml:brushProperty name="width" value="0.1" units="cm"/>
      <inkml:brushProperty name="height" value="0.1" units="cm"/>
      <inkml:brushProperty name="color" value="#66CC00"/>
    </inkml:brush>
  </inkml:definitions>
  <inkml:trace contextRef="#ctx0" brushRef="#br0">3524 295 455 0 0,'-11'-4'898'0'0,"-1"0"-1"0"0,1-1 1 0 0,0 0-1 0 0,-15-10 1 0 0,13 7 6 0 0,0 1-1 0 0,-20-8 1 0 0,-182-55 1241 0 0,199 65-1951 0 0,-1 2-1 0 0,0 0 0 0 0,0 0 0 0 0,-34 1 1 0 0,-71 10 308 0 0,4 0-27 0 0,58-9-166 0 0,-172 9 562 0 0,160-4-778 0 0,-11 2 72 0 0,-91 6 486 0 0,156-11-604 0 0,-241 2 428 0 0,231-3-432 0 0,-33-3 115 0 0,-96-17 1 0 0,60 6 224 0 0,-13 9-179 0 0,83 6-167 0 0,0-2 1 0 0,0 0-1 0 0,-51-12 0 0 0,-48-29 73 0 0,52 16-103 0 0,16 7-2 0 0,-1 3 1 0 0,-73-10-1 0 0,91 21 15 0 0,-1 2 1 0 0,0 2-1 0 0,0 1 0 0 0,-47 7 1 0 0,-248 45-600 0 0,296-44-488 0 0,1 2 0 0 0,0 1 0 0 0,1 2 0 0 0,-52 26 0 0 0,73-31-2569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57:07.806"/>
    </inkml:context>
    <inkml:brush xml:id="br0">
      <inkml:brushProperty name="width" value="0.1" units="cm"/>
      <inkml:brushProperty name="height" value="0.1" units="cm"/>
      <inkml:brushProperty name="color" value="#66CC00"/>
    </inkml:brush>
  </inkml:definitions>
  <inkml:trace contextRef="#ctx0" brushRef="#br0">93 13 1375 0 0,'-12'-5'573'0'0,"11"4"-381"0"0,-1 0-1 0 0,1 0 1 0 0,-1 0 0 0 0,0 0-1 0 0,1 1 1 0 0,-1-1 0 0 0,0 1 0 0 0,0-1-1 0 0,1 1 1 0 0,-1 0 0 0 0,0-1 0 0 0,0 1-1 0 0,1 0 1 0 0,-1 0 0 0 0,0 0-1 0 0,0 1 1 0 0,0-1 0 0 0,1 0 0 0 0,-1 1-1 0 0,-3 0 1 0 0,3 1-142 0 0,0-1 0 0 0,0 0 0 0 0,0 1 0 0 0,1-1 0 0 0,-1 1 0 0 0,0-1 0 0 0,1 1 0 0 0,-1 0 0 0 0,1 0 0 0 0,0 0 0 0 0,-1 0 0 0 0,1 0 0 0 0,0 0 0 0 0,0 0 0 0 0,0 0 0 0 0,1 0 0 0 0,-1 1-1 0 0,1-1 1 0 0,-1 0 0 0 0,0 4 0 0 0,-5 46 475 0 0,-1 68 0 0 0,6-87-413 0 0,0 39 194 0 0,13 93 0 0 0,21 72 248 0 0,8-22-122 0 0,2-67-117 0 0,-36-131-605 0 0,0-1 0 0 0,1 0-1 0 0,1 0 1 0 0,12 16 0 0 0,-3-5-2154 0 0,-1-2 208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57:10.292"/>
    </inkml:context>
    <inkml:brush xml:id="br0">
      <inkml:brushProperty name="width" value="0.1" units="cm"/>
      <inkml:brushProperty name="height" value="0.1" units="cm"/>
      <inkml:brushProperty name="color" value="#66CC00"/>
    </inkml:brush>
  </inkml:definitions>
  <inkml:trace contextRef="#ctx0" brushRef="#br0">172 98 455 0 0,'-16'-15'615'0'0,"-3"-2"-1109"0"0,-23-17 0 0 0,35 30 2013 0 0,1 0-1 0 0,-1 0 0 0 0,0 0 1 0 0,-11-3-1 0 0,-9 0-1200 0 0,27 7-315 0 0,-1-1 0 0 0,0 1 0 0 0,0 0 0 0 0,0 0 0 0 0,0 0 0 0 0,0-1-1 0 0,1 1 1 0 0,-1 0 0 0 0,0 0 0 0 0,0 0 0 0 0,0 0 0 0 0,0 1 0 0 0,0-1 0 0 0,0 0 0 0 0,1 0 0 0 0,-1 0 0 0 0,0 1 0 0 0,0-1 0 0 0,0 0 0 0 0,1 1 0 0 0,-1-1 0 0 0,0 1 0 0 0,0-1 0 0 0,1 1-1 0 0,-1-1 1 0 0,-1 2 0 0 0,2-1-1 0 0,0 0 1 0 0,1 0-1 0 0,-1 0 0 0 0,0 0 0 0 0,0 0 0 0 0,1 0 0 0 0,-1-1 0 0 0,0 1 0 0 0,1 0 0 0 0,-1 0 0 0 0,1 0 1 0 0,-1 0-1 0 0,1-1 0 0 0,0 1 0 0 0,-1 0 0 0 0,1-1 0 0 0,-1 1 0 0 0,1 0 0 0 0,0-1 0 0 0,0 1 0 0 0,0-1 0 0 0,-1 1 1 0 0,1-1-1 0 0,0 0 0 0 0,0 1 0 0 0,1-1 0 0 0,25 13 573 0 0,-27-13-557 0 0,44 14 978 0 0,57 12 0 0 0,-38-11-679 0 0,39 6 161 0 0,148 12 0 0 0,-139-20-121 0 0,168 7 351 0 0,87 12 48 0 0,-282-14-617 0 0,102 37 0 0 0,1 0-19 0 0,-136-43-46 0 0,0-3 1 0 0,1-1 0 0 0,0-3 0 0 0,0-2 0 0 0,0-2 0 0 0,0-3-1 0 0,90-14 1 0 0,-90 10 349 0 0,-42 6-312 0 0,0 0 1 0 0,0-1-1 0 0,0-1 1 0 0,0 0-1 0 0,0 0 1 0 0,0-1-1 0 0,0 0 1 0 0,16-8-1 0 0,-26 11-105 0 0,0 0 0 0 0,1-1 0 0 0,-1 1 0 0 0,1 0 0 0 0,-1-1 1 0 0,1 1-1 0 0,-1-1 0 0 0,0 1 0 0 0,1 0 0 0 0,-1-1 0 0 0,0 1 0 0 0,1-1 0 0 0,-1 1 0 0 0,0-1 0 0 0,0 1 0 0 0,0-1 0 0 0,1 1 0 0 0,-1-1 0 0 0,0 1 0 0 0,0-1 0 0 0,0 0 0 0 0,0 1 0 0 0,0-1 0 0 0,0 1 0 0 0,0-1 0 0 0,0 1 0 0 0,0-1 0 0 0,0 1 0 0 0,0-1 1 0 0,0 0-1 0 0,-1 1 0 0 0,1-1 0 0 0,0 1 0 0 0,0-1 0 0 0,0 1 0 0 0,-1-1 0 0 0,1 1 0 0 0,0-1 0 0 0,-1 1 0 0 0,1 0 0 0 0,0-1 0 0 0,-1 1 0 0 0,1-1 0 0 0,-1 1 0 0 0,1 0 0 0 0,0-1 0 0 0,-1 1 0 0 0,1 0 0 0 0,-1-1 0 0 0,-25-16 149 0 0,25 16-144 0 0,-38-18 200 0 0,-77-27-1 0 0,53 23-74 0 0,-158-45 233 0 0,-8 19 2 0 0,214 45-370 0 0,-225-30 39 0 0,188 27-28 0 0,-320-13 65 0 0,182 14-82 0 0,154 4 4 0 0,-185-5 0 0 0,156 8 0 0 0,-90 12 0 0 0,115-9 36 0 0,26-3-13 0 0,0 0 0 0 0,1 1 0 0 0,-21 6 0 0 0,40-4-23 0 0,3-1 0 0 0,29 5 14 0 0,0-2 0 0 0,1-2 0 0 0,74-1 0 0 0,-26-2 48 0 0,149 6 16 0 0,155 9-7 0 0,-313-10-39 0 0,227 16 47 0 0,-208-19-70 0 0,111-12-1 0 0,-151 4 30 0 0,0-2-1 0 0,86-23 1 0 0,-118 22-35 0 0,116-29 174 0 0,-140 37-186 0 0,1-1-1 0 0,0 1 1 0 0,0 0-1 0 0,0 0 1 0 0,0 0-1 0 0,0 0 1 0 0,0 0-1 0 0,0 1 1 0 0,3 0-1 0 0,-1 4-474 0 0,-10 5-741 0 0,-5 0-427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57:12.196"/>
    </inkml:context>
    <inkml:brush xml:id="br0">
      <inkml:brushProperty name="width" value="0.1" units="cm"/>
      <inkml:brushProperty name="height" value="0.1" units="cm"/>
      <inkml:brushProperty name="color" value="#66CC00"/>
    </inkml:brush>
  </inkml:definitions>
  <inkml:trace contextRef="#ctx0" brushRef="#br0">6027 1670 3367 0 0,'-9'4'375'0'0,"0"0"-1"0"0,0 0 0 0 0,-1-1 0 0 0,1-1 0 0 0,0 0 0 0 0,-1 0 0 0 0,0 0 0 0 0,1-2 0 0 0,-1 1 1 0 0,0-1-1 0 0,-16-2 0 0 0,-41-11 2613 0 0,45 7-2363 0 0,-1 2 1 0 0,0 0-1 0 0,0 1 0 0 0,-1 2 1 0 0,-31 1-1 0 0,-25 8 573 0 0,-114-4 1 0 0,154-3-726 0 0,-1 1 1 0 0,1 2-1 0 0,-45 11 1 0 0,48-8-351 0 0,-109 12 383 0 0,15-4 239 0 0,-12 3 49 0 0,-155 28 18 0 0,213-36-377 0 0,-137 0 1 0 0,-212-36 416 0 0,272 15-728 0 0,70 6-68 0 0,47 1-39 0 0,-212-19 107 0 0,-262-42 197 0 0,494 63-298 0 0,-59-8 122 0 0,-97-23-1 0 0,16 1-57 0 0,66 9-26 0 0,0 4 1 0 0,-108-6-1 0 0,13 6-38 0 0,-108-4 20 0 0,274 24-42 0 0,0 1 0 0 0,0 2 0 0 0,1 0 0 0 0,-33 11 0 0 0,-104 40 0 0 0,161-53 0 0 0,-35 13 0 0 0,21-8 0 0 0,0 0 0 0 0,-32 8 0 0 0,-27 3 0 0 0,-31 6 0 0 0,60-16 0 0 0,1 3 0 0 0,-69 27 0 0 0,104-34 0 0 0,6-2 0 0 0,1 0 0 0 0,-1 0 0 0 0,0-1 0 0 0,1 0 0 0 0,-1 0 0 0 0,0 0 0 0 0,0 0 0 0 0,1-1 0 0 0,-1 0 0 0 0,-5 0 0 0 0,0-1 52 0 0,1-1-1 0 0,-1 0 1 0 0,1 0-1 0 0,0-1 1 0 0,0-1-1 0 0,0 1 1 0 0,0-1-1 0 0,1-1 1 0 0,-1 1-1 0 0,1-1 1 0 0,0-1 0 0 0,-10-8-1 0 0,10 5 21 0 0,-1 0-1 0 0,1 0 0 0 0,1 0 1 0 0,-1-1-1 0 0,2 0 1 0 0,-1-1-1 0 0,2 1 0 0 0,-1-1 1 0 0,-4-15-1 0 0,-79-271 841 0 0,71 201-763 0 0,5-1 1 0 0,-2-153-1 0 0,19 99-91 0 0,-3 117-52 0 0,0 20-6 0 0,1-1 0 0 0,0 1 0 0 0,1-1 0 0 0,6-19 0 0 0,-7 27 0 0 0,1 0 0 0 0,0 0 0 0 0,1 0 0 0 0,-1 0 0 0 0,1 0 0 0 0,1 1 0 0 0,-1 0 0 0 0,1 0 0 0 0,10-10 0 0 0,-10 10-6 0 0,1 1 0 0 0,1-1 0 0 0,-1 1 0 0 0,1 0 0 0 0,0 1 0 0 0,0 0 0 0 0,0 0 0 0 0,0 0 0 0 0,1 1 0 0 0,0 0 0 0 0,14-3 0 0 0,287-41-54 0 0,-253 40 56 0 0,11-1 4 0 0,108-18 0 0 0,223-72 0 0 0,-184 60 0 0 0,-93 19 0 0 0,260-47 0 0 0,-90 35 0 0 0,-65 11 0 0 0,-131 8 0 0 0,182 0 0 0 0,-118 20 0 0 0,135 0 0 0 0,-24-7 0 0 0,-100 1 0 0 0,-85-5 0 0 0,123-23 0 0 0,48-3 0 0 0,-237 29-86 0 0,-1 0 0 0 0,1 1 0 0 0,0 0 0 0 0,-1 2 1 0 0,0 0-1 0 0,0 1 0 0 0,20 8 0 0 0,-28-8-2 0 0,1 0-1 0 0,-1 1 1 0 0,-1 1 0 0 0,1 0 0 0 0,-1 0-1 0 0,1 1 1 0 0,-2 0 0 0 0,1 0 0 0 0,-1 1-1 0 0,0 1 1 0 0,-1-1 0 0 0,0 1 0 0 0,6 10-1 0 0,-2-1-573 0 0,-1 1 0 0 0,-1 0-1 0 0,13 39 1 0 0,8 62-2204 0 0,-17-47 832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1T00:04:07.298"/>
    </inkml:context>
    <inkml:brush xml:id="br0">
      <inkml:brushProperty name="width" value="0.1" units="cm"/>
      <inkml:brushProperty name="height" value="0.1" units="cm"/>
      <inkml:brushProperty name="color" value="#66CC00"/>
    </inkml:brush>
  </inkml:definitions>
  <inkml:trace contextRef="#ctx0" brushRef="#br0">19 19 2815 0 0,'-10'8'570'0'0,"9"-7"-517"0"0,1-1 0 0 0,0 0 0 0 0,0 0-1 0 0,0 0 1 0 0,0 0 0 0 0,0 1 0 0 0,0-1-1 0 0,-1 0 1 0 0,1 0 0 0 0,0 0 0 0 0,0 0-1 0 0,0 0 1 0 0,-1 0 0 0 0,1 0-1 0 0,0 0 1 0 0,0 0 0 0 0,0 1 0 0 0,0-1-1 0 0,-1 0 1 0 0,1 0 0 0 0,0 0 0 0 0,0 0-1 0 0,0 0 1 0 0,-1 0 0 0 0,1 0-1 0 0,0 0 1 0 0,0 0 0 0 0,0-1 0 0 0,-1 1-1 0 0,1 0 1 0 0,0 0 0 0 0,0 0 0 0 0,0 0-1 0 0,-1 0 1 0 0,1 0 0 0 0,0 0-1 0 0,0 0 1 0 0,0 0 0 0 0,0-1 0 0 0,-1 1-1 0 0,1 0 1 0 0,0 0 0 0 0,0 0 0 0 0,0 0-1 0 0,0 0 1 0 0,0-1 0 0 0,0 1-1 0 0,0 0 1 0 0,-1 0 0 0 0,1 0 0 0 0,0-1-1 0 0,0 0 7 0 0,0 0 1 0 0,0 0-1 0 0,0 0 0 0 0,0 0 0 0 0,0 0 0 0 0,0 0 0 0 0,1 0 0 0 0,-1 0 0 0 0,0 0 0 0 0,1 0 0 0 0,-1 0 0 0 0,0 0 0 0 0,1 0 0 0 0,0 0 0 0 0,-1 0 0 0 0,1 0 1 0 0,-1 0-1 0 0,1 0 0 0 0,0 1 0 0 0,-1-1 0 0 0,1 0 0 0 0,0 0 0 0 0,0 1 0 0 0,0-1 0 0 0,0 0 0 0 0,0 1 0 0 0,0-1 0 0 0,-1 1 0 0 0,3-1 0 0 0,-3 3 1 0 0,0 0 0 0 0,0 0 0 0 0,0 0 0 0 0,1 0 0 0 0,-1 0 0 0 0,1 0 0 0 0,1 4 0 0 0,-2-6-40 0 0,1 1 22 0 0,1 1 0 0 0,-1-1 0 0 0,1 1 0 0 0,-1-1 0 0 0,1 0 0 0 0,0 0 0 0 0,0 0 0 0 0,0 0 0 0 0,0 0 0 0 0,0-1 0 0 0,-1 1 0 0 0,1 0 0 0 0,1-1 0 0 0,-1 1 0 0 0,3-1 0 0 0,12 6 346 0 0,-12-3-303 0 0,1 0 0 0 0,-1 0-1 0 0,0 0 1 0 0,1 0 0 0 0,0-1-1 0 0,-1 0 1 0 0,1-1 0 0 0,0 1-1 0 0,8 0 1 0 0,3 1 53 0 0,1-1-19 0 0,0 1 1 0 0,0-2-1 0 0,0-1 0 0 0,1 0 0 0 0,21-3 0 0 0,-13-1 125 0 0,52 1-1 0 0,-53 3-201 0 0,-1-1 1 0 0,35-6-1 0 0,-50 6-35 0 0,-1 0 1 0 0,1 1-1 0 0,0 0 1 0 0,-1 1 0 0 0,1 0-1 0 0,-1 0 1 0 0,18 5-1 0 0,18 3 7 0 0,-6-6 63 0 0,52-3-1 0 0,-37-1-37 0 0,87-8 25 0 0,-113 8-61 0 0,15 0 58 0 0,61 4 67 0 0,-71-6-91 0 0,-26 2-24 0 0,0 0 0 0 0,1 1 0 0 0,-1-1 0 0 0,0 1 0 0 0,0 1 0 0 0,12 1 0 0 0,-16-1-23 0 0,-1 0 0 0 0,1 0 0 0 0,-1 0 0 0 0,1 0 0 0 0,-1 1 0 0 0,0-1 0 0 0,0 1 0 0 0,0 0 0 0 0,0-1-1 0 0,0 1 1 0 0,0 0 0 0 0,0 0 0 0 0,0 0 0 0 0,-1 0 0 0 0,3 3 0 0 0,0 4-253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1T00:04:08.847"/>
    </inkml:context>
    <inkml:brush xml:id="br0">
      <inkml:brushProperty name="width" value="0.1" units="cm"/>
      <inkml:brushProperty name="height" value="0.1" units="cm"/>
      <inkml:brushProperty name="color" value="#66CC00"/>
    </inkml:brush>
  </inkml:definitions>
  <inkml:trace contextRef="#ctx0" brushRef="#br0">32 53 2303 0 0,'0'-1'48'0'0,"-1"1"-1"0"0,1 0 1 0 0,0 0-1 0 0,0 0 1 0 0,-1 0-1 0 0,1-1 0 0 0,0 1 1 0 0,0 0-1 0 0,-1 0 1 0 0,1 0-1 0 0,0 0 1 0 0,-1 0-1 0 0,1 0 0 0 0,0 0 1 0 0,0 0-1 0 0,-1 0 1 0 0,1 0-1 0 0,0 0 1 0 0,-1 0-1 0 0,1 0 0 0 0,0 0 1 0 0,0 0-1 0 0,-1 0 1 0 0,1 0-1 0 0,0 0 1 0 0,-1 0-1 0 0,1 1 0 0 0,0-1 1 0 0,0 0-1 0 0,-1 0 1 0 0,1 0-1 0 0,0 0 1 0 0,0 1-1 0 0,-1-1 0 0 0,1 0 1 0 0,0 0-1 0 0,0 0 1 0 0,0 1-1 0 0,-1-1 1 0 0,-11 13 825 0 0,9-11-396 0 0,3-2-445 0 0,0 0-1 0 0,0 0 0 0 0,0 0 1 0 0,0 0-1 0 0,-1 0 0 0 0,1 0 1 0 0,0 0-1 0 0,0 0 0 0 0,0 0 1 0 0,0 0-1 0 0,-1 0 0 0 0,1 0 1 0 0,0 0-1 0 0,0 0 0 0 0,0 0 1 0 0,0 0-1 0 0,0 0 0 0 0,-1 0 1 0 0,1 0-1 0 0,0 0 0 0 0,0 0 1 0 0,0 0-1 0 0,0 0 0 0 0,0 0 0 0 0,-1 0 1 0 0,1 0-1 0 0,0 0 0 0 0,0-1 1 0 0,0 1-1 0 0,0 0 0 0 0,0 0 1 0 0,0 0-1 0 0,0 0 0 0 0,-1 0 1 0 0,1 0-1 0 0,0-1 0 0 0,0 1 1 0 0,0 0-1 0 0,0 0 0 0 0,0 0 1 0 0,0 0-1 0 0,0 0 0 0 0,0-1 1 0 0,0 1-1 0 0,0 0 0 0 0,0 0 1 0 0,0 0-1 0 0,0 0 0 0 0,0 0 1 0 0,0-1-1 0 0,0 1 0 0 0,0 0 0 0 0,0 0 1 0 0,0 0-1 0 0,0 0 0 0 0,0-1 1 0 0,0 1-1 0 0,0 0 0 0 0,0 0 1 0 0,1 0-1 0 0,-1 0 0 0 0,0-1 1 0 0,0 1 22 0 0,0-1 1 0 0,0 0-1 0 0,1 0 1 0 0,-1 0-1 0 0,0 0 1 0 0,1 0-1 0 0,-1 0 1 0 0,0 1-1 0 0,1-1 1 0 0,-1 0-1 0 0,1 0 1 0 0,0 1-1 0 0,-1-1 1 0 0,1 0-1 0 0,-1 1 1 0 0,1-1-1 0 0,0 0 1 0 0,0 1-1 0 0,-1-1 1 0 0,1 1-1 0 0,0-1 1 0 0,1 0-1 0 0,0 1-7 0 0,0 0-1 0 0,-1 1 1 0 0,1-1 0 0 0,-1 0-1 0 0,1 1 1 0 0,-1-1 0 0 0,1 1-1 0 0,-1-1 1 0 0,1 1 0 0 0,-1 0-1 0 0,1-1 1 0 0,-1 1 0 0 0,2 1-1 0 0,6 3 75 0 0,0-1 0 0 0,0 0 0 0 0,0 0 0 0 0,0-1 0 0 0,1 0 0 0 0,16 2 0 0 0,64 3 336 0 0,-4-1 31 0 0,-53-3-434 0 0,0-1 0 0 0,1-1 0 0 0,39-4 0 0 0,100-17 207 0 0,-125 12-242 0 0,50-13 1 0 0,-7 0 14 0 0,-61 16 2 0 0,143-25 141 0 0,-166 27-157 0 0,0 1 0 0 0,-1 0 0 0 0,1 1 0 0 0,0-1 0 0 0,0 1 0 0 0,0 1 0 0 0,9 1 0 0 0,-14-2-21 0 0,0 1 0 0 0,1-1 0 0 0,-1 1-1 0 0,-1 0 1 0 0,1 0 0 0 0,0 0 0 0 0,0 0-1 0 0,0 0 1 0 0,0 0 0 0 0,-1 0 0 0 0,1 1-1 0 0,0-1 1 0 0,-1 1 0 0 0,1-1 0 0 0,-1 1-1 0 0,0-1 1 0 0,1 1 0 0 0,-1 0 0 0 0,0 0-1 0 0,0-1 1 0 0,0 1 0 0 0,0 0 0 0 0,-1 0-1 0 0,1 0 1 0 0,0 0 0 0 0,-1 0 0 0 0,1 4-1 0 0,0 11-216 0 0,-1 2-20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1T00:04:13.565"/>
    </inkml:context>
    <inkml:brush xml:id="br0">
      <inkml:brushProperty name="width" value="0.1" units="cm"/>
      <inkml:brushProperty name="height" value="0.1" units="cm"/>
      <inkml:brushProperty name="color" value="#66CC00"/>
    </inkml:brush>
  </inkml:definitions>
  <inkml:trace contextRef="#ctx0" brushRef="#br0">2111 201 455 0 0,'-3'0'189'0'0,"-1"0"0"0"0,1 1 0 0 0,-1 0-1 0 0,1 0 1 0 0,0 0 0 0 0,-7 3 0 0 0,8-3-68 0 0,-1 0 0 0 0,0 0 0 0 0,1 0 0 0 0,-1 0 0 0 0,0 0 0 0 0,0-1 1 0 0,0 1-1 0 0,1-1 0 0 0,-1 0 0 0 0,0 0 0 0 0,0 0 0 0 0,-3 0 0 0 0,-55-13 1882 0 0,52 11-1714 0 0,1 1 1 0 0,-1 0-1 0 0,0 0 0 0 0,-9 1 0 0 0,14 0-123 0 0,0 0-99 0 0,0 0 0 0 0,0-1 0 0 0,0 0 0 0 0,0 0 0 0 0,0 0 0 0 0,1 0 0 0 0,-1 0 0 0 0,0-1 0 0 0,1 1 0 0 0,-7-5 0 0 0,7 5-30 0 0,1 0 0 0 0,-1 1-1 0 0,0 0 1 0 0,0-1 0 0 0,1 1-1 0 0,-1 0 1 0 0,0 0 0 0 0,1 0-1 0 0,-5 1 1 0 0,-1 0 18 0 0,-44-4 201 0 0,41 2-138 0 0,0-1-1 0 0,0 2 1 0 0,0 0 0 0 0,0 0 0 0 0,0 1 0 0 0,0 0 0 0 0,0 1 0 0 0,0 0-1 0 0,-16 6 1 0 0,20-5-63 0 0,0 0-27 0 0,1 0 0 0 0,-1 0 0 0 0,0 0 1 0 0,1-1-1 0 0,-1 0 0 0 0,0-1 0 0 0,0 1 0 0 0,0-1 0 0 0,-11 0 0 0 0,14-1-17 0 0,-1 0 0 0 0,1 0-1 0 0,0 1 1 0 0,-1 0 0 0 0,1-1 0 0 0,0 2-1 0 0,-1-1 1 0 0,-3 2 0 0 0,-23 5 95 0 0,1-9 69 0 0,25 0-156 0 0,0 0 0 0 0,0 1-1 0 0,1 0 1 0 0,-1 0 0 0 0,-8 1 0 0 0,10 0 2 0 0,-1-1 0 0 0,1 0 0 0 0,-1 0 0 0 0,1 0 0 0 0,0-1 0 0 0,-7-1 0 0 0,-12-1 88 0 0,-19-2 213 0 0,23 2-271 0 0,-12 5-2 0 0,26-1-46 0 0,-1-1 0 0 0,1 1 1 0 0,0-1-1 0 0,-1 0 0 0 0,1 0 0 0 0,0 0 1 0 0,-7-2-1 0 0,-14-5 75 0 0,14 3-8 0 0,1 1 1 0 0,-2 0 0 0 0,1 1-1 0 0,0 0 1 0 0,-16-1-1 0 0,12 2-57 0 0,0 0 0 0 0,1-2 0 0 0,-1 1-1 0 0,-17-7 1 0 0,17 4 0 0 0,1 2 0 0 0,-1-1 0 0 0,1 2-1 0 0,-21-1 1 0 0,-54-1 51 0 0,78 5-64 0 0,0 0 0 0 0,-1 1 0 0 0,-19 6 0 0 0,13-3 0 0 0,5 0 0 0 0,12-4 0 0 0,0-1 0 0 0,0 1 0 0 0,0-1 0 0 0,0 1 0 0 0,-1-1 0 0 0,1 1 0 0 0,0-1 0 0 0,0 0 0 0 0,0 0 0 0 0,-1 1 0 0 0,1-1 0 0 0,0 0 0 0 0,-3-1 0 0 0,-48 1 64 0 0,36 2-48 0 0,14-2-14 0 0,1 1 0 0 0,0-1 1 0 0,-1 0-1 0 0,1 1 0 0 0,-1-1 0 0 0,1 0 1 0 0,-1 0-1 0 0,0 0 0 0 0,1 0 1 0 0,0-1-1 0 0,-1 1 0 0 0,1 0 1 0 0,-1-1-1 0 0,1 1 0 0 0,-1-1 1 0 0,1 1-1 0 0,-1-1 0 0 0,1 0 1 0 0,0 1-1 0 0,-2-2 0 0 0,2 1 0 0 0,0 1 0 0 0,-1-1 0 0 0,1 1 0 0 0,0 0 0 0 0,-1 0 0 0 0,1-1 0 0 0,0 1 0 0 0,-1 0 0 0 0,1 0 0 0 0,0 0 0 0 0,-1 0 0 0 0,1 1 0 0 0,0-1 0 0 0,0 0 0 0 0,-3 1 0 0 0,2 0 1 0 0,1-1-1 0 0,-1 1 1 0 0,0-1-1 0 0,0 0 1 0 0,1 0-1 0 0,-1 0 1 0 0,0 0-1 0 0,0 0 1 0 0,0 0-1 0 0,1 0 0 0 0,-1-1 1 0 0,-2 0-1 0 0,-6-3 1 0 0,-3-3 12 0 0,-1 0 1 0 0,1-1-1 0 0,-13-9 0 0 0,16 10 27 0 0,0 1-1 0 0,0 0 1 0 0,-1 1 0 0 0,0 0-1 0 0,0 1 1 0 0,-16-4-1 0 0,10 2 43 0 0,-26-11 0 0 0,12 3 126 0 0,0 2 0 0 0,-54-14-1 0 0,67 21-157 0 0,-1 0 0 0 0,0 2-1 0 0,-19-2 1 0 0,31 4-41 0 0,1 1 0 0 0,-1 1 0 0 0,1-1 0 0 0,0 1 0 0 0,0 0 0 0 0,-1 0 0 0 0,1 1 0 0 0,0 0 0 0 0,0 0 0 0 0,0 0 0 0 0,0 1 0 0 0,-10 6 0 0 0,-14 14-563 0 0,11-8 202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37:59.543"/>
    </inkml:context>
    <inkml:brush xml:id="br0">
      <inkml:brushProperty name="width" value="0.1" units="cm"/>
      <inkml:brushProperty name="height" value="0.1" units="cm"/>
      <inkml:brushProperty name="color" value="#E71224"/>
    </inkml:brush>
  </inkml:definitions>
  <inkml:trace contextRef="#ctx0" brushRef="#br0">1193 69 4031 0 0,'-2'-3'86'0'0,"-1"0"0"0"0,0 0-1 0 0,0 1 1 0 0,0-1 0 0 0,0 1-1 0 0,0 0 1 0 0,0 0 0 0 0,-1 0-1 0 0,1 0 1 0 0,-1 0 0 0 0,1 1 0 0 0,-1 0-1 0 0,0 0 1 0 0,-7-2 0 0 0,-5 1 415 0 0,0 0 1 0 0,-22 1-1 0 0,14 1-539 0 0,-157-4 1218 0 0,-5-7 118 0 0,-137-5-209 0 0,271 15-1272 0 0,-1 3 1 0 0,1 2-1 0 0,-93 20 0 0 0,95-11-253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1T00:04:17.968"/>
    </inkml:context>
    <inkml:brush xml:id="br0">
      <inkml:brushProperty name="width" value="0.1" units="cm"/>
      <inkml:brushProperty name="height" value="0.1" units="cm"/>
      <inkml:brushProperty name="color" value="#66CC00"/>
    </inkml:brush>
  </inkml:definitions>
  <inkml:trace contextRef="#ctx0" brushRef="#br0">5 0 1839 0 0,'-3'7'162'0'0,"3"-7"-138"0"0,0 0 0 0 0,0 0 0 0 0,0 1 0 0 0,-1-1 0 0 0,1 0 0 0 0,0 0 0 0 0,0 0 0 0 0,0 1 0 0 0,0-1 0 0 0,0 0 0 0 0,0 0 0 0 0,0 0 0 0 0,0 1 0 0 0,0-1 0 0 0,0 0 0 0 0,0 0 0 0 0,0 0 0 0 0,0 1 0 0 0,0-1 0 0 0,0 0 0 0 0,0 0 0 0 0,0 1 0 0 0,0-1 1 0 0,0 0-1 0 0,0 0 0 0 0,0 0 0 0 0,0 1 0 0 0,0-1 0 0 0,0 0 0 0 0,0 0 0 0 0,0 0 0 0 0,0 1 0 0 0,1-1 0 0 0,-1 0 0 0 0,0 0 0 0 0,0 0 0 0 0,0 1 0 0 0,0-1 0 0 0,0 0 0 0 0,1 0 0 0 0,7 8 119 0 0,0 0 1 0 0,1 0-1 0 0,0-1 0 0 0,1-1 1 0 0,0 1-1 0 0,0-1 0 0 0,0-1 0 0 0,0 0 1 0 0,1-1-1 0 0,0 0 0 0 0,0 0 1 0 0,0-1-1 0 0,0 0 0 0 0,19 1 0 0 0,11-3 770 0 0,62-8 0 0 0,10 0-339 0 0,-23 7-356 0 0,0-4 0 0 0,164-27 0 0 0,-215 22-257 0 0,-6 1-108 0 0,0 2 1 0 0,42-3-1 0 0,-52 9-2620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1T00:04:32.819"/>
    </inkml:context>
    <inkml:brush xml:id="br0">
      <inkml:brushProperty name="width" value="0.1" units="cm"/>
      <inkml:brushProperty name="height" value="0.1" units="cm"/>
      <inkml:brushProperty name="color" value="#66CC00"/>
    </inkml:brush>
  </inkml:definitions>
  <inkml:trace contextRef="#ctx0" brushRef="#br0">0 69 3711 0 0,'2'-2'255'0'0,"0"0"0"0"0,0 0 0 0 0,0 1 0 0 0,0-1 0 0 0,1 1 0 0 0,-1-1 0 0 0,5-1 0 0 0,1-1-23 0 0,4-1 44 0 0,0 0-1 0 0,0 1 0 0 0,0 0 1 0 0,1 1-1 0 0,-1 0 0 0 0,1 1 1 0 0,0 1-1 0 0,0 0 0 0 0,0 1 1 0 0,0 0-1 0 0,25 4 0 0 0,77 0 344 0 0,-68-3 66 0 0,-6 4-409 0 0,0-2 0 0 0,0-2 0 0 0,62-7 0 0 0,-93 5-262 0 0,124-13 460 0 0,-1 16-224 0 0,-91 0-132 0 0,71-4 0 0 0,7-5 196 0 0,3 1-52 0 0,15-1-124 0 0,-116 7-127 0 0,-1 1 1 0 0,1 1-1 0 0,0 1 0 0 0,41 12 0 0 0,-21-5-3 0 0,-9-4 154 0 0,0 0-1 0 0,0-2 0 0 0,0-2 1 0 0,1 0-1 0 0,39-5 0 0 0,-27 2 61 0 0,-44 1-209 0 0,1 1-1 0 0,-1-1 0 0 0,1 0 1 0 0,-1 1-1 0 0,1-1 1 0 0,-1 1-1 0 0,1 0 0 0 0,-1 0 1 0 0,1 0-1 0 0,-1 0 1 0 0,0 0-1 0 0,0 1 0 0 0,1-1 1 0 0,3 4-1 0 0,-5-2-280 0 0,1 1 1 0 0,-1-1-1 0 0,0 1 0 0 0,0-1 0 0 0,0 1 0 0 0,0 0 1 0 0,-1-1-1 0 0,1 1 0 0 0,-1 0 0 0 0,0 7 0 0 0,0 2-1532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1T00:04:34.309"/>
    </inkml:context>
    <inkml:brush xml:id="br0">
      <inkml:brushProperty name="width" value="0.1" units="cm"/>
      <inkml:brushProperty name="height" value="0.1" units="cm"/>
      <inkml:brushProperty name="color" value="#66CC00"/>
    </inkml:brush>
  </inkml:definitions>
  <inkml:trace contextRef="#ctx0" brushRef="#br0">8 130 1375 0 0,'-1'-1'214'0'0,"0"0"-1"0"0,0 0 1 0 0,1 0-1 0 0,-1 0 0 0 0,1 0 1 0 0,-1 0-1 0 0,1 0 1 0 0,-1 0-1 0 0,1 0 0 0 0,-1 0 1 0 0,1-3-1 0 0,0 4-178 0 0,0 0 0 0 0,0-1 1 0 0,0 1-1 0 0,0 0 0 0 0,0-1 0 0 0,0 1 0 0 0,0 0 0 0 0,0-1 0 0 0,0 1 0 0 0,0 0 1 0 0,0 0-1 0 0,0-1 0 0 0,1 1 0 0 0,-1 0 0 0 0,0 0 0 0 0,0-1 0 0 0,0 1 0 0 0,0 0 0 0 0,1 0 1 0 0,-1-1-1 0 0,0 1 0 0 0,0 0 0 0 0,1 0 0 0 0,-1 0 0 0 0,0-1 0 0 0,0 1 0 0 0,1 0 0 0 0,-1 0 1 0 0,0 0-1 0 0,1 0 0 0 0,-1 0 0 0 0,0 0 0 0 0,0 0 0 0 0,1-1 0 0 0,-1 1 0 0 0,0 0 0 0 0,1 0 1 0 0,-1 0-1 0 0,0 0 0 0 0,1 0 0 0 0,-1 0 0 0 0,0 1 0 0 0,1-1 0 0 0,-1 0 0 0 0,0 0 0 0 0,0 0 1 0 0,1 0-1 0 0,-1 0 0 0 0,0 0 0 0 0,1 0 0 0 0,-1 1 0 0 0,0-1 0 0 0,0 0 0 0 0,1 1 0 0 0,9 1 15 0 0,0 0 0 0 0,18 2 0 0 0,5 1 164 0 0,8 3 102 0 0,62 3 0 0 0,-5 2-32 0 0,-72-9-171 0 0,0 0 1 0 0,50 1-1 0 0,11-7 203 0 0,-26 1-123 0 0,70-9 0 0 0,-115 8-149 0 0,26 1 0 0 0,-26 1 19 0 0,32-3-1 0 0,-22 0 1 0 0,42 1-1 0 0,147 12 2 0 0,-159-6-64 0 0,59 7 0 0 0,-92-9 57 0 0,1-1 0 0 0,0-1 0 0 0,0-2 0 0 0,-1 0 0 0 0,29-6 0 0 0,-41 6-47 0 0,20-3 14 0 0,0 1 0 0 0,0 2 0 0 0,0 1 0 0 0,0 2 0 0 0,31 4 0 0 0,-31-1-24 0 0,0-2 0 0 0,47-3 0 0 0,-58 0-4 0 0,20 0 45 0 0,1-2-1 0 0,45-10 1 0 0,-37 3 15 0 0,206-42 858 0 0,-119 38-445 0 0,-10 2-279 0 0,65-10 55 0 0,18-2-181 0 0,-131 21 1 0 0,-22 2-12 0 0,48 1-43 0 0,-76 0-10 0 0,44 5 0 0 0,-35-1 11 0 0,50 7 106 0 0,-79-10-117 0 0,0 0 0 0 0,0-1 0 0 0,12 0 0 0 0,18 0 0 0 0,5 4 21 0 0,58-3-1 0 0,-56-2 29 0 0,53 6 0 0 0,-36-2 53 0 0,-43-3-30 0 0,35 4-1 0 0,-51-3-71 0 0,0 0-1 0 0,-1-1 1 0 0,0 1-1 0 0,1 0 1 0 0,-1 0-1 0 0,0 1 1 0 0,1-1-1 0 0,-1 0 1 0 0,0 1-1 0 0,0-1 1 0 0,0 1-1 0 0,0 0 1 0 0,0 0-1 0 0,-1 0 1 0 0,3 3-1 0 0,6 12-3205 0 0,-4-3-484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1T00:04:51.987"/>
    </inkml:context>
    <inkml:brush xml:id="br0">
      <inkml:brushProperty name="width" value="0.1" units="cm"/>
      <inkml:brushProperty name="height" value="0.1" units="cm"/>
      <inkml:brushProperty name="color" value="#66CC00"/>
    </inkml:brush>
  </inkml:definitions>
  <inkml:trace contextRef="#ctx0" brushRef="#br0">2 79 919 0 0,'0'0'33'0'0,"-1"0"-1"0"0,1-1 0 0 0,0 1 0 0 0,0 0 0 0 0,0 0 1 0 0,0 0-1 0 0,0-1 0 0 0,0 1 0 0 0,-1 0 0 0 0,1 0 0 0 0,0 0 1 0 0,0 0-1 0 0,0-1 0 0 0,0 1 0 0 0,0 0 0 0 0,0 0 0 0 0,0 0 1 0 0,0-1-1 0 0,0 1 0 0 0,0 0 0 0 0,0 0 0 0 0,0-1 0 0 0,0 1 1 0 0,0 0-1 0 0,0 0 0 0 0,0 0 0 0 0,0-1 0 0 0,0 1 1 0 0,1 0-1 0 0,-1 0 0 0 0,0 0 0 0 0,0 0 0 0 0,0-1 0 0 0,0 1 1 0 0,0 0-1 0 0,0 0 0 0 0,1 0 0 0 0,-1 0 0 0 0,0-1 0 0 0,0 1 1 0 0,13-7 465 0 0,23-5-517 0 0,-26 9 152 0 0,47-15 1093 0 0,-51 17-1156 0 0,0 1 0 0 0,1 0-1 0 0,-1 0 1 0 0,11 2 0 0 0,8 0 42 0 0,-18-1 66 0 0,1 0 0 0 0,-1 0 0 0 0,1 0 0 0 0,7 3 0 0 0,-4-1 25 0 0,-3-1-83 0 0,0-1 0 0 0,0 0 0 0 0,1 0 0 0 0,-1-1 0 0 0,12-1 0 0 0,-1-2 298 0 0,-4 0-113 0 0,27 0-1 0 0,-16 1-212 0 0,37-5 1 0 0,-26 1-19 0 0,14-5 97 0 0,-40 7-132 0 0,-1 2 0 0 0,1-1 1 0 0,0 1-1 0 0,14 0 1 0 0,-19 2-35 0 0,1-1 1 0 0,-1 2-1 0 0,1-1 1 0 0,-1 1-1 0 0,1 0 1 0 0,-1 0 0 0 0,0 1-1 0 0,0 0 1 0 0,1 0-1 0 0,-1 0 1 0 0,8 5-1 0 0,-9-3 1 0 0,0-1 0 0 0,0 0 0 0 0,0 0-1 0 0,0-1 1 0 0,1 1 0 0 0,-1-1 0 0 0,1-1-1 0 0,0 1 1 0 0,10 1 0 0 0,3-1 98 0 0,33 0 1 0 0,85-9 428 0 0,-85 8-356 0 0,-25 1-95 0 0,30-3 1 0 0,-24-4-1 0 0,15-1 36 0 0,-44 6-104 0 0,0 0 0 0 0,0 0-1 0 0,0 1 1 0 0,0-1 0 0 0,0 1 0 0 0,0 0 0 0 0,0 0 0 0 0,0 0 0 0 0,5 2-1 0 0,-4-1-13 0 0,0 0 0 0 0,1 0 0 0 0,-1-1 0 0 0,11 2 0 0 0,6 1 11 0 0,-13-3-3 0 0,0 0 0 0 0,0-1-1 0 0,0 1 1 0 0,0-2 0 0 0,0 1 0 0 0,14-4-1 0 0,22 0-8 0 0,93-8 127 0 0,-125 11-124 0 0,36 0 46 0 0,-35 1-13 0 0,25-2 0 0 0,-25 1-21 0 0,1 1 0 0 0,-1 1 0 0 0,0 0 0 0 0,1 1 0 0 0,21 6 1 0 0,0-1-26 0 0,-7-4 192 0 0,52 0-1 0 0,-68-3-87 0 0,8-4-23 0 0,-9 0-6 0 0,7 4 54 0 0,-17 0-104 0 0,0 0 0 0 0,-1 0-1 0 0,1 0 1 0 0,0 0 0 0 0,0 0-1 0 0,-1-1 1 0 0,1 1-1 0 0,0 0 1 0 0,0-1 0 0 0,2 0-1 0 0,5-2 80 0 0,-8 2-75 0 0,0 1 0 0 0,0 0 0 0 0,-1 0 0 0 0,1-1 0 0 0,0 1 0 0 0,0 0 0 0 0,0-1 0 0 0,0 1 0 0 0,0-1 0 0 0,-1 1 0 0 0,1-1 0 0 0,0 0 0 0 0,0 1 0 0 0,-1-1 0 0 0,1 0-1 0 0,0 1 1 0 0,0-3 0 0 0,0 3-13 0 0,-1 0 0 0 0,0 0 0 0 0,1-1 0 0 0,-1 1 0 0 0,0 0 0 0 0,1 0-1 0 0,-1 0 1 0 0,1 0 0 0 0,-1-1 0 0 0,0 1 0 0 0,1 0 0 0 0,-1 0 0 0 0,1 0-1 0 0,-1 0 1 0 0,0 0 0 0 0,1 0 0 0 0,-1 0 0 0 0,1 0 0 0 0,-1 0 0 0 0,0 0 0 0 0,1 0-1 0 0,-1 0 1 0 0,1 0 0 0 0,-1 1 0 0 0,0-1 0 0 0,1 0 0 0 0,-1 0 0 0 0,1 0-1 0 0,-1 0 1 0 0,0 1 0 0 0,1-1 0 0 0,-1 0 0 0 0,0 1 0 0 0,1-1 0 0 0,-1 0 0 0 0,1 1-1 0 0,12 11 24 0 0,0 9-277 0 0,-6-9-70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1T00:05:00.115"/>
    </inkml:context>
    <inkml:brush xml:id="br0">
      <inkml:brushProperty name="width" value="0.1" units="cm"/>
      <inkml:brushProperty name="height" value="0.1" units="cm"/>
      <inkml:brushProperty name="color" value="#66CC00"/>
    </inkml:brush>
  </inkml:definitions>
  <inkml:trace contextRef="#ctx0" brushRef="#br0">76 44 2071 0 0,'-9'-10'478'0'0,"4"5"-193"0"0,1 0 0 0 0,-1 0-1 0 0,-9-6 1 0 0,12 10-253 0 0,1 0 0 0 0,0 0 0 0 0,-1 1 0 0 0,1-1 0 0 0,-1 0 0 0 0,0 1 0 0 0,1-1 0 0 0,-1 1 0 0 0,0-1 0 0 0,1 1 0 0 0,-1 0 0 0 0,0 0 0 0 0,1 0 0 0 0,-1 0 0 0 0,0 0 0 0 0,0 0 0 0 0,1 0-1 0 0,-1 0 1 0 0,-2 1 0 0 0,4 0-15 0 0,-1-1 0 0 0,1 0-1 0 0,0 1 1 0 0,-1-1 0 0 0,1 0-1 0 0,0 1 1 0 0,0-1 0 0 0,-1 1-1 0 0,1-1 1 0 0,0 1 0 0 0,0-1-1 0 0,0 0 1 0 0,0 1 0 0 0,0-1-1 0 0,-1 1 1 0 0,1-1-1 0 0,0 1 1 0 0,0-1 0 0 0,0 1-1 0 0,0-1 1 0 0,0 1 0 0 0,0-1-1 0 0,0 0 1 0 0,1 1 0 0 0,-1-1-1 0 0,0 1 1 0 0,0-1 0 0 0,0 1-1 0 0,0-1 1 0 0,1 1 0 0 0,-1-1-1 0 0,0 0 1 0 0,0 1-1 0 0,1-1 1 0 0,-1 0 0 0 0,0 1-1 0 0,1-1 1 0 0,-1 0 0 0 0,0 1-1 0 0,1-1 1 0 0,12 17 270 0 0,-10-16-174 0 0,0 0 0 0 0,-1 1 0 0 0,1-1 1 0 0,0 0-1 0 0,-1-1 0 0 0,1 1 0 0 0,0 0 1 0 0,0-1-1 0 0,0 0 0 0 0,0 1 0 0 0,0-1 1 0 0,0 0-1 0 0,-1 0 0 0 0,1-1 0 0 0,0 1 0 0 0,4-2 1 0 0,-2 1-4 0 0,-1 1 0 0 0,1-1 0 0 0,0 1-1 0 0,-1 0 1 0 0,1 1 0 0 0,5 0 0 0 0,1 0-71 0 0,0 0 1 0 0,1 0-1 0 0,-1-1 0 0 0,1-1 0 0 0,-1 0 0 0 0,1 0 0 0 0,-1-1 0 0 0,14-4 0 0 0,38-5 300 0 0,-30 10-174 0 0,0 2 0 0 0,64 10 0 0 0,5 1-44 0 0,71 7 274 0 0,-90-12-221 0 0,-23-2-69 0 0,70-3 0 0 0,-14-15 60 0 0,-81 7-86 0 0,1 2-1 0 0,1 2 1 0 0,39 1 0 0 0,38 18-18 0 0,-7-1-48 0 0,180 10-2 0 0,-261-22 6 0 0,-1 2 1 0 0,36 12-1 0 0,-44-13-16 0 0,24 6-1 0 0,0-3 0 0 0,43 4 0 0 0,-77-11 36 0 0,0-1 0 0 0,1 0-1 0 0,-1-1 1 0 0,0 0 0 0 0,1 0-1 0 0,-1-1 1 0 0,12-3 0 0 0,23-5 126 0 0,-39 10-173 0 0,0 0-1 0 0,0 0 0 0 0,0 0 1 0 0,0 0-1 0 0,0 1 0 0 0,0-1 1 0 0,0 1-1 0 0,0 0 0 0 0,0 0 1 0 0,0 0-1 0 0,-1 0 0 0 0,1 0 1 0 0,0 1-1 0 0,-1-1 0 0 0,1 1 1 0 0,-1 0-1 0 0,1 0 0 0 0,-1 0 1 0 0,0 0-1 0 0,3 3 0 0 0,-2-3-168 0 0,4 4-171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1T00:05:06.126"/>
    </inkml:context>
    <inkml:brush xml:id="br0">
      <inkml:brushProperty name="width" value="0.1" units="cm"/>
      <inkml:brushProperty name="height" value="0.1" units="cm"/>
      <inkml:brushProperty name="color" value="#66CC00"/>
    </inkml:brush>
  </inkml:definitions>
  <inkml:trace contextRef="#ctx0" brushRef="#br0">410 67 1639 0 0,'-1'0'85'0'0,"-1"0"0"0"0,1 0-1 0 0,-1 0 1 0 0,1 1 0 0 0,0-1-1 0 0,-1 0 1 0 0,1 1 0 0 0,-1-1-1 0 0,1 1 1 0 0,0 0 0 0 0,-2 0 0 0 0,3-1-55 0 0,0 1 0 0 0,0-1 0 0 0,0 0 1 0 0,0 0-1 0 0,-1 0 0 0 0,1 0 1 0 0,0 0-1 0 0,0 0 0 0 0,0 1 0 0 0,0-1 1 0 0,0 0-1 0 0,0 0 0 0 0,-1 0 1 0 0,1 0-1 0 0,0 0 0 0 0,0 0 0 0 0,0 0 1 0 0,0 0-1 0 0,-1 0 0 0 0,1 0 1 0 0,0 0-1 0 0,0 0 0 0 0,0 0 0 0 0,0 0 1 0 0,-1 0-1 0 0,1 0 0 0 0,0 0 1 0 0,0 0-1 0 0,0 0 0 0 0,0 0 0 0 0,0 0 1 0 0,-1 0-1 0 0,1 0 0 0 0,0 0 1 0 0,0 0-1 0 0,0 0 0 0 0,0 0 0 0 0,0-1 1 0 0,-1 1-1 0 0,1 0 0 0 0,0 0 1 0 0,0 0-1 0 0,0 0 0 0 0,0 0 0 0 0,0 0 1 0 0,-2-2 44 0 0,1 1 1 0 0,0 0-1 0 0,-1 0 0 0 0,1 1 1 0 0,0-1-1 0 0,-1 0 0 0 0,0 0 1 0 0,1 1-1 0 0,-1-1 0 0 0,1 1 1 0 0,-1-1-1 0 0,1 1 1 0 0,-1 0-1 0 0,0 0 0 0 0,1-1 1 0 0,-1 1-1 0 0,0 0 0 0 0,1 1 1 0 0,-3-1-1 0 0,-3 0 42 0 0,1 1 0 0 0,-1-1 0 0 0,1 2 0 0 0,-7 0 0 0 0,12-1-109 0 0,1-1 1 0 0,-1 0-1 0 0,1 1 0 0 0,-1-1 1 0 0,0 0-1 0 0,1 1 1 0 0,-1-1-1 0 0,1 1 0 0 0,0-1 1 0 0,-1 1-1 0 0,1-1 0 0 0,-1 1 1 0 0,1-1-1 0 0,0 1 1 0 0,-1-1-1 0 0,1 1 0 0 0,0 0 1 0 0,-1-1-1 0 0,1 1 1 0 0,0-1-1 0 0,0 1 0 0 0,0 0 1 0 0,0-1-1 0 0,-1 1 1 0 0,1 0-1 0 0,0 0 0 0 0,19-1 2014 0 0,-16 2-1941 0 0,-1-1-1 0 0,1 0 1 0 0,0 0 0 0 0,0 0 0 0 0,0 0 0 0 0,0-1-1 0 0,0 1 1 0 0,0-1 0 0 0,0 0 0 0 0,0 0 0 0 0,0 0-1 0 0,0 0 1 0 0,0 0 0 0 0,0-1 0 0 0,0 1 0 0 0,0-1-1 0 0,-1 0 1 0 0,1 0 0 0 0,0 0 0 0 0,0 0 0 0 0,0 0 0 0 0,3-3-1 0 0,9-2 69 0 0,0 1 0 0 0,1 0 1 0 0,-1 1-1 0 0,1 1 0 0 0,0 0 0 0 0,23 0 0 0 0,-11 0-25 0 0,-13 1-82 0 0,0 0 0 0 0,1 1 0 0 0,0 1 0 0 0,-1 1 0 0 0,1 0 0 0 0,21 4 0 0 0,21 4-31 0 0,-45-7 4 0 0,0-1 0 0 0,0 2-1 0 0,0-1 1 0 0,16 7 0 0 0,-2 2 50 0 0,38 9 1 0 0,-55-17-50 0 0,1-1 0 0 0,0-1 1 0 0,1 0-1 0 0,-1 0 1 0 0,0-1-1 0 0,18-2 0 0 0,3-1 6 0 0,-21 3-8 0 0,1-1 0 0 0,13-4 0 0 0,-16 4-7 0 0,1 0 0 0 0,-1 0 0 0 0,1 1 0 0 0,-1 0 0 0 0,13 1 0 0 0,11 1 26 0 0,-15-2-20 0 0,-8 1-7 0 0,-1-1-1 0 0,1 0 1 0 0,-1-1 0 0 0,0 0 0 0 0,0-1 0 0 0,11-2-1 0 0,-6 1 123 0 0,-27 8 0 0 0,-8-2-92 0 0,0-1 0 0 0,0 0-1 0 0,-1-2 1 0 0,-24-2 0 0 0,-87-15 242 0 0,67 7-223 0 0,21 3-37 0 0,26 3-2 0 0,0 1-1 0 0,-27 0 0 0 0,-1 3-15 0 0,-1 1 0 0 0,-66-8 0 0 0,-55-12 64 0 0,18 1-64 0 0,134 15 8 0 0,-1 1 20 0 0,-26-8 0 0 0,42 10-28 0 0,0-1 0 0 0,-1 1 0 0 0,1-1 0 0 0,0 1 0 0 0,-1 0 0 0 0,1 0 0 0 0,0 0 0 0 0,-4 1 0 0 0,5-1 0 0 0,0 0 0 0 0,0 0 0 0 0,0 1 0 0 0,0-1 0 0 0,0 0 0 0 0,0 1 0 0 0,0-1 0 0 0,0 0 0 0 0,1 1 0 0 0,-1-1 0 0 0,0 1 0 0 0,0 0 0 0 0,1-1 0 0 0,-1 1 0 0 0,0-1 0 0 0,1 1 0 0 0,-1 0 0 0 0,0 0 0 0 0,1-1 0 0 0,-1 1 0 0 0,1 0 0 0 0,-1 0 0 0 0,1 1 0 0 0,2-1-7 0 0,0 1 0 0 0,0 0 0 0 0,0-1 0 0 0,0 1-1 0 0,0-1 1 0 0,1 0 0 0 0,-1 0 0 0 0,1 0 0 0 0,3 2-1 0 0,18 3 8 0 0,0-1 0 0 0,1-1 0 0 0,26 1 0 0 0,-29-3 0 0 0,20 0 0 0 0,-1-2 0 0 0,1-2 0 0 0,41-8 0 0 0,73-2 0 0 0,-22 10 0 0 0,87 2 0 0 0,-42 1 0 0 0,-94-2 0 0 0,-54 2 0 0 0,57 11 0 0 0,-74-10 0 0 0,-9-2 0 0 0,0 1 0 0 0,-1-1 0 0 0,1 1 0 0 0,0 0 0 0 0,0 1 0 0 0,-1-1 0 0 0,8 4 0 0 0,-12-5 0 0 0,0 0 0 0 0,0 0 1 0 0,0 0-1 0 0,0 0 0 0 0,0 0 0 0 0,0 0 0 0 0,0 0 0 0 0,0 0 0 0 0,0 0 0 0 0,0 0 0 0 0,1 0 0 0 0,-1 0 0 0 0,0 0 1 0 0,0 1-1 0 0,0-1 0 0 0,0 0 0 0 0,0 0 0 0 0,0 0 0 0 0,0 0 0 0 0,0 0 0 0 0,0 0 0 0 0,0 0 0 0 0,0 0 0 0 0,0 0 1 0 0,0 0-1 0 0,0 0 0 0 0,0 0 0 0 0,0 0 0 0 0,0 1 0 0 0,0-1 0 0 0,0 0 0 0 0,0 0 0 0 0,0 0 0 0 0,0 0 0 0 0,0 0 1 0 0,0 0-1 0 0,0 0 0 0 0,0 0 0 0 0,0 0 0 0 0,0 0 0 0 0,0 0 0 0 0,0 1 0 0 0,0-1 0 0 0,0 0 0 0 0,0 0 0 0 0,0 0 1 0 0,0 0-1 0 0,0 0 0 0 0,0 0 0 0 0,0 0 0 0 0,0 0 0 0 0,-1 0 0 0 0,1 0 0 0 0,0 0 0 0 0,0 0 0 0 0,0 0 0 0 0,0 0 1 0 0,0 0-1 0 0,-8 3 13 0 0,-6-2 22 0 0,-41 1-23 0 0,-33-2-14 0 0,47-2 5 0 0,-18 0 22 0 0,-79-14 1 0 0,-117-21 236 0 0,206 33-205 0 0,0 2-1 0 0,0 3 0 0 0,-63 9 1 0 0,-4 6-8 0 0,-171 29-86 0 0,162-14-743 0 0,60-11 302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1T00:05:23.536"/>
    </inkml:context>
    <inkml:brush xml:id="br0">
      <inkml:brushProperty name="width" value="0.1" units="cm"/>
      <inkml:brushProperty name="height" value="0.1" units="cm"/>
      <inkml:brushProperty name="color" value="#66CC00"/>
    </inkml:brush>
  </inkml:definitions>
  <inkml:trace contextRef="#ctx0" brushRef="#br0">0 40 4143 0 0,'4'-10'368'0'0,"1"-1"-296"0"0,-1 0-72 0 0,2 6 0 0 0,-5 3 136 0 0,1 2 16 0 0,0 0 0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1T00:05:35.068"/>
    </inkml:context>
    <inkml:brush xml:id="br0">
      <inkml:brushProperty name="width" value="0.1" units="cm"/>
      <inkml:brushProperty name="height" value="0.1" units="cm"/>
      <inkml:brushProperty name="color" value="#66CC00"/>
    </inkml:brush>
  </inkml:definitions>
  <inkml:trace contextRef="#ctx0" brushRef="#br0">0 41 3079 0 0,'0'0'135'0'0,"17"-21"1618"0"0,-17 20-1713 0 0,1 0-1 0 0,-1 0 0 0 0,1 0 1 0 0,0 0-1 0 0,-1 0 0 0 0,1 0 1 0 0,0 0-1 0 0,-1 0 0 0 0,1 0 1 0 0,0 0-1 0 0,0 0 0 0 0,0 0 1 0 0,0 1-1 0 0,0-1 0 0 0,0 0 0 0 0,0 1 1 0 0,0-1-1 0 0,0 1 0 0 0,0-1 1 0 0,0 1-1 0 0,0-1 0 0 0,1 1 1 0 0,-1 0-1 0 0,0-1 0 0 0,0 1 1 0 0,0 0-1 0 0,1 0 0 0 0,-1 0 1 0 0,0 0-1 0 0,0 0 0 0 0,1 0 1 0 0,-1 0-1 0 0,0 1 0 0 0,0-1 1 0 0,0 0-1 0 0,0 1 0 0 0,1-1 0 0 0,-1 1 1 0 0,0-1-1 0 0,0 1 0 0 0,0-1 1 0 0,2 2-1 0 0,-1 2 13 0 0,1-1 1 0 0,1 0-1 0 0,-1 1 1 0 0,0-1-1 0 0,1-1 0 0 0,-1 1 1 0 0,1-1-1 0 0,0 1 1 0 0,0-1-1 0 0,0 0 0 0 0,0 0 1 0 0,0-1-1 0 0,1 1 1 0 0,-1-1-1 0 0,0 0 0 0 0,6 0 1 0 0,13 0 71 0 0,-14 0-48 0 0,-1-1-1 0 0,1 0 1 0 0,12-1-1 0 0,18-5 188 0 0,20 2 306 0 0,47-12-294 0 0,-92 14-208 0 0,-1 0 1 0 0,1 2-1 0 0,28 1 0 0 0,-15 0-67 0 0,-24-1 0 0 0,1-1 0 0 0,0 1 0 0 0,0 0 0 0 0,0 1 0 0 0,-1-1 0 0 0,1 1 0 0 0,0 0 0 0 0,-1 0 0 0 0,8 2 0 0 0,-8-2 0 0 0,0 0 0 0 0,0 0 0 0 0,0 0 0 0 0,0-1 0 0 0,0 0 0 0 0,5 1 0 0 0,10 1 0 0 0,-7 0 9 0 0,-1-1-1 0 0,1 0 0 0 0,-1-1 0 0 0,18-1 0 0 0,19 2 15 0 0,-37-1-5 0 0,0 0 0 0 0,16-3 0 0 0,19 1-8 0 0,28 10-10 0 0,52 1 0 0 0,-41-12 0 0 0,-59 1 0 0 0,32 3 0 0 0,-19 0 0 0 0,57 2 72 0 0,-90-2-72 0 0,0-1 0 0 0,0 1 0 0 0,0 0 0 0 0,10 3 0 0 0,-10-2 0 0 0,0 0 0 0 0,0-1 0 0 0,1 0 0 0 0,-1 0 0 0 0,6 0 0 0 0,169 5 0 0 0,-57-1 64 0 0,-77-4-64 0 0,-2-1 0 0 0,68-6 0 0 0,-86 2 0 0 0,1 1 0 0 0,0 1 0 0 0,52 5 0 0 0,-5-3 0 0 0,-27-2 0 0 0,-16 0 0 0 0,-27 1 0 0 0,0 0 0 0 0,0 1 0 0 0,0 0 0 0 0,0 0 0 0 0,0 0 0 0 0,0 0 0 0 0,0 0 0 0 0,7 2 0 0 0,-4 0 0 0 0,-1-1 0 0 0,1 0 0 0 0,-1 0 0 0 0,12-1 0 0 0,9 1 0 0 0,82 4 0 0 0,-83-4-13 0 0,-20-1-355 0 0,0 0-1 0 0,0 1 1 0 0,0-1-1 0 0,1 1 0 0 0,-1 1 1 0 0,7 1-1 0 0,-6 1-2646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1T00:05:41.019"/>
    </inkml:context>
    <inkml:brush xml:id="br0">
      <inkml:brushProperty name="width" value="0.1" units="cm"/>
      <inkml:brushProperty name="height" value="0.1" units="cm"/>
      <inkml:brushProperty name="color" value="#66CC00"/>
    </inkml:brush>
  </inkml:definitions>
  <inkml:trace contextRef="#ctx0" brushRef="#br0">52 38 2759 0 0,'-1'0'41'0'0,"0"0"-1"0"0,-1 0 0 0 0,1 0 0 0 0,0 0 1 0 0,0-1-1 0 0,-1 1 0 0 0,1-1 0 0 0,0 1 1 0 0,0-1-1 0 0,0 1 0 0 0,0-1 0 0 0,0 1 1 0 0,0-1-1 0 0,-2-1 0 0 0,-10-5 571 0 0,-7 7 462 0 0,48-8-427 0 0,-4 7-455 0 0,-20 1-174 0 0,-1 0 0 0 0,1 0 0 0 0,-1 0 0 0 0,0-1 0 0 0,1 1 0 0 0,-1-1 1 0 0,5-1-1 0 0,1-1 126 0 0,1 1 1 0 0,0 0 0 0 0,0 0 0 0 0,0 1-1 0 0,0 1 1 0 0,0 0 0 0 0,0 0 0 0 0,0 0-1 0 0,0 2 1 0 0,13 2 0 0 0,-9-2-187 0 0,48-3 97 0 0,-51 2-25 0 0,-1-1 0 0 0,21-2 0 0 0,17 0-34 0 0,-19 3 13 0 0,-19-1-2 0 0,1 1 0 0 0,-1-1 1 0 0,0 2-1 0 0,0-1 0 0 0,0 2 0 0 0,-1-1 1 0 0,1 1-1 0 0,9 4 0 0 0,-8-2-6 0 0,-1 0 0 0 0,1-1 0 0 0,1 0 0 0 0,16 3 0 0 0,-4-2 0 0 0,-9-2 0 0 0,-1 0 0 0 0,0 0 0 0 0,1-1 0 0 0,-1-1 0 0 0,1 0 0 0 0,-1-2 0 0 0,19-1 0 0 0,-26 1 0 0 0,0-1 0 0 0,1 1 0 0 0,-1-1 0 0 0,13-5 0 0 0,-10 4 7 0 0,1 0-1 0 0,-1 1 0 0 0,1 0 0 0 0,0 1 0 0 0,0 0 0 0 0,0 0 0 0 0,0 1 0 0 0,11 2 1 0 0,10-1 1 0 0,54 1 56 0 0,-77-2-53 0 0,1 0 0 0 0,-1 0 0 0 0,1 1 0 0 0,-1 0 0 0 0,0 1 0 0 0,16 5-1 0 0,-1 0 23 0 0,27 6-1 0 0,15 4-37 0 0,-41-8 5 0 0,-15-5 0 0 0,1 0 0 0 0,-1-1 0 0 0,0 0 0 0 0,1 0 0 0 0,0-2 0 0 0,11 2 0 0 0,4-1 0 0 0,-19-1 0 0 0,0-1 0 0 0,-1 1 0 0 0,1-1 0 0 0,0-1 0 0 0,8 0 0 0 0,-9 0 5 0 0,1 0 0 0 0,-1 1 0 0 0,0 0 0 0 0,0 0 0 0 0,0 1 0 0 0,0 0 0 0 0,0 0 0 0 0,0 0 0 0 0,0 0 0 0 0,0 1 0 0 0,0 0-1 0 0,9 5 1 0 0,-10-4-5 0 0,1-1 0 0 0,0 1 0 0 0,0-1 0 0 0,0-1 0 0 0,0 1 0 0 0,0-1 0 0 0,0 0 0 0 0,0-1 0 0 0,1 1 0 0 0,-1-1 0 0 0,0 0 0 0 0,0-1 0 0 0,0 1 0 0 0,8-3 0 0 0,12 3 0 0 0,-21 0 0 0 0,-1 1 0 0 0,1-1 0 0 0,-1-1 0 0 0,1 1 0 0 0,8-2 0 0 0,-10 1 0 0 0,0 1 0 0 0,1-1 0 0 0,-1 1 0 0 0,1 0 0 0 0,5 1 0 0 0,-5-1 0 0 0,-1 1 0 0 0,0-1 0 0 0,0 0 0 0 0,0 0 0 0 0,0-1 0 0 0,0 1 0 0 0,0-1 0 0 0,3 0 0 0 0,-5 1 0 0 0,0-1 0 0 0,0 1 0 0 0,0 0 0 0 0,1 0 0 0 0,-1 0 0 0 0,0 0 0 0 0,0 0 0 0 0,0 1 0 0 0,0-1 0 0 0,0 0 0 0 0,0 0 0 0 0,0 1 0 0 0,0-1 0 0 0,0 0 0 0 0,2 2 0 0 0,-2-1 0 0 0,0-1 0 0 0,0 1 0 0 0,0-1 0 0 0,1 1 0 0 0,-1-1 0 0 0,0 0 0 0 0,1 1 0 0 0,-1-1 0 0 0,0 0 0 0 0,1 0 0 0 0,-1 0 0 0 0,0 0 0 0 0,1 0 0 0 0,-1 0 0 0 0,2 0 0 0 0,10-4 26 0 0,9-3 12 0 0,-21 6-38 0 0,1 0 0 0 0,0 0 0 0 0,-1 0 0 0 0,1 0 0 0 0,0 1 0 0 0,0-1 0 0 0,0 1 0 0 0,-1-1 0 0 0,1 1 0 0 0,0 0 0 0 0,0 0 0 0 0,0 0 0 0 0,0 0 0 0 0,0 0 0 0 0,0 0 0 0 0,0 0 0 0 0,2 1 0 0 0,1 1 0 0 0,-1 0 0 0 0,1 0 0 0 0,-1 0 0 0 0,0 0 0 0 0,6 5 0 0 0,-9-7 0 0 0,-1 0 0 0 0,1 1 0 0 0,-1-1 0 0 0,1 0 0 0 0,0 0 0 0 0,-1 1 0 0 0,1-1 0 0 0,0 0 0 0 0,0 0 0 0 0,-1 0 0 0 0,1 0 0 0 0,0 0 0 0 0,-1 0 0 0 0,1 0 0 0 0,0 0 0 0 0,-1 0 0 0 0,1 0 0 0 0,0 0 0 0 0,0 0 0 0 0,0-1 0 0 0,0 1 0 0 0,-1 0 0 0 0,1-1 0 0 0,0 1 0 0 0,-1 0 0 0 0,1 0 0 0 0,0 0 0 0 0,0 0 0 0 0,-1 0 0 0 0,1 0 0 0 0,0 0 0 0 0,-1 0 0 0 0,1 0 0 0 0,0 0 0 0 0,-1 0 0 0 0,1 1 0 0 0,0-1 0 0 0,6-1 0 0 0,-2 0 0 0 0,-4 11 0 0 0,0-10 2 0 0,-1 1 0 0 0,0 0 0 0 0,0-1 0 0 0,0 1 0 0 0,0-1 0 0 0,1 1 0 0 0,-1-1 0 0 0,0 1 0 0 0,1-1 0 0 0,-1 1 0 0 0,0-1 0 0 0,1 1 0 0 0,-1-1 0 0 0,1 1 0 0 0,-1-1 0 0 0,0 0 0 0 0,1 1 0 0 0,-1-1 0 0 0,1 0 0 0 0,-1 1-1 0 0,1-1 1 0 0,-1 0 0 0 0,2 1 0 0 0,16 5 69 0 0,-12-4-61 0 0,16 1-10 0 0,-7 4 45 0 0,-8-3-26 0 0,-1 0-19 0 0,2-6 82 0 0,-7 2-75 0 0,0 0 0 0 0,-1-1 0 0 0,1 1 1 0 0,0-1-1 0 0,0 1 0 0 0,-1 0 0 0 0,1 0 0 0 0,0 0 0 0 0,0-1 1 0 0,0 1-1 0 0,-1 0 0 0 0,1 0 0 0 0,0 0 0 0 0,0 0 0 0 0,0 0 1 0 0,-1 0-1 0 0,1 1 0 0 0,0-1 0 0 0,0 0 0 0 0,1 1 0 0 0,0-2 0 0 0,1 0 1 0 0,-1 0-1 0 0,1 0 0 0 0,-1 0 0 0 0,1 0 0 0 0,-1 0 0 0 0,0 0 0 0 0,3-3 0 0 0,-2 2-7 0 0,7-9 64 0 0,-10 11-64 0 0,0-1 0 0 0,1 0 0 0 0,-1 1 0 0 0,0-1 0 0 0,1 1 0 0 0,-1-1 0 0 0,0 1 0 0 0,1-1 0 0 0,-1 1 0 0 0,1 0 0 0 0,-1-1 0 0 0,1 1 0 0 0,-1-1 0 0 0,1 1 0 0 0,-1 0 0 0 0,1 0 0 0 0,-1-1 0 0 0,1 1 0 0 0,0 0 0 0 0,-1 0 0 0 0,1 0 0 0 0,-1-1 0 0 0,1 1 0 0 0,0 0 0 0 0,-1 0 0 0 0,1 0 0 0 0,0 0 0 0 0,-1 0 0 0 0,1 0 0 0 0,0 0 0 0 0,-1 1 0 0 0,1-1 0 0 0,-1 0 0 0 0,2 0 0 0 0,0 1 0 0 0,-1 10 0 0 0,-4 14-580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1T00:05:45.789"/>
    </inkml:context>
    <inkml:brush xml:id="br0">
      <inkml:brushProperty name="width" value="0.1" units="cm"/>
      <inkml:brushProperty name="height" value="0.1" units="cm"/>
      <inkml:brushProperty name="color" value="#66CC00"/>
    </inkml:brush>
  </inkml:definitions>
  <inkml:trace contextRef="#ctx0" brushRef="#br0">13 12 3079 0 0,'0'-11'296'0'0,"-5"32"-222"0"0,-3 10 99 0 0,8-30-169 0 0,0 0-1 0 0,0 0 1 0 0,0-1-1 0 0,0 1 1 0 0,0 0 0 0 0,0 0-1 0 0,1 0 1 0 0,-1 0-1 0 0,0 0 1 0 0,0 0 0 0 0,1 0-1 0 0,-1 0 1 0 0,1 0 0 0 0,-1 0-1 0 0,1 0 1 0 0,-1 0-1 0 0,1-1 1 0 0,-1 1 0 0 0,1 0-1 0 0,0 0 1 0 0,0-1-1 0 0,-1 1 1 0 0,1 0 0 0 0,0-1-1 0 0,0 1 1 0 0,1 0-1 0 0,26 5 141 0 0,-22-5-107 0 0,-1 0 0 0 0,1 0 0 0 0,0-1 0 0 0,0 1-1 0 0,0-1 1 0 0,0-1 0 0 0,0 1 0 0 0,-1-1 0 0 0,12-3-1 0 0,133-22 1180 0 0,-127 22-1177 0 0,0 2-1 0 0,26-1 1 0 0,22-2-3 0 0,-62 5 41 0 0,0 0 0 0 0,0 1 0 0 0,-1 0 0 0 0,1 0-1 0 0,0 1 1 0 0,-1 0 0 0 0,1 1 0 0 0,-1 0 0 0 0,13 6-1 0 0,-7-3 21 0 0,-9-5-25 0 0,-1 1 0 0 0,1 0 0 0 0,-1 0 0 0 0,0 0 0 0 0,6 4-1 0 0,-8-4-43 0 0,0-1-1 0 0,0 0 0 0 0,0-1 0 0 0,0 1 0 0 0,0 0 0 0 0,0 0 0 0 0,0-1 0 0 0,0 1 0 0 0,0-1 1 0 0,0 0-1 0 0,0 0 0 0 0,0 0 0 0 0,1 0 0 0 0,-1 0 0 0 0,0 0 0 0 0,4-1 0 0 0,37-11 275 0 0,-34 8-121 0 0,16-2 64 0 0,0 0 0 0 0,0 2-1 0 0,41-3 1 0 0,-58 6-237 0 0,0 0 5 0 0,0 0 1 0 0,0 1 0 0 0,1 0 0 0 0,-1 0-1 0 0,0 1 1 0 0,0 0 0 0 0,11 3-1 0 0,17 6-13 0 0,-17-5 0 0 0,0 1 0 0 0,21 9 0 0 0,-33-12 0 0 0,0-1 0 0 0,0 1 0 0 0,1-1 0 0 0,-1 0 0 0 0,0-1 0 0 0,1 1 0 0 0,-1-2 0 0 0,12 1 0 0 0,-6-2 0 0 0,0 0 0 0 0,1-1 0 0 0,23-7 0 0 0,199-47 496 0 0,-216 53-467 0 0,1 0 0 0 0,-1 1 0 0 0,1 1 0 0 0,27 3-1 0 0,-21-2-14 0 0,38-3 1 0 0,-49 0-11 0 0,0 2 0 0 0,1 0 1 0 0,-1 1-1 0 0,0 1 1 0 0,1 0-1 0 0,-1 1 1 0 0,21 6-1 0 0,-30-7-4 0 0,0 0 0 0 0,0 0-1 0 0,1-1 1 0 0,-1 0 0 0 0,0 0-1 0 0,1-1 1 0 0,-1 0 0 0 0,0 0-1 0 0,0 0 1 0 0,0-1-1 0 0,9-4 1 0 0,-4 3 19 0 0,0 0 0 0 0,19-2 1 0 0,-25 4-81 0 0,23 0 221 0 0,-29 1-178 0 0,1 0 1 0 0,-1 0 0 0 0,1 0-1 0 0,0 0 1 0 0,-1 0 0 0 0,1 1 0 0 0,-1-1-1 0 0,1 0 1 0 0,-1 0 0 0 0,1 0-1 0 0,0 1 1 0 0,-1-1 0 0 0,1 0-1 0 0,-1 0 1 0 0,1 1 0 0 0,-1-1-1 0 0,1 1 1 0 0,-1-1 0 0 0,0 0 0 0 0,1 1-1 0 0,-1-1 1 0 0,1 1 0 0 0,-1-1-1 0 0,0 1 1 0 0,1-1 0 0 0,-1 1-1 0 0,0-1 1 0 0,0 1 0 0 0,1-1-1 0 0,-1 1 1 0 0,0 0 0 0 0,0-1 0 0 0,0 1-1 0 0,0-1 1 0 0,0 1 0 0 0,0 0-1 0 0,0-1 1 0 0,0 1 0 0 0,-3 10-3237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38:00.453"/>
    </inkml:context>
    <inkml:brush xml:id="br0">
      <inkml:brushProperty name="width" value="0.1" units="cm"/>
      <inkml:brushProperty name="height" value="0.1" units="cm"/>
      <inkml:brushProperty name="color" value="#E71224"/>
    </inkml:brush>
  </inkml:definitions>
  <inkml:trace contextRef="#ctx0" brushRef="#br0">1822 79 455 0 0,'-1'-6'203'0'0,"-7"-24"-657"0"0,7 29 620 0 0,0-1 1 0 0,0 1-1 0 0,0 0 0 0 0,0-1 0 0 0,0 1 1 0 0,0 0-1 0 0,0-1 0 0 0,0 1 0 0 0,-1 0 1 0 0,1 0-1 0 0,0 0 0 0 0,-1 0 0 0 0,1 0 0 0 0,-1 0 1 0 0,1 1-1 0 0,-3-2 0 0 0,-37-11 2809 0 0,30 10-2875 0 0,0 1-1 0 0,0 0 0 0 0,0 1 1 0 0,-1 0-1 0 0,1 1 0 0 0,-20 1 1 0 0,-108 18 81 0 0,63-7-8 0 0,-95 3-1 0 0,-60-22 469 0 0,-44 1 130 0 0,6 11-279 0 0,69-2-344 0 0,133 0-1422 0 0,-83 16-1 0 0,78-6-1616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1T00:05:51.377"/>
    </inkml:context>
    <inkml:brush xml:id="br0">
      <inkml:brushProperty name="width" value="0.1" units="cm"/>
      <inkml:brushProperty name="height" value="0.1" units="cm"/>
      <inkml:brushProperty name="color" value="#66CC00"/>
    </inkml:brush>
  </inkml:definitions>
  <inkml:trace contextRef="#ctx0" brushRef="#br0">329 178 1839 0 0,'1'-2'134'0'0,"21"7"3517"0"0,1 1-3172 0 0,-12-6-256 0 0,-8 1-139 0 0,0-1 1 0 0,0 0 0 0 0,0 0 0 0 0,0-1 0 0 0,0 1 0 0 0,0 0 0 0 0,0-1-1 0 0,0 0 1 0 0,4-1 0 0 0,46-20 1666 0 0,-52 22-1744 0 0,0 0 1 0 0,-1 0 0 0 0,1 0 0 0 0,0 0-1 0 0,-1 1 1 0 0,1-1 0 0 0,0 0-1 0 0,-1 0 1 0 0,1 0 0 0 0,0 1 0 0 0,-1-1-1 0 0,1 0 1 0 0,-1 1 0 0 0,1-1-1 0 0,-1 1 1 0 0,1-1 0 0 0,-1 0 0 0 0,1 1-1 0 0,-1-1 1 0 0,1 1 0 0 0,0 0-1 0 0,-1 0-4 0 0,1 0 0 0 0,0-1 0 0 0,-1 1 0 0 0,1 0 0 0 0,0-1 0 0 0,0 1 0 0 0,0 0 0 0 0,0-1 0 0 0,0 1 0 0 0,-1-1 0 0 0,1 0 0 0 0,0 1 0 0 0,0-1 0 0 0,0 0 0 0 0,0 1 0 0 0,0-1 0 0 0,0 0 0 0 0,2 0 0 0 0,41-8 307 0 0,4-8 549 0 0,62-11 0 0 0,-64 17-607 0 0,-12 0 14 0 0,-28 8-199 0 0,1 0-1 0 0,-1 0 0 0 0,1 0 0 0 0,0 1 0 0 0,0 0 1 0 0,0 0-1 0 0,0 1 0 0 0,0 0 0 0 0,12 1 0 0 0,56 9 62 0 0,-65-10-108 0 0,0 1 0 0 0,0-2-1 0 0,0 1 1 0 0,0-1-1 0 0,15-4 1 0 0,-14 2-5 0 0,1 2 1 0 0,23-2 0 0 0,-6 1 86 0 0,-24 1-79 0 0,0 2 0 0 0,0-1 0 0 0,0 0-1 0 0,9 3 1 0 0,-10-2-22 0 0,0-1-1 0 0,0 1 0 0 0,-1-1 1 0 0,1 1-1 0 0,0-1 0 0 0,0 0 0 0 0,0 0 1 0 0,0-1-1 0 0,7-1 0 0 0,-4-1 22 0 0,1 1 0 0 0,-1 0 0 0 0,1 0 0 0 0,0 1 1 0 0,0-1-1 0 0,-1 2 0 0 0,1-1 0 0 0,0 1 0 0 0,0 1 0 0 0,0-1 0 0 0,0 1 0 0 0,0 0 0 0 0,-1 1 0 0 0,13 4 0 0 0,-11-4-4 0 0,-1 0-1 0 0,1 0 1 0 0,-1-1 0 0 0,1 0-1 0 0,16-1 1 0 0,-25 0-17 0 0,13-1 36 0 0,-1 0 1 0 0,1-1-1 0 0,16-5 1 0 0,-19 4-7 0 0,0 1 0 0 0,0 0 0 0 0,0 0 0 0 0,1 1 0 0 0,-1 1 0 0 0,10 0 1 0 0,-7 1-28 0 0,-1-1 0 0 0,0-1 1 0 0,0 0-1 0 0,18-4 1 0 0,1 0 63 0 0,-21 5-6 0 0,0 0-1 0 0,0 0 1 0 0,0 1 0 0 0,10 2-1 0 0,17 11 15 0 0,-19-11-72 0 0,10 3 20 0 0,0-2 1 0 0,0-1 0 0 0,1-1 0 0 0,38-3 0 0 0,-4-9 103 0 0,-31 4-88 0 0,-23 4-21 0 0,-1 0 1 0 0,0 1-1 0 0,9 0 1 0 0,-12 0-12 0 0,-1 1 0 0 0,0-1 0 0 0,0 0 1 0 0,0 0-1 0 0,7-3 0 0 0,11-3 17 0 0,-2 2 15 0 0,-15 4-22 0 0,-1-1-1 0 0,1 1 1 0 0,0 1 0 0 0,8-2-1 0 0,-10 2-16 0 0,3-1-3 0 0,-13 4 14 0 0,3-2 0 0 0,1-1-1 0 0,0 1 1 0 0,0-1 0 0 0,-1 1 0 0 0,1-1 0 0 0,0 0-1 0 0,-1-1 1 0 0,1 1 0 0 0,0 0 0 0 0,-1-1-1 0 0,1 0 1 0 0,-3-1 0 0 0,2 1-1 0 0,0 0 1 0 0,1 1 0 0 0,-1-1-1 0 0,0 1 1 0 0,1 0-1 0 0,-1-1 1 0 0,-4 2-1 0 0,0-1 5 0 0,0 1 0 0 0,0-2-1 0 0,0 1 1 0 0,-15-4 0 0 0,-18 0 33 0 0,22 2-49 0 0,16 1 0 0 0,1 0 0 0 0,-1 1 0 0 0,0 0 0 0 0,1-1 0 0 0,-1 1 0 0 0,0 0 0 0 0,1 1 0 0 0,-4-1 0 0 0,1 1 0 0 0,-4 2 0 0 0,1-1 0 0 0,0-1 0 0 0,-1 0 0 0 0,1 0 0 0 0,-1 0 0 0 0,1-1 0 0 0,-17-2 0 0 0,-105-28 64 0 0,82 23-64 0 0,-79-3 0 0 0,75 11 0 0 0,-50-1 0 0 0,76-1 16 0 0,0 1 0 0 0,0 2 0 0 0,-48 8 0 0 0,-14 15-44 0 0,66-17 17 0 0,-1-1 0 0 0,0-1 0 0 0,-28 3 0 0 0,32-9 24 0 0,0 0 0 0 0,0-1 0 0 0,-28-6 0 0 0,6 2-1 0 0,-41-10-12 0 0,47 8 0 0 0,27 4 0 0 0,0 2 0 0 0,1-1 0 0 0,-1 1 0 0 0,0 0 0 0 0,0 1 0 0 0,-12 0 0 0 0,-71 2 0 0 0,56 1 0 0 0,-65 7 0 0 0,32 8 0 0 0,47-12 0 0 0,0-1 0 0 0,-34 5 0 0 0,10-1 0 0 0,37-6 0 0 0,0-1 0 0 0,0-1 0 0 0,0 1 0 0 0,0-1 0 0 0,0-1 0 0 0,-11 1 0 0 0,-7 0 0 0 0,23 0 0 0 0,-1-1 0 0 0,1 1 0 0 0,0-1 0 0 0,-1 0 0 0 0,1 0 0 0 0,0 0 0 0 0,-1-1 0 0 0,1 1 0 0 0,0-1 0 0 0,-4 0 0 0 0,-3-3-29 0 0,1 1 1 0 0,-1 0-1 0 0,1 1 0 0 0,-1 0 0 0 0,-12 0 0 0 0,17 2-12 0 0,1 0 0 0 0,-1 0 0 0 0,0 0 0 0 0,0 1 0 0 0,1 0 0 0 0,-1 0 0 0 0,0 0 0 0 0,1 0 0 0 0,-1 1 0 0 0,1 0-1 0 0,0 0 1 0 0,-1 0 0 0 0,-3 3 0 0 0,-5 4-819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1T00:06:02.735"/>
    </inkml:context>
    <inkml:brush xml:id="br0">
      <inkml:brushProperty name="width" value="0.1" units="cm"/>
      <inkml:brushProperty name="height" value="0.1" units="cm"/>
      <inkml:brushProperty name="color" value="#66CC00"/>
    </inkml:brush>
  </inkml:definitions>
  <inkml:trace contextRef="#ctx0" brushRef="#br0">4 44 919 0 0,'-4'-19'4276'0'0,"9"1"-3191"0"0,-5 18-1054 0 0,0 0 0 0 0,0-1 0 0 0,0 1 0 0 0,0 0 0 0 0,0 0 0 0 0,0-1 0 0 0,0 1 0 0 0,0 0 1 0 0,0 0-1 0 0,0-1 0 0 0,0 1 0 0 0,0 0 0 0 0,0 0 0 0 0,0-1 0 0 0,1 1 0 0 0,-1 0 0 0 0,0 0 0 0 0,0-1 0 0 0,0 1 0 0 0,0 0 0 0 0,1 0 0 0 0,-1 0 0 0 0,0-1 0 0 0,0 1 0 0 0,1 0 0 0 0,-1 0 0 0 0,0 0 0 0 0,0 0 0 0 0,0 0 0 0 0,1 0 0 0 0,-1-1 0 0 0,0 1 0 0 0,1 0 0 0 0,-1 0 0 0 0,0 0 0 0 0,0 0 0 0 0,1 0 0 0 0,-1 0 0 0 0,0 0 0 0 0,0 0 0 0 0,1 0 0 0 0,-1 0 0 0 0,0 0 0 0 0,1 0 0 0 0,-1 0 0 0 0,0 1 0 0 0,0-1 0 0 0,1 0 0 0 0,-1 0 0 0 0,0 0 0 0 0,5 6 204 0 0,-4-5-213 0 0,-1-1-1 0 0,1 1 1 0 0,-1 0-1 0 0,1-1 1 0 0,-1 1-1 0 0,1-1 1 0 0,-1 1-1 0 0,1-1 1 0 0,0 1-1 0 0,-1-1 1 0 0,1 0-1 0 0,0 1 1 0 0,0-1-1 0 0,-1 0 1 0 0,1 1-1 0 0,0-1 1 0 0,-1 0-1 0 0,1 0 1 0 0,2 0-1 0 0,6 2 120 0 0,0 1 0 0 0,-1-1-1 0 0,17 8 1 0 0,-21-9-78 0 0,0 0 0 0 0,0 0 0 0 0,0 0 0 0 0,0-1 0 0 0,0 1 0 0 0,0-1 1 0 0,0 0-1 0 0,1-1 0 0 0,-1 1 0 0 0,5-2 0 0 0,19 1 230 0 0,57 14 134 0 0,-60-8-343 0 0,1-1 0 0 0,37 1 1 0 0,131-8 547 0 0,-161 2-604 0 0,1 2 1 0 0,42 6-1 0 0,58 2 36 0 0,118 22 0 0 0,-189-26-34 0 0,23 4-7 0 0,-4-1 121 0 0,-24-3-32 0 0,-18-3 75 0 0,0-1-1 0 0,52-5 0 0 0,10-1 34 0 0,-61 7-181 0 0,0 1 0 0 0,56 12 0 0 0,23 2-39 0 0,-64-10 0 0 0,98 9 0 0 0,-119-13 46 0 0,0-1 1 0 0,41-3-1 0 0,-36 0 13 0 0,52 5-1 0 0,-40 2-58 0 0,98-1 0 0 0,-85-11 17 0 0,-30 3 7 0 0,59 1-1 0 0,217 10-23 0 0,-199-7 0 0 0,-2 1 0 0 0,-45-3 0 0 0,-35 2 0 0 0,52-6 0 0 0,-70 4 0 0 0,0 1 0 0 0,1 0 0 0 0,-1 1 0 0 0,0 0 0 0 0,23 6 0 0 0,13 1 0 0 0,-19 0 55 0 0,-25-7-43 0 0,1 1 1 0 0,0-1-1 0 0,0 0 0 0 0,-1 0 0 0 0,7 0 0 0 0,-8-1-63 0 0,-1 0 0 0 0,1 1-1 0 0,-1-1 1 0 0,0 1 0 0 0,1 0 0 0 0,-1-1-1 0 0,1 1 1 0 0,-1 0 0 0 0,0 0-1 0 0,0 1 1 0 0,1-1 0 0 0,2 3 0 0 0,0 0-379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1T00:06:04.027"/>
    </inkml:context>
    <inkml:brush xml:id="br0">
      <inkml:brushProperty name="width" value="0.1" units="cm"/>
      <inkml:brushProperty name="height" value="0.1" units="cm"/>
      <inkml:brushProperty name="color" value="#66CC00"/>
    </inkml:brush>
  </inkml:definitions>
  <inkml:trace contextRef="#ctx0" brushRef="#br0">1 243 2071 0 0,'5'-1'209'0'0,"1"1"0"0"0,0-2 0 0 0,-1 1 0 0 0,1-1 0 0 0,-1 1 0 0 0,1-1 0 0 0,-1-1 0 0 0,0 1 0 0 0,1-1 0 0 0,-2 0 0 0 0,1 0 0 0 0,0-1 0 0 0,0 1 0 0 0,5-7 0 0 0,26-17 858 0 0,-31 25-964 0 0,0-1 1 0 0,0 1 0 0 0,0 0 0 0 0,0 1-1 0 0,0-1 1 0 0,1 1 0 0 0,-1 0 0 0 0,8 0-1 0 0,46 1 38 0 0,-16 0-110 0 0,171-19 332 0 0,-74 5 269 0 0,-132 14-583 0 0,48-4 335 0 0,1-3 1 0 0,73-18-1 0 0,-89 17-258 0 0,0 1-1 0 0,74-2 0 0 0,-51 4-37 0 0,125-2 237 0 0,20-3 134 0 0,38-28 81 0 0,-215 33-450 0 0,-29 4-126 0 0,-1 0 1 0 0,1 1 0 0 0,0-1-1 0 0,0 1 1 0 0,0 0-1 0 0,-1 0 1 0 0,1 0 0 0 0,0 1-1 0 0,0-1 1 0 0,0 1-1 0 0,-1-1 1 0 0,1 1 0 0 0,0 0-1 0 0,-1 0 1 0 0,1 0 0 0 0,0 0-1 0 0,-1 1 1 0 0,0-1-1 0 0,1 1 1 0 0,-1-1 0 0 0,0 1-1 0 0,0 0 1 0 0,1 0-1 0 0,-2 0 1 0 0,4 3 0 0 0,2 2-1067 0 0</inkml:trace>
  <inkml:trace contextRef="#ctx0" brushRef="#br0" timeOffset="1">3833 139 2303 0 0,'-5'-4'165'0'0,"4"2"-99"0"0,0 0 0 0 0,-1 0 0 0 0,0 1-1 0 0,-7-8 3537 0 0,22 14-3612 0 0,21-1 138 0 0,0-3-1 0 0,0 0 0 0 0,0-3 1 0 0,39-5-1 0 0,27-2 848 0 0,91 10 452 0 0,-45 1-867 0 0,-49-5-351 0 0,-31 0-130 0 0,-1 3-1 0 0,90 11 1 0 0,-138-8-64 0 0,-1 0-1 0 0,1 1 1 0 0,27 12-1 0 0,-38-14-50 0 0,0 1-1 0 0,0 0 0 0 0,-1 0 1 0 0,1 0-1 0 0,-1 1 0 0 0,0 0 1 0 0,0 0-1 0 0,0 0 0 0 0,0 1 1 0 0,-1 0-1 0 0,1 0 0 0 0,6 10 1 0 0,-1 5-250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1T00:06:05.100"/>
    </inkml:context>
    <inkml:brush xml:id="br0">
      <inkml:brushProperty name="width" value="0.1" units="cm"/>
      <inkml:brushProperty name="height" value="0.1" units="cm"/>
      <inkml:brushProperty name="color" value="#66CC00"/>
    </inkml:brush>
  </inkml:definitions>
  <inkml:trace contextRef="#ctx0" brushRef="#br0">1 151 4231 0 0,'2'-6'183'0'0,"-1"3"-129"0"0,0 0 0 0 0,0 0 0 0 0,0 1 0 0 0,0-1 0 0 0,0 0 0 0 0,1 1 1 0 0,-1-1-1 0 0,1 1 0 0 0,-1-1 0 0 0,1 1 0 0 0,0-1 0 0 0,0 1 0 0 0,0 0 0 0 0,1 0 0 0 0,-1 0 0 0 0,0 1 0 0 0,1-1 0 0 0,-1 0 0 0 0,1 1 0 0 0,-1-1 0 0 0,1 1 0 0 0,0 0 0 0 0,3-1 0 0 0,67-23 426 0 0,123-26-1 0 0,-159 44-265 0 0,1 2-1 0 0,-1 2 1 0 0,1 1-1 0 0,-1 2 1 0 0,57 7-1 0 0,122 35 525 0 0,-156-29-613 0 0,28 1-37 0 0,0-4 0 0 0,93-1 0 0 0,17 1-7 0 0,-85-6-38 0 0,160-13-1 0 0,-25-1 1 0 0,-59 17-10 0 0,-100-1 10 0 0,122-9-1 0 0,358-16 816 0 0,-345 17-692 0 0,44 3-16 0 0,-182 5 12 0 0,95 17 0 0 0,-149-18-132 0 0,-6-1 73 0 0,46 14 1 0 0,-65-16-118 0 0,0 0 0 0 0,0 1 0 0 0,0 0 0 0 0,-1 1 1 0 0,0 0-1 0 0,1 0 0 0 0,-1 0 0 0 0,-1 0 0 0 0,1 1 1 0 0,-1 0-1 0 0,7 8 0 0 0,0 5-129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1T00:09:16.352"/>
    </inkml:context>
    <inkml:brush xml:id="br0">
      <inkml:brushProperty name="width" value="0.1" units="cm"/>
      <inkml:brushProperty name="height" value="0.1" units="cm"/>
      <inkml:brushProperty name="color" value="#66CC00"/>
    </inkml:brush>
  </inkml:definitions>
  <inkml:trace contextRef="#ctx0" brushRef="#br0">0 62 4143 0 0,'32'-13'368'0'0,"1"-2"-296"0"0,2 2-72 0 0,-1 2 0 0 0,-1 5 0 0 0,-7 3 80 0 0,-7 3-80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1T00:09:17.477"/>
    </inkml:context>
    <inkml:brush xml:id="br0">
      <inkml:brushProperty name="width" value="0.1" units="cm"/>
      <inkml:brushProperty name="height" value="0.1" units="cm"/>
      <inkml:brushProperty name="color" value="#66CC00"/>
    </inkml:brush>
  </inkml:definitions>
  <inkml:trace contextRef="#ctx0" brushRef="#br0">1 60 575 0 0,'1'-15'0'0'0,"1"2"0"0"0,2 2 0 0 0,0 0 0 0 0,-1 5 0 0 0,1 3 0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1T00:09:19.853"/>
    </inkml:context>
    <inkml:brush xml:id="br0">
      <inkml:brushProperty name="width" value="0.1" units="cm"/>
      <inkml:brushProperty name="height" value="0.1" units="cm"/>
      <inkml:brushProperty name="color" value="#66CC00"/>
    </inkml:brush>
  </inkml:definitions>
  <inkml:trace contextRef="#ctx0" brushRef="#br0">1 1 455 0 0,'7'4'0'0'0,"-3"-3"0"0"0,0 1 0 0 0,-2 0 0 0 0,-1 0 88 0 0,1-2-24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1T00:09:26.414"/>
    </inkml:context>
    <inkml:brush xml:id="br0">
      <inkml:brushProperty name="width" value="0.1" units="cm"/>
      <inkml:brushProperty name="height" value="0.1" units="cm"/>
      <inkml:brushProperty name="color" value="#66CC00"/>
    </inkml:brush>
  </inkml:definitions>
  <inkml:trace contextRef="#ctx0" brushRef="#br0">6 6 919 0 0,'-2'0'0'0'0,"1"-2"80"0"0,-1 2-80 0 0,2-2 0 0 0,0 4 160 0 0,2-4 0 0 0,1 0-160 0 0,-1 2 0 0 0,0 0 0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1T00:09:28.336"/>
    </inkml:context>
    <inkml:brush xml:id="br0">
      <inkml:brushProperty name="width" value="0.1" units="cm"/>
      <inkml:brushProperty name="height" value="0.1" units="cm"/>
      <inkml:brushProperty name="color" value="#66CC00"/>
    </inkml:brush>
  </inkml:definitions>
  <inkml:trace contextRef="#ctx0" brushRef="#br0">1 24 455 0 0,'16'-9'0'0'0,"-5"3"0"0"0,-1 3 0 0 0,-3-1 0 0 0,-3 2 256 0 0,-2 2 16 0 0,1 0 0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1T00:09:37.215"/>
    </inkml:context>
    <inkml:brush xml:id="br0">
      <inkml:brushProperty name="width" value="0.1" units="cm"/>
      <inkml:brushProperty name="height" value="0.1" units="cm"/>
      <inkml:brushProperty name="color" value="#66CC00"/>
    </inkml:brush>
  </inkml:definitions>
  <inkml:trace contextRef="#ctx0" brushRef="#br0">33 1 1927 0 0,'-4'1'59'0'0,"-16"11"283"0"0,20-12-321 0 0,-1 0 0 0 0,1 1 0 0 0,-1-1 0 0 0,1 0 1 0 0,-1 1-1 0 0,1-1 0 0 0,-1 0 0 0 0,1 1 0 0 0,-1-1 1 0 0,1 1-1 0 0,0-1 0 0 0,-1 1 0 0 0,1-1 0 0 0,0 1 1 0 0,-1-1-1 0 0,1 1 0 0 0,0-1 0 0 0,0 1 0 0 0,-1 0 1 0 0,1-1-1 0 0,0 1 0 0 0,0-1 0 0 0,0 1 0 0 0,0 0 1 0 0,0-1-1 0 0,0 1 0 0 0,0 0 0 0 0,0-1 0 0 0,0 1 1 0 0,0 0-1 0 0,1 0 36 0 0,0-1 0 0 0,-1 1 0 0 0,1-1 0 0 0,0 1 0 0 0,0-1 0 0 0,-1 0 0 0 0,1 1 0 0 0,0-1 0 0 0,0 0 0 0 0,0 0 1 0 0,0 0-1 0 0,-1 1 0 0 0,1-1 0 0 0,0 0 0 0 0,0 0 0 0 0,0 0 0 0 0,0 0 0 0 0,-1-1 0 0 0,1 1 0 0 0,0 0 0 0 0,0 0 0 0 0,1-1 0 0 0,22-5 563 0 0,-22 6-548 0 0,7-3 64 0 0,1 2 0 0 0,-1-1 0 0 0,0 1 0 0 0,1 1 0 0 0,-1-1 0 0 0,1 2 0 0 0,-1-1 0 0 0,11 3 0 0 0,8 3 146 0 0,36 11 0 0 0,-45-11-257 0 0,-7-3 90 0 0,1-1-1 0 0,-1-1 1 0 0,0 0-1 0 0,1-1 0 0 0,-1 0 1 0 0,16-2-1 0 0,-9 0 72 0 0,29 2 0 0 0,-26 2-116 0 0,92 4 373 0 0,-97-6-341 0 0,0-1 1 0 0,0-1 0 0 0,0-1 0 0 0,27-7 0 0 0,-20 4-33 0 0,-1 1 0 0 0,1 0 0 0 0,29 0-1 0 0,72 2 134 0 0,-107 3-117 0 0,23 1-21 0 0,-29 0-42 0 0,1 0 0 0 0,0-1 0 0 0,-1-1 0 0 0,1 0 0 0 0,0 0 0 0 0,-1-2 0 0 0,0 1 0 0 0,13-5 0 0 0,-2 2 65 0 0,-22 5-96 0 0,0 0 1 0 0,-1-1-1 0 0,1 1 0 0 0,0 0 0 0 0,-1 0 0 0 0,1 0 0 0 0,0 0 0 0 0,-1 0 1 0 0,1 0-1 0 0,0 0 0 0 0,-1 1 0 0 0,1-1 0 0 0,0 0 0 0 0,-1 0 1 0 0,1 0-1 0 0,-1 1 0 0 0,1-1 0 0 0,0 0 0 0 0,-1 1 0 0 0,1-1 1 0 0,-1 0-1 0 0,1 1 0 0 0,-1-1 0 0 0,1 1 0 0 0,-1-1 0 0 0,1 1 1 0 0,-1-1-1 0 0,1 1 0 0 0,-1-1 0 0 0,0 1 0 0 0,1 1 0 0 0,-1 6-152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38:01.525"/>
    </inkml:context>
    <inkml:brush xml:id="br0">
      <inkml:brushProperty name="width" value="0.1" units="cm"/>
      <inkml:brushProperty name="height" value="0.1" units="cm"/>
      <inkml:brushProperty name="color" value="#E71224"/>
    </inkml:brush>
  </inkml:definitions>
  <inkml:trace contextRef="#ctx0" brushRef="#br0">2079 23 3423 0 0,'-2'-2'66'0'0,"-1"-1"0"0"0,0 1-1 0 0,0 0 1 0 0,0 0-1 0 0,-1 0 1 0 0,1 1 0 0 0,0-1-1 0 0,-1 1 1 0 0,1 0-1 0 0,-1 0 1 0 0,0 0-1 0 0,1 0 1 0 0,-1 0 0 0 0,-5 1-1 0 0,-6-1 131 0 0,0 2 1 0 0,-19 2-1 0 0,9-1-237 0 0,-409-2 1520 0 0,126-5-227 0 0,194 10-1060 0 0,0 5 1 0 0,-117 27-1 0 0,-135 14 42 0 0,132-22-116 0 0,146-13-688 0 0,42-8-2284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1T00:09:38.545"/>
    </inkml:context>
    <inkml:brush xml:id="br0">
      <inkml:brushProperty name="width" value="0.1" units="cm"/>
      <inkml:brushProperty name="height" value="0.1" units="cm"/>
      <inkml:brushProperty name="color" value="#66CC00"/>
    </inkml:brush>
  </inkml:definitions>
  <inkml:trace contextRef="#ctx0" brushRef="#br0">97 72 1639 0 0,'-8'3'113'0'0,"1"0"0"0"0,-1 0 0 0 0,0 1 0 0 0,1-1 0 0 0,0 2 0 0 0,0-1-1 0 0,0 1 1 0 0,1 0 0 0 0,0 1 0 0 0,-9 9 0 0 0,13-14-82 0 0,1 0 0 0 0,0 0 0 0 0,0 0 0 0 0,0 0 0 0 0,1 1 0 0 0,-1-1 1 0 0,0 0-1 0 0,0 0 0 0 0,1 1 0 0 0,-2 1 0 0 0,2-3-7 0 0,0 0-1 0 0,0 1 1 0 0,0-1-1 0 0,0 0 1 0 0,0 1-1 0 0,0-1 1 0 0,0 0-1 0 0,0 1 1 0 0,0-1 0 0 0,0 0-1 0 0,0 1 1 0 0,0-1-1 0 0,0 0 1 0 0,1 1-1 0 0,-1-1 1 0 0,0 0-1 0 0,0 0 1 0 0,0 1-1 0 0,0-1 1 0 0,1 0 0 0 0,-1 1-1 0 0,0-1 1 0 0,0 0-1 0 0,0 0 1 0 0,1 0-1 0 0,-1 1 1 0 0,0-1-1 0 0,1 0 1 0 0,1 1 69 0 0,0 0 0 0 0,0-1 0 0 0,0 1 0 0 0,0-1 1 0 0,0 1-1 0 0,0-1 0 0 0,0 0 0 0 0,0 0 0 0 0,0 0 0 0 0,0 0 0 0 0,4-1 0 0 0,17-3 459 0 0,0-1 0 0 0,24-9-1 0 0,-24 6-142 0 0,46-8-1 0 0,49 5 50 0 0,10-1-164 0 0,-23-6 64 0 0,56-6-92 0 0,-78 13-209 0 0,20-2 22 0 0,-16 5-66 0 0,-58 4-4 0 0,0 1-1 0 0,0 1 1 0 0,0 2-1 0 0,0 1 1 0 0,41 6-1 0 0,41 11 120 0 0,-107-17-116 0 0,0 0 0 0 0,0 0 0 0 0,0 0 0 0 0,0 0-1 0 0,0 0 1 0 0,0 1 0 0 0,-1 0 0 0 0,1 0-1 0 0,-1 0 1 0 0,1 0 0 0 0,-1 0 0 0 0,0 1 0 0 0,3 3-1 0 0,11 14-2625 0 0,-13-13-289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1T00:09:41.247"/>
    </inkml:context>
    <inkml:brush xml:id="br0">
      <inkml:brushProperty name="width" value="0.1" units="cm"/>
      <inkml:brushProperty name="height" value="0.1" units="cm"/>
      <inkml:brushProperty name="color" value="#66CC00"/>
    </inkml:brush>
  </inkml:definitions>
  <inkml:trace contextRef="#ctx0" brushRef="#br0">0 119 2127 0 0,'9'-8'141'0'0,"-8"7"-130"0"0,1 0 0 0 0,-1-1 0 0 0,0 1 0 0 0,0 0 0 0 0,1 0 0 0 0,-1 0 0 0 0,1 0 0 0 0,-1 0 0 0 0,1 1 0 0 0,-1-1 0 0 0,3 0-1 0 0,25-10 208 0 0,9 0 55 0 0,-25 9-159 0 0,1 0 0 0 0,-1 1-1 0 0,1 1 1 0 0,-1 0 0 0 0,0 1-1 0 0,1 1 1 0 0,-1 0 0 0 0,0 1-1 0 0,0 0 1 0 0,23 9 0 0 0,1-1-78 0 0,-1-1 1 0 0,2-2 0 0 0,73 6-1 0 0,-34-8 247 0 0,0-3 0 0 0,142-14-1 0 0,-17-8 106 0 0,187-27 984 0 0,-304 32-1041 0 0,-24 5-118 0 0,65-20 1 0 0,-106 24-184 0 0,0 0 0 0 0,1 2 1 0 0,0 0-1 0 0,0 2 1 0 0,0 0-1 0 0,0 1 0 0 0,0 1 1 0 0,0 1-1 0 0,0 1 0 0 0,-1 1 1 0 0,1 1-1 0 0,21 7 0 0 0,112 40-30 0 0,-140-48 11 0 0,0-1 0 0 0,1 0-1 0 0,0-1 1 0 0,-1 0-1 0 0,23-2 1 0 0,19 3-11 0 0,37-1 79 0 0,-3 0 24 0 0,31 17-30 0 0,-43-5-72 0 0,-65-11 5 0 0,-1 0 0 0 0,0 1 0 0 0,0 1 0 0 0,13 6 0 0 0,27 10 28 0 0,-6-6-21 0 0,-21-6-380 0 0,32 7-1 0 0,-42-14-2414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1T00:09:45.765"/>
    </inkml:context>
    <inkml:brush xml:id="br0">
      <inkml:brushProperty name="width" value="0.1" units="cm"/>
      <inkml:brushProperty name="height" value="0.1" units="cm"/>
      <inkml:brushProperty name="color" value="#66CC00"/>
    </inkml:brush>
  </inkml:definitions>
  <inkml:trace contextRef="#ctx0" brushRef="#br0">0 4 2127 0 0,'0'0'10'0'0,"0"0"0"0"0,0 0-1 0 0,0-1 1 0 0,0 1-1 0 0,0 0 1 0 0,1 0-1 0 0,-1 0 1 0 0,0 0-1 0 0,0-1 1 0 0,0 1 0 0 0,0 0-1 0 0,0 0 1 0 0,0 0-1 0 0,0 0 1 0 0,1-1-1 0 0,-1 1 1 0 0,0 0-1 0 0,0 0 1 0 0,0 0-1 0 0,0 0 1 0 0,0 0 0 0 0,1 0-1 0 0,-1-1 1 0 0,0 1-1 0 0,0 0 1 0 0,0 0-1 0 0,1 0 1 0 0,-1 0-1 0 0,0 0 1 0 0,0 0 0 0 0,0 0-1 0 0,1 0 1 0 0,-1 0-1 0 0,0 0 1 0 0,0 0-1 0 0,0 0 1 0 0,1 0-1 0 0,-1 0 1 0 0,14 3 192 0 0,13 8-46 0 0,-25-10-140 0 0,4 1 1 0 0,0-1 0 0 0,0 1-1 0 0,0-1 1 0 0,1-1 0 0 0,-1 1 0 0 0,9-1 0 0 0,5 1 166 0 0,145 0 1161 0 0,-123 0-1168 0 0,0 1-1 0 0,70 13 1 0 0,-64-8 9 0 0,77 4-1 0 0,-72-9-184 0 0,74 13 0 0 0,-104-11 14 0 0,115 12 268 0 0,22-1 113 0 0,-101-8-170 0 0,1-2 0 0 0,62-3 0 0 0,-24-15-87 0 0,-42 8 78 0 0,-51 3 210 0 0,5-5 260 0 0,-8 7-677 0 0,1 1 1 0 0,-1-1-1 0 0,1 1 0 0 0,-1 0 0 0 0,1 0 0 0 0,-1 0 0 0 0,3 1 0 0 0,-3-1-2 0 0,16 9-353 0 0,-12-6 140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1T00:09:52.806"/>
    </inkml:context>
    <inkml:brush xml:id="br0">
      <inkml:brushProperty name="width" value="0.1" units="cm"/>
      <inkml:brushProperty name="height" value="0.1" units="cm"/>
      <inkml:brushProperty name="color" value="#66CC00"/>
    </inkml:brush>
  </inkml:definitions>
  <inkml:trace contextRef="#ctx0" brushRef="#br0">1 34 919 0 0,'5'-6'0'0'0,"1"1"80"0"0,0 1-80 0 0,-3-3 0 0 0,1 3 0 0 0,-2 0 0 0 0,2 2 832 0 0,-6 2-536 0 0,2-2-296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1T00:10:02.042"/>
    </inkml:context>
    <inkml:brush xml:id="br0">
      <inkml:brushProperty name="width" value="0.1" units="cm"/>
      <inkml:brushProperty name="height" value="0.1" units="cm"/>
      <inkml:brushProperty name="color" value="#66CC00"/>
    </inkml:brush>
  </inkml:definitions>
  <inkml:trace contextRef="#ctx0" brushRef="#br0">0 40 2303 0 0,'8'-15'200'0'0,"-3"8"-200"0"0,1 3 0 0 0,-4 4 0 0 0,0 0 424 0 0,1-2 48 0 0,7-2 8 0 0,1-3-1984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1T00:10:03.893"/>
    </inkml:context>
    <inkml:brush xml:id="br0">
      <inkml:brushProperty name="width" value="0.1" units="cm"/>
      <inkml:brushProperty name="height" value="0.1" units="cm"/>
      <inkml:brushProperty name="color" value="#66CC00"/>
    </inkml:brush>
  </inkml:definitions>
  <inkml:trace contextRef="#ctx0" brushRef="#br0">14 38 1439 0 0,'-10'-10'64'0'0,"7"3"8"0"0,3 1-72 0 0,1 3 0 0 0,3 1 0 0 0,0 0 0 0 0,1 2 0 0 0</inkml:trace>
  <inkml:trace contextRef="#ctx0" brushRef="#br0" timeOffset="11.07">2208 25 1375 0 0,'13'-6'128'0'0,"-2"0"-128"0"0,-2 3 0 0 0,-1 3 0 0 0,-5 0 200 0 0,5-2 24 0 0,7-2 0 0 0,9 0-1064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1T00:10:06.199"/>
    </inkml:context>
    <inkml:brush xml:id="br0">
      <inkml:brushProperty name="width" value="0.1" units="cm"/>
      <inkml:brushProperty name="height" value="0.1" units="cm"/>
      <inkml:brushProperty name="color" value="#66CC00"/>
    </inkml:brush>
  </inkml:definitions>
  <inkml:trace contextRef="#ctx0" brushRef="#br0">0 39 455 0 0,'12'-17'0'0'0,"-3"8"0"0"0,0 0 0 0 0,0 7 0 0 0,-1 0 128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1T00:10:09.269"/>
    </inkml:context>
    <inkml:brush xml:id="br0">
      <inkml:brushProperty name="width" value="0.1" units="cm"/>
      <inkml:brushProperty name="height" value="0.1" units="cm"/>
      <inkml:brushProperty name="color" value="#66CC00"/>
    </inkml:brush>
  </inkml:definitions>
  <inkml:trace contextRef="#ctx0" brushRef="#br0">0 14 1839 0 0,'2'-6'160'0'0,"0"0"-160"0"0,-2 5 0 0 0,2 1 0 0 0,0 1 96 0 0,0 3-8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1T00:10:10.371"/>
    </inkml:context>
    <inkml:brush xml:id="br0">
      <inkml:brushProperty name="width" value="0.1" units="cm"/>
      <inkml:brushProperty name="height" value="0.1" units="cm"/>
      <inkml:brushProperty name="color" value="#66CC00"/>
    </inkml:brush>
  </inkml:definitions>
  <inkml:trace contextRef="#ctx0" brushRef="#br0">0 8 1375 0 0,'2'-4'128'0'0,"0"1"-128"0"0,-2 5 0 0 0,0-1 160 0 0,2-1 0 0 0,0 0 8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1T00:10:11.807"/>
    </inkml:context>
    <inkml:brush xml:id="br0">
      <inkml:brushProperty name="width" value="0.1" units="cm"/>
      <inkml:brushProperty name="height" value="0.1" units="cm"/>
      <inkml:brushProperty name="color" value="#66CC00"/>
    </inkml:brush>
  </inkml:definitions>
  <inkml:trace contextRef="#ctx0" brushRef="#br0">0 27 1839 0 0,'12'-13'160'0'0,"-5"5"-160"0"0,0 5 0 0 0,1 1 0 0 0,-3 2 176 0 0,1 2 0 0 0,0 0 0 0 0,5-1 0 0 0,7 5-176 0 0,6 0 0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38:03.564"/>
    </inkml:context>
    <inkml:brush xml:id="br0">
      <inkml:brushProperty name="width" value="0.1" units="cm"/>
      <inkml:brushProperty name="height" value="0.1" units="cm"/>
      <inkml:brushProperty name="color" value="#E71224"/>
    </inkml:brush>
  </inkml:definitions>
  <inkml:trace contextRef="#ctx0" brushRef="#br0">3283 277 1839 0 0,'-16'-2'302'0'0,"-1"0"0"0"0,1 2 0 0 0,-1 0-1 0 0,-26 4 1 0 0,0-1-57 0 0,15-1-170 0 0,-157 2 970 0 0,155-6-698 0 0,0-1 0 0 0,0-1-1 0 0,1-1 1 0 0,-36-12 0 0 0,-70-30 758 0 0,75 24-798 0 0,0 3 1 0 0,-1 2-1 0 0,-67-10 1 0 0,90 23-595 0 0,-64 1-1 0 0,54 5-2672 0 0</inkml:trace>
  <inkml:trace contextRef="#ctx0" brushRef="#br0" timeOffset="1">1928 32 3967 0 0,'-3'-11'416'0'0,"-1"8"-369"0"0,0 1-1 0 0,-1 0 1 0 0,0 0-1 0 0,0 0 1 0 0,1 1-1 0 0,-1-1 1 0 0,0 1-1 0 0,-6 0 1 0 0,-43-3 958 0 0,31 3-515 0 0,2 1-124 0 0,0 1 0 0 0,0 0 0 0 0,-27 6 0 0 0,-64 19 96 0 0,25-5-368 0 0,-3-5 51 0 0,-2-4 1 0 0,-92 0 0 0 0,-185-23 1139 0 0,18 3-288 0 0,263 13-1432 0 0,-172 32 1 0 0,204-24-3214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1T00:10:14.977"/>
    </inkml:context>
    <inkml:brush xml:id="br0">
      <inkml:brushProperty name="width" value="0.1" units="cm"/>
      <inkml:brushProperty name="height" value="0.1" units="cm"/>
      <inkml:brushProperty name="color" value="#66CC00"/>
    </inkml:brush>
  </inkml:definitions>
  <inkml:trace contextRef="#ctx0" brushRef="#br0">1 22 2759 0 0,'4'-9'248'0'0,"1"4"-248"0"0,1 1 0 0 0,1 4 0 0 0,-1 0 64 0 0,3 0-64 0 0,10-4 0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1T00:10:16.436"/>
    </inkml:context>
    <inkml:brush xml:id="br0">
      <inkml:brushProperty name="width" value="0.1" units="cm"/>
      <inkml:brushProperty name="height" value="0.1" units="cm"/>
      <inkml:brushProperty name="color" value="#66CC00"/>
    </inkml:brush>
  </inkml:definitions>
  <inkml:trace contextRef="#ctx0" brushRef="#br0">0 14 455 0 0,'8'-4'0'0'0,"-3"0"0"0"0,2 1 0 0 0,-1 1 0 0 0,0 4 192 0 0,1-2 0 0 0,-1 0 0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1T00:10:17.569"/>
    </inkml:context>
    <inkml:brush xml:id="br0">
      <inkml:brushProperty name="width" value="0.1" units="cm"/>
      <inkml:brushProperty name="height" value="0.1" units="cm"/>
      <inkml:brushProperty name="color" value="#66CC00"/>
    </inkml:brush>
  </inkml:definitions>
  <inkml:trace contextRef="#ctx0" brushRef="#br0">0 50 1983 0 0,'9'-13'88'0'0,"-3"6"16"0"0,1 1-104 0 0,-1 2 0 0 0,1 4 0 0 0,-3 2 0 0 0</inkml:trace>
  <inkml:trace contextRef="#ctx0" brushRef="#br0" timeOffset="1">3891 54 2615 0 0,'19'-17'112'0'0,"-6"4"32"0"0,0 0-144 0 0,-2 8 0 0 0,-4 3 0 0 0,-1 2 0 0 0,1-2 0 0 0,4 0 0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1T00:10:19.118"/>
    </inkml:context>
    <inkml:brush xml:id="br0">
      <inkml:brushProperty name="width" value="0.1" units="cm"/>
      <inkml:brushProperty name="height" value="0.1" units="cm"/>
      <inkml:brushProperty name="color" value="#66CC00"/>
    </inkml:brush>
  </inkml:definitions>
  <inkml:trace contextRef="#ctx0" brushRef="#br0">23 6 1375 0 0,'-2'-2'128'0'0,"2"0"-128"0"0,-2 0 0 0 0,-2 2 960 0 0,3 2-440 0 0,-1 0 8 0 0,0 0-392 0 0,-2 5-72 0 0,2 1-64 0 0,0-1 72 0 0,1 1-176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1T00:10:20.503"/>
    </inkml:context>
    <inkml:brush xml:id="br0">
      <inkml:brushProperty name="width" value="0.1" units="cm"/>
      <inkml:brushProperty name="height" value="0.1" units="cm"/>
      <inkml:brushProperty name="color" value="#66CC00"/>
    </inkml:brush>
  </inkml:definitions>
  <inkml:trace contextRef="#ctx0" brushRef="#br0">0 6 919 0 0,'21'0'80'0'0,"-9"-2"-80"0"0,0 0 0 0 0,-3 4 0 0 0,-4-2 0 0 0,1 0 96 0 0,3 0-96 0 0,1 0 96 0 0,6 0-96 0 0,5-2 0 0 0,3 2 0 0 0,-4-2 0 0 0,1 2 0 0 0,-5 2 0 0 0,-1-4 0 0 0,-2 2 0 0 0,0 2 0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1T00:10:23.387"/>
    </inkml:context>
    <inkml:brush xml:id="br0">
      <inkml:brushProperty name="width" value="0.1" units="cm"/>
      <inkml:brushProperty name="height" value="0.1" units="cm"/>
      <inkml:brushProperty name="color" value="#66CC00"/>
    </inkml:brush>
  </inkml:definitions>
  <inkml:trace contextRef="#ctx0" brushRef="#br0">43 25 2527 0 0,'-1'-2'97'0'0,"-1"0"-1"0"0,0 0 0 0 0,1-1 1 0 0,-1 1-1 0 0,0 1 0 0 0,0-1 0 0 0,-4-3 1 0 0,5 4-75 0 0,0 1 1 0 0,1-1 0 0 0,-1 1-1 0 0,1-1 1 0 0,-1 1 0 0 0,0-1-1 0 0,0 1 1 0 0,1 0-1 0 0,-1-1 1 0 0,0 1 0 0 0,0 0-1 0 0,1 0 1 0 0,-1-1 0 0 0,0 1-1 0 0,0 0 1 0 0,0 0 0 0 0,1 0-1 0 0,-1 0 1 0 0,0 0-1 0 0,0 0 1 0 0,0 0 0 0 0,1 0-1 0 0,-1 1 1 0 0,0-1 0 0 0,0 0-1 0 0,1 0 1 0 0,-1 1 0 0 0,0-1-1 0 0,0 0 1 0 0,0 1-1 0 0,1 0-6 0 0,0-1-1 0 0,-1 0 1 0 0,1 1-1 0 0,0-1 0 0 0,0 1 1 0 0,0-1-1 0 0,0 0 0 0 0,0 1 1 0 0,0-1-1 0 0,0 0 1 0 0,1 1-1 0 0,-1-1 0 0 0,0 1 1 0 0,0-1-1 0 0,0 0 1 0 0,0 1-1 0 0,0-1 0 0 0,0 0 1 0 0,1 1-1 0 0,-1-1 0 0 0,0 0 1 0 0,0 1-1 0 0,1-1 1 0 0,-1 0-1 0 0,0 0 0 0 0,0 1 1 0 0,1-1-1 0 0,-1 0 0 0 0,0 0 1 0 0,1 1-1 0 0,-1-1 1 0 0,0 0-1 0 0,1 0 0 0 0,-1 0 1 0 0,0 0-1 0 0,1 0 1 0 0,-1 1-1 0 0,0-1 0 0 0,1 0 1 0 0,16 6 498 0 0,3-2-22 0 0,-10-3-277 0 0,1 1 0 0 0,-1-1 0 0 0,0 0-1 0 0,14-2 1 0 0,114-3 1342 0 0,-127 4-1482 0 0,4 1-17 0 0,1 1-1 0 0,-1 0 0 0 0,1 1 0 0 0,16 6 0 0 0,33 6 9 0 0,-48-12-50 0 0,0 1 0 0 0,0 0 0 0 0,24 10 0 0 0,-29-9 0 0 0,-1-2-1 0 0,1 1 1 0 0,0-2-1 0 0,0 1 0 0 0,0-2 1 0 0,0 1-1 0 0,0-2 1 0 0,16 0-1 0 0,12-2 50 0 0,-9 1 3 0 0,41-8-1 0 0,65-4 364 0 0,-114 12-265 0 0,-4 1-57 0 0,36 4 0 0 0,8 1-47 0 0,29-9 26 0 0,127-20 0 0 0,-192 22-11 0 0,0 0-1 0 0,28 3 0 0 0,-10 0-54 0 0,-27-1-13 0 0,1 1 0 0 0,-1 1 0 0 0,0 0 1 0 0,0 2-1 0 0,0 0 0 0 0,29 11 0 0 0,-36-12-87 0 0,6 3 8 0 0,-8 2-2831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1T00:10:24.733"/>
    </inkml:context>
    <inkml:brush xml:id="br0">
      <inkml:brushProperty name="width" value="0.1" units="cm"/>
      <inkml:brushProperty name="height" value="0.1" units="cm"/>
      <inkml:brushProperty name="color" value="#66CC00"/>
    </inkml:brush>
  </inkml:definitions>
  <inkml:trace contextRef="#ctx0" brushRef="#br0">119 31 2815 0 0,'-25'9'246'0'0,"18"-5"-43"0"0,0-1-1 0 0,-1-1 1 0 0,1 1 0 0 0,-1-1-1 0 0,1-1 1 0 0,-1 1 0 0 0,0-1-1 0 0,0 0 1 0 0,-12-1-1 0 0,15 0 33 0 0,5 0-216 0 0,0 0-1 0 0,0 0 1 0 0,0 0 0 0 0,0-1-1 0 0,0 1 1 0 0,0 0 0 0 0,0 0-1 0 0,0 0 1 0 0,0 0 0 0 0,0 0-1 0 0,0 0 1 0 0,1 0 0 0 0,-1 0-1 0 0,0 0 1 0 0,0 0 0 0 0,0 0-1 0 0,0-1 1 0 0,0 1 0 0 0,0 0-1 0 0,0 0 1 0 0,0 0 0 0 0,-1 0-1 0 0,1 0 1 0 0,0 0 0 0 0,0 0-1 0 0,0 0 1 0 0,0 0 0 0 0,0 0-1 0 0,0-1 1 0 0,0 1 0 0 0,0 0-1 0 0,0 0 1 0 0,0 0 0 0 0,0 0-1 0 0,0 0 1 0 0,0 0 0 0 0,0 0-1 0 0,0 0 1 0 0,0 0 0 0 0,0 0-1 0 0,0 0 1 0 0,0 0 0 0 0,-1 0-1 0 0,1 0 1 0 0,0 0 0 0 0,7-3 253 0 0,0 1 1 0 0,0 0 0 0 0,14-2-1 0 0,-1 2 77 0 0,35 1 0 0 0,-5 1-119 0 0,-19 0-66 0 0,56 7 0 0 0,14 1 36 0 0,-79-8-167 0 0,204-7 478 0 0,-57-10 121 0 0,67-14 272 0 0,-221 29-804 0 0,1 2 0 0 0,18 2 0 0 0,4-1 48 0 0,-35 0-144 0 0,0 1 0 0 0,0-1 1 0 0,0 0-1 0 0,0 1 0 0 0,0-1 0 0 0,0 1 0 0 0,0 0 0 0 0,-1 0 0 0 0,1 0 0 0 0,-1 1 0 0 0,1-1 0 0 0,-1 0 0 0 0,4 6 1 0 0,8 6-416 0 0,-5-7-92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1T00:10:26.445"/>
    </inkml:context>
    <inkml:brush xml:id="br0">
      <inkml:brushProperty name="width" value="0.1" units="cm"/>
      <inkml:brushProperty name="height" value="0.1" units="cm"/>
      <inkml:brushProperty name="color" value="#66CC00"/>
    </inkml:brush>
  </inkml:definitions>
  <inkml:trace contextRef="#ctx0" brushRef="#br0">0 0 7367 0 0,'8'2'320'0'0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1T00:10:27.623"/>
    </inkml:context>
    <inkml:brush xml:id="br0">
      <inkml:brushProperty name="width" value="0.1" units="cm"/>
      <inkml:brushProperty name="height" value="0.1" units="cm"/>
      <inkml:brushProperty name="color" value="#66CC00"/>
    </inkml:brush>
  </inkml:definitions>
  <inkml:trace contextRef="#ctx0" brushRef="#br0">6 30 1375 0 0,'-2'-11'64'0'0,"0"4"8"0"0,2-1-72 0 0,-2 4 0 0 0,6 4 0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1T00:10:50.842"/>
    </inkml:context>
    <inkml:brush xml:id="br0">
      <inkml:brushProperty name="width" value="0.1" units="cm"/>
      <inkml:brushProperty name="height" value="0.1" units="cm"/>
      <inkml:brushProperty name="color" value="#66CC00"/>
    </inkml:brush>
  </inkml:definitions>
  <inkml:trace contextRef="#ctx0" brushRef="#br0">216 84 4031 0 0,'0'0'22'0'0,"0"-1"0"0"0,1 1-1 0 0,-1-1 1 0 0,0 0-1 0 0,0 1 1 0 0,1-1-1 0 0,-1 0 1 0 0,0 1-1 0 0,0-1 1 0 0,0 1-1 0 0,0-1 1 0 0,0 0 0 0 0,0 1-1 0 0,0-1 1 0 0,0 0-1 0 0,0 1 1 0 0,0-1-1 0 0,0 0 1 0 0,0 1-1 0 0,-1-1 1 0 0,1 1-1 0 0,0-1 1 0 0,0 0 0 0 0,-1 1-1 0 0,1-1 1 0 0,0 1-1 0 0,-1-1 1 0 0,1 1-1 0 0,-1-2 1 0 0,-1 2 71 0 0,1-1 0 0 0,-1 1-1 0 0,0-1 1 0 0,1 1 0 0 0,-1 0 0 0 0,0-1 0 0 0,1 1 0 0 0,-1 0 0 0 0,-2 0 0 0 0,-5 0 61 0 0,-12-1-19 0 0,14 1 7 0 0,1-1 1 0 0,-1 1-1 0 0,0-1 0 0 0,-11-3 0 0 0,10 1 313 0 0,0 1 0 0 0,0 0-1 0 0,0 1 1 0 0,-14-2-1 0 0,19 3-312 0 0,0 0 0 0 0,0 0 0 0 0,0 0 0 0 0,0 1 1 0 0,0-1-1 0 0,0 1 0 0 0,0 0 0 0 0,1 0 0 0 0,-1 0 0 0 0,0 0 0 0 0,1 0 0 0 0,-1 0 0 0 0,0 1 0 0 0,1-1 0 0 0,0 1 0 0 0,-5 3 0 0 0,-5 5 438 0 0,9-6 735 0 0,12-5-166 0 0,-3-1-945 0 0,18-3 382 0 0,-1-1-1 0 0,31-13 0 0 0,-31 10-365 0 0,1 2 0 0 0,25-6 0 0 0,-28 8-123 0 0,1 2 0 0 0,-1 0 0 0 0,1 2 0 0 0,0 0 0 0 0,39 4 0 0 0,-56-2-83 0 0,26 3 92 0 0,1 1 0 0 0,-1 2 0 0 0,-1 1 0 0 0,45 17 0 0 0,-58-19-25 0 0,1 0 1 0 0,0-2-1 0 0,0 0 1 0 0,0-1-1 0 0,30 1 1 0 0,-11-1-29 0 0,173 16 207 0 0,-114-12-188 0 0,-36-3-41 0 0,-19-2-15 0 0,45 9 1 0 0,231 25 54 0 0,-276-33-59 0 0,13 1 36 0 0,125 14-43 0 0,-109-5 80 0 0,76 12 28 0 0,-69-13-88 0 0,-45-6 34 0 0,-1-1 0 0 0,43 1 0 0 0,-61-6-22 0 0,1 0-1 0 0,-1 0 0 0 0,0-2 1 0 0,1 1-1 0 0,-1-2 1 0 0,0 0-1 0 0,0 0 0 0 0,0-1 1 0 0,20-10-1 0 0,-20 7 7 0 0,-4 3-7 0 0,-1-1-1 0 0,1 1 1 0 0,13-3 0 0 0,-22 7-37 0 0,0 0 1 0 0,0 0 0 0 0,0 0 0 0 0,0 0 0 0 0,0 0 0 0 0,0 0 0 0 0,0 0 0 0 0,0 0-1 0 0,1 0 1 0 0,-1 0 0 0 0,0 0 0 0 0,0 0 0 0 0,0 0 0 0 0,0 0 0 0 0,0 0-1 0 0,0 0 1 0 0,0 0 0 0 0,0 0 0 0 0,0 0 0 0 0,0 0 0 0 0,0 0 0 0 0,0 0 0 0 0,0 0-1 0 0,0 0 1 0 0,1 0 0 0 0,-1 0 0 0 0,0 0 0 0 0,0 0 0 0 0,0 0 0 0 0,0 0 0 0 0,0 0-1 0 0,0 0 1 0 0,0 0 0 0 0,0 0 0 0 0,0 1 0 0 0,0-1 0 0 0,0 0 0 0 0,0 0 0 0 0,0 0-1 0 0,0 0 1 0 0,0 0 0 0 0,0 0 0 0 0,0 0 0 0 0,0 0 0 0 0,0 0 0 0 0,0 0 0 0 0,0 0-1 0 0,0 0 1 0 0,0 1 0 0 0,0-1 0 0 0,0 0 0 0 0,0 0 0 0 0,0 0 0 0 0,0 0 0 0 0,0 0-1 0 0,0 0 1 0 0,0 0 0 0 0,0 0 0 0 0,0 0 0 0 0,0 0 0 0 0,0 0 0 0 0,0 0 0 0 0,-5 8-120 0 0,-5 7-216 0 0,-2-3-1204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38:04.448"/>
    </inkml:context>
    <inkml:brush xml:id="br0">
      <inkml:brushProperty name="width" value="0.1" units="cm"/>
      <inkml:brushProperty name="height" value="0.1" units="cm"/>
      <inkml:brushProperty name="color" value="#E71224"/>
    </inkml:brush>
  </inkml:definitions>
  <inkml:trace contextRef="#ctx0" brushRef="#br0">1295 78 3367 0 0,'-19'1'176'0'0,"-1"-1"0"0"0,1-1 0 0 0,-27-4 0 0 0,1 1 660 0 0,-406-52 3248 0 0,393 49-3923 0 0,-1 3-1 0 0,1 2 1 0 0,-1 3-1 0 0,0 2 1 0 0,-93 18-1 0 0,-12 8-2855 0 0,79-16-421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1T00:12:39.856"/>
    </inkml:context>
    <inkml:brush xml:id="br0">
      <inkml:brushProperty name="width" value="0.1" units="cm"/>
      <inkml:brushProperty name="height" value="0.1" units="cm"/>
      <inkml:brushProperty name="color" value="#66CC00"/>
    </inkml:brush>
  </inkml:definitions>
  <inkml:trace contextRef="#ctx0" brushRef="#br0">38 45 1087 0 0,'2'-1'16'0'0,"0"0"76"0"0,-3 3-53 0 0,-2 3 4 0 0,0-1-1 0 0,0 1 1 0 0,0 0-1 0 0,-2 7 1 0 0,1-4 501 0 0,4-8-529 0 0,0 0-1 0 0,0 0 0 0 0,0 0 1 0 0,0 0-1 0 0,0 0 1 0 0,0 0-1 0 0,0 0 0 0 0,0 0 1 0 0,0 0-1 0 0,0 0 0 0 0,0 0 1 0 0,0 0-1 0 0,0 0 0 0 0,0 0 1 0 0,0 1-1 0 0,1-1 0 0 0,-1 0 1 0 0,0 0-1 0 0,0 0 0 0 0,0 0 1 0 0,0 0-1 0 0,0 0 0 0 0,0 0 1 0 0,0 0-1 0 0,0 0 0 0 0,0 0 1 0 0,0 0-1 0 0,0 0 0 0 0,0 0 1 0 0,0 0-1 0 0,0 0 0 0 0,0 0 1 0 0,0 0-1 0 0,0 0 0 0 0,0 0 1 0 0,0 0-1 0 0,0 1 0 0 0,0-1 1 0 0,0 0-1 0 0,0 0 0 0 0,0 0 1 0 0,0 0-1 0 0,0 0 0 0 0,0 0 1 0 0,6-5 350 0 0,-1 1-178 0 0,-5 4-121 0 0,0 0 1 0 0,-3-2 847 0 0,3 2-907 0 0,4-6 198 0 0,-2 6-45 0 0,-2 0-154 0 0,-1 1-1 0 0,1-1 1 0 0,0 0-1 0 0,0 1 0 0 0,-1-1 1 0 0,1 0-1 0 0,0 1 1 0 0,-1-1-1 0 0,1 0 1 0 0,0 0-1 0 0,-1 1 1 0 0,1-1-1 0 0,0 0 1 0 0,-1 0-1 0 0,1 0 0 0 0,-1 0 1 0 0,1 0-1 0 0,0 1 1 0 0,-1-1-1 0 0,1 0 1 0 0,-1 0-1 0 0,1 0 1 0 0,0 0-1 0 0,-1 0 1 0 0,1 0-1 0 0,-1 0 0 0 0,-1 1 54 0 0,2-1-50 0 0,-1 0-1 0 0,1 0 1 0 0,-1 1-1 0 0,1-1 1 0 0,-1 0-1 0 0,1 0 1 0 0,-1 0-1 0 0,1 0 1 0 0,-1 0-1 0 0,1 0 1 0 0,-1 0 0 0 0,0 0-1 0 0,1 0 1 0 0,-1 0-1 0 0,1 0 1 0 0,-1 0-1 0 0,1-1 1 0 0,-1 1-1 0 0,1 0 1 0 0,-1 0-1 0 0,1 0 1 0 0,-1-1-1 0 0,1 1 1 0 0,0 0 0 0 0,-1-1-1 0 0,1 1 1 0 0,-1 0-1 0 0,1-1 1 0 0,0 1-1 0 0,-1 0 1 0 0,1-1-1 0 0,0 1 1 0 0,-1-1-1 0 0,1 0 21 0 0,-5-4 75 0 0,5 5-96 0 0,0 0 0 0 0,0 0 1 0 0,0 0-1 0 0,0 0 1 0 0,0-1-1 0 0,-1 1 1 0 0,1 0-1 0 0,0 0 0 0 0,0 0 1 0 0,0-1-1 0 0,0 1 1 0 0,0 0-1 0 0,0 0 1 0 0,0 0-1 0 0,0-1 1 0 0,0 1-1 0 0,0 0 0 0 0,0 0 1 0 0,0 0-1 0 0,0-1 1 0 0,0 1-1 0 0,0 0 1 0 0,0 0-1 0 0,0 0 0 0 0,0-1 1 0 0,0 1-1 0 0,0 0 1 0 0,0 0-1 0 0,0 0 1 0 0,0-1-1 0 0,0 1 1 0 0,0 0-1 0 0,0 0 0 0 0,1 0 1 0 0,-1-1-1 0 0,0 1 1 0 0,0 0-1 0 0,0 0 1 0 0,0 0-1 0 0,1-1 0 0 0,-1 1 0 0 0,0 0 0 0 0,0 0-1 0 0,0 0 1 0 0,0 0 0 0 0,1 0 0 0 0,-1 0 0 0 0,0-1 0 0 0,0 1-1 0 0,0 0 1 0 0,1 0 0 0 0,-1 0 0 0 0,0 0 0 0 0,0 0 0 0 0,1 0-1 0 0,-1 0 1 0 0,0 0 0 0 0,0 0 0 0 0,0 0 0 0 0,1 0 0 0 0,-1 0-1 0 0,0 0 1 0 0,0 0 0 0 0,1 0 0 0 0,-1 0 0 0 0,0 0 0 0 0,0 0-1 0 0,0 0 1 0 0,1 1 0 0 0,-1-1 0 0 0,0 0 0 0 0,0 0 0 0 0,0 0-1 0 0,0 0 1 0 0,1 0 0 0 0,12 8-2 0 0,-3-3-5 0 0,-8-4 9 0 0,0-1-1 0 0,0 1 0 0 0,0-1 0 0 0,0 0 0 0 0,0 0 1 0 0,0 0-1 0 0,1 0 0 0 0,-1 0 0 0 0,0 0 0 0 0,0-1 1 0 0,0 1-1 0 0,0-1 0 0 0,0 1 0 0 0,0-1 1 0 0,0 0-1 0 0,0 0 0 0 0,2-1 0 0 0,-1 0 32 0 0,0 0 0 0 0,0 0 0 0 0,0 0 0 0 0,0 0 0 0 0,-1 0 0 0 0,1-1 0 0 0,-1 1 0 0 0,1-1 0 0 0,-1 0-1 0 0,2-2 1 0 0,22-28 625 0 0,-26 33-663 0 0,0 0 0 0 0,0 0 0 0 0,0-1 0 0 0,0 1 0 0 0,0 0 0 0 0,1 0 1 0 0,-1 0-1 0 0,0 0 0 0 0,0 0 0 0 0,0-1 0 0 0,0 1 0 0 0,0 0 0 0 0,1 0 0 0 0,-1 0 0 0 0,0 0 1 0 0,0 0-1 0 0,0 0 0 0 0,1 0 0 0 0,-1 0 0 0 0,0 0 0 0 0,0 0 0 0 0,0-1 0 0 0,0 1 0 0 0,1 0 1 0 0,-1 0-1 0 0,0 0 0 0 0,0 0 0 0 0,0 0 0 0 0,1 0 0 0 0,-1 0 0 0 0,0 1 0 0 0,0-1 0 0 0,0 0 1 0 0,1 0-1 0 0,-1 0 0 0 0,0 0 0 0 0,0 0 0 0 0,0 0 0 0 0,0 0 0 0 0,1 0 0 0 0,-1 0 0 0 0,0 0 1 0 0,0 1-1 0 0,0-1 0 0 0,0 0 0 0 0,1 0 0 0 0,-1 0 0 0 0,0 0 0 0 0,0 0 0 0 0,0 1 0 0 0,0-1 1 0 0,0 0-1 0 0,0 0 0 0 0,0 0 0 0 0,0 1 0 0 0,0-1 0 0 0,0 0 0 0 0,0 0 0 0 0,1 0 0 0 0,-1 1 1 0 0,2 18-10 0 0,2 0 4 0 0,0-15 2 0 0,0 1 0 0 0,0-1 0 0 0,1-1 0 0 0,0 1 0 0 0,-1-1 0 0 0,1 1 0 0 0,1-2 0 0 0,-1 1 0 0 0,0 0 0 0 0,1-1 0 0 0,-1 0 0 0 0,7 1 0 0 0,-3 0 7 0 0,-1-2-1 0 0,1 1 0 0 0,0-1 0 0 0,11 0 0 0 0,13 1 81 0 0,-26-1-20 0 0,1-1 0 0 0,-1 0 1 0 0,1-1-1 0 0,-1 0 0 0 0,1 0 1 0 0,-1 0-1 0 0,13-5 0 0 0,-12 5-25 0 0,-1 0-1 0 0,1 0 0 0 0,0 0 1 0 0,-1 1-1 0 0,1 0 1 0 0,0 0-1 0 0,11 3 0 0 0,17 0-28 0 0,33 5-13 0 0,109 6 64 0 0,-162-14 7 0 0,0 0 0 0 0,1-1 0 0 0,24-5-1 0 0,1 0 117 0 0,-22 2-154 0 0,-16 3-26 0 0,0 0 0 0 0,0 1 0 0 0,0-1 0 0 0,0 1 0 0 0,7 0-1 0 0,-3 0 10 0 0,0 0 0 0 0,-1-1 0 0 0,1 0 0 0 0,0 0 0 0 0,-1-1 0 0 0,0 0 0 0 0,11-4 0 0 0,-7 2 8 0 0,0 1 0 0 0,15-3 0 0 0,75 1-13 0 0,-29-1 42 0 0,-68 7-53 0 0,0-1 0 0 0,0 1 0 0 0,0 0 0 0 0,0 0 0 0 0,7 4 0 0 0,13 3 0 0 0,1-6 0 0 0,-1 0 0 0 0,44-3 0 0 0,-14-1 0 0 0,-6 0 11 0 0,21-5 53 0 0,-68 7-61 0 0,1 0-1 0 0,0 0 1 0 0,-1 0-1 0 0,1 0 1 0 0,0 0-1 0 0,-1 0 1 0 0,1 0-1 0 0,0-1 1 0 0,-1 1-1 0 0,1-1 1 0 0,-1 1 0 0 0,1-1-1 0 0,-1 1 1 0 0,1-1-1 0 0,-1 0 1 0 0,1 0-1 0 0,-1 0 1 0 0,0 0-1 0 0,1 0 1 0 0,0-1-1 0 0,3-1 129 0 0,-5 3-121 0 0,0 0-1 0 0,1 0 1 0 0,-1 0 0 0 0,0 0-1 0 0,0 0 1 0 0,1 0-1 0 0,-1 0 1 0 0,0-1 0 0 0,0 1-1 0 0,1 0 1 0 0,-1 0-1 0 0,0 0 1 0 0,0 0 0 0 0,0-1-1 0 0,1 1 1 0 0,-1 0-1 0 0,0 0 1 0 0,0-1 0 0 0,0 1-1 0 0,0 0 1 0 0,0 0-1 0 0,1-1 1 0 0,-1 1 0 0 0,0 0-1 0 0,0-1 1 0 0,0 1-1 0 0,0 0 1 0 0,0 0 0 0 0,0-1-1 0 0,0 1 1 0 0,0 0-1 0 0,0-1 1 0 0,0 1 0 0 0,0 0-1 0 0,0 0 1 0 0,0-1-1 0 0,0 1 1 0 0,-1-1 0 0 0,-4 8 68 0 0,5-4-17 0 0,5-2-53 0 0,3-2-2 0 0,1 0 35 0 0,1 0-1 0 0,-1-1 1 0 0,0 0-1 0 0,0 0 1 0 0,0-1-1 0 0,-1 0 1 0 0,1 0-1 0 0,-1-1 1 0 0,16-10-1 0 0,-22 13-38 0 0,1 0 0 0 0,-1 0 0 0 0,1 1 0 0 0,-1-1 0 0 0,1 1 0 0 0,0-1 0 0 0,-1 1 0 0 0,1 0 0 0 0,-1 0 0 0 0,1 0 0 0 0,0 0 0 0 0,-1 0 0 0 0,1 1 0 0 0,-1-1 0 0 0,4 2 0 0 0,-1-1 3 0 0,0 1-1 0 0,0 0 1 0 0,0 0 0 0 0,0 0-1 0 0,0 1 1 0 0,6 4-1 0 0,-9-6-4 0 0,0 0 0 0 0,1 1 0 0 0,-1-1 0 0 0,0 0 0 0 0,1 0 0 0 0,-1-1 0 0 0,1 1 0 0 0,-1 0 0 0 0,1-1 0 0 0,-1 0 0 0 0,1 1 0 0 0,0-1 0 0 0,-1 0 0 0 0,4-1 0 0 0,-5 1 0 0 0,1 0 11 0 0,0 0 0 0 0,0 1 0 0 0,0-1 1 0 0,0 0-1 0 0,0 1 0 0 0,0-1 0 0 0,0 1 0 0 0,0 0 0 0 0,0 0 0 0 0,0 0 0 0 0,0 0 0 0 0,0 0 0 0 0,2 1 0 0 0,-4-1-2 0 0,1-1-1 0 0,-1 0 1 0 0,1 1 0 0 0,0-1-1 0 0,-1 0 1 0 0,1 0-1 0 0,-1 0 1 0 0,1 1 0 0 0,0-1-1 0 0,-1 0 1 0 0,1 0 0 0 0,0 0-1 0 0,0 0 1 0 0,-1 0 0 0 0,1 0-1 0 0,0 0 1 0 0,-1 0-1 0 0,1 0 1 0 0,0-1 0 0 0,-1 1-1 0 0,1 0 1 0 0,-1 0 0 0 0,1-1-1 0 0,0 1 1 0 0,-1 0-1 0 0,1-1 1 0 0,-1 1 0 0 0,1 0-1 0 0,0-1 1 0 0,0 0 0 0 0,-1 1-3 0 0,0 0 0 0 0,1-1 1 0 0,-1 1-1 0 0,0 0 1 0 0,1-1-1 0 0,-1 1 0 0 0,0 0 1 0 0,1-1-1 0 0,-1 1 1 0 0,1 0-1 0 0,-1 0 0 0 0,1 0 1 0 0,-1-1-1 0 0,1 1 1 0 0,-1 0-1 0 0,1 0 0 0 0,-1 0 1 0 0,1 0-1 0 0,-1 0 1 0 0,1 0-1 0 0,-1 0 0 0 0,1 0 1 0 0,-1 0-1 0 0,1 0 1 0 0,-1 0-1 0 0,1 0 1 0 0,-1 0-1 0 0,0 0 0 0 0,1 1 1 0 0,-1-1-1 0 0,1 0 1 0 0,-1 0-1 0 0,1 1 0 0 0,-1-1 1 0 0,1 0-1 0 0,-1 0 1 0 0,0 1-1 0 0,1-1 0 0 0,-1 0 1 0 0,0 1-1 0 0,1-1 1 0 0,-1 1-1 0 0,0 0 0 0 0,1 1-18 0 0,0 0 0 0 0,0 0 0 0 0,0 0 0 0 0,-1 0 0 0 0,1 1 0 0 0,-1-1 0 0 0,0 5 0 0 0,-1 5-84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1T00:12:42.084"/>
    </inkml:context>
    <inkml:brush xml:id="br0">
      <inkml:brushProperty name="width" value="0.1" units="cm"/>
      <inkml:brushProperty name="height" value="0.1" units="cm"/>
      <inkml:brushProperty name="color" value="#66CC00"/>
    </inkml:brush>
  </inkml:definitions>
  <inkml:trace contextRef="#ctx0" brushRef="#br0">0 1 455 0 0,'0'2'60'0'0,"0"0"0"0"0,1 0 0 0 0,-1 0-1 0 0,0 0 1 0 0,1 0 0 0 0,-1 0 0 0 0,1 0-1 0 0,0 0 1 0 0,-1 0 0 0 0,1 0-1 0 0,0 0 1 0 0,0-1 0 0 0,0 1 0 0 0,1 0-1 0 0,-1 0 1 0 0,0-1 0 0 0,3 3 0 0 0,-1-2 25 0 0,0 1 1 0 0,0-1-1 0 0,0 0 1 0 0,0 0 0 0 0,1-1-1 0 0,-1 1 1 0 0,1 0-1 0 0,7 1 1 0 0,1 0 113 0 0,0-1 0 0 0,0-1 0 0 0,0 0 0 0 0,1 0 0 0 0,13-2 0 0 0,17 2 20 0 0,0 1 0 0 0,1 2-1 0 0,59 13 1 0 0,8 2-131 0 0,-71-16-65 0 0,50-2-1 0 0,-12-1 102 0 0,-49 2 132 0 0,-1-1-1 0 0,0-2 1 0 0,1-1-1 0 0,-1-2 1 0 0,0 0-1 0 0,51-15 0 0 0,-68 14-191 0 0,-7 3-15 0 0,1 1 0 0 0,-1-1 1 0 0,0 1-1 0 0,1 0 1 0 0,-1 0-1 0 0,6 0 1 0 0,-9 1-58 0 0,1 0 1 0 0,-1 0-1 0 0,0 0 1 0 0,1 0-1 0 0,-1 1 1 0 0,0-1-1 0 0,1 0 0 0 0,-1 1 1 0 0,0-1-1 0 0,0 1 1 0 0,0 0-1 0 0,1-1 1 0 0,-1 1-1 0 0,0 0 1 0 0,0 0-1 0 0,0 0 1 0 0,0 0-1 0 0,0-1 1 0 0,0 2-1 0 0,-1-1 0 0 0,1 0 1 0 0,0 0-1 0 0,0 0 1 0 0,-1 0-1 0 0,2 2 1 0 0,2 6-167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1T00:12:44.102"/>
    </inkml:context>
    <inkml:brush xml:id="br0">
      <inkml:brushProperty name="width" value="0.1" units="cm"/>
      <inkml:brushProperty name="height" value="0.1" units="cm"/>
      <inkml:brushProperty name="color" value="#66CC00"/>
    </inkml:brush>
  </inkml:definitions>
  <inkml:trace contextRef="#ctx0" brushRef="#br0">32 1 2471 0 0,'-1'0'47'0'0,"-1"0"0"0"0,1 0-1 0 0,0 0 1 0 0,-1 0-1 0 0,1 0 1 0 0,0 0-1 0 0,-1 1 1 0 0,1-1-1 0 0,0 0 1 0 0,-1 1-1 0 0,1-1 1 0 0,0 1-1 0 0,0 0 1 0 0,0-1-1 0 0,0 1 1 0 0,-1 0-1 0 0,1 0 1 0 0,0 0-1 0 0,0-1 1 0 0,0 1-1 0 0,-1 2 1 0 0,2-2-39 0 0,0-1 2 0 0,-3 5 555 0 0,12 0-44 0 0,-2-4-435 0 0,1 1 1 0 0,-1-1-1 0 0,0 0 0 0 0,1-1 0 0 0,-1 0 0 0 0,1 0 0 0 0,-1-1 0 0 0,1 0 0 0 0,7-1 0 0 0,16-2 93 0 0,43 3 64 0 0,135 14-1 0 0,-136-6-183 0 0,-39-6-6 0 0,-1-2 0 0 0,66-9 0 0 0,2-1 34 0 0,-73 9-76 0 0,1 0 21 0 0,42 3-1 0 0,-53 0-6 0 0,-13-1-13 0 0,1 0-1 0 0,-1 0 1 0 0,1 1 0 0 0,-1 0-1 0 0,0 0 1 0 0,1 0 0 0 0,-1 1-1 0 0,0 0 1 0 0,1-1 0 0 0,-1 2-1 0 0,0-1 1 0 0,-1 1 0 0 0,9 5-1 0 0,-10-5-11 0 0,6 3 35 0 0,-14-12 60 0 0,4 6-89 0 0,1 0 0 0 0,0 0 0 0 0,-1-1 0 0 0,1 1 0 0 0,0 0-1 0 0,-1 0 1 0 0,1 0 0 0 0,0 0 0 0 0,-1 0 0 0 0,1-1 0 0 0,0 1 0 0 0,-1 0 0 0 0,1 0 0 0 0,-1 0 0 0 0,1 0 0 0 0,0 0 0 0 0,-1 0 0 0 0,1 0 0 0 0,-1 0 0 0 0,1 0 0 0 0,0 1 0 0 0,-1-1 0 0 0,1 0 0 0 0,0 0 0 0 0,-1 0 0 0 0,1 0 0 0 0,-1 0 0 0 0,1 1 0 0 0,0-1-1 0 0,0 0 1 0 0,-1 0 0 0 0,1 1 0 0 0,0-1 0 0 0,-1 0 0 0 0,1 0 0 0 0,0 1 0 0 0,0-1 0 0 0,-1 0 0 0 0,1 1 0 0 0,-8 15-2187 0 0,7-11 86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1T00:12:49.357"/>
    </inkml:context>
    <inkml:brush xml:id="br0">
      <inkml:brushProperty name="width" value="0.1" units="cm"/>
      <inkml:brushProperty name="height" value="0.1" units="cm"/>
      <inkml:brushProperty name="color" value="#66CC00"/>
    </inkml:brush>
  </inkml:definitions>
  <inkml:trace contextRef="#ctx0" brushRef="#br0">24 32 2127 0 0,'-1'-1'22'0'0,"0"-1"-1"0"0,0 1 1 0 0,0-1-1 0 0,0 1 1 0 0,0-1-1 0 0,0 1 1 0 0,0-1-1 0 0,0 0 0 0 0,1 1 1 0 0,-1-1-1 0 0,0-3 254 0 0,-4-1 1256 0 0,2 2-1187 0 0,2 14-228 0 0,0 6-84 0 0,0-15 13 0 0,1 1 1 0 0,-1 0-1 0 0,1 0 1 0 0,0-1-1 0 0,0 1 1 0 0,0 0-1 0 0,0 0 0 0 0,0 0 1 0 0,0 0-1 0 0,0-1 1 0 0,1 1-1 0 0,-1 0 1 0 0,0 0-1 0 0,1-1 1 0 0,0 1-1 0 0,-1 0 0 0 0,1-1 1 0 0,0 1-1 0 0,0 0 1 0 0,0-1-1 0 0,0 1 1 0 0,0-1-1 0 0,2 2 0 0 0,15 11 50 0 0,-14-11-69 0 0,-1 0-1 0 0,1 0 1 0 0,0 0-1 0 0,0-1 0 0 0,0 1 1 0 0,1-1-1 0 0,-1 0 1 0 0,0 0-1 0 0,1-1 1 0 0,0 1-1 0 0,5 0 0 0 0,0-1-23 0 0,6 1 25 0 0,-1 0-1 0 0,0-2 1 0 0,1 0-1 0 0,24-3 1 0 0,6-5 386 0 0,78-10 335 0 0,-110 17-705 0 0,-1 1 1 0 0,1 0-1 0 0,-1 1 0 0 0,0 0 0 0 0,17 5 0 0 0,-12-3 8 0 0,-13-3-51 0 0,-1 1 0 0 0,1 0 1 0 0,-1 0-1 0 0,1 0 1 0 0,-1 0-1 0 0,4 3 0 0 0,0-1 10 0 0,-1-1-1 0 0,1 0 0 0 0,-1 0 1 0 0,1 0-1 0 0,-1-1 0 0 0,1 0 1 0 0,15 0-1 0 0,33-1 262 0 0,-39-4-198 0 0,-14 4-62 0 0,-1-1 1 0 0,0 0-1 0 0,0 1 1 0 0,0 0-1 0 0,0-1 1 0 0,0 1-1 0 0,0 0 1 0 0,1 0-1 0 0,-1 0 1 0 0,0 1-1 0 0,0-1 1 0 0,3 1-1 0 0,31 8 113 0 0,40 4-1 0 0,-70-12-122 0 0,68 13-1 0 0,-3-11 0 0 0,-47-3 0 0 0,33 4 0 0 0,-27 0 0 0 0,0-1 0 0 0,0-1 0 0 0,39-3 0 0 0,-54 1 7 0 0,0 0-1 0 0,22 4 1 0 0,-23-2 3 0 0,-1-1 0 0 0,1 0 0 0 0,19-2 0 0 0,37-8 78 0 0,-10 1-30 0 0,66-1 0 0 0,-13 2 6 0 0,159 14-64 0 0,-141 1 0 0 0,-113-7 0 0 0,1 0 0 0 0,36-3 0 0 0,0 1 0 0 0,-28 2 0 0 0,-20-1 0 0 0,170-6 139 0 0,-177 6-132 0 0,10-1 110 0 0,-1 0 0 0 0,16-5 1 0 0,-25 6-88 0 0,1-1 1 0 0,-1 1 0 0 0,1-1 0 0 0,-1 1-1 0 0,1-1 1 0 0,-1 1 0 0 0,1-1 0 0 0,-1 1-1 0 0,0-1 1 0 0,1 0 0 0 0,-1 1 0 0 0,0-1-1 0 0,0 0 1 0 0,1 1 0 0 0,-1-1 0 0 0,0 0-1 0 0,0 1 1 0 0,0-1 0 0 0,0 0 0 0 0,0 0-1 0 0,0 1 1 0 0,0-1 0 0 0,0 0 0 0 0,0 1-1 0 0,0-1 1 0 0,0 0 0 0 0,-1 1 0 0 0,1-1-1 0 0,-1-1 1 0 0,1-3 349 0 0,0 10-604 0 0,1 1-1 0 0,0-1 0 0 0,0 1 1 0 0,3 5-1 0 0,-2-4-1554 0 0,2 6-1583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1T00:12:57.931"/>
    </inkml:context>
    <inkml:brush xml:id="br0">
      <inkml:brushProperty name="width" value="0.1" units="cm"/>
      <inkml:brushProperty name="height" value="0.1" units="cm"/>
      <inkml:brushProperty name="color" value="#66CC00"/>
    </inkml:brush>
  </inkml:definitions>
  <inkml:trace contextRef="#ctx0" brushRef="#br0">40 205 1927 0 0,'-6'0'18'0'0,"-17"-2"1272"0"0,23 2-1224 0 0,-1 0 0 0 0,0-1-1 0 0,1 1 1 0 0,-1 0 0 0 0,1-1 0 0 0,-1 1-1 0 0,1-1 1 0 0,-1 1 0 0 0,1 0 0 0 0,-1-1-1 0 0,1 1 1 0 0,-1-1 0 0 0,1 1 0 0 0,-1-1-1 0 0,1 0 1 0 0,0 1 0 0 0,-1-1 0 0 0,1 1-1 0 0,0-1 1 0 0,0 0 0 0 0,-1 1-1 0 0,1-1 1 0 0,0 0 0 0 0,0 1 0 0 0,0-1-1 0 0,0 0 1 0 0,0 1 0 0 0,0-1 0 0 0,0-1-1 0 0,0 2-8 0 0,0-1 0 0 0,-1 0 0 0 0,1 1 0 0 0,0-1-1 0 0,0 0 1 0 0,0 0 0 0 0,0 1 0 0 0,0-1 0 0 0,1 0-1 0 0,-1 1 1 0 0,0-1 0 0 0,0 0 0 0 0,0 1 0 0 0,1-1-1 0 0,-1 0 1 0 0,0 1 0 0 0,1-1 0 0 0,-1 0-1 0 0,0 1 1 0 0,1-1 0 0 0,-1 1 0 0 0,1-1 0 0 0,-1 1-1 0 0,1-1 1 0 0,-1 1 0 0 0,1-1 0 0 0,-1 1 0 0 0,1-1-1 0 0,-1 1 1 0 0,1 0 0 0 0,0-1 0 0 0,-1 1 0 0 0,1 0-1 0 0,0-1 1 0 0,-1 1 0 0 0,1 0 0 0 0,0 0 0 0 0,0 0-1 0 0,-1 0 1 0 0,1 0 0 0 0,1 0 0 0 0,16-10 644 0 0,-17 9-615 0 0,0 0 1 0 0,1 0 0 0 0,-1 1 0 0 0,1-1 0 0 0,-1 0-1 0 0,1 0 1 0 0,-1 1 0 0 0,1-1 0 0 0,0 1 0 0 0,-1-1 0 0 0,4 0-1 0 0,57 9 1530 0 0,-41-10-1205 0 0,-15 2-336 0 0,-1-1-1 0 0,1 1 1 0 0,-1 0 0 0 0,8 1-1 0 0,-6 0 46 0 0,0-1 0 0 0,0 0 0 0 0,0-1 0 0 0,7 0 0 0 0,15-2 224 0 0,-11 4-252 0 0,-7-1-5 0 0,1 0-1 0 0,-1-1 0 0 0,19-2 1 0 0,22-4 121 0 0,-39 6-149 0 0,0 0-1 0 0,0-1 1 0 0,14-4-1 0 0,2-1 217 0 0,53-7 0 0 0,-32 7-51 0 0,110-15 125 0 0,-129 18-262 0 0,39-1 0 0 0,-30 3-18 0 0,9 1-30 0 0,17-2 50 0 0,106-24 82 0 0,-72 10-49 0 0,1 6 93 0 0,164 3 1 0 0,-235 8-210 0 0,153 6 122 0 0,-70-8 0 0 0,60 2 0 0 0,-144 3-126 0 0,-17-1 9 0 0,0-1-1 0 0,0 0 0 0 0,0-1 0 0 0,13-2 1 0 0,-4-1 23 0 0,0 0 1 0 0,0 2 0 0 0,34 1-1 0 0,-31 0 26 0 0,-20 0-45 0 0,0-1-1 0 0,-1 1 1 0 0,1 0 0 0 0,0 1-1 0 0,0-1 1 0 0,-1 0 0 0 0,1 1 0 0 0,6 2-1 0 0,-9-1 0 0 0,0-1-12 0 0,0-1 0 0 0,0 1 0 0 0,-1 0 0 0 0,1-1 1 0 0,-1 1-1 0 0,1 0 0 0 0,0-1 0 0 0,-1 1 0 0 0,1 0 1 0 0,-1 0-1 0 0,0-1 0 0 0,1 1 0 0 0,-1 0 0 0 0,0 0 1 0 0,1 0-1 0 0,-1 0 0 0 0,0-1 0 0 0,0 1 0 0 0,0 0 1 0 0,0 0-1 0 0,1 0 0 0 0,-2 1 0 0 0,0-1 62 0 0,4-3 0 0 0,-3 2-63 0 0,1 0-1 0 0,-1 0 1 0 0,0 0-1 0 0,0 0 1 0 0,0 0-1 0 0,0 0 1 0 0,0 0-1 0 0,0 0 1 0 0,0 0-1 0 0,0 0 1 0 0,0 0-1 0 0,1 0 1 0 0,-1 0-1 0 0,0-1 1 0 0,0 1-1 0 0,0 0 1 0 0,0 0-1 0 0,0 0 1 0 0,0 0-1 0 0,0 0 1 0 0,0 0-1 0 0,0 0 1 0 0,0 0-1 0 0,0 0 1 0 0,0 0-1 0 0,0 0 1 0 0,0-1-1 0 0,0 1 1 0 0,1 0-1 0 0,-1 0 1 0 0,0 0-1 0 0,0 0 1 0 0,0 0-1 0 0,0 0 1 0 0,0 0-1 0 0,0 0 1 0 0,0 0-1 0 0,0-1 1 0 0,0 1-1 0 0,0 0 1 0 0,0 0-1 0 0,0 0 1 0 0,-1 0-1 0 0,1 0 1 0 0,0 0-1 0 0,0 0 1 0 0,0 0-1 0 0,0 0 1 0 0,0-1-1 0 0,0 1 1 0 0,0 0-1 0 0,0 0 1 0 0,0 0-1 0 0,0 0 1 0 0,0 0-1 0 0,0 0 1 0 0,0 0-1 0 0,0 0 1 0 0,0 0-1 0 0,-1 0 1 0 0,1 0-1 0 0,0 0 1 0 0,0 0-1 0 0,-2-2 22 0 0,3 3-12 0 0,7 8 8 0 0,-5-5-7 0 0,0-1 0 0 0,0 1 0 0 0,1-1-1 0 0,-1 1 1 0 0,1-1 0 0 0,0 0 0 0 0,5 3-1 0 0,120 57-10 0 0,-92-49 0 0 0,46 13 0 0 0,-49-17 0 0 0,0 1 0 0 0,34 17 0 0 0,-63-25 0 0 0,1-1 0 0 0,-1 0 0 0 0,1-1 0 0 0,-1 1 0 0 0,1-1 0 0 0,8 1 0 0 0,-14-4 4 0 0,0 1 0 0 0,0-1 1 0 0,0 1-1 0 0,0-1 0 0 0,0 1 0 0 0,0-1 0 0 0,0 1 0 0 0,0-1 0 0 0,-1 1 0 0 0,1-1 0 0 0,-1 1 0 0 0,0-3 1 0 0,-5-4 22 0 0,5 6-18 0 0,-1 0 0 0 0,1 0 0 0 0,0 0-1 0 0,-1 0 1 0 0,1 1 0 0 0,-1-1 0 0 0,1 1-1 0 0,-1-1 1 0 0,-3-2 0 0 0,4 4-11 0 0,0 0-1 0 0,0 0 1 0 0,0 0 0 0 0,0 0 0 0 0,0 0-1 0 0,0 0 1 0 0,0 0 0 0 0,0 0 0 0 0,0 1-1 0 0,0-1 1 0 0,1 0 0 0 0,-1 1 0 0 0,0-1-1 0 0,0 0 1 0 0,0 1 0 0 0,0-1 0 0 0,1 1-1 0 0,-1-1 1 0 0,0 1 0 0 0,0 0 0 0 0,1-1-1 0 0,-1 1 1 0 0,0 0 0 0 0,1-1 0 0 0,-1 1 0 0 0,1 0-1 0 0,-1 0 1 0 0,1-1 0 0 0,-1 3 0 0 0,-10 19-1190 0 0,5-8-70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1T00:13:06.126"/>
    </inkml:context>
    <inkml:brush xml:id="br0">
      <inkml:brushProperty name="width" value="0.1" units="cm"/>
      <inkml:brushProperty name="height" value="0.1" units="cm"/>
      <inkml:brushProperty name="color" value="#66CC00"/>
    </inkml:brush>
  </inkml:definitions>
  <inkml:trace contextRef="#ctx0" brushRef="#br0">9 15 919 0 0,'0'0'97'0'0,"-1"1"-1"0"0,1-1 1 0 0,-1 0-1 0 0,1 0 1 0 0,-1 1-1 0 0,1-1 0 0 0,-1 0 1 0 0,1 1-1 0 0,-1-1 1 0 0,1 1-1 0 0,0-1 0 0 0,-1 0 1 0 0,1 1-1 0 0,-1-1 1 0 0,1 1-1 0 0,0-1 0 0 0,0 1 1 0 0,-1-1-1 0 0,1 1 1 0 0,0-1-1 0 0,0 1 1 0 0,0 0-1 0 0,-1-1 0 0 0,1 1 1 0 0,0-1-1 0 0,0 1 1 0 0,0-1-1 0 0,0 1 0 0 0,0 0 1 0 0,0-1-1 0 0,0 1 1 0 0,0-1-1 0 0,1 1 0 0 0,-1 0 1 0 0,0 0-1 0 0,0-1-59 0 0,0 1 1 0 0,0-1-1 0 0,0 1 0 0 0,1-1 0 0 0,-1 0 0 0 0,0 1 0 0 0,0-1 0 0 0,0 1 0 0 0,0-1 1 0 0,0 0-1 0 0,1 1 0 0 0,-1-1 0 0 0,0 0 0 0 0,0 1 0 0 0,1-1 0 0 0,-1 0 1 0 0,0 0-1 0 0,1 1 0 0 0,-1-1 0 0 0,0 0 0 0 0,0 0 0 0 0,1 1 0 0 0,-1-1 0 0 0,1 0 1 0 0,-1 0-1 0 0,0 0 0 0 0,1 0 0 0 0,-1 0 0 0 0,0 1 0 0 0,1-1 0 0 0,-1 0 1 0 0,1 0-1 0 0,-1 0 0 0 0,0 0 0 0 0,1 0 0 0 0,-1 0 0 0 0,1 0 0 0 0,-1 0 0 0 0,0 0 1 0 0,1-1-1 0 0,-1 1 0 0 0,1 0 0 0 0,-1 0 0 0 0,0 0 0 0 0,1 0 0 0 0,-1 0 1 0 0,0-1-1 0 0,1 1 0 0 0,-1 0 0 0 0,0 0 0 0 0,1-1 0 0 0,-1 1 0 0 0,0 0 0 0 0,0-1 1 0 0,1 1-1 0 0,-1 0 0 0 0,0-1 0 0 0,0 1 0 0 0,1 0 0 0 0,-1-1 0 0 0,1 0 27 0 0,0-1 0 0 0,1 1 0 0 0,-1 0-1 0 0,0 0 1 0 0,1 0 0 0 0,-1 1-1 0 0,1-1 1 0 0,-1 0 0 0 0,1 0-1 0 0,-1 1 1 0 0,1-1 0 0 0,0 1 0 0 0,-1 0-1 0 0,1-1 1 0 0,0 1 0 0 0,-1 0-1 0 0,1 0 1 0 0,0 0 0 0 0,-1 0-1 0 0,1 0 1 0 0,0 0 0 0 0,-1 0 0 0 0,1 1-1 0 0,0-1 1 0 0,-1 1 0 0 0,4 1-1 0 0,20 2 77 0 0,-12-3 26 0 0,-11 0-126 0 0,0-1 0 0 0,-1 0 0 0 0,1 0 0 0 0,0 0 0 0 0,0 0-1 0 0,-1 0 1 0 0,1 0 0 0 0,0 0 0 0 0,0 0 0 0 0,-1-1 0 0 0,4 0-1 0 0,18-5 445 0 0,-20 5-436 0 0,1 0-1 0 0,0 0 1 0 0,-1 0-1 0 0,1 0 1 0 0,0-1 0 0 0,-1 1-1 0 0,0-1 1 0 0,5-3-1 0 0,-5 4-26 0 0,-1-1-1 0 0,1 1 1 0 0,-1 0-1 0 0,1 0 1 0 0,0 0-1 0 0,-1 0 1 0 0,1 0-1 0 0,0 1 1 0 0,0-1-1 0 0,0 1 1 0 0,0-1-1 0 0,0 1 0 0 0,-1 0 1 0 0,6 1-1 0 0,44 8 442 0 0,-25-4-351 0 0,-10-4 5 0 0,1 0 0 0 0,0-1 0 0 0,-1-1 1 0 0,19-3-1 0 0,-17 1 13 0 0,0 1 1 0 0,0 2-1 0 0,20 0 1 0 0,-4-1-57 0 0,-28 0-49 0 0,0 1 1 0 0,0 0-1 0 0,12 1 1 0 0,4-2 62 0 0,-20 0-74 0 0,1 1 0 0 0,-1 0-1 0 0,0-1 1 0 0,0 1 0 0 0,1 1 0 0 0,-1-1 0 0 0,0 0-1 0 0,5 2 1 0 0,8 2 23 0 0,-13-3-24 0 0,0-1-1 0 0,0 1 1 0 0,0 0-1 0 0,0 0 1 0 0,0 0-1 0 0,0 0 1 0 0,4 4-1 0 0,-2-3-11 0 0,0 1 0 0 0,0-1 0 0 0,0 0 0 0 0,0-1 0 0 0,0 1 0 0 0,0-1 0 0 0,1 0 0 0 0,5 1 0 0 0,43 0 0 0 0,35 4 182 0 0,-43-4-75 0 0,58-4 0 0 0,-20 0 63 0 0,-42 3-120 0 0,-1 2 1 0 0,0 2 0 0 0,45 10-1 0 0,-67-12-20 0 0,1-1-1 0 0,-1-1 0 0 0,1-1 0 0 0,24-2 0 0 0,11 0 28 0 0,-25 0 15 0 0,41-6 0 0 0,-12 0 40 0 0,27 6-33 0 0,0 0-41 0 0,-76 2-39 0 0,0 0 1 0 0,0 1-1 0 0,0 0 0 0 0,11 3 0 0 0,13 1 59 0 0,12-1-21 0 0,88-6 0 0 0,-104 2-5 0 0,0 1-1 0 0,0 1 1 0 0,36 7 0 0 0,-56-7-31 0 0,-5-2-1 0 0,0 0 0 0 0,0 0 0 0 0,-1 0 0 0 0,1-1 0 0 0,0 0 0 0 0,-1 0 0 0 0,8-2 0 0 0,-7 2 0 0 0,0-1 0 0 0,1 1 0 0 0,-1 0 0 0 0,0 0 0 0 0,10 1 0 0 0,-2 0 11 0 0,-1 0 0 0 0,16-3-1 0 0,-15 2 1 0 0,0-1 0 0 0,16 2-1 0 0,34 2-10 0 0,-42-3 0 0 0,0 2 0 0 0,0 0 0 0 0,33 7 0 0 0,1 0 41 0 0,-16-3-18 0 0,8 0-17 0 0,-31-4 14 0 0,0 0-1 0 0,16 5 0 0 0,-20-3-19 0 0,-6-1 0 0 0,1 0 0 0 0,0-1 0 0 0,0 0 0 0 0,-1 0 0 0 0,1 0 0 0 0,14-1 0 0 0,10-2 4 0 0,-25 2 2 0 0,1-1 1 0 0,0 1-1 0 0,0-1 1 0 0,-1 0-1 0 0,1 0 1 0 0,0-1-1 0 0,-1 0 1 0 0,1 0-1 0 0,-1-1 0 0 0,6-3 1 0 0,-4 1 37 0 0,0 1 1 0 0,15-7-1 0 0,-21 11-37 0 0,-1-1 1 0 0,1 0-1 0 0,-1 1 0 0 0,1-1 0 0 0,-1 1 1 0 0,1-1-1 0 0,0 1 0 0 0,-1 0 0 0 0,1 0 0 0 0,0 0 1 0 0,-1 0-1 0 0,1 0 0 0 0,0 0 0 0 0,-1 0 1 0 0,1 0-1 0 0,0 1 0 0 0,-1-1 0 0 0,1 1 0 0 0,-1-1 1 0 0,1 1-1 0 0,-1-1 0 0 0,1 1 0 0 0,2 2 1 0 0,-4-2-293 0 0,1 0 1 0 0,0 0-1 0 0,0 0 1 0 0,-1 0-1 0 0,1 0 1 0 0,0 1-1 0 0,-1-1 1 0 0,0 0-1 0 0,1 0 1 0 0,-1 1-1 0 0,0-1 1 0 0,1 3-1 0 0,-1-3-52 0 0,2 16-4249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1T00:13:18.550"/>
    </inkml:context>
    <inkml:brush xml:id="br0">
      <inkml:brushProperty name="width" value="0.1" units="cm"/>
      <inkml:brushProperty name="height" value="0.1" units="cm"/>
      <inkml:brushProperty name="color" value="#66CC00"/>
    </inkml:brush>
  </inkml:definitions>
  <inkml:trace contextRef="#ctx0" brushRef="#br0">1 13 919 0 0,'1'0'1561'0'0,"2"1"-1392"0"0,-1-1 1 0 0,0 0 0 0 0,0-1-1 0 0,0 1 1 0 0,0 0-1 0 0,0 0 1 0 0,0-1-1 0 0,0 1 1 0 0,4-2-1 0 0,-4 1-17 0 0,1 0 0 0 0,-1 0 0 0 0,1 1 0 0 0,0 0 0 0 0,-1-1 0 0 0,1 1 0 0 0,4 0 0 0 0,10 0 502 0 0,-12-1-559 0 0,-1 1-1 0 0,1 0 1 0 0,0 0 0 0 0,0 1 0 0 0,-1-1-1 0 0,1 1 1 0 0,7 2 0 0 0,32 12 389 0 0,-31-11-243 0 0,0-1 0 0 0,0 0 0 0 0,24 2 0 0 0,28 9 251 0 0,80-10 711 0 0,-81-4-987 0 0,27-15 205 0 0,-77 12-328 0 0,4 0 6 0 0,12 4 72 0 0,-23-1-137 0 0,1 0-1 0 0,-1 0 0 0 0,11 2 0 0 0,-12 0-12 0 0,0-1-1 0 0,0-1 0 0 0,0 1 0 0 0,0-1 1 0 0,0 0-1 0 0,0-1 0 0 0,0 1 0 0 0,0-1 1 0 0,10-3-1 0 0,-14 3-11 0 0,0 1 0 0 0,0 0 0 0 0,-1 0 0 0 0,1 0 0 0 0,0 0 0 0 0,0 0-1 0 0,-1 1 1 0 0,1-1 0 0 0,0 0 0 0 0,-1 1 0 0 0,1-1 0 0 0,0 1 0 0 0,-1 0 0 0 0,3 1 0 0 0,18 4 92 0 0,8-6-77 0 0,253 6 666 0 0,-258-4-666 0 0,-6 0 28 0 0,30-1 0 0 0,26-9 101 0 0,92-21 0 0 0,-132 21-139 0 0,-9 3 23 0 0,-1 1-1 0 0,1 1 0 0 0,-1 1 0 0 0,40 2 1 0 0,6 5-3 0 0,115 12 70 0 0,-144-14-88 0 0,1-1-1 0 0,64-5 1 0 0,-4-1 1 0 0,-29-1-17 0 0,-47 2 0 0 0,42 2 0 0 0,174 17 0 0 0,-166-15 0 0 0,-44-2 0 0 0,187-13 40 0 0,-59 2-16 0 0,-107 12-24 0 0,0 3 0 0 0,85 15 0 0 0,-107-13 0 0 0,-12-2 0 0 0,1-1 0 0 0,0-1 0 0 0,0-1 0 0 0,0 0 0 0 0,29-6 0 0 0,68-5 0 0 0,-99 9 0 0 0,1 1 10 0 0,-2-1 26 0 0,0 2 0 0 0,28 1 0 0 0,-28-1-1 0 0,-17 0-32 0 0,1 0 1 0 0,-1-1-1 0 0,1 1 1 0 0,-1 0-1 0 0,1 0 1 0 0,-1 0-1 0 0,0 0 1 0 0,1 0-1 0 0,-1 0 1 0 0,1 1-1 0 0,-1-1 1 0 0,1 0-1 0 0,-1 1 1 0 0,0-1-1 0 0,1 1 1 0 0,-1-1-1 0 0,0 1 1 0 0,0 0-1 0 0,1 0 1 0 0,-1 0-1 0 0,0-1 0 0 0,0 1 1 0 0,0 0-1 0 0,0 0 1 0 0,0 0-1 0 0,0 1 1 0 0,0-1-1 0 0,0 0 1 0 0,0 0-1 0 0,-1 0 1 0 0,2 2-1 0 0,-1 0-374 0 0,0 1 0 0 0,0-1-1 0 0,0 1 1 0 0,-1-1-1 0 0,1 1 1 0 0,-1-1 0 0 0,0 1-1 0 0,0 5 1 0 0,0-7-59 0 0,0 16-3710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1T00:13:21.876"/>
    </inkml:context>
    <inkml:brush xml:id="br0">
      <inkml:brushProperty name="width" value="0.1" units="cm"/>
      <inkml:brushProperty name="height" value="0.1" units="cm"/>
      <inkml:brushProperty name="color" value="#66CC00"/>
    </inkml:brush>
  </inkml:definitions>
  <inkml:trace contextRef="#ctx0" brushRef="#br0">15 74 2127 0 0,'-1'0'17'0'0,"0"0"0"0"0,1 0 0 0 0,-1 1-1 0 0,0-1 1 0 0,1 0 0 0 0,-1 1 0 0 0,0-1-1 0 0,0 1 1 0 0,1-1 0 0 0,-1 1 0 0 0,1-1-1 0 0,-1 1 1 0 0,0-1 0 0 0,1 1 0 0 0,-1 0-1 0 0,1-1 1 0 0,0 1 0 0 0,-1 0 0 0 0,1-1-1 0 0,-1 1 1 0 0,1 0 0 0 0,0 0-1 0 0,-1 1 1 0 0,1-2 16 0 0,0 0 0 0 0,0 1 0 0 0,0-1 0 0 0,0 1 0 0 0,-1-1 0 0 0,1 0 0 0 0,0 1 0 0 0,0-1 0 0 0,0 1 0 0 0,0-1 0 0 0,0 0 0 0 0,0 1-1 0 0,0-1 1 0 0,0 1 0 0 0,1-1 0 0 0,-1 1 0 0 0,0-1 0 0 0,0 0 0 0 0,0 1 0 0 0,0-1 0 0 0,0 0 0 0 0,1 1 0 0 0,-1-1 0 0 0,0 1 0 0 0,0-1 0 0 0,1 0 0 0 0,-1 1 0 0 0,0-1 0 0 0,0 0 0 0 0,1 0-1 0 0,-1 1 1 0 0,0-1 0 0 0,1 0 0 0 0,-1 0 0 0 0,1 1 0 0 0,-1-1 0 0 0,0 0 0 0 0,1 0 0 0 0,-1 0 0 0 0,0 0 0 0 0,1 0 0 0 0,-1 0 0 0 0,1 1 0 0 0,-1-1 0 0 0,1 0 0 0 0,-1 0 0 0 0,0 0-1 0 0,2-1 1 0 0,11 2 459 0 0,-1-2-1 0 0,1 1 1 0 0,0-2-1 0 0,0 0 1 0 0,0 0-1 0 0,15-6 0 0 0,-26 7-449 0 0,0 1-1 0 0,0-1 1 0 0,1 1-1 0 0,-1 0 0 0 0,0 0 1 0 0,0 0-1 0 0,0 0 1 0 0,0 0-1 0 0,1 0 0 0 0,2 1 1 0 0,-3 0-2 0 0,0-1 0 0 0,1 1 0 0 0,-1-1 0 0 0,1 0 0 0 0,-1 0 0 0 0,1 0 0 0 0,-1 0 0 0 0,4-1 0 0 0,-2 0 13 0 0,0 1-1 0 0,0 0 1 0 0,1 0-1 0 0,-1 1 1 0 0,0-1-1 0 0,0 1 0 0 0,0 0 1 0 0,7 3-1 0 0,0-1 38 0 0,-1 0 0 0 0,1 0 0 0 0,0-1 0 0 0,0-1 0 0 0,0 1 0 0 0,0-2 0 0 0,20 0 0 0 0,91-1 610 0 0,-59 2-541 0 0,-16-3-6 0 0,65-11-1 0 0,-73 6-22 0 0,0 3-1 0 0,76 0 0 0 0,-14 2-1 0 0,117 8 182 0 0,-176-6-244 0 0,1-1 1 0 0,-1-2 0 0 0,67-13-1 0 0,15 0 57 0 0,-39 6-54 0 0,-58 7-57 0 0,0 2-1 0 0,28 2 1 0 0,-26 0 2 0 0,41-3 1 0 0,34-2-15 0 0,2 1 0 0 0,59-12 0 0 0,-11 9 0 0 0,-144 6 0 0 0,93 5 0 0 0,-36 0 0 0 0,122 13 64 0 0,212-18 0 0 0,-224 3-62 0 0,-132-1 7 0 0,-2-1 11 0 0,-25-2-12 0 0,0 2 1 0 0,0 0-1 0 0,31 6 0 0 0,-43-6 12 0 0,0 0 0 0 0,0-1 0 0 0,0 0 0 0 0,0 0 0 0 0,6-1-1 0 0,7 0 38 0 0,-14 2-27 0 0,0-1 0 0 0,0-1-1 0 0,-1 1 1 0 0,1 0 0 0 0,0-1 0 0 0,0 0-1 0 0,-1 0 1 0 0,1-1 0 0 0,-1 1-1 0 0,1-1 1 0 0,-1 0 0 0 0,0 0 0 0 0,9-5-1 0 0,-13 6-20 0 0,0 1-1 0 0,1 0 0 0 0,-1-1 0 0 0,1 1 0 0 0,-1-1 1 0 0,0 1-1 0 0,0 0 0 0 0,1-1 0 0 0,-1 1 1 0 0,0-1-1 0 0,0 1 0 0 0,1-1 0 0 0,-1 1 0 0 0,0-1 1 0 0,0 1-1 0 0,0-1 0 0 0,0 1 0 0 0,0-1 1 0 0,0 1-1 0 0,0-1 0 0 0,0 0 0 0 0,0 1 0 0 0,0-1 1 0 0,0 1-1 0 0,0-1 0 0 0,0 1 0 0 0,0-1 1 0 0,-1 1-1 0 0,1-1 0 0 0,0 1 0 0 0,0-1 1 0 0,-1 1-1 0 0,1 0 0 0 0,0-1 0 0 0,0 1 0 0 0,-1-1 1 0 0,1 1-1 0 0,-1 0 0 0 0,1-1 0 0 0,0 1 1 0 0,-1-1-1 0 0,1 1 0 0 0,-1 0 0 0 0,1 0 0 0 0,-1-1 1 0 0,1 1-1 0 0,-1 0 0 0 0,-1-1 0 0 0,1 0 0 0 0,0 1-1 0 0,0-1 1 0 0,0 1 0 0 0,0 0 0 0 0,-1-1-1 0 0,1 1 1 0 0,0 0 0 0 0,0 0 0 0 0,-1 0-1 0 0,1-1 1 0 0,0 1 0 0 0,0 1-1 0 0,-1-1 1 0 0,1 0 0 0 0,0 0 0 0 0,0 0-1 0 0,-1 1 1 0 0,1-1 0 0 0,-2 1 0 0 0,-14 10-37 0 0,12-8-397 0 0,-1 0-1 0 0,1 1 1 0 0,0 0-1 0 0,0 0 0 0 0,-8 8 1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1T00:13:43.525"/>
    </inkml:context>
    <inkml:brush xml:id="br0">
      <inkml:brushProperty name="width" value="0.1" units="cm"/>
      <inkml:brushProperty name="height" value="0.1" units="cm"/>
      <inkml:brushProperty name="color" value="#66CC00"/>
    </inkml:brush>
  </inkml:definitions>
  <inkml:trace contextRef="#ctx0" brushRef="#br0">1 193 919 0 0,'0'-2'67'0'0,"0"3"-14"0"0,0-1-1 0 0,0 0 1 0 0,0 0-1 0 0,0 1 1 0 0,0-1-1 0 0,0 0 1 0 0,0 0-1 0 0,0 0 1 0 0,0 1-1 0 0,0-1 0 0 0,0 0 1 0 0,0 0-1 0 0,0 0 1 0 0,0 1-1 0 0,1-1 1 0 0,-1 0-1 0 0,0 0 1 0 0,0 0-1 0 0,0 1 1 0 0,0-1-1 0 0,0 0 1 0 0,0 0-1 0 0,0 0 1 0 0,1 0-1 0 0,-1 1 1 0 0,0-1-1 0 0,0 0 1 0 0,0 0-1 0 0,1 0 1 0 0,-1 0-1 0 0,0 0 1 0 0,0 0-1 0 0,0 0 1 0 0,0 1-1 0 0,1-1 1 0 0,-1 0-1 0 0,0 0 1 0 0,0 0-1 0 0,1 0 1 0 0,-1 0-1 0 0,0 0 1 0 0,0 0-1 0 0,0 0 1 0 0,1 0-1 0 0,10 2 223 0 0,-7-2-171 0 0,1-1-1 0 0,-1-1 0 0 0,0 1 0 0 0,1-1 0 0 0,-1 1 1 0 0,0-1-1 0 0,0 0 0 0 0,-1-1 0 0 0,1 1 0 0 0,0-1 0 0 0,6-5 1 0 0,14-9 336 0 0,-14 11-324 0 0,-7 5-82 0 0,0-1 1 0 0,0 0-1 0 0,0 1 1 0 0,0-1 0 0 0,0 1-1 0 0,1 0 1 0 0,-1 0-1 0 0,0 0 1 0 0,6 0-1 0 0,-4 0-27 0 0,1 1 0 0 0,-1-2-1 0 0,0 1 1 0 0,1 0 0 0 0,-1-1-1 0 0,0 0 1 0 0,0 0 0 0 0,7-5-1 0 0,-8 5 10 0 0,1 0 0 0 0,0 1 0 0 0,0-1 0 0 0,0 1-1 0 0,1 0 1 0 0,-1 0 0 0 0,8 0 0 0 0,16-3 135 0 0,45-15 233 0 0,-22 3-184 0 0,35 5 191 0 0,-48 7-238 0 0,-27 3-98 0 0,0-1 1 0 0,0 0 0 0 0,14-6-1 0 0,-12 5 23 0 0,-1 0 0 0 0,19-2 0 0 0,15-3 63 0 0,-32 4-78 0 0,1-1-24 0 0,0 1 0 0 0,1 1-1 0 0,-1 0 1 0 0,1 1-1 0 0,0 1 1 0 0,23 1-1 0 0,88 13 208 0 0,-117-10-232 0 0,1 1 1 0 0,-1-1 0 0 0,0 2-1 0 0,0 0 1 0 0,0 0 0 0 0,-1 1-1 0 0,1 0 1 0 0,-1 1 0 0 0,16 13-1 0 0,-21-16-14 0 0,0-1 0 0 0,1 0 0 0 0,0 0 0 0 0,8 2 0 0 0,-5-2 0 0 0,52 31 75 0 0,-32-14-16 0 0,-23-16-60 0 0,0 0-1 0 0,0 0 1 0 0,0 0 0 0 0,11 4 0 0 0,-1-2 20 0 0,0-1-1 0 0,0-1 0 0 0,1 0 1 0 0,-1-1-1 0 0,1-1 0 0 0,24 0 0 0 0,91-4 36 0 0,-43-6-44 0 0,31-10 126 0 0,-102 15-119 0 0,24-7-1 0 0,17-3 15 0 0,32-1-31 0 0,69-12 0 0 0,-141 24 0 0 0,0 2 0 0 0,0 0 0 0 0,0 1 0 0 0,25 5 0 0 0,19 1 0 0 0,147 8 0 0 0,-131-13 0 0 0,-54-2 0 0 0,-18-1 0 0 0,0 0 0 0 0,0 0 0 0 0,0 0-1 0 0,0-1 1 0 0,7-3 0 0 0,-7 3 11 0 0,1 0 1 0 0,-1 0-1 0 0,13-1 0 0 0,-18 2-9 0 0,1 1-1 0 0,0 1 1 0 0,0-1-1 0 0,0 0 1 0 0,0 1-1 0 0,0-1 0 0 0,-1 1 1 0 0,1 0-1 0 0,0 0 1 0 0,0 0-1 0 0,-1 0 1 0 0,1 0-1 0 0,3 3 0 0 0,3 5-1 0 0,-8-9 0 0 0,-1 1 0 0 0,0-1 0 0 0,1 1 0 0 0,-1-1 0 0 0,0 0 0 0 0,1 1 0 0 0,-1-1 0 0 0,1 0 0 0 0,-1 1 0 0 0,1-1 0 0 0,-1 0 0 0 0,1 1 0 0 0,-1-1 0 0 0,1 0 0 0 0,-1 0 0 0 0,1 0 0 0 0,-1 0 0 0 0,1 1 0 0 0,0-1 0 0 0,-1 0 0 0 0,1 0 0 0 0,-1 0 0 0 0,1 0 0 0 0,-1 0 0 0 0,1 0 0 0 0,0 0 0 0 0,-1-1 0 0 0,1 1 0 0 0,-1 0 0 0 0,1 0 0 0 0,0-1 0 0 0,2 1 0 0 0,0 0 0 0 0,-1 0 0 0 0,1 0 0 0 0,0 0 0 0 0,0 0 0 0 0,-1 0 0 0 0,1 1 0 0 0,0-1 0 0 0,0 1 0 0 0,-1 0 0 0 0,1 0 0 0 0,-1 0 0 0 0,1 0 0 0 0,-1 0 0 0 0,4 3 0 0 0,8 1 26 0 0,-6-2 219 0 0,-7 11-124 0 0,-2-2-135 0 0,-4 2-60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1T00:13:51.708"/>
    </inkml:context>
    <inkml:brush xml:id="br0">
      <inkml:brushProperty name="width" value="0.1" units="cm"/>
      <inkml:brushProperty name="height" value="0.1" units="cm"/>
      <inkml:brushProperty name="color" value="#66CC00"/>
    </inkml:brush>
  </inkml:definitions>
  <inkml:trace contextRef="#ctx0" brushRef="#br0">1 108 1295 0 0,'0'-1'21'0'0,"1"0"-1"0"0,-1-1 0 0 0,1 1 0 0 0,0 0 0 0 0,0 0 0 0 0,-1 0 0 0 0,1 0 0 0 0,0 0 0 0 0,0 0 0 0 0,0 0 0 0 0,0 0 0 0 0,0 1 0 0 0,0-1 0 0 0,0 0 0 0 0,2 0 0 0 0,0-2 59 0 0,3-3 82 0 0,1-1 57 0 0,0 0 1 0 0,0 1-1 0 0,0 0 0 0 0,1 0 0 0 0,8-4 0 0 0,-9 6-158 0 0,0 0 0 0 0,0 1 0 0 0,0 0 0 0 0,1 0 1 0 0,0 0-1 0 0,0 1 0 0 0,-1 1 0 0 0,1-1 0 0 0,0 1 1 0 0,0 1-1 0 0,0-1 0 0 0,0 1 0 0 0,0 1 0 0 0,13 1 0 0 0,-10-1-58 0 0,-1-1 0 0 0,1 0 0 0 0,0-1 0 0 0,-1 0 0 0 0,20-5-1 0 0,-20 3 0 0 0,11 0-1 0 0,0 1 0 0 0,0 1 0 0 0,1 0 0 0 0,-1 2 0 0 0,0 0 0 0 0,41 9 0 0 0,-38-5 0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38:05.494"/>
    </inkml:context>
    <inkml:brush xml:id="br0">
      <inkml:brushProperty name="width" value="0.1" units="cm"/>
      <inkml:brushProperty name="height" value="0.1" units="cm"/>
      <inkml:brushProperty name="color" value="#E71224"/>
    </inkml:brush>
  </inkml:definitions>
  <inkml:trace contextRef="#ctx0" brushRef="#br0">2043 88 455 0 0,'-5'-2'358'0'0,"1"0"0"0"0,-1 0-1 0 0,0 1 1 0 0,0 0-1 0 0,0 0 1 0 0,0 0 0 0 0,0 1-1 0 0,0-1 1 0 0,0 1-1 0 0,0 0 1 0 0,0 1 0 0 0,0-1-1 0 0,0 1 1 0 0,-8 2-1 0 0,-6 3-352 0 0,0 1 0 0 0,-26 13 0 0 0,0 0 254 0 0,26-13-192 0 0,-2 0 0 0 0,1-2 0 0 0,-1-1 0 0 0,1 0 0 0 0,-1-2 1 0 0,0 0-1 0 0,0-1 0 0 0,0-2 0 0 0,-1 0 0 0 0,-23-4 0 0 0,-326-47 2829 0 0,79 6-2052 0 0,216 32-641 0 0,-33-5-34 0 0,-1 5 1 0 0,-123 0-1 0 0,127 16-585 0 0,-122 18 0 0 0,173-13-555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1T00:14:05.573"/>
    </inkml:context>
    <inkml:brush xml:id="br0">
      <inkml:brushProperty name="width" value="0.1" units="cm"/>
      <inkml:brushProperty name="height" value="0.1" units="cm"/>
      <inkml:brushProperty name="color" value="#66CC00"/>
    </inkml:brush>
  </inkml:definitions>
  <inkml:trace contextRef="#ctx0" brushRef="#br0">3150 73 919 0 0,'-13'-3'2085'0'0,"12"3"-2076"0"0,0 0-1 0 0,1-1 1 0 0,-1 1-1 0 0,0 0 1 0 0,0 0-1 0 0,1 0 0 0 0,-1-1 1 0 0,0 1-1 0 0,0 0 1 0 0,1 0-1 0 0,-1 0 1 0 0,0 0-1 0 0,0 0 1 0 0,0 1-1 0 0,1-1 1 0 0,-1 0-1 0 0,0 0 1 0 0,0 0-1 0 0,1 1 0 0 0,-1-1 1 0 0,0 0-1 0 0,1 1 1 0 0,-1-1-1 0 0,0 1 1 0 0,1-1-1 0 0,-1 1 1 0 0,0-1-1 0 0,1 1 1 0 0,-1 0-1 0 0,-3 2 80 0 0,1-1-1 0 0,0 1 1 0 0,0-1-1 0 0,-1 0 1 0 0,0 0 0 0 0,1 0-1 0 0,-1 0 1 0 0,0-1-1 0 0,0 0 1 0 0,0 1 0 0 0,0-1-1 0 0,-5 0 1 0 0,-7 1 686 0 0,-28-1 1 0 0,42-1-730 0 0,-18 0 334 0 0,1-1 0 0 0,0-2-1 0 0,-27-6 1 0 0,38 8-302 0 0,1 0 0 0 0,-1 1-1 0 0,1-1 1 0 0,-1 2 0 0 0,-9 0 0 0 0,-10 0 145 0 0,19-1-128 0 0,0-2 0 0 0,0 1 0 0 0,0-1 0 0 0,0 0 0 0 0,-14-7 0 0 0,-6-1 391 0 0,10 4-243 0 0,-7-3-29 0 0,-49-5 235 0 0,46 11-147 0 0,-29-8 0 0 0,47 9-222 0 0,0 0 0 0 0,0 1 1 0 0,-11 1-1 0 0,11-1-38 0 0,0 1-1 0 0,1-1 1 0 0,-12-2 0 0 0,8 0 22 0 0,0 0-1 0 0,0 2 1 0 0,0 0-1 0 0,0 0 0 0 0,0 1 1 0 0,0 0-1 0 0,0 2 1 0 0,-1-1-1 0 0,-18 6 0 0 0,-11 2-22 0 0,34-7-25 0 0,-1-1 0 0 0,1 1-1 0 0,0 1 1 0 0,1 0 0 0 0,-18 7-1 0 0,18-5-5 0 0,0 0-1 0 0,0-1 0 0 0,0-1 1 0 0,-1 1-1 0 0,1-2 1 0 0,-1 1-1 0 0,0-1 0 0 0,0 0 1 0 0,0-1-1 0 0,0 0 1 0 0,0 0-1 0 0,0-1 0 0 0,-10-1 1 0 0,-17 2 44 0 0,13 1 22 0 0,14-2-60 0 0,0 1 0 0 0,0 0 1 0 0,1 0-1 0 0,-1 1 1 0 0,1 1-1 0 0,-1-1 0 0 0,1 1 1 0 0,-9 5-1 0 0,10-6-10 0 0,1 1-1 0 0,-1-1 1 0 0,0 0 0 0 0,0-1-1 0 0,-1 0 1 0 0,1 0-1 0 0,0 0 1 0 0,0-1-1 0 0,-1 0 1 0 0,1 0 0 0 0,0-1-1 0 0,0 0 1 0 0,-10-2-1 0 0,-52-14 556 0 0,66 16-551 0 0,0 0-1 0 0,-1 1 0 0 0,1 0 1 0 0,0 0-1 0 0,-1 0 1 0 0,1 0-1 0 0,-1 0 0 0 0,1 1 1 0 0,0 0-1 0 0,-6 1 1 0 0,5-1-2 0 0,0 1 0 0 0,0-2 1 0 0,-1 1-1 0 0,1-1 1 0 0,0 1-1 0 0,-7-1 0 0 0,-26-7 18 0 0,27 5-10 0 0,0 0 1 0 0,0 0-1 0 0,0 1 0 0 0,0 0 0 0 0,0 1 0 0 0,-1 0 1 0 0,1 0-1 0 0,0 1 0 0 0,0 1 0 0 0,-13 3 0 0 0,4 1-15 0 0,1-1 0 0 0,0 0 0 0 0,-1-2 0 0 0,0 0 0 0 0,-25 1 0 0 0,43-4 0 0 0,-8 0 11 0 0,1 0 0 0 0,-1-1 0 0 0,1 1 1 0 0,0-1-1 0 0,-1-1 0 0 0,-12-3 0 0 0,-86-35 498 0 0,82 33-452 0 0,0 1 0 0 0,-35-3 0 0 0,50 9-49 0 0,1 1 1 0 0,0 0 0 0 0,-1 0 0 0 0,1 1 0 0 0,0 0 0 0 0,-1 1 0 0 0,-8 3 0 0 0,5-2-5 0 0,1 0 1 0 0,-23 3 0 0 0,-12-2 14 0 0,-77 12 15 0 0,103-12-26 0 0,9-2 6 0 0,0-1 0 0 0,-1 1 0 0 0,-22 0 0 0 0,-8-3 90 0 0,0 2 0 0 0,0 2 0 0 0,-47 10 0 0 0,40-5-12 0 0,-73 3-1 0 0,58-7-20 0 0,45-3-225 0 0,0 1 1 0 0,1 2 0 0 0,-27 8-1 0 0,4 3-3862 0 0,17-3-424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1T00:14:25.382"/>
    </inkml:context>
    <inkml:brush xml:id="br0">
      <inkml:brushProperty name="width" value="0.1" units="cm"/>
      <inkml:brushProperty name="height" value="0.1" units="cm"/>
      <inkml:brushProperty name="color" value="#66CC00"/>
    </inkml:brush>
  </inkml:definitions>
  <inkml:trace contextRef="#ctx0" brushRef="#br0">1529 28 1375 0 0,'3'-1'267'0'0,"1"0"0"0"0,0-1 0 0 0,-1 0 0 0 0,1 0 0 0 0,-1 0 0 0 0,0 0 0 0 0,0-1 0 0 0,0 1 0 0 0,0-1 0 0 0,4-4 233 0 0,-9 7-291 0 0,0 0 0 0 0,-1 1-1 0 0,1-1 1 0 0,-1 1 0 0 0,1 0 0 0 0,0 0 0 0 0,-1 0 0 0 0,-3 2 0 0 0,-17 6 435 0 0,8-8-169 0 0,-1 1 1 0 0,0-2 0 0 0,0 0 0 0 0,-23-3-1 0 0,-19-5 760 0 0,30 12-1186 0 0,24-3-43 0 0,0 0 1 0 0,-1 0-1 0 0,1-1 1 0 0,-1 1-1 0 0,-6-1 1 0 0,-81-13 942 0 0,84 12-919 0 0,1 1 0 0 0,-1 0 0 0 0,1 1 0 0 0,-1-1 0 0 0,1 1 0 0 0,0 1-1 0 0,-1 0 1 0 0,1 0 0 0 0,-7 3 0 0 0,-27 6 114 0 0,25-8-33 0 0,0-2 1 0 0,0 0-1 0 0,0-1 0 0 0,0-1 1 0 0,0 0-1 0 0,0-1 0 0 0,-23-6 1 0 0,22 5-77 0 0,-35-1 1 0 0,21 2 21 0 0,9 2-38 0 0,18 1-12 0 0,0-1 0 0 0,1 0-1 0 0,-1 0 1 0 0,0 0 0 0 0,1 0 0 0 0,-1-1 0 0 0,-4-1 0 0 0,1 1 6 0 0,0 0-1 0 0,0 0 0 0 0,-1 0 1 0 0,-11 1-1 0 0,13 0-10 0 0,-5 1-2 0 0,0 1 0 0 0,0 0 0 0 0,0 0 0 0 0,0 1 0 0 0,0 1 0 0 0,-17 7 0 0 0,21-8 0 0 0,-1 0 0 0 0,1-1 0 0 0,-1 0 0 0 0,0 0 0 0 0,1 0 0 0 0,-1-1 0 0 0,0-1 0 0 0,-11 1 0 0 0,12-1 16 0 0,0 1 1 0 0,1 1-1 0 0,-1-1 0 0 0,-12 5 0 0 0,-13 2 31 0 0,-10-2 299 0 0,-81 0-1 0 0,31-14-225 0 0,72 5-161 0 0,0 1 1 0 0,1 0-1 0 0,-1 2 1 0 0,0 0 0 0 0,-30 5-1 0 0,-2 10-1705 0 0,37-11 316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1T00:14:26.728"/>
    </inkml:context>
    <inkml:brush xml:id="br0">
      <inkml:brushProperty name="width" value="0.1" units="cm"/>
      <inkml:brushProperty name="height" value="0.1" units="cm"/>
      <inkml:brushProperty name="color" value="#66CC00"/>
    </inkml:brush>
  </inkml:definitions>
  <inkml:trace contextRef="#ctx0" brushRef="#br0">0 88 1839 0 0,'0'-1'90'0'0,"1"0"-1"0"0,-1 1 0 0 0,0-1 0 0 0,1 0 0 0 0,-1 1 0 0 0,1-1 0 0 0,-1 1 0 0 0,1-1 0 0 0,-1 0 0 0 0,1 1 1 0 0,-1-1-1 0 0,1 1 0 0 0,0 0 0 0 0,-1-1 0 0 0,1 1 0 0 0,-1-1 0 0 0,1 1 0 0 0,0 0 0 0 0,0 0 0 0 0,-1-1 0 0 0,1 1 1 0 0,0 0-1 0 0,-1 0 0 0 0,1 0 0 0 0,0 0 0 0 0,1 0 0 0 0,30-5 1462 0 0,-16 3-1102 0 0,116-32 671 0 0,-88 22-581 0 0,1 3 1 0 0,57-5-1 0 0,-84 14-321 0 0,-1 1 0 0 0,1 0-1 0 0,21 6 1 0 0,17 1 255 0 0,-24-4-169 0 0,-21-3-136 0 0,0 1 0 0 0,0-2 0 0 0,21 0 0 0 0,44-8 259 0 0,-56 6-409 0 0,0 1 0 0 0,0 0 0 0 0,33 4 0 0 0,58 15 73 0 0,-52-7-73 0 0,-16-6-7 0 0,0-1 0 0 0,0-2-1 0 0,1-2 1 0 0,-1-2 0 0 0,62-11-1 0 0,-64 9 12 0 0,0 2-1 0 0,68 5 0 0 0,8 3 43 0 0,-86-3-64 0 0,-1 3 0 0 0,0 0 0 0 0,50 18 0 0 0,-52-14 0 0 0,1-2 0 0 0,0-1 0 0 0,0-1 0 0 0,32 3 0 0 0,-13-9 39 0 0,0-1 1 0 0,73-12-1 0 0,-114 12-13 0 0,0 1 0 0 0,0-1 0 0 0,-1 1 1 0 0,1 1-1 0 0,8 1 0 0 0,-12-2-91 0 0,-1 0 0 0 0,1 1-1 0 0,0 0 1 0 0,0 0 0 0 0,-1 0 0 0 0,1 0-1 0 0,0 0 1 0 0,-1 0 0 0 0,1 0 0 0 0,-1 1-1 0 0,0 0 1 0 0,1-1 0 0 0,-1 1 0 0 0,4 4-1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1T00:14:33.251"/>
    </inkml:context>
    <inkml:brush xml:id="br0">
      <inkml:brushProperty name="width" value="0.1" units="cm"/>
      <inkml:brushProperty name="height" value="0.1" units="cm"/>
      <inkml:brushProperty name="color" value="#66CC00"/>
    </inkml:brush>
  </inkml:definitions>
  <inkml:trace contextRef="#ctx0" brushRef="#br0">24 0 1351 0 0,'-15'36'3992'0'0,"13"-14"-3585"0"0,1-15 237 0 0,1-1-1 0 0,-1 1 1 0 0,-3 10 0 0 0,4-17-607 0 0,0 1 1 0 0,0 0-1 0 0,0 0 1 0 0,0-1 0 0 0,0 1-1 0 0,0 0 1 0 0,0 0-1 0 0,0-1 1 0 0,0 1 0 0 0,0 0-1 0 0,1 0 1 0 0,-1-1-1 0 0,0 1 1 0 0,1 0 0 0 0,-1-1-1 0 0,0 1 1 0 0,1 0-1 0 0,-1-1 1 0 0,1 1-1 0 0,-1-1 1 0 0,1 1 0 0 0,-1 0-1 0 0,1-1 1 0 0,-1 1-1 0 0,1-1 1 0 0,0 0 0 0 0,-1 1-1 0 0,1-1 1 0 0,0 1-1 0 0,-1-1 1 0 0,1 0 0 0 0,0 1-1 0 0,-1-1 1 0 0,2 0-1 0 0,32 10 1159 0 0,-26-9-945 0 0,59 20 101 0 0,-37-15-25 0 0,0-2-1 0 0,0-1 0 0 0,1-1 0 0 0,33-2 0 0 0,-32 0-215 0 0,0 2-48 0 0,11 0 12 0 0,-17-3-20 0 0,-17 1-20 0 0,-1 0 0 0 0,0-1 0 0 0,10-2 0 0 0,77-18 618 0 0,-84 20-617 0 0,1 0 0 0 0,-1 1-1 0 0,0 1 1 0 0,0 0-1 0 0,0 0 1 0 0,11 3 0 0 0,-7-1 23 0 0,31 1 0 0 0,-40-4-58 0 0,70-2 62 0 0,-69 2-55 0 0,-1 0 0 0 0,1 1 0 0 0,-1 0 0 0 0,1 0 0 0 0,-1 1 0 0 0,0-1 0 0 0,7 4 1 0 0,22 5-10 0 0,19 0 67 0 0,69 8-68 0 0,-76-15 4 0 0,68 4 50 0 0,-107-7-60 0 0,-1 0 53 0 0,-1 0 0 0 0,1 0 0 0 0,-1-1 0 0 0,1 0-1 0 0,-1 0 1 0 0,8-3 0 0 0,13-4 349 0 0,0 1 1 0 0,43-5-1 0 0,-68 11-384 0 0,1 1 0 0 0,-1 0 0 0 0,0 0 0 0 0,0 0 0 0 0,0 0 0 0 0,0 0 1 0 0,0 0-1 0 0,0 1 0 0 0,1-1 0 0 0,-1 1 0 0 0,0-1 0 0 0,0 1 0 0 0,0 0 0 0 0,0 0 0 0 0,0 0 0 0 0,3 2 0 0 0,-4-2-73 0 0,0 1 0 0 0,0-1 0 0 0,0 1 0 0 0,0-1 0 0 0,0 1 0 0 0,0 0 0 0 0,0-1 0 0 0,0 1-1 0 0,-1 0 1 0 0,1 0 0 0 0,0-1 0 0 0,-1 1 0 0 0,0 0 0 0 0,1 0 0 0 0,-1 0 0 0 0,0 0 0 0 0,0 0-1 0 0,0-1 1 0 0,-1 4 0 0 0,0 14-677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1T00:14:40.697"/>
    </inkml:context>
    <inkml:brush xml:id="br0">
      <inkml:brushProperty name="width" value="0.1" units="cm"/>
      <inkml:brushProperty name="height" value="0.1" units="cm"/>
      <inkml:brushProperty name="color" value="#66CC00"/>
    </inkml:brush>
  </inkml:definitions>
  <inkml:trace contextRef="#ctx0" brushRef="#br0">1512 48 1839 0 0,'-5'-5'143'0'0,"-1"0"0"0"0,0 1-1 0 0,0 0 1 0 0,0 0-1 0 0,0 0 1 0 0,-1 0-1 0 0,0 1 1 0 0,1 0-1 0 0,-1 1 1 0 0,-1-1-1 0 0,1 1 1 0 0,0 1 0 0 0,0-1-1 0 0,-1 1 1 0 0,1 1-1 0 0,-1-1 1 0 0,1 1-1 0 0,0 1 1 0 0,-1-1-1 0 0,1 1 1 0 0,-12 3-1 0 0,-1 2 95 0 0,-35 4-1 0 0,42-8-43 0 0,-16 3 306 0 0,12-3-46 0 0,-31 8 0 0 0,35-6-363 0 0,1 0 0 0 0,-1-1 0 0 0,0 0-1 0 0,0-1 1 0 0,-1-1 0 0 0,1 0 0 0 0,0-1 0 0 0,0 0-1 0 0,0-1 1 0 0,-15-3 0 0 0,16 2 88 0 0,1-1-1 0 0,-1 2 0 0 0,0-1 1 0 0,1 2-1 0 0,-1 0 1 0 0,0 0-1 0 0,0 1 1 0 0,-11 2-1 0 0,-5 2-124 0 0,-1-1 0 0 0,1-2 0 0 0,-1 0 0 0 0,-35-4-1 0 0,-92-17 748 0 0,107 13-689 0 0,31 3-11 0 0,-1 1 1 0 0,0 0-1 0 0,-34 3 0 0 0,-24 5 142 0 0,-42 6-13 0 0,104-9-214 0 0,1 1 0 0 0,-1 0 0 0 0,1 0 0 0 0,0 2 0 0 0,1 0 0 0 0,-17 9 0 0 0,-38 32-447 0 0,47-34-64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1T00:15:15.266"/>
    </inkml:context>
    <inkml:brush xml:id="br0">
      <inkml:brushProperty name="width" value="0.1" units="cm"/>
      <inkml:brushProperty name="height" value="0.1" units="cm"/>
      <inkml:brushProperty name="color" value="#66CC00"/>
    </inkml:brush>
  </inkml:definitions>
  <inkml:trace contextRef="#ctx0" brushRef="#br0">2907 15 919 0 0,'-1'0'68'0'0,"1"-1"0"0"0,-1 1 0 0 0,1 0 0 0 0,-1-1-1 0 0,1 1 1 0 0,-1 0 0 0 0,1-1 0 0 0,-1 1-1 0 0,1 0 1 0 0,-1 0 0 0 0,1-1 0 0 0,-1 1-1 0 0,0 0 1 0 0,1 0 0 0 0,-1 0 0 0 0,1 0-1 0 0,-1 0 1 0 0,0 0 0 0 0,1 0 0 0 0,-1 0-1 0 0,0 0 1 0 0,1 0 0 0 0,-1 0 0 0 0,1 0-1 0 0,-1 1 1 0 0,1-1 0 0 0,-1 0 0 0 0,0 0-1 0 0,1 1 1 0 0,-1-1 0 0 0,1 0 0 0 0,-1 1-1 0 0,1-1 1 0 0,-1 0 0 0 0,1 1 0 0 0,-1-1-1 0 0,1 1 1 0 0,0-1 0 0 0,-1 1 0 0 0,1-1 0 0 0,0 1-1 0 0,-1 0 1 0 0,-4 4 480 0 0,-4 2 257 0 0,0-1 0 0 0,0-1 0 0 0,-18 9 0 0 0,23-12-692 0 0,2-1 176 0 0,0 0-1 0 0,-1-1 1 0 0,1 1-1 0 0,-1-1 1 0 0,1 0-1 0 0,0 1 1 0 0,-5-1-1 0 0,-37-6 1420 0 0,36 7-1623 0 0,-1-1 1 0 0,0 2-1 0 0,0-1 0 0 0,1 1 1 0 0,-13 5-1 0 0,12-4-83 0 0,7-2 42 0 0,0 0 0 0 0,0 0 0 0 0,-1 0 0 0 0,1-1-1 0 0,0 1 1 0 0,-1 0 0 0 0,1-1 0 0 0,0 0 0 0 0,-1 0 0 0 0,1 1 0 0 0,-1-2 0 0 0,1 1 0 0 0,0 0 0 0 0,-1 0-1 0 0,1-1 1 0 0,-1 1 0 0 0,1-1 0 0 0,0 0 0 0 0,-5-1 0 0 0,4 1-13 0 0,-1 0 1 0 0,0 0-1 0 0,0 1 0 0 0,0 0 1 0 0,0 0-1 0 0,0 0 0 0 0,1 0 1 0 0,-1 0-1 0 0,0 1 0 0 0,0 0 1 0 0,0 0-1 0 0,0 0 0 0 0,1 0 1 0 0,-6 3-1 0 0,-14 3 38 0 0,9-4 74 0 0,-1 0 1 0 0,1-1 0 0 0,-1-1-1 0 0,0 0 1 0 0,1-1 0 0 0,-1-1-1 0 0,-20-2 1 0 0,33 2-108 0 0,-1 0-1 0 0,0 1 1 0 0,0 0-1 0 0,0 0 1 0 0,0 0-1 0 0,-5 0 1 0 0,7 1-33 0 0,-1-1 0 0 0,0 0 0 0 0,0 0 0 0 0,0 0 0 0 0,1 0 0 0 0,-1 0 1 0 0,0 0-1 0 0,0-1 0 0 0,0 1 0 0 0,1-1 0 0 0,-1 1 0 0 0,0-1 0 0 0,1 1 0 0 0,-1-1 0 0 0,0 0 0 0 0,-1-1 0 0 0,-1-1 18 0 0,-1 0-1 0 0,1 0 1 0 0,-1 0-1 0 0,0 1 1 0 0,0 0-1 0 0,0 0 1 0 0,0 0-1 0 0,0 1 1 0 0,0 0-1 0 0,-1 0 1 0 0,1 0-1 0 0,-6 0 1 0 0,1 0 14 0 0,0 0 0 0 0,0-1 0 0 0,0 0 0 0 0,-16-5 0 0 0,-12-4 35 0 0,-26 4 54 0 0,22 3-45 0 0,-42-12 113 0 0,73 15-161 0 0,0 0-1 0 0,-17 2 1 0 0,3 0 58 0 0,6-2-65 0 0,12 1-3 0 0,1 0 0 0 0,0 0 0 0 0,-1 0 0 0 0,1 1 0 0 0,-1-1 0 0 0,1 2 0 0 0,-12 3 0 0 0,13-4-13 0 0,0 0-1 0 0,0 0 0 0 0,-1 0 1 0 0,-5 0-1 0 0,-16 3 20 0 0,19-2 5 0 0,-1 0 0 0 0,0-1 1 0 0,1-1-1 0 0,-1 1 0 0 0,0-1 0 0 0,-15-3 0 0 0,-13 1 117 0 0,17 3-121 0 0,1 1 0 0 0,-28 6 1 0 0,18-3-40 0 0,7-2 11 0 0,-38 2 0 0 0,57-6 2 0 0,0 1-1 0 0,0-1 1 0 0,0 0 0 0 0,0 0-1 0 0,0 0 1 0 0,0 0-1 0 0,0 0 1 0 0,1-1 0 0 0,-1 1-1 0 0,-3-3 1 0 0,3 1 16 0 0,-1 1 1 0 0,0 0-1 0 0,1 0 0 0 0,-1 0 1 0 0,-8-2-1 0 0,-25 2-18 0 0,30 2 0 0 0,0 0 0 0 0,0-1 0 0 0,-15-3 0 0 0,16 4 0 0 0,1-1 0 0 0,-1 1 0 0 0,0 0 0 0 0,1 1 0 0 0,-1-1 0 0 0,0 1 0 0 0,1 0 0 0 0,-1 1 0 0 0,-6 1 0 0 0,-14 4 0 0 0,0-2 0 0 0,1 2 0 0 0,-30 12 0 0 0,-9 3 0 0 0,41-18 10 0 0,1 0-1 0 0,-1-1 0 0 0,0-1 0 0 0,0-1 1 0 0,-24-3-1 0 0,0 1-1 0 0,-6 6 15 0 0,42-3-16 0 0,0-1 0 0 0,0 0 0 0 0,0 0-1 0 0,0-1 1 0 0,-13-2 0 0 0,9 0 23 0 0,-1 1-1 0 0,-21 1 1 0 0,14 0-15 0 0,-41-8-15 0 0,30-2 0 0 0,30 10 0 0 0,0-1 0 0 0,0 0 0 0 0,0 0 0 0 0,0 0 0 0 0,-5-2 0 0 0,-7-2 0 0 0,14 4 0 0 0,-1 0 0 0 0,1-1 0 0 0,-1 1 0 0 0,1 0 0 0 0,-1-1 0 0 0,1 1 0 0 0,0-1 0 0 0,-3-2 0 0 0,3 3 0 0 0,1-1 0 0 0,-1 1 0 0 0,0-1 0 0 0,0 1 0 0 0,0 0 0 0 0,0 0 0 0 0,0 0 0 0 0,0 0 0 0 0,0 0 0 0 0,-1 0 0 0 0,1 0 0 0 0,0 1 0 0 0,0-1 0 0 0,-5 1 0 0 0,5 0 0 0 0,1 0 0 0 0,0 0 0 0 0,0 0 0 0 0,0 0 0 0 0,-1 0 0 0 0,1 0 0 0 0,0 0 0 0 0,0 0 0 0 0,0 0 0 0 0,-1-1 0 0 0,1 1 0 0 0,0 0 0 0 0,0-1 0 0 0,0 1 0 0 0,0-1 0 0 0,0 1 0 0 0,0-1 0 0 0,0 0 0 0 0,0 1 0 0 0,0-1 0 0 0,0 0 0 0 0,0 0 0 0 0,-1-1 0 0 0,1 1 0 0 0,-1-1 0 0 0,1 1 0 0 0,0 0 0 0 0,-1 0 0 0 0,1-1 0 0 0,-1 1 0 0 0,1 0 0 0 0,-1 0 0 0 0,0 0 0 0 0,0 1 0 0 0,1-1 0 0 0,-1 0 0 0 0,0 1 0 0 0,0-1 0 0 0,0 1 0 0 0,0 0 0 0 0,1-1 0 0 0,-4 1 0 0 0,-37-2 0 0 0,39 2 0 0 0,-29-3 0 0 0,27 2 0 0 0,0 0 0 0 0,0 1 0 0 0,0-1 0 0 0,-1 1 0 0 0,1 0 0 0 0,-8 2 0 0 0,-13 0 27 0 0,20-2-18 0 0,0 1 0 0 0,0-1 0 0 0,0 1 0 0 0,-6 2 0 0 0,10-3-1 0 0,0 1 0 0 0,-1-1 0 0 0,1 0 0 0 0,0 0 0 0 0,0-1 1 0 0,0 1-1 0 0,0 0 0 0 0,-1-1 0 0 0,1 1 0 0 0,0-1 0 0 0,0 0 0 0 0,-2-1 0 0 0,1 1 2 0 0,1 0-1 0 0,0 0 1 0 0,-1 1 0 0 0,1-1-1 0 0,-1 1 1 0 0,1-1 0 0 0,-1 1 0 0 0,-4 0-1 0 0,2 2-39 0 0,0 0 1 0 0,0 0-1 0 0,0 1 0 0 0,1-1 0 0 0,-1 1 0 0 0,1 0 0 0 0,0 1 1 0 0,0-1-1 0 0,0 1 0 0 0,0 0 0 0 0,-4 5 0 0 0,-8 8-837 0 0,-8 5-3117 0 0,-2 3-1311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1T00:15:39.738"/>
    </inkml:context>
    <inkml:brush xml:id="br0">
      <inkml:brushProperty name="width" value="0.1" units="cm"/>
      <inkml:brushProperty name="height" value="0.1" units="cm"/>
      <inkml:brushProperty name="color" value="#66CC00"/>
    </inkml:brush>
  </inkml:definitions>
  <inkml:trace contextRef="#ctx0" brushRef="#br0">0 36 1839 0 0,'19'9'2347'0'0,"-16"-10"-2192"0"0,10-4 227 0 0,-1 1-1 0 0,1 0 0 0 0,0 1 0 0 0,0 1 0 0 0,20-1 1 0 0,28 4 63 0 0,-22 0-59 0 0,49 7 0 0 0,-64-3-226 0 0,27 8-1 0 0,-14-2-61 0 0,-17-8 107 0 0,-1 0-1 0 0,38 1 1 0 0,-33-4 37 0 0,33 6 1 0 0,3 2-6 0 0,1-3 1 0 0,0-3-1 0 0,90-8 0 0 0,-94 2-155 0 0,75-3 92 0 0,176-4 146 0 0,-20 0-53 0 0,-239 9-191 0 0,81-15-1 0 0,-31 3-45 0 0,-58 11 25 0 0,0 3 0 0 0,48 5 0 0 0,-36-1-28 0 0,229 1 37 0 0,-281-5-64 0 0,238-4 0 0 0,-220 4 1 0 0,318 5 62 0 0,-292-5-46 0 0,0-2-1 0 0,61-12 1 0 0,-19 3-3 0 0,-4 6 4 0 0,0 4 0 0 0,89 10 0 0 0,-134-7 39 0 0,-20-2-2 0 0,0 2 0 0 0,24 3-1 0 0,-36-3-41 0 0,0 0 0 0 0,0 0 1 0 0,0 0-1 0 0,0 0 0 0 0,0 1 0 0 0,0 0 0 0 0,-1 0 0 0 0,1 1 0 0 0,-1 0 0 0 0,7 6 0 0 0,-1 1-397 0 0,-1 0-1 0 0,13 18 1 0 0,-10-10-3570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1T00:15:45.034"/>
    </inkml:context>
    <inkml:brush xml:id="br0">
      <inkml:brushProperty name="width" value="0.1" units="cm"/>
      <inkml:brushProperty name="height" value="0.1" units="cm"/>
      <inkml:brushProperty name="color" value="#66CC00"/>
    </inkml:brush>
  </inkml:definitions>
  <inkml:trace contextRef="#ctx0" brushRef="#br0">7 40 1375 0 0,'-7'-7'4696'0'0,"8"12"-4396"0"0,-1-4-219 0 0,0 0-1 0 0,0 0 1 0 0,1 0-1 0 0,-1 0 1 0 0,0 0-1 0 0,1 0 1 0 0,-1 0-1 0 0,1-1 0 0 0,-1 1 1 0 0,1 0-1 0 0,-1 0 1 0 0,1-1-1 0 0,0 1 1 0 0,-1 0-1 0 0,1-1 0 0 0,0 1 1 0 0,1 0-1 0 0,20-3 1724 0 0,-13 5-1713 0 0,0-1 1 0 0,0 2-1 0 0,8 3 0 0 0,10 4 512 0 0,-22-9-421 0 0,12 1 306 0 0,26 0 310 0 0,-31-2-677 0 0,0 0 0 0 0,0-1 0 0 0,0 0 0 0 0,20-3-1 0 0,-15 1-54 0 0,1 0 0 0 0,0 2-1 0 0,0 0 1 0 0,32 5 0 0 0,-23-2 16 0 0,123 12 246 0 0,-138-15-273 0 0,0 1 1 0 0,0-2-1 0 0,0 0 1 0 0,0 0-1 0 0,18-5 0 0 0,56-21 407 0 0,-47 13-224 0 0,39-5 32 0 0,-31 9-161 0 0,-24 4-69 0 0,1 2 0 0 0,1 1 0 0 0,40 0 0 0 0,72 11-56 0 0,-118-6 29 0 0,144 4 286 0 0,-26-14-235 0 0,-63 6-22 0 0,-47 2-26 0 0,39-5 0 0 0,-4-2 41 0 0,106 4 0 0 0,-109 3-43 0 0,0 1 8 0 0,-1 2-1 0 0,61 12 0 0 0,-65-8 16 0 0,-36-5-15 0 0,-1 0 1 0 0,1 1 0 0 0,27 9 0 0 0,-28-7-23 0 0,-1-1 0 0 0,1-1 0 0 0,19 2 0 0 0,13 3 0 0 0,-18-2 22 0 0,1-2-1 0 0,52 2 0 0 0,-44-12 169 0 0,-39 6-180 0 0,-1 0 0 0 0,1 0 0 0 0,-1-1 0 0 0,1 1 0 0 0,-1 0 1 0 0,1 0-1 0 0,-1-1 0 0 0,1 1 0 0 0,-1 0 0 0 0,0-1 0 0 0,1 1 0 0 0,-1-1 1 0 0,0 1-1 0 0,1 0 0 0 0,-1-1 0 0 0,0 1 0 0 0,1-1 0 0 0,-1 1 1 0 0,0-1-1 0 0,0 1 0 0 0,1-1 0 0 0,-1 1 0 0 0,0-1 0 0 0,0 1 1 0 0,0-1-1 0 0,0 0 0 0 0,0 1-4 0 0,0 0 0 0 0,0-1 0 0 0,1 1 0 0 0,-1 0 0 0 0,0 0 0 0 0,0 0 0 0 0,0-1-1 0 0,0 1 1 0 0,0 0 0 0 0,0 0 0 0 0,0 0 0 0 0,0-1 0 0 0,0 1 0 0 0,0 0 0 0 0,0 0 0 0 0,0-1 0 0 0,0 1 0 0 0,0 0 0 0 0,0 0 0 0 0,0 0 0 0 0,0-1 0 0 0,0 1 0 0 0,0 0 0 0 0,0 0 0 0 0,-1 0 0 0 0,1-1 0 0 0,0 1 0 0 0,0 0-1 0 0,0 0 1 0 0,0 0 0 0 0,0 0 0 0 0,-1-1 0 0 0,1 1 0 0 0,0 0 0 0 0,0 0 0 0 0,0 0 0 0 0,0 0 0 0 0,-1 0 0 0 0,1 0 0 0 0,0 0 0 0 0,0-1 0 0 0,0 1 0 0 0,-1 0 0 0 0,1 0 0 0 0,0 0 0 0 0,0 0 0 0 0,0 0 0 0 0,-1 0-1 0 0,1 0 1 0 0,0 0 0 0 0,0 0 0 0 0,0 0 0 0 0,-1 0 0 0 0,1 0 0 0 0,0 0 0 0 0,0 0 0 0 0,0 0 0 0 0,-1 1 0 0 0,1-1 0 0 0,0 0 0 0 0,-1 0-1 0 0,1 0 1 0 0,0 0-1 0 0,-1 0 0 0 0,1 0 1 0 0,0 0-1 0 0,-1 0 0 0 0,1 0 1 0 0,-1 0-1 0 0,1 0 0 0 0,0 0 1 0 0,-1 0-1 0 0,1 0 0 0 0,0 0 1 0 0,-1 0-1 0 0,1 0 0 0 0,0 0 1 0 0,-1-1-1 0 0,1 1 0 0 0,0 0 1 0 0,0 0-1 0 0,-1 0 0 0 0,1 0 1 0 0,0-1-1 0 0,-1 1 0 0 0,1 0 1 0 0,0-1-1 0 0,-7-4 84 0 0,6 5-85 0 0,1 0 0 0 0,0 0 0 0 0,0 0 0 0 0,-1 0 0 0 0,1 0 0 0 0,0 0 0 0 0,0 0 0 0 0,-1 0 0 0 0,1 0 0 0 0,0 0 0 0 0,-1 0 0 0 0,1 0 0 0 0,0 0 0 0 0,0 0 0 0 0,0 1 0 0 0,-1-1 0 0 0,1 0 0 0 0,0 0 0 0 0,0 0 0 0 0,-1 0 0 0 0,1 0 0 0 0,0 0 0 0 0,0 1-1 0 0,0-1 1 0 0,-1 0 0 0 0,1 0 0 0 0,0 0 0 0 0,0 1 0 0 0,0-1 0 0 0,0 0 0 0 0,-1 0 0 0 0,1 0 0 0 0,0 1 0 0 0,0-1 0 0 0,0 0 0 0 0,0 0 0 0 0,0 1 0 0 0,0-1 0 0 0,0 0 0 0 0,0 0 0 0 0,0 1 0 0 0,0-1 0 0 0,0 0 0 0 0,0 0 0 0 0,0 1 0 0 0,0-1 0 0 0,0 0 0 0 0,0 0 0 0 0,0 1 0 0 0,0-1 0 0 0,0 2-19 0 0,-2 12-485 0 0,0 0-1 0 0,1 15 1 0 0,0 7-765 0 0,-1-13-25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1T00:15:53.865"/>
    </inkml:context>
    <inkml:brush xml:id="br0">
      <inkml:brushProperty name="width" value="0.1" units="cm"/>
      <inkml:brushProperty name="height" value="0.1" units="cm"/>
      <inkml:brushProperty name="color" value="#66CC00"/>
    </inkml:brush>
  </inkml:definitions>
  <inkml:trace contextRef="#ctx0" brushRef="#br0">1198 1 919 0 0,'0'0'83'0'0,"0"1"-1"0"0,0 0 0 0 0,0-1 0 0 0,0 1 0 0 0,0-1 1 0 0,-1 1-1 0 0,1 0 0 0 0,0-1 0 0 0,0 1 0 0 0,-1-1 0 0 0,1 1 1 0 0,-1-1-1 0 0,1 1 0 0 0,0-1 0 0 0,-1 1 0 0 0,1-1 1 0 0,-1 1-1 0 0,1-1 0 0 0,-1 0 0 0 0,1 1 0 0 0,-1-1 0 0 0,1 0 1 0 0,-1 1-1 0 0,1-1 0 0 0,-1 0 0 0 0,1 0 0 0 0,-2 1 1 0 0,-20 3 1321 0 0,7 0-626 0 0,6 0-559 0 0,-1 0-1 0 0,1 1 1 0 0,0 1-1 0 0,-15 11 0 0 0,-7 1 860 0 0,25-15-764 0 0,5-3-259 0 0,-1 1-1 0 0,1-1 1 0 0,0 0-1 0 0,-1 1 0 0 0,1-1 1 0 0,0 0-1 0 0,-1 0 1 0 0,1 0-1 0 0,0 0 0 0 0,-1 0 1 0 0,1 0-1 0 0,-1 0 1 0 0,1-1-1 0 0,0 1 0 0 0,-3-1 1 0 0,-9-2 626 0 0,6 2-534 0 0,1 0 0 0 0,-1-1 0 0 0,1 0 0 0 0,0 0 1 0 0,-1-1-1 0 0,-10-6 0 0 0,11 6-43 0 0,2 1-28 0 0,0 0 1 0 0,0 1 0 0 0,0-1-1 0 0,-1 1 1 0 0,1 0 0 0 0,-1 0-1 0 0,1 0 1 0 0,-1 1 0 0 0,-6 0-1 0 0,0 0 23 0 0,0 2-1 0 0,-16 3 1 0 0,10-1-89 0 0,0-2 102 0 0,0-1 0 0 0,0-1 0 0 0,0 0 1 0 0,0-1-1 0 0,0-1 0 0 0,-31-8 0 0 0,-36-3 345 0 0,21 8-177 0 0,20 1 48 0 0,0 1 0 0 0,-84 6 0 0 0,38 5-103 0 0,-50 9 70 0 0,133-16-283 0 0,0 0 0 0 0,1 0 1 0 0,-1 1-1 0 0,1 0 0 0 0,-1 0 0 0 0,1 0 0 0 0,-8 5 0 0 0,11-5-14 0 0,-1 1 0 0 0,1-1 0 0 0,-1 0-1 0 0,1 1 1 0 0,0-1 0 0 0,0 1 0 0 0,0 0 0 0 0,0-1-1 0 0,1 1 1 0 0,-1 0 0 0 0,1 0 0 0 0,0 0 0 0 0,0 0-1 0 0,-2 5 1 0 0,-2 13-656 0 0,-6 37 0 0 0,9-32-2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1T00:16:09.945"/>
    </inkml:context>
    <inkml:brush xml:id="br0">
      <inkml:brushProperty name="width" value="0.1" units="cm"/>
      <inkml:brushProperty name="height" value="0.1" units="cm"/>
      <inkml:brushProperty name="color" value="#66CC00"/>
    </inkml:brush>
  </inkml:definitions>
  <inkml:trace contextRef="#ctx0" brushRef="#br0">2638 61 919 0 0,'0'-2'198'0'0,"-1"1"-1"0"0,0 0 1 0 0,1-1-1 0 0,-1 1 0 0 0,1-1 1 0 0,0 1-1 0 0,-1-1 0 0 0,1 1 1 0 0,0-1-1 0 0,0 1 0 0 0,0-1 1 0 0,0 1-1 0 0,0-1 0 0 0,0 1 1 0 0,1-1-1 0 0,0-1 0 0 0,-1 0 52 0 0,0 1 1 0 0,1 0-1 0 0,-1-1 0 0 0,0 1 0 0 0,0 0 0 0 0,0-1 1 0 0,-1 1-1 0 0,0-4 0 0 0,1 6-207 0 0,-1-1 1 0 0,1 0 0 0 0,-1 1-1 0 0,1-1 1 0 0,-1 0-1 0 0,1 1 1 0 0,-1-1 0 0 0,1 1-1 0 0,-1-1 1 0 0,0 1-1 0 0,1 0 1 0 0,-1-1-1 0 0,0 1 1 0 0,1 0 0 0 0,-1-1-1 0 0,0 1 1 0 0,0 0-1 0 0,1 0 1 0 0,-1-1-1 0 0,0 1 1 0 0,0 0 0 0 0,0 0-1 0 0,1 0 1 0 0,-1 0-1 0 0,0 0 1 0 0,0 0-1 0 0,1 0 1 0 0,-1 1 0 0 0,0-1-1 0 0,0 0 1 0 0,-1 1-1 0 0,-43 11 934 0 0,28-9-433 0 0,0 0 0 0 0,-1 2-1 0 0,-26 10 1 0 0,38-14-441 0 0,1 1 0 0 0,-1-1-1 0 0,0 0 1 0 0,-8 1 0 0 0,-19 3 453 0 0,-4 4 26 0 0,-69 10 1 0 0,-27-1 122 0 0,118-18-559 0 0,0 0 0 0 0,1 0 0 0 0,-29-5 0 0 0,-21-1 205 0 0,48 6-303 0 0,-27 6-1 0 0,28-3 9 0 0,-29 1 0 0 0,12-3 88 0 0,-57 11 0 0 0,55-7-106 0 0,13-1-23 0 0,-19 1 16 0 0,-58 17 0 0 0,73-15 36 0 0,-1-2-1 0 0,0-1 0 0 0,-29 1 0 0 0,24-3-38 0 0,15 1-9 0 0,-25 6 0 0 0,-8 1 10 0 0,-70 17 120 0 0,79-17-96 0 0,28-7-45 0 0,0-2 0 0 0,0 1 1 0 0,1-1-1 0 0,-1-1 0 0 0,0 0 0 0 0,0-1 0 0 0,0 0 0 0 0,-14-3 0 0 0,-2 0 51 0 0,22 4-54 0 0,-1-1 0 0 0,1 1 1 0 0,-14-5-1 0 0,9 2-2 0 0,-1 1-1 0 0,0 0 1 0 0,1 1-1 0 0,-1 0 1 0 0,0 0-1 0 0,-22 3 1 0 0,-7 0 16 0 0,37-2-12 0 0,0-1 1 0 0,1 0-1 0 0,-1 1 0 0 0,0-2 0 0 0,0 1 0 0 0,0 0 0 0 0,1-1 0 0 0,-1 1 0 0 0,1-1 0 0 0,-1 0 1 0 0,-4-4-1 0 0,3 3 2 0 0,1 0-1 0 0,-1 1 1 0 0,1-1 0 0 0,-1 1 0 0 0,0 0-1 0 0,-9-2 1 0 0,-18-1-8 0 0,26 5 5 0 0,0 0-1 0 0,0-1 0 0 0,1 0 0 0 0,-1 0 1 0 0,0 0-1 0 0,1-1 0 0 0,-1 0 0 0 0,1 0 1 0 0,-1 0-1 0 0,1-1 0 0 0,0 0 0 0 0,0 0 1 0 0,0 0-1 0 0,-6-5 0 0 0,7 5-4 0 0,0 0 0 0 0,0 1 0 0 0,-1-1 0 0 0,1 1 0 0 0,-1 0 0 0 0,1 0 0 0 0,-1 1 0 0 0,0-1 0 0 0,0 1 0 0 0,1 0 0 0 0,-1 1 0 0 0,0-1 0 0 0,0 1 0 0 0,-9 0 0 0 0,7 0 0 0 0,0 0 0 0 0,0-1 0 0 0,-1 1 0 0 0,1-2 0 0 0,-10-2 0 0 0,15 4 0 0 0,0 0 0 0 0,1-1 0 0 0,-1 1 0 0 0,0 0 0 0 0,1 0 0 0 0,-1 0 0 0 0,0 1 0 0 0,0-1 0 0 0,1 0 0 0 0,-1 1 0 0 0,0-1 0 0 0,1 1 0 0 0,-1-1 0 0 0,0 1 0 0 0,-1 1 0 0 0,2-1 0 0 0,0-1 0 0 0,0 1 0 0 0,0-1 0 0 0,0 1 0 0 0,0-1 0 0 0,-1 1 0 0 0,1-1 0 0 0,0 0 0 0 0,0 1 0 0 0,-1-1 0 0 0,1 0 0 0 0,0 0 0 0 0,0 0 0 0 0,0 0 0 0 0,-1 0 0 0 0,1 0 0 0 0,-2-1 0 0 0,-1 0 0 0 0,1 1 0 0 0,0 0 0 0 0,0 0 0 0 0,0 0 0 0 0,0 0 0 0 0,0 1 0 0 0,0-1 0 0 0,0 1 0 0 0,-1 0 0 0 0,1 0 0 0 0,1 0 0 0 0,-5 2 0 0 0,-14 3 0 0 0,16-5 5 0 0,0-1 1 0 0,0 0-1 0 0,0 0 0 0 0,-8-2 0 0 0,-8 1 23 0 0,18 0-15 0 0,-1 1 1 0 0,1-1 0 0 0,0 1-1 0 0,-1-1 1 0 0,1 0 0 0 0,-5-2 0 0 0,-17-4 88 0 0,18 6-102 0 0,0 0-1 0 0,1 1 1 0 0,-1-1 0 0 0,0 2-1 0 0,0-1 1 0 0,0 1 0 0 0,0 0-1 0 0,0 0 1 0 0,0 1-1 0 0,0 0 1 0 0,1 0 0 0 0,-1 1-1 0 0,1 0 1 0 0,0 0 0 0 0,0 0-1 0 0,0 1 1 0 0,0 0-1 0 0,0 0 1 0 0,1 0 0 0 0,-9 9-1 0 0,-21 28-945 0 0,15-11-3042 0 0,5-1-1058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33:41.038"/>
    </inkml:context>
    <inkml:brush xml:id="br0">
      <inkml:brushProperty name="width" value="0.1" units="cm"/>
      <inkml:brushProperty name="height" value="0.1" units="cm"/>
      <inkml:brushProperty name="color" value="#E71224"/>
    </inkml:brush>
  </inkml:definitions>
  <inkml:trace contextRef="#ctx0" brushRef="#br0">21 3 919 0 0,'0'-1'60'0'0,"0"1"0"0"0,-1 0 0 0 0,1 0 0 0 0,0 0 0 0 0,0 0 0 0 0,0 0 0 0 0,0-1 0 0 0,-1 1 0 0 0,1 0 0 0 0,0 0 0 0 0,0 0 0 0 0,0 0 0 0 0,-1 0 0 0 0,1 0 0 0 0,0 0 0 0 0,0 0-1 0 0,0 0 1 0 0,-1 0 0 0 0,1 0 0 0 0,0 0 0 0 0,0 0 0 0 0,-1 0 0 0 0,1 0 0 0 0,0 0 0 0 0,0 0 0 0 0,0 0 0 0 0,-1 0 0 0 0,1 0 0 0 0,0 0 0 0 0,0 0 0 0 0,0 0 0 0 0,-1 0 0 0 0,1 1-1 0 0,0-1 1 0 0,0 0 0 0 0,0 0 0 0 0,0 0 0 0 0,-1 0 0 0 0,1 0 0 0 0,0 1 0 0 0,0-1 0 0 0,0 0 0 0 0,0 0 0 0 0,-1 0 0 0 0,-5 15 1011 0 0,0 18-393 0 0,6-31-600 0 0,0 0 1 0 0,0 0-1 0 0,0 1 0 0 0,1-1 1 0 0,-1 0-1 0 0,0 1 0 0 0,1-1 1 0 0,0 0-1 0 0,-1 0 0 0 0,1 0 1 0 0,0 0-1 0 0,0 1 0 0 0,0-1 1 0 0,0 0-1 0 0,1-1 0 0 0,-1 1 1 0 0,0 0-1 0 0,1 0 0 0 0,-1 0 1 0 0,1-1-1 0 0,0 1 0 0 0,0-1 1 0 0,-1 1-1 0 0,1-1 0 0 0,0 0 1 0 0,0 0-1 0 0,4 2 0 0 0,12 5 684 0 0,37 11-1 0 0,-47-16-758 0 0,-6-3 2 0 0,-1 0 0 0 0,1 0 0 0 0,0 1 0 0 0,-1-1 0 0 0,1 1 0 0 0,-1-1 0 0 0,1 1 0 0 0,0 0 0 0 0,-1 0 0 0 0,0 0 0 0 0,1-1-1 0 0,-1 2 1 0 0,1-1 0 0 0,1 2 0 0 0,-1-2 43 0 0,-1 0 0 0 0,1 0-1 0 0,0 0 1 0 0,0 0-1 0 0,0 0 1 0 0,-1 0 0 0 0,1 0-1 0 0,0 0 1 0 0,0-1-1 0 0,1 1 1 0 0,-1-1-1 0 0,0 0 1 0 0,0 1 0 0 0,0-1-1 0 0,0 0 1 0 0,0 0-1 0 0,0 0 1 0 0,0-1 0 0 0,0 1-1 0 0,0 0 1 0 0,3-2-1 0 0,19 1 250 0 0,20-4-30 0 0,-35 6-223 0 0,22 3 45 0 0,0 0-1 0 0,40 12 0 0 0,-61-14-68 0 0,1-1 1 0 0,-1 0-1 0 0,1 0 0 0 0,0-1 0 0 0,-1 0 0 0 0,1-1 0 0 0,19-3 1 0 0,5-1 9 0 0,2-1 30 0 0,-24 4-19 0 0,0 0-1 0 0,17 0 1 0 0,-8 3 21 0 0,0 1-1 0 0,42 10 1 0 0,4 0 19 0 0,-49-10-57 0 0,-1-1-1 0 0,1-1 1 0 0,0 0 0 0 0,20-4-1 0 0,74-18 195 0 0,-3 1-106 0 0,-86 16-92 0 0,-1 0-1 0 0,33-13 1 0 0,-32 9-12 0 0,50-10 0 0 0,-43 15 9 0 0,1 1-1 0 0,0 2 1 0 0,37 3 0 0 0,94 18 33 0 0,-99-13-50 0 0,101-2 0 0 0,-152-5 0 0 0,215 19 35 0 0,-44-1 5 0 0,-6-18 13 0 0,-95 2-39 0 0,110-6 36 0 0,-79 1 4 0 0,-47-5 13 0 0,0 3 1 0 0,69 4-1 0 0,-91 3-20 0 0,-1-3-1 0 0,80-11 0 0 0,-120 12-44 0 0,140-18 49 0 0,-44 21 0 0 0,-60 0-38 0 0,106 16-13 0 0,1 1 0 0 0,-8-7 15 0 0,41 1 24 0 0,-153-15 33 0 0,50-10 0 0 0,-57 7 38 0 0,0 1 0 0 0,0 1-1 0 0,0 1 1 0 0,35 1 0 0 0,-53 0-125 0 0,0 0 0 0 0,1 0 0 0 0,-1 1 0 0 0,0-1 1 0 0,1 1-1 0 0,-1-1 0 0 0,0 1 0 0 0,1 0 0 0 0,-1-1 0 0 0,0 1 0 0 0,0 0 0 0 0,0 1 0 0 0,0-1 1 0 0,0 0-1 0 0,0 1 0 0 0,0-1 0 0 0,0 1 0 0 0,0-1 0 0 0,-1 1 0 0 0,1 0 0 0 0,-1 0 0 0 0,1 0 1 0 0,1 3-1 0 0,1 9-263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38:07.014"/>
    </inkml:context>
    <inkml:brush xml:id="br0">
      <inkml:brushProperty name="width" value="0.1" units="cm"/>
      <inkml:brushProperty name="height" value="0.1" units="cm"/>
      <inkml:brushProperty name="color" value="#E71224"/>
    </inkml:brush>
  </inkml:definitions>
  <inkml:trace contextRef="#ctx0" brushRef="#br0">2465 5 1839 0 0,'-5'-1'235'0'0,"-1"0"-1"0"0,0 0 0 0 0,0 0 1 0 0,1 1-1 0 0,-1 0 1 0 0,-9 0-1 0 0,3 1 168 0 0,-14 0 346 0 0,0 2-1 0 0,0 1 1 0 0,-35 10 0 0 0,3-1-107 0 0,-98 28 492 0 0,-266 17 620 0 0,382-53-1554 0 0,-5 0-16 0 0,-1-2-1 0 0,0-2 1 0 0,1-2-1 0 0,-77-11 0 0 0,-58-21 313 0 0,-171-28-92 0 0,242 47-364 0 0,-135 0 0 0 0,196 15-211 0 0,1 2 0 0 0,-57 11 0 0 0,-26 18-3444 0 0,58-10 20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1T00:16:19.191"/>
    </inkml:context>
    <inkml:brush xml:id="br0">
      <inkml:brushProperty name="width" value="0.1" units="cm"/>
      <inkml:brushProperty name="height" value="0.1" units="cm"/>
      <inkml:brushProperty name="color" value="#66CC00"/>
    </inkml:brush>
  </inkml:definitions>
  <inkml:trace contextRef="#ctx0" brushRef="#br0">0 78 3279 0 0,'7'-10'336'0'0,"-5"9"-314"0"0,-1 1 40 0 0,1 0-11 0 0,0 0 0 0 0,0 0 1 0 0,0 0-1 0 0,0 0 0 0 0,0 0 0 0 0,0 0 1 0 0,1 1-1 0 0,-1-1 0 0 0,0 1 1 0 0,0-1-1 0 0,0 1 0 0 0,0 0 1 0 0,0 0-1 0 0,-1 0 0 0 0,1 0 0 0 0,0 0 1 0 0,2 2-1 0 0,0 0 185 0 0,1-1 0 0 0,-1 0 1 0 0,1 0-1 0 0,0-1 0 0 0,-1 1 0 0 0,1-1 0 0 0,10 1 0 0 0,-4 0-79 0 0,0-1 0 0 0,1 0 0 0 0,-1-1-1 0 0,1 0 1 0 0,-1-1 0 0 0,13-2 0 0 0,95-12 1345 0 0,-102 12-1358 0 0,1 1 0 0 0,-1 0 0 0 0,0 1 0 0 0,1 1 0 0 0,21 3 0 0 0,1-3 130 0 0,-30 0-168 0 0,-1 0 0 0 0,17 2 0 0 0,-12-1-61 0 0,0 0 0 0 0,-1-1 0 0 0,1-1 0 0 0,-1 0 0 0 0,20-4 0 0 0,-18 2 2 0 0,1 1 1 0 0,-1 1-1 0 0,24 0 0 0 0,-35 1-20 0 0,0 0 0 0 0,-1 0 0 0 0,1-1 0 0 0,0 1-1 0 0,0-1 1 0 0,3-1 0 0 0,20-3 156 0 0,35 2 75 0 0,2 6-188 0 0,69-6-1 0 0,-102 2-46 0 0,34-4 7 0 0,37-7 82 0 0,54-9 96 0 0,-135 18-168 0 0,1 1 0 0 0,39 2 0 0 0,13-1 32 0 0,9-4 67 0 0,-74 4-119 0 0,1 1 0 0 0,0 0 0 0 0,-1 1 0 0 0,1 0 0 0 0,-1 1 0 0 0,17 4 0 0 0,-16-3-2 0 0,1-1-1 0 0,-1 0 1 0 0,1-1-1 0 0,-1 0 1 0 0,13-1-1 0 0,-18 0-12 0 0,0 1 0 0 0,0-1 0 0 0,-1 1 0 0 0,1-1 0 0 0,0 1 0 0 0,6 3 0 0 0,-5-3 1 0 0,-1 1 0 0 0,1-1 0 0 0,0 0-1 0 0,7 0 1 0 0,55 1-6 0 0,62 7 128 0 0,-31-7-117 0 0,51 4 170 0 0,141-14 23 0 0,-224 5-110 0 0,63-5 54 0 0,-58-2-121 0 0,-46 5-5 0 0,1 1 1 0 0,0 1-1 0 0,0 2 0 0 0,40 2 0 0 0,-65 0-16 0 0,0-1 0 0 0,0 1 0 0 0,0 0 0 0 0,0-1 0 0 0,0 1 0 0 0,0 0 0 0 0,0 0 0 0 0,-1 1 0 0 0,1-1 0 0 0,0 0 0 0 0,-1 1 0 0 0,1-1 0 0 0,-1 1 0 0 0,1-1 0 0 0,-1 1 0 0 0,0-1 0 0 0,0 1-1 0 0,1 0 1 0 0,-1 0 0 0 0,-1 0 0 0 0,1 0 0 0 0,0 0 0 0 0,0 0 0 0 0,-1 0 0 0 0,1 0 0 0 0,-1 0 0 0 0,1 0 0 0 0,-1 2 0 0 0,2 9-45 0 0,-1-1-1 0 0,-1 1 1 0 0,0 16 0 0 0,0-26 2 0 0,-2 24-231 0 0,-2 7-19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1T00:19:13.350"/>
    </inkml:context>
    <inkml:brush xml:id="br0">
      <inkml:brushProperty name="width" value="0.1" units="cm"/>
      <inkml:brushProperty name="height" value="0.1" units="cm"/>
      <inkml:brushProperty name="color" value="#F4F91B"/>
    </inkml:brush>
  </inkml:definitions>
  <inkml:trace contextRef="#ctx0" brushRef="#br0">1 66 863 0 0,'2'-8'144'0'0,"27"-27"1132"0"0,-27 33-773 0 0,-2 2-443 0 0,1 0-1 0 0,-1-1 1 0 0,0 1 0 0 0,0 0 0 0 0,0-1 0 0 0,0 1 0 0 0,1 0-1 0 0,-1 0 1 0 0,0-1 0 0 0,0 1 0 0 0,0 0 0 0 0,1 0-1 0 0,-1 0 1 0 0,0-1 0 0 0,0 1 0 0 0,1 0 0 0 0,-1 0-1 0 0,0 0 1 0 0,1 0 0 0 0,-1 0 0 0 0,0-1 0 0 0,1 1 0 0 0,-1 0-1 0 0,0 0 1 0 0,1 0 0 0 0,-1 0 0 0 0,0 0 0 0 0,0 0-1 0 0,1 0 1 0 0,-1 0 0 0 0,0 0 0 0 0,1 0 0 0 0,-1 0-1 0 0,0 0 1 0 0,1 1 0 0 0,-1-1 0 0 0,0 0 0 0 0,1 0-1 0 0,-1 0 1 0 0,1 0 0 0 0,11 6 782 0 0,-11-6-807 0 0,0 0 0 0 0,0 0-1 0 0,-1 1 1 0 0,1-1 0 0 0,0 0 0 0 0,0 0-1 0 0,0 1 1 0 0,-1-1 0 0 0,1 1 0 0 0,0-1 0 0 0,0 1-1 0 0,-1-1 1 0 0,1 1 0 0 0,0-1 0 0 0,-1 1-1 0 0,1-1 1 0 0,-1 1 0 0 0,1 0 0 0 0,0 1-1 0 0,0-2 12 0 0,-1 0-1 0 0,0 1 0 0 0,0-1 1 0 0,1 1-1 0 0,-1-1 0 0 0,0 0 1 0 0,1 1-1 0 0,-1-1 0 0 0,0 0 1 0 0,1 1-1 0 0,-1-1 0 0 0,0 0 1 0 0,1 0-1 0 0,-1 1 0 0 0,1-1 1 0 0,-1 0-1 0 0,1 0 0 0 0,-1 0 1 0 0,1 0-1 0 0,-1 1 1 0 0,0-1-1 0 0,1 0 0 0 0,-1 0 1 0 0,1 0-1 0 0,-1 0 0 0 0,1 0 1 0 0,15-4 957 0 0,-14 4-884 0 0,0-1 0 0 0,0 1 0 0 0,0-1-1 0 0,0 1 1 0 0,0-1 0 0 0,-1 1 0 0 0,1 0 0 0 0,0 0 0 0 0,2 0-1 0 0,8 2 365 0 0,-10-2-439 0 0,-1 0 1 0 0,1 0 0 0 0,-1 0-1 0 0,1 0 1 0 0,-1 1 0 0 0,0-1-1 0 0,1 0 1 0 0,-1 1-1 0 0,1-1 1 0 0,1 2 0 0 0,-2-1-2 0 0,1-1 0 0 0,0 1 1 0 0,0 0-1 0 0,-1-1 1 0 0,1 0-1 0 0,0 1 1 0 0,0-1-1 0 0,0 0 0 0 0,3 0 1 0 0,15 4 364 0 0,-14-1-239 0 0,1-1-1 0 0,0 1 1 0 0,15 2-1 0 0,-9-2-52 0 0,28 1 630 0 0,-39-4-716 0 0,-1 1-1 0 0,1-1 1 0 0,-1 1 0 0 0,1-1-1 0 0,-1 1 1 0 0,1 0-1 0 0,-1 0 1 0 0,0 0 0 0 0,1 0-1 0 0,-1 0 1 0 0,0 0-1 0 0,0 0 1 0 0,2 3 0 0 0,10 7 135 0 0,-11-10-145 0 0,0 0 0 0 0,1 0 0 0 0,-1 0 0 0 0,1-1-1 0 0,-1 1 1 0 0,1-1 0 0 0,-1 0 0 0 0,1 0 0 0 0,-1 0-1 0 0,0 0 1 0 0,1 0 0 0 0,-1 0 0 0 0,5-2 0 0 0,16 2 112 0 0,17 0 535 0 0,-22 0-552 0 0,54-5 385 0 0,-11-8-78 0 0,-56 11-396 0 0,0 1 0 0 0,0 0 0 0 0,0 0 0 0 0,0 1 0 0 0,0-1 0 0 0,0 1 0 0 0,0 1 0 0 0,0-1 0 0 0,1 0 0 0 0,-1 1 0 0 0,0 0 0 0 0,8 3 0 0 0,-9-3-22 0 0,1 1-1 0 0,0-2 1 0 0,0 1-1 0 0,-1 0 1 0 0,1-1 0 0 0,0 0-1 0 0,0 0 1 0 0,6-1-1 0 0,-6 0 1 0 0,-1 1-1 0 0,1 0 1 0 0,0 0-1 0 0,0 0 1 0 0,0 0 0 0 0,0 1-1 0 0,-1 0 1 0 0,7 2-1 0 0,56 11 61 0 0,-58-11-62 0 0,1-1 0 0 0,-1 0 0 0 0,1 0-1 0 0,-1-1 1 0 0,1-1 0 0 0,-1 1 0 0 0,1-2 0 0 0,-1 1 0 0 0,1-1-1 0 0,12-3 1 0 0,-2 1 42 0 0,58-8 159 0 0,-62 11-176 0 0,-1 0-1 0 0,0 0 1 0 0,0 2 0 0 0,1 0 0 0 0,-1 0 0 0 0,24 8-1 0 0,8 1 22 0 0,-35-9-45 0 0,1-1 0 0 0,-1-1 0 0 0,21-1 0 0 0,-1 0-5 0 0,-6 0 21 0 0,15 0 37 0 0,-14 6-39 0 0,0 0 0 0 0,26 10 0 0 0,-30-8-15 0 0,-19-6-2 0 0,0 1 0 0 0,0 0 0 0 0,0 1 0 0 0,-1-1 0 0 0,1 1 0 0 0,-1-1 0 0 0,1 1 0 0 0,-1 0 0 0 0,0 1 0 0 0,4 3 0 0 0,-4-3 0 0 0,1 0 0 0 0,0 0 0 0 0,0 0 0 0 0,1-1 0 0 0,8 7 0 0 0,57 32 63 0 0,-64-38-62 0 0,-1-1 5 0 0,0 1-1 0 0,1-2 1 0 0,-1 1 0 0 0,1-1-1 0 0,-1 0 1 0 0,1 0-1 0 0,0 0 1 0 0,0-1 0 0 0,0 0-1 0 0,0 0 1 0 0,0 0-1 0 0,0-1 1 0 0,0 0 0 0 0,0 0-1 0 0,10-2 1 0 0,3-2 29 0 0,-1-1 1 0 0,0 0 0 0 0,28-14-1 0 0,10-3-3 0 0,34 4-32 0 0,19-11 75 0 0,74-19-22 0 0,-169 46-53 0 0,0 0 0 0 0,0 1 0 0 0,0 0 0 0 0,-1 1 0 0 0,17 2 0 0 0,-11-1 0 0 0,-1-1 0 0 0,32-5 0 0 0,-50 5 0 0 0,74-13 0 0 0,-1 2 0 0 0,-43 5 0 0 0,11 1 0 0 0,-29 5 0 0 0,0-1 0 0 0,-1-1 0 0 0,14-3 0 0 0,83-18 64 0 0,-86 19-64 0 0,-1 0 0 0 0,1 2 0 0 0,0 0 0 0 0,1 1 0 0 0,-1 2 0 0 0,32 3 0 0 0,18 0 0 0 0,-44-5 0 0 0,-21 0 0 0 0,-1 0 0 0 0,0 1 0 0 0,1 0 0 0 0,-1 0 0 0 0,1 1 0 0 0,-1 0 0 0 0,10 2 0 0 0,0 2 0 0 0,2 0 0 0 0,20 3 0 0 0,31-5 0 0 0,-49-1 11 0 0,0-1 0 0 0,0 0-1 0 0,0-2 1 0 0,0 0 0 0 0,22-5-1 0 0,-26 3-10 0 0,32 0 0 0 0,-7 0 0 0 0,6 3 0 0 0,-36 1 0 0 0,1-1 0 0 0,14-1 0 0 0,1-1 0 0 0,0 1 0 0 0,36 4 0 0 0,6 0 0 0 0,87 5 0 0 0,-80 0 20 0 0,59 2 24 0 0,-29-2-44 0 0,-85-6 16 0 0,-1-1 0 0 0,42-4 0 0 0,-33 0-16 0 0,-9 2 0 0 0,0-1 0 0 0,28-7 0 0 0,-19 2 0 0 0,1 2 0 0 0,-1 2 0 0 0,1 0 0 0 0,30 2 0 0 0,-39 0 0 0 0,0-1 0 0 0,41-10 0 0 0,10-1 0 0 0,-44 9 0 0 0,46-14 0 0 0,-65 16 0 0 0,0 1 0 0 0,1 0 0 0 0,-1 0 0 0 0,0 1 0 0 0,0 0 0 0 0,10 2 0 0 0,-11-1 0 0 0,0 0 0 0 0,0-1 0 0 0,0 0 0 0 0,0 0 0 0 0,0-1 0 0 0,0 0 0 0 0,-1 0 0 0 0,12-4 0 0 0,-8 3 61 0 0,-10 2-65 0 0,-1 0 0 0 0,0 0 0 0 0,0 0 0 0 0,0 1 0 0 0,0-1 0 0 0,0 0 0 0 0,0 0 0 0 0,1 0 0 0 0,-1 0 0 0 0,0 1 0 0 0,0-1 0 0 0,0 0 0 0 0,0 0-1 0 0,0 0 1 0 0,0 1 0 0 0,0-1 0 0 0,0 0 0 0 0,0 0 0 0 0,0 0 0 0 0,0 0 0 0 0,0 1 0 0 0,0-1 0 0 0,0 0 0 0 0,0 0 0 0 0,0 0 0 0 0,0 1 0 0 0,0-1 0 0 0,0 0 0 0 0,0 0 0 0 0,0 0 0 0 0,-1 1 0 0 0,1-1-1 0 0,-12 20-816 0 0,10-17 566 0 0,-9 11-420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1T00:19:19.889"/>
    </inkml:context>
    <inkml:brush xml:id="br0">
      <inkml:brushProperty name="width" value="0.1" units="cm"/>
      <inkml:brushProperty name="height" value="0.1" units="cm"/>
      <inkml:brushProperty name="color" value="#F4F91B"/>
    </inkml:brush>
  </inkml:definitions>
  <inkml:trace contextRef="#ctx0" brushRef="#br0">1 0 2415 0 0,'2'0'9'0'0,"-1"1"0"0"0,1-1 0 0 0,-1 0 0 0 0,1 1 0 0 0,-1-1 0 0 0,1 1 0 0 0,-1-1 0 0 0,1 1 0 0 0,-1 0 0 0 0,0 0 0 0 0,1 0 0 0 0,-1-1 0 0 0,0 1 0 0 0,0 0 0 0 0,1 1 0 0 0,-1-1 0 0 0,0 0 0 0 0,0 0 0 0 0,0 0 0 0 0,0 1 0 0 0,-1-1 0 0 0,1 0 0 0 0,0 1 0 0 0,0-1 0 0 0,-1 1 0 0 0,1-1 0 0 0,-1 1 0 0 0,1-1 0 0 0,-1 3 0 0 0,2 5-4 0 0,0-1 1 0 0,-1 0-1 0 0,0 1 0 0 0,-1 9 0 0 0,0-17-8 0 0,0 0-1 0 0,0-1 0 0 0,0 1 1 0 0,0 0-1 0 0,0 0 0 0 0,1 0 0 0 0,-1 0 1 0 0,0 0-1 0 0,1-1 0 0 0,-1 1 1 0 0,0 0-1 0 0,1 0 0 0 0,-1 0 0 0 0,1-1 1 0 0,-1 1-1 0 0,1 0 0 0 0,-1-1 1 0 0,1 1-1 0 0,0 0 0 0 0,-1-1 0 0 0,1 1 1 0 0,0-1-1 0 0,0 1 0 0 0,-1-1 1 0 0,1 1-1 0 0,0-1 0 0 0,0 0 0 0 0,0 1 1 0 0,-1-1-1 0 0,1 0 0 0 0,0 0 1 0 0,1 1-1 0 0,4 2-98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1T00:19:23.591"/>
    </inkml:context>
    <inkml:brush xml:id="br0">
      <inkml:brushProperty name="width" value="0.1" units="cm"/>
      <inkml:brushProperty name="height" value="0.1" units="cm"/>
      <inkml:brushProperty name="color" value="#F4F91B"/>
    </inkml:brush>
  </inkml:definitions>
  <inkml:trace contextRef="#ctx0" brushRef="#br0">0 39 2527 0 0,'4'-13'112'0'0,"4"2"24"0"0,1 2-136 0 0,2 3 0 0 0,-2 6 0 0 0,-3 0-1096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1T00:19:29.637"/>
    </inkml:context>
    <inkml:brush xml:id="br0">
      <inkml:brushProperty name="width" value="0.1" units="cm"/>
      <inkml:brushProperty name="height" value="0.1" units="cm"/>
      <inkml:brushProperty name="color" value="#F4F91B"/>
    </inkml:brush>
  </inkml:definitions>
  <inkml:trace contextRef="#ctx0" brushRef="#br0">0 32 1583 0 0,'32'-7'0'0'0,"3"-1"64"0"0,4 1-64 0 0,2 3 88 0 0,5 1-88 0 0,-7 1 0 0 0,-9 2 0 0 0,-14 2 0 0 0,-5-2 0 0 0,4 0 0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1T00:19:30.791"/>
    </inkml:context>
    <inkml:brush xml:id="br0">
      <inkml:brushProperty name="width" value="0.1" units="cm"/>
      <inkml:brushProperty name="height" value="0.1" units="cm"/>
      <inkml:brushProperty name="color" value="#F4F91B"/>
    </inkml:brush>
  </inkml:definitions>
  <inkml:trace contextRef="#ctx0" brushRef="#br0">0 46 1839 0 0,'26'-7'160'0'0,"-9"0"-160"0"0,0-1 0 0 0,-6 5 0 0 0,-2 1 192 0 0,-3 0 0 0 0,5 2 0 0 0,0-2 0 0 0,7 0-192 0 0,8-2 72 0 0,4 1-72 0 0,5-1 0 0 0,-1 2 64 0 0,-5 2-64 0 0,-1 2 0 0 0,-4 2-744 0 0,0-1-192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1T00:19:34.421"/>
    </inkml:context>
    <inkml:brush xml:id="br0">
      <inkml:brushProperty name="width" value="0.1" units="cm"/>
      <inkml:brushProperty name="height" value="0.1" units="cm"/>
      <inkml:brushProperty name="color" value="#F4F91B"/>
    </inkml:brush>
  </inkml:definitions>
  <inkml:trace contextRef="#ctx0" brushRef="#br0">9 4 1375 0 0,'-1'-2'128'0'0,"-3"2"-128"0"0,2-1 0 0 0,0 1 256 0 0,4 0 0 0 0,0 1-256 0 0,0 1 0 0 0,0-2 0 0 0,1 0 0 0 0,1-2 0 0 0,2 2 0 0 0,-3 2 0 0 0,3-2 0 0 0,-2 2 0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1T00:19:35.717"/>
    </inkml:context>
    <inkml:brush xml:id="br0">
      <inkml:brushProperty name="width" value="0.1" units="cm"/>
      <inkml:brushProperty name="height" value="0.1" units="cm"/>
      <inkml:brushProperty name="color" value="#F4F91B"/>
    </inkml:brush>
  </inkml:definitions>
  <inkml:trace contextRef="#ctx0" brushRef="#br0">1 23 2879 0 0,'1'-4'64'0'0,"1"0"8"0"0,0 2 88 0 0,-2 0-160 0 0,2 1 0 0 0,0-1 0 0 0,0-2 0 0 0,-1 2 0 0 0,-1 0 72 0 0,2 2-72 0 0,-2 2 0 0 0,-2 0 0 0 0,2 0 0 0 0,-1 2 0 0 0,-1 1-152 0 0,0 1-64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1T00:19:52.862"/>
    </inkml:context>
    <inkml:brush xml:id="br0">
      <inkml:brushProperty name="width" value="0.1" units="cm"/>
      <inkml:brushProperty name="height" value="0.1" units="cm"/>
      <inkml:brushProperty name="color" value="#F4F91B"/>
    </inkml:brush>
  </inkml:definitions>
  <inkml:trace contextRef="#ctx0" brushRef="#br0">1 49 863 0 0,'1'0'4'0'0,"0"0"0"0"0,0 0 0 0 0,0-1 0 0 0,1 1 0 0 0,-1 0 0 0 0,0-1 0 0 0,0 1 0 0 0,0-1 0 0 0,0 1 0 0 0,0-1 0 0 0,0 0 0 0 0,0 1 0 0 0,2-3 0 0 0,-2 2-3 0 0,0 1 1 0 0,0-1 0 0 0,0 0 0 0 0,0 0 0 0 0,0 1 0 0 0,0-1 0 0 0,0 0 0 0 0,0 1 0 0 0,1-1 0 0 0,-1 1 0 0 0,0 0 0 0 0,0-1 0 0 0,0 1 0 0 0,2 0-1 0 0,3-1 22 0 0,-1 0-1 0 0,1 0 0 0 0,0 0 0 0 0,7-3 0 0 0,17-3-9 0 0,-18 5-13 0 0,-1 0 0 0 0,16-6 0 0 0,-24 7-10 0 0,-1 1 48 0 0,0-1-1 0 0,-1 0 1 0 0,1 0 0 0 0,0 1 0 0 0,-1-1 0 0 0,1 1 0 0 0,0 0-1 0 0,0-1 1 0 0,-1 1 0 0 0,1 0 0 0 0,0 0 0 0 0,0 0 0 0 0,0 0-1 0 0,-1 0 1 0 0,1 1 0 0 0,0-1 0 0 0,0 0 0 0 0,-1 1-1 0 0,1 0 1 0 0,0-1 0 0 0,-1 1 0 0 0,1 0 0 0 0,0 0 0 0 0,-1 0-1 0 0,1 0 1 0 0,1 1 0 0 0,20 15-14 0 0,38 20 1 0 0,-47-29-21 0 0,-7-5-4 0 0,0 0 0 0 0,0 0 0 0 0,0-1 0 0 0,1 0 0 0 0,11 2 0 0 0,19 5 0 0 0,-31-7 0 0 0,1-1 0 0 0,0 1 0 0 0,0-1 0 0 0,0-1 0 0 0,1 1 0 0 0,-1-1-1 0 0,8-2 1 0 0,-6 2 55 0 0,-1-1 0 0 0,0 1 0 0 0,1 1 0 0 0,-1 0 0 0 0,11 2-1 0 0,63 17 146 0 0,105 13 0 0 0,-148-30-148 0 0,1-2-1 0 0,-1-1 0 0 0,0-3 0 0 0,1-1 1 0 0,-2-2-1 0 0,43-12 0 0 0,-40 9 143 0 0,20-7 65 0 0,0 4-1 0 0,105-8 0 0 0,27 4-258 0 0,-98 7 0 0 0,100-17 0 0 0,-111 16-2 0 0,-47 5 48 0 0,0 1 0 0 0,40 1 0 0 0,116 7-46 0 0,202 4 128 0 0,-359-8-128 0 0,-11-1 0 0 0,0 1 0 0 0,34 6 0 0 0,-4 1 0 0 0,0-3 0 0 0,1-1 0 0 0,111-12 0 0 0,-121 7 23 0 0,0 1 0 0 0,-1 2-1 0 0,1 3 1 0 0,-1 1 0 0 0,55 15-1 0 0,27 6 10 0 0,-105-23-24 0 0,0-1 0 0 0,0 0 0 0 0,38-4 0 0 0,-4-4 114 0 0,1 4 0 0 0,0 1-1 0 0,-1 3 1 0 0,61 11-1 0 0,96 18 78 0 0,-101-10 259 0 0,-74-13-354 0 0,69 7-1 0 0,-61-15-71 0 0,61-7 0 0 0,-50 4 123 0 0,77 6 0 0 0,-104-1-131 0 0,23-2-2 0 0,27 2 41 0 0,217 13 342 0 0,-187-20-304 0 0,37 2 44 0 0,-133 4-127 0 0,0 0 0 0 0,0 1 1 0 0,0 1-1 0 0,0 0 0 0 0,-1 1 1 0 0,1 0-1 0 0,23 11 0 0 0,25 21-508 0 0,-39-21-1964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1T00:19:57.264"/>
    </inkml:context>
    <inkml:brush xml:id="br0">
      <inkml:brushProperty name="width" value="0.1" units="cm"/>
      <inkml:brushProperty name="height" value="0.1" units="cm"/>
      <inkml:brushProperty name="color" value="#F4F91B"/>
    </inkml:brush>
  </inkml:definitions>
  <inkml:trace contextRef="#ctx0" brushRef="#br0">1 83 2471 0 0,'13'-8'56'0'0,"0"1"-1"0"0,0 1 0 0 0,1 0 0 0 0,26-8 0 0 0,60-8 221 0 0,-88 20-264 0 0,1 2-1 0 0,17 0 0 0 0,21-2 19 0 0,-4-5 199 0 0,0 2-1 0 0,85 2 1 0 0,267 34 365 0 0,-314-29-306 0 0,89 19-104 0 0,-141-19-151 0 0,0-2 1 0 0,51-5-1 0 0,-50 1 4 0 0,1 2 0 0 0,38 3 0 0 0,-20 5 5 0 0,-7-1 47 0 0,1-2 0 0 0,78-4 0 0 0,-86-3 106 0 0,0-1 0 0 0,51-15-1 0 0,-44 11-28 0 0,-42 8-157 0 0,-1 1-1 0 0,1 0 1 0 0,0 0 0 0 0,-1 0-1 0 0,1 0 1 0 0,0 1-1 0 0,-1 0 1 0 0,1-1-1 0 0,0 1 1 0 0,4 2-1 0 0,1 3-68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38:07.876"/>
    </inkml:context>
    <inkml:brush xml:id="br0">
      <inkml:brushProperty name="width" value="0.1" units="cm"/>
      <inkml:brushProperty name="height" value="0.1" units="cm"/>
      <inkml:brushProperty name="color" value="#E71224"/>
    </inkml:brush>
  </inkml:definitions>
  <inkml:trace contextRef="#ctx0" brushRef="#br0">1015 122 1375 0 0,'3'-5'47'0'0,"-3"4"-39"0"0,1 0-1 0 0,-1 0 1 0 0,0-1-1 0 0,1 1 1 0 0,0 0-1 0 0,-1 1 0 0 0,1-1 1 0 0,-1 0-1 0 0,1 0 1 0 0,0 0-1 0 0,1-1 0 0 0,-3-1 59 0 0,-1 1 0 0 0,0-1 0 0 0,0 1 0 0 0,0 0-1 0 0,-5-4 1 0 0,-2-1 508 0 0,-1 1 0 0 0,0 0 1 0 0,0 0-1 0 0,0 0 0 0 0,0 2 0 0 0,-1-1 0 0 0,0 1 0 0 0,0 1 0 0 0,-15-3 0 0 0,-21-3 177 0 0,-1 2 0 0 0,-1 2-1 0 0,-48 2 1 0 0,-8-1-348 0 0,22 0-229 0 0,-1 4 0 0 0,-99 12 0 0 0,34 12-3506 0 0,103-15-216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1T00:19:58.891"/>
    </inkml:context>
    <inkml:brush xml:id="br0">
      <inkml:brushProperty name="width" value="0.1" units="cm"/>
      <inkml:brushProperty name="height" value="0.1" units="cm"/>
      <inkml:brushProperty name="color" value="#F4F91B"/>
    </inkml:brush>
  </inkml:definitions>
  <inkml:trace contextRef="#ctx0" brushRef="#br0">0 75 2879 0 0,'0'-1'15'0'0,"0"1"0"0"0,0 0 0 0 0,0 0 0 0 0,0 0 0 0 0,0-1 0 0 0,0 1 0 0 0,0 0 0 0 0,0 0-1 0 0,0 0 1 0 0,0-1 0 0 0,0 1 0 0 0,0 0 0 0 0,0 0 0 0 0,0 0 0 0 0,1-1 0 0 0,-1 1-1 0 0,0 0 1 0 0,0 0 0 0 0,0 0 0 0 0,0 0 0 0 0,0-1 0 0 0,0 1 0 0 0,0 0 0 0 0,1 0 0 0 0,-1 0-1 0 0,0 0 1 0 0,0 0 0 0 0,0-1 0 0 0,0 1 0 0 0,1 0 0 0 0,-1 0 0 0 0,0 0 0 0 0,0 0-1 0 0,0 0 1 0 0,1 0 0 0 0,-1 0 0 0 0,0 0 0 0 0,0 0 0 0 0,1 0 0 0 0,10 3 464 0 0,5 1-418 0 0,4-1 99 0 0,-1-2-1 0 0,1 0 0 0 0,0-2 0 0 0,-1 0 0 0 0,22-4 0 0 0,15-13 330 0 0,-41 12-335 0 0,1 0-1 0 0,18-3 0 0 0,28-4-22 0 0,-27 5 32 0 0,60-6-1 0 0,80 14-119 0 0,-73 2-11 0 0,57 6 149 0 0,-152-8-181 0 0,1 1 0 0 0,-1 1 0 0 0,1-1 0 0 0,-1 1 0 0 0,0 1 0 0 0,9 3 0 0 0,10 3 0 0 0,0-2 0 0 0,0 0 0 0 0,42 3 0 0 0,-30-4-18 0 0,-1 2-1 0 0,0 1 0 0 0,65 26 1 0 0,-77-24-124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1T00:20:59.332"/>
    </inkml:context>
    <inkml:brush xml:id="br0">
      <inkml:brushProperty name="width" value="0.1" units="cm"/>
      <inkml:brushProperty name="height" value="0.1" units="cm"/>
      <inkml:brushProperty name="color" value="#F4F91B"/>
    </inkml:brush>
  </inkml:definitions>
  <inkml:trace contextRef="#ctx0" brushRef="#br0">1 198 655 0 0,'5'1'10'0'0,"0"0"-1"0"0,1 0 0 0 0,-1-1 0 0 0,1 0 0 0 0,-1 0 0 0 0,0 0 0 0 0,1-1 0 0 0,-1 1 0 0 0,0-1 0 0 0,6-2 0 0 0,0 1 46 0 0,10-3 389 0 0,-1-1 0 0 0,0-1-1 0 0,34-16 1 0 0,12-4 625 0 0,-28 16-724 0 0,1 1-1 0 0,0 3 0 0 0,51-4 1 0 0,-27 3-91 0 0,176-16 467 0 0,143-13-97 0 0,-333 36-586 0 0,63 5-1 0 0,0 2-40 0 0,-41-6 13 0 0,143-3 44 0 0,90-20 0 0 0,-236 23-50 0 0,-1 2 0 0 0,77 13 1 0 0,19 2-8 0 0,127 9 3 0 0,-167-14 0 0 0,95 13 83 0 0,139 10 116 0 0,-194-14 139 0 0,4 1 106 0 0,-143-20-314 0 0,-16-1-26 0 0,-1 0 0 0 0,0-1 0 0 0,1 0 0 0 0,-1 0 0 0 0,1 0 0 0 0,-1-1 0 0 0,11-2 0 0 0,-18 2-99 0 0,1 1 1 0 0,-1 0 0 0 0,1-1-1 0 0,-1 1 1 0 0,1 0 0 0 0,-1 0 0 0 0,1 0-1 0 0,0-1 1 0 0,-1 1 0 0 0,1 0-1 0 0,-1 0 1 0 0,1 0 0 0 0,0 0-1 0 0,-1 0 1 0 0,1 0 0 0 0,-1 0 0 0 0,1 0-1 0 0,0 0 1 0 0,-1 1 0 0 0,1-1-1 0 0,-1 0 1 0 0,1 0 0 0 0,-1 0-1 0 0,1 1 1 0 0,-1-1 0 0 0,1 0-1 0 0,0 1 1 0 0,-1-1 0 0 0,0 0 0 0 0,1 1-1 0 0,-1-1 1 0 0,1 1 0 0 0,-1-1-1 0 0,1 0 1 0 0,-1 1 0 0 0,0-1-1 0 0,1 1 1 0 0,-1-1 0 0 0,0 1-1 0 0,0 0 1 0 0,1-1 0 0 0,-1 1 0 0 0,0-1-1 0 0,0 1 1 0 0,0-1 0 0 0,0 1-1 0 0,1 1 1 0 0,-3 3-89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1T00:21:01.469"/>
    </inkml:context>
    <inkml:brush xml:id="br0">
      <inkml:brushProperty name="width" value="0.1" units="cm"/>
      <inkml:brushProperty name="height" value="0.1" units="cm"/>
      <inkml:brushProperty name="color" value="#F4F91B"/>
    </inkml:brush>
  </inkml:definitions>
  <inkml:trace contextRef="#ctx0" brushRef="#br0">0 8 1495 0 0,'109'5'1198'0'0,"158"-11"-1"0"0,-112-1-513 0 0,139 20-166 0 0,-89 0-531 0 0,-19-14 358 0 0,12 0 94 0 0,-145 3-405 0 0,138 8-101 0 0,-157-5-36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1T00:21:02.254"/>
    </inkml:context>
    <inkml:brush xml:id="br0">
      <inkml:brushProperty name="width" value="0.1" units="cm"/>
      <inkml:brushProperty name="height" value="0.1" units="cm"/>
      <inkml:brushProperty name="color" value="#F4F91B"/>
    </inkml:brush>
  </inkml:definitions>
  <inkml:trace contextRef="#ctx0" brushRef="#br0">1 0 2303 0 0,'30'2'122'0'0,"2"0"490"0"0,38 6 0 0 0,157 37 273 0 0,82 15-604 0 0,-228-49-247 0 0,150 2-1 0 0,82-24 113 0 0,-8 0 193 0 0,354-3-108 0 0,-520 10-214 0 0,493-13 282 0 0,-420 12-154 0 0,164-6 78 0 0,178 3 52 0 0,-423 15-698 0 0,-94-3-1744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1T00:21:16.835"/>
    </inkml:context>
    <inkml:brush xml:id="br0">
      <inkml:brushProperty name="width" value="0.1" units="cm"/>
      <inkml:brushProperty name="height" value="0.1" units="cm"/>
      <inkml:brushProperty name="color" value="#F4F91B"/>
    </inkml:brush>
  </inkml:definitions>
  <inkml:trace contextRef="#ctx0" brushRef="#br0">0 229 2615 0 0,'7'1'33'0'0,"-1"0"-1"0"0,1 0 1 0 0,-1 1-1 0 0,1 0 0 0 0,-1 0 1 0 0,0 1-1 0 0,0 0 0 0 0,0 0 1 0 0,11 8-1 0 0,22 9-25 0 0,-22-14 184 0 0,-1-1 0 0 0,1-1-1 0 0,0 0 1 0 0,25 1 0 0 0,71-2 1388 0 0,-104-3-1563 0 0,111 6 314 0 0,-85-3-292 0 0,-20-3 8 0 0,0-1 0 0 0,0 0 0 0 0,21-5 0 0 0,4-1 48 0 0,46 1 514 0 0,139 6 0 0 0,-123-2-556 0 0,6 1 88 0 0,-80 0 38 0 0,0 0 1 0 0,0-2 0 0 0,51-11-1 0 0,-47 7 35 0 0,-1 1 0 0 0,53-1 0 0 0,105 5 143 0 0,-155 1-271 0 0,-12 0-1 0 0,0 2 0 0 0,35 4 0 0 0,-35-2-52 0 0,0 0-1 0 0,0-1 0 0 0,1-2 0 0 0,-1 0 1 0 0,1-1-1 0 0,-1-1 0 0 0,0-2 0 0 0,36-9 1 0 0,-19 5 55 0 0,0 2 0 0 0,1 1 0 0 0,0 3 0 0 0,44 1 0 0 0,9 0 8 0 0,22 3-26 0 0,-76 0-17 0 0,-1-2 0 0 0,60-6-1 0 0,80-15 280 0 0,-143 17-277 0 0,-19 3-17 0 0,26-7 0 0 0,-10 1 60 0 0,0 1 1 0 0,46-2-1 0 0,67 5 123 0 0,-145 3-220 0 0,72 4 64 0 0,-43-2-32 0 0,48-2 0 0 0,-32-4 19 0 0,7 1-23 0 0,53-12 0 0 0,-60 7-12 0 0,-1 2 1 0 0,56 0 0 0 0,90 10 48 0 0,-39 0-42 0 0,-93-7-8 0 0,0-3 0 0 0,62-13 0 0 0,12-3 4 0 0,88 7-19 0 0,59-9 0 0 0,-177 7 0 0 0,0 5 0 0 0,167 0 0 0 0,-264 12 1 0 0,28 1 7 0 0,-1 1 1 0 0,51 10-1 0 0,-74-10-86 0 0,-1 0 0 0 0,1 0-1 0 0,0 1 1 0 0,-1 1 0 0 0,0 0-1 0 0,1 0 1 0 0,-1 0 0 0 0,-1 1-1 0 0,1 0 1 0 0,-1 0-1 0 0,0 1 1 0 0,0 0 0 0 0,-1 1-1 0 0,7 7 1 0 0,2 6-3845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1T00:21:33.851"/>
    </inkml:context>
    <inkml:brush xml:id="br0">
      <inkml:brushProperty name="width" value="0.1" units="cm"/>
      <inkml:brushProperty name="height" value="0.1" units="cm"/>
      <inkml:brushProperty name="color" value="#F4F91B"/>
    </inkml:brush>
  </inkml:definitions>
  <inkml:trace contextRef="#ctx0" brushRef="#br0">34 1 455 0 0,'-1'0'107'0'0,"0"0"-1"0"0,0 0 1 0 0,-1 0-1 0 0,1 0 1 0 0,0 0-1 0 0,-1 0 1 0 0,1 0-1 0 0,0 0 1 0 0,0 1-1 0 0,0-1 1 0 0,-1 1-1 0 0,1-1 1 0 0,0 1-1 0 0,0-1 1 0 0,0 1-1 0 0,0-1 1 0 0,0 1-1 0 0,0 0 1 0 0,0 0-1 0 0,0 0 1 0 0,0-1-1 0 0,0 1 1 0 0,0 0-1 0 0,0 0 1 0 0,1 0-1 0 0,-1 0 1 0 0,0 0-1 0 0,1 1 1 0 0,-1-1-1 0 0,1 0 1 0 0,-1 0-1 0 0,1 0 1 0 0,-1 1-1 0 0,1-1 1 0 0,0 0-1 0 0,0 0 1 0 0,-1 1-1 0 0,1-1 1 0 0,0 0-1 0 0,0 0 1 0 0,1 1-1 0 0,-1-1 1 0 0,0 0-1 0 0,0 0 1 0 0,0 1-1 0 0,1-1 1 0 0,0 2-1 0 0,-1-3-44 0 0,1 1-1 0 0,0-1 0 0 0,0 1 0 0 0,-1-1 1 0 0,1 0-1 0 0,0 1 0 0 0,0-1 1 0 0,-1 0-1 0 0,1 1 0 0 0,0-1 0 0 0,0 0 1 0 0,0 0-1 0 0,0 0 0 0 0,-1 0 0 0 0,1 0 1 0 0,0 0-1 0 0,0 0 0 0 0,1 0 0 0 0,21-3 807 0 0,-16 2-532 0 0,0 1-215 0 0,0 0-1 0 0,0 1 0 0 0,-1 0 0 0 0,1 0 0 0 0,0 0 0 0 0,7 4 0 0 0,26 3-25 0 0,18-6 255 0 0,67-5 0 0 0,-17-3 398 0 0,24 2-228 0 0,-108 4-380 0 0,0 1-1 0 0,0 2 1 0 0,-1 0-1 0 0,1 1 0 0 0,-1 2 1 0 0,24 8-1 0 0,-33-11-60 0 0,0 0 0 0 0,0-1 0 0 0,0-1 1 0 0,0 0-1 0 0,15-1 0 0 0,73-9 309 0 0,-77 6-291 0 0,301-12 874 0 0,-249 10-847 0 0,-59 3-37 0 0,-1 0 0 0 0,0 1 0 0 0,1 1 0 0 0,-1 1 0 0 0,1 0 0 0 0,23 5 0 0 0,14 9 79 0 0,224 56 212 0 0,-250-63-291 0 0,48 19-1 0 0,-32-8-2537 0 0,-29-12 471 0 0,15 6-2650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1T00:21:35.411"/>
    </inkml:context>
    <inkml:brush xml:id="br0">
      <inkml:brushProperty name="width" value="0.1" units="cm"/>
      <inkml:brushProperty name="height" value="0.1" units="cm"/>
      <inkml:brushProperty name="color" value="#F4F91B"/>
    </inkml:brush>
  </inkml:definitions>
  <inkml:trace contextRef="#ctx0" brushRef="#br0">0 171 2759 0 0,'169'-22'3690'0'0,"-47"14"-2203"0"0,151 9 0 0 0,66 5 387 0 0,-286-7-1385 0 0,1 3 0 0 0,82 14 1 0 0,-118-12-580 0 0,1 1 1 0 0,-1 1 0 0 0,0 0-1 0 0,-1 2 1 0 0,0 0 0 0 0,0 1-1 0 0,29 20 1 0 0,-21-10-4218 0 0</inkml:trace>
  <inkml:trace contextRef="#ctx0" brushRef="#br0" timeOffset="1">4567 4 2303 0 0,'0'0'64'0'0,"1"0"-1"0"0,0-1 1 0 0,-1 1-1 0 0,1-1 0 0 0,0 1 1 0 0,-1 0-1 0 0,1 0 1 0 0,0 0-1 0 0,0-1 0 0 0,-1 1 1 0 0,1 0-1 0 0,0 0 1 0 0,0 0-1 0 0,-1 0 0 0 0,1 0 1 0 0,0 0-1 0 0,0 0 1 0 0,-1 0-1 0 0,1 0 0 0 0,1 1 1 0 0,24 4 2209 0 0,-14-2-2312 0 0,98 12 1776 0 0,0-5-1 0 0,178-6 1 0 0,-231-7-1383 0 0,34-3 77 0 0,142 9 0 0 0,-4 24-851 0 0,-168-21 104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1T00:21:36.901"/>
    </inkml:context>
    <inkml:brush xml:id="br0">
      <inkml:brushProperty name="width" value="0.1" units="cm"/>
      <inkml:brushProperty name="height" value="0.1" units="cm"/>
      <inkml:brushProperty name="color" value="#F4F91B"/>
    </inkml:brush>
  </inkml:definitions>
  <inkml:trace contextRef="#ctx0" brushRef="#br0">1 74 2303 0 0,'10'-6'261'0'0,"0"0"-1"0"0,1 1 0 0 0,0 1 0 0 0,0 0 0 0 0,0 1 0 0 0,1 0 0 0 0,-1 0 1 0 0,15-1-1 0 0,236-24 3541 0 0,-148 21-3380 0 0,172 11-1 0 0,-76 17-381 0 0,-155-15-288 0 0,-14-2-117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38:09.383"/>
    </inkml:context>
    <inkml:brush xml:id="br0">
      <inkml:brushProperty name="width" value="0.1" units="cm"/>
      <inkml:brushProperty name="height" value="0.1" units="cm"/>
      <inkml:brushProperty name="color" value="#E71224"/>
    </inkml:brush>
  </inkml:definitions>
  <inkml:trace contextRef="#ctx0" brushRef="#br0">3838 182 1783 0 0,'1'0'10'0'0,"0"0"0"0"0,0 0 0 0 0,1 0-1 0 0,-1 0 1 0 0,0 1 0 0 0,1-1 0 0 0,-1 0-1 0 0,0 1 1 0 0,0-1 0 0 0,0 1 0 0 0,1 0-1 0 0,-1-1 1 0 0,0 1 0 0 0,0 0 0 0 0,0 0-1 0 0,1 1 1 0 0,13 7-8 0 0,-19-12 446 0 0,-1 0 0 0 0,1 0-1 0 0,0 0 1 0 0,-6-6-1 0 0,-16-13 1563 0 0,19 19-1749 0 0,1 0-1 0 0,-1 0 1 0 0,1 0-1 0 0,-1 1 0 0 0,0 0 1 0 0,0 0-1 0 0,0 0 1 0 0,-10 0-1 0 0,-61 0 177 0 0,50 3-258 0 0,20-1-157 0 0,-173-8 791 0 0,20-12 184 0 0,-239-27 811 0 0,214 26-1313 0 0,-255-17 337 0 0,316 39-874 0 0,0 5 0 0 0,0 5 0 0 0,1 6 0 0 0,-145 39 1 0 0,225-44-1995 0 0,-59 25 1 0 0,33-5-2204 0 0</inkml:trace>
  <inkml:trace contextRef="#ctx0" brushRef="#br0" timeOffset="1">722 312 4111 0 0,'-21'-6'377'0'0,"-75"-15"960"0"0,-163-41 6 0 0,137 28-1040 0 0,101 29-284 0 0,0 1-1 0 0,0 1 0 0 0,0 0 0 0 0,0 2 0 0 0,-1 1 0 0 0,1 0 1 0 0,-27 5-1 0 0,20-1-148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38:10.121"/>
    </inkml:context>
    <inkml:brush xml:id="br0">
      <inkml:brushProperty name="width" value="0.1" units="cm"/>
      <inkml:brushProperty name="height" value="0.1" units="cm"/>
      <inkml:brushProperty name="color" value="#E71224"/>
    </inkml:brush>
  </inkml:definitions>
  <inkml:trace contextRef="#ctx0" brushRef="#br0">1339 90 2303 0 0,'-4'-10'67'0'0,"-1"0"0"0"0,0 0 0 0 0,0 1 0 0 0,-12-15 0 0 0,13 21 236 0 0,1 1 0 0 0,-1 0 0 0 0,0 0 0 0 0,1 0 0 0 0,-1 0 0 0 0,0 1 0 0 0,0-1 0 0 0,0 1 0 0 0,-1 0 0 0 0,1 0 0 0 0,0 1 0 0 0,-6-1 0 0 0,-2-1-102 0 0,-6 0-71 0 0,0 1 1 0 0,0 0-1 0 0,0 1 0 0 0,0 1 0 0 0,-27 4 1 0 0,-91 26 52 0 0,53-10-151 0 0,-404 79 378 0 0,409-83-408 0 0,0 4 0 0 0,-89 36 0 0 0,97-28-234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38:17.882"/>
    </inkml:context>
    <inkml:brush xml:id="br0">
      <inkml:brushProperty name="width" value="0.1" units="cm"/>
      <inkml:brushProperty name="height" value="0.1" units="cm"/>
      <inkml:brushProperty name="color" value="#E71224"/>
    </inkml:brush>
  </inkml:definitions>
  <inkml:trace contextRef="#ctx0" brushRef="#br0">3410 64 455 0 0,'6'5'10'0'0,"-5"-5"113"0"0,0 1 0 0 0,0-1 0 0 0,0 1 0 0 0,0 0-1 0 0,0 0 1 0 0,0-1 0 0 0,-1 1 0 0 0,1 0 0 0 0,0 0-1 0 0,0 0 1 0 0,-1 0 0 0 0,1 0 0 0 0,0 0 0 0 0,0 1 459 0 0,-1-2-524 0 0,0 0 0 0 0,0 0 0 0 0,1 0 0 0 0,-1 0 0 0 0,0 0 0 0 0,0 0 0 0 0,1 0 0 0 0,-1 0 0 0 0,0 0 0 0 0,0 0 0 0 0,1 0 0 0 0,-1 0 0 0 0,0 0 0 0 0,1 0 0 0 0,-1 0 0 0 0,0 0 0 0 0,0 0 0 0 0,1 0 0 0 0,-1 1 0 0 0,0-1 0 0 0,0 0 0 0 0,1 0 0 0 0,-1 0 0 0 0,0 0 0 0 0,0 0 0 0 0,0 1 0 0 0,1-1 0 0 0,-1 0 0 0 0,0 0 0 0 0,0 1 0 0 0,0-1 0 0 0,0 0 0 0 0,1 0 0 0 0,-1 0 0 0 0,0 1 0 0 0,0-1 0 0 0,0 0 0 0 0,0 0 0 0 0,0 1 0 0 0,0-1 0 0 0,0 0 0 0 0,0 1 0 0 0,-7 9 1356 0 0,-39 31 495 0 0,35-30-1562 0 0,0 0-1 0 0,-20 13 1 0 0,26-21-300 0 0,-1 0 1 0 0,1 0-1 0 0,0 0 1 0 0,-1-1 0 0 0,1 0-1 0 0,-1 0 1 0 0,0-1-1 0 0,0 1 1 0 0,1-1 0 0 0,-9 0-1 0 0,-8-1 262 0 0,1-2 0 0 0,0 0 0 0 0,0-1 0 0 0,0-1 0 0 0,-40-14 0 0 0,54 16-159 0 0,-19-4 729 0 0,-52-5 0 0 0,28 5-398 0 0,-28-12 179 0 0,55 12-333 0 0,-1 0 0 0 0,-34-3 0 0 0,-105-12 62 0 0,26 2-104 0 0,88 14-198 0 0,-186-10 131 0 0,144 11 42 0 0,-92-17 1 0 0,28 3 99 0 0,101 14-313 0 0,-1 3 0 0 0,-97 9-1 0 0,39 0 18 0 0,-197-12-1 0 0,286 3-62 0 0,-188 5 118 0 0,59 1-46 0 0,63 2 79 0 0,48-2-104 0 0,15-8 2 0 0,-3-1 43 0 0,29 4-91 0 0,0 0 0 0 0,0 0 0 0 0,0 0 0 0 0,0 0 0 0 0,1 0 0 0 0,-1 1 0 0 0,0-1 0 0 0,0 0 0 0 0,0 1-1 0 0,0-1 1 0 0,0 0 0 0 0,0 1 0 0 0,0-1 0 0 0,1 1 0 0 0,-1-1 0 0 0,0 1 0 0 0,0-1 0 0 0,1 1 0 0 0,-1 0 0 0 0,0-1 0 0 0,1 1 0 0 0,-1 0 0 0 0,1 0 0 0 0,-1 0 0 0 0,0 0-1 0 0,1 0 0 0 0,0-1 0 0 0,0 1 0 0 0,0-1 0 0 0,0 1-1 0 0,0-1 1 0 0,0 1 0 0 0,0 0 0 0 0,0-1 0 0 0,0 1 0 0 0,0-1 0 0 0,0 1 0 0 0,1-1 0 0 0,-1 1-1 0 0,0 0 1 0 0,0-1 0 0 0,0 1 0 0 0,1-1 0 0 0,-1 1 0 0 0,0-1 0 0 0,1 1 0 0 0,-1-1-1 0 0,0 1 1 0 0,1-1 0 0 0,-1 0 0 0 0,1 1 0 0 0,-1-1 0 0 0,1 1 0 0 0,-1-1 0 0 0,0 0-1 0 0,1 0 1 0 0,0 1 0 0 0,-1-1 0 0 0,1 0 0 0 0,-1 0 0 0 0,1 1 0 0 0,-1-1 0 0 0,2 0-1 0 0,25 8 58 0 0,-23-8-48 0 0,22 4 52 0 0,-1-1 0 0 0,1-1 0 0 0,32-2 0 0 0,13 0 36 0 0,-47 2-47 0 0,301 4 253 0 0,-226-12-237 0 0,46-1 47 0 0,-66 6-57 0 0,73 2 14 0 0,-54 3 11 0 0,136 9-36 0 0,-172-7-27 0 0,133 6 90 0 0,-151-9-109 0 0,74 12 0 0 0,-1 1 0 0 0,15-10 32 0 0,227-18 0 0 0,-107 3 43 0 0,-248 9-65 0 0,36 0 44 0 0,48-6-1 0 0,-88 6-53 0 0,0 0 0 0 0,0 0 0 0 0,0 0 0 0 0,0 0 1 0 0,0 0-1 0 0,0 0 0 0 0,1 1 0 0 0,-1-1 0 0 0,0 0 0 0 0,0 0 0 0 0,0 0 0 0 0,0 0 0 0 0,0 0 0 0 0,1 0 0 0 0,-1 0 0 0 0,0 0 0 0 0,0 0 0 0 0,0 0 0 0 0,0 0 1 0 0,0 0-1 0 0,1-1 0 0 0,-1 1 0 0 0,0 0 0 0 0,0 0 0 0 0,0 0 0 0 0,0 0 0 0 0,0 0 0 0 0,1 0 0 0 0,-1 0 0 0 0,0 0 0 0 0,0 0 0 0 0,0 0 0 0 0,0-1 1 0 0,0 1-1 0 0,0 0 0 0 0,0 0 0 0 0,0 0 0 0 0,0 0 0 0 0,1 0 0 0 0,-1 0 0 0 0,0-1 0 0 0,0 1 0 0 0,0 0 0 0 0,0 0 0 0 0,0 0 0 0 0,0 0 0 0 0,0 0 0 0 0,0-1 1 0 0,0 1-1 0 0,0 0 0 0 0,0 0 0 0 0,0 0 0 0 0,-10-5 54 0 0,-15-1 27 0 0,-117-7 73 0 0,52 7-127 0 0,-221-8 117 0 0,45 4-32 0 0,165 3-144 0 0,-120 7 0 0 0,56 15 32 0 0,-21 2 0 0 0,97-16 21 0 0,-125-16 0 0 0,13 0 1 0 0,-79-14 161 0 0,44 1 82 0 0,192 26-231 0 0,-1 2 0 0 0,1 1 0 0 0,-59 10 0 0 0,64-3-65 0 0,1 1-1 0 0,0 3 1 0 0,-48 20-1 0 0,-104 60-1615 0 0,140-66 540 0 0,-11 4-861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38:19.382"/>
    </inkml:context>
    <inkml:brush xml:id="br0">
      <inkml:brushProperty name="width" value="0.1" units="cm"/>
      <inkml:brushProperty name="height" value="0.1" units="cm"/>
      <inkml:brushProperty name="color" value="#E71224"/>
    </inkml:brush>
  </inkml:definitions>
  <inkml:trace contextRef="#ctx0" brushRef="#br0">2126 149 3679 0 0,'29'-14'281'0'0,"-16"7"1447"0"0,27-9-1 0 0,-9 6 1015 0 0,-37 11-2522 0 0,0-1 0 0 0,-1 1 0 0 0,1-1 0 0 0,-1-1 0 0 0,1 1 0 0 0,-13-4 0 0 0,-11 0 330 0 0,-83-11 920 0 0,75 8-908 0 0,-48-2 0 0 0,-145 16-83 0 0,-24-2-349 0 0,39-16 307 0 0,-186-9 129 0 0,246 13-155 0 0,-206 17 0 0 0,311-6-360 0 0,0 2-1 0 0,0 3 0 0 0,-66 19 1 0 0,111-27-30 0 0,5-1-19 0 0,0 0 1 0 0,1 0-1 0 0,-1 0 0 0 0,0 0 0 0 0,0 0 1 0 0,1 0-1 0 0,-1 1 0 0 0,0-1 0 0 0,0 0 0 0 0,1 0 1 0 0,-1 1-1 0 0,0-1 0 0 0,1 0 0 0 0,-1 1 0 0 0,0-1 1 0 0,1 1-1 0 0,-1-1 0 0 0,1 1 0 0 0,-1-1 0 0 0,1 1 1 0 0,-1-1-1 0 0,1 1 0 0 0,-1 0 0 0 0,25 3 9 0 0,-14-4 27 0 0,1-1 0 0 0,-1 0 1 0 0,1 0-1 0 0,-1-1 0 0 0,13-4 0 0 0,4 0 10 0 0,284-44 144 0 0,-1 22-128 0 0,-232 23-39 0 0,73-3 68 0 0,130 15-83 0 0,77 7 228 0 0,-167-9-139 0 0,115 10 68 0 0,-186-11-123 0 0,-49-3-24 0 0,60-2 108 0 0,-143 1-86 0 0,0 0 0 0 0,-21-2 0 0 0,7 0 14 0 0,-124-11-4 0 0,-28-1-30 0 0,-623 15 42 0 0,541 8-64 0 0,-35 5 0 0 0,191-4 0 0 0,85-7 0 0 0,7 1 10 0 0,16 2 12 0 0,18 2 10 0 0,28-2-32 0 0,0-2 0 0 0,76-4 0 0 0,-55-1 0 0 0,303-6 22 0 0,195 3 20 0 0,-270 8-42 0 0,-187-4 0 0 0,-93-1 0 0 0,-1-1 0 0 0,0-1 0 0 0,1 0 0 0 0,18-7 0 0 0,-34 9 0 0 0,20-7 0 0 0,-22 8 0 0 0,0-1 0 0 0,-1 1 0 0 0,1 0 0 0 0,0-1 0 0 0,0 1 0 0 0,0-1 0 0 0,-1 1 0 0 0,1-1 0 0 0,0 1 0 0 0,0-1 0 0 0,-1 1 0 0 0,1-1 0 0 0,0 0 0 0 0,-1 1 0 0 0,1-1 0 0 0,-1 0 0 0 0,1 0 0 0 0,-1 1 0 0 0,1-3 0 0 0,-4 4-8 0 0,0-1-1 0 0,-1 1 0 0 0,1 0 1 0 0,0 0-1 0 0,0 0 1 0 0,-4 2-1 0 0,-2 4-334 0 0,-1 0-1 0 0,1 0 0 0 0,1 1 1 0 0,-1 0-1 0 0,-12 16 0 0 0,15-17 92 0 0,-21 26-966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38:23.932"/>
    </inkml:context>
    <inkml:brush xml:id="br0">
      <inkml:brushProperty name="width" value="0.1" units="cm"/>
      <inkml:brushProperty name="height" value="0.1" units="cm"/>
      <inkml:brushProperty name="color" value="#E71224"/>
    </inkml:brush>
  </inkml:definitions>
  <inkml:trace contextRef="#ctx0" brushRef="#br0">9621 269 3223 0 0,'1'-2'59'0'0,"-1"1"0"0"0,1 0 0 0 0,-1-1 0 0 0,0 1 0 0 0,1-1-1 0 0,-1 1 1 0 0,0 0 0 0 0,0-1 0 0 0,0 1 0 0 0,0-1 0 0 0,0 1-1 0 0,0-1 1 0 0,0 1 0 0 0,-1-1 0 0 0,1 1 0 0 0,0-1 0 0 0,-1 1-1 0 0,1 0 1 0 0,-1-1 0 0 0,1 1 0 0 0,-1 0 0 0 0,0 0-1 0 0,0-1 1 0 0,0 1 0 0 0,0 0 0 0 0,0 0 0 0 0,0 0 0 0 0,0 0-1 0 0,0 0 1 0 0,0 0 0 0 0,0 0 0 0 0,0 0 0 0 0,0 0 0 0 0,-3 0-1 0 0,-4-2 453 0 0,1 0 0 0 0,-1 0-1 0 0,0 1 1 0 0,1 1-1 0 0,-12-2 1 0 0,0 0-496 0 0,-19-3 1588 0 0,-68-3-1 0 0,100 9-1537 0 0,-171-2 1410 0 0,39 9-685 0 0,39-1-119 0 0,-17 7-82 0 0,74-7-460 0 0,-54 1 1 0 0,-137-21 397 0 0,62 2 106 0 0,-96-1 122 0 0,213 8-608 0 0,-102-24 1 0 0,46 7 154 0 0,-91 5 109 0 0,13 1-54 0 0,-158-8 272 0 0,227 20-514 0 0,-155 3 249 0 0,141-11-132 0 0,63 5-97 0 0,-45 4 62 0 0,78 3-141 0 0,-64-8 11 0 0,69 4-4 0 0,-54 1-1 0 0,-259 22 128 0 0,291-17-179 0 0,-86 7-12 0 0,24 6 12 0 0,-100 15 38 0 0,15-5 89 0 0,185-24-136 0 0,-16 1 40 0 0,-49-4 1 0 0,-9 0 16 0 0,-104 1 69 0 0,160 2-123 0 0,-22 2 57 0 0,-100-7-1 0 0,131 1-40 0 0,-36-5 84 0 0,12-3 35 0 0,-56-4 0 0 0,-38 11-62 0 0,22 2-82 0 0,-35-9 68 0 0,-38-16 61 0 0,47 6-122 0 0,98 16 10 0 0,0 3 0 0 0,0 2 0 0 0,0 1-1 0 0,-62 12 1 0 0,60-8-13 0 0,0-2 0 0 0,-59-4 0 0 0,32-1 0 0 0,-11 5 0 0 0,-174 29 0 0 0,235-26 4 0 0,13-3 5 0 0,0 0-1 0 0,-1-1 0 0 0,0-1 0 0 0,1 0 0 0 0,-18-2 1 0 0,-210-24 65 0 0,189 21-74 0 0,0 2 0 0 0,-104 11 0 0 0,137-7 0 0 0,-1-2 0 0 0,1 0 0 0 0,0-1 0 0 0,-28-6 0 0 0,10 2 0 0 0,-58-8 0 0 0,-58-5 0 0 0,1 3 0 0 0,52 4 0 0 0,51 9 0 0 0,0 3 0 0 0,-88 12 0 0 0,116-10 0 0 0,-101 20 0 0 0,41-5 0 0 0,53-13 0 0 0,15-1 0 0 0,1-2 0 0 0,-1 1 0 0 0,0-2 0 0 0,-17 0 0 0 0,3-4 13 0 0,-41-11 0 0 0,48 9-6 0 0,1 1 1 0 0,-1 1 0 0 0,1 1-1 0 0,-24 0 1 0 0,39 2-22 0 0,0 1 0 0 0,0 0 0 0 0,0 1 0 0 0,0-1 0 0 0,0 1 0 0 0,0 0 0 0 0,0 0-1 0 0,0 1 1 0 0,1 0 0 0 0,-1 0 0 0 0,1 0 0 0 0,0 1 0 0 0,0-1 0 0 0,0 1 0 0 0,1 0 0 0 0,-1 1 0 0 0,-7 9 0 0 0,3-1-80 0 0,1 0 1 0 0,0 0 0 0 0,0 1 0 0 0,1 1 0 0 0,1-1 0 0 0,-4 16 0 0 0,-2 14-1146 0 0,0 2-361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38:30.692"/>
    </inkml:context>
    <inkml:brush xml:id="br0">
      <inkml:brushProperty name="width" value="0.1" units="cm"/>
      <inkml:brushProperty name="height" value="0.1" units="cm"/>
      <inkml:brushProperty name="color" value="#E71224"/>
    </inkml:brush>
  </inkml:definitions>
  <inkml:trace contextRef="#ctx0" brushRef="#br0">1114 169 919 0 0,'0'1'1'0'0,"1"-1"23"0"0,0 1 0 0 0,0 0 0 0 0,0 0 0 0 0,-1 0 0 0 0,1 0 0 0 0,0 0 0 0 0,0 0 0 0 0,-1 0 0 0 0,1 0 0 0 0,-1 0 0 0 0,1 0 0 0 0,-1 0 0 0 0,1 0 0 0 0,-1 0 0 0 0,0 0 0 0 0,1 0 0 0 0,-1 1 0 0 0,0-1 0 0 0,0 0 0 0 0,0 0 0 0 0,0 0 0 0 0,0 2-1 0 0,0-2-3 0 0,0-1 0 0 0,-1 0 0 0 0,1 0 0 0 0,0 0 0 0 0,0 0 0 0 0,0 0 0 0 0,0 0 0 0 0,-1 1-1 0 0,1-1 1 0 0,0 0 0 0 0,0 0 0 0 0,0 0 0 0 0,-1 0 0 0 0,1 0 0 0 0,0 0 0 0 0,0 0 0 0 0,-1 0-1 0 0,1 0 1 0 0,0 0 0 0 0,0 0 0 0 0,0 0 0 0 0,-1 0 0 0 0,1 0 0 0 0,0 0 0 0 0,0 0-1 0 0,0 0 1 0 0,-1 0 0 0 0,1-1 0 0 0,0 1 0 0 0,0 0 0 0 0,0 0 0 0 0,-1 0 0 0 0,1 0 0 0 0,0 0-1 0 0,0 0 1 0 0,0-1 0 0 0,0 1 0 0 0,-1 0 0 0 0,1 0 0 0 0,0-1 0 0 0,-1 1 94 0 0,1-1 0 0 0,-1 1 1 0 0,1 0-1 0 0,-1-1 0 0 0,0 1 1 0 0,1 0-1 0 0,-1-1 0 0 0,0 1 1 0 0,0 0-1 0 0,1 0 0 0 0,-1 0 0 0 0,0 0 1 0 0,0-1-1 0 0,1 1 0 0 0,-1 0 1 0 0,0 0-1 0 0,0 1 0 0 0,1-1 1 0 0,-1 0-1 0 0,0 0 0 0 0,0 0 0 0 0,1 0 1 0 0,-2 1-1 0 0,-8 10 421 0 0,9-10-495 0 0,-1 1 0 0 0,1 0 0 0 0,0-1 0 0 0,-1 1-1 0 0,1-1 1 0 0,-1 1 0 0 0,1-1 0 0 0,-1 0 0 0 0,0 1-1 0 0,0-1 1 0 0,1 0 0 0 0,-1 0 0 0 0,0 0 0 0 0,0-1-1 0 0,0 1 1 0 0,0 0 0 0 0,0-1 0 0 0,0 1 0 0 0,0-1-1 0 0,0 0 1 0 0,-1 1 0 0 0,1-1 0 0 0,-3-1 0 0 0,-4 0 394 0 0,-1-1-1 0 0,1 0 1 0 0,0 0 0 0 0,0-1 0 0 0,0-1 0 0 0,1 1 0 0 0,-12-8-1 0 0,-18-6 674 0 0,0 1 0 0 0,-77-21-1 0 0,3 2-371 0 0,-57-22-339 0 0,131 47-290 0 0,0 1-1 0 0,-61-5 1 0 0,80 13-455 0 0,1 1-1 0 0,0 1 0 0 0,-1 0 1 0 0,1 1-1 0 0,-28 8 0 0 0,17-1-884 0 0,1 0 0 0 0,-45 23 0 0 0,29-9-2006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38:31.692"/>
    </inkml:context>
    <inkml:brush xml:id="br0">
      <inkml:brushProperty name="width" value="0.1" units="cm"/>
      <inkml:brushProperty name="height" value="0.1" units="cm"/>
      <inkml:brushProperty name="color" value="#E71224"/>
    </inkml:brush>
  </inkml:definitions>
  <inkml:trace contextRef="#ctx0" brushRef="#br0">1410 79 1839 0 0,'0'-3'176'0'0,"-1"1"0"0"0,1-1-1 0 0,-1 0 1 0 0,0 0 0 0 0,0 1-1 0 0,0-1 1 0 0,0 0 0 0 0,-1 1-1 0 0,1-1 1 0 0,-1 1-1 0 0,1 0 1 0 0,-1-1 0 0 0,0 1-1 0 0,0 0 1 0 0,0 0 0 0 0,0 0-1 0 0,0 0 1 0 0,0 1 0 0 0,-1-1-1 0 0,1 0 1 0 0,-4 0 0 0 0,-1-3 42 0 0,0 2 0 0 0,0-1 0 0 0,-1 1 1 0 0,0 0-1 0 0,0 1 0 0 0,-10-2 0 0 0,-5 2 50 0 0,0 1 0 0 0,0 1 0 0 0,0 1 0 0 0,0 1 0 0 0,-34 8 0 0 0,-25 2 196 0 0,13-6-96 0 0,-51 6 980 0 0,-133-5-1 0 0,160-10-1477 0 0,0 5 0 0 0,0 3 0 0 0,0 4-1 0 0,-109 26 1 0 0,163-27-4114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38:32.784"/>
    </inkml:context>
    <inkml:brush xml:id="br0">
      <inkml:brushProperty name="width" value="0.1" units="cm"/>
      <inkml:brushProperty name="height" value="0.1" units="cm"/>
      <inkml:brushProperty name="color" value="#E71224"/>
    </inkml:brush>
  </inkml:definitions>
  <inkml:trace contextRef="#ctx0" brushRef="#br0">3684 132 3367 0 0,'-6'-3'30'0'0,"0"0"0"0"0,1 1-1 0 0,-1 0 1 0 0,-1 0 0 0 0,1 0-1 0 0,0 1 1 0 0,0 0 0 0 0,-1 0-1 0 0,-11 0 1 0 0,-7 2 152 0 0,-30 4-1 0 0,17-1-113 0 0,-15-1 994 0 0,-97-9 0 0 0,-53-19 1585 0 0,180 22-2563 0 0,-109-20 1368 0 0,70 10-825 0 0,-1 4 0 0 0,-84-3 0 0 0,129 13-539 0 0,1 0-1 0 0,-1 1 1 0 0,1 1-1 0 0,-21 7 0 0 0,-67 25-3172 0 0,98-32 2381 0 0,-25 10-3132 0 0</inkml:trace>
  <inkml:trace contextRef="#ctx0" brushRef="#br0" timeOffset="1">2287 72 1839 0 0,'0'0'47'0'0,"0"-1"-1"0"0,0 0 0 0 0,0 1 0 0 0,0-1 0 0 0,-1 1 0 0 0,1-1 0 0 0,0 1 0 0 0,0-1 0 0 0,-1 1 0 0 0,1-1 0 0 0,0 1 0 0 0,-1-1 0 0 0,1 1 0 0 0,0-1 0 0 0,-1 1 0 0 0,1-1 0 0 0,-1 1 0 0 0,1 0 0 0 0,-1-1 0 0 0,1 1 0 0 0,-1 0 0 0 0,1-1 1 0 0,-1 1-1 0 0,1 0 0 0 0,-1 0 0 0 0,1 0 0 0 0,-1-1 0 0 0,0 1 0 0 0,1 0 0 0 0,-1 0 0 0 0,1 0 0 0 0,-1 0 0 0 0,0 0 0 0 0,1 0 0 0 0,-1 0 0 0 0,1 0 0 0 0,-1 0 0 0 0,0 0 0 0 0,1 1 0 0 0,-1-1 0 0 0,1 0 0 0 0,-2 1 0 0 0,-34 9 439 0 0,23-6-550 0 0,-8 0 303 0 0,0-1 0 0 0,-1-1 0 0 0,1-1 0 0 0,-1-1-1 0 0,-31-3 1 0 0,27 1 276 0 0,1 1 1 0 0,0 1-1 0 0,-43 6 0 0 0,12 3 28 0 0,-84 5 0 0 0,78-15-54 0 0,0-4 0 0 0,-112-21 0 0 0,-41-4 1040 0 0,204 29-1459 0 0,-370-32 1302 0 0,321 26-1328 0 0,-1 3 0 0 0,1 3-1 0 0,-1 2 1 0 0,1 2 0 0 0,-62 13-1 0 0,-188 47-1007 0 0,231-47 394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33:49.886"/>
    </inkml:context>
    <inkml:brush xml:id="br0">
      <inkml:brushProperty name="width" value="0.1" units="cm"/>
      <inkml:brushProperty name="height" value="0.1" units="cm"/>
      <inkml:brushProperty name="color" value="#E71224"/>
    </inkml:brush>
  </inkml:definitions>
  <inkml:trace contextRef="#ctx0" brushRef="#br0">0 0 919 0 0,'37'28'516'0'0,"-23"-20"573"0"0,-1-1 0 0 0,2 0 0 0 0,23 8 0 0 0,-14-10-805 0 0,-19-4-211 0 0,0 0 0 0 0,0 0 0 0 0,0 1 0 0 0,9 3-1 0 0,-3-1-17 0 0,0 0 0 0 0,0-1 0 0 0,0 0 0 0 0,1-1 0 0 0,0 0 0 0 0,11 0 0 0 0,17 2 70 0 0,-21-1 8 0 0,0 0 1 0 0,-1-2 0 0 0,1 0-1 0 0,0-1 1 0 0,0-1-1 0 0,0-1 1 0 0,-1 0 0 0 0,23-7-1 0 0,61-27 449 0 0,-70 28-546 0 0,1 2 0 0 0,0 2 0 0 0,-1 0 0 0 0,1 3 0 0 0,60 4 0 0 0,23 11 441 0 0,47-9-133 0 0,-122-6-281 0 0,0-1 0 0 0,40-9 0 0 0,-51 5-31 0 0,1 2 0 0 0,0 1 0 0 0,46 1 0 0 0,-24 3-8 0 0,-27-1 2 0 0,0 1 0 0 0,0 1 0 0 0,38 8 0 0 0,-32-3 19 0 0,0-2 0 0 0,39 2-1 0 0,7 0-42 0 0,-38-2 20 0 0,0-3-1 0 0,73-5 0 0 0,-62 1-21 0 0,98 6 0 0 0,90 9 128 0 0,-160-14-64 0 0,132-20 0 0 0,-197 19-64 0 0,3 0 4 0 0,17-3 34 0 0,0 2 0 0 0,35 0 0 0 0,-5 0 11 0 0,-11 0-24 0 0,150 5 39 0 0,56-13-64 0 0,-68-4 0 0 0,-45 2 0 0 0,-121 13 39 0 0,0 2-1 0 0,0 1 0 0 0,40 9 1 0 0,-10-1-1 0 0,-23-5-29 0 0,1 0 19 0 0,36 1-1 0 0,-29-6-9 0 0,-29-2-16 0 0,0 1 0 0 0,1 0 0 0 0,-1 1 0 0 0,0 0 0 0 0,0 1 0 0 0,21 7 0 0 0,-23-6-909 0 0,0 2 0 0 0,0 0-1 0 0,12 8 1 0 0,-10-4-2368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38:34.615"/>
    </inkml:context>
    <inkml:brush xml:id="br0">
      <inkml:brushProperty name="width" value="0.1" units="cm"/>
      <inkml:brushProperty name="height" value="0.1" units="cm"/>
      <inkml:brushProperty name="color" value="#E71224"/>
    </inkml:brush>
  </inkml:definitions>
  <inkml:trace contextRef="#ctx0" brushRef="#br0">2512 67 455 0 0,'0'-3'288'0'0,"0"1"0"0"0,-1 0 0 0 0,1 0 0 0 0,0 0 0 0 0,-1 0 0 0 0,0-1 0 0 0,1 1 0 0 0,-1 0 0 0 0,0 0 0 0 0,0 0 0 0 0,0 0 0 0 0,0 1 0 0 0,-1-1 0 0 0,1 0 0 0 0,0 0 0 0 0,-1 1 0 0 0,1-1 0 0 0,-1 1 0 0 0,0-1 0 0 0,-2-1 0 0 0,1 1-126 0 0,0 0 0 0 0,0 0 0 0 0,-1 1 1 0 0,1-1-1 0 0,-1 1 0 0 0,0-1 0 0 0,-3 0 1 0 0,-24-2 272 0 0,0 0 0 0 0,0 2 0 0 0,0 2 0 0 0,-46 4 0 0 0,39-1-100 0 0,-151 0 631 0 0,185-3-948 0 0,-53 2 550 0 0,-106 16-1 0 0,-51 28 146 0 0,30-7-389 0 0,11-20-159 0 0,101-13-110 0 0,-502 16 261 0 0,464-26-286 0 0,-126 12 0 0 0,78 8-1019 0 0,74-8-150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38:36.597"/>
    </inkml:context>
    <inkml:brush xml:id="br0">
      <inkml:brushProperty name="width" value="0.1" units="cm"/>
      <inkml:brushProperty name="height" value="0.1" units="cm"/>
      <inkml:brushProperty name="color" value="#E71224"/>
    </inkml:brush>
  </inkml:definitions>
  <inkml:trace contextRef="#ctx0" brushRef="#br0">1284 60 2303 0 0,'1'-1'121'0'0,"-1"0"1"0"0,1 0-1 0 0,-1-1 0 0 0,0 1 0 0 0,1 0 0 0 0,-1-1 0 0 0,0 1 0 0 0,0 0 0 0 0,0-1 0 0 0,0 1 0 0 0,0-1 0 0 0,0 1 0 0 0,-1 0 0 0 0,1-1 0 0 0,0 1 0 0 0,-1 0 0 0 0,1-1 0 0 0,-1 1 0 0 0,1 0 0 0 0,-1 0 0 0 0,1 0 0 0 0,-1-1 0 0 0,0 1 0 0 0,0 0 0 0 0,0 0 0 0 0,0 0 0 0 0,1 0 0 0 0,-2 0 0 0 0,1 0 0 0 0,0 0 0 0 0,0 1 0 0 0,-2-2 0 0 0,-1 0-5 0 0,-1 0-1 0 0,1 0 0 0 0,0 1 0 0 0,-1 0 0 0 0,1 0 0 0 0,-1 0 0 0 0,1 0 0 0 0,-1 1 1 0 0,-6 0-1 0 0,-124 9 1563 0 0,75-4-1017 0 0,-16 2-178 0 0,-42-4 93 0 0,-28 0 272 0 0,-196-27 1334 0 0,324 22-2195 0 0,-129-7 384 0 0,129 9-518 0 0,0 1 1 0 0,1 1-1 0 0,-1 0 1 0 0,1 1 0 0 0,0 1-1 0 0,-23 9 1 0 0,9-1-1001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38:37.949"/>
    </inkml:context>
    <inkml:brush xml:id="br0">
      <inkml:brushProperty name="width" value="0.1" units="cm"/>
      <inkml:brushProperty name="height" value="0.1" units="cm"/>
      <inkml:brushProperty name="color" value="#E71224"/>
    </inkml:brush>
  </inkml:definitions>
  <inkml:trace contextRef="#ctx0" brushRef="#br0">2039 358 3223 0 0,'-2'-9'79'0'0,"1"-1"-1"0"0,-1 0 1 0 0,-1 1-1 0 0,0 0 1 0 0,-5-14-1 0 0,7 21 130 0 0,0 1 0 0 0,-1-1 0 0 0,1 1 0 0 0,0-1 0 0 0,0 1 0 0 0,-1 0 0 0 0,1-1 0 0 0,-1 1 0 0 0,1 0 0 0 0,-1 0 0 0 0,1 0 0 0 0,-1 0 0 0 0,0 0 0 0 0,1 0 0 0 0,-1 1 0 0 0,0-1 0 0 0,0 1 0 0 0,0-1 0 0 0,1 1 0 0 0,-1-1 0 0 0,-2 1 0 0 0,-2 0-184 0 0,1 0 1 0 0,0 0 0 0 0,0 0-1 0 0,-1 0 1 0 0,1 1-1 0 0,-7 2 1 0 0,-42 12 32 0 0,33-7-41 0 0,-1-2 1 0 0,0-1-1 0 0,-1 0 0 0 0,-39 2 1 0 0,-22-7 158 0 0,-138-2 1908 0 0,163 1-1641 0 0,-44-4 164 0 0,96 4-565 0 0,-95-11 1020 0 0,-196-51 1 0 0,174 19 53 0 0,-129-67 0 0 0,248 109-1083 0 0,-29-14 105 0 0,-1 1-1 0 0,0 2 1 0 0,-39-9 0 0 0,61 20-153 0 0,0-1 0 0 0,1 1 0 0 0,-1 1 0 0 0,0 1 0 0 0,0 0 0 0 0,0 0 0 0 0,0 1 0 0 0,0 1 0 0 0,0 0 0 0 0,1 1-1 0 0,-1 0 1 0 0,-19 8 0 0 0,-20 14-1074 0 0,19-5-2932 0 0,3 3-950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38:38.663"/>
    </inkml:context>
    <inkml:brush xml:id="br0">
      <inkml:brushProperty name="width" value="0.1" units="cm"/>
      <inkml:brushProperty name="height" value="0.1" units="cm"/>
      <inkml:brushProperty name="color" value="#E71224"/>
    </inkml:brush>
  </inkml:definitions>
  <inkml:trace contextRef="#ctx0" brushRef="#br0">1405 124 4895 0 0,'0'-2'124'0'0,"0"-1"0"0"0,0 0 0 0 0,0 1 0 0 0,0-1 0 0 0,-1 1 0 0 0,1-1 0 0 0,-1 0-1 0 0,0 1 1 0 0,0-1 0 0 0,-1-2 0 0 0,-6-2-52 0 0,0 1 0 0 0,-18-9 0 0 0,20 11 91 0 0,-6-2 175 0 0,-1 0 1 0 0,0 0 0 0 0,0 2-1 0 0,0-1 1 0 0,-1 2-1 0 0,0 0 1 0 0,0 0 0 0 0,-24-1-1 0 0,-8 4 211 0 0,-62 6 0 0 0,41-2-268 0 0,-19 0 261 0 0,1-5-1 0 0,-102-12 0 0 0,-40-7 4 0 0,175 19-521 0 0,1 3 0 0 0,-70 11-1 0 0,6 8-3760 0 0,54-7-374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38:40.020"/>
    </inkml:context>
    <inkml:brush xml:id="br0">
      <inkml:brushProperty name="width" value="0.1" units="cm"/>
      <inkml:brushProperty name="height" value="0.1" units="cm"/>
      <inkml:brushProperty name="color" value="#E71224"/>
    </inkml:brush>
  </inkml:definitions>
  <inkml:trace contextRef="#ctx0" brushRef="#br0">1946 131 2471 0 0,'1'-4'90'0'0,"-1"0"0"0"0,1 0 0 0 0,-1 0-1 0 0,0-1 1 0 0,0 1 0 0 0,0 0 0 0 0,-1 0-1 0 0,0 0 1 0 0,1-1 0 0 0,-2 1 0 0 0,1 0-1 0 0,-2-5 1 0 0,-28-22 2201 0 0,27 27-2119 0 0,1 0 1 0 0,-1 1 0 0 0,0 0 0 0 0,0-1-1 0 0,0 2 1 0 0,0-1 0 0 0,-1 0-1 0 0,1 1 1 0 0,-1 0 0 0 0,1 0 0 0 0,-1 0-1 0 0,0 0 1 0 0,0 1 0 0 0,0 0 0 0 0,0 0-1 0 0,0 0 1 0 0,0 1 0 0 0,0 0-1 0 0,0 0 1 0 0,0 0 0 0 0,-6 1 0 0 0,-12 2 35 0 0,0 1 1 0 0,0 1-1 0 0,-30 12 1 0 0,22-7-189 0 0,-22 5 149 0 0,7-3 84 0 0,-60 26 0 0 0,81-29-139 0 0,-1 0-1 0 0,0-1 1 0 0,0-2 0 0 0,0-1-1 0 0,-1-1 1 0 0,0-1 0 0 0,-40 0-1 0 0,-192-25 1472 0 0,172 11-1250 0 0,48 7-166 0 0,-207-16 518 0 0,188 18-662 0 0,-138 2 166 0 0,157 2-282 0 0,-1 2 1 0 0,1 2-1 0 0,-38 11 1 0 0,21-1-1070 0 0,-3 2-3758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38:41.230"/>
    </inkml:context>
    <inkml:brush xml:id="br0">
      <inkml:brushProperty name="width" value="0.1" units="cm"/>
      <inkml:brushProperty name="height" value="0.1" units="cm"/>
      <inkml:brushProperty name="color" value="#E71224"/>
    </inkml:brush>
  </inkml:definitions>
  <inkml:trace contextRef="#ctx0" brushRef="#br0">3100 49 2415 0 0,'-4'-25'786'0'0,"3"23"-698"0"0,1 1 1 0 0,0 0-1 0 0,-1-1 0 0 0,1 1 0 0 0,-1-1 1 0 0,0 1-1 0 0,1 0 0 0 0,-1 0 0 0 0,0-1 0 0 0,0 1 1 0 0,0 0-1 0 0,0 0 0 0 0,0 0 0 0 0,0 0 1 0 0,-1-1-1 0 0,-33 11 509 0 0,24-10 43 0 0,0 0 0 0 0,-15-3 1 0 0,18 2-332 0 0,-1 0 0 0 0,1 1 0 0 0,-1 0 1 0 0,0 1-1 0 0,-14 1 0 0 0,-146 21 632 0 0,110-14-716 0 0,-47 4 54 0 0,-17-7 2 0 0,43-3 83 0 0,-88 14-1 0 0,-29 26 77 0 0,126-24-346 0 0,0-3 0 0 0,-112 8 1 0 0,-172 12 502 0 0,133-16-293 0 0,159-20-182 0 0,-109-14 0 0 0,-9 0 40 0 0,82 10-61 0 0,-139-23 0 0 0,202 20-58 0 0,-51-19 0 0 0,53 15-2 0 0,-55-11-1 0 0,61 19-637 0 0,-40-1 1 0 0,33 3-3946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38:42.877"/>
    </inkml:context>
    <inkml:brush xml:id="br0">
      <inkml:brushProperty name="width" value="0.1" units="cm"/>
      <inkml:brushProperty name="height" value="0.1" units="cm"/>
      <inkml:brushProperty name="color" value="#E71224"/>
    </inkml:brush>
  </inkml:definitions>
  <inkml:trace contextRef="#ctx0" brushRef="#br0">2565 1 919 0 0,'0'0'138'0'0,"-22"5"3519"0"0,-12-5-2576 0 0,-1 2 1 0 0,1 2-1 0 0,-45 10 0 0 0,-186 55 207 0 0,201-55-924 0 0,-1-3 0 0 0,-130 5 0 0 0,75-8 224 0 0,-79 14-45 0 0,53-4-382 0 0,-168 3 250 0 0,267-19-340 0 0,-32 2 63 0 0,1 3 1 0 0,-127 30 0 0 0,-25 31-60 0 0,102-28-65 0 0,-25 15-917 0 0,80-23-181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39:02.763"/>
    </inkml:context>
    <inkml:brush xml:id="br0">
      <inkml:brushProperty name="width" value="0.1" units="cm"/>
      <inkml:brushProperty name="height" value="0.1" units="cm"/>
      <inkml:brushProperty name="color" value="#E71224"/>
    </inkml:brush>
  </inkml:definitions>
  <inkml:trace contextRef="#ctx0" brushRef="#br0">286 53 455 0 0,'-11'-10'-290'0'0,"-1"0"3982"0"0,8 8-3443 0 0,0 0 1 0 0,-1 0 0 0 0,1 0-1 0 0,-1 1 1 0 0,1-1 0 0 0,-1 1-1 0 0,0 1 1 0 0,0-1 0 0 0,0 1-1 0 0,1-1 1 0 0,-1 2 0 0 0,0-1-1 0 0,-7 1 1 0 0,-4 2-88 0 0,0 0 0 0 0,-25 9 0 0 0,37-11-7 0 0,-1 1 307 0 0,0-1 1 0 0,0 1-1 0 0,0-1 0 0 0,-7 1 1 0 0,25 25 2263 0 0,-12-25-2654 0 0,0-1-1 0 0,0 0 1 0 0,-1 0-1 0 0,1 0 0 0 0,1 0 1 0 0,-1 0-1 0 0,0 0 1 0 0,0 0-1 0 0,0 0 1 0 0,0 0-1 0 0,1-1 1 0 0,-1 1-1 0 0,0 0 0 0 0,1-1 1 0 0,-1 1-1 0 0,0-1 1 0 0,1 1-1 0 0,-1-1 1 0 0,1 0-1 0 0,-1 0 0 0 0,1 1 1 0 0,2-1-1 0 0,5-1 320 0 0,-1 1-1 0 0,17-3 1 0 0,-7 0 82 0 0,10-1 105 0 0,38-9-1 0 0,3-2-28 0 0,-30 7-279 0 0,-25 5-187 0 0,0 0 0 0 0,1 1 1 0 0,14 0-1 0 0,-15 1-22 0 0,-1-1 0 0 0,1 0 0 0 0,18-6 0 0 0,14-2 106 0 0,6 4-71 0 0,1 2 0 0 0,-1 3 0 0 0,1 2 0 0 0,-1 2 0 0 0,70 13 0 0 0,19 8 53 0 0,6-7-32 0 0,-84-14-94 0 0,55 5 96 0 0,-15 4 107 0 0,-47-4-100 0 0,1-1 1 0 0,70-2-1 0 0,-77-7-75 0 0,-28 1-18 0 0,0 1-1 0 0,31 3 1 0 0,-38-1-33 0 0,79 15 0 0 0,-73-15 30 0 0,-20-2-28 0 0,0 1 0 0 0,0-1 1 0 0,0 0-1 0 0,0 0 0 0 0,-1 0 1 0 0,1 0-1 0 0,0 0 1 0 0,0-1-1 0 0,0 1 0 0 0,0 0 1 0 0,0 0-1 0 0,0-1 1 0 0,0 1-1 0 0,0 0 0 0 0,-1-1 1 0 0,1 1-1 0 0,0-1 0 0 0,1 0 1 0 0,-2 0 1 0 0,0 1 1 0 0,0 0 0 0 0,0 0-1 0 0,0-1 1 0 0,0 1 0 0 0,0 0-1 0 0,0-1 1 0 0,0 1 0 0 0,-1 0-1 0 0,1 0 1 0 0,0-1 0 0 0,0 1-1 0 0,0 0 1 0 0,0 0 0 0 0,-1-1-1 0 0,1 1 1 0 0,0 0-1 0 0,0 0 1 0 0,0 0 0 0 0,-1-1-1 0 0,1 1 1 0 0,0 0 0 0 0,0 0-1 0 0,-1 0 1 0 0,1 0 0 0 0,0-1-1 0 0,0 1 1 0 0,-1 0 0 0 0,1 0-1 0 0,0 0 1 0 0,-1 0 0 0 0,1 0-1 0 0,0 0 1 0 0,0 0-1 0 0,-1 0 1 0 0,1 0 0 0 0,0 0-1 0 0,-1 0 1 0 0,1 0 0 0 0,-1 0-1 0 0,-12-1 58 0 0,13 1-61 0 0,-172-5 127 0 0,131 3-102 0 0,1 2-1 0 0,-1 2 1 0 0,1 1 0 0 0,-80 18-1 0 0,49-7 11 0 0,-1-3-1 0 0,-74 1 1 0 0,1 1-15 0 0,55-5-21 0 0,1-4 0 0 0,-98-9 0 0 0,161 4-2 0 0,-38-5 24 0 0,0 4 0 0 0,-106 10 0 0 0,128-3-22 0 0,-50 8 0 0 0,-102 0 0 0 0,181-13 0 0 0,0 0 0 0 0,0 0 0 0 0,1 2 0 0 0,-1-1 0 0 0,0 2 0 0 0,1-1 0 0 0,-20 9 0 0 0,31-11 0 0 0,-1 1 0 0 0,1-1 0 0 0,0 1 0 0 0,0 0 0 0 0,-1 0 0 0 0,1 0 0 0 0,0 0 0 0 0,0 0 0 0 0,0 0 0 0 0,0 0 0 0 0,0 0 0 0 0,1 0 0 0 0,-1 0 0 0 0,0 0 0 0 0,0 0 0 0 0,1 1 0 0 0,-1-1 0 0 0,1 0 0 0 0,-1 1 0 0 0,1-1 0 0 0,-1 0 0 0 0,1 2 0 0 0,0-2 0 0 0,0 0 0 0 0,0 0 0 0 0,0 0 0 0 0,1 1 0 0 0,-1-1 0 0 0,0 0 0 0 0,1-1 0 0 0,-1 1 0 0 0,1 0 0 0 0,-1 0 0 0 0,1 0 0 0 0,-1 0 0 0 0,1 0 0 0 0,0 0 0 0 0,0-1 0 0 0,-1 1 0 0 0,1 0 0 0 0,0 0 0 0 0,0-1 0 0 0,0 1 0 0 0,-1-1 0 0 0,1 1 0 0 0,0-1 0 0 0,0 1 0 0 0,0-1 0 0 0,0 1 0 0 0,0-1 0 0 0,0 0 0 0 0,0 0 0 0 0,2 1 0 0 0,22 4 0 0 0,1-1 0 0 0,-1-1 0 0 0,51-1 0 0 0,78-12 0 0 0,-77-3 0 0 0,7 0 0 0 0,-20 8 0 0 0,84 4 0 0 0,15 10 0 0 0,200-16 0 0 0,-281-2 0 0 0,-27 3 0 0 0,0 1 0 0 0,61 4 0 0 0,44 21 0 0 0,-6-1 0 0 0,-100-18 0 0 0,99-10 0 0 0,3-1 0 0 0,-76 10 0 0 0,-96-8 32 0 0,-14-2 0 0 0,-3 4-16 0 0,1 2 0 0 0,0 1 0 0 0,-66 3 0 0 0,37-1-16 0 0,1-2 0 0 0,0-3 0 0 0,-69-16 0 0 0,84 17 0 0 0,-1 2 0 0 0,1 2 0 0 0,-70 8 0 0 0,51-3 0 0 0,-132 9 19 0 0,-151 5 26 0 0,19-9-45 0 0,298-6 0 0 0,0 1 0 0 0,0 1 0 0 0,-50 15 0 0 0,77-19 0 0 0,-12 5 0 0 0,0-2 0 0 0,-1 1 0 0 0,0-2 0 0 0,0 0 0 0 0,-17 1 0 0 0,19-1 0 0 0,20-1 0 0 0,0 0 0 0 0,-1-1 0 0 0,1 0 0 0 0,11 1 0 0 0,79-3 0 0 0,108-15 0 0 0,-90 10 0 0 0,-65 5 0 0 0,135 3 0 0 0,42-3 0 0 0,-10-26 0 0 0,-84 9 0 0 0,-62 15 0 0 0,-15 2 0 0 0,-25 3 0 0 0,-26-1 0 0 0,1-1 0 0 0,0 1 0 0 0,0-1 0 0 0,0 0 0 0 0,-1 0 0 0 0,1-1 0 0 0,8-1 0 0 0,-13 2 0 0 0,1 0 0 0 0,-1 0 0 0 0,0 0 0 0 0,1 0 0 0 0,-1 0 0 0 0,0 0 0 0 0,0 0 0 0 0,1-1 0 0 0,-1 1 0 0 0,0 0 0 0 0,0 0 0 0 0,1 0 0 0 0,-1-1-1 0 0,0 1 1 0 0,0 0 0 0 0,0 0 0 0 0,1 0 0 0 0,-1-1 0 0 0,0 1 0 0 0,0 0 0 0 0,0 0 0 0 0,0-1 0 0 0,0 1 0 0 0,1 0 0 0 0,-1-1 0 0 0,0 1 0 0 0,0 0 0 0 0,0 0 0 0 0,0-1 0 0 0,0 1 0 0 0,0 0 0 0 0,0-1 0 0 0,0 1 0 0 0,0 0-1 0 0,0-1 1 0 0,0 1 0 0 0,0 0 0 0 0,0 0 0 0 0,0-1 0 0 0,-1 1 0 0 0,1 0 0 0 0,0-1 0 0 0,0 1 0 0 0,0 0 0 0 0,0 0 0 0 0,0-1 0 0 0,-1 1 0 0 0,1 0 0 0 0,0 0 0 0 0,0 0 0 0 0,0-1 0 0 0,-1 1 0 0 0,1 0-1 0 0,-11-10 15 0 0,-6 3-7 0 0,1 0 1 0 0,-2 1 0 0 0,1 1-1 0 0,-1 1 1 0 0,0 0 0 0 0,-23-1-1 0 0,-14 1-7 0 0,0 2 0 0 0,-95 10 0 0 0,59-1 0 0 0,-408 20 0 0 0,440-24-49 0 0,0 2 0 0 0,1 2 1 0 0,0 3-1 0 0,0 2 0 0 0,-67 24 0 0 0,-15 18-1943 0 0,68-23-5051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39:22.432"/>
    </inkml:context>
    <inkml:brush xml:id="br0">
      <inkml:brushProperty name="width" value="0.1" units="cm"/>
      <inkml:brushProperty name="height" value="0.1" units="cm"/>
      <inkml:brushProperty name="color" value="#E71224"/>
    </inkml:brush>
  </inkml:definitions>
  <inkml:trace contextRef="#ctx0" brushRef="#br0">4140 48 919 0 0,'-2'-3'265'0'0,"1"-1"0"0"0,0 1 0 0 0,-1 0-1 0 0,0 0 1 0 0,1 0 0 0 0,-1 0 0 0 0,-1 1-1 0 0,1-1 1 0 0,0 0 0 0 0,0 1 0 0 0,-1 0-1 0 0,0-1 1 0 0,1 1 0 0 0,-5-2 0 0 0,5 3-112 0 0,-1 0 0 0 0,1 0 0 0 0,0 1 0 0 0,0-1 0 0 0,0 1-1 0 0,0-1 1 0 0,-1 1 0 0 0,1 0 0 0 0,0 0 0 0 0,0 0 0 0 0,-1 0 0 0 0,1 1 0 0 0,0-1 0 0 0,0 0 0 0 0,-1 1 0 0 0,1 0 0 0 0,0-1 0 0 0,0 1 0 0 0,0 0 0 0 0,0 0 0 0 0,0 0 0 0 0,-3 2 0 0 0,0 1 53 0 0,0-1 0 0 0,0 0 0 0 0,0-1 0 0 0,-1 1 0 0 0,1-1 0 0 0,-1 0 0 0 0,0 0 0 0 0,1-1 0 0 0,-1 1 0 0 0,0-1 0 0 0,0-1 0 0 0,0 1 0 0 0,0-1 0 0 0,0 0 0 0 0,0-1 0 0 0,-12-1 0 0 0,14 1-55 0 0,-25-5 563 0 0,0 2 1 0 0,-1 0-1 0 0,-44 2 0 0 0,-165 16 910 0 0,165-8-904 0 0,-97 23 0 0 0,121-19-519 0 0,-30 7 97 0 0,-84 7 1 0 0,99-17-161 0 0,-59 2 140 0 0,-250 0 598 0 0,119 11-227 0 0,250-20-644 0 0,-47 5 105 0 0,0-2 0 0 0,-1-3-1 0 0,-103-12 1 0 0,73 1 114 0 0,1 3 1 0 0,-167 6-1 0 0,28 6-192 0 0,-57 4 11 0 0,193 2 13 0 0,-89 6-59 0 0,111-13 3 0 0,-125-2 118 0 0,-203-16 84 0 0,388 15-202 0 0,-1 0 0 0 0,0 1 0 0 0,0 0 0 0 0,1-1 0 0 0,-1 1 0 0 0,1 1 0 0 0,-1-1 0 0 0,0 0 0 0 0,-3 3 0 0 0,7-4 0 0 0,-1 1 0 0 0,0-1 0 0 0,1 1 0 0 0,-1-1 0 0 0,0 1 0 0 0,1-1 0 0 0,-1 1 0 0 0,1-1 0 0 0,-1 1 0 0 0,1-1 0 0 0,-1 1 0 0 0,1 0 0 0 0,0-1 0 0 0,-1 1 0 0 0,1 0 0 0 0,0-1 0 0 0,-1 1 0 0 0,1 0 0 0 0,0 1 0 0 0,0-1 0 0 0,0 0 0 0 0,0-1 0 0 0,0 1 0 0 0,1 0 0 0 0,-1 0 0 0 0,0 0 0 0 0,1 0 0 0 0,-1-1 0 0 0,1 1 0 0 0,-1 0 0 0 0,1 0 0 0 0,-1-1 0 0 0,1 1 0 0 0,0 0 0 0 0,-1-1 0 0 0,1 1 0 0 0,0-1 0 0 0,-1 1 0 0 0,1 0 0 0 0,0-1 0 0 0,1 1 0 0 0,3 2 0 0 0,1 0 0 0 0,0 0 0 0 0,0 0 0 0 0,0-1 0 0 0,0 0 0 0 0,1-1 0 0 0,11 3 0 0 0,48 1 0 0 0,-49-5 0 0 0,111 7 18 0 0,115 3 28 0 0,-83-14-23 0 0,73 1 18 0 0,-86 11-28 0 0,214 4 38 0 0,-50 2-54 0 0,-159-4 59 0 0,178-14 27 0 0,-32-1 45 0 0,-31-3-13 0 0,-123 0-14 0 0,-139 7-113 0 0,1 1 19 0 0,0 0-1 0 0,0 0 1 0 0,1 0 0 0 0,8 3 0 0 0,-14-3-11 0 0,1 0 0 0 0,-1 0 1 0 0,0 1-1 0 0,0-1 0 0 0,0 0 1 0 0,0 1-1 0 0,0-1 1 0 0,0 1-1 0 0,0 0 0 0 0,0-1 1 0 0,0 1-1 0 0,0 0 0 0 0,-1-1 1 0 0,1 1-1 0 0,0 0 1 0 0,0 0-1 0 0,-1 0 0 0 0,1 0 1 0 0,0 0-1 0 0,-1 0 0 0 0,1 0 1 0 0,-1 0-1 0 0,1 0 1 0 0,-1 0-1 0 0,1 0 0 0 0,-1 0 1 0 0,0 0-1 0 0,0 0 0 0 0,0 0 1 0 0,1 0-1 0 0,-1 2 1 0 0,-1 2-176 0 0,1 0 0 0 0,-1 0 1 0 0,0 0-1 0 0,0 0 1 0 0,0 0-1 0 0,-1-1 0 0 0,-2 8 1 0 0,-11 17-4306 0 0,14-26 3801 0 0,-18 31-6315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39:31.434"/>
    </inkml:context>
    <inkml:brush xml:id="br0">
      <inkml:brushProperty name="width" value="0.1" units="cm"/>
      <inkml:brushProperty name="height" value="0.1" units="cm"/>
      <inkml:brushProperty name="color" value="#E71224"/>
    </inkml:brush>
  </inkml:definitions>
  <inkml:trace contextRef="#ctx0" brushRef="#br0">1958 191 455 0 0,'0'0'51'0'0,"0"-1"-1"0"0,0 1 1 0 0,1-1-1 0 0,-1 1 0 0 0,0 0 1 0 0,0-1-1 0 0,0 1 0 0 0,1-1 1 0 0,-1 1-1 0 0,0-1 0 0 0,0 1 1 0 0,0 0-1 0 0,0-1 1 0 0,0 1-1 0 0,0-1 0 0 0,0 1 1 0 0,0-1-1 0 0,0 1 0 0 0,0-1 1 0 0,0 1-1 0 0,0-1 0 0 0,0 1 1 0 0,-1-1-1 0 0,1 1 1 0 0,0 0-1 0 0,0-1 0 0 0,-1 0 1 0 0,-3-12 3741 0 0,-4 6-3608 0 0,0 1 0 0 0,0 0 0 0 0,0 0 0 0 0,-1 1 0 0 0,1 0 0 0 0,-19-7 1 0 0,6 5 11 0 0,1 0 1 0 0,-26-4 0 0 0,14 4 105 0 0,15 3-82 0 0,-1 0-1 0 0,1 1 1 0 0,-1 1-1 0 0,0 0 1 0 0,0 2-1 0 0,-30 2 0 0 0,16 5-140 0 0,1 1-1 0 0,-37 14 1 0 0,-40 11 29 0 0,48-23 172 0 0,-1-3-1 0 0,-62-1 0 0 0,-82 10 363 0 0,184-13-629 0 0,-1 0 0 0 0,1-2 0 0 0,0 0 0 0 0,-1-2 1 0 0,1 0-1 0 0,0-1 0 0 0,-1-1 0 0 0,-24-8 0 0 0,-147-38 704 0 0,154 42-651 0 0,0 2-1 0 0,0 2 1 0 0,-48 2 0 0 0,-56-5 60 0 0,104 2 218 0 0,-64-16 0 0 0,103 19-341 0 0,-1 1 0 0 0,1 0 0 0 0,-1 0 0 0 0,1-1 0 0 0,-1 1 0 0 0,1 0 0 0 0,0 0 0 0 0,-1 0 0 0 0,1 0 0 0 0,-1 0 0 0 0,1-1 0 0 0,-1 1 0 0 0,1 0 0 0 0,-1 0 0 0 0,1 0 0 0 0,-1 0 0 0 0,1 0 0 0 0,0 0 0 0 0,-1 1 0 0 0,1-1 0 0 0,-1 0 0 0 0,1 0 0 0 0,-1 0 0 0 0,1 0 0 0 0,-1 0 0 0 0,1 1-1 0 0,0-1 1 0 0,-1 0 0 0 0,1 0 0 0 0,-1 1 0 0 0,1-1 0 0 0,0 0 0 0 0,-1 1 0 0 0,1-1 0 0 0,0 0 0 0 0,0 1 0 0 0,-1-1 0 0 0,1 1 0 0 0,0-1 0 0 0,0 0 0 0 0,-1 1 0 0 0,1 0 0 0 0,0 0 0 0 0,0-1 0 0 0,1 1 0 0 0,-1 0 0 0 0,0 0 0 0 0,0-1 0 0 0,1 1 0 0 0,-1 0 0 0 0,1-1 0 0 0,-1 1 0 0 0,1 0 0 0 0,-1-1 0 0 0,1 1 0 0 0,-1-1 0 0 0,1 1 0 0 0,-1 0 0 0 0,1-1 0 0 0,0 0 0 0 0,-1 1-1 0 0,1-1 1 0 0,0 1 0 0 0,-1-1 0 0 0,1 0 0 0 0,0 1 0 0 0,-1-1 0 0 0,1 0 0 0 0,1 0 0 0 0,16 4 72 0 0,1-1-1 0 0,0-2 1 0 0,-1 0-1 0 0,1 0 1 0 0,25-4-1 0 0,-20 2-30 0 0,95-14 120 0 0,-12 0-147 0 0,-40 11-3 0 0,189-11 100 0 0,-199 14-108 0 0,489-29 234 0 0,-355 23-165 0 0,-11 1 52 0 0,-117 0-127 0 0,1 4 0 0 0,0 2 0 0 0,77 10 0 0 0,-59-3 34 0 0,121-7 0 0 0,-89-1 26 0 0,190 20 36 0 0,-158-7-64 0 0,-71-6-5 0 0,86-6 0 0 0,-153-1-20 0 0,-2 1-6 0 0,0-1-1 0 0,0 1 1 0 0,0 0-1 0 0,1 0 1 0 0,11 3-1 0 0,-15-3 0 0 0,6 2 0 0 0,-9-2 0 0 0,0 0 0 0 0,1 0 0 0 0,-1 0 0 0 0,0 0 0 0 0,0 0 0 0 0,0 0 0 0 0,0 0 0 0 0,1 0 0 0 0,-1 1 0 0 0,0-1 0 0 0,0 0 0 0 0,0 0 0 0 0,0 0 0 0 0,0 0 0 0 0,0 0 0 0 0,1 0 0 0 0,-1 1 0 0 0,0-1 0 0 0,0 0 0 0 0,0 0 0 0 0,0 0 0 0 0,0 0 0 0 0,0 0 0 0 0,0 1 0 0 0,0-1 0 0 0,0 0 0 0 0,0 0 0 0 0,0 0 0 0 0,0 0 0 0 0,0 1 0 0 0,0-1 0 0 0,0 0 0 0 0,0 0 0 0 0,0 0 0 0 0,0 0 0 0 0,0 1 0 0 0,0-1 0 0 0,0 0 0 0 0,0 0 0 0 0,0 0 0 0 0,0 0 0 0 0,0 1 0 0 0,0-1 0 0 0,-1 0 3 0 0,0 1 1 0 0,0-1-1 0 0,0 0 0 0 0,0 1 0 0 0,0-1 0 0 0,0 0 1 0 0,0 0-1 0 0,0 0 0 0 0,0 0 0 0 0,0 0 0 0 0,0 0 1 0 0,0 0-1 0 0,0 0 0 0 0,0 0 0 0 0,0 0 0 0 0,-1-1 1 0 0,-2 0 5 0 0,-6 4-62 0 0,0-1 0 0 0,0 1 0 0 0,0 1 0 0 0,1 0 1 0 0,0 0-1 0 0,-1 1 0 0 0,1 0 0 0 0,1 0 0 0 0,-11 10 0 0 0,14-12 26 0 0,-23 16-313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33:51.364"/>
    </inkml:context>
    <inkml:brush xml:id="br0">
      <inkml:brushProperty name="width" value="0.1" units="cm"/>
      <inkml:brushProperty name="height" value="0.1" units="cm"/>
      <inkml:brushProperty name="color" value="#E71224"/>
    </inkml:brush>
  </inkml:definitions>
  <inkml:trace contextRef="#ctx0" brushRef="#br0">0 38 455 0 0,'9'-3'896'0'0,"-1"0"0"0"0,1 1-1 0 0,0 0 1 0 0,10-1-1 0 0,-6 1-889 0 0,46-8 359 0 0,-1 4 0 0 0,1 1-1 0 0,0 4 1 0 0,0 2-1 0 0,-1 2 1 0 0,90 17-1 0 0,-54-4-225 0 0,1-4-1 0 0,99 0 0 0 0,-192-12-143 0 0,53 1 187 0 0,1 1 0 0 0,103 20 0 0 0,-144-18-340 0 0,1 0 1 0 0,-1 0-1 0 0,0 2 1 0 0,0 0-1 0 0,0 1 1 0 0,-1 0-1 0 0,0 1 0 0 0,-1 0 1 0 0,0 2-1 0 0,0-1 1 0 0,-1 2-1 0 0,0-1 1 0 0,-1 2-1 0 0,19 22 0 0 0,-17-15-2454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38:43.939"/>
    </inkml:context>
    <inkml:brush xml:id="br0">
      <inkml:brushProperty name="width" value="0.1" units="cm"/>
      <inkml:brushProperty name="height" value="0.1" units="cm"/>
      <inkml:brushProperty name="color" value="#E71224"/>
    </inkml:brush>
  </inkml:definitions>
  <inkml:trace contextRef="#ctx0" brushRef="#br0">1268 4 1839 0 0,'5'-3'144'0'0,"-3"5"-50"0"0,-2-1-90 0 0,-1 0 1 0 0,1 0-1 0 0,0-1 1 0 0,0 1-1 0 0,0 0 0 0 0,-1 0 1 0 0,1-1-1 0 0,0 1 1 0 0,-1 0-1 0 0,1 0 1 0 0,0-1-1 0 0,-1 1 1 0 0,1 0-1 0 0,-2 0 0 0 0,-4 3 160 0 0,1 0-1 0 0,-1 0 0 0 0,-1 0 0 0 0,1-1 1 0 0,0 0-1 0 0,-1-1 0 0 0,0 1 0 0 0,-10 1 1 0 0,-12 5 748 0 0,-18 10 222 0 0,-153 52 366 0 0,176-66-1124 0 0,-41 5 1 0 0,-5 1 214 0 0,21 0-301 0 0,-1-2-1 0 0,0-2 0 0 0,0-2 1 0 0,-1-2-1 0 0,-61-5 0 0 0,25-8-82 0 0,-55-3 652 0 0,112 11-1930 0 0,0 2 0 0 0,-49 6 1 0 0,43 0-2408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38:44.961"/>
    </inkml:context>
    <inkml:brush xml:id="br0">
      <inkml:brushProperty name="width" value="0.1" units="cm"/>
      <inkml:brushProperty name="height" value="0.1" units="cm"/>
      <inkml:brushProperty name="color" value="#E71224"/>
    </inkml:brush>
  </inkml:definitions>
  <inkml:trace contextRef="#ctx0" brushRef="#br0">1594 38 919 0 0,'-3'0'111'0'0,"0"1"-1"0"0,1-1 0 0 0,-1 0 1 0 0,0 0-1 0 0,0 0 0 0 0,0 0 0 0 0,1 0 1 0 0,-6-2-1 0 0,-7 1 488 0 0,-202-17 2703 0 0,37 0-1097 0 0,-301 35 290 0 0,246-2-2180 0 0,147-7-316 0 0,-157 34-1 0 0,193-31-781 0 0,2-2-299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38:45.605"/>
    </inkml:context>
    <inkml:brush xml:id="br0">
      <inkml:brushProperty name="width" value="0.1" units="cm"/>
      <inkml:brushProperty name="height" value="0.1" units="cm"/>
      <inkml:brushProperty name="color" value="#E71224"/>
    </inkml:brush>
  </inkml:definitions>
  <inkml:trace contextRef="#ctx0" brushRef="#br0">1495 164 919 0 0,'-20'0'1319'0'0,"2"-1"-527"0"0,1-1 0 0 0,-33-8 0 0 0,5 1 297 0 0,-132-26 1764 0 0,-52-8-1154 0 0,78 22-1080 0 0,-104-11 207 0 0,172 25-687 0 0,-90 4 0 0 0,116 6-470 0 0,0 2 0 0 0,-63 15 0 0 0,77-9-3615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38:47.119"/>
    </inkml:context>
    <inkml:brush xml:id="br0">
      <inkml:brushProperty name="width" value="0.1" units="cm"/>
      <inkml:brushProperty name="height" value="0.1" units="cm"/>
      <inkml:brushProperty name="color" value="#E71224"/>
    </inkml:brush>
  </inkml:definitions>
  <inkml:trace contextRef="#ctx0" brushRef="#br0">1317 23 1839 0 0,'3'-7'210'0'0,"-2"7"-169"0"0,-1-1 0 0 0,0 0 0 0 0,0 1 0 0 0,0-1 0 0 0,0 0 0 0 0,1 1 0 0 0,-1-1 0 0 0,0 0 0 0 0,1 1 0 0 0,-1-1 0 0 0,0 1 0 0 0,1-1 0 0 0,-1 1 0 0 0,1-1 0 0 0,-1 1 0 0 0,1-1 0 0 0,-1 1 0 0 0,1-1 0 0 0,-1 1 0 0 0,1 0 0 0 0,0-1 0 0 0,-1 1 0 0 0,1 0 0 0 0,-1-1 0 0 0,2 1 0 0 0,7-1 1505 0 0,10-1-645 0 0,-19 2-887 0 0,1 0 1 0 0,-1 1-1 0 0,0-1 1 0 0,1 0-1 0 0,-1 0 1 0 0,1 0-1 0 0,-1 0 0 0 0,1 0 1 0 0,-1 1-1 0 0,0-1 1 0 0,1 0-1 0 0,-1 0 1 0 0,0 1-1 0 0,1-1 1 0 0,-1 0-1 0 0,0 0 0 0 0,1 1 1 0 0,-1-1-1 0 0,0 1 1 0 0,1-1-1 0 0,-1 0 1 0 0,0 1-1 0 0,0-1 1 0 0,1 0-1 0 0,-1 1 1 0 0,0-1-1 0 0,0 1 0 0 0,0-1 1 0 0,0 1-1 0 0,0-1 1 0 0,0 1-1 0 0,0-1 1 0 0,0 0-1 0 0,0 1 1 0 0,0 0-1 0 0,-2 0 155 0 0,0 0 0 0 0,0 0 0 0 0,-1-1 0 0 0,1 1 0 0 0,-1 0 1 0 0,1-1-1 0 0,0 0 0 0 0,-1 1 0 0 0,-2-1 0 0 0,2 0 44 0 0,-166 33 1640 0 0,120-23-1517 0 0,-1-2 0 0 0,0-2 1 0 0,-84-1-1 0 0,-150-24 1450 0 0,241 15-1493 0 0,-18-2-238 0 0,0 3 0 0 0,0 3-1 0 0,0 2 1 0 0,0 4 0 0 0,0 1-1 0 0,-81 22 1 0 0,90-14-414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38:49.784"/>
    </inkml:context>
    <inkml:brush xml:id="br0">
      <inkml:brushProperty name="width" value="0.1" units="cm"/>
      <inkml:brushProperty name="height" value="0.1" units="cm"/>
      <inkml:brushProperty name="color" value="#E71224"/>
    </inkml:brush>
  </inkml:definitions>
  <inkml:trace contextRef="#ctx0" brushRef="#br0">2241 10 3223 0 0,'6'-10'1162'0'0,"-14"11"778"0"0,-17 10-1074 0 0,3-1-647 0 0,1 0 0 0 0,-2-2-1 0 0,1 0 1 0 0,-1-2 0 0 0,0-1-1 0 0,-1 0 1 0 0,1-2 0 0 0,-25 1-1 0 0,-158 14 399 0 0,82-5-210 0 0,27-4-13 0 0,-152 11 493 0 0,175-17-509 0 0,-102-10 1 0 0,-91-29 206 0 0,15 2-306 0 0,-5 22-173 0 0,188 14-489 0 0,-76 13 0 0 0,77-4-571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38:51.067"/>
    </inkml:context>
    <inkml:brush xml:id="br0">
      <inkml:brushProperty name="width" value="0.1" units="cm"/>
      <inkml:brushProperty name="height" value="0.1" units="cm"/>
      <inkml:brushProperty name="color" value="#E71224"/>
    </inkml:brush>
  </inkml:definitions>
  <inkml:trace contextRef="#ctx0" brushRef="#br0">809 58 455 0 0,'-4'-4'300'0'0,"-1"1"0"0"0,0-1 0 0 0,0 1-1 0 0,0 0 1 0 0,0 0 0 0 0,-1 1 0 0 0,1 0-1 0 0,-1 0 1 0 0,-9-2 0 0 0,-55-9 3419 0 0,60 12-4137 0 0,-58-7 1015 0 0,-1 4 0 0 0,0 3-1 0 0,0 2 1 0 0,-98 16 0 0 0,130-12-733 0 0,1 2 1 0 0,0 2-1 0 0,-54 19 0 0 0,64-18-3124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38:52.545"/>
    </inkml:context>
    <inkml:brush xml:id="br0">
      <inkml:brushProperty name="width" value="0.1" units="cm"/>
      <inkml:brushProperty name="height" value="0.1" units="cm"/>
      <inkml:brushProperty name="color" value="#E71224"/>
    </inkml:brush>
  </inkml:definitions>
  <inkml:trace contextRef="#ctx0" brushRef="#br0">4780 37 2759 0 0,'-1'-1'64'0'0,"0"0"-1"0"0,1 0 0 0 0,-1 0 0 0 0,0 0 0 0 0,0 0 0 0 0,0 0 0 0 0,0 0 0 0 0,0 0 0 0 0,0 0 0 0 0,0 0 0 0 0,0 0 1 0 0,-1 1-1 0 0,1-1 0 0 0,0 0 0 0 0,0 1 0 0 0,-1-1 0 0 0,1 1 0 0 0,0 0 0 0 0,-1-1 0 0 0,1 1 0 0 0,0 0 0 0 0,-1 0 1 0 0,1-1-1 0 0,-2 1 0 0 0,1 1 165 0 0,-1-1 1 0 0,0 0 0 0 0,1 0-1 0 0,-1 0 1 0 0,1 0-1 0 0,-1 0 1 0 0,-3-1 0 0 0,-9-1 19 0 0,-408-13 2897 0 0,383 13-3120 0 0,-1 2 0 0 0,1 2 0 0 0,-1 1 0 0 0,1 2-1 0 0,1 2 1 0 0,-1 2 0 0 0,1 2 0 0 0,0 1 0 0 0,-67 31-1 0 0,72-26-3544 0 0</inkml:trace>
  <inkml:trace contextRef="#ctx0" brushRef="#br0" timeOffset="1">3005 114 2471 0 0,'0'-1'14'0'0,"0"1"-1"0"0,0 0 1 0 0,0 0-1 0 0,1 0 0 0 0,-1 0 1 0 0,0-1-1 0 0,0 1 0 0 0,0 0 1 0 0,0 0-1 0 0,0 0 1 0 0,0-1-1 0 0,0 1 0 0 0,1 0 1 0 0,-1 0-1 0 0,0 0 0 0 0,0-1 1 0 0,0 1-1 0 0,0 0 1 0 0,0 0-1 0 0,0 0 0 0 0,0-1 1 0 0,0 1-1 0 0,0 0 0 0 0,0 0 1 0 0,0-1-1 0 0,0 1 0 0 0,0 0 1 0 0,0 0-1 0 0,-1 0 1 0 0,1-1-1 0 0,0 1 0 0 0,0 0 1 0 0,0 0-1 0 0,0 0 0 0 0,0-1 1 0 0,0 1-1 0 0,0 0 1 0 0,-1 0-1 0 0,1 0 0 0 0,0-1 1 0 0,-12-5 448 0 0,-16-1 230 0 0,28 7-685 0 0,-81-16 1449 0 0,21 2-426 0 0,-1 4-1 0 0,-77-4 1 0 0,81 14-919 0 0,1 3 1 0 0,-1 2-1 0 0,1 3 1 0 0,-99 27-1 0 0,107-22-400 0 0,2-1-122 0 0</inkml:trace>
  <inkml:trace contextRef="#ctx0" brushRef="#br0" timeOffset="2">1541 84 455 0 0,'-9'-6'448'0'0,"-1"1"0"0"0,1 1 0 0 0,-1-1 0 0 0,0 2-1 0 0,-1-1 1 0 0,1 1 0 0 0,-1 1 0 0 0,1 0-1 0 0,-16-1 1 0 0,-14 2 315 0 0,-49 3 1 0 0,46 0 5 0 0,-93 4 356 0 0,-199 1 511 0 0,190-14-1162 0 0,-118-1 5 0 0,201 9-478 0 0,0 3 0 0 0,-75 14 0 0 0,80-7-158 0 0,1 0-17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39:38.815"/>
    </inkml:context>
    <inkml:brush xml:id="br0">
      <inkml:brushProperty name="width" value="0.1" units="cm"/>
      <inkml:brushProperty name="height" value="0.1" units="cm"/>
      <inkml:brushProperty name="color" value="#E71224"/>
    </inkml:brush>
  </inkml:definitions>
  <inkml:trace contextRef="#ctx0" brushRef="#br0">18 183 1087 0 0,'-4'1'14'0'0,"4"-1"-10"0"0,-1 0-1 0 0,0 0 1 0 0,0 0 0 0 0,0 1-1 0 0,1-1 1 0 0,-1 0 0 0 0,0 1-1 0 0,0-1 1 0 0,1 0 0 0 0,-1 1-1 0 0,0-1 1 0 0,1 1 0 0 0,-1-1-1 0 0,0 1 1 0 0,0 0-1 0 0,1-1 23 0 0,0 1 0 0 0,-1-1 0 0 0,1 0 0 0 0,0 0-1 0 0,0 1 1 0 0,0-1 0 0 0,0 0 0 0 0,0 0 0 0 0,-1 1-1 0 0,1-1 1 0 0,0 0 0 0 0,0 0 0 0 0,0 1 0 0 0,0-1-1 0 0,0 0 1 0 0,0 0 0 0 0,0 1 0 0 0,0-1 0 0 0,0 0-1 0 0,0 0 1 0 0,0 1 0 0 0,0-1 0 0 0,0 0 0 0 0,1 0-1 0 0,-1 1 1 0 0,0-1 0 0 0,0 0 0 0 0,0 0 0 0 0,0 1-1 0 0,0-1 1 0 0,0 0 0 0 0,1 0 0 0 0,-1 1-1 0 0,0-1 1 0 0,0 0 0 0 0,0 0 0 0 0,0 0 0 0 0,1 0-1 0 0,-1 1 1 0 0,0-1 0 0 0,0 0 0 0 0,1 0 0 0 0,-1 0-1 0 0,0 0 1 0 0,0 0 0 0 0,1 0 0 0 0,-1 0 0 0 0,0 0-1 0 0,0 1 1 0 0,1-1 0 0 0,-1 0 0 0 0,0 0 0 0 0,0 0-1 0 0,1 0 1 0 0,-1 0 0 0 0,0 0 0 0 0,0-1 0 0 0,1 1-1 0 0,-1 0 1 0 0,0 0 0 0 0,1 0 0 0 0,-1 0-1 0 0,0 0 1 0 0,0 0 0 0 0,0 0 0 0 0,1 0 0 0 0,-1-1-1 0 0,18-4 1989 0 0,-12 2-1518 0 0,1 1-1 0 0,-1 0 0 0 0,1 0 1 0 0,0 1-1 0 0,0 0 1 0 0,-1 0-1 0 0,1 0 0 0 0,8 1 1 0 0,4 2 520 0 0,30 5 1 0 0,-20-1-861 0 0,0-3 149 0 0,1-2 0 0 0,-1 0-1 0 0,1-2 1 0 0,41-6-1 0 0,-12 1 93 0 0,13 2 91 0 0,75 7 0 0 0,-107-4-296 0 0,-1 0 0 0 0,58-11 0 0 0,-57 5 13 0 0,0 3 1 0 0,55 0-1 0 0,231 11 257 0 0,-194-10-126 0 0,-88 1-166 0 0,-8 2 198 0 0,44 6-1 0 0,-44-2 478 0 0,46-2-1 0 0,144-22-2318 0 0,-102 7 1316 0 0,-37 8 287 0 0,-43 3 11 0 0,77-13-1 0 0,-24-9-64 0 0,-59 14 0 0 0,0 0-1 0 0,1 3 1 0 0,76-5 0 0 0,197 16 63 0 0,-291-4-138 0 0,19 0 0 0 0,46 5 0 0 0,39 4-5 0 0,14 2 85 0 0,-81-1-26 0 0,102 10 145 0 0,-116-20-104 0 0,0-2-1 0 0,69-12 1 0 0,-62 6 26 0 0,71-1 0 0 0,43 2-112 0 0,49 1 110 0 0,-162 7-82 0 0,96-13 0 0 0,-40 3-37 0 0,10-1 0 0 0,-29-1 22 0 0,-1 4-1 0 0,175 9 0 0 0,-67 5-21 0 0,-163-8 0 0 0,3-1 0 0 0,68 5 0 0 0,-56-1 41 0 0,0-1 0 0 0,75-9 0 0 0,-94 6-36 0 0,201-11 273 0 0,-204 11-268 0 0,-7-1 6 0 0,0 2 1 0 0,0 1 0 0 0,0 0-1 0 0,24 4 1 0 0,-40-3-4 0 0,0-1 1 0 0,0 1-1 0 0,0 0 0 0 0,-1 1 0 0 0,1-1 1 0 0,0 0-1 0 0,0 1 0 0 0,-1-1 1 0 0,1 1-1 0 0,-1 0 0 0 0,1 0 1 0 0,-1 0-1 0 0,0 0 0 0 0,0 0 1 0 0,1 1-1 0 0,-2-1 0 0 0,1 1 1 0 0,0-1-1 0 0,0 1 0 0 0,-1-1 1 0 0,2 5-1 0 0,1 4-918 0 0,-1 0-1 0 0,0 0 1 0 0,-1 0-1 0 0,2 16 1 0 0,-3-18-774 0 0,3 19-4363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39:59.713"/>
    </inkml:context>
    <inkml:brush xml:id="br0">
      <inkml:brushProperty name="width" value="0.1" units="cm"/>
      <inkml:brushProperty name="height" value="0.1" units="cm"/>
      <inkml:brushProperty name="color" value="#E71224"/>
    </inkml:brush>
  </inkml:definitions>
  <inkml:trace contextRef="#ctx0" brushRef="#br0">4941 1608 2671 0 0,'-3'0'216'0'0,"3"0"-235"0"0,-1 0 0 0 0,1 0-1 0 0,0 0 1 0 0,0 0 0 0 0,-1 0 0 0 0,1 0-1 0 0,0 0 1 0 0,0 0 0 0 0,-1 0 0 0 0,1 0-1 0 0,0 0 1 0 0,-1 0 0 0 0,1 0 0 0 0,0 0-1 0 0,0 0 1 0 0,-1 0 0 0 0,1 0-1 0 0,0 0 1 0 0,0 1 0 0 0,-1-1 0 0 0,1 0-1 0 0,0 0 1 0 0,0 0 0 0 0,0 0 0 0 0,-1 1-1 0 0,1-1 1 0 0,0 0 0 0 0,0 0 0 0 0,0 1-1 0 0,0-1 1 0 0,-1 0 0 0 0,1 0 0 0 0,0 1-1 0 0,0-1 1 0 0,0 0 0 0 0,0 0-1 0 0,0 1 1 0 0,0-1 0 0 0,0 0 0 0 0,0 0-1 0 0,0 1 1 0 0,0 0 38 0 0,0-1 0 0 0,-1 1 1 0 0,1 0-1 0 0,0-1 0 0 0,0 1 0 0 0,-1 0 0 0 0,1-1 0 0 0,0 1 0 0 0,-1-1 0 0 0,1 1 1 0 0,-1 0-1 0 0,1-1 0 0 0,0 1 0 0 0,-1-1 0 0 0,1 1 0 0 0,-2 0 0 0 0,-4 4 1209 0 0,4-3-1048 0 0,1-1 0 0 0,0 0 0 0 0,0 0 0 0 0,0 0 0 0 0,-1 0-1 0 0,1 0 1 0 0,0 0 0 0 0,-1-1 0 0 0,1 1 0 0 0,-1 0-1 0 0,1-1 1 0 0,-1 1 0 0 0,1-1 0 0 0,-1 1 0 0 0,1-1 0 0 0,-1 0-1 0 0,-2 0 1 0 0,1 0 167 0 0,-1-1 0 0 0,1 1 0 0 0,0-1 0 0 0,0 0 0 0 0,0 0 0 0 0,-5-2 0 0 0,-18-6 555 0 0,21 9-800 0 0,-1 0 0 0 0,1 1 0 0 0,-1-1 0 0 0,1 1 0 0 0,-1 0 0 0 0,1 1 0 0 0,-1-1 0 0 0,1 1 0 0 0,0 0 0 0 0,-7 5 0 0 0,4-4 38 0 0,0 0 80 0 0,-1-1 0 0 0,1 1 0 0 0,-1-2 0 0 0,0 1 0 0 0,1-1 0 0 0,-1 0 0 0 0,0-1 1 0 0,0 0-1 0 0,0-1 0 0 0,0 0 0 0 0,-11-2 0 0 0,-25-3 501 0 0,22 3-109 0 0,1-1 0 0 0,-33-9 0 0 0,25 1 246 0 0,21 8-682 0 0,1 1 1 0 0,-1 0-1 0 0,0 0 1 0 0,-15-2-1 0 0,-2 0 120 0 0,-24 0 120 0 0,-5 1-129 0 0,40 2-169 0 0,0 1-1 0 0,0 1 1 0 0,0 0-1 0 0,-15 2 1 0 0,-71 13 125 0 0,58-6-164 0 0,31-6-52 0 0,-1 0 1 0 0,-16 1 0 0 0,7-4 201 0 0,0-1 0 0 0,0-1 0 0 0,-40-9 0 0 0,3 1 46 0 0,-27 8-127 0 0,55 2-124 0 0,-1 1 1 0 0,1 1 0 0 0,-46 11-1 0 0,-37 2 59 0 0,-42-4 402 0 0,109-9-368 0 0,0-1 0 0 0,1-2-1 0 0,-68-12 1 0 0,58 10 39 0 0,27 3-77 0 0,-76-8 9 0 0,43 2 101 0 0,0 3 1 0 0,-70 6 0 0 0,85 2-136 0 0,-1-2 0 0 0,0-2 0 0 0,-61-8 0 0 0,-112-16 287 0 0,144 15-262 0 0,-114 2 101 0 0,183 6-168 0 0,-66 4 67 0 0,41-2-24 0 0,-40-2 0 0 0,-14 2 31 0 0,-51-3 84 0 0,72 1-87 0 0,39 2-33 0 0,16-2 429 0 0,0 1 1 0 0,-16-3-1 0 0,3 1-699 0 0,0 1 0 0 0,1 1 0 0 0,-1 1 0 0 0,1 1 0 0 0,-33 8 0 0 0,-85 12 220 0 0,126-21 2 0 0,-3 0 15 0 0,-1 0 0 0 0,-30-1 0 0 0,-33 1 28 0 0,-2-1 38 0 0,46-3-13 0 0,-45 2-1 0 0,65 1-58 0 0,-31-4 0 0 0,-1 0 180 0 0,34 3-179 0 0,-129 5 187 0 0,140-4-176 0 0,-1-1 0 0 0,0 0-1 0 0,1-1 1 0 0,-1 0 0 0 0,1 1 0 0 0,-1-2 0 0 0,1 1-1 0 0,0-1 1 0 0,-1 1 0 0 0,-7-5 0 0 0,6 3-18 0 0,-24-8 91 0 0,23 9-43 0 0,0-1 0 0 0,0 0 0 0 0,1 0 0 0 0,-1 0 0 0 0,0-1 0 0 0,1 0 0 0 0,0-1 0 0 0,-12-9 0 0 0,15 9-23 0 0,0 1 1 0 0,0-1-1 0 0,0 0 0 0 0,1 0 0 0 0,0-1 0 0 0,0 1 0 0 0,0-1 0 0 0,1 1 0 0 0,0-1 0 0 0,0 0 0 0 0,0 0 0 0 0,1 0 0 0 0,-1 0 0 0 0,2 0 0 0 0,-1 0 0 0 0,1 0 0 0 0,0 0 1 0 0,0-1-1 0 0,0 1 0 0 0,1 0 0 0 0,1-7 0 0 0,2-9 26 0 0,0-1 0 0 0,-2-1 0 0 0,-1 1 0 0 0,-2-25 0 0 0,0 20-13 0 0,1 0-1 0 0,6-35 1 0 0,-5 55-35 0 0,0-1 1 0 0,-1 1-1 0 0,1 0 0 0 0,-2-1 1 0 0,1 1-1 0 0,-1 0 0 0 0,0 0 1 0 0,-1 0-1 0 0,0-1 1 0 0,0 1-1 0 0,0 1 0 0 0,-1-1 1 0 0,-8-14-1 0 0,9 17 0 0 0,-1 0-1 0 0,1 0 1 0 0,1 0 0 0 0,-1-1-1 0 0,1 1 1 0 0,0 0 0 0 0,0-1 0 0 0,1 1-1 0 0,0-10 1 0 0,1 2 41 0 0,0 0 0 0 0,6-20 0 0 0,-3 20-25 0 0,-2 1 0 0 0,1-1 0 0 0,-1-19 0 0 0,-3 23-19 0 0,0 0 0 0 0,0 0 0 0 0,-1 0 0 0 0,-1 0 0 0 0,0 1 0 0 0,0-1 0 0 0,-5-9 0 0 0,3 6 3 0 0,0 0 0 0 0,-5-22 0 0 0,8 24-8 0 0,1-1 0 0 0,0 1 0 0 0,1-12 0 0 0,0 14 0 0 0,-1 2 0 0 0,1 1 0 0 0,-1-1 0 0 0,-1 1 0 0 0,1-1 0 0 0,-1 0 0 0 0,0 1 0 0 0,0 0 0 0 0,-4-8 0 0 0,4 10 0 0 0,0-1 0 0 0,0 0 0 0 0,0 1 0 0 0,0-1 0 0 0,1 0 0 0 0,0 0 0 0 0,0 0 0 0 0,0-1 0 0 0,0 1 0 0 0,1 0 0 0 0,-1 0 0 0 0,1 0 0 0 0,0 0 0 0 0,0-1 0 0 0,1 1 0 0 0,0 0 0 0 0,0-4 0 0 0,17-38 0 0 0,-11 29 0 0 0,-1 0 0 0 0,8-33 0 0 0,-14 44 0 0 0,1 1 0 0 0,0 0 0 0 0,0 0 0 0 0,1 0 0 0 0,0 0 0 0 0,0 0 0 0 0,0 0 0 0 0,0 0 0 0 0,1 0 0 0 0,-1 1 0 0 0,1-1 0 0 0,0 1 0 0 0,1 0 0 0 0,-1 0 0 0 0,1 0 0 0 0,0 1 0 0 0,0-1 0 0 0,0 1 0 0 0,8-5 0 0 0,44-34 0 0 0,-10 14 0 0 0,-37 24 0 0 0,-1 1 0 0 0,0-1 0 0 0,1 1 0 0 0,9-2 0 0 0,-13 4 0 0 0,23-6 0 0 0,34-4 0 0 0,-47 9 0 0 0,8-2 0 0 0,1 2 0 0 0,38 0 0 0 0,36 7 0 0 0,95 7 0 0 0,-164-9 0 0 0,51 4 0 0 0,84-4 0 0 0,-130-4 0 0 0,50-3 0 0 0,96 7 0 0 0,-115 1 0 0 0,0-3 0 0 0,0-3 0 0 0,89-13 0 0 0,-17-1 0 0 0,275 7 0 0 0,-378 10 0 0 0,61 3 0 0 0,154-14 0 0 0,4-13 0 0 0,-7 4 0 0 0,-174 12 0 0 0,280-26 0 0 0,-244 24 0 0 0,78-2 0 0 0,-37 8 0 0 0,69-11 0 0 0,1-1 0 0 0,4 13 0 0 0,-92-6 0 0 0,-40 1 0 0 0,-30 4 0 0 0,90-3 0 0 0,-33 13 0 0 0,-82-4 0 0 0,-22-1 0 0 0,0 1 0 0 0,0 1 0 0 0,0 0 0 0 0,0 1 0 0 0,-1 0 0 0 0,0 1 0 0 0,0 1 0 0 0,18 12 0 0 0,25 25 0 0 0,-52-41 0 0 0,-1 0 0 0 0,1-1 0 0 0,-1 1 0 0 0,0 0 0 0 0,0 0 0 0 0,-1 1 0 0 0,1-1 0 0 0,-1 1 0 0 0,1-1 0 0 0,-1 1 0 0 0,0 0 0 0 0,-1 0 0 0 0,1 0 0 0 0,-1 0 0 0 0,1 0 0 0 0,-1 0 0 0 0,0 0 0 0 0,-1 0 0 0 0,1 0 0 0 0,-1 1 0 0 0,1-1 0 0 0,-2 7 0 0 0,2 10 0 0 0,0-17 0 0 0,0-1 0 0 0,-1 1 0 0 0,0-1 0 0 0,0 1 0 0 0,0 0 0 0 0,0-1 0 0 0,-1 1 0 0 0,0-1 0 0 0,1 1 0 0 0,-1-1 0 0 0,-2 6 0 0 0,-29 63 0 0 0,21-44 0 0 0,2 1 0 0 0,0 0 0 0 0,2 0 0 0 0,-4 38 0 0 0,10-46 0 0 0,2 29 0 0 0,0 14 0 0 0,-5 10 0 0 0,3-29 0 0 0,-13 74 0 0 0,12-105 0 0 0,1 0 0 0 0,0 0 0 0 0,2 20 0 0 0,-1 26 0 0 0,-3 23 0 0 0,1-7 0 0 0,-3-27 0 0 0,-16 65 0 0 0,18-103-21 0 0,-1 1 0 0 0,0-1 0 0 0,-1 0 1 0 0,0 0-1 0 0,-13 19 0 0 0,-40 48-301 0 0,18-26 30 0 0,23-29-479 0 0,-40 57-2080 0 0,22-25-3806 0 0,5-6-869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40:17.293"/>
    </inkml:context>
    <inkml:brush xml:id="br0">
      <inkml:brushProperty name="width" value="0.1" units="cm"/>
      <inkml:brushProperty name="height" value="0.1" units="cm"/>
      <inkml:brushProperty name="color" value="#E71224"/>
    </inkml:brush>
  </inkml:definitions>
  <inkml:trace contextRef="#ctx0" brushRef="#br0">4740 1811 799 0 0,'12'-10'257'0'0,"-10"9"-193"0"0,-1 0 0 0 0,1 0 0 0 0,-1 0 0 0 0,0 0 0 0 0,1-1 0 0 0,-1 1 0 0 0,0 0 0 0 0,0-1 0 0 0,0 1 0 0 0,0-1 0 0 0,0 1 0 0 0,0-1 0 0 0,1-2-1 0 0,0-2 695 0 0,7-22 2729 0 0,-9 26-3384 0 0,0 0 1 0 0,0 1-1 0 0,0-1 1 0 0,0 0-1 0 0,-1 1 1 0 0,1-1-1 0 0,-1 0 1 0 0,1 1-1 0 0,-1-1 1 0 0,1 1-1 0 0,-1-1 1 0 0,0 1-1 0 0,1-1 0 0 0,-1 1 1 0 0,-2-3-1 0 0,-2-4 52 0 0,0-1-1 0 0,0 1 0 0 0,1-1 1 0 0,0 0-1 0 0,-2-9 1 0 0,-3-6 1545 0 0,8 23-1610 0 0,0 0 1 0 0,0 0-1 0 0,0-1 1 0 0,0 1-1 0 0,0 0 0 0 0,-1 0 1 0 0,1 0-1 0 0,-1 0 1 0 0,1 0-1 0 0,-1 0 0 0 0,1 1 1 0 0,-1-1-1 0 0,1 0 1 0 0,-1 1-1 0 0,1-1 0 0 0,-1 1 1 0 0,0 0-1 0 0,1 0 1 0 0,-1-1-1 0 0,0 1 0 0 0,-3 0 1 0 0,-17-5 204 0 0,2-4 329 0 0,16 7-477 0 0,0 0 0 0 0,-1-1 0 0 0,0 1 0 0 0,1 1 0 0 0,-1-1 0 0 0,0 1 0 0 0,0 0 0 0 0,0 0 0 0 0,0 0 0 0 0,0 1 0 0 0,-8 0 0 0 0,-12 1 131 0 0,16-1-171 0 0,0 1-1 0 0,1 0 1 0 0,-16 3 0 0 0,9 1 64 0 0,-1-1 0 0 0,0-1-1 0 0,1 0 1 0 0,-2-1 0 0 0,-24 0-1 0 0,21-2 74 0 0,0 1-1 0 0,-34 5 0 0 0,-6 1 211 0 0,0 0 15 0 0,38-4-346 0 0,0-1 0 0 0,-28-1 0 0 0,-65-13 251 0 0,77 6-79 0 0,-1 2-1 0 0,-53 1 1 0 0,-3 9-77 0 0,-79 2-1 0 0,128-8-13 0 0,-1-2 1 0 0,-56-10-1 0 0,-5-4 20 0 0,-16-3 96 0 0,73 11-96 0 0,-56-1 0 0 0,61 8-83 0 0,-60 8-1 0 0,-13 0-42 0 0,2 0 147 0 0,38-1-117 0 0,-98-2-4 0 0,141-3-85 0 0,1 2 1 0 0,-51 10-1 0 0,-70 24 109 0 0,97-21-130 0 0,42-14-18 0 0,0 0 0 0 0,0 0 0 0 0,0-2 0 0 0,-1 0 0 0 0,-18-3 0 0 0,4 1 0 0 0,-80-11 109 0 0,75 7 78 0 0,-61-2 0 0 0,29 3 2731 0 0,44 3-4303 0 0,-37 0 1 0 0,-129 5 1416 0 0,50-2 16 0 0,73-2-32 0 0,52 0 248 0 0,0 0-1 0 0,-28-7 1 0 0,-16-2 521 0 0,11 5 1086 0 0,-57-3-3085 0 0,88 8 569 0 0,1-1-1 0 0,-25-5 0 0 0,39 6 646 0 0,-1 0 0 0 0,1 1 0 0 0,-1-1 0 0 0,1 1 0 0 0,-1 0 0 0 0,1 0 0 0 0,-1 1 0 0 0,1-1 0 0 0,0 0 0 0 0,-4 4 0 0 0,-9 2 0 0 0,6-3 5 0 0,0-1 1 0 0,0 0-1 0 0,0-1 0 0 0,0 0 1 0 0,-1 0-1 0 0,1-1 0 0 0,-1 0 1 0 0,1-1-1 0 0,-13-1 0 0 0,20 1 3 0 0,-7-1 99 0 0,1-1-1 0 0,0 1 1 0 0,-12-5 0 0 0,16 5-98 0 0,-1 1 1 0 0,1-1-1 0 0,0 1 0 0 0,-1 0 0 0 0,1 0 0 0 0,-6 1 0 0 0,-17-1-9 0 0,11-1 0 0 0,10 0 0 0 0,1 0 0 0 0,-1 0 0 0 0,0 1 0 0 0,-11 2 0 0 0,8-1 179 0 0,0 0 0 0 0,0 0-1 0 0,1-1 1 0 0,-1 0 0 0 0,0-1 0 0 0,-13-2-1 0 0,20 3-148 0 0,-1-1-1 0 0,0 0 0 0 0,1 0 1 0 0,-1-1-1 0 0,1 1 0 0 0,-1-1 1 0 0,1 1-1 0 0,-1-1 0 0 0,1 0 0 0 0,0 0 1 0 0,0-1-1 0 0,0 1 0 0 0,0-1 1 0 0,0 1-1 0 0,1-1 0 0 0,-1 0 0 0 0,1 0 1 0 0,0 0-1 0 0,-2-4 0 0 0,-1-5-216 0 0,0 0-1 0 0,1 0 1 0 0,1 0-1 0 0,0-1 1 0 0,-2-13-1 0 0,-3-65 668 0 0,8 90-499 0 0,0-72 193 0 0,1 46-99 0 0,-3-32 1 0 0,1 50-55 0 0,0 0-1 0 0,-1 0 0 0 0,0 0 1 0 0,-1 0-1 0 0,0 1 1 0 0,0-1-1 0 0,-7-12 0 0 0,2 7 1 0 0,0-1 0 0 0,2 0 0 0 0,-1 0 0 0 0,-6-31 0 0 0,11 38-7 0 0,0-1 1 0 0,1 1-1 0 0,0-1 1 0 0,1 0-1 0 0,0 1 1 0 0,0-1-1 0 0,1 0 1 0 0,0 1-1 0 0,1-1 1 0 0,4-15-1 0 0,-2 13-11 0 0,-2 0 0 0 0,3-14 0 0 0,-1 3 52 0 0,-2-39-44 0 0,1 48-11 0 0,0 0 0 0 0,1 1 0 0 0,0 0 0 0 0,10-20 0 0 0,8-25 0 0 0,-14 33 0 0 0,1 1 0 0 0,1 0 0 0 0,1 1 0 0 0,25-39 0 0 0,-4 17 0 0 0,42-46 0 0 0,-26 31 0 0 0,-25 30 0 0 0,41-41 0 0 0,-53 61 0 0 0,-1-1 0 0 0,1 2 0 0 0,0-1 0 0 0,1 2 0 0 0,-1-1 0 0 0,2 2 0 0 0,21-10 0 0 0,2 3 0 0 0,-23 7 0 0 0,1 1 0 0 0,26-5 0 0 0,181-11 0 0 0,-221 21 0 0 0,328 2 0 0 0,-285 0 0 0 0,170-14 0 0 0,-154 7 0 0 0,-7 0 0 0 0,200-11 0 0 0,-26 4 0 0 0,43 1 0 0 0,-216 15-13 0 0,94 21 0 0 0,-106-16 5 0 0,0-2 1 0 0,0-1-1 0 0,0-2 1 0 0,50-2-1 0 0,43-14 8 0 0,-47 4 0 0 0,138 3 0 0 0,-152 8 0 0 0,1-2 0 0 0,0-4 0 0 0,88-14 0 0 0,-139 13 0 0 0,80-14 0 0 0,199-10 0 0 0,243 39 0 0 0,-311 15 0 0 0,-208-22 0 0 0,-13-1 0 0 0,0 0 0 0 0,-1 1 0 0 0,0 0 0 0 0,1 1 0 0 0,-2 0 0 0 0,1 1 0 0 0,-1 1 0 0 0,0 0 0 0 0,17 13 0 0 0,16 10-21 0 0,-33-24 14 0 0,0 0 0 0 0,-1 1 0 0 0,-1 0 0 0 0,1 1-1 0 0,9 10 1 0 0,-14-12 7 0 0,-3-5 0 0 0,0 1 0 0 0,-1 0 0 0 0,1 1 0 0 0,0-1 0 0 0,-1 0 0 0 0,0 0 0 0 0,1 1 0 0 0,-1-1 0 0 0,0 0 0 0 0,0 1 0 0 0,0-1 0 0 0,0 5 0 0 0,30 135-64 0 0,-20-106 44 0 0,22 57 0 0 0,0-3-4 0 0,-12-27 24 0 0,-9-28 0 0 0,-1 0 0 0 0,-1 0 0 0 0,-2 1 0 0 0,3 37 0 0 0,-11-56-65 0 0,0 0 0 0 0,-2-1-1 0 0,0 1 1 0 0,0-1 0 0 0,-2 1 0 0 0,0-1 0 0 0,-1 0-1 0 0,-7 16 1 0 0,-11 18-447 0 0,-31 51-1 0 0,-40 54-2312 0 0,39-72 1198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33:52.866"/>
    </inkml:context>
    <inkml:brush xml:id="br0">
      <inkml:brushProperty name="width" value="0.1" units="cm"/>
      <inkml:brushProperty name="height" value="0.1" units="cm"/>
      <inkml:brushProperty name="color" value="#E71224"/>
    </inkml:brush>
  </inkml:definitions>
  <inkml:trace contextRef="#ctx0" brushRef="#br0">33 75 1839 0 0,'-27'3'1001'0'0,"27"-3"-941"0"0,-1 0-1 0 0,1 0 0 0 0,0 0 0 0 0,0 0 0 0 0,-1 0 0 0 0,1 0 0 0 0,0 0 0 0 0,0 1 0 0 0,0-1 0 0 0,-1 0 1 0 0,1 0-1 0 0,0 0 0 0 0,0 0 0 0 0,-1 0 0 0 0,1 1 0 0 0,0-1 0 0 0,0 0 0 0 0,0 0 0 0 0,0 0 0 0 0,-1 1 1 0 0,1-1-1 0 0,0 0 0 0 0,0 0 0 0 0,0 1 0 0 0,0-1 0 0 0,0 0 0 0 0,0 0 0 0 0,0 1 0 0 0,0-1 0 0 0,0 1 1 0 0,0-1 2 0 0,0 1 0 0 0,1 0 1 0 0,-1 0-1 0 0,1-1 0 0 0,-1 1 1 0 0,1 0-1 0 0,-1-1 0 0 0,1 1 1 0 0,0-1-1 0 0,-1 1 0 0 0,1 0 1 0 0,0-1-1 0 0,0 0 0 0 0,-1 1 1 0 0,2 0-1 0 0,21 12 273 0 0,1-1-1 0 0,0-1 1 0 0,1-1 0 0 0,38 10-1 0 0,-47-18-178 0 0,1 0-1 0 0,-1-1 0 0 0,0 0 0 0 0,0-2 0 0 0,0 0 0 0 0,25-4 1 0 0,-18 2-13 0 0,-1 1 1 0 0,29 0 0 0 0,119 4 108 0 0,-24-2-152 0 0,35 0 1 0 0,205-26 0 0 0,-253 6-32 0 0,-82 11-46 0 0,0 2-1 0 0,52-1 0 0 0,11 3 151 0 0,114-20 1 0 0,-121 11-145 0 0,-29 4-6 0 0,77-8 18 0 0,-139 17-41 0 0,311-9 0 0 0,-285 14 0 0 0,44 9 0 0 0,5 2 0 0 0,-23-3-4 0 0,7 1 62 0 0,175 3 80 0 0,-201-13-74 0 0,0-3 0 0 0,84-9 0 0 0,10-5 256 0 0,246 7 0 0 0,-327 10-516 0 0,67 13 0 0 0,-96-11-689 0 0,2-1-2646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37:21.537"/>
    </inkml:context>
    <inkml:brush xml:id="br0">
      <inkml:brushProperty name="width" value="0.1" units="cm"/>
      <inkml:brushProperty name="height" value="0.1" units="cm"/>
      <inkml:brushProperty name="color" value="#E71224"/>
    </inkml:brush>
  </inkml:definitions>
  <inkml:trace contextRef="#ctx0" brushRef="#br0">4711 361 1375 0 0,'-1'-1'240'0'0,"0"-1"-1"0"0,1 1 1 0 0,-1-1-1 0 0,0 0 1 0 0,1 1-1 0 0,-1-1 1 0 0,1 1-1 0 0,0-1 1 0 0,-1 0-1 0 0,1 0 1 0 0,0 1 0 0 0,0-1-1 0 0,0 0 1 0 0,0 1-1 0 0,1-3 1 0 0,-1 2-75 0 0,0-1 1 0 0,0 1 0 0 0,0 0 0 0 0,0-1 0 0 0,-1 1-1 0 0,1 0 1 0 0,0-1 0 0 0,-1 1 0 0 0,0 0 0 0 0,0-3-1 0 0,-1 3-81 0 0,0-1-1 0 0,1 1 0 0 0,-1 0 1 0 0,0 0-1 0 0,0-1 1 0 0,-1 1-1 0 0,1 1 0 0 0,0-1 1 0 0,-1 0-1 0 0,1 1 0 0 0,-1-1 1 0 0,1 1-1 0 0,-1-1 0 0 0,-4 0 1 0 0,1 0 18 0 0,0 1 0 0 0,0 0 0 0 0,0 0-1 0 0,0 0 1 0 0,0 1 0 0 0,-11 1 0 0 0,0 1 178 0 0,0 1 0 0 0,0 0-1 0 0,0 2 1 0 0,-17 6 0 0 0,6-3-20 0 0,0 0 1 0 0,-57 6-1 0 0,58-12 128 0 0,-49-3 0 0 0,54-1-102 0 0,1 2 1 0 0,0 0 0 0 0,0 1 0 0 0,-26 5 0 0 0,-114 23 429 0 0,132-26-522 0 0,0-2 1 0 0,-1 0 0 0 0,-44-6-1 0 0,45 3 11 0 0,0 2-1 0 0,1 1 0 0 0,-1 1 1 0 0,0 1-1 0 0,-36 10 0 0 0,-29 3-142 0 0,30-7-62 0 0,7-1 0 0 0,-74 1 0 0 0,92-8 77 0 0,-1-3 0 0 0,1-1-1 0 0,-39-8 1 0 0,28 3 55 0 0,-100-4 0 0 0,105 10-111 0 0,7-1 66 0 0,-52-13-1 0 0,39 6-43 0 0,-48-3 41 0 0,-26-5 32 0 0,-133-22 387 0 0,194 35-581 0 0,0 3-1 0 0,-128 13 1 0 0,-11 1 149 0 0,144-15-7 0 0,-98-18 0 0 0,156 21-63 0 0,-181-23 507 0 0,161 21-463 0 0,-41 1 0 0 0,8 1 1 0 0,-1 0-46 0 0,36 0 0 0 0,0 0 0 0 0,0-1 0 0 0,-21-4 0 0 0,-77-26 45 0 0,51 12-26 0 0,1 3 6 0 0,-66-20 116 0 0,114 29-121 0 0,0 0-1 0 0,0-1 1 0 0,0-1 0 0 0,1 0 0 0 0,-20-16-1 0 0,24 16 29 0 0,-2 0-1 0 0,1 1 1 0 0,-1 1-1 0 0,0 0 1 0 0,-1 0 0 0 0,0 2-1 0 0,0-1 1 0 0,0 2-1 0 0,0 0 1 0 0,-1 1-1 0 0,-17-1 1 0 0,3 2-313 0 0,0 2 1 0 0,1 1-1 0 0,-1 1 0 0 0,0 2 1 0 0,-29 7-1 0 0,15-2-1202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37:22.816"/>
    </inkml:context>
    <inkml:brush xml:id="br0">
      <inkml:brushProperty name="width" value="0.1" units="cm"/>
      <inkml:brushProperty name="height" value="0.1" units="cm"/>
      <inkml:brushProperty name="color" value="#E71224"/>
    </inkml:brush>
  </inkml:definitions>
  <inkml:trace contextRef="#ctx0" brushRef="#br0">2107 75 4111 0 0,'8'-24'292'0'0,"-8"23"-282"0"0,0 0 0 0 0,0 0 0 0 0,0 0 0 0 0,0 0 0 0 0,0 0 0 0 0,0-1 0 0 0,0 1-1 0 0,0 0 1 0 0,0 0 0 0 0,0 0 0 0 0,-1 0 0 0 0,1 0 0 0 0,0 0 0 0 0,-1 0-1 0 0,1 0 1 0 0,-1 0 0 0 0,0 0 0 0 0,1 0 0 0 0,-2-1 0 0 0,0-1 199 0 0,-1 1 0 0 0,0 0-1 0 0,0 0 1 0 0,0 0 0 0 0,0 1 0 0 0,0-1 0 0 0,0 1 0 0 0,-1 0 0 0 0,1 0 0 0 0,0 0 0 0 0,-1 0 0 0 0,-3 0-1 0 0,-44-2 575 0 0,47 3-663 0 0,-65 5 725 0 0,53-3-656 0 0,0 0 0 0 0,0-1 0 0 0,0-1 0 0 0,0-1 0 0 0,-19-2 0 0 0,-1-2 301 0 0,-55-1 0 0 0,80 5-405 0 0,-240 5 1216 0 0,138 1-816 0 0,50-3-241 0 0,-136-1 462 0 0,-294-2 764 0 0,349 16-1753 0 0,-173 41 1 0 0,265-45-521 0 0,-4-2-4291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37:23.918"/>
    </inkml:context>
    <inkml:brush xml:id="br0">
      <inkml:brushProperty name="width" value="0.1" units="cm"/>
      <inkml:brushProperty name="height" value="0.1" units="cm"/>
      <inkml:brushProperty name="color" value="#E71224"/>
    </inkml:brush>
  </inkml:definitions>
  <inkml:trace contextRef="#ctx0" brushRef="#br0">2331 98 3679 0 0,'-4'-2'388'0'0,"0"0"0"0"0,0 0 0 0 0,0 1-1 0 0,0-1 1 0 0,0 1 0 0 0,0 0 0 0 0,0 0-1 0 0,-6 0 1 0 0,3 0-512 0 0,-11-2 462 0 0,-1 1 1 0 0,-30 0-1 0 0,7 1 49 0 0,37 1-329 0 0,-290-4 2439 0 0,222 9-1996 0 0,-441 12 1507 0 0,456-23-1700 0 0,-86-21-1 0 0,96 17-130 0 0,-4 0 6 0 0,-18-6 208 0 0,-122-9 1 0 0,104 25-243 0 0,-158 21 0 0 0,184-14-133 0 0,3 2-544 0 0,-1 3-1 0 0,-65 22 1 0 0,63-15-4527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37:24.731"/>
    </inkml:context>
    <inkml:brush xml:id="br0">
      <inkml:brushProperty name="width" value="0.1" units="cm"/>
      <inkml:brushProperty name="height" value="0.1" units="cm"/>
      <inkml:brushProperty name="color" value="#E71224"/>
    </inkml:brush>
  </inkml:definitions>
  <inkml:trace contextRef="#ctx0" brushRef="#br0">1974 21 455 0 0,'0'-1'208'0'0,"0"1"-1"0"0,0-1 0 0 0,0 0 0 0 0,0 0 0 0 0,0 0 0 0 0,0 1 1 0 0,0-1-1 0 0,0 0 0 0 0,-1 0 0 0 0,1 1 0 0 0,0-1 0 0 0,-1 0 0 0 0,1 1 1 0 0,0-1-1 0 0,-1 0 0 0 0,1 1 0 0 0,-1-1 0 0 0,1 0 0 0 0,-1 1 1 0 0,0-1-1 0 0,0 0 0 0 0,0 0-108 0 0,0 1 1 0 0,-1-1 0 0 0,1 1-1 0 0,0-1 1 0 0,0 1-1 0 0,-1 0 1 0 0,1-1 0 0 0,0 1-1 0 0,-1 0 1 0 0,1 0-1 0 0,-2 0 1 0 0,-2 0-44 0 0,0 1-1 0 0,0 0 1 0 0,0 0 0 0 0,0 0-1 0 0,-5 2 1 0 0,-42 19 571 0 0,33-13-443 0 0,-1 0-1 0 0,0-2 0 0 0,0 0 0 0 0,-1-2 0 0 0,-37 6 1 0 0,40-11 191 0 0,-1-1 1 0 0,0-1 0 0 0,1-1-1 0 0,-37-10 1 0 0,-20-3 1339 0 0,-337-8 334 0 0,225 19-1967 0 0,4 0 295 0 0,-188 21 0 0 0,307-7-824 0 0,1 3 0 0 0,-97 30 0 0 0,100-24-4384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37:26.001"/>
    </inkml:context>
    <inkml:brush xml:id="br0">
      <inkml:brushProperty name="width" value="0.1" units="cm"/>
      <inkml:brushProperty name="height" value="0.1" units="cm"/>
      <inkml:brushProperty name="color" value="#E71224"/>
    </inkml:brush>
  </inkml:definitions>
  <inkml:trace contextRef="#ctx0" brushRef="#br0">1738 110 5927 0 0,'-1'-1'86'0'0,"1"0"0"0"0,-1-1 0 0 0,0 2 0 0 0,0-1 0 0 0,0 0-1 0 0,0 0 1 0 0,0 0 0 0 0,0 0 0 0 0,-1 0 0 0 0,1 1-1 0 0,0-1 1 0 0,0 1 0 0 0,0-1 0 0 0,-1 1 0 0 0,1-1 0 0 0,0 1-1 0 0,-1 0 1 0 0,1-1 0 0 0,0 1 0 0 0,-1 0 0 0 0,1 0-1 0 0,0 0 1 0 0,-1 0 0 0 0,-1 0 0 0 0,-42 7-367 0 0,21-2 488 0 0,-123 14 1656 0 0,-57 6 200 0 0,145-21-1358 0 0,-86-4 0 0 0,49-5-202 0 0,-205-21 1101 0 0,227 13-1029 0 0,-124-37-1 0 0,23 2 1265 0 0,145 43-1773 0 0,0 1 0 0 0,0 1 0 0 0,-61 2 0 0 0,33 6-6665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37:27.584"/>
    </inkml:context>
    <inkml:brush xml:id="br0">
      <inkml:brushProperty name="width" value="0.1" units="cm"/>
      <inkml:brushProperty name="height" value="0.1" units="cm"/>
      <inkml:brushProperty name="color" value="#E71224"/>
    </inkml:brush>
  </inkml:definitions>
  <inkml:trace contextRef="#ctx0" brushRef="#br0">386 59 4143 0 0,'-4'-4'257'0'0,"0"-1"-1"0"0,0 2 1 0 0,-1-1 0 0 0,0 0-1 0 0,1 1 1 0 0,-1 0-1 0 0,0 0 1 0 0,0 0-1 0 0,-1 1 1 0 0,1-1-1 0 0,0 1 1 0 0,-8-1-1 0 0,-8-2 1035 0 0,-41-4-1 0 0,53 8-1182 0 0,-1 0 187 0 0,0 0-1 0 0,0 1 1 0 0,0 1-1 0 0,0-1 1 0 0,0 2 0 0 0,0-1-1 0 0,1 1 1 0 0,-18 6-1 0 0,12-2-236 0 0,1 1 1 0 0,0 0-1 0 0,1 1 1 0 0,-25 18-1 0 0,14-7-185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37:28.656"/>
    </inkml:context>
    <inkml:brush xml:id="br0">
      <inkml:brushProperty name="width" value="0.1" units="cm"/>
      <inkml:brushProperty name="height" value="0.1" units="cm"/>
      <inkml:brushProperty name="color" value="#E71224"/>
    </inkml:brush>
  </inkml:definitions>
  <inkml:trace contextRef="#ctx0" brushRef="#br0">2372 139 5151 0 0,'-4'-2'298'0'0,"0"-1"0"0"0,0 0-1 0 0,1 0 1 0 0,-1-1-1 0 0,1 1 1 0 0,0-1-1 0 0,-4-4 1 0 0,3 3 26 0 0,1 1-1 0 0,-2-1 1 0 0,1 1-1 0 0,-9-7 1 0 0,8 8-167 0 0,-1 0-1 0 0,1 1 1 0 0,-1-1-1 0 0,0 1 1 0 0,0 1-1 0 0,0-1 1 0 0,0 1-1 0 0,0 0 1 0 0,-12-1-1 0 0,-5 2 78 0 0,-31 4 1 0 0,-1-1-84 0 0,-25-7 693 0 0,-123-22-1 0 0,163 20-596 0 0,-3-1-39 0 0,-14-2 46 0 0,0 1 0 0 0,-104 1 0 0 0,-73 28 75 0 0,124-9-265 0 0,-138-2-1 0 0,77-20-11 0 0,-63 0 131 0 0,147 12-221 0 0,-114 17 0 0 0,80 3-4185 0 0,59-8-353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37:29.766"/>
    </inkml:context>
    <inkml:brush xml:id="br0">
      <inkml:brushProperty name="width" value="0.1" units="cm"/>
      <inkml:brushProperty name="height" value="0.1" units="cm"/>
      <inkml:brushProperty name="color" value="#E71224"/>
    </inkml:brush>
  </inkml:definitions>
  <inkml:trace contextRef="#ctx0" brushRef="#br0">2547 129 919 0 0,'-7'0'187'0'0,"0"1"-1"0"0,0-1 1 0 0,0 0-1 0 0,0 0 1 0 0,0-1-1 0 0,-1 0 1 0 0,1 0-1 0 0,1-1 1 0 0,-13-4-1 0 0,-4-3 853 0 0,-33-19-1 0 0,35 16 43 0 0,-29-11-1 0 0,40 20-980 0 0,0 0 0 0 0,0 1-1 0 0,0 0 1 0 0,-1 0 0 0 0,1 1 0 0 0,0 1 0 0 0,-1 0 0 0 0,-13 1-1 0 0,-8 4 575 0 0,-43 11-1 0 0,46-9-295 0 0,-55 7 0 0 0,-74-14-7 0 0,110-2-116 0 0,0 2 0 0 0,-92 13 0 0 0,-97 40 252 0 0,210-48-444 0 0,-1-1-1 0 0,0-2 1 0 0,0-1 0 0 0,0-1-1 0 0,0-1 1 0 0,-38-7 0 0 0,-162-46 1356 0 0,170 37-960 0 0,-25-1 76 0 0,-1 4 0 0 0,-112-6 0 0 0,110 13-345 0 0,69 5-226 0 0,-142-9 234 0 0,122 11-690 0 0,-1 1-1 0 0,-47 7 1 0 0,32 1-4708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40:25.708"/>
    </inkml:context>
    <inkml:brush xml:id="br0">
      <inkml:brushProperty name="width" value="0.1" units="cm"/>
      <inkml:brushProperty name="height" value="0.1" units="cm"/>
      <inkml:brushProperty name="color" value="#E71224"/>
    </inkml:brush>
  </inkml:definitions>
  <inkml:trace contextRef="#ctx0" brushRef="#br0">1884 1617 1375 0 0,'-9'-3'242'0'0,"-1"-1"0"0"0,1 0 0 0 0,0 0 1 0 0,0-1-1 0 0,-10-7 0 0 0,-17-9 340 0 0,30 17-443 0 0,-1 1-1 0 0,0 0 1 0 0,0 0 0 0 0,-1 1-1 0 0,1 0 1 0 0,-1 1 0 0 0,1-1-1 0 0,-1 1 1 0 0,1 0 0 0 0,-1 1-1 0 0,1 0 1 0 0,-1 0 0 0 0,-9 2-1 0 0,-40 12 697 0 0,47-11-636 0 0,0 0 0 0 0,0-1 0 0 0,0 0 0 0 0,-1 0 0 0 0,1-1 0 0 0,0-1 0 0 0,0 1 0 0 0,-1-2-1 0 0,-13-1 1 0 0,12-1 78 0 0,-1-1 0 0 0,1 0-1 0 0,0-1 1 0 0,0 0-1 0 0,1-1 1 0 0,-20-13-1 0 0,18 12 87 0 0,-1-1 0 0 0,0 2-1 0 0,-23-8 1 0 0,-17-8-195 0 0,45 18-151 0 0,-1 2 1 0 0,1-1-1 0 0,-1 1 0 0 0,0 0 0 0 0,0 1 1 0 0,0 0-1 0 0,-17 1 0 0 0,-21-3 26 0 0,-95-21 1419 0 0,106 12-1227 0 0,31 10-159 0 0,0-1 0 0 0,0 1-1 0 0,0 0 1 0 0,0 1 0 0 0,0 0 0 0 0,-1 0 0 0 0,-6-1 0 0 0,-85-5 726 0 0,83 8-739 0 0,1 0 1 0 0,-1 1 0 0 0,0 1 0 0 0,1 0 0 0 0,0 1 0 0 0,-1 0 0 0 0,1 2 0 0 0,1-1-1 0 0,-17 11 1 0 0,26-15-31 0 0,1-1-1 0 0,0 1 1 0 0,-1 0-1 0 0,1-1 0 0 0,-1 1 1 0 0,1-1-1 0 0,-1 0 1 0 0,1 0-1 0 0,0 0 0 0 0,-1-1 1 0 0,1 1-1 0 0,-1-1 1 0 0,1 0-1 0 0,0 0 0 0 0,-6-3 1 0 0,3 2 33 0 0,1 1 0 0 0,-1-1 0 0 0,0 1-1 0 0,-10-1 1 0 0,-8 3 245 0 0,-47 9 0 0 0,57-8-305 0 0,7-1 21 0 0,0-1 0 0 0,0 0 0 0 0,0 0 0 0 0,0-1 0 0 0,1 0 0 0 0,-10-2 0 0 0,8 1 17 0 0,0 1-1 0 0,0 0 1 0 0,0 0-1 0 0,-13 1 1 0 0,-34 6 70 0 0,-52 3 721 0 0,32 0 37 0 0,74-9-849 0 0,1 0 0 0 0,-1 1 0 0 0,0-1 0 0 0,1 0-1 0 0,-1 0 1 0 0,0 0 0 0 0,1 0 0 0 0,-1 0 0 0 0,0-1 0 0 0,1 1-1 0 0,-1 0 1 0 0,0 0 0 0 0,1 0 0 0 0,-1 0 0 0 0,1-1 0 0 0,-1 1-1 0 0,0 0 1 0 0,1-1 0 0 0,-1 1 0 0 0,1-1 0 0 0,-1 1 0 0 0,1 0-1 0 0,-1-1 1 0 0,1 1 0 0 0,-1-1 0 0 0,1 1 0 0 0,-1-1 0 0 0,1 0-1 0 0,0 1 1 0 0,-1-1 0 0 0,1 1 0 0 0,0-1 0 0 0,0 0 0 0 0,-1 1-1 0 0,1-1 1 0 0,0 1 0 0 0,0-1 0 0 0,0 0 0 0 0,0 1 0 0 0,0-1-1 0 0,0 0 1 0 0,0 0 0 0 0,0 1 0 0 0,0-1 0 0 0,0 0 0 0 0,0 1-1 0 0,1-2 1 0 0,-11-98 2025 0 0,11 95-2023 0 0,-1 0-1 0 0,1 0 1 0 0,0 0 0 0 0,0 0-1 0 0,1 0 1 0 0,2-5 0 0 0,-3 6 1 0 0,1 0 0 0 0,-1 0 0 0 0,0 0 0 0 0,0-1-1 0 0,0 1 1 0 0,0 0 0 0 0,-1-1 0 0 0,1 1 0 0 0,-1-6 0 0 0,-1 4 46 0 0,2-1 1 0 0,-1 1-1 0 0,1-1 0 0 0,0 1 0 0 0,3-13 1 0 0,3-17 169 0 0,-7 7-129 0 0,-1 1-1 0 0,-1-1 1 0 0,-8-34 0 0 0,6 38-53 0 0,-5-36 261 0 0,0-100 0 0 0,10 125-298 0 0,0 28-17 0 0,0 0 0 0 0,-1-1 0 0 0,0 1-1 0 0,-1 0 1 0 0,0 0 0 0 0,0-1 0 0 0,0 1-1 0 0,-6-15 1 0 0,-1 4 45 0 0,2-1 0 0 0,-9-37 0 0 0,13 49-35 0 0,1 0-1 0 0,0-1 1 0 0,1 1-1 0 0,0 0 1 0 0,1-1-1 0 0,-1 1 1 0 0,2 0-1 0 0,-1 0 1 0 0,1-1 0 0 0,3-7-1 0 0,32-91 61 0 0,-34 93-76 0 0,0-1 0 0 0,-1 0 0 0 0,0 1 0 0 0,-1-27 0 0 0,-1 40 0 0 0,0 0 0 0 0,0 1 0 0 0,1-1 0 0 0,-1 1 0 0 0,0-1 0 0 0,0 0 0 0 0,1 1 0 0 0,-1-1 0 0 0,0 1 0 0 0,0-1 0 0 0,1 1 0 0 0,-1-1 0 0 0,1 1 0 0 0,-1-1 0 0 0,0 1 0 0 0,1-1 0 0 0,-1 1 0 0 0,1 0 0 0 0,-1-1 0 0 0,1 1 0 0 0,-1 0 0 0 0,1-1 0 0 0,0 1 0 0 0,0 0 0 0 0,18-7 0 0 0,-9 4 0 0 0,58-23 0 0 0,-39 17 0 0 0,28-15 0 0 0,-51 21 0 0 0,99-46 0 0 0,-87 42 0 0 0,0 1 0 0 0,0 1 0 0 0,1 0 0 0 0,20-2 0 0 0,85-15 0 0 0,-84 14 0 0 0,-23 5 0 0 0,0 0 0 0 0,1 0 0 0 0,29 1 0 0 0,88 14 0 0 0,-80-6 0 0 0,0-2 0 0 0,89-5 0 0 0,77-25 0 0 0,-135 15 0 0 0,1 4 0 0 0,141 6 0 0 0,-42-1 0 0 0,-137 0 0 0 0,18 0 0 0 0,0 2 0 0 0,0 3 0 0 0,96 17 0 0 0,-158-19 0 0 0,1 0 1 0 0,-1 1-1 0 0,0 0 0 0 0,0-1 0 0 0,0 2 0 0 0,0-1 1 0 0,0 1-1 0 0,0-1 0 0 0,6 7 0 0 0,-8-7-28 0 0,0 1 0 0 0,-1-1 0 0 0,1 1 0 0 0,-1 0 0 0 0,0 0-1 0 0,0 0 1 0 0,0 1 0 0 0,0-1 0 0 0,0 0 0 0 0,-1 1 0 0 0,0-1 0 0 0,1 1-1 0 0,-1 0 1 0 0,1 6 0 0 0,3 66-3989 0 0,-4-45-3618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40:57.541"/>
    </inkml:context>
    <inkml:brush xml:id="br0">
      <inkml:brushProperty name="width" value="0.1" units="cm"/>
      <inkml:brushProperty name="height" value="0.1" units="cm"/>
      <inkml:brushProperty name="color" value="#66CC00"/>
    </inkml:brush>
  </inkml:definitions>
  <inkml:trace contextRef="#ctx0" brushRef="#br0">4707 1615 1839 0 0,'12'-5'158'0'0,"-10"4"-114"0"0,0 0-1 0 0,0 0 1 0 0,0 0-1 0 0,0 1 1 0 0,0-1-1 0 0,0 1 1 0 0,0-1-1 0 0,0 1 1 0 0,1-1-1 0 0,3 1 0 0 0,-5-1 51 0 0,-1 1-1 0 0,1-1 0 0 0,-1 0 0 0 0,0 0 0 0 0,1 0 1 0 0,-1 1-1 0 0,0-1 0 0 0,0 0 0 0 0,1 0 0 0 0,-1 0 0 0 0,0 0 1 0 0,0 0-1 0 0,0 0 0 0 0,0 0 0 0 0,0 0 0 0 0,0-1 0 0 0,-1 1 167 0 0,-1-1 0 0 0,1 1 0 0 0,0-1 0 0 0,-1 1 0 0 0,1-1 0 0 0,0 1 0 0 0,-1 0 0 0 0,0 0 0 0 0,1 0 0 0 0,-1 0 0 0 0,0 0 0 0 0,1 0 0 0 0,-1 0 0 0 0,0 1 0 0 0,0-1 0 0 0,0 1 0 0 0,0-1 0 0 0,0 1 0 0 0,-2 0 0 0 0,-4-1-150 0 0,0 1-1 0 0,0 1 1 0 0,-12 2 0 0 0,-18 0 287 0 0,26-5-158 0 0,1 0 0 0 0,-1-1-1 0 0,1 0 1 0 0,0-1 0 0 0,0 0-1 0 0,0 0 1 0 0,-14-9 0 0 0,16 9-10 0 0,-1 0 0 0 0,0 1 0 0 0,0 0 1 0 0,-16-2-1 0 0,15 3-114 0 0,1 0 1 0 0,-1 0-1 0 0,-18-9 1 0 0,15 5 30 0 0,0 1 1 0 0,-1 1-1 0 0,1-1 0 0 0,-1 2 1 0 0,0 0-1 0 0,0 1 1 0 0,-27 0-1 0 0,12 3 103 0 0,-1 1-1 0 0,-55 12 1 0 0,-65 12-49 0 0,-73-10 442 0 0,77-9 17 0 0,89-3-522 0 0,-212 8 560 0 0,100-31-46 0 0,45 3-200 0 0,66 9-223 0 0,30 2-102 0 0,-41 0 0 0 0,46 5-86 0 0,-131 6 116 0 0,99 0-102 0 0,-170 16 334 0 0,161-20-223 0 0,0-4 1 0 0,-110-15 0 0 0,116 13-40 0 0,-1 2 1 0 0,-70 7-1 0 0,68-2-88 0 0,-155 0-38 0 0,147-4 0 0 0,-110 6 64 0 0,143-5-50 0 0,0-2 0 0 0,-44-7 1 0 0,-18-2 6 0 0,11 3 43 0 0,62 8-64 0 0,7-1 0 0 0,0 2 0 0 0,-29 3 0 0 0,-73 25 0 0 0,24-4 0 0 0,60-18 0 0 0,12-2 0 0 0,-31 9 0 0 0,26-6 0 0 0,-1-2 0 0 0,1 0 0 0 0,-1-3 0 0 0,-40 1 0 0 0,28-1 0 0 0,35-3 10 0 0,1 1 0 0 0,-1-1 0 0 0,0 0 0 0 0,1 0-1 0 0,-1-1 1 0 0,1 0 0 0 0,-1-1 0 0 0,1 0 0 0 0,-1 0 0 0 0,1 0-1 0 0,0-1 1 0 0,-11-5 0 0 0,3-2 19 0 0,11 8-14 0 0,0 0 1 0 0,1 0 0 0 0,-1-1 0 0 0,1 1 0 0 0,-1-1 0 0 0,1 0-1 0 0,0 0 1 0 0,0 0 0 0 0,0-1 0 0 0,-4-6 0 0 0,3 3 17 0 0,-1-1 1 0 0,1 1 0 0 0,0-1-1 0 0,1 0 1 0 0,0-1-1 0 0,0 1 1 0 0,1-1 0 0 0,0 1-1 0 0,0-1 1 0 0,1 1-1 0 0,0-1 1 0 0,0 0 0 0 0,1 0-1 0 0,2-14 1 0 0,-1 7 107 0 0,-1-33 0 0 0,-1 38-114 0 0,0-1 1 0 0,2 0-1 0 0,-1 0 0 0 0,1 0 0 0 0,4-16 0 0 0,-3 20-6 0 0,5-14 64 0 0,4-37 0 0 0,-10 51-83 0 0,0-1 0 0 0,-1 0 0 0 0,-1 1 0 0 0,1-1 1 0 0,-1 1-1 0 0,-1-1 0 0 0,-3-13 0 0 0,1 12 32 0 0,1 0 0 0 0,1 1 0 0 0,0-1 0 0 0,0 0 0 0 0,1-1 0 0 0,0 1 0 0 0,0 0 0 0 0,1 0 0 0 0,1-1 0 0 0,0 1 0 0 0,0 0 0 0 0,1 0 0 0 0,0 0 0 0 0,1 0 0 0 0,4-11 0 0 0,-4 16-31 0 0,-2 0-1 0 0,1 0 1 0 0,0 0-1 0 0,-1 0 1 0 0,0-1-1 0 0,0 1 1 0 0,-1 0-1 0 0,0-1 1 0 0,1 1-1 0 0,-2 0 1 0 0,1-1-1 0 0,-1 1 1 0 0,0 0-1 0 0,-1-7 1 0 0,-4-4 5 0 0,1 1 0 0 0,-2 0 0 0 0,-10-18 0 0 0,7 14-3 0 0,-9-22 0 0 0,18 37-1 0 0,0 0-1 0 0,0 0 1 0 0,1 0-1 0 0,-1 0 1 0 0,1 0-1 0 0,0 0 1 0 0,0 0-1 0 0,0 0 1 0 0,1 0-1 0 0,-1 0 1 0 0,2-5 0 0 0,2-5 30 0 0,10-24 0 0 0,-3 8-17 0 0,-9 24-17 0 0,0-1 0 0 0,1 0 0 0 0,0 0 0 0 0,0 1 0 0 0,0 0 0 0 0,1-1 0 0 0,0 1 0 0 0,0 0 0 0 0,0 1 0 0 0,1-1 0 0 0,0 1 0 0 0,0 0 0 0 0,7-6 0 0 0,-9 9 3 0 0,0-1-1 0 0,-1 0 1 0 0,0 0 0 0 0,0 0-1 0 0,0 0 1 0 0,0-1-1 0 0,0 1 1 0 0,-1 0 0 0 0,1-1-1 0 0,-1 1 1 0 0,2-7-1 0 0,10-22 31 0 0,-9 26-33 0 0,0 1 0 0 0,0 0 0 0 0,1 0 0 0 0,0 0 0 0 0,0 1 0 0 0,0 0 0 0 0,0-1 0 0 0,11-4 0 0 0,53-25 0 0 0,-41 22 0 0 0,43-16 0 0 0,-29 13 0 0 0,15-7 0 0 0,67-14 0 0 0,-90 28 0 0 0,1 2 0 0 0,-1 1 0 0 0,51 0 0 0 0,-29 4 0 0 0,0-3 0 0 0,-1-2 0 0 0,1-2 0 0 0,57-18 0 0 0,-72 16 0 0 0,0 2 0 0 0,1 2 0 0 0,0 1 0 0 0,77 3 0 0 0,258-9 0 0 0,-146-4 0 0 0,49 3 0 0 0,-161 9 0 0 0,149 5 0 0 0,-124 1 0 0 0,112 5 0 0 0,-201-6 0 0 0,-1-3 0 0 0,1-3 0 0 0,102-19 0 0 0,-42 6 0 0 0,-65 10 0 0 0,1 1 0 0 0,0 1 0 0 0,0 3 0 0 0,61 4 0 0 0,-68 5 0 0 0,75 19 0 0 0,-77-14 0 0 0,84 10 0 0 0,-94-20 0 0 0,1 2 0 0 0,0 1 0 0 0,-1 2 0 0 0,55 19 0 0 0,-63-17 0 0 0,9 3 0 0 0,-1 2 0 0 0,52 29 0 0 0,-78-39-5 0 0,-1-1 0 0 0,0 1 0 0 0,0 1-1 0 0,-1-1 1 0 0,1 0 0 0 0,-1 1 0 0 0,0 0 0 0 0,0 0 0 0 0,0 0-1 0 0,-1 1 1 0 0,0-1 0 0 0,0 1 0 0 0,0 0 0 0 0,-1 0 0 0 0,0 0-1 0 0,0 0 1 0 0,0 0 0 0 0,-1 0 0 0 0,0 0 0 0 0,0 1-1 0 0,0-1 1 0 0,-1 0 0 0 0,0 1 0 0 0,-1 8 0 0 0,-11 62-1253 0 0,-1-23-4141 0 0,-2 5-1791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33:54.116"/>
    </inkml:context>
    <inkml:brush xml:id="br0">
      <inkml:brushProperty name="width" value="0.1" units="cm"/>
      <inkml:brushProperty name="height" value="0.1" units="cm"/>
      <inkml:brushProperty name="color" value="#E71224"/>
    </inkml:brush>
  </inkml:definitions>
  <inkml:trace contextRef="#ctx0" brushRef="#br0">1 0 2271 0 0,'19'8'905'0'0,"0"1"0"0"0,0 0-1 0 0,26 19 1 0 0,-4-4-469 0 0,-28-16-350 0 0,-6-4-28 0 0,0 1 0 0 0,0-1 0 0 0,1 0 0 0 0,0-1 0 0 0,0 0 0 0 0,0 0 0 0 0,0-1 0 0 0,0 0-1 0 0,10 1 1 0 0,128-1 976 0 0,-89-3-712 0 0,85 9 0 0 0,49 14-237 0 0,-153-20-68 0 0,1-2 1 0 0,75-9 0 0 0,-67 4 96 0 0,1 2 0 0 0,76 5 0 0 0,6 6 50 0 0,-38-2-33 0 0,121-6 0 0 0,-173-3-121 0 0,161-10 108 0 0,98 23-118 0 0,-62-9 60 0 0,-194-2-56 0 0,337 12-4 0 0,-260 2 0 0 0,-42-4 0 0 0,92-1 0 0 0,393-20 515 0 0,-370-6-408 0 0,-133 9-50 0 0,108 0 0 0 0,-154 9-138 0 0,1 2 0 0 0,-2 0 0 0 0,1 0 0 0 0,0 1 0 0 0,0 1 0 0 0,-1 0 0 0 0,0 1 0 0 0,13 6 0 0 0,-2 2-334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41:31.163"/>
    </inkml:context>
    <inkml:brush xml:id="br0">
      <inkml:brushProperty name="width" value="0.1" units="cm"/>
      <inkml:brushProperty name="height" value="0.1" units="cm"/>
      <inkml:brushProperty name="color" value="#66CC00"/>
    </inkml:brush>
  </inkml:definitions>
  <inkml:trace contextRef="#ctx0" brushRef="#br0">7172 1632 2759 0 0,'7'-7'-284'0'0,"0"2"3078"0"0,-7 6-2729 0 0,0-1 0 0 0,1 0 0 0 0,-1 0 1 0 0,0 1-1 0 0,0-1 0 0 0,1 0 0 0 0,-1 1 1 0 0,0-1-1 0 0,0 0 0 0 0,0 1 0 0 0,0-1 1 0 0,1 0-1 0 0,-1 1 0 0 0,0-1 0 0 0,0 0 1 0 0,0 1-1 0 0,0-1 0 0 0,0 0 0 0 0,0 1 0 0 0,0-1 1 0 0,0 0-1 0 0,0 1 0 0 0,0-1 0 0 0,0 1 1 0 0,0-1-1 0 0,-1 1 0 0 0,1 0-24 0 0,0 0-1 0 0,0 0 1 0 0,-1 0-1 0 0,1 0 1 0 0,-1 0-1 0 0,1 0 1 0 0,-1 0-1 0 0,1 0 1 0 0,-1 0-1 0 0,1 0 1 0 0,-1 0-1 0 0,0-1 1 0 0,1 1-1 0 0,-1 0 1 0 0,0 0-1 0 0,0-1 1 0 0,0 1-1 0 0,0 0 1 0 0,0-1-1 0 0,0 1 1 0 0,-1 0-1 0 0,-25 10 1614 0 0,20-8-980 0 0,-1 0-304 0 0,1-1 1 0 0,0 0-1 0 0,-1-1 1 0 0,1 0-1 0 0,-1 0 1 0 0,0 0-1 0 0,1-1 1 0 0,-15-1-1 0 0,12 0-210 0 0,-7-1 139 0 0,-1 0 0 0 0,-18-5-1 0 0,14 2-51 0 0,0 1-1 0 0,-1 0 0 0 0,1 2 1 0 0,-1 0-1 0 0,1 2 1 0 0,-1 0-1 0 0,0 2 0 0 0,1 0 1 0 0,-36 10-1 0 0,6 1-62 0 0,16-4-5 0 0,0 0-1 0 0,0-3 1 0 0,-68 5 0 0 0,-201-10 1536 0 0,196-9-1514 0 0,76 3 64 0 0,-65 1-1 0 0,-5 1 54 0 0,62 1-248 0 0,0-3 0 0 0,0-1 0 0 0,-43-12 1 0 0,66 13-35 0 0,-94-29 302 0 0,11 2-87 0 0,-64-14-115 0 0,61 19 8 0 0,54 15-85 0 0,-63-14 73 0 0,-82-22 141 0 0,174 43-253 0 0,0 1 0 0 0,-1 0 0 0 0,1 2 0 0 0,-1 1-1 0 0,-32 1 1 0 0,24 1-11 0 0,-46 0 1 0 0,-70-2 33 0 0,94 1 1 0 0,1 2 0 0 0,-83 14 0 0 0,-40 2-37 0 0,-58-1 57 0 0,114 0 18 0 0,-128 35 0 0 0,199-41-54 0 0,-90 11-28 0 0,68-12 0 0 0,-24 3 21 0 0,-56 9 22 0 0,35-2 85 0 0,-221 12 0 0 0,194-33-76 0 0,-42 2 24 0 0,-44 8 34 0 0,165-11-63 0 0,-102-14-1 0 0,-82-42 155 0 0,210 50-150 0 0,-53-6 1 0 0,24 5-23 0 0,38 6-9 0 0,-27 0 0 0 0,-5 0 4 0 0,6 0-24 0 0,-25-4 0 0 0,-35-6 0 0 0,31 4 0 0 0,-46-7 35 0 0,-63-9 47 0 0,180 22-64 0 0,0 0 0 0 0,1 0 0 0 0,-1-1 0 0 0,1 0 0 0 0,0-1 0 0 0,1 0-1 0 0,-1-1 1 0 0,1 0 0 0 0,0 0 0 0 0,-11-11 0 0 0,-5-6 123 0 0,-44-54 0 0 0,43 45-44 0 0,-38-62-1 0 0,53 73-74 0 0,1-1-1 0 0,0-1 1 0 0,2 0 0 0 0,1 0-1 0 0,-6-30 1 0 0,7 21 1 0 0,2 0 0 0 0,1 0 0 0 0,2-48 0 0 0,6 36 6 0 0,2 0 0 0 0,2 1-1 0 0,15-47 1 0 0,-19 74-27 0 0,-1 3 7 0 0,1-1 0 0 0,0 1 1 0 0,1 0-1 0 0,0 0 0 0 0,1 1 0 0 0,12-15 0 0 0,1 1 23 0 0,38-36 0 0 0,13-7-69 0 0,55-57-54 0 0,-113 111 91 0 0,1 0 0 0 0,1 0 0 0 0,0 2 0 0 0,1 0 0 0 0,1 0 0 0 0,0 2 0 0 0,0 0 0 0 0,1 1 0 0 0,0 1 0 0 0,35-13 0 0 0,-28 15-2 0 0,1 1-1 0 0,0 0 0 0 0,0 2 1 0 0,33-1-1 0 0,105 7-49 0 0,-147-2 53 0 0,73-2-1 0 0,-18-1 0 0 0,93-1 0 0 0,44 0 0 0 0,113-3-64 0 0,-212 0 64 0 0,133-1 0 0 0,-87 18 0 0 0,157 3 0 0 0,-33-6 0 0 0,-76 0 0 0 0,118-20 0 0 0,-206 5 0 0 0,156 9 0 0 0,-101 4 0 0 0,62-25 0 0 0,-76 3 0 0 0,242 10 0 0 0,1 24 0 0 0,-398-17 0 0 0,263 13 0 0 0,-163-10 0 0 0,300 20 0 0 0,-236 6 0 0 0,-93-16 0 0 0,-35-6 0 0 0,1-1 0 0 0,45 0 0 0 0,237 4 0 0 0,-268-4 0 0 0,-37-3 0 0 0,-1-1 0 0 0,0 0 0 0 0,1-1 0 0 0,-1-1 0 0 0,29-4 0 0 0,-28 2 0 0 0,0 1 0 0 0,16 1 0 0 0,-31 0 0 0 0,69 5 0 0 0,-48-5 0 0 0,28-5 0 0 0,21 1 0 0 0,-61 4 0 0 0,-1 0 0 0 0,0 1 0 0 0,0 0 0 0 0,0 0 0 0 0,0 1 0 0 0,14 4 0 0 0,7 2 0 0 0,-24-7 0 0 0,1 1 1 0 0,-1 0-1 0 0,0 1 0 0 0,0 0 1 0 0,0 0-1 0 0,0 0 0 0 0,9 8 1 0 0,37 33-17 0 0,-32-26-24 0 0,-12-9 38 0 0,0 0 0 0 0,0 1 0 0 0,-1 0 0 0 0,8 15 0 0 0,-6-11 1 0 0,2 2 1 0 0,-1 1 0 0 0,-1-1 0 0 0,0 2 0 0 0,-1-1 0 0 0,-1 1 0 0 0,-1 1 0 0 0,5 19 0 0 0,-9-24 0 0 0,-1-7 0 0 0,0 0 0 0 0,0-1 0 0 0,1 1 0 0 0,0 0 0 0 0,0-1 0 0 0,1 1 0 0 0,-1-1 0 0 0,1 0 0 0 0,6 8 0 0 0,24 42 797 0 0,-26-42-955 0 0,0-1 0 0 0,1 0 1 0 0,1 0-1 0 0,16 17 0 0 0,-22-25 158 0 0,1-1 0 0 0,0 1 0 0 0,-1 0 0 0 0,0 0 0 0 0,0 1 0 0 0,-1-1 0 0 0,1 0 0 0 0,-1 1 0 0 0,0 0 0 0 0,1 7 0 0 0,0 0 0 0 0,-1 1 0 0 0,0-1 0 0 0,-1 20 0 0 0,-2-21 0 0 0,-1 0 0 0 0,0 1 0 0 0,-1-1 0 0 0,0 0 0 0 0,-1-1 0 0 0,-1 1 0 0 0,-10 21 0 0 0,-6 14 0 0 0,-30 67-163 0 0,15-37-698 0 0,-77 187-3529 0 0,80-186 2676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41:37.932"/>
    </inkml:context>
    <inkml:brush xml:id="br0">
      <inkml:brushProperty name="width" value="0.1" units="cm"/>
      <inkml:brushProperty name="height" value="0.1" units="cm"/>
      <inkml:brushProperty name="color" value="#66CC00"/>
    </inkml:brush>
  </inkml:definitions>
  <inkml:trace contextRef="#ctx0" brushRef="#br0">8199 1853 2303 0 0,'-4'-6'340'0'0,"5"6"-264"0"0,-1 0 1 0 0,0-1-1 0 0,0 1 1 0 0,0 0-1 0 0,0 0 0 0 0,0 0 1 0 0,0-1-1 0 0,-1 1 1 0 0,1 0-1 0 0,0 0 1 0 0,0-1-1 0 0,0 1 1 0 0,0 0-1 0 0,-1-2 765 0 0,0 2-765 0 0,1 0 1 0 0,0 0-1 0 0,0 0 0 0 0,0-1 1 0 0,0 1-1 0 0,-1 0 1 0 0,1 0-1 0 0,0 0 1 0 0,0 0-1 0 0,-1 0 0 0 0,1 0 1 0 0,0 0-1 0 0,0 0 1 0 0,0 0-1 0 0,-1 0 1 0 0,1 0-1 0 0,0 0 0 0 0,0 0 1 0 0,-1 0-1 0 0,1 0 1 0 0,0 0-1 0 0,0 0 1 0 0,0 0-1 0 0,-1 0 0 0 0,1 0 1 0 0,0 1-1 0 0,0-1 1 0 0,0 0-1 0 0,-1 0 1 0 0,-10 4 915 0 0,10-4-966 0 0,1 0-1 0 0,-1 0 0 0 0,0 0 1 0 0,0 0-1 0 0,0 0 0 0 0,0 0 1 0 0,1 0-1 0 0,-1 0 0 0 0,0 0 0 0 0,0-1 1 0 0,0 1-1 0 0,0 0 0 0 0,1 0 1 0 0,-1-1-1 0 0,0 1 0 0 0,0 0 1 0 0,1-1-1 0 0,-1 1 0 0 0,0-1 1 0 0,1 1-1 0 0,-1-1 0 0 0,0 0 1 0 0,1 1-1 0 0,-1-1 0 0 0,1 1 0 0 0,-1-1 1 0 0,1 0-1 0 0,-1 0 0 0 0,0-1 1 0 0,-11-30 1439 0 0,11 28-1305 0 0,-1 0 0 0 0,1 0 0 0 0,-1 0 0 0 0,0 0 1 0 0,-2-5-1 0 0,1 5-71 0 0,-1 0 1 0 0,1 1 0 0 0,-1-1-1 0 0,0 1 1 0 0,0 0 0 0 0,0-1-1 0 0,-1 2 1 0 0,1-1 0 0 0,0 0 0 0 0,-1 1-1 0 0,0 0 1 0 0,0 0 0 0 0,0 1-1 0 0,-8-3 1 0 0,-22-7 674 0 0,0-1 0 0 0,-49-25 0 0 0,54 23-619 0 0,-2 1 407 0 0,0 2 0 0 0,-1 1 0 0 0,-59-10 0 0 0,8 0-222 0 0,55 12-202 0 0,1 1 0 0 0,-1 2 0 0 0,-35-3 0 0 0,-207 19 737 0 0,79-5-652 0 0,139-2-145 0 0,-291 26 504 0 0,307-28-472 0 0,1-1 0 0 0,-39-4 0 0 0,-34 1 72 0 0,-122-8 244 0 0,37-1-84 0 0,-172-2-64 0 0,294 8-172 0 0,-104 5 0 0 0,-72 20 155 0 0,33-2-219 0 0,-100 5 32 0 0,268-19-35 0 0,-17 3 42 0 0,-118-4-1 0 0,22-15 5 0 0,2 7 98 0 0,68 4-127 0 0,37 0 7 0 0,-41-2 11 0 0,-162-14 125 0 0,-128-4-50 0 0,223 29-75 0 0,-1 0 0 0 0,108-8-58 0 0,-54-1 23 0 0,-113 15 0 0 0,198-11-24 0 0,-223 23 54 0 0,205-26-19 0 0,-63-7-1 0 0,63 3-10 0 0,-59 1-1 0 0,-75 21 5 0 0,0 0-2 0 0,-84-24 22 0 0,173 1-31 0 0,-154-13 159 0 0,179 8-145 0 0,10 1-8 0 0,-31-6-7 0 0,64 11-14 0 0,0 0 1 0 0,-1 1-1 0 0,1 1 0 0 0,0 1 0 0 0,-21 0 0 0 0,-74 11-7 0 0,106-10 8 0 0,0-1 0 0 0,0 0 1 0 0,0 0-1 0 0,0 0 0 0 0,0 0 0 0 0,1-1 0 0 0,-1-1 0 0 0,1 1 0 0 0,-1-1 0 0 0,1 0 0 0 0,0 0 1 0 0,-6-5-1 0 0,-26-11 22 0 0,-49-24 166 0 0,48 30-137 0 0,28 10-39 0 0,0-1 0 0 0,0 0 0 0 0,0-1 0 0 0,-10-6 0 0 0,15 7-5 0 0,1 1 0 0 0,-1-1 1 0 0,1 0-1 0 0,0-1 0 0 0,0 1 0 0 0,1-1 0 0 0,-6-7 1 0 0,8 9-12 0 0,-1-1 1 0 0,2 0-1 0 0,-1 0 1 0 0,0 0 0 0 0,1 0-1 0 0,0 0 1 0 0,0 0-1 0 0,0-1 1 0 0,0 1-1 0 0,1 0 1 0 0,-1-1 0 0 0,1-4-1 0 0,-6-95 218 0 0,3 66-89 0 0,-1-15 4 0 0,4-54 0 0 0,2 82-113 0 0,1-1 0 0 0,1 1 0 0 0,1-1 0 0 0,9-27 0 0 0,-11 43-14 0 0,-2 0 0 0 0,1 0 0 0 0,-1 0 0 0 0,-1 0 0 0 0,1 0-1 0 0,-2 0 1 0 0,0 0 0 0 0,0 0 0 0 0,-3-13 0 0 0,2 14-6 0 0,0-1 1 0 0,1 0-1 0 0,0-1 1 0 0,0 1-1 0 0,1 0 1 0 0,1 0-1 0 0,0 0 1 0 0,3-17-1 0 0,3 3-4 0 0,20-43 0 0 0,56-79 64 0 0,-75 135-64 0 0,0 0 0 0 0,0 1 0 0 0,19-18 0 0 0,-18 19 0 0 0,0 0 0 0 0,-1-1 0 0 0,8-12 0 0 0,-10 13 0 0 0,0 0 0 0 0,1 0 0 0 0,1 1 0 0 0,10-10 0 0 0,-8 10 0 0 0,1 1 0 0 0,18-9 0 0 0,-5 4 0 0 0,-6 2 0 0 0,1 2 0 0 0,0 0 0 0 0,34-9 0 0 0,62-9 0 0 0,-94 22 0 0 0,1 1 0 0 0,-1 1 0 0 0,0 0 0 0 0,35 4 0 0 0,22 0 0 0 0,-15 0 0 0 0,5 2 9 0 0,122 10-82 0 0,-131-9 73 0 0,111-5 0 0 0,58-23 0 0 0,34 2 0 0 0,62-10 0 0 0,0-14 0 0 0,-166 40 0 0 0,135-12 0 0 0,459-29 64 0 0,-262 67-64 0 0,-396-16 0 0 0,153-11 0 0 0,-95-1 0 0 0,63 14 0 0 0,-142-3 0 0 0,292 5 0 0 0,51 17 0 0 0,-119-2 0 0 0,-283-23 0 0 0,428 27 0 0 0,-208-13 0 0 0,-43-6 0 0 0,176 50 0 0 0,-276-43 0 0 0,1-4 0 0 0,153-1 0 0 0,-188-9 0 0 0,74 14 0 0 0,-74-8 0 0 0,75 2 0 0 0,-49-10 5 0 0,149-19 1 0 0,-209 16 6 0 0,1 2 1 0 0,-1 1-1 0 0,26 3 1 0 0,-14-1-10 0 0,3 2-3 0 0,-1 2 0 0 0,0 1 0 0 0,36 13 0 0 0,0-2 0 0 0,-58-14 1 0 0,0 0-1 0 0,0 1 1 0 0,-1 1 0 0 0,1 0-1 0 0,-1 1 1 0 0,18 11 0 0 0,-23-12-6 0 0,-1 1-1 0 0,0 0 1 0 0,0 0 0 0 0,-1 0-1 0 0,0 1 1 0 0,0 0 0 0 0,-1 0 0 0 0,0 1-1 0 0,0 0 1 0 0,6 13 0 0 0,-2 5 3 0 0,-1 0 0 0 0,-1 1 0 0 0,-1 0-1 0 0,5 54 1 0 0,-1-7-9 0 0,-4-34-8 0 0,-1 1 0 0 0,-1 69-1 0 0,-6-84 21 0 0,-1 0 0 0 0,-2-1 0 0 0,0 0 0 0 0,-2 0-1 0 0,-11 35 1 0 0,2-22-1 0 0,-1-1 0 0 0,-2 0 0 0 0,-1-1 0 0 0,-48 67 0 0 0,48-80 0 0 0,-1-1 0 0 0,-1-1 0 0 0,0 0 0 0 0,-2-2 0 0 0,-1 0 0 0 0,0-2 0 0 0,-40 23 0 0 0,-8-5-135 0 0,-1-4 1 0 0,-99 29-1 0 0,35-13-317 0 0,-11 8-1655 0 0,-152 82 0 0 0,236-102 217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41:55.182"/>
    </inkml:context>
    <inkml:brush xml:id="br0">
      <inkml:brushProperty name="width" value="0.1" units="cm"/>
      <inkml:brushProperty name="height" value="0.1" units="cm"/>
      <inkml:brushProperty name="color" value="#66CC00"/>
    </inkml:brush>
  </inkml:definitions>
  <inkml:trace contextRef="#ctx0" brushRef="#br0">1699 1366 2759 0 0,'7'-10'-290'0'0,"-6"7"944"0"0,0 1 0 0 0,0 0 0 0 0,0 0 0 0 0,1 0 0 0 0,-1 0 0 0 0,1 0 0 0 0,0 0 0 0 0,-1 0 0 0 0,4-2 0 0 0,2 1 408 0 0,5-5 586 0 0,-11 7-1539 0 0,0 0 1 0 0,1 0-1 0 0,-1 1 0 0 0,0-1 0 0 0,0 1 0 0 0,1-1 0 0 0,-1 1 0 0 0,0-1 0 0 0,0 1 0 0 0,1 0 1 0 0,-1 0-1 0 0,1 0 0 0 0,-1 0 0 0 0,0 0 0 0 0,1 0 0 0 0,-1 0 0 0 0,0 0 0 0 0,1 0 0 0 0,-1 1 0 0 0,0-1 1 0 0,1 0-1 0 0,-1 1 0 0 0,0-1 0 0 0,0 1 0 0 0,0-1 0 0 0,1 1 0 0 0,0 1 0 0 0,1-1-22 0 0,-1 0-1 0 0,1 0 0 0 0,0 0 0 0 0,0 0 0 0 0,-1 0 1 0 0,6 0-1 0 0,15-1 147 0 0,-13-1-70 0 0,0 1-1 0 0,0 0 1 0 0,0 0-1 0 0,0 1 1 0 0,0 1-1 0 0,0 0 1 0 0,11 3-1 0 0,17 2 54 0 0,-19-2 118 0 0,-18-5-316 0 0,-1 1 0 0 0,1-1 0 0 0,0 0 0 0 0,0 0 0 0 0,0 0 0 0 0,-1 0 0 0 0,1 0 0 0 0,0 0 1 0 0,0 0-1 0 0,0 0 0 0 0,-1 0 0 0 0,1 0 0 0 0,0 0 0 0 0,0 0 0 0 0,0 0 0 0 0,-1-1 0 0 0,1 1 0 0 0,0 0 0 0 0,0-1 0 0 0,-1 1 0 0 0,1-1 1 0 0,0 0-1 0 0,0 0 39 0 0,-1-1 0 0 0,1 0 0 0 0,-1 0 0 0 0,1-1 0 0 0,-1 1 0 0 0,0 0 1 0 0,0 0-1 0 0,0 0 0 0 0,0 0 0 0 0,0 0 0 0 0,-1 0 0 0 0,1 0 0 0 0,-1 0 1 0 0,1 0-1 0 0,-2-2 0 0 0,1 2-26 0 0,1 0 0 0 0,-1 0 0 0 0,1 0 1 0 0,-1 0-1 0 0,1 0 0 0 0,0 0 0 0 0,-1-1 0 0 0,1 1 1 0 0,0 0-1 0 0,1 0 0 0 0,-1 0 0 0 0,0 0 0 0 0,0 0 1 0 0,1 0-1 0 0,0-3 0 0 0,2 0-13 0 0,0 1 0 0 0,0 0 0 0 0,0 0 1 0 0,0 0-1 0 0,5-5 0 0 0,12-15 54 0 0,18-28 291 0 0,-3 4-14 0 0,-26 32-280 0 0,-2 0 0 0 0,1-1 0 0 0,4-19 0 0 0,-5 16 113 0 0,16-34 0 0 0,-18 46-135 0 0,0-1 0 0 0,-1 0 0 0 0,0 1 0 0 0,-1-1 0 0 0,3-15 0 0 0,-5 21-32 0 0,-1-1 0 0 0,1 0 0 0 0,-1 0 0 0 0,0 0 0 0 0,-1 0 0 0 0,1 0 0 0 0,-1 0 0 0 0,0 1 0 0 0,0-1 0 0 0,0 0 0 0 0,0 0-1 0 0,0 1 1 0 0,-1-1 0 0 0,0 1 0 0 0,0-1 0 0 0,-2-3 0 0 0,-1 0-15 0 0,-6-12 0 0 0,-11-74 175 0 0,13 48-158 0 0,-14-32-17 0 0,22 73 0 0 0,0 0 0 0 0,0 0 0 0 0,1 0 0 0 0,-1 0 0 0 0,1 0 0 0 0,0 0 0 0 0,0 1 0 0 0,1-1 0 0 0,-1 0 0 0 0,2-4 0 0 0,-2 4 0 0 0,1 0 0 0 0,-1 0 0 0 0,1 0 0 0 0,-1 0 0 0 0,0 0 0 0 0,0 0 0 0 0,-1 0 0 0 0,1 0 0 0 0,-1 0 0 0 0,-1-4 0 0 0,-3-5 22 0 0,1 0-1 0 0,0 0 0 0 0,-2-16 1 0 0,6 24-18 0 0,-1-1 1 0 0,1 0 0 0 0,0 1 0 0 0,0-1 0 0 0,1 1 0 0 0,-1-1-1 0 0,1 0 1 0 0,0 1 0 0 0,1-1 0 0 0,2-7 0 0 0,-1 4 1 0 0,0 0 1 0 0,-1-1-1 0 0,-1 1 0 0 0,0-1 1 0 0,0 1-1 0 0,0-1 1 0 0,-2-12-1 0 0,1 6-4 0 0,-1 7 22 0 0,0-1 0 0 0,-1 1 0 0 0,-4-16 0 0 0,0 0 8 0 0,5 23-32 0 0,1-1 0 0 0,-1 1 0 0 0,0 0 0 0 0,0 0 0 0 0,0 0 0 0 0,-1 0 0 0 0,1 0 0 0 0,0 0 0 0 0,-1 0 0 0 0,1 0 0 0 0,-1 1 0 0 0,0-1 0 0 0,1 0 0 0 0,-1 1 0 0 0,0-1 0 0 0,0 1 0 0 0,-3-2 0 0 0,-4-2 0 0 0,-1 0 1 0 0,-17-5-1 0 0,-1-2 11 0 0,4 1 29 0 0,1 1-1 0 0,-1 1 1 0 0,-1 1-1 0 0,0 1 1 0 0,0 1-1 0 0,0 1 1 0 0,-29-2-1 0 0,-63-6-28 0 0,110 13-9 0 0,-31-4 11 0 0,0 2 0 0 0,-1 2-1 0 0,-65 8 1 0 0,13 9 115 0 0,78-15-106 0 0,1-1-1 0 0,-1-1 1 0 0,0 1 0 0 0,1-2-1 0 0,-17-2 1 0 0,8 1-8 0 0,-68-10 159 0 0,53 6-156 0 0,-58-2 1 0 0,-48-1-18 0 0,121 8 92 0 0,-25-5 0 0 0,26 3 0 0 0,-27 0 0 0 0,-137 14-28 0 0,90-2-64 0 0,-14 2 0 0 0,-7-9 0 0 0,106-2 0 0 0,0 0 0 0 0,0 0 0 0 0,0 1 0 0 0,0 0 0 0 0,0 1 0 0 0,0 0 0 0 0,0 0 0 0 0,-14 7 0 0 0,0 0 0 0 0,-7 4 0 0 0,28-12 0 0 0,1 0 0 0 0,-1 0 0 0 0,1 0 0 0 0,-1 1 0 0 0,1-1 0 0 0,0 0 0 0 0,0 1 0 0 0,0-1 0 0 0,0 1 0 0 0,0-1 0 0 0,0 1 0 0 0,0 0 0 0 0,0-1 0 0 0,0 1 0 0 0,0 3 0 0 0,-4 7 0 0 0,5-11 0 0 0,-1 0 0 0 0,0 1 0 0 0,1-1 0 0 0,-1 1 0 0 0,1 0 0 0 0,-1-1 0 0 0,1 1 0 0 0,0-1 0 0 0,0 4 0 0 0,-1 0 22 0 0,0 1-1 0 0,0-1 1 0 0,-1 0-1 0 0,0 1 0 0 0,1-1 1 0 0,-2 0-1 0 0,1 0 1 0 0,-1-1-1 0 0,1 1 1 0 0,-1 0-1 0 0,-6 6 1 0 0,2-1 4 0 0,6-8-13 0 0,0-1 1 0 0,1 0-1 0 0,-1 1 0 0 0,1-1 0 0 0,0 0 0 0 0,-1 1 1 0 0,1-1-1 0 0,0 0 0 0 0,0 1 0 0 0,0-1 1 0 0,0 1-1 0 0,0-1 0 0 0,0 0 0 0 0,0 1 0 0 0,0-1 1 0 0,1 0-1 0 0,-1 1 0 0 0,0-1 0 0 0,2 3 0 0 0,-1-3 1 0 0,-1 1-1 0 0,1-1 0 0 0,-1 1 0 0 0,0-1 0 0 0,1 1 0 0 0,-1-1 0 0 0,0 1 0 0 0,0 0 0 0 0,0-1 0 0 0,0 1 0 0 0,0-1 0 0 0,0 1 0 0 0,0 0 1 0 0,-1-1-1 0 0,1 1 0 0 0,-1 1 0 0 0,0 0-7 0 0,-1-1 1 0 0,2 1-1 0 0,-1-1 1 0 0,0 1-1 0 0,0-1 1 0 0,1 1-1 0 0,-1 0 1 0 0,1-1-1 0 0,0 1 1 0 0,0 0-1 0 0,0-1 0 0 0,1 6 1 0 0,11 29 32 0 0,-1-7-34 0 0,-11-29-1 0 0,1 2 15 0 0,-1-1 1 0 0,1 1 0 0 0,0-1 0 0 0,-1 1 0 0 0,0 0 0 0 0,0-1 0 0 0,0 1 0 0 0,0 0 0 0 0,0-1 0 0 0,0 1 0 0 0,-1 4-1 0 0,-3 14 91 0 0,4-18-102 0 0,0 0-1 0 0,0 0 1 0 0,-1 0 0 0 0,1 0 0 0 0,-1 0 0 0 0,0 0-1 0 0,0 0 1 0 0,0-1 0 0 0,0 1 0 0 0,-1 0-1 0 0,-2 4 1 0 0,2-4-8 0 0,0 0 0 0 0,1 0 0 0 0,-1 0 0 0 0,1 0 0 0 0,0 0 0 0 0,-1 1 0 0 0,1-1 0 0 0,1 0 0 0 0,-1 1 0 0 0,0-1 0 0 0,1 1 0 0 0,0-1 0 0 0,0 1 0 0 0,0 4 0 0 0,2 6 18 0 0,0-1 0 0 0,6 20 0 0 0,0 2-8 0 0,-6-24 3 0 0,0 0-1 0 0,-1 0 1 0 0,0 0-1 0 0,-1 1 1 0 0,0-1 0 0 0,-4 19-1 0 0,3-23-12 0 0,1 0 0 0 0,-1 0 0 0 0,1 0 0 0 0,1 0 0 0 0,-1 0 0 0 0,1 0 0 0 0,0 0 0 0 0,3 7 0 0 0,-2-9 0 0 0,0-1 0 0 0,0 0 0 0 0,1 0 0 0 0,0 0 0 0 0,5 6 0 0 0,2 4 0 0 0,-3 12 0 0 0,-12 24 507 0 0,-1 19-894 0 0,4-34 387 0 0,1-26 0 0 0,0 1 0 0 0,1-1 0 0 0,0 1 0 0 0,2 10 0 0 0,-1-12 83 0 0,-1 0 0 0 0,0 0 1 0 0,0 0-1 0 0,0 0 0 0 0,-1 0 0 0 0,-1-1 0 0 0,-1 9 1 0 0,-2 9 219 0 0,3-9-438 0 0,2 1 0 0 0,0-1 0 0 0,1 1 0 0 0,1-1-1 0 0,5 24 1 0 0,-4-21 73 0 0,-2-13 62 0 0,1 0 0 0 0,-1 0 0 0 0,1 0 0 0 0,1 0 0 0 0,-1 0 0 0 0,1-1 0 0 0,0 1 0 0 0,6 9 0 0 0,2-2 0 0 0,23 22 0 0 0,-22-23 0 0 0,5 7 0 0 0,-10-11 0 0 0,1 0 0 0 0,13 11 0 0 0,-18-17 0 0 0,0 0 0 0 0,0 0 0 0 0,0 0 0 0 0,0-1 0 0 0,0 1 0 0 0,0-1 0 0 0,0 0 0 0 0,0 0 0 0 0,0 0 0 0 0,1 0 0 0 0,-1-1 0 0 0,7 1 0 0 0,3 0 16 0 0,0 0 0 0 0,0 1 0 0 0,21 6 0 0 0,-21-5 0 0 0,0 0 0 0 0,0 0 0 0 0,22 0 0 0 0,-12-3-9 0 0,-11 1 2 0 0,1-1 1 0 0,-1 0 0 0 0,0-2-1 0 0,0 1 1 0 0,16-4-1 0 0,92-19-10 0 0,-68 16 66 0 0,76-19-66 0 0,-62 11 34 0 0,90-8-1 0 0,-124 21-32 0 0,-12 1 0 0 0,0 0 0 0 0,1 2 0 0 0,0 0 0 0 0,30 4 0 0 0,-48-3-27 0 0,0 0-1 0 0,1 0 1 0 0,-1 0 0 0 0,0 1-1 0 0,0-1 1 0 0,0 1-1 0 0,0-1 1 0 0,0 1 0 0 0,0 0-1 0 0,-1 1 1 0 0,1-1-1 0 0,-1 0 1 0 0,1 1 0 0 0,-1-1-1 0 0,0 1 1 0 0,0 0-1 0 0,0-1 1 0 0,0 1 0 0 0,0 0-1 0 0,-1 0 1 0 0,1 1-1 0 0,-1-1 1 0 0,0 0 0 0 0,1 6-1 0 0,2 6-553 0 0,-2 0 0 0 0,0 0 0 0 0,-1 0 0 0 0,0 20 0 0 0,-2 10-981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42:16.812"/>
    </inkml:context>
    <inkml:brush xml:id="br0">
      <inkml:brushProperty name="width" value="0.1" units="cm"/>
      <inkml:brushProperty name="height" value="0.1" units="cm"/>
      <inkml:brushProperty name="color" value="#66CC00"/>
    </inkml:brush>
  </inkml:definitions>
  <inkml:trace contextRef="#ctx0" brushRef="#br0">2931 1540 7023 0 0,'7'-8'2209'0'0,"-1"12"-1948"0"0,-4-4-61 0 0,0 1 0 0 0,0-1 1 0 0,0 0-1 0 0,0 0 1 0 0,0 0-1 0 0,0 0 0 0 0,0 0 1 0 0,0 0-1 0 0,0 0 0 0 0,3-2 1 0 0,15 1 1499 0 0,-14 1-1444 0 0,0 1-1 0 0,0-1 1 0 0,1 0 0 0 0,-1-1 0 0 0,0 0 0 0 0,0 0 0 0 0,0 0 0 0 0,0 0 0 0 0,0-1 0 0 0,0 0 0 0 0,10-5 0 0 0,-10 4 83 0 0,88-35 1679 0 0,-89 36-1904 0 0,0-1 1 0 0,0 0 0 0 0,0 0 0 0 0,7-6-1 0 0,1 0 535 0 0,-11 7-555 0 0,-1 0-1 0 0,0 0 0 0 0,0 0 1 0 0,0 0-1 0 0,0 0 1 0 0,0 0-1 0 0,0 0 0 0 0,0 0 1 0 0,-1 0-1 0 0,1-1 1 0 0,-1 1-1 0 0,1 0 0 0 0,-1 0 1 0 0,0-5-1 0 0,5-19 473 0 0,15-44 310 0 0,-13 46-631 0 0,-1-1 1 0 0,-2 1 0 0 0,0-1-1 0 0,-1 0 1 0 0,-2 0 0 0 0,0-1-1 0 0,-5-38 1 0 0,2 55-206 0 0,0-1 0 0 0,0 1 0 0 0,-1 0 0 0 0,0 0 0 0 0,-6-11 0 0 0,5 12 23 0 0,1 0 0 0 0,0 0 0 0 0,0-1 0 0 0,1 1 0 0 0,0-1 0 0 0,0 1 0 0 0,-1-14 0 0 0,15-67 453 0 0,-12 71-492 0 0,-1 0 1 0 0,-1 0-1 0 0,-5-27 1 0 0,4 35-4 0 0,0 0 1 0 0,-1 0 0 0 0,0 0 0 0 0,0 0 0 0 0,-1 1-1 0 0,0 0 1 0 0,-10-13 0 0 0,5 8 24 0 0,0-1-1 0 0,-12-22 0 0 0,19 30-34 0 0,0 0 0 0 0,0 0-1 0 0,1 0 1 0 0,0-1 0 0 0,0 1-1 0 0,1-1 1 0 0,0 1-1 0 0,-1-12 1 0 0,3-5 13 0 0,-1 0-1 0 0,-2 1 1 0 0,0-1-1 0 0,-1 1 1 0 0,-2-1-1 0 0,0 1 1 0 0,-9-23-1 0 0,-1 11-4 0 0,7 19 2 0 0,2 0 0 0 0,0 0 0 0 0,0-1-1 0 0,2 1 1 0 0,-4-26 0 0 0,7 35-21 0 0,1 1 0 0 0,-1-1 0 0 0,0 1 0 0 0,-1 0 0 0 0,0-1 0 0 0,0 1 0 0 0,0 0 0 0 0,-4-8 0 0 0,3 11 0 0 0,1-1 0 0 0,-1 1 0 0 0,0 0 0 0 0,0-1 0 0 0,0 1 0 0 0,0 1 0 0 0,0-1 0 0 0,-1 0 0 0 0,1 1 0 0 0,-1 0 0 0 0,1-1 0 0 0,-1 2 0 0 0,-7-4 0 0 0,-8-1 0 0 0,0 1 0 0 0,0 1 0 0 0,-1 0 0 0 0,-27 0 0 0 0,-103-9 0 0 0,44 12 0 0 0,50 5 28 0 0,35-2-10 0 0,-26-1 0 0 0,-79 0-18 0 0,46 0 0 0 0,50 1 0 0 0,-47 7 0 0 0,20-1 0 0 0,-185 28 64 0 0,209-33-64 0 0,0-1 0 0 0,-55-5 0 0 0,-64-15 0 0 0,74 8 0 0 0,-142-1 49 0 0,117 9-34 0 0,82 2-15 0 0,-27 3 0 0 0,27 0 0 0 0,-28-2 0 0 0,4-1 0 0 0,-51 7 0 0 0,-4 1 0 0 0,32-5-34 0 0,0 3 0 0 0,-75 16 0 0 0,102-13-2 0 0,0 3 1 0 0,1 1-1 0 0,0 1 1 0 0,-61 33-1 0 0,73-31-564 0 0,1 0 0 0 0,0 2 0 0 0,1 2 0 0 0,1 0 0 0 0,-26 27 0 0 0,2 9-1224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42:46.864"/>
    </inkml:context>
    <inkml:brush xml:id="br0">
      <inkml:brushProperty name="width" value="0.1" units="cm"/>
      <inkml:brushProperty name="height" value="0.1" units="cm"/>
      <inkml:brushProperty name="color" value="#66CC00"/>
    </inkml:brush>
  </inkml:definitions>
  <inkml:trace contextRef="#ctx0" brushRef="#br0">596 1292 2303 0 0,'-1'-1'49'0'0,"1"0"-1"0"0,-1 0 0 0 0,1 0 0 0 0,-1 0 1 0 0,0 0-1 0 0,1 0 0 0 0,-1 0 0 0 0,0 1 1 0 0,0-1-1 0 0,0 0 0 0 0,0 0 0 0 0,0 1 1 0 0,0-1-1 0 0,0 1 0 0 0,0-1 0 0 0,0 1 1 0 0,0-1-1 0 0,0 1 0 0 0,0-1 0 0 0,0 1 1 0 0,0 0-1 0 0,0 0 0 0 0,-1-1 0 0 0,1 1 1 0 0,-2 0-1 0 0,-33 2 2423 0 0,27-1-2637 0 0,-2 1 521 0 0,0 1 0 0 0,0-1-1 0 0,-14 7 1 0 0,-2-1 997 0 0,23-6-1047 0 0,1 0 1 0 0,-1 0-1 0 0,0 0 0 0 0,1 0 1 0 0,-1 1-1 0 0,1 0 0 0 0,-1-1 1 0 0,-4 7-1 0 0,-18 12 792 0 0,24-19-997 0 0,0-1-1 0 0,0 1 1 0 0,1 0 0 0 0,-1 0-1 0 0,0-1 1 0 0,1 1-1 0 0,-1 0 1 0 0,1 0-1 0 0,-1 0 1 0 0,1 1 0 0 0,0-1-1 0 0,-1 3 1 0 0,1-4-4 0 0,1 0 0 0 0,-1 0 1 0 0,1 0-1 0 0,0 0 0 0 0,0 0 0 0 0,-1 0 1 0 0,1 0-1 0 0,0 0 0 0 0,0 0 1 0 0,0 0-1 0 0,0-1 0 0 0,0 1 0 0 0,0 0 1 0 0,0 0-1 0 0,0 0 0 0 0,0 0 0 0 0,1 0 1 0 0,-1 0-1 0 0,0 0 0 0 0,1 0 1 0 0,-1 0-1 0 0,1 0 0 0 0,-1-1 0 0 0,0 1 1 0 0,1 0-1 0 0,0 0 0 0 0,-1 0 1 0 0,1-1-1 0 0,0 1 0 0 0,-1 0 0 0 0,1-1 1 0 0,0 1-1 0 0,1 0 0 0 0,17 19 1000 0 0,-17-18-1003 0 0,0 0-1 0 0,0 0 0 0 0,1-1 1 0 0,-1 0-1 0 0,1 1 1 0 0,-1-1-1 0 0,1 0 0 0 0,-1 0 1 0 0,1 0-1 0 0,0 0 1 0 0,0-1-1 0 0,4 1 0 0 0,39 1 868 0 0,-14-1-593 0 0,-5 0-174 0 0,37-2 1 0 0,-41-1-22 0 0,0 2 0 0 0,38 4 0 0 0,-30 2 33 0 0,46 16 0 0 0,-24-5-81 0 0,-33-12-115 0 0,1 1 11 0 0,0 0 0 0 0,0-2 0 0 0,24 2 0 0 0,-14-4 135 0 0,0 2 1 0 0,0 0-1 0 0,52 16 1 0 0,-52-8-99 0 0,-25-9-40 0 0,0 0 1 0 0,1-1-1 0 0,-1 0 0 0 0,1 0 1 0 0,0 0-1 0 0,0-1 1 0 0,13 1-1 0 0,7-3 152 0 0,39-7-1 0 0,-39 4 0 0 0,38-1-1 0 0,-43 5-150 0 0,-6-1 20 0 0,-1 2 0 0 0,26 2 0 0 0,74 8-35 0 0,-86-10 7 0 0,43 5 28 0 0,-24-2 7 0 0,67-3 0 0 0,-81-4 37 0 0,0-2-1 0 0,-1-1 1 0 0,1-1-1 0 0,52-20 1 0 0,-80 24-50 0 0,0 0 1 0 0,0 0-1 0 0,0 0 0 0 0,0-1 1 0 0,-1 1-1 0 0,1-1 0 0 0,-1-1 1 0 0,0 1-1 0 0,0-1 0 0 0,-1 0 1 0 0,1 0-1 0 0,-1 0 1 0 0,4-7-1 0 0,3-7 173 0 0,-1-1 0 0 0,13-34 1 0 0,7-13 44 0 0,-21 46-160 0 0,0 0 0 0 0,8-30 0 0 0,-11 32-28 0 0,0 0 0 0 0,1 0 1 0 0,15-26-1 0 0,-12 26 1 0 0,-2 0 0 0 0,1-1 0 0 0,-2 0 0 0 0,-1 0 0 0 0,0 0 0 0 0,-2-1 0 0 0,0 0 0 0 0,1-24-1 0 0,-6 31-27 0 0,0 0-1 0 0,0 0 0 0 0,-1 0 1 0 0,-1 0-1 0 0,-1 0 0 0 0,0 1 1 0 0,0 0-1 0 0,-8-16 0 0 0,3 8 23 0 0,-10-43-1 0 0,10 5-55 0 0,6 35 0 0 0,-7-28 0 0 0,8 44 0 0 0,-1-1 0 0 0,0 1 0 0 0,0 0 0 0 0,-1 0 0 0 0,0 0 0 0 0,-10-14 0 0 0,-81-95 0 0 0,81 103 0 0 0,0 0 0 0 0,-1 1 0 0 0,-1 0 0 0 0,0 2 0 0 0,-28-16 0 0 0,8 7 0 0 0,6 3 0 0 0,0 2 0 0 0,-53-19 0 0 0,12 16 0 0 0,-93-12 0 0 0,-30-7 0 0 0,-30-26 0 0 0,182 51 0 0 0,1 3 0 0 0,-1 0 0 0 0,-1 3 0 0 0,0 2 0 0 0,0 1 0 0 0,1 3 0 0 0,-1 1 0 0 0,-49 8 0 0 0,27 3 0 0 0,-1 3 0 0 0,2 3 0 0 0,-91 38 0 0 0,142-50 0 0 0,-8 1 0 0 0,1 2 0 0 0,0 0 0 0 0,0 1 0 0 0,-35 25 0 0 0,-31 27 0 0 0,-1 1 0 0 0,73-51 0 0 0,0 0 0 0 0,1 0 0 0 0,-21 28 0 0 0,29-32 0 0 0,1-1 0 0 0,0 1 0 0 0,0 0 0 0 0,0 0 0 0 0,1 1 0 0 0,-4 14 0 0 0,-7 57 0 0 0,9-40 0 0 0,-2-4 0 0 0,-15 111 0 0 0,19-119 0 0 0,2 0 0 0 0,0 1 0 0 0,5 33 0 0 0,15 28 0 0 0,-13-63 0 0 0,0-1 0 0 0,2 35 0 0 0,-5-8 0 0 0,-2-19 0 0 0,1 0 0 0 0,12 60 0 0 0,-11-82 18 0 0,0-4 9 0 0,-1-1 1 0 0,-1 1 0 0 0,2 11-1 0 0,-4-17-259 0 0,1 0 0 0 0,-1 0-1 0 0,1 0 1 0 0,-1 0 0 0 0,0 0 0 0 0,1 0 0 0 0,-1 0 0 0 0,0 0-1 0 0,-2 2 1 0 0,-11 15-5918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43:57.521"/>
    </inkml:context>
    <inkml:brush xml:id="br0">
      <inkml:brushProperty name="width" value="0.1" units="cm"/>
      <inkml:brushProperty name="height" value="0.1" units="cm"/>
      <inkml:brushProperty name="color" value="#66CC00"/>
    </inkml:brush>
  </inkml:definitions>
  <inkml:trace contextRef="#ctx0" brushRef="#br0">6542 1510 455 0 0,'-5'20'1651'0'0,"4"-11"-1644"0"0,1-7 246 0 0,-1 1-1 0 0,1-1 1 0 0,0 0 0 0 0,0 1 0 0 0,-18 20 9471 0 0,15-22-9607 0 0,0 1 0 0 0,-1 0 0 0 0,1-1 0 0 0,0 0 0 0 0,-1 0-1 0 0,-3 1 1 0 0,-1-3 264 0 0,1 0 0 0 0,-1-1-1 0 0,0 0 1 0 0,-7-4 0 0 0,-4-1-169 0 0,-23-5 75 0 0,-90-25 1208 0 0,51 13-313 0 0,53 15-918 0 0,-31-7-1 0 0,49 14-200 0 0,0 1 0 0 0,0 0 0 0 0,0 0 0 0 0,0 1-1 0 0,0 0 1 0 0,0 1 0 0 0,-11 2 0 0 0,-27 7 287 0 0,-1-2 0 0 0,-80 3 0 0 0,-53-20 345 0 0,155 7-627 0 0,-9 0 79 0 0,1 2 0 0 0,-1 1 0 0 0,1 1 1 0 0,-55 12-1 0 0,85-13-118 0 0,1 0 0 0 0,-1 0 0 0 0,0-1 0 0 0,0 1 0 0 0,1-1 0 0 0,-1 0 0 0 0,0 0 0 0 0,0-1 0 0 0,1 0 0 0 0,-1 1 1 0 0,0-2-1 0 0,1 1 0 0 0,-1 0 0 0 0,1-1 0 0 0,-1 0 0 0 0,1 0 0 0 0,0 0 0 0 0,-1-1 0 0 0,-3-3 0 0 0,-9-4 154 0 0,0 1-1 0 0,0 0 1 0 0,-1 1 0 0 0,-30-9-1 0 0,14 8-158 0 0,-58-8-1 0 0,84 16-23 0 0,1 0 0 0 0,-1 1 0 0 0,1 0 0 0 0,-1 0 0 0 0,1 1 0 0 0,-1 0 0 0 0,1 0 0 0 0,-1 1 0 0 0,1 0 0 0 0,0 0 0 0 0,0 1 0 0 0,0 0 0 0 0,-11 6 0 0 0,4-1 0 0 0,-1-2 0 0 0,0 1 0 0 0,0-2 0 0 0,-1 0 0 0 0,-23 4 0 0 0,11-6 39 0 0,20-2 27 0 0,0 0 1 0 0,0 0-1 0 0,-9 3 0 0 0,17-4-59 0 0,-1 0 0 0 0,1 0 0 0 0,-1 0 0 0 0,1 0 0 0 0,-1 0-1 0 0,1 0 1 0 0,-1 0 0 0 0,1 0 0 0 0,-1 0 0 0 0,1 0 0 0 0,-1 0 0 0 0,1 0 0 0 0,-1 0-1 0 0,1 0 1 0 0,0 0 0 0 0,-1 0 0 0 0,1-1 0 0 0,-1 1 0 0 0,1 0 0 0 0,-1 0 0 0 0,1-1 0 0 0,0 1-1 0 0,-1 0 1 0 0,1-1 0 0 0,-1 1 0 0 0,1 0 0 0 0,0-1 0 0 0,-1 1 0 0 0,1 0 0 0 0,0-1-1 0 0,0 1-1 0 0,-1 0 0 0 0,1 0 0 0 0,0-1 0 0 0,0 1 0 0 0,0 0 0 0 0,0 0 0 0 0,0 0 0 0 0,0 0 0 0 0,0 0 0 0 0,0 0 0 0 0,0 0 0 0 0,0 0 0 0 0,0 0 0 0 0,0 0 0 0 0,0-1 0 0 0,0 1 0 0 0,0 0 0 0 0,0 0 0 0 0,0 0 0 0 0,0 0 0 0 0,0 0 0 0 0,0 0 0 0 0,0 0-1 0 0,0 0 1 0 0,0-1 0 0 0,0 1 0 0 0,0 0 0 0 0,0 0 0 0 0,0 0 0 0 0,0 0 0 0 0,0 0 0 0 0,0 0 0 0 0,0 0 0 0 0,0 0 0 0 0,0 0 0 0 0,1 0 0 0 0,-1 0 0 0 0,0-1 0 0 0,0 1 0 0 0,0 0 0 0 0,0 0 0 0 0,0 0 0 0 0,0 0 0 0 0,0 0 0 0 0,0 0 0 0 0,0 0 0 0 0,0 0-1 0 0,0 0 1 0 0,1 0 0 0 0,-1 0 0 0 0,0 0 0 0 0,0 0 0 0 0,0 0 0 0 0,0 0 0 0 0,0 0 0 0 0,0 0 0 0 0,0 0 0 0 0,0 0 0 0 0,1 0 0 0 0,-1 0 0 0 0,0 0 0 0 0,0 0 0 0 0,0 0 0 0 0,0 0 0 0 0,13 0 79 0 0,15 3-96 0 0,-13 0 12 0 0,0 0 0 0 0,27-1 0 0 0,18 3 0 0 0,-24 2 0 0 0,89 12 0 0 0,-75-18 37 0 0,89-12 1 0 0,-48-5 15 0 0,-31 10-53 0 0,102-7 0 0 0,-97 13 0 0 0,95 1 0 0 0,-104 2 4 0 0,5 0 21 0 0,79-5-1 0 0,-69-7-12 0 0,75-3-13 0 0,-140 12 1 0 0,1 0 0 0 0,0 1 0 0 0,-1 0 0 0 0,1 0 0 0 0,-1 0 0 0 0,1 1 0 0 0,7 3 0 0 0,-12-5 0 0 0,-109-9 151 0 0,61 3-110 0 0,-266-1-41 0 0,195 9 0 0 0,-240 20 0 0 0,313-18 0 0 0,-279 13 0 0 0,299-17 0 0 0,-26-1 0 0 0,1 2 0 0 0,-93 15 0 0 0,114-10 0 0 0,0-2 0 0 0,0-1 0 0 0,-29-1 0 0 0,51-2 0 0 0,0 0 0 0 0,1 0 0 0 0,-1 0 0 0 0,1 1 0 0 0,-1 0 0 0 0,0 0 0 0 0,1 1 0 0 0,0-1 0 0 0,-8 5 0 0 0,13-6 0 0 0,0 0 0 0 0,-1 0 0 0 0,1 0 0 0 0,0 0 0 0 0,0 0 0 0 0,0 0 0 0 0,0 0 0 0 0,0 0 0 0 0,0 0 0 0 0,0 0 0 0 0,0 0 0 0 0,0 0 0 0 0,0 0 0 0 0,0 0 0 0 0,0 0 0 0 0,0 1 0 0 0,0-1 0 0 0,0 0 0 0 0,0 0 0 0 0,0 0 0 0 0,0 0 0 0 0,0 0 0 0 0,0 0 0 0 0,0 0 0 0 0,0 0 0 0 0,0 0 0 0 0,0 0 0 0 0,0 1 0 0 0,0-1 0 0 0,0 0 0 0 0,0 0 0 0 0,0 0 0 0 0,0 0 0 0 0,0 0 0 0 0,0 0 0 0 0,0 0 0 0 0,0 0 0 0 0,0 0 0 0 0,0 0 0 0 0,0 1 0 0 0,0-1 0 0 0,0 0 0 0 0,0 0 0 0 0,0 0 0 0 0,0 0 0 0 0,0 0 0 0 0,0 0 0 0 0,0 0 0 0 0,0 0 0 0 0,1 0 0 0 0,-1 0 0 0 0,0 0 0 0 0,0 0 0 0 0,0 0 0 0 0,0 0 0 0 0,0 0 0 0 0,0 0 0 0 0,0 0 0 0 0,0 0 0 0 0,10 5 0 0 0,9 1 0 0 0,-4-3 6 0 0,-1-1-1 0 0,1 0 1 0 0,0-1 0 0 0,-1 0-1 0 0,27-4 1 0 0,74-15 59 0 0,-17 1-25 0 0,173-10 12 0 0,-143 16-51 0 0,167-2-1 0 0,-86 7 0 0 0,-88-4 0 0 0,72-2 0 0 0,-122 12 0 0 0,138 2 0 0 0,393 9 0 0 0,-490-10 4 0 0,210-5 56 0 0,-306 4-60 0 0,17-1 0 0 0,-31 1 0 0 0,0 0 0 0 0,0-1 0 0 0,0 1 0 0 0,0-1 0 0 0,0 1 0 0 0,0-1 0 0 0,0 0 0 0 0,0 1 0 0 0,0-1 0 0 0,-1 0 0 0 0,1 0 0 0 0,2-2 0 0 0,-3 2 2 0 0,-1 1 1 0 0,0-1-1 0 0,0 1 1 0 0,0-1-1 0 0,0 1 0 0 0,0-1 1 0 0,0 1-1 0 0,0-1 0 0 0,0 1 1 0 0,0-1-1 0 0,0 1 0 0 0,0-1 1 0 0,0 1-1 0 0,0-1 0 0 0,0 1 1 0 0,0-1-1 0 0,0 1 1 0 0,-1-1-1 0 0,1 1 0 0 0,0 0 1 0 0,0-1-1 0 0,0 1 0 0 0,-1-1 1 0 0,1 1-1 0 0,0-1 0 0 0,-1 1 1 0 0,1 0-1 0 0,0-1 1 0 0,-1 1-1 0 0,1 0 0 0 0,-1 0 1 0 0,1-1-1 0 0,0 1 0 0 0,-1 0 1 0 0,1 0-1 0 0,-1-1 0 0 0,1 1 1 0 0,-1 0-1 0 0,0 0 1 0 0,-21-12 30 0 0,21 11-33 0 0,-22-7 2 0 0,1 1-1 0 0,-1 1 0 0 0,-34-5 1 0 0,44 8 3 0 0,-47-7 5 0 0,-1 2 1 0 0,0 3 0 0 0,0 3-1 0 0,-106 9 1 0 0,-320 31-11 0 0,437-35 0 0 0,-262 26 0 0 0,144-1 0 0 0,-4-6 0 0 0,44-7 0 0 0,83-8 0 0 0,-423 48 0 0 0,386-49 0 0 0,38-2 0 0 0,-58-3 0 0 0,-161-11 0 0 0,77-2 39 0 0,49 0-14 0 0,64 7-6 0 0,31 2 14 0 0,0 1 0 0 0,-58 5-1 0 0,24 11-18 0 0,17-2-17 0 0,-74 14 3 0 0,-3-11 0 0 0,93-14 0 0 0,-54-6 0 0 0,37 1 0 0 0,-49-7 77 0 0,-36 0 58 0 0,-165-3 53 0 0,200 0-95 0 0,35 3-42 0 0,10 2-42 0 0,25 2 5 0 0,0 2 0 0 0,-1 2-1 0 0,-48 3 1 0 0,43 5-14 0 0,-65 14 0 0 0,81-13 0 0 0,1-2 0 0 0,-52 2 0 0 0,-59-10 0 0 0,-44-2 53 0 0,15 2-42 0 0,41 5 31 0 0,43 2-20 0 0,44-4-22 0 0,-37 1 0 0 0,59 1 0 0 0,0-2 0 0 0,-21-2 0 0 0,20 1 0 0 0,-84-13 64 0 0,65 14-64 0 0,-55 5 0 0 0,1 1 0 0 0,68-4 0 0 0,-1 2 0 0 0,-41 9 0 0 0,38-6 0 0 0,-41 4 0 0 0,59-10 0 0 0,-30 3 0 0 0,0-2 0 0 0,-79-7 0 0 0,107 4 8 0 0,0 2 1 0 0,0 0-1 0 0,0 0 0 0 0,-19 4 1 0 0,-24 1 13 0 0,29-6-22 0 0,17 0 0 0 0,0 0 0 0 0,0 1 0 0 0,1 1 0 0 0,-1 0 0 0 0,0 0 0 0 0,-15 4 0 0 0,17-3 0 0 0,-1 0 0 0 0,1-1 0 0 0,-1 0 0 0 0,-12-1 0 0 0,18 0 4 0 0,1 0 1 0 0,-1-1-1 0 0,1 1 0 0 0,0-1 0 0 0,-1 1 1 0 0,1-1-1 0 0,0 0 0 0 0,-1 0 0 0 0,1 0 1 0 0,0 0-1 0 0,0 0 0 0 0,0 0 1 0 0,0-1-1 0 0,-3-2 0 0 0,4 3-1 0 0,0 0-1 0 0,0 0 0 0 0,0 0 1 0 0,0 0-1 0 0,0 0 1 0 0,0 0-1 0 0,1 0 1 0 0,-1-1-1 0 0,0 1 1 0 0,1 0-1 0 0,-1 0 1 0 0,1-1-1 0 0,-1 1 1 0 0,1-1-1 0 0,0 1 0 0 0,0 0 1 0 0,-1-1-1 0 0,1 1 1 0 0,0-1-1 0 0,0 1 1 0 0,0-1-1 0 0,1 1 1 0 0,-1 0-1 0 0,0-1 1 0 0,1-1-1 0 0,0-1-2 0 0,-1 0 0 0 0,0 0 0 0 0,1 0 0 0 0,-2 0 0 0 0,1 0 0 0 0,0 0 0 0 0,-1 0-1 0 0,1 0 1 0 0,-1 0 0 0 0,0 0 0 0 0,-1 0 0 0 0,1 0 0 0 0,-3-4 0 0 0,-4-16 54 0 0,5 4-12 0 0,1-1 0 0 0,1 0 0 0 0,0 0 0 0 0,5-35 0 0 0,-1-13 23 0 0,-4 37-49 0 0,0 12 8 0 0,3-28 0 0 0,0 30-20 0 0,0 5 5 0 0,0 1-1 0 0,-1 0 1 0 0,-1-1-1 0 0,0 1 1 0 0,-1-1 0 0 0,-3-14-1 0 0,2 11 2 0 0,1 1 1 0 0,0-1-1 0 0,1 1 0 0 0,1-1 0 0 0,4-29 1 0 0,-3 29-9 0 0,2-17-2 0 0,-1 6 0 0 0,1 0 0 0 0,8-29 0 0 0,-8 43 0 0 0,2-1 0 0 0,7-13 0 0 0,-7 16 0 0 0,-1 0 0 0 0,0-1 0 0 0,6-19 0 0 0,-5 5 0 0 0,-3 18 0 0 0,-1 1 0 0 0,0-1 0 0 0,-1 0 0 0 0,1 0 0 0 0,-1 0 0 0 0,-1 0 0 0 0,0 0 0 0 0,0 0 0 0 0,-1 0 0 0 0,-1-9 0 0 0,-2-2 0 0 0,1 1 0 0 0,0 0 0 0 0,1-22 0 0 0,2 37 0 0 0,1 0 0 0 0,0 0 0 0 0,0 0 0 0 0,0 1 0 0 0,0-1 0 0 0,0 0 0 0 0,1 0 0 0 0,-1 1 0 0 0,1-1 0 0 0,0 1 0 0 0,0-1 0 0 0,0 1 0 0 0,0 0 0 0 0,4-4 0 0 0,-2 2 0 0 0,-1 0 0 0 0,1 1 0 0 0,-1-1 0 0 0,3-6 0 0 0,-4 7 0 0 0,0 0 0 0 0,0 0 0 0 0,0 0 0 0 0,0 1 0 0 0,1-1 0 0 0,-1 1 0 0 0,1-1 0 0 0,-1 1 0 0 0,1 0 0 0 0,0 0 0 0 0,0 0 0 0 0,4-1 0 0 0,43-17 0 0 0,-9 4 0 0 0,-31 11 0 0 0,1 1 0 0 0,0 0 0 0 0,0 1 0 0 0,1 0 0 0 0,-1 0 0 0 0,14 0 0 0 0,70-1 0 0 0,-75 5 0 0 0,78-5 0 0 0,-5-3 0 0 0,118-24 0 0 0,-31 1 0 0 0,-95 19 0 0 0,86 2 0 0 0,-13 1 0 0 0,-7 0 0 0 0,182 14 0 0 0,-215-2 0 0 0,211-19 0 0 0,-31-6 0 0 0,-148 13 0 0 0,106-19 0 0 0,-148 15 0 0 0,173 5 0 0 0,-122 8 0 0 0,-22-11 0 0 0,-20 1 0 0 0,-114 9 0 0 0,400 0 0 0 0,-170 7 0 0 0,-124-8 0 0 0,154 5 0 0 0,-43 14 0 0 0,38-22 0 0 0,-78-3 0 0 0,9 11 0 0 0,138-4 0 0 0,-157-7 0 0 0,-114 7 0 0 0,0 3 0 0 0,0 2 0 0 0,71 16 0 0 0,-72-10 0 0 0,2-3 0 0 0,-1-2 0 0 0,64-1 0 0 0,105-25 0 0 0,-111 9 0 0 0,-82 8 0 0 0,-6-1 0 0 0,0 2 0 0 0,0 1 0 0 0,1 1 0 0 0,44 6 0 0 0,-68-6-47 0 0,0 1-1 0 0,0-1 1 0 0,-1 1-1 0 0,1 0 1 0 0,0 0-1 0 0,-1 0 1 0 0,1 0-1 0 0,-1 0 1 0 0,1 1-1 0 0,-1-1 1 0 0,0 1-1 0 0,0 0 1 0 0,0-1-1 0 0,0 1 1 0 0,0 0-1 0 0,0 0 1 0 0,0 1-1 0 0,0-1 1 0 0,-1 0-1 0 0,1 0 1 0 0,-1 1-1 0 0,0-1 1 0 0,1 1-1 0 0,-1-1 1 0 0,0 1-1 0 0,-1 0 1 0 0,1-1-1 0 0,0 1 1 0 0,-1 0-1 0 0,1 5 1 0 0,-1 2-276 0 0,-1 1-1 0 0,0-1 1 0 0,0 0 0 0 0,-1 0 0 0 0,-1 0 0 0 0,-6 19-1 0 0,-7 13-1269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44:09.347"/>
    </inkml:context>
    <inkml:brush xml:id="br0">
      <inkml:brushProperty name="width" value="0.1" units="cm"/>
      <inkml:brushProperty name="height" value="0.1" units="cm"/>
      <inkml:brushProperty name="color" value="#66CC00"/>
    </inkml:brush>
  </inkml:definitions>
  <inkml:trace contextRef="#ctx0" brushRef="#br0">4031 1548 1839 0 0,'-2'-3'167'0'0,"0"0"0"0"0,0 1 0 0 0,0-1 0 0 0,-1 1 0 0 0,1-1 0 0 0,-1 1 0 0 0,0 0 0 0 0,1 0 0 0 0,-1 0 0 0 0,0 0 0 0 0,-6-2 0 0 0,-36-14 2832 0 0,41 17-2818 0 0,0 0 0 0 0,-1 1 0 0 0,1 0 1 0 0,0 0-1 0 0,0 0 0 0 0,0 0 0 0 0,0 0 0 0 0,0 1 0 0 0,-6 1 0 0 0,-20 2 525 0 0,-150-13 1670 0 0,127 10-1832 0 0,-55 7 0 0 0,79-5-304 0 0,-45-3 1 0 0,-14 1 454 0 0,57 1-319 0 0,-1-1-1 0 0,0-2 0 0 0,1-2 1 0 0,-1 0-1 0 0,-49-13 0 0 0,6 2 184 0 0,-123-5-1 0 0,157 16-407 0 0,-31-3 151 0 0,-119-4 191 0 0,83 18-296 0 0,49-1-161 0 0,9-3 162 0 0,-117 6 360 0 0,-10-3 270 0 0,70-3-675 0 0,55-4 55 0 0,-78 11-1 0 0,94-6-76 0 0,-62-2 0 0 0,8 0 157 0 0,42-2-163 0 0,37-2-108 0 0,0 1-1 0 0,0 0 1 0 0,0 1-1 0 0,0 0 1 0 0,0 1-1 0 0,-16 4 1 0 0,17-3 1 0 0,0-1 0 0 0,0 0 0 0 0,-16 1 1 0 0,4 0 25 0 0,-219 24 84 0 0,173-19 128 0 0,-103-1 0 0 0,140-5-190 0 0,-1 1 0 0 0,-37 9 0 0 0,4-1-8 0 0,-29 4-5 0 0,66-9-41 0 0,18-4-9 0 0,0 0 0 0 0,-20 1 1 0 0,19-2 34 0 0,9-1-21 0 0,0 0 1 0 0,0 0 0 0 0,0 0-1 0 0,0 0 1 0 0,1 0 0 0 0,-1 0-1 0 0,0 0 1 0 0,0-1 0 0 0,0 1-1 0 0,1 0 1 0 0,-1-1 0 0 0,0 0-1 0 0,1 1 1 0 0,-1-1 0 0 0,0 0-1 0 0,1 0 1 0 0,-3-2 0 0 0,-7-7 114 0 0,0-1 1 0 0,1 0-1 0 0,0 0 1 0 0,1-2-1 0 0,0 1 1 0 0,1-1-1 0 0,-9-18 1 0 0,15 25-104 0 0,-1 1 1 0 0,0 0-1 0 0,0 1 1 0 0,-1-1 0 0 0,1 0-1 0 0,-1 1 1 0 0,0 0-1 0 0,0 0 1 0 0,-1 0-1 0 0,1 0 1 0 0,-6-2-1 0 0,6 3-11 0 0,0 0 1 0 0,1-1-1 0 0,-1 1 0 0 0,1 0 0 0 0,0-1 0 0 0,-1 0 0 0 0,2 0 0 0 0,-1 0 0 0 0,0 0 0 0 0,1 0 0 0 0,0-1 0 0 0,0 1 0 0 0,0-1 0 0 0,0 0 0 0 0,1 1 0 0 0,0-1 0 0 0,0 0 0 0 0,-1-7 0 0 0,1 4 9 0 0,-1 1 0 0 0,0 0 0 0 0,0 0 0 0 0,-1 0 0 0 0,1 0 0 0 0,-2 0 0 0 0,1 1 0 0 0,-6-9-1 0 0,-4-7-16 0 0,13 22-10 0 0,-3-8 13 0 0,0 1 0 0 0,-1-1 0 0 0,0 1-1 0 0,-1 1 1 0 0,0-1 0 0 0,0 1 0 0 0,0-1 0 0 0,0 1-1 0 0,-7-5 1 0 0,8 7-10 0 0,0 0 1 0 0,0 0-1 0 0,1 0 0 0 0,0-1 0 0 0,0 1 0 0 0,0-1 1 0 0,1 0-1 0 0,0 0 0 0 0,-1 0 0 0 0,2 0 0 0 0,-3-6 1 0 0,-11-26 93 0 0,13 33-93 0 0,0-1 0 0 0,0 1 0 0 0,1-1 0 0 0,-1 0 0 0 0,1 1 0 0 0,0-1 0 0 0,1 0 0 0 0,-1 0 0 0 0,1-6 0 0 0,4-46 142 0 0,1 8-71 0 0,-4 28-38 0 0,2 1-1 0 0,0-1 0 0 0,11-34 0 0 0,-13 51-34 0 0,31-85 62 0 0,-31 81-64 0 0,1 1 0 0 0,-1-1 0 0 0,1-10 0 0 0,1-12 0 0 0,13-30 68 0 0,-11 46-69 0 0,-1-1 0 0 0,0-1 0 0 0,2-25 0 0 0,-3-9 25 0 0,5-67 16 0 0,-5 83-40 0 0,-4 27 0 0 0,2 0 0 0 0,-1 0 0 0 0,0 1 0 0 0,1-1 0 0 0,1 0 0 0 0,-1 1 0 0 0,1-1 0 0 0,0 1 0 0 0,0 0 0 0 0,1 0 0 0 0,3-7 0 0 0,7-8 0 0 0,-10 16 0 0 0,-1 1 0 0 0,1 0 0 0 0,-1 0 0 0 0,1 0 0 0 0,1 0 0 0 0,-1 0 0 0 0,0 0 0 0 0,8-5 0 0 0,-7 7 0 0 0,0 0 0 0 0,-1 0 0 0 0,1 0 0 0 0,0 1 0 0 0,0-1 0 0 0,1 1 0 0 0,-1 0 0 0 0,0 1 0 0 0,0-1 0 0 0,0 1 0 0 0,8-1 0 0 0,5 2 0 0 0,28 6 0 0 0,0-1 0 0 0,-20-5 0 0 0,102 12 0 0 0,-108-10 0 0 0,0-2 0 0 0,22 0 0 0 0,4 0 0 0 0,14 0 0 0 0,60-7 0 0 0,49 1 0 0 0,17 17 0 0 0,-115-14 0 0 0,107-14 0 0 0,-109 8 0 0 0,-5-1 0 0 0,48-3 0 0 0,-88 11 0 0 0,144 1 0 0 0,23 10 0 0 0,-145-8 0 0 0,0-3 0 0 0,62-8 0 0 0,-27 1 0 0 0,-23 2 0 0 0,42-1 0 0 0,-2 9 0 0 0,49-1 0 0 0,-88-6 0 0 0,104-24 0 0 0,30-3 0 0 0,-33 11 0 0 0,-29 4 0 0 0,137 5 0 0 0,-243 12 0 0 0,0 2 0 0 0,-1 1 0 0 0,0 0 0 0 0,1 2 0 0 0,-1 0 0 0 0,-1 2 0 0 0,38 16 0 0 0,-44-16 0 0 0,53 22 0 0 0,72 43 0 0 0,-25-3 0 0 0,-112-67 0 0 0,-1 0 0 0 0,1 0 0 0 0,-1 1 0 0 0,0-1 0 0 0,0 1 0 0 0,0 0 0 0 0,-1 0 0 0 0,1 0 0 0 0,-1 1 0 0 0,1-1 0 0 0,-1 0 0 0 0,0 1 0 0 0,0 0 0 0 0,-1-1 0 0 0,1 1 0 0 0,1 6 0 0 0,0 5 0 0 0,0 0 0 0 0,-1 0 0 0 0,0 19 0 0 0,-2-22 0 0 0,1-1 0 0 0,0 0 0 0 0,0 1 0 0 0,1-1 0 0 0,1 0 0 0 0,3 11 0 0 0,7 6 0 0 0,-2 0 0 0 0,-2 0 0 0 0,10 46 0 0 0,-1 0 0 0 0,1 13 0 0 0,-17-75 0 0 0,-1-1 0 0 0,-1 0 0 0 0,1 1 0 0 0,-2-1 0 0 0,0 1 0 0 0,0-1 0 0 0,-1 1 0 0 0,-1-1 0 0 0,-6 18 0 0 0,-31 125 0 0 0,31-118 0 0 0,3-17 0 0 0,-3 34 0 0 0,6-34-169 0 0,0 0 1 0 0,-2 0-1 0 0,0 0 0 0 0,-15 34 0 0 0,-40 68-3284 0 0,57-117 3253 0 0,-21 42-1543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43:01.341"/>
    </inkml:context>
    <inkml:brush xml:id="br0">
      <inkml:brushProperty name="width" value="0.1" units="cm"/>
      <inkml:brushProperty name="height" value="0.1" units="cm"/>
      <inkml:brushProperty name="color" value="#66CC00"/>
    </inkml:brush>
  </inkml:definitions>
  <inkml:trace contextRef="#ctx0" brushRef="#br0">871 1286 2271 0 0,'-8'1'266'0'0,"0"0"-1"0"0,0 1 0 0 0,0 0 1 0 0,0 0-1 0 0,1 1 0 0 0,-1 0 0 0 0,1 1 1 0 0,-11 6-1 0 0,-3 0-61 0 0,-3 2 460 0 0,-1 1-1 0 0,-30 21 0 0 0,48-29-442 0 0,0 1 1 0 0,0 0-1 0 0,0 0 0 0 0,1 1 1 0 0,0 0-1 0 0,0 0 0 0 0,0 1 0 0 0,1-1 1 0 0,1 1-1 0 0,-8 16 0 0 0,2-9 1271 0 0,18-24 1896 0 0,-6 7-3229 0 0,-1 0-1 0 0,1 1 1 0 0,0-1-1 0 0,0 0 1 0 0,1 1-1 0 0,-1-1 1 0 0,0 1-1 0 0,0 0 1 0 0,1-1-1 0 0,-1 1 1 0 0,4-1-1 0 0,-4 2-136 0 0,-1 0 0 0 0,1 0 0 0 0,0 0 0 0 0,-1 0 0 0 0,1 0-1 0 0,0 1 1 0 0,-1-1 0 0 0,1 0 0 0 0,0 1 0 0 0,-1-1 0 0 0,1 1-1 0 0,-1 0 1 0 0,1 0 0 0 0,-1-1 0 0 0,1 1 0 0 0,-1 0-1 0 0,0 0 1 0 0,0 0 0 0 0,2 2 0 0 0,14 8 135 0 0,0 0 0 0 0,1-1 0 0 0,0-1 0 0 0,0-1-1 0 0,1 0 1 0 0,24 5 0 0 0,-37-11-98 0 0,10 2 92 0 0,0-1 0 0 0,1 0 0 0 0,-1-2-1 0 0,1 0 1 0 0,0-1 0 0 0,29-3 0 0 0,35 1 425 0 0,-38 5-439 0 0,-9 0-42 0 0,1-1-1 0 0,53-6 0 0 0,-47 1 167 0 0,71 4 0 0 0,-79 1-222 0 0,-1-1-1 0 0,1-2 1 0 0,61-10-1 0 0,-53 2 189 0 0,0 1 0 0 0,80-4-1 0 0,-99 10-197 0 0,1 0 0 0 0,22-5 0 0 0,24-3 12 0 0,-35 9 59 0 0,64 6 0 0 0,-82-5-94 0 0,1-1 1 0 0,-1 0-1 0 0,0-1 0 0 0,0-1 0 0 0,23-6 1 0 0,17-4 83 0 0,-50 12-83 0 0,-1 0-1 0 0,1-1 0 0 0,0 0 1 0 0,-1 0-1 0 0,1-1 1 0 0,-1 0-1 0 0,0 0 1 0 0,0 0-1 0 0,8-7 0 0 0,3-4 108 0 0,19-22 0 0 0,-11 11 21 0 0,-12 13-70 0 0,0-1 0 0 0,0-1 0 0 0,-2 0 0 0 0,0 0 0 0 0,0-1 0 0 0,-1 0 1 0 0,-1-1-1 0 0,-1 0 0 0 0,0 0 0 0 0,-1-1 0 0 0,6-27 0 0 0,-6 22 1 0 0,1 0 1 0 0,1 1-1 0 0,0 0 0 0 0,2 0 0 0 0,16-25 0 0 0,-22 38-52 0 0,0-1-1 0 0,0 1 1 0 0,-1-1-1 0 0,0 0 1 0 0,-1 0-1 0 0,1-1 1 0 0,-2 1-1 0 0,1 0 1 0 0,-1-1-1 0 0,-1 1 1 0 0,0 0-1 0 0,-2-19 1 0 0,-3-2 78 0 0,-1 1 1 0 0,-18-49-1 0 0,14 48-81 0 0,1 1 0 0 0,-6-38 0 0 0,13 49 5 0 0,-2-13-2 0 0,-1 0 0 0 0,-14-50-1 0 0,15 72-13 0 0,1 0 0 0 0,-1-1-1 0 0,-1 2 1 0 0,1-1 0 0 0,-1 0-1 0 0,-1 1 1 0 0,0 0 0 0 0,0 0-1 0 0,-1 1 1 0 0,1 0 0 0 0,-2 0-1 0 0,-12-10 1 0 0,-5-1 33 0 0,10 6-28 0 0,-1 1 0 0 0,0 0 0 0 0,0 1 1 0 0,-1 1-1 0 0,-31-12 0 0 0,8 7-5 0 0,-47-25 0 0 0,-15-6 0 0 0,86 40 0 0 0,-1 1 0 0 0,0 0 0 0 0,-24-1 0 0 0,-23-5 0 0 0,48 8 0 0 0,1 0 0 0 0,-1 1 0 0 0,1 0 0 0 0,-17 2 0 0 0,11 0 0 0 0,-31-3 0 0 0,23-1 0 0 0,0-1 0 0 0,1-2 0 0 0,-50-16 0 0 0,53 14 27 0 0,-36-7 0 0 0,33 8-17 0 0,1 2-10 0 0,0 1 0 0 0,0 1 0 0 0,0 1 0 0 0,0 1 0 0 0,0 2 0 0 0,-1 1 0 0 0,-40 8 0 0 0,47-8 0 0 0,-1 0 0 0 0,-22-2 0 0 0,20-1 0 0 0,15 1 0 0 0,1-1 0 0 0,0-1 0 0 0,-1 1 0 0 0,1-2 0 0 0,-10-3 0 0 0,10 3 0 0 0,0 1 0 0 0,0 0 0 0 0,0 0 0 0 0,0 0 0 0 0,-12 0 0 0 0,-19-3 0 0 0,1 0 0 0 0,32 3 0 0 0,0 1 0 0 0,0 0 0 0 0,0 0 0 0 0,0 1 0 0 0,-1 0 0 0 0,1 0 0 0 0,-7 1 0 0 0,1 1 0 0 0,8-1 0 0 0,0-1 0 0 0,1 1 0 0 0,-1 0 0 0 0,0 0 0 0 0,1 0 0 0 0,-1 1 0 0 0,-6 3 0 0 0,4-2 0 0 0,-1-1 0 0 0,1 1 0 0 0,0-1 0 0 0,-1-1 0 0 0,0 1 0 0 0,1-1 0 0 0,-1 0 0 0 0,-13-1 0 0 0,-19 5 0 0 0,8 0 0 0 0,1-2 0 0 0,-41 0 0 0 0,0 0 0 0 0,48-2 0 0 0,13 0 0 0 0,0-1 0 0 0,1 1 0 0 0,-1 0 0 0 0,0 1 0 0 0,0 0 0 0 0,1 1 0 0 0,-18 7 0 0 0,17-6 0 0 0,1 1 0 0 0,0 0 0 0 0,0 0 0 0 0,0 1 0 0 0,1 0 0 0 0,0 0 0 0 0,0 1 0 0 0,0 0 0 0 0,1 1 0 0 0,0 0 0 0 0,1 0 0 0 0,-11 17 0 0 0,9-11 0 0 0,-47 74 0 0 0,48-79 0 0 0,0 1 0 0 0,-1-2 0 0 0,0 1 0 0 0,0-1 0 0 0,-1 0 0 0 0,-16 11 0 0 0,21-16-2 0 0,0 0 0 0 0,0 0 0 0 0,0 1 0 0 0,1 0 0 0 0,0-1 0 0 0,-1 1 0 0 0,1 1 0 0 0,1-1 0 0 0,-1 0 0 0 0,1 1 0 0 0,-1-1 0 0 0,-2 9 0 0 0,-1 7-16 0 0,-7 35 1 0 0,9-36 14 0 0,1-2 3 0 0,1 0 0 0 0,1-1 0 0 0,1 19 0 0 0,0-20 0 0 0,0 2 0 0 0,0 0 0 0 0,1 0 0 0 0,1 0 0 0 0,1 0 0 0 0,0 0 0 0 0,1 0 0 0 0,1-1 0 0 0,10 24 0 0 0,-9-28 0 0 0,-1 1 0 0 0,-1-1 0 0 0,-1 1 0 0 0,1 0 0 0 0,-2 0 0 0 0,0 1 0 0 0,1 16 0 0 0,-2-7 5 0 0,0-6 5 0 0,0 0-1 0 0,2 0 1 0 0,0 0 0 0 0,7 24-1 0 0,-7-30-1 0 0,0 0 0 0 0,-1 0 0 0 0,0 0 0 0 0,-1 0 0 0 0,-1 1 0 0 0,-1 21 0 0 0,1-15 2 0 0,1 27-1 0 0,6-3 17 0 0,-4-19-1 0 0,0-1 0 0 0,-1 0 0 0 0,-1 28-1 0 0,-5 20-1333 0 0,2-26-115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43:02.637"/>
    </inkml:context>
    <inkml:brush xml:id="br0">
      <inkml:brushProperty name="width" value="0.1" units="cm"/>
      <inkml:brushProperty name="height" value="0.1" units="cm"/>
      <inkml:brushProperty name="color" value="#66CC00"/>
    </inkml:brush>
  </inkml:definitions>
  <inkml:trace contextRef="#ctx0" brushRef="#br0">581 20 3223 0 0,'0'-1'69'0'0,"0"-1"0"0"0,0 1 0 0 0,0-1-1 0 0,0 1 1 0 0,0-1 0 0 0,0 1-1 0 0,-1 0 1 0 0,1-1 0 0 0,0 1 0 0 0,-1 0-1 0 0,0-2 1 0 0,1 2 49 0 0,-1 1 0 0 0,0 0 0 0 0,1 0 0 0 0,-1 0 0 0 0,1-1 0 0 0,-1 1 0 0 0,0 0 0 0 0,1 0 0 0 0,-1 0-1 0 0,0 0 1 0 0,1 0 0 0 0,-1 0 0 0 0,1 0 0 0 0,-1 1 0 0 0,0-1 0 0 0,1 0 0 0 0,-1 0 0 0 0,1 0 0 0 0,-1 1 0 0 0,0-1 0 0 0,1 0 0 0 0,-2 1 0 0 0,-43 16 366 0 0,-52 29 1 0 0,80-37-416 0 0,-1-1-1 0 0,0-1 0 0 0,0-1 1 0 0,-28 7-1 0 0,-76 5 800 0 0,63-10-457 0 0,-41 11-139 0 0,77-14-272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44:13.312"/>
    </inkml:context>
    <inkml:brush xml:id="br0">
      <inkml:brushProperty name="width" value="0.1" units="cm"/>
      <inkml:brushProperty name="height" value="0.1" units="cm"/>
      <inkml:brushProperty name="color" value="#66CC00"/>
    </inkml:brush>
  </inkml:definitions>
  <inkml:trace contextRef="#ctx0" brushRef="#br0">2898 1441 863 0 0,'1'-1'6'0'0,"0"1"0"0"0,0-1-1 0 0,1 0 1 0 0,-1 1-1 0 0,0-1 1 0 0,1 1-1 0 0,-1 0 1 0 0,0-1-1 0 0,1 1 1 0 0,-1 0 0 0 0,1 0-1 0 0,10 4 5153 0 0,-12-4-5088 0 0,-3 3 375 0 0,0 0-1 0 0,0 0 1 0 0,0-1-1 0 0,0 1 0 0 0,-1-1 1 0 0,1 0-1 0 0,-1 0 1 0 0,0 0-1 0 0,0 0 1 0 0,-5 2-1 0 0,5-4 28 0 0,0 1-1 0 0,0-1 1 0 0,0 1-1 0 0,-1-1 0 0 0,1-1 1 0 0,0 1-1 0 0,0 0 1 0 0,-1-1-1 0 0,1 0 0 0 0,0 0 1 0 0,0 0-1 0 0,0-1 1 0 0,0 1-1 0 0,0-1 0 0 0,-4-3 1 0 0,7 5-429 0 0,0 0 1 0 0,0 0-1 0 0,-1 0 0 0 0,1 0 1 0 0,0 1-1 0 0,0-1 0 0 0,0 0 1 0 0,0 0-1 0 0,0 1 0 0 0,0-1 1 0 0,0 1-1 0 0,0-1 0 0 0,0 1 1 0 0,0-1-1 0 0,0 1 0 0 0,0-1 1 0 0,0 1-1 0 0,0 0 0 0 0,0-1 1 0 0,1 1-1 0 0,-1 0 0 0 0,0 0 1 0 0,0 1-1 0 0,0-2 78 0 0,-1-4 514 0 0,-2 9-436 0 0,4-5-166 0 0,0 0 0 0 0,-1 0 1 0 0,1 0-1 0 0,0 0 1 0 0,0 1-1 0 0,-1-1 0 0 0,1 0 1 0 0,0 0-1 0 0,0 1 0 0 0,0-1 1 0 0,0 0-1 0 0,-1 0 0 0 0,1 1 1 0 0,0-1-1 0 0,0 0 1 0 0,0 0-1 0 0,0 1 0 0 0,0-1 1 0 0,0 0-1 0 0,0 1 0 0 0,0-1 1 0 0,0 0-1 0 0,0 1 1 0 0,0-1-1 0 0,0 0 0 0 0,0 0 1 0 0,0 1-1 0 0,0-1 0 0 0,0 0 1 0 0,0 1-1 0 0,0-1 1 0 0,8-5 318 0 0,-7 5-344 0 0,-1 0 0 0 0,1-1-1 0 0,-1 1 1 0 0,1-1 0 0 0,-1 1 0 0 0,1 0 0 0 0,-1 0-1 0 0,1-1 1 0 0,0 1 0 0 0,-1 0 0 0 0,1 0 0 0 0,-1 0-1 0 0,1-1 1 0 0,0 1 0 0 0,-1 0 0 0 0,1 0 0 0 0,0 0-1 0 0,-1 0 1 0 0,1 0 0 0 0,0 0 0 0 0,-1 0 0 0 0,1 1-1 0 0,-1-1 1 0 0,1 0 0 0 0,0 0 0 0 0,-1 0 0 0 0,1 1-1 0 0,0-1 1 0 0,0 1 19 0 0,1 0 1 0 0,-1-1-1 0 0,0 0 0 0 0,1 1 1 0 0,-1-1-1 0 0,1 0 0 0 0,-1 0 1 0 0,1 1-1 0 0,-1-1 0 0 0,0 0 0 0 0,1 0 1 0 0,-1-1-1 0 0,1 1 0 0 0,-1 0 1 0 0,0 0-1 0 0,3-1 0 0 0,0 0 20 0 0,-1 0 0 0 0,1 0 0 0 0,0-1 0 0 0,-1 1 0 0 0,1-1 0 0 0,-1 0-1 0 0,1 0 1 0 0,-1 0 0 0 0,0 0 0 0 0,0 0 0 0 0,0-1 0 0 0,0 1 0 0 0,0-1 0 0 0,-1 0 0 0 0,1 0 0 0 0,-1 0-1 0 0,0 0 1 0 0,0-1 0 0 0,0 1 0 0 0,0 0 0 0 0,0-1 0 0 0,1-5 0 0 0,0 0 20 0 0,0-1 0 0 0,0 1 0 0 0,-1 0 0 0 0,0-1 0 0 0,-1 1 0 0 0,0-1 0 0 0,-1 0 0 0 0,0 1 0 0 0,-2-16 0 0 0,2 14-42 0 0,0 0 0 0 0,1 0-1 0 0,0 0 1 0 0,5-21 0 0 0,-3 19 1 0 0,-1-1 1 0 0,2-22-1 0 0,-5 16 38 0 0,-7-35 1 0 0,5 35 8 0 0,-2-37 1 0 0,6 37-12 0 0,2 0 1 0 0,0-1-1 0 0,1 1 0 0 0,10-28 0 0 0,-9 31-33 0 0,-4 10-29 0 0,-1 1 0 0 0,1-1 0 0 0,-1 0 0 0 0,0 0 0 0 0,0 1 0 0 0,-1-1 0 0 0,-2-11-1 0 0,-1-19 66 0 0,5-6-48 0 0,1 21 17 0 0,-4-30 0 0 0,2 45-29 0 0,-1 0 0 0 0,-1 0 0 0 0,1 0-1 0 0,-1 0 1 0 0,-1 0 0 0 0,1 1 0 0 0,-1-1-1 0 0,-4-8 1 0 0,3 9-4 0 0,-3-6 16 0 0,1 1 1 0 0,-2 0-1 0 0,0 0 0 0 0,0 0 0 0 0,0 1 0 0 0,-2 1 1 0 0,-13-13-1 0 0,-71-48 36 0 0,79 61-30 0 0,0 0 0 0 0,0 2 0 0 0,-33-12 0 0 0,-53-9 17 0 0,31 9-44 0 0,-45-4 71 0 0,63 14-70 0 0,18 4 25 0 0,0 2 0 0 0,-39 2 1 0 0,-5-1-26 0 0,41-3 3 0 0,0-1 0 0 0,-68-21 0 0 0,24 6 0 0 0,-148-44 128 0 0,82 21-64 0 0,88 28-51 0 0,-88-20 38 0 0,-5 19-51 0 0,-7 3 0 0 0,95 3 0 0 0,-123 6 0 0 0,172 5 0 0 0,-93 4 0 0 0,35-2 0 0 0,61-1 0 0 0,1 1 0 0 0,0-1 0 0 0,-23 8 0 0 0,0 0 0 0 0,27-7 0 0 0,0 0 0 0 0,0 0 0 0 0,0 1 0 0 0,1 0 0 0 0,-1 0 0 0 0,1 0 0 0 0,0 1 0 0 0,-6 4 0 0 0,-7 7 0 0 0,-17 19 0 0 0,9-9 0 0 0,14-13 0 0 0,0 2 0 0 0,1 0 0 0 0,1 0 0 0 0,-16 26 0 0 0,9-9 0 0 0,-19 46 0 0 0,-1 0 0 0 0,30-62 0 0 0,1 0 0 0 0,1 0 0 0 0,0 1 0 0 0,1 0 0 0 0,-7 32 0 0 0,-1 85 0 0 0,11-93 0 0 0,-3 15 0 0 0,1-29 0 0 0,2 0 0 0 0,1 0 0 0 0,1 1 0 0 0,1-1 0 0 0,8 43 0 0 0,-5-50 0 0 0,1-1 0 0 0,1 1 0 0 0,1-1 0 0 0,0-1 0 0 0,1 1 0 0 0,16 24 0 0 0,1-10 0 0 0,0 0 0 0 0,41 36 0 0 0,-22-22 0 0 0,14 15 0 0 0,4-2 0 0 0,96 73 0 0 0,-128-112 0 0 0,1-2 0 0 0,60 28 0 0 0,73 15 0 0 0,-65-24 0 0 0,-42-18 0 0 0,1-3 0 0 0,0-1 0 0 0,1-4 0 0 0,97 7 0 0 0,-76-16 29 0 0,131-14 0 0 0,-142 6-23 0 0,48-2 12 0 0,105-10 28 0 0,-155 4-46 0 0,-45 9 3 0 0,0 0 1 0 0,30-1 0 0 0,-40 5-39 0 0,-6 1 52 0 0,0-1 1 0 0,0 1-1 0 0,0 0 1 0 0,0 1 0 0 0,0 0-1 0 0,7 1 1 0 0,-12-2-71 0 0,1 1 0 0 0,-1 0 0 0 0,1 0 1 0 0,0-1-1 0 0,-1 1 0 0 0,1 0 0 0 0,-1 0 0 0 0,1 0 0 0 0,-1 1 0 0 0,0-1 0 0 0,0 0 0 0 0,1 0 1 0 0,-1 1-1 0 0,0-1 0 0 0,0 1 0 0 0,0-1 0 0 0,0 1 0 0 0,-1-1 0 0 0,1 1 0 0 0,0 0 1 0 0,-1-1-1 0 0,1 1 0 0 0,-1 0 0 0 0,1-1 0 0 0,-1 4 0 0 0,1 2-258 0 0,-1 0 0 0 0,-1 0 1 0 0,1 0-1 0 0,-1-1 0 0 0,0 1 0 0 0,-1 0 0 0 0,1-1 0 0 0,-6 13 0 0 0,6-16 148 0 0,-11 32-1528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37:32.249"/>
    </inkml:context>
    <inkml:brush xml:id="br0">
      <inkml:brushProperty name="width" value="0.1" units="cm"/>
      <inkml:brushProperty name="height" value="0.1" units="cm"/>
      <inkml:brushProperty name="color" value="#E71224"/>
    </inkml:brush>
  </inkml:definitions>
  <inkml:trace contextRef="#ctx0" brushRef="#br0">4228 94 1839 0 0,'0'-3'195'0'0,"-1"-1"0"0"0,1 1-1 0 0,-1-1 1 0 0,1 0 0 0 0,-1 1-1 0 0,0-1 1 0 0,-1 1-1 0 0,1-1 1 0 0,0 1 0 0 0,-1 0-1 0 0,0 0 1 0 0,0 0 0 0 0,0 0-1 0 0,0 0 1 0 0,0 0-1 0 0,-1 0 1 0 0,0 1 0 0 0,1-1-1 0 0,-1 1 1 0 0,0-1 0 0 0,0 1-1 0 0,0 0 1 0 0,0 0-1 0 0,0 1 1 0 0,-1-1 0 0 0,-6-2-1 0 0,0 1-82 0 0,0 0-1 0 0,0 0 0 0 0,-1 1 1 0 0,1 1-1 0 0,0-1 1 0 0,-1 2-1 0 0,1 0 0 0 0,-15 1 1 0 0,-93 20 1186 0 0,25-3-442 0 0,-148 10 700 0 0,172-22-1458 0 0,-121 14 774 0 0,64 0-4526 0 0,84-11-270 0 0</inkml:trace>
  <inkml:trace contextRef="#ctx0" brushRef="#br0" timeOffset="1">2045 176 1375 0 0,'4'-1'220'0'0,"0"0"0"0"0,0 0-1 0 0,0 0 1 0 0,0-1-1 0 0,0 0 1 0 0,0 0-1 0 0,-1 0 1 0 0,1 0-1 0 0,-1 0 1 0 0,1-1 0 0 0,-1 1-1 0 0,0-1 1 0 0,0 0-1 0 0,0 0 1 0 0,0 0-1 0 0,0-1 1 0 0,2-3-1 0 0,-5 6-194 0 0,0 0 0 0 0,0 1-1 0 0,1-1 1 0 0,-1 0-1 0 0,0 0 1 0 0,0 1-1 0 0,0-1 1 0 0,0 0 0 0 0,0 1-1 0 0,0-1 1 0 0,0 0-1 0 0,0 0 1 0 0,-1 1 0 0 0,1-1-1 0 0,0 0 1 0 0,0 1-1 0 0,0-1 1 0 0,-1 0-1 0 0,1 1 1 0 0,0-1 0 0 0,-1 1-1 0 0,1-1 1 0 0,-1 0-1 0 0,1 1 1 0 0,-1-1-1 0 0,1 1 1 0 0,-1-1 0 0 0,1 1-1 0 0,-1-1 1 0 0,1 1-1 0 0,-1 0 1 0 0,1-1 0 0 0,-1 1-1 0 0,0 0 1 0 0,-1-1-1 0 0,-27-11 1068 0 0,24 10-886 0 0,-14-3-9 0 0,1 1-1 0 0,-1 0 0 0 0,0 2 1 0 0,0 0-1 0 0,0 1 1 0 0,0 0-1 0 0,-23 4 1 0 0,4 1 277 0 0,1 2-1 0 0,-61 18 1 0 0,59-14-425 0 0,-2-1 0 0 0,1-3 1 0 0,-72 4-1 0 0,-124-14 232 0 0,231 4-277 0 0,-313 10 1037 0 0,243-4-877 0 0,-23-4 62 0 0,-188-20 0 0 0,186 12-726 0 0,-196 13 0 0 0,225-3-3679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44:45.734"/>
    </inkml:context>
    <inkml:brush xml:id="br0">
      <inkml:brushProperty name="width" value="0.1" units="cm"/>
      <inkml:brushProperty name="height" value="0.1" units="cm"/>
      <inkml:brushProperty name="color" value="#66CC00"/>
    </inkml:brush>
  </inkml:definitions>
  <inkml:trace contextRef="#ctx0" brushRef="#br0">9710 1594 2527 0 0,'24'-8'1384'0'0,"-19"8"-1245"0"0,1-1 0 0 0,-1-1 0 0 0,0 1 0 0 0,1-1 0 0 0,-1 0 0 0 0,0 0 0 0 0,0-1 0 0 0,0 1 0 0 0,-1-1 0 0 0,1 0 0 0 0,-1 0 0 0 0,6-6 0 0 0,-9 9-95 0 0,0-1-1 0 0,0 0 1 0 0,0 0 0 0 0,0 0-1 0 0,-1 0 1 0 0,1 0 0 0 0,0 0-1 0 0,-1 0 1 0 0,1 0 0 0 0,-1 0-1 0 0,1-1 1 0 0,-1 0 0 0 0,0 1-1 0 0,1 1 1 0 0,-1 0 0 0 0,0-1-1 0 0,0 1 1 0 0,-1-1 0 0 0,1 1-1 0 0,0-1 1 0 0,0 1-1 0 0,0-1 1 0 0,0 1 0 0 0,0-1-1 0 0,0 1 1 0 0,-1 0 0 0 0,1-1-1 0 0,0 1 1 0 0,0-1 0 0 0,-1 1-1 0 0,1 0 1 0 0,0-1 0 0 0,0 1-1 0 0,-1-1 1 0 0,-2 0 164 0 0,1-1 0 0 0,0 1 1 0 0,-1 0-1 0 0,0-1 0 0 0,1 1 0 0 0,-1 0 0 0 0,-4 0 1 0 0,4 0-138 0 0,-18-4 598 0 0,-1 1-1 0 0,-23-1 0 0 0,22 2 142 0 0,-40-8-1 0 0,44 8-588 0 0,0 0-1 0 0,0 2 0 0 0,0 0 0 0 0,0 1 0 0 0,-25 3 1 0 0,-45 4 417 0 0,71-7-464 0 0,0 1 0 0 0,-1 1 0 0 0,-26 6 0 0 0,25-3-45 0 0,7-2-23 0 0,0 0 0 0 0,0-1-1 0 0,-25 2 1 0 0,9-6 147 0 0,-1-1 0 0 0,1-1-1 0 0,-30-8 1 0 0,45 9-177 0 0,-13-1 48 0 0,-1 1 0 0 0,1 1-1 0 0,-51 4 1 0 0,47 0-38 0 0,-1-2 0 0 0,-46-5 0 0 0,15-8 94 0 0,45 8-73 0 0,-1 1 0 0 0,0 1 1 0 0,-1 1-1 0 0,-37 0 0 0 0,-124 24-33 0 0,104-11-72 0 0,-26 10 116 0 0,67-7-63 0 0,31-11-46 0 0,0-1 0 0 0,0 0 1 0 0,0 0-1 0 0,0 0 0 0 0,-1 0 0 0 0,1-1 1 0 0,-1 0-1 0 0,-10 1 0 0 0,-158-4 491 0 0,150 2-478 0 0,15 1-11 0 0,0 0-1 0 0,1-1 1 0 0,-1 0 0 0 0,0-1 0 0 0,1 0-1 0 0,-1-1 1 0 0,0 1 0 0 0,1-2 0 0 0,0 1-1 0 0,-10-4 1 0 0,12 3 18 0 0,-1 1 1 0 0,0 0-1 0 0,0 0 0 0 0,0 1 0 0 0,0 0 0 0 0,-12-1 1 0 0,9 2-8 0 0,-3-1 8 0 0,0 1 0 0 0,-1 1 1 0 0,1 1-1 0 0,-23 5 0 0 0,-16 1-32 0 0,4-9 2 0 0,37 0 17 0 0,-1 0 0 0 0,1 1 0 0 0,0 1 0 0 0,0-1 0 0 0,0 2 0 0 0,1 0 0 0 0,-16 4 0 0 0,-31 5 101 0 0,41-8-109 0 0,3-1-8 0 0,0 0-1 0 0,-14 1 0 0 0,-99 2 267 0 0,109-6-216 0 0,-32-5 1 0 0,25 2 42 0 0,-10 0-28 0 0,-44 2 0 0 0,69 2-62 0 0,-1 1 4 0 0,0 0 1 0 0,0 1-1 0 0,-15 3 0 0 0,17-2-3 0 0,0-2 0 0 0,0 1 1 0 0,0-1-1 0 0,0 0 0 0 0,-16-1 0 0 0,-17-1-5 0 0,-24-13 128 0 0,14 1 96 0 0,11-6-160 0 0,34 14-29 0 0,5 5-34 0 0,0-1 0 0 0,0 0 0 0 0,0 0 0 0 0,1 1 0 0 0,-1-1 0 0 0,0 1 1 0 0,0-1-1 0 0,0 1 0 0 0,0-1 0 0 0,0 1 0 0 0,0 0 0 0 0,0-1 0 0 0,0 1 0 0 0,0 0 0 0 0,0 0 1 0 0,0 0-1 0 0,0-1 0 0 0,0 1 0 0 0,0 0 0 0 0,0 1 0 0 0,0-1 0 0 0,0 0 0 0 0,-1 0 1 0 0,1 0-1 0 0,0 1 0 0 0,0-1 0 0 0,0 0 0 0 0,0 1 0 0 0,1-1 0 0 0,-1 1 0 0 0,0-1 0 0 0,0 1 1 0 0,0-1-1 0 0,0 1 0 0 0,-1 1 0 0 0,2-1 42 0 0,0 0-33 0 0,0 1-10 0 0,1 0 0 0 0,0 0 0 0 0,1-1 0 0 0,-1-1 0 0 0,-21-5 75 0 0,17 4-70 0 0,0 0 1 0 0,-1 0 0 0 0,1 0-1 0 0,0 0 1 0 0,0 1-1 0 0,0-1 1 0 0,-1 1-1 0 0,-3 0 1 0 0,-8-1 51 0 0,-65-3 17 0 0,71 3-57 0 0,-1 0 1 0 0,0 1-1 0 0,1 0 0 0 0,-15 3 0 0 0,-14 0 25 0 0,32-4-42 0 0,5 1 0 0 0,-1 0 0 0 0,0 0 0 0 0,0 0 0 0 0,0 1 0 0 0,0-1 0 0 0,0 0 0 0 0,0 1 0 0 0,0-1 0 0 0,0 1 0 0 0,0 0 0 0 0,-3 1 0 0 0,3 0 7 0 0,2-2-5 0 0,0 0 1 0 0,-1 1-1 0 0,1-1 1 0 0,0 0-1 0 0,-1 1 0 0 0,1-1 1 0 0,0 0-1 0 0,-1 0 1 0 0,1 1-1 0 0,-1-1 1 0 0,1 0-1 0 0,0 0 0 0 0,-1 0 1 0 0,1 1-1 0 0,-1-1 1 0 0,1 0-1 0 0,-1 0 1 0 0,1 0-1 0 0,-1 0 0 0 0,1 0 1 0 0,-1 0-1 0 0,1 0 1 0 0,-1 0-1 0 0,1 0 1 0 0,0 0-1 0 0,-1 0 0 0 0,0-1 1 0 0,1 0 12 0 0,0 0 1 0 0,0 0-1 0 0,-1 0 1 0 0,1-1-1 0 0,0 1 1 0 0,-1 0-1 0 0,1 0 1 0 0,0 0-1 0 0,-1 0 0 0 0,0 0 1 0 0,1 0-1 0 0,-1 0 1 0 0,1 0-1 0 0,-1 0 1 0 0,0 0-1 0 0,0 0 1 0 0,0 0-1 0 0,0 0 1 0 0,-1-1-1 0 0,-2 3-8 0 0,-1-1-1 0 0,1 1 0 0 0,-1 0 1 0 0,1 0-1 0 0,0 0 1 0 0,-1 0-1 0 0,1 1 0 0 0,0 0 1 0 0,-6 4-1 0 0,-2 12-6 0 0,4-7 0 0 0,7-10 0 0 0,0 1 0 0 0,1-1 0 0 0,-1 0 0 0 0,0 0 0 0 0,0 0 0 0 0,-1 1 0 0 0,1-1 0 0 0,0 0 0 0 0,0 0 0 0 0,0 0 0 0 0,-1-1 0 0 0,1 1 0 0 0,-1 0 0 0 0,1 0 0 0 0,-2 0 0 0 0,-3 2 0 0 0,-6 1 0 0 0,11-4 0 0 0,0 1 0 0 0,0-1 0 0 0,0 1 0 0 0,0-1 0 0 0,0 1 0 0 0,0 0 0 0 0,0-1 0 0 0,0 1 0 0 0,0 0 0 0 0,0 0 0 0 0,0 0 0 0 0,1 0 0 0 0,-1-1 0 0 0,0 1 0 0 0,0 2 0 0 0,-10 8 0 0 0,8-10 4 0 0,-1 0 0 0 0,1 0 1 0 0,0-1-1 0 0,0 1 0 0 0,-1-1 0 0 0,1 0 0 0 0,0 0 0 0 0,-1 0 1 0 0,1 0-1 0 0,-6-1 0 0 0,4 0-1 0 0,1 0 0 0 0,-1 1 0 0 0,1 0 0 0 0,-1 0 0 0 0,-8 2 0 0 0,9-2-3 0 0,1 1 0 0 0,-1 0-1 0 0,1-1 1 0 0,-1 0 0 0 0,1 1 0 0 0,-1-1-1 0 0,0-1 1 0 0,1 1 0 0 0,-1-1 0 0 0,1 1-1 0 0,-1-1 1 0 0,-5-2 0 0 0,1-1 6 0 0,0 0-1 0 0,1 0 1 0 0,-13-9-1 0 0,4 1 40 0 0,-1 2-45 0 0,-26-11 0 0 0,-3-2 0 0 0,31 17 0 0 0,-1-1 0 0 0,1 2 0 0 0,-1 0 0 0 0,0 1 0 0 0,0 1 0 0 0,-20-2 0 0 0,23 5 0 0 0,0 0 0 0 0,-1 0 0 0 0,1 1 0 0 0,0 1 0 0 0,-16 4 0 0 0,-22 2 0 0 0,24-4 0 0 0,18-2 0 0 0,1-1 0 0 0,-1 0 0 0 0,1 0 0 0 0,-10-1 0 0 0,13 0 0 0 0,0 0 0 0 0,0 0 0 0 0,0 1 0 0 0,0 0 0 0 0,-5 1 0 0 0,6-1 0 0 0,0 0 0 0 0,0 0 0 0 0,0 0 0 0 0,0-1 0 0 0,0 1 0 0 0,0-1 0 0 0,0 0 0 0 0,0 0 0 0 0,0-1 0 0 0,0 1 0 0 0,-7-3 0 0 0,-17-6 13 0 0,1 1 0 0 0,-1 2 0 0 0,-1 0-1 0 0,-34-1 1 0 0,43 4 17 0 0,0-2 1 0 0,0 1-1 0 0,0-2 0 0 0,-20-9 1 0 0,16 6 6 0 0,0 1 1 0 0,-27-6-1 0 0,-21-2-26 0 0,-65-7 42 0 0,112 20-45 0 0,0 2 0 0 0,0 0 0 0 0,0 2 0 0 0,0 1 0 0 0,1 1 0 0 0,-1 1 0 0 0,-34 10 0 0 0,35-8-15 0 0,-27 8 52 0 0,0-3 0 0 0,-77 8 0 0 0,-58-15-14 0 0,143-4 13 0 0,-44 1 31 0 0,-84-2 84 0 0,137 0-124 0 0,-59 7 0 0 0,64-4-30 0 0,8 0 3 0 0,3 1 22 0 0,-1-2 0 0 0,1 0 0 0 0,0-1 0 0 0,0-1 0 0 0,-28-5 0 0 0,29 2 26 0 0,-1 1 0 0 0,0 1 0 0 0,0 1 0 0 0,-25 1-1 0 0,6 3 12 0 0,-41 9-1 0 0,-68 9-66 0 0,14-2 0 0 0,24 3 117 0 0,44-11-105 0 0,-81 11-13 0 0,-11-12 112 0 0,-100 11 151 0 0,251-20-248 0 0,-113 15 116 0 0,98-15-86 0 0,0 0 0 0 0,0-2 0 0 0,-38-5 0 0 0,20 0 59 0 0,1 2 0 0 0,-51 1-1 0 0,-75 10 16 0 0,162-7-117 0 0,-101 2 28 0 0,68-3-18 0 0,-1 1 1 0 0,-63 11 0 0 0,62-4-6 0 0,-74 13-18 0 0,91-18 29 0 0,0-1 1 0 0,0 0 0 0 0,-35-5-1 0 0,17 0 26 0 0,-1 2-1 0 0,-61 3 1 0 0,10 2-20 0 0,-42 5 18 0 0,40 6-29 0 0,-68 7 45 0 0,127-19-45 0 0,1-1 0 0 0,0-2 0 0 0,-36-4 0 0 0,-98-16-1 0 0,162 20-1 0 0,0 0 0 0 0,0 0 1 0 0,0 0-1 0 0,0 0 0 0 0,1-1 0 0 0,-1 1 0 0 0,0-1 0 0 0,1 0 0 0 0,-1 0 0 0 0,1 0 1 0 0,0 0-1 0 0,0 0 0 0 0,0 0 0 0 0,0-1 0 0 0,0 1 0 0 0,0 0 0 0 0,0-1 0 0 0,1 0 1 0 0,-1 1-1 0 0,1-1 0 0 0,0 0 0 0 0,0 0 0 0 0,0 0 0 0 0,-1-3 0 0 0,-4-35 55 0 0,1 15 25 0 0,-2-29 183 0 0,-3 1 0 0 0,-32-101 0 0 0,16 89-188 0 0,16 42-44 0 0,0-1 0 0 0,2 0 0 0 0,-9-40 0 0 0,13 25-4 0 0,1-67 0 0 0,3 85-35 0 0,-1-5 10 0 0,-8-38 0 0 0,6 46-4 0 0,0 0 0 0 0,2 0 0 0 0,0 0 0 0 0,2-34 0 0 0,1 42-8 0 0,20-109 0 0 0,-20 113 0 0 0,4-16 0 0 0,10-24 0 0 0,-12 39 0 0 0,-1 1 0 0 0,1-1 0 0 0,1 1 0 0 0,-1 0 0 0 0,1 1 0 0 0,11-13 0 0 0,20-18 0 0 0,-21 19 0 0 0,2 1 0 0 0,34-27 0 0 0,-37 34 0 0 0,-1 1 0 0 0,2 1 0 0 0,-1 0 0 0 0,1 1 0 0 0,1 1 0 0 0,-1 0 0 0 0,1 1 0 0 0,0 0 0 0 0,0 2 0 0 0,0 0 0 0 0,21-1 0 0 0,0 1 0 0 0,-7 1 0 0 0,49 3 0 0 0,-58-1 0 0 0,-1-1 0 0 0,1 0 0 0 0,31-7 0 0 0,-33 5 0 0 0,120-26 0 0 0,10-1 0 0 0,-50 18 0 0 0,-35 5 0 0 0,105-26 0 0 0,-103 18 0 0 0,1 2 0 0 0,0 4 0 0 0,93-2 0 0 0,372 15 0 0 0,-508-3 0 0 0,129 0 0 0 0,47 2 0 0 0,-97 2 0 0 0,109-8 0 0 0,441-14 0 0 0,-364 15 0 0 0,-9-1 0 0 0,20 8 0 0 0,-105-3 0 0 0,180 34 0 0 0,-315-30 0 0 0,116-5 0 0 0,-76-3 0 0 0,-37 2 0 0 0,0 2 0 0 0,106 18 0 0 0,-98-5 0 0 0,0-4 0 0 0,1-2 0 0 0,143-3 0 0 0,-103-8 0 0 0,218 24 0 0 0,-249-16 0 0 0,161-11 0 0 0,29 1 0 0 0,107 13 0 0 0,-240-19 0 0 0,62 1 0 0 0,-153 10 0 0 0,60 4 0 0 0,-2 1 0 0 0,0-4 0 0 0,154-18 0 0 0,-158 10 0 0 0,114 8 0 0 0,-65 1 0 0 0,16-15 0 0 0,1 1 0 0 0,61 21 0 0 0,-47-9 0 0 0,-90-2 0 0 0,-48 0 0 0 0,0 3 0 0 0,44 8 0 0 0,-74-8 0 0 0,0 1 0 0 0,-1 1 0 0 0,0 0 0 0 0,0 0 0 0 0,0 2 0 0 0,0-1 0 0 0,-1 1 0 0 0,0 1 0 0 0,17 13 0 0 0,-18-13 0 0 0,6 5 0 0 0,-1 0 0 0 0,17 18 0 0 0,-27-25 0 0 0,-1 0 0 0 0,1 1 0 0 0,-1 0 0 0 0,0 0 0 0 0,-1 0 0 0 0,0 0 0 0 0,0 1 0 0 0,0-1 0 0 0,3 13 0 0 0,4 26 0 0 0,8 85 0 0 0,-17-67 0 0 0,-3 1 0 0 0,-20 124 0 0 0,18-171 0 0 0,0-1 0 0 0,-1 0 0 0 0,-1 0 0 0 0,-1 0 0 0 0,-1-1 0 0 0,-11 20 0 0 0,7-16 0 0 0,2 1 0 0 0,1 0 0 0 0,-9 25 0 0 0,5-2-16 0 0,-15 56-40 0 0,1-1 56 0 0,-4 20 0 0 0,29-106-5 0 0,-1 0 0 0 0,0 0 0 0 0,-1-1 0 0 0,0 1 0 0 0,-1-1 0 0 0,0 0 0 0 0,-10 17 0 0 0,-41 57-1042 0 0,-2 4-2006 0 0,21-28-3696 0 0,13-19-194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44:54.178"/>
    </inkml:context>
    <inkml:brush xml:id="br0">
      <inkml:brushProperty name="width" value="0.1" units="cm"/>
      <inkml:brushProperty name="height" value="0.1" units="cm"/>
      <inkml:brushProperty name="color" value="#66CC00"/>
    </inkml:brush>
  </inkml:definitions>
  <inkml:trace contextRef="#ctx0" brushRef="#br0">1512 1487 1375 0 0,'-2'-1'207'0'0,"1"-1"-1"0"0,-1 1 1 0 0,1 0-1 0 0,-1 0 1 0 0,0 0-1 0 0,0 0 1 0 0,0 0-1 0 0,0 1 1 0 0,1-1-1 0 0,-1 0 1 0 0,0 1-1 0 0,0-1 1 0 0,0 1-1 0 0,0 0 0 0 0,0 0 1 0 0,0 0-1 0 0,0 0 1 0 0,-4 0-1 0 0,-4 2 589 0 0,1 0-1 0 0,-17 5 1 0 0,-3 1-822 0 0,11-5 847 0 0,-1-2 0 0 0,-32-1-1 0 0,22 0 170 0 0,6 1 18 0 0,-47 9 0 0 0,3-1-333 0 0,50-9-286 0 0,-1 0 0 0 0,1-1 0 0 0,-23-5 0 0 0,23 4-28 0 0,0 0 0 0 0,1 0 0 0 0,-34 2 0 0 0,-78 23 1730 0 0,110-20-2288 0 0,-33 10 1 0 0,35-8 183 0 0,0-1 1 0 0,-21 4-1 0 0,31-8 114 0 0,0 0 0 0 0,0 1 0 0 0,0-2-1 0 0,0 1 1 0 0,0-1 0 0 0,0 0 0 0 0,0 0 0 0 0,0 0 0 0 0,1-1-1 0 0,-8-3 1 0 0,-8-3 302 0 0,-26-7-1 0 0,29 10-340 0 0,-1-1 0 0 0,-22-10 0 0 0,22 8 87 0 0,0 0 0 0 0,-1 2 1 0 0,1 1-1 0 0,-1 0 0 0 0,0 1 1 0 0,-33-1-1 0 0,43 3-23 0 0,-1 0 1 0 0,1 0-1 0 0,0-1 0 0 0,-1 0 1 0 0,1-1-1 0 0,-18-9 0 0 0,21 9-21 0 0,0 0 1 0 0,1 0-1 0 0,0 0 0 0 0,0-1 0 0 0,0 0 1 0 0,0 0-1 0 0,1-1 0 0 0,0 1 1 0 0,0-1-1 0 0,-6-10 0 0 0,8 11 7 0 0,0-1-1 0 0,1 1 0 0 0,0-1 1 0 0,1 0-1 0 0,-1 0 0 0 0,1 1 1 0 0,-1-12-1 0 0,2-43 419 0 0,1 45-388 0 0,0 0 0 0 0,-1 1 0 0 0,-3-21 0 0 0,-3 4 168 0 0,-1-39 0 0 0,6 56-212 0 0,2 0 0 0 0,-1 0 0 0 0,2 0 0 0 0,0 0 0 0 0,5-17 0 0 0,28-83 315 0 0,-34 107-403 0 0,0 0 1 0 0,0 0-1 0 0,0 0 0 0 0,-1 0 1 0 0,0 0-1 0 0,-1 0 0 0 0,1 0 1 0 0,-3-10-1 0 0,-2 0 42 0 0,-13-32 1 0 0,6 16-35 0 0,7 17 26 0 0,1 0-1 0 0,-4-29 1 0 0,6 30-9 0 0,0 1 0 0 0,-1-1 0 0 0,-1 1 1 0 0,-5-15-1 0 0,-13-15 43 0 0,15 32-70 0 0,1 0-1 0 0,1 0 1 0 0,0-1 0 0 0,0 0-1 0 0,-3-14 1 0 0,7 15 6 0 0,1 1 0 0 0,-1 0 0 0 0,2-1-1 0 0,0 1 1 0 0,4-19 0 0 0,-3 18-5 0 0,0 1 1 0 0,-1-1 0 0 0,0 1-1 0 0,-1-1 1 0 0,-1-12-1 0 0,0 21-8 0 0,1 0 0 0 0,-1 0 0 0 0,1-1 0 0 0,0 1 0 0 0,0 0 0 0 0,0 0 0 0 0,1-5 0 0 0,0 6 0 0 0,0 0 0 0 0,0 0 0 0 0,0 0 0 0 0,0 1 0 0 0,1-1 0 0 0,-1 0 0 0 0,0 1 0 0 0,1-1 0 0 0,-1 1 0 0 0,1-1 0 0 0,-1 1 0 0 0,3-2 0 0 0,-2 1 0 0 0,0 0 0 0 0,1 0 0 0 0,-1 0 0 0 0,0 0 0 0 0,1 0 0 0 0,-1 1 0 0 0,1-1 0 0 0,-1 1 0 0 0,1-1 0 0 0,0 1 0 0 0,0 0 0 0 0,0 0 0 0 0,-1 0 0 0 0,1 0 0 0 0,0 1 0 0 0,0-1 0 0 0,0 1 0 0 0,0 0 0 0 0,5 0 0 0 0,92 5 0 0 0,-43-4 0 0 0,-17-1 0 0 0,-1-3 0 0 0,1 0 0 0 0,58-15 0 0 0,-11 3 0 0 0,86-18 0 0 0,20-3 0 0 0,72 12 0 0 0,-42 11 0 0 0,-9 12 0 0 0,-104 2 0 0 0,121 16 0 0 0,-106-5 0 0 0,366 57 0 0 0,-227-37-41 0 0,-226-29 18 0 0,48 5 23 0 0,88 10 0 0 0,-124-11 0 0 0,71 20 0 0 0,-97-20-26 0 0,0 2-1 0 0,35 16 1 0 0,-50-21 14 0 0,-1 2 1 0 0,1-1-1 0 0,-1 1 1 0 0,0 0-1 0 0,0 1 1 0 0,-1 0-1 0 0,0 0 1 0 0,0 0-1 0 0,7 10 0 0 0,-9-8-60 0 0,0-1-1 0 0,-1 1 0 0 0,0-1 0 0 0,0 1 0 0 0,-1 0 1 0 0,0 0-1 0 0,-1 1 0 0 0,0-1 0 0 0,0 1 0 0 0,-1-1 0 0 0,-1 1 1 0 0,1-1-1 0 0,-2 18 0 0 0,-1-9-752 0 0,-1 1 0 0 0,-5 20 0 0 0,-15 34-6094 0 0,3-20-529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45:06.850"/>
    </inkml:context>
    <inkml:brush xml:id="br0">
      <inkml:brushProperty name="width" value="0.1" units="cm"/>
      <inkml:brushProperty name="height" value="0.1" units="cm"/>
      <inkml:brushProperty name="color" value="#66CC00"/>
    </inkml:brush>
  </inkml:definitions>
  <inkml:trace contextRef="#ctx0" brushRef="#br0">2844 1694 1375 0 0,'18'-13'2877'0'0,"-31"6"-131"0"0,6 3-2223 0 0,0 1 0 0 0,0 1 1 0 0,-1-1-1 0 0,1 1 0 0 0,-1 1 0 0 0,0-1 1 0 0,1 1-1 0 0,-1 1 0 0 0,0-1 0 0 0,0 1 0 0 0,-13 2 1 0 0,13 1-200 0 0,-1-1 0 0 0,0 0 0 0 0,0-1 0 0 0,1 1 0 0 0,-1-2 0 0 0,0 1 1 0 0,0-1-1 0 0,0-1 0 0 0,-12-1 0 0 0,5 0 189 0 0,0 0-1 0 0,0 2 1 0 0,0 0 0 0 0,-24 3-1 0 0,20-1-183 0 0,0-1 0 0 0,-23-1-1 0 0,18-3-32 0 0,13 1-104 0 0,-1 1-1 0 0,0 0 1 0 0,-1 1-1 0 0,1 0 1 0 0,0 1-1 0 0,0 0 1 0 0,-18 5-1 0 0,-30 13 145 0 0,45-16-227 0 0,-1 0 0 0 0,1-1 0 0 0,-1 0 0 0 0,-30-2-1 0 0,23-1 135 0 0,-33 5-1 0 0,-22 11-41 0 0,48-8-44 0 0,-43 5 0 0 0,57-11-44 0 0,-1 1 1 0 0,1 1-1 0 0,0 1 0 0 0,0 0 1 0 0,-18 7-1 0 0,22-5-78 0 0,-1-2 1 0 0,1 0-1 0 0,-1 0 0 0 0,0-1 1 0 0,0-1-1 0 0,0 0 0 0 0,-1-1 1 0 0,1-1-1 0 0,0 0 0 0 0,0-1 1 0 0,-27-5-1 0 0,9 1 146 0 0,1 2 0 0 0,-33-1 1 0 0,33 3-126 0 0,9 1-35 0 0,-32 5-1 0 0,-9-1 11 0 0,-83 2 48 0 0,118-3-34 0 0,-1 2-1 0 0,1 1 0 0 0,-28 9 0 0 0,24-7-34 0 0,0-1 0 0 0,0-2-1 0 0,-42 2 1 0 0,66-6 4 0 0,-17-1 48 0 0,0 0-1 0 0,0-2 0 0 0,0-1 0 0 0,-32-7 0 0 0,2 0 89 0 0,36 7-118 0 0,-6 0 105 0 0,-1-2 0 0 0,-41-13 0 0 0,-26-23 127 0 0,48 26-212 0 0,25 9 6 0 0,1-2-1 0 0,-27-12 0 0 0,42 17-22 0 0,0 0 1 0 0,0 0-1 0 0,0-1 0 0 0,0 1 0 0 0,0-1 1 0 0,1 0-1 0 0,-1 0 0 0 0,1 0 0 0 0,0 0 1 0 0,1-1-1 0 0,-1 1 0 0 0,1-1 0 0 0,0 0 1 0 0,0 1-1 0 0,0-1 0 0 0,0 0 0 0 0,1 0 1 0 0,0 0-1 0 0,0 0 0 0 0,1-1 0 0 0,-1 1 1 0 0,1-10-1 0 0,-3-50 111 0 0,-2 1 1 0 0,-16-70 0 0 0,-16-12 23 0 0,21 99-141 0 0,10 31-18 0 0,0-1 1 0 0,1 0-1 0 0,-4-27 1 0 0,4 8 22 0 0,-16-52 1 0 0,-4-18 35 0 0,21 77-63 0 0,2 1 1 0 0,1 0 0 0 0,1-1-1 0 0,1 1 1 0 0,2-1-1 0 0,11-51 1 0 0,-11 63-4 0 0,-2 10 2 0 0,1 0-1 0 0,-1 0 1 0 0,1 0-1 0 0,0 0 0 0 0,1 0 1 0 0,0 1-1 0 0,0-1 1 0 0,0 1-1 0 0,1 0 1 0 0,4-7-1 0 0,29-35-5 0 0,-17 23 0 0 0,-15 19 0 0 0,0-1 0 0 0,0 1 0 0 0,1 0 0 0 0,0 0 0 0 0,0 0 0 0 0,10-6 0 0 0,75-36 0 0 0,-30 18 0 0 0,27-10 0 0 0,-52 25 0 0 0,-19 9 0 0 0,-1 2 0 0 0,1 0 0 0 0,0 1 0 0 0,0 0 0 0 0,0 1 0 0 0,25 1 0 0 0,21-3 0 0 0,330-55 0 0 0,-268 27 0 0 0,-73 18 0 0 0,1 1 0 0 0,77-8 0 0 0,232-6 0 0 0,-327 23 0 0 0,0 2 0 0 0,1 2 0 0 0,-1 1 0 0 0,55 9 0 0 0,-51-4 0 0 0,-24-4 0 0 0,1 1 0 0 0,17 4 0 0 0,26 9 0 0 0,88 12 0 0 0,7-10 0 0 0,-80-11 0 0 0,-68-6-20 0 0,1 0 0 0 0,-1 0 1 0 0,1 0-1 0 0,-1 1 0 0 0,0 0 0 0 0,1 0 1 0 0,7 4-1 0 0,-12-5 1 0 0,0 1 0 0 0,0-1 0 0 0,0 1-1 0 0,0 0 1 0 0,0 0 0 0 0,0 0 0 0 0,0 0 0 0 0,-1 0 0 0 0,1 0 0 0 0,-1 0 0 0 0,1 0 0 0 0,-1 1 0 0 0,0-1 0 0 0,0 0 0 0 0,0 1 0 0 0,0-1 0 0 0,0 1 0 0 0,-1-1 0 0 0,1 1-1 0 0,0 4 1 0 0,-1 3-545 0 0,0-1 0 0 0,0 1 0 0 0,-1-1 0 0 0,-2 13-1 0 0,-5 17-5403 0 0,7-34 4775 0 0,-7 27-6770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47:59.225"/>
    </inkml:context>
    <inkml:brush xml:id="br0">
      <inkml:brushProperty name="width" value="0.1" units="cm"/>
      <inkml:brushProperty name="height" value="0.1" units="cm"/>
      <inkml:brushProperty name="color" value="#66CC00"/>
    </inkml:brush>
  </inkml:definitions>
  <inkml:trace contextRef="#ctx0" brushRef="#br0">6586 2023 5407 0 0,'-1'-6'397'0'0,"-1"1"0"0"0,2-1-1 0 0,-1 1 1 0 0,0-1-1 0 0,1 1 1 0 0,0-1 0 0 0,1 1-1 0 0,0-8 1 0 0,1-17 363 0 0,-2 28-648 0 0,0-1-1 0 0,0 1 1 0 0,0 0 0 0 0,0 0 0 0 0,-1-1 0 0 0,1 1-1 0 0,-1 0 1 0 0,0 0 0 0 0,1 0 0 0 0,-1 0 0 0 0,0 0 0 0 0,0 0-1 0 0,-1 0 1 0 0,1 0 0 0 0,0 0 0 0 0,-1 1 0 0 0,1-1-1 0 0,-1 0 1 0 0,1 1 0 0 0,-1-1 0 0 0,0 1 0 0 0,1-1 0 0 0,-1 1-1 0 0,0 0 1 0 0,0 0 0 0 0,0 0 0 0 0,0 0 0 0 0,-2 0 0 0 0,-1-1 53 0 0,0 1 0 0 0,1 0 0 0 0,-1 0 0 0 0,0 1 0 0 0,0-1 0 0 0,1 1 0 0 0,-1 0 0 0 0,0 0 0 0 0,0 1 0 0 0,1-1 0 0 0,-1 1 0 0 0,-5 2 0 0 0,2-1-64 0 0,0 1 0 0 0,0-1 0 0 0,-1-1 0 0 0,1 0-1 0 0,-1 0 1 0 0,1 0 0 0 0,-1-1 0 0 0,1 0 0 0 0,-1-1 0 0 0,1 0 0 0 0,-1-1 0 0 0,1 1 0 0 0,0-1 0 0 0,-12-5 0 0 0,2-1 285 0 0,0 2 0 0 0,-1 0 0 0 0,0 1 0 0 0,0 0 0 0 0,0 2-1 0 0,-37-2 1 0 0,14 4-151 0 0,0 2 0 0 0,-50 8 0 0 0,50-1-6 0 0,1 1 0 0 0,1 3 1 0 0,-1 1-1 0 0,-55 26 0 0 0,71-27-110 0 0,-1-1 0 0 0,0-1 0 0 0,-1-2 0 0 0,0 0-1 0 0,0-2 1 0 0,-45 4 0 0 0,53-10 24 0 0,-1-1 0 0 0,1-1 0 0 0,-26-7 0 0 0,21 5 87 0 0,-32-3 0 0 0,10 7-1 0 0,-53 6-1 0 0,61-2-190 0 0,0-2 1 0 0,-64-4-1 0 0,80 0-7 0 0,-40-5 306 0 0,0-2 0 0 0,-71-21 1 0 0,59 10-234 0 0,0 2 0 0 0,-1 4 1 0 0,-100-6-1 0 0,120 17-104 0 0,0 3 0 0 0,0 2 0 0 0,-57 10 0 0 0,-147 25 0 0 0,-200 6 192 0 0,397-37-192 0 0,35-3 0 0 0,-39-1 0 0 0,31-3 4 0 0,-177-11 56 0 0,151 10-22 0 0,1 3-1 0 0,-1 2 1 0 0,-60 11-1 0 0,-10 2 5 0 0,91-15-24 0 0,-69-6 1 0 0,-14 0 8 0 0,52 11-27 0 0,1 3 0 0 0,-119 31 0 0 0,136-27 0 0 0,25-8 14 0 0,-1 0 1 0 0,1-2-1 0 0,-1-1 0 0 0,0-2 0 0 0,0 0 0 0 0,0-2 1 0 0,0-2-1 0 0,-49-11 0 0 0,30 6 78 0 0,0 3-1 0 0,-74-1 1 0 0,26 5-62 0 0,16 1 25 0 0,-156-22 1 0 0,136-2-56 0 0,38 9 0 0 0,-123-43 168 0 0,131 40-144 0 0,32 12-21 0 0,-150-58 173 0 0,144 52-131 0 0,0-1 1 0 0,1-2 0 0 0,-48-36-1 0 0,73 51-40 0 0,-21-18 102 0 0,-22-22 0 0 0,39 34-85 0 0,-1 0 1 0 0,1-1-1 0 0,1 0 1 0 0,-1 0 0 0 0,1 0-1 0 0,1-1 1 0 0,-6-11-1 0 0,3-2 8 0 0,0 0 1 0 0,2-1-1 0 0,0 1 0 0 0,1-1 0 0 0,2 0 0 0 0,0 0 1 0 0,2 0-1 0 0,2-35 0 0 0,22-167 2 0 0,-12 151-16 0 0,21-75 0 0 0,-27 127-15 0 0,73-236 66 0 0,-63 215-52 0 0,2 1 0 0 0,2 1 0 0 0,46-72 0 0 0,-50 92-25 0 0,1 0 1 0 0,1 2-1 0 0,1 0 0 0 0,0 1 1 0 0,2 1-1 0 0,37-26 0 0 0,3 7-24 0 0,83-37 0 0 0,-108 57 29 0 0,1 3-1 0 0,1 1 1 0 0,0 1-1 0 0,78-10 1 0 0,164 1-30 0 0,-219 18 33 0 0,463 15 2 0 0,-357-9 0 0 0,81 8 0 0 0,233 50 0 0 0,-370-49 0 0 0,453 44 0 0 0,-352-41 0 0 0,70 3 0 0 0,0-19 0 0 0,-206-4 0 0 0,386-8 0 0 0,-150 5 0 0 0,-66-1 0 0 0,258-1 0 0 0,-383 5 0 0 0,160 15 0 0 0,-180-2-32 0 0,120-3 0 0 0,-89-13 32 0 0,158-3 0 0 0,-229 9-1 0 0,69 3 3 0 0,-107-1-5 0 0,-1 2 0 0 0,1 0 0 0 0,36 12 0 0 0,-42-10-19 0 0,0 1 1 0 0,0 0-1 0 0,0 2 0 0 0,-1 0 0 0 0,0 1 0 0 0,-1 0 0 0 0,0 1 0 0 0,19 18 0 0 0,-28-24 13 0 0,5 7-30 0 0,0-1 0 0 0,-1 1 1 0 0,0 1-1 0 0,14 20 0 0 0,-17-19 24 0 0,0 0 1 0 0,-1 1-1 0 0,0 0 0 0 0,-1 1 0 0 0,6 28 0 0 0,5 77-86 0 0,-12-87 94 0 0,12 244-138 0 0,-11-160 93 0 0,-4-56-96 0 0,-13 121 0 0 0,-27 59-920 0 0,38-236 1037 0 0,-54 237-1716 0 0,22-104 52 0 0,14-57 609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49:54.894"/>
    </inkml:context>
    <inkml:brush xml:id="br0">
      <inkml:brushProperty name="width" value="0.1" units="cm"/>
      <inkml:brushProperty name="height" value="0.1" units="cm"/>
      <inkml:brushProperty name="color" value="#F4F91B"/>
    </inkml:brush>
  </inkml:definitions>
  <inkml:trace contextRef="#ctx0" brushRef="#br0">2738 1 455 0 0,'-17'7'3775'0'0,"4"-6"-3284"0"0,1 1 0 0 0,-1 0 0 0 0,1 1 1 0 0,-1 0-1 0 0,1 1 0 0 0,0 0 0 0 0,0 1 0 0 0,1 1 0 0 0,-14 7 0 0 0,-37 16 607 0 0,41-22-710 0 0,-1-1 0 0 0,0-1-1 0 0,-27 3 1 0 0,-23 0 298 0 0,27-4-106 0 0,1 2-1 0 0,-65 17 1 0 0,-87 19-180 0 0,130-32-215 0 0,-50 10 52 0 0,11 13-45 0 0,30-8-51 0 0,-190 43 464 0 0,180-57-413 0 0,63-8-155 0 0,0-1 0 0 0,0-1 1 0 0,0-1-1 0 0,0 0 0 0 0,-38-7 0 0 0,-108-33 374 0 0,85 19-95 0 0,-124-47 303 0 0,63 17-236 0 0,128 47-348 0 0,0 0 0 0 0,-1 1 0 0 0,0 1-1 0 0,1 0 1 0 0,-1 1 0 0 0,0 1 0 0 0,0 1 0 0 0,0 0-1 0 0,1 1 1 0 0,-18 5 0 0 0,11-1-270 0 0,1 1 0 0 0,0 1 0 0 0,1 0 0 0 0,0 2 1 0 0,0 1-1 0 0,-33 22 0 0 0,16-5-1562 0 0,0-1-3761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50:26.529"/>
    </inkml:context>
    <inkml:brush xml:id="br0">
      <inkml:brushProperty name="width" value="0.1" units="cm"/>
      <inkml:brushProperty name="height" value="0.1" units="cm"/>
      <inkml:brushProperty name="color" value="#F4F91B"/>
    </inkml:brush>
  </inkml:definitions>
  <inkml:trace contextRef="#ctx0" brushRef="#br0">11839 1702 1839 0 0,'-6'-5'288'0'0,"0"0"-1"0"0,-1 0 0 0 0,0 0 0 0 0,0 1 1 0 0,0 0-1 0 0,0 0 0 0 0,-1 1 0 0 0,1 0 1 0 0,-1 0-1 0 0,0 1 0 0 0,0 0 0 0 0,0 0 1 0 0,0 1-1 0 0,0 0 0 0 0,-16 0 0 0 0,-91 23 1850 0 0,83-14-1864 0 0,-2-1 1 0 0,1-2-1 0 0,0-2 1 0 0,-40 0-1 0 0,-6-11 794 0 0,52 5-661 0 0,-1 0-1 0 0,-48 3 1 0 0,33 4-67 0 0,0 2 0 0 0,-43 11-1 0 0,53-10-127 0 0,0-2 0 0 0,0-2 0 0 0,-66 0 0 0 0,27-4 372 0 0,17-1-341 0 0,0 3-1 0 0,-62 9 1 0 0,111-8-201 0 0,0 0-1 0 0,0 0 1 0 0,1 0-1 0 0,-1 0 1 0 0,1 1-1 0 0,-1 0 1 0 0,1 0 0 0 0,0 0-1 0 0,0 1 1 0 0,1 0-1 0 0,-1 0 1 0 0,-6 7-1 0 0,-11 9 81 0 0,16-16-102 0 0,-4 4 9 0 0,9-8-22 0 0,1 0 0 0 0,0 0-1 0 0,0 0 1 0 0,0 0 0 0 0,-1 0-1 0 0,1 0 1 0 0,0 1 0 0 0,0-1 0 0 0,0 0-1 0 0,0 0 1 0 0,0 0 0 0 0,-1 0-1 0 0,1 0 1 0 0,0 1 0 0 0,0-1 0 0 0,0 0-1 0 0,0 0 1 0 0,0 0 0 0 0,0 1-1 0 0,0-1 1 0 0,0 0 0 0 0,0 0 0 0 0,0 0-1 0 0,0 1 1 0 0,0-1 0 0 0,0 0-1 0 0,0 0 1 0 0,0 1 0 0 0,0-1 0 0 0,0 0-1 0 0,0 0 1 0 0,0 0 0 0 0,0 1-1 0 0,0-1 1 0 0,0 0 0 0 0,0 0 0 0 0,0 1-1 0 0,27 8 705 0 0,-23-7-686 0 0,1 0 1 0 0,-1 0 0 0 0,1 0-1 0 0,-1-1 1 0 0,1 0 0 0 0,0 0-1 0 0,0 0 1 0 0,0 0 0 0 0,0-1-1 0 0,-1 0 1 0 0,1 0-1 0 0,7-1 1 0 0,7-2 160 0 0,36-10-1 0 0,3-1 233 0 0,220-12 135 0 0,15 24-488 0 0,-166 11-44 0 0,86 3 24 0 0,-49-1-44 0 0,-106-5 0 0 0,79-1 0 0 0,-58-7 0 0 0,-26 1 0 0 0,86-12 0 0 0,-111 10 0 0 0,46 0 0 0 0,-9 1 0 0 0,102-20 192 0 0,-46-1-64 0 0,177-27-128 0 0,-166 37 0 0 0,2 0 0 0 0,-62 3 0 0 0,-25 5 0 0 0,58-15 0 0 0,-73 11 5 0 0,-8 2 7 0 0,0 0 0 0 0,1 2 0 0 0,0 1-1 0 0,34-2 1 0 0,-54 7-12 0 0,0-2 0 0 0,0 1 0 0 0,-1 0 0 0 0,1-1 0 0 0,0 0 0 0 0,-1 0 0 0 0,1-1 0 0 0,-1 1 0 0 0,1-1 0 0 0,-1 0 0 0 0,0 0 0 0 0,6-4 0 0 0,23-7 64 0 0,-31 13-64 0 0,0 0 0 0 0,0 0 0 0 0,0 0 0 0 0,0 0 0 0 0,0 0 30 0 0,-6 1 36 0 0,-9-2 30 0 0,2 0-68 0 0,1 0-1 0 0,0 0 1 0 0,-1 1-1 0 0,1 0 1 0 0,-21 4-1 0 0,6-2 11 0 0,-105 2 148 0 0,-8 0 69 0 0,122-2-239 0 0,-25 2 25 0 0,1-1-1 0 0,0-2 0 0 0,-76-7 1 0 0,83 3 65 0 0,0 2 1 0 0,1 1 0 0 0,-1 1 0 0 0,-50 9 0 0 0,41-4-68 0 0,1-3 1 0 0,-46 0 0 0 0,-166-13 309 0 0,68 8-285 0 0,-67-1 0 0 0,51 10-64 0 0,96 0 0 0 0,-183 28 0 0 0,177-18 0 0 0,13-8 64 0 0,-125-3 0 0 0,216-6-64 0 0,-10 1 14 0 0,1 1-1 0 0,-32 7 1 0 0,-8 1 9 0 0,42-8-23 0 0,-328 44 0 0 0,307-41 29 0 0,-1-2 0 0 0,0-2 0 0 0,-67-6-1 0 0,51 2-15 0 0,22 3 24 0 0,-40 5 0 0 0,14-1 7 0 0,-41 3-12 0 0,39-2 113 0 0,0-3-1 0 0,-94-7 1 0 0,37-6 203 0 0,87 8-301 0 0,-42-10 0 0 0,42 7 22 0 0,-41-3 0 0 0,-49 7-3 0 0,-30-3-72 0 0,107 4 6 0 0,0 2 0 0 0,-1 2 0 0 0,-49 9 0 0 0,12-2 0 0 0,-53 8 2 0 0,46-6 39 0 0,-109 3 0 0 0,-132-12 355 0 0,274-4-309 0 0,0-3 0 0 0,-89-19 0 0 0,99 16 8 0 0,-43-1 0 0 0,55 6-42 0 0,-1-1-1 0 0,1-1 0 0 0,-49-15 0 0 0,53 13-28 0 0,0 1 1 0 0,0 0-1 0 0,0 2 0 0 0,-1 2 1 0 0,-34 1-1 0 0,-16-1-30 0 0,-98-5 70 0 0,142 6-64 0 0,-65 8 0 0 0,-10 1 0 0 0,106-9-2 0 0,-45-1 24 0 0,0 3 0 0 0,-60 9 0 0 0,-28 7-22 0 0,82-12 0 0 0,19-4-12 0 0,0-1 0 0 0,-35-4 0 0 0,-12-1 1121 0 0,33 4-1064 0 0,-130 3-907 0 0,145-3 862 0 0,1-2 0 0 0,0-1 0 0 0,-36-7 0 0 0,17 3 173 0 0,-102 1-1 0 0,47 4-32 0 0,-270-25 199 0 0,208 29-307 0 0,3 1 0 0 0,-33-7 32 0 0,-49-6-25 0 0,110 2-14 0 0,58 7-25 0 0,-36-2 64 0 0,15-6 0 0 0,-155 7 0 0 0,225 4-59 0 0,-147 4 43 0 0,-110-14 296 0 0,254 6-313 0 0,-40-7 0 0 0,26 3-18 0 0,-165-25 59 0 0,204 29-69 0 0,-82-9 36 0 0,1 3 0 0 0,-134 7 0 0 0,123 4-39 0 0,-353 25 0 0 0,377-18 21 0 0,0-3 1 0 0,-90-3-1 0 0,97-3-21 0 0,-5-1 0 0 0,13-1-3 0 0,35 2 31 0 0,-27-5 0 0 0,-13-1-22 0 0,-73 3 0 0 0,89 2-7 0 0,23-2 2 0 0,1-1 0 0 0,-1-1 0 0 0,1-1 0 0 0,-30-10-1 0 0,35 9 7 0 0,-189-58 46 0 0,195 60-40 0 0,0-1 0 0 0,0 0-1 0 0,0-1 1 0 0,-21-13 0 0 0,30 15-8 0 0,0 0 1 0 0,1-1-1 0 0,-1 0 0 0 0,1 0 1 0 0,0 0-1 0 0,1-1 0 0 0,-1 0 1 0 0,1 0-1 0 0,0-1 0 0 0,1 1 1 0 0,-6-10-1 0 0,-3-8 6 0 0,9 16-3 0 0,-1 1-1 0 0,1-1 1 0 0,1 0-1 0 0,0 0 1 0 0,0 0 0 0 0,-3-14-1 0 0,2-10 10 0 0,-20-96 147 0 0,16 105-135 0 0,0 1 0 0 0,-13-23 0 0 0,-8-24 23 0 0,20 44-39 0 0,-5-13 81 0 0,-14-62-1 0 0,25 85-75 0 0,-11-26 1 0 0,-2-5 8 0 0,12 24-16 0 0,1 1-1 0 0,1-1 1 0 0,1 0-1 0 0,1 0 1 0 0,5-41-1 0 0,-4 49-9 0 0,-1 8 0 0 0,0-1 1 0 0,0 1-1 0 0,0-1 0 0 0,-1 1 1 0 0,0-1-1 0 0,-1 1 0 0 0,-3-11 1 0 0,-2-2 10 0 0,-13-21 0 0 0,14 30-7 0 0,0-2 1 0 0,1 1 0 0 0,0 0 0 0 0,1-1-1 0 0,1 0 1 0 0,-4-16 0 0 0,5 13-1 0 0,-2-29 32 0 0,-3 1 1 0 0,-17-63-1 0 0,16 82-37 0 0,2 9 0 0 0,2 0 0 0 0,-6-25 0 0 0,10 39 0 0 0,0-1 0 0 0,0 1 0 0 0,0 0 0 0 0,1 0 0 0 0,-1-1 0 0 0,0 1 0 0 0,0 0 0 0 0,1 0 0 0 0,-1 0 0 0 0,0-1 0 0 0,1 1 0 0 0,-1 0 0 0 0,1 0 0 0 0,0 0 0 0 0,-1 0 0 0 0,1 0 0 0 0,0 0 0 0 0,0 0 0 0 0,-1 0 0 0 0,1 0 0 0 0,0 0 0 0 0,0 0 0 0 0,0 1 0 0 0,0-1 0 0 0,0 0 0 0 0,0 1 0 0 0,0-1 0 0 0,1 1 0 0 0,-1-1 0 0 0,0 1 0 0 0,0-1 0 0 0,0 1 0 0 0,1 0 0 0 0,-1 0 0 0 0,0-1 0 0 0,2 1 0 0 0,7-1 0 0 0,0 0 0 0 0,0 0 0 0 0,16 2 0 0 0,-13-1 0 0 0,156 13-43 0 0,-66-3 22 0 0,79 9 21 0 0,12 1 0 0 0,-190-19 0 0 0,72 4 0 0 0,109-7 0 0 0,-4 0 0 0 0,-93 3 0 0 0,182-5 0 0 0,198-1 0 0 0,-57 0 0 0 0,-226 2 0 0 0,224-7 0 0 0,-43-2 0 0 0,66 9 0 0 0,-107 8 0 0 0,-5 20 0 0 0,-125-7 0 0 0,-87-11 0 0 0,105 10 0 0 0,143-8 0 0 0,-68-6 0 0 0,218 5 0 0 0,-193-14 0 0 0,-26 2 0 0 0,-246 1 0 0 0,425-5 0 0 0,-88 28-64 0 0,-128 3 64 0 0,-6 0 0 0 0,0-9 0 0 0,150 9 0 0 0,124-11 0 0 0,-258-12 0 0 0,59-1 0 0 0,324-32 0 0 0,-67 18-64 0 0,-513 14 64 0 0,0-2 0 0 0,97-19 0 0 0,-57 5 0 0 0,193-5 0 0 0,-154 10 0 0 0,28 0 0 0 0,-45 10 0 0 0,128 4 0 0 0,36 17 0 0 0,-114-13 0 0 0,-128-2 0 0 0,1 2 0 0 0,53 15 0 0 0,-84-17 0 0 0,6 2 0 0 0,28 11 0 0 0,-31-10 0 0 0,1-1 0 0 0,0-1 0 0 0,32 3 0 0 0,-8 0 0 0 0,43 2-30 0 0,6 1-33 0 0,-83-8 58 0 0,0 0 0 0 0,1 0 0 0 0,-1 1 0 0 0,-1 1 0 0 0,1-1 0 0 0,12 9 0 0 0,-4-2 0 0 0,-11-6-4 0 0,0 0 0 0 0,0 0 0 0 0,9 8 1 0 0,-14-10 6 0 0,-1-1 0 0 0,0 1 0 0 0,1 0 0 0 0,-1 0 1 0 0,0 0-1 0 0,0 0 0 0 0,-1 0 0 0 0,1 0 0 0 0,-1 1 1 0 0,1-1-1 0 0,-1 0 0 0 0,1 5 0 0 0,-1 0-1 0 0,0-1 0 0 0,0 1-1 0 0,-1 0 1 0 0,0-1 0 0 0,-1 1 0 0 0,1-1-1 0 0,-2 1 1 0 0,1-1 0 0 0,-1 1 0 0 0,-4 12-1 0 0,-5 7-29 0 0,-23 40-1 0 0,0 1-2 0 0,-34 140-69 0 0,55-162 4 0 0,7-29 46 0 0,0-1 1 0 0,-1 1 0 0 0,-1-1 0 0 0,-1 0-1 0 0,0-1 1 0 0,-18 23 0 0 0,18-26-4 0 0,1 1 0 0 0,0-1 0 0 0,1 1 0 0 0,1 0 0 0 0,0 1 0 0 0,0 0 0 0 0,2 0 0 0 0,0 0 0 0 0,0 0 0 0 0,1 1 0 0 0,1-1 0 0 0,0 1 0 0 0,1 0 0 0 0,1 0 0 0 0,0 0 0 0 0,3 14 0 0 0,1 25-3218 0 0,-5 92-1 0 0,-2-107-3803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50:43.264"/>
    </inkml:context>
    <inkml:brush xml:id="br0">
      <inkml:brushProperty name="width" value="0.1" units="cm"/>
      <inkml:brushProperty name="height" value="0.1" units="cm"/>
      <inkml:brushProperty name="color" value="#F4F91B"/>
    </inkml:brush>
  </inkml:definitions>
  <inkml:trace contextRef="#ctx0" brushRef="#br0">1888 14 919 0 0,'0'0'38'0'0,"0"0"0"0"0,0 0 0 0 0,0 0-1 0 0,0 0 1 0 0,-1-1 0 0 0,1 1 0 0 0,0 0-1 0 0,0 0 1 0 0,0 0 0 0 0,0 0 0 0 0,0 0-1 0 0,0 0 1 0 0,-1 0 0 0 0,1-1 0 0 0,0 1-1 0 0,0 0 1 0 0,0 0 0 0 0,0 0 0 0 0,-1 0-1 0 0,1 0 1 0 0,0 0 0 0 0,0 0 0 0 0,0 0-1 0 0,-1 0 1 0 0,1 0 0 0 0,0 0 0 0 0,0 0-1 0 0,0 0 1 0 0,0 0 0 0 0,-1 0 0 0 0,1 0-1 0 0,0 0 1 0 0,0 0 0 0 0,0 0 0 0 0,0 0-1 0 0,-1 0 1 0 0,1 0 0 0 0,0 1 0 0 0,-15 3 387 0 0,-14 10-344 0 0,29-14-60 0 0,-111 57 3843 0 0,96-48-3476 0 0,0-1-1 0 0,0-1 0 0 0,-22 7 0 0 0,29-11-193 0 0,-1-1 0 0 0,1-1 0 0 0,0 1 1 0 0,-1-1-1 0 0,0-1 0 0 0,1 0 0 0 0,-1 0 0 0 0,-12-2 0 0 0,-26-6 839 0 0,-61-6-106 0 0,92 13-766 0 0,0-1-1 0 0,0 0 0 0 0,-30-9 1 0 0,37 7-4 0 0,-1 1-1 0 0,1-1 1 0 0,0-1 0 0 0,0 0 0 0 0,1 0 0 0 0,0-1-1 0 0,-11-9 1 0 0,14 11-97 0 0,0 1 0 0 0,-1-1 0 0 0,1 1 0 0 0,-1 0 0 0 0,0 1 0 0 0,0-1 0 0 0,0 1 1 0 0,0 1-1 0 0,0-1 0 0 0,0 1 0 0 0,0 0 0 0 0,-1 0 0 0 0,1 1 0 0 0,0-1 0 0 0,-1 1 0 0 0,1 1 0 0 0,-11 1 0 0 0,-9 3-54 0 0,0 1 0 0 0,-45 17 0 0 0,62-20 7 0 0,-8 3-2 0 0,0-1 0 0 0,0-1 0 0 0,0 0 0 0 0,-24 1 0 0 0,30-4 84 0 0,0-1 0 0 0,1 0 1 0 0,-1-1-1 0 0,0-1 0 0 0,1 1 0 0 0,-1-2 1 0 0,1 1-1 0 0,-14-7 0 0 0,-4-2 49 0 0,-2 1 0 0 0,-56-11 0 0 0,76 19-143 0 0,-110-15 104 0 0,98 15-81 0 0,0 1-1 0 0,-1 1 1 0 0,-31 5-1 0 0,-116 33 41 0 0,46-8-10 0 0,97-21 58 0 0,22-7 3 0 0,0 0 1 0 0,0-1-1 0 0,-1 1 1 0 0,1-1-1 0 0,-11 1 1 0 0,23-20 353 0 0,-3 16-415 0 0,-3 1-43 0 0,0 0 1 0 0,1 0 0 0 0,0 0-1 0 0,-1 1 1 0 0,1-1 0 0 0,0 0-1 0 0,-1 1 1 0 0,1-1 0 0 0,0 1 0 0 0,0-1-1 0 0,-1 1 1 0 0,1 0 0 0 0,0-1-1 0 0,0 1 1 0 0,0 0 0 0 0,0 1-1 0 0,-1-1 1 0 0,1 0 0 0 0,0 0-1 0 0,0 1 1 0 0,-1-1 0 0 0,1 1-1 0 0,0-1 1 0 0,0 1 0 0 0,-1 0-1 0 0,1 0 1 0 0,-1 0 0 0 0,3 1-1 0 0,8 3-4 0 0,0 0 0 0 0,0-1 1 0 0,0 0-1 0 0,1-1 0 0 0,0 0 0 0 0,14 1 0 0 0,79-1 363 0 0,-88-3-262 0 0,49 2 74 0 0,-34 0-141 0 0,-1-2-1 0 0,60-7 1 0 0,119-17 133 0 0,-162 20-156 0 0,153-26 168 0 0,-164 23-172 0 0,-15 5 5 0 0,0 0 1 0 0,40 3-1 0 0,-18 0-2 0 0,62 1 39 0 0,106-4 5 0 0,-138-4-39 0 0,10-2 64 0 0,1 4 0 0 0,110 9 0 0 0,-157 1-86 0 0,67 19 0 0 0,-27-4 0 0 0,51-1 72 0 0,-121-17-72 0 0,1 0 0 0 0,0 1 0 0 0,-1 0 0 0 0,0 0 0 0 0,1 1 0 0 0,8 6 0 0 0,-11-6 0 0 0,-1-1 0 0 0,1 0 0 0 0,0 0 0 0 0,0-1 0 0 0,0 0 0 0 0,1 0 0 0 0,-1-1 0 0 0,1 0 0 0 0,-1 0 0 0 0,1-1 0 0 0,9 1 0 0 0,42-5 32 0 0,106-19-1 0 0,-148 19-30 0 0,-8 2 1 0 0,-2-1 7 0 0,0 1 0 0 0,1 0 0 0 0,-1 0 0 0 0,0 1 0 0 0,1 0-1 0 0,11 2 1 0 0,4 1 6 0 0,-1-2-1 0 0,30 0 0 0 0,7 0 7 0 0,-18 1-21 0 0,57-4 0 0 0,-45-2-6 0 0,-14 2 41 0 0,45-9 0 0 0,-67 8 47 0 0,-1-1-1 0 0,0-1 0 0 0,24-11 1 0 0,51-25 46 0 0,-90 40-114 0 0,1-1 1 0 0,0 1-1 0 0,-1-1 1 0 0,1 1-1 0 0,-1-1 1 0 0,0 0-1 0 0,1 0 1 0 0,-1 0-1 0 0,1-2 1 0 0,-1-5 74 0 0,-1 8-87 0 0,-1 1-1 0 0,1 0 1 0 0,0 0-1 0 0,-1 0 1 0 0,1-1-1 0 0,0 1 1 0 0,-1 0-1 0 0,1 0 1 0 0,-1 0-1 0 0,1 0 1 0 0,0 0-1 0 0,-1 0 0 0 0,1 0 1 0 0,-1 0-1 0 0,1 0 1 0 0,-1 0-1 0 0,1 0 1 0 0,0 0-1 0 0,-1 0 1 0 0,1 0-1 0 0,-1 0 1 0 0,1 0-1 0 0,0 1 1 0 0,-1-1-1 0 0,1 0 1 0 0,-1 1-1 0 0,-14 5-272 0 0,1 1-1 0 0,0 1 1 0 0,-20 14-1 0 0,22-13-118 0 0,-26 16-1134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51:25.039"/>
    </inkml:context>
    <inkml:brush xml:id="br0">
      <inkml:brushProperty name="width" value="0.1" units="cm"/>
      <inkml:brushProperty name="height" value="0.1" units="cm"/>
      <inkml:brushProperty name="color" value="#F4F91B"/>
    </inkml:brush>
  </inkml:definitions>
  <inkml:trace contextRef="#ctx0" brushRef="#br0">3972 164 919 0 0,'-10'4'99'0'0,"8"-4"96"0"0,1 0 0 0 0,0 1 1 0 0,0-1-1 0 0,-1 1 0 0 0,1-1 1 0 0,0 1-1 0 0,0 0 1 0 0,0-1-1 0 0,0 1 0 0 0,-1 0 1 0 0,1 0-1 0 0,0 0 0 0 0,-1 2 1 0 0,-2-1 38 0 0,1 1-1 0 0,-1-1 1 0 0,0 0 0 0 0,1 1 0 0 0,-1-2-1 0 0,0 1 1 0 0,0 0 0 0 0,-9 1 0 0 0,-3 1 767 0 0,0-2 0 0 0,-1 0 1 0 0,-24 0-1 0 0,25-5-555 0 0,14 2-409 0 0,1 1-1 0 0,0-1 1 0 0,-1 1-1 0 0,1 0 1 0 0,0-1-1 0 0,-1 1 1 0 0,1 0-1 0 0,-1 0 1 0 0,1 0-1 0 0,0 0 0 0 0,-1 0 1 0 0,1 1-1 0 0,0-1 1 0 0,-2 1-1 0 0,-3 0 113 0 0,1 0 0 0 0,-1 0 0 0 0,0 0 0 0 0,0 0 0 0 0,0-1 0 0 0,1 0 0 0 0,-1 0 0 0 0,0-1 0 0 0,0 0 0 0 0,0 0 0 0 0,-9-3-1 0 0,-7-3 443 0 0,-36-18 0 0 0,-2-1-312 0 0,36 17-132 0 0,18 7-101 0 0,0-1 0 0 0,-1 1 0 0 0,1 0 0 0 0,-1 0 0 0 0,0 1 0 0 0,1 0 0 0 0,-10-1 0 0 0,-12 3 206 0 0,-33 4 0 0 0,37-1-78 0 0,16-2-116 0 0,0-1-1 0 0,-1 1 1 0 0,1-2-1 0 0,0 1 1 0 0,-1-1-1 0 0,1-1 1 0 0,-1 1-1 0 0,-9-3 1 0 0,-2-1 134 0 0,1 1 0 0 0,-1 1 0 0 0,-39 1 0 0 0,41 1-111 0 0,9 0-22 0 0,0-1 0 0 0,0-1 0 0 0,-15-3-1 0 0,16 2 45 0 0,-1 1-1 0 0,1 1 1 0 0,-16-1 0 0 0,23 2-94 0 0,0 0 1 0 0,-1 0-1 0 0,1 0 1 0 0,0 0 0 0 0,0 0-1 0 0,0 1 1 0 0,0-1-1 0 0,0 1 1 0 0,-1-1 0 0 0,1 1-1 0 0,0-1 1 0 0,0 1-1 0 0,0-1 1 0 0,0 1 0 0 0,0 0-1 0 0,1 0 1 0 0,-1-1-1 0 0,0 1 1 0 0,-1 2 0 0 0,2-2 0 0 0,0 0 1 0 0,0 0-1 0 0,1 0 1 0 0,-1 0-1 0 0,0 0 1 0 0,1 0-1 0 0,-1 0 1 0 0,1 0-1 0 0,0 0 1 0 0,-1 0-1 0 0,1 0 1 0 0,0 0-1 0 0,-1 0 1 0 0,1 0-1 0 0,0-1 1 0 0,0 1-1 0 0,0 0 1 0 0,-1-1-1 0 0,1 1 1 0 0,0 0-1 0 0,0-1 1 0 0,0 1-1 0 0,0-1 1 0 0,0 0-1 0 0,0 1 1 0 0,0-1-1 0 0,0 0 1 0 0,3 1-1 0 0,28 3 134 0 0,27-4 98 0 0,55 0 70 0 0,-69-2-285 0 0,103-9 146 0 0,-104 7-15 0 0,45 3 0 0 0,26-2 114 0 0,-79 0-232 0 0,149-9 191 0 0,-76 9-74 0 0,-103 3-150 0 0,0 0 0 0 0,0 1 0 0 0,0 0 1 0 0,0 0-1 0 0,-1 0 0 0 0,7 2 0 0 0,-6-1 11 0 0,1 0-1 0 0,-1-1 1 0 0,0 0 0 0 0,7 1 0 0 0,-49-10 107 0 0,-150-1 143 0 0,136 8-180 0 0,0-2 0 0 0,0-3 0 0 0,-91-21 0 0 0,110 21-72 0 0,0 1 0 0 0,-1 2 0 0 0,1 1 0 0 0,-41 2 0 0 0,26 1-20 0 0,-195-7 250 0 0,27-3-118 0 0,140-3-56 0 0,-18-2 282 0 0,56 10-263 0 0,-20-1 29 0 0,35 5-56 0 0,0 0 1 0 0,-1 2 0 0 0,-22 5-1 0 0,36-6-26 0 0,0 0-1 0 0,-1-1 0 0 0,1 0 0 0 0,0 0 0 0 0,-15-2 0 0 0,14 0 39 0 0,-1 2 0 0 0,1-1-1 0 0,-15 2 1 0 0,-11 1 77 0 0,25-1-122 0 0,1-1-1 0 0,-1 1 1 0 0,0 1 0 0 0,-14 3-1 0 0,-13 8 7 0 0,-1-3 0 0 0,0 0-1 0 0,-43 3 1 0 0,69-12-17 0 0,0-2 0 0 0,1 1 0 0 0,-1-2 0 0 0,-15-3-1 0 0,-15-2 86 0 0,24 5-46 0 0,12 1-30 0 0,0 0 0 0 0,0 0 0 0 0,0 1 0 0 0,-11 1 0 0 0,7-1-7 0 0,1 0-1 0 0,-1 0 1 0 0,1-1-1 0 0,-1 0 1 0 0,1-1-1 0 0,0 0 1 0 0,-14-4-1 0 0,8 1 80 0 0,-28-3-1 0 0,17 6-73 0 0,-1 2-1 0 0,1 1 0 0 0,-1 2 0 0 0,-26 5 0 0 0,23-4-18 0 0,10-2 21 0 0,-32-1-1 0 0,35-2-4 0 0,0 2-1 0 0,-33 3 1 0 0,31 0-24 0 0,0-1 0 0 0,0-1 0 0 0,-1-1 0 0 0,0-1 0 0 0,-20-2 0 0 0,29 1 0 0 0,0 1 0 0 0,0 0 0 0 0,0 1 0 0 0,0 0 0 0 0,0 1 0 0 0,0 0 0 0 0,-10 4 0 0 0,11-4 0 0 0,1-1 0 0 0,-1 0 0 0 0,1 0 0 0 0,-1-1 0 0 0,-15-2 0 0 0,-5 1 0 0 0,24 1 0 0 0,0 1 0 0 0,0 0 0 0 0,0 0 0 0 0,0 1 0 0 0,1 0 0 0 0,-1 0 0 0 0,-7 4 0 0 0,0-1 0 0 0,5-1 0 0 0,1 0 0 0 0,1 0 0 0 0,-12 8 0 0 0,12-7 0 0 0,-1 0 0 0 0,0-1 0 0 0,0 0 0 0 0,-9 5 0 0 0,5-6 0 0 0,0 1 0 0 0,0-2 0 0 0,0 1 0 0 0,0-1 0 0 0,0-1 0 0 0,-21 0 0 0 0,-24 4 0 0 0,42-3 0 0 0,1 0 0 0 0,-1-1 0 0 0,-14-1 0 0 0,-20-3 21 0 0,0 2 1 0 0,-51 6-1 0 0,80-3-21 0 0,0-1 0 0 0,0-1 0 0 0,0-1 0 0 0,-25-4 0 0 0,26 3 0 0 0,-1 1 0 0 0,1 1 0 0 0,-35 5 0 0 0,40-4 0 0 0,-94 8 0 0 0,93-9 57 0 0,0-2 1 0 0,-24-5-1 0 0,-1-1 54 0 0,26 7 14 0 0,11 1-114 0 0,0 1 0 0 0,0-1 0 0 0,0 0 0 0 0,0 0 0 0 0,0-1 0 0 0,1 1 0 0 0,-1 0 0 0 0,0-1 0 0 0,0 1 0 0 0,0-1 0 0 0,0 0 0 0 0,0 1 0 0 0,0-1 0 0 0,1 0 1 0 0,-1 0-1 0 0,0 0 0 0 0,1-1 0 0 0,-1 1 0 0 0,1 0 0 0 0,-1 0 0 0 0,-2-4 0 0 0,4 5-13 0 0,0 0 0 0 0,0 0 0 0 0,0 0 0 0 0,0 0 0 0 0,0-1 0 0 0,0 1 0 0 0,0 0 0 0 0,0 0 0 0 0,0 0 0 0 0,0 0 0 0 0,0 0 0 0 0,0 0 0 0 0,0 0 0 0 0,0 0 0 0 0,-1-1 0 0 0,1 1 0 0 0,0 0 0 0 0,0 0 0 0 0,0 0 0 0 0,0 0 0 0 0,0 0 0 0 0,0 0 0 0 0,0 0 0 0 0,-1 0 0 0 0,1 0 0 0 0,0 0 0 0 0,0 0 0 0 0,0 0 0 0 0,0 0 0 0 0,0 0 0 0 0,0 0 0 0 0,-1 0 0 0 0,1 0 0 0 0,0 0 0 0 0,0 0 0 0 0,0 0 0 0 0,0 0-1 0 0,0 0 1 0 0,0 0 0 0 0,-1 0 0 0 0,1 0 0 0 0,0 0 0 0 0,0 0 0 0 0,0 0 0 0 0,0 0 0 0 0,0 0 0 0 0,-6 8-251 0 0,-5 19-3396 0 0,1 1-7349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51:28.462"/>
    </inkml:context>
    <inkml:brush xml:id="br0">
      <inkml:brushProperty name="width" value="0.1" units="cm"/>
      <inkml:brushProperty name="height" value="0.1" units="cm"/>
      <inkml:brushProperty name="color" value="#F4F91B"/>
    </inkml:brush>
  </inkml:definitions>
  <inkml:trace contextRef="#ctx0" brushRef="#br0">5835 173 2759 0 0,'-21'-13'-273'0'0,"-32"-11"6901"0"0,-36-21-2825 0 0,85 44-3587 0 0,-1 0 1 0 0,0 0 0 0 0,0 0-1 0 0,0 1 1 0 0,0 0 0 0 0,0-1-1 0 0,0 2 1 0 0,-9 0 0 0 0,8 0-88 0 0,0 0-1 0 0,0-1 1 0 0,0 0 0 0 0,0 0 0 0 0,-11-2-1 0 0,5-1 120 0 0,0 1 0 0 0,1 1 0 0 0,-1 0 0 0 0,0 1 0 0 0,0 0 0 0 0,-14 2 0 0 0,2 2-95 0 0,0 0 0 0 0,-24 9 0 0 0,32-10-3 0 0,1 0 0 0 0,-1-1 0 0 0,-27 0 0 0 0,16-1-19 0 0,-11 0 168 0 0,-41-6 0 0 0,-12 0 415 0 0,-51 7-268 0 0,116-3-424 0 0,1-1 0 0 0,0-1-1 0 0,-39-10 1 0 0,40 7 19 0 0,7 0 22 0 0,-1 2 0 0 0,0 0 0 0 0,0 1 0 0 0,0 1 0 0 0,-28-1 0 0 0,-42 10 132 0 0,33-2-80 0 0,-57-3 1 0 0,-15 0 215 0 0,88 0-215 0 0,-56 2 55 0 0,-66 3 19 0 0,56-2-122 0 0,47-2 100 0 0,17 0-11 0 0,0 0 72 0 0,-1-2 0 0 0,-71-8 0 0 0,103 6-202 0 0,-36-5 140 0 0,0-2 0 0 0,-53-17 0 0 0,66 15-93 0 0,-1 1-1 0 0,0 3 1 0 0,0 0 0 0 0,-38 0-1 0 0,-138 7 31 0 0,7 5-104 0 0,18-19 175 0 0,91 4-94 0 0,51 5 7 0 0,1 3 0 0 0,-81 7 0 0 0,74-1 66 0 0,-72-3 0 0 0,-34 3 114 0 0,102-1-243 0 0,-73-5-1 0 0,45 0-9 0 0,31 3 24 0 0,-52 9 0 0 0,-11 2 11 0 0,-47 8-50 0 0,112-12 0 0 0,-46 9 0 0 0,-133 15 64 0 0,164-23-44 0 0,6 1 60 0 0,28-5-39 0 0,0-2-1 0 0,-45 3 0 0 0,37-9 66 0 0,-41-7 0 0 0,52 5-76 0 0,-1 1-1 0 0,0 1 1 0 0,0 1 0 0 0,-30 4-1 0 0,35 0-51 0 0,2 1 0 0 0,-1 2 1 0 0,0 0-1 0 0,-35 16 0 0 0,23-6-690 0 0,1 1 1 0 0,-31 23-1 0 0,13-5-489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51:34.660"/>
    </inkml:context>
    <inkml:brush xml:id="br0">
      <inkml:brushProperty name="width" value="0.1" units="cm"/>
      <inkml:brushProperty name="height" value="0.1" units="cm"/>
      <inkml:brushProperty name="color" value="#F4F91B"/>
    </inkml:brush>
  </inkml:definitions>
  <inkml:trace contextRef="#ctx0" brushRef="#br0">3676 135 1375 0 0,'0'0'107'0'0,"5"0"78"0"0,0-1 0 0 0,0 0 0 0 0,0 0 0 0 0,0-1 0 0 0,0 1 0 0 0,0-1 0 0 0,-1 0 0 0 0,1 0-1 0 0,0-1 1 0 0,-1 1 0 0 0,0-1 0 0 0,0 0 0 0 0,1-1 0 0 0,-2 1 0 0 0,8-8 0 0 0,-3 4 552 0 0,0 0 0 0 0,13-8 1 0 0,-9 11 350 0 0,-12 4-1064 0 0,0 0 1 0 0,0 0 0 0 0,0 0 0 0 0,0 0 0 0 0,1 0 0 0 0,-1 0 0 0 0,0 0-1 0 0,0 0 1 0 0,0 0 0 0 0,0 0 0 0 0,0 0 0 0 0,1 0 0 0 0,-1 1-1 0 0,0-1 1 0 0,0 0 0 0 0,0 0 0 0 0,0 0 0 0 0,0 0 0 0 0,0 0 0 0 0,0 0-1 0 0,1 0 1 0 0,-1 0 0 0 0,0 1 0 0 0,0-1 0 0 0,0 0 0 0 0,0 0 0 0 0,0 0-1 0 0,0 0 1 0 0,0 0 0 0 0,0 0 0 0 0,0 1 0 0 0,0-1 0 0 0,0 0 0 0 0,0 0-1 0 0,0 0 1 0 0,0 0 0 0 0,0 1 0 0 0,0-1 10 0 0,0 1 1 0 0,-1 0-1 0 0,1-1 1 0 0,0 1-1 0 0,-1-1 0 0 0,1 1 1 0 0,-1-1-1 0 0,1 1 1 0 0,-1-1-1 0 0,1 1 0 0 0,-1-1 1 0 0,1 1-1 0 0,-1-1 0 0 0,0 0 1 0 0,1 1-1 0 0,-1-1 1 0 0,0 0-1 0 0,1 1 0 0 0,-1-1 1 0 0,0 0-1 0 0,1 0 1 0 0,-1 0-1 0 0,0 0 0 0 0,1 0 1 0 0,-1 0-1 0 0,0 0 1 0 0,1 0-1 0 0,-2 0 0 0 0,-137-9 3641 0 0,121 8-3331 0 0,0-1-1 0 0,1-1 0 0 0,-32-8 1 0 0,19 3 421 0 0,-24-9 598 0 0,42 12-1044 0 0,0 0 0 0 0,-1 2 0 0 0,-24-5 0 0 0,13 6-148 0 0,1 2 0 0 0,0 1 0 0 0,0 0 0 0 0,-1 2 0 0 0,-41 10 0 0 0,32-3 39 0 0,-23 3 154 0 0,-55-4 758 0 0,49-5-671 0 0,10 0-360 0 0,0 2 0 0 0,1 3 1 0 0,-66 20-1 0 0,72-15-12 0 0,1-2-1 0 0,-2-1 0 0 0,-64 5 0 0 0,43-14 128 0 0,-22 2 109 0 0,-28 5 54 0 0,-20 2 17 0 0,8-5-272 0 0,50-4-83 0 0,1-1 157 0 0,-33 2 126 0 0,35 4-242 0 0,-134-5 1 0 0,181-1-64 0 0,0 0 0 0 0,1 2 0 0 0,-1 1 0 0 0,-35 9 0 0 0,-53 8 46 0 0,-3-9-50 0 0,-133 11 63 0 0,190-20-69 0 0,-89 17 0 0 0,127-15 4 0 0,0-2-1 0 0,0-2 0 0 0,0 0 1 0 0,-38-4-1 0 0,21-2 21 0 0,-76-20-1 0 0,98 20-7 0 0,0 1 0 0 0,0 1 0 0 0,-36-2 0 0 0,55 5-16 0 0,0 0 0 0 0,1 0 0 0 0,-1 0 0 0 0,0 0 0 0 0,1 0 0 0 0,-1 0 0 0 0,0 0 0 0 0,1 0 0 0 0,-1 0 0 0 0,0 0 0 0 0,1 1 0 0 0,-1-1 0 0 0,0 0 0 0 0,1 0 0 0 0,-1 1 0 0 0,1-1 0 0 0,-1 0 0 0 0,0 1 0 0 0,1-1 0 0 0,-1 0 0 0 0,0 1 0 0 0,1 0 0 0 0,0-1 0 0 0,0 1 0 0 0,0-1 0 0 0,0 1 0 0 0,0-1 0 0 0,0 0 0 0 0,0 1 0 0 0,0-1 0 0 0,1 1 0 0 0,-1-1 0 0 0,0 1 0 0 0,0-1 0 0 0,0 0 0 0 0,0 1 0 0 0,1-1 0 0 0,-1 1 0 0 0,0-1 0 0 0,0 0 0 0 0,1 1 0 0 0,-1-1 0 0 0,0 0 0 0 0,0 0 0 0 0,1 1 0 0 0,2 2 0 0 0,0 0 0 0 0,1-1 0 0 0,-1 1 0 0 0,1-1 0 0 0,4 3 0 0 0,10 1 0 0 0,0-2 0 0 0,0 1 0 0 0,0-2 0 0 0,0 0 0 0 0,1-2 0 0 0,21 0 0 0 0,4 2 0 0 0,18-2 0 0 0,1-2 0 0 0,62-9 0 0 0,-2-1 0 0 0,187 14 0 0 0,-54 3 0 0 0,-67-26 0 0 0,-147 14 0 0 0,177-33 0 0 0,-123 19 0 0 0,147-11 0 0 0,-133 22 0 0 0,42-1 0 0 0,-60 10 0 0 0,261 6 0 0 0,-182 10 0 0 0,-103-7 0 0 0,-1-3 0 0 0,123-6 0 0 0,-169-1 0 0 0,0-1 0 0 0,0-1 0 0 0,0-2 0 0 0,-1 0 0 0 0,0 0 0 0 0,1-2 0 0 0,-2-1 0 0 0,26-13 0 0 0,2-7 0 0 0,-34 25 0 0 0,-8 3 0 0 0,-7 1 0 0 0,-36 8-225 0 0,30-7 179 0 0,1 0-1 0 0,-1-1 1 0 0,0 0 0 0 0,-9-1-1 0 0,-19 4-48 0 0,22-1-379 0 0,1 2 1 0 0,-1 0-1 0 0,1 0 0 0 0,-23 14 0 0 0,19-10-791 0 0,-4 0-645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37:33.676"/>
    </inkml:context>
    <inkml:brush xml:id="br0">
      <inkml:brushProperty name="width" value="0.1" units="cm"/>
      <inkml:brushProperty name="height" value="0.1" units="cm"/>
      <inkml:brushProperty name="color" value="#E71224"/>
    </inkml:brush>
  </inkml:definitions>
  <inkml:trace contextRef="#ctx0" brushRef="#br0">2662 24 3679 0 0,'6'-6'325'0'0,"-4"3"-128"0"0,0 1-1 0 0,0 0 1 0 0,1 0 0 0 0,-1 0-1 0 0,1 0 1 0 0,3-2 0 0 0,-18 11 332 0 0,-17 5-434 0 0,-23-3 504 0 0,-10 1 728 0 0,-102 32 0 0 0,-36 15-930 0 0,158-49-383 0 0,-1-1-1 0 0,-78 1 0 0 0,-428-7 603 0 0,453-5-278 0 0,-111-20-1 0 0,31 2 84 0 0,89 14-266 0 0,-260-30 120 0 0,-55-6-990 0 0,304 42-3232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51:38.411"/>
    </inkml:context>
    <inkml:brush xml:id="br0">
      <inkml:brushProperty name="width" value="0.1" units="cm"/>
      <inkml:brushProperty name="height" value="0.1" units="cm"/>
      <inkml:brushProperty name="color" value="#F4F91B"/>
    </inkml:brush>
  </inkml:definitions>
  <inkml:trace contextRef="#ctx0" brushRef="#br0">3620 1757 4143 0 0,'-12'-5'1020'0'0,"0"0"-1"0"0,0 1 0 0 0,0 1 0 0 0,0-1 0 0 0,-1 2 1 0 0,1 0-1 0 0,-17-1 0 0 0,-90 6 301 0 0,36 0 93 0 0,26 0-448 0 0,1 3 1 0 0,-84 19-1 0 0,125-22-857 0 0,-5 0 108 0 0,0-2 0 0 0,0 0 0 0 0,1-1-1 0 0,-26-3 1 0 0,18 0 268 0 0,-35 3 0 0 0,32 0-140 0 0,-50-5 1 0 0,-4 0 302 0 0,-14-3-55 0 0,-2-1-34 0 0,-65 11-211 0 0,5 7-203 0 0,69-3-91 0 0,64-7 17 0 0,0 0 0 0 0,-49-10 1 0 0,56 7-50 0 0,-102-11 452 0 0,91 12-399 0 0,-26-5 51 0 0,32 3-93 0 0,-44-1 0 0 0,1 2 38 0 0,49 1-71 0 0,0 2-1 0 0,-1 0 1 0 0,-21 3-1 0 0,-5 3 2 0 0,-93 0 0 0 0,-143-32 264 0 0,249 23-264 0 0,-4-1 0 0 0,-40-1 0 0 0,65 7 0 0 0,0-1 0 0 0,-17 5 0 0 0,18-4-1 0 0,0 1 1 0 0,0-1-1 0 0,0-1 0 0 0,0 0 1 0 0,-22-3-1 0 0,-51-16 48 0 0,2 0-26 0 0,14 2 11 0 0,46 11-16 0 0,-25-4 0 0 0,-35-3-16 0 0,21 7 11 0 0,57 6-5 0 0,1-1 1 0 0,0 1-1 0 0,0-1 0 0 0,0 0 1 0 0,0 0-1 0 0,0 0 1 0 0,0-1-1 0 0,0 1 0 0 0,-5-4 1 0 0,8 5-6 0 0,0 0 0 0 0,0 0 0 0 0,-1 0 0 0 0,1-1 0 0 0,0 1 0 0 0,0 0 0 0 0,0 0 0 0 0,-1 0 0 0 0,1-1 0 0 0,0 1 0 0 0,0 0 0 0 0,0 0 0 0 0,0 0 0 0 0,0-1 0 0 0,0 1 0 0 0,0 0 0 0 0,-1 0 0 0 0,1-1 0 0 0,0 1 0 0 0,0 0 0 0 0,0-1 0 0 0,0 1 0 0 0,0 0 0 0 0,0 0-1 0 0,0-1 1 0 0,0 1 0 0 0,0 0 0 0 0,0 0 0 0 0,0-1 0 0 0,1 1 0 0 0,-1 0 0 0 0,0 0 0 0 0,0-1 0 0 0,0 1 0 0 0,0 0 0 0 0,0 0 0 0 0,0-1 0 0 0,1 1 0 0 0,-1 0 0 0 0,0 0 0 0 0,0 0 0 0 0,0-1 0 0 0,1 1 0 0 0,-1 0 0 0 0,0 0 0 0 0,0 0 0 0 0,0 0 0 0 0,1-1 0 0 0,-1 1 0 0 0,0 0 0 0 0,0 0 0 0 0,1 0 0 0 0,-1 0 0 0 0,0 0 0 0 0,0 0 0 0 0,1 0 0 0 0,-1 0 0 0 0,0 0 0 0 0,0 0 0 0 0,1 0 0 0 0,16-2 54 0 0,-16 2-53 0 0,2-1 9 0 0,0 0 0 0 0,-1 0-1 0 0,1 0 1 0 0,0 0 0 0 0,-1-1 0 0 0,1 1-1 0 0,0-1 1 0 0,-1 0 0 0 0,0 1 0 0 0,5-5-1 0 0,-6 4-3 0 0,0 0-1 0 0,1-1 1 0 0,-1 1-1 0 0,0 0 1 0 0,0 0-1 0 0,-1-1 0 0 0,1 1 1 0 0,0-1-1 0 0,-1 1 1 0 0,1-1-1 0 0,-1 1 1 0 0,0-1-1 0 0,0 1 0 0 0,0-3 1 0 0,0-4 279 0 0,0 0-1 0 0,-1 1 1 0 0,0-1 0 0 0,-1 0 0 0 0,1 1 0 0 0,-2-1 0 0 0,-4-12-1 0 0,5 13-398 0 0,0-1 0 0 0,0 1-1 0 0,1-1 1 0 0,0 1 0 0 0,1-1-1 0 0,0 1 1 0 0,0-1 0 0 0,1 1-1 0 0,2-13 1 0 0,-1 8-45 0 0,-1 0 0 0 0,0-1 0 0 0,-1-12 0 0 0,-2 16 185 0 0,0 0-1 0 0,-1 0 1 0 0,0 1 0 0 0,0-1-1 0 0,-1 1 1 0 0,-7-12-1 0 0,6 11 3 0 0,0 1 0 0 0,1-1 0 0 0,0 0 0 0 0,1 0 0 0 0,-4-17 0 0 0,2-16 16 0 0,2 15 28 0 0,-1-1 0 0 0,-10-34 0 0 0,4 27-52 0 0,2 0 1 0 0,-7-56-1 0 0,12 77-16 0 0,0 1 0 0 0,-1 0-1 0 0,0 0 1 0 0,-1 0 0 0 0,-1 1 0 0 0,-9-18 0 0 0,8 18 0 0 0,1-1 0 0 0,0-1 0 0 0,0 1 0 0 0,2-1 0 0 0,-5-20 0 0 0,0-134 77 0 0,5 40-28 0 0,4 125-52 0 0,0 1 0 0 0,0-1-1 0 0,0 1 1 0 0,1-1 0 0 0,-1 1 0 0 0,1 0-1 0 0,0-1 1 0 0,0 1 0 0 0,0 0 0 0 0,0-1 0 0 0,1 1-1 0 0,-1 0 1 0 0,1 0 0 0 0,0 0 0 0 0,0 0-1 0 0,4-4 1 0 0,2-2 10 0 0,2 0-1 0 0,-1 1 1 0 0,14-10-1 0 0,7-5-23 0 0,-20 15 12 0 0,0 0 0 0 0,1 1 0 0 0,0 0 0 0 0,1 0 0 0 0,0 1 0 0 0,21-7 0 0 0,80-18 0 0 0,-73 22 0 0 0,-17 2 0 0 0,0 2 0 0 0,1 1 0 0 0,0 1 0 0 0,-1 1 0 0 0,1 1 0 0 0,31 2 0 0 0,-3 2 0 0 0,88-5 0 0 0,-33-2 0 0 0,121-4 0 0 0,-158 11 0 0 0,88 16 0 0 0,-27-2 0 0 0,-62-7 0 0 0,17 2 0 0 0,364 5 0 0 0,-384-13 0 0 0,347 9 0 0 0,-8 8 0 0 0,-322-13 0 0 0,-5-5 0 0 0,89-7 0 0 0,51 2 0 0 0,0 21 0 0 0,108 4 0 0 0,-221-20 0 0 0,0 4 0 0 0,108 22 0 0 0,-118-9-4 0 0,44 7-56 0 0,11-14 60 0 0,61 11 0 0 0,-96-7 0 0 0,128 4 0 0 0,-56-17 0 0 0,-71-10 0 0 0,0-1 0 0 0,33 13 0 0 0,-115-4 0 0 0,-4-2 0 0 0,1-1 0 0 0,-1-1 0 0 0,0-2 0 0 0,32-8 0 0 0,67-9 0 0 0,-10 2 0 0 0,194-25 0 0 0,-242 35 0 0 0,43 4 0 0 0,1-1 0 0 0,-95 4 2 0 0,0 0-1 0 0,1 2 0 0 0,34 3 1 0 0,-44-2-10 0 0,0 1 0 0 0,1 1 1 0 0,-1 0-1 0 0,0 1 0 0 0,-1 0 0 0 0,1 1 1 0 0,-1 0-1 0 0,11 6 0 0 0,-15-7 5 0 0,-1 1 0 0 0,1-1 1 0 0,-1 1-1 0 0,0 0 0 0 0,0 0 0 0 0,-1 1 0 0 0,1-1 0 0 0,-1 1 0 0 0,5 10 1 0 0,2 5-16 0 0,12 34 1 0 0,-19-43 16 0 0,0 3-7 0 0,0 0-1 0 0,-1 0 0 0 0,0 0 1 0 0,-2 0-1 0 0,0 26 1 0 0,2 6-5 0 0,-3-36 10 0 0,0 0 1 0 0,0 1-1 0 0,-1-1 1 0 0,-1 0-1 0 0,1 0 0 0 0,-2 0 1 0 0,-6 19-1 0 0,-4 2-20 0 0,-20 36 1 0 0,21-46 9 0 0,1 1 0 0 0,1 0 1 0 0,-14 46-1 0 0,21-54 8 0 0,-14 57-100 0 0,-11 127 0 0 0,26-170 70 0 0,-4 50-158 0 0,2-65-66 0 0,0-1 0 0 0,-1 1 0 0 0,-1-1 0 0 0,0 0 0 0 0,-1 0 0 0 0,-15 22 0 0 0,-5 9-1412 0 0,10-13-715 0 0,-3 1-4896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50:57.844"/>
    </inkml:context>
    <inkml:brush xml:id="br0">
      <inkml:brushProperty name="width" value="0.1" units="cm"/>
      <inkml:brushProperty name="height" value="0.1" units="cm"/>
      <inkml:brushProperty name="color" value="#F4F91B"/>
    </inkml:brush>
  </inkml:definitions>
  <inkml:trace contextRef="#ctx0" brushRef="#br0">1484 18 1375 0 0,'-20'7'1652'0'0,"-5"4"-1110"0"0,0-1-1 0 0,0-1 1 0 0,-1-1-1 0 0,0-1 1 0 0,-37 5-1 0 0,19-7-129 0 0,0-2 0 0 0,-66-4-1 0 0,-10-5 787 0 0,-398-38 940 0 0,449 32-1994 0 0,-70-11 20 0 0,116 21-137 0 0,0 1 0 0 0,0 1 0 0 0,0 0 0 0 0,-24 5 0 0 0,35-3-200 0 0,1 1 1 0 0,-1 0-1 0 0,-16 7 0 0 0,0 3-3603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50:59.261"/>
    </inkml:context>
    <inkml:brush xml:id="br0">
      <inkml:brushProperty name="width" value="0.1" units="cm"/>
      <inkml:brushProperty name="height" value="0.1" units="cm"/>
      <inkml:brushProperty name="color" value="#F4F91B"/>
    </inkml:brush>
  </inkml:definitions>
  <inkml:trace contextRef="#ctx0" brushRef="#br0">1284 207 1375 0 0,'-260'-81'6770'0'0,"33"8"-4798"0"0,177 60-1612 0 0,-1 2 0 0 0,-83-6 0 0 0,-118 5 273 0 0,173 13-2345 0 0,-94 11 0 0 0,116-3-1895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51:00.453"/>
    </inkml:context>
    <inkml:brush xml:id="br0">
      <inkml:brushProperty name="width" value="0.1" units="cm"/>
      <inkml:brushProperty name="height" value="0.1" units="cm"/>
      <inkml:brushProperty name="color" value="#F4F91B"/>
    </inkml:brush>
  </inkml:definitions>
  <inkml:trace contextRef="#ctx0" brushRef="#br0">2063 1 1375 0 0,'-3'1'372'0'0,"0"1"0"0"0,0-1 0 0 0,-1 1-1 0 0,1-1 1 0 0,0 0 0 0 0,0 0 0 0 0,-4 0-1 0 0,-11 4 487 0 0,-20 16-217 0 0,33-17-541 0 0,-1-1 0 0 0,0 0 0 0 0,1 1 0 0 0,-1-2 0 0 0,-1 1 0 0 0,1-1 0 0 0,0 0-1 0 0,0 0 1 0 0,-12 1 0 0 0,-18-2 578 0 0,-1-1 0 0 0,-55-9 0 0 0,-1 1 187 0 0,-275-3 1030 0 0,108-4-830 0 0,-127-4-62 0 0,341 18-1025 0 0,-215 0 315 0 0,1 21-1182 0 0,193-10 381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51:02.246"/>
    </inkml:context>
    <inkml:brush xml:id="br0">
      <inkml:brushProperty name="width" value="0.1" units="cm"/>
      <inkml:brushProperty name="height" value="0.1" units="cm"/>
      <inkml:brushProperty name="color" value="#F4F91B"/>
    </inkml:brush>
  </inkml:definitions>
  <inkml:trace contextRef="#ctx0" brushRef="#br0">2623 22 1495 0 0,'-36'5'265'0'0,"28"-4"99"0"0,1 0-1 0 0,-1 0 1 0 0,-13 0-1 0 0,-78-15 2515 0 0,47 4-1507 0 0,8 6-788 0 0,1 2-1 0 0,0 1 1 0 0,-1 3-1 0 0,-80 13 0 0 0,68-9-161 0 0,-102-1-1 0 0,-56-18 366 0 0,119 6-366 0 0,-221 11 96 0 0,28 2-135 0 0,203-10-369 0 0,-262-6 115 0 0,238 11-323 0 0,-112 3 618 0 0,74 10-4293 0 0,89-4-351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51:04.814"/>
    </inkml:context>
    <inkml:brush xml:id="br0">
      <inkml:brushProperty name="width" value="0.1" units="cm"/>
      <inkml:brushProperty name="height" value="0.1" units="cm"/>
      <inkml:brushProperty name="color" value="#F4F91B"/>
    </inkml:brush>
  </inkml:definitions>
  <inkml:trace contextRef="#ctx0" brushRef="#br0">1050 89 2303 0 0,'-4'-5'428'0'0,"0"1"-1"0"0,0 0 0 0 0,0 0 0 0 0,-1 0 0 0 0,1 1 0 0 0,-1-1 0 0 0,0 1 0 0 0,0 0 0 0 0,-1 1 0 0 0,1-1 0 0 0,0 1 0 0 0,-1 0 0 0 0,-8-2 0 0 0,-9-1-54 0 0,0 0-1 0 0,-24-1 0 0 0,-324-20 1495 0 0,0 35-1403 0 0,278 1-1208 0 0,47-1-171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51:06.071"/>
    </inkml:context>
    <inkml:brush xml:id="br0">
      <inkml:brushProperty name="width" value="0.1" units="cm"/>
      <inkml:brushProperty name="height" value="0.1" units="cm"/>
      <inkml:brushProperty name="color" value="#F4F91B"/>
    </inkml:brush>
  </inkml:definitions>
  <inkml:trace contextRef="#ctx0" brushRef="#br0">5025 167 1839 0 0,'-35'-1'343'0'0,"-23"1"3801"0"0,-257 13-1037 0 0,156-20-1654 0 0,-68 0-379 0 0,155 8-874 0 0,-84 12-1 0 0,-236 63-22 0 0,229-30-3930 0 0,114-29-31 0 0</inkml:trace>
  <inkml:trace contextRef="#ctx0" brushRef="#br0" timeOffset="1">2980 197 2615 0 0,'-6'-4'144'0'0,"5"2"-111"0"0,-1 1 0 0 0,1 0 0 0 0,-1-1 0 0 0,1 1 0 0 0,-1 0 0 0 0,0 0 0 0 0,0 0 0 0 0,1 0 1 0 0,-1 0-1 0 0,0 0 0 0 0,0 1 0 0 0,0-1 0 0 0,-2 0 0 0 0,1 1 69 0 0,1 0 1 0 0,-1-1-1 0 0,1 1 1 0 0,-1-1-1 0 0,1 0 0 0 0,-1 1 1 0 0,1-1-1 0 0,-1 0 1 0 0,1-1-1 0 0,0 1 0 0 0,-3-2 1 0 0,-6-3 239 0 0,-18-6 329 0 0,-1 2 0 0 0,0 0 0 0 0,-1 2 1 0 0,1 2-1 0 0,-37-4 0 0 0,2 5 191 0 0,-97 6-1 0 0,-265 5 409 0 0,378-4-1390 0 0,1 2 0 0 0,-1 3 0 0 0,1 2 0 0 0,-66 20 0 0 0,71-18-310 0 0</inkml:trace>
  <inkml:trace contextRef="#ctx0" brushRef="#br0" timeOffset="2">1095 69 5871 0 0,'-4'-4'44'0'0,"1"1"14"0"0,1 0-1 0 0,-2 0 1 0 0,1 0-1 0 0,0 1 1 0 0,0-1 0 0 0,-1 1-1 0 0,1 0 1 0 0,-1 0-1 0 0,0 0 1 0 0,-6-2 0 0 0,-16-4 476 0 0,0 2 1 0 0,-1 0 0 0 0,-41-2 0 0 0,-84 4 133 0 0,51 2-145 0 0,34 1-335 0 0,1 2-1 0 0,-74 12 0 0 0,94-6-97 0 0,2 3-1 0 0,-1 1 0 0 0,2 2 0 0 0,-43 19 0 0 0,11 1-3103 0 0,40-16-380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51:08.559"/>
    </inkml:context>
    <inkml:brush xml:id="br0">
      <inkml:brushProperty name="width" value="0.1" units="cm"/>
      <inkml:brushProperty name="height" value="0.1" units="cm"/>
      <inkml:brushProperty name="color" value="#F4F91B"/>
    </inkml:brush>
  </inkml:definitions>
  <inkml:trace contextRef="#ctx0" brushRef="#br0">5394 145 455 0 0,'-16'-8'181'0'0,"7"3"202"0"0,1 1 0 0 0,-1 0 0 0 0,0 0 0 0 0,0 1 0 0 0,-10-2 0 0 0,-75-10 2122 0 0,-114-4 0 0 0,-6-1-1138 0 0,159 12-1019 0 0,-143-14 691 0 0,168 21-1090 0 0,1 1 0 0 0,-1 1 0 0 0,1 2 0 0 0,-51 11 0 0 0,32-2-2469 0 0,0 2-884 0 0</inkml:trace>
  <inkml:trace contextRef="#ctx0" brushRef="#br0" timeOffset="1">3454 51 2615 0 0,'-52'-1'552'0'0,"12"-1"601"0"0,-70-13 0 0 0,34 3 171 0 0,66 10-1179 0 0,-169-16 2167 0 0,146 17-2020 0 0,0 1 1 0 0,0 2-1 0 0,-48 8 0 0 0,-119 46 31 0 0,107-27-3359 0 0,52-16-275 0 0</inkml:trace>
  <inkml:trace contextRef="#ctx0" brushRef="#br0" timeOffset="2">2039 186 3223 0 0,'-3'-1'123'0'0,"0"1"-1"0"0,0 0 0 0 0,0-1 0 0 0,-1 1 1 0 0,1 0-1 0 0,-6 1 0 0 0,-8 0 21 0 0,3-2-107 0 0,-146-15 1587 0 0,119 9-928 0 0,0 1 1 0 0,0 3 0 0 0,-60 1-1 0 0,41 6-475 0 0,-287 8 384 0 0,135-27 59 0 0,-8 1 94 0 0,-1 18-305 0 0,-186 51-304 0 0,348-45-266 0 0,-10 2-40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51:52.751"/>
    </inkml:context>
    <inkml:brush xml:id="br0">
      <inkml:brushProperty name="width" value="0.1" units="cm"/>
      <inkml:brushProperty name="height" value="0.1" units="cm"/>
      <inkml:brushProperty name="color" value="#F4F91B"/>
    </inkml:brush>
  </inkml:definitions>
  <inkml:trace contextRef="#ctx0" brushRef="#br0">30 7 455 0 0,'-3'-4'1713'0'0,"2"4"-1523"0"0,1-1 0 0 0,-1 1 0 0 0,1 0 1 0 0,-1-1-1 0 0,1 1 0 0 0,-1 0 0 0 0,1 0 1 0 0,-1 0-1 0 0,1-1 0 0 0,-1 1 0 0 0,1 0 1 0 0,-1 0-1 0 0,0 0 0 0 0,1 0 0 0 0,-1 0 1 0 0,1 0-1 0 0,-1 0 0 0 0,1 0 0 0 0,-1 0 1 0 0,1 0-1 0 0,-1 1 0 0 0,0-1 0 0 0,1 0 1 0 0,-1 0-1 0 0,0 1-42 0 0,0 1-1 0 0,0-1 1 0 0,0 0-1 0 0,1 0 1 0 0,-1 0-1 0 0,0 0 1 0 0,1 1 0 0 0,-1-1-1 0 0,1 0 1 0 0,-1 1-1 0 0,1-1 1 0 0,-1 3-1 0 0,-1 7-122 0 0,1 1 0 0 0,0 14 0 0 0,1-25 53 0 0,0 2-57 0 0,2 40 55 0 0,-2-40-52 0 0,1 1 1 0 0,-1 0 0 0 0,1 0-1 0 0,0 0 1 0 0,0 0 0 0 0,1 0 0 0 0,-1-1-1 0 0,3 6 1 0 0,-1-8 247 0 0,-1 0-1 0 0,1 0 1 0 0,-1 0-1 0 0,1-1 1 0 0,-1 1-1 0 0,1-1 1 0 0,0 1-1 0 0,-1-1 1 0 0,1 0 0 0 0,-1 0-1 0 0,4-1 1 0 0,19-2 843 0 0,6 0 8 0 0,0-2-1 0 0,32-9 0 0 0,-50 10-883 0 0,0 0 1 0 0,0 1-1 0 0,1 1 0 0 0,-1 0 0 0 0,1 0 1 0 0,18 2-1 0 0,117 0 324 0 0,-77 4-327 0 0,107-8 0 0 0,-109 0-31 0 0,121 8 0 0 0,86 22-77 0 0,-217-22-47 0 0,52 6 54 0 0,-22 0-78 0 0,99-3-1 0 0,-34-3 141 0 0,-88 0-121 0 0,-16 1 27 0 0,105-6 0 0 0,-50-18-74 0 0,-74 12 50 0 0,1 2 1 0 0,55-3-1 0 0,79 15 46 0 0,-101-2-97 0 0,127-6 0 0 0,-26-10-28 0 0,-140 10 0 0 0,41 4 0 0 0,-20 1 0 0 0,61-1 0 0 0,151 10 0 0 0,-168-11 24 0 0,-63-2-11 0 0,1 0 1 0 0,40 7-1 0 0,-54-3-6 0 0,-8-3 5 0 0,0 1-1 0 0,0-1 1 0 0,11 0-1 0 0,-28-2 74 0 0,1 0 0 0 0,-1-1 0 0 0,0 0 0 0 0,-9-4 0 0 0,-24-5 40 0 0,-22 1-83 0 0,-76 0 0 0 0,-68 8-55 0 0,120 3 19 0 0,43 0-6 0 0,-78 13 0 0 0,-43 19 0 0 0,94-16 0 0 0,-1-4 0 0 0,-82 5 0 0 0,-60-20 41 0 0,69-1-18 0 0,31-3 7 0 0,-172-29 1 0 0,219 24-28 0 0,14 5-3 0 0,0 1 0 0 0,-77 4 0 0 0,50 3 0 0 0,-64 4 0 0 0,105-4 0 0 0,-1-3 0 0 0,0-1 0 0 0,-40-8 0 0 0,-73-3 0 0 0,146 13-77 0 0,1 1 0 0 0,-1 0 0 0 0,1 0 0 0 0,-1 0-1 0 0,1 1 1 0 0,-1 0 0 0 0,1 1 0 0 0,0 0 0 0 0,0 0 0 0 0,0 0 0 0 0,1 1-1 0 0,-1 0 1 0 0,-7 6 0 0 0,4-2-178 0 0,0 1 0 0 0,1 1 1 0 0,0 0-1 0 0,0 0 0 0 0,1 0 0 0 0,-13 22 0 0 0,6-3-1169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51:56.654"/>
    </inkml:context>
    <inkml:brush xml:id="br0">
      <inkml:brushProperty name="width" value="0.1" units="cm"/>
      <inkml:brushProperty name="height" value="0.1" units="cm"/>
      <inkml:brushProperty name="color" value="#F4F91B"/>
    </inkml:brush>
  </inkml:definitions>
  <inkml:trace contextRef="#ctx0" brushRef="#br0">7422 1547 5239 0 0,'0'0'69'0'0,"1"0"0"0"0,-1-1 0 0 0,1 1 0 0 0,-1-1 0 0 0,1 1 0 0 0,-1-1 0 0 0,0 1 0 0 0,1-1 0 0 0,-1 0 0 0 0,0 1 0 0 0,1-1 0 0 0,-1 1 0 0 0,0-1 0 0 0,0 0 0 0 0,1 1 0 0 0,-1-1 0 0 0,0 0 0 0 0,0 1 0 0 0,0-1 0 0 0,0 0 0 0 0,0 1 0 0 0,0-1 0 0 0,0 0 0 0 0,0 1 0 0 0,0-1 0 0 0,0 0 0 0 0,-1 1 0 0 0,1-1-1 0 0,0-1 1 0 0,-1 1 19 0 0,0-1-1 0 0,-1 1 0 0 0,1 0 1 0 0,0 0-1 0 0,0 0 0 0 0,-1-1 1 0 0,1 1-1 0 0,0 0 0 0 0,-1 0 0 0 0,1 1 1 0 0,-3-2-1 0 0,-4-2 224 0 0,-1 1 0 0 0,1 1 0 0 0,-14-4-1 0 0,1 3 399 0 0,0 1-1 0 0,-1 1 1 0 0,1 1-1 0 0,-40 5 0 0 0,-85 22 470 0 0,111-19-842 0 0,-55 15 498 0 0,-29 6 28 0 0,98-25-624 0 0,-1-1 0 0 0,1-1-1 0 0,-1-1 1 0 0,0-1 0 0 0,0-1 0 0 0,-37-6-1 0 0,31 1 279 0 0,-46-3 0 0 0,60 9-459 0 0,0 0-1 0 0,1 1 1 0 0,-1 1-1 0 0,0 0 0 0 0,-19 5 1 0 0,-5 3 89 0 0,0-3 0 0 0,-1-1 1 0 0,0-2-1 0 0,0-2 0 0 0,-59-3 0 0 0,31-9 75 0 0,50 7-140 0 0,-1 0-1 0 0,1 1 1 0 0,-27 0 0 0 0,8 2-4 0 0,1-1 0 0 0,-1-2 0 0 0,1-2 0 0 0,-37-9 1 0 0,47 10 57 0 0,1 0 1 0 0,-2 2 0 0 0,-44 2 0 0 0,-74 14 5 0 0,11-1-101 0 0,72-12 46 0 0,-62-9 1 0 0,66 4-1 0 0,-83 3 1 0 0,82 5-23 0 0,-93 19 0 0 0,133-21-12 0 0,0 0 1 0 0,-1-1-1 0 0,1-1 0 0 0,0-1 1 0 0,0 0-1 0 0,0-1 0 0 0,-24-7 1 0 0,-31-2 77 0 0,-70-14 137 0 0,122 21-194 0 0,-34-1 0 0 0,-11-3 58 0 0,28 1-49 0 0,1 1 0 0 0,-1 3 0 0 0,-62 0 0 0 0,29 14-70 0 0,53-8-10 0 0,0 0 1 0 0,0-1-1 0 0,-28 0 1 0 0,9-2 12 0 0,-1 1 0 0 0,-38 7 1 0 0,12 0-9 0 0,-363 36-7 0 0,346-37 13 0 0,-1-3 0 0 0,0-4 0 0 0,1-3-1 0 0,-129-23 1 0 0,163 21 1 0 0,0 1-1 0 0,-83 5 1 0 0,-24-1 9 0 0,16-2-23 0 0,16 1 0 0 0,83 1 0 0 0,0 3 0 0 0,0 1 0 0 0,1 2 0 0 0,-47 13 0 0 0,31-7 0 0 0,-62 6 0 0 0,69-17 0 0 0,1-2 0 0 0,0-2 0 0 0,-68-14 0 0 0,63 10 0 0 0,-42-5 0 0 0,-1 5 0 0 0,-130 6 0 0 0,146-1 57 0 0,18-1-50 0 0,-35-2 57 0 0,-8-6-64 0 0,-48-2 64 0 0,144 13-65 0 0,-126 3 66 0 0,131-3-66 0 0,-18 2 24 0 0,-1-1 0 0 0,-24-2 0 0 0,39 0 6 0 0,0 0 1 0 0,0 0 0 0 0,0 0-1 0 0,0-1 1 0 0,0 0 0 0 0,0 0 0 0 0,0 0-1 0 0,1-1 1 0 0,-1 0 0 0 0,1 0-1 0 0,-9-7 1 0 0,-62-54 293 0 0,74 63-317 0 0,0-1 0 0 0,1 1 0 0 0,-1-1-1 0 0,0 0 1 0 0,1 0 0 0 0,-1 0 0 0 0,1 0 0 0 0,-1 0 0 0 0,1 0 0 0 0,0 0 0 0 0,0-1 0 0 0,0 1 0 0 0,0 0-1 0 0,1 0 1 0 0,-1-1 0 0 0,0 1 0 0 0,1-3 0 0 0,0-2 16 0 0,0 1 0 0 0,1-1 0 0 0,-1 1 1 0 0,1-1-1 0 0,3-6 0 0 0,-1-3-16 0 0,6-54 104 0 0,-7 48-92 0 0,-2 9 5 0 0,0 0 0 0 0,-1 1 0 0 0,-5-26 0 0 0,0-2 24 0 0,0-15 43 0 0,1 20 7 0 0,0-40 1 0 0,5 26 3 0 0,2 1 1 0 0,12-63-1 0 0,-1 17-101 0 0,-10 57 0 0 0,15-60 0 0 0,-13 82 0 0 0,2 0 0 0 0,-1 1 0 0 0,17-26 0 0 0,-16 28 0 0 0,-2 4 0 0 0,0 2 0 0 0,0-1 0 0 0,1 0 0 0 0,0 1 0 0 0,0 0 0 0 0,1 1 0 0 0,-1-1 0 0 0,1 1 0 0 0,0 0 0 0 0,1 1 0 0 0,-1 0 0 0 0,15-6 0 0 0,8-1 0 0 0,0 1 0 0 0,35-6 0 0 0,-27 7 0 0 0,34-7 0 0 0,1 3 0 0 0,113-6 0 0 0,102-16 0 0 0,-63 4 0 0 0,39 29 0 0 0,-54 3 0 0 0,185-11 0 0 0,-315 10 0 0 0,254-10 0 0 0,-253 2 0 0 0,334-32 0 0 0,-191 13 2 0 0,-131 13-33 0 0,151-3 0 0 0,170 2-45 0 0,84-23 76 0 0,-263 19-36 0 0,-78 5 8 0 0,400 8 2 0 0,-299 9-25 0 0,253 4-135 0 0,-322-3 105 0 0,137 17 81 0 0,-193-10 0 0 0,187-6-40 0 0,-92-5 16 0 0,-83 1-8 0 0,213-25 0 0 0,172 0-154 0 0,-366 22 145 0 0,235 1-172 0 0,536 64-363 0 0,-864-54 599 0 0,322 51-414 0 0,-380-56 380 0 0,0 0 1 0 0,0 0-1 0 0,-1 1 0 0 0,0 0 1 0 0,0 1-1 0 0,-1 1 0 0 0,1 0 1 0 0,-1 0-1 0 0,-1 1 0 0 0,1 1 1 0 0,11 12-1 0 0,46 47-104 0 0,121 129-458 0 0,-168-175 564 0 0,0-2 1 0 0,1 0-1 0 0,1-1 0 0 0,39 24 1 0 0,34 26-13 0 0,-92-65 21 0 0,1 1 0 0 0,-1-1 0 0 0,0 1 0 0 0,0 0 0 0 0,0 0 0 0 0,0 0 0 0 0,-1 0 0 0 0,0 1 0 0 0,0-1 0 0 0,-1 1 0 0 0,1 0 0 0 0,-1 0 0 0 0,2 11 0 0 0,8 19-16 0 0,2 0-1 0 0,27 48 1 0 0,-23-51-7 0 0,-2 1 0 0 0,19 62 1 0 0,-30-77 20 0 0,-1 0 0 0 0,-1 0 0 0 0,-1 1 0 0 0,0-1 0 0 0,-2 1 0 0 0,-3 34 0 0 0,2-42 3 0 0,-1 0-1 0 0,0-1 0 0 0,-1 1 0 0 0,-1-1 0 0 0,0 1 1 0 0,0-1-1 0 0,-1 0 0 0 0,0-1 0 0 0,-1 1 1 0 0,0-1-1 0 0,-1 0 0 0 0,-11 12 0 0 0,-217 219-2533 0 0,192-197 1258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37:42.095"/>
    </inkml:context>
    <inkml:brush xml:id="br0">
      <inkml:brushProperty name="width" value="0.1" units="cm"/>
      <inkml:brushProperty name="height" value="0.1" units="cm"/>
      <inkml:brushProperty name="color" value="#E71224"/>
    </inkml:brush>
  </inkml:definitions>
  <inkml:trace contextRef="#ctx0" brushRef="#br0">2205 186 455 0 0,'-4'-4'175'0'0,"-1"1"-1"0"0,0 0 1 0 0,-1 0-1 0 0,1 0 1 0 0,0 0-1 0 0,-1 1 0 0 0,0 0 1 0 0,1 1-1 0 0,-12-3 1 0 0,-11-4 956 0 0,19 6-899 0 0,1 0-1 0 0,0 0 0 0 0,-1 1 0 0 0,1 0 0 0 0,-1 1 1 0 0,1 0-1 0 0,-1 0 0 0 0,1 1 0 0 0,-1 0 0 0 0,-12 3 0 0 0,-7 3 152 0 0,-48 21-1 0 0,49-18-306 0 0,-43 12 0 0 0,34-13-40 0 0,-1-3 0 0 0,0-1-1 0 0,-69 1 1 0 0,5-11 475 0 0,-56-1 1226 0 0,104 12-1245 0 0,10 0-348 0 0,-6-2-72 0 0,30-2-60 0 0,0-1-1 0 0,0 0 0 0 0,-35-4 0 0 0,-89-23 1021 0 0,119 23-755 0 0,-1 0-1 0 0,0 2 0 0 0,0 1 0 0 0,-39 5 1 0 0,55-5-266 0 0,0 0 0 0 0,-1-1 1 0 0,-13-2-1 0 0,13 1-3 0 0,1 1-1 0 0,-1 0 0 0 0,-12 1 0 0 0,2 2 34 0 0,5-2 66 0 0,-26 6 1 0 0,33-4-90 0 0,0 0 0 0 0,0-1 0 0 0,-1 0 0 0 0,1 0 0 0 0,0-1 0 0 0,-1 0 0 0 0,-9-2 0 0 0,6 1 149 0 0,10 1 184 0 0,6-2-41 0 0,2 0-231 0 0,14-1 171 0 0,-18 3-209 0 0,0 0-1 0 0,1 0 0 0 0,-1 0 1 0 0,0-1-1 0 0,0 1 0 0 0,1-1 1 0 0,-1 1-1 0 0,3-2 0 0 0,1-1 70 0 0,1 1 1 0 0,-1 1-1 0 0,0-1 0 0 0,1 1 0 0 0,6-1 1 0 0,16-2 195 0 0,-6-2-164 0 0,0 2 0 0 0,1 1 0 0 0,42-1 0 0 0,-39 4-110 0 0,-6 1 20 0 0,-1-1 0 0 0,30-5 0 0 0,-45 5-22 0 0,0 0-1 0 0,0 0 1 0 0,0 0-1 0 0,1 1 0 0 0,-1 0 1 0 0,0 0-1 0 0,0 0 1 0 0,10 4-1 0 0,-9-3 5 0 0,0 0 1 0 0,1 0-1 0 0,-1-1 0 0 0,13 2 0 0 0,130-11 292 0 0,1 1-137 0 0,-18 3-72 0 0,-75-1-51 0 0,37-1 87 0 0,-53 7-108 0 0,0-2 1 0 0,0-2-1 0 0,48-10 0 0 0,63-21 15 0 0,-125 31-29 0 0,0 0-1 0 0,48 2 0 0 0,-52 1 9 0 0,264 7 99 0 0,-161-1-121 0 0,-84-3-5 0 0,0-1 0 0 0,0-2-1 0 0,80-11 1 0 0,-51 4-12 0 0,-27 4 0 0 0,43 0 30 0 0,9-1 4 0 0,101-14 30 0 0,-119 11-64 0 0,-34 3 0 0 0,66 2 0 0 0,-49 7 0 0 0,-23-1 0 0 0,54-2 0 0 0,16-1 0 0 0,-42 0 0 0 0,34 3 0 0 0,-59-1 0 0 0,1-2 0 0 0,49-5 0 0 0,55-5 0 0 0,-16 3 0 0 0,-108 5 20 0 0,0 1-1 0 0,0 1 1 0 0,28 5 0 0 0,35 1 29 0 0,-56-6-38 0 0,0-2 0 0 0,0-1-1 0 0,-1 0 1 0 0,1-3 0 0 0,33-8-1 0 0,-44 8 15 0 0,0 1-1 0 0,1 2 0 0 0,19-2 1 0 0,-19 2 10 0 0,1 0 0 0 0,28-7 0 0 0,-29 0 32 0 0,-18 9-65 0 0,0 0 0 0 0,-1-1 1 0 0,1 1-1 0 0,0-1 1 0 0,0 0-1 0 0,-1 1 0 0 0,1-1 1 0 0,0 1-1 0 0,-1-1 1 0 0,1 0-1 0 0,-1 0 0 0 0,1 1 1 0 0,-1-1-1 0 0,1 0 1 0 0,-1 0-1 0 0,0 1 1 0 0,1-1-1 0 0,-1 0 0 0 0,0 0 1 0 0,1-1-1 0 0,-1 1-1 0 0,0 1-1 0 0,0 0 1 0 0,-1-1 0 0 0,1 1-1 0 0,0 0 1 0 0,0-1-1 0 0,0 1 1 0 0,0 0 0 0 0,-1 0-1 0 0,1-1 1 0 0,0 1-1 0 0,0 0 1 0 0,0-1-1 0 0,-1 1 1 0 0,1 0 0 0 0,0 0-1 0 0,-1-1 1 0 0,1 1-1 0 0,0 0 1 0 0,0 0 0 0 0,-1 0-1 0 0,1 0 1 0 0,0-1-1 0 0,-1 1 1 0 0,1 0 0 0 0,-1 0-1 0 0,1 0 1 0 0,0 0-1 0 0,-1 0 1 0 0,1 0-1 0 0,0 0 1 0 0,-1 0 0 0 0,1 0-1 0 0,0 0 1 0 0,-1 0-1 0 0,1 0 1 0 0,0 0 0 0 0,-1 0-1 0 0,1 0 1 0 0,-1 1-1 0 0,1-1 1 0 0,-1 0-1 0 0,-19 6 46 0 0,16-4-34 0 0,-32 7 7 0 0,1-1-1 0 0,-43 3 1 0 0,-75 0-16 0 0,75-6 55 0 0,-13-2-58 0 0,-30 3 0 0 0,-52-2-4 0 0,69-4 62 0 0,-206-11 27 0 0,125 1-32 0 0,-144-4 86 0 0,-55 23 42 0 0,147 13-138 0 0,85-7-22 0 0,-41 12-21 0 0,157-21 0 0 0,17-3 2 0 0,-171 20 60 0 0,99-13-62 0 0,61-5 0 0 0,-44 1 0 0 0,29-6 4 0 0,17 2 9 0 0,0-3-1 0 0,0 0 0 0 0,-47-8 1 0 0,17-4-2 0 0,23 7-6 0 0,-34-12 0 0 0,30 7 55 0 0,-53-8 0 0 0,42 9-52 0 0,4 4 20 0 0,1 3 1 0 0,-1 1-1 0 0,-67 5 1 0 0,88-2-26 0 0,-62 4 2 0 0,-146 1 108 0 0,-68 7 25 0 0,222-3-64 0 0,46-5-6 0 0,0-2 1 0 0,-57 0 0 0 0,84-4-66 0 0,1 1 0 0 0,-1 0 0 0 0,0 0 0 0 0,1 0 0 0 0,-1 0 0 0 0,0 1-1 0 0,1 0 1 0 0,-1 0 0 0 0,1 1 0 0 0,0 0 0 0 0,-1 0 0 0 0,1 0 0 0 0,0 0 0 0 0,0 1 0 0 0,0 0-1 0 0,1 0 1 0 0,-8 6 0 0 0,-4 4-516 0 0,0 2 0 0 0,-20 25-1 0 0,19-20-982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51:59.852"/>
    </inkml:context>
    <inkml:brush xml:id="br0">
      <inkml:brushProperty name="width" value="0.1" units="cm"/>
      <inkml:brushProperty name="height" value="0.1" units="cm"/>
      <inkml:brushProperty name="color" value="#F4F91B"/>
    </inkml:brush>
  </inkml:definitions>
  <inkml:trace contextRef="#ctx0" brushRef="#br0">2615 0 919 0 0,'-134'34'902'0'0,"-249"27"0"0"0,289-51-385 0 0,-217 19 874 0 0,251-24-1135 0 0,-1-3 0 0 0,0-2 0 0 0,-78-11 0 0 0,42-1-57 0 0,0 4 0 0 0,0 5-1 0 0,-146 13 1 0 0,38-3-117 0 0,-52 5 71 0 0,234-9-140 0 0,-49 5 353 0 0,-105 27 0 0 0,82-14 203 0 0,95-21-558 0 0,0 0 0 0 0,-1 0 0 0 0,1 0 0 0 0,0 0-1 0 0,-1 0 1 0 0,1 0 0 0 0,-1 0 0 0 0,1 0 0 0 0,0 0 0 0 0,-1 0-1 0 0,1 0 1 0 0,0 1 0 0 0,-1-1 0 0 0,1 0 0 0 0,0 0-1 0 0,0 0 1 0 0,-1 1 0 0 0,1-1 0 0 0,0 0 0 0 0,-1 1 0 0 0,1-1-1 0 0,0 0 1 0 0,0 0 0 0 0,0 1 0 0 0,-1-1 0 0 0,1 0-1 0 0,0 1 1 0 0,7 5 234 0 0,19-1 39 0 0,10-4 267 0 0,3-1-30 0 0,43-4-1 0 0,124-17-45 0 0,6 5-269 0 0,6-2-28 0 0,-145 8-153 0 0,348-33 259 0 0,-339 42-265 0 0,178-9 90 0 0,34-3 30 0 0,-99 18-77 0 0,25-1-7 0 0,-118-7-49 0 0,328-5 63 0 0,-135-3 8 0 0,-174 4-25 0 0,169 10 0 0 0,208 28 45 0 0,-264-19-66 0 0,-174-9-31 0 0,305 7 0 0 0,47-13 203 0 0,-132-4-77 0 0,-21 0 4 0 0,-226 7-119 0 0,51 1 106 0 0,153 22 0 0 0,-233-22-125 0 0,0-1 0 0 0,1 1 0 0 0,-1 0 0 0 0,0 0 0 0 0,0 0 0 0 0,0 1 0 0 0,0-1 0 0 0,0 1 0 0 0,0 0 0 0 0,-1 0-1 0 0,1 0 1 0 0,-1 1 0 0 0,1-1 0 0 0,-1 1 0 0 0,0 0 0 0 0,0 0 0 0 0,5 5 0 0 0,-2 8-119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49:56.318"/>
    </inkml:context>
    <inkml:brush xml:id="br0">
      <inkml:brushProperty name="width" value="0.1" units="cm"/>
      <inkml:brushProperty name="height" value="0.1" units="cm"/>
      <inkml:brushProperty name="color" value="#F4F91B"/>
    </inkml:brush>
  </inkml:definitions>
  <inkml:trace contextRef="#ctx0" brushRef="#br0">3171 152 5351 0 0,'0'-2'104'0'0,"0"-1"0"0"0,0 0-1 0 0,0 1 1 0 0,-1-1 0 0 0,1 1-1 0 0,-1-1 1 0 0,1 1 0 0 0,-1-1-1 0 0,0 1 1 0 0,0 0 0 0 0,0-1-1 0 0,0 1 1 0 0,0 0 0 0 0,-3-3-1 0 0,1 1 26 0 0,0 1 0 0 0,-1 0-1 0 0,1 1 1 0 0,-1-1-1 0 0,0 1 1 0 0,0-1 0 0 0,-6-1-1 0 0,-4-2 123 0 0,-1 1 0 0 0,0 0-1 0 0,0 2 1 0 0,0-1 0 0 0,-21 0-1 0 0,-29-8 574 0 0,35 7-488 0 0,0 0 0 0 0,-1 3 0 0 0,1 0 0 0 0,-47 4 0 0 0,-123 18 622 0 0,24-2-701 0 0,-281-8 1151 0 0,246-8-918 0 0,-99-5-149 0 0,145-21 151 0 0,-35-2 314 0 0,-18 10-239 0 0,-86-3-406 0 0,-6 34-229 0 0,177 0-4908 0 0,67-6-348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49:57.501"/>
    </inkml:context>
    <inkml:brush xml:id="br0">
      <inkml:brushProperty name="width" value="0.1" units="cm"/>
      <inkml:brushProperty name="height" value="0.1" units="cm"/>
      <inkml:brushProperty name="color" value="#F4F91B"/>
    </inkml:brush>
  </inkml:definitions>
  <inkml:trace contextRef="#ctx0" brushRef="#br0">3120 20 455 0 0,'-2'1'408'0'0,"1"0"-1"0"0,-1 0 0 0 0,0 0 0 0 0,0-1 0 0 0,0 1 1 0 0,0 0-1 0 0,1-1 0 0 0,-1 1 0 0 0,0-1 0 0 0,-3 1 0 0 0,-3 0 177 0 0,-30 13 1691 0 0,24-8-1857 0 0,-1 0-1 0 0,-31 6 0 0 0,33-10-281 0 0,0-1 0 0 0,0-1-1 0 0,0 0 1 0 0,1-1 0 0 0,-18-3 0 0 0,-62-18 1152 0 0,63 14-941 0 0,0 1 1 0 0,-32-3-1 0 0,5 7-51 0 0,-82 8 1 0 0,-17-1 385 0 0,106-6-349 0 0,-113-8 427 0 0,85 3-548 0 0,-1 2 0 0 0,-91 7 1 0 0,-156 28 89 0 0,211-18-178 0 0,-324-6 413 0 0,342-9-492 0 0,-57-3-325 0 0,-141 1 1134 0 0,242 7-2112 0 0,1 3 0 0 0,0 2 1 0 0,-86 23-1 0 0,61-7-3785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49:59.424"/>
    </inkml:context>
    <inkml:brush xml:id="br0">
      <inkml:brushProperty name="width" value="0.1" units="cm"/>
      <inkml:brushProperty name="height" value="0.1" units="cm"/>
      <inkml:brushProperty name="color" value="#F4F91B"/>
    </inkml:brush>
  </inkml:definitions>
  <inkml:trace contextRef="#ctx0" brushRef="#br0">1297 81 3679 0 0,'-1'0'53'0'0,"1"-1"0"0"0,-1 0-1 0 0,0 0 1 0 0,0 0 0 0 0,0 1-1 0 0,0-1 1 0 0,0 1-1 0 0,0-1 1 0 0,-1 1 0 0 0,1-1-1 0 0,0 1 1 0 0,0-1-1 0 0,0 1 1 0 0,0 0 0 0 0,-1 0-1 0 0,1 0 1 0 0,0-1 0 0 0,0 1-1 0 0,0 0 1 0 0,-1 1-1 0 0,1-1 1 0 0,-1 0 0 0 0,-3 1 312 0 0,1 1-1 0 0,0-1 1 0 0,0 1 0 0 0,-7 4 0 0 0,-14 5-458 0 0,16-8 226 0 0,0-1 0 0 0,1-1 1 0 0,-1 1-1 0 0,0-2 0 0 0,0 1 1 0 0,0-1-1 0 0,0 0 0 0 0,0-1 1 0 0,0 0-1 0 0,1-1 0 0 0,-1 0 1 0 0,0 0-1 0 0,-11-5 0 0 0,-40-13 350 0 0,-1 3 0 0 0,-1 2 0 0 0,-1 2 0 0 0,-79-4-1 0 0,9 10 599 0 0,-133 10 0 0 0,38 21-4709 0 0,161-13-432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50:00.705"/>
    </inkml:context>
    <inkml:brush xml:id="br0">
      <inkml:brushProperty name="width" value="0.1" units="cm"/>
      <inkml:brushProperty name="height" value="0.1" units="cm"/>
      <inkml:brushProperty name="color" value="#F4F91B"/>
    </inkml:brush>
  </inkml:definitions>
  <inkml:trace contextRef="#ctx0" brushRef="#br0">2800 55 3223 0 0,'-39'-4'1378'0'0,"0"2"0"0"0,-41 2 0 0 0,-56 7-471 0 0,-115-2-702 0 0,164-10-78 0 0,-270-3 2218 0 0,-78-5-545 0 0,258 2-972 0 0,19 7-141 0 0,-59-3-80 0 0,-51-5-184 0 0,191 14-611 0 0,-119 18 0 0 0,7 14-5372 0 0,96-19 2185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50:01.772"/>
    </inkml:context>
    <inkml:brush xml:id="br0">
      <inkml:brushProperty name="width" value="0.1" units="cm"/>
      <inkml:brushProperty name="height" value="0.1" units="cm"/>
      <inkml:brushProperty name="color" value="#F4F91B"/>
    </inkml:brush>
  </inkml:definitions>
  <inkml:trace contextRef="#ctx0" brushRef="#br0">957 104 3767 0 0,'-5'-4'226'0'0,"0"0"-1"0"0,0-1 1 0 0,-1 2-1 0 0,0-1 1 0 0,1 1-1 0 0,-10-4 1 0 0,-7-4 515 0 0,2 1-157 0 0,0 0 0 0 0,-1 2-1 0 0,0 0 1 0 0,0 2-1 0 0,-1 0 1 0 0,0 1-1 0 0,0 1 1 0 0,0 1-1 0 0,-35 1 1 0 0,3 3-58 0 0,0 2 1 0 0,-98 21-1 0 0,-94 40-690 0 0,164-40-505 0 0,30-9 175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50:03.065"/>
    </inkml:context>
    <inkml:brush xml:id="br0">
      <inkml:brushProperty name="width" value="0.1" units="cm"/>
      <inkml:brushProperty name="height" value="0.1" units="cm"/>
      <inkml:brushProperty name="color" value="#F4F91B"/>
    </inkml:brush>
  </inkml:definitions>
  <inkml:trace contextRef="#ctx0" brushRef="#br0">3614 51 3567 0 0,'-1'-2'46'0'0,"1"0"-1"0"0,-1 0 0 0 0,1 1 0 0 0,-1-1 1 0 0,1 0-1 0 0,-1 0 0 0 0,0 1 0 0 0,0-1 1 0 0,0 0-1 0 0,0 1 0 0 0,0-1 0 0 0,0 1 1 0 0,-1-1-1 0 0,1 1 0 0 0,0 0 0 0 0,-1 0 1 0 0,1-1-1 0 0,-1 1 0 0 0,1 0 0 0 0,-1 0 1 0 0,0 0-1 0 0,0 1 0 0 0,1-1 0 0 0,-1 0 0 0 0,0 1 1 0 0,0-1-1 0 0,0 1 0 0 0,-3-1 0 0 0,-9-2 218 0 0,2 0 291 0 0,1 0 1 0 0,-1 1-1 0 0,-18 0 0 0 0,1 4 313 0 0,0 0 0 0 0,0 3 0 0 0,-33 8 0 0 0,12-2-528 0 0,21-7-15 0 0,-1 0 0 0 0,-57-1 0 0 0,-63-13 917 0 0,66 4-726 0 0,-63-1 98 0 0,-229 19-1 0 0,-52 2-5 0 0,277-13-294 0 0,-113-1 83 0 0,-119 4-80 0 0,127 1-332 0 0,-147 7 307 0 0,1 31-2243 0 0,297-25 989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50:05.184"/>
    </inkml:context>
    <inkml:brush xml:id="br0">
      <inkml:brushProperty name="width" value="0.1" units="cm"/>
      <inkml:brushProperty name="height" value="0.1" units="cm"/>
      <inkml:brushProperty name="color" value="#F4F91B"/>
    </inkml:brush>
  </inkml:definitions>
  <inkml:trace contextRef="#ctx0" brushRef="#br0">2424 79 4431 0 0,'-29'-2'389'0'0,"-13"2"1408"0"0,-69 16-139 0 0,74-9-1552 0 0,0-1 1 0 0,-45 0-1 0 0,40-6 279 0 0,-1-2 1 0 0,0-2-1 0 0,-81-19 0 0 0,33 2 459 0 0,0 4-1 0 0,-173-9 1 0 0,-347 10 1225 0 0,491 13-1773 0 0,-124 15 0 0 0,168-4-629 0 0,1 4 1 0 0,-131 39 0 0 0,150-33-711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50:07.155"/>
    </inkml:context>
    <inkml:brush xml:id="br0">
      <inkml:brushProperty name="width" value="0.1" units="cm"/>
      <inkml:brushProperty name="height" value="0.1" units="cm"/>
      <inkml:brushProperty name="color" value="#F4F91B"/>
    </inkml:brush>
  </inkml:definitions>
  <inkml:trace contextRef="#ctx0" brushRef="#br0">2644 6 3223 0 0,'-1'-1'70'0'0,"0"1"0"0"0,1-1-1 0 0,-1 0 1 0 0,0 1 0 0 0,0-1-1 0 0,0 1 1 0 0,0 0 0 0 0,0-1-1 0 0,0 1 1 0 0,0 0 0 0 0,0-1 0 0 0,0 1-1 0 0,0 0 1 0 0,0 0 0 0 0,0 0-1 0 0,0 0 1 0 0,0 0 0 0 0,0 0-1 0 0,0 0 1 0 0,0 0 0 0 0,0 1-1 0 0,0-1 1 0 0,-1 1 0 0 0,-25 11 2031 0 0,16-7-2427 0 0,-4 1 517 0 0,0 0 0 0 0,0-1 0 0 0,-1-1 0 0 0,-28 4 0 0 0,-69 1 1521 0 0,48-5-745 0 0,18 1-576 0 0,-18 1 140 0 0,-112-4 0 0 0,-173-29 599 0 0,-162-10 253 0 0,415 33-1296 0 0,0 5 0 0 0,-1 4-1 0 0,-99 19 1 0 0,159-18-144 0 0,-244 44 195 0 0,212-34-687 0 0,1 3 1 0 0,-66 28-1 0 0,71-19-4161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0T23:50:09.288"/>
    </inkml:context>
    <inkml:brush xml:id="br0">
      <inkml:brushProperty name="width" value="0.1" units="cm"/>
      <inkml:brushProperty name="height" value="0.1" units="cm"/>
      <inkml:brushProperty name="color" value="#F4F91B"/>
    </inkml:brush>
  </inkml:definitions>
  <inkml:trace contextRef="#ctx0" brushRef="#br0">5025 136 1639 0 0,'0'0'3'0'0,"0"-1"0"0"0,0 1 0 0 0,0 0 0 0 0,0-1 0 0 0,0 1 0 0 0,0 0 0 0 0,0-1 0 0 0,0 1 0 0 0,0 0 0 0 0,0 0 0 0 0,0-1 0 0 0,0 1 0 0 0,0 0 0 0 0,0-1 0 0 0,0 1 0 0 0,0 0 0 0 0,-1 0 0 0 0,1-1 0 0 0,0 1 0 0 0,0 0 0 0 0,0 0 0 0 0,0-1 0 0 0,-1 1 0 0 0,1 0-1 0 0,0 0 1 0 0,0 0 0 0 0,-1-1 0 0 0,1 1 0 0 0,0 0 0 0 0,0 0 0 0 0,-1 0 0 0 0,1 0 0 0 0,0 0 0 0 0,0 0 0 0 0,-1-1 0 0 0,1 1 0 0 0,0 0 0 0 0,-1 0 0 0 0,-13-6 108 0 0,12 6-106 0 0,-17-9 344 0 0,12 5 47 0 0,-1 1 0 0 0,1 0-1 0 0,-1 0 1 0 0,1 1-1 0 0,-1 0 1 0 0,0 0 0 0 0,0 0-1 0 0,-14 0 1 0 0,-14 4-19 0 0,-1 2 0 0 0,-35 7 0 0 0,-21 4-88 0 0,-379-7 2312 0 0,433-9-2420 0 0,-88-4 461 0 0,-127 1 362 0 0,184 5-936 0 0,44-1-219 0 0,0 0-1 0 0,0 2 0 0 0,0 0 0 0 0,-47 12 0 0 0,56-7-2531 0 0,1 0-869 0 0</inkml:trace>
  <inkml:trace contextRef="#ctx0" brushRef="#br0" timeOffset="1">2301 43 3623 0 0,'-16'-7'292'0'0,"-1"1"-1"0"0,1 0 0 0 0,-1 1 0 0 0,0 1 0 0 0,-21-3 0 0 0,-1 3 177 0 0,-48 0 0 0 0,5 8 626 0 0,-152 28 0 0 0,186-24-1019 0 0,-23 0 405 0 0,-1-3 0 0 0,-112-7 0 0 0,105-1-83 0 0,-379 7 1098 0 0,336-5-1226 0 0,-234-33 0 0 0,312 27-344 0 0,-1 3 1 0 0,0 1-1 0 0,1 2 0 0 0,-1 3 0 0 0,-55 7 0 0 0,76-3-316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11/20/2024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2480711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F4E70-5B58-9FC0-8793-6B4242FBF5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8F34E2-7A33-2D02-4B9A-43FFD73DC1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F3492F-5BA4-55C4-61C8-B1B7C2500699}"/>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1AACB570-37DD-11B1-A97F-8EC6CB7BD539}"/>
              </a:ext>
            </a:extLst>
          </p:cNvPr>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4282537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7E22A-B2E4-E17F-5196-680BA2CD23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E02EE2-D311-AE63-F4A3-1FDC1C91F3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B1BA47-D2FD-B623-265B-D8A53DE7972F}"/>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469AB227-4298-667B-E3E6-9E3C5C94C060}"/>
              </a:ext>
            </a:extLst>
          </p:cNvPr>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76010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E6CE1-C275-FC65-92B8-93AFC35666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22F09E-DB42-1F47-7C9F-46E8FEF499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A60383-B7DC-2E20-F6E8-3C3618E2AF31}"/>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922E4CB2-F34C-F824-F12F-9323142B33A5}"/>
              </a:ext>
            </a:extLst>
          </p:cNvPr>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705777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C735F-A9EA-B4BE-BEF1-9D49C9C7A3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DC2EC2-75AD-9B69-7D7A-5D877B9CB7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C5CB14-6499-630B-E47F-1192677F8EF4}"/>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CB96DA14-FC8F-0919-DC6D-041050317C93}"/>
              </a:ext>
            </a:extLst>
          </p:cNvPr>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1818346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02FE7-85BF-CBC9-6BBD-0CA5AB215F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73E059-829F-73FF-98CD-B5E0E60123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4A02DB-A882-B85D-68CF-2DACC196D122}"/>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C3FD837A-7E6D-7B83-DFB3-49F234E1BB7D}"/>
              </a:ext>
            </a:extLst>
          </p:cNvPr>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1051084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D7F35-154F-9635-6637-783421084B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402BDA-4856-1144-8645-4CDC19A889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9CBB2C-3EED-D02A-2C31-0FFBD2BAD437}"/>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7BA1B6C8-FD9A-B809-C6D7-2AD69ECB3C76}"/>
              </a:ext>
            </a:extLst>
          </p:cNvPr>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1906013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EE6CE-1FDA-38D9-6398-1E9CBCB4CD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5C782B-3D2F-0AAB-7D6D-7C7CD58B7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7FD994-1194-B320-1DBF-C2E31FCB7261}"/>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E6CDD50A-3C94-EEA1-B782-22E2127D72C2}"/>
              </a:ext>
            </a:extLst>
          </p:cNvPr>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3356894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AF595-409A-8FD1-80D2-4B5E0758C1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7AECD5-0C42-F881-C76B-7D90ED397D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E24875-E832-B695-5BC4-6466934C9A09}"/>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E616F708-9F3A-6D00-27B1-69F1DDFC87E1}"/>
              </a:ext>
            </a:extLst>
          </p:cNvPr>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582822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D7859-E08A-AB30-FE33-4B0FB26547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4A7D91-68DD-4964-572C-53F026A42B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6569D7-0B31-4486-E485-276A8C9F2049}"/>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84B19223-3F9A-18C8-088D-4980516136FB}"/>
              </a:ext>
            </a:extLst>
          </p:cNvPr>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4109050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835462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2623986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41F15-36C3-2F90-2AC0-EBC7A9824B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BCA239-DBDE-6A5A-5192-E7B3EF9085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04B2F0-85D7-D11B-64F5-BFABEEDB6FB8}"/>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979A22D1-7CEA-9CF2-F9F8-8102B4C3BE97}"/>
              </a:ext>
            </a:extLst>
          </p:cNvPr>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2007334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D0D77-1D5C-EDCD-0405-E429BACB1F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F3BB69-4F32-60D2-E484-F18490EC0A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DBEE3E-7644-B686-8F42-71C8D6C235FF}"/>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6F5CC2EC-3745-CA43-254E-070A0DC7D055}"/>
              </a:ext>
            </a:extLst>
          </p:cNvPr>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607035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11/20/2024</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11/20/2024</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11/20/2024</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11/20/2024</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11/20/2024</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11/20/2024</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11/20/2024</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11/20/2024</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11/20/2024</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11/20/2024</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11/20/2024</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11/20/2024</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youtube.com/user/MATSATI/" TargetMode="External"/><Relationship Id="rId5" Type="http://schemas.openxmlformats.org/officeDocument/2006/relationships/hyperlink" Target="https://www.matsati.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ustomXml" Target="../ink/ink139.xml"/><Relationship Id="rId13" Type="http://schemas.openxmlformats.org/officeDocument/2006/relationships/image" Target="../media/image146.png"/><Relationship Id="rId18" Type="http://schemas.openxmlformats.org/officeDocument/2006/relationships/customXml" Target="../ink/ink144.xml"/><Relationship Id="rId3" Type="http://schemas.openxmlformats.org/officeDocument/2006/relationships/image" Target="../media/image3.png"/><Relationship Id="rId21" Type="http://schemas.openxmlformats.org/officeDocument/2006/relationships/image" Target="../media/image150.png"/><Relationship Id="rId7" Type="http://schemas.openxmlformats.org/officeDocument/2006/relationships/image" Target="../media/image143.png"/><Relationship Id="rId12" Type="http://schemas.openxmlformats.org/officeDocument/2006/relationships/customXml" Target="../ink/ink141.xml"/><Relationship Id="rId17" Type="http://schemas.openxmlformats.org/officeDocument/2006/relationships/image" Target="../media/image148.png"/><Relationship Id="rId2" Type="http://schemas.openxmlformats.org/officeDocument/2006/relationships/notesSlide" Target="../notesSlides/notesSlide10.xml"/><Relationship Id="rId16" Type="http://schemas.openxmlformats.org/officeDocument/2006/relationships/customXml" Target="../ink/ink143.xml"/><Relationship Id="rId20" Type="http://schemas.openxmlformats.org/officeDocument/2006/relationships/customXml" Target="../ink/ink145.xml"/><Relationship Id="rId1" Type="http://schemas.openxmlformats.org/officeDocument/2006/relationships/slideLayout" Target="../slideLayouts/slideLayout1.xml"/><Relationship Id="rId6" Type="http://schemas.openxmlformats.org/officeDocument/2006/relationships/customXml" Target="../ink/ink138.xml"/><Relationship Id="rId11" Type="http://schemas.openxmlformats.org/officeDocument/2006/relationships/image" Target="../media/image145.png"/><Relationship Id="rId5" Type="http://schemas.openxmlformats.org/officeDocument/2006/relationships/image" Target="../media/image142.png"/><Relationship Id="rId15" Type="http://schemas.openxmlformats.org/officeDocument/2006/relationships/image" Target="../media/image147.png"/><Relationship Id="rId10" Type="http://schemas.openxmlformats.org/officeDocument/2006/relationships/customXml" Target="../ink/ink140.xml"/><Relationship Id="rId19" Type="http://schemas.openxmlformats.org/officeDocument/2006/relationships/image" Target="../media/image149.png"/><Relationship Id="rId4" Type="http://schemas.openxmlformats.org/officeDocument/2006/relationships/customXml" Target="../ink/ink137.xml"/><Relationship Id="rId9" Type="http://schemas.openxmlformats.org/officeDocument/2006/relationships/image" Target="../media/image144.png"/><Relationship Id="rId14" Type="http://schemas.openxmlformats.org/officeDocument/2006/relationships/customXml" Target="../ink/ink142.xml"/></Relationships>
</file>

<file path=ppt/slides/_rels/slide11.xml.rels><?xml version="1.0" encoding="UTF-8" standalone="yes"?>
<Relationships xmlns="http://schemas.openxmlformats.org/package/2006/relationships"><Relationship Id="rId8" Type="http://schemas.openxmlformats.org/officeDocument/2006/relationships/customXml" Target="../ink/ink148.xml"/><Relationship Id="rId13" Type="http://schemas.openxmlformats.org/officeDocument/2006/relationships/image" Target="../media/image155.png"/><Relationship Id="rId18" Type="http://schemas.openxmlformats.org/officeDocument/2006/relationships/customXml" Target="../ink/ink153.xml"/><Relationship Id="rId3" Type="http://schemas.openxmlformats.org/officeDocument/2006/relationships/image" Target="../media/image3.png"/><Relationship Id="rId7" Type="http://schemas.openxmlformats.org/officeDocument/2006/relationships/image" Target="../media/image152.png"/><Relationship Id="rId12" Type="http://schemas.openxmlformats.org/officeDocument/2006/relationships/customXml" Target="../ink/ink150.xml"/><Relationship Id="rId17" Type="http://schemas.openxmlformats.org/officeDocument/2006/relationships/image" Target="../media/image157.png"/><Relationship Id="rId2" Type="http://schemas.openxmlformats.org/officeDocument/2006/relationships/notesSlide" Target="../notesSlides/notesSlide11.xml"/><Relationship Id="rId16" Type="http://schemas.openxmlformats.org/officeDocument/2006/relationships/customXml" Target="../ink/ink152.xml"/><Relationship Id="rId1" Type="http://schemas.openxmlformats.org/officeDocument/2006/relationships/slideLayout" Target="../slideLayouts/slideLayout1.xml"/><Relationship Id="rId6" Type="http://schemas.openxmlformats.org/officeDocument/2006/relationships/customXml" Target="../ink/ink147.xml"/><Relationship Id="rId11" Type="http://schemas.openxmlformats.org/officeDocument/2006/relationships/image" Target="../media/image154.png"/><Relationship Id="rId5" Type="http://schemas.openxmlformats.org/officeDocument/2006/relationships/image" Target="../media/image151.png"/><Relationship Id="rId15" Type="http://schemas.openxmlformats.org/officeDocument/2006/relationships/image" Target="../media/image156.png"/><Relationship Id="rId10" Type="http://schemas.openxmlformats.org/officeDocument/2006/relationships/customXml" Target="../ink/ink149.xml"/><Relationship Id="rId19" Type="http://schemas.openxmlformats.org/officeDocument/2006/relationships/image" Target="../media/image158.png"/><Relationship Id="rId4" Type="http://schemas.openxmlformats.org/officeDocument/2006/relationships/customXml" Target="../ink/ink146.xml"/><Relationship Id="rId9" Type="http://schemas.openxmlformats.org/officeDocument/2006/relationships/image" Target="../media/image153.png"/><Relationship Id="rId14" Type="http://schemas.openxmlformats.org/officeDocument/2006/relationships/customXml" Target="../ink/ink151.xml"/></Relationships>
</file>

<file path=ppt/slides/_rels/slide12.xml.rels><?xml version="1.0" encoding="UTF-8" standalone="yes"?>
<Relationships xmlns="http://schemas.openxmlformats.org/package/2006/relationships"><Relationship Id="rId13" Type="http://schemas.openxmlformats.org/officeDocument/2006/relationships/image" Target="../media/image163.png"/><Relationship Id="rId18" Type="http://schemas.openxmlformats.org/officeDocument/2006/relationships/customXml" Target="../ink/ink161.xml"/><Relationship Id="rId26" Type="http://schemas.openxmlformats.org/officeDocument/2006/relationships/customXml" Target="../ink/ink165.xml"/><Relationship Id="rId39" Type="http://schemas.openxmlformats.org/officeDocument/2006/relationships/image" Target="../media/image176.png"/><Relationship Id="rId21" Type="http://schemas.openxmlformats.org/officeDocument/2006/relationships/image" Target="../media/image167.png"/><Relationship Id="rId34" Type="http://schemas.openxmlformats.org/officeDocument/2006/relationships/customXml" Target="../ink/ink169.xml"/><Relationship Id="rId42" Type="http://schemas.openxmlformats.org/officeDocument/2006/relationships/customXml" Target="../ink/ink173.xml"/><Relationship Id="rId47" Type="http://schemas.openxmlformats.org/officeDocument/2006/relationships/image" Target="../media/image180.png"/><Relationship Id="rId50" Type="http://schemas.openxmlformats.org/officeDocument/2006/relationships/customXml" Target="../ink/ink177.xml"/><Relationship Id="rId55" Type="http://schemas.openxmlformats.org/officeDocument/2006/relationships/image" Target="../media/image184.png"/><Relationship Id="rId7" Type="http://schemas.openxmlformats.org/officeDocument/2006/relationships/image" Target="../media/image160.png"/><Relationship Id="rId2" Type="http://schemas.openxmlformats.org/officeDocument/2006/relationships/notesSlide" Target="../notesSlides/notesSlide12.xml"/><Relationship Id="rId16" Type="http://schemas.openxmlformats.org/officeDocument/2006/relationships/customXml" Target="../ink/ink160.xml"/><Relationship Id="rId29" Type="http://schemas.openxmlformats.org/officeDocument/2006/relationships/image" Target="../media/image171.png"/><Relationship Id="rId11" Type="http://schemas.openxmlformats.org/officeDocument/2006/relationships/image" Target="../media/image162.png"/><Relationship Id="rId24" Type="http://schemas.openxmlformats.org/officeDocument/2006/relationships/customXml" Target="../ink/ink164.xml"/><Relationship Id="rId32" Type="http://schemas.openxmlformats.org/officeDocument/2006/relationships/customXml" Target="../ink/ink168.xml"/><Relationship Id="rId37" Type="http://schemas.openxmlformats.org/officeDocument/2006/relationships/image" Target="../media/image175.png"/><Relationship Id="rId40" Type="http://schemas.openxmlformats.org/officeDocument/2006/relationships/customXml" Target="../ink/ink172.xml"/><Relationship Id="rId45" Type="http://schemas.openxmlformats.org/officeDocument/2006/relationships/image" Target="../media/image179.png"/><Relationship Id="rId53" Type="http://schemas.openxmlformats.org/officeDocument/2006/relationships/image" Target="../media/image183.png"/><Relationship Id="rId5" Type="http://schemas.openxmlformats.org/officeDocument/2006/relationships/image" Target="../media/image159.png"/><Relationship Id="rId10" Type="http://schemas.openxmlformats.org/officeDocument/2006/relationships/customXml" Target="../ink/ink157.xml"/><Relationship Id="rId19" Type="http://schemas.openxmlformats.org/officeDocument/2006/relationships/image" Target="../media/image166.png"/><Relationship Id="rId31" Type="http://schemas.openxmlformats.org/officeDocument/2006/relationships/image" Target="../media/image172.png"/><Relationship Id="rId44" Type="http://schemas.openxmlformats.org/officeDocument/2006/relationships/customXml" Target="../ink/ink174.xml"/><Relationship Id="rId52" Type="http://schemas.openxmlformats.org/officeDocument/2006/relationships/customXml" Target="../ink/ink178.xml"/><Relationship Id="rId4" Type="http://schemas.openxmlformats.org/officeDocument/2006/relationships/customXml" Target="../ink/ink154.xml"/><Relationship Id="rId9" Type="http://schemas.openxmlformats.org/officeDocument/2006/relationships/image" Target="../media/image161.png"/><Relationship Id="rId14" Type="http://schemas.openxmlformats.org/officeDocument/2006/relationships/customXml" Target="../ink/ink159.xml"/><Relationship Id="rId22" Type="http://schemas.openxmlformats.org/officeDocument/2006/relationships/customXml" Target="../ink/ink163.xml"/><Relationship Id="rId27" Type="http://schemas.openxmlformats.org/officeDocument/2006/relationships/image" Target="../media/image170.png"/><Relationship Id="rId30" Type="http://schemas.openxmlformats.org/officeDocument/2006/relationships/customXml" Target="../ink/ink167.xml"/><Relationship Id="rId35" Type="http://schemas.openxmlformats.org/officeDocument/2006/relationships/image" Target="../media/image174.png"/><Relationship Id="rId43" Type="http://schemas.openxmlformats.org/officeDocument/2006/relationships/image" Target="../media/image178.png"/><Relationship Id="rId48" Type="http://schemas.openxmlformats.org/officeDocument/2006/relationships/customXml" Target="../ink/ink176.xml"/><Relationship Id="rId8" Type="http://schemas.openxmlformats.org/officeDocument/2006/relationships/customXml" Target="../ink/ink156.xml"/><Relationship Id="rId51" Type="http://schemas.openxmlformats.org/officeDocument/2006/relationships/image" Target="../media/image182.png"/><Relationship Id="rId3" Type="http://schemas.openxmlformats.org/officeDocument/2006/relationships/image" Target="../media/image3.png"/><Relationship Id="rId12" Type="http://schemas.openxmlformats.org/officeDocument/2006/relationships/customXml" Target="../ink/ink158.xml"/><Relationship Id="rId17" Type="http://schemas.openxmlformats.org/officeDocument/2006/relationships/image" Target="../media/image165.png"/><Relationship Id="rId25" Type="http://schemas.openxmlformats.org/officeDocument/2006/relationships/image" Target="../media/image169.png"/><Relationship Id="rId33" Type="http://schemas.openxmlformats.org/officeDocument/2006/relationships/image" Target="../media/image173.png"/><Relationship Id="rId38" Type="http://schemas.openxmlformats.org/officeDocument/2006/relationships/customXml" Target="../ink/ink171.xml"/><Relationship Id="rId46" Type="http://schemas.openxmlformats.org/officeDocument/2006/relationships/customXml" Target="../ink/ink175.xml"/><Relationship Id="rId20" Type="http://schemas.openxmlformats.org/officeDocument/2006/relationships/customXml" Target="../ink/ink162.xml"/><Relationship Id="rId41" Type="http://schemas.openxmlformats.org/officeDocument/2006/relationships/image" Target="../media/image177.png"/><Relationship Id="rId54" Type="http://schemas.openxmlformats.org/officeDocument/2006/relationships/customXml" Target="../ink/ink179.xml"/><Relationship Id="rId1" Type="http://schemas.openxmlformats.org/officeDocument/2006/relationships/slideLayout" Target="../slideLayouts/slideLayout1.xml"/><Relationship Id="rId6" Type="http://schemas.openxmlformats.org/officeDocument/2006/relationships/customXml" Target="../ink/ink155.xml"/><Relationship Id="rId15" Type="http://schemas.openxmlformats.org/officeDocument/2006/relationships/image" Target="../media/image164.png"/><Relationship Id="rId23" Type="http://schemas.openxmlformats.org/officeDocument/2006/relationships/image" Target="../media/image168.png"/><Relationship Id="rId28" Type="http://schemas.openxmlformats.org/officeDocument/2006/relationships/customXml" Target="../ink/ink166.xml"/><Relationship Id="rId36" Type="http://schemas.openxmlformats.org/officeDocument/2006/relationships/customXml" Target="../ink/ink170.xml"/><Relationship Id="rId49" Type="http://schemas.openxmlformats.org/officeDocument/2006/relationships/image" Target="../media/image181.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customXml" Target="../ink/ink182.xml"/><Relationship Id="rId13" Type="http://schemas.openxmlformats.org/officeDocument/2006/relationships/image" Target="../media/image189.png"/><Relationship Id="rId18" Type="http://schemas.openxmlformats.org/officeDocument/2006/relationships/customXml" Target="../ink/ink187.xml"/><Relationship Id="rId3" Type="http://schemas.openxmlformats.org/officeDocument/2006/relationships/image" Target="../media/image3.png"/><Relationship Id="rId7" Type="http://schemas.openxmlformats.org/officeDocument/2006/relationships/image" Target="../media/image186.png"/><Relationship Id="rId12" Type="http://schemas.openxmlformats.org/officeDocument/2006/relationships/customXml" Target="../ink/ink184.xml"/><Relationship Id="rId17" Type="http://schemas.openxmlformats.org/officeDocument/2006/relationships/image" Target="../media/image191.png"/><Relationship Id="rId2" Type="http://schemas.openxmlformats.org/officeDocument/2006/relationships/notesSlide" Target="../notesSlides/notesSlide14.xml"/><Relationship Id="rId16" Type="http://schemas.openxmlformats.org/officeDocument/2006/relationships/customXml" Target="../ink/ink186.xml"/><Relationship Id="rId1" Type="http://schemas.openxmlformats.org/officeDocument/2006/relationships/slideLayout" Target="../slideLayouts/slideLayout1.xml"/><Relationship Id="rId6" Type="http://schemas.openxmlformats.org/officeDocument/2006/relationships/customXml" Target="../ink/ink181.xml"/><Relationship Id="rId11" Type="http://schemas.openxmlformats.org/officeDocument/2006/relationships/image" Target="../media/image188.png"/><Relationship Id="rId5" Type="http://schemas.openxmlformats.org/officeDocument/2006/relationships/image" Target="../media/image185.png"/><Relationship Id="rId15" Type="http://schemas.openxmlformats.org/officeDocument/2006/relationships/image" Target="../media/image190.png"/><Relationship Id="rId10" Type="http://schemas.openxmlformats.org/officeDocument/2006/relationships/customXml" Target="../ink/ink183.xml"/><Relationship Id="rId19" Type="http://schemas.openxmlformats.org/officeDocument/2006/relationships/image" Target="../media/image192.png"/><Relationship Id="rId4" Type="http://schemas.openxmlformats.org/officeDocument/2006/relationships/customXml" Target="../ink/ink180.xml"/><Relationship Id="rId9" Type="http://schemas.openxmlformats.org/officeDocument/2006/relationships/image" Target="../media/image187.png"/><Relationship Id="rId14" Type="http://schemas.openxmlformats.org/officeDocument/2006/relationships/customXml" Target="../ink/ink185.xml"/></Relationships>
</file>

<file path=ppt/slides/_rels/slide15.xml.rels><?xml version="1.0" encoding="UTF-8" standalone="yes"?>
<Relationships xmlns="http://schemas.openxmlformats.org/package/2006/relationships"><Relationship Id="rId8" Type="http://schemas.openxmlformats.org/officeDocument/2006/relationships/customXml" Target="../ink/ink190.xml"/><Relationship Id="rId13" Type="http://schemas.openxmlformats.org/officeDocument/2006/relationships/image" Target="../media/image197.png"/><Relationship Id="rId3" Type="http://schemas.openxmlformats.org/officeDocument/2006/relationships/image" Target="../media/image3.png"/><Relationship Id="rId7" Type="http://schemas.openxmlformats.org/officeDocument/2006/relationships/image" Target="../media/image194.png"/><Relationship Id="rId12" Type="http://schemas.openxmlformats.org/officeDocument/2006/relationships/customXml" Target="../ink/ink192.xml"/><Relationship Id="rId17" Type="http://schemas.openxmlformats.org/officeDocument/2006/relationships/image" Target="../media/image199.png"/><Relationship Id="rId2" Type="http://schemas.openxmlformats.org/officeDocument/2006/relationships/notesSlide" Target="../notesSlides/notesSlide15.xml"/><Relationship Id="rId16" Type="http://schemas.openxmlformats.org/officeDocument/2006/relationships/customXml" Target="../ink/ink194.xml"/><Relationship Id="rId1" Type="http://schemas.openxmlformats.org/officeDocument/2006/relationships/slideLayout" Target="../slideLayouts/slideLayout1.xml"/><Relationship Id="rId6" Type="http://schemas.openxmlformats.org/officeDocument/2006/relationships/customXml" Target="../ink/ink189.xml"/><Relationship Id="rId11" Type="http://schemas.openxmlformats.org/officeDocument/2006/relationships/image" Target="../media/image196.png"/><Relationship Id="rId5" Type="http://schemas.openxmlformats.org/officeDocument/2006/relationships/image" Target="../media/image193.png"/><Relationship Id="rId15" Type="http://schemas.openxmlformats.org/officeDocument/2006/relationships/image" Target="../media/image198.png"/><Relationship Id="rId10" Type="http://schemas.openxmlformats.org/officeDocument/2006/relationships/customXml" Target="../ink/ink191.xml"/><Relationship Id="rId4" Type="http://schemas.openxmlformats.org/officeDocument/2006/relationships/customXml" Target="../ink/ink188.xml"/><Relationship Id="rId9" Type="http://schemas.openxmlformats.org/officeDocument/2006/relationships/image" Target="../media/image195.png"/><Relationship Id="rId14" Type="http://schemas.openxmlformats.org/officeDocument/2006/relationships/customXml" Target="../ink/ink193.xml"/></Relationships>
</file>

<file path=ppt/slides/_rels/slide16.xml.rels><?xml version="1.0" encoding="UTF-8" standalone="yes"?>
<Relationships xmlns="http://schemas.openxmlformats.org/package/2006/relationships"><Relationship Id="rId8" Type="http://schemas.openxmlformats.org/officeDocument/2006/relationships/customXml" Target="../ink/ink197.xml"/><Relationship Id="rId13" Type="http://schemas.openxmlformats.org/officeDocument/2006/relationships/image" Target="../media/image204.png"/><Relationship Id="rId3" Type="http://schemas.openxmlformats.org/officeDocument/2006/relationships/image" Target="../media/image3.png"/><Relationship Id="rId7" Type="http://schemas.openxmlformats.org/officeDocument/2006/relationships/image" Target="../media/image201.png"/><Relationship Id="rId12" Type="http://schemas.openxmlformats.org/officeDocument/2006/relationships/customXml" Target="../ink/ink199.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customXml" Target="../ink/ink196.xml"/><Relationship Id="rId11" Type="http://schemas.openxmlformats.org/officeDocument/2006/relationships/image" Target="../media/image203.png"/><Relationship Id="rId5" Type="http://schemas.openxmlformats.org/officeDocument/2006/relationships/image" Target="../media/image200.png"/><Relationship Id="rId15" Type="http://schemas.openxmlformats.org/officeDocument/2006/relationships/image" Target="../media/image205.png"/><Relationship Id="rId10" Type="http://schemas.openxmlformats.org/officeDocument/2006/relationships/customXml" Target="../ink/ink198.xml"/><Relationship Id="rId4" Type="http://schemas.openxmlformats.org/officeDocument/2006/relationships/customXml" Target="../ink/ink195.xml"/><Relationship Id="rId9" Type="http://schemas.openxmlformats.org/officeDocument/2006/relationships/image" Target="../media/image202.png"/><Relationship Id="rId14" Type="http://schemas.openxmlformats.org/officeDocument/2006/relationships/customXml" Target="../ink/ink200.xml"/></Relationships>
</file>

<file path=ppt/slides/_rels/slide17.xml.rels><?xml version="1.0" encoding="UTF-8" standalone="yes"?>
<Relationships xmlns="http://schemas.openxmlformats.org/package/2006/relationships"><Relationship Id="rId13" Type="http://schemas.openxmlformats.org/officeDocument/2006/relationships/image" Target="../media/image210.png"/><Relationship Id="rId18" Type="http://schemas.openxmlformats.org/officeDocument/2006/relationships/customXml" Target="../ink/ink208.xml"/><Relationship Id="rId26" Type="http://schemas.openxmlformats.org/officeDocument/2006/relationships/customXml" Target="../ink/ink212.xml"/><Relationship Id="rId21" Type="http://schemas.openxmlformats.org/officeDocument/2006/relationships/image" Target="../media/image214.png"/><Relationship Id="rId34" Type="http://schemas.openxmlformats.org/officeDocument/2006/relationships/customXml" Target="../ink/ink216.xml"/><Relationship Id="rId7" Type="http://schemas.openxmlformats.org/officeDocument/2006/relationships/image" Target="../media/image207.png"/><Relationship Id="rId12" Type="http://schemas.openxmlformats.org/officeDocument/2006/relationships/customXml" Target="../ink/ink205.xml"/><Relationship Id="rId17" Type="http://schemas.openxmlformats.org/officeDocument/2006/relationships/image" Target="../media/image212.png"/><Relationship Id="rId25" Type="http://schemas.openxmlformats.org/officeDocument/2006/relationships/image" Target="../media/image216.png"/><Relationship Id="rId33" Type="http://schemas.openxmlformats.org/officeDocument/2006/relationships/image" Target="../media/image220.png"/><Relationship Id="rId2" Type="http://schemas.openxmlformats.org/officeDocument/2006/relationships/notesSlide" Target="../notesSlides/notesSlide17.xml"/><Relationship Id="rId16" Type="http://schemas.openxmlformats.org/officeDocument/2006/relationships/customXml" Target="../ink/ink207.xml"/><Relationship Id="rId20" Type="http://schemas.openxmlformats.org/officeDocument/2006/relationships/customXml" Target="../ink/ink209.xml"/><Relationship Id="rId29" Type="http://schemas.openxmlformats.org/officeDocument/2006/relationships/image" Target="../media/image218.png"/><Relationship Id="rId1" Type="http://schemas.openxmlformats.org/officeDocument/2006/relationships/slideLayout" Target="../slideLayouts/slideLayout1.xml"/><Relationship Id="rId6" Type="http://schemas.openxmlformats.org/officeDocument/2006/relationships/customXml" Target="../ink/ink202.xml"/><Relationship Id="rId11" Type="http://schemas.openxmlformats.org/officeDocument/2006/relationships/image" Target="../media/image209.png"/><Relationship Id="rId24" Type="http://schemas.openxmlformats.org/officeDocument/2006/relationships/customXml" Target="../ink/ink211.xml"/><Relationship Id="rId32" Type="http://schemas.openxmlformats.org/officeDocument/2006/relationships/customXml" Target="../ink/ink215.xml"/><Relationship Id="rId37" Type="http://schemas.openxmlformats.org/officeDocument/2006/relationships/image" Target="../media/image222.png"/><Relationship Id="rId5" Type="http://schemas.openxmlformats.org/officeDocument/2006/relationships/image" Target="../media/image206.png"/><Relationship Id="rId15" Type="http://schemas.openxmlformats.org/officeDocument/2006/relationships/image" Target="../media/image211.png"/><Relationship Id="rId23" Type="http://schemas.openxmlformats.org/officeDocument/2006/relationships/image" Target="../media/image215.png"/><Relationship Id="rId28" Type="http://schemas.openxmlformats.org/officeDocument/2006/relationships/customXml" Target="../ink/ink213.xml"/><Relationship Id="rId36" Type="http://schemas.openxmlformats.org/officeDocument/2006/relationships/customXml" Target="../ink/ink217.xml"/><Relationship Id="rId10" Type="http://schemas.openxmlformats.org/officeDocument/2006/relationships/customXml" Target="../ink/ink204.xml"/><Relationship Id="rId19" Type="http://schemas.openxmlformats.org/officeDocument/2006/relationships/image" Target="../media/image213.png"/><Relationship Id="rId31" Type="http://schemas.openxmlformats.org/officeDocument/2006/relationships/image" Target="../media/image219.png"/><Relationship Id="rId4" Type="http://schemas.openxmlformats.org/officeDocument/2006/relationships/customXml" Target="../ink/ink201.xml"/><Relationship Id="rId9" Type="http://schemas.openxmlformats.org/officeDocument/2006/relationships/image" Target="../media/image208.png"/><Relationship Id="rId14" Type="http://schemas.openxmlformats.org/officeDocument/2006/relationships/customXml" Target="../ink/ink206.xml"/><Relationship Id="rId22" Type="http://schemas.openxmlformats.org/officeDocument/2006/relationships/customXml" Target="../ink/ink210.xml"/><Relationship Id="rId27" Type="http://schemas.openxmlformats.org/officeDocument/2006/relationships/image" Target="../media/image217.png"/><Relationship Id="rId30" Type="http://schemas.openxmlformats.org/officeDocument/2006/relationships/customXml" Target="../ink/ink214.xml"/><Relationship Id="rId35" Type="http://schemas.openxmlformats.org/officeDocument/2006/relationships/image" Target="../media/image221.png"/><Relationship Id="rId8" Type="http://schemas.openxmlformats.org/officeDocument/2006/relationships/customXml" Target="../ink/ink203.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customXml" Target="../ink/ink5.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8.png"/><Relationship Id="rId14" Type="http://schemas.openxmlformats.org/officeDocument/2006/relationships/customXml" Target="../ink/ink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17" Type="http://schemas.openxmlformats.org/officeDocument/2006/relationships/image" Target="../media/image68.png"/><Relationship Id="rId21" Type="http://schemas.openxmlformats.org/officeDocument/2006/relationships/image" Target="../media/image20.png"/><Relationship Id="rId63" Type="http://schemas.openxmlformats.org/officeDocument/2006/relationships/image" Target="../media/image41.png"/><Relationship Id="rId159" Type="http://schemas.openxmlformats.org/officeDocument/2006/relationships/image" Target="../media/image89.png"/><Relationship Id="rId170" Type="http://schemas.openxmlformats.org/officeDocument/2006/relationships/customXml" Target="../ink/ink90.xml"/><Relationship Id="rId191" Type="http://schemas.openxmlformats.org/officeDocument/2006/relationships/image" Target="../media/image105.png"/><Relationship Id="rId205" Type="http://schemas.openxmlformats.org/officeDocument/2006/relationships/image" Target="../media/image112.png"/><Relationship Id="rId226" Type="http://schemas.openxmlformats.org/officeDocument/2006/relationships/customXml" Target="../ink/ink118.xml"/><Relationship Id="rId247" Type="http://schemas.openxmlformats.org/officeDocument/2006/relationships/image" Target="../media/image133.png"/><Relationship Id="rId107" Type="http://schemas.openxmlformats.org/officeDocument/2006/relationships/image" Target="../media/image63.png"/><Relationship Id="rId11" Type="http://schemas.openxmlformats.org/officeDocument/2006/relationships/image" Target="../media/image15.png"/><Relationship Id="rId32" Type="http://schemas.openxmlformats.org/officeDocument/2006/relationships/customXml" Target="../ink/ink21.xml"/><Relationship Id="rId53" Type="http://schemas.openxmlformats.org/officeDocument/2006/relationships/image" Target="../media/image36.png"/><Relationship Id="rId74" Type="http://schemas.openxmlformats.org/officeDocument/2006/relationships/customXml" Target="../ink/ink42.xml"/><Relationship Id="rId128" Type="http://schemas.openxmlformats.org/officeDocument/2006/relationships/customXml" Target="../ink/ink69.xml"/><Relationship Id="rId149" Type="http://schemas.openxmlformats.org/officeDocument/2006/relationships/image" Target="../media/image84.png"/><Relationship Id="rId5" Type="http://schemas.openxmlformats.org/officeDocument/2006/relationships/image" Target="../media/image12.png"/><Relationship Id="rId95" Type="http://schemas.openxmlformats.org/officeDocument/2006/relationships/image" Target="../media/image57.png"/><Relationship Id="rId160" Type="http://schemas.openxmlformats.org/officeDocument/2006/relationships/customXml" Target="../ink/ink85.xml"/><Relationship Id="rId181" Type="http://schemas.openxmlformats.org/officeDocument/2006/relationships/image" Target="../media/image100.png"/><Relationship Id="rId216" Type="http://schemas.openxmlformats.org/officeDocument/2006/relationships/customXml" Target="../ink/ink113.xml"/><Relationship Id="rId237" Type="http://schemas.openxmlformats.org/officeDocument/2006/relationships/image" Target="../media/image128.png"/><Relationship Id="rId258" Type="http://schemas.openxmlformats.org/officeDocument/2006/relationships/customXml" Target="../ink/ink134.xml"/><Relationship Id="rId22" Type="http://schemas.openxmlformats.org/officeDocument/2006/relationships/customXml" Target="../ink/ink16.xml"/><Relationship Id="rId43" Type="http://schemas.openxmlformats.org/officeDocument/2006/relationships/image" Target="../media/image31.png"/><Relationship Id="rId64" Type="http://schemas.openxmlformats.org/officeDocument/2006/relationships/customXml" Target="../ink/ink37.xml"/><Relationship Id="rId118" Type="http://schemas.openxmlformats.org/officeDocument/2006/relationships/customXml" Target="../ink/ink64.xml"/><Relationship Id="rId139" Type="http://schemas.openxmlformats.org/officeDocument/2006/relationships/image" Target="../media/image79.png"/><Relationship Id="rId85" Type="http://schemas.openxmlformats.org/officeDocument/2006/relationships/image" Target="../media/image52.png"/><Relationship Id="rId150" Type="http://schemas.openxmlformats.org/officeDocument/2006/relationships/customXml" Target="../ink/ink80.xml"/><Relationship Id="rId171" Type="http://schemas.openxmlformats.org/officeDocument/2006/relationships/image" Target="../media/image95.png"/><Relationship Id="rId192" Type="http://schemas.openxmlformats.org/officeDocument/2006/relationships/customXml" Target="../ink/ink101.xml"/><Relationship Id="rId206" Type="http://schemas.openxmlformats.org/officeDocument/2006/relationships/customXml" Target="../ink/ink108.xml"/><Relationship Id="rId227" Type="http://schemas.openxmlformats.org/officeDocument/2006/relationships/image" Target="../media/image123.png"/><Relationship Id="rId248" Type="http://schemas.openxmlformats.org/officeDocument/2006/relationships/customXml" Target="../ink/ink129.xml"/><Relationship Id="rId12" Type="http://schemas.openxmlformats.org/officeDocument/2006/relationships/customXml" Target="../ink/ink11.xml"/><Relationship Id="rId33" Type="http://schemas.openxmlformats.org/officeDocument/2006/relationships/image" Target="../media/image26.png"/><Relationship Id="rId108" Type="http://schemas.openxmlformats.org/officeDocument/2006/relationships/customXml" Target="../ink/ink59.xml"/><Relationship Id="rId129" Type="http://schemas.openxmlformats.org/officeDocument/2006/relationships/image" Target="../media/image74.png"/><Relationship Id="rId54" Type="http://schemas.openxmlformats.org/officeDocument/2006/relationships/customXml" Target="../ink/ink32.xml"/><Relationship Id="rId75" Type="http://schemas.openxmlformats.org/officeDocument/2006/relationships/image" Target="../media/image47.png"/><Relationship Id="rId96" Type="http://schemas.openxmlformats.org/officeDocument/2006/relationships/customXml" Target="../ink/ink53.xml"/><Relationship Id="rId140" Type="http://schemas.openxmlformats.org/officeDocument/2006/relationships/customXml" Target="../ink/ink75.xml"/><Relationship Id="rId161" Type="http://schemas.openxmlformats.org/officeDocument/2006/relationships/image" Target="../media/image90.png"/><Relationship Id="rId182" Type="http://schemas.openxmlformats.org/officeDocument/2006/relationships/customXml" Target="../ink/ink96.xml"/><Relationship Id="rId217" Type="http://schemas.openxmlformats.org/officeDocument/2006/relationships/image" Target="../media/image118.png"/><Relationship Id="rId6" Type="http://schemas.openxmlformats.org/officeDocument/2006/relationships/customXml" Target="../ink/ink8.xml"/><Relationship Id="rId238" Type="http://schemas.openxmlformats.org/officeDocument/2006/relationships/customXml" Target="../ink/ink124.xml"/><Relationship Id="rId259" Type="http://schemas.openxmlformats.org/officeDocument/2006/relationships/image" Target="../media/image139.png"/><Relationship Id="rId23" Type="http://schemas.openxmlformats.org/officeDocument/2006/relationships/image" Target="../media/image21.png"/><Relationship Id="rId119" Type="http://schemas.openxmlformats.org/officeDocument/2006/relationships/image" Target="../media/image69.png"/><Relationship Id="rId44" Type="http://schemas.openxmlformats.org/officeDocument/2006/relationships/customXml" Target="../ink/ink27.xml"/><Relationship Id="rId65" Type="http://schemas.openxmlformats.org/officeDocument/2006/relationships/image" Target="../media/image42.png"/><Relationship Id="rId86" Type="http://schemas.openxmlformats.org/officeDocument/2006/relationships/customXml" Target="../ink/ink48.xml"/><Relationship Id="rId130" Type="http://schemas.openxmlformats.org/officeDocument/2006/relationships/customXml" Target="../ink/ink70.xml"/><Relationship Id="rId151" Type="http://schemas.openxmlformats.org/officeDocument/2006/relationships/image" Target="../media/image85.png"/><Relationship Id="rId172" Type="http://schemas.openxmlformats.org/officeDocument/2006/relationships/customXml" Target="../ink/ink91.xml"/><Relationship Id="rId193" Type="http://schemas.openxmlformats.org/officeDocument/2006/relationships/image" Target="../media/image106.png"/><Relationship Id="rId207" Type="http://schemas.openxmlformats.org/officeDocument/2006/relationships/image" Target="../media/image113.png"/><Relationship Id="rId228" Type="http://schemas.openxmlformats.org/officeDocument/2006/relationships/customXml" Target="../ink/ink119.xml"/><Relationship Id="rId249" Type="http://schemas.openxmlformats.org/officeDocument/2006/relationships/image" Target="../media/image134.png"/><Relationship Id="rId13" Type="http://schemas.openxmlformats.org/officeDocument/2006/relationships/image" Target="../media/image16.png"/><Relationship Id="rId109" Type="http://schemas.openxmlformats.org/officeDocument/2006/relationships/image" Target="../media/image64.png"/><Relationship Id="rId260" Type="http://schemas.openxmlformats.org/officeDocument/2006/relationships/customXml" Target="../ink/ink135.xml"/><Relationship Id="rId34" Type="http://schemas.openxmlformats.org/officeDocument/2006/relationships/customXml" Target="../ink/ink22.xml"/><Relationship Id="rId55" Type="http://schemas.openxmlformats.org/officeDocument/2006/relationships/image" Target="../media/image37.png"/><Relationship Id="rId76" Type="http://schemas.openxmlformats.org/officeDocument/2006/relationships/customXml" Target="../ink/ink43.xml"/><Relationship Id="rId97" Type="http://schemas.openxmlformats.org/officeDocument/2006/relationships/image" Target="../media/image58.png"/><Relationship Id="rId120" Type="http://schemas.openxmlformats.org/officeDocument/2006/relationships/customXml" Target="../ink/ink65.xml"/><Relationship Id="rId141" Type="http://schemas.openxmlformats.org/officeDocument/2006/relationships/image" Target="../media/image80.png"/><Relationship Id="rId7" Type="http://schemas.openxmlformats.org/officeDocument/2006/relationships/image" Target="../media/image13.png"/><Relationship Id="rId162" Type="http://schemas.openxmlformats.org/officeDocument/2006/relationships/customXml" Target="../ink/ink86.xml"/><Relationship Id="rId183" Type="http://schemas.openxmlformats.org/officeDocument/2006/relationships/image" Target="../media/image101.png"/><Relationship Id="rId218" Type="http://schemas.openxmlformats.org/officeDocument/2006/relationships/customXml" Target="../ink/ink114.xml"/><Relationship Id="rId239" Type="http://schemas.openxmlformats.org/officeDocument/2006/relationships/image" Target="../media/image129.png"/><Relationship Id="rId250" Type="http://schemas.openxmlformats.org/officeDocument/2006/relationships/customXml" Target="../ink/ink130.xml"/><Relationship Id="rId24" Type="http://schemas.openxmlformats.org/officeDocument/2006/relationships/customXml" Target="../ink/ink17.xml"/><Relationship Id="rId45" Type="http://schemas.openxmlformats.org/officeDocument/2006/relationships/image" Target="../media/image32.png"/><Relationship Id="rId66" Type="http://schemas.openxmlformats.org/officeDocument/2006/relationships/customXml" Target="../ink/ink38.xml"/><Relationship Id="rId87" Type="http://schemas.openxmlformats.org/officeDocument/2006/relationships/image" Target="../media/image53.png"/><Relationship Id="rId110" Type="http://schemas.openxmlformats.org/officeDocument/2006/relationships/customXml" Target="../ink/ink60.xml"/><Relationship Id="rId131" Type="http://schemas.openxmlformats.org/officeDocument/2006/relationships/image" Target="../media/image75.png"/><Relationship Id="rId152" Type="http://schemas.openxmlformats.org/officeDocument/2006/relationships/customXml" Target="../ink/ink81.xml"/><Relationship Id="rId173" Type="http://schemas.openxmlformats.org/officeDocument/2006/relationships/image" Target="../media/image96.png"/><Relationship Id="rId194" Type="http://schemas.openxmlformats.org/officeDocument/2006/relationships/customXml" Target="../ink/ink102.xml"/><Relationship Id="rId208" Type="http://schemas.openxmlformats.org/officeDocument/2006/relationships/customXml" Target="../ink/ink109.xml"/><Relationship Id="rId229" Type="http://schemas.openxmlformats.org/officeDocument/2006/relationships/image" Target="../media/image124.png"/><Relationship Id="rId240" Type="http://schemas.openxmlformats.org/officeDocument/2006/relationships/customXml" Target="../ink/ink125.xml"/><Relationship Id="rId261" Type="http://schemas.openxmlformats.org/officeDocument/2006/relationships/image" Target="../media/image140.png"/><Relationship Id="rId14" Type="http://schemas.openxmlformats.org/officeDocument/2006/relationships/customXml" Target="../ink/ink12.xml"/><Relationship Id="rId35" Type="http://schemas.openxmlformats.org/officeDocument/2006/relationships/image" Target="../media/image27.png"/><Relationship Id="rId56" Type="http://schemas.openxmlformats.org/officeDocument/2006/relationships/customXml" Target="../ink/ink33.xml"/><Relationship Id="rId77" Type="http://schemas.openxmlformats.org/officeDocument/2006/relationships/image" Target="../media/image48.png"/><Relationship Id="rId100" Type="http://schemas.openxmlformats.org/officeDocument/2006/relationships/customXml" Target="../ink/ink55.xml"/><Relationship Id="rId8" Type="http://schemas.openxmlformats.org/officeDocument/2006/relationships/customXml" Target="../ink/ink9.xml"/><Relationship Id="rId98" Type="http://schemas.openxmlformats.org/officeDocument/2006/relationships/customXml" Target="../ink/ink54.xml"/><Relationship Id="rId121" Type="http://schemas.openxmlformats.org/officeDocument/2006/relationships/image" Target="../media/image70.png"/><Relationship Id="rId142" Type="http://schemas.openxmlformats.org/officeDocument/2006/relationships/customXml" Target="../ink/ink76.xml"/><Relationship Id="rId163" Type="http://schemas.openxmlformats.org/officeDocument/2006/relationships/image" Target="../media/image91.png"/><Relationship Id="rId184" Type="http://schemas.openxmlformats.org/officeDocument/2006/relationships/customXml" Target="../ink/ink97.xml"/><Relationship Id="rId219" Type="http://schemas.openxmlformats.org/officeDocument/2006/relationships/image" Target="../media/image119.png"/><Relationship Id="rId230" Type="http://schemas.openxmlformats.org/officeDocument/2006/relationships/customXml" Target="../ink/ink120.xml"/><Relationship Id="rId251" Type="http://schemas.openxmlformats.org/officeDocument/2006/relationships/image" Target="../media/image135.png"/><Relationship Id="rId25" Type="http://schemas.openxmlformats.org/officeDocument/2006/relationships/image" Target="../media/image22.png"/><Relationship Id="rId46" Type="http://schemas.openxmlformats.org/officeDocument/2006/relationships/customXml" Target="../ink/ink28.xml"/><Relationship Id="rId67" Type="http://schemas.openxmlformats.org/officeDocument/2006/relationships/image" Target="../media/image43.png"/><Relationship Id="rId88" Type="http://schemas.openxmlformats.org/officeDocument/2006/relationships/customXml" Target="../ink/ink49.xml"/><Relationship Id="rId111" Type="http://schemas.openxmlformats.org/officeDocument/2006/relationships/image" Target="../media/image65.png"/><Relationship Id="rId132" Type="http://schemas.openxmlformats.org/officeDocument/2006/relationships/customXml" Target="../ink/ink71.xml"/><Relationship Id="rId153" Type="http://schemas.openxmlformats.org/officeDocument/2006/relationships/image" Target="../media/image86.png"/><Relationship Id="rId174" Type="http://schemas.openxmlformats.org/officeDocument/2006/relationships/customXml" Target="../ink/ink92.xml"/><Relationship Id="rId195" Type="http://schemas.openxmlformats.org/officeDocument/2006/relationships/image" Target="../media/image107.png"/><Relationship Id="rId209" Type="http://schemas.openxmlformats.org/officeDocument/2006/relationships/image" Target="../media/image114.png"/><Relationship Id="rId220" Type="http://schemas.openxmlformats.org/officeDocument/2006/relationships/customXml" Target="../ink/ink115.xml"/><Relationship Id="rId241" Type="http://schemas.openxmlformats.org/officeDocument/2006/relationships/image" Target="../media/image130.png"/><Relationship Id="rId15" Type="http://schemas.openxmlformats.org/officeDocument/2006/relationships/image" Target="../media/image17.png"/><Relationship Id="rId36" Type="http://schemas.openxmlformats.org/officeDocument/2006/relationships/customXml" Target="../ink/ink23.xml"/><Relationship Id="rId57" Type="http://schemas.openxmlformats.org/officeDocument/2006/relationships/image" Target="../media/image38.png"/><Relationship Id="rId262" Type="http://schemas.openxmlformats.org/officeDocument/2006/relationships/customXml" Target="../ink/ink136.xml"/><Relationship Id="rId78" Type="http://schemas.openxmlformats.org/officeDocument/2006/relationships/customXml" Target="../ink/ink44.xml"/><Relationship Id="rId99" Type="http://schemas.openxmlformats.org/officeDocument/2006/relationships/image" Target="../media/image59.png"/><Relationship Id="rId101" Type="http://schemas.openxmlformats.org/officeDocument/2006/relationships/image" Target="../media/image60.png"/><Relationship Id="rId122" Type="http://schemas.openxmlformats.org/officeDocument/2006/relationships/customXml" Target="../ink/ink66.xml"/><Relationship Id="rId143" Type="http://schemas.openxmlformats.org/officeDocument/2006/relationships/image" Target="../media/image81.png"/><Relationship Id="rId164" Type="http://schemas.openxmlformats.org/officeDocument/2006/relationships/customXml" Target="../ink/ink87.xml"/><Relationship Id="rId185" Type="http://schemas.openxmlformats.org/officeDocument/2006/relationships/image" Target="../media/image102.png"/><Relationship Id="rId9" Type="http://schemas.openxmlformats.org/officeDocument/2006/relationships/image" Target="../media/image14.png"/><Relationship Id="rId210" Type="http://schemas.openxmlformats.org/officeDocument/2006/relationships/customXml" Target="../ink/ink110.xml"/><Relationship Id="rId26" Type="http://schemas.openxmlformats.org/officeDocument/2006/relationships/customXml" Target="../ink/ink18.xml"/><Relationship Id="rId231" Type="http://schemas.openxmlformats.org/officeDocument/2006/relationships/image" Target="../media/image125.png"/><Relationship Id="rId252" Type="http://schemas.openxmlformats.org/officeDocument/2006/relationships/customXml" Target="../ink/ink131.xml"/><Relationship Id="rId47" Type="http://schemas.openxmlformats.org/officeDocument/2006/relationships/image" Target="../media/image33.png"/><Relationship Id="rId68" Type="http://schemas.openxmlformats.org/officeDocument/2006/relationships/customXml" Target="../ink/ink39.xml"/><Relationship Id="rId89" Type="http://schemas.openxmlformats.org/officeDocument/2006/relationships/image" Target="../media/image54.png"/><Relationship Id="rId112" Type="http://schemas.openxmlformats.org/officeDocument/2006/relationships/customXml" Target="../ink/ink61.xml"/><Relationship Id="rId133" Type="http://schemas.openxmlformats.org/officeDocument/2006/relationships/image" Target="../media/image76.png"/><Relationship Id="rId154" Type="http://schemas.openxmlformats.org/officeDocument/2006/relationships/customXml" Target="../ink/ink82.xml"/><Relationship Id="rId175" Type="http://schemas.openxmlformats.org/officeDocument/2006/relationships/image" Target="../media/image97.png"/><Relationship Id="rId196" Type="http://schemas.openxmlformats.org/officeDocument/2006/relationships/customXml" Target="../ink/ink103.xml"/><Relationship Id="rId200" Type="http://schemas.openxmlformats.org/officeDocument/2006/relationships/customXml" Target="../ink/ink105.xml"/><Relationship Id="rId16" Type="http://schemas.openxmlformats.org/officeDocument/2006/relationships/customXml" Target="../ink/ink13.xml"/><Relationship Id="rId221" Type="http://schemas.openxmlformats.org/officeDocument/2006/relationships/image" Target="../media/image120.png"/><Relationship Id="rId242" Type="http://schemas.openxmlformats.org/officeDocument/2006/relationships/customXml" Target="../ink/ink126.xml"/><Relationship Id="rId263" Type="http://schemas.openxmlformats.org/officeDocument/2006/relationships/image" Target="../media/image141.png"/><Relationship Id="rId37" Type="http://schemas.openxmlformats.org/officeDocument/2006/relationships/image" Target="../media/image28.png"/><Relationship Id="rId58" Type="http://schemas.openxmlformats.org/officeDocument/2006/relationships/customXml" Target="../ink/ink34.xml"/><Relationship Id="rId79" Type="http://schemas.openxmlformats.org/officeDocument/2006/relationships/image" Target="../media/image49.png"/><Relationship Id="rId102" Type="http://schemas.openxmlformats.org/officeDocument/2006/relationships/customXml" Target="../ink/ink56.xml"/><Relationship Id="rId123" Type="http://schemas.openxmlformats.org/officeDocument/2006/relationships/image" Target="../media/image71.png"/><Relationship Id="rId144" Type="http://schemas.openxmlformats.org/officeDocument/2006/relationships/customXml" Target="../ink/ink77.xml"/><Relationship Id="rId90" Type="http://schemas.openxmlformats.org/officeDocument/2006/relationships/customXml" Target="../ink/ink50.xml"/><Relationship Id="rId165" Type="http://schemas.openxmlformats.org/officeDocument/2006/relationships/image" Target="../media/image92.png"/><Relationship Id="rId186" Type="http://schemas.openxmlformats.org/officeDocument/2006/relationships/customXml" Target="../ink/ink98.xml"/><Relationship Id="rId211" Type="http://schemas.openxmlformats.org/officeDocument/2006/relationships/image" Target="../media/image115.png"/><Relationship Id="rId232" Type="http://schemas.openxmlformats.org/officeDocument/2006/relationships/customXml" Target="../ink/ink121.xml"/><Relationship Id="rId253" Type="http://schemas.openxmlformats.org/officeDocument/2006/relationships/image" Target="../media/image136.png"/><Relationship Id="rId27" Type="http://schemas.openxmlformats.org/officeDocument/2006/relationships/image" Target="../media/image23.png"/><Relationship Id="rId48" Type="http://schemas.openxmlformats.org/officeDocument/2006/relationships/customXml" Target="../ink/ink29.xml"/><Relationship Id="rId69" Type="http://schemas.openxmlformats.org/officeDocument/2006/relationships/image" Target="../media/image44.png"/><Relationship Id="rId113" Type="http://schemas.openxmlformats.org/officeDocument/2006/relationships/image" Target="../media/image66.png"/><Relationship Id="rId134" Type="http://schemas.openxmlformats.org/officeDocument/2006/relationships/customXml" Target="../ink/ink72.xml"/><Relationship Id="rId80" Type="http://schemas.openxmlformats.org/officeDocument/2006/relationships/customXml" Target="../ink/ink45.xml"/><Relationship Id="rId155" Type="http://schemas.openxmlformats.org/officeDocument/2006/relationships/image" Target="../media/image87.png"/><Relationship Id="rId176" Type="http://schemas.openxmlformats.org/officeDocument/2006/relationships/customXml" Target="../ink/ink93.xml"/><Relationship Id="rId197" Type="http://schemas.openxmlformats.org/officeDocument/2006/relationships/image" Target="../media/image108.png"/><Relationship Id="rId201" Type="http://schemas.openxmlformats.org/officeDocument/2006/relationships/image" Target="../media/image110.png"/><Relationship Id="rId222" Type="http://schemas.openxmlformats.org/officeDocument/2006/relationships/customXml" Target="../ink/ink116.xml"/><Relationship Id="rId243" Type="http://schemas.openxmlformats.org/officeDocument/2006/relationships/image" Target="../media/image131.png"/><Relationship Id="rId17" Type="http://schemas.openxmlformats.org/officeDocument/2006/relationships/image" Target="../media/image18.png"/><Relationship Id="rId38" Type="http://schemas.openxmlformats.org/officeDocument/2006/relationships/customXml" Target="../ink/ink24.xml"/><Relationship Id="rId59" Type="http://schemas.openxmlformats.org/officeDocument/2006/relationships/image" Target="../media/image39.png"/><Relationship Id="rId103" Type="http://schemas.openxmlformats.org/officeDocument/2006/relationships/image" Target="../media/image61.png"/><Relationship Id="rId124" Type="http://schemas.openxmlformats.org/officeDocument/2006/relationships/customXml" Target="../ink/ink67.xml"/><Relationship Id="rId70" Type="http://schemas.openxmlformats.org/officeDocument/2006/relationships/customXml" Target="../ink/ink40.xml"/><Relationship Id="rId91" Type="http://schemas.openxmlformats.org/officeDocument/2006/relationships/image" Target="../media/image55.png"/><Relationship Id="rId145" Type="http://schemas.openxmlformats.org/officeDocument/2006/relationships/image" Target="../media/image82.png"/><Relationship Id="rId166" Type="http://schemas.openxmlformats.org/officeDocument/2006/relationships/customXml" Target="../ink/ink88.xml"/><Relationship Id="rId187" Type="http://schemas.openxmlformats.org/officeDocument/2006/relationships/image" Target="../media/image103.png"/><Relationship Id="rId1" Type="http://schemas.openxmlformats.org/officeDocument/2006/relationships/slideLayout" Target="../slideLayouts/slideLayout1.xml"/><Relationship Id="rId212" Type="http://schemas.openxmlformats.org/officeDocument/2006/relationships/customXml" Target="../ink/ink111.xml"/><Relationship Id="rId233" Type="http://schemas.openxmlformats.org/officeDocument/2006/relationships/image" Target="../media/image126.png"/><Relationship Id="rId254" Type="http://schemas.openxmlformats.org/officeDocument/2006/relationships/customXml" Target="../ink/ink132.xml"/><Relationship Id="rId28" Type="http://schemas.openxmlformats.org/officeDocument/2006/relationships/customXml" Target="../ink/ink19.xml"/><Relationship Id="rId49" Type="http://schemas.openxmlformats.org/officeDocument/2006/relationships/image" Target="../media/image34.png"/><Relationship Id="rId114" Type="http://schemas.openxmlformats.org/officeDocument/2006/relationships/customXml" Target="../ink/ink62.xml"/><Relationship Id="rId60" Type="http://schemas.openxmlformats.org/officeDocument/2006/relationships/customXml" Target="../ink/ink35.xml"/><Relationship Id="rId81" Type="http://schemas.openxmlformats.org/officeDocument/2006/relationships/image" Target="../media/image50.png"/><Relationship Id="rId135" Type="http://schemas.openxmlformats.org/officeDocument/2006/relationships/image" Target="../media/image77.png"/><Relationship Id="rId156" Type="http://schemas.openxmlformats.org/officeDocument/2006/relationships/customXml" Target="../ink/ink83.xml"/><Relationship Id="rId177" Type="http://schemas.openxmlformats.org/officeDocument/2006/relationships/image" Target="../media/image98.png"/><Relationship Id="rId198" Type="http://schemas.openxmlformats.org/officeDocument/2006/relationships/customXml" Target="../ink/ink104.xml"/><Relationship Id="rId202" Type="http://schemas.openxmlformats.org/officeDocument/2006/relationships/customXml" Target="../ink/ink106.xml"/><Relationship Id="rId223" Type="http://schemas.openxmlformats.org/officeDocument/2006/relationships/image" Target="../media/image121.png"/><Relationship Id="rId244" Type="http://schemas.openxmlformats.org/officeDocument/2006/relationships/customXml" Target="../ink/ink127.xml"/><Relationship Id="rId18" Type="http://schemas.openxmlformats.org/officeDocument/2006/relationships/customXml" Target="../ink/ink14.xml"/><Relationship Id="rId39" Type="http://schemas.openxmlformats.org/officeDocument/2006/relationships/image" Target="../media/image29.png"/><Relationship Id="rId50" Type="http://schemas.openxmlformats.org/officeDocument/2006/relationships/customXml" Target="../ink/ink30.xml"/><Relationship Id="rId104" Type="http://schemas.openxmlformats.org/officeDocument/2006/relationships/customXml" Target="../ink/ink57.xml"/><Relationship Id="rId125" Type="http://schemas.openxmlformats.org/officeDocument/2006/relationships/image" Target="../media/image72.png"/><Relationship Id="rId146" Type="http://schemas.openxmlformats.org/officeDocument/2006/relationships/customXml" Target="../ink/ink78.xml"/><Relationship Id="rId167" Type="http://schemas.openxmlformats.org/officeDocument/2006/relationships/image" Target="../media/image93.png"/><Relationship Id="rId188" Type="http://schemas.openxmlformats.org/officeDocument/2006/relationships/customXml" Target="../ink/ink99.xml"/><Relationship Id="rId71" Type="http://schemas.openxmlformats.org/officeDocument/2006/relationships/image" Target="../media/image45.png"/><Relationship Id="rId92" Type="http://schemas.openxmlformats.org/officeDocument/2006/relationships/customXml" Target="../ink/ink51.xml"/><Relationship Id="rId213" Type="http://schemas.openxmlformats.org/officeDocument/2006/relationships/image" Target="../media/image116.png"/><Relationship Id="rId234" Type="http://schemas.openxmlformats.org/officeDocument/2006/relationships/customXml" Target="../ink/ink122.xml"/><Relationship Id="rId2" Type="http://schemas.openxmlformats.org/officeDocument/2006/relationships/notesSlide" Target="../notesSlides/notesSlide6.xml"/><Relationship Id="rId29" Type="http://schemas.openxmlformats.org/officeDocument/2006/relationships/image" Target="../media/image24.png"/><Relationship Id="rId255" Type="http://schemas.openxmlformats.org/officeDocument/2006/relationships/image" Target="../media/image137.png"/><Relationship Id="rId40" Type="http://schemas.openxmlformats.org/officeDocument/2006/relationships/customXml" Target="../ink/ink25.xml"/><Relationship Id="rId115" Type="http://schemas.openxmlformats.org/officeDocument/2006/relationships/image" Target="../media/image67.png"/><Relationship Id="rId136" Type="http://schemas.openxmlformats.org/officeDocument/2006/relationships/customXml" Target="../ink/ink73.xml"/><Relationship Id="rId157" Type="http://schemas.openxmlformats.org/officeDocument/2006/relationships/image" Target="../media/image88.png"/><Relationship Id="rId178" Type="http://schemas.openxmlformats.org/officeDocument/2006/relationships/customXml" Target="../ink/ink94.xml"/><Relationship Id="rId61" Type="http://schemas.openxmlformats.org/officeDocument/2006/relationships/image" Target="../media/image40.png"/><Relationship Id="rId82" Type="http://schemas.openxmlformats.org/officeDocument/2006/relationships/customXml" Target="../ink/ink46.xml"/><Relationship Id="rId199" Type="http://schemas.openxmlformats.org/officeDocument/2006/relationships/image" Target="../media/image109.png"/><Relationship Id="rId203" Type="http://schemas.openxmlformats.org/officeDocument/2006/relationships/image" Target="../media/image111.png"/><Relationship Id="rId19" Type="http://schemas.openxmlformats.org/officeDocument/2006/relationships/image" Target="../media/image19.png"/><Relationship Id="rId224" Type="http://schemas.openxmlformats.org/officeDocument/2006/relationships/customXml" Target="../ink/ink117.xml"/><Relationship Id="rId245" Type="http://schemas.openxmlformats.org/officeDocument/2006/relationships/image" Target="../media/image132.png"/><Relationship Id="rId30" Type="http://schemas.openxmlformats.org/officeDocument/2006/relationships/customXml" Target="../ink/ink20.xml"/><Relationship Id="rId105" Type="http://schemas.openxmlformats.org/officeDocument/2006/relationships/image" Target="../media/image62.png"/><Relationship Id="rId126" Type="http://schemas.openxmlformats.org/officeDocument/2006/relationships/customXml" Target="../ink/ink68.xml"/><Relationship Id="rId147" Type="http://schemas.openxmlformats.org/officeDocument/2006/relationships/image" Target="../media/image83.png"/><Relationship Id="rId168" Type="http://schemas.openxmlformats.org/officeDocument/2006/relationships/customXml" Target="../ink/ink89.xml"/><Relationship Id="rId51" Type="http://schemas.openxmlformats.org/officeDocument/2006/relationships/image" Target="../media/image35.png"/><Relationship Id="rId72" Type="http://schemas.openxmlformats.org/officeDocument/2006/relationships/customXml" Target="../ink/ink41.xml"/><Relationship Id="rId93" Type="http://schemas.openxmlformats.org/officeDocument/2006/relationships/image" Target="../media/image56.png"/><Relationship Id="rId189" Type="http://schemas.openxmlformats.org/officeDocument/2006/relationships/image" Target="../media/image104.png"/><Relationship Id="rId3" Type="http://schemas.openxmlformats.org/officeDocument/2006/relationships/image" Target="../media/image3.png"/><Relationship Id="rId214" Type="http://schemas.openxmlformats.org/officeDocument/2006/relationships/customXml" Target="../ink/ink112.xml"/><Relationship Id="rId235" Type="http://schemas.openxmlformats.org/officeDocument/2006/relationships/image" Target="../media/image127.png"/><Relationship Id="rId256" Type="http://schemas.openxmlformats.org/officeDocument/2006/relationships/customXml" Target="../ink/ink133.xml"/><Relationship Id="rId116" Type="http://schemas.openxmlformats.org/officeDocument/2006/relationships/customXml" Target="../ink/ink63.xml"/><Relationship Id="rId137" Type="http://schemas.openxmlformats.org/officeDocument/2006/relationships/image" Target="../media/image78.png"/><Relationship Id="rId158" Type="http://schemas.openxmlformats.org/officeDocument/2006/relationships/customXml" Target="../ink/ink84.xml"/><Relationship Id="rId20" Type="http://schemas.openxmlformats.org/officeDocument/2006/relationships/customXml" Target="../ink/ink15.xml"/><Relationship Id="rId41" Type="http://schemas.openxmlformats.org/officeDocument/2006/relationships/image" Target="../media/image30.png"/><Relationship Id="rId62" Type="http://schemas.openxmlformats.org/officeDocument/2006/relationships/customXml" Target="../ink/ink36.xml"/><Relationship Id="rId83" Type="http://schemas.openxmlformats.org/officeDocument/2006/relationships/image" Target="../media/image51.png"/><Relationship Id="rId179" Type="http://schemas.openxmlformats.org/officeDocument/2006/relationships/image" Target="../media/image99.png"/><Relationship Id="rId190" Type="http://schemas.openxmlformats.org/officeDocument/2006/relationships/customXml" Target="../ink/ink100.xml"/><Relationship Id="rId204" Type="http://schemas.openxmlformats.org/officeDocument/2006/relationships/customXml" Target="../ink/ink107.xml"/><Relationship Id="rId225" Type="http://schemas.openxmlformats.org/officeDocument/2006/relationships/image" Target="../media/image122.png"/><Relationship Id="rId246" Type="http://schemas.openxmlformats.org/officeDocument/2006/relationships/customXml" Target="../ink/ink128.xml"/><Relationship Id="rId106" Type="http://schemas.openxmlformats.org/officeDocument/2006/relationships/customXml" Target="../ink/ink58.xml"/><Relationship Id="rId127" Type="http://schemas.openxmlformats.org/officeDocument/2006/relationships/image" Target="../media/image73.png"/><Relationship Id="rId10" Type="http://schemas.openxmlformats.org/officeDocument/2006/relationships/customXml" Target="../ink/ink10.xml"/><Relationship Id="rId31" Type="http://schemas.openxmlformats.org/officeDocument/2006/relationships/image" Target="../media/image25.png"/><Relationship Id="rId52" Type="http://schemas.openxmlformats.org/officeDocument/2006/relationships/customXml" Target="../ink/ink31.xml"/><Relationship Id="rId73" Type="http://schemas.openxmlformats.org/officeDocument/2006/relationships/image" Target="../media/image46.png"/><Relationship Id="rId94" Type="http://schemas.openxmlformats.org/officeDocument/2006/relationships/customXml" Target="../ink/ink52.xml"/><Relationship Id="rId148" Type="http://schemas.openxmlformats.org/officeDocument/2006/relationships/customXml" Target="../ink/ink79.xml"/><Relationship Id="rId169" Type="http://schemas.openxmlformats.org/officeDocument/2006/relationships/image" Target="../media/image94.png"/><Relationship Id="rId4" Type="http://schemas.openxmlformats.org/officeDocument/2006/relationships/customXml" Target="../ink/ink7.xml"/><Relationship Id="rId180" Type="http://schemas.openxmlformats.org/officeDocument/2006/relationships/customXml" Target="../ink/ink95.xml"/><Relationship Id="rId215" Type="http://schemas.openxmlformats.org/officeDocument/2006/relationships/image" Target="../media/image117.png"/><Relationship Id="rId236" Type="http://schemas.openxmlformats.org/officeDocument/2006/relationships/customXml" Target="../ink/ink123.xml"/><Relationship Id="rId257" Type="http://schemas.openxmlformats.org/officeDocument/2006/relationships/image" Target="../media/image138.png"/><Relationship Id="rId42" Type="http://schemas.openxmlformats.org/officeDocument/2006/relationships/customXml" Target="../ink/ink26.xml"/><Relationship Id="rId84" Type="http://schemas.openxmlformats.org/officeDocument/2006/relationships/customXml" Target="../ink/ink47.xml"/><Relationship Id="rId138" Type="http://schemas.openxmlformats.org/officeDocument/2006/relationships/customXml" Target="../ink/ink7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26626-C54E-0348-5389-29AD6D143002}"/>
              </a:ext>
            </a:extLst>
          </p:cNvPr>
          <p:cNvPicPr>
            <a:picLocks noChangeAspect="1"/>
          </p:cNvPicPr>
          <p:nvPr/>
        </p:nvPicPr>
        <p:blipFill rotWithShape="1">
          <a:blip r:embed="rId3"/>
          <a:srcRect b="42408"/>
          <a:stretch/>
        </p:blipFill>
        <p:spPr>
          <a:xfrm>
            <a:off x="0" y="-163689"/>
            <a:ext cx="12192000" cy="7021689"/>
          </a:xfrm>
          <a:prstGeom prst="rect">
            <a:avLst/>
          </a:prstGeom>
        </p:spPr>
      </p:pic>
      <p:grpSp>
        <p:nvGrpSpPr>
          <p:cNvPr id="9" name="Group 8">
            <a:extLst>
              <a:ext uri="{FF2B5EF4-FFF2-40B4-BE49-F238E27FC236}">
                <a16:creationId xmlns:a16="http://schemas.microsoft.com/office/drawing/2014/main" id="{3C063871-0DD4-039E-40A5-9E33B8A48BED}"/>
              </a:ext>
            </a:extLst>
          </p:cNvPr>
          <p:cNvGrpSpPr/>
          <p:nvPr/>
        </p:nvGrpSpPr>
        <p:grpSpPr>
          <a:xfrm>
            <a:off x="8359806" y="3067530"/>
            <a:ext cx="3217302" cy="1849449"/>
            <a:chOff x="8346836" y="2745036"/>
            <a:chExt cx="3217302" cy="1849449"/>
          </a:xfrm>
        </p:grpSpPr>
        <p:sp>
          <p:nvSpPr>
            <p:cNvPr id="2" name="Rectangle 1">
              <a:extLst>
                <a:ext uri="{FF2B5EF4-FFF2-40B4-BE49-F238E27FC236}">
                  <a16:creationId xmlns:a16="http://schemas.microsoft.com/office/drawing/2014/main" id="{A82910D8-665B-1B19-D73F-036F5E5074D1}"/>
                </a:ext>
              </a:extLst>
            </p:cNvPr>
            <p:cNvSpPr/>
            <p:nvPr/>
          </p:nvSpPr>
          <p:spPr>
            <a:xfrm>
              <a:off x="8346836" y="2745036"/>
              <a:ext cx="3217302" cy="184944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5177" y="2805096"/>
              <a:ext cx="2985180" cy="1689485"/>
            </a:xfrm>
            <a:prstGeom prst="rect">
              <a:avLst/>
            </a:prstGeom>
          </p:spPr>
        </p:pic>
      </p:grpSp>
      <p:grpSp>
        <p:nvGrpSpPr>
          <p:cNvPr id="7" name="Group 6">
            <a:extLst>
              <a:ext uri="{FF2B5EF4-FFF2-40B4-BE49-F238E27FC236}">
                <a16:creationId xmlns:a16="http://schemas.microsoft.com/office/drawing/2014/main" id="{D4FB0C54-BDEB-7531-926C-7101D6098686}"/>
              </a:ext>
            </a:extLst>
          </p:cNvPr>
          <p:cNvGrpSpPr/>
          <p:nvPr/>
        </p:nvGrpSpPr>
        <p:grpSpPr>
          <a:xfrm>
            <a:off x="485753" y="2688265"/>
            <a:ext cx="3698094" cy="2607979"/>
            <a:chOff x="472783" y="2770937"/>
            <a:chExt cx="3698094" cy="2607979"/>
          </a:xfrm>
        </p:grpSpPr>
        <p:sp>
          <p:nvSpPr>
            <p:cNvPr id="5" name="Rectangle 4">
              <a:extLst>
                <a:ext uri="{FF2B5EF4-FFF2-40B4-BE49-F238E27FC236}">
                  <a16:creationId xmlns:a16="http://schemas.microsoft.com/office/drawing/2014/main" id="{14070648-3D51-FD0E-BE45-4AFD21085D84}"/>
                </a:ext>
              </a:extLst>
            </p:cNvPr>
            <p:cNvSpPr/>
            <p:nvPr/>
          </p:nvSpPr>
          <p:spPr>
            <a:xfrm>
              <a:off x="472783" y="2770937"/>
              <a:ext cx="3698094" cy="260797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764068" y="2812650"/>
              <a:ext cx="3406808" cy="2369880"/>
            </a:xfrm>
            <a:prstGeom prst="rect">
              <a:avLst/>
            </a:prstGeom>
            <a:noFill/>
          </p:spPr>
          <p:txBody>
            <a:bodyPr wrap="square">
              <a:spAutoFit/>
            </a:bodyPr>
            <a:lstStyle/>
            <a:p>
              <a:r>
                <a:rPr lang="en-US" sz="2000" b="1">
                  <a:solidFill>
                    <a:srgbClr val="92D050"/>
                  </a:solidFill>
                </a:rPr>
                <a:t>New Telegram Channel: Messianic Ministries</a:t>
              </a:r>
            </a:p>
            <a:p>
              <a:r>
                <a:rPr lang="en-US">
                  <a:solidFill>
                    <a:srgbClr val="00B0F0"/>
                  </a:solidFill>
                </a:rPr>
                <a:t>https://t.me/MessianicMinistries</a:t>
              </a:r>
              <a:br>
                <a:rPr lang="en-US">
                  <a:solidFill>
                    <a:srgbClr val="00B0F0"/>
                  </a:solidFill>
                </a:rPr>
              </a:br>
              <a:endParaRPr lang="en-US">
                <a:solidFill>
                  <a:srgbClr val="00B0F0"/>
                </a:solidFill>
              </a:endParaRPr>
            </a:p>
            <a:p>
              <a:r>
                <a:rPr lang="en-US" b="1" u="sng">
                  <a:solidFill>
                    <a:srgbClr val="92D050"/>
                  </a:solidFill>
                </a:rPr>
                <a:t>Focus:</a:t>
              </a:r>
              <a:r>
                <a:rPr lang="en-US">
                  <a:solidFill>
                    <a:srgbClr val="92D050"/>
                  </a:solidFill>
                </a:rPr>
                <a:t> The Way of Life - Following Yeshua the Messiah with an emphasis on walking in His footsteps according to the Torah</a:t>
              </a:r>
            </a:p>
          </p:txBody>
        </p:sp>
      </p:grpSp>
      <p:grpSp>
        <p:nvGrpSpPr>
          <p:cNvPr id="8" name="Group 7">
            <a:extLst>
              <a:ext uri="{FF2B5EF4-FFF2-40B4-BE49-F238E27FC236}">
                <a16:creationId xmlns:a16="http://schemas.microsoft.com/office/drawing/2014/main" id="{35733147-D0F4-3C8E-C19A-137724DCA92F}"/>
              </a:ext>
            </a:extLst>
          </p:cNvPr>
          <p:cNvGrpSpPr/>
          <p:nvPr/>
        </p:nvGrpSpPr>
        <p:grpSpPr>
          <a:xfrm>
            <a:off x="5032189" y="2852818"/>
            <a:ext cx="2479274" cy="2278873"/>
            <a:chOff x="5410255" y="2605592"/>
            <a:chExt cx="2479274" cy="2278873"/>
          </a:xfrm>
        </p:grpSpPr>
        <p:sp>
          <p:nvSpPr>
            <p:cNvPr id="6" name="Oval 5">
              <a:extLst>
                <a:ext uri="{FF2B5EF4-FFF2-40B4-BE49-F238E27FC236}">
                  <a16:creationId xmlns:a16="http://schemas.microsoft.com/office/drawing/2014/main" id="{94500F26-2003-233D-8CCA-33492F8758AC}"/>
                </a:ext>
              </a:extLst>
            </p:cNvPr>
            <p:cNvSpPr/>
            <p:nvPr/>
          </p:nvSpPr>
          <p:spPr>
            <a:xfrm>
              <a:off x="5430359" y="2605592"/>
              <a:ext cx="2425148" cy="2278873"/>
            </a:xfrm>
            <a:prstGeom prst="ellipse">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5410255" y="2950560"/>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25" name="TextBox 24">
              <a:extLst>
                <a:ext uri="{FF2B5EF4-FFF2-40B4-BE49-F238E27FC236}">
                  <a16:creationId xmlns:a16="http://schemas.microsoft.com/office/drawing/2014/main" id="{F85E1A5B-A857-4580-0BEB-D1B034240AD4}"/>
                </a:ext>
              </a:extLst>
            </p:cNvPr>
            <p:cNvSpPr txBox="1"/>
            <p:nvPr/>
          </p:nvSpPr>
          <p:spPr>
            <a:xfrm>
              <a:off x="5464381" y="3777810"/>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grpSp>
      <p:sp>
        <p:nvSpPr>
          <p:cNvPr id="26" name="Rectangle 25">
            <a:extLst>
              <a:ext uri="{FF2B5EF4-FFF2-40B4-BE49-F238E27FC236}">
                <a16:creationId xmlns:a16="http://schemas.microsoft.com/office/drawing/2014/main" id="{E254BE68-5838-85EB-B3E9-29998A371D1B}"/>
              </a:ext>
            </a:extLst>
          </p:cNvPr>
          <p:cNvSpPr/>
          <p:nvPr/>
        </p:nvSpPr>
        <p:spPr>
          <a:xfrm>
            <a:off x="1405353" y="394490"/>
            <a:ext cx="9561310" cy="1810414"/>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4306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7975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3332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נו:א-ו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56:1-6</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9967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5">
                  <a:extLst>
                    <a:ext uri="{A12FA001-AC4F-418D-AE19-62706E023703}">
                      <ahyp:hlinkClr xmlns:ahyp="http://schemas.microsoft.com/office/drawing/2018/hyperlinkcolor" val="tx"/>
                    </a:ext>
                  </a:extLst>
                </a:hlinkClick>
              </a:rPr>
              <a:t> </a:t>
            </a:r>
            <a:r>
              <a:rPr lang="en-US" sz="1800">
                <a:solidFill>
                  <a:srgbClr val="00B0F0"/>
                </a:solidFill>
                <a:hlinkClick r:id="rId5">
                  <a:extLst>
                    <a:ext uri="{A12FA001-AC4F-418D-AE19-62706E023703}">
                      <ahyp:hlinkClr xmlns:ahyp="http://schemas.microsoft.com/office/drawing/2018/hyperlinkcolor" val="tx"/>
                    </a:ext>
                  </a:extLst>
                </a:hlinkClick>
              </a:rPr>
              <a:t>https://www.matsati.com</a:t>
            </a:r>
            <a:r>
              <a:rPr lang="en-US" sz="1800">
                <a:solidFill>
                  <a:srgbClr val="00B0F0"/>
                </a:solidFill>
              </a:rPr>
              <a:t> </a:t>
            </a:r>
            <a:r>
              <a:rPr lang="en-US" sz="2000" b="1">
                <a:solidFill>
                  <a:srgbClr val="FFC000"/>
                </a:solidFill>
              </a:rPr>
              <a:t>YouTube Channel: </a:t>
            </a:r>
            <a:r>
              <a:rPr lang="en-US">
                <a:solidFill>
                  <a:srgbClr val="00B0F0"/>
                </a:solidFill>
                <a:hlinkClick r:id="rId6">
                  <a:extLst>
                    <a:ext uri="{A12FA001-AC4F-418D-AE19-62706E023703}">
                      <ahyp:hlinkClr xmlns:ahyp="http://schemas.microsoft.com/office/drawing/2018/hyperlinkcolor" val="tx"/>
                    </a:ext>
                  </a:extLst>
                </a:hlinkClick>
              </a:rPr>
              <a:t>https://www.youtube.com/user/MATSATI/</a:t>
            </a:r>
            <a:r>
              <a:rPr lang="en-US">
                <a:solidFill>
                  <a:srgbClr val="00B0F0"/>
                </a:solidFill>
              </a:rPr>
              <a:t> </a:t>
            </a:r>
          </a:p>
        </p:txBody>
      </p:sp>
    </p:spTree>
    <p:extLst>
      <p:ext uri="{BB962C8B-B14F-4D97-AF65-F5344CB8AC3E}">
        <p14:creationId xmlns:p14="http://schemas.microsoft.com/office/powerpoint/2010/main" val="288684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95E5B53-658B-EBE6-FF53-AE5872A9F187}"/>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E0C1E2CF-93B4-B264-710F-5329C6C42421}"/>
              </a:ext>
            </a:extLst>
          </p:cNvPr>
          <p:cNvSpPr/>
          <p:nvPr/>
        </p:nvSpPr>
        <p:spPr>
          <a:xfrm>
            <a:off x="0" y="0"/>
            <a:ext cx="9715500" cy="6566599"/>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FBFB380-E704-746C-B216-A84DC43F0675}"/>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07BD9221-D4BD-E651-EE8C-977AC52F1E14}"/>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2E47D1BB-F74E-B8BA-4021-AAC4EC67E2B4}"/>
              </a:ext>
            </a:extLst>
          </p:cNvPr>
          <p:cNvSpPr txBox="1"/>
          <p:nvPr/>
        </p:nvSpPr>
        <p:spPr>
          <a:xfrm>
            <a:off x="461822" y="351891"/>
            <a:ext cx="8791856" cy="5355312"/>
          </a:xfrm>
          <a:prstGeom prst="rect">
            <a:avLst/>
          </a:prstGeom>
          <a:noFill/>
        </p:spPr>
        <p:txBody>
          <a:bodyPr wrap="square">
            <a:spAutoFit/>
          </a:bodyPr>
          <a:lstStyle/>
          <a:p>
            <a:pPr algn="ctr" rtl="0"/>
            <a:r>
              <a:rPr lang="en-US" sz="2000" b="1" i="0" u="none" strike="noStrike">
                <a:solidFill>
                  <a:srgbClr val="FFC000"/>
                </a:solidFill>
                <a:effectLst/>
                <a:latin typeface="Arial" panose="020B0604020202020204" pitchFamily="34" charset="0"/>
              </a:rPr>
              <a:t>Analysis of Isaiah 56:1-3</a:t>
            </a:r>
            <a:endParaRPr lang="en-US" sz="2000" b="0">
              <a:solidFill>
                <a:srgbClr val="FFC000"/>
              </a:solidFill>
              <a:effectLst/>
            </a:endParaRPr>
          </a:p>
          <a:p>
            <a:pPr rtl="0"/>
            <a:r>
              <a:rPr lang="en-US" sz="1800" b="0" i="0" u="none" strike="noStrike">
                <a:solidFill>
                  <a:srgbClr val="FFC000"/>
                </a:solidFill>
                <a:effectLst/>
                <a:latin typeface="Arial" panose="020B0604020202020204" pitchFamily="34" charset="0"/>
              </a:rPr>
              <a:t>Verse 1:</a:t>
            </a:r>
            <a:endParaRPr lang="en-US" b="0">
              <a:solidFill>
                <a:srgbClr val="FFC000"/>
              </a:solidFill>
              <a:effectLst/>
            </a:endParaRPr>
          </a:p>
          <a:p>
            <a:pPr rtl="0"/>
            <a:r>
              <a:rPr lang="en-US" sz="1800" b="1" i="0" u="none" strike="noStrike">
                <a:solidFill>
                  <a:srgbClr val="92D050"/>
                </a:solidFill>
                <a:effectLst/>
                <a:latin typeface="Arial" panose="020B0604020202020204" pitchFamily="34" charset="0"/>
              </a:rPr>
              <a:t>Aramaic:</a:t>
            </a:r>
            <a:r>
              <a:rPr lang="en-US" sz="1800" b="0" i="0" u="none" strike="noStrike">
                <a:solidFill>
                  <a:srgbClr val="FFC000"/>
                </a:solidFill>
                <a:effectLst/>
                <a:latin typeface="Arial" panose="020B0604020202020204" pitchFamily="34" charset="0"/>
              </a:rPr>
              <a:t> </a:t>
            </a:r>
            <a:r>
              <a:rPr lang="he-IL" sz="1800" b="0" i="0" u="none" strike="noStrike">
                <a:solidFill>
                  <a:srgbClr val="FFFF00"/>
                </a:solidFill>
                <a:effectLst/>
                <a:latin typeface="Arial" panose="020B0604020202020204" pitchFamily="34" charset="0"/>
              </a:rPr>
              <a:t>כִדנָן אְמַר יוי טַרוּ דִינָא וַעְבִידוּ צְדַקתָא</a:t>
            </a:r>
            <a:r>
              <a:rPr lang="he-IL" sz="1800" b="0" i="0" u="none" strike="noStrike">
                <a:solidFill>
                  <a:srgbClr val="FFC0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 Thus said the Lord: Keep justice and do righteousness</a:t>
            </a:r>
            <a:endParaRPr lang="en-US" b="0">
              <a:solidFill>
                <a:srgbClr val="FFC000"/>
              </a:solidFill>
              <a:effectLst/>
            </a:endParaRPr>
          </a:p>
          <a:p>
            <a:pPr rtl="0"/>
            <a:r>
              <a:rPr lang="en-US" sz="1800" b="1" i="0" u="none" strike="noStrike">
                <a:solidFill>
                  <a:srgbClr val="92D050"/>
                </a:solidFill>
                <a:effectLst/>
                <a:latin typeface="Arial" panose="020B0604020202020204" pitchFamily="34" charset="0"/>
              </a:rPr>
              <a:t>Hebrew:</a:t>
            </a:r>
            <a:r>
              <a:rPr lang="en-US" sz="1800" b="0" i="0" u="none" strike="noStrike">
                <a:solidFill>
                  <a:srgbClr val="FFC000"/>
                </a:solidFill>
                <a:effectLst/>
                <a:latin typeface="Arial" panose="020B0604020202020204" pitchFamily="34" charset="0"/>
              </a:rPr>
              <a:t> </a:t>
            </a:r>
            <a:r>
              <a:rPr lang="he-IL" sz="1800" b="0" i="0" u="none" strike="noStrike">
                <a:solidFill>
                  <a:srgbClr val="FFFF00"/>
                </a:solidFill>
                <a:effectLst/>
                <a:latin typeface="Arial" panose="020B0604020202020204" pitchFamily="34" charset="0"/>
              </a:rPr>
              <a:t>כֹּה אָמַר יְהוָה שִׁמְרוּ מִשְׁפָּט וַעֲשֹוּ צְדָקָה </a:t>
            </a:r>
            <a:r>
              <a:rPr lang="en-US" sz="1800" b="0" i="0" u="none" strike="noStrike">
                <a:solidFill>
                  <a:srgbClr val="FFFF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Thus says the Lord: Keep justice and do righteousness</a:t>
            </a:r>
            <a:endParaRPr lang="en-US" b="0">
              <a:solidFill>
                <a:srgbClr val="FFC000"/>
              </a:solidFill>
              <a:effectLst/>
            </a:endParaRPr>
          </a:p>
          <a:p>
            <a:pPr rtl="0"/>
            <a:r>
              <a:rPr lang="en-US" sz="1800" b="1" i="0" u="none" strike="noStrike">
                <a:solidFill>
                  <a:srgbClr val="92D050"/>
                </a:solidFill>
                <a:effectLst/>
                <a:latin typeface="Arial" panose="020B0604020202020204" pitchFamily="34" charset="0"/>
              </a:rPr>
              <a:t>Interpretation:</a:t>
            </a:r>
            <a:r>
              <a:rPr lang="en-US" sz="1800" b="0" i="0" u="none" strike="noStrike">
                <a:solidFill>
                  <a:srgbClr val="FFC000"/>
                </a:solidFill>
                <a:effectLst/>
                <a:latin typeface="Arial" panose="020B0604020202020204" pitchFamily="34" charset="0"/>
              </a:rPr>
              <a:t> The term</a:t>
            </a:r>
            <a:r>
              <a:rPr lang="he-IL" sz="1800" b="0" i="0" u="none" strike="noStrike">
                <a:solidFill>
                  <a:srgbClr val="FFFF00"/>
                </a:solidFill>
                <a:effectLst/>
                <a:latin typeface="Arial" panose="020B0604020202020204" pitchFamily="34" charset="0"/>
              </a:rPr>
              <a:t>דִינָא</a:t>
            </a:r>
            <a:r>
              <a:rPr lang="he-IL" sz="1800" b="0" i="0" u="none" strike="noStrike">
                <a:solidFill>
                  <a:srgbClr val="FFC0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 justice and </a:t>
            </a:r>
            <a:r>
              <a:rPr lang="he-IL" sz="1800" b="0" i="0" u="none" strike="noStrike">
                <a:solidFill>
                  <a:srgbClr val="FFFF00"/>
                </a:solidFill>
                <a:effectLst/>
                <a:latin typeface="Arial" panose="020B0604020202020204" pitchFamily="34" charset="0"/>
              </a:rPr>
              <a:t>צְדַקתָא</a:t>
            </a:r>
            <a:r>
              <a:rPr lang="he-IL" sz="1800" b="0" i="0" u="none" strike="noStrike">
                <a:solidFill>
                  <a:srgbClr val="FFC0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 righteousness emphasize the action-oriented nature of these principles in the Aramaic text. Both texts stress the importance of actively engaging in justice and righteousness, indicating God's imminent salvation</a:t>
            </a:r>
            <a:r>
              <a:rPr lang="he-IL" sz="1800" b="0" i="0" u="none" strike="noStrike">
                <a:solidFill>
                  <a:srgbClr val="FFFF00"/>
                </a:solidFill>
                <a:effectLst/>
                <a:latin typeface="Arial" panose="020B0604020202020204" pitchFamily="34" charset="0"/>
              </a:rPr>
              <a:t>קָרִיב פֻרקָנִי</a:t>
            </a:r>
            <a:r>
              <a:rPr lang="he-IL" sz="1800" b="0" i="0" u="none" strike="noStrike">
                <a:solidFill>
                  <a:srgbClr val="FFC0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 and revealing His righteousness.</a:t>
            </a:r>
            <a:endParaRPr lang="en-US" b="0">
              <a:solidFill>
                <a:srgbClr val="FFC000"/>
              </a:solidFill>
              <a:effectLst/>
            </a:endParaRPr>
          </a:p>
          <a:p>
            <a:pPr rtl="0"/>
            <a:br>
              <a:rPr lang="en-US" b="0">
                <a:solidFill>
                  <a:srgbClr val="FFC000"/>
                </a:solidFill>
                <a:effectLst/>
              </a:rPr>
            </a:br>
            <a:r>
              <a:rPr lang="en-US" sz="1800" b="0" i="0" u="none" strike="noStrike">
                <a:solidFill>
                  <a:srgbClr val="FFC000"/>
                </a:solidFill>
                <a:effectLst/>
                <a:latin typeface="Arial" panose="020B0604020202020204" pitchFamily="34" charset="0"/>
              </a:rPr>
              <a:t>Verse 2:</a:t>
            </a:r>
            <a:endParaRPr lang="en-US" b="0">
              <a:solidFill>
                <a:srgbClr val="FFC000"/>
              </a:solidFill>
              <a:effectLst/>
            </a:endParaRPr>
          </a:p>
          <a:p>
            <a:pPr rtl="0"/>
            <a:r>
              <a:rPr lang="en-US" sz="1800" b="1" i="0" u="none" strike="noStrike">
                <a:solidFill>
                  <a:srgbClr val="92D050"/>
                </a:solidFill>
                <a:effectLst/>
                <a:latin typeface="Arial" panose="020B0604020202020204" pitchFamily="34" charset="0"/>
              </a:rPr>
              <a:t>Aramaic:</a:t>
            </a:r>
            <a:r>
              <a:rPr lang="en-US" sz="1800" b="0" i="0" u="none" strike="noStrike">
                <a:solidFill>
                  <a:srgbClr val="FFC000"/>
                </a:solidFill>
                <a:effectLst/>
                <a:latin typeface="Arial" panose="020B0604020202020204" pitchFamily="34" charset="0"/>
              </a:rPr>
              <a:t> </a:t>
            </a:r>
            <a:r>
              <a:rPr lang="he-IL" sz="1800" b="0" i="0" u="none" strike="noStrike">
                <a:solidFill>
                  <a:srgbClr val="FFFF00"/>
                </a:solidFill>
                <a:effectLst/>
                <a:latin typeface="Arial" panose="020B0604020202020204" pitchFamily="34" charset="0"/>
              </a:rPr>
              <a:t>טוּבֵי אְנָשָא דְיַעְבֵיד דָא וּבַר אְנָשָא דְיִתַקַף בַה </a:t>
            </a:r>
            <a:r>
              <a:rPr lang="en-US" sz="1800" b="0" i="0" u="none" strike="noStrike">
                <a:solidFill>
                  <a:srgbClr val="FFC000"/>
                </a:solidFill>
                <a:effectLst/>
                <a:latin typeface="Arial" panose="020B0604020202020204" pitchFamily="34" charset="0"/>
              </a:rPr>
              <a:t> Blessed is the man who does this, and the son of man who holds fast to it</a:t>
            </a:r>
            <a:endParaRPr lang="en-US" b="0">
              <a:solidFill>
                <a:srgbClr val="FFC000"/>
              </a:solidFill>
              <a:effectLst/>
            </a:endParaRPr>
          </a:p>
          <a:p>
            <a:pPr rtl="0"/>
            <a:r>
              <a:rPr lang="en-US" sz="1800" b="1" i="0" u="none" strike="noStrike">
                <a:solidFill>
                  <a:srgbClr val="92D050"/>
                </a:solidFill>
                <a:effectLst/>
                <a:latin typeface="Arial" panose="020B0604020202020204" pitchFamily="34" charset="0"/>
              </a:rPr>
              <a:t>Hebrew:</a:t>
            </a:r>
            <a:r>
              <a:rPr lang="en-US" sz="1800" b="0" i="0" u="none" strike="noStrike">
                <a:solidFill>
                  <a:srgbClr val="FFC000"/>
                </a:solidFill>
                <a:effectLst/>
                <a:latin typeface="Arial" panose="020B0604020202020204" pitchFamily="34" charset="0"/>
              </a:rPr>
              <a:t> </a:t>
            </a:r>
            <a:r>
              <a:rPr lang="he-IL" sz="1800" b="0" i="0" u="none" strike="noStrike">
                <a:solidFill>
                  <a:srgbClr val="FFFF00"/>
                </a:solidFill>
                <a:effectLst/>
                <a:latin typeface="Arial" panose="020B0604020202020204" pitchFamily="34" charset="0"/>
              </a:rPr>
              <a:t>אַשְׁרֵי אֱנוֹשׁ יַעֲשֶׂה זֹּאת וּבֶן אָדָם יַחֲזִיק בָּהּ </a:t>
            </a:r>
            <a:r>
              <a:rPr lang="en-US" sz="1800" b="0" i="0" u="none" strike="noStrike">
                <a:solidFill>
                  <a:srgbClr val="FFFF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Blessed is the man who does this, and the son of man who holds fast to it</a:t>
            </a:r>
            <a:endParaRPr lang="en-US" b="0">
              <a:solidFill>
                <a:srgbClr val="FFC000"/>
              </a:solidFill>
              <a:effectLst/>
            </a:endParaRPr>
          </a:p>
          <a:p>
            <a:pPr rtl="0"/>
            <a:r>
              <a:rPr lang="en-US" sz="1800" b="1" i="0" u="none" strike="noStrike">
                <a:solidFill>
                  <a:srgbClr val="92D050"/>
                </a:solidFill>
                <a:effectLst/>
                <a:latin typeface="Arial" panose="020B0604020202020204" pitchFamily="34" charset="0"/>
              </a:rPr>
              <a:t>Interpretation:</a:t>
            </a:r>
            <a:r>
              <a:rPr lang="en-US" sz="1800" b="0" i="0" u="none" strike="noStrike">
                <a:solidFill>
                  <a:srgbClr val="FFC000"/>
                </a:solidFill>
                <a:effectLst/>
                <a:latin typeface="Arial" panose="020B0604020202020204" pitchFamily="34" charset="0"/>
              </a:rPr>
              <a:t> The phrase</a:t>
            </a:r>
            <a:r>
              <a:rPr lang="he-IL" sz="1800" b="0" i="0" u="none" strike="noStrike">
                <a:solidFill>
                  <a:srgbClr val="FFFF00"/>
                </a:solidFill>
                <a:effectLst/>
                <a:latin typeface="Arial" panose="020B0604020202020204" pitchFamily="34" charset="0"/>
              </a:rPr>
              <a:t>יַחֲזִיק בָּהּ </a:t>
            </a:r>
            <a:r>
              <a:rPr lang="en-US" sz="1800" b="0" i="0" u="none" strike="noStrike">
                <a:solidFill>
                  <a:srgbClr val="FFFF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holds fast to it, in Hebrew, parallels the Aramaic  </a:t>
            </a:r>
            <a:r>
              <a:rPr lang="he-IL" sz="1800" b="0" i="0" u="none" strike="noStrike">
                <a:solidFill>
                  <a:srgbClr val="FFFF00"/>
                </a:solidFill>
                <a:effectLst/>
                <a:latin typeface="Arial" panose="020B0604020202020204" pitchFamily="34" charset="0"/>
              </a:rPr>
              <a:t>יִתַקַף בַה </a:t>
            </a:r>
            <a:r>
              <a:rPr lang="en-US" sz="1800" b="0" i="0" u="none" strike="noStrike">
                <a:solidFill>
                  <a:srgbClr val="FFFF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strength / steadfastness. Both encourage firm commitment to observing the Sabbath and avoiding evil. </a:t>
            </a:r>
            <a:endParaRPr lang="en-US" b="0">
              <a:solidFill>
                <a:srgbClr val="FFC000"/>
              </a:solidFill>
              <a:effectLst/>
            </a:endParaRPr>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B18413E6-63DA-B69E-73BB-B1AD88267968}"/>
                  </a:ext>
                </a:extLst>
              </p14:cNvPr>
              <p14:cNvContentPartPr/>
              <p14:nvPr/>
            </p14:nvContentPartPr>
            <p14:xfrm>
              <a:off x="3128280" y="2369740"/>
              <a:ext cx="458640" cy="36360"/>
            </p14:xfrm>
          </p:contentPart>
        </mc:Choice>
        <mc:Fallback>
          <p:pic>
            <p:nvPicPr>
              <p:cNvPr id="4" name="Ink 3">
                <a:extLst>
                  <a:ext uri="{FF2B5EF4-FFF2-40B4-BE49-F238E27FC236}">
                    <a16:creationId xmlns:a16="http://schemas.microsoft.com/office/drawing/2014/main" id="{B18413E6-63DA-B69E-73BB-B1AD88267968}"/>
                  </a:ext>
                </a:extLst>
              </p:cNvPr>
              <p:cNvPicPr/>
              <p:nvPr/>
            </p:nvPicPr>
            <p:blipFill>
              <a:blip r:embed="rId5"/>
              <a:stretch>
                <a:fillRect/>
              </a:stretch>
            </p:blipFill>
            <p:spPr>
              <a:xfrm>
                <a:off x="3110280" y="2351740"/>
                <a:ext cx="4942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Ink 6">
                <a:extLst>
                  <a:ext uri="{FF2B5EF4-FFF2-40B4-BE49-F238E27FC236}">
                    <a16:creationId xmlns:a16="http://schemas.microsoft.com/office/drawing/2014/main" id="{6A46834F-30B3-FED8-4F8F-F5808B5799FD}"/>
                  </a:ext>
                </a:extLst>
              </p14:cNvPr>
              <p14:cNvContentPartPr/>
              <p14:nvPr/>
            </p14:nvContentPartPr>
            <p14:xfrm>
              <a:off x="2925240" y="1291180"/>
              <a:ext cx="426960" cy="38160"/>
            </p14:xfrm>
          </p:contentPart>
        </mc:Choice>
        <mc:Fallback>
          <p:pic>
            <p:nvPicPr>
              <p:cNvPr id="7" name="Ink 6">
                <a:extLst>
                  <a:ext uri="{FF2B5EF4-FFF2-40B4-BE49-F238E27FC236}">
                    <a16:creationId xmlns:a16="http://schemas.microsoft.com/office/drawing/2014/main" id="{6A46834F-30B3-FED8-4F8F-F5808B5799FD}"/>
                  </a:ext>
                </a:extLst>
              </p:cNvPr>
              <p:cNvPicPr/>
              <p:nvPr/>
            </p:nvPicPr>
            <p:blipFill>
              <a:blip r:embed="rId7"/>
              <a:stretch>
                <a:fillRect/>
              </a:stretch>
            </p:blipFill>
            <p:spPr>
              <a:xfrm>
                <a:off x="2907600" y="1273180"/>
                <a:ext cx="4626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Ink 8">
                <a:extLst>
                  <a:ext uri="{FF2B5EF4-FFF2-40B4-BE49-F238E27FC236}">
                    <a16:creationId xmlns:a16="http://schemas.microsoft.com/office/drawing/2014/main" id="{7CB531CC-5A38-5AC1-517F-F8FE02FABAD3}"/>
                  </a:ext>
                </a:extLst>
              </p14:cNvPr>
              <p14:cNvContentPartPr/>
              <p14:nvPr/>
            </p14:nvContentPartPr>
            <p14:xfrm>
              <a:off x="1509720" y="1265260"/>
              <a:ext cx="760320" cy="83160"/>
            </p14:xfrm>
          </p:contentPart>
        </mc:Choice>
        <mc:Fallback>
          <p:pic>
            <p:nvPicPr>
              <p:cNvPr id="9" name="Ink 8">
                <a:extLst>
                  <a:ext uri="{FF2B5EF4-FFF2-40B4-BE49-F238E27FC236}">
                    <a16:creationId xmlns:a16="http://schemas.microsoft.com/office/drawing/2014/main" id="{7CB531CC-5A38-5AC1-517F-F8FE02FABAD3}"/>
                  </a:ext>
                </a:extLst>
              </p:cNvPr>
              <p:cNvPicPr/>
              <p:nvPr/>
            </p:nvPicPr>
            <p:blipFill>
              <a:blip r:embed="rId9"/>
              <a:stretch>
                <a:fillRect/>
              </a:stretch>
            </p:blipFill>
            <p:spPr>
              <a:xfrm>
                <a:off x="1491720" y="1247260"/>
                <a:ext cx="7959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Ink 9">
                <a:extLst>
                  <a:ext uri="{FF2B5EF4-FFF2-40B4-BE49-F238E27FC236}">
                    <a16:creationId xmlns:a16="http://schemas.microsoft.com/office/drawing/2014/main" id="{1124056F-E773-AAFB-813F-D4F0DA0E0D19}"/>
                  </a:ext>
                </a:extLst>
              </p14:cNvPr>
              <p14:cNvContentPartPr/>
              <p14:nvPr/>
            </p14:nvContentPartPr>
            <p14:xfrm>
              <a:off x="4944840" y="2351020"/>
              <a:ext cx="383760" cy="35280"/>
            </p14:xfrm>
          </p:contentPart>
        </mc:Choice>
        <mc:Fallback>
          <p:pic>
            <p:nvPicPr>
              <p:cNvPr id="10" name="Ink 9">
                <a:extLst>
                  <a:ext uri="{FF2B5EF4-FFF2-40B4-BE49-F238E27FC236}">
                    <a16:creationId xmlns:a16="http://schemas.microsoft.com/office/drawing/2014/main" id="{1124056F-E773-AAFB-813F-D4F0DA0E0D19}"/>
                  </a:ext>
                </a:extLst>
              </p:cNvPr>
              <p:cNvPicPr/>
              <p:nvPr/>
            </p:nvPicPr>
            <p:blipFill>
              <a:blip r:embed="rId11"/>
              <a:stretch>
                <a:fillRect/>
              </a:stretch>
            </p:blipFill>
            <p:spPr>
              <a:xfrm>
                <a:off x="4927200" y="2333020"/>
                <a:ext cx="41940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72650702-E3E4-C7AF-010F-789B6FD99A78}"/>
                  </a:ext>
                </a:extLst>
              </p14:cNvPr>
              <p14:cNvContentPartPr/>
              <p14:nvPr/>
            </p14:nvContentPartPr>
            <p14:xfrm>
              <a:off x="2627520" y="3247060"/>
              <a:ext cx="696240" cy="44640"/>
            </p14:xfrm>
          </p:contentPart>
        </mc:Choice>
        <mc:Fallback>
          <p:pic>
            <p:nvPicPr>
              <p:cNvPr id="11" name="Ink 10">
                <a:extLst>
                  <a:ext uri="{FF2B5EF4-FFF2-40B4-BE49-F238E27FC236}">
                    <a16:creationId xmlns:a16="http://schemas.microsoft.com/office/drawing/2014/main" id="{72650702-E3E4-C7AF-010F-789B6FD99A78}"/>
                  </a:ext>
                </a:extLst>
              </p:cNvPr>
              <p:cNvPicPr/>
              <p:nvPr/>
            </p:nvPicPr>
            <p:blipFill>
              <a:blip r:embed="rId13"/>
              <a:stretch>
                <a:fillRect/>
              </a:stretch>
            </p:blipFill>
            <p:spPr>
              <a:xfrm>
                <a:off x="2609520" y="3229420"/>
                <a:ext cx="7318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42C7BD21-15F3-D733-BBC6-7697886B8020}"/>
                  </a:ext>
                </a:extLst>
              </p14:cNvPr>
              <p14:cNvContentPartPr/>
              <p14:nvPr/>
            </p14:nvContentPartPr>
            <p14:xfrm>
              <a:off x="4484400" y="3186940"/>
              <a:ext cx="1459800" cy="61920"/>
            </p14:xfrm>
          </p:contentPart>
        </mc:Choice>
        <mc:Fallback>
          <p:pic>
            <p:nvPicPr>
              <p:cNvPr id="12" name="Ink 11">
                <a:extLst>
                  <a:ext uri="{FF2B5EF4-FFF2-40B4-BE49-F238E27FC236}">
                    <a16:creationId xmlns:a16="http://schemas.microsoft.com/office/drawing/2014/main" id="{42C7BD21-15F3-D733-BBC6-7697886B8020}"/>
                  </a:ext>
                </a:extLst>
              </p:cNvPr>
              <p:cNvPicPr/>
              <p:nvPr/>
            </p:nvPicPr>
            <p:blipFill>
              <a:blip r:embed="rId15"/>
              <a:stretch>
                <a:fillRect/>
              </a:stretch>
            </p:blipFill>
            <p:spPr>
              <a:xfrm>
                <a:off x="4466760" y="3169300"/>
                <a:ext cx="14954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A62EF136-25DB-3BA5-191D-15EF8C83F6D3}"/>
                  </a:ext>
                </a:extLst>
              </p14:cNvPr>
              <p14:cNvContentPartPr/>
              <p14:nvPr/>
            </p14:nvContentPartPr>
            <p14:xfrm>
              <a:off x="3442920" y="5088460"/>
              <a:ext cx="752040" cy="28440"/>
            </p14:xfrm>
          </p:contentPart>
        </mc:Choice>
        <mc:Fallback>
          <p:pic>
            <p:nvPicPr>
              <p:cNvPr id="13" name="Ink 12">
                <a:extLst>
                  <a:ext uri="{FF2B5EF4-FFF2-40B4-BE49-F238E27FC236}">
                    <a16:creationId xmlns:a16="http://schemas.microsoft.com/office/drawing/2014/main" id="{A62EF136-25DB-3BA5-191D-15EF8C83F6D3}"/>
                  </a:ext>
                </a:extLst>
              </p:cNvPr>
              <p:cNvPicPr/>
              <p:nvPr/>
            </p:nvPicPr>
            <p:blipFill>
              <a:blip r:embed="rId17"/>
              <a:stretch>
                <a:fillRect/>
              </a:stretch>
            </p:blipFill>
            <p:spPr>
              <a:xfrm>
                <a:off x="3424920" y="5070460"/>
                <a:ext cx="78768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91B9B674-2F4A-CD4B-2E81-E2782B742429}"/>
                  </a:ext>
                </a:extLst>
              </p14:cNvPr>
              <p14:cNvContentPartPr/>
              <p14:nvPr/>
            </p14:nvContentPartPr>
            <p14:xfrm>
              <a:off x="601080" y="5346220"/>
              <a:ext cx="822240" cy="68400"/>
            </p14:xfrm>
          </p:contentPart>
        </mc:Choice>
        <mc:Fallback>
          <p:pic>
            <p:nvPicPr>
              <p:cNvPr id="14" name="Ink 13">
                <a:extLst>
                  <a:ext uri="{FF2B5EF4-FFF2-40B4-BE49-F238E27FC236}">
                    <a16:creationId xmlns:a16="http://schemas.microsoft.com/office/drawing/2014/main" id="{91B9B674-2F4A-CD4B-2E81-E2782B742429}"/>
                  </a:ext>
                </a:extLst>
              </p:cNvPr>
              <p:cNvPicPr/>
              <p:nvPr/>
            </p:nvPicPr>
            <p:blipFill>
              <a:blip r:embed="rId19"/>
              <a:stretch>
                <a:fillRect/>
              </a:stretch>
            </p:blipFill>
            <p:spPr>
              <a:xfrm>
                <a:off x="583080" y="5328580"/>
                <a:ext cx="8578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78F4737B-878D-C588-6DC2-EF74CDCA9E90}"/>
                  </a:ext>
                </a:extLst>
              </p14:cNvPr>
              <p14:cNvContentPartPr/>
              <p14:nvPr/>
            </p14:nvContentPartPr>
            <p14:xfrm>
              <a:off x="3698520" y="5092060"/>
              <a:ext cx="544320" cy="44640"/>
            </p14:xfrm>
          </p:contentPart>
        </mc:Choice>
        <mc:Fallback>
          <p:pic>
            <p:nvPicPr>
              <p:cNvPr id="15" name="Ink 14">
                <a:extLst>
                  <a:ext uri="{FF2B5EF4-FFF2-40B4-BE49-F238E27FC236}">
                    <a16:creationId xmlns:a16="http://schemas.microsoft.com/office/drawing/2014/main" id="{78F4737B-878D-C588-6DC2-EF74CDCA9E90}"/>
                  </a:ext>
                </a:extLst>
              </p:cNvPr>
              <p:cNvPicPr/>
              <p:nvPr/>
            </p:nvPicPr>
            <p:blipFill>
              <a:blip r:embed="rId21"/>
              <a:stretch>
                <a:fillRect/>
              </a:stretch>
            </p:blipFill>
            <p:spPr>
              <a:xfrm>
                <a:off x="3680520" y="5074060"/>
                <a:ext cx="579960" cy="80280"/>
              </a:xfrm>
              <a:prstGeom prst="rect">
                <a:avLst/>
              </a:prstGeom>
            </p:spPr>
          </p:pic>
        </mc:Fallback>
      </mc:AlternateContent>
    </p:spTree>
    <p:extLst>
      <p:ext uri="{BB962C8B-B14F-4D97-AF65-F5344CB8AC3E}">
        <p14:creationId xmlns:p14="http://schemas.microsoft.com/office/powerpoint/2010/main" val="717797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2B847D4-8A02-9D7C-C8D4-F552DBDCFE50}"/>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7DB114-5839-AB6D-5B5C-8BE99A8D690E}"/>
              </a:ext>
            </a:extLst>
          </p:cNvPr>
          <p:cNvSpPr/>
          <p:nvPr/>
        </p:nvSpPr>
        <p:spPr>
          <a:xfrm>
            <a:off x="0" y="0"/>
            <a:ext cx="9715500" cy="4548851"/>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B3D60EA-C56A-1615-FD56-3CF033D8CD0E}"/>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A0BB5DF8-FD6E-BE90-C26E-3AEE009A932C}"/>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9C27B58B-F9A4-8DDE-5BA9-77CBF250F7C4}"/>
              </a:ext>
            </a:extLst>
          </p:cNvPr>
          <p:cNvSpPr txBox="1"/>
          <p:nvPr/>
        </p:nvSpPr>
        <p:spPr>
          <a:xfrm>
            <a:off x="461822" y="351891"/>
            <a:ext cx="8791856" cy="3724096"/>
          </a:xfrm>
          <a:prstGeom prst="rect">
            <a:avLst/>
          </a:prstGeom>
          <a:noFill/>
        </p:spPr>
        <p:txBody>
          <a:bodyPr wrap="square">
            <a:spAutoFit/>
          </a:bodyPr>
          <a:lstStyle/>
          <a:p>
            <a:pPr algn="ctr" rtl="0"/>
            <a:r>
              <a:rPr lang="en-US" sz="2000" b="1" i="0" u="none" strike="noStrike">
                <a:solidFill>
                  <a:srgbClr val="FFC000"/>
                </a:solidFill>
                <a:effectLst/>
                <a:latin typeface="Arial" panose="020B0604020202020204" pitchFamily="34" charset="0"/>
              </a:rPr>
              <a:t>Analysis of Isaiah 56:1-3</a:t>
            </a:r>
            <a:endParaRPr lang="en-US" sz="2000" b="0">
              <a:solidFill>
                <a:srgbClr val="FFC000"/>
              </a:solidFill>
              <a:effectLst/>
            </a:endParaRPr>
          </a:p>
          <a:p>
            <a:pPr rtl="0"/>
            <a:r>
              <a:rPr lang="en-US" sz="1800" b="0" i="0" u="none" strike="noStrike">
                <a:solidFill>
                  <a:srgbClr val="FFC000"/>
                </a:solidFill>
                <a:effectLst/>
                <a:latin typeface="Arial" panose="020B0604020202020204" pitchFamily="34" charset="0"/>
              </a:rPr>
              <a:t>Verse 3:</a:t>
            </a:r>
          </a:p>
          <a:p>
            <a:pPr rtl="0"/>
            <a:r>
              <a:rPr lang="en-US" sz="1800" b="1" i="0" u="none" strike="noStrike">
                <a:solidFill>
                  <a:srgbClr val="92D050"/>
                </a:solidFill>
                <a:effectLst/>
                <a:latin typeface="Arial" panose="020B0604020202020204" pitchFamily="34" charset="0"/>
              </a:rPr>
              <a:t>Aramaic:</a:t>
            </a:r>
            <a:r>
              <a:rPr lang="en-US" sz="1800" b="0" i="0" u="none" strike="noStrike">
                <a:solidFill>
                  <a:srgbClr val="FFC000"/>
                </a:solidFill>
                <a:effectLst/>
                <a:latin typeface="Arial" panose="020B0604020202020204" pitchFamily="34" charset="0"/>
              </a:rPr>
              <a:t> </a:t>
            </a:r>
            <a:r>
              <a:rPr lang="he-IL" sz="1800" b="0" i="0" u="none" strike="noStrike">
                <a:solidFill>
                  <a:srgbClr val="FFFF00"/>
                </a:solidFill>
                <a:effectLst/>
                <a:latin typeface="Arial" panose="020B0604020202020204" pitchFamily="34" charset="0"/>
              </a:rPr>
              <a:t>וְלָא יֵימַר בַר עַמְמִין דְמִתֹוסַף עַל עַמֵיה דַיוי לְמֵימַר אַפרָשָא יַפרְשִינַנִי יוי מֵעַל עַמֵיה וְלָא יֵימַר סְרִיסָאָה הָא אֲנָא כְאָע יַבִיש׃ </a:t>
            </a:r>
            <a:r>
              <a:rPr lang="en-US" sz="1800" b="0" i="0" u="none" strike="noStrike">
                <a:solidFill>
                  <a:srgbClr val="FFFF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Let not the foreigner who has joined himself to the Lord say, 'The Lord will surely separate me from His people'; nor let the eunuch say, 'Behold, I am a dry tree'</a:t>
            </a:r>
          </a:p>
          <a:p>
            <a:pPr rtl="0"/>
            <a:r>
              <a:rPr lang="en-US" sz="1800" b="1" i="0" u="none" strike="noStrike">
                <a:solidFill>
                  <a:srgbClr val="92D050"/>
                </a:solidFill>
                <a:effectLst/>
                <a:latin typeface="Arial" panose="020B0604020202020204" pitchFamily="34" charset="0"/>
              </a:rPr>
              <a:t>Hebrew:</a:t>
            </a:r>
            <a:r>
              <a:rPr lang="en-US" sz="1800" b="0" i="0" u="none" strike="noStrike">
                <a:solidFill>
                  <a:srgbClr val="FFC000"/>
                </a:solidFill>
                <a:effectLst/>
                <a:latin typeface="Arial" panose="020B0604020202020204" pitchFamily="34" charset="0"/>
              </a:rPr>
              <a:t> </a:t>
            </a:r>
            <a:r>
              <a:rPr lang="he-IL" sz="1800" b="0" i="0" u="none" strike="noStrike">
                <a:solidFill>
                  <a:srgbClr val="FFFF00"/>
                </a:solidFill>
                <a:effectLst/>
                <a:latin typeface="Arial" panose="020B0604020202020204" pitchFamily="34" charset="0"/>
              </a:rPr>
              <a:t>וְאַל-יֹאמַר בֶּן-הַנֵּכָר הַנִּלְוֶה אֶל-יְהוָה לֵאמֹר הַבְדֵּל יַבְדִּילַנִי יְהוָה מֵעַל עַמּוֹ וְאַל-יֹאמַר הַסָּרִיס הֵן אֲנִי עֵץ יָבֵשׁ </a:t>
            </a:r>
            <a:r>
              <a:rPr lang="en-US" sz="1800" b="0" i="0" u="none" strike="noStrike">
                <a:solidFill>
                  <a:srgbClr val="FFFF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Let not the foreigner who has joined himself to the Lord say, 'The Lord will surely separate me from His people'; nor let the eunuch say, 'Behold, I am a dry tree'</a:t>
            </a:r>
          </a:p>
          <a:p>
            <a:pPr rtl="0"/>
            <a:r>
              <a:rPr lang="en-US" sz="1800" b="1" i="0" u="none" strike="noStrike">
                <a:solidFill>
                  <a:srgbClr val="92D050"/>
                </a:solidFill>
                <a:effectLst/>
                <a:latin typeface="Arial" panose="020B0604020202020204" pitchFamily="34" charset="0"/>
              </a:rPr>
              <a:t>Interpretation:</a:t>
            </a:r>
            <a:r>
              <a:rPr lang="en-US" sz="1800" b="0" i="0" u="none" strike="noStrike">
                <a:solidFill>
                  <a:srgbClr val="FFC000"/>
                </a:solidFill>
                <a:effectLst/>
                <a:latin typeface="Arial" panose="020B0604020202020204" pitchFamily="34" charset="0"/>
              </a:rPr>
              <a:t> The Aramaic word </a:t>
            </a:r>
            <a:r>
              <a:rPr lang="he-IL" sz="1800" b="0" i="0" u="none" strike="noStrike">
                <a:solidFill>
                  <a:srgbClr val="FFFF00"/>
                </a:solidFill>
                <a:effectLst/>
                <a:latin typeface="Arial" panose="020B0604020202020204" pitchFamily="34" charset="0"/>
              </a:rPr>
              <a:t>בַר עַמְמִין </a:t>
            </a:r>
            <a:r>
              <a:rPr lang="en-US" sz="1800" b="0" i="0" u="none" strike="noStrike">
                <a:solidFill>
                  <a:srgbClr val="FFFF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foreigner and </a:t>
            </a:r>
            <a:r>
              <a:rPr lang="he-IL" sz="1800" b="0" i="0" u="none" strike="noStrike">
                <a:solidFill>
                  <a:srgbClr val="FFFF00"/>
                </a:solidFill>
                <a:effectLst/>
                <a:latin typeface="Arial" panose="020B0604020202020204" pitchFamily="34" charset="0"/>
              </a:rPr>
              <a:t>סְרִיסָאָה</a:t>
            </a:r>
            <a:r>
              <a:rPr lang="he-IL" sz="1800" b="0" i="0" u="none" strike="noStrike">
                <a:solidFill>
                  <a:srgbClr val="FFC0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 eunuch, reflect gentile inclusion, emphasizing that repentant gentiles are welcomed into God's covenant community. </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435992C4-62AD-15DA-5DE6-44F6D6EBD777}"/>
                  </a:ext>
                </a:extLst>
              </p14:cNvPr>
              <p14:cNvContentPartPr/>
              <p14:nvPr/>
            </p14:nvContentPartPr>
            <p14:xfrm>
              <a:off x="8305800" y="1989580"/>
              <a:ext cx="9000" cy="14400"/>
            </p14:xfrm>
          </p:contentPart>
        </mc:Choice>
        <mc:Fallback>
          <p:pic>
            <p:nvPicPr>
              <p:cNvPr id="3" name="Ink 2">
                <a:extLst>
                  <a:ext uri="{FF2B5EF4-FFF2-40B4-BE49-F238E27FC236}">
                    <a16:creationId xmlns:a16="http://schemas.microsoft.com/office/drawing/2014/main" id="{435992C4-62AD-15DA-5DE6-44F6D6EBD777}"/>
                  </a:ext>
                </a:extLst>
              </p:cNvPr>
              <p:cNvPicPr/>
              <p:nvPr/>
            </p:nvPicPr>
            <p:blipFill>
              <a:blip r:embed="rId5"/>
              <a:stretch>
                <a:fillRect/>
              </a:stretch>
            </p:blipFill>
            <p:spPr>
              <a:xfrm>
                <a:off x="8287800" y="1971940"/>
                <a:ext cx="4464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E0E8F026-BEA3-7C83-56BB-470CF38CA521}"/>
                  </a:ext>
                </a:extLst>
              </p14:cNvPr>
              <p14:cNvContentPartPr/>
              <p14:nvPr/>
            </p14:nvContentPartPr>
            <p14:xfrm>
              <a:off x="7288080" y="1280740"/>
              <a:ext cx="901080" cy="29520"/>
            </p14:xfrm>
          </p:contentPart>
        </mc:Choice>
        <mc:Fallback>
          <p:pic>
            <p:nvPicPr>
              <p:cNvPr id="4" name="Ink 3">
                <a:extLst>
                  <a:ext uri="{FF2B5EF4-FFF2-40B4-BE49-F238E27FC236}">
                    <a16:creationId xmlns:a16="http://schemas.microsoft.com/office/drawing/2014/main" id="{E0E8F026-BEA3-7C83-56BB-470CF38CA521}"/>
                  </a:ext>
                </a:extLst>
              </p:cNvPr>
              <p:cNvPicPr/>
              <p:nvPr/>
            </p:nvPicPr>
            <p:blipFill>
              <a:blip r:embed="rId7"/>
              <a:stretch>
                <a:fillRect/>
              </a:stretch>
            </p:blipFill>
            <p:spPr>
              <a:xfrm>
                <a:off x="7270080" y="1263100"/>
                <a:ext cx="93672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EAEAE69E-E0FF-F8FE-F647-C97E99870953}"/>
                  </a:ext>
                </a:extLst>
              </p14:cNvPr>
              <p14:cNvContentPartPr/>
              <p14:nvPr/>
            </p14:nvContentPartPr>
            <p14:xfrm>
              <a:off x="4167960" y="3416980"/>
              <a:ext cx="748800" cy="72000"/>
            </p14:xfrm>
          </p:contentPart>
        </mc:Choice>
        <mc:Fallback>
          <p:pic>
            <p:nvPicPr>
              <p:cNvPr id="7" name="Ink 6">
                <a:extLst>
                  <a:ext uri="{FF2B5EF4-FFF2-40B4-BE49-F238E27FC236}">
                    <a16:creationId xmlns:a16="http://schemas.microsoft.com/office/drawing/2014/main" id="{EAEAE69E-E0FF-F8FE-F647-C97E99870953}"/>
                  </a:ext>
                </a:extLst>
              </p:cNvPr>
              <p:cNvPicPr/>
              <p:nvPr/>
            </p:nvPicPr>
            <p:blipFill>
              <a:blip r:embed="rId9"/>
              <a:stretch>
                <a:fillRect/>
              </a:stretch>
            </p:blipFill>
            <p:spPr>
              <a:xfrm>
                <a:off x="4149960" y="3399340"/>
                <a:ext cx="7844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070A35A1-26E5-9F65-BAC4-F0DDB5B951C0}"/>
                  </a:ext>
                </a:extLst>
              </p14:cNvPr>
              <p14:cNvContentPartPr/>
              <p14:nvPr/>
            </p14:nvContentPartPr>
            <p14:xfrm>
              <a:off x="5088120" y="3448660"/>
              <a:ext cx="707040" cy="38520"/>
            </p14:xfrm>
          </p:contentPart>
        </mc:Choice>
        <mc:Fallback>
          <p:pic>
            <p:nvPicPr>
              <p:cNvPr id="9" name="Ink 8">
                <a:extLst>
                  <a:ext uri="{FF2B5EF4-FFF2-40B4-BE49-F238E27FC236}">
                    <a16:creationId xmlns:a16="http://schemas.microsoft.com/office/drawing/2014/main" id="{070A35A1-26E5-9F65-BAC4-F0DDB5B951C0}"/>
                  </a:ext>
                </a:extLst>
              </p:cNvPr>
              <p:cNvPicPr/>
              <p:nvPr/>
            </p:nvPicPr>
            <p:blipFill>
              <a:blip r:embed="rId11"/>
              <a:stretch>
                <a:fillRect/>
              </a:stretch>
            </p:blipFill>
            <p:spPr>
              <a:xfrm>
                <a:off x="5070120" y="3431020"/>
                <a:ext cx="7426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CCBE3BFC-F56A-894C-6602-5A18D9E1DC4B}"/>
                  </a:ext>
                </a:extLst>
              </p14:cNvPr>
              <p14:cNvContentPartPr/>
              <p14:nvPr/>
            </p14:nvContentPartPr>
            <p14:xfrm>
              <a:off x="6460080" y="3449020"/>
              <a:ext cx="786600" cy="67680"/>
            </p14:xfrm>
          </p:contentPart>
        </mc:Choice>
        <mc:Fallback>
          <p:pic>
            <p:nvPicPr>
              <p:cNvPr id="10" name="Ink 9">
                <a:extLst>
                  <a:ext uri="{FF2B5EF4-FFF2-40B4-BE49-F238E27FC236}">
                    <a16:creationId xmlns:a16="http://schemas.microsoft.com/office/drawing/2014/main" id="{CCBE3BFC-F56A-894C-6602-5A18D9E1DC4B}"/>
                  </a:ext>
                </a:extLst>
              </p:cNvPr>
              <p:cNvPicPr/>
              <p:nvPr/>
            </p:nvPicPr>
            <p:blipFill>
              <a:blip r:embed="rId13"/>
              <a:stretch>
                <a:fillRect/>
              </a:stretch>
            </p:blipFill>
            <p:spPr>
              <a:xfrm>
                <a:off x="6442080" y="3431380"/>
                <a:ext cx="8222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A07BA489-4458-02D3-95C3-8DB1710E4592}"/>
                  </a:ext>
                </a:extLst>
              </p14:cNvPr>
              <p14:cNvContentPartPr/>
              <p14:nvPr/>
            </p14:nvContentPartPr>
            <p14:xfrm>
              <a:off x="4228800" y="3750340"/>
              <a:ext cx="1363680" cy="88920"/>
            </p14:xfrm>
          </p:contentPart>
        </mc:Choice>
        <mc:Fallback>
          <p:pic>
            <p:nvPicPr>
              <p:cNvPr id="11" name="Ink 10">
                <a:extLst>
                  <a:ext uri="{FF2B5EF4-FFF2-40B4-BE49-F238E27FC236}">
                    <a16:creationId xmlns:a16="http://schemas.microsoft.com/office/drawing/2014/main" id="{A07BA489-4458-02D3-95C3-8DB1710E4592}"/>
                  </a:ext>
                </a:extLst>
              </p:cNvPr>
              <p:cNvPicPr/>
              <p:nvPr/>
            </p:nvPicPr>
            <p:blipFill>
              <a:blip r:embed="rId15"/>
              <a:stretch>
                <a:fillRect/>
              </a:stretch>
            </p:blipFill>
            <p:spPr>
              <a:xfrm>
                <a:off x="4210800" y="3732340"/>
                <a:ext cx="13993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9C33AA99-DF7B-30CC-2CBF-68E444300FCA}"/>
                  </a:ext>
                </a:extLst>
              </p14:cNvPr>
              <p14:cNvContentPartPr/>
              <p14:nvPr/>
            </p14:nvContentPartPr>
            <p14:xfrm>
              <a:off x="6588240" y="3740620"/>
              <a:ext cx="1811880" cy="87840"/>
            </p14:xfrm>
          </p:contentPart>
        </mc:Choice>
        <mc:Fallback>
          <p:pic>
            <p:nvPicPr>
              <p:cNvPr id="12" name="Ink 11">
                <a:extLst>
                  <a:ext uri="{FF2B5EF4-FFF2-40B4-BE49-F238E27FC236}">
                    <a16:creationId xmlns:a16="http://schemas.microsoft.com/office/drawing/2014/main" id="{9C33AA99-DF7B-30CC-2CBF-68E444300FCA}"/>
                  </a:ext>
                </a:extLst>
              </p:cNvPr>
              <p:cNvPicPr/>
              <p:nvPr/>
            </p:nvPicPr>
            <p:blipFill>
              <a:blip r:embed="rId17"/>
              <a:stretch>
                <a:fillRect/>
              </a:stretch>
            </p:blipFill>
            <p:spPr>
              <a:xfrm>
                <a:off x="6570600" y="3722620"/>
                <a:ext cx="18475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882284BF-AC50-FD77-EF4E-25263711EDAE}"/>
                  </a:ext>
                </a:extLst>
              </p14:cNvPr>
              <p14:cNvContentPartPr/>
              <p14:nvPr/>
            </p14:nvContentPartPr>
            <p14:xfrm>
              <a:off x="808440" y="4176220"/>
              <a:ext cx="1478520" cy="74880"/>
            </p14:xfrm>
          </p:contentPart>
        </mc:Choice>
        <mc:Fallback>
          <p:pic>
            <p:nvPicPr>
              <p:cNvPr id="13" name="Ink 12">
                <a:extLst>
                  <a:ext uri="{FF2B5EF4-FFF2-40B4-BE49-F238E27FC236}">
                    <a16:creationId xmlns:a16="http://schemas.microsoft.com/office/drawing/2014/main" id="{882284BF-AC50-FD77-EF4E-25263711EDAE}"/>
                  </a:ext>
                </a:extLst>
              </p:cNvPr>
              <p:cNvPicPr/>
              <p:nvPr/>
            </p:nvPicPr>
            <p:blipFill>
              <a:blip r:embed="rId19"/>
              <a:stretch>
                <a:fillRect/>
              </a:stretch>
            </p:blipFill>
            <p:spPr>
              <a:xfrm>
                <a:off x="790800" y="4158220"/>
                <a:ext cx="1514160" cy="110520"/>
              </a:xfrm>
              <a:prstGeom prst="rect">
                <a:avLst/>
              </a:prstGeom>
            </p:spPr>
          </p:pic>
        </mc:Fallback>
      </mc:AlternateContent>
    </p:spTree>
    <p:extLst>
      <p:ext uri="{BB962C8B-B14F-4D97-AF65-F5344CB8AC3E}">
        <p14:creationId xmlns:p14="http://schemas.microsoft.com/office/powerpoint/2010/main" val="3337902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66F78EA0-6FAF-65FD-C6C2-1D8C2E2806AB}"/>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AFA5343-82DD-A22B-EB1E-F0211F4BEE64}"/>
              </a:ext>
            </a:extLst>
          </p:cNvPr>
          <p:cNvSpPr/>
          <p:nvPr/>
        </p:nvSpPr>
        <p:spPr>
          <a:xfrm>
            <a:off x="0" y="0"/>
            <a:ext cx="9715500" cy="6346398"/>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4C6BE4F-5AF3-1ECB-E5FA-5B59323ACE67}"/>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7DBA821D-E026-8D39-FDA4-01ED6D3453A4}"/>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7326E18F-2F82-C92A-D5D1-04C9B96F2E48}"/>
              </a:ext>
            </a:extLst>
          </p:cNvPr>
          <p:cNvSpPr txBox="1"/>
          <p:nvPr/>
        </p:nvSpPr>
        <p:spPr>
          <a:xfrm>
            <a:off x="588139" y="291401"/>
            <a:ext cx="8539222" cy="5693866"/>
          </a:xfrm>
          <a:prstGeom prst="rect">
            <a:avLst/>
          </a:prstGeom>
          <a:noFill/>
        </p:spPr>
        <p:txBody>
          <a:bodyPr wrap="square">
            <a:spAutoFit/>
          </a:bodyPr>
          <a:lstStyle/>
          <a:p>
            <a:pPr rtl="0"/>
            <a:r>
              <a:rPr lang="en-US" sz="2400" b="1" i="0" u="none" strike="noStrike">
                <a:solidFill>
                  <a:srgbClr val="FFC000"/>
                </a:solidFill>
                <a:effectLst/>
                <a:latin typeface="Arial" panose="020B0604020202020204" pitchFamily="34" charset="0"/>
              </a:rPr>
              <a:t>Tzava'at HaRivash 18:1</a:t>
            </a:r>
            <a:endParaRPr lang="en-US" sz="2400" b="0">
              <a:solidFill>
                <a:srgbClr val="FFC000"/>
              </a:solidFill>
              <a:effectLst/>
            </a:endParaRPr>
          </a:p>
          <a:p>
            <a:pPr algn="r" rtl="0"/>
            <a:r>
              <a:rPr lang="he-IL" sz="2000" b="1" i="0" u="none" strike="noStrike">
                <a:solidFill>
                  <a:srgbClr val="FFFF00"/>
                </a:solidFill>
                <a:effectLst/>
                <a:latin typeface="Arial" panose="020B0604020202020204" pitchFamily="34" charset="0"/>
              </a:rPr>
              <a:t>לשמור שבת כהלכתו</a:t>
            </a:r>
            <a:r>
              <a:rPr lang="he-IL" sz="2000" b="0" i="0" u="none" strike="noStrike">
                <a:solidFill>
                  <a:srgbClr val="FFFF00"/>
                </a:solidFill>
                <a:effectLst/>
                <a:latin typeface="Arial" panose="020B0604020202020204" pitchFamily="34" charset="0"/>
              </a:rPr>
              <a:t> בכל דקדוקי' ופרטי' וסימנך תשב אנוש עד דכא. תשב אותיות שבת אנוש היינו אפילו עובד ע"ז כדור אנוש.</a:t>
            </a:r>
            <a:endParaRPr lang="he-IL" sz="2000" b="0">
              <a:solidFill>
                <a:srgbClr val="FFFF00"/>
              </a:solidFill>
              <a:effectLst/>
            </a:endParaRPr>
          </a:p>
          <a:p>
            <a:pPr rtl="0"/>
            <a:r>
              <a:rPr lang="en-US" sz="2000" b="0" i="0" u="none" strike="noStrike">
                <a:solidFill>
                  <a:srgbClr val="FFC000"/>
                </a:solidFill>
                <a:effectLst/>
                <a:latin typeface="Arial" panose="020B0604020202020204" pitchFamily="34" charset="0"/>
              </a:rPr>
              <a:t>Keep the Shabbat strictly, according to the </a:t>
            </a:r>
            <a:r>
              <a:rPr lang="en-US" sz="2000" b="0" i="1" u="none" strike="noStrike">
                <a:solidFill>
                  <a:srgbClr val="FFC000"/>
                </a:solidFill>
                <a:effectLst/>
                <a:latin typeface="Arial" panose="020B0604020202020204" pitchFamily="34" charset="0"/>
              </a:rPr>
              <a:t>Halachah</a:t>
            </a:r>
            <a:r>
              <a:rPr lang="en-US" sz="2000" b="0" i="0" u="none" strike="noStrike">
                <a:solidFill>
                  <a:srgbClr val="FFC000"/>
                </a:solidFill>
                <a:effectLst/>
                <a:latin typeface="Arial" panose="020B0604020202020204" pitchFamily="34" charset="0"/>
              </a:rPr>
              <a:t>, with all its details and specifics. The mnemonic by which to remember this, is the verse,</a:t>
            </a:r>
            <a:r>
              <a:rPr lang="en-US" sz="2000" b="0" i="1" u="none" strike="noStrike">
                <a:solidFill>
                  <a:srgbClr val="FFC000"/>
                </a:solidFill>
                <a:effectLst/>
                <a:latin typeface="Arial" panose="020B0604020202020204" pitchFamily="34" charset="0"/>
              </a:rPr>
              <a:t> </a:t>
            </a:r>
            <a:r>
              <a:rPr lang="en-US" sz="2000" b="0" i="1" u="none" strike="noStrike">
                <a:solidFill>
                  <a:srgbClr val="00B0F0"/>
                </a:solidFill>
                <a:effectLst/>
                <a:latin typeface="Arial" panose="020B0604020202020204" pitchFamily="34" charset="0"/>
              </a:rPr>
              <a:t>*Psalms 90:3</a:t>
            </a:r>
            <a:r>
              <a:rPr lang="en-US" sz="2000" b="0" i="0" u="none" strike="noStrike">
                <a:solidFill>
                  <a:srgbClr val="00B0F0"/>
                </a:solidFill>
                <a:effectLst/>
                <a:latin typeface="Arial" panose="020B0604020202020204" pitchFamily="34" charset="0"/>
              </a:rPr>
              <a:t> </a:t>
            </a:r>
            <a:r>
              <a:rPr lang="en-US" sz="2000" b="0" i="0" u="none" strike="noStrike">
                <a:solidFill>
                  <a:srgbClr val="FFC000"/>
                </a:solidFill>
                <a:effectLst/>
                <a:latin typeface="Arial" panose="020B0604020202020204" pitchFamily="34" charset="0"/>
              </a:rPr>
              <a:t>“You turn back-</a:t>
            </a:r>
            <a:r>
              <a:rPr lang="en-US" sz="2000" b="0" i="1" u="none" strike="noStrike">
                <a:solidFill>
                  <a:srgbClr val="FFC000"/>
                </a:solidFill>
                <a:effectLst/>
                <a:latin typeface="Arial" panose="020B0604020202020204" pitchFamily="34" charset="0"/>
              </a:rPr>
              <a:t>Tashev</a:t>
            </a:r>
            <a:r>
              <a:rPr lang="en-US" sz="2000" b="0" i="0" u="none" strike="noStrike">
                <a:solidFill>
                  <a:srgbClr val="FFC000"/>
                </a:solidFill>
                <a:effectLst/>
                <a:latin typeface="Arial" panose="020B0604020202020204" pitchFamily="34" charset="0"/>
              </a:rPr>
              <a:t>-</a:t>
            </a:r>
            <a:r>
              <a:rPr lang="he-IL" sz="2000" b="0" i="1" u="none" strike="noStrike">
                <a:solidFill>
                  <a:srgbClr val="FFFF00"/>
                </a:solidFill>
                <a:effectLst/>
                <a:latin typeface="Arial" panose="020B0604020202020204" pitchFamily="34" charset="0"/>
              </a:rPr>
              <a:t>תשב</a:t>
            </a:r>
            <a:r>
              <a:rPr lang="he-IL" sz="2000" b="0" i="1" u="none" strike="noStrike">
                <a:solidFill>
                  <a:srgbClr val="FFC000"/>
                </a:solidFill>
                <a:effectLst/>
                <a:latin typeface="Arial" panose="020B0604020202020204" pitchFamily="34" charset="0"/>
              </a:rPr>
              <a:t> </a:t>
            </a:r>
            <a:r>
              <a:rPr lang="en-US" sz="2000" b="0" i="1" u="none" strike="noStrike">
                <a:solidFill>
                  <a:srgbClr val="FFC000"/>
                </a:solidFill>
                <a:effectLst/>
                <a:latin typeface="Arial" panose="020B0604020202020204" pitchFamily="34" charset="0"/>
              </a:rPr>
              <a:t> </a:t>
            </a:r>
            <a:r>
              <a:rPr lang="en-US" sz="2000" b="0" i="0" u="none" strike="noStrike">
                <a:solidFill>
                  <a:srgbClr val="FFC000"/>
                </a:solidFill>
                <a:effectLst/>
                <a:latin typeface="Arial" panose="020B0604020202020204" pitchFamily="34" charset="0"/>
              </a:rPr>
              <a:t>man-</a:t>
            </a:r>
            <a:r>
              <a:rPr lang="en-US" sz="2000" b="0" i="1" u="none" strike="noStrike">
                <a:solidFill>
                  <a:srgbClr val="FFC000"/>
                </a:solidFill>
                <a:effectLst/>
                <a:latin typeface="Arial" panose="020B0604020202020204" pitchFamily="34" charset="0"/>
              </a:rPr>
              <a:t>Enosh</a:t>
            </a:r>
            <a:r>
              <a:rPr lang="en-US" sz="2000" b="0" i="0" u="none" strike="noStrike">
                <a:solidFill>
                  <a:srgbClr val="FFC000"/>
                </a:solidFill>
                <a:effectLst/>
                <a:latin typeface="Arial" panose="020B0604020202020204" pitchFamily="34" charset="0"/>
              </a:rPr>
              <a:t>-</a:t>
            </a:r>
            <a:r>
              <a:rPr lang="he-IL" sz="2000" b="0" i="1" u="none" strike="noStrike">
                <a:solidFill>
                  <a:srgbClr val="FFFF00"/>
                </a:solidFill>
                <a:effectLst/>
                <a:latin typeface="Arial" panose="020B0604020202020204" pitchFamily="34" charset="0"/>
              </a:rPr>
              <a:t>אנוש</a:t>
            </a:r>
            <a:r>
              <a:rPr lang="he-IL" sz="2000" b="0" i="0" u="none" strike="noStrike">
                <a:solidFill>
                  <a:srgbClr val="FFC000"/>
                </a:solidFill>
                <a:effectLst/>
                <a:latin typeface="Arial" panose="020B0604020202020204" pitchFamily="34" charset="0"/>
              </a:rPr>
              <a:t> </a:t>
            </a:r>
            <a:r>
              <a:rPr lang="en-US" sz="2000" b="0" i="0" u="none" strike="noStrike">
                <a:solidFill>
                  <a:srgbClr val="FFC000"/>
                </a:solidFill>
                <a:effectLst/>
                <a:latin typeface="Arial" panose="020B0604020202020204" pitchFamily="34" charset="0"/>
              </a:rPr>
              <a:t> into pulp.” The word “You turn back-</a:t>
            </a:r>
            <a:r>
              <a:rPr lang="en-US" sz="2000" b="0" i="1" u="none" strike="noStrike">
                <a:solidFill>
                  <a:srgbClr val="FFC000"/>
                </a:solidFill>
                <a:effectLst/>
                <a:latin typeface="Arial" panose="020B0604020202020204" pitchFamily="34" charset="0"/>
              </a:rPr>
              <a:t>Tashev</a:t>
            </a:r>
            <a:r>
              <a:rPr lang="en-US" sz="2000" b="0" i="0" u="none" strike="noStrike">
                <a:solidFill>
                  <a:srgbClr val="FFC000"/>
                </a:solidFill>
                <a:effectLst/>
                <a:latin typeface="Arial" panose="020B0604020202020204" pitchFamily="34" charset="0"/>
              </a:rPr>
              <a:t>-</a:t>
            </a:r>
            <a:r>
              <a:rPr lang="he-IL" sz="2000" b="0" i="1" u="none" strike="noStrike">
                <a:solidFill>
                  <a:srgbClr val="FFFF00"/>
                </a:solidFill>
                <a:effectLst/>
                <a:latin typeface="Arial" panose="020B0604020202020204" pitchFamily="34" charset="0"/>
              </a:rPr>
              <a:t>תשב</a:t>
            </a:r>
            <a:r>
              <a:rPr lang="he-IL" sz="2000" b="0" i="0" u="none" strike="noStrike">
                <a:solidFill>
                  <a:srgbClr val="FFC000"/>
                </a:solidFill>
                <a:effectLst/>
                <a:latin typeface="Arial" panose="020B0604020202020204" pitchFamily="34" charset="0"/>
              </a:rPr>
              <a:t>” </a:t>
            </a:r>
            <a:r>
              <a:rPr lang="en-US" sz="2000" b="0" i="0" u="none" strike="noStrike">
                <a:solidFill>
                  <a:srgbClr val="FFC000"/>
                </a:solidFill>
                <a:effectLst/>
                <a:latin typeface="Arial" panose="020B0604020202020204" pitchFamily="34" charset="0"/>
              </a:rPr>
              <a:t> consists of the same letters as, “Shabbat-</a:t>
            </a:r>
            <a:r>
              <a:rPr lang="he-IL" sz="2000" b="0" i="1" u="none" strike="noStrike">
                <a:solidFill>
                  <a:srgbClr val="FFFF00"/>
                </a:solidFill>
                <a:effectLst/>
                <a:latin typeface="Arial" panose="020B0604020202020204" pitchFamily="34" charset="0"/>
              </a:rPr>
              <a:t>שבת</a:t>
            </a:r>
            <a:r>
              <a:rPr lang="he-IL" sz="2000" b="0" i="0" u="none" strike="noStrike">
                <a:solidFill>
                  <a:srgbClr val="FFC000"/>
                </a:solidFill>
                <a:effectLst/>
                <a:latin typeface="Arial" panose="020B0604020202020204" pitchFamily="34" charset="0"/>
              </a:rPr>
              <a:t>.” </a:t>
            </a:r>
            <a:r>
              <a:rPr lang="en-US" sz="2000" b="0" i="0" u="none" strike="noStrike">
                <a:solidFill>
                  <a:srgbClr val="FFC000"/>
                </a:solidFill>
                <a:effectLst/>
                <a:latin typeface="Arial" panose="020B0604020202020204" pitchFamily="34" charset="0"/>
              </a:rPr>
              <a:t> The word used for man here is, “</a:t>
            </a:r>
            <a:r>
              <a:rPr lang="en-US" sz="2000" b="0" i="1" u="none" strike="noStrike">
                <a:solidFill>
                  <a:srgbClr val="FFC000"/>
                </a:solidFill>
                <a:effectLst/>
                <a:latin typeface="Arial" panose="020B0604020202020204" pitchFamily="34" charset="0"/>
              </a:rPr>
              <a:t>Enosh</a:t>
            </a:r>
            <a:r>
              <a:rPr lang="en-US" sz="2000" b="0" i="0" u="none" strike="noStrike">
                <a:solidFill>
                  <a:srgbClr val="FFC000"/>
                </a:solidFill>
                <a:effectLst/>
                <a:latin typeface="Arial" panose="020B0604020202020204" pitchFamily="34" charset="0"/>
              </a:rPr>
              <a:t>-</a:t>
            </a:r>
            <a:r>
              <a:rPr lang="he-IL" sz="2000" b="0" i="1" u="none" strike="noStrike">
                <a:solidFill>
                  <a:srgbClr val="FFFF00"/>
                </a:solidFill>
                <a:effectLst/>
                <a:latin typeface="Arial" panose="020B0604020202020204" pitchFamily="34" charset="0"/>
              </a:rPr>
              <a:t>אנוש</a:t>
            </a:r>
            <a:r>
              <a:rPr lang="he-IL" sz="2000" b="0" i="0" u="none" strike="noStrike">
                <a:solidFill>
                  <a:srgbClr val="FFC000"/>
                </a:solidFill>
                <a:effectLst/>
                <a:latin typeface="Arial" panose="020B0604020202020204" pitchFamily="34" charset="0"/>
              </a:rPr>
              <a:t>” </a:t>
            </a:r>
            <a:r>
              <a:rPr lang="en-US" sz="2000" b="0" i="0" u="none" strike="noStrike">
                <a:solidFill>
                  <a:srgbClr val="FFC000"/>
                </a:solidFill>
                <a:effectLst/>
                <a:latin typeface="Arial" panose="020B0604020202020204" pitchFamily="34" charset="0"/>
              </a:rPr>
              <a:t> indicating that, “Even if he is an idolater, like the generation of </a:t>
            </a:r>
            <a:r>
              <a:rPr lang="en-US" sz="2000" b="0" i="1" u="none" strike="noStrike">
                <a:solidFill>
                  <a:srgbClr val="FFC000"/>
                </a:solidFill>
                <a:effectLst/>
                <a:latin typeface="Arial" panose="020B0604020202020204" pitchFamily="34" charset="0"/>
              </a:rPr>
              <a:t>Enosh, </a:t>
            </a:r>
            <a:r>
              <a:rPr lang="en-US" sz="2000" b="0" i="0" u="none" strike="noStrike">
                <a:solidFill>
                  <a:srgbClr val="FFC000"/>
                </a:solidFill>
                <a:effectLst/>
                <a:latin typeface="Arial" panose="020B0604020202020204" pitchFamily="34" charset="0"/>
              </a:rPr>
              <a:t>he will be forgiven.”</a:t>
            </a:r>
            <a:r>
              <a:rPr lang="en-US" sz="2000" b="0" i="1" u="none" strike="noStrike">
                <a:solidFill>
                  <a:srgbClr val="FFC000"/>
                </a:solidFill>
                <a:effectLst/>
                <a:latin typeface="Arial" panose="020B0604020202020204" pitchFamily="34" charset="0"/>
              </a:rPr>
              <a:t> </a:t>
            </a:r>
            <a:r>
              <a:rPr lang="en-US" sz="2000" b="0" i="1" u="none" strike="noStrike">
                <a:solidFill>
                  <a:srgbClr val="00B0F0"/>
                </a:solidFill>
                <a:effectLst/>
                <a:latin typeface="Arial" panose="020B0604020202020204" pitchFamily="34" charset="0"/>
              </a:rPr>
              <a:t>*Talmud Bavli, Shabbat 118b</a:t>
            </a:r>
            <a:r>
              <a:rPr lang="en-US" sz="2000" b="0" i="1" u="none" strike="noStrike">
                <a:solidFill>
                  <a:srgbClr val="FFC000"/>
                </a:solidFill>
                <a:effectLst/>
                <a:latin typeface="Arial" panose="020B0604020202020204" pitchFamily="34" charset="0"/>
              </a:rPr>
              <a:t>; See </a:t>
            </a:r>
            <a:r>
              <a:rPr lang="en-US" sz="2000" b="0" i="1" u="none" strike="noStrike">
                <a:solidFill>
                  <a:srgbClr val="00B0F0"/>
                </a:solidFill>
                <a:effectLst/>
                <a:latin typeface="Arial" panose="020B0604020202020204" pitchFamily="34" charset="0"/>
              </a:rPr>
              <a:t>Genesis 4:26</a:t>
            </a:r>
            <a:r>
              <a:rPr lang="en-US" sz="2000" b="0" i="1" u="none" strike="noStrike">
                <a:solidFill>
                  <a:srgbClr val="FFC000"/>
                </a:solidFill>
                <a:effectLst/>
                <a:latin typeface="Arial" panose="020B0604020202020204" pitchFamily="34" charset="0"/>
              </a:rPr>
              <a:t>; Mishneh Torah, Hilchot Avoda Zara Ch. 1 – Rabbi Chiyah bar Abba said that Rabbi Yochanan said: Anyone who observes Shabbat in accordance with its laws, even if he worships idolatry as in the generation of Enosh, he is forgiven, as it states, ‘Fortunate is the man-Enosh who does this, and the person who holds strong to it, one who guards the Shabbat from desecrating it-Mechalelo, and guards his hand from doing any evil.’ (</a:t>
            </a:r>
            <a:r>
              <a:rPr lang="en-US" sz="2000" b="0" i="1" u="none" strike="noStrike">
                <a:solidFill>
                  <a:srgbClr val="00B0F0"/>
                </a:solidFill>
                <a:effectLst/>
                <a:latin typeface="Arial" panose="020B0604020202020204" pitchFamily="34" charset="0"/>
              </a:rPr>
              <a:t>Isaiah 56:2</a:t>
            </a:r>
            <a:r>
              <a:rPr lang="en-US" sz="2000" b="0" i="1" u="none" strike="noStrike">
                <a:solidFill>
                  <a:srgbClr val="FFC000"/>
                </a:solidFill>
                <a:effectLst/>
                <a:latin typeface="Arial" panose="020B0604020202020204" pitchFamily="34" charset="0"/>
              </a:rPr>
              <a:t>). Do not read ‘from desecrating it-Mechalelo-</a:t>
            </a:r>
            <a:r>
              <a:rPr lang="he-IL" sz="2000" b="0" i="1" u="none" strike="noStrike">
                <a:solidFill>
                  <a:srgbClr val="FFFF00"/>
                </a:solidFill>
                <a:effectLst/>
                <a:latin typeface="Arial" panose="020B0604020202020204" pitchFamily="34" charset="0"/>
              </a:rPr>
              <a:t>מחללו</a:t>
            </a:r>
            <a:r>
              <a:rPr lang="he-IL" sz="2000" b="0" i="1" u="none" strike="noStrike">
                <a:solidFill>
                  <a:srgbClr val="FFC000"/>
                </a:solidFill>
                <a:effectLst/>
                <a:latin typeface="Arial" panose="020B0604020202020204" pitchFamily="34" charset="0"/>
              </a:rPr>
              <a:t>,’ </a:t>
            </a:r>
            <a:r>
              <a:rPr lang="en-US" sz="2000" b="0" i="1" u="none" strike="noStrike">
                <a:solidFill>
                  <a:srgbClr val="FFC000"/>
                </a:solidFill>
                <a:effectLst/>
                <a:latin typeface="Arial" panose="020B0604020202020204" pitchFamily="34" charset="0"/>
              </a:rPr>
              <a:t> but rather, ‘he is forgiven-Machul Lo-</a:t>
            </a:r>
            <a:r>
              <a:rPr lang="he-IL" sz="2000" b="0" i="1" u="none" strike="noStrike">
                <a:solidFill>
                  <a:srgbClr val="FFFF00"/>
                </a:solidFill>
                <a:effectLst/>
                <a:latin typeface="Arial" panose="020B0604020202020204" pitchFamily="34" charset="0"/>
              </a:rPr>
              <a:t>מחל לו</a:t>
            </a:r>
            <a:r>
              <a:rPr lang="he-IL" sz="2000" b="0" i="1" u="none" strike="noStrike">
                <a:solidFill>
                  <a:srgbClr val="FFC000"/>
                </a:solidFill>
                <a:effectLst/>
                <a:latin typeface="Arial" panose="020B0604020202020204" pitchFamily="34" charset="0"/>
              </a:rPr>
              <a:t>.’”</a:t>
            </a:r>
            <a:endParaRPr lang="he-IL" sz="2000" b="0">
              <a:solidFill>
                <a:srgbClr val="FFC000"/>
              </a:solidFill>
              <a:effectLst/>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CC143EF7-7F9E-2A62-2CB4-9B4B82031B6E}"/>
                  </a:ext>
                </a:extLst>
              </p14:cNvPr>
              <p14:cNvContentPartPr/>
              <p14:nvPr/>
            </p14:nvContentPartPr>
            <p14:xfrm>
              <a:off x="8194200" y="1672420"/>
              <a:ext cx="76320" cy="22320"/>
            </p14:xfrm>
          </p:contentPart>
        </mc:Choice>
        <mc:Fallback>
          <p:pic>
            <p:nvPicPr>
              <p:cNvPr id="3" name="Ink 2">
                <a:extLst>
                  <a:ext uri="{FF2B5EF4-FFF2-40B4-BE49-F238E27FC236}">
                    <a16:creationId xmlns:a16="http://schemas.microsoft.com/office/drawing/2014/main" id="{CC143EF7-7F9E-2A62-2CB4-9B4B82031B6E}"/>
                  </a:ext>
                </a:extLst>
              </p:cNvPr>
              <p:cNvPicPr/>
              <p:nvPr/>
            </p:nvPicPr>
            <p:blipFill>
              <a:blip r:embed="rId5"/>
              <a:stretch>
                <a:fillRect/>
              </a:stretch>
            </p:blipFill>
            <p:spPr>
              <a:xfrm>
                <a:off x="8176200" y="1654780"/>
                <a:ext cx="11196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80E1FCD0-B7AB-90B5-F363-268480A0ADB6}"/>
                  </a:ext>
                </a:extLst>
              </p14:cNvPr>
              <p14:cNvContentPartPr/>
              <p14:nvPr/>
            </p14:nvContentPartPr>
            <p14:xfrm>
              <a:off x="1710600" y="1884820"/>
              <a:ext cx="7200" cy="21600"/>
            </p14:xfrm>
          </p:contentPart>
        </mc:Choice>
        <mc:Fallback>
          <p:pic>
            <p:nvPicPr>
              <p:cNvPr id="5" name="Ink 4">
                <a:extLst>
                  <a:ext uri="{FF2B5EF4-FFF2-40B4-BE49-F238E27FC236}">
                    <a16:creationId xmlns:a16="http://schemas.microsoft.com/office/drawing/2014/main" id="{80E1FCD0-B7AB-90B5-F363-268480A0ADB6}"/>
                  </a:ext>
                </a:extLst>
              </p:cNvPr>
              <p:cNvPicPr/>
              <p:nvPr/>
            </p:nvPicPr>
            <p:blipFill>
              <a:blip r:embed="rId7"/>
              <a:stretch>
                <a:fillRect/>
              </a:stretch>
            </p:blipFill>
            <p:spPr>
              <a:xfrm>
                <a:off x="1692960" y="1867180"/>
                <a:ext cx="4284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397F0100-DBEC-E0C9-D2A3-3A7903982987}"/>
                  </a:ext>
                </a:extLst>
              </p14:cNvPr>
              <p14:cNvContentPartPr/>
              <p14:nvPr/>
            </p14:nvContentPartPr>
            <p14:xfrm>
              <a:off x="6361800" y="1966180"/>
              <a:ext cx="7560" cy="4320"/>
            </p14:xfrm>
          </p:contentPart>
        </mc:Choice>
        <mc:Fallback>
          <p:pic>
            <p:nvPicPr>
              <p:cNvPr id="7" name="Ink 6">
                <a:extLst>
                  <a:ext uri="{FF2B5EF4-FFF2-40B4-BE49-F238E27FC236}">
                    <a16:creationId xmlns:a16="http://schemas.microsoft.com/office/drawing/2014/main" id="{397F0100-DBEC-E0C9-D2A3-3A7903982987}"/>
                  </a:ext>
                </a:extLst>
              </p:cNvPr>
              <p:cNvPicPr/>
              <p:nvPr/>
            </p:nvPicPr>
            <p:blipFill>
              <a:blip r:embed="rId9"/>
              <a:stretch>
                <a:fillRect/>
              </a:stretch>
            </p:blipFill>
            <p:spPr>
              <a:xfrm>
                <a:off x="6344160" y="1948540"/>
                <a:ext cx="4320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271F6B93-C11E-1D81-5F4A-32CA58239CE8}"/>
                  </a:ext>
                </a:extLst>
              </p14:cNvPr>
              <p14:cNvContentPartPr/>
              <p14:nvPr/>
            </p14:nvContentPartPr>
            <p14:xfrm>
              <a:off x="5594640" y="2226820"/>
              <a:ext cx="3600" cy="2520"/>
            </p14:xfrm>
          </p:contentPart>
        </mc:Choice>
        <mc:Fallback>
          <p:pic>
            <p:nvPicPr>
              <p:cNvPr id="9" name="Ink 8">
                <a:extLst>
                  <a:ext uri="{FF2B5EF4-FFF2-40B4-BE49-F238E27FC236}">
                    <a16:creationId xmlns:a16="http://schemas.microsoft.com/office/drawing/2014/main" id="{271F6B93-C11E-1D81-5F4A-32CA58239CE8}"/>
                  </a:ext>
                </a:extLst>
              </p:cNvPr>
              <p:cNvPicPr/>
              <p:nvPr/>
            </p:nvPicPr>
            <p:blipFill>
              <a:blip r:embed="rId11"/>
              <a:stretch>
                <a:fillRect/>
              </a:stretch>
            </p:blipFill>
            <p:spPr>
              <a:xfrm>
                <a:off x="5577000" y="2208820"/>
                <a:ext cx="392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B87B6D72-AC36-0F14-4734-731558B3EB0D}"/>
                  </a:ext>
                </a:extLst>
              </p14:cNvPr>
              <p14:cNvContentPartPr/>
              <p14:nvPr/>
            </p14:nvContentPartPr>
            <p14:xfrm>
              <a:off x="8174040" y="2315020"/>
              <a:ext cx="19800" cy="9000"/>
            </p14:xfrm>
          </p:contentPart>
        </mc:Choice>
        <mc:Fallback>
          <p:pic>
            <p:nvPicPr>
              <p:cNvPr id="10" name="Ink 9">
                <a:extLst>
                  <a:ext uri="{FF2B5EF4-FFF2-40B4-BE49-F238E27FC236}">
                    <a16:creationId xmlns:a16="http://schemas.microsoft.com/office/drawing/2014/main" id="{B87B6D72-AC36-0F14-4734-731558B3EB0D}"/>
                  </a:ext>
                </a:extLst>
              </p:cNvPr>
              <p:cNvPicPr/>
              <p:nvPr/>
            </p:nvPicPr>
            <p:blipFill>
              <a:blip r:embed="rId13"/>
              <a:stretch>
                <a:fillRect/>
              </a:stretch>
            </p:blipFill>
            <p:spPr>
              <a:xfrm>
                <a:off x="8156400" y="2297020"/>
                <a:ext cx="5544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A3485859-365A-9724-6A5C-132A9CD7129D}"/>
                  </a:ext>
                </a:extLst>
              </p14:cNvPr>
              <p14:cNvContentPartPr/>
              <p14:nvPr/>
            </p14:nvContentPartPr>
            <p14:xfrm>
              <a:off x="4562880" y="2537140"/>
              <a:ext cx="412560" cy="22680"/>
            </p14:xfrm>
          </p:contentPart>
        </mc:Choice>
        <mc:Fallback>
          <p:pic>
            <p:nvPicPr>
              <p:cNvPr id="11" name="Ink 10">
                <a:extLst>
                  <a:ext uri="{FF2B5EF4-FFF2-40B4-BE49-F238E27FC236}">
                    <a16:creationId xmlns:a16="http://schemas.microsoft.com/office/drawing/2014/main" id="{A3485859-365A-9724-6A5C-132A9CD7129D}"/>
                  </a:ext>
                </a:extLst>
              </p:cNvPr>
              <p:cNvPicPr/>
              <p:nvPr/>
            </p:nvPicPr>
            <p:blipFill>
              <a:blip r:embed="rId15"/>
              <a:stretch>
                <a:fillRect/>
              </a:stretch>
            </p:blipFill>
            <p:spPr>
              <a:xfrm>
                <a:off x="4545240" y="2519500"/>
                <a:ext cx="44820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31F40C0A-0342-161E-E9C5-7D92E77F2606}"/>
                  </a:ext>
                </a:extLst>
              </p14:cNvPr>
              <p14:cNvContentPartPr/>
              <p14:nvPr/>
            </p14:nvContentPartPr>
            <p14:xfrm>
              <a:off x="1980960" y="2845300"/>
              <a:ext cx="505440" cy="55800"/>
            </p14:xfrm>
          </p:contentPart>
        </mc:Choice>
        <mc:Fallback>
          <p:pic>
            <p:nvPicPr>
              <p:cNvPr id="12" name="Ink 11">
                <a:extLst>
                  <a:ext uri="{FF2B5EF4-FFF2-40B4-BE49-F238E27FC236}">
                    <a16:creationId xmlns:a16="http://schemas.microsoft.com/office/drawing/2014/main" id="{31F40C0A-0342-161E-E9C5-7D92E77F2606}"/>
                  </a:ext>
                </a:extLst>
              </p:cNvPr>
              <p:cNvPicPr/>
              <p:nvPr/>
            </p:nvPicPr>
            <p:blipFill>
              <a:blip r:embed="rId17"/>
              <a:stretch>
                <a:fillRect/>
              </a:stretch>
            </p:blipFill>
            <p:spPr>
              <a:xfrm>
                <a:off x="1962960" y="2827660"/>
                <a:ext cx="5410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A400BFC7-78DD-CC9C-4DB8-CE453B5B3395}"/>
                  </a:ext>
                </a:extLst>
              </p14:cNvPr>
              <p14:cNvContentPartPr/>
              <p14:nvPr/>
            </p14:nvContentPartPr>
            <p14:xfrm>
              <a:off x="6322560" y="2832340"/>
              <a:ext cx="1073880" cy="80280"/>
            </p14:xfrm>
          </p:contentPart>
        </mc:Choice>
        <mc:Fallback>
          <p:pic>
            <p:nvPicPr>
              <p:cNvPr id="13" name="Ink 12">
                <a:extLst>
                  <a:ext uri="{FF2B5EF4-FFF2-40B4-BE49-F238E27FC236}">
                    <a16:creationId xmlns:a16="http://schemas.microsoft.com/office/drawing/2014/main" id="{A400BFC7-78DD-CC9C-4DB8-CE453B5B3395}"/>
                  </a:ext>
                </a:extLst>
              </p:cNvPr>
              <p:cNvPicPr/>
              <p:nvPr/>
            </p:nvPicPr>
            <p:blipFill>
              <a:blip r:embed="rId19"/>
              <a:stretch>
                <a:fillRect/>
              </a:stretch>
            </p:blipFill>
            <p:spPr>
              <a:xfrm>
                <a:off x="6304560" y="2814700"/>
                <a:ext cx="11095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F02910D3-F3D7-1F1E-86F0-FE17CD5A404B}"/>
                  </a:ext>
                </a:extLst>
              </p14:cNvPr>
              <p14:cNvContentPartPr/>
              <p14:nvPr/>
            </p14:nvContentPartPr>
            <p14:xfrm>
              <a:off x="6608400" y="3131500"/>
              <a:ext cx="581400" cy="45720"/>
            </p14:xfrm>
          </p:contentPart>
        </mc:Choice>
        <mc:Fallback>
          <p:pic>
            <p:nvPicPr>
              <p:cNvPr id="14" name="Ink 13">
                <a:extLst>
                  <a:ext uri="{FF2B5EF4-FFF2-40B4-BE49-F238E27FC236}">
                    <a16:creationId xmlns:a16="http://schemas.microsoft.com/office/drawing/2014/main" id="{F02910D3-F3D7-1F1E-86F0-FE17CD5A404B}"/>
                  </a:ext>
                </a:extLst>
              </p:cNvPr>
              <p:cNvPicPr/>
              <p:nvPr/>
            </p:nvPicPr>
            <p:blipFill>
              <a:blip r:embed="rId21"/>
              <a:stretch>
                <a:fillRect/>
              </a:stretch>
            </p:blipFill>
            <p:spPr>
              <a:xfrm>
                <a:off x="6590400" y="3113500"/>
                <a:ext cx="6170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77E33DBB-6112-2239-C6B6-ADC0AA018DA6}"/>
                  </a:ext>
                </a:extLst>
              </p14:cNvPr>
              <p14:cNvContentPartPr/>
              <p14:nvPr/>
            </p14:nvContentPartPr>
            <p14:xfrm>
              <a:off x="8260080" y="3582220"/>
              <a:ext cx="11160" cy="12240"/>
            </p14:xfrm>
          </p:contentPart>
        </mc:Choice>
        <mc:Fallback>
          <p:pic>
            <p:nvPicPr>
              <p:cNvPr id="15" name="Ink 14">
                <a:extLst>
                  <a:ext uri="{FF2B5EF4-FFF2-40B4-BE49-F238E27FC236}">
                    <a16:creationId xmlns:a16="http://schemas.microsoft.com/office/drawing/2014/main" id="{77E33DBB-6112-2239-C6B6-ADC0AA018DA6}"/>
                  </a:ext>
                </a:extLst>
              </p:cNvPr>
              <p:cNvPicPr/>
              <p:nvPr/>
            </p:nvPicPr>
            <p:blipFill>
              <a:blip r:embed="rId23"/>
              <a:stretch>
                <a:fillRect/>
              </a:stretch>
            </p:blipFill>
            <p:spPr>
              <a:xfrm>
                <a:off x="8242440" y="3564220"/>
                <a:ext cx="4680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568FE0BB-81F6-0FB2-16DA-7994C9BF2A68}"/>
                  </a:ext>
                </a:extLst>
              </p14:cNvPr>
              <p14:cNvContentPartPr/>
              <p14:nvPr/>
            </p14:nvContentPartPr>
            <p14:xfrm>
              <a:off x="8787120" y="3883900"/>
              <a:ext cx="16920" cy="14400"/>
            </p14:xfrm>
          </p:contentPart>
        </mc:Choice>
        <mc:Fallback>
          <p:pic>
            <p:nvPicPr>
              <p:cNvPr id="16" name="Ink 15">
                <a:extLst>
                  <a:ext uri="{FF2B5EF4-FFF2-40B4-BE49-F238E27FC236}">
                    <a16:creationId xmlns:a16="http://schemas.microsoft.com/office/drawing/2014/main" id="{568FE0BB-81F6-0FB2-16DA-7994C9BF2A68}"/>
                  </a:ext>
                </a:extLst>
              </p:cNvPr>
              <p:cNvPicPr/>
              <p:nvPr/>
            </p:nvPicPr>
            <p:blipFill>
              <a:blip r:embed="rId25"/>
              <a:stretch>
                <a:fillRect/>
              </a:stretch>
            </p:blipFill>
            <p:spPr>
              <a:xfrm>
                <a:off x="8769120" y="3866260"/>
                <a:ext cx="5256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53F30370-82EE-3B25-9566-2A4475254D81}"/>
                  </a:ext>
                </a:extLst>
              </p14:cNvPr>
              <p14:cNvContentPartPr/>
              <p14:nvPr/>
            </p14:nvContentPartPr>
            <p14:xfrm>
              <a:off x="1172400" y="4157140"/>
              <a:ext cx="827640" cy="13680"/>
            </p14:xfrm>
          </p:contentPart>
        </mc:Choice>
        <mc:Fallback>
          <p:pic>
            <p:nvPicPr>
              <p:cNvPr id="17" name="Ink 16">
                <a:extLst>
                  <a:ext uri="{FF2B5EF4-FFF2-40B4-BE49-F238E27FC236}">
                    <a16:creationId xmlns:a16="http://schemas.microsoft.com/office/drawing/2014/main" id="{53F30370-82EE-3B25-9566-2A4475254D81}"/>
                  </a:ext>
                </a:extLst>
              </p:cNvPr>
              <p:cNvPicPr/>
              <p:nvPr/>
            </p:nvPicPr>
            <p:blipFill>
              <a:blip r:embed="rId27"/>
              <a:stretch>
                <a:fillRect/>
              </a:stretch>
            </p:blipFill>
            <p:spPr>
              <a:xfrm>
                <a:off x="1154760" y="4139140"/>
                <a:ext cx="86328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CB71F109-CB0F-3142-D36A-53B75BDF3158}"/>
                  </a:ext>
                </a:extLst>
              </p14:cNvPr>
              <p14:cNvContentPartPr/>
              <p14:nvPr/>
            </p14:nvContentPartPr>
            <p14:xfrm>
              <a:off x="5742960" y="4131220"/>
              <a:ext cx="16920" cy="14400"/>
            </p14:xfrm>
          </p:contentPart>
        </mc:Choice>
        <mc:Fallback>
          <p:pic>
            <p:nvPicPr>
              <p:cNvPr id="18" name="Ink 17">
                <a:extLst>
                  <a:ext uri="{FF2B5EF4-FFF2-40B4-BE49-F238E27FC236}">
                    <a16:creationId xmlns:a16="http://schemas.microsoft.com/office/drawing/2014/main" id="{CB71F109-CB0F-3142-D36A-53B75BDF3158}"/>
                  </a:ext>
                </a:extLst>
              </p:cNvPr>
              <p:cNvPicPr/>
              <p:nvPr/>
            </p:nvPicPr>
            <p:blipFill>
              <a:blip r:embed="rId29"/>
              <a:stretch>
                <a:fillRect/>
              </a:stretch>
            </p:blipFill>
            <p:spPr>
              <a:xfrm>
                <a:off x="5724960" y="4113220"/>
                <a:ext cx="52560" cy="50040"/>
              </a:xfrm>
              <a:prstGeom prst="rect">
                <a:avLst/>
              </a:prstGeom>
            </p:spPr>
          </p:pic>
        </mc:Fallback>
      </mc:AlternateContent>
      <p:grpSp>
        <p:nvGrpSpPr>
          <p:cNvPr id="21" name="Group 20">
            <a:extLst>
              <a:ext uri="{FF2B5EF4-FFF2-40B4-BE49-F238E27FC236}">
                <a16:creationId xmlns:a16="http://schemas.microsoft.com/office/drawing/2014/main" id="{3473E031-4B9E-71D8-8041-B5735A492CF7}"/>
              </a:ext>
            </a:extLst>
          </p:cNvPr>
          <p:cNvGrpSpPr/>
          <p:nvPr/>
        </p:nvGrpSpPr>
        <p:grpSpPr>
          <a:xfrm>
            <a:off x="7201320" y="4399420"/>
            <a:ext cx="131760" cy="19800"/>
            <a:chOff x="7201320" y="4399420"/>
            <a:chExt cx="131760" cy="19800"/>
          </a:xfrm>
        </p:grpSpPr>
        <mc:AlternateContent xmlns:mc="http://schemas.openxmlformats.org/markup-compatibility/2006">
          <mc:Choice xmlns:p14="http://schemas.microsoft.com/office/powerpoint/2010/main" Requires="p14">
            <p:contentPart p14:bwMode="auto" r:id="rId30">
              <p14:nvContentPartPr>
                <p14:cNvPr id="19" name="Ink 18">
                  <a:extLst>
                    <a:ext uri="{FF2B5EF4-FFF2-40B4-BE49-F238E27FC236}">
                      <a16:creationId xmlns:a16="http://schemas.microsoft.com/office/drawing/2014/main" id="{70CA5F36-72CD-EC93-4065-420796BFC13B}"/>
                    </a:ext>
                  </a:extLst>
                </p14:cNvPr>
                <p14:cNvContentPartPr/>
                <p14:nvPr/>
              </p14:nvContentPartPr>
              <p14:xfrm>
                <a:off x="7201320" y="4414180"/>
                <a:ext cx="3600" cy="5040"/>
              </p14:xfrm>
            </p:contentPart>
          </mc:Choice>
          <mc:Fallback>
            <p:pic>
              <p:nvPicPr>
                <p:cNvPr id="19" name="Ink 18">
                  <a:extLst>
                    <a:ext uri="{FF2B5EF4-FFF2-40B4-BE49-F238E27FC236}">
                      <a16:creationId xmlns:a16="http://schemas.microsoft.com/office/drawing/2014/main" id="{70CA5F36-72CD-EC93-4065-420796BFC13B}"/>
                    </a:ext>
                  </a:extLst>
                </p:cNvPr>
                <p:cNvPicPr/>
                <p:nvPr/>
              </p:nvPicPr>
              <p:blipFill>
                <a:blip r:embed="rId31"/>
                <a:stretch>
                  <a:fillRect/>
                </a:stretch>
              </p:blipFill>
              <p:spPr>
                <a:xfrm>
                  <a:off x="7183320" y="4396540"/>
                  <a:ext cx="3924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Ink 19">
                  <a:extLst>
                    <a:ext uri="{FF2B5EF4-FFF2-40B4-BE49-F238E27FC236}">
                      <a16:creationId xmlns:a16="http://schemas.microsoft.com/office/drawing/2014/main" id="{C7EE1936-9A25-4AD7-AA52-C71783436FF1}"/>
                    </a:ext>
                  </a:extLst>
                </p14:cNvPr>
                <p14:cNvContentPartPr/>
                <p14:nvPr/>
              </p14:nvContentPartPr>
              <p14:xfrm>
                <a:off x="7330200" y="4399420"/>
                <a:ext cx="2880" cy="2880"/>
              </p14:xfrm>
            </p:contentPart>
          </mc:Choice>
          <mc:Fallback>
            <p:pic>
              <p:nvPicPr>
                <p:cNvPr id="20" name="Ink 19">
                  <a:extLst>
                    <a:ext uri="{FF2B5EF4-FFF2-40B4-BE49-F238E27FC236}">
                      <a16:creationId xmlns:a16="http://schemas.microsoft.com/office/drawing/2014/main" id="{C7EE1936-9A25-4AD7-AA52-C71783436FF1}"/>
                    </a:ext>
                  </a:extLst>
                </p:cNvPr>
                <p:cNvPicPr/>
                <p:nvPr/>
              </p:nvPicPr>
              <p:blipFill>
                <a:blip r:embed="rId33"/>
                <a:stretch>
                  <a:fillRect/>
                </a:stretch>
              </p:blipFill>
              <p:spPr>
                <a:xfrm>
                  <a:off x="7312200" y="4381780"/>
                  <a:ext cx="38520" cy="38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4">
            <p14:nvContentPartPr>
              <p14:cNvPr id="22" name="Ink 21">
                <a:extLst>
                  <a:ext uri="{FF2B5EF4-FFF2-40B4-BE49-F238E27FC236}">
                    <a16:creationId xmlns:a16="http://schemas.microsoft.com/office/drawing/2014/main" id="{BDF7CE48-A6E3-38D9-D77F-09DCA028F975}"/>
                  </a:ext>
                </a:extLst>
              </p14:cNvPr>
              <p14:cNvContentPartPr/>
              <p14:nvPr/>
            </p14:nvContentPartPr>
            <p14:xfrm>
              <a:off x="2345640" y="4642420"/>
              <a:ext cx="37800" cy="9720"/>
            </p14:xfrm>
          </p:contentPart>
        </mc:Choice>
        <mc:Fallback>
          <p:pic>
            <p:nvPicPr>
              <p:cNvPr id="22" name="Ink 21">
                <a:extLst>
                  <a:ext uri="{FF2B5EF4-FFF2-40B4-BE49-F238E27FC236}">
                    <a16:creationId xmlns:a16="http://schemas.microsoft.com/office/drawing/2014/main" id="{BDF7CE48-A6E3-38D9-D77F-09DCA028F975}"/>
                  </a:ext>
                </a:extLst>
              </p:cNvPr>
              <p:cNvPicPr/>
              <p:nvPr/>
            </p:nvPicPr>
            <p:blipFill>
              <a:blip r:embed="rId35"/>
              <a:stretch>
                <a:fillRect/>
              </a:stretch>
            </p:blipFill>
            <p:spPr>
              <a:xfrm>
                <a:off x="2327640" y="4624780"/>
                <a:ext cx="7344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Ink 22">
                <a:extLst>
                  <a:ext uri="{FF2B5EF4-FFF2-40B4-BE49-F238E27FC236}">
                    <a16:creationId xmlns:a16="http://schemas.microsoft.com/office/drawing/2014/main" id="{F705BD42-9EAE-E12C-5566-25A27195702C}"/>
                  </a:ext>
                </a:extLst>
              </p14:cNvPr>
              <p14:cNvContentPartPr/>
              <p14:nvPr/>
            </p14:nvContentPartPr>
            <p14:xfrm>
              <a:off x="1598280" y="5055340"/>
              <a:ext cx="20520" cy="8280"/>
            </p14:xfrm>
          </p:contentPart>
        </mc:Choice>
        <mc:Fallback>
          <p:pic>
            <p:nvPicPr>
              <p:cNvPr id="23" name="Ink 22">
                <a:extLst>
                  <a:ext uri="{FF2B5EF4-FFF2-40B4-BE49-F238E27FC236}">
                    <a16:creationId xmlns:a16="http://schemas.microsoft.com/office/drawing/2014/main" id="{F705BD42-9EAE-E12C-5566-25A27195702C}"/>
                  </a:ext>
                </a:extLst>
              </p:cNvPr>
              <p:cNvPicPr/>
              <p:nvPr/>
            </p:nvPicPr>
            <p:blipFill>
              <a:blip r:embed="rId37"/>
              <a:stretch>
                <a:fillRect/>
              </a:stretch>
            </p:blipFill>
            <p:spPr>
              <a:xfrm>
                <a:off x="1580640" y="5037340"/>
                <a:ext cx="5616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Ink 23">
                <a:extLst>
                  <a:ext uri="{FF2B5EF4-FFF2-40B4-BE49-F238E27FC236}">
                    <a16:creationId xmlns:a16="http://schemas.microsoft.com/office/drawing/2014/main" id="{6ACC7EDA-E605-7AC7-712B-DE7E5730E24D}"/>
                  </a:ext>
                </a:extLst>
              </p14:cNvPr>
              <p14:cNvContentPartPr/>
              <p14:nvPr/>
            </p14:nvContentPartPr>
            <p14:xfrm>
              <a:off x="3243840" y="5034460"/>
              <a:ext cx="16560" cy="5040"/>
            </p14:xfrm>
          </p:contentPart>
        </mc:Choice>
        <mc:Fallback>
          <p:pic>
            <p:nvPicPr>
              <p:cNvPr id="24" name="Ink 23">
                <a:extLst>
                  <a:ext uri="{FF2B5EF4-FFF2-40B4-BE49-F238E27FC236}">
                    <a16:creationId xmlns:a16="http://schemas.microsoft.com/office/drawing/2014/main" id="{6ACC7EDA-E605-7AC7-712B-DE7E5730E24D}"/>
                  </a:ext>
                </a:extLst>
              </p:cNvPr>
              <p:cNvPicPr/>
              <p:nvPr/>
            </p:nvPicPr>
            <p:blipFill>
              <a:blip r:embed="rId39"/>
              <a:stretch>
                <a:fillRect/>
              </a:stretch>
            </p:blipFill>
            <p:spPr>
              <a:xfrm>
                <a:off x="3225840" y="5016820"/>
                <a:ext cx="522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5" name="Ink 24">
                <a:extLst>
                  <a:ext uri="{FF2B5EF4-FFF2-40B4-BE49-F238E27FC236}">
                    <a16:creationId xmlns:a16="http://schemas.microsoft.com/office/drawing/2014/main" id="{17AE6ACA-0153-6306-055A-EF7560869FD2}"/>
                  </a:ext>
                </a:extLst>
              </p14:cNvPr>
              <p14:cNvContentPartPr/>
              <p14:nvPr/>
            </p14:nvContentPartPr>
            <p14:xfrm>
              <a:off x="6218520" y="5009980"/>
              <a:ext cx="1432440" cy="19800"/>
            </p14:xfrm>
          </p:contentPart>
        </mc:Choice>
        <mc:Fallback>
          <p:pic>
            <p:nvPicPr>
              <p:cNvPr id="25" name="Ink 24">
                <a:extLst>
                  <a:ext uri="{FF2B5EF4-FFF2-40B4-BE49-F238E27FC236}">
                    <a16:creationId xmlns:a16="http://schemas.microsoft.com/office/drawing/2014/main" id="{17AE6ACA-0153-6306-055A-EF7560869FD2}"/>
                  </a:ext>
                </a:extLst>
              </p:cNvPr>
              <p:cNvPicPr/>
              <p:nvPr/>
            </p:nvPicPr>
            <p:blipFill>
              <a:blip r:embed="rId41"/>
              <a:stretch>
                <a:fillRect/>
              </a:stretch>
            </p:blipFill>
            <p:spPr>
              <a:xfrm>
                <a:off x="6200520" y="4991980"/>
                <a:ext cx="146808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6" name="Ink 25">
                <a:extLst>
                  <a:ext uri="{FF2B5EF4-FFF2-40B4-BE49-F238E27FC236}">
                    <a16:creationId xmlns:a16="http://schemas.microsoft.com/office/drawing/2014/main" id="{41851551-1809-2B6E-6080-8C2ABADF53B4}"/>
                  </a:ext>
                </a:extLst>
              </p14:cNvPr>
              <p14:cNvContentPartPr/>
              <p14:nvPr/>
            </p14:nvContentPartPr>
            <p14:xfrm>
              <a:off x="1981680" y="5357740"/>
              <a:ext cx="8280" cy="12960"/>
            </p14:xfrm>
          </p:contentPart>
        </mc:Choice>
        <mc:Fallback>
          <p:pic>
            <p:nvPicPr>
              <p:cNvPr id="26" name="Ink 25">
                <a:extLst>
                  <a:ext uri="{FF2B5EF4-FFF2-40B4-BE49-F238E27FC236}">
                    <a16:creationId xmlns:a16="http://schemas.microsoft.com/office/drawing/2014/main" id="{41851551-1809-2B6E-6080-8C2ABADF53B4}"/>
                  </a:ext>
                </a:extLst>
              </p:cNvPr>
              <p:cNvPicPr/>
              <p:nvPr/>
            </p:nvPicPr>
            <p:blipFill>
              <a:blip r:embed="rId43"/>
              <a:stretch>
                <a:fillRect/>
              </a:stretch>
            </p:blipFill>
            <p:spPr>
              <a:xfrm>
                <a:off x="1964040" y="5339740"/>
                <a:ext cx="4392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7" name="Ink 26">
                <a:extLst>
                  <a:ext uri="{FF2B5EF4-FFF2-40B4-BE49-F238E27FC236}">
                    <a16:creationId xmlns:a16="http://schemas.microsoft.com/office/drawing/2014/main" id="{EDF27064-E33F-3C92-64CC-9314D4430B53}"/>
                  </a:ext>
                </a:extLst>
              </p14:cNvPr>
              <p14:cNvContentPartPr/>
              <p14:nvPr/>
            </p14:nvContentPartPr>
            <p14:xfrm>
              <a:off x="4360920" y="5303020"/>
              <a:ext cx="87840" cy="2520"/>
            </p14:xfrm>
          </p:contentPart>
        </mc:Choice>
        <mc:Fallback>
          <p:pic>
            <p:nvPicPr>
              <p:cNvPr id="27" name="Ink 26">
                <a:extLst>
                  <a:ext uri="{FF2B5EF4-FFF2-40B4-BE49-F238E27FC236}">
                    <a16:creationId xmlns:a16="http://schemas.microsoft.com/office/drawing/2014/main" id="{EDF27064-E33F-3C92-64CC-9314D4430B53}"/>
                  </a:ext>
                </a:extLst>
              </p:cNvPr>
              <p:cNvPicPr/>
              <p:nvPr/>
            </p:nvPicPr>
            <p:blipFill>
              <a:blip r:embed="rId45"/>
              <a:stretch>
                <a:fillRect/>
              </a:stretch>
            </p:blipFill>
            <p:spPr>
              <a:xfrm>
                <a:off x="4342920" y="5285020"/>
                <a:ext cx="12348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8" name="Ink 27">
                <a:extLst>
                  <a:ext uri="{FF2B5EF4-FFF2-40B4-BE49-F238E27FC236}">
                    <a16:creationId xmlns:a16="http://schemas.microsoft.com/office/drawing/2014/main" id="{6FAF6B01-6929-7237-59BD-3ADDD9C25922}"/>
                  </a:ext>
                </a:extLst>
              </p14:cNvPr>
              <p14:cNvContentPartPr/>
              <p14:nvPr/>
            </p14:nvContentPartPr>
            <p14:xfrm>
              <a:off x="8335680" y="5298700"/>
              <a:ext cx="623520" cy="37080"/>
            </p14:xfrm>
          </p:contentPart>
        </mc:Choice>
        <mc:Fallback>
          <p:pic>
            <p:nvPicPr>
              <p:cNvPr id="28" name="Ink 27">
                <a:extLst>
                  <a:ext uri="{FF2B5EF4-FFF2-40B4-BE49-F238E27FC236}">
                    <a16:creationId xmlns:a16="http://schemas.microsoft.com/office/drawing/2014/main" id="{6FAF6B01-6929-7237-59BD-3ADDD9C25922}"/>
                  </a:ext>
                </a:extLst>
              </p:cNvPr>
              <p:cNvPicPr/>
              <p:nvPr/>
            </p:nvPicPr>
            <p:blipFill>
              <a:blip r:embed="rId47"/>
              <a:stretch>
                <a:fillRect/>
              </a:stretch>
            </p:blipFill>
            <p:spPr>
              <a:xfrm>
                <a:off x="8317680" y="5280700"/>
                <a:ext cx="6591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9" name="Ink 28">
                <a:extLst>
                  <a:ext uri="{FF2B5EF4-FFF2-40B4-BE49-F238E27FC236}">
                    <a16:creationId xmlns:a16="http://schemas.microsoft.com/office/drawing/2014/main" id="{49637DDC-8188-2EBA-587B-DB3BFF1B7F38}"/>
                  </a:ext>
                </a:extLst>
              </p14:cNvPr>
              <p14:cNvContentPartPr/>
              <p14:nvPr/>
            </p14:nvContentPartPr>
            <p14:xfrm>
              <a:off x="656520" y="5554300"/>
              <a:ext cx="434880" cy="21600"/>
            </p14:xfrm>
          </p:contentPart>
        </mc:Choice>
        <mc:Fallback>
          <p:pic>
            <p:nvPicPr>
              <p:cNvPr id="29" name="Ink 28">
                <a:extLst>
                  <a:ext uri="{FF2B5EF4-FFF2-40B4-BE49-F238E27FC236}">
                    <a16:creationId xmlns:a16="http://schemas.microsoft.com/office/drawing/2014/main" id="{49637DDC-8188-2EBA-587B-DB3BFF1B7F38}"/>
                  </a:ext>
                </a:extLst>
              </p:cNvPr>
              <p:cNvPicPr/>
              <p:nvPr/>
            </p:nvPicPr>
            <p:blipFill>
              <a:blip r:embed="rId49"/>
              <a:stretch>
                <a:fillRect/>
              </a:stretch>
            </p:blipFill>
            <p:spPr>
              <a:xfrm>
                <a:off x="638520" y="5536300"/>
                <a:ext cx="47052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0" name="Ink 29">
                <a:extLst>
                  <a:ext uri="{FF2B5EF4-FFF2-40B4-BE49-F238E27FC236}">
                    <a16:creationId xmlns:a16="http://schemas.microsoft.com/office/drawing/2014/main" id="{E2AE44A6-4149-B912-39BD-51E68CA0B52D}"/>
                  </a:ext>
                </a:extLst>
              </p14:cNvPr>
              <p14:cNvContentPartPr/>
              <p14:nvPr/>
            </p14:nvContentPartPr>
            <p14:xfrm>
              <a:off x="4746840" y="5708380"/>
              <a:ext cx="2880" cy="1080"/>
            </p14:xfrm>
          </p:contentPart>
        </mc:Choice>
        <mc:Fallback>
          <p:pic>
            <p:nvPicPr>
              <p:cNvPr id="30" name="Ink 29">
                <a:extLst>
                  <a:ext uri="{FF2B5EF4-FFF2-40B4-BE49-F238E27FC236}">
                    <a16:creationId xmlns:a16="http://schemas.microsoft.com/office/drawing/2014/main" id="{E2AE44A6-4149-B912-39BD-51E68CA0B52D}"/>
                  </a:ext>
                </a:extLst>
              </p:cNvPr>
              <p:cNvPicPr/>
              <p:nvPr/>
            </p:nvPicPr>
            <p:blipFill>
              <a:blip r:embed="rId51"/>
              <a:stretch>
                <a:fillRect/>
              </a:stretch>
            </p:blipFill>
            <p:spPr>
              <a:xfrm>
                <a:off x="4728840" y="5690380"/>
                <a:ext cx="385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1" name="Ink 30">
                <a:extLst>
                  <a:ext uri="{FF2B5EF4-FFF2-40B4-BE49-F238E27FC236}">
                    <a16:creationId xmlns:a16="http://schemas.microsoft.com/office/drawing/2014/main" id="{3CE2D02C-DC03-C641-914D-977AC76006A2}"/>
                  </a:ext>
                </a:extLst>
              </p14:cNvPr>
              <p14:cNvContentPartPr/>
              <p14:nvPr/>
            </p14:nvContentPartPr>
            <p14:xfrm>
              <a:off x="5110080" y="5702260"/>
              <a:ext cx="2520" cy="11160"/>
            </p14:xfrm>
          </p:contentPart>
        </mc:Choice>
        <mc:Fallback>
          <p:pic>
            <p:nvPicPr>
              <p:cNvPr id="31" name="Ink 30">
                <a:extLst>
                  <a:ext uri="{FF2B5EF4-FFF2-40B4-BE49-F238E27FC236}">
                    <a16:creationId xmlns:a16="http://schemas.microsoft.com/office/drawing/2014/main" id="{3CE2D02C-DC03-C641-914D-977AC76006A2}"/>
                  </a:ext>
                </a:extLst>
              </p:cNvPr>
              <p:cNvPicPr/>
              <p:nvPr/>
            </p:nvPicPr>
            <p:blipFill>
              <a:blip r:embed="rId53"/>
              <a:stretch>
                <a:fillRect/>
              </a:stretch>
            </p:blipFill>
            <p:spPr>
              <a:xfrm>
                <a:off x="5092080" y="5684260"/>
                <a:ext cx="3816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2" name="Ink 31">
                <a:extLst>
                  <a:ext uri="{FF2B5EF4-FFF2-40B4-BE49-F238E27FC236}">
                    <a16:creationId xmlns:a16="http://schemas.microsoft.com/office/drawing/2014/main" id="{41C18473-E30F-1B9F-45E8-9025CCED4CF7}"/>
                  </a:ext>
                </a:extLst>
              </p14:cNvPr>
              <p14:cNvContentPartPr/>
              <p14:nvPr/>
            </p14:nvContentPartPr>
            <p14:xfrm>
              <a:off x="5531280" y="1589620"/>
              <a:ext cx="896040" cy="91800"/>
            </p14:xfrm>
          </p:contentPart>
        </mc:Choice>
        <mc:Fallback>
          <p:pic>
            <p:nvPicPr>
              <p:cNvPr id="32" name="Ink 31">
                <a:extLst>
                  <a:ext uri="{FF2B5EF4-FFF2-40B4-BE49-F238E27FC236}">
                    <a16:creationId xmlns:a16="http://schemas.microsoft.com/office/drawing/2014/main" id="{41C18473-E30F-1B9F-45E8-9025CCED4CF7}"/>
                  </a:ext>
                </a:extLst>
              </p:cNvPr>
              <p:cNvPicPr/>
              <p:nvPr/>
            </p:nvPicPr>
            <p:blipFill>
              <a:blip r:embed="rId55"/>
              <a:stretch>
                <a:fillRect/>
              </a:stretch>
            </p:blipFill>
            <p:spPr>
              <a:xfrm>
                <a:off x="5513280" y="1571980"/>
                <a:ext cx="931680" cy="127440"/>
              </a:xfrm>
              <a:prstGeom prst="rect">
                <a:avLst/>
              </a:prstGeom>
            </p:spPr>
          </p:pic>
        </mc:Fallback>
      </mc:AlternateContent>
    </p:spTree>
    <p:extLst>
      <p:ext uri="{BB962C8B-B14F-4D97-AF65-F5344CB8AC3E}">
        <p14:creationId xmlns:p14="http://schemas.microsoft.com/office/powerpoint/2010/main" val="2260615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D2F4B0B-9DD1-EF1B-DEB0-F739FC8E73CE}"/>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35B8D32A-1362-12AD-F6D1-1CB6A5777A2C}"/>
              </a:ext>
            </a:extLst>
          </p:cNvPr>
          <p:cNvSpPr/>
          <p:nvPr/>
        </p:nvSpPr>
        <p:spPr>
          <a:xfrm>
            <a:off x="0" y="0"/>
            <a:ext cx="9715500" cy="6346398"/>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A09625F-8F78-05AB-2497-9C46290F149A}"/>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3C743DAF-813C-F28A-E894-ABA5F6A67C28}"/>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3" name="Table 2">
            <a:extLst>
              <a:ext uri="{FF2B5EF4-FFF2-40B4-BE49-F238E27FC236}">
                <a16:creationId xmlns:a16="http://schemas.microsoft.com/office/drawing/2014/main" id="{B1BE9C5D-127B-FD9C-DF3F-4292395724DE}"/>
              </a:ext>
            </a:extLst>
          </p:cNvPr>
          <p:cNvGraphicFramePr>
            <a:graphicFrameLocks noGrp="1"/>
          </p:cNvGraphicFramePr>
          <p:nvPr>
            <p:extLst>
              <p:ext uri="{D42A27DB-BD31-4B8C-83A1-F6EECF244321}">
                <p14:modId xmlns:p14="http://schemas.microsoft.com/office/powerpoint/2010/main" val="1003062359"/>
              </p:ext>
            </p:extLst>
          </p:nvPr>
        </p:nvGraphicFramePr>
        <p:xfrm>
          <a:off x="590872" y="291401"/>
          <a:ext cx="8428344" cy="5384800"/>
        </p:xfrm>
        <a:graphic>
          <a:graphicData uri="http://schemas.openxmlformats.org/drawingml/2006/table">
            <a:tbl>
              <a:tblPr/>
              <a:tblGrid>
                <a:gridCol w="2809448">
                  <a:extLst>
                    <a:ext uri="{9D8B030D-6E8A-4147-A177-3AD203B41FA5}">
                      <a16:colId xmlns:a16="http://schemas.microsoft.com/office/drawing/2014/main" val="329773113"/>
                    </a:ext>
                  </a:extLst>
                </a:gridCol>
                <a:gridCol w="2809448">
                  <a:extLst>
                    <a:ext uri="{9D8B030D-6E8A-4147-A177-3AD203B41FA5}">
                      <a16:colId xmlns:a16="http://schemas.microsoft.com/office/drawing/2014/main" val="923956793"/>
                    </a:ext>
                  </a:extLst>
                </a:gridCol>
                <a:gridCol w="2809448">
                  <a:extLst>
                    <a:ext uri="{9D8B030D-6E8A-4147-A177-3AD203B41FA5}">
                      <a16:colId xmlns:a16="http://schemas.microsoft.com/office/drawing/2014/main" val="2845672947"/>
                    </a:ext>
                  </a:extLst>
                </a:gridCol>
              </a:tblGrid>
              <a:tr h="0">
                <a:tc>
                  <a:txBody>
                    <a:bodyPr/>
                    <a:lstStyle/>
                    <a:p>
                      <a:pPr algn="r" rtl="0" fontAlgn="t"/>
                      <a:r>
                        <a:rPr lang="he-IL" sz="2300" b="1" i="0" u="none" strike="noStrike">
                          <a:solidFill>
                            <a:srgbClr val="00B0F0"/>
                          </a:solidFill>
                          <a:effectLst/>
                          <a:latin typeface="Arial" panose="020B0604020202020204" pitchFamily="34" charset="0"/>
                          <a:cs typeface="+mj-cs"/>
                        </a:rPr>
                        <a:t>﻿ספר ישעיה פרק נו</a:t>
                      </a:r>
                      <a:endParaRPr lang="he-IL" sz="2300">
                        <a:solidFill>
                          <a:srgbClr val="00B0F0"/>
                        </a:solidFill>
                        <a:effectLst/>
                        <a:cs typeface="+mj-cs"/>
                      </a:endParaRPr>
                    </a:p>
                    <a:p>
                      <a:pPr algn="r" rtl="0" fontAlgn="t"/>
                      <a:r>
                        <a:rPr lang="he-IL" sz="2300" b="0" i="0" u="none" strike="noStrike">
                          <a:solidFill>
                            <a:srgbClr val="00B0F0"/>
                          </a:solidFill>
                          <a:effectLst/>
                          <a:latin typeface="Arial" panose="020B0604020202020204" pitchFamily="34" charset="0"/>
                          <a:cs typeface="+mj-cs"/>
                        </a:rPr>
                        <a:t>ד</a:t>
                      </a:r>
                      <a:r>
                        <a:rPr lang="he-IL" sz="2300" b="0" i="0" u="none" strike="noStrike">
                          <a:solidFill>
                            <a:schemeClr val="bg1"/>
                          </a:solidFill>
                          <a:effectLst/>
                          <a:latin typeface="Arial" panose="020B0604020202020204" pitchFamily="34" charset="0"/>
                          <a:cs typeface="+mj-cs"/>
                        </a:rPr>
                        <a:t>   כִּי-כֹה | אָמַר יְהֹוָה לַסָּרִיסִים אֲשֶׁר יִשְׁמְרוּ אֶת-שַׁבְּתוֹתַי וּבָחֲרוּ בַּאֲשֶׁר חָפָצְתִּי וּמַחֲזִיקִים בִּבְרִיתִי: </a:t>
                      </a:r>
                      <a:r>
                        <a:rPr lang="he-IL" sz="2300" b="0" i="0" u="none" strike="noStrike">
                          <a:solidFill>
                            <a:srgbClr val="00B0F0"/>
                          </a:solidFill>
                          <a:effectLst/>
                          <a:latin typeface="Arial" panose="020B0604020202020204" pitchFamily="34" charset="0"/>
                          <a:cs typeface="+mj-cs"/>
                        </a:rPr>
                        <a:t>ה</a:t>
                      </a:r>
                      <a:r>
                        <a:rPr lang="he-IL" sz="2300" b="0" i="0" u="none" strike="noStrike">
                          <a:solidFill>
                            <a:schemeClr val="bg1"/>
                          </a:solidFill>
                          <a:effectLst/>
                          <a:latin typeface="Arial" panose="020B0604020202020204" pitchFamily="34" charset="0"/>
                          <a:cs typeface="+mj-cs"/>
                        </a:rPr>
                        <a:t>   וְנָתַתִּי לָהֶם בְּבֵיתִי וּבְחוֹמֹתַי יָד וָשֵׁם טוֹב מִבָּנִים וּמִבָּנוֹת שֵׁם עוֹלָם אֶתֶּן-לוֹ אֲשֶׁר לֹא יִכָּרֵת:       </a:t>
                      </a:r>
                      <a:r>
                        <a:rPr lang="he-IL" sz="2300" b="0" i="0" u="none" strike="noStrike">
                          <a:solidFill>
                            <a:srgbClr val="00B0F0"/>
                          </a:solidFill>
                          <a:effectLst/>
                          <a:latin typeface="Arial" panose="020B0604020202020204" pitchFamily="34" charset="0"/>
                          <a:cs typeface="+mj-cs"/>
                        </a:rPr>
                        <a:t>ו</a:t>
                      </a:r>
                      <a:r>
                        <a:rPr lang="he-IL" sz="2300" b="0" i="0" u="none" strike="noStrike">
                          <a:solidFill>
                            <a:schemeClr val="bg1"/>
                          </a:solidFill>
                          <a:effectLst/>
                          <a:latin typeface="Arial" panose="020B0604020202020204" pitchFamily="34" charset="0"/>
                          <a:cs typeface="+mj-cs"/>
                        </a:rPr>
                        <a:t>   וּבְנֵי הַנֵּכָר הַנִּלְוִים עַל-יְהֹוָה לְשָׁרְתוֹ וּלְאַהֲבָה אֶת-שֵׁם יְהֹוָה לִהְיוֹת לוֹ לַעֲבָדִים כָּל-שֹׁמֵר שַׁבָּת מֵחַלְּלוֹ וּמַחֲזִיקִים בִּבְרִיתִי:</a:t>
                      </a:r>
                      <a:br>
                        <a:rPr lang="he-IL" sz="2300">
                          <a:solidFill>
                            <a:schemeClr val="bg1"/>
                          </a:solidFill>
                          <a:effectLst/>
                          <a:cs typeface="+mj-cs"/>
                        </a:rPr>
                      </a:br>
                      <a:endParaRPr lang="he-IL" sz="23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r>
                        <a:rPr lang="he-IL" sz="2300" b="1" i="0" u="none" strike="noStrike">
                          <a:solidFill>
                            <a:srgbClr val="00B0F0"/>
                          </a:solidFill>
                          <a:effectLst/>
                          <a:latin typeface="Arial" panose="020B0604020202020204" pitchFamily="34" charset="0"/>
                          <a:cs typeface="+mj-cs"/>
                        </a:rPr>
                        <a:t>לוגוס</a:t>
                      </a:r>
                      <a:endParaRPr lang="he-IL" sz="2300">
                        <a:solidFill>
                          <a:srgbClr val="00B0F0"/>
                        </a:solidFill>
                        <a:effectLst/>
                        <a:cs typeface="+mj-cs"/>
                      </a:endParaRPr>
                    </a:p>
                    <a:p>
                      <a:pPr algn="r" rtl="1" fontAlgn="t"/>
                      <a:r>
                        <a:rPr lang="he-IL" sz="2300" b="0" i="0" u="none" strike="noStrike">
                          <a:solidFill>
                            <a:srgbClr val="00B0F0"/>
                          </a:solidFill>
                          <a:effectLst/>
                          <a:latin typeface="Arial" panose="020B0604020202020204" pitchFamily="34" charset="0"/>
                          <a:cs typeface="+mj-cs"/>
                        </a:rPr>
                        <a:t>ד</a:t>
                      </a:r>
                      <a:r>
                        <a:rPr lang="he-IL" sz="2300" b="0" i="0" u="none" strike="noStrike">
                          <a:solidFill>
                            <a:schemeClr val="bg1"/>
                          </a:solidFill>
                          <a:effectLst/>
                          <a:latin typeface="Arial" panose="020B0604020202020204" pitchFamily="34" charset="0"/>
                          <a:cs typeface="+mj-cs"/>
                        </a:rPr>
                        <a:t>      אְרֵי כִדנָן אְמַר יוי לְסָרִיסַיָא דְיִטְרוּן יָת יֹומֵי שַבַיָא דִילִי וּמִתרְעַן בְדִצבֵינָא וּמִתַקְפִין בִקיָמִי׃ </a:t>
                      </a:r>
                      <a:r>
                        <a:rPr lang="he-IL" sz="2300" b="0" i="0" u="none" strike="noStrike">
                          <a:solidFill>
                            <a:srgbClr val="00B0F0"/>
                          </a:solidFill>
                          <a:effectLst/>
                          <a:latin typeface="Arial" panose="020B0604020202020204" pitchFamily="34" charset="0"/>
                          <a:cs typeface="+mj-cs"/>
                        </a:rPr>
                        <a:t>ה</a:t>
                      </a:r>
                      <a:r>
                        <a:rPr lang="he-IL" sz="2300" b="0" i="0" u="none" strike="noStrike">
                          <a:solidFill>
                            <a:schemeClr val="bg1"/>
                          </a:solidFill>
                          <a:effectLst/>
                          <a:latin typeface="Arial" panose="020B0604020202020204" pitchFamily="34" charset="0"/>
                          <a:cs typeface="+mj-cs"/>
                        </a:rPr>
                        <a:t>      וְאַתֵין לְהֹון בְבֵית מַקדְשִי וּבאְרַע בֵית שְכִינְתִי אְתַר וְשוּם דְטָב מִבְנִין וּמִבְנָן שוּם עָלַם אַתֵין לְהֹון דְלָא יִפסוּק׃ </a:t>
                      </a:r>
                      <a:r>
                        <a:rPr lang="he-IL" sz="2300" b="0" i="0" u="none" strike="noStrike">
                          <a:solidFill>
                            <a:srgbClr val="00B0F0"/>
                          </a:solidFill>
                          <a:effectLst/>
                          <a:latin typeface="Arial" panose="020B0604020202020204" pitchFamily="34" charset="0"/>
                          <a:cs typeface="+mj-cs"/>
                        </a:rPr>
                        <a:t>ו</a:t>
                      </a:r>
                      <a:r>
                        <a:rPr lang="he-IL" sz="2300" b="0" i="0" u="none" strike="noStrike">
                          <a:solidFill>
                            <a:schemeClr val="bg1"/>
                          </a:solidFill>
                          <a:effectLst/>
                          <a:latin typeface="Arial" panose="020B0604020202020204" pitchFamily="34" charset="0"/>
                          <a:cs typeface="+mj-cs"/>
                        </a:rPr>
                        <a:t>      וּבנֵי עַמְמַיָא דְמִתֹוסְפִין עַל עַמֵיה דַיוי לְשַמָשוּתֵיה וּלמִרחַם יָת שְמָא דַיוי לְמִהוֵי לֵיה לְעַבדִין כָל דְיִטַר שַבְתָא מֵאַחָלוּתֵיה וּמִתַקְפִין בִקיָמַי׃</a:t>
                      </a:r>
                      <a:endParaRPr lang="he-IL" sz="23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r>
                        <a:rPr lang="he-IL" sz="2300" b="1" i="0" u="none" strike="noStrike">
                          <a:solidFill>
                            <a:srgbClr val="00B0F0"/>
                          </a:solidFill>
                          <a:effectLst/>
                          <a:latin typeface="Arial" panose="020B0604020202020204" pitchFamily="34" charset="0"/>
                          <a:cs typeface="+mj-cs"/>
                        </a:rPr>
                        <a:t>ספריה</a:t>
                      </a:r>
                      <a:endParaRPr lang="he-IL" sz="2300">
                        <a:solidFill>
                          <a:srgbClr val="00B0F0"/>
                        </a:solidFill>
                        <a:effectLst/>
                        <a:cs typeface="+mj-cs"/>
                      </a:endParaRPr>
                    </a:p>
                    <a:p>
                      <a:pPr algn="r" rtl="1" fontAlgn="t"/>
                      <a:r>
                        <a:rPr lang="he-IL" sz="2300" b="0" i="0" u="none" strike="noStrike">
                          <a:solidFill>
                            <a:srgbClr val="00B0F0"/>
                          </a:solidFill>
                          <a:effectLst/>
                          <a:latin typeface="Arial" panose="020B0604020202020204" pitchFamily="34" charset="0"/>
                          <a:cs typeface="+mj-cs"/>
                        </a:rPr>
                        <a:t>ד</a:t>
                      </a:r>
                      <a:r>
                        <a:rPr lang="he-IL" sz="2300" b="0" i="0" u="none" strike="noStrike">
                          <a:solidFill>
                            <a:schemeClr val="bg1"/>
                          </a:solidFill>
                          <a:effectLst/>
                          <a:latin typeface="Arial" panose="020B0604020202020204" pitchFamily="34" charset="0"/>
                          <a:cs typeface="+mj-cs"/>
                        </a:rPr>
                        <a:t>      אְרֵי כִדנָן אְמַר יוי לְסָרִיסַיָא דְיִטְרוּן יָת יֹומֵי שַבַיָא דִילִי וּמִתרְעַן בְדִצבֵינָא וּמִתַקְפִין בִקיָמִי׃ </a:t>
                      </a:r>
                      <a:r>
                        <a:rPr lang="he-IL" sz="2300" b="0" i="0" u="none" strike="noStrike">
                          <a:solidFill>
                            <a:srgbClr val="00B0F0"/>
                          </a:solidFill>
                          <a:effectLst/>
                          <a:latin typeface="Arial" panose="020B0604020202020204" pitchFamily="34" charset="0"/>
                          <a:cs typeface="+mj-cs"/>
                        </a:rPr>
                        <a:t>ה</a:t>
                      </a:r>
                      <a:r>
                        <a:rPr lang="he-IL" sz="2300" b="0" i="0" u="none" strike="noStrike">
                          <a:solidFill>
                            <a:schemeClr val="bg1"/>
                          </a:solidFill>
                          <a:effectLst/>
                          <a:latin typeface="Arial" panose="020B0604020202020204" pitchFamily="34" charset="0"/>
                          <a:cs typeface="+mj-cs"/>
                        </a:rPr>
                        <a:t>      וְאַתֵין לְהֹון בְבֵית מַקדְשִי וּבאְרַע בֵית שְכִינְתִי אְתַר וְשוּם דְטָב מִבְנִין וּמִבְנָן שוּם עָלַם אַתֵין לְהֹון דְלָא יִפסוּק׃ </a:t>
                      </a:r>
                      <a:r>
                        <a:rPr lang="he-IL" sz="2300" b="0" i="0" u="none" strike="noStrike">
                          <a:solidFill>
                            <a:srgbClr val="00B0F0"/>
                          </a:solidFill>
                          <a:effectLst/>
                          <a:latin typeface="Arial" panose="020B0604020202020204" pitchFamily="34" charset="0"/>
                          <a:cs typeface="+mj-cs"/>
                        </a:rPr>
                        <a:t>ו</a:t>
                      </a:r>
                      <a:r>
                        <a:rPr lang="he-IL" sz="2300" b="0" i="0" u="none" strike="noStrike">
                          <a:solidFill>
                            <a:schemeClr val="bg1"/>
                          </a:solidFill>
                          <a:effectLst/>
                          <a:latin typeface="Arial" panose="020B0604020202020204" pitchFamily="34" charset="0"/>
                          <a:cs typeface="+mj-cs"/>
                        </a:rPr>
                        <a:t>      וּבנֵי עַמְמַיָא דְמִתֹוסְפִין עַל עַמֵיה דַיוי לְשַמָשוּתֵיה וּלמִרחַם יָת שְמָא דַיוי לְמִהוֵי לֵיה לְעַבדִין כָל דְיִטַר שַבְתָא מֵאַחָלוּתֵיה וּמִתַקְפִין בִקיָמַי׃</a:t>
                      </a:r>
                      <a:endParaRPr lang="he-IL" sz="23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826752"/>
                  </a:ext>
                </a:extLst>
              </a:tr>
            </a:tbl>
          </a:graphicData>
        </a:graphic>
      </p:graphicFrame>
    </p:spTree>
    <p:extLst>
      <p:ext uri="{BB962C8B-B14F-4D97-AF65-F5344CB8AC3E}">
        <p14:creationId xmlns:p14="http://schemas.microsoft.com/office/powerpoint/2010/main" val="3987730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1BD1204-C935-A0A3-0B61-EA1021B628E3}"/>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31058D37-82B4-7333-DCDA-8E1D7E07B1DD}"/>
              </a:ext>
            </a:extLst>
          </p:cNvPr>
          <p:cNvSpPr/>
          <p:nvPr/>
        </p:nvSpPr>
        <p:spPr>
          <a:xfrm>
            <a:off x="0" y="0"/>
            <a:ext cx="9715500" cy="6346398"/>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1A30B8-0EFD-B649-CC6E-953B727BF230}"/>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8A685B80-C7C7-6D4F-D306-48934CD2DE34}"/>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93D0B3EA-3E60-BBDD-3F7A-440729A1F905}"/>
              </a:ext>
            </a:extLst>
          </p:cNvPr>
          <p:cNvSpPr txBox="1"/>
          <p:nvPr/>
        </p:nvSpPr>
        <p:spPr>
          <a:xfrm>
            <a:off x="622863" y="287957"/>
            <a:ext cx="8631820" cy="5632311"/>
          </a:xfrm>
          <a:prstGeom prst="rect">
            <a:avLst/>
          </a:prstGeom>
          <a:noFill/>
        </p:spPr>
        <p:txBody>
          <a:bodyPr wrap="square">
            <a:spAutoFit/>
          </a:bodyPr>
          <a:lstStyle/>
          <a:p>
            <a:pPr algn="ctr" rtl="0"/>
            <a:r>
              <a:rPr lang="en-US" sz="2000" b="1" i="0" u="none" strike="noStrike">
                <a:solidFill>
                  <a:srgbClr val="FFC000"/>
                </a:solidFill>
                <a:effectLst/>
                <a:latin typeface="Arial" panose="020B0604020202020204" pitchFamily="34" charset="0"/>
              </a:rPr>
              <a:t>Differences between the Targum Jonathan and the Hebrew Bible</a:t>
            </a:r>
            <a:endParaRPr lang="en-US" sz="2000" b="0">
              <a:solidFill>
                <a:srgbClr val="FFC000"/>
              </a:solidFill>
              <a:effectLst/>
            </a:endParaRPr>
          </a:p>
          <a:p>
            <a:pPr rtl="0"/>
            <a:br>
              <a:rPr lang="en-US" b="0">
                <a:solidFill>
                  <a:srgbClr val="FFC000"/>
                </a:solidFill>
                <a:effectLst/>
              </a:rPr>
            </a:br>
            <a:r>
              <a:rPr lang="en-US" sz="1800" b="1" i="0" u="none" strike="noStrike">
                <a:solidFill>
                  <a:srgbClr val="FFC000"/>
                </a:solidFill>
                <a:effectLst/>
                <a:latin typeface="Arial" panose="020B0604020202020204" pitchFamily="34" charset="0"/>
              </a:rPr>
              <a:t>Verse 4:</a:t>
            </a:r>
            <a:endParaRPr lang="en-US" b="0">
              <a:solidFill>
                <a:srgbClr val="FFC000"/>
              </a:solidFill>
              <a:effectLst/>
            </a:endParaRPr>
          </a:p>
          <a:p>
            <a:pPr rtl="0"/>
            <a:r>
              <a:rPr lang="en-US" sz="1800" b="1" i="0" u="none" strike="noStrike">
                <a:solidFill>
                  <a:srgbClr val="92D050"/>
                </a:solidFill>
                <a:effectLst/>
                <a:latin typeface="Arial" panose="020B0604020202020204" pitchFamily="34" charset="0"/>
              </a:rPr>
              <a:t>Hebrew:</a:t>
            </a:r>
            <a:r>
              <a:rPr lang="en-US" sz="1800" b="1" i="0" u="none" strike="noStrike">
                <a:solidFill>
                  <a:srgbClr val="FFC000"/>
                </a:solidFill>
                <a:effectLst/>
                <a:latin typeface="Arial" panose="020B0604020202020204" pitchFamily="34" charset="0"/>
              </a:rPr>
              <a:t> </a:t>
            </a:r>
            <a:r>
              <a:rPr lang="he-IL" sz="1800" b="0" i="0" u="none" strike="noStrike">
                <a:solidFill>
                  <a:srgbClr val="FFFF00"/>
                </a:solidFill>
                <a:effectLst/>
                <a:latin typeface="Arial" panose="020B0604020202020204" pitchFamily="34" charset="0"/>
              </a:rPr>
              <a:t>כִּי-כֹה | אָמַר יְהֹוָה לַסָּרִיסִים אֲשֶׁר יִשְׁמְרוּ אֶת-שַׁבְּתוֹתַי וּבָחֲרוּ בַּאֲשֶׁר חָפָצְתִּי וּמַחֲזִיקִים בִּבְרִיתִי "</a:t>
            </a:r>
            <a:r>
              <a:rPr lang="en-US" sz="1800" b="0" i="0" u="none" strike="noStrike">
                <a:solidFill>
                  <a:srgbClr val="FFFF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For thus says the LORD: To the eunuchs who keep My sabbaths, who choose the things that please Me and hold fast to My covenant,"</a:t>
            </a:r>
            <a:endParaRPr lang="en-US" b="0">
              <a:solidFill>
                <a:srgbClr val="FFC000"/>
              </a:solidFill>
              <a:effectLst/>
            </a:endParaRPr>
          </a:p>
          <a:p>
            <a:pPr rtl="0"/>
            <a:r>
              <a:rPr lang="en-US" sz="1800" b="1" i="0" u="none" strike="noStrike">
                <a:solidFill>
                  <a:srgbClr val="92D050"/>
                </a:solidFill>
                <a:effectLst/>
                <a:latin typeface="Arial" panose="020B0604020202020204" pitchFamily="34" charset="0"/>
              </a:rPr>
              <a:t>Aramaic (Targum Jonathan):</a:t>
            </a:r>
            <a:r>
              <a:rPr lang="en-US" sz="1800" b="0" i="0" u="none" strike="noStrike">
                <a:solidFill>
                  <a:srgbClr val="92D050"/>
                </a:solidFill>
                <a:effectLst/>
                <a:latin typeface="Arial" panose="020B0604020202020204" pitchFamily="34" charset="0"/>
              </a:rPr>
              <a:t> </a:t>
            </a:r>
            <a:r>
              <a:rPr lang="he-IL" sz="1800" b="0" i="0" u="none" strike="noStrike">
                <a:solidFill>
                  <a:srgbClr val="FFFF00"/>
                </a:solidFill>
                <a:effectLst/>
                <a:latin typeface="Arial" panose="020B0604020202020204" pitchFamily="34" charset="0"/>
              </a:rPr>
              <a:t>אְמַר יוי לְסָרִיסַיָא דְיִטְרוּן יָת יֹומֵי שַבַיָא דִילִי וּמִתרְעַן בְדִצבֵינָא וּמִתַקְפִין בִקיָמִי "</a:t>
            </a:r>
            <a:r>
              <a:rPr lang="en-US" sz="1800" b="0" i="0" u="none" strike="noStrike">
                <a:solidFill>
                  <a:srgbClr val="FFFF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For thus says the LORD to the eunuchs who keep My sabbaths and choose what pleases Me and hold fast to My covenant;"</a:t>
            </a:r>
            <a:endParaRPr lang="en-US" b="0">
              <a:solidFill>
                <a:srgbClr val="FFC000"/>
              </a:solidFill>
              <a:effectLst/>
            </a:endParaRPr>
          </a:p>
          <a:p>
            <a:pPr rtl="0"/>
            <a:r>
              <a:rPr lang="he-IL" sz="1800" b="0" i="0" u="none" strike="noStrike">
                <a:solidFill>
                  <a:srgbClr val="FFFF00"/>
                </a:solidFill>
                <a:effectLst/>
                <a:latin typeface="Arial" panose="020B0604020202020204" pitchFamily="34" charset="0"/>
              </a:rPr>
              <a:t>סָרִיסַיָא</a:t>
            </a:r>
            <a:r>
              <a:rPr lang="he-IL" sz="1800" b="0" i="0" u="none" strike="noStrike">
                <a:solidFill>
                  <a:srgbClr val="FFC0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 Eunuchs - Both texts mention eunuchs, but the Targum provides an Aramaic translation.</a:t>
            </a:r>
            <a:endParaRPr lang="en-US" b="0">
              <a:solidFill>
                <a:srgbClr val="FFC000"/>
              </a:solidFill>
              <a:effectLst/>
            </a:endParaRPr>
          </a:p>
          <a:p>
            <a:pPr rtl="0"/>
            <a:r>
              <a:rPr lang="he-IL" sz="1800" b="0" i="0" u="none" strike="noStrike">
                <a:solidFill>
                  <a:srgbClr val="FFFF00"/>
                </a:solidFill>
                <a:effectLst/>
                <a:latin typeface="Arial" panose="020B0604020202020204" pitchFamily="34" charset="0"/>
              </a:rPr>
              <a:t>יִטְרוּן</a:t>
            </a:r>
            <a:r>
              <a:rPr lang="he-IL" sz="1800" b="0" i="0" u="none" strike="noStrike">
                <a:solidFill>
                  <a:srgbClr val="FFC0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 Keep - The Aramaic word emphasizes the act of keeping or observing the sabbath.</a:t>
            </a:r>
            <a:endParaRPr lang="en-US" b="0">
              <a:solidFill>
                <a:srgbClr val="FFC000"/>
              </a:solidFill>
              <a:effectLst/>
            </a:endParaRPr>
          </a:p>
          <a:p>
            <a:pPr rtl="0"/>
            <a:r>
              <a:rPr lang="he-IL" sz="1800" b="0" i="0" u="none" strike="noStrike">
                <a:solidFill>
                  <a:srgbClr val="FFFF00"/>
                </a:solidFill>
                <a:effectLst/>
                <a:latin typeface="Arial" panose="020B0604020202020204" pitchFamily="34" charset="0"/>
              </a:rPr>
              <a:t>יָת יֹומֵי שַבַיָא </a:t>
            </a:r>
            <a:r>
              <a:rPr lang="en-US" sz="1800" b="0" i="0" u="none" strike="noStrike">
                <a:solidFill>
                  <a:srgbClr val="FFC000"/>
                </a:solidFill>
                <a:effectLst/>
                <a:latin typeface="Arial" panose="020B0604020202020204" pitchFamily="34" charset="0"/>
              </a:rPr>
              <a:t>: My Sabbaths - Both texts emphasize the importance of observing the sabbath.</a:t>
            </a:r>
            <a:endParaRPr lang="en-US" b="0">
              <a:solidFill>
                <a:srgbClr val="FFC000"/>
              </a:solidFill>
              <a:effectLst/>
            </a:endParaRPr>
          </a:p>
          <a:p>
            <a:pPr rtl="0"/>
            <a:r>
              <a:rPr lang="he-IL" sz="1800" b="0" i="0" u="none" strike="noStrike">
                <a:solidFill>
                  <a:srgbClr val="FFFF00"/>
                </a:solidFill>
                <a:effectLst/>
                <a:latin typeface="Arial" panose="020B0604020202020204" pitchFamily="34" charset="0"/>
              </a:rPr>
              <a:t>מִתרְעַן</a:t>
            </a:r>
            <a:r>
              <a:rPr lang="he-IL" sz="1800" b="0" i="0" u="none" strike="noStrike">
                <a:solidFill>
                  <a:srgbClr val="FFC0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 Please - The Aramaic word emphasizes the act of choosing what pleases God.</a:t>
            </a:r>
            <a:endParaRPr lang="en-US" b="0">
              <a:solidFill>
                <a:srgbClr val="FFC000"/>
              </a:solidFill>
              <a:effectLst/>
            </a:endParaRPr>
          </a:p>
          <a:p>
            <a:pPr rtl="0"/>
            <a:r>
              <a:rPr lang="he-IL" sz="1800" b="0" i="0" u="none" strike="noStrike">
                <a:solidFill>
                  <a:srgbClr val="FFFF00"/>
                </a:solidFill>
                <a:effectLst/>
                <a:latin typeface="Arial" panose="020B0604020202020204" pitchFamily="34" charset="0"/>
              </a:rPr>
              <a:t>בְדִצבֵינָא</a:t>
            </a:r>
            <a:r>
              <a:rPr lang="he-IL" sz="1800" b="0" i="0" u="none" strike="noStrike">
                <a:solidFill>
                  <a:srgbClr val="FFC0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 What pleases - Emphasizes the importance of choosing what pleases God.</a:t>
            </a:r>
            <a:endParaRPr lang="en-US" b="0">
              <a:solidFill>
                <a:srgbClr val="FFC000"/>
              </a:solidFill>
              <a:effectLst/>
            </a:endParaRPr>
          </a:p>
          <a:p>
            <a:pPr rtl="0"/>
            <a:r>
              <a:rPr lang="he-IL" sz="1800" b="0" i="0" u="none" strike="noStrike">
                <a:solidFill>
                  <a:srgbClr val="FFFF00"/>
                </a:solidFill>
                <a:effectLst/>
                <a:latin typeface="Arial" panose="020B0604020202020204" pitchFamily="34" charset="0"/>
              </a:rPr>
              <a:t>בִקיָמִי</a:t>
            </a:r>
            <a:r>
              <a:rPr lang="he-IL" sz="1800" b="0" i="0" u="none" strike="noStrike">
                <a:solidFill>
                  <a:srgbClr val="FFC0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 My covenant - Both texts emphasize holding fast to God's covenant.</a:t>
            </a:r>
            <a:endParaRPr lang="en-US" b="0">
              <a:solidFill>
                <a:srgbClr val="FFC000"/>
              </a:solidFill>
              <a:effectLst/>
            </a:endParaRPr>
          </a:p>
        </p:txBody>
      </p:sp>
      <p:grpSp>
        <p:nvGrpSpPr>
          <p:cNvPr id="7" name="Group 6">
            <a:extLst>
              <a:ext uri="{FF2B5EF4-FFF2-40B4-BE49-F238E27FC236}">
                <a16:creationId xmlns:a16="http://schemas.microsoft.com/office/drawing/2014/main" id="{D2240AFC-946A-9061-20EA-CA8566A48537}"/>
              </a:ext>
            </a:extLst>
          </p:cNvPr>
          <p:cNvGrpSpPr/>
          <p:nvPr/>
        </p:nvGrpSpPr>
        <p:grpSpPr>
          <a:xfrm>
            <a:off x="849120" y="3098740"/>
            <a:ext cx="1275840" cy="57960"/>
            <a:chOff x="849120" y="3098740"/>
            <a:chExt cx="1275840" cy="57960"/>
          </a:xfrm>
        </p:grpSpPr>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6282ADC5-0C59-BCE9-68DA-7860C889159E}"/>
                    </a:ext>
                  </a:extLst>
                </p14:cNvPr>
                <p14:cNvContentPartPr/>
                <p14:nvPr/>
              </p14:nvContentPartPr>
              <p14:xfrm>
                <a:off x="849120" y="3116740"/>
                <a:ext cx="684720" cy="39960"/>
              </p14:xfrm>
            </p:contentPart>
          </mc:Choice>
          <mc:Fallback>
            <p:pic>
              <p:nvPicPr>
                <p:cNvPr id="3" name="Ink 2">
                  <a:extLst>
                    <a:ext uri="{FF2B5EF4-FFF2-40B4-BE49-F238E27FC236}">
                      <a16:creationId xmlns:a16="http://schemas.microsoft.com/office/drawing/2014/main" id="{6282ADC5-0C59-BCE9-68DA-7860C889159E}"/>
                    </a:ext>
                  </a:extLst>
                </p:cNvPr>
                <p:cNvPicPr/>
                <p:nvPr/>
              </p:nvPicPr>
              <p:blipFill>
                <a:blip r:embed="rId5"/>
                <a:stretch>
                  <a:fillRect/>
                </a:stretch>
              </p:blipFill>
              <p:spPr>
                <a:xfrm>
                  <a:off x="831480" y="3098740"/>
                  <a:ext cx="7203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908B8A72-7372-C1B5-4DA0-2E543F3372C3}"/>
                    </a:ext>
                  </a:extLst>
                </p14:cNvPr>
                <p14:cNvContentPartPr/>
                <p14:nvPr/>
              </p14:nvContentPartPr>
              <p14:xfrm>
                <a:off x="1757400" y="3098740"/>
                <a:ext cx="367560" cy="40680"/>
              </p14:xfrm>
            </p:contentPart>
          </mc:Choice>
          <mc:Fallback>
            <p:pic>
              <p:nvPicPr>
                <p:cNvPr id="4" name="Ink 3">
                  <a:extLst>
                    <a:ext uri="{FF2B5EF4-FFF2-40B4-BE49-F238E27FC236}">
                      <a16:creationId xmlns:a16="http://schemas.microsoft.com/office/drawing/2014/main" id="{908B8A72-7372-C1B5-4DA0-2E543F3372C3}"/>
                    </a:ext>
                  </a:extLst>
                </p:cNvPr>
                <p:cNvPicPr/>
                <p:nvPr/>
              </p:nvPicPr>
              <p:blipFill>
                <a:blip r:embed="rId7"/>
                <a:stretch>
                  <a:fillRect/>
                </a:stretch>
              </p:blipFill>
              <p:spPr>
                <a:xfrm>
                  <a:off x="1739400" y="3081100"/>
                  <a:ext cx="403200" cy="76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9" name="Ink 8">
                <a:extLst>
                  <a:ext uri="{FF2B5EF4-FFF2-40B4-BE49-F238E27FC236}">
                    <a16:creationId xmlns:a16="http://schemas.microsoft.com/office/drawing/2014/main" id="{D156B317-924A-3DAE-09C8-DBDD9ABEBC5C}"/>
                  </a:ext>
                </a:extLst>
              </p14:cNvPr>
              <p14:cNvContentPartPr/>
              <p14:nvPr/>
            </p14:nvContentPartPr>
            <p14:xfrm>
              <a:off x="4750080" y="3189460"/>
              <a:ext cx="354600" cy="25200"/>
            </p14:xfrm>
          </p:contentPart>
        </mc:Choice>
        <mc:Fallback>
          <p:pic>
            <p:nvPicPr>
              <p:cNvPr id="9" name="Ink 8">
                <a:extLst>
                  <a:ext uri="{FF2B5EF4-FFF2-40B4-BE49-F238E27FC236}">
                    <a16:creationId xmlns:a16="http://schemas.microsoft.com/office/drawing/2014/main" id="{D156B317-924A-3DAE-09C8-DBDD9ABEBC5C}"/>
                  </a:ext>
                </a:extLst>
              </p:cNvPr>
              <p:cNvPicPr/>
              <p:nvPr/>
            </p:nvPicPr>
            <p:blipFill>
              <a:blip r:embed="rId9"/>
              <a:stretch>
                <a:fillRect/>
              </a:stretch>
            </p:blipFill>
            <p:spPr>
              <a:xfrm>
                <a:off x="4732440" y="3171820"/>
                <a:ext cx="3902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Ink 9">
                <a:extLst>
                  <a:ext uri="{FF2B5EF4-FFF2-40B4-BE49-F238E27FC236}">
                    <a16:creationId xmlns:a16="http://schemas.microsoft.com/office/drawing/2014/main" id="{4A26F829-AC5A-0BB9-7834-68EEDA52D2B3}"/>
                  </a:ext>
                </a:extLst>
              </p14:cNvPr>
              <p14:cNvContentPartPr/>
              <p14:nvPr/>
            </p14:nvContentPartPr>
            <p14:xfrm>
              <a:off x="903480" y="3641620"/>
              <a:ext cx="912240" cy="62640"/>
            </p14:xfrm>
          </p:contentPart>
        </mc:Choice>
        <mc:Fallback>
          <p:pic>
            <p:nvPicPr>
              <p:cNvPr id="10" name="Ink 9">
                <a:extLst>
                  <a:ext uri="{FF2B5EF4-FFF2-40B4-BE49-F238E27FC236}">
                    <a16:creationId xmlns:a16="http://schemas.microsoft.com/office/drawing/2014/main" id="{4A26F829-AC5A-0BB9-7834-68EEDA52D2B3}"/>
                  </a:ext>
                </a:extLst>
              </p:cNvPr>
              <p:cNvPicPr/>
              <p:nvPr/>
            </p:nvPicPr>
            <p:blipFill>
              <a:blip r:embed="rId11"/>
              <a:stretch>
                <a:fillRect/>
              </a:stretch>
            </p:blipFill>
            <p:spPr>
              <a:xfrm>
                <a:off x="885840" y="3623620"/>
                <a:ext cx="9478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D66B0D6D-211A-F69B-DC9F-703A048943C7}"/>
                  </a:ext>
                </a:extLst>
              </p14:cNvPr>
              <p14:cNvContentPartPr/>
              <p14:nvPr/>
            </p14:nvContentPartPr>
            <p14:xfrm>
              <a:off x="771000" y="4182340"/>
              <a:ext cx="1054800" cy="81720"/>
            </p14:xfrm>
          </p:contentPart>
        </mc:Choice>
        <mc:Fallback>
          <p:pic>
            <p:nvPicPr>
              <p:cNvPr id="11" name="Ink 10">
                <a:extLst>
                  <a:ext uri="{FF2B5EF4-FFF2-40B4-BE49-F238E27FC236}">
                    <a16:creationId xmlns:a16="http://schemas.microsoft.com/office/drawing/2014/main" id="{D66B0D6D-211A-F69B-DC9F-703A048943C7}"/>
                  </a:ext>
                </a:extLst>
              </p:cNvPr>
              <p:cNvPicPr/>
              <p:nvPr/>
            </p:nvPicPr>
            <p:blipFill>
              <a:blip r:embed="rId13"/>
              <a:stretch>
                <a:fillRect/>
              </a:stretch>
            </p:blipFill>
            <p:spPr>
              <a:xfrm>
                <a:off x="753000" y="4164700"/>
                <a:ext cx="10904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C69F60BA-3B08-144C-9BD6-9EAE131C90C6}"/>
                  </a:ext>
                </a:extLst>
              </p14:cNvPr>
              <p14:cNvContentPartPr/>
              <p14:nvPr/>
            </p14:nvContentPartPr>
            <p14:xfrm>
              <a:off x="880800" y="4769500"/>
              <a:ext cx="1126080" cy="37800"/>
            </p14:xfrm>
          </p:contentPart>
        </mc:Choice>
        <mc:Fallback>
          <p:pic>
            <p:nvPicPr>
              <p:cNvPr id="12" name="Ink 11">
                <a:extLst>
                  <a:ext uri="{FF2B5EF4-FFF2-40B4-BE49-F238E27FC236}">
                    <a16:creationId xmlns:a16="http://schemas.microsoft.com/office/drawing/2014/main" id="{C69F60BA-3B08-144C-9BD6-9EAE131C90C6}"/>
                  </a:ext>
                </a:extLst>
              </p:cNvPr>
              <p:cNvPicPr/>
              <p:nvPr/>
            </p:nvPicPr>
            <p:blipFill>
              <a:blip r:embed="rId15"/>
              <a:stretch>
                <a:fillRect/>
              </a:stretch>
            </p:blipFill>
            <p:spPr>
              <a:xfrm>
                <a:off x="862800" y="4751500"/>
                <a:ext cx="11617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9526719A-52DC-7785-9848-F1F741E3E4C6}"/>
                  </a:ext>
                </a:extLst>
              </p14:cNvPr>
              <p14:cNvContentPartPr/>
              <p14:nvPr/>
            </p14:nvContentPartPr>
            <p14:xfrm>
              <a:off x="956760" y="5335060"/>
              <a:ext cx="1390680" cy="32400"/>
            </p14:xfrm>
          </p:contentPart>
        </mc:Choice>
        <mc:Fallback>
          <p:pic>
            <p:nvPicPr>
              <p:cNvPr id="13" name="Ink 12">
                <a:extLst>
                  <a:ext uri="{FF2B5EF4-FFF2-40B4-BE49-F238E27FC236}">
                    <a16:creationId xmlns:a16="http://schemas.microsoft.com/office/drawing/2014/main" id="{9526719A-52DC-7785-9848-F1F741E3E4C6}"/>
                  </a:ext>
                </a:extLst>
              </p:cNvPr>
              <p:cNvPicPr/>
              <p:nvPr/>
            </p:nvPicPr>
            <p:blipFill>
              <a:blip r:embed="rId17"/>
              <a:stretch>
                <a:fillRect/>
              </a:stretch>
            </p:blipFill>
            <p:spPr>
              <a:xfrm>
                <a:off x="939120" y="5317420"/>
                <a:ext cx="14263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DA679C43-36FE-010A-1F56-1DD225815E58}"/>
                  </a:ext>
                </a:extLst>
              </p14:cNvPr>
              <p14:cNvContentPartPr/>
              <p14:nvPr/>
            </p14:nvContentPartPr>
            <p14:xfrm>
              <a:off x="935520" y="5863540"/>
              <a:ext cx="1308600" cy="38880"/>
            </p14:xfrm>
          </p:contentPart>
        </mc:Choice>
        <mc:Fallback>
          <p:pic>
            <p:nvPicPr>
              <p:cNvPr id="14" name="Ink 13">
                <a:extLst>
                  <a:ext uri="{FF2B5EF4-FFF2-40B4-BE49-F238E27FC236}">
                    <a16:creationId xmlns:a16="http://schemas.microsoft.com/office/drawing/2014/main" id="{DA679C43-36FE-010A-1F56-1DD225815E58}"/>
                  </a:ext>
                </a:extLst>
              </p:cNvPr>
              <p:cNvPicPr/>
              <p:nvPr/>
            </p:nvPicPr>
            <p:blipFill>
              <a:blip r:embed="rId19"/>
              <a:stretch>
                <a:fillRect/>
              </a:stretch>
            </p:blipFill>
            <p:spPr>
              <a:xfrm>
                <a:off x="917520" y="5845540"/>
                <a:ext cx="1344240" cy="74520"/>
              </a:xfrm>
              <a:prstGeom prst="rect">
                <a:avLst/>
              </a:prstGeom>
            </p:spPr>
          </p:pic>
        </mc:Fallback>
      </mc:AlternateContent>
    </p:spTree>
    <p:extLst>
      <p:ext uri="{BB962C8B-B14F-4D97-AF65-F5344CB8AC3E}">
        <p14:creationId xmlns:p14="http://schemas.microsoft.com/office/powerpoint/2010/main" val="207795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E55C2DC-1C0B-31BA-B6F3-DB5C7019B3F5}"/>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1A20087-44B1-B63E-836C-C00EAB583559}"/>
              </a:ext>
            </a:extLst>
          </p:cNvPr>
          <p:cNvSpPr/>
          <p:nvPr/>
        </p:nvSpPr>
        <p:spPr>
          <a:xfrm>
            <a:off x="0" y="0"/>
            <a:ext cx="9715500" cy="6346398"/>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D28E809-A1CC-33BC-F3DA-03782DF7F2B7}"/>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4567D96F-A49C-B361-7C95-ED93C5176C1A}"/>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989D5EEE-25B1-7853-7BB1-34FAD7F81CB0}"/>
              </a:ext>
            </a:extLst>
          </p:cNvPr>
          <p:cNvSpPr txBox="1"/>
          <p:nvPr/>
        </p:nvSpPr>
        <p:spPr>
          <a:xfrm>
            <a:off x="507116" y="291401"/>
            <a:ext cx="8868378" cy="5940088"/>
          </a:xfrm>
          <a:prstGeom prst="rect">
            <a:avLst/>
          </a:prstGeom>
          <a:noFill/>
        </p:spPr>
        <p:txBody>
          <a:bodyPr wrap="square">
            <a:spAutoFit/>
          </a:bodyPr>
          <a:lstStyle/>
          <a:p>
            <a:pPr algn="ctr" rtl="0"/>
            <a:r>
              <a:rPr lang="en-US" sz="2000" b="1" i="0" u="none" strike="noStrike">
                <a:solidFill>
                  <a:srgbClr val="FFC000"/>
                </a:solidFill>
                <a:effectLst/>
                <a:latin typeface="Arial" panose="020B0604020202020204" pitchFamily="34" charset="0"/>
              </a:rPr>
              <a:t>Differences between the Targum Jonathan and the Hebrew Bible</a:t>
            </a:r>
            <a:endParaRPr lang="en-US" sz="2000" b="0">
              <a:solidFill>
                <a:srgbClr val="FFC000"/>
              </a:solidFill>
              <a:effectLst/>
            </a:endParaRPr>
          </a:p>
          <a:p>
            <a:pPr rtl="0"/>
            <a:br>
              <a:rPr lang="en-US" b="0">
                <a:solidFill>
                  <a:srgbClr val="FFC000"/>
                </a:solidFill>
                <a:effectLst/>
              </a:rPr>
            </a:br>
            <a:r>
              <a:rPr lang="en-US" sz="1800" b="1" i="0" u="none" strike="noStrike">
                <a:solidFill>
                  <a:srgbClr val="FFC000"/>
                </a:solidFill>
                <a:effectLst/>
                <a:latin typeface="Arial" panose="020B0604020202020204" pitchFamily="34" charset="0"/>
              </a:rPr>
              <a:t>Verse 5:</a:t>
            </a:r>
            <a:endParaRPr lang="en-US" b="0">
              <a:solidFill>
                <a:srgbClr val="FFC000"/>
              </a:solidFill>
              <a:effectLst/>
            </a:endParaRPr>
          </a:p>
          <a:p>
            <a:pPr rtl="0"/>
            <a:r>
              <a:rPr lang="en-US" sz="1800" b="1" i="0" u="none" strike="noStrike">
                <a:solidFill>
                  <a:srgbClr val="92D050"/>
                </a:solidFill>
                <a:effectLst/>
                <a:latin typeface="Arial" panose="020B0604020202020204" pitchFamily="34" charset="0"/>
              </a:rPr>
              <a:t>Hebrew:</a:t>
            </a:r>
            <a:r>
              <a:rPr lang="en-US" sz="1800" b="0" i="0" u="none" strike="noStrike">
                <a:solidFill>
                  <a:srgbClr val="FFC000"/>
                </a:solidFill>
                <a:effectLst/>
                <a:latin typeface="Arial" panose="020B0604020202020204" pitchFamily="34" charset="0"/>
              </a:rPr>
              <a:t> </a:t>
            </a:r>
            <a:r>
              <a:rPr lang="he-IL" sz="1800" b="0" i="0" u="none" strike="noStrike">
                <a:solidFill>
                  <a:srgbClr val="FFFF00"/>
                </a:solidFill>
                <a:effectLst/>
                <a:latin typeface="Arial" panose="020B0604020202020204" pitchFamily="34" charset="0"/>
              </a:rPr>
              <a:t>ה   וְנָתַתִּי לָהֶם בְּבֵיתִי וּבְחוֹמֹתַי יָד וָשֵׁם טוֹב מִבָּנִים וּמִבָּנוֹת שֵׁם עוֹלָם אֶתֶּן-לוֹ אֲשֶׁר לֹא יִכָּרֵת: "</a:t>
            </a:r>
            <a:r>
              <a:rPr lang="en-US" sz="1800" b="0" i="0" u="none" strike="noStrike">
                <a:solidFill>
                  <a:srgbClr val="FFFF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I will give in My house and within My walls a monument and a name better than sons and daughters; I will give them an everlasting name that shall not be cut off."</a:t>
            </a:r>
            <a:endParaRPr lang="en-US" b="0">
              <a:solidFill>
                <a:srgbClr val="FFC000"/>
              </a:solidFill>
              <a:effectLst/>
            </a:endParaRPr>
          </a:p>
          <a:p>
            <a:pPr rtl="0"/>
            <a:r>
              <a:rPr lang="en-US" sz="1800" b="1" i="0" u="none" strike="noStrike">
                <a:solidFill>
                  <a:srgbClr val="92D050"/>
                </a:solidFill>
                <a:effectLst/>
                <a:latin typeface="Arial" panose="020B0604020202020204" pitchFamily="34" charset="0"/>
              </a:rPr>
              <a:t>Aramaic (Targum Jonathan):</a:t>
            </a:r>
            <a:r>
              <a:rPr lang="en-US" sz="1800" b="0" i="0" u="none" strike="noStrike">
                <a:solidFill>
                  <a:srgbClr val="92D050"/>
                </a:solidFill>
                <a:effectLst/>
                <a:latin typeface="Arial" panose="020B0604020202020204" pitchFamily="34" charset="0"/>
              </a:rPr>
              <a:t> </a:t>
            </a:r>
            <a:r>
              <a:rPr lang="he-IL" sz="1800" b="0" i="0" u="none" strike="noStrike">
                <a:solidFill>
                  <a:srgbClr val="FFFF00"/>
                </a:solidFill>
                <a:effectLst/>
                <a:latin typeface="Arial" panose="020B0604020202020204" pitchFamily="34" charset="0"/>
              </a:rPr>
              <a:t>וְאַתֵין לְהֹון בְבֵית מַקדְשִי וּבאְרַע בֵית שְכִינְתִי אְתַר וְשוּם דְטָב מִבְנִין וּמִבְנָן שוּם עָלַם אַתֵין לְהֹון דְלָא יִפסוּק "</a:t>
            </a:r>
            <a:r>
              <a:rPr lang="en-US" sz="1800" b="0" i="0" u="none" strike="noStrike">
                <a:solidFill>
                  <a:srgbClr val="FFFF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And I will give them in My house and within My walls a place and a name better than sons and daughters; I will give them an everlasting name that shall not be cut off."</a:t>
            </a:r>
            <a:endParaRPr lang="en-US" b="0">
              <a:solidFill>
                <a:srgbClr val="FFC000"/>
              </a:solidFill>
              <a:effectLst/>
            </a:endParaRPr>
          </a:p>
          <a:p>
            <a:pPr rtl="0"/>
            <a:r>
              <a:rPr lang="he-IL" sz="1800" b="0" i="0" u="none" strike="noStrike">
                <a:solidFill>
                  <a:srgbClr val="FFFF00"/>
                </a:solidFill>
                <a:effectLst/>
                <a:latin typeface="Arial" panose="020B0604020202020204" pitchFamily="34" charset="0"/>
              </a:rPr>
              <a:t>בְבֵית מַקדְשִי </a:t>
            </a:r>
            <a:r>
              <a:rPr lang="en-US" sz="1800" b="0" i="0" u="none" strike="noStrike">
                <a:solidFill>
                  <a:srgbClr val="FFC000"/>
                </a:solidFill>
                <a:effectLst/>
                <a:latin typeface="Arial" panose="020B0604020202020204" pitchFamily="34" charset="0"/>
              </a:rPr>
              <a:t>: In My house - Both texts refer to God's house, but the Targum uses the term "mikdash" which means "sanctuary" or "holy place".</a:t>
            </a:r>
            <a:endParaRPr lang="en-US" b="0">
              <a:solidFill>
                <a:srgbClr val="FFC000"/>
              </a:solidFill>
              <a:effectLst/>
            </a:endParaRPr>
          </a:p>
          <a:p>
            <a:pPr rtl="0"/>
            <a:r>
              <a:rPr lang="he-IL" sz="1800" b="0" i="0" u="none" strike="noStrike">
                <a:solidFill>
                  <a:srgbClr val="FFFF00"/>
                </a:solidFill>
                <a:effectLst/>
                <a:latin typeface="Arial" panose="020B0604020202020204" pitchFamily="34" charset="0"/>
              </a:rPr>
              <a:t>בֵית שְכִינְתִי </a:t>
            </a:r>
            <a:r>
              <a:rPr lang="en-US" sz="1800" b="0" i="0" u="none" strike="noStrike">
                <a:solidFill>
                  <a:srgbClr val="FFC000"/>
                </a:solidFill>
                <a:effectLst/>
                <a:latin typeface="Arial" panose="020B0604020202020204" pitchFamily="34" charset="0"/>
              </a:rPr>
              <a:t>: Within My walls - The term "shechina" refers to the divine presence, adding a layer of meaning about being within the presence of God.</a:t>
            </a:r>
            <a:endParaRPr lang="en-US" b="0">
              <a:solidFill>
                <a:srgbClr val="FFC000"/>
              </a:solidFill>
              <a:effectLst/>
            </a:endParaRPr>
          </a:p>
          <a:p>
            <a:pPr rtl="0"/>
            <a:r>
              <a:rPr lang="he-IL" sz="1800" b="0" i="0" u="none" strike="noStrike">
                <a:solidFill>
                  <a:srgbClr val="FFFF00"/>
                </a:solidFill>
                <a:effectLst/>
                <a:latin typeface="Arial" panose="020B0604020202020204" pitchFamily="34" charset="0"/>
              </a:rPr>
              <a:t>שוּם דְטָב </a:t>
            </a:r>
            <a:r>
              <a:rPr lang="en-US" sz="1800" b="0" i="0" u="none" strike="noStrike">
                <a:solidFill>
                  <a:srgbClr val="FFC000"/>
                </a:solidFill>
                <a:effectLst/>
                <a:latin typeface="Arial" panose="020B0604020202020204" pitchFamily="34" charset="0"/>
              </a:rPr>
              <a:t>: A name better - Emphasizes the superior nature of the name given.</a:t>
            </a:r>
            <a:endParaRPr lang="en-US" b="0">
              <a:solidFill>
                <a:srgbClr val="FFC000"/>
              </a:solidFill>
              <a:effectLst/>
            </a:endParaRPr>
          </a:p>
          <a:p>
            <a:pPr rtl="0"/>
            <a:r>
              <a:rPr lang="he-IL" sz="1800" b="0" i="0" u="none" strike="noStrike">
                <a:solidFill>
                  <a:srgbClr val="FFFF00"/>
                </a:solidFill>
                <a:effectLst/>
                <a:latin typeface="Arial" panose="020B0604020202020204" pitchFamily="34" charset="0"/>
              </a:rPr>
              <a:t>שוּם עָלַם </a:t>
            </a:r>
            <a:r>
              <a:rPr lang="en-US" sz="1800" b="0" i="0" u="none" strike="noStrike">
                <a:solidFill>
                  <a:srgbClr val="FFC000"/>
                </a:solidFill>
                <a:effectLst/>
                <a:latin typeface="Arial" panose="020B0604020202020204" pitchFamily="34" charset="0"/>
              </a:rPr>
              <a:t>: An everlasting name - Both texts emphasize the everlasting nature of the name.</a:t>
            </a:r>
            <a:endParaRPr lang="en-US" b="0">
              <a:solidFill>
                <a:srgbClr val="FFC000"/>
              </a:solidFill>
              <a:effectLst/>
            </a:endParaRPr>
          </a:p>
          <a:p>
            <a:pPr rtl="0"/>
            <a:r>
              <a:rPr lang="he-IL" sz="1800" b="0" i="0" u="none" strike="noStrike">
                <a:solidFill>
                  <a:srgbClr val="FFFF00"/>
                </a:solidFill>
                <a:effectLst/>
                <a:latin typeface="Arial" panose="020B0604020202020204" pitchFamily="34" charset="0"/>
              </a:rPr>
              <a:t>לָא יִפסוּק </a:t>
            </a:r>
            <a:r>
              <a:rPr lang="en-US" sz="1800" b="0" i="0" u="none" strike="noStrike">
                <a:solidFill>
                  <a:srgbClr val="FFC000"/>
                </a:solidFill>
                <a:effectLst/>
                <a:latin typeface="Arial" panose="020B0604020202020204" pitchFamily="34" charset="0"/>
              </a:rPr>
              <a:t>: That shall not be cut off - Both texts highlight the permanence of this name and status</a:t>
            </a:r>
            <a:br>
              <a:rPr lang="en-US">
                <a:solidFill>
                  <a:srgbClr val="FFC000"/>
                </a:solidFill>
              </a:rPr>
            </a:br>
            <a:endParaRPr lang="en-US" b="0">
              <a:solidFill>
                <a:srgbClr val="FFC000"/>
              </a:solidFill>
              <a:effectLst/>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AE91496C-DA70-DCB2-3D95-516A38FB4B97}"/>
                  </a:ext>
                </a:extLst>
              </p14:cNvPr>
              <p14:cNvContentPartPr/>
              <p14:nvPr/>
            </p14:nvContentPartPr>
            <p14:xfrm>
              <a:off x="715560" y="3607060"/>
              <a:ext cx="1026720" cy="73080"/>
            </p14:xfrm>
          </p:contentPart>
        </mc:Choice>
        <mc:Fallback>
          <p:pic>
            <p:nvPicPr>
              <p:cNvPr id="3" name="Ink 2">
                <a:extLst>
                  <a:ext uri="{FF2B5EF4-FFF2-40B4-BE49-F238E27FC236}">
                    <a16:creationId xmlns:a16="http://schemas.microsoft.com/office/drawing/2014/main" id="{AE91496C-DA70-DCB2-3D95-516A38FB4B97}"/>
                  </a:ext>
                </a:extLst>
              </p:cNvPr>
              <p:cNvPicPr/>
              <p:nvPr/>
            </p:nvPicPr>
            <p:blipFill>
              <a:blip r:embed="rId5"/>
              <a:stretch>
                <a:fillRect/>
              </a:stretch>
            </p:blipFill>
            <p:spPr>
              <a:xfrm>
                <a:off x="697920" y="3589060"/>
                <a:ext cx="10623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C49B3A99-0EA4-A517-19A8-C637B33ED8E0}"/>
                  </a:ext>
                </a:extLst>
              </p14:cNvPr>
              <p14:cNvContentPartPr/>
              <p14:nvPr/>
            </p14:nvContentPartPr>
            <p14:xfrm>
              <a:off x="812400" y="3688420"/>
              <a:ext cx="183960" cy="39240"/>
            </p14:xfrm>
          </p:contentPart>
        </mc:Choice>
        <mc:Fallback>
          <p:pic>
            <p:nvPicPr>
              <p:cNvPr id="4" name="Ink 3">
                <a:extLst>
                  <a:ext uri="{FF2B5EF4-FFF2-40B4-BE49-F238E27FC236}">
                    <a16:creationId xmlns:a16="http://schemas.microsoft.com/office/drawing/2014/main" id="{C49B3A99-0EA4-A517-19A8-C637B33ED8E0}"/>
                  </a:ext>
                </a:extLst>
              </p:cNvPr>
              <p:cNvPicPr/>
              <p:nvPr/>
            </p:nvPicPr>
            <p:blipFill>
              <a:blip r:embed="rId7"/>
              <a:stretch>
                <a:fillRect/>
              </a:stretch>
            </p:blipFill>
            <p:spPr>
              <a:xfrm>
                <a:off x="794760" y="3670420"/>
                <a:ext cx="2196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6CCA8629-7679-FD09-D35C-05056D735935}"/>
                  </a:ext>
                </a:extLst>
              </p14:cNvPr>
              <p14:cNvContentPartPr/>
              <p14:nvPr/>
            </p14:nvContentPartPr>
            <p14:xfrm>
              <a:off x="497400" y="4180540"/>
              <a:ext cx="1134000" cy="75600"/>
            </p14:xfrm>
          </p:contentPart>
        </mc:Choice>
        <mc:Fallback>
          <p:pic>
            <p:nvPicPr>
              <p:cNvPr id="7" name="Ink 6">
                <a:extLst>
                  <a:ext uri="{FF2B5EF4-FFF2-40B4-BE49-F238E27FC236}">
                    <a16:creationId xmlns:a16="http://schemas.microsoft.com/office/drawing/2014/main" id="{6CCA8629-7679-FD09-D35C-05056D735935}"/>
                  </a:ext>
                </a:extLst>
              </p:cNvPr>
              <p:cNvPicPr/>
              <p:nvPr/>
            </p:nvPicPr>
            <p:blipFill>
              <a:blip r:embed="rId9"/>
              <a:stretch>
                <a:fillRect/>
              </a:stretch>
            </p:blipFill>
            <p:spPr>
              <a:xfrm>
                <a:off x="479400" y="4162900"/>
                <a:ext cx="1169640" cy="111240"/>
              </a:xfrm>
              <a:prstGeom prst="rect">
                <a:avLst/>
              </a:prstGeom>
            </p:spPr>
          </p:pic>
        </mc:Fallback>
      </mc:AlternateContent>
      <p:grpSp>
        <p:nvGrpSpPr>
          <p:cNvPr id="12" name="Group 11">
            <a:extLst>
              <a:ext uri="{FF2B5EF4-FFF2-40B4-BE49-F238E27FC236}">
                <a16:creationId xmlns:a16="http://schemas.microsoft.com/office/drawing/2014/main" id="{0C853A24-2FBE-ADC4-6B80-C5733E39282B}"/>
              </a:ext>
            </a:extLst>
          </p:cNvPr>
          <p:cNvGrpSpPr/>
          <p:nvPr/>
        </p:nvGrpSpPr>
        <p:grpSpPr>
          <a:xfrm>
            <a:off x="751200" y="4763380"/>
            <a:ext cx="1849680" cy="54360"/>
            <a:chOff x="751200" y="4763380"/>
            <a:chExt cx="1849680" cy="54360"/>
          </a:xfrm>
        </p:grpSpPr>
        <mc:AlternateContent xmlns:mc="http://schemas.openxmlformats.org/markup-compatibility/2006">
          <mc:Choice xmlns:p14="http://schemas.microsoft.com/office/powerpoint/2010/main" Requires="p14">
            <p:contentPart p14:bwMode="auto" r:id="rId10">
              <p14:nvContentPartPr>
                <p14:cNvPr id="10" name="Ink 9">
                  <a:extLst>
                    <a:ext uri="{FF2B5EF4-FFF2-40B4-BE49-F238E27FC236}">
                      <a16:creationId xmlns:a16="http://schemas.microsoft.com/office/drawing/2014/main" id="{22AB2959-E546-9144-71D2-F35F23B97DD2}"/>
                    </a:ext>
                  </a:extLst>
                </p14:cNvPr>
                <p14:cNvContentPartPr/>
                <p14:nvPr/>
              </p14:nvContentPartPr>
              <p14:xfrm>
                <a:off x="751200" y="4786780"/>
                <a:ext cx="565200" cy="30960"/>
              </p14:xfrm>
            </p:contentPart>
          </mc:Choice>
          <mc:Fallback>
            <p:pic>
              <p:nvPicPr>
                <p:cNvPr id="10" name="Ink 9">
                  <a:extLst>
                    <a:ext uri="{FF2B5EF4-FFF2-40B4-BE49-F238E27FC236}">
                      <a16:creationId xmlns:a16="http://schemas.microsoft.com/office/drawing/2014/main" id="{22AB2959-E546-9144-71D2-F35F23B97DD2}"/>
                    </a:ext>
                  </a:extLst>
                </p:cNvPr>
                <p:cNvPicPr/>
                <p:nvPr/>
              </p:nvPicPr>
              <p:blipFill>
                <a:blip r:embed="rId11"/>
                <a:stretch>
                  <a:fillRect/>
                </a:stretch>
              </p:blipFill>
              <p:spPr>
                <a:xfrm>
                  <a:off x="733200" y="4769140"/>
                  <a:ext cx="6008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BE7E837E-8B60-771F-FF02-988CCD2E6BAF}"/>
                    </a:ext>
                  </a:extLst>
                </p14:cNvPr>
                <p14:cNvContentPartPr/>
                <p14:nvPr/>
              </p14:nvContentPartPr>
              <p14:xfrm>
                <a:off x="1781520" y="4763380"/>
                <a:ext cx="819360" cy="47160"/>
              </p14:xfrm>
            </p:contentPart>
          </mc:Choice>
          <mc:Fallback>
            <p:pic>
              <p:nvPicPr>
                <p:cNvPr id="11" name="Ink 10">
                  <a:extLst>
                    <a:ext uri="{FF2B5EF4-FFF2-40B4-BE49-F238E27FC236}">
                      <a16:creationId xmlns:a16="http://schemas.microsoft.com/office/drawing/2014/main" id="{BE7E837E-8B60-771F-FF02-988CCD2E6BAF}"/>
                    </a:ext>
                  </a:extLst>
                </p:cNvPr>
                <p:cNvPicPr/>
                <p:nvPr/>
              </p:nvPicPr>
              <p:blipFill>
                <a:blip r:embed="rId13"/>
                <a:stretch>
                  <a:fillRect/>
                </a:stretch>
              </p:blipFill>
              <p:spPr>
                <a:xfrm>
                  <a:off x="1763520" y="4745740"/>
                  <a:ext cx="855000" cy="82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4CE2BAF8-6EC6-4BED-F88B-2DDE13B3557D}"/>
                  </a:ext>
                </a:extLst>
              </p14:cNvPr>
              <p14:cNvContentPartPr/>
              <p14:nvPr/>
            </p14:nvContentPartPr>
            <p14:xfrm>
              <a:off x="740760" y="4995220"/>
              <a:ext cx="532800" cy="86400"/>
            </p14:xfrm>
          </p:contentPart>
        </mc:Choice>
        <mc:Fallback>
          <p:pic>
            <p:nvPicPr>
              <p:cNvPr id="13" name="Ink 12">
                <a:extLst>
                  <a:ext uri="{FF2B5EF4-FFF2-40B4-BE49-F238E27FC236}">
                    <a16:creationId xmlns:a16="http://schemas.microsoft.com/office/drawing/2014/main" id="{4CE2BAF8-6EC6-4BED-F88B-2DDE13B3557D}"/>
                  </a:ext>
                </a:extLst>
              </p:cNvPr>
              <p:cNvPicPr/>
              <p:nvPr/>
            </p:nvPicPr>
            <p:blipFill>
              <a:blip r:embed="rId15"/>
              <a:stretch>
                <a:fillRect/>
              </a:stretch>
            </p:blipFill>
            <p:spPr>
              <a:xfrm>
                <a:off x="723120" y="4977220"/>
                <a:ext cx="5684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DFA0A2D3-BB78-92A5-9720-BCD0CA3E0F82}"/>
                  </a:ext>
                </a:extLst>
              </p14:cNvPr>
              <p14:cNvContentPartPr/>
              <p14:nvPr/>
            </p14:nvContentPartPr>
            <p14:xfrm>
              <a:off x="826440" y="5584180"/>
              <a:ext cx="544680" cy="54360"/>
            </p14:xfrm>
          </p:contentPart>
        </mc:Choice>
        <mc:Fallback>
          <p:pic>
            <p:nvPicPr>
              <p:cNvPr id="14" name="Ink 13">
                <a:extLst>
                  <a:ext uri="{FF2B5EF4-FFF2-40B4-BE49-F238E27FC236}">
                    <a16:creationId xmlns:a16="http://schemas.microsoft.com/office/drawing/2014/main" id="{DFA0A2D3-BB78-92A5-9720-BCD0CA3E0F82}"/>
                  </a:ext>
                </a:extLst>
              </p:cNvPr>
              <p:cNvPicPr/>
              <p:nvPr/>
            </p:nvPicPr>
            <p:blipFill>
              <a:blip r:embed="rId17"/>
              <a:stretch>
                <a:fillRect/>
              </a:stretch>
            </p:blipFill>
            <p:spPr>
              <a:xfrm>
                <a:off x="808800" y="5566180"/>
                <a:ext cx="580320" cy="90000"/>
              </a:xfrm>
              <a:prstGeom prst="rect">
                <a:avLst/>
              </a:prstGeom>
            </p:spPr>
          </p:pic>
        </mc:Fallback>
      </mc:AlternateContent>
    </p:spTree>
    <p:extLst>
      <p:ext uri="{BB962C8B-B14F-4D97-AF65-F5344CB8AC3E}">
        <p14:creationId xmlns:p14="http://schemas.microsoft.com/office/powerpoint/2010/main" val="3560277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60C19875-D44F-0EEC-7F58-24EF38D95AE5}"/>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AB14950-17EA-9BC7-4FF7-D33EBD5BAF6A}"/>
              </a:ext>
            </a:extLst>
          </p:cNvPr>
          <p:cNvSpPr/>
          <p:nvPr/>
        </p:nvSpPr>
        <p:spPr>
          <a:xfrm>
            <a:off x="0" y="0"/>
            <a:ext cx="9715500" cy="6346398"/>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0B03B7D-D137-0AFB-F3DE-DEA676604FC6}"/>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DEC8A398-1C61-F269-502C-467C7EEBABA4}"/>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0D10B55C-BD13-984C-4319-BB2D5CAD9FA6}"/>
              </a:ext>
            </a:extLst>
          </p:cNvPr>
          <p:cNvSpPr txBox="1"/>
          <p:nvPr/>
        </p:nvSpPr>
        <p:spPr>
          <a:xfrm>
            <a:off x="349250" y="181957"/>
            <a:ext cx="9130416" cy="5909310"/>
          </a:xfrm>
          <a:prstGeom prst="rect">
            <a:avLst/>
          </a:prstGeom>
          <a:noFill/>
        </p:spPr>
        <p:txBody>
          <a:bodyPr wrap="square">
            <a:spAutoFit/>
          </a:bodyPr>
          <a:lstStyle/>
          <a:p>
            <a:pPr algn="ctr" rtl="0"/>
            <a:r>
              <a:rPr lang="en-US" sz="2000" b="1" i="0" u="none" strike="noStrike">
                <a:solidFill>
                  <a:srgbClr val="FFC000"/>
                </a:solidFill>
                <a:effectLst/>
                <a:latin typeface="Arial" panose="020B0604020202020204" pitchFamily="34" charset="0"/>
              </a:rPr>
              <a:t>Differences between the Targum Jonathan and the Hebrew Bible</a:t>
            </a:r>
            <a:endParaRPr lang="en-US" sz="2000" b="0">
              <a:solidFill>
                <a:srgbClr val="FFC000"/>
              </a:solidFill>
              <a:effectLst/>
            </a:endParaRPr>
          </a:p>
          <a:p>
            <a:pPr rtl="0"/>
            <a:br>
              <a:rPr lang="en-US" b="0">
                <a:solidFill>
                  <a:srgbClr val="FFC000"/>
                </a:solidFill>
                <a:effectLst/>
              </a:rPr>
            </a:br>
            <a:r>
              <a:rPr lang="en-US" sz="1800" b="1" i="0" u="none" strike="noStrike">
                <a:solidFill>
                  <a:srgbClr val="FFC000"/>
                </a:solidFill>
                <a:effectLst/>
                <a:latin typeface="Arial" panose="020B0604020202020204" pitchFamily="34" charset="0"/>
              </a:rPr>
              <a:t>Verse 6:</a:t>
            </a:r>
            <a:endParaRPr lang="en-US" b="0">
              <a:solidFill>
                <a:srgbClr val="FFC000"/>
              </a:solidFill>
              <a:effectLst/>
            </a:endParaRPr>
          </a:p>
          <a:p>
            <a:pPr rtl="0"/>
            <a:r>
              <a:rPr lang="en-US" sz="1800" b="1" i="0" u="none" strike="noStrike">
                <a:solidFill>
                  <a:srgbClr val="92D050"/>
                </a:solidFill>
                <a:effectLst/>
                <a:latin typeface="Arial" panose="020B0604020202020204" pitchFamily="34" charset="0"/>
              </a:rPr>
              <a:t>Hebrew:</a:t>
            </a:r>
            <a:r>
              <a:rPr lang="en-US" sz="1800" b="0" i="0" u="none" strike="noStrike">
                <a:solidFill>
                  <a:srgbClr val="92D050"/>
                </a:solidFill>
                <a:effectLst/>
                <a:latin typeface="Arial" panose="020B0604020202020204" pitchFamily="34" charset="0"/>
              </a:rPr>
              <a:t> </a:t>
            </a:r>
            <a:r>
              <a:rPr lang="he-IL" sz="1800" b="0" i="0" u="none" strike="noStrike">
                <a:solidFill>
                  <a:srgbClr val="FFFF00"/>
                </a:solidFill>
                <a:effectLst/>
                <a:latin typeface="Arial" panose="020B0604020202020204" pitchFamily="34" charset="0"/>
              </a:rPr>
              <a:t>וּבְנֵי הַנֵּכָר הַנִּלְוִים עַל-יְהֹוָה לְשָׁרְתוֹ וּלְאַהֲבָה אֶת-שֵׁם יְהֹוָה לִהְיוֹת לוֹ לַעֲבָדִים כָּל-שֹׁמֵר שַׁבָּת מֵחַלְּלוֹ וּמַחֲזִיקִים בִּבְרִיתִי: "</a:t>
            </a:r>
            <a:r>
              <a:rPr lang="en-US" sz="1800" b="0" i="0" u="none" strike="noStrike">
                <a:solidFill>
                  <a:srgbClr val="FFFF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And the foreigners who join themselves to the LORD, to minister to Him, to love the name of the LORD, and to be His servants, everyone who keeps the sabbath and does not profane it, and holds fast My covenant,"</a:t>
            </a:r>
            <a:endParaRPr lang="en-US" b="0">
              <a:solidFill>
                <a:srgbClr val="FFC000"/>
              </a:solidFill>
              <a:effectLst/>
            </a:endParaRPr>
          </a:p>
          <a:p>
            <a:pPr rtl="0"/>
            <a:r>
              <a:rPr lang="en-US" sz="1800" b="1" i="0" u="none" strike="noStrike">
                <a:solidFill>
                  <a:srgbClr val="92D050"/>
                </a:solidFill>
                <a:effectLst/>
                <a:latin typeface="Arial" panose="020B0604020202020204" pitchFamily="34" charset="0"/>
              </a:rPr>
              <a:t>Aramaic (Targum Jonathan): </a:t>
            </a:r>
            <a:r>
              <a:rPr lang="he-IL" sz="1800" b="0" i="0" u="none" strike="noStrike">
                <a:solidFill>
                  <a:srgbClr val="FFFF00"/>
                </a:solidFill>
                <a:effectLst/>
                <a:latin typeface="Arial" panose="020B0604020202020204" pitchFamily="34" charset="0"/>
              </a:rPr>
              <a:t>בנֵי עַמְמַיָא דְמִתֹוסְפִין עַל עַמֵיה דַיוי לְשַמָשוּתֵיה וּלמִרחַם יָת שְמָא דַיוי לְמִהוֵי לֵיה לְעַבדִין כָל דְיִטַר שַבְתָא מֵאַחָלוּתֵיה וּמִתַקְפִין בִקיָמַי "</a:t>
            </a:r>
            <a:r>
              <a:rPr lang="en-US" sz="1800" b="0" i="0" u="none" strike="noStrike">
                <a:solidFill>
                  <a:srgbClr val="FFFF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And the sons of the foreigners who join themselves to the people of the LORD to serve Him and to love the name of the LORD, to be His servants, everyone who keeps the sabbath and does not profane it, and holds fast My covenant."</a:t>
            </a:r>
            <a:endParaRPr lang="en-US" b="0">
              <a:solidFill>
                <a:srgbClr val="FFC000"/>
              </a:solidFill>
              <a:effectLst/>
            </a:endParaRPr>
          </a:p>
          <a:p>
            <a:pPr rtl="0"/>
            <a:r>
              <a:rPr lang="he-IL" sz="1800" b="0" i="0" u="none" strike="noStrike">
                <a:solidFill>
                  <a:srgbClr val="FFFF00"/>
                </a:solidFill>
                <a:effectLst/>
                <a:latin typeface="Arial" panose="020B0604020202020204" pitchFamily="34" charset="0"/>
              </a:rPr>
              <a:t>בנֵי עַמְמַיָא </a:t>
            </a:r>
            <a:r>
              <a:rPr lang="en-US" sz="1800" b="0" i="0" u="none" strike="noStrike">
                <a:solidFill>
                  <a:srgbClr val="FFC000"/>
                </a:solidFill>
                <a:effectLst/>
                <a:latin typeface="Arial" panose="020B0604020202020204" pitchFamily="34" charset="0"/>
              </a:rPr>
              <a:t>: </a:t>
            </a:r>
            <a:r>
              <a:rPr lang="en-US" sz="1700" b="0" i="0" u="none" strike="noStrike">
                <a:solidFill>
                  <a:srgbClr val="FFC000"/>
                </a:solidFill>
                <a:effectLst/>
                <a:latin typeface="Arial" panose="020B0604020202020204" pitchFamily="34" charset="0"/>
              </a:rPr>
              <a:t>Sons of the foreigners - Both texts mention the inclusion of foreigners, but the Targum uses the term "sons" which emphasizes the familial inclusion.</a:t>
            </a:r>
            <a:endParaRPr lang="en-US" sz="1700" b="0">
              <a:solidFill>
                <a:srgbClr val="FFC000"/>
              </a:solidFill>
              <a:effectLst/>
            </a:endParaRPr>
          </a:p>
          <a:p>
            <a:pPr rtl="0"/>
            <a:r>
              <a:rPr lang="he-IL" sz="1800" b="0" i="0" u="none" strike="noStrike">
                <a:solidFill>
                  <a:srgbClr val="FFC000"/>
                </a:solidFill>
                <a:effectLst/>
                <a:latin typeface="Arial" panose="020B0604020202020204" pitchFamily="34" charset="0"/>
              </a:rPr>
              <a:t>שַמָשוּתֵיה </a:t>
            </a:r>
            <a:r>
              <a:rPr lang="en-US" sz="1800" b="0" i="0" u="none" strike="noStrike">
                <a:solidFill>
                  <a:srgbClr val="FFC000"/>
                </a:solidFill>
                <a:effectLst/>
                <a:latin typeface="Arial" panose="020B0604020202020204" pitchFamily="34" charset="0"/>
              </a:rPr>
              <a:t>: </a:t>
            </a:r>
            <a:r>
              <a:rPr lang="en-US" sz="1700" b="0" i="0" u="none" strike="noStrike">
                <a:solidFill>
                  <a:srgbClr val="FFC000"/>
                </a:solidFill>
                <a:effectLst/>
                <a:latin typeface="Arial" panose="020B0604020202020204" pitchFamily="34" charset="0"/>
              </a:rPr>
              <a:t>Serve - Emphasizes the act of serving God.</a:t>
            </a:r>
            <a:endParaRPr lang="en-US" sz="1700" b="0">
              <a:solidFill>
                <a:srgbClr val="FFC000"/>
              </a:solidFill>
              <a:effectLst/>
            </a:endParaRPr>
          </a:p>
          <a:p>
            <a:pPr rtl="0"/>
            <a:r>
              <a:rPr lang="he-IL" sz="1800" b="0" i="0" u="none" strike="noStrike">
                <a:solidFill>
                  <a:srgbClr val="FFFF00"/>
                </a:solidFill>
                <a:effectLst/>
                <a:latin typeface="Arial" panose="020B0604020202020204" pitchFamily="34" charset="0"/>
              </a:rPr>
              <a:t>יָת שְמָא דַיוי </a:t>
            </a:r>
            <a:r>
              <a:rPr lang="en-US" sz="1800" b="0" i="0" u="none" strike="noStrike">
                <a:solidFill>
                  <a:srgbClr val="FFC000"/>
                </a:solidFill>
                <a:effectLst/>
                <a:latin typeface="Arial" panose="020B0604020202020204" pitchFamily="34" charset="0"/>
              </a:rPr>
              <a:t>: </a:t>
            </a:r>
            <a:r>
              <a:rPr lang="en-US" sz="1700" b="0" i="0" u="none" strike="noStrike">
                <a:solidFill>
                  <a:srgbClr val="FFC000"/>
                </a:solidFill>
                <a:effectLst/>
                <a:latin typeface="Arial" panose="020B0604020202020204" pitchFamily="34" charset="0"/>
              </a:rPr>
              <a:t>Name of the LORD - Both texts emphasize the importance of the name of the LORD.</a:t>
            </a:r>
            <a:endParaRPr lang="en-US" sz="1700" b="0">
              <a:solidFill>
                <a:srgbClr val="FFC000"/>
              </a:solidFill>
              <a:effectLst/>
            </a:endParaRPr>
          </a:p>
          <a:p>
            <a:pPr rtl="0"/>
            <a:r>
              <a:rPr lang="he-IL" sz="1800" b="0" i="0" u="none" strike="noStrike">
                <a:solidFill>
                  <a:srgbClr val="FFFF00"/>
                </a:solidFill>
                <a:effectLst/>
                <a:latin typeface="Arial" panose="020B0604020202020204" pitchFamily="34" charset="0"/>
              </a:rPr>
              <a:t>מִרחַם</a:t>
            </a:r>
            <a:r>
              <a:rPr lang="he-IL" sz="1800" b="0" i="0" u="none" strike="noStrike">
                <a:solidFill>
                  <a:srgbClr val="FFC0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 </a:t>
            </a:r>
            <a:r>
              <a:rPr lang="en-US" sz="1700" b="0" i="0" u="none" strike="noStrike">
                <a:solidFill>
                  <a:srgbClr val="FFC000"/>
                </a:solidFill>
                <a:effectLst/>
                <a:latin typeface="Arial" panose="020B0604020202020204" pitchFamily="34" charset="0"/>
              </a:rPr>
              <a:t>Love - Emphasizes the act of loving the name of the LORD.</a:t>
            </a:r>
            <a:endParaRPr lang="en-US" sz="1700" b="0">
              <a:solidFill>
                <a:srgbClr val="FFC000"/>
              </a:solidFill>
              <a:effectLst/>
            </a:endParaRPr>
          </a:p>
          <a:p>
            <a:pPr rtl="0"/>
            <a:r>
              <a:rPr lang="he-IL" sz="1800" b="0" i="0" u="none" strike="noStrike">
                <a:solidFill>
                  <a:srgbClr val="FFFF00"/>
                </a:solidFill>
                <a:effectLst/>
                <a:latin typeface="Arial" panose="020B0604020202020204" pitchFamily="34" charset="0"/>
              </a:rPr>
              <a:t>יָטַר שַבְתָא </a:t>
            </a:r>
            <a:r>
              <a:rPr lang="en-US" sz="1800" b="0" i="0" u="none" strike="noStrike">
                <a:solidFill>
                  <a:srgbClr val="FFC000"/>
                </a:solidFill>
                <a:effectLst/>
                <a:latin typeface="Arial" panose="020B0604020202020204" pitchFamily="34" charset="0"/>
              </a:rPr>
              <a:t>: </a:t>
            </a:r>
            <a:r>
              <a:rPr lang="en-US" sz="1700" b="0" i="0" u="none" strike="noStrike">
                <a:solidFill>
                  <a:srgbClr val="FFC000"/>
                </a:solidFill>
                <a:effectLst/>
                <a:latin typeface="Arial" panose="020B0604020202020204" pitchFamily="34" charset="0"/>
              </a:rPr>
              <a:t>Keep the sabbath - Both texts emphasize the importance of keeping the sabbath.</a:t>
            </a:r>
            <a:endParaRPr lang="en-US" sz="1700" b="0">
              <a:solidFill>
                <a:srgbClr val="FFC000"/>
              </a:solidFill>
              <a:effectLst/>
            </a:endParaRPr>
          </a:p>
          <a:p>
            <a:pPr rtl="0"/>
            <a:r>
              <a:rPr lang="he-IL" sz="1800" b="0" i="0" u="none" strike="noStrike">
                <a:solidFill>
                  <a:srgbClr val="FFFF00"/>
                </a:solidFill>
                <a:effectLst/>
                <a:latin typeface="Arial" panose="020B0604020202020204" pitchFamily="34" charset="0"/>
              </a:rPr>
              <a:t>מִתַקְפִין בִקיָמַי </a:t>
            </a:r>
            <a:r>
              <a:rPr lang="en-US" sz="1800" b="0" i="0" u="none" strike="noStrike">
                <a:solidFill>
                  <a:srgbClr val="FFC000"/>
                </a:solidFill>
                <a:effectLst/>
                <a:latin typeface="Arial" panose="020B0604020202020204" pitchFamily="34" charset="0"/>
              </a:rPr>
              <a:t>: </a:t>
            </a:r>
            <a:r>
              <a:rPr lang="en-US" sz="1700" b="0" i="0" u="none" strike="noStrike">
                <a:solidFill>
                  <a:srgbClr val="FFC000"/>
                </a:solidFill>
                <a:effectLst/>
                <a:latin typeface="Arial" panose="020B0604020202020204" pitchFamily="34" charset="0"/>
              </a:rPr>
              <a:t>Hold fast My covenant - Both texts highlight the importance of holding fast to God's covenant.</a:t>
            </a:r>
            <a:endParaRPr lang="en-US" sz="1700" b="0">
              <a:solidFill>
                <a:srgbClr val="FFC000"/>
              </a:solidFill>
              <a:effectLst/>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B7C5C265-B848-3930-D707-5496034A072C}"/>
                  </a:ext>
                </a:extLst>
              </p14:cNvPr>
              <p14:cNvContentPartPr/>
              <p14:nvPr/>
            </p14:nvContentPartPr>
            <p14:xfrm>
              <a:off x="313800" y="3854020"/>
              <a:ext cx="1046520" cy="38160"/>
            </p14:xfrm>
          </p:contentPart>
        </mc:Choice>
        <mc:Fallback>
          <p:pic>
            <p:nvPicPr>
              <p:cNvPr id="3" name="Ink 2">
                <a:extLst>
                  <a:ext uri="{FF2B5EF4-FFF2-40B4-BE49-F238E27FC236}">
                    <a16:creationId xmlns:a16="http://schemas.microsoft.com/office/drawing/2014/main" id="{B7C5C265-B848-3930-D707-5496034A072C}"/>
                  </a:ext>
                </a:extLst>
              </p:cNvPr>
              <p:cNvPicPr/>
              <p:nvPr/>
            </p:nvPicPr>
            <p:blipFill>
              <a:blip r:embed="rId5"/>
              <a:stretch>
                <a:fillRect/>
              </a:stretch>
            </p:blipFill>
            <p:spPr>
              <a:xfrm>
                <a:off x="295800" y="3836380"/>
                <a:ext cx="10821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E81F91EB-D02A-24C4-0443-66A704518152}"/>
                  </a:ext>
                </a:extLst>
              </p14:cNvPr>
              <p14:cNvContentPartPr/>
              <p14:nvPr/>
            </p14:nvContentPartPr>
            <p14:xfrm>
              <a:off x="567600" y="4350820"/>
              <a:ext cx="1425240" cy="45360"/>
            </p14:xfrm>
          </p:contentPart>
        </mc:Choice>
        <mc:Fallback>
          <p:pic>
            <p:nvPicPr>
              <p:cNvPr id="4" name="Ink 3">
                <a:extLst>
                  <a:ext uri="{FF2B5EF4-FFF2-40B4-BE49-F238E27FC236}">
                    <a16:creationId xmlns:a16="http://schemas.microsoft.com/office/drawing/2014/main" id="{E81F91EB-D02A-24C4-0443-66A704518152}"/>
                  </a:ext>
                </a:extLst>
              </p:cNvPr>
              <p:cNvPicPr/>
              <p:nvPr/>
            </p:nvPicPr>
            <p:blipFill>
              <a:blip r:embed="rId7"/>
              <a:stretch>
                <a:fillRect/>
              </a:stretch>
            </p:blipFill>
            <p:spPr>
              <a:xfrm>
                <a:off x="549600" y="4332820"/>
                <a:ext cx="14608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A32010F4-8C07-BF3C-112A-B22F64FB9BDE}"/>
                  </a:ext>
                </a:extLst>
              </p14:cNvPr>
              <p14:cNvContentPartPr/>
              <p14:nvPr/>
            </p14:nvContentPartPr>
            <p14:xfrm>
              <a:off x="628440" y="4621540"/>
              <a:ext cx="956520" cy="65160"/>
            </p14:xfrm>
          </p:contentPart>
        </mc:Choice>
        <mc:Fallback>
          <p:pic>
            <p:nvPicPr>
              <p:cNvPr id="7" name="Ink 6">
                <a:extLst>
                  <a:ext uri="{FF2B5EF4-FFF2-40B4-BE49-F238E27FC236}">
                    <a16:creationId xmlns:a16="http://schemas.microsoft.com/office/drawing/2014/main" id="{A32010F4-8C07-BF3C-112A-B22F64FB9BDE}"/>
                  </a:ext>
                </a:extLst>
              </p:cNvPr>
              <p:cNvPicPr/>
              <p:nvPr/>
            </p:nvPicPr>
            <p:blipFill>
              <a:blip r:embed="rId9"/>
              <a:stretch>
                <a:fillRect/>
              </a:stretch>
            </p:blipFill>
            <p:spPr>
              <a:xfrm>
                <a:off x="610440" y="4603900"/>
                <a:ext cx="9921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11061FF4-1426-6BD3-42E0-DCCDE2E1A843}"/>
                  </a:ext>
                </a:extLst>
              </p14:cNvPr>
              <p14:cNvContentPartPr/>
              <p14:nvPr/>
            </p14:nvContentPartPr>
            <p14:xfrm>
              <a:off x="544920" y="5139220"/>
              <a:ext cx="431640" cy="77040"/>
            </p14:xfrm>
          </p:contentPart>
        </mc:Choice>
        <mc:Fallback>
          <p:pic>
            <p:nvPicPr>
              <p:cNvPr id="9" name="Ink 8">
                <a:extLst>
                  <a:ext uri="{FF2B5EF4-FFF2-40B4-BE49-F238E27FC236}">
                    <a16:creationId xmlns:a16="http://schemas.microsoft.com/office/drawing/2014/main" id="{11061FF4-1426-6BD3-42E0-DCCDE2E1A843}"/>
                  </a:ext>
                </a:extLst>
              </p:cNvPr>
              <p:cNvPicPr/>
              <p:nvPr/>
            </p:nvPicPr>
            <p:blipFill>
              <a:blip r:embed="rId11"/>
              <a:stretch>
                <a:fillRect/>
              </a:stretch>
            </p:blipFill>
            <p:spPr>
              <a:xfrm>
                <a:off x="526920" y="5121580"/>
                <a:ext cx="4672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9647A6C0-FE0B-24CD-854F-9F89CF18E20D}"/>
                  </a:ext>
                </a:extLst>
              </p14:cNvPr>
              <p14:cNvContentPartPr/>
              <p14:nvPr/>
            </p14:nvContentPartPr>
            <p14:xfrm>
              <a:off x="477240" y="5394100"/>
              <a:ext cx="949680" cy="95760"/>
            </p14:xfrm>
          </p:contentPart>
        </mc:Choice>
        <mc:Fallback>
          <p:pic>
            <p:nvPicPr>
              <p:cNvPr id="10" name="Ink 9">
                <a:extLst>
                  <a:ext uri="{FF2B5EF4-FFF2-40B4-BE49-F238E27FC236}">
                    <a16:creationId xmlns:a16="http://schemas.microsoft.com/office/drawing/2014/main" id="{9647A6C0-FE0B-24CD-854F-9F89CF18E20D}"/>
                  </a:ext>
                </a:extLst>
              </p:cNvPr>
              <p:cNvPicPr/>
              <p:nvPr/>
            </p:nvPicPr>
            <p:blipFill>
              <a:blip r:embed="rId13"/>
              <a:stretch>
                <a:fillRect/>
              </a:stretch>
            </p:blipFill>
            <p:spPr>
              <a:xfrm>
                <a:off x="459600" y="5376100"/>
                <a:ext cx="9853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03A7BA11-3899-7466-5070-7AD5E9F083CA}"/>
                  </a:ext>
                </a:extLst>
              </p14:cNvPr>
              <p14:cNvContentPartPr/>
              <p14:nvPr/>
            </p14:nvContentPartPr>
            <p14:xfrm>
              <a:off x="701880" y="5724940"/>
              <a:ext cx="1112760" cy="67320"/>
            </p14:xfrm>
          </p:contentPart>
        </mc:Choice>
        <mc:Fallback>
          <p:pic>
            <p:nvPicPr>
              <p:cNvPr id="11" name="Ink 10">
                <a:extLst>
                  <a:ext uri="{FF2B5EF4-FFF2-40B4-BE49-F238E27FC236}">
                    <a16:creationId xmlns:a16="http://schemas.microsoft.com/office/drawing/2014/main" id="{03A7BA11-3899-7466-5070-7AD5E9F083CA}"/>
                  </a:ext>
                </a:extLst>
              </p:cNvPr>
              <p:cNvPicPr/>
              <p:nvPr/>
            </p:nvPicPr>
            <p:blipFill>
              <a:blip r:embed="rId15"/>
              <a:stretch>
                <a:fillRect/>
              </a:stretch>
            </p:blipFill>
            <p:spPr>
              <a:xfrm>
                <a:off x="683880" y="5706940"/>
                <a:ext cx="1148400" cy="102960"/>
              </a:xfrm>
              <a:prstGeom prst="rect">
                <a:avLst/>
              </a:prstGeom>
            </p:spPr>
          </p:pic>
        </mc:Fallback>
      </mc:AlternateContent>
    </p:spTree>
    <p:extLst>
      <p:ext uri="{BB962C8B-B14F-4D97-AF65-F5344CB8AC3E}">
        <p14:creationId xmlns:p14="http://schemas.microsoft.com/office/powerpoint/2010/main" val="2156905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F88C375-DB77-F9BB-F398-72103E1A2F63}"/>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00C818E-012B-835F-5DC5-CFAA085BE03F}"/>
              </a:ext>
            </a:extLst>
          </p:cNvPr>
          <p:cNvSpPr/>
          <p:nvPr/>
        </p:nvSpPr>
        <p:spPr>
          <a:xfrm>
            <a:off x="0" y="0"/>
            <a:ext cx="12192000" cy="6346398"/>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75E24F-BEBA-238C-9882-684C8674A2EB}"/>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50996E73-3410-CB64-3E87-DDE880EC9867}"/>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D6578A4F-4B15-0C80-AB65-13F281DC18BF}"/>
              </a:ext>
            </a:extLst>
          </p:cNvPr>
          <p:cNvSpPr txBox="1"/>
          <p:nvPr/>
        </p:nvSpPr>
        <p:spPr>
          <a:xfrm>
            <a:off x="279721" y="117693"/>
            <a:ext cx="11632557" cy="5940088"/>
          </a:xfrm>
          <a:prstGeom prst="rect">
            <a:avLst/>
          </a:prstGeom>
          <a:noFill/>
        </p:spPr>
        <p:txBody>
          <a:bodyPr wrap="square">
            <a:spAutoFit/>
          </a:bodyPr>
          <a:lstStyle/>
          <a:p>
            <a:pPr algn="ctr" rtl="0"/>
            <a:r>
              <a:rPr lang="en-US" sz="2000" b="1" i="0" u="none" strike="noStrike">
                <a:solidFill>
                  <a:srgbClr val="FFC000"/>
                </a:solidFill>
                <a:effectLst/>
                <a:latin typeface="Arial" panose="020B0604020202020204" pitchFamily="34" charset="0"/>
              </a:rPr>
              <a:t>List of Those Excluded from the Covenant according to the Torah</a:t>
            </a:r>
            <a:endParaRPr lang="en-US" sz="2000" b="0">
              <a:solidFill>
                <a:srgbClr val="FFC000"/>
              </a:solidFill>
              <a:effectLst/>
            </a:endParaRPr>
          </a:p>
          <a:p>
            <a:pPr rtl="0" fontAlgn="base">
              <a:buFont typeface="+mj-lt"/>
              <a:buAutoNum type="arabicPeriod"/>
            </a:pPr>
            <a:r>
              <a:rPr lang="en-US" sz="1800" b="0" i="0" u="none" strike="noStrike">
                <a:solidFill>
                  <a:srgbClr val="FFC000"/>
                </a:solidFill>
                <a:effectLst/>
                <a:latin typeface="Arial" panose="020B0604020202020204" pitchFamily="34" charset="0"/>
              </a:rPr>
              <a:t>Men with Physical Mutilations:</a:t>
            </a:r>
          </a:p>
          <a:p>
            <a:pPr marL="742950" indent="-285750" rtl="0" fontAlgn="base">
              <a:buFont typeface="Arial" panose="020B0604020202020204" pitchFamily="34" charset="0"/>
              <a:buChar char="•"/>
            </a:pPr>
            <a:r>
              <a:rPr lang="en-US" sz="1800" b="0" i="0" u="sng" strike="noStrike">
                <a:solidFill>
                  <a:srgbClr val="FFC000"/>
                </a:solidFill>
                <a:effectLst/>
                <a:latin typeface="Arial" panose="020B0604020202020204" pitchFamily="34" charset="0"/>
              </a:rPr>
              <a:t>Deuteronomy 23:1</a:t>
            </a:r>
            <a:r>
              <a:rPr lang="en-US" sz="1800" b="0" i="0" u="none" strike="noStrike">
                <a:solidFill>
                  <a:srgbClr val="FFC000"/>
                </a:solidFill>
                <a:effectLst/>
                <a:latin typeface="Arial" panose="020B0604020202020204" pitchFamily="34" charset="0"/>
              </a:rPr>
              <a:t>: "No one whose testicles are crushed or whose male organ is cut off shall enter the assembly of the LORD."</a:t>
            </a:r>
          </a:p>
          <a:p>
            <a:pPr marL="742950" indent="-285750" rtl="0" fontAlgn="base">
              <a:buFont typeface="Arial" panose="020B0604020202020204" pitchFamily="34" charset="0"/>
              <a:buChar char="•"/>
            </a:pPr>
            <a:r>
              <a:rPr lang="en-US" sz="1800" b="0" i="0" u="none" strike="noStrike">
                <a:solidFill>
                  <a:srgbClr val="FFC000"/>
                </a:solidFill>
                <a:effectLst/>
                <a:latin typeface="Arial" panose="020B0604020202020204" pitchFamily="34" charset="0"/>
              </a:rPr>
              <a:t>This refers to eunuchs and other men with significant genital injuries.</a:t>
            </a:r>
          </a:p>
          <a:p>
            <a:pPr rtl="0" fontAlgn="base">
              <a:buFont typeface="+mj-lt"/>
              <a:buAutoNum type="arabicPeriod" startAt="2"/>
            </a:pPr>
            <a:r>
              <a:rPr lang="en-US" b="0">
                <a:solidFill>
                  <a:srgbClr val="FFC000"/>
                </a:solidFill>
                <a:effectLst/>
              </a:rPr>
              <a:t> </a:t>
            </a:r>
            <a:r>
              <a:rPr lang="en-US" sz="1800" b="0" i="0" u="none" strike="noStrike">
                <a:solidFill>
                  <a:srgbClr val="92D050"/>
                </a:solidFill>
                <a:effectLst/>
                <a:latin typeface="Arial" panose="020B0604020202020204" pitchFamily="34" charset="0"/>
              </a:rPr>
              <a:t>Illegitimate Births:</a:t>
            </a:r>
          </a:p>
          <a:p>
            <a:pPr marL="742950" indent="-285750" rtl="0" fontAlgn="base">
              <a:buFont typeface="Arial" panose="020B0604020202020204" pitchFamily="34" charset="0"/>
              <a:buChar char="•"/>
            </a:pPr>
            <a:r>
              <a:rPr lang="en-US" sz="1800" b="0" i="0" u="sng" strike="noStrike">
                <a:solidFill>
                  <a:srgbClr val="92D050"/>
                </a:solidFill>
                <a:effectLst/>
                <a:latin typeface="Arial" panose="020B0604020202020204" pitchFamily="34" charset="0"/>
              </a:rPr>
              <a:t>Deuteronomy 23:2</a:t>
            </a:r>
            <a:r>
              <a:rPr lang="en-US" sz="1800" b="0" i="0" u="none" strike="noStrike">
                <a:solidFill>
                  <a:srgbClr val="92D050"/>
                </a:solidFill>
                <a:effectLst/>
                <a:latin typeface="Arial" panose="020B0604020202020204" pitchFamily="34" charset="0"/>
              </a:rPr>
              <a:t>: "No one born of a forbidden union may enter the assembly of the LORD. Even to the tenth generation, none of his descendants may enter the assembly of the LORD."</a:t>
            </a:r>
          </a:p>
          <a:p>
            <a:pPr marL="742950" indent="-285750" rtl="0" fontAlgn="base">
              <a:buFont typeface="Arial" panose="020B0604020202020204" pitchFamily="34" charset="0"/>
              <a:buChar char="•"/>
            </a:pPr>
            <a:r>
              <a:rPr lang="en-US" sz="1800" b="0" i="0" u="none" strike="noStrike">
                <a:solidFill>
                  <a:srgbClr val="92D050"/>
                </a:solidFill>
                <a:effectLst/>
                <a:latin typeface="Arial" panose="020B0604020202020204" pitchFamily="34" charset="0"/>
              </a:rPr>
              <a:t>This refers to children born out of certain forbidden relationships.</a:t>
            </a:r>
          </a:p>
          <a:p>
            <a:pPr rtl="0" fontAlgn="base">
              <a:buFont typeface="+mj-lt"/>
              <a:buAutoNum type="arabicPeriod" startAt="3"/>
            </a:pPr>
            <a:r>
              <a:rPr lang="en-US" b="0">
                <a:solidFill>
                  <a:srgbClr val="FFC000"/>
                </a:solidFill>
                <a:effectLst/>
              </a:rPr>
              <a:t> </a:t>
            </a:r>
            <a:r>
              <a:rPr lang="en-US" sz="1800" b="0" i="0" u="none" strike="noStrike">
                <a:solidFill>
                  <a:srgbClr val="00B0F0"/>
                </a:solidFill>
                <a:effectLst/>
                <a:latin typeface="Arial" panose="020B0604020202020204" pitchFamily="34" charset="0"/>
              </a:rPr>
              <a:t>Ammonites and Moabites:</a:t>
            </a:r>
          </a:p>
          <a:p>
            <a:pPr marL="742950" indent="-285750" rtl="0" fontAlgn="base">
              <a:buFont typeface="Arial" panose="020B0604020202020204" pitchFamily="34" charset="0"/>
              <a:buChar char="•"/>
            </a:pPr>
            <a:r>
              <a:rPr lang="en-US" sz="1800" b="0" i="0" u="sng" strike="noStrike">
                <a:solidFill>
                  <a:srgbClr val="00B0F0"/>
                </a:solidFill>
                <a:effectLst/>
                <a:latin typeface="Arial" panose="020B0604020202020204" pitchFamily="34" charset="0"/>
              </a:rPr>
              <a:t>Deuteronomy 23:3-6</a:t>
            </a:r>
            <a:r>
              <a:rPr lang="en-US" sz="1800" b="0" i="0" u="none" strike="noStrike">
                <a:solidFill>
                  <a:srgbClr val="00B0F0"/>
                </a:solidFill>
                <a:effectLst/>
                <a:latin typeface="Arial" panose="020B0604020202020204" pitchFamily="34" charset="0"/>
              </a:rPr>
              <a:t>: "No Ammonite or Moabite may enter the assembly of the LORD. Even to the tenth generation, none of them may enter the assembly of the LORD forever, because they did not meet you with bread and with water on the way, when you came out of Egypt, and because they hired against you Balaam the son of Beor from Pethor of Mesopotamia, to curse you."</a:t>
            </a:r>
          </a:p>
          <a:p>
            <a:pPr marL="742950" indent="-285750" rtl="0" fontAlgn="base">
              <a:buFont typeface="Arial" panose="020B0604020202020204" pitchFamily="34" charset="0"/>
              <a:buChar char="•"/>
            </a:pPr>
            <a:r>
              <a:rPr lang="en-US" sz="1800" b="0" i="0" u="none" strike="noStrike">
                <a:solidFill>
                  <a:srgbClr val="00B0F0"/>
                </a:solidFill>
                <a:effectLst/>
                <a:latin typeface="Arial" panose="020B0604020202020204" pitchFamily="34" charset="0"/>
              </a:rPr>
              <a:t>This exclusion is due to their hostile actions against the Israelites during their journey from Egypt.</a:t>
            </a:r>
          </a:p>
          <a:p>
            <a:pPr rtl="0" fontAlgn="base">
              <a:buFont typeface="+mj-lt"/>
              <a:buAutoNum type="arabicPeriod" startAt="4"/>
            </a:pPr>
            <a:r>
              <a:rPr lang="en-US" b="0">
                <a:solidFill>
                  <a:srgbClr val="FFC000"/>
                </a:solidFill>
                <a:effectLst/>
              </a:rPr>
              <a:t> </a:t>
            </a:r>
            <a:r>
              <a:rPr lang="en-US" sz="1800" b="0" i="0" u="none" strike="noStrike">
                <a:solidFill>
                  <a:srgbClr val="FFC000"/>
                </a:solidFill>
                <a:effectLst/>
                <a:latin typeface="Arial" panose="020B0604020202020204" pitchFamily="34" charset="0"/>
              </a:rPr>
              <a:t>Edomites and Egyptians:</a:t>
            </a:r>
          </a:p>
          <a:p>
            <a:pPr marL="742950" indent="-285750" rtl="0" fontAlgn="base">
              <a:buFont typeface="Arial" panose="020B0604020202020204" pitchFamily="34" charset="0"/>
              <a:buChar char="•"/>
            </a:pPr>
            <a:r>
              <a:rPr lang="en-US" sz="1800" b="0" i="0" u="sng" strike="noStrike">
                <a:solidFill>
                  <a:srgbClr val="FFC000"/>
                </a:solidFill>
                <a:effectLst/>
                <a:latin typeface="Arial" panose="020B0604020202020204" pitchFamily="34" charset="0"/>
              </a:rPr>
              <a:t>Deuteronomy 23:7-8</a:t>
            </a:r>
            <a:r>
              <a:rPr lang="en-US" sz="1800" b="0" i="0" u="none" strike="noStrike">
                <a:solidFill>
                  <a:srgbClr val="FFC000"/>
                </a:solidFill>
                <a:effectLst/>
                <a:latin typeface="Arial" panose="020B0604020202020204" pitchFamily="34" charset="0"/>
              </a:rPr>
              <a:t>: "You shall not abhor an Edomite, for he is your brother. You shall not abhor an Egyptian, because you were a sojourner in his land. Children born to them in the third generation may enter the assembly of the LORD."</a:t>
            </a:r>
          </a:p>
          <a:p>
            <a:pPr marL="742950" indent="-285750" rtl="0" fontAlgn="base">
              <a:buFont typeface="Arial" panose="020B0604020202020204" pitchFamily="34" charset="0"/>
              <a:buChar char="•"/>
            </a:pPr>
            <a:r>
              <a:rPr lang="en-US" sz="1800" b="0" i="0" u="none" strike="noStrike">
                <a:solidFill>
                  <a:srgbClr val="FFC000"/>
                </a:solidFill>
                <a:effectLst/>
                <a:latin typeface="Arial" panose="020B0604020202020204" pitchFamily="34" charset="0"/>
              </a:rPr>
              <a:t>Unlike the Ammonites and Moabites, the Edomites and Egyptians could be admitted to the assembly after three generations.</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6C44E454-A863-6FC4-DE89-CE503C6D1445}"/>
                  </a:ext>
                </a:extLst>
              </p14:cNvPr>
              <p14:cNvContentPartPr/>
              <p14:nvPr/>
            </p14:nvContentPartPr>
            <p14:xfrm>
              <a:off x="1590360" y="732820"/>
              <a:ext cx="1873800" cy="100440"/>
            </p14:xfrm>
          </p:contentPart>
        </mc:Choice>
        <mc:Fallback>
          <p:pic>
            <p:nvPicPr>
              <p:cNvPr id="3" name="Ink 2">
                <a:extLst>
                  <a:ext uri="{FF2B5EF4-FFF2-40B4-BE49-F238E27FC236}">
                    <a16:creationId xmlns:a16="http://schemas.microsoft.com/office/drawing/2014/main" id="{6C44E454-A863-6FC4-DE89-CE503C6D1445}"/>
                  </a:ext>
                </a:extLst>
              </p:cNvPr>
              <p:cNvPicPr/>
              <p:nvPr/>
            </p:nvPicPr>
            <p:blipFill>
              <a:blip r:embed="rId5"/>
              <a:stretch>
                <a:fillRect/>
              </a:stretch>
            </p:blipFill>
            <p:spPr>
              <a:xfrm>
                <a:off x="1572720" y="715180"/>
                <a:ext cx="19094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B44385A7-C01B-3B6F-9045-EF5C70FC9942}"/>
                  </a:ext>
                </a:extLst>
              </p14:cNvPr>
              <p14:cNvContentPartPr/>
              <p14:nvPr/>
            </p14:nvContentPartPr>
            <p14:xfrm>
              <a:off x="6765720" y="1067620"/>
              <a:ext cx="23040" cy="39240"/>
            </p14:xfrm>
          </p:contentPart>
        </mc:Choice>
        <mc:Fallback>
          <p:pic>
            <p:nvPicPr>
              <p:cNvPr id="5" name="Ink 4">
                <a:extLst>
                  <a:ext uri="{FF2B5EF4-FFF2-40B4-BE49-F238E27FC236}">
                    <a16:creationId xmlns:a16="http://schemas.microsoft.com/office/drawing/2014/main" id="{B44385A7-C01B-3B6F-9045-EF5C70FC9942}"/>
                  </a:ext>
                </a:extLst>
              </p:cNvPr>
              <p:cNvPicPr/>
              <p:nvPr/>
            </p:nvPicPr>
            <p:blipFill>
              <a:blip r:embed="rId7"/>
              <a:stretch>
                <a:fillRect/>
              </a:stretch>
            </p:blipFill>
            <p:spPr>
              <a:xfrm>
                <a:off x="6748080" y="1049620"/>
                <a:ext cx="586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0CEA72B8-90C1-F714-8A14-BD0413EC94FF}"/>
                  </a:ext>
                </a:extLst>
              </p14:cNvPr>
              <p14:cNvContentPartPr/>
              <p14:nvPr/>
            </p14:nvContentPartPr>
            <p14:xfrm>
              <a:off x="3237720" y="1298020"/>
              <a:ext cx="16920" cy="14400"/>
            </p14:xfrm>
          </p:contentPart>
        </mc:Choice>
        <mc:Fallback>
          <p:pic>
            <p:nvPicPr>
              <p:cNvPr id="7" name="Ink 6">
                <a:extLst>
                  <a:ext uri="{FF2B5EF4-FFF2-40B4-BE49-F238E27FC236}">
                    <a16:creationId xmlns:a16="http://schemas.microsoft.com/office/drawing/2014/main" id="{0CEA72B8-90C1-F714-8A14-BD0413EC94FF}"/>
                  </a:ext>
                </a:extLst>
              </p:cNvPr>
              <p:cNvPicPr/>
              <p:nvPr/>
            </p:nvPicPr>
            <p:blipFill>
              <a:blip r:embed="rId9"/>
              <a:stretch>
                <a:fillRect/>
              </a:stretch>
            </p:blipFill>
            <p:spPr>
              <a:xfrm>
                <a:off x="3219720" y="1280020"/>
                <a:ext cx="5256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A8CE0998-953B-C96D-3042-56EC61A1F598}"/>
                  </a:ext>
                </a:extLst>
              </p14:cNvPr>
              <p14:cNvContentPartPr/>
              <p14:nvPr/>
            </p14:nvContentPartPr>
            <p14:xfrm>
              <a:off x="3570360" y="1704460"/>
              <a:ext cx="109800" cy="11880"/>
            </p14:xfrm>
          </p:contentPart>
        </mc:Choice>
        <mc:Fallback>
          <p:pic>
            <p:nvPicPr>
              <p:cNvPr id="9" name="Ink 8">
                <a:extLst>
                  <a:ext uri="{FF2B5EF4-FFF2-40B4-BE49-F238E27FC236}">
                    <a16:creationId xmlns:a16="http://schemas.microsoft.com/office/drawing/2014/main" id="{A8CE0998-953B-C96D-3042-56EC61A1F598}"/>
                  </a:ext>
                </a:extLst>
              </p:cNvPr>
              <p:cNvPicPr/>
              <p:nvPr/>
            </p:nvPicPr>
            <p:blipFill>
              <a:blip r:embed="rId11"/>
              <a:stretch>
                <a:fillRect/>
              </a:stretch>
            </p:blipFill>
            <p:spPr>
              <a:xfrm>
                <a:off x="3552360" y="1686820"/>
                <a:ext cx="14544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4353628C-2DDC-86C8-7A54-54AF33F12DEB}"/>
                  </a:ext>
                </a:extLst>
              </p14:cNvPr>
              <p14:cNvContentPartPr/>
              <p14:nvPr/>
            </p14:nvContentPartPr>
            <p14:xfrm>
              <a:off x="4465680" y="1698700"/>
              <a:ext cx="128520" cy="16920"/>
            </p14:xfrm>
          </p:contentPart>
        </mc:Choice>
        <mc:Fallback>
          <p:pic>
            <p:nvPicPr>
              <p:cNvPr id="10" name="Ink 9">
                <a:extLst>
                  <a:ext uri="{FF2B5EF4-FFF2-40B4-BE49-F238E27FC236}">
                    <a16:creationId xmlns:a16="http://schemas.microsoft.com/office/drawing/2014/main" id="{4353628C-2DDC-86C8-7A54-54AF33F12DEB}"/>
                  </a:ext>
                </a:extLst>
              </p:cNvPr>
              <p:cNvPicPr/>
              <p:nvPr/>
            </p:nvPicPr>
            <p:blipFill>
              <a:blip r:embed="rId13"/>
              <a:stretch>
                <a:fillRect/>
              </a:stretch>
            </p:blipFill>
            <p:spPr>
              <a:xfrm>
                <a:off x="4447680" y="1680700"/>
                <a:ext cx="16416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2CDDCE34-B8D1-899A-FD66-61305264DB66}"/>
                  </a:ext>
                </a:extLst>
              </p14:cNvPr>
              <p14:cNvContentPartPr/>
              <p14:nvPr/>
            </p14:nvContentPartPr>
            <p14:xfrm>
              <a:off x="655080" y="1880140"/>
              <a:ext cx="12240" cy="2520"/>
            </p14:xfrm>
          </p:contentPart>
        </mc:Choice>
        <mc:Fallback>
          <p:pic>
            <p:nvPicPr>
              <p:cNvPr id="11" name="Ink 10">
                <a:extLst>
                  <a:ext uri="{FF2B5EF4-FFF2-40B4-BE49-F238E27FC236}">
                    <a16:creationId xmlns:a16="http://schemas.microsoft.com/office/drawing/2014/main" id="{2CDDCE34-B8D1-899A-FD66-61305264DB66}"/>
                  </a:ext>
                </a:extLst>
              </p:cNvPr>
              <p:cNvPicPr/>
              <p:nvPr/>
            </p:nvPicPr>
            <p:blipFill>
              <a:blip r:embed="rId15"/>
              <a:stretch>
                <a:fillRect/>
              </a:stretch>
            </p:blipFill>
            <p:spPr>
              <a:xfrm>
                <a:off x="637080" y="1862500"/>
                <a:ext cx="4788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507F3054-4CD4-8FFD-B6CD-7B549A64D466}"/>
                  </a:ext>
                </a:extLst>
              </p14:cNvPr>
              <p14:cNvContentPartPr/>
              <p14:nvPr/>
            </p14:nvContentPartPr>
            <p14:xfrm>
              <a:off x="2166000" y="1844860"/>
              <a:ext cx="5760" cy="8280"/>
            </p14:xfrm>
          </p:contentPart>
        </mc:Choice>
        <mc:Fallback>
          <p:pic>
            <p:nvPicPr>
              <p:cNvPr id="12" name="Ink 11">
                <a:extLst>
                  <a:ext uri="{FF2B5EF4-FFF2-40B4-BE49-F238E27FC236}">
                    <a16:creationId xmlns:a16="http://schemas.microsoft.com/office/drawing/2014/main" id="{507F3054-4CD4-8FFD-B6CD-7B549A64D466}"/>
                  </a:ext>
                </a:extLst>
              </p:cNvPr>
              <p:cNvPicPr/>
              <p:nvPr/>
            </p:nvPicPr>
            <p:blipFill>
              <a:blip r:embed="rId17"/>
              <a:stretch>
                <a:fillRect/>
              </a:stretch>
            </p:blipFill>
            <p:spPr>
              <a:xfrm>
                <a:off x="2148360" y="1826860"/>
                <a:ext cx="4140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1EA80C17-92A9-7844-047E-79357CEBFDAD}"/>
                  </a:ext>
                </a:extLst>
              </p14:cNvPr>
              <p14:cNvContentPartPr/>
              <p14:nvPr/>
            </p14:nvContentPartPr>
            <p14:xfrm>
              <a:off x="818520" y="2902900"/>
              <a:ext cx="2151000" cy="91080"/>
            </p14:xfrm>
          </p:contentPart>
        </mc:Choice>
        <mc:Fallback>
          <p:pic>
            <p:nvPicPr>
              <p:cNvPr id="13" name="Ink 12">
                <a:extLst>
                  <a:ext uri="{FF2B5EF4-FFF2-40B4-BE49-F238E27FC236}">
                    <a16:creationId xmlns:a16="http://schemas.microsoft.com/office/drawing/2014/main" id="{1EA80C17-92A9-7844-047E-79357CEBFDAD}"/>
                  </a:ext>
                </a:extLst>
              </p:cNvPr>
              <p:cNvPicPr/>
              <p:nvPr/>
            </p:nvPicPr>
            <p:blipFill>
              <a:blip r:embed="rId19"/>
              <a:stretch>
                <a:fillRect/>
              </a:stretch>
            </p:blipFill>
            <p:spPr>
              <a:xfrm>
                <a:off x="800880" y="2884900"/>
                <a:ext cx="21866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975203C5-B440-A5D9-7C2D-0518982944DB}"/>
                  </a:ext>
                </a:extLst>
              </p14:cNvPr>
              <p14:cNvContentPartPr/>
              <p14:nvPr/>
            </p14:nvContentPartPr>
            <p14:xfrm>
              <a:off x="4030080" y="3252820"/>
              <a:ext cx="725400" cy="29880"/>
            </p14:xfrm>
          </p:contentPart>
        </mc:Choice>
        <mc:Fallback>
          <p:pic>
            <p:nvPicPr>
              <p:cNvPr id="14" name="Ink 13">
                <a:extLst>
                  <a:ext uri="{FF2B5EF4-FFF2-40B4-BE49-F238E27FC236}">
                    <a16:creationId xmlns:a16="http://schemas.microsoft.com/office/drawing/2014/main" id="{975203C5-B440-A5D9-7C2D-0518982944DB}"/>
                  </a:ext>
                </a:extLst>
              </p:cNvPr>
              <p:cNvPicPr/>
              <p:nvPr/>
            </p:nvPicPr>
            <p:blipFill>
              <a:blip r:embed="rId21"/>
              <a:stretch>
                <a:fillRect/>
              </a:stretch>
            </p:blipFill>
            <p:spPr>
              <a:xfrm>
                <a:off x="4012440" y="3235180"/>
                <a:ext cx="7610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317F9627-D777-7847-C37E-6CA4E4A621D0}"/>
                  </a:ext>
                </a:extLst>
              </p14:cNvPr>
              <p14:cNvContentPartPr/>
              <p14:nvPr/>
            </p14:nvContentPartPr>
            <p14:xfrm>
              <a:off x="5205480" y="3223660"/>
              <a:ext cx="491760" cy="45720"/>
            </p14:xfrm>
          </p:contentPart>
        </mc:Choice>
        <mc:Fallback>
          <p:pic>
            <p:nvPicPr>
              <p:cNvPr id="15" name="Ink 14">
                <a:extLst>
                  <a:ext uri="{FF2B5EF4-FFF2-40B4-BE49-F238E27FC236}">
                    <a16:creationId xmlns:a16="http://schemas.microsoft.com/office/drawing/2014/main" id="{317F9627-D777-7847-C37E-6CA4E4A621D0}"/>
                  </a:ext>
                </a:extLst>
              </p:cNvPr>
              <p:cNvPicPr/>
              <p:nvPr/>
            </p:nvPicPr>
            <p:blipFill>
              <a:blip r:embed="rId23"/>
              <a:stretch>
                <a:fillRect/>
              </a:stretch>
            </p:blipFill>
            <p:spPr>
              <a:xfrm>
                <a:off x="5187480" y="3205660"/>
                <a:ext cx="5274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72284F69-6685-4523-A1ED-2904D3344093}"/>
                  </a:ext>
                </a:extLst>
              </p14:cNvPr>
              <p14:cNvContentPartPr/>
              <p14:nvPr/>
            </p14:nvContentPartPr>
            <p14:xfrm>
              <a:off x="4080840" y="4332460"/>
              <a:ext cx="1398600" cy="72360"/>
            </p14:xfrm>
          </p:contentPart>
        </mc:Choice>
        <mc:Fallback>
          <p:pic>
            <p:nvPicPr>
              <p:cNvPr id="16" name="Ink 15">
                <a:extLst>
                  <a:ext uri="{FF2B5EF4-FFF2-40B4-BE49-F238E27FC236}">
                    <a16:creationId xmlns:a16="http://schemas.microsoft.com/office/drawing/2014/main" id="{72284F69-6685-4523-A1ED-2904D3344093}"/>
                  </a:ext>
                </a:extLst>
              </p:cNvPr>
              <p:cNvPicPr/>
              <p:nvPr/>
            </p:nvPicPr>
            <p:blipFill>
              <a:blip r:embed="rId25"/>
              <a:stretch>
                <a:fillRect/>
              </a:stretch>
            </p:blipFill>
            <p:spPr>
              <a:xfrm>
                <a:off x="4063200" y="4314820"/>
                <a:ext cx="14342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19F37A60-F563-CCB4-378E-C91A3A5FDE98}"/>
                  </a:ext>
                </a:extLst>
              </p14:cNvPr>
              <p14:cNvContentPartPr/>
              <p14:nvPr/>
            </p14:nvContentPartPr>
            <p14:xfrm>
              <a:off x="7020960" y="4365580"/>
              <a:ext cx="609480" cy="14760"/>
            </p14:xfrm>
          </p:contentPart>
        </mc:Choice>
        <mc:Fallback>
          <p:pic>
            <p:nvPicPr>
              <p:cNvPr id="17" name="Ink 16">
                <a:extLst>
                  <a:ext uri="{FF2B5EF4-FFF2-40B4-BE49-F238E27FC236}">
                    <a16:creationId xmlns:a16="http://schemas.microsoft.com/office/drawing/2014/main" id="{19F37A60-F563-CCB4-378E-C91A3A5FDE98}"/>
                  </a:ext>
                </a:extLst>
              </p:cNvPr>
              <p:cNvPicPr/>
              <p:nvPr/>
            </p:nvPicPr>
            <p:blipFill>
              <a:blip r:embed="rId27"/>
              <a:stretch>
                <a:fillRect/>
              </a:stretch>
            </p:blipFill>
            <p:spPr>
              <a:xfrm>
                <a:off x="7002960" y="4347580"/>
                <a:ext cx="64512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C7974413-1EE0-577E-6CE7-CEAB832BAF0A}"/>
                  </a:ext>
                </a:extLst>
              </p14:cNvPr>
              <p14:cNvContentPartPr/>
              <p14:nvPr/>
            </p14:nvContentPartPr>
            <p14:xfrm>
              <a:off x="9153600" y="4391500"/>
              <a:ext cx="1562040" cy="50760"/>
            </p14:xfrm>
          </p:contentPart>
        </mc:Choice>
        <mc:Fallback>
          <p:pic>
            <p:nvPicPr>
              <p:cNvPr id="18" name="Ink 17">
                <a:extLst>
                  <a:ext uri="{FF2B5EF4-FFF2-40B4-BE49-F238E27FC236}">
                    <a16:creationId xmlns:a16="http://schemas.microsoft.com/office/drawing/2014/main" id="{C7974413-1EE0-577E-6CE7-CEAB832BAF0A}"/>
                  </a:ext>
                </a:extLst>
              </p:cNvPr>
              <p:cNvPicPr/>
              <p:nvPr/>
            </p:nvPicPr>
            <p:blipFill>
              <a:blip r:embed="rId29"/>
              <a:stretch>
                <a:fillRect/>
              </a:stretch>
            </p:blipFill>
            <p:spPr>
              <a:xfrm>
                <a:off x="9135960" y="4373500"/>
                <a:ext cx="15976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Ink 18">
                <a:extLst>
                  <a:ext uri="{FF2B5EF4-FFF2-40B4-BE49-F238E27FC236}">
                    <a16:creationId xmlns:a16="http://schemas.microsoft.com/office/drawing/2014/main" id="{4D442CAF-921C-5933-D441-AB93B6943D39}"/>
                  </a:ext>
                </a:extLst>
              </p14:cNvPr>
              <p14:cNvContentPartPr/>
              <p14:nvPr/>
            </p14:nvContentPartPr>
            <p14:xfrm>
              <a:off x="737880" y="4487620"/>
              <a:ext cx="2064960" cy="113040"/>
            </p14:xfrm>
          </p:contentPart>
        </mc:Choice>
        <mc:Fallback>
          <p:pic>
            <p:nvPicPr>
              <p:cNvPr id="19" name="Ink 18">
                <a:extLst>
                  <a:ext uri="{FF2B5EF4-FFF2-40B4-BE49-F238E27FC236}">
                    <a16:creationId xmlns:a16="http://schemas.microsoft.com/office/drawing/2014/main" id="{4D442CAF-921C-5933-D441-AB93B6943D39}"/>
                  </a:ext>
                </a:extLst>
              </p:cNvPr>
              <p:cNvPicPr/>
              <p:nvPr/>
            </p:nvPicPr>
            <p:blipFill>
              <a:blip r:embed="rId31"/>
              <a:stretch>
                <a:fillRect/>
              </a:stretch>
            </p:blipFill>
            <p:spPr>
              <a:xfrm>
                <a:off x="719880" y="4469620"/>
                <a:ext cx="21006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Ink 19">
                <a:extLst>
                  <a:ext uri="{FF2B5EF4-FFF2-40B4-BE49-F238E27FC236}">
                    <a16:creationId xmlns:a16="http://schemas.microsoft.com/office/drawing/2014/main" id="{9EF35AF4-DD34-40AA-C8A8-425D667A3989}"/>
                  </a:ext>
                </a:extLst>
              </p14:cNvPr>
              <p14:cNvContentPartPr/>
              <p14:nvPr/>
            </p14:nvContentPartPr>
            <p14:xfrm>
              <a:off x="2352120" y="5680660"/>
              <a:ext cx="743040" cy="79200"/>
            </p14:xfrm>
          </p:contentPart>
        </mc:Choice>
        <mc:Fallback>
          <p:pic>
            <p:nvPicPr>
              <p:cNvPr id="20" name="Ink 19">
                <a:extLst>
                  <a:ext uri="{FF2B5EF4-FFF2-40B4-BE49-F238E27FC236}">
                    <a16:creationId xmlns:a16="http://schemas.microsoft.com/office/drawing/2014/main" id="{9EF35AF4-DD34-40AA-C8A8-425D667A3989}"/>
                  </a:ext>
                </a:extLst>
              </p:cNvPr>
              <p:cNvPicPr/>
              <p:nvPr/>
            </p:nvPicPr>
            <p:blipFill>
              <a:blip r:embed="rId33"/>
              <a:stretch>
                <a:fillRect/>
              </a:stretch>
            </p:blipFill>
            <p:spPr>
              <a:xfrm>
                <a:off x="2334120" y="5663020"/>
                <a:ext cx="7786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Ink 20">
                <a:extLst>
                  <a:ext uri="{FF2B5EF4-FFF2-40B4-BE49-F238E27FC236}">
                    <a16:creationId xmlns:a16="http://schemas.microsoft.com/office/drawing/2014/main" id="{0EFB3C1A-EEFB-58A2-BFD2-A6B2A27E8470}"/>
                  </a:ext>
                </a:extLst>
              </p14:cNvPr>
              <p14:cNvContentPartPr/>
              <p14:nvPr/>
            </p14:nvContentPartPr>
            <p14:xfrm>
              <a:off x="3941520" y="5710180"/>
              <a:ext cx="2088360" cy="93240"/>
            </p14:xfrm>
          </p:contentPart>
        </mc:Choice>
        <mc:Fallback>
          <p:pic>
            <p:nvPicPr>
              <p:cNvPr id="21" name="Ink 20">
                <a:extLst>
                  <a:ext uri="{FF2B5EF4-FFF2-40B4-BE49-F238E27FC236}">
                    <a16:creationId xmlns:a16="http://schemas.microsoft.com/office/drawing/2014/main" id="{0EFB3C1A-EEFB-58A2-BFD2-A6B2A27E8470}"/>
                  </a:ext>
                </a:extLst>
              </p:cNvPr>
              <p:cNvPicPr/>
              <p:nvPr/>
            </p:nvPicPr>
            <p:blipFill>
              <a:blip r:embed="rId35"/>
              <a:stretch>
                <a:fillRect/>
              </a:stretch>
            </p:blipFill>
            <p:spPr>
              <a:xfrm>
                <a:off x="3923520" y="5692540"/>
                <a:ext cx="21240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Ink 21">
                <a:extLst>
                  <a:ext uri="{FF2B5EF4-FFF2-40B4-BE49-F238E27FC236}">
                    <a16:creationId xmlns:a16="http://schemas.microsoft.com/office/drawing/2014/main" id="{6E64C2EE-7D50-2A41-0EBB-4FFD3FDABD42}"/>
                  </a:ext>
                </a:extLst>
              </p14:cNvPr>
              <p14:cNvContentPartPr/>
              <p14:nvPr/>
            </p14:nvContentPartPr>
            <p14:xfrm>
              <a:off x="7048320" y="5735380"/>
              <a:ext cx="389520" cy="26640"/>
            </p14:xfrm>
          </p:contentPart>
        </mc:Choice>
        <mc:Fallback>
          <p:pic>
            <p:nvPicPr>
              <p:cNvPr id="22" name="Ink 21">
                <a:extLst>
                  <a:ext uri="{FF2B5EF4-FFF2-40B4-BE49-F238E27FC236}">
                    <a16:creationId xmlns:a16="http://schemas.microsoft.com/office/drawing/2014/main" id="{6E64C2EE-7D50-2A41-0EBB-4FFD3FDABD42}"/>
                  </a:ext>
                </a:extLst>
              </p:cNvPr>
              <p:cNvPicPr/>
              <p:nvPr/>
            </p:nvPicPr>
            <p:blipFill>
              <a:blip r:embed="rId37"/>
              <a:stretch>
                <a:fillRect/>
              </a:stretch>
            </p:blipFill>
            <p:spPr>
              <a:xfrm>
                <a:off x="7030680" y="5717740"/>
                <a:ext cx="425160" cy="62280"/>
              </a:xfrm>
              <a:prstGeom prst="rect">
                <a:avLst/>
              </a:prstGeom>
            </p:spPr>
          </p:pic>
        </mc:Fallback>
      </mc:AlternateContent>
    </p:spTree>
    <p:extLst>
      <p:ext uri="{BB962C8B-B14F-4D97-AF65-F5344CB8AC3E}">
        <p14:creationId xmlns:p14="http://schemas.microsoft.com/office/powerpoint/2010/main" val="764003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9D15CC-F0E8-9C03-93EB-DEE5EB77A94D}"/>
              </a:ext>
            </a:extLst>
          </p:cNvPr>
          <p:cNvSpPr/>
          <p:nvPr/>
        </p:nvSpPr>
        <p:spPr>
          <a:xfrm>
            <a:off x="1405353" y="482600"/>
            <a:ext cx="9561310" cy="5518150"/>
          </a:xfrm>
          <a:prstGeom prst="rect">
            <a:avLst/>
          </a:prstGeom>
          <a:solidFill>
            <a:schemeClr val="tx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97336" y="621731"/>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015432"/>
            <a:ext cx="12192000" cy="2554545"/>
          </a:xfrm>
          <a:prstGeom prst="rect">
            <a:avLst/>
          </a:prstGeom>
          <a:noFill/>
        </p:spPr>
        <p:txBody>
          <a:bodyPr wrap="square" rtlCol="0">
            <a:spAutoFit/>
          </a:bodyPr>
          <a:lstStyle/>
          <a:p>
            <a:pPr algn="ctr"/>
            <a:r>
              <a:rPr lang="en-US" sz="7200" b="1">
                <a:ln w="15875">
                  <a:solidFill>
                    <a:schemeClr val="tx1"/>
                  </a:solidFill>
                  <a:prstDash val="solid"/>
                </a:ln>
                <a:solidFill>
                  <a:srgbClr val="FFFF00"/>
                </a:solidFill>
                <a:latin typeface="Arial Black" panose="020B0A04020102020204" pitchFamily="34" charset="0"/>
                <a:cs typeface="+mj-cs"/>
              </a:rPr>
              <a:t>Isaiah 56:1-6</a:t>
            </a:r>
          </a:p>
          <a:p>
            <a:pPr algn="ctr"/>
            <a:r>
              <a:rPr lang="he-IL" sz="8800" b="1">
                <a:ln w="15875">
                  <a:solidFill>
                    <a:schemeClr val="tx1"/>
                  </a:solidFill>
                  <a:prstDash val="solid"/>
                </a:ln>
                <a:solidFill>
                  <a:srgbClr val="FFFF00"/>
                </a:solidFill>
                <a:cs typeface="+mj-cs"/>
              </a:rPr>
              <a:t>ישעיהו נו:א-ו</a:t>
            </a:r>
            <a:endParaRPr lang="en-US" sz="88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86DAFBBB-A7F9-FA3A-CFFF-39A8836FB223}"/>
              </a:ext>
            </a:extLst>
          </p:cNvPr>
          <p:cNvSpPr txBox="1"/>
          <p:nvPr/>
        </p:nvSpPr>
        <p:spPr>
          <a:xfrm>
            <a:off x="2911523" y="4614974"/>
            <a:ext cx="6548972" cy="1200329"/>
          </a:xfrm>
          <a:prstGeom prst="rect">
            <a:avLst/>
          </a:prstGeom>
          <a:noFill/>
        </p:spPr>
        <p:txBody>
          <a:bodyPr wrap="none" rtlCol="0">
            <a:spAutoFit/>
          </a:bodyPr>
          <a:lstStyle/>
          <a:p>
            <a:pPr algn="ctr"/>
            <a:r>
              <a:rPr lang="en-US" sz="3600">
                <a:solidFill>
                  <a:srgbClr val="FFFF00"/>
                </a:solidFill>
              </a:rPr>
              <a:t>Being Not Just a Covenant People </a:t>
            </a:r>
          </a:p>
          <a:p>
            <a:pPr algn="ctr"/>
            <a:r>
              <a:rPr lang="en-US" sz="3600">
                <a:solidFill>
                  <a:srgbClr val="FFFF00"/>
                </a:solidFill>
              </a:rPr>
              <a:t>but also a People of Faith!</a:t>
            </a:r>
          </a:p>
        </p:txBody>
      </p:sp>
    </p:spTree>
    <p:extLst>
      <p:ext uri="{BB962C8B-B14F-4D97-AF65-F5344CB8AC3E}">
        <p14:creationId xmlns:p14="http://schemas.microsoft.com/office/powerpoint/2010/main" val="2832398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9227B34-0582-B64F-08AC-7D3CAB5F6DC2}"/>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99AFD06-8A4A-0957-B045-EF16F3BEC190}"/>
              </a:ext>
            </a:extLst>
          </p:cNvPr>
          <p:cNvSpPr/>
          <p:nvPr/>
        </p:nvSpPr>
        <p:spPr>
          <a:xfrm>
            <a:off x="0" y="0"/>
            <a:ext cx="9715500" cy="6566599"/>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7F73518-C1BC-70F4-1C4B-BB401A9C082F}"/>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1D536506-3C97-81BA-8E3A-C828667E5A8D}"/>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9B2D6FB2-F255-62DE-472F-9D58F65EEC57}"/>
              </a:ext>
            </a:extLst>
          </p:cNvPr>
          <p:cNvSpPr txBox="1"/>
          <p:nvPr/>
        </p:nvSpPr>
        <p:spPr>
          <a:xfrm>
            <a:off x="578009" y="291401"/>
            <a:ext cx="8530541" cy="1569660"/>
          </a:xfrm>
          <a:prstGeom prst="rect">
            <a:avLst/>
          </a:prstGeom>
          <a:noFill/>
        </p:spPr>
        <p:txBody>
          <a:bodyPr wrap="square">
            <a:spAutoFit/>
          </a:bodyPr>
          <a:lstStyle/>
          <a:p>
            <a:pPr rtl="0"/>
            <a:r>
              <a:rPr lang="en-US" sz="2400" b="1" i="0" u="none" strike="noStrike">
                <a:solidFill>
                  <a:srgbClr val="FFC000"/>
                </a:solidFill>
                <a:effectLst/>
                <a:latin typeface="Arial" panose="020B0604020202020204" pitchFamily="34" charset="0"/>
              </a:rPr>
              <a:t>Matthew 5:16  </a:t>
            </a:r>
            <a:endParaRPr lang="en-US" sz="2400" b="0">
              <a:solidFill>
                <a:srgbClr val="FFC000"/>
              </a:solidFill>
              <a:effectLst/>
            </a:endParaRPr>
          </a:p>
          <a:p>
            <a:pPr rtl="0"/>
            <a:r>
              <a:rPr lang="en-US" sz="2400" b="0" i="0" u="none" strike="noStrike">
                <a:solidFill>
                  <a:srgbClr val="FFC000"/>
                </a:solidFill>
                <a:effectLst/>
                <a:latin typeface="Arial" panose="020B0604020202020204" pitchFamily="34" charset="0"/>
              </a:rPr>
              <a:t>5:16 “Let your light shine before men in such a way that they may see your good works, and glorify your Father who is in heaven. (NASB</a:t>
            </a:r>
            <a:r>
              <a:rPr lang="el-GR" sz="2400" b="0" i="0" u="none" strike="noStrike">
                <a:solidFill>
                  <a:srgbClr val="FFC000"/>
                </a:solidFill>
                <a:effectLst/>
                <a:latin typeface="Arial" panose="020B0604020202020204" pitchFamily="34" charset="0"/>
              </a:rPr>
              <a:t>)</a:t>
            </a:r>
            <a:endParaRPr lang="el-GR" sz="2400" b="0">
              <a:solidFill>
                <a:srgbClr val="FFC000"/>
              </a:solidFill>
              <a:effectLst/>
            </a:endParaRPr>
          </a:p>
        </p:txBody>
      </p:sp>
      <p:sp>
        <p:nvSpPr>
          <p:cNvPr id="9" name="TextBox 8">
            <a:extLst>
              <a:ext uri="{FF2B5EF4-FFF2-40B4-BE49-F238E27FC236}">
                <a16:creationId xmlns:a16="http://schemas.microsoft.com/office/drawing/2014/main" id="{1D4EC786-FB4F-6B89-6523-B4C56671E724}"/>
              </a:ext>
            </a:extLst>
          </p:cNvPr>
          <p:cNvSpPr txBox="1"/>
          <p:nvPr/>
        </p:nvSpPr>
        <p:spPr>
          <a:xfrm>
            <a:off x="577283" y="1861061"/>
            <a:ext cx="8530541" cy="4339650"/>
          </a:xfrm>
          <a:prstGeom prst="rect">
            <a:avLst/>
          </a:prstGeom>
          <a:noFill/>
        </p:spPr>
        <p:txBody>
          <a:bodyPr wrap="square">
            <a:spAutoFit/>
          </a:bodyPr>
          <a:lstStyle/>
          <a:p>
            <a:pPr rtl="0"/>
            <a:r>
              <a:rPr lang="en-US" sz="2400" b="1" i="0" u="none" strike="noStrike">
                <a:solidFill>
                  <a:srgbClr val="92D050"/>
                </a:solidFill>
                <a:effectLst/>
                <a:latin typeface="Arial" panose="020B0604020202020204" pitchFamily="34" charset="0"/>
              </a:rPr>
              <a:t>Ephesians 2:8–10  </a:t>
            </a:r>
            <a:endParaRPr lang="en-US" sz="2400" b="0">
              <a:solidFill>
                <a:srgbClr val="92D050"/>
              </a:solidFill>
              <a:effectLst/>
            </a:endParaRPr>
          </a:p>
          <a:p>
            <a:pPr rtl="0"/>
            <a:r>
              <a:rPr lang="en-US" sz="2400" b="0" i="0" u="none" strike="noStrike">
                <a:solidFill>
                  <a:srgbClr val="92D050"/>
                </a:solidFill>
                <a:effectLst/>
                <a:latin typeface="Arial" panose="020B0604020202020204" pitchFamily="34" charset="0"/>
              </a:rPr>
              <a:t>2:8 For by grace you have been saved through faith; and that not of yourselves, it is the gift of God; 2:9 not as a result of works, so that no one may boast. 2:10 For we are His workmanship, created in Christ Jesus for good works, which God prepared beforehand so that we would walk in them. (NASB</a:t>
            </a:r>
            <a:r>
              <a:rPr lang="el-GR" sz="2400" b="0" i="0" u="none" strike="noStrike">
                <a:solidFill>
                  <a:srgbClr val="92D050"/>
                </a:solidFill>
                <a:effectLst/>
                <a:latin typeface="Arial" panose="020B0604020202020204" pitchFamily="34" charset="0"/>
              </a:rPr>
              <a:t>)</a:t>
            </a:r>
            <a:endParaRPr lang="el-GR" sz="2400" b="0">
              <a:solidFill>
                <a:srgbClr val="92D050"/>
              </a:solidFill>
              <a:effectLst/>
            </a:endParaRPr>
          </a:p>
          <a:p>
            <a:pPr rtl="0"/>
            <a:br>
              <a:rPr lang="el-GR" sz="1000" b="0">
                <a:solidFill>
                  <a:srgbClr val="FFC000"/>
                </a:solidFill>
                <a:effectLst/>
              </a:rPr>
            </a:br>
            <a:r>
              <a:rPr lang="en-US" sz="2400" b="1" i="0" u="none" strike="noStrike">
                <a:solidFill>
                  <a:srgbClr val="00B0F0"/>
                </a:solidFill>
                <a:effectLst/>
                <a:latin typeface="Arial" panose="020B0604020202020204" pitchFamily="34" charset="0"/>
              </a:rPr>
              <a:t>Galatians 3:28  </a:t>
            </a:r>
            <a:endParaRPr lang="en-US" sz="2400" b="0">
              <a:solidFill>
                <a:srgbClr val="00B0F0"/>
              </a:solidFill>
              <a:effectLst/>
            </a:endParaRPr>
          </a:p>
          <a:p>
            <a:pPr rtl="0"/>
            <a:r>
              <a:rPr lang="en-US" sz="2400" b="0" i="0" u="none" strike="noStrike">
                <a:solidFill>
                  <a:srgbClr val="00B0F0"/>
                </a:solidFill>
                <a:effectLst/>
                <a:latin typeface="Arial" panose="020B0604020202020204" pitchFamily="34" charset="0"/>
              </a:rPr>
              <a:t>3:28 There is neither Jew nor Greek, there is neither slave nor free man, there is neither male nor female; for you are all one in Christ Jesus. (NASB</a:t>
            </a:r>
            <a:r>
              <a:rPr lang="el-GR" sz="2400" b="0" i="0" u="none" strike="noStrike">
                <a:solidFill>
                  <a:srgbClr val="00B0F0"/>
                </a:solidFill>
                <a:effectLst/>
                <a:latin typeface="Arial" panose="020B0604020202020204" pitchFamily="34" charset="0"/>
              </a:rPr>
              <a:t>)</a:t>
            </a:r>
            <a:endParaRPr lang="el-GR" sz="2400" b="0">
              <a:solidFill>
                <a:srgbClr val="00B0F0"/>
              </a:solidFill>
              <a:effectLst/>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E6085322-32E3-02EB-74FD-FA703FCDD681}"/>
                  </a:ext>
                </a:extLst>
              </p14:cNvPr>
              <p14:cNvContentPartPr/>
              <p14:nvPr/>
            </p14:nvContentPartPr>
            <p14:xfrm>
              <a:off x="3192360" y="3005860"/>
              <a:ext cx="2239920" cy="77760"/>
            </p14:xfrm>
          </p:contentPart>
        </mc:Choice>
        <mc:Fallback>
          <p:pic>
            <p:nvPicPr>
              <p:cNvPr id="3" name="Ink 2">
                <a:extLst>
                  <a:ext uri="{FF2B5EF4-FFF2-40B4-BE49-F238E27FC236}">
                    <a16:creationId xmlns:a16="http://schemas.microsoft.com/office/drawing/2014/main" id="{E6085322-32E3-02EB-74FD-FA703FCDD681}"/>
                  </a:ext>
                </a:extLst>
              </p:cNvPr>
              <p:cNvPicPr/>
              <p:nvPr/>
            </p:nvPicPr>
            <p:blipFill>
              <a:blip r:embed="rId5"/>
              <a:stretch>
                <a:fillRect/>
              </a:stretch>
            </p:blipFill>
            <p:spPr>
              <a:xfrm>
                <a:off x="3174360" y="2987860"/>
                <a:ext cx="22755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53975AC0-2A9C-7471-AAE5-07EDCB9261BF}"/>
                  </a:ext>
                </a:extLst>
              </p14:cNvPr>
              <p14:cNvContentPartPr/>
              <p14:nvPr/>
            </p14:nvContentPartPr>
            <p14:xfrm>
              <a:off x="6211680" y="3732340"/>
              <a:ext cx="1644480" cy="69120"/>
            </p14:xfrm>
          </p:contentPart>
        </mc:Choice>
        <mc:Fallback>
          <p:pic>
            <p:nvPicPr>
              <p:cNvPr id="4" name="Ink 3">
                <a:extLst>
                  <a:ext uri="{FF2B5EF4-FFF2-40B4-BE49-F238E27FC236}">
                    <a16:creationId xmlns:a16="http://schemas.microsoft.com/office/drawing/2014/main" id="{53975AC0-2A9C-7471-AAE5-07EDCB9261BF}"/>
                  </a:ext>
                </a:extLst>
              </p:cNvPr>
              <p:cNvPicPr/>
              <p:nvPr/>
            </p:nvPicPr>
            <p:blipFill>
              <a:blip r:embed="rId7"/>
              <a:stretch>
                <a:fillRect/>
              </a:stretch>
            </p:blipFill>
            <p:spPr>
              <a:xfrm>
                <a:off x="6193680" y="3714700"/>
                <a:ext cx="16801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430C99F3-4F70-ECDC-D7B1-B69878FBFA1D}"/>
                  </a:ext>
                </a:extLst>
              </p14:cNvPr>
              <p14:cNvContentPartPr/>
              <p14:nvPr/>
            </p14:nvContentPartPr>
            <p14:xfrm>
              <a:off x="3711840" y="5353060"/>
              <a:ext cx="1586880" cy="40680"/>
            </p14:xfrm>
          </p:contentPart>
        </mc:Choice>
        <mc:Fallback>
          <p:pic>
            <p:nvPicPr>
              <p:cNvPr id="7" name="Ink 6">
                <a:extLst>
                  <a:ext uri="{FF2B5EF4-FFF2-40B4-BE49-F238E27FC236}">
                    <a16:creationId xmlns:a16="http://schemas.microsoft.com/office/drawing/2014/main" id="{430C99F3-4F70-ECDC-D7B1-B69878FBFA1D}"/>
                  </a:ext>
                </a:extLst>
              </p:cNvPr>
              <p:cNvPicPr/>
              <p:nvPr/>
            </p:nvPicPr>
            <p:blipFill>
              <a:blip r:embed="rId9"/>
              <a:stretch>
                <a:fillRect/>
              </a:stretch>
            </p:blipFill>
            <p:spPr>
              <a:xfrm>
                <a:off x="3693840" y="5335060"/>
                <a:ext cx="16225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Ink 9">
                <a:extLst>
                  <a:ext uri="{FF2B5EF4-FFF2-40B4-BE49-F238E27FC236}">
                    <a16:creationId xmlns:a16="http://schemas.microsoft.com/office/drawing/2014/main" id="{D80001F7-85AB-B121-EA0E-F7220ED015DD}"/>
                  </a:ext>
                </a:extLst>
              </p14:cNvPr>
              <p14:cNvContentPartPr/>
              <p14:nvPr/>
            </p14:nvContentPartPr>
            <p14:xfrm>
              <a:off x="7927080" y="5342980"/>
              <a:ext cx="525240" cy="89640"/>
            </p14:xfrm>
          </p:contentPart>
        </mc:Choice>
        <mc:Fallback>
          <p:pic>
            <p:nvPicPr>
              <p:cNvPr id="10" name="Ink 9">
                <a:extLst>
                  <a:ext uri="{FF2B5EF4-FFF2-40B4-BE49-F238E27FC236}">
                    <a16:creationId xmlns:a16="http://schemas.microsoft.com/office/drawing/2014/main" id="{D80001F7-85AB-B121-EA0E-F7220ED015DD}"/>
                  </a:ext>
                </a:extLst>
              </p:cNvPr>
              <p:cNvPicPr/>
              <p:nvPr/>
            </p:nvPicPr>
            <p:blipFill>
              <a:blip r:embed="rId11"/>
              <a:stretch>
                <a:fillRect/>
              </a:stretch>
            </p:blipFill>
            <p:spPr>
              <a:xfrm>
                <a:off x="7909080" y="5325340"/>
                <a:ext cx="5608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09714885-CD38-14D1-2FF3-625BE3CD14A7}"/>
                  </a:ext>
                </a:extLst>
              </p14:cNvPr>
              <p14:cNvContentPartPr/>
              <p14:nvPr/>
            </p14:nvContentPartPr>
            <p14:xfrm>
              <a:off x="781440" y="5673460"/>
              <a:ext cx="1542600" cy="59760"/>
            </p14:xfrm>
          </p:contentPart>
        </mc:Choice>
        <mc:Fallback>
          <p:pic>
            <p:nvPicPr>
              <p:cNvPr id="11" name="Ink 10">
                <a:extLst>
                  <a:ext uri="{FF2B5EF4-FFF2-40B4-BE49-F238E27FC236}">
                    <a16:creationId xmlns:a16="http://schemas.microsoft.com/office/drawing/2014/main" id="{09714885-CD38-14D1-2FF3-625BE3CD14A7}"/>
                  </a:ext>
                </a:extLst>
              </p:cNvPr>
              <p:cNvPicPr/>
              <p:nvPr/>
            </p:nvPicPr>
            <p:blipFill>
              <a:blip r:embed="rId13"/>
              <a:stretch>
                <a:fillRect/>
              </a:stretch>
            </p:blipFill>
            <p:spPr>
              <a:xfrm>
                <a:off x="763800" y="5655820"/>
                <a:ext cx="15782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52038852-00B4-36CD-7E2F-267272D29729}"/>
                  </a:ext>
                </a:extLst>
              </p14:cNvPr>
              <p14:cNvContentPartPr/>
              <p14:nvPr/>
            </p14:nvContentPartPr>
            <p14:xfrm>
              <a:off x="4918200" y="5795140"/>
              <a:ext cx="1561320" cy="67320"/>
            </p14:xfrm>
          </p:contentPart>
        </mc:Choice>
        <mc:Fallback>
          <p:pic>
            <p:nvPicPr>
              <p:cNvPr id="12" name="Ink 11">
                <a:extLst>
                  <a:ext uri="{FF2B5EF4-FFF2-40B4-BE49-F238E27FC236}">
                    <a16:creationId xmlns:a16="http://schemas.microsoft.com/office/drawing/2014/main" id="{52038852-00B4-36CD-7E2F-267272D29729}"/>
                  </a:ext>
                </a:extLst>
              </p:cNvPr>
              <p:cNvPicPr/>
              <p:nvPr/>
            </p:nvPicPr>
            <p:blipFill>
              <a:blip r:embed="rId15"/>
              <a:stretch>
                <a:fillRect/>
              </a:stretch>
            </p:blipFill>
            <p:spPr>
              <a:xfrm>
                <a:off x="4900560" y="5777140"/>
                <a:ext cx="1596960" cy="102960"/>
              </a:xfrm>
              <a:prstGeom prst="rect">
                <a:avLst/>
              </a:prstGeom>
            </p:spPr>
          </p:pic>
        </mc:Fallback>
      </mc:AlternateContent>
    </p:spTree>
    <p:extLst>
      <p:ext uri="{BB962C8B-B14F-4D97-AF65-F5344CB8AC3E}">
        <p14:creationId xmlns:p14="http://schemas.microsoft.com/office/powerpoint/2010/main" val="2054055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566599"/>
          </a:xfrm>
          <a:prstGeom prst="roundRect">
            <a:avLst/>
          </a:prstGeom>
          <a:solidFill>
            <a:schemeClr val="tx1">
              <a:alpha val="7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0"/>
            <a:ext cx="8985059" cy="6001643"/>
          </a:xfrm>
          <a:prstGeom prst="rect">
            <a:avLst/>
          </a:prstGeom>
          <a:noFill/>
        </p:spPr>
        <p:txBody>
          <a:bodyPr wrap="square" rtlCol="0">
            <a:spAutoFit/>
          </a:bodyPr>
          <a:lstStyle/>
          <a:p>
            <a:pPr algn="r"/>
            <a:r>
              <a:rPr lang="he-IL" sz="4400" b="1">
                <a:solidFill>
                  <a:schemeClr val="bg1"/>
                </a:solidFill>
                <a:cs typeface="+mj-cs"/>
              </a:rPr>
              <a:t>﻿</a:t>
            </a:r>
            <a:r>
              <a:rPr lang="he-IL" sz="4400" b="1">
                <a:solidFill>
                  <a:srgbClr val="FFFF00"/>
                </a:solidFill>
                <a:cs typeface="+mj-cs"/>
              </a:rPr>
              <a:t>ספר ישעיה פרק נו</a:t>
            </a:r>
          </a:p>
          <a:p>
            <a:pPr algn="r"/>
            <a:r>
              <a:rPr lang="he-IL" sz="3400">
                <a:solidFill>
                  <a:srgbClr val="FFFF00"/>
                </a:solidFill>
                <a:cs typeface="+mj-cs"/>
              </a:rPr>
              <a:t>﻿א   כֹּה אָמַר יְהֹוָה שִׁמְרוּ מִשְׁפָּט וַעֲשֹוּ צְדָקָה כִּי-קְרוֹבָה יְשׁוּעָתִי לָבוֹא וְצִדְקָתִי לְהִגָּלוֹת: ב   אַשְׁרֵי אֱנוֹשׁ יַעֲשֶֹה-זֹּאת וּבֶן-אָדָם יַחֲזִיק בָּהּ שֹׁמֵר שַׁבָּת מֵחַלְּלוֹ וְשֹׁמֵר יָדוֹ מֵעֲשֹוֹת כָּל-רָע:       ג   וְאַל-יֹאמַר בֶּן-הַנֵּכָר הַנִּלְוָה אֶל-יְהֹוָה לֵאמֹר הַבְדֵּל יַבְדִּילַנִי יְהֹוָה מֵעַל עַמּוֹ וְאַל-יֹאמַר הַסָּרִיס הֵן אֲנִי עֵץ יָבֵשׁ:       </a:t>
            </a:r>
            <a:r>
              <a:rPr lang="he-IL" sz="3400">
                <a:solidFill>
                  <a:srgbClr val="FFC000"/>
                </a:solidFill>
                <a:cs typeface="+mj-cs"/>
              </a:rPr>
              <a:t>ד   כִּי-כֹה | אָמַר יְהֹוָה לַסָּרִיסִים אֲשֶׁר יִשְׁמְרוּ אֶת-שַׁבְּתוֹתַי וּבָחֲרוּ בַּאֲשֶׁר חָפָצְתִּי וּמַחֲזִיקִים בִּבְרִיתִי: ה   וְנָתַתִּי לָהֶם בְּבֵיתִי וּבְחוֹמֹתַי יָד וָשֵׁם טוֹב מִבָּנִים וּמִבָּנוֹת שֵׁם עוֹלָם אֶתֶּן-לוֹ אֲשֶׁר לֹא יִכָּרֵת:       ו   וּבְנֵי הַנֵּכָר הַנִּלְוִים עַל-יְהֹוָה לְשָׁרְתוֹ וּלְאַהֲבָה אֶת-שֵׁם יְהֹוָה לִהְיוֹת לוֹ לַעֲבָדִים כָּל-שֹׁמֵר שַׁבָּת מֵחַלְּלוֹ וּמַחֲזִיקִים בִּבְרִיתִי:</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20" name="Group 19">
            <a:extLst>
              <a:ext uri="{FF2B5EF4-FFF2-40B4-BE49-F238E27FC236}">
                <a16:creationId xmlns:a16="http://schemas.microsoft.com/office/drawing/2014/main" id="{89835B26-3329-CB4E-D7FF-753C1B5015E8}"/>
              </a:ext>
            </a:extLst>
          </p:cNvPr>
          <p:cNvGrpSpPr/>
          <p:nvPr/>
        </p:nvGrpSpPr>
        <p:grpSpPr>
          <a:xfrm>
            <a:off x="6344520" y="1780420"/>
            <a:ext cx="2840040" cy="79560"/>
            <a:chOff x="6344520" y="1780420"/>
            <a:chExt cx="2840040" cy="79560"/>
          </a:xfrm>
        </p:grpSpPr>
        <mc:AlternateContent xmlns:mc="http://schemas.openxmlformats.org/markup-compatibility/2006">
          <mc:Choice xmlns:p14="http://schemas.microsoft.com/office/powerpoint/2010/main" Requires="p14">
            <p:contentPart p14:bwMode="auto" r:id="rId4">
              <p14:nvContentPartPr>
                <p14:cNvPr id="18" name="Ink 17">
                  <a:extLst>
                    <a:ext uri="{FF2B5EF4-FFF2-40B4-BE49-F238E27FC236}">
                      <a16:creationId xmlns:a16="http://schemas.microsoft.com/office/drawing/2014/main" id="{99325340-9B06-CF40-E946-CDFB2E7B34EF}"/>
                    </a:ext>
                  </a:extLst>
                </p14:cNvPr>
                <p14:cNvContentPartPr/>
                <p14:nvPr/>
              </p14:nvContentPartPr>
              <p14:xfrm>
                <a:off x="7662480" y="1796260"/>
                <a:ext cx="1522080" cy="63720"/>
              </p14:xfrm>
            </p:contentPart>
          </mc:Choice>
          <mc:Fallback>
            <p:pic>
              <p:nvPicPr>
                <p:cNvPr id="18" name="Ink 17">
                  <a:extLst>
                    <a:ext uri="{FF2B5EF4-FFF2-40B4-BE49-F238E27FC236}">
                      <a16:creationId xmlns:a16="http://schemas.microsoft.com/office/drawing/2014/main" id="{99325340-9B06-CF40-E946-CDFB2E7B34EF}"/>
                    </a:ext>
                  </a:extLst>
                </p:cNvPr>
                <p:cNvPicPr/>
                <p:nvPr/>
              </p:nvPicPr>
              <p:blipFill>
                <a:blip r:embed="rId5"/>
                <a:stretch>
                  <a:fillRect/>
                </a:stretch>
              </p:blipFill>
              <p:spPr>
                <a:xfrm>
                  <a:off x="7644840" y="1778620"/>
                  <a:ext cx="15577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9" name="Ink 18">
                  <a:extLst>
                    <a:ext uri="{FF2B5EF4-FFF2-40B4-BE49-F238E27FC236}">
                      <a16:creationId xmlns:a16="http://schemas.microsoft.com/office/drawing/2014/main" id="{E0D5642F-55AE-98A1-9738-A9FA8DA2E3EC}"/>
                    </a:ext>
                  </a:extLst>
                </p14:cNvPr>
                <p14:cNvContentPartPr/>
                <p14:nvPr/>
              </p14:nvContentPartPr>
              <p14:xfrm>
                <a:off x="6344520" y="1780420"/>
                <a:ext cx="968040" cy="58320"/>
              </p14:xfrm>
            </p:contentPart>
          </mc:Choice>
          <mc:Fallback>
            <p:pic>
              <p:nvPicPr>
                <p:cNvPr id="19" name="Ink 18">
                  <a:extLst>
                    <a:ext uri="{FF2B5EF4-FFF2-40B4-BE49-F238E27FC236}">
                      <a16:creationId xmlns:a16="http://schemas.microsoft.com/office/drawing/2014/main" id="{E0D5642F-55AE-98A1-9738-A9FA8DA2E3EC}"/>
                    </a:ext>
                  </a:extLst>
                </p:cNvPr>
                <p:cNvPicPr/>
                <p:nvPr/>
              </p:nvPicPr>
              <p:blipFill>
                <a:blip r:embed="rId7"/>
                <a:stretch>
                  <a:fillRect/>
                </a:stretch>
              </p:blipFill>
              <p:spPr>
                <a:xfrm>
                  <a:off x="6326880" y="1762780"/>
                  <a:ext cx="1003680" cy="93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21" name="Ink 20">
                <a:extLst>
                  <a:ext uri="{FF2B5EF4-FFF2-40B4-BE49-F238E27FC236}">
                    <a16:creationId xmlns:a16="http://schemas.microsoft.com/office/drawing/2014/main" id="{0483E6D6-6B1B-3A55-8656-DCB25106C898}"/>
                  </a:ext>
                </a:extLst>
              </p14:cNvPr>
              <p14:cNvContentPartPr/>
              <p14:nvPr/>
            </p14:nvContentPartPr>
            <p14:xfrm>
              <a:off x="4866360" y="1206580"/>
              <a:ext cx="1801080" cy="90000"/>
            </p14:xfrm>
          </p:contentPart>
        </mc:Choice>
        <mc:Fallback>
          <p:pic>
            <p:nvPicPr>
              <p:cNvPr id="21" name="Ink 20">
                <a:extLst>
                  <a:ext uri="{FF2B5EF4-FFF2-40B4-BE49-F238E27FC236}">
                    <a16:creationId xmlns:a16="http://schemas.microsoft.com/office/drawing/2014/main" id="{0483E6D6-6B1B-3A55-8656-DCB25106C898}"/>
                  </a:ext>
                </a:extLst>
              </p:cNvPr>
              <p:cNvPicPr/>
              <p:nvPr/>
            </p:nvPicPr>
            <p:blipFill>
              <a:blip r:embed="rId9"/>
              <a:stretch>
                <a:fillRect/>
              </a:stretch>
            </p:blipFill>
            <p:spPr>
              <a:xfrm>
                <a:off x="4848360" y="1188940"/>
                <a:ext cx="18367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3" name="Ink 22">
                <a:extLst>
                  <a:ext uri="{FF2B5EF4-FFF2-40B4-BE49-F238E27FC236}">
                    <a16:creationId xmlns:a16="http://schemas.microsoft.com/office/drawing/2014/main" id="{07EDF934-FE81-DD7E-05A0-9B0BD1510220}"/>
                  </a:ext>
                </a:extLst>
              </p14:cNvPr>
              <p14:cNvContentPartPr/>
              <p14:nvPr/>
            </p14:nvContentPartPr>
            <p14:xfrm>
              <a:off x="3395760" y="1225300"/>
              <a:ext cx="1394640" cy="73080"/>
            </p14:xfrm>
          </p:contentPart>
        </mc:Choice>
        <mc:Fallback>
          <p:pic>
            <p:nvPicPr>
              <p:cNvPr id="23" name="Ink 22">
                <a:extLst>
                  <a:ext uri="{FF2B5EF4-FFF2-40B4-BE49-F238E27FC236}">
                    <a16:creationId xmlns:a16="http://schemas.microsoft.com/office/drawing/2014/main" id="{07EDF934-FE81-DD7E-05A0-9B0BD1510220}"/>
                  </a:ext>
                </a:extLst>
              </p:cNvPr>
              <p:cNvPicPr/>
              <p:nvPr/>
            </p:nvPicPr>
            <p:blipFill>
              <a:blip r:embed="rId11"/>
              <a:stretch>
                <a:fillRect/>
              </a:stretch>
            </p:blipFill>
            <p:spPr>
              <a:xfrm>
                <a:off x="3377760" y="1207300"/>
                <a:ext cx="1430280" cy="108720"/>
              </a:xfrm>
              <a:prstGeom prst="rect">
                <a:avLst/>
              </a:prstGeom>
            </p:spPr>
          </p:pic>
        </mc:Fallback>
      </mc:AlternateContent>
      <p:grpSp>
        <p:nvGrpSpPr>
          <p:cNvPr id="31" name="Group 30">
            <a:extLst>
              <a:ext uri="{FF2B5EF4-FFF2-40B4-BE49-F238E27FC236}">
                <a16:creationId xmlns:a16="http://schemas.microsoft.com/office/drawing/2014/main" id="{FCA9596A-209C-D7A8-A56E-385309231AA6}"/>
              </a:ext>
            </a:extLst>
          </p:cNvPr>
          <p:cNvGrpSpPr/>
          <p:nvPr/>
        </p:nvGrpSpPr>
        <p:grpSpPr>
          <a:xfrm>
            <a:off x="941280" y="1664860"/>
            <a:ext cx="4549680" cy="177840"/>
            <a:chOff x="941280" y="1664860"/>
            <a:chExt cx="4549680" cy="177840"/>
          </a:xfrm>
        </p:grpSpPr>
        <mc:AlternateContent xmlns:mc="http://schemas.openxmlformats.org/markup-compatibility/2006">
          <mc:Choice xmlns:p14="http://schemas.microsoft.com/office/powerpoint/2010/main" Requires="p14">
            <p:contentPart p14:bwMode="auto" r:id="rId12">
              <p14:nvContentPartPr>
                <p14:cNvPr id="25" name="Ink 24">
                  <a:extLst>
                    <a:ext uri="{FF2B5EF4-FFF2-40B4-BE49-F238E27FC236}">
                      <a16:creationId xmlns:a16="http://schemas.microsoft.com/office/drawing/2014/main" id="{4F6352E6-B612-AFEB-92CA-69F3FA218032}"/>
                    </a:ext>
                  </a:extLst>
                </p14:cNvPr>
                <p14:cNvContentPartPr/>
                <p14:nvPr/>
              </p14:nvContentPartPr>
              <p14:xfrm>
                <a:off x="4796880" y="1664860"/>
                <a:ext cx="694080" cy="48240"/>
              </p14:xfrm>
            </p:contentPart>
          </mc:Choice>
          <mc:Fallback>
            <p:pic>
              <p:nvPicPr>
                <p:cNvPr id="25" name="Ink 24">
                  <a:extLst>
                    <a:ext uri="{FF2B5EF4-FFF2-40B4-BE49-F238E27FC236}">
                      <a16:creationId xmlns:a16="http://schemas.microsoft.com/office/drawing/2014/main" id="{4F6352E6-B612-AFEB-92CA-69F3FA218032}"/>
                    </a:ext>
                  </a:extLst>
                </p:cNvPr>
                <p:cNvPicPr/>
                <p:nvPr/>
              </p:nvPicPr>
              <p:blipFill>
                <a:blip r:embed="rId13"/>
                <a:stretch>
                  <a:fillRect/>
                </a:stretch>
              </p:blipFill>
              <p:spPr>
                <a:xfrm>
                  <a:off x="4778880" y="1646860"/>
                  <a:ext cx="7297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6" name="Ink 25">
                  <a:extLst>
                    <a:ext uri="{FF2B5EF4-FFF2-40B4-BE49-F238E27FC236}">
                      <a16:creationId xmlns:a16="http://schemas.microsoft.com/office/drawing/2014/main" id="{EBDA9158-ADCE-6459-781A-869C39110ADD}"/>
                    </a:ext>
                  </a:extLst>
                </p14:cNvPr>
                <p14:cNvContentPartPr/>
                <p14:nvPr/>
              </p14:nvContentPartPr>
              <p14:xfrm>
                <a:off x="4054920" y="1744780"/>
                <a:ext cx="658800" cy="53640"/>
              </p14:xfrm>
            </p:contentPart>
          </mc:Choice>
          <mc:Fallback>
            <p:pic>
              <p:nvPicPr>
                <p:cNvPr id="26" name="Ink 25">
                  <a:extLst>
                    <a:ext uri="{FF2B5EF4-FFF2-40B4-BE49-F238E27FC236}">
                      <a16:creationId xmlns:a16="http://schemas.microsoft.com/office/drawing/2014/main" id="{EBDA9158-ADCE-6459-781A-869C39110ADD}"/>
                    </a:ext>
                  </a:extLst>
                </p:cNvPr>
                <p:cNvPicPr/>
                <p:nvPr/>
              </p:nvPicPr>
              <p:blipFill>
                <a:blip r:embed="rId15"/>
                <a:stretch>
                  <a:fillRect/>
                </a:stretch>
              </p:blipFill>
              <p:spPr>
                <a:xfrm>
                  <a:off x="4037280" y="1726780"/>
                  <a:ext cx="6944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8" name="Ink 27">
                  <a:extLst>
                    <a:ext uri="{FF2B5EF4-FFF2-40B4-BE49-F238E27FC236}">
                      <a16:creationId xmlns:a16="http://schemas.microsoft.com/office/drawing/2014/main" id="{54803A2A-EBC7-205E-AE33-DBF88E7F3EE1}"/>
                    </a:ext>
                  </a:extLst>
                </p14:cNvPr>
                <p14:cNvContentPartPr/>
                <p14:nvPr/>
              </p14:nvContentPartPr>
              <p14:xfrm>
                <a:off x="2412960" y="1672780"/>
                <a:ext cx="1356120" cy="159840"/>
              </p14:xfrm>
            </p:contentPart>
          </mc:Choice>
          <mc:Fallback>
            <p:pic>
              <p:nvPicPr>
                <p:cNvPr id="28" name="Ink 27">
                  <a:extLst>
                    <a:ext uri="{FF2B5EF4-FFF2-40B4-BE49-F238E27FC236}">
                      <a16:creationId xmlns:a16="http://schemas.microsoft.com/office/drawing/2014/main" id="{54803A2A-EBC7-205E-AE33-DBF88E7F3EE1}"/>
                    </a:ext>
                  </a:extLst>
                </p:cNvPr>
                <p:cNvPicPr/>
                <p:nvPr/>
              </p:nvPicPr>
              <p:blipFill>
                <a:blip r:embed="rId17"/>
                <a:stretch>
                  <a:fillRect/>
                </a:stretch>
              </p:blipFill>
              <p:spPr>
                <a:xfrm>
                  <a:off x="2395320" y="1655140"/>
                  <a:ext cx="139176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9" name="Ink 28">
                  <a:extLst>
                    <a:ext uri="{FF2B5EF4-FFF2-40B4-BE49-F238E27FC236}">
                      <a16:creationId xmlns:a16="http://schemas.microsoft.com/office/drawing/2014/main" id="{383366C7-FE49-AEA0-8BF5-C106CDA9DDD6}"/>
                    </a:ext>
                  </a:extLst>
                </p14:cNvPr>
                <p14:cNvContentPartPr/>
                <p14:nvPr/>
              </p14:nvContentPartPr>
              <p14:xfrm>
                <a:off x="1742640" y="1817500"/>
                <a:ext cx="429840" cy="25200"/>
              </p14:xfrm>
            </p:contentPart>
          </mc:Choice>
          <mc:Fallback>
            <p:pic>
              <p:nvPicPr>
                <p:cNvPr id="29" name="Ink 28">
                  <a:extLst>
                    <a:ext uri="{FF2B5EF4-FFF2-40B4-BE49-F238E27FC236}">
                      <a16:creationId xmlns:a16="http://schemas.microsoft.com/office/drawing/2014/main" id="{383366C7-FE49-AEA0-8BF5-C106CDA9DDD6}"/>
                    </a:ext>
                  </a:extLst>
                </p:cNvPr>
                <p:cNvPicPr/>
                <p:nvPr/>
              </p:nvPicPr>
              <p:blipFill>
                <a:blip r:embed="rId19"/>
                <a:stretch>
                  <a:fillRect/>
                </a:stretch>
              </p:blipFill>
              <p:spPr>
                <a:xfrm>
                  <a:off x="1725000" y="1799500"/>
                  <a:ext cx="46548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0" name="Ink 29">
                  <a:extLst>
                    <a:ext uri="{FF2B5EF4-FFF2-40B4-BE49-F238E27FC236}">
                      <a16:creationId xmlns:a16="http://schemas.microsoft.com/office/drawing/2014/main" id="{70C066ED-EBDC-9117-4A95-BC65CCCA8AEF}"/>
                    </a:ext>
                  </a:extLst>
                </p14:cNvPr>
                <p14:cNvContentPartPr/>
                <p14:nvPr/>
              </p14:nvContentPartPr>
              <p14:xfrm>
                <a:off x="941280" y="1797700"/>
                <a:ext cx="655920" cy="28800"/>
              </p14:xfrm>
            </p:contentPart>
          </mc:Choice>
          <mc:Fallback>
            <p:pic>
              <p:nvPicPr>
                <p:cNvPr id="30" name="Ink 29">
                  <a:extLst>
                    <a:ext uri="{FF2B5EF4-FFF2-40B4-BE49-F238E27FC236}">
                      <a16:creationId xmlns:a16="http://schemas.microsoft.com/office/drawing/2014/main" id="{70C066ED-EBDC-9117-4A95-BC65CCCA8AEF}"/>
                    </a:ext>
                  </a:extLst>
                </p:cNvPr>
                <p:cNvPicPr/>
                <p:nvPr/>
              </p:nvPicPr>
              <p:blipFill>
                <a:blip r:embed="rId21"/>
                <a:stretch>
                  <a:fillRect/>
                </a:stretch>
              </p:blipFill>
              <p:spPr>
                <a:xfrm>
                  <a:off x="923640" y="1780060"/>
                  <a:ext cx="691560" cy="64440"/>
                </a:xfrm>
                <a:prstGeom prst="rect">
                  <a:avLst/>
                </a:prstGeom>
              </p:spPr>
            </p:pic>
          </mc:Fallback>
        </mc:AlternateContent>
      </p:grpSp>
      <p:grpSp>
        <p:nvGrpSpPr>
          <p:cNvPr id="48" name="Group 47">
            <a:extLst>
              <a:ext uri="{FF2B5EF4-FFF2-40B4-BE49-F238E27FC236}">
                <a16:creationId xmlns:a16="http://schemas.microsoft.com/office/drawing/2014/main" id="{44772D7C-03F1-4D89-3119-C7773EAC7EA6}"/>
              </a:ext>
            </a:extLst>
          </p:cNvPr>
          <p:cNvGrpSpPr/>
          <p:nvPr/>
        </p:nvGrpSpPr>
        <p:grpSpPr>
          <a:xfrm>
            <a:off x="1722120" y="2254900"/>
            <a:ext cx="7556760" cy="132480"/>
            <a:chOff x="1722120" y="2254900"/>
            <a:chExt cx="7556760" cy="132480"/>
          </a:xfrm>
        </p:grpSpPr>
        <mc:AlternateContent xmlns:mc="http://schemas.openxmlformats.org/markup-compatibility/2006">
          <mc:Choice xmlns:p14="http://schemas.microsoft.com/office/powerpoint/2010/main" Requires="p14">
            <p:contentPart p14:bwMode="auto" r:id="rId22">
              <p14:nvContentPartPr>
                <p14:cNvPr id="32" name="Ink 31">
                  <a:extLst>
                    <a:ext uri="{FF2B5EF4-FFF2-40B4-BE49-F238E27FC236}">
                      <a16:creationId xmlns:a16="http://schemas.microsoft.com/office/drawing/2014/main" id="{D75737F9-76F0-D9F6-F5F8-8719E78E1A2E}"/>
                    </a:ext>
                  </a:extLst>
                </p14:cNvPr>
                <p14:cNvContentPartPr/>
                <p14:nvPr/>
              </p14:nvContentPartPr>
              <p14:xfrm>
                <a:off x="8530080" y="2298100"/>
                <a:ext cx="748800" cy="56520"/>
              </p14:xfrm>
            </p:contentPart>
          </mc:Choice>
          <mc:Fallback>
            <p:pic>
              <p:nvPicPr>
                <p:cNvPr id="32" name="Ink 31">
                  <a:extLst>
                    <a:ext uri="{FF2B5EF4-FFF2-40B4-BE49-F238E27FC236}">
                      <a16:creationId xmlns:a16="http://schemas.microsoft.com/office/drawing/2014/main" id="{D75737F9-76F0-D9F6-F5F8-8719E78E1A2E}"/>
                    </a:ext>
                  </a:extLst>
                </p:cNvPr>
                <p:cNvPicPr/>
                <p:nvPr/>
              </p:nvPicPr>
              <p:blipFill>
                <a:blip r:embed="rId23"/>
                <a:stretch>
                  <a:fillRect/>
                </a:stretch>
              </p:blipFill>
              <p:spPr>
                <a:xfrm>
                  <a:off x="8512080" y="2280100"/>
                  <a:ext cx="7844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3" name="Ink 32">
                  <a:extLst>
                    <a:ext uri="{FF2B5EF4-FFF2-40B4-BE49-F238E27FC236}">
                      <a16:creationId xmlns:a16="http://schemas.microsoft.com/office/drawing/2014/main" id="{9A7EB792-9A11-75DE-5826-A9E0B1D6A3BF}"/>
                    </a:ext>
                  </a:extLst>
                </p14:cNvPr>
                <p14:cNvContentPartPr/>
                <p14:nvPr/>
              </p14:nvContentPartPr>
              <p14:xfrm>
                <a:off x="7218600" y="2254900"/>
                <a:ext cx="1182240" cy="103320"/>
              </p14:xfrm>
            </p:contentPart>
          </mc:Choice>
          <mc:Fallback>
            <p:pic>
              <p:nvPicPr>
                <p:cNvPr id="33" name="Ink 32">
                  <a:extLst>
                    <a:ext uri="{FF2B5EF4-FFF2-40B4-BE49-F238E27FC236}">
                      <a16:creationId xmlns:a16="http://schemas.microsoft.com/office/drawing/2014/main" id="{9A7EB792-9A11-75DE-5826-A9E0B1D6A3BF}"/>
                    </a:ext>
                  </a:extLst>
                </p:cNvPr>
                <p:cNvPicPr/>
                <p:nvPr/>
              </p:nvPicPr>
              <p:blipFill>
                <a:blip r:embed="rId25"/>
                <a:stretch>
                  <a:fillRect/>
                </a:stretch>
              </p:blipFill>
              <p:spPr>
                <a:xfrm>
                  <a:off x="7200600" y="2236900"/>
                  <a:ext cx="12178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4" name="Ink 33">
                  <a:extLst>
                    <a:ext uri="{FF2B5EF4-FFF2-40B4-BE49-F238E27FC236}">
                      <a16:creationId xmlns:a16="http://schemas.microsoft.com/office/drawing/2014/main" id="{DC7A9805-C952-FF72-D0AC-B4A976346CF4}"/>
                    </a:ext>
                  </a:extLst>
                </p14:cNvPr>
                <p14:cNvContentPartPr/>
                <p14:nvPr/>
              </p14:nvContentPartPr>
              <p14:xfrm>
                <a:off x="6519480" y="2323660"/>
                <a:ext cx="466560" cy="28800"/>
              </p14:xfrm>
            </p:contentPart>
          </mc:Choice>
          <mc:Fallback>
            <p:pic>
              <p:nvPicPr>
                <p:cNvPr id="34" name="Ink 33">
                  <a:extLst>
                    <a:ext uri="{FF2B5EF4-FFF2-40B4-BE49-F238E27FC236}">
                      <a16:creationId xmlns:a16="http://schemas.microsoft.com/office/drawing/2014/main" id="{DC7A9805-C952-FF72-D0AC-B4A976346CF4}"/>
                    </a:ext>
                  </a:extLst>
                </p:cNvPr>
                <p:cNvPicPr/>
                <p:nvPr/>
              </p:nvPicPr>
              <p:blipFill>
                <a:blip r:embed="rId27"/>
                <a:stretch>
                  <a:fillRect/>
                </a:stretch>
              </p:blipFill>
              <p:spPr>
                <a:xfrm>
                  <a:off x="6501840" y="2305660"/>
                  <a:ext cx="5022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6" name="Ink 35">
                  <a:extLst>
                    <a:ext uri="{FF2B5EF4-FFF2-40B4-BE49-F238E27FC236}">
                      <a16:creationId xmlns:a16="http://schemas.microsoft.com/office/drawing/2014/main" id="{D4ECDAEC-DA48-2557-8FA7-710A9A258FE4}"/>
                    </a:ext>
                  </a:extLst>
                </p14:cNvPr>
                <p14:cNvContentPartPr/>
                <p14:nvPr/>
              </p14:nvContentPartPr>
              <p14:xfrm>
                <a:off x="5625960" y="2257420"/>
                <a:ext cx="735480" cy="60120"/>
              </p14:xfrm>
            </p:contentPart>
          </mc:Choice>
          <mc:Fallback>
            <p:pic>
              <p:nvPicPr>
                <p:cNvPr id="36" name="Ink 35">
                  <a:extLst>
                    <a:ext uri="{FF2B5EF4-FFF2-40B4-BE49-F238E27FC236}">
                      <a16:creationId xmlns:a16="http://schemas.microsoft.com/office/drawing/2014/main" id="{D4ECDAEC-DA48-2557-8FA7-710A9A258FE4}"/>
                    </a:ext>
                  </a:extLst>
                </p:cNvPr>
                <p:cNvPicPr/>
                <p:nvPr/>
              </p:nvPicPr>
              <p:blipFill>
                <a:blip r:embed="rId29"/>
                <a:stretch>
                  <a:fillRect/>
                </a:stretch>
              </p:blipFill>
              <p:spPr>
                <a:xfrm>
                  <a:off x="5608320" y="2239780"/>
                  <a:ext cx="7711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8" name="Ink 37">
                  <a:extLst>
                    <a:ext uri="{FF2B5EF4-FFF2-40B4-BE49-F238E27FC236}">
                      <a16:creationId xmlns:a16="http://schemas.microsoft.com/office/drawing/2014/main" id="{9BC7BE60-3E38-F8DE-F966-9023F73656EA}"/>
                    </a:ext>
                  </a:extLst>
                </p14:cNvPr>
                <p14:cNvContentPartPr/>
                <p14:nvPr/>
              </p14:nvContentPartPr>
              <p14:xfrm>
                <a:off x="4410240" y="2303140"/>
                <a:ext cx="887760" cy="54360"/>
              </p14:xfrm>
            </p:contentPart>
          </mc:Choice>
          <mc:Fallback>
            <p:pic>
              <p:nvPicPr>
                <p:cNvPr id="38" name="Ink 37">
                  <a:extLst>
                    <a:ext uri="{FF2B5EF4-FFF2-40B4-BE49-F238E27FC236}">
                      <a16:creationId xmlns:a16="http://schemas.microsoft.com/office/drawing/2014/main" id="{9BC7BE60-3E38-F8DE-F966-9023F73656EA}"/>
                    </a:ext>
                  </a:extLst>
                </p:cNvPr>
                <p:cNvPicPr/>
                <p:nvPr/>
              </p:nvPicPr>
              <p:blipFill>
                <a:blip r:embed="rId31"/>
                <a:stretch>
                  <a:fillRect/>
                </a:stretch>
              </p:blipFill>
              <p:spPr>
                <a:xfrm>
                  <a:off x="4392240" y="2285500"/>
                  <a:ext cx="9234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9" name="Ink 38">
                  <a:extLst>
                    <a:ext uri="{FF2B5EF4-FFF2-40B4-BE49-F238E27FC236}">
                      <a16:creationId xmlns:a16="http://schemas.microsoft.com/office/drawing/2014/main" id="{4C9BBAF5-D96E-9E5F-A299-5B9B454D1427}"/>
                    </a:ext>
                  </a:extLst>
                </p14:cNvPr>
                <p14:cNvContentPartPr/>
                <p14:nvPr/>
              </p14:nvContentPartPr>
              <p14:xfrm>
                <a:off x="4008120" y="2271820"/>
                <a:ext cx="369720" cy="43920"/>
              </p14:xfrm>
            </p:contentPart>
          </mc:Choice>
          <mc:Fallback>
            <p:pic>
              <p:nvPicPr>
                <p:cNvPr id="39" name="Ink 38">
                  <a:extLst>
                    <a:ext uri="{FF2B5EF4-FFF2-40B4-BE49-F238E27FC236}">
                      <a16:creationId xmlns:a16="http://schemas.microsoft.com/office/drawing/2014/main" id="{4C9BBAF5-D96E-9E5F-A299-5B9B454D1427}"/>
                    </a:ext>
                  </a:extLst>
                </p:cNvPr>
                <p:cNvPicPr/>
                <p:nvPr/>
              </p:nvPicPr>
              <p:blipFill>
                <a:blip r:embed="rId33"/>
                <a:stretch>
                  <a:fillRect/>
                </a:stretch>
              </p:blipFill>
              <p:spPr>
                <a:xfrm>
                  <a:off x="3990480" y="2254180"/>
                  <a:ext cx="4053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41" name="Ink 40">
                  <a:extLst>
                    <a:ext uri="{FF2B5EF4-FFF2-40B4-BE49-F238E27FC236}">
                      <a16:creationId xmlns:a16="http://schemas.microsoft.com/office/drawing/2014/main" id="{CFAF2576-DBA4-4AD9-90A2-BBCCB5C6CB3B}"/>
                    </a:ext>
                  </a:extLst>
                </p14:cNvPr>
                <p14:cNvContentPartPr/>
                <p14:nvPr/>
              </p14:nvContentPartPr>
              <p14:xfrm>
                <a:off x="2375160" y="2264980"/>
                <a:ext cx="1395000" cy="112320"/>
              </p14:xfrm>
            </p:contentPart>
          </mc:Choice>
          <mc:Fallback>
            <p:pic>
              <p:nvPicPr>
                <p:cNvPr id="41" name="Ink 40">
                  <a:extLst>
                    <a:ext uri="{FF2B5EF4-FFF2-40B4-BE49-F238E27FC236}">
                      <a16:creationId xmlns:a16="http://schemas.microsoft.com/office/drawing/2014/main" id="{CFAF2576-DBA4-4AD9-90A2-BBCCB5C6CB3B}"/>
                    </a:ext>
                  </a:extLst>
                </p:cNvPr>
                <p:cNvPicPr/>
                <p:nvPr/>
              </p:nvPicPr>
              <p:blipFill>
                <a:blip r:embed="rId35"/>
                <a:stretch>
                  <a:fillRect/>
                </a:stretch>
              </p:blipFill>
              <p:spPr>
                <a:xfrm>
                  <a:off x="2357160" y="2246980"/>
                  <a:ext cx="143064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42" name="Ink 41">
                  <a:extLst>
                    <a:ext uri="{FF2B5EF4-FFF2-40B4-BE49-F238E27FC236}">
                      <a16:creationId xmlns:a16="http://schemas.microsoft.com/office/drawing/2014/main" id="{AFADD5E7-608C-DDF1-0B6B-857EBEE93633}"/>
                    </a:ext>
                  </a:extLst>
                </p14:cNvPr>
                <p14:cNvContentPartPr/>
                <p14:nvPr/>
              </p14:nvContentPartPr>
              <p14:xfrm>
                <a:off x="1722120" y="2285140"/>
                <a:ext cx="482400" cy="102240"/>
              </p14:xfrm>
            </p:contentPart>
          </mc:Choice>
          <mc:Fallback>
            <p:pic>
              <p:nvPicPr>
                <p:cNvPr id="42" name="Ink 41">
                  <a:extLst>
                    <a:ext uri="{FF2B5EF4-FFF2-40B4-BE49-F238E27FC236}">
                      <a16:creationId xmlns:a16="http://schemas.microsoft.com/office/drawing/2014/main" id="{AFADD5E7-608C-DDF1-0B6B-857EBEE93633}"/>
                    </a:ext>
                  </a:extLst>
                </p:cNvPr>
                <p:cNvPicPr/>
                <p:nvPr/>
              </p:nvPicPr>
              <p:blipFill>
                <a:blip r:embed="rId37"/>
                <a:stretch>
                  <a:fillRect/>
                </a:stretch>
              </p:blipFill>
              <p:spPr>
                <a:xfrm>
                  <a:off x="1704120" y="2267500"/>
                  <a:ext cx="5180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44" name="Ink 43">
                  <a:extLst>
                    <a:ext uri="{FF2B5EF4-FFF2-40B4-BE49-F238E27FC236}">
                      <a16:creationId xmlns:a16="http://schemas.microsoft.com/office/drawing/2014/main" id="{D6790C0F-6DE4-94D6-A4C2-BAD3FDAAB4FD}"/>
                    </a:ext>
                  </a:extLst>
                </p14:cNvPr>
                <p14:cNvContentPartPr/>
                <p14:nvPr/>
              </p14:nvContentPartPr>
              <p14:xfrm>
                <a:off x="6453240" y="2274700"/>
                <a:ext cx="1237320" cy="79920"/>
              </p14:xfrm>
            </p:contentPart>
          </mc:Choice>
          <mc:Fallback>
            <p:pic>
              <p:nvPicPr>
                <p:cNvPr id="44" name="Ink 43">
                  <a:extLst>
                    <a:ext uri="{FF2B5EF4-FFF2-40B4-BE49-F238E27FC236}">
                      <a16:creationId xmlns:a16="http://schemas.microsoft.com/office/drawing/2014/main" id="{D6790C0F-6DE4-94D6-A4C2-BAD3FDAAB4FD}"/>
                    </a:ext>
                  </a:extLst>
                </p:cNvPr>
                <p:cNvPicPr/>
                <p:nvPr/>
              </p:nvPicPr>
              <p:blipFill>
                <a:blip r:embed="rId39"/>
                <a:stretch>
                  <a:fillRect/>
                </a:stretch>
              </p:blipFill>
              <p:spPr>
                <a:xfrm>
                  <a:off x="6435600" y="2257060"/>
                  <a:ext cx="12729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45" name="Ink 44">
                  <a:extLst>
                    <a:ext uri="{FF2B5EF4-FFF2-40B4-BE49-F238E27FC236}">
                      <a16:creationId xmlns:a16="http://schemas.microsoft.com/office/drawing/2014/main" id="{5C5FE724-9990-3EAB-899D-9DA5C77DFFAA}"/>
                    </a:ext>
                  </a:extLst>
                </p14:cNvPr>
                <p14:cNvContentPartPr/>
                <p14:nvPr/>
              </p14:nvContentPartPr>
              <p14:xfrm>
                <a:off x="5447760" y="2267500"/>
                <a:ext cx="876960" cy="53640"/>
              </p14:xfrm>
            </p:contentPart>
          </mc:Choice>
          <mc:Fallback>
            <p:pic>
              <p:nvPicPr>
                <p:cNvPr id="45" name="Ink 44">
                  <a:extLst>
                    <a:ext uri="{FF2B5EF4-FFF2-40B4-BE49-F238E27FC236}">
                      <a16:creationId xmlns:a16="http://schemas.microsoft.com/office/drawing/2014/main" id="{5C5FE724-9990-3EAB-899D-9DA5C77DFFAA}"/>
                    </a:ext>
                  </a:extLst>
                </p:cNvPr>
                <p:cNvPicPr/>
                <p:nvPr/>
              </p:nvPicPr>
              <p:blipFill>
                <a:blip r:embed="rId41"/>
                <a:stretch>
                  <a:fillRect/>
                </a:stretch>
              </p:blipFill>
              <p:spPr>
                <a:xfrm>
                  <a:off x="5430120" y="2249500"/>
                  <a:ext cx="9126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7" name="Ink 46">
                  <a:extLst>
                    <a:ext uri="{FF2B5EF4-FFF2-40B4-BE49-F238E27FC236}">
                      <a16:creationId xmlns:a16="http://schemas.microsoft.com/office/drawing/2014/main" id="{DF53BAA1-3BA3-60C6-9FE9-81CC28465CAD}"/>
                    </a:ext>
                  </a:extLst>
                </p14:cNvPr>
                <p14:cNvContentPartPr/>
                <p14:nvPr/>
              </p14:nvContentPartPr>
              <p14:xfrm>
                <a:off x="1789440" y="2265700"/>
                <a:ext cx="3465000" cy="108360"/>
              </p14:xfrm>
            </p:contentPart>
          </mc:Choice>
          <mc:Fallback>
            <p:pic>
              <p:nvPicPr>
                <p:cNvPr id="47" name="Ink 46">
                  <a:extLst>
                    <a:ext uri="{FF2B5EF4-FFF2-40B4-BE49-F238E27FC236}">
                      <a16:creationId xmlns:a16="http://schemas.microsoft.com/office/drawing/2014/main" id="{DF53BAA1-3BA3-60C6-9FE9-81CC28465CAD}"/>
                    </a:ext>
                  </a:extLst>
                </p:cNvPr>
                <p:cNvPicPr/>
                <p:nvPr/>
              </p:nvPicPr>
              <p:blipFill>
                <a:blip r:embed="rId43"/>
                <a:stretch>
                  <a:fillRect/>
                </a:stretch>
              </p:blipFill>
              <p:spPr>
                <a:xfrm>
                  <a:off x="1771440" y="2247700"/>
                  <a:ext cx="3500640" cy="144000"/>
                </a:xfrm>
                <a:prstGeom prst="rect">
                  <a:avLst/>
                </a:prstGeom>
              </p:spPr>
            </p:pic>
          </mc:Fallback>
        </mc:AlternateContent>
      </p:grpSp>
      <p:grpSp>
        <p:nvGrpSpPr>
          <p:cNvPr id="77" name="Group 76">
            <a:extLst>
              <a:ext uri="{FF2B5EF4-FFF2-40B4-BE49-F238E27FC236}">
                <a16:creationId xmlns:a16="http://schemas.microsoft.com/office/drawing/2014/main" id="{83102616-9B1A-5119-B99D-12E8B17AA42A}"/>
              </a:ext>
            </a:extLst>
          </p:cNvPr>
          <p:cNvGrpSpPr/>
          <p:nvPr/>
        </p:nvGrpSpPr>
        <p:grpSpPr>
          <a:xfrm>
            <a:off x="452760" y="2731540"/>
            <a:ext cx="8749800" cy="196920"/>
            <a:chOff x="452760" y="2731540"/>
            <a:chExt cx="8749800" cy="196920"/>
          </a:xfrm>
        </p:grpSpPr>
        <mc:AlternateContent xmlns:mc="http://schemas.openxmlformats.org/markup-compatibility/2006">
          <mc:Choice xmlns:p14="http://schemas.microsoft.com/office/powerpoint/2010/main" Requires="p14">
            <p:contentPart p14:bwMode="auto" r:id="rId44">
              <p14:nvContentPartPr>
                <p14:cNvPr id="49" name="Ink 48">
                  <a:extLst>
                    <a:ext uri="{FF2B5EF4-FFF2-40B4-BE49-F238E27FC236}">
                      <a16:creationId xmlns:a16="http://schemas.microsoft.com/office/drawing/2014/main" id="{D1CF85BF-57A7-4C4D-F852-D0A8E59A21DA}"/>
                    </a:ext>
                  </a:extLst>
                </p14:cNvPr>
                <p14:cNvContentPartPr/>
                <p14:nvPr/>
              </p14:nvContentPartPr>
              <p14:xfrm>
                <a:off x="8797560" y="2744140"/>
                <a:ext cx="405000" cy="81360"/>
              </p14:xfrm>
            </p:contentPart>
          </mc:Choice>
          <mc:Fallback>
            <p:pic>
              <p:nvPicPr>
                <p:cNvPr id="49" name="Ink 48">
                  <a:extLst>
                    <a:ext uri="{FF2B5EF4-FFF2-40B4-BE49-F238E27FC236}">
                      <a16:creationId xmlns:a16="http://schemas.microsoft.com/office/drawing/2014/main" id="{D1CF85BF-57A7-4C4D-F852-D0A8E59A21DA}"/>
                    </a:ext>
                  </a:extLst>
                </p:cNvPr>
                <p:cNvPicPr/>
                <p:nvPr/>
              </p:nvPicPr>
              <p:blipFill>
                <a:blip r:embed="rId45"/>
                <a:stretch>
                  <a:fillRect/>
                </a:stretch>
              </p:blipFill>
              <p:spPr>
                <a:xfrm>
                  <a:off x="8779920" y="2726500"/>
                  <a:ext cx="4406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50" name="Ink 49">
                  <a:extLst>
                    <a:ext uri="{FF2B5EF4-FFF2-40B4-BE49-F238E27FC236}">
                      <a16:creationId xmlns:a16="http://schemas.microsoft.com/office/drawing/2014/main" id="{E69DE00D-A402-465E-3EF5-A1F6A5EBA9D5}"/>
                    </a:ext>
                  </a:extLst>
                </p14:cNvPr>
                <p14:cNvContentPartPr/>
                <p14:nvPr/>
              </p14:nvContentPartPr>
              <p14:xfrm>
                <a:off x="8109960" y="2791300"/>
                <a:ext cx="507960" cy="38520"/>
              </p14:xfrm>
            </p:contentPart>
          </mc:Choice>
          <mc:Fallback>
            <p:pic>
              <p:nvPicPr>
                <p:cNvPr id="50" name="Ink 49">
                  <a:extLst>
                    <a:ext uri="{FF2B5EF4-FFF2-40B4-BE49-F238E27FC236}">
                      <a16:creationId xmlns:a16="http://schemas.microsoft.com/office/drawing/2014/main" id="{E69DE00D-A402-465E-3EF5-A1F6A5EBA9D5}"/>
                    </a:ext>
                  </a:extLst>
                </p:cNvPr>
                <p:cNvPicPr/>
                <p:nvPr/>
              </p:nvPicPr>
              <p:blipFill>
                <a:blip r:embed="rId47"/>
                <a:stretch>
                  <a:fillRect/>
                </a:stretch>
              </p:blipFill>
              <p:spPr>
                <a:xfrm>
                  <a:off x="8092320" y="2773660"/>
                  <a:ext cx="5436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51" name="Ink 50">
                  <a:extLst>
                    <a:ext uri="{FF2B5EF4-FFF2-40B4-BE49-F238E27FC236}">
                      <a16:creationId xmlns:a16="http://schemas.microsoft.com/office/drawing/2014/main" id="{5ADAFC15-AFD2-A713-DC55-B184EB7187BA}"/>
                    </a:ext>
                  </a:extLst>
                </p14:cNvPr>
                <p14:cNvContentPartPr/>
                <p14:nvPr/>
              </p14:nvContentPartPr>
              <p14:xfrm>
                <a:off x="6483480" y="2844580"/>
                <a:ext cx="1326600" cy="47520"/>
              </p14:xfrm>
            </p:contentPart>
          </mc:Choice>
          <mc:Fallback>
            <p:pic>
              <p:nvPicPr>
                <p:cNvPr id="51" name="Ink 50">
                  <a:extLst>
                    <a:ext uri="{FF2B5EF4-FFF2-40B4-BE49-F238E27FC236}">
                      <a16:creationId xmlns:a16="http://schemas.microsoft.com/office/drawing/2014/main" id="{5ADAFC15-AFD2-A713-DC55-B184EB7187BA}"/>
                    </a:ext>
                  </a:extLst>
                </p:cNvPr>
                <p:cNvPicPr/>
                <p:nvPr/>
              </p:nvPicPr>
              <p:blipFill>
                <a:blip r:embed="rId49"/>
                <a:stretch>
                  <a:fillRect/>
                </a:stretch>
              </p:blipFill>
              <p:spPr>
                <a:xfrm>
                  <a:off x="6465480" y="2826940"/>
                  <a:ext cx="13622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53" name="Ink 52">
                  <a:extLst>
                    <a:ext uri="{FF2B5EF4-FFF2-40B4-BE49-F238E27FC236}">
                      <a16:creationId xmlns:a16="http://schemas.microsoft.com/office/drawing/2014/main" id="{2DA5CC1D-8A42-7BE0-3631-2B9CB297F412}"/>
                    </a:ext>
                  </a:extLst>
                </p14:cNvPr>
                <p14:cNvContentPartPr/>
                <p14:nvPr/>
              </p14:nvContentPartPr>
              <p14:xfrm>
                <a:off x="5485200" y="2821900"/>
                <a:ext cx="904320" cy="68760"/>
              </p14:xfrm>
            </p:contentPart>
          </mc:Choice>
          <mc:Fallback>
            <p:pic>
              <p:nvPicPr>
                <p:cNvPr id="53" name="Ink 52">
                  <a:extLst>
                    <a:ext uri="{FF2B5EF4-FFF2-40B4-BE49-F238E27FC236}">
                      <a16:creationId xmlns:a16="http://schemas.microsoft.com/office/drawing/2014/main" id="{2DA5CC1D-8A42-7BE0-3631-2B9CB297F412}"/>
                    </a:ext>
                  </a:extLst>
                </p:cNvPr>
                <p:cNvPicPr/>
                <p:nvPr/>
              </p:nvPicPr>
              <p:blipFill>
                <a:blip r:embed="rId51"/>
                <a:stretch>
                  <a:fillRect/>
                </a:stretch>
              </p:blipFill>
              <p:spPr>
                <a:xfrm>
                  <a:off x="5467560" y="2804260"/>
                  <a:ext cx="9399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55" name="Ink 54">
                  <a:extLst>
                    <a:ext uri="{FF2B5EF4-FFF2-40B4-BE49-F238E27FC236}">
                      <a16:creationId xmlns:a16="http://schemas.microsoft.com/office/drawing/2014/main" id="{4C10D6C6-2927-0D2F-CF1E-DE5F3B8FAF94}"/>
                    </a:ext>
                  </a:extLst>
                </p14:cNvPr>
                <p14:cNvContentPartPr/>
                <p14:nvPr/>
              </p14:nvContentPartPr>
              <p14:xfrm>
                <a:off x="5083800" y="2788060"/>
                <a:ext cx="463320" cy="21960"/>
              </p14:xfrm>
            </p:contentPart>
          </mc:Choice>
          <mc:Fallback>
            <p:pic>
              <p:nvPicPr>
                <p:cNvPr id="55" name="Ink 54">
                  <a:extLst>
                    <a:ext uri="{FF2B5EF4-FFF2-40B4-BE49-F238E27FC236}">
                      <a16:creationId xmlns:a16="http://schemas.microsoft.com/office/drawing/2014/main" id="{4C10D6C6-2927-0D2F-CF1E-DE5F3B8FAF94}"/>
                    </a:ext>
                  </a:extLst>
                </p:cNvPr>
                <p:cNvPicPr/>
                <p:nvPr/>
              </p:nvPicPr>
              <p:blipFill>
                <a:blip r:embed="rId53"/>
                <a:stretch>
                  <a:fillRect/>
                </a:stretch>
              </p:blipFill>
              <p:spPr>
                <a:xfrm>
                  <a:off x="5066160" y="2770420"/>
                  <a:ext cx="49896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57" name="Ink 56">
                  <a:extLst>
                    <a:ext uri="{FF2B5EF4-FFF2-40B4-BE49-F238E27FC236}">
                      <a16:creationId xmlns:a16="http://schemas.microsoft.com/office/drawing/2014/main" id="{B130ED66-06B3-D462-7C0F-564F4FCADECF}"/>
                    </a:ext>
                  </a:extLst>
                </p14:cNvPr>
                <p14:cNvContentPartPr/>
                <p14:nvPr/>
              </p14:nvContentPartPr>
              <p14:xfrm>
                <a:off x="4195320" y="2731540"/>
                <a:ext cx="734040" cy="129240"/>
              </p14:xfrm>
            </p:contentPart>
          </mc:Choice>
          <mc:Fallback>
            <p:pic>
              <p:nvPicPr>
                <p:cNvPr id="57" name="Ink 56">
                  <a:extLst>
                    <a:ext uri="{FF2B5EF4-FFF2-40B4-BE49-F238E27FC236}">
                      <a16:creationId xmlns:a16="http://schemas.microsoft.com/office/drawing/2014/main" id="{B130ED66-06B3-D462-7C0F-564F4FCADECF}"/>
                    </a:ext>
                  </a:extLst>
                </p:cNvPr>
                <p:cNvPicPr/>
                <p:nvPr/>
              </p:nvPicPr>
              <p:blipFill>
                <a:blip r:embed="rId55"/>
                <a:stretch>
                  <a:fillRect/>
                </a:stretch>
              </p:blipFill>
              <p:spPr>
                <a:xfrm>
                  <a:off x="4177320" y="2713900"/>
                  <a:ext cx="7696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58" name="Ink 57">
                  <a:extLst>
                    <a:ext uri="{FF2B5EF4-FFF2-40B4-BE49-F238E27FC236}">
                      <a16:creationId xmlns:a16="http://schemas.microsoft.com/office/drawing/2014/main" id="{0F8686AF-62B3-B96B-B1D6-0FB143FFE804}"/>
                    </a:ext>
                  </a:extLst>
                </p14:cNvPr>
                <p14:cNvContentPartPr/>
                <p14:nvPr/>
              </p14:nvContentPartPr>
              <p14:xfrm>
                <a:off x="3607440" y="2775820"/>
                <a:ext cx="505800" cy="45000"/>
              </p14:xfrm>
            </p:contentPart>
          </mc:Choice>
          <mc:Fallback>
            <p:pic>
              <p:nvPicPr>
                <p:cNvPr id="58" name="Ink 57">
                  <a:extLst>
                    <a:ext uri="{FF2B5EF4-FFF2-40B4-BE49-F238E27FC236}">
                      <a16:creationId xmlns:a16="http://schemas.microsoft.com/office/drawing/2014/main" id="{0F8686AF-62B3-B96B-B1D6-0FB143FFE804}"/>
                    </a:ext>
                  </a:extLst>
                </p:cNvPr>
                <p:cNvPicPr/>
                <p:nvPr/>
              </p:nvPicPr>
              <p:blipFill>
                <a:blip r:embed="rId57"/>
                <a:stretch>
                  <a:fillRect/>
                </a:stretch>
              </p:blipFill>
              <p:spPr>
                <a:xfrm>
                  <a:off x="3589800" y="2757820"/>
                  <a:ext cx="5414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60" name="Ink 59">
                  <a:extLst>
                    <a:ext uri="{FF2B5EF4-FFF2-40B4-BE49-F238E27FC236}">
                      <a16:creationId xmlns:a16="http://schemas.microsoft.com/office/drawing/2014/main" id="{E9F1CD10-4993-0793-EA75-BAC7A0AC2108}"/>
                    </a:ext>
                  </a:extLst>
                </p14:cNvPr>
                <p14:cNvContentPartPr/>
                <p14:nvPr/>
              </p14:nvContentPartPr>
              <p14:xfrm>
                <a:off x="2576040" y="2818660"/>
                <a:ext cx="701640" cy="56880"/>
              </p14:xfrm>
            </p:contentPart>
          </mc:Choice>
          <mc:Fallback>
            <p:pic>
              <p:nvPicPr>
                <p:cNvPr id="60" name="Ink 59">
                  <a:extLst>
                    <a:ext uri="{FF2B5EF4-FFF2-40B4-BE49-F238E27FC236}">
                      <a16:creationId xmlns:a16="http://schemas.microsoft.com/office/drawing/2014/main" id="{E9F1CD10-4993-0793-EA75-BAC7A0AC2108}"/>
                    </a:ext>
                  </a:extLst>
                </p:cNvPr>
                <p:cNvPicPr/>
                <p:nvPr/>
              </p:nvPicPr>
              <p:blipFill>
                <a:blip r:embed="rId59"/>
                <a:stretch>
                  <a:fillRect/>
                </a:stretch>
              </p:blipFill>
              <p:spPr>
                <a:xfrm>
                  <a:off x="2558040" y="2801020"/>
                  <a:ext cx="7372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61" name="Ink 60">
                  <a:extLst>
                    <a:ext uri="{FF2B5EF4-FFF2-40B4-BE49-F238E27FC236}">
                      <a16:creationId xmlns:a16="http://schemas.microsoft.com/office/drawing/2014/main" id="{F070010D-12B0-BAFF-B7F7-AA147684A846}"/>
                    </a:ext>
                  </a:extLst>
                </p14:cNvPr>
                <p14:cNvContentPartPr/>
                <p14:nvPr/>
              </p14:nvContentPartPr>
              <p14:xfrm>
                <a:off x="1280040" y="2849620"/>
                <a:ext cx="1116000" cy="78840"/>
              </p14:xfrm>
            </p:contentPart>
          </mc:Choice>
          <mc:Fallback>
            <p:pic>
              <p:nvPicPr>
                <p:cNvPr id="61" name="Ink 60">
                  <a:extLst>
                    <a:ext uri="{FF2B5EF4-FFF2-40B4-BE49-F238E27FC236}">
                      <a16:creationId xmlns:a16="http://schemas.microsoft.com/office/drawing/2014/main" id="{F070010D-12B0-BAFF-B7F7-AA147684A846}"/>
                    </a:ext>
                  </a:extLst>
                </p:cNvPr>
                <p:cNvPicPr/>
                <p:nvPr/>
              </p:nvPicPr>
              <p:blipFill>
                <a:blip r:embed="rId61"/>
                <a:stretch>
                  <a:fillRect/>
                </a:stretch>
              </p:blipFill>
              <p:spPr>
                <a:xfrm>
                  <a:off x="1262040" y="2831620"/>
                  <a:ext cx="115164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63" name="Ink 62">
                  <a:extLst>
                    <a:ext uri="{FF2B5EF4-FFF2-40B4-BE49-F238E27FC236}">
                      <a16:creationId xmlns:a16="http://schemas.microsoft.com/office/drawing/2014/main" id="{A4748ED5-A781-4AEB-93C0-B373C7F3063E}"/>
                    </a:ext>
                  </a:extLst>
                </p14:cNvPr>
                <p14:cNvContentPartPr/>
                <p14:nvPr/>
              </p14:nvContentPartPr>
              <p14:xfrm>
                <a:off x="452760" y="2762860"/>
                <a:ext cx="923760" cy="162000"/>
              </p14:xfrm>
            </p:contentPart>
          </mc:Choice>
          <mc:Fallback>
            <p:pic>
              <p:nvPicPr>
                <p:cNvPr id="63" name="Ink 62">
                  <a:extLst>
                    <a:ext uri="{FF2B5EF4-FFF2-40B4-BE49-F238E27FC236}">
                      <a16:creationId xmlns:a16="http://schemas.microsoft.com/office/drawing/2014/main" id="{A4748ED5-A781-4AEB-93C0-B373C7F3063E}"/>
                    </a:ext>
                  </a:extLst>
                </p:cNvPr>
                <p:cNvPicPr/>
                <p:nvPr/>
              </p:nvPicPr>
              <p:blipFill>
                <a:blip r:embed="rId63"/>
                <a:stretch>
                  <a:fillRect/>
                </a:stretch>
              </p:blipFill>
              <p:spPr>
                <a:xfrm>
                  <a:off x="434760" y="2745220"/>
                  <a:ext cx="95940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76" name="Ink 75">
                  <a:extLst>
                    <a:ext uri="{FF2B5EF4-FFF2-40B4-BE49-F238E27FC236}">
                      <a16:creationId xmlns:a16="http://schemas.microsoft.com/office/drawing/2014/main" id="{B5AC8AE1-13C8-AD96-24EC-26DC7BC1E798}"/>
                    </a:ext>
                  </a:extLst>
                </p14:cNvPr>
                <p14:cNvContentPartPr/>
                <p14:nvPr/>
              </p14:nvContentPartPr>
              <p14:xfrm>
                <a:off x="5628120" y="2774020"/>
                <a:ext cx="825480" cy="133920"/>
              </p14:xfrm>
            </p:contentPart>
          </mc:Choice>
          <mc:Fallback>
            <p:pic>
              <p:nvPicPr>
                <p:cNvPr id="76" name="Ink 75">
                  <a:extLst>
                    <a:ext uri="{FF2B5EF4-FFF2-40B4-BE49-F238E27FC236}">
                      <a16:creationId xmlns:a16="http://schemas.microsoft.com/office/drawing/2014/main" id="{B5AC8AE1-13C8-AD96-24EC-26DC7BC1E798}"/>
                    </a:ext>
                  </a:extLst>
                </p:cNvPr>
                <p:cNvPicPr/>
                <p:nvPr/>
              </p:nvPicPr>
              <p:blipFill>
                <a:blip r:embed="rId65"/>
                <a:stretch>
                  <a:fillRect/>
                </a:stretch>
              </p:blipFill>
              <p:spPr>
                <a:xfrm>
                  <a:off x="5610480" y="2756380"/>
                  <a:ext cx="861120" cy="169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6">
            <p14:nvContentPartPr>
              <p14:cNvPr id="78" name="Ink 77">
                <a:extLst>
                  <a:ext uri="{FF2B5EF4-FFF2-40B4-BE49-F238E27FC236}">
                    <a16:creationId xmlns:a16="http://schemas.microsoft.com/office/drawing/2014/main" id="{B4BD3E87-8587-B31F-B346-E48AF962FF43}"/>
                  </a:ext>
                </a:extLst>
              </p14:cNvPr>
              <p14:cNvContentPartPr/>
              <p14:nvPr/>
            </p14:nvContentPartPr>
            <p14:xfrm>
              <a:off x="4234200" y="2795980"/>
              <a:ext cx="1490400" cy="143640"/>
            </p14:xfrm>
          </p:contentPart>
        </mc:Choice>
        <mc:Fallback>
          <p:pic>
            <p:nvPicPr>
              <p:cNvPr id="78" name="Ink 77">
                <a:extLst>
                  <a:ext uri="{FF2B5EF4-FFF2-40B4-BE49-F238E27FC236}">
                    <a16:creationId xmlns:a16="http://schemas.microsoft.com/office/drawing/2014/main" id="{B4BD3E87-8587-B31F-B346-E48AF962FF43}"/>
                  </a:ext>
                </a:extLst>
              </p:cNvPr>
              <p:cNvPicPr/>
              <p:nvPr/>
            </p:nvPicPr>
            <p:blipFill>
              <a:blip r:embed="rId67"/>
              <a:stretch>
                <a:fillRect/>
              </a:stretch>
            </p:blipFill>
            <p:spPr>
              <a:xfrm>
                <a:off x="4216560" y="2777980"/>
                <a:ext cx="15260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79" name="Ink 78">
                <a:extLst>
                  <a:ext uri="{FF2B5EF4-FFF2-40B4-BE49-F238E27FC236}">
                    <a16:creationId xmlns:a16="http://schemas.microsoft.com/office/drawing/2014/main" id="{0C56D06B-5C08-26F2-EA40-8F489383486C}"/>
                  </a:ext>
                </a:extLst>
              </p14:cNvPr>
              <p14:cNvContentPartPr/>
              <p14:nvPr/>
            </p14:nvContentPartPr>
            <p14:xfrm>
              <a:off x="5745480" y="3285940"/>
              <a:ext cx="1148040" cy="68760"/>
            </p14:xfrm>
          </p:contentPart>
        </mc:Choice>
        <mc:Fallback>
          <p:pic>
            <p:nvPicPr>
              <p:cNvPr id="79" name="Ink 78">
                <a:extLst>
                  <a:ext uri="{FF2B5EF4-FFF2-40B4-BE49-F238E27FC236}">
                    <a16:creationId xmlns:a16="http://schemas.microsoft.com/office/drawing/2014/main" id="{0C56D06B-5C08-26F2-EA40-8F489383486C}"/>
                  </a:ext>
                </a:extLst>
              </p:cNvPr>
              <p:cNvPicPr/>
              <p:nvPr/>
            </p:nvPicPr>
            <p:blipFill>
              <a:blip r:embed="rId69"/>
              <a:stretch>
                <a:fillRect/>
              </a:stretch>
            </p:blipFill>
            <p:spPr>
              <a:xfrm>
                <a:off x="5727840" y="3268300"/>
                <a:ext cx="1183680" cy="104400"/>
              </a:xfrm>
              <a:prstGeom prst="rect">
                <a:avLst/>
              </a:prstGeom>
            </p:spPr>
          </p:pic>
        </mc:Fallback>
      </mc:AlternateContent>
      <p:grpSp>
        <p:nvGrpSpPr>
          <p:cNvPr id="82" name="Group 81">
            <a:extLst>
              <a:ext uri="{FF2B5EF4-FFF2-40B4-BE49-F238E27FC236}">
                <a16:creationId xmlns:a16="http://schemas.microsoft.com/office/drawing/2014/main" id="{49FB0AFE-1500-8444-33B5-A15D30F25838}"/>
              </a:ext>
            </a:extLst>
          </p:cNvPr>
          <p:cNvGrpSpPr/>
          <p:nvPr/>
        </p:nvGrpSpPr>
        <p:grpSpPr>
          <a:xfrm>
            <a:off x="3294600" y="3225820"/>
            <a:ext cx="5843160" cy="136800"/>
            <a:chOff x="3294600" y="3225820"/>
            <a:chExt cx="5843160" cy="136800"/>
          </a:xfrm>
        </p:grpSpPr>
        <mc:AlternateContent xmlns:mc="http://schemas.openxmlformats.org/markup-compatibility/2006">
          <mc:Choice xmlns:p14="http://schemas.microsoft.com/office/powerpoint/2010/main" Requires="p14">
            <p:contentPart p14:bwMode="auto" r:id="rId70">
              <p14:nvContentPartPr>
                <p14:cNvPr id="65" name="Ink 64">
                  <a:extLst>
                    <a:ext uri="{FF2B5EF4-FFF2-40B4-BE49-F238E27FC236}">
                      <a16:creationId xmlns:a16="http://schemas.microsoft.com/office/drawing/2014/main" id="{78B8E03A-817D-134D-6F03-3AF7D43D083D}"/>
                    </a:ext>
                  </a:extLst>
                </p14:cNvPr>
                <p14:cNvContentPartPr/>
                <p14:nvPr/>
              </p14:nvContentPartPr>
              <p14:xfrm>
                <a:off x="8678760" y="3225820"/>
                <a:ext cx="459000" cy="74160"/>
              </p14:xfrm>
            </p:contentPart>
          </mc:Choice>
          <mc:Fallback>
            <p:pic>
              <p:nvPicPr>
                <p:cNvPr id="65" name="Ink 64">
                  <a:extLst>
                    <a:ext uri="{FF2B5EF4-FFF2-40B4-BE49-F238E27FC236}">
                      <a16:creationId xmlns:a16="http://schemas.microsoft.com/office/drawing/2014/main" id="{78B8E03A-817D-134D-6F03-3AF7D43D083D}"/>
                    </a:ext>
                  </a:extLst>
                </p:cNvPr>
                <p:cNvPicPr/>
                <p:nvPr/>
              </p:nvPicPr>
              <p:blipFill>
                <a:blip r:embed="rId71"/>
                <a:stretch>
                  <a:fillRect/>
                </a:stretch>
              </p:blipFill>
              <p:spPr>
                <a:xfrm>
                  <a:off x="8661120" y="3208180"/>
                  <a:ext cx="4946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66" name="Ink 65">
                  <a:extLst>
                    <a:ext uri="{FF2B5EF4-FFF2-40B4-BE49-F238E27FC236}">
                      <a16:creationId xmlns:a16="http://schemas.microsoft.com/office/drawing/2014/main" id="{FE69DD87-BDF0-D7B2-C51F-3A1D530769FE}"/>
                    </a:ext>
                  </a:extLst>
                </p14:cNvPr>
                <p14:cNvContentPartPr/>
                <p14:nvPr/>
              </p14:nvContentPartPr>
              <p14:xfrm>
                <a:off x="7989720" y="3311140"/>
                <a:ext cx="573840" cy="37080"/>
              </p14:xfrm>
            </p:contentPart>
          </mc:Choice>
          <mc:Fallback>
            <p:pic>
              <p:nvPicPr>
                <p:cNvPr id="66" name="Ink 65">
                  <a:extLst>
                    <a:ext uri="{FF2B5EF4-FFF2-40B4-BE49-F238E27FC236}">
                      <a16:creationId xmlns:a16="http://schemas.microsoft.com/office/drawing/2014/main" id="{FE69DD87-BDF0-D7B2-C51F-3A1D530769FE}"/>
                    </a:ext>
                  </a:extLst>
                </p:cNvPr>
                <p:cNvPicPr/>
                <p:nvPr/>
              </p:nvPicPr>
              <p:blipFill>
                <a:blip r:embed="rId73"/>
                <a:stretch>
                  <a:fillRect/>
                </a:stretch>
              </p:blipFill>
              <p:spPr>
                <a:xfrm>
                  <a:off x="7972080" y="3293140"/>
                  <a:ext cx="60948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67" name="Ink 66">
                  <a:extLst>
                    <a:ext uri="{FF2B5EF4-FFF2-40B4-BE49-F238E27FC236}">
                      <a16:creationId xmlns:a16="http://schemas.microsoft.com/office/drawing/2014/main" id="{2B3274AE-05DA-6C30-261B-A8F33D7D1E33}"/>
                    </a:ext>
                  </a:extLst>
                </p14:cNvPr>
                <p14:cNvContentPartPr/>
                <p14:nvPr/>
              </p14:nvContentPartPr>
              <p14:xfrm>
                <a:off x="7412280" y="3299620"/>
                <a:ext cx="538560" cy="59040"/>
              </p14:xfrm>
            </p:contentPart>
          </mc:Choice>
          <mc:Fallback>
            <p:pic>
              <p:nvPicPr>
                <p:cNvPr id="67" name="Ink 66">
                  <a:extLst>
                    <a:ext uri="{FF2B5EF4-FFF2-40B4-BE49-F238E27FC236}">
                      <a16:creationId xmlns:a16="http://schemas.microsoft.com/office/drawing/2014/main" id="{2B3274AE-05DA-6C30-261B-A8F33D7D1E33}"/>
                    </a:ext>
                  </a:extLst>
                </p:cNvPr>
                <p:cNvPicPr/>
                <p:nvPr/>
              </p:nvPicPr>
              <p:blipFill>
                <a:blip r:embed="rId75"/>
                <a:stretch>
                  <a:fillRect/>
                </a:stretch>
              </p:blipFill>
              <p:spPr>
                <a:xfrm>
                  <a:off x="7394280" y="3281980"/>
                  <a:ext cx="5742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69" name="Ink 68">
                  <a:extLst>
                    <a:ext uri="{FF2B5EF4-FFF2-40B4-BE49-F238E27FC236}">
                      <a16:creationId xmlns:a16="http://schemas.microsoft.com/office/drawing/2014/main" id="{79551E47-1E31-5E64-EF1B-874B76F21240}"/>
                    </a:ext>
                  </a:extLst>
                </p14:cNvPr>
                <p14:cNvContentPartPr/>
                <p14:nvPr/>
              </p14:nvContentPartPr>
              <p14:xfrm>
                <a:off x="6795240" y="3317620"/>
                <a:ext cx="493200" cy="38520"/>
              </p14:xfrm>
            </p:contentPart>
          </mc:Choice>
          <mc:Fallback>
            <p:pic>
              <p:nvPicPr>
                <p:cNvPr id="69" name="Ink 68">
                  <a:extLst>
                    <a:ext uri="{FF2B5EF4-FFF2-40B4-BE49-F238E27FC236}">
                      <a16:creationId xmlns:a16="http://schemas.microsoft.com/office/drawing/2014/main" id="{79551E47-1E31-5E64-EF1B-874B76F21240}"/>
                    </a:ext>
                  </a:extLst>
                </p:cNvPr>
                <p:cNvPicPr/>
                <p:nvPr/>
              </p:nvPicPr>
              <p:blipFill>
                <a:blip r:embed="rId77"/>
                <a:stretch>
                  <a:fillRect/>
                </a:stretch>
              </p:blipFill>
              <p:spPr>
                <a:xfrm>
                  <a:off x="6777600" y="3299620"/>
                  <a:ext cx="5288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71" name="Ink 70">
                  <a:extLst>
                    <a:ext uri="{FF2B5EF4-FFF2-40B4-BE49-F238E27FC236}">
                      <a16:creationId xmlns:a16="http://schemas.microsoft.com/office/drawing/2014/main" id="{25D0E4C8-93C8-AA61-EF4D-A75D58E260D2}"/>
                    </a:ext>
                  </a:extLst>
                </p14:cNvPr>
                <p14:cNvContentPartPr/>
                <p14:nvPr/>
              </p14:nvContentPartPr>
              <p14:xfrm>
                <a:off x="5632080" y="3314380"/>
                <a:ext cx="809280" cy="48240"/>
              </p14:xfrm>
            </p:contentPart>
          </mc:Choice>
          <mc:Fallback>
            <p:pic>
              <p:nvPicPr>
                <p:cNvPr id="71" name="Ink 70">
                  <a:extLst>
                    <a:ext uri="{FF2B5EF4-FFF2-40B4-BE49-F238E27FC236}">
                      <a16:creationId xmlns:a16="http://schemas.microsoft.com/office/drawing/2014/main" id="{25D0E4C8-93C8-AA61-EF4D-A75D58E260D2}"/>
                    </a:ext>
                  </a:extLst>
                </p:cNvPr>
                <p:cNvPicPr/>
                <p:nvPr/>
              </p:nvPicPr>
              <p:blipFill>
                <a:blip r:embed="rId79"/>
                <a:stretch>
                  <a:fillRect/>
                </a:stretch>
              </p:blipFill>
              <p:spPr>
                <a:xfrm>
                  <a:off x="5614440" y="3296380"/>
                  <a:ext cx="8449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73" name="Ink 72">
                  <a:extLst>
                    <a:ext uri="{FF2B5EF4-FFF2-40B4-BE49-F238E27FC236}">
                      <a16:creationId xmlns:a16="http://schemas.microsoft.com/office/drawing/2014/main" id="{9AB7D800-9C92-5776-28CB-1DAC92A2681C}"/>
                    </a:ext>
                  </a:extLst>
                </p14:cNvPr>
                <p14:cNvContentPartPr/>
                <p14:nvPr/>
              </p14:nvContentPartPr>
              <p14:xfrm>
                <a:off x="5121240" y="3306460"/>
                <a:ext cx="291600" cy="28440"/>
              </p14:xfrm>
            </p:contentPart>
          </mc:Choice>
          <mc:Fallback>
            <p:pic>
              <p:nvPicPr>
                <p:cNvPr id="73" name="Ink 72">
                  <a:extLst>
                    <a:ext uri="{FF2B5EF4-FFF2-40B4-BE49-F238E27FC236}">
                      <a16:creationId xmlns:a16="http://schemas.microsoft.com/office/drawing/2014/main" id="{9AB7D800-9C92-5776-28CB-1DAC92A2681C}"/>
                    </a:ext>
                  </a:extLst>
                </p:cNvPr>
                <p:cNvPicPr/>
                <p:nvPr/>
              </p:nvPicPr>
              <p:blipFill>
                <a:blip r:embed="rId81"/>
                <a:stretch>
                  <a:fillRect/>
                </a:stretch>
              </p:blipFill>
              <p:spPr>
                <a:xfrm>
                  <a:off x="5103600" y="3288820"/>
                  <a:ext cx="3272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74" name="Ink 73">
                  <a:extLst>
                    <a:ext uri="{FF2B5EF4-FFF2-40B4-BE49-F238E27FC236}">
                      <a16:creationId xmlns:a16="http://schemas.microsoft.com/office/drawing/2014/main" id="{1CDD977C-00E4-182F-1329-2E843820B1B8}"/>
                    </a:ext>
                  </a:extLst>
                </p14:cNvPr>
                <p14:cNvContentPartPr/>
                <p14:nvPr/>
              </p14:nvContentPartPr>
              <p14:xfrm>
                <a:off x="3294600" y="3320500"/>
                <a:ext cx="1721160" cy="41040"/>
              </p14:xfrm>
            </p:contentPart>
          </mc:Choice>
          <mc:Fallback>
            <p:pic>
              <p:nvPicPr>
                <p:cNvPr id="74" name="Ink 73">
                  <a:extLst>
                    <a:ext uri="{FF2B5EF4-FFF2-40B4-BE49-F238E27FC236}">
                      <a16:creationId xmlns:a16="http://schemas.microsoft.com/office/drawing/2014/main" id="{1CDD977C-00E4-182F-1329-2E843820B1B8}"/>
                    </a:ext>
                  </a:extLst>
                </p:cNvPr>
                <p:cNvPicPr/>
                <p:nvPr/>
              </p:nvPicPr>
              <p:blipFill>
                <a:blip r:embed="rId83"/>
                <a:stretch>
                  <a:fillRect/>
                </a:stretch>
              </p:blipFill>
              <p:spPr>
                <a:xfrm>
                  <a:off x="3276600" y="3302860"/>
                  <a:ext cx="17568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81" name="Ink 80">
                  <a:extLst>
                    <a:ext uri="{FF2B5EF4-FFF2-40B4-BE49-F238E27FC236}">
                      <a16:creationId xmlns:a16="http://schemas.microsoft.com/office/drawing/2014/main" id="{09AA67A2-7B28-5C4F-90D8-AD13FE7A3A2F}"/>
                    </a:ext>
                  </a:extLst>
                </p14:cNvPr>
                <p14:cNvContentPartPr/>
                <p14:nvPr/>
              </p14:nvContentPartPr>
              <p14:xfrm>
                <a:off x="3356160" y="3289540"/>
                <a:ext cx="2269080" cy="72360"/>
              </p14:xfrm>
            </p:contentPart>
          </mc:Choice>
          <mc:Fallback>
            <p:pic>
              <p:nvPicPr>
                <p:cNvPr id="81" name="Ink 80">
                  <a:extLst>
                    <a:ext uri="{FF2B5EF4-FFF2-40B4-BE49-F238E27FC236}">
                      <a16:creationId xmlns:a16="http://schemas.microsoft.com/office/drawing/2014/main" id="{09AA67A2-7B28-5C4F-90D8-AD13FE7A3A2F}"/>
                    </a:ext>
                  </a:extLst>
                </p:cNvPr>
                <p:cNvPicPr/>
                <p:nvPr/>
              </p:nvPicPr>
              <p:blipFill>
                <a:blip r:embed="rId85"/>
                <a:stretch>
                  <a:fillRect/>
                </a:stretch>
              </p:blipFill>
              <p:spPr>
                <a:xfrm>
                  <a:off x="3338160" y="3271900"/>
                  <a:ext cx="2304720" cy="108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6">
            <p14:nvContentPartPr>
              <p14:cNvPr id="83" name="Ink 82">
                <a:extLst>
                  <a:ext uri="{FF2B5EF4-FFF2-40B4-BE49-F238E27FC236}">
                    <a16:creationId xmlns:a16="http://schemas.microsoft.com/office/drawing/2014/main" id="{0D4DFC87-E2A1-9CC3-A6AA-406665E5A575}"/>
                  </a:ext>
                </a:extLst>
              </p14:cNvPr>
              <p14:cNvContentPartPr/>
              <p14:nvPr/>
            </p14:nvContentPartPr>
            <p14:xfrm>
              <a:off x="4878600" y="705820"/>
              <a:ext cx="1971000" cy="640080"/>
            </p14:xfrm>
          </p:contentPart>
        </mc:Choice>
        <mc:Fallback>
          <p:pic>
            <p:nvPicPr>
              <p:cNvPr id="83" name="Ink 82">
                <a:extLst>
                  <a:ext uri="{FF2B5EF4-FFF2-40B4-BE49-F238E27FC236}">
                    <a16:creationId xmlns:a16="http://schemas.microsoft.com/office/drawing/2014/main" id="{0D4DFC87-E2A1-9CC3-A6AA-406665E5A575}"/>
                  </a:ext>
                </a:extLst>
              </p:cNvPr>
              <p:cNvPicPr/>
              <p:nvPr/>
            </p:nvPicPr>
            <p:blipFill>
              <a:blip r:embed="rId87"/>
              <a:stretch>
                <a:fillRect/>
              </a:stretch>
            </p:blipFill>
            <p:spPr>
              <a:xfrm>
                <a:off x="4860600" y="687820"/>
                <a:ext cx="2006640" cy="6757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85" name="Ink 84">
                <a:extLst>
                  <a:ext uri="{FF2B5EF4-FFF2-40B4-BE49-F238E27FC236}">
                    <a16:creationId xmlns:a16="http://schemas.microsoft.com/office/drawing/2014/main" id="{A9C3FD1D-2F4B-A065-BD48-25D60EC87B6E}"/>
                  </a:ext>
                </a:extLst>
              </p14:cNvPr>
              <p14:cNvContentPartPr/>
              <p14:nvPr/>
            </p14:nvContentPartPr>
            <p14:xfrm>
              <a:off x="3151320" y="682780"/>
              <a:ext cx="1887480" cy="651960"/>
            </p14:xfrm>
          </p:contentPart>
        </mc:Choice>
        <mc:Fallback>
          <p:pic>
            <p:nvPicPr>
              <p:cNvPr id="85" name="Ink 84">
                <a:extLst>
                  <a:ext uri="{FF2B5EF4-FFF2-40B4-BE49-F238E27FC236}">
                    <a16:creationId xmlns:a16="http://schemas.microsoft.com/office/drawing/2014/main" id="{A9C3FD1D-2F4B-A065-BD48-25D60EC87B6E}"/>
                  </a:ext>
                </a:extLst>
              </p:cNvPr>
              <p:cNvPicPr/>
              <p:nvPr/>
            </p:nvPicPr>
            <p:blipFill>
              <a:blip r:embed="rId89"/>
              <a:stretch>
                <a:fillRect/>
              </a:stretch>
            </p:blipFill>
            <p:spPr>
              <a:xfrm>
                <a:off x="3133320" y="665140"/>
                <a:ext cx="1923120" cy="687600"/>
              </a:xfrm>
              <a:prstGeom prst="rect">
                <a:avLst/>
              </a:prstGeom>
            </p:spPr>
          </p:pic>
        </mc:Fallback>
      </mc:AlternateContent>
      <p:grpSp>
        <p:nvGrpSpPr>
          <p:cNvPr id="88" name="Group 87">
            <a:extLst>
              <a:ext uri="{FF2B5EF4-FFF2-40B4-BE49-F238E27FC236}">
                <a16:creationId xmlns:a16="http://schemas.microsoft.com/office/drawing/2014/main" id="{CEBD6A33-92B9-8EBD-FC0A-3BEAD04BB3A8}"/>
              </a:ext>
            </a:extLst>
          </p:cNvPr>
          <p:cNvGrpSpPr/>
          <p:nvPr/>
        </p:nvGrpSpPr>
        <p:grpSpPr>
          <a:xfrm>
            <a:off x="689640" y="743260"/>
            <a:ext cx="8047800" cy="617400"/>
            <a:chOff x="689640" y="743260"/>
            <a:chExt cx="8047800" cy="617400"/>
          </a:xfrm>
        </p:grpSpPr>
        <mc:AlternateContent xmlns:mc="http://schemas.openxmlformats.org/markup-compatibility/2006">
          <mc:Choice xmlns:p14="http://schemas.microsoft.com/office/powerpoint/2010/main" Requires="p14">
            <p:contentPart p14:bwMode="auto" r:id="rId90">
              <p14:nvContentPartPr>
                <p14:cNvPr id="4" name="Ink 3">
                  <a:extLst>
                    <a:ext uri="{FF2B5EF4-FFF2-40B4-BE49-F238E27FC236}">
                      <a16:creationId xmlns:a16="http://schemas.microsoft.com/office/drawing/2014/main" id="{98D1CD61-4BC9-B239-D916-67AA46205894}"/>
                    </a:ext>
                  </a:extLst>
                </p14:cNvPr>
                <p14:cNvContentPartPr/>
                <p14:nvPr/>
              </p14:nvContentPartPr>
              <p14:xfrm>
                <a:off x="7041120" y="1196140"/>
                <a:ext cx="1696320" cy="151560"/>
              </p14:xfrm>
            </p:contentPart>
          </mc:Choice>
          <mc:Fallback>
            <p:pic>
              <p:nvPicPr>
                <p:cNvPr id="4" name="Ink 3">
                  <a:extLst>
                    <a:ext uri="{FF2B5EF4-FFF2-40B4-BE49-F238E27FC236}">
                      <a16:creationId xmlns:a16="http://schemas.microsoft.com/office/drawing/2014/main" id="{98D1CD61-4BC9-B239-D916-67AA46205894}"/>
                    </a:ext>
                  </a:extLst>
                </p:cNvPr>
                <p:cNvPicPr/>
                <p:nvPr/>
              </p:nvPicPr>
              <p:blipFill>
                <a:blip r:embed="rId91"/>
                <a:stretch>
                  <a:fillRect/>
                </a:stretch>
              </p:blipFill>
              <p:spPr>
                <a:xfrm>
                  <a:off x="7023120" y="1178140"/>
                  <a:ext cx="173196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 name="Ink 4">
                  <a:extLst>
                    <a:ext uri="{FF2B5EF4-FFF2-40B4-BE49-F238E27FC236}">
                      <a16:creationId xmlns:a16="http://schemas.microsoft.com/office/drawing/2014/main" id="{99774402-AC11-1775-19F1-45C41F0F6B8B}"/>
                    </a:ext>
                  </a:extLst>
                </p14:cNvPr>
                <p14:cNvContentPartPr/>
                <p14:nvPr/>
              </p14:nvContentPartPr>
              <p14:xfrm>
                <a:off x="5983440" y="1241860"/>
                <a:ext cx="761760" cy="37080"/>
              </p14:xfrm>
            </p:contentPart>
          </mc:Choice>
          <mc:Fallback>
            <p:pic>
              <p:nvPicPr>
                <p:cNvPr id="5" name="Ink 4">
                  <a:extLst>
                    <a:ext uri="{FF2B5EF4-FFF2-40B4-BE49-F238E27FC236}">
                      <a16:creationId xmlns:a16="http://schemas.microsoft.com/office/drawing/2014/main" id="{99774402-AC11-1775-19F1-45C41F0F6B8B}"/>
                    </a:ext>
                  </a:extLst>
                </p:cNvPr>
                <p:cNvPicPr/>
                <p:nvPr/>
              </p:nvPicPr>
              <p:blipFill>
                <a:blip r:embed="rId93"/>
                <a:stretch>
                  <a:fillRect/>
                </a:stretch>
              </p:blipFill>
              <p:spPr>
                <a:xfrm>
                  <a:off x="5965440" y="1223860"/>
                  <a:ext cx="7974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7" name="Ink 6">
                  <a:extLst>
                    <a:ext uri="{FF2B5EF4-FFF2-40B4-BE49-F238E27FC236}">
                      <a16:creationId xmlns:a16="http://schemas.microsoft.com/office/drawing/2014/main" id="{8603A599-FDDE-3EAA-D262-FF897C7637C9}"/>
                    </a:ext>
                  </a:extLst>
                </p14:cNvPr>
                <p14:cNvContentPartPr/>
                <p14:nvPr/>
              </p14:nvContentPartPr>
              <p14:xfrm>
                <a:off x="5073720" y="1258780"/>
                <a:ext cx="839160" cy="37080"/>
              </p14:xfrm>
            </p:contentPart>
          </mc:Choice>
          <mc:Fallback>
            <p:pic>
              <p:nvPicPr>
                <p:cNvPr id="7" name="Ink 6">
                  <a:extLst>
                    <a:ext uri="{FF2B5EF4-FFF2-40B4-BE49-F238E27FC236}">
                      <a16:creationId xmlns:a16="http://schemas.microsoft.com/office/drawing/2014/main" id="{8603A599-FDDE-3EAA-D262-FF897C7637C9}"/>
                    </a:ext>
                  </a:extLst>
                </p:cNvPr>
                <p:cNvPicPr/>
                <p:nvPr/>
              </p:nvPicPr>
              <p:blipFill>
                <a:blip r:embed="rId95"/>
                <a:stretch>
                  <a:fillRect/>
                </a:stretch>
              </p:blipFill>
              <p:spPr>
                <a:xfrm>
                  <a:off x="5056080" y="1240780"/>
                  <a:ext cx="8748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9" name="Ink 8">
                  <a:extLst>
                    <a:ext uri="{FF2B5EF4-FFF2-40B4-BE49-F238E27FC236}">
                      <a16:creationId xmlns:a16="http://schemas.microsoft.com/office/drawing/2014/main" id="{DE6FF3CC-BA67-2DB7-5072-05D14580DEB8}"/>
                    </a:ext>
                  </a:extLst>
                </p14:cNvPr>
                <p14:cNvContentPartPr/>
                <p14:nvPr/>
              </p14:nvContentPartPr>
              <p14:xfrm>
                <a:off x="4228440" y="1277140"/>
                <a:ext cx="711000" cy="38520"/>
              </p14:xfrm>
            </p:contentPart>
          </mc:Choice>
          <mc:Fallback>
            <p:pic>
              <p:nvPicPr>
                <p:cNvPr id="9" name="Ink 8">
                  <a:extLst>
                    <a:ext uri="{FF2B5EF4-FFF2-40B4-BE49-F238E27FC236}">
                      <a16:creationId xmlns:a16="http://schemas.microsoft.com/office/drawing/2014/main" id="{DE6FF3CC-BA67-2DB7-5072-05D14580DEB8}"/>
                    </a:ext>
                  </a:extLst>
                </p:cNvPr>
                <p:cNvPicPr/>
                <p:nvPr/>
              </p:nvPicPr>
              <p:blipFill>
                <a:blip r:embed="rId97"/>
                <a:stretch>
                  <a:fillRect/>
                </a:stretch>
              </p:blipFill>
              <p:spPr>
                <a:xfrm>
                  <a:off x="4210800" y="1259500"/>
                  <a:ext cx="7466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1" name="Ink 10">
                  <a:extLst>
                    <a:ext uri="{FF2B5EF4-FFF2-40B4-BE49-F238E27FC236}">
                      <a16:creationId xmlns:a16="http://schemas.microsoft.com/office/drawing/2014/main" id="{223ED4E5-20A3-212B-7163-1C3B8E8CF6D3}"/>
                    </a:ext>
                  </a:extLst>
                </p14:cNvPr>
                <p14:cNvContentPartPr/>
                <p14:nvPr/>
              </p14:nvContentPartPr>
              <p14:xfrm>
                <a:off x="3404040" y="1283980"/>
                <a:ext cx="626040" cy="56160"/>
              </p14:xfrm>
            </p:contentPart>
          </mc:Choice>
          <mc:Fallback>
            <p:pic>
              <p:nvPicPr>
                <p:cNvPr id="11" name="Ink 10">
                  <a:extLst>
                    <a:ext uri="{FF2B5EF4-FFF2-40B4-BE49-F238E27FC236}">
                      <a16:creationId xmlns:a16="http://schemas.microsoft.com/office/drawing/2014/main" id="{223ED4E5-20A3-212B-7163-1C3B8E8CF6D3}"/>
                    </a:ext>
                  </a:extLst>
                </p:cNvPr>
                <p:cNvPicPr/>
                <p:nvPr/>
              </p:nvPicPr>
              <p:blipFill>
                <a:blip r:embed="rId99"/>
                <a:stretch>
                  <a:fillRect/>
                </a:stretch>
              </p:blipFill>
              <p:spPr>
                <a:xfrm>
                  <a:off x="3386040" y="1266340"/>
                  <a:ext cx="6616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3" name="Ink 12">
                  <a:extLst>
                    <a:ext uri="{FF2B5EF4-FFF2-40B4-BE49-F238E27FC236}">
                      <a16:creationId xmlns:a16="http://schemas.microsoft.com/office/drawing/2014/main" id="{A2040961-7B64-06EC-B885-274DDAB69C5A}"/>
                    </a:ext>
                  </a:extLst>
                </p14:cNvPr>
                <p14:cNvContentPartPr/>
                <p14:nvPr/>
              </p14:nvContentPartPr>
              <p14:xfrm>
                <a:off x="3014160" y="1250860"/>
                <a:ext cx="139320" cy="31320"/>
              </p14:xfrm>
            </p:contentPart>
          </mc:Choice>
          <mc:Fallback>
            <p:pic>
              <p:nvPicPr>
                <p:cNvPr id="13" name="Ink 12">
                  <a:extLst>
                    <a:ext uri="{FF2B5EF4-FFF2-40B4-BE49-F238E27FC236}">
                      <a16:creationId xmlns:a16="http://schemas.microsoft.com/office/drawing/2014/main" id="{A2040961-7B64-06EC-B885-274DDAB69C5A}"/>
                    </a:ext>
                  </a:extLst>
                </p:cNvPr>
                <p:cNvPicPr/>
                <p:nvPr/>
              </p:nvPicPr>
              <p:blipFill>
                <a:blip r:embed="rId101"/>
                <a:stretch>
                  <a:fillRect/>
                </a:stretch>
              </p:blipFill>
              <p:spPr>
                <a:xfrm>
                  <a:off x="2996160" y="1232860"/>
                  <a:ext cx="1749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4" name="Ink 13">
                  <a:extLst>
                    <a:ext uri="{FF2B5EF4-FFF2-40B4-BE49-F238E27FC236}">
                      <a16:creationId xmlns:a16="http://schemas.microsoft.com/office/drawing/2014/main" id="{C14CA438-706B-BA53-6CAD-08BD88E13FA6}"/>
                    </a:ext>
                  </a:extLst>
                </p14:cNvPr>
                <p14:cNvContentPartPr/>
                <p14:nvPr/>
              </p14:nvContentPartPr>
              <p14:xfrm>
                <a:off x="1855680" y="1251940"/>
                <a:ext cx="854280" cy="50400"/>
              </p14:xfrm>
            </p:contentPart>
          </mc:Choice>
          <mc:Fallback>
            <p:pic>
              <p:nvPicPr>
                <p:cNvPr id="14" name="Ink 13">
                  <a:extLst>
                    <a:ext uri="{FF2B5EF4-FFF2-40B4-BE49-F238E27FC236}">
                      <a16:creationId xmlns:a16="http://schemas.microsoft.com/office/drawing/2014/main" id="{C14CA438-706B-BA53-6CAD-08BD88E13FA6}"/>
                    </a:ext>
                  </a:extLst>
                </p:cNvPr>
                <p:cNvPicPr/>
                <p:nvPr/>
              </p:nvPicPr>
              <p:blipFill>
                <a:blip r:embed="rId103"/>
                <a:stretch>
                  <a:fillRect/>
                </a:stretch>
              </p:blipFill>
              <p:spPr>
                <a:xfrm>
                  <a:off x="1837680" y="1233940"/>
                  <a:ext cx="8899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6" name="Ink 15">
                  <a:extLst>
                    <a:ext uri="{FF2B5EF4-FFF2-40B4-BE49-F238E27FC236}">
                      <a16:creationId xmlns:a16="http://schemas.microsoft.com/office/drawing/2014/main" id="{1933B8D9-8538-C677-D2DC-6CA720E75DB3}"/>
                    </a:ext>
                  </a:extLst>
                </p14:cNvPr>
                <p14:cNvContentPartPr/>
                <p14:nvPr/>
              </p14:nvContentPartPr>
              <p14:xfrm>
                <a:off x="689640" y="1305220"/>
                <a:ext cx="917280" cy="55440"/>
              </p14:xfrm>
            </p:contentPart>
          </mc:Choice>
          <mc:Fallback>
            <p:pic>
              <p:nvPicPr>
                <p:cNvPr id="16" name="Ink 15">
                  <a:extLst>
                    <a:ext uri="{FF2B5EF4-FFF2-40B4-BE49-F238E27FC236}">
                      <a16:creationId xmlns:a16="http://schemas.microsoft.com/office/drawing/2014/main" id="{1933B8D9-8538-C677-D2DC-6CA720E75DB3}"/>
                    </a:ext>
                  </a:extLst>
                </p:cNvPr>
                <p:cNvPicPr/>
                <p:nvPr/>
              </p:nvPicPr>
              <p:blipFill>
                <a:blip r:embed="rId105"/>
                <a:stretch>
                  <a:fillRect/>
                </a:stretch>
              </p:blipFill>
              <p:spPr>
                <a:xfrm>
                  <a:off x="672000" y="1287580"/>
                  <a:ext cx="9529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87" name="Ink 86">
                  <a:extLst>
                    <a:ext uri="{FF2B5EF4-FFF2-40B4-BE49-F238E27FC236}">
                      <a16:creationId xmlns:a16="http://schemas.microsoft.com/office/drawing/2014/main" id="{91C3DC8B-11F8-6491-57A6-98F63F8C6910}"/>
                    </a:ext>
                  </a:extLst>
                </p14:cNvPr>
                <p14:cNvContentPartPr/>
                <p14:nvPr/>
              </p14:nvContentPartPr>
              <p14:xfrm>
                <a:off x="5856720" y="743260"/>
                <a:ext cx="878760" cy="582480"/>
              </p14:xfrm>
            </p:contentPart>
          </mc:Choice>
          <mc:Fallback>
            <p:pic>
              <p:nvPicPr>
                <p:cNvPr id="87" name="Ink 86">
                  <a:extLst>
                    <a:ext uri="{FF2B5EF4-FFF2-40B4-BE49-F238E27FC236}">
                      <a16:creationId xmlns:a16="http://schemas.microsoft.com/office/drawing/2014/main" id="{91C3DC8B-11F8-6491-57A6-98F63F8C6910}"/>
                    </a:ext>
                  </a:extLst>
                </p:cNvPr>
                <p:cNvPicPr/>
                <p:nvPr/>
              </p:nvPicPr>
              <p:blipFill>
                <a:blip r:embed="rId107"/>
                <a:stretch>
                  <a:fillRect/>
                </a:stretch>
              </p:blipFill>
              <p:spPr>
                <a:xfrm>
                  <a:off x="5838720" y="725620"/>
                  <a:ext cx="914400" cy="618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8">
            <p14:nvContentPartPr>
              <p14:cNvPr id="89" name="Ink 88">
                <a:extLst>
                  <a:ext uri="{FF2B5EF4-FFF2-40B4-BE49-F238E27FC236}">
                    <a16:creationId xmlns:a16="http://schemas.microsoft.com/office/drawing/2014/main" id="{F2D34C50-5D83-9CCF-4248-B04DE488BF3D}"/>
                  </a:ext>
                </a:extLst>
              </p14:cNvPr>
              <p14:cNvContentPartPr/>
              <p14:nvPr/>
            </p14:nvContentPartPr>
            <p14:xfrm>
              <a:off x="3231960" y="710140"/>
              <a:ext cx="1710000" cy="581400"/>
            </p14:xfrm>
          </p:contentPart>
        </mc:Choice>
        <mc:Fallback>
          <p:pic>
            <p:nvPicPr>
              <p:cNvPr id="89" name="Ink 88">
                <a:extLst>
                  <a:ext uri="{FF2B5EF4-FFF2-40B4-BE49-F238E27FC236}">
                    <a16:creationId xmlns:a16="http://schemas.microsoft.com/office/drawing/2014/main" id="{F2D34C50-5D83-9CCF-4248-B04DE488BF3D}"/>
                  </a:ext>
                </a:extLst>
              </p:cNvPr>
              <p:cNvPicPr/>
              <p:nvPr/>
            </p:nvPicPr>
            <p:blipFill>
              <a:blip r:embed="rId109"/>
              <a:stretch>
                <a:fillRect/>
              </a:stretch>
            </p:blipFill>
            <p:spPr>
              <a:xfrm>
                <a:off x="3214320" y="692500"/>
                <a:ext cx="1745640" cy="6170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90" name="Ink 89">
                <a:extLst>
                  <a:ext uri="{FF2B5EF4-FFF2-40B4-BE49-F238E27FC236}">
                    <a16:creationId xmlns:a16="http://schemas.microsoft.com/office/drawing/2014/main" id="{1A953880-BFDD-DE15-18C6-E9CCB20C50D0}"/>
                  </a:ext>
                </a:extLst>
              </p14:cNvPr>
              <p14:cNvContentPartPr/>
              <p14:nvPr/>
            </p14:nvContentPartPr>
            <p14:xfrm>
              <a:off x="504240" y="704740"/>
              <a:ext cx="2747880" cy="615600"/>
            </p14:xfrm>
          </p:contentPart>
        </mc:Choice>
        <mc:Fallback>
          <p:pic>
            <p:nvPicPr>
              <p:cNvPr id="90" name="Ink 89">
                <a:extLst>
                  <a:ext uri="{FF2B5EF4-FFF2-40B4-BE49-F238E27FC236}">
                    <a16:creationId xmlns:a16="http://schemas.microsoft.com/office/drawing/2014/main" id="{1A953880-BFDD-DE15-18C6-E9CCB20C50D0}"/>
                  </a:ext>
                </a:extLst>
              </p:cNvPr>
              <p:cNvPicPr/>
              <p:nvPr/>
            </p:nvPicPr>
            <p:blipFill>
              <a:blip r:embed="rId111"/>
              <a:stretch>
                <a:fillRect/>
              </a:stretch>
            </p:blipFill>
            <p:spPr>
              <a:xfrm>
                <a:off x="486240" y="687100"/>
                <a:ext cx="2783520" cy="6512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91" name="Ink 90">
                <a:extLst>
                  <a:ext uri="{FF2B5EF4-FFF2-40B4-BE49-F238E27FC236}">
                    <a16:creationId xmlns:a16="http://schemas.microsoft.com/office/drawing/2014/main" id="{2EF8FA27-3CC7-EAF5-1CB5-8819A27F34BC}"/>
                  </a:ext>
                </a:extLst>
              </p14:cNvPr>
              <p14:cNvContentPartPr/>
              <p14:nvPr/>
            </p14:nvContentPartPr>
            <p14:xfrm>
              <a:off x="6092160" y="1218460"/>
              <a:ext cx="3275640" cy="706680"/>
            </p14:xfrm>
          </p:contentPart>
        </mc:Choice>
        <mc:Fallback>
          <p:pic>
            <p:nvPicPr>
              <p:cNvPr id="91" name="Ink 90">
                <a:extLst>
                  <a:ext uri="{FF2B5EF4-FFF2-40B4-BE49-F238E27FC236}">
                    <a16:creationId xmlns:a16="http://schemas.microsoft.com/office/drawing/2014/main" id="{2EF8FA27-3CC7-EAF5-1CB5-8819A27F34BC}"/>
                  </a:ext>
                </a:extLst>
              </p:cNvPr>
              <p:cNvPicPr/>
              <p:nvPr/>
            </p:nvPicPr>
            <p:blipFill>
              <a:blip r:embed="rId113"/>
              <a:stretch>
                <a:fillRect/>
              </a:stretch>
            </p:blipFill>
            <p:spPr>
              <a:xfrm>
                <a:off x="6074160" y="1200820"/>
                <a:ext cx="3311280" cy="7423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92" name="Ink 91">
                <a:extLst>
                  <a:ext uri="{FF2B5EF4-FFF2-40B4-BE49-F238E27FC236}">
                    <a16:creationId xmlns:a16="http://schemas.microsoft.com/office/drawing/2014/main" id="{36FDE434-AB4E-CBEC-607C-1BAA7E9CBEBC}"/>
                  </a:ext>
                </a:extLst>
              </p14:cNvPr>
              <p14:cNvContentPartPr/>
              <p14:nvPr/>
            </p14:nvContentPartPr>
            <p14:xfrm>
              <a:off x="956760" y="738220"/>
              <a:ext cx="792360" cy="580680"/>
            </p14:xfrm>
          </p:contentPart>
        </mc:Choice>
        <mc:Fallback>
          <p:pic>
            <p:nvPicPr>
              <p:cNvPr id="92" name="Ink 91">
                <a:extLst>
                  <a:ext uri="{FF2B5EF4-FFF2-40B4-BE49-F238E27FC236}">
                    <a16:creationId xmlns:a16="http://schemas.microsoft.com/office/drawing/2014/main" id="{36FDE434-AB4E-CBEC-607C-1BAA7E9CBEBC}"/>
                  </a:ext>
                </a:extLst>
              </p:cNvPr>
              <p:cNvPicPr/>
              <p:nvPr/>
            </p:nvPicPr>
            <p:blipFill>
              <a:blip r:embed="rId115"/>
              <a:stretch>
                <a:fillRect/>
              </a:stretch>
            </p:blipFill>
            <p:spPr>
              <a:xfrm>
                <a:off x="939120" y="720580"/>
                <a:ext cx="828000" cy="6163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93" name="Ink 92">
                <a:extLst>
                  <a:ext uri="{FF2B5EF4-FFF2-40B4-BE49-F238E27FC236}">
                    <a16:creationId xmlns:a16="http://schemas.microsoft.com/office/drawing/2014/main" id="{A5C21471-20BC-731E-3322-FD677F8276D9}"/>
                  </a:ext>
                </a:extLst>
              </p14:cNvPr>
              <p14:cNvContentPartPr/>
              <p14:nvPr/>
            </p14:nvContentPartPr>
            <p14:xfrm>
              <a:off x="6174240" y="1261300"/>
              <a:ext cx="1180800" cy="554400"/>
            </p14:xfrm>
          </p:contentPart>
        </mc:Choice>
        <mc:Fallback>
          <p:pic>
            <p:nvPicPr>
              <p:cNvPr id="93" name="Ink 92">
                <a:extLst>
                  <a:ext uri="{FF2B5EF4-FFF2-40B4-BE49-F238E27FC236}">
                    <a16:creationId xmlns:a16="http://schemas.microsoft.com/office/drawing/2014/main" id="{A5C21471-20BC-731E-3322-FD677F8276D9}"/>
                  </a:ext>
                </a:extLst>
              </p:cNvPr>
              <p:cNvPicPr/>
              <p:nvPr/>
            </p:nvPicPr>
            <p:blipFill>
              <a:blip r:embed="rId117"/>
              <a:stretch>
                <a:fillRect/>
              </a:stretch>
            </p:blipFill>
            <p:spPr>
              <a:xfrm>
                <a:off x="6156600" y="1243300"/>
                <a:ext cx="1216440" cy="5900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94" name="Ink 93">
                <a:extLst>
                  <a:ext uri="{FF2B5EF4-FFF2-40B4-BE49-F238E27FC236}">
                    <a16:creationId xmlns:a16="http://schemas.microsoft.com/office/drawing/2014/main" id="{742235A8-81EA-FE5E-6965-10910BB464D8}"/>
                  </a:ext>
                </a:extLst>
              </p14:cNvPr>
              <p14:cNvContentPartPr/>
              <p14:nvPr/>
            </p14:nvContentPartPr>
            <p14:xfrm>
              <a:off x="8487240" y="1224220"/>
              <a:ext cx="872280" cy="572400"/>
            </p14:xfrm>
          </p:contentPart>
        </mc:Choice>
        <mc:Fallback>
          <p:pic>
            <p:nvPicPr>
              <p:cNvPr id="94" name="Ink 93">
                <a:extLst>
                  <a:ext uri="{FF2B5EF4-FFF2-40B4-BE49-F238E27FC236}">
                    <a16:creationId xmlns:a16="http://schemas.microsoft.com/office/drawing/2014/main" id="{742235A8-81EA-FE5E-6965-10910BB464D8}"/>
                  </a:ext>
                </a:extLst>
              </p:cNvPr>
              <p:cNvPicPr/>
              <p:nvPr/>
            </p:nvPicPr>
            <p:blipFill>
              <a:blip r:embed="rId119"/>
              <a:stretch>
                <a:fillRect/>
              </a:stretch>
            </p:blipFill>
            <p:spPr>
              <a:xfrm>
                <a:off x="8469240" y="1206580"/>
                <a:ext cx="907920" cy="6080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98" name="Ink 97">
                <a:extLst>
                  <a:ext uri="{FF2B5EF4-FFF2-40B4-BE49-F238E27FC236}">
                    <a16:creationId xmlns:a16="http://schemas.microsoft.com/office/drawing/2014/main" id="{14128C62-C3BA-5EA8-5DBF-00E1E2529974}"/>
                  </a:ext>
                </a:extLst>
              </p14:cNvPr>
              <p14:cNvContentPartPr/>
              <p14:nvPr/>
            </p14:nvContentPartPr>
            <p14:xfrm>
              <a:off x="2255640" y="1242580"/>
              <a:ext cx="2688120" cy="570600"/>
            </p14:xfrm>
          </p:contentPart>
        </mc:Choice>
        <mc:Fallback>
          <p:pic>
            <p:nvPicPr>
              <p:cNvPr id="98" name="Ink 97">
                <a:extLst>
                  <a:ext uri="{FF2B5EF4-FFF2-40B4-BE49-F238E27FC236}">
                    <a16:creationId xmlns:a16="http://schemas.microsoft.com/office/drawing/2014/main" id="{14128C62-C3BA-5EA8-5DBF-00E1E2529974}"/>
                  </a:ext>
                </a:extLst>
              </p:cNvPr>
              <p:cNvPicPr/>
              <p:nvPr/>
            </p:nvPicPr>
            <p:blipFill>
              <a:blip r:embed="rId121"/>
              <a:stretch>
                <a:fillRect/>
              </a:stretch>
            </p:blipFill>
            <p:spPr>
              <a:xfrm>
                <a:off x="2237640" y="1224580"/>
                <a:ext cx="2723760" cy="6062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00" name="Ink 99">
                <a:extLst>
                  <a:ext uri="{FF2B5EF4-FFF2-40B4-BE49-F238E27FC236}">
                    <a16:creationId xmlns:a16="http://schemas.microsoft.com/office/drawing/2014/main" id="{BC395C81-4122-D2B7-0B77-A794A4F23C73}"/>
                  </a:ext>
                </a:extLst>
              </p14:cNvPr>
              <p14:cNvContentPartPr/>
              <p14:nvPr/>
            </p14:nvContentPartPr>
            <p14:xfrm>
              <a:off x="6372600" y="1754500"/>
              <a:ext cx="1583280" cy="583560"/>
            </p14:xfrm>
          </p:contentPart>
        </mc:Choice>
        <mc:Fallback>
          <p:pic>
            <p:nvPicPr>
              <p:cNvPr id="100" name="Ink 99">
                <a:extLst>
                  <a:ext uri="{FF2B5EF4-FFF2-40B4-BE49-F238E27FC236}">
                    <a16:creationId xmlns:a16="http://schemas.microsoft.com/office/drawing/2014/main" id="{BC395C81-4122-D2B7-0B77-A794A4F23C73}"/>
                  </a:ext>
                </a:extLst>
              </p:cNvPr>
              <p:cNvPicPr/>
              <p:nvPr/>
            </p:nvPicPr>
            <p:blipFill>
              <a:blip r:embed="rId123"/>
              <a:stretch>
                <a:fillRect/>
              </a:stretch>
            </p:blipFill>
            <p:spPr>
              <a:xfrm>
                <a:off x="6354960" y="1736860"/>
                <a:ext cx="1618920" cy="619200"/>
              </a:xfrm>
              <a:prstGeom prst="rect">
                <a:avLst/>
              </a:prstGeom>
            </p:spPr>
          </p:pic>
        </mc:Fallback>
      </mc:AlternateContent>
      <p:grpSp>
        <p:nvGrpSpPr>
          <p:cNvPr id="102" name="Group 101">
            <a:extLst>
              <a:ext uri="{FF2B5EF4-FFF2-40B4-BE49-F238E27FC236}">
                <a16:creationId xmlns:a16="http://schemas.microsoft.com/office/drawing/2014/main" id="{1A3E5887-236B-B3BF-861C-8E4F25E4F1E9}"/>
              </a:ext>
            </a:extLst>
          </p:cNvPr>
          <p:cNvGrpSpPr/>
          <p:nvPr/>
        </p:nvGrpSpPr>
        <p:grpSpPr>
          <a:xfrm>
            <a:off x="4632360" y="1261300"/>
            <a:ext cx="1727640" cy="1125000"/>
            <a:chOff x="4632360" y="1261300"/>
            <a:chExt cx="1727640" cy="1125000"/>
          </a:xfrm>
        </p:grpSpPr>
        <mc:AlternateContent xmlns:mc="http://schemas.openxmlformats.org/markup-compatibility/2006">
          <mc:Choice xmlns:p14="http://schemas.microsoft.com/office/powerpoint/2010/main" Requires="p14">
            <p:contentPart p14:bwMode="auto" r:id="rId124">
              <p14:nvContentPartPr>
                <p14:cNvPr id="95" name="Ink 94">
                  <a:extLst>
                    <a:ext uri="{FF2B5EF4-FFF2-40B4-BE49-F238E27FC236}">
                      <a16:creationId xmlns:a16="http://schemas.microsoft.com/office/drawing/2014/main" id="{CA35E204-0A57-82FD-DA1E-B8352BE5628F}"/>
                    </a:ext>
                  </a:extLst>
                </p14:cNvPr>
                <p14:cNvContentPartPr/>
                <p14:nvPr/>
              </p14:nvContentPartPr>
              <p14:xfrm>
                <a:off x="4632360" y="1261300"/>
                <a:ext cx="933480" cy="561600"/>
              </p14:xfrm>
            </p:contentPart>
          </mc:Choice>
          <mc:Fallback>
            <p:pic>
              <p:nvPicPr>
                <p:cNvPr id="95" name="Ink 94">
                  <a:extLst>
                    <a:ext uri="{FF2B5EF4-FFF2-40B4-BE49-F238E27FC236}">
                      <a16:creationId xmlns:a16="http://schemas.microsoft.com/office/drawing/2014/main" id="{CA35E204-0A57-82FD-DA1E-B8352BE5628F}"/>
                    </a:ext>
                  </a:extLst>
                </p:cNvPr>
                <p:cNvPicPr/>
                <p:nvPr/>
              </p:nvPicPr>
              <p:blipFill>
                <a:blip r:embed="rId125"/>
                <a:stretch>
                  <a:fillRect/>
                </a:stretch>
              </p:blipFill>
              <p:spPr>
                <a:xfrm>
                  <a:off x="4614720" y="1243660"/>
                  <a:ext cx="969120" cy="5972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96" name="Ink 95">
                  <a:extLst>
                    <a:ext uri="{FF2B5EF4-FFF2-40B4-BE49-F238E27FC236}">
                      <a16:creationId xmlns:a16="http://schemas.microsoft.com/office/drawing/2014/main" id="{8F12F9C6-F584-9C32-7FF7-61043ADD028B}"/>
                    </a:ext>
                  </a:extLst>
                </p14:cNvPr>
                <p14:cNvContentPartPr/>
                <p14:nvPr/>
              </p14:nvContentPartPr>
              <p14:xfrm>
                <a:off x="4705440" y="1710220"/>
                <a:ext cx="209520" cy="57600"/>
              </p14:xfrm>
            </p:contentPart>
          </mc:Choice>
          <mc:Fallback>
            <p:pic>
              <p:nvPicPr>
                <p:cNvPr id="96" name="Ink 95">
                  <a:extLst>
                    <a:ext uri="{FF2B5EF4-FFF2-40B4-BE49-F238E27FC236}">
                      <a16:creationId xmlns:a16="http://schemas.microsoft.com/office/drawing/2014/main" id="{8F12F9C6-F584-9C32-7FF7-61043ADD028B}"/>
                    </a:ext>
                  </a:extLst>
                </p:cNvPr>
                <p:cNvPicPr/>
                <p:nvPr/>
              </p:nvPicPr>
              <p:blipFill>
                <a:blip r:embed="rId127"/>
                <a:stretch>
                  <a:fillRect/>
                </a:stretch>
              </p:blipFill>
              <p:spPr>
                <a:xfrm>
                  <a:off x="4687440" y="1692220"/>
                  <a:ext cx="2451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01" name="Ink 100">
                  <a:extLst>
                    <a:ext uri="{FF2B5EF4-FFF2-40B4-BE49-F238E27FC236}">
                      <a16:creationId xmlns:a16="http://schemas.microsoft.com/office/drawing/2014/main" id="{97A75556-EC24-5684-7CAB-6F00F7B3DCA1}"/>
                    </a:ext>
                  </a:extLst>
                </p14:cNvPr>
                <p14:cNvContentPartPr/>
                <p14:nvPr/>
              </p14:nvContentPartPr>
              <p14:xfrm>
                <a:off x="5300160" y="1708060"/>
                <a:ext cx="1059840" cy="678240"/>
              </p14:xfrm>
            </p:contentPart>
          </mc:Choice>
          <mc:Fallback>
            <p:pic>
              <p:nvPicPr>
                <p:cNvPr id="101" name="Ink 100">
                  <a:extLst>
                    <a:ext uri="{FF2B5EF4-FFF2-40B4-BE49-F238E27FC236}">
                      <a16:creationId xmlns:a16="http://schemas.microsoft.com/office/drawing/2014/main" id="{97A75556-EC24-5684-7CAB-6F00F7B3DCA1}"/>
                    </a:ext>
                  </a:extLst>
                </p:cNvPr>
                <p:cNvPicPr/>
                <p:nvPr/>
              </p:nvPicPr>
              <p:blipFill>
                <a:blip r:embed="rId129"/>
                <a:stretch>
                  <a:fillRect/>
                </a:stretch>
              </p:blipFill>
              <p:spPr>
                <a:xfrm>
                  <a:off x="5282160" y="1690060"/>
                  <a:ext cx="1095480" cy="713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0">
            <p14:nvContentPartPr>
              <p14:cNvPr id="103" name="Ink 102">
                <a:extLst>
                  <a:ext uri="{FF2B5EF4-FFF2-40B4-BE49-F238E27FC236}">
                    <a16:creationId xmlns:a16="http://schemas.microsoft.com/office/drawing/2014/main" id="{830CAF8D-A9A1-8DB2-F9FA-7E325E256E35}"/>
                  </a:ext>
                </a:extLst>
              </p14:cNvPr>
              <p14:cNvContentPartPr/>
              <p14:nvPr/>
            </p14:nvContentPartPr>
            <p14:xfrm>
              <a:off x="4184520" y="2298820"/>
              <a:ext cx="3662280" cy="640080"/>
            </p14:xfrm>
          </p:contentPart>
        </mc:Choice>
        <mc:Fallback>
          <p:pic>
            <p:nvPicPr>
              <p:cNvPr id="103" name="Ink 102">
                <a:extLst>
                  <a:ext uri="{FF2B5EF4-FFF2-40B4-BE49-F238E27FC236}">
                    <a16:creationId xmlns:a16="http://schemas.microsoft.com/office/drawing/2014/main" id="{830CAF8D-A9A1-8DB2-F9FA-7E325E256E35}"/>
                  </a:ext>
                </a:extLst>
              </p:cNvPr>
              <p:cNvPicPr/>
              <p:nvPr/>
            </p:nvPicPr>
            <p:blipFill>
              <a:blip r:embed="rId131"/>
              <a:stretch>
                <a:fillRect/>
              </a:stretch>
            </p:blipFill>
            <p:spPr>
              <a:xfrm>
                <a:off x="4166880" y="2281180"/>
                <a:ext cx="3697920" cy="6757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04" name="Ink 103">
                <a:extLst>
                  <a:ext uri="{FF2B5EF4-FFF2-40B4-BE49-F238E27FC236}">
                    <a16:creationId xmlns:a16="http://schemas.microsoft.com/office/drawing/2014/main" id="{AA6CB5B3-904F-DB02-FC08-9A9DD3FF214A}"/>
                  </a:ext>
                </a:extLst>
              </p14:cNvPr>
              <p14:cNvContentPartPr/>
              <p14:nvPr/>
            </p14:nvContentPartPr>
            <p14:xfrm>
              <a:off x="6446760" y="2295940"/>
              <a:ext cx="1272600" cy="562680"/>
            </p14:xfrm>
          </p:contentPart>
        </mc:Choice>
        <mc:Fallback>
          <p:pic>
            <p:nvPicPr>
              <p:cNvPr id="104" name="Ink 103">
                <a:extLst>
                  <a:ext uri="{FF2B5EF4-FFF2-40B4-BE49-F238E27FC236}">
                    <a16:creationId xmlns:a16="http://schemas.microsoft.com/office/drawing/2014/main" id="{AA6CB5B3-904F-DB02-FC08-9A9DD3FF214A}"/>
                  </a:ext>
                </a:extLst>
              </p:cNvPr>
              <p:cNvPicPr/>
              <p:nvPr/>
            </p:nvPicPr>
            <p:blipFill>
              <a:blip r:embed="rId133"/>
              <a:stretch>
                <a:fillRect/>
              </a:stretch>
            </p:blipFill>
            <p:spPr>
              <a:xfrm>
                <a:off x="6428760" y="2277940"/>
                <a:ext cx="1308240" cy="5983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05" name="Ink 104">
                <a:extLst>
                  <a:ext uri="{FF2B5EF4-FFF2-40B4-BE49-F238E27FC236}">
                    <a16:creationId xmlns:a16="http://schemas.microsoft.com/office/drawing/2014/main" id="{AB49B24C-005A-7B2F-0286-3E8972F60C6C}"/>
                  </a:ext>
                </a:extLst>
              </p14:cNvPr>
              <p14:cNvContentPartPr/>
              <p14:nvPr/>
            </p14:nvContentPartPr>
            <p14:xfrm>
              <a:off x="5467200" y="2227900"/>
              <a:ext cx="1030680" cy="661680"/>
            </p14:xfrm>
          </p:contentPart>
        </mc:Choice>
        <mc:Fallback>
          <p:pic>
            <p:nvPicPr>
              <p:cNvPr id="105" name="Ink 104">
                <a:extLst>
                  <a:ext uri="{FF2B5EF4-FFF2-40B4-BE49-F238E27FC236}">
                    <a16:creationId xmlns:a16="http://schemas.microsoft.com/office/drawing/2014/main" id="{AB49B24C-005A-7B2F-0286-3E8972F60C6C}"/>
                  </a:ext>
                </a:extLst>
              </p:cNvPr>
              <p:cNvPicPr/>
              <p:nvPr/>
            </p:nvPicPr>
            <p:blipFill>
              <a:blip r:embed="rId135"/>
              <a:stretch>
                <a:fillRect/>
              </a:stretch>
            </p:blipFill>
            <p:spPr>
              <a:xfrm>
                <a:off x="5449560" y="2210260"/>
                <a:ext cx="1066320" cy="6973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06" name="Ink 105">
                <a:extLst>
                  <a:ext uri="{FF2B5EF4-FFF2-40B4-BE49-F238E27FC236}">
                    <a16:creationId xmlns:a16="http://schemas.microsoft.com/office/drawing/2014/main" id="{F5BF0815-ADDB-2136-A6DF-9196BC0F2FEF}"/>
                  </a:ext>
                </a:extLst>
              </p14:cNvPr>
              <p14:cNvContentPartPr/>
              <p14:nvPr/>
            </p14:nvContentPartPr>
            <p14:xfrm>
              <a:off x="496320" y="581980"/>
              <a:ext cx="2704320" cy="741600"/>
            </p14:xfrm>
          </p:contentPart>
        </mc:Choice>
        <mc:Fallback>
          <p:pic>
            <p:nvPicPr>
              <p:cNvPr id="106" name="Ink 105">
                <a:extLst>
                  <a:ext uri="{FF2B5EF4-FFF2-40B4-BE49-F238E27FC236}">
                    <a16:creationId xmlns:a16="http://schemas.microsoft.com/office/drawing/2014/main" id="{F5BF0815-ADDB-2136-A6DF-9196BC0F2FEF}"/>
                  </a:ext>
                </a:extLst>
              </p:cNvPr>
              <p:cNvPicPr/>
              <p:nvPr/>
            </p:nvPicPr>
            <p:blipFill>
              <a:blip r:embed="rId137"/>
              <a:stretch>
                <a:fillRect/>
              </a:stretch>
            </p:blipFill>
            <p:spPr>
              <a:xfrm>
                <a:off x="478680" y="564340"/>
                <a:ext cx="2739960" cy="7772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07" name="Ink 106">
                <a:extLst>
                  <a:ext uri="{FF2B5EF4-FFF2-40B4-BE49-F238E27FC236}">
                    <a16:creationId xmlns:a16="http://schemas.microsoft.com/office/drawing/2014/main" id="{46113C82-36C5-FC9A-0291-2B870F258D81}"/>
                  </a:ext>
                </a:extLst>
              </p14:cNvPr>
              <p14:cNvContentPartPr/>
              <p14:nvPr/>
            </p14:nvContentPartPr>
            <p14:xfrm>
              <a:off x="948840" y="3305740"/>
              <a:ext cx="986040" cy="130680"/>
            </p14:xfrm>
          </p:contentPart>
        </mc:Choice>
        <mc:Fallback>
          <p:pic>
            <p:nvPicPr>
              <p:cNvPr id="107" name="Ink 106">
                <a:extLst>
                  <a:ext uri="{FF2B5EF4-FFF2-40B4-BE49-F238E27FC236}">
                    <a16:creationId xmlns:a16="http://schemas.microsoft.com/office/drawing/2014/main" id="{46113C82-36C5-FC9A-0291-2B870F258D81}"/>
                  </a:ext>
                </a:extLst>
              </p:cNvPr>
              <p:cNvPicPr/>
              <p:nvPr/>
            </p:nvPicPr>
            <p:blipFill>
              <a:blip r:embed="rId139"/>
              <a:stretch>
                <a:fillRect/>
              </a:stretch>
            </p:blipFill>
            <p:spPr>
              <a:xfrm>
                <a:off x="930840" y="3288100"/>
                <a:ext cx="102168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23" name="Ink 122">
                <a:extLst>
                  <a:ext uri="{FF2B5EF4-FFF2-40B4-BE49-F238E27FC236}">
                    <a16:creationId xmlns:a16="http://schemas.microsoft.com/office/drawing/2014/main" id="{C73C2E7B-3B7C-EB7B-7C88-97230AE1B1BD}"/>
                  </a:ext>
                </a:extLst>
              </p14:cNvPr>
              <p14:cNvContentPartPr/>
              <p14:nvPr/>
            </p14:nvContentPartPr>
            <p14:xfrm>
              <a:off x="2820480" y="3292060"/>
              <a:ext cx="4935600" cy="664560"/>
            </p14:xfrm>
          </p:contentPart>
        </mc:Choice>
        <mc:Fallback>
          <p:pic>
            <p:nvPicPr>
              <p:cNvPr id="123" name="Ink 122">
                <a:extLst>
                  <a:ext uri="{FF2B5EF4-FFF2-40B4-BE49-F238E27FC236}">
                    <a16:creationId xmlns:a16="http://schemas.microsoft.com/office/drawing/2014/main" id="{C73C2E7B-3B7C-EB7B-7C88-97230AE1B1BD}"/>
                  </a:ext>
                </a:extLst>
              </p:cNvPr>
              <p:cNvPicPr/>
              <p:nvPr/>
            </p:nvPicPr>
            <p:blipFill>
              <a:blip r:embed="rId141"/>
              <a:stretch>
                <a:fillRect/>
              </a:stretch>
            </p:blipFill>
            <p:spPr>
              <a:xfrm>
                <a:off x="2802480" y="3274060"/>
                <a:ext cx="4971240" cy="7002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25" name="Ink 124">
                <a:extLst>
                  <a:ext uri="{FF2B5EF4-FFF2-40B4-BE49-F238E27FC236}">
                    <a16:creationId xmlns:a16="http://schemas.microsoft.com/office/drawing/2014/main" id="{12C96F2F-D9C6-E785-E7DE-5DA1E33FF2B0}"/>
                  </a:ext>
                </a:extLst>
              </p14:cNvPr>
              <p14:cNvContentPartPr/>
              <p14:nvPr/>
            </p14:nvContentPartPr>
            <p14:xfrm>
              <a:off x="6826200" y="4373140"/>
              <a:ext cx="1235880" cy="58320"/>
            </p14:xfrm>
          </p:contentPart>
        </mc:Choice>
        <mc:Fallback>
          <p:pic>
            <p:nvPicPr>
              <p:cNvPr id="125" name="Ink 124">
                <a:extLst>
                  <a:ext uri="{FF2B5EF4-FFF2-40B4-BE49-F238E27FC236}">
                    <a16:creationId xmlns:a16="http://schemas.microsoft.com/office/drawing/2014/main" id="{12C96F2F-D9C6-E785-E7DE-5DA1E33FF2B0}"/>
                  </a:ext>
                </a:extLst>
              </p:cNvPr>
              <p:cNvPicPr/>
              <p:nvPr/>
            </p:nvPicPr>
            <p:blipFill>
              <a:blip r:embed="rId143"/>
              <a:stretch>
                <a:fillRect/>
              </a:stretch>
            </p:blipFill>
            <p:spPr>
              <a:xfrm>
                <a:off x="6808200" y="4355140"/>
                <a:ext cx="12715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44" name="Ink 143">
                <a:extLst>
                  <a:ext uri="{FF2B5EF4-FFF2-40B4-BE49-F238E27FC236}">
                    <a16:creationId xmlns:a16="http://schemas.microsoft.com/office/drawing/2014/main" id="{D9D7A2F4-FFD4-57AD-2223-21C00B224D92}"/>
                  </a:ext>
                </a:extLst>
              </p14:cNvPr>
              <p14:cNvContentPartPr/>
              <p14:nvPr/>
            </p14:nvContentPartPr>
            <p14:xfrm>
              <a:off x="7668600" y="4831420"/>
              <a:ext cx="1475280" cy="75600"/>
            </p14:xfrm>
          </p:contentPart>
        </mc:Choice>
        <mc:Fallback>
          <p:pic>
            <p:nvPicPr>
              <p:cNvPr id="144" name="Ink 143">
                <a:extLst>
                  <a:ext uri="{FF2B5EF4-FFF2-40B4-BE49-F238E27FC236}">
                    <a16:creationId xmlns:a16="http://schemas.microsoft.com/office/drawing/2014/main" id="{D9D7A2F4-FFD4-57AD-2223-21C00B224D92}"/>
                  </a:ext>
                </a:extLst>
              </p:cNvPr>
              <p:cNvPicPr/>
              <p:nvPr/>
            </p:nvPicPr>
            <p:blipFill>
              <a:blip r:embed="rId145"/>
              <a:stretch>
                <a:fillRect/>
              </a:stretch>
            </p:blipFill>
            <p:spPr>
              <a:xfrm>
                <a:off x="7650960" y="4813780"/>
                <a:ext cx="15109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46" name="Ink 145">
                <a:extLst>
                  <a:ext uri="{FF2B5EF4-FFF2-40B4-BE49-F238E27FC236}">
                    <a16:creationId xmlns:a16="http://schemas.microsoft.com/office/drawing/2014/main" id="{F931D77A-385F-A854-0652-205C130E7A01}"/>
                  </a:ext>
                </a:extLst>
              </p14:cNvPr>
              <p14:cNvContentPartPr/>
              <p14:nvPr/>
            </p14:nvContentPartPr>
            <p14:xfrm>
              <a:off x="5882640" y="4800820"/>
              <a:ext cx="2100960" cy="106920"/>
            </p14:xfrm>
          </p:contentPart>
        </mc:Choice>
        <mc:Fallback>
          <p:pic>
            <p:nvPicPr>
              <p:cNvPr id="146" name="Ink 145">
                <a:extLst>
                  <a:ext uri="{FF2B5EF4-FFF2-40B4-BE49-F238E27FC236}">
                    <a16:creationId xmlns:a16="http://schemas.microsoft.com/office/drawing/2014/main" id="{F931D77A-385F-A854-0652-205C130E7A01}"/>
                  </a:ext>
                </a:extLst>
              </p:cNvPr>
              <p:cNvPicPr/>
              <p:nvPr/>
            </p:nvPicPr>
            <p:blipFill>
              <a:blip r:embed="rId147"/>
              <a:stretch>
                <a:fillRect/>
              </a:stretch>
            </p:blipFill>
            <p:spPr>
              <a:xfrm>
                <a:off x="5864640" y="4783180"/>
                <a:ext cx="21366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48" name="Ink 147">
                <a:extLst>
                  <a:ext uri="{FF2B5EF4-FFF2-40B4-BE49-F238E27FC236}">
                    <a16:creationId xmlns:a16="http://schemas.microsoft.com/office/drawing/2014/main" id="{0F536136-FA3D-FE47-B63B-ED60D57AD4B9}"/>
                  </a:ext>
                </a:extLst>
              </p14:cNvPr>
              <p14:cNvContentPartPr/>
              <p14:nvPr/>
            </p14:nvContentPartPr>
            <p14:xfrm>
              <a:off x="4382520" y="4845100"/>
              <a:ext cx="1371240" cy="116280"/>
            </p14:xfrm>
          </p:contentPart>
        </mc:Choice>
        <mc:Fallback>
          <p:pic>
            <p:nvPicPr>
              <p:cNvPr id="148" name="Ink 147">
                <a:extLst>
                  <a:ext uri="{FF2B5EF4-FFF2-40B4-BE49-F238E27FC236}">
                    <a16:creationId xmlns:a16="http://schemas.microsoft.com/office/drawing/2014/main" id="{0F536136-FA3D-FE47-B63B-ED60D57AD4B9}"/>
                  </a:ext>
                </a:extLst>
              </p:cNvPr>
              <p:cNvPicPr/>
              <p:nvPr/>
            </p:nvPicPr>
            <p:blipFill>
              <a:blip r:embed="rId149"/>
              <a:stretch>
                <a:fillRect/>
              </a:stretch>
            </p:blipFill>
            <p:spPr>
              <a:xfrm>
                <a:off x="4364520" y="4827100"/>
                <a:ext cx="14068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49" name="Ink 148">
                <a:extLst>
                  <a:ext uri="{FF2B5EF4-FFF2-40B4-BE49-F238E27FC236}">
                    <a16:creationId xmlns:a16="http://schemas.microsoft.com/office/drawing/2014/main" id="{E257E016-4CFA-C89B-DCC9-B11C8D7B699A}"/>
                  </a:ext>
                </a:extLst>
              </p14:cNvPr>
              <p14:cNvContentPartPr/>
              <p14:nvPr/>
            </p14:nvContentPartPr>
            <p14:xfrm>
              <a:off x="3298200" y="4292500"/>
              <a:ext cx="2654280" cy="639720"/>
            </p14:xfrm>
          </p:contentPart>
        </mc:Choice>
        <mc:Fallback>
          <p:pic>
            <p:nvPicPr>
              <p:cNvPr id="149" name="Ink 148">
                <a:extLst>
                  <a:ext uri="{FF2B5EF4-FFF2-40B4-BE49-F238E27FC236}">
                    <a16:creationId xmlns:a16="http://schemas.microsoft.com/office/drawing/2014/main" id="{E257E016-4CFA-C89B-DCC9-B11C8D7B699A}"/>
                  </a:ext>
                </a:extLst>
              </p:cNvPr>
              <p:cNvPicPr/>
              <p:nvPr/>
            </p:nvPicPr>
            <p:blipFill>
              <a:blip r:embed="rId151"/>
              <a:stretch>
                <a:fillRect/>
              </a:stretch>
            </p:blipFill>
            <p:spPr>
              <a:xfrm>
                <a:off x="3280560" y="4274860"/>
                <a:ext cx="2689920" cy="6753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32" name="Ink 131">
                <a:extLst>
                  <a:ext uri="{FF2B5EF4-FFF2-40B4-BE49-F238E27FC236}">
                    <a16:creationId xmlns:a16="http://schemas.microsoft.com/office/drawing/2014/main" id="{9104BC5E-38E6-5A22-9FD3-075D12CE2882}"/>
                  </a:ext>
                </a:extLst>
              </p14:cNvPr>
              <p14:cNvContentPartPr/>
              <p14:nvPr/>
            </p14:nvContentPartPr>
            <p14:xfrm>
              <a:off x="8824560" y="4835740"/>
              <a:ext cx="534600" cy="32400"/>
            </p14:xfrm>
          </p:contentPart>
        </mc:Choice>
        <mc:Fallback>
          <p:pic>
            <p:nvPicPr>
              <p:cNvPr id="132" name="Ink 131">
                <a:extLst>
                  <a:ext uri="{FF2B5EF4-FFF2-40B4-BE49-F238E27FC236}">
                    <a16:creationId xmlns:a16="http://schemas.microsoft.com/office/drawing/2014/main" id="{9104BC5E-38E6-5A22-9FD3-075D12CE2882}"/>
                  </a:ext>
                </a:extLst>
              </p:cNvPr>
              <p:cNvPicPr/>
              <p:nvPr/>
            </p:nvPicPr>
            <p:blipFill>
              <a:blip r:embed="rId153"/>
              <a:stretch>
                <a:fillRect/>
              </a:stretch>
            </p:blipFill>
            <p:spPr>
              <a:xfrm>
                <a:off x="8806560" y="4818100"/>
                <a:ext cx="57024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33" name="Ink 132">
                <a:extLst>
                  <a:ext uri="{FF2B5EF4-FFF2-40B4-BE49-F238E27FC236}">
                    <a16:creationId xmlns:a16="http://schemas.microsoft.com/office/drawing/2014/main" id="{D5CB2A53-FD73-B918-01C5-26B4CED635A4}"/>
                  </a:ext>
                </a:extLst>
              </p14:cNvPr>
              <p14:cNvContentPartPr/>
              <p14:nvPr/>
            </p14:nvContentPartPr>
            <p14:xfrm>
              <a:off x="8095920" y="4791100"/>
              <a:ext cx="462240" cy="74880"/>
            </p14:xfrm>
          </p:contentPart>
        </mc:Choice>
        <mc:Fallback>
          <p:pic>
            <p:nvPicPr>
              <p:cNvPr id="133" name="Ink 132">
                <a:extLst>
                  <a:ext uri="{FF2B5EF4-FFF2-40B4-BE49-F238E27FC236}">
                    <a16:creationId xmlns:a16="http://schemas.microsoft.com/office/drawing/2014/main" id="{D5CB2A53-FD73-B918-01C5-26B4CED635A4}"/>
                  </a:ext>
                </a:extLst>
              </p:cNvPr>
              <p:cNvPicPr/>
              <p:nvPr/>
            </p:nvPicPr>
            <p:blipFill>
              <a:blip r:embed="rId155"/>
              <a:stretch>
                <a:fillRect/>
              </a:stretch>
            </p:blipFill>
            <p:spPr>
              <a:xfrm>
                <a:off x="8078280" y="4773100"/>
                <a:ext cx="4978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35" name="Ink 134">
                <a:extLst>
                  <a:ext uri="{FF2B5EF4-FFF2-40B4-BE49-F238E27FC236}">
                    <a16:creationId xmlns:a16="http://schemas.microsoft.com/office/drawing/2014/main" id="{E33C5755-8FE2-AA09-A7BA-8E3763768E60}"/>
                  </a:ext>
                </a:extLst>
              </p14:cNvPr>
              <p14:cNvContentPartPr/>
              <p14:nvPr/>
            </p14:nvContentPartPr>
            <p14:xfrm>
              <a:off x="7206720" y="4854820"/>
              <a:ext cx="742680" cy="24120"/>
            </p14:xfrm>
          </p:contentPart>
        </mc:Choice>
        <mc:Fallback>
          <p:pic>
            <p:nvPicPr>
              <p:cNvPr id="135" name="Ink 134">
                <a:extLst>
                  <a:ext uri="{FF2B5EF4-FFF2-40B4-BE49-F238E27FC236}">
                    <a16:creationId xmlns:a16="http://schemas.microsoft.com/office/drawing/2014/main" id="{E33C5755-8FE2-AA09-A7BA-8E3763768E60}"/>
                  </a:ext>
                </a:extLst>
              </p:cNvPr>
              <p:cNvPicPr/>
              <p:nvPr/>
            </p:nvPicPr>
            <p:blipFill>
              <a:blip r:embed="rId157"/>
              <a:stretch>
                <a:fillRect/>
              </a:stretch>
            </p:blipFill>
            <p:spPr>
              <a:xfrm>
                <a:off x="7188720" y="4837180"/>
                <a:ext cx="77832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37" name="Ink 136">
                <a:extLst>
                  <a:ext uri="{FF2B5EF4-FFF2-40B4-BE49-F238E27FC236}">
                    <a16:creationId xmlns:a16="http://schemas.microsoft.com/office/drawing/2014/main" id="{9BD2B57B-2607-0AF0-1066-45F688A67E48}"/>
                  </a:ext>
                </a:extLst>
              </p14:cNvPr>
              <p14:cNvContentPartPr/>
              <p14:nvPr/>
            </p14:nvContentPartPr>
            <p14:xfrm>
              <a:off x="5908560" y="4863820"/>
              <a:ext cx="944640" cy="12240"/>
            </p14:xfrm>
          </p:contentPart>
        </mc:Choice>
        <mc:Fallback>
          <p:pic>
            <p:nvPicPr>
              <p:cNvPr id="137" name="Ink 136">
                <a:extLst>
                  <a:ext uri="{FF2B5EF4-FFF2-40B4-BE49-F238E27FC236}">
                    <a16:creationId xmlns:a16="http://schemas.microsoft.com/office/drawing/2014/main" id="{9BD2B57B-2607-0AF0-1066-45F688A67E48}"/>
                  </a:ext>
                </a:extLst>
              </p:cNvPr>
              <p:cNvPicPr/>
              <p:nvPr/>
            </p:nvPicPr>
            <p:blipFill>
              <a:blip r:embed="rId159"/>
              <a:stretch>
                <a:fillRect/>
              </a:stretch>
            </p:blipFill>
            <p:spPr>
              <a:xfrm>
                <a:off x="5890560" y="4845820"/>
                <a:ext cx="98028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39" name="Ink 138">
                <a:extLst>
                  <a:ext uri="{FF2B5EF4-FFF2-40B4-BE49-F238E27FC236}">
                    <a16:creationId xmlns:a16="http://schemas.microsoft.com/office/drawing/2014/main" id="{608A25A6-5462-4360-5814-43C69299F969}"/>
                  </a:ext>
                </a:extLst>
              </p14:cNvPr>
              <p14:cNvContentPartPr/>
              <p14:nvPr/>
            </p14:nvContentPartPr>
            <p14:xfrm>
              <a:off x="5375760" y="4831780"/>
              <a:ext cx="378360" cy="32400"/>
            </p14:xfrm>
          </p:contentPart>
        </mc:Choice>
        <mc:Fallback>
          <p:pic>
            <p:nvPicPr>
              <p:cNvPr id="139" name="Ink 138">
                <a:extLst>
                  <a:ext uri="{FF2B5EF4-FFF2-40B4-BE49-F238E27FC236}">
                    <a16:creationId xmlns:a16="http://schemas.microsoft.com/office/drawing/2014/main" id="{608A25A6-5462-4360-5814-43C69299F969}"/>
                  </a:ext>
                </a:extLst>
              </p:cNvPr>
              <p:cNvPicPr/>
              <p:nvPr/>
            </p:nvPicPr>
            <p:blipFill>
              <a:blip r:embed="rId161"/>
              <a:stretch>
                <a:fillRect/>
              </a:stretch>
            </p:blipFill>
            <p:spPr>
              <a:xfrm>
                <a:off x="5357760" y="4813780"/>
                <a:ext cx="4140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40" name="Ink 139">
                <a:extLst>
                  <a:ext uri="{FF2B5EF4-FFF2-40B4-BE49-F238E27FC236}">
                    <a16:creationId xmlns:a16="http://schemas.microsoft.com/office/drawing/2014/main" id="{A12AA263-9A1A-FBE3-7C61-F55F63B5691B}"/>
                  </a:ext>
                </a:extLst>
              </p14:cNvPr>
              <p14:cNvContentPartPr/>
              <p14:nvPr/>
            </p14:nvContentPartPr>
            <p14:xfrm>
              <a:off x="3318360" y="4832860"/>
              <a:ext cx="1809360" cy="114480"/>
            </p14:xfrm>
          </p:contentPart>
        </mc:Choice>
        <mc:Fallback>
          <p:pic>
            <p:nvPicPr>
              <p:cNvPr id="140" name="Ink 139">
                <a:extLst>
                  <a:ext uri="{FF2B5EF4-FFF2-40B4-BE49-F238E27FC236}">
                    <a16:creationId xmlns:a16="http://schemas.microsoft.com/office/drawing/2014/main" id="{A12AA263-9A1A-FBE3-7C61-F55F63B5691B}"/>
                  </a:ext>
                </a:extLst>
              </p:cNvPr>
              <p:cNvPicPr/>
              <p:nvPr/>
            </p:nvPicPr>
            <p:blipFill>
              <a:blip r:embed="rId163"/>
              <a:stretch>
                <a:fillRect/>
              </a:stretch>
            </p:blipFill>
            <p:spPr>
              <a:xfrm>
                <a:off x="3300720" y="4815220"/>
                <a:ext cx="18450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42" name="Ink 141">
                <a:extLst>
                  <a:ext uri="{FF2B5EF4-FFF2-40B4-BE49-F238E27FC236}">
                    <a16:creationId xmlns:a16="http://schemas.microsoft.com/office/drawing/2014/main" id="{E34F17EC-DE97-2A2E-B2CA-5C3BF1EFA764}"/>
                  </a:ext>
                </a:extLst>
              </p14:cNvPr>
              <p14:cNvContentPartPr/>
              <p14:nvPr/>
            </p14:nvContentPartPr>
            <p14:xfrm>
              <a:off x="1291920" y="4809460"/>
              <a:ext cx="1942200" cy="79200"/>
            </p14:xfrm>
          </p:contentPart>
        </mc:Choice>
        <mc:Fallback>
          <p:pic>
            <p:nvPicPr>
              <p:cNvPr id="142" name="Ink 141">
                <a:extLst>
                  <a:ext uri="{FF2B5EF4-FFF2-40B4-BE49-F238E27FC236}">
                    <a16:creationId xmlns:a16="http://schemas.microsoft.com/office/drawing/2014/main" id="{E34F17EC-DE97-2A2E-B2CA-5C3BF1EFA764}"/>
                  </a:ext>
                </a:extLst>
              </p:cNvPr>
              <p:cNvPicPr/>
              <p:nvPr/>
            </p:nvPicPr>
            <p:blipFill>
              <a:blip r:embed="rId165"/>
              <a:stretch>
                <a:fillRect/>
              </a:stretch>
            </p:blipFill>
            <p:spPr>
              <a:xfrm>
                <a:off x="1274280" y="4791460"/>
                <a:ext cx="19778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55" name="Ink 154">
                <a:extLst>
                  <a:ext uri="{FF2B5EF4-FFF2-40B4-BE49-F238E27FC236}">
                    <a16:creationId xmlns:a16="http://schemas.microsoft.com/office/drawing/2014/main" id="{682BBFDE-23B1-0134-2409-1AB1EEE2EF4F}"/>
                  </a:ext>
                </a:extLst>
              </p14:cNvPr>
              <p14:cNvContentPartPr/>
              <p14:nvPr/>
            </p14:nvContentPartPr>
            <p14:xfrm>
              <a:off x="7458360" y="5344780"/>
              <a:ext cx="1357920" cy="112320"/>
            </p14:xfrm>
          </p:contentPart>
        </mc:Choice>
        <mc:Fallback>
          <p:pic>
            <p:nvPicPr>
              <p:cNvPr id="155" name="Ink 154">
                <a:extLst>
                  <a:ext uri="{FF2B5EF4-FFF2-40B4-BE49-F238E27FC236}">
                    <a16:creationId xmlns:a16="http://schemas.microsoft.com/office/drawing/2014/main" id="{682BBFDE-23B1-0134-2409-1AB1EEE2EF4F}"/>
                  </a:ext>
                </a:extLst>
              </p:cNvPr>
              <p:cNvPicPr/>
              <p:nvPr/>
            </p:nvPicPr>
            <p:blipFill>
              <a:blip r:embed="rId167"/>
              <a:stretch>
                <a:fillRect/>
              </a:stretch>
            </p:blipFill>
            <p:spPr>
              <a:xfrm>
                <a:off x="7440360" y="5326780"/>
                <a:ext cx="13935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56" name="Ink 155">
                <a:extLst>
                  <a:ext uri="{FF2B5EF4-FFF2-40B4-BE49-F238E27FC236}">
                    <a16:creationId xmlns:a16="http://schemas.microsoft.com/office/drawing/2014/main" id="{92B82983-F3FF-548F-2C0E-72B0E45B50A5}"/>
                  </a:ext>
                </a:extLst>
              </p14:cNvPr>
              <p14:cNvContentPartPr/>
              <p14:nvPr/>
            </p14:nvContentPartPr>
            <p14:xfrm>
              <a:off x="4923600" y="4837540"/>
              <a:ext cx="4039200" cy="609120"/>
            </p14:xfrm>
          </p:contentPart>
        </mc:Choice>
        <mc:Fallback>
          <p:pic>
            <p:nvPicPr>
              <p:cNvPr id="156" name="Ink 155">
                <a:extLst>
                  <a:ext uri="{FF2B5EF4-FFF2-40B4-BE49-F238E27FC236}">
                    <a16:creationId xmlns:a16="http://schemas.microsoft.com/office/drawing/2014/main" id="{92B82983-F3FF-548F-2C0E-72B0E45B50A5}"/>
                  </a:ext>
                </a:extLst>
              </p:cNvPr>
              <p:cNvPicPr/>
              <p:nvPr/>
            </p:nvPicPr>
            <p:blipFill>
              <a:blip r:embed="rId169"/>
              <a:stretch>
                <a:fillRect/>
              </a:stretch>
            </p:blipFill>
            <p:spPr>
              <a:xfrm>
                <a:off x="4905960" y="4819900"/>
                <a:ext cx="4074840" cy="6447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59" name="Ink 158">
                <a:extLst>
                  <a:ext uri="{FF2B5EF4-FFF2-40B4-BE49-F238E27FC236}">
                    <a16:creationId xmlns:a16="http://schemas.microsoft.com/office/drawing/2014/main" id="{3F336845-5A57-4F6C-F5E3-B4C28581F6C4}"/>
                  </a:ext>
                </a:extLst>
              </p14:cNvPr>
              <p14:cNvContentPartPr/>
              <p14:nvPr/>
            </p14:nvContentPartPr>
            <p14:xfrm>
              <a:off x="4932600" y="2828380"/>
              <a:ext cx="2214000" cy="79560"/>
            </p14:xfrm>
          </p:contentPart>
        </mc:Choice>
        <mc:Fallback>
          <p:pic>
            <p:nvPicPr>
              <p:cNvPr id="159" name="Ink 158">
                <a:extLst>
                  <a:ext uri="{FF2B5EF4-FFF2-40B4-BE49-F238E27FC236}">
                    <a16:creationId xmlns:a16="http://schemas.microsoft.com/office/drawing/2014/main" id="{3F336845-5A57-4F6C-F5E3-B4C28581F6C4}"/>
                  </a:ext>
                </a:extLst>
              </p:cNvPr>
              <p:cNvPicPr/>
              <p:nvPr/>
            </p:nvPicPr>
            <p:blipFill>
              <a:blip r:embed="rId171"/>
              <a:stretch>
                <a:fillRect/>
              </a:stretch>
            </p:blipFill>
            <p:spPr>
              <a:xfrm>
                <a:off x="4914960" y="2810380"/>
                <a:ext cx="2249640" cy="115200"/>
              </a:xfrm>
              <a:prstGeom prst="rect">
                <a:avLst/>
              </a:prstGeom>
            </p:spPr>
          </p:pic>
        </mc:Fallback>
      </mc:AlternateContent>
      <p:grpSp>
        <p:nvGrpSpPr>
          <p:cNvPr id="173" name="Group 172">
            <a:extLst>
              <a:ext uri="{FF2B5EF4-FFF2-40B4-BE49-F238E27FC236}">
                <a16:creationId xmlns:a16="http://schemas.microsoft.com/office/drawing/2014/main" id="{7207DDB3-E964-F65A-146C-245E556659F8}"/>
              </a:ext>
            </a:extLst>
          </p:cNvPr>
          <p:cNvGrpSpPr/>
          <p:nvPr/>
        </p:nvGrpSpPr>
        <p:grpSpPr>
          <a:xfrm>
            <a:off x="732480" y="3817660"/>
            <a:ext cx="8536320" cy="663840"/>
            <a:chOff x="732480" y="3817660"/>
            <a:chExt cx="8536320" cy="663840"/>
          </a:xfrm>
        </p:grpSpPr>
        <mc:AlternateContent xmlns:mc="http://schemas.openxmlformats.org/markup-compatibility/2006">
          <mc:Choice xmlns:p14="http://schemas.microsoft.com/office/powerpoint/2010/main" Requires="p14">
            <p:contentPart p14:bwMode="auto" r:id="rId172">
              <p14:nvContentPartPr>
                <p14:cNvPr id="108" name="Ink 107">
                  <a:extLst>
                    <a:ext uri="{FF2B5EF4-FFF2-40B4-BE49-F238E27FC236}">
                      <a16:creationId xmlns:a16="http://schemas.microsoft.com/office/drawing/2014/main" id="{AD302E64-345A-C41C-57B1-88852550FD39}"/>
                    </a:ext>
                  </a:extLst>
                </p14:cNvPr>
                <p14:cNvContentPartPr/>
                <p14:nvPr/>
              </p14:nvContentPartPr>
              <p14:xfrm>
                <a:off x="8127240" y="3851500"/>
                <a:ext cx="1141560" cy="55080"/>
              </p14:xfrm>
            </p:contentPart>
          </mc:Choice>
          <mc:Fallback>
            <p:pic>
              <p:nvPicPr>
                <p:cNvPr id="108" name="Ink 107">
                  <a:extLst>
                    <a:ext uri="{FF2B5EF4-FFF2-40B4-BE49-F238E27FC236}">
                      <a16:creationId xmlns:a16="http://schemas.microsoft.com/office/drawing/2014/main" id="{AD302E64-345A-C41C-57B1-88852550FD39}"/>
                    </a:ext>
                  </a:extLst>
                </p:cNvPr>
                <p:cNvPicPr/>
                <p:nvPr/>
              </p:nvPicPr>
              <p:blipFill>
                <a:blip r:embed="rId173"/>
                <a:stretch>
                  <a:fillRect/>
                </a:stretch>
              </p:blipFill>
              <p:spPr>
                <a:xfrm>
                  <a:off x="8109600" y="3833500"/>
                  <a:ext cx="11772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9" name="Ink 108">
                  <a:extLst>
                    <a:ext uri="{FF2B5EF4-FFF2-40B4-BE49-F238E27FC236}">
                      <a16:creationId xmlns:a16="http://schemas.microsoft.com/office/drawing/2014/main" id="{59A3CCB9-9FFC-5613-9106-972A45F6DC4F}"/>
                    </a:ext>
                  </a:extLst>
                </p14:cNvPr>
                <p14:cNvContentPartPr/>
                <p14:nvPr/>
              </p14:nvContentPartPr>
              <p14:xfrm>
                <a:off x="6640440" y="3919180"/>
                <a:ext cx="1123560" cy="37440"/>
              </p14:xfrm>
            </p:contentPart>
          </mc:Choice>
          <mc:Fallback>
            <p:pic>
              <p:nvPicPr>
                <p:cNvPr id="109" name="Ink 108">
                  <a:extLst>
                    <a:ext uri="{FF2B5EF4-FFF2-40B4-BE49-F238E27FC236}">
                      <a16:creationId xmlns:a16="http://schemas.microsoft.com/office/drawing/2014/main" id="{59A3CCB9-9FFC-5613-9106-972A45F6DC4F}"/>
                    </a:ext>
                  </a:extLst>
                </p:cNvPr>
                <p:cNvPicPr/>
                <p:nvPr/>
              </p:nvPicPr>
              <p:blipFill>
                <a:blip r:embed="rId175"/>
                <a:stretch>
                  <a:fillRect/>
                </a:stretch>
              </p:blipFill>
              <p:spPr>
                <a:xfrm>
                  <a:off x="6622440" y="3901180"/>
                  <a:ext cx="115920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11" name="Ink 110">
                  <a:extLst>
                    <a:ext uri="{FF2B5EF4-FFF2-40B4-BE49-F238E27FC236}">
                      <a16:creationId xmlns:a16="http://schemas.microsoft.com/office/drawing/2014/main" id="{483E6EBA-EA66-15AA-C45E-2EB6E26E19A4}"/>
                    </a:ext>
                  </a:extLst>
                </p14:cNvPr>
                <p14:cNvContentPartPr/>
                <p14:nvPr/>
              </p14:nvContentPartPr>
              <p14:xfrm>
                <a:off x="5911080" y="3879580"/>
                <a:ext cx="466920" cy="37800"/>
              </p14:xfrm>
            </p:contentPart>
          </mc:Choice>
          <mc:Fallback>
            <p:pic>
              <p:nvPicPr>
                <p:cNvPr id="111" name="Ink 110">
                  <a:extLst>
                    <a:ext uri="{FF2B5EF4-FFF2-40B4-BE49-F238E27FC236}">
                      <a16:creationId xmlns:a16="http://schemas.microsoft.com/office/drawing/2014/main" id="{483E6EBA-EA66-15AA-C45E-2EB6E26E19A4}"/>
                    </a:ext>
                  </a:extLst>
                </p:cNvPr>
                <p:cNvPicPr/>
                <p:nvPr/>
              </p:nvPicPr>
              <p:blipFill>
                <a:blip r:embed="rId177"/>
                <a:stretch>
                  <a:fillRect/>
                </a:stretch>
              </p:blipFill>
              <p:spPr>
                <a:xfrm>
                  <a:off x="5893440" y="3861940"/>
                  <a:ext cx="5025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12" name="Ink 111">
                  <a:extLst>
                    <a:ext uri="{FF2B5EF4-FFF2-40B4-BE49-F238E27FC236}">
                      <a16:creationId xmlns:a16="http://schemas.microsoft.com/office/drawing/2014/main" id="{B2E03664-7E03-D6E1-62BD-4B6F0439BA92}"/>
                    </a:ext>
                  </a:extLst>
                </p14:cNvPr>
                <p14:cNvContentPartPr/>
                <p14:nvPr/>
              </p14:nvContentPartPr>
              <p14:xfrm>
                <a:off x="4605720" y="3936460"/>
                <a:ext cx="1008000" cy="25920"/>
              </p14:xfrm>
            </p:contentPart>
          </mc:Choice>
          <mc:Fallback>
            <p:pic>
              <p:nvPicPr>
                <p:cNvPr id="112" name="Ink 111">
                  <a:extLst>
                    <a:ext uri="{FF2B5EF4-FFF2-40B4-BE49-F238E27FC236}">
                      <a16:creationId xmlns:a16="http://schemas.microsoft.com/office/drawing/2014/main" id="{B2E03664-7E03-D6E1-62BD-4B6F0439BA92}"/>
                    </a:ext>
                  </a:extLst>
                </p:cNvPr>
                <p:cNvPicPr/>
                <p:nvPr/>
              </p:nvPicPr>
              <p:blipFill>
                <a:blip r:embed="rId179"/>
                <a:stretch>
                  <a:fillRect/>
                </a:stretch>
              </p:blipFill>
              <p:spPr>
                <a:xfrm>
                  <a:off x="4588080" y="3918820"/>
                  <a:ext cx="104364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13" name="Ink 112">
                  <a:extLst>
                    <a:ext uri="{FF2B5EF4-FFF2-40B4-BE49-F238E27FC236}">
                      <a16:creationId xmlns:a16="http://schemas.microsoft.com/office/drawing/2014/main" id="{7FAEC3CD-AFB5-27BE-CACE-883546003EDB}"/>
                    </a:ext>
                  </a:extLst>
                </p14:cNvPr>
                <p14:cNvContentPartPr/>
                <p14:nvPr/>
              </p14:nvContentPartPr>
              <p14:xfrm>
                <a:off x="4318080" y="3830620"/>
                <a:ext cx="344880" cy="47880"/>
              </p14:xfrm>
            </p:contentPart>
          </mc:Choice>
          <mc:Fallback>
            <p:pic>
              <p:nvPicPr>
                <p:cNvPr id="113" name="Ink 112">
                  <a:extLst>
                    <a:ext uri="{FF2B5EF4-FFF2-40B4-BE49-F238E27FC236}">
                      <a16:creationId xmlns:a16="http://schemas.microsoft.com/office/drawing/2014/main" id="{7FAEC3CD-AFB5-27BE-CACE-883546003EDB}"/>
                    </a:ext>
                  </a:extLst>
                </p:cNvPr>
                <p:cNvPicPr/>
                <p:nvPr/>
              </p:nvPicPr>
              <p:blipFill>
                <a:blip r:embed="rId181"/>
                <a:stretch>
                  <a:fillRect/>
                </a:stretch>
              </p:blipFill>
              <p:spPr>
                <a:xfrm>
                  <a:off x="4300080" y="3812980"/>
                  <a:ext cx="3805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5" name="Ink 114">
                  <a:extLst>
                    <a:ext uri="{FF2B5EF4-FFF2-40B4-BE49-F238E27FC236}">
                      <a16:creationId xmlns:a16="http://schemas.microsoft.com/office/drawing/2014/main" id="{42F1CE3E-8D68-7FD5-40D2-4ED3E68B6AA2}"/>
                    </a:ext>
                  </a:extLst>
                </p14:cNvPr>
                <p14:cNvContentPartPr/>
                <p14:nvPr/>
              </p14:nvContentPartPr>
              <p14:xfrm>
                <a:off x="2749560" y="3860500"/>
                <a:ext cx="1301040" cy="47160"/>
              </p14:xfrm>
            </p:contentPart>
          </mc:Choice>
          <mc:Fallback>
            <p:pic>
              <p:nvPicPr>
                <p:cNvPr id="115" name="Ink 114">
                  <a:extLst>
                    <a:ext uri="{FF2B5EF4-FFF2-40B4-BE49-F238E27FC236}">
                      <a16:creationId xmlns:a16="http://schemas.microsoft.com/office/drawing/2014/main" id="{42F1CE3E-8D68-7FD5-40D2-4ED3E68B6AA2}"/>
                    </a:ext>
                  </a:extLst>
                </p:cNvPr>
                <p:cNvPicPr/>
                <p:nvPr/>
              </p:nvPicPr>
              <p:blipFill>
                <a:blip r:embed="rId183"/>
                <a:stretch>
                  <a:fillRect/>
                </a:stretch>
              </p:blipFill>
              <p:spPr>
                <a:xfrm>
                  <a:off x="2731920" y="3842860"/>
                  <a:ext cx="13366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7" name="Ink 116">
                  <a:extLst>
                    <a:ext uri="{FF2B5EF4-FFF2-40B4-BE49-F238E27FC236}">
                      <a16:creationId xmlns:a16="http://schemas.microsoft.com/office/drawing/2014/main" id="{E82855F9-AF49-12C6-B162-AB491C0E8700}"/>
                    </a:ext>
                  </a:extLst>
                </p14:cNvPr>
                <p14:cNvContentPartPr/>
                <p14:nvPr/>
              </p14:nvContentPartPr>
              <p14:xfrm>
                <a:off x="2002560" y="3837820"/>
                <a:ext cx="873000" cy="40680"/>
              </p14:xfrm>
            </p:contentPart>
          </mc:Choice>
          <mc:Fallback>
            <p:pic>
              <p:nvPicPr>
                <p:cNvPr id="117" name="Ink 116">
                  <a:extLst>
                    <a:ext uri="{FF2B5EF4-FFF2-40B4-BE49-F238E27FC236}">
                      <a16:creationId xmlns:a16="http://schemas.microsoft.com/office/drawing/2014/main" id="{E82855F9-AF49-12C6-B162-AB491C0E8700}"/>
                    </a:ext>
                  </a:extLst>
                </p:cNvPr>
                <p:cNvPicPr/>
                <p:nvPr/>
              </p:nvPicPr>
              <p:blipFill>
                <a:blip r:embed="rId185"/>
                <a:stretch>
                  <a:fillRect/>
                </a:stretch>
              </p:blipFill>
              <p:spPr>
                <a:xfrm>
                  <a:off x="1984560" y="3819820"/>
                  <a:ext cx="90864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8" name="Ink 117">
                  <a:extLst>
                    <a:ext uri="{FF2B5EF4-FFF2-40B4-BE49-F238E27FC236}">
                      <a16:creationId xmlns:a16="http://schemas.microsoft.com/office/drawing/2014/main" id="{4C580FA6-A632-4911-6AAC-F8C495152358}"/>
                    </a:ext>
                  </a:extLst>
                </p14:cNvPr>
                <p14:cNvContentPartPr/>
                <p14:nvPr/>
              </p14:nvContentPartPr>
              <p14:xfrm>
                <a:off x="904560" y="3854740"/>
                <a:ext cx="951840" cy="73080"/>
              </p14:xfrm>
            </p:contentPart>
          </mc:Choice>
          <mc:Fallback>
            <p:pic>
              <p:nvPicPr>
                <p:cNvPr id="118" name="Ink 117">
                  <a:extLst>
                    <a:ext uri="{FF2B5EF4-FFF2-40B4-BE49-F238E27FC236}">
                      <a16:creationId xmlns:a16="http://schemas.microsoft.com/office/drawing/2014/main" id="{4C580FA6-A632-4911-6AAC-F8C495152358}"/>
                    </a:ext>
                  </a:extLst>
                </p:cNvPr>
                <p:cNvPicPr/>
                <p:nvPr/>
              </p:nvPicPr>
              <p:blipFill>
                <a:blip r:embed="rId187"/>
                <a:stretch>
                  <a:fillRect/>
                </a:stretch>
              </p:blipFill>
              <p:spPr>
                <a:xfrm>
                  <a:off x="886920" y="3836740"/>
                  <a:ext cx="9874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20" name="Ink 119">
                  <a:extLst>
                    <a:ext uri="{FF2B5EF4-FFF2-40B4-BE49-F238E27FC236}">
                      <a16:creationId xmlns:a16="http://schemas.microsoft.com/office/drawing/2014/main" id="{783948FC-AD40-09B2-72D0-D3F40726DA2D}"/>
                    </a:ext>
                  </a:extLst>
                </p14:cNvPr>
                <p14:cNvContentPartPr/>
                <p14:nvPr/>
              </p14:nvContentPartPr>
              <p14:xfrm>
                <a:off x="7410840" y="4414900"/>
                <a:ext cx="1809360" cy="55080"/>
              </p14:xfrm>
            </p:contentPart>
          </mc:Choice>
          <mc:Fallback>
            <p:pic>
              <p:nvPicPr>
                <p:cNvPr id="120" name="Ink 119">
                  <a:extLst>
                    <a:ext uri="{FF2B5EF4-FFF2-40B4-BE49-F238E27FC236}">
                      <a16:creationId xmlns:a16="http://schemas.microsoft.com/office/drawing/2014/main" id="{783948FC-AD40-09B2-72D0-D3F40726DA2D}"/>
                    </a:ext>
                  </a:extLst>
                </p:cNvPr>
                <p:cNvPicPr/>
                <p:nvPr/>
              </p:nvPicPr>
              <p:blipFill>
                <a:blip r:embed="rId189"/>
                <a:stretch>
                  <a:fillRect/>
                </a:stretch>
              </p:blipFill>
              <p:spPr>
                <a:xfrm>
                  <a:off x="7393200" y="4396900"/>
                  <a:ext cx="18450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21" name="Ink 120">
                  <a:extLst>
                    <a:ext uri="{FF2B5EF4-FFF2-40B4-BE49-F238E27FC236}">
                      <a16:creationId xmlns:a16="http://schemas.microsoft.com/office/drawing/2014/main" id="{3B9E4FAC-0FA0-ADA7-8D47-765C599608E2}"/>
                    </a:ext>
                  </a:extLst>
                </p14:cNvPr>
                <p14:cNvContentPartPr/>
                <p14:nvPr/>
              </p14:nvContentPartPr>
              <p14:xfrm>
                <a:off x="5912520" y="4359460"/>
                <a:ext cx="933840" cy="36720"/>
              </p14:xfrm>
            </p:contentPart>
          </mc:Choice>
          <mc:Fallback>
            <p:pic>
              <p:nvPicPr>
                <p:cNvPr id="121" name="Ink 120">
                  <a:extLst>
                    <a:ext uri="{FF2B5EF4-FFF2-40B4-BE49-F238E27FC236}">
                      <a16:creationId xmlns:a16="http://schemas.microsoft.com/office/drawing/2014/main" id="{3B9E4FAC-0FA0-ADA7-8D47-765C599608E2}"/>
                    </a:ext>
                  </a:extLst>
                </p:cNvPr>
                <p:cNvPicPr/>
                <p:nvPr/>
              </p:nvPicPr>
              <p:blipFill>
                <a:blip r:embed="rId191"/>
                <a:stretch>
                  <a:fillRect/>
                </a:stretch>
              </p:blipFill>
              <p:spPr>
                <a:xfrm>
                  <a:off x="5894880" y="4341820"/>
                  <a:ext cx="9694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26" name="Ink 125">
                  <a:extLst>
                    <a:ext uri="{FF2B5EF4-FFF2-40B4-BE49-F238E27FC236}">
                      <a16:creationId xmlns:a16="http://schemas.microsoft.com/office/drawing/2014/main" id="{D7FEA598-BCA1-BC79-2707-C07F94AB4D9F}"/>
                    </a:ext>
                  </a:extLst>
                </p14:cNvPr>
                <p14:cNvContentPartPr/>
                <p14:nvPr/>
              </p14:nvContentPartPr>
              <p14:xfrm>
                <a:off x="4399440" y="4367740"/>
                <a:ext cx="568440" cy="32400"/>
              </p14:xfrm>
            </p:contentPart>
          </mc:Choice>
          <mc:Fallback>
            <p:pic>
              <p:nvPicPr>
                <p:cNvPr id="126" name="Ink 125">
                  <a:extLst>
                    <a:ext uri="{FF2B5EF4-FFF2-40B4-BE49-F238E27FC236}">
                      <a16:creationId xmlns:a16="http://schemas.microsoft.com/office/drawing/2014/main" id="{D7FEA598-BCA1-BC79-2707-C07F94AB4D9F}"/>
                    </a:ext>
                  </a:extLst>
                </p:cNvPr>
                <p:cNvPicPr/>
                <p:nvPr/>
              </p:nvPicPr>
              <p:blipFill>
                <a:blip r:embed="rId193"/>
                <a:stretch>
                  <a:fillRect/>
                </a:stretch>
              </p:blipFill>
              <p:spPr>
                <a:xfrm>
                  <a:off x="4381800" y="4349740"/>
                  <a:ext cx="6040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27" name="Ink 126">
                  <a:extLst>
                    <a:ext uri="{FF2B5EF4-FFF2-40B4-BE49-F238E27FC236}">
                      <a16:creationId xmlns:a16="http://schemas.microsoft.com/office/drawing/2014/main" id="{AE9E6AAF-03EC-AA3B-41EB-B6B90C78B216}"/>
                    </a:ext>
                  </a:extLst>
                </p14:cNvPr>
                <p14:cNvContentPartPr/>
                <p14:nvPr/>
              </p14:nvContentPartPr>
              <p14:xfrm>
                <a:off x="2570640" y="4359460"/>
                <a:ext cx="1535040" cy="69840"/>
              </p14:xfrm>
            </p:contentPart>
          </mc:Choice>
          <mc:Fallback>
            <p:pic>
              <p:nvPicPr>
                <p:cNvPr id="127" name="Ink 126">
                  <a:extLst>
                    <a:ext uri="{FF2B5EF4-FFF2-40B4-BE49-F238E27FC236}">
                      <a16:creationId xmlns:a16="http://schemas.microsoft.com/office/drawing/2014/main" id="{AE9E6AAF-03EC-AA3B-41EB-B6B90C78B216}"/>
                    </a:ext>
                  </a:extLst>
                </p:cNvPr>
                <p:cNvPicPr/>
                <p:nvPr/>
              </p:nvPicPr>
              <p:blipFill>
                <a:blip r:embed="rId195"/>
                <a:stretch>
                  <a:fillRect/>
                </a:stretch>
              </p:blipFill>
              <p:spPr>
                <a:xfrm>
                  <a:off x="2552640" y="4341460"/>
                  <a:ext cx="15706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28" name="Ink 127">
                  <a:extLst>
                    <a:ext uri="{FF2B5EF4-FFF2-40B4-BE49-F238E27FC236}">
                      <a16:creationId xmlns:a16="http://schemas.microsoft.com/office/drawing/2014/main" id="{DB52A7AA-6058-FB1E-0C72-9007373D50A8}"/>
                    </a:ext>
                  </a:extLst>
                </p14:cNvPr>
                <p14:cNvContentPartPr/>
                <p14:nvPr/>
              </p14:nvContentPartPr>
              <p14:xfrm>
                <a:off x="1378680" y="4413820"/>
                <a:ext cx="973080" cy="52920"/>
              </p14:xfrm>
            </p:contentPart>
          </mc:Choice>
          <mc:Fallback>
            <p:pic>
              <p:nvPicPr>
                <p:cNvPr id="128" name="Ink 127">
                  <a:extLst>
                    <a:ext uri="{FF2B5EF4-FFF2-40B4-BE49-F238E27FC236}">
                      <a16:creationId xmlns:a16="http://schemas.microsoft.com/office/drawing/2014/main" id="{DB52A7AA-6058-FB1E-0C72-9007373D50A8}"/>
                    </a:ext>
                  </a:extLst>
                </p:cNvPr>
                <p:cNvPicPr/>
                <p:nvPr/>
              </p:nvPicPr>
              <p:blipFill>
                <a:blip r:embed="rId197"/>
                <a:stretch>
                  <a:fillRect/>
                </a:stretch>
              </p:blipFill>
              <p:spPr>
                <a:xfrm>
                  <a:off x="1361040" y="4395820"/>
                  <a:ext cx="10087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30" name="Ink 129">
                  <a:extLst>
                    <a:ext uri="{FF2B5EF4-FFF2-40B4-BE49-F238E27FC236}">
                      <a16:creationId xmlns:a16="http://schemas.microsoft.com/office/drawing/2014/main" id="{2504D424-1361-5DDE-1B0D-CE678729FCCF}"/>
                    </a:ext>
                  </a:extLst>
                </p14:cNvPr>
                <p14:cNvContentPartPr/>
                <p14:nvPr/>
              </p14:nvContentPartPr>
              <p14:xfrm>
                <a:off x="732480" y="4379620"/>
                <a:ext cx="409680" cy="101880"/>
              </p14:xfrm>
            </p:contentPart>
          </mc:Choice>
          <mc:Fallback>
            <p:pic>
              <p:nvPicPr>
                <p:cNvPr id="130" name="Ink 129">
                  <a:extLst>
                    <a:ext uri="{FF2B5EF4-FFF2-40B4-BE49-F238E27FC236}">
                      <a16:creationId xmlns:a16="http://schemas.microsoft.com/office/drawing/2014/main" id="{2504D424-1361-5DDE-1B0D-CE678729FCCF}"/>
                    </a:ext>
                  </a:extLst>
                </p:cNvPr>
                <p:cNvPicPr/>
                <p:nvPr/>
              </p:nvPicPr>
              <p:blipFill>
                <a:blip r:embed="rId199"/>
                <a:stretch>
                  <a:fillRect/>
                </a:stretch>
              </p:blipFill>
              <p:spPr>
                <a:xfrm>
                  <a:off x="714480" y="4361620"/>
                  <a:ext cx="44532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72" name="Ink 171">
                  <a:extLst>
                    <a:ext uri="{FF2B5EF4-FFF2-40B4-BE49-F238E27FC236}">
                      <a16:creationId xmlns:a16="http://schemas.microsoft.com/office/drawing/2014/main" id="{88ECCFE7-635D-A986-FA9F-E58C5BFEF861}"/>
                    </a:ext>
                  </a:extLst>
                </p14:cNvPr>
                <p14:cNvContentPartPr/>
                <p14:nvPr/>
              </p14:nvContentPartPr>
              <p14:xfrm>
                <a:off x="5618040" y="3817660"/>
                <a:ext cx="2685960" cy="573480"/>
              </p14:xfrm>
            </p:contentPart>
          </mc:Choice>
          <mc:Fallback>
            <p:pic>
              <p:nvPicPr>
                <p:cNvPr id="172" name="Ink 171">
                  <a:extLst>
                    <a:ext uri="{FF2B5EF4-FFF2-40B4-BE49-F238E27FC236}">
                      <a16:creationId xmlns:a16="http://schemas.microsoft.com/office/drawing/2014/main" id="{88ECCFE7-635D-A986-FA9F-E58C5BFEF861}"/>
                    </a:ext>
                  </a:extLst>
                </p:cNvPr>
                <p:cNvPicPr/>
                <p:nvPr/>
              </p:nvPicPr>
              <p:blipFill>
                <a:blip r:embed="rId201"/>
                <a:stretch>
                  <a:fillRect/>
                </a:stretch>
              </p:blipFill>
              <p:spPr>
                <a:xfrm>
                  <a:off x="5600400" y="3799660"/>
                  <a:ext cx="2721600" cy="609120"/>
                </a:xfrm>
                <a:prstGeom prst="rect">
                  <a:avLst/>
                </a:prstGeom>
              </p:spPr>
            </p:pic>
          </mc:Fallback>
        </mc:AlternateContent>
      </p:grpSp>
      <p:grpSp>
        <p:nvGrpSpPr>
          <p:cNvPr id="175" name="Group 174">
            <a:extLst>
              <a:ext uri="{FF2B5EF4-FFF2-40B4-BE49-F238E27FC236}">
                <a16:creationId xmlns:a16="http://schemas.microsoft.com/office/drawing/2014/main" id="{79F87EC6-CCDE-4475-2DD7-887B7F6B9A65}"/>
              </a:ext>
            </a:extLst>
          </p:cNvPr>
          <p:cNvGrpSpPr/>
          <p:nvPr/>
        </p:nvGrpSpPr>
        <p:grpSpPr>
          <a:xfrm>
            <a:off x="874680" y="5349460"/>
            <a:ext cx="8026200" cy="642960"/>
            <a:chOff x="874680" y="5349460"/>
            <a:chExt cx="8026200" cy="642960"/>
          </a:xfrm>
        </p:grpSpPr>
        <mc:AlternateContent xmlns:mc="http://schemas.openxmlformats.org/markup-compatibility/2006">
          <mc:Choice xmlns:p14="http://schemas.microsoft.com/office/powerpoint/2010/main" Requires="p14">
            <p:contentPart p14:bwMode="auto" r:id="rId202">
              <p14:nvContentPartPr>
                <p14:cNvPr id="152" name="Ink 151">
                  <a:extLst>
                    <a:ext uri="{FF2B5EF4-FFF2-40B4-BE49-F238E27FC236}">
                      <a16:creationId xmlns:a16="http://schemas.microsoft.com/office/drawing/2014/main" id="{E939EAB2-5CFD-62CE-0BF0-1C86C6CE6F37}"/>
                    </a:ext>
                  </a:extLst>
                </p14:cNvPr>
                <p14:cNvContentPartPr/>
                <p14:nvPr/>
              </p14:nvContentPartPr>
              <p14:xfrm>
                <a:off x="8397600" y="5389420"/>
                <a:ext cx="503280" cy="12600"/>
              </p14:xfrm>
            </p:contentPart>
          </mc:Choice>
          <mc:Fallback>
            <p:pic>
              <p:nvPicPr>
                <p:cNvPr id="152" name="Ink 151">
                  <a:extLst>
                    <a:ext uri="{FF2B5EF4-FFF2-40B4-BE49-F238E27FC236}">
                      <a16:creationId xmlns:a16="http://schemas.microsoft.com/office/drawing/2014/main" id="{E939EAB2-5CFD-62CE-0BF0-1C86C6CE6F37}"/>
                    </a:ext>
                  </a:extLst>
                </p:cNvPr>
                <p:cNvPicPr/>
                <p:nvPr/>
              </p:nvPicPr>
              <p:blipFill>
                <a:blip r:embed="rId203"/>
                <a:stretch>
                  <a:fillRect/>
                </a:stretch>
              </p:blipFill>
              <p:spPr>
                <a:xfrm>
                  <a:off x="8379960" y="5371420"/>
                  <a:ext cx="53892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53" name="Ink 152">
                  <a:extLst>
                    <a:ext uri="{FF2B5EF4-FFF2-40B4-BE49-F238E27FC236}">
                      <a16:creationId xmlns:a16="http://schemas.microsoft.com/office/drawing/2014/main" id="{BCD16BC3-EDD2-0545-D463-663296AF3BFB}"/>
                    </a:ext>
                  </a:extLst>
                </p14:cNvPr>
                <p14:cNvContentPartPr/>
                <p14:nvPr/>
              </p14:nvContentPartPr>
              <p14:xfrm>
                <a:off x="7445040" y="5349460"/>
                <a:ext cx="688680" cy="50760"/>
              </p14:xfrm>
            </p:contentPart>
          </mc:Choice>
          <mc:Fallback>
            <p:pic>
              <p:nvPicPr>
                <p:cNvPr id="153" name="Ink 152">
                  <a:extLst>
                    <a:ext uri="{FF2B5EF4-FFF2-40B4-BE49-F238E27FC236}">
                      <a16:creationId xmlns:a16="http://schemas.microsoft.com/office/drawing/2014/main" id="{BCD16BC3-EDD2-0545-D463-663296AF3BFB}"/>
                    </a:ext>
                  </a:extLst>
                </p:cNvPr>
                <p:cNvPicPr/>
                <p:nvPr/>
              </p:nvPicPr>
              <p:blipFill>
                <a:blip r:embed="rId205"/>
                <a:stretch>
                  <a:fillRect/>
                </a:stretch>
              </p:blipFill>
              <p:spPr>
                <a:xfrm>
                  <a:off x="7427040" y="5331460"/>
                  <a:ext cx="7243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60" name="Ink 159">
                  <a:extLst>
                    <a:ext uri="{FF2B5EF4-FFF2-40B4-BE49-F238E27FC236}">
                      <a16:creationId xmlns:a16="http://schemas.microsoft.com/office/drawing/2014/main" id="{EF03CBF0-E63C-6C04-2A44-1BF332216E41}"/>
                    </a:ext>
                  </a:extLst>
                </p14:cNvPr>
                <p14:cNvContentPartPr/>
                <p14:nvPr/>
              </p14:nvContentPartPr>
              <p14:xfrm>
                <a:off x="7203840" y="5899900"/>
                <a:ext cx="618840" cy="19080"/>
              </p14:xfrm>
            </p:contentPart>
          </mc:Choice>
          <mc:Fallback>
            <p:pic>
              <p:nvPicPr>
                <p:cNvPr id="160" name="Ink 159">
                  <a:extLst>
                    <a:ext uri="{FF2B5EF4-FFF2-40B4-BE49-F238E27FC236}">
                      <a16:creationId xmlns:a16="http://schemas.microsoft.com/office/drawing/2014/main" id="{EF03CBF0-E63C-6C04-2A44-1BF332216E41}"/>
                    </a:ext>
                  </a:extLst>
                </p:cNvPr>
                <p:cNvPicPr/>
                <p:nvPr/>
              </p:nvPicPr>
              <p:blipFill>
                <a:blip r:embed="rId207"/>
                <a:stretch>
                  <a:fillRect/>
                </a:stretch>
              </p:blipFill>
              <p:spPr>
                <a:xfrm>
                  <a:off x="7186200" y="5881900"/>
                  <a:ext cx="65448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61" name="Ink 160">
                  <a:extLst>
                    <a:ext uri="{FF2B5EF4-FFF2-40B4-BE49-F238E27FC236}">
                      <a16:creationId xmlns:a16="http://schemas.microsoft.com/office/drawing/2014/main" id="{C5264E5B-823F-B7D2-8358-30EB6C3283F1}"/>
                    </a:ext>
                  </a:extLst>
                </p14:cNvPr>
                <p14:cNvContentPartPr/>
                <p14:nvPr/>
              </p14:nvContentPartPr>
              <p14:xfrm>
                <a:off x="6311760" y="5898820"/>
                <a:ext cx="365760" cy="54720"/>
              </p14:xfrm>
            </p:contentPart>
          </mc:Choice>
          <mc:Fallback>
            <p:pic>
              <p:nvPicPr>
                <p:cNvPr id="161" name="Ink 160">
                  <a:extLst>
                    <a:ext uri="{FF2B5EF4-FFF2-40B4-BE49-F238E27FC236}">
                      <a16:creationId xmlns:a16="http://schemas.microsoft.com/office/drawing/2014/main" id="{C5264E5B-823F-B7D2-8358-30EB6C3283F1}"/>
                    </a:ext>
                  </a:extLst>
                </p:cNvPr>
                <p:cNvPicPr/>
                <p:nvPr/>
              </p:nvPicPr>
              <p:blipFill>
                <a:blip r:embed="rId209"/>
                <a:stretch>
                  <a:fillRect/>
                </a:stretch>
              </p:blipFill>
              <p:spPr>
                <a:xfrm>
                  <a:off x="6294120" y="5880820"/>
                  <a:ext cx="4014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63" name="Ink 162">
                  <a:extLst>
                    <a:ext uri="{FF2B5EF4-FFF2-40B4-BE49-F238E27FC236}">
                      <a16:creationId xmlns:a16="http://schemas.microsoft.com/office/drawing/2014/main" id="{0DEF4CAC-F7A2-4851-9D76-A92CE743CB63}"/>
                    </a:ext>
                  </a:extLst>
                </p14:cNvPr>
                <p14:cNvContentPartPr/>
                <p14:nvPr/>
              </p14:nvContentPartPr>
              <p14:xfrm>
                <a:off x="5638200" y="5890540"/>
                <a:ext cx="477000" cy="16920"/>
              </p14:xfrm>
            </p:contentPart>
          </mc:Choice>
          <mc:Fallback>
            <p:pic>
              <p:nvPicPr>
                <p:cNvPr id="163" name="Ink 162">
                  <a:extLst>
                    <a:ext uri="{FF2B5EF4-FFF2-40B4-BE49-F238E27FC236}">
                      <a16:creationId xmlns:a16="http://schemas.microsoft.com/office/drawing/2014/main" id="{0DEF4CAC-F7A2-4851-9D76-A92CE743CB63}"/>
                    </a:ext>
                  </a:extLst>
                </p:cNvPr>
                <p:cNvPicPr/>
                <p:nvPr/>
              </p:nvPicPr>
              <p:blipFill>
                <a:blip r:embed="rId211"/>
                <a:stretch>
                  <a:fillRect/>
                </a:stretch>
              </p:blipFill>
              <p:spPr>
                <a:xfrm>
                  <a:off x="5620200" y="5872900"/>
                  <a:ext cx="51264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64" name="Ink 163">
                  <a:extLst>
                    <a:ext uri="{FF2B5EF4-FFF2-40B4-BE49-F238E27FC236}">
                      <a16:creationId xmlns:a16="http://schemas.microsoft.com/office/drawing/2014/main" id="{3D019FE7-DB64-3AD6-CDA1-ECFA000F8616}"/>
                    </a:ext>
                  </a:extLst>
                </p14:cNvPr>
                <p14:cNvContentPartPr/>
                <p14:nvPr/>
              </p14:nvContentPartPr>
              <p14:xfrm>
                <a:off x="4807320" y="5913940"/>
                <a:ext cx="500400" cy="45360"/>
              </p14:xfrm>
            </p:contentPart>
          </mc:Choice>
          <mc:Fallback>
            <p:pic>
              <p:nvPicPr>
                <p:cNvPr id="164" name="Ink 163">
                  <a:extLst>
                    <a:ext uri="{FF2B5EF4-FFF2-40B4-BE49-F238E27FC236}">
                      <a16:creationId xmlns:a16="http://schemas.microsoft.com/office/drawing/2014/main" id="{3D019FE7-DB64-3AD6-CDA1-ECFA000F8616}"/>
                    </a:ext>
                  </a:extLst>
                </p:cNvPr>
                <p:cNvPicPr/>
                <p:nvPr/>
              </p:nvPicPr>
              <p:blipFill>
                <a:blip r:embed="rId213"/>
                <a:stretch>
                  <a:fillRect/>
                </a:stretch>
              </p:blipFill>
              <p:spPr>
                <a:xfrm>
                  <a:off x="4789680" y="5895940"/>
                  <a:ext cx="5360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65" name="Ink 164">
                  <a:extLst>
                    <a:ext uri="{FF2B5EF4-FFF2-40B4-BE49-F238E27FC236}">
                      <a16:creationId xmlns:a16="http://schemas.microsoft.com/office/drawing/2014/main" id="{8EDE8147-5184-9E04-89F5-D6ED374374F5}"/>
                    </a:ext>
                  </a:extLst>
                </p14:cNvPr>
                <p14:cNvContentPartPr/>
                <p14:nvPr/>
              </p14:nvContentPartPr>
              <p14:xfrm>
                <a:off x="4247160" y="5956420"/>
                <a:ext cx="352800" cy="30960"/>
              </p14:xfrm>
            </p:contentPart>
          </mc:Choice>
          <mc:Fallback>
            <p:pic>
              <p:nvPicPr>
                <p:cNvPr id="165" name="Ink 164">
                  <a:extLst>
                    <a:ext uri="{FF2B5EF4-FFF2-40B4-BE49-F238E27FC236}">
                      <a16:creationId xmlns:a16="http://schemas.microsoft.com/office/drawing/2014/main" id="{8EDE8147-5184-9E04-89F5-D6ED374374F5}"/>
                    </a:ext>
                  </a:extLst>
                </p:cNvPr>
                <p:cNvPicPr/>
                <p:nvPr/>
              </p:nvPicPr>
              <p:blipFill>
                <a:blip r:embed="rId215"/>
                <a:stretch>
                  <a:fillRect/>
                </a:stretch>
              </p:blipFill>
              <p:spPr>
                <a:xfrm>
                  <a:off x="4229520" y="5938780"/>
                  <a:ext cx="3884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67" name="Ink 166">
                  <a:extLst>
                    <a:ext uri="{FF2B5EF4-FFF2-40B4-BE49-F238E27FC236}">
                      <a16:creationId xmlns:a16="http://schemas.microsoft.com/office/drawing/2014/main" id="{8AD9C859-64D3-6624-B1A7-7DE18F033444}"/>
                    </a:ext>
                  </a:extLst>
                </p14:cNvPr>
                <p14:cNvContentPartPr/>
                <p14:nvPr/>
              </p14:nvContentPartPr>
              <p14:xfrm>
                <a:off x="3769080" y="5911060"/>
                <a:ext cx="758160" cy="37440"/>
              </p14:xfrm>
            </p:contentPart>
          </mc:Choice>
          <mc:Fallback>
            <p:pic>
              <p:nvPicPr>
                <p:cNvPr id="167" name="Ink 166">
                  <a:extLst>
                    <a:ext uri="{FF2B5EF4-FFF2-40B4-BE49-F238E27FC236}">
                      <a16:creationId xmlns:a16="http://schemas.microsoft.com/office/drawing/2014/main" id="{8AD9C859-64D3-6624-B1A7-7DE18F033444}"/>
                    </a:ext>
                  </a:extLst>
                </p:cNvPr>
                <p:cNvPicPr/>
                <p:nvPr/>
              </p:nvPicPr>
              <p:blipFill>
                <a:blip r:embed="rId217"/>
                <a:stretch>
                  <a:fillRect/>
                </a:stretch>
              </p:blipFill>
              <p:spPr>
                <a:xfrm>
                  <a:off x="3751440" y="5893420"/>
                  <a:ext cx="79380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69" name="Ink 168">
                  <a:extLst>
                    <a:ext uri="{FF2B5EF4-FFF2-40B4-BE49-F238E27FC236}">
                      <a16:creationId xmlns:a16="http://schemas.microsoft.com/office/drawing/2014/main" id="{CF5CFAC0-FB59-3F30-C666-FD4E8521447C}"/>
                    </a:ext>
                  </a:extLst>
                </p14:cNvPr>
                <p14:cNvContentPartPr/>
                <p14:nvPr/>
              </p14:nvContentPartPr>
              <p14:xfrm>
                <a:off x="2208120" y="5880460"/>
                <a:ext cx="1397880" cy="59760"/>
              </p14:xfrm>
            </p:contentPart>
          </mc:Choice>
          <mc:Fallback>
            <p:pic>
              <p:nvPicPr>
                <p:cNvPr id="169" name="Ink 168">
                  <a:extLst>
                    <a:ext uri="{FF2B5EF4-FFF2-40B4-BE49-F238E27FC236}">
                      <a16:creationId xmlns:a16="http://schemas.microsoft.com/office/drawing/2014/main" id="{CF5CFAC0-FB59-3F30-C666-FD4E8521447C}"/>
                    </a:ext>
                  </a:extLst>
                </p:cNvPr>
                <p:cNvPicPr/>
                <p:nvPr/>
              </p:nvPicPr>
              <p:blipFill>
                <a:blip r:embed="rId219"/>
                <a:stretch>
                  <a:fillRect/>
                </a:stretch>
              </p:blipFill>
              <p:spPr>
                <a:xfrm>
                  <a:off x="2190120" y="5862820"/>
                  <a:ext cx="14335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70" name="Ink 169">
                  <a:extLst>
                    <a:ext uri="{FF2B5EF4-FFF2-40B4-BE49-F238E27FC236}">
                      <a16:creationId xmlns:a16="http://schemas.microsoft.com/office/drawing/2014/main" id="{D4BFD2C4-6F18-0556-9F64-69506C89EC10}"/>
                    </a:ext>
                  </a:extLst>
                </p14:cNvPr>
                <p14:cNvContentPartPr/>
                <p14:nvPr/>
              </p14:nvContentPartPr>
              <p14:xfrm>
                <a:off x="874680" y="5902420"/>
                <a:ext cx="1272960" cy="83160"/>
              </p14:xfrm>
            </p:contentPart>
          </mc:Choice>
          <mc:Fallback>
            <p:pic>
              <p:nvPicPr>
                <p:cNvPr id="170" name="Ink 169">
                  <a:extLst>
                    <a:ext uri="{FF2B5EF4-FFF2-40B4-BE49-F238E27FC236}">
                      <a16:creationId xmlns:a16="http://schemas.microsoft.com/office/drawing/2014/main" id="{D4BFD2C4-6F18-0556-9F64-69506C89EC10}"/>
                    </a:ext>
                  </a:extLst>
                </p:cNvPr>
                <p:cNvPicPr/>
                <p:nvPr/>
              </p:nvPicPr>
              <p:blipFill>
                <a:blip r:embed="rId221"/>
                <a:stretch>
                  <a:fillRect/>
                </a:stretch>
              </p:blipFill>
              <p:spPr>
                <a:xfrm>
                  <a:off x="856680" y="5884780"/>
                  <a:ext cx="13086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74" name="Ink 173">
                  <a:extLst>
                    <a:ext uri="{FF2B5EF4-FFF2-40B4-BE49-F238E27FC236}">
                      <a16:creationId xmlns:a16="http://schemas.microsoft.com/office/drawing/2014/main" id="{6C0E5485-A6BA-92A8-FBD4-FD5FCE0D3882}"/>
                    </a:ext>
                  </a:extLst>
                </p14:cNvPr>
                <p14:cNvContentPartPr/>
                <p14:nvPr/>
              </p14:nvContentPartPr>
              <p14:xfrm>
                <a:off x="894120" y="5363500"/>
                <a:ext cx="2749680" cy="628920"/>
              </p14:xfrm>
            </p:contentPart>
          </mc:Choice>
          <mc:Fallback>
            <p:pic>
              <p:nvPicPr>
                <p:cNvPr id="174" name="Ink 173">
                  <a:extLst>
                    <a:ext uri="{FF2B5EF4-FFF2-40B4-BE49-F238E27FC236}">
                      <a16:creationId xmlns:a16="http://schemas.microsoft.com/office/drawing/2014/main" id="{6C0E5485-A6BA-92A8-FBD4-FD5FCE0D3882}"/>
                    </a:ext>
                  </a:extLst>
                </p:cNvPr>
                <p:cNvPicPr/>
                <p:nvPr/>
              </p:nvPicPr>
              <p:blipFill>
                <a:blip r:embed="rId223"/>
                <a:stretch>
                  <a:fillRect/>
                </a:stretch>
              </p:blipFill>
              <p:spPr>
                <a:xfrm>
                  <a:off x="876480" y="5345500"/>
                  <a:ext cx="2785320" cy="66456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224">
            <p14:nvContentPartPr>
              <p14:cNvPr id="176" name="Ink 175">
                <a:extLst>
                  <a:ext uri="{FF2B5EF4-FFF2-40B4-BE49-F238E27FC236}">
                    <a16:creationId xmlns:a16="http://schemas.microsoft.com/office/drawing/2014/main" id="{10ADF584-F18C-0F36-6515-F3823FC32620}"/>
                  </a:ext>
                </a:extLst>
              </p14:cNvPr>
              <p14:cNvContentPartPr/>
              <p14:nvPr/>
            </p14:nvContentPartPr>
            <p14:xfrm>
              <a:off x="6221760" y="3272620"/>
              <a:ext cx="1630080" cy="605520"/>
            </p14:xfrm>
          </p:contentPart>
        </mc:Choice>
        <mc:Fallback>
          <p:pic>
            <p:nvPicPr>
              <p:cNvPr id="176" name="Ink 175">
                <a:extLst>
                  <a:ext uri="{FF2B5EF4-FFF2-40B4-BE49-F238E27FC236}">
                    <a16:creationId xmlns:a16="http://schemas.microsoft.com/office/drawing/2014/main" id="{10ADF584-F18C-0F36-6515-F3823FC32620}"/>
                  </a:ext>
                </a:extLst>
              </p:cNvPr>
              <p:cNvPicPr/>
              <p:nvPr/>
            </p:nvPicPr>
            <p:blipFill>
              <a:blip r:embed="rId225"/>
              <a:stretch>
                <a:fillRect/>
              </a:stretch>
            </p:blipFill>
            <p:spPr>
              <a:xfrm>
                <a:off x="6190440" y="3241300"/>
                <a:ext cx="1692720" cy="668160"/>
              </a:xfrm>
              <a:prstGeom prst="rect">
                <a:avLst/>
              </a:prstGeom>
            </p:spPr>
          </p:pic>
        </mc:Fallback>
      </mc:AlternateContent>
      <p:grpSp>
        <p:nvGrpSpPr>
          <p:cNvPr id="181" name="Group 180">
            <a:extLst>
              <a:ext uri="{FF2B5EF4-FFF2-40B4-BE49-F238E27FC236}">
                <a16:creationId xmlns:a16="http://schemas.microsoft.com/office/drawing/2014/main" id="{8C166296-3585-3F13-957E-E3015A536C89}"/>
              </a:ext>
            </a:extLst>
          </p:cNvPr>
          <p:cNvGrpSpPr/>
          <p:nvPr/>
        </p:nvGrpSpPr>
        <p:grpSpPr>
          <a:xfrm>
            <a:off x="841560" y="3763660"/>
            <a:ext cx="2167920" cy="142920"/>
            <a:chOff x="841560" y="3763660"/>
            <a:chExt cx="2167920" cy="142920"/>
          </a:xfrm>
        </p:grpSpPr>
        <mc:AlternateContent xmlns:mc="http://schemas.openxmlformats.org/markup-compatibility/2006">
          <mc:Choice xmlns:p14="http://schemas.microsoft.com/office/powerpoint/2010/main" xmlns:aink="http://schemas.microsoft.com/office/drawing/2016/ink" Requires="p14 aink">
            <p:contentPart p14:bwMode="auto" r:id="rId226">
              <p14:nvContentPartPr>
                <p14:cNvPr id="177" name="Ink 176">
                  <a:extLst>
                    <a:ext uri="{FF2B5EF4-FFF2-40B4-BE49-F238E27FC236}">
                      <a16:creationId xmlns:a16="http://schemas.microsoft.com/office/drawing/2014/main" id="{636F9F7A-87C9-92CA-4E2D-E751EF88067D}"/>
                    </a:ext>
                  </a:extLst>
                </p14:cNvPr>
                <p14:cNvContentPartPr/>
                <p14:nvPr/>
              </p14:nvContentPartPr>
              <p14:xfrm>
                <a:off x="2641920" y="3892180"/>
                <a:ext cx="360" cy="360"/>
              </p14:xfrm>
            </p:contentPart>
          </mc:Choice>
          <mc:Fallback>
            <p:pic>
              <p:nvPicPr>
                <p:cNvPr id="177" name="Ink 176">
                  <a:extLst>
                    <a:ext uri="{FF2B5EF4-FFF2-40B4-BE49-F238E27FC236}">
                      <a16:creationId xmlns:a16="http://schemas.microsoft.com/office/drawing/2014/main" id="{636F9F7A-87C9-92CA-4E2D-E751EF88067D}"/>
                    </a:ext>
                  </a:extLst>
                </p:cNvPr>
                <p:cNvPicPr/>
                <p:nvPr/>
              </p:nvPicPr>
              <p:blipFill>
                <a:blip r:embed="rId227"/>
                <a:stretch>
                  <a:fillRect/>
                </a:stretch>
              </p:blipFill>
              <p:spPr>
                <a:xfrm>
                  <a:off x="2610600" y="3860860"/>
                  <a:ext cx="63000" cy="63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28">
              <p14:nvContentPartPr>
                <p14:cNvPr id="178" name="Ink 177">
                  <a:extLst>
                    <a:ext uri="{FF2B5EF4-FFF2-40B4-BE49-F238E27FC236}">
                      <a16:creationId xmlns:a16="http://schemas.microsoft.com/office/drawing/2014/main" id="{BE50CB96-C7DA-54E0-2DE3-56C3D54849B2}"/>
                    </a:ext>
                  </a:extLst>
                </p14:cNvPr>
                <p14:cNvContentPartPr/>
                <p14:nvPr/>
              </p14:nvContentPartPr>
              <p14:xfrm>
                <a:off x="2663520" y="3852220"/>
                <a:ext cx="1080" cy="1440"/>
              </p14:xfrm>
            </p:contentPart>
          </mc:Choice>
          <mc:Fallback>
            <p:pic>
              <p:nvPicPr>
                <p:cNvPr id="178" name="Ink 177">
                  <a:extLst>
                    <a:ext uri="{FF2B5EF4-FFF2-40B4-BE49-F238E27FC236}">
                      <a16:creationId xmlns:a16="http://schemas.microsoft.com/office/drawing/2014/main" id="{BE50CB96-C7DA-54E0-2DE3-56C3D54849B2}"/>
                    </a:ext>
                  </a:extLst>
                </p:cNvPr>
                <p:cNvPicPr/>
                <p:nvPr/>
              </p:nvPicPr>
              <p:blipFill>
                <a:blip r:embed="rId229"/>
                <a:stretch>
                  <a:fillRect/>
                </a:stretch>
              </p:blipFill>
              <p:spPr>
                <a:xfrm>
                  <a:off x="2632200" y="3820900"/>
                  <a:ext cx="63720" cy="640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30">
              <p14:nvContentPartPr>
                <p14:cNvPr id="180" name="Ink 179">
                  <a:extLst>
                    <a:ext uri="{FF2B5EF4-FFF2-40B4-BE49-F238E27FC236}">
                      <a16:creationId xmlns:a16="http://schemas.microsoft.com/office/drawing/2014/main" id="{69A1403E-F094-ACE7-E1A3-E9FF1CA7DBFA}"/>
                    </a:ext>
                  </a:extLst>
                </p14:cNvPr>
                <p14:cNvContentPartPr/>
                <p14:nvPr/>
              </p14:nvContentPartPr>
              <p14:xfrm>
                <a:off x="841560" y="3763660"/>
                <a:ext cx="2167920" cy="142920"/>
              </p14:xfrm>
            </p:contentPart>
          </mc:Choice>
          <mc:Fallback>
            <p:pic>
              <p:nvPicPr>
                <p:cNvPr id="180" name="Ink 179">
                  <a:extLst>
                    <a:ext uri="{FF2B5EF4-FFF2-40B4-BE49-F238E27FC236}">
                      <a16:creationId xmlns:a16="http://schemas.microsoft.com/office/drawing/2014/main" id="{69A1403E-F094-ACE7-E1A3-E9FF1CA7DBFA}"/>
                    </a:ext>
                  </a:extLst>
                </p:cNvPr>
                <p:cNvPicPr/>
                <p:nvPr/>
              </p:nvPicPr>
              <p:blipFill>
                <a:blip r:embed="rId231"/>
                <a:stretch>
                  <a:fillRect/>
                </a:stretch>
              </p:blipFill>
              <p:spPr>
                <a:xfrm>
                  <a:off x="810240" y="3732340"/>
                  <a:ext cx="2230560" cy="20556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232">
            <p14:nvContentPartPr>
              <p14:cNvPr id="182" name="Ink 181">
                <a:extLst>
                  <a:ext uri="{FF2B5EF4-FFF2-40B4-BE49-F238E27FC236}">
                    <a16:creationId xmlns:a16="http://schemas.microsoft.com/office/drawing/2014/main" id="{0400F2DC-A26E-DD81-B16D-228AC91F6FE0}"/>
                  </a:ext>
                </a:extLst>
              </p14:cNvPr>
              <p14:cNvContentPartPr/>
              <p14:nvPr/>
            </p14:nvContentPartPr>
            <p14:xfrm>
              <a:off x="8203920" y="4327780"/>
              <a:ext cx="1005480" cy="198720"/>
            </p14:xfrm>
          </p:contentPart>
        </mc:Choice>
        <mc:Fallback>
          <p:pic>
            <p:nvPicPr>
              <p:cNvPr id="182" name="Ink 181">
                <a:extLst>
                  <a:ext uri="{FF2B5EF4-FFF2-40B4-BE49-F238E27FC236}">
                    <a16:creationId xmlns:a16="http://schemas.microsoft.com/office/drawing/2014/main" id="{0400F2DC-A26E-DD81-B16D-228AC91F6FE0}"/>
                  </a:ext>
                </a:extLst>
              </p:cNvPr>
              <p:cNvPicPr/>
              <p:nvPr/>
            </p:nvPicPr>
            <p:blipFill>
              <a:blip r:embed="rId233"/>
              <a:stretch>
                <a:fillRect/>
              </a:stretch>
            </p:blipFill>
            <p:spPr>
              <a:xfrm>
                <a:off x="8172600" y="4296460"/>
                <a:ext cx="106812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83" name="Ink 182">
                <a:extLst>
                  <a:ext uri="{FF2B5EF4-FFF2-40B4-BE49-F238E27FC236}">
                    <a16:creationId xmlns:a16="http://schemas.microsoft.com/office/drawing/2014/main" id="{56D436E0-493B-BEEB-26CC-D74231CC8F27}"/>
                  </a:ext>
                </a:extLst>
              </p14:cNvPr>
              <p14:cNvContentPartPr/>
              <p14:nvPr/>
            </p14:nvContentPartPr>
            <p14:xfrm>
              <a:off x="2774040" y="3305380"/>
              <a:ext cx="1437840" cy="655560"/>
            </p14:xfrm>
          </p:contentPart>
        </mc:Choice>
        <mc:Fallback>
          <p:pic>
            <p:nvPicPr>
              <p:cNvPr id="183" name="Ink 182">
                <a:extLst>
                  <a:ext uri="{FF2B5EF4-FFF2-40B4-BE49-F238E27FC236}">
                    <a16:creationId xmlns:a16="http://schemas.microsoft.com/office/drawing/2014/main" id="{56D436E0-493B-BEEB-26CC-D74231CC8F27}"/>
                  </a:ext>
                </a:extLst>
              </p:cNvPr>
              <p:cNvPicPr/>
              <p:nvPr/>
            </p:nvPicPr>
            <p:blipFill>
              <a:blip r:embed="rId235"/>
              <a:stretch>
                <a:fillRect/>
              </a:stretch>
            </p:blipFill>
            <p:spPr>
              <a:xfrm>
                <a:off x="2756040" y="3287740"/>
                <a:ext cx="1473480" cy="6912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84" name="Ink 183">
                <a:extLst>
                  <a:ext uri="{FF2B5EF4-FFF2-40B4-BE49-F238E27FC236}">
                    <a16:creationId xmlns:a16="http://schemas.microsoft.com/office/drawing/2014/main" id="{77469071-0547-BCCA-4743-AA8BCB9EDF76}"/>
                  </a:ext>
                </a:extLst>
              </p14:cNvPr>
              <p14:cNvContentPartPr/>
              <p14:nvPr/>
            </p14:nvContentPartPr>
            <p14:xfrm>
              <a:off x="2402880" y="3859420"/>
              <a:ext cx="1049400" cy="606600"/>
            </p14:xfrm>
          </p:contentPart>
        </mc:Choice>
        <mc:Fallback>
          <p:pic>
            <p:nvPicPr>
              <p:cNvPr id="184" name="Ink 183">
                <a:extLst>
                  <a:ext uri="{FF2B5EF4-FFF2-40B4-BE49-F238E27FC236}">
                    <a16:creationId xmlns:a16="http://schemas.microsoft.com/office/drawing/2014/main" id="{77469071-0547-BCCA-4743-AA8BCB9EDF76}"/>
                  </a:ext>
                </a:extLst>
              </p:cNvPr>
              <p:cNvPicPr/>
              <p:nvPr/>
            </p:nvPicPr>
            <p:blipFill>
              <a:blip r:embed="rId237"/>
              <a:stretch>
                <a:fillRect/>
              </a:stretch>
            </p:blipFill>
            <p:spPr>
              <a:xfrm>
                <a:off x="2385240" y="3841780"/>
                <a:ext cx="1085040" cy="64224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91" name="Ink 190">
                <a:extLst>
                  <a:ext uri="{FF2B5EF4-FFF2-40B4-BE49-F238E27FC236}">
                    <a16:creationId xmlns:a16="http://schemas.microsoft.com/office/drawing/2014/main" id="{CB3B3F34-9889-0B48-B877-4EB535F7D90D}"/>
                  </a:ext>
                </a:extLst>
              </p14:cNvPr>
              <p14:cNvContentPartPr/>
              <p14:nvPr/>
            </p14:nvContentPartPr>
            <p14:xfrm>
              <a:off x="4500600" y="4303300"/>
              <a:ext cx="1362600" cy="581400"/>
            </p14:xfrm>
          </p:contentPart>
        </mc:Choice>
        <mc:Fallback>
          <p:pic>
            <p:nvPicPr>
              <p:cNvPr id="191" name="Ink 190">
                <a:extLst>
                  <a:ext uri="{FF2B5EF4-FFF2-40B4-BE49-F238E27FC236}">
                    <a16:creationId xmlns:a16="http://schemas.microsoft.com/office/drawing/2014/main" id="{CB3B3F34-9889-0B48-B877-4EB535F7D90D}"/>
                  </a:ext>
                </a:extLst>
              </p:cNvPr>
              <p:cNvPicPr/>
              <p:nvPr/>
            </p:nvPicPr>
            <p:blipFill>
              <a:blip r:embed="rId239"/>
              <a:stretch>
                <a:fillRect/>
              </a:stretch>
            </p:blipFill>
            <p:spPr>
              <a:xfrm>
                <a:off x="4482960" y="4285300"/>
                <a:ext cx="1398240" cy="617040"/>
              </a:xfrm>
              <a:prstGeom prst="rect">
                <a:avLst/>
              </a:prstGeom>
            </p:spPr>
          </p:pic>
        </mc:Fallback>
      </mc:AlternateContent>
      <p:grpSp>
        <p:nvGrpSpPr>
          <p:cNvPr id="204" name="Group 203">
            <a:extLst>
              <a:ext uri="{FF2B5EF4-FFF2-40B4-BE49-F238E27FC236}">
                <a16:creationId xmlns:a16="http://schemas.microsoft.com/office/drawing/2014/main" id="{7A6EC0E5-98F6-FB2D-0991-90BB99701D25}"/>
              </a:ext>
            </a:extLst>
          </p:cNvPr>
          <p:cNvGrpSpPr/>
          <p:nvPr/>
        </p:nvGrpSpPr>
        <p:grpSpPr>
          <a:xfrm>
            <a:off x="652920" y="3815500"/>
            <a:ext cx="8791200" cy="1200240"/>
            <a:chOff x="652920" y="3815500"/>
            <a:chExt cx="8791200" cy="1200240"/>
          </a:xfrm>
        </p:grpSpPr>
        <mc:AlternateContent xmlns:mc="http://schemas.openxmlformats.org/markup-compatibility/2006">
          <mc:Choice xmlns:p14="http://schemas.microsoft.com/office/powerpoint/2010/main" Requires="p14">
            <p:contentPart p14:bwMode="auto" r:id="rId240">
              <p14:nvContentPartPr>
                <p14:cNvPr id="185" name="Ink 184">
                  <a:extLst>
                    <a:ext uri="{FF2B5EF4-FFF2-40B4-BE49-F238E27FC236}">
                      <a16:creationId xmlns:a16="http://schemas.microsoft.com/office/drawing/2014/main" id="{90FC7637-EC9C-356E-1FAC-9CF720CA53E0}"/>
                    </a:ext>
                  </a:extLst>
                </p14:cNvPr>
                <p14:cNvContentPartPr/>
                <p14:nvPr/>
              </p14:nvContentPartPr>
              <p14:xfrm>
                <a:off x="1163040" y="4332460"/>
                <a:ext cx="1256040" cy="146160"/>
              </p14:xfrm>
            </p:contentPart>
          </mc:Choice>
          <mc:Fallback>
            <p:pic>
              <p:nvPicPr>
                <p:cNvPr id="185" name="Ink 184">
                  <a:extLst>
                    <a:ext uri="{FF2B5EF4-FFF2-40B4-BE49-F238E27FC236}">
                      <a16:creationId xmlns:a16="http://schemas.microsoft.com/office/drawing/2014/main" id="{90FC7637-EC9C-356E-1FAC-9CF720CA53E0}"/>
                    </a:ext>
                  </a:extLst>
                </p:cNvPr>
                <p:cNvPicPr/>
                <p:nvPr/>
              </p:nvPicPr>
              <p:blipFill>
                <a:blip r:embed="rId241"/>
                <a:stretch>
                  <a:fillRect/>
                </a:stretch>
              </p:blipFill>
              <p:spPr>
                <a:xfrm>
                  <a:off x="1145400" y="4314820"/>
                  <a:ext cx="129168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86" name="Ink 185">
                  <a:extLst>
                    <a:ext uri="{FF2B5EF4-FFF2-40B4-BE49-F238E27FC236}">
                      <a16:creationId xmlns:a16="http://schemas.microsoft.com/office/drawing/2014/main" id="{83E2A817-D224-4658-56BC-0CBE2C913FD1}"/>
                    </a:ext>
                  </a:extLst>
                </p14:cNvPr>
                <p14:cNvContentPartPr/>
                <p14:nvPr/>
              </p14:nvContentPartPr>
              <p14:xfrm>
                <a:off x="652920" y="4398340"/>
                <a:ext cx="627480" cy="61560"/>
              </p14:xfrm>
            </p:contentPart>
          </mc:Choice>
          <mc:Fallback>
            <p:pic>
              <p:nvPicPr>
                <p:cNvPr id="186" name="Ink 185">
                  <a:extLst>
                    <a:ext uri="{FF2B5EF4-FFF2-40B4-BE49-F238E27FC236}">
                      <a16:creationId xmlns:a16="http://schemas.microsoft.com/office/drawing/2014/main" id="{83E2A817-D224-4658-56BC-0CBE2C913FD1}"/>
                    </a:ext>
                  </a:extLst>
                </p:cNvPr>
                <p:cNvPicPr/>
                <p:nvPr/>
              </p:nvPicPr>
              <p:blipFill>
                <a:blip r:embed="rId243"/>
                <a:stretch>
                  <a:fillRect/>
                </a:stretch>
              </p:blipFill>
              <p:spPr>
                <a:xfrm>
                  <a:off x="635280" y="4380700"/>
                  <a:ext cx="6631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92" name="Ink 191">
                  <a:extLst>
                    <a:ext uri="{FF2B5EF4-FFF2-40B4-BE49-F238E27FC236}">
                      <a16:creationId xmlns:a16="http://schemas.microsoft.com/office/drawing/2014/main" id="{6299E428-13A4-D820-9D2C-1784DF77859D}"/>
                    </a:ext>
                  </a:extLst>
                </p14:cNvPr>
                <p14:cNvContentPartPr/>
                <p14:nvPr/>
              </p14:nvContentPartPr>
              <p14:xfrm>
                <a:off x="1556160" y="4331740"/>
                <a:ext cx="804960" cy="140040"/>
              </p14:xfrm>
            </p:contentPart>
          </mc:Choice>
          <mc:Fallback>
            <p:pic>
              <p:nvPicPr>
                <p:cNvPr id="192" name="Ink 191">
                  <a:extLst>
                    <a:ext uri="{FF2B5EF4-FFF2-40B4-BE49-F238E27FC236}">
                      <a16:creationId xmlns:a16="http://schemas.microsoft.com/office/drawing/2014/main" id="{6299E428-13A4-D820-9D2C-1784DF77859D}"/>
                    </a:ext>
                  </a:extLst>
                </p:cNvPr>
                <p:cNvPicPr/>
                <p:nvPr/>
              </p:nvPicPr>
              <p:blipFill>
                <a:blip r:embed="rId245"/>
                <a:stretch>
                  <a:fillRect/>
                </a:stretch>
              </p:blipFill>
              <p:spPr>
                <a:xfrm>
                  <a:off x="1538520" y="4314100"/>
                  <a:ext cx="84060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93" name="Ink 192">
                  <a:extLst>
                    <a:ext uri="{FF2B5EF4-FFF2-40B4-BE49-F238E27FC236}">
                      <a16:creationId xmlns:a16="http://schemas.microsoft.com/office/drawing/2014/main" id="{A255F87D-6C64-3CF9-C10E-C8AAA8FC7391}"/>
                    </a:ext>
                  </a:extLst>
                </p14:cNvPr>
                <p14:cNvContentPartPr/>
                <p14:nvPr/>
              </p14:nvContentPartPr>
              <p14:xfrm>
                <a:off x="2435640" y="4308700"/>
                <a:ext cx="950400" cy="111960"/>
              </p14:xfrm>
            </p:contentPart>
          </mc:Choice>
          <mc:Fallback>
            <p:pic>
              <p:nvPicPr>
                <p:cNvPr id="193" name="Ink 192">
                  <a:extLst>
                    <a:ext uri="{FF2B5EF4-FFF2-40B4-BE49-F238E27FC236}">
                      <a16:creationId xmlns:a16="http://schemas.microsoft.com/office/drawing/2014/main" id="{A255F87D-6C64-3CF9-C10E-C8AAA8FC7391}"/>
                    </a:ext>
                  </a:extLst>
                </p:cNvPr>
                <p:cNvPicPr/>
                <p:nvPr/>
              </p:nvPicPr>
              <p:blipFill>
                <a:blip r:embed="rId247"/>
                <a:stretch>
                  <a:fillRect/>
                </a:stretch>
              </p:blipFill>
              <p:spPr>
                <a:xfrm>
                  <a:off x="2418000" y="4290700"/>
                  <a:ext cx="9860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94" name="Ink 193">
                  <a:extLst>
                    <a:ext uri="{FF2B5EF4-FFF2-40B4-BE49-F238E27FC236}">
                      <a16:creationId xmlns:a16="http://schemas.microsoft.com/office/drawing/2014/main" id="{C9E425E9-3F95-10F7-C9E2-C1790A680335}"/>
                    </a:ext>
                  </a:extLst>
                </p14:cNvPr>
                <p14:cNvContentPartPr/>
                <p14:nvPr/>
              </p14:nvContentPartPr>
              <p14:xfrm>
                <a:off x="1136040" y="3815500"/>
                <a:ext cx="1346760" cy="642600"/>
              </p14:xfrm>
            </p:contentPart>
          </mc:Choice>
          <mc:Fallback>
            <p:pic>
              <p:nvPicPr>
                <p:cNvPr id="194" name="Ink 193">
                  <a:extLst>
                    <a:ext uri="{FF2B5EF4-FFF2-40B4-BE49-F238E27FC236}">
                      <a16:creationId xmlns:a16="http://schemas.microsoft.com/office/drawing/2014/main" id="{C9E425E9-3F95-10F7-C9E2-C1790A680335}"/>
                    </a:ext>
                  </a:extLst>
                </p:cNvPr>
                <p:cNvPicPr/>
                <p:nvPr/>
              </p:nvPicPr>
              <p:blipFill>
                <a:blip r:embed="rId249"/>
                <a:stretch>
                  <a:fillRect/>
                </a:stretch>
              </p:blipFill>
              <p:spPr>
                <a:xfrm>
                  <a:off x="1118400" y="3797500"/>
                  <a:ext cx="1382400" cy="67824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88" name="Ink 187">
                  <a:extLst>
                    <a:ext uri="{FF2B5EF4-FFF2-40B4-BE49-F238E27FC236}">
                      <a16:creationId xmlns:a16="http://schemas.microsoft.com/office/drawing/2014/main" id="{6799F85F-15EA-A1F6-35B9-3AA8025602BE}"/>
                    </a:ext>
                  </a:extLst>
                </p14:cNvPr>
                <p14:cNvContentPartPr/>
                <p14:nvPr/>
              </p14:nvContentPartPr>
              <p14:xfrm>
                <a:off x="8608200" y="4817380"/>
                <a:ext cx="668520" cy="98640"/>
              </p14:xfrm>
            </p:contentPart>
          </mc:Choice>
          <mc:Fallback>
            <p:pic>
              <p:nvPicPr>
                <p:cNvPr id="188" name="Ink 187">
                  <a:extLst>
                    <a:ext uri="{FF2B5EF4-FFF2-40B4-BE49-F238E27FC236}">
                      <a16:creationId xmlns:a16="http://schemas.microsoft.com/office/drawing/2014/main" id="{6799F85F-15EA-A1F6-35B9-3AA8025602BE}"/>
                    </a:ext>
                  </a:extLst>
                </p:cNvPr>
                <p:cNvPicPr/>
                <p:nvPr/>
              </p:nvPicPr>
              <p:blipFill>
                <a:blip r:embed="rId251"/>
                <a:stretch>
                  <a:fillRect/>
                </a:stretch>
              </p:blipFill>
              <p:spPr>
                <a:xfrm>
                  <a:off x="8590200" y="4799740"/>
                  <a:ext cx="7041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89" name="Ink 188">
                  <a:extLst>
                    <a:ext uri="{FF2B5EF4-FFF2-40B4-BE49-F238E27FC236}">
                      <a16:creationId xmlns:a16="http://schemas.microsoft.com/office/drawing/2014/main" id="{537A057B-8AA8-8613-CA07-8171A6B6E2EE}"/>
                    </a:ext>
                  </a:extLst>
                </p14:cNvPr>
                <p14:cNvContentPartPr/>
                <p14:nvPr/>
              </p14:nvContentPartPr>
              <p14:xfrm>
                <a:off x="5771760" y="4782820"/>
                <a:ext cx="3057120" cy="133920"/>
              </p14:xfrm>
            </p:contentPart>
          </mc:Choice>
          <mc:Fallback>
            <p:pic>
              <p:nvPicPr>
                <p:cNvPr id="189" name="Ink 188">
                  <a:extLst>
                    <a:ext uri="{FF2B5EF4-FFF2-40B4-BE49-F238E27FC236}">
                      <a16:creationId xmlns:a16="http://schemas.microsoft.com/office/drawing/2014/main" id="{537A057B-8AA8-8613-CA07-8171A6B6E2EE}"/>
                    </a:ext>
                  </a:extLst>
                </p:cNvPr>
                <p:cNvPicPr/>
                <p:nvPr/>
              </p:nvPicPr>
              <p:blipFill>
                <a:blip r:embed="rId253"/>
                <a:stretch>
                  <a:fillRect/>
                </a:stretch>
              </p:blipFill>
              <p:spPr>
                <a:xfrm>
                  <a:off x="5753760" y="4764820"/>
                  <a:ext cx="309276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96" name="Ink 195">
                  <a:extLst>
                    <a:ext uri="{FF2B5EF4-FFF2-40B4-BE49-F238E27FC236}">
                      <a16:creationId xmlns:a16="http://schemas.microsoft.com/office/drawing/2014/main" id="{C6E4E83A-474F-ADEF-7CF5-A56EB4FD4D91}"/>
                    </a:ext>
                  </a:extLst>
                </p14:cNvPr>
                <p14:cNvContentPartPr/>
                <p14:nvPr/>
              </p14:nvContentPartPr>
              <p14:xfrm>
                <a:off x="5835840" y="4317340"/>
                <a:ext cx="3608280" cy="576000"/>
              </p14:xfrm>
            </p:contentPart>
          </mc:Choice>
          <mc:Fallback>
            <p:pic>
              <p:nvPicPr>
                <p:cNvPr id="196" name="Ink 195">
                  <a:extLst>
                    <a:ext uri="{FF2B5EF4-FFF2-40B4-BE49-F238E27FC236}">
                      <a16:creationId xmlns:a16="http://schemas.microsoft.com/office/drawing/2014/main" id="{C6E4E83A-474F-ADEF-7CF5-A56EB4FD4D91}"/>
                    </a:ext>
                  </a:extLst>
                </p:cNvPr>
                <p:cNvPicPr/>
                <p:nvPr/>
              </p:nvPicPr>
              <p:blipFill>
                <a:blip r:embed="rId255"/>
                <a:stretch>
                  <a:fillRect/>
                </a:stretch>
              </p:blipFill>
              <p:spPr>
                <a:xfrm>
                  <a:off x="5817840" y="4299340"/>
                  <a:ext cx="3643920" cy="61164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98" name="Ink 197">
                  <a:extLst>
                    <a:ext uri="{FF2B5EF4-FFF2-40B4-BE49-F238E27FC236}">
                      <a16:creationId xmlns:a16="http://schemas.microsoft.com/office/drawing/2014/main" id="{9FF0B18F-9960-63B4-9A55-F51C362DE8E3}"/>
                    </a:ext>
                  </a:extLst>
                </p14:cNvPr>
                <p14:cNvContentPartPr/>
                <p14:nvPr/>
              </p14:nvContentPartPr>
              <p14:xfrm>
                <a:off x="4493760" y="4296100"/>
                <a:ext cx="1269000" cy="106560"/>
              </p14:xfrm>
            </p:contentPart>
          </mc:Choice>
          <mc:Fallback>
            <p:pic>
              <p:nvPicPr>
                <p:cNvPr id="198" name="Ink 197">
                  <a:extLst>
                    <a:ext uri="{FF2B5EF4-FFF2-40B4-BE49-F238E27FC236}">
                      <a16:creationId xmlns:a16="http://schemas.microsoft.com/office/drawing/2014/main" id="{9FF0B18F-9960-63B4-9A55-F51C362DE8E3}"/>
                    </a:ext>
                  </a:extLst>
                </p:cNvPr>
                <p:cNvPicPr/>
                <p:nvPr/>
              </p:nvPicPr>
              <p:blipFill>
                <a:blip r:embed="rId257"/>
                <a:stretch>
                  <a:fillRect/>
                </a:stretch>
              </p:blipFill>
              <p:spPr>
                <a:xfrm>
                  <a:off x="4475760" y="4278460"/>
                  <a:ext cx="13046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200" name="Ink 199">
                  <a:extLst>
                    <a:ext uri="{FF2B5EF4-FFF2-40B4-BE49-F238E27FC236}">
                      <a16:creationId xmlns:a16="http://schemas.microsoft.com/office/drawing/2014/main" id="{11D9801A-3EB7-F779-7A75-865C48355865}"/>
                    </a:ext>
                  </a:extLst>
                </p14:cNvPr>
                <p14:cNvContentPartPr/>
                <p14:nvPr/>
              </p14:nvContentPartPr>
              <p14:xfrm>
                <a:off x="4404840" y="4349740"/>
                <a:ext cx="77760" cy="445320"/>
              </p14:xfrm>
            </p:contentPart>
          </mc:Choice>
          <mc:Fallback>
            <p:pic>
              <p:nvPicPr>
                <p:cNvPr id="200" name="Ink 199">
                  <a:extLst>
                    <a:ext uri="{FF2B5EF4-FFF2-40B4-BE49-F238E27FC236}">
                      <a16:creationId xmlns:a16="http://schemas.microsoft.com/office/drawing/2014/main" id="{11D9801A-3EB7-F779-7A75-865C48355865}"/>
                    </a:ext>
                  </a:extLst>
                </p:cNvPr>
                <p:cNvPicPr/>
                <p:nvPr/>
              </p:nvPicPr>
              <p:blipFill>
                <a:blip r:embed="rId259"/>
                <a:stretch>
                  <a:fillRect/>
                </a:stretch>
              </p:blipFill>
              <p:spPr>
                <a:xfrm>
                  <a:off x="4386840" y="4331740"/>
                  <a:ext cx="113400" cy="4809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202" name="Ink 201">
                  <a:extLst>
                    <a:ext uri="{FF2B5EF4-FFF2-40B4-BE49-F238E27FC236}">
                      <a16:creationId xmlns:a16="http://schemas.microsoft.com/office/drawing/2014/main" id="{F4E87981-8F91-4CD3-7E10-C5254224897D}"/>
                    </a:ext>
                  </a:extLst>
                </p14:cNvPr>
                <p14:cNvContentPartPr/>
                <p14:nvPr/>
              </p14:nvContentPartPr>
              <p14:xfrm>
                <a:off x="3460920" y="4879300"/>
                <a:ext cx="894600" cy="136440"/>
              </p14:xfrm>
            </p:contentPart>
          </mc:Choice>
          <mc:Fallback>
            <p:pic>
              <p:nvPicPr>
                <p:cNvPr id="202" name="Ink 201">
                  <a:extLst>
                    <a:ext uri="{FF2B5EF4-FFF2-40B4-BE49-F238E27FC236}">
                      <a16:creationId xmlns:a16="http://schemas.microsoft.com/office/drawing/2014/main" id="{F4E87981-8F91-4CD3-7E10-C5254224897D}"/>
                    </a:ext>
                  </a:extLst>
                </p:cNvPr>
                <p:cNvPicPr/>
                <p:nvPr/>
              </p:nvPicPr>
              <p:blipFill>
                <a:blip r:embed="rId261"/>
                <a:stretch>
                  <a:fillRect/>
                </a:stretch>
              </p:blipFill>
              <p:spPr>
                <a:xfrm>
                  <a:off x="3442920" y="4861300"/>
                  <a:ext cx="93024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203" name="Ink 202">
                  <a:extLst>
                    <a:ext uri="{FF2B5EF4-FFF2-40B4-BE49-F238E27FC236}">
                      <a16:creationId xmlns:a16="http://schemas.microsoft.com/office/drawing/2014/main" id="{68B5AC77-3A19-D284-ECF7-2955C521B5D5}"/>
                    </a:ext>
                  </a:extLst>
                </p14:cNvPr>
                <p14:cNvContentPartPr/>
                <p14:nvPr/>
              </p14:nvContentPartPr>
              <p14:xfrm>
                <a:off x="1113720" y="4316620"/>
                <a:ext cx="2169720" cy="655560"/>
              </p14:xfrm>
            </p:contentPart>
          </mc:Choice>
          <mc:Fallback>
            <p:pic>
              <p:nvPicPr>
                <p:cNvPr id="203" name="Ink 202">
                  <a:extLst>
                    <a:ext uri="{FF2B5EF4-FFF2-40B4-BE49-F238E27FC236}">
                      <a16:creationId xmlns:a16="http://schemas.microsoft.com/office/drawing/2014/main" id="{68B5AC77-3A19-D284-ECF7-2955C521B5D5}"/>
                    </a:ext>
                  </a:extLst>
                </p:cNvPr>
                <p:cNvPicPr/>
                <p:nvPr/>
              </p:nvPicPr>
              <p:blipFill>
                <a:blip r:embed="rId263"/>
                <a:stretch>
                  <a:fillRect/>
                </a:stretch>
              </p:blipFill>
              <p:spPr>
                <a:xfrm>
                  <a:off x="1096080" y="4298980"/>
                  <a:ext cx="2205360" cy="691200"/>
                </a:xfrm>
                <a:prstGeom prst="rect">
                  <a:avLst/>
                </a:prstGeom>
              </p:spPr>
            </p:pic>
          </mc:Fallback>
        </mc:AlternateContent>
      </p:grpSp>
    </p:spTree>
    <p:extLst>
      <p:ext uri="{BB962C8B-B14F-4D97-AF65-F5344CB8AC3E}">
        <p14:creationId xmlns:p14="http://schemas.microsoft.com/office/powerpoint/2010/main" val="4081184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26088B3-7476-58A0-6FFF-F5FA2E58ECAF}"/>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2FB4BA9-7191-21EB-61DB-D2323976E802}"/>
              </a:ext>
            </a:extLst>
          </p:cNvPr>
          <p:cNvSpPr/>
          <p:nvPr/>
        </p:nvSpPr>
        <p:spPr>
          <a:xfrm>
            <a:off x="0" y="0"/>
            <a:ext cx="9715500" cy="6566599"/>
          </a:xfrm>
          <a:prstGeom prst="roundRect">
            <a:avLst/>
          </a:prstGeom>
          <a:solidFill>
            <a:schemeClr val="tx1">
              <a:alpha val="7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8AD2F4F-68C0-C7F0-93FB-92D33A630718}"/>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23D70A7D-BC60-D957-983A-8510A0DB3E67}"/>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3E94A0FB-9429-EA26-9840-20C3A6A64519}"/>
              </a:ext>
            </a:extLst>
          </p:cNvPr>
          <p:cNvSpPr txBox="1"/>
          <p:nvPr/>
        </p:nvSpPr>
        <p:spPr>
          <a:xfrm>
            <a:off x="461822" y="291401"/>
            <a:ext cx="8925246" cy="5586145"/>
          </a:xfrm>
          <a:prstGeom prst="rect">
            <a:avLst/>
          </a:prstGeom>
          <a:noFill/>
        </p:spPr>
        <p:txBody>
          <a:bodyPr wrap="square">
            <a:spAutoFit/>
          </a:bodyPr>
          <a:lstStyle/>
          <a:p>
            <a:pPr rtl="0"/>
            <a:r>
              <a:rPr lang="en-US" sz="2100" b="1" i="0" u="none" strike="noStrike">
                <a:solidFill>
                  <a:srgbClr val="FFC000"/>
                </a:solidFill>
                <a:effectLst/>
                <a:latin typeface="Arial" panose="020B0604020202020204" pitchFamily="34" charset="0"/>
              </a:rPr>
              <a:t>Targum Jonathan son of Uziel Isaiah 56:1-6</a:t>
            </a:r>
            <a:endParaRPr lang="en-US" sz="2100" b="0">
              <a:solidFill>
                <a:srgbClr val="FFC000"/>
              </a:solidFill>
              <a:effectLst/>
            </a:endParaRPr>
          </a:p>
          <a:p>
            <a:pPr rtl="0"/>
            <a:r>
              <a:rPr lang="en-US" sz="2100" b="0" i="0" u="none" strike="noStrike">
                <a:solidFill>
                  <a:srgbClr val="FFC000"/>
                </a:solidFill>
                <a:effectLst/>
                <a:latin typeface="Arial" panose="020B0604020202020204" pitchFamily="34" charset="0"/>
              </a:rPr>
              <a:t>56:1 Thus saith the Lord, keep ye judgment, and do justice: for my salvation is near to come, and my righteousness to be revealed. 56:2 Blessed is the man that doeth this, and the son of man that layeth hold on it; every one that shall keep the Sabbath from polluting it, and shall keep his hand from doing any evil. 56:3 Neither let the son of the heathen, that is joined to the people of the Lord, say, The Lord hath utterly separated me from His people: neither let the eunuch say, Behold, I am considered a dry tree. </a:t>
            </a:r>
            <a:r>
              <a:rPr lang="en-US" sz="2100" b="0" i="0" u="none" strike="noStrike">
                <a:solidFill>
                  <a:srgbClr val="92D050"/>
                </a:solidFill>
                <a:effectLst/>
                <a:latin typeface="Arial" panose="020B0604020202020204" pitchFamily="34" charset="0"/>
              </a:rPr>
              <a:t>56:4 For thus saith the Lord unto the eunuchs that keep my Sabbath days, and delight in what I desire, and take hold on my covenant: 56:5 Even unto them will I give in the house of my sanctuary, and in the land of the house of my Shekinah a place, and a name that is better than that of sons and of daughters: I will give them an everlasting name that shall not be cut off. 56:6 And the sons of the Gentiles, that are joined unto the people of the Lord, to serve Him, and to love the name of the Lord, to be His servants, every one that keepeth the Sabbath from polluting it, and taketh hold of my covenant; (TgJ)</a:t>
            </a:r>
            <a:endParaRPr lang="en-US" sz="2100" b="0">
              <a:solidFill>
                <a:srgbClr val="92D050"/>
              </a:solidFill>
              <a:effectLst/>
            </a:endParaRPr>
          </a:p>
        </p:txBody>
      </p:sp>
    </p:spTree>
    <p:extLst>
      <p:ext uri="{BB962C8B-B14F-4D97-AF65-F5344CB8AC3E}">
        <p14:creationId xmlns:p14="http://schemas.microsoft.com/office/powerpoint/2010/main" val="3581049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6B827B93-A038-5CA2-44FF-BF7AA9714F31}"/>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F14206B-8B1A-DCEB-F65A-6BB1AD86B2D4}"/>
              </a:ext>
            </a:extLst>
          </p:cNvPr>
          <p:cNvSpPr/>
          <p:nvPr/>
        </p:nvSpPr>
        <p:spPr>
          <a:xfrm>
            <a:off x="0" y="0"/>
            <a:ext cx="9715500" cy="6566599"/>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DA06144-4BE3-5A25-A6CD-FFF46602C56E}"/>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FBBE1960-19BE-04FB-AC20-93EE12EA2746}"/>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3" name="Table 2">
            <a:extLst>
              <a:ext uri="{FF2B5EF4-FFF2-40B4-BE49-F238E27FC236}">
                <a16:creationId xmlns:a16="http://schemas.microsoft.com/office/drawing/2014/main" id="{488F5A59-9191-3995-1AF3-59BB916ABEFC}"/>
              </a:ext>
            </a:extLst>
          </p:cNvPr>
          <p:cNvGraphicFramePr>
            <a:graphicFrameLocks noGrp="1"/>
          </p:cNvGraphicFramePr>
          <p:nvPr>
            <p:extLst>
              <p:ext uri="{D42A27DB-BD31-4B8C-83A1-F6EECF244321}">
                <p14:modId xmlns:p14="http://schemas.microsoft.com/office/powerpoint/2010/main" val="4247063406"/>
              </p:ext>
            </p:extLst>
          </p:nvPr>
        </p:nvGraphicFramePr>
        <p:xfrm>
          <a:off x="612493" y="291401"/>
          <a:ext cx="8519931" cy="5613400"/>
        </p:xfrm>
        <a:graphic>
          <a:graphicData uri="http://schemas.openxmlformats.org/drawingml/2006/table">
            <a:tbl>
              <a:tblPr/>
              <a:tblGrid>
                <a:gridCol w="2839977">
                  <a:extLst>
                    <a:ext uri="{9D8B030D-6E8A-4147-A177-3AD203B41FA5}">
                      <a16:colId xmlns:a16="http://schemas.microsoft.com/office/drawing/2014/main" val="2400240847"/>
                    </a:ext>
                  </a:extLst>
                </a:gridCol>
                <a:gridCol w="2839977">
                  <a:extLst>
                    <a:ext uri="{9D8B030D-6E8A-4147-A177-3AD203B41FA5}">
                      <a16:colId xmlns:a16="http://schemas.microsoft.com/office/drawing/2014/main" val="1917238685"/>
                    </a:ext>
                  </a:extLst>
                </a:gridCol>
                <a:gridCol w="2839977">
                  <a:extLst>
                    <a:ext uri="{9D8B030D-6E8A-4147-A177-3AD203B41FA5}">
                      <a16:colId xmlns:a16="http://schemas.microsoft.com/office/drawing/2014/main" val="1473615119"/>
                    </a:ext>
                  </a:extLst>
                </a:gridCol>
              </a:tblGrid>
              <a:tr h="0">
                <a:tc>
                  <a:txBody>
                    <a:bodyPr/>
                    <a:lstStyle/>
                    <a:p>
                      <a:pPr algn="r" rtl="0" fontAlgn="t"/>
                      <a:r>
                        <a:rPr lang="he-IL" sz="2400" b="1" i="0" u="none" strike="noStrike">
                          <a:solidFill>
                            <a:srgbClr val="00B0F0"/>
                          </a:solidFill>
                          <a:effectLst/>
                          <a:latin typeface="Arial" panose="020B0604020202020204" pitchFamily="34" charset="0"/>
                          <a:cs typeface="+mj-cs"/>
                        </a:rPr>
                        <a:t>﻿ספר ישעיה פרק נו</a:t>
                      </a:r>
                      <a:endParaRPr lang="he-IL" sz="4000">
                        <a:solidFill>
                          <a:srgbClr val="00B0F0"/>
                        </a:solidFill>
                        <a:effectLst/>
                        <a:cs typeface="+mj-cs"/>
                      </a:endParaRPr>
                    </a:p>
                    <a:p>
                      <a:pPr algn="r" rtl="0" fontAlgn="t"/>
                      <a:r>
                        <a:rPr lang="he-IL" sz="2400" b="0" i="0" u="none" strike="noStrike">
                          <a:solidFill>
                            <a:srgbClr val="00B0F0"/>
                          </a:solidFill>
                          <a:effectLst/>
                          <a:latin typeface="Arial" panose="020B0604020202020204" pitchFamily="34" charset="0"/>
                          <a:cs typeface="+mj-cs"/>
                        </a:rPr>
                        <a:t>א</a:t>
                      </a:r>
                      <a:r>
                        <a:rPr lang="he-IL" sz="2400" b="0" i="0" u="none" strike="noStrike">
                          <a:solidFill>
                            <a:schemeClr val="bg1"/>
                          </a:solidFill>
                          <a:effectLst/>
                          <a:latin typeface="Arial" panose="020B0604020202020204" pitchFamily="34" charset="0"/>
                          <a:cs typeface="+mj-cs"/>
                        </a:rPr>
                        <a:t>   </a:t>
                      </a:r>
                      <a:r>
                        <a:rPr lang="he-IL" sz="2400" b="1" i="0" u="none" strike="noStrike">
                          <a:solidFill>
                            <a:srgbClr val="FFFF00"/>
                          </a:solidFill>
                          <a:effectLst/>
                          <a:latin typeface="Arial" panose="020B0604020202020204" pitchFamily="34" charset="0"/>
                          <a:cs typeface="+mj-cs"/>
                        </a:rPr>
                        <a:t>כֹּה אָמַר יְהֹוָה שִׁמְרוּ מִשְׁפָּט וַעֲשֹוּ צְדָקָה</a:t>
                      </a:r>
                      <a:r>
                        <a:rPr lang="he-IL" sz="2400" b="0" i="0" u="none" strike="noStrike">
                          <a:solidFill>
                            <a:srgbClr val="FFFF00"/>
                          </a:solidFill>
                          <a:effectLst/>
                          <a:latin typeface="Arial" panose="020B0604020202020204" pitchFamily="34" charset="0"/>
                          <a:cs typeface="+mj-cs"/>
                        </a:rPr>
                        <a:t> </a:t>
                      </a:r>
                      <a:r>
                        <a:rPr lang="he-IL" sz="2400" b="0" i="0" u="none" strike="noStrike">
                          <a:solidFill>
                            <a:schemeClr val="bg1"/>
                          </a:solidFill>
                          <a:effectLst/>
                          <a:latin typeface="Arial" panose="020B0604020202020204" pitchFamily="34" charset="0"/>
                          <a:cs typeface="+mj-cs"/>
                        </a:rPr>
                        <a:t>כִּי-קְרוֹבָה יְשׁוּעָתִי לָבוֹא וְצִדְקָתִי לְהִגָּלוֹת: </a:t>
                      </a:r>
                      <a:r>
                        <a:rPr lang="he-IL" sz="2400" b="0" i="0" u="none" strike="noStrike">
                          <a:solidFill>
                            <a:srgbClr val="00B0F0"/>
                          </a:solidFill>
                          <a:effectLst/>
                          <a:latin typeface="Arial" panose="020B0604020202020204" pitchFamily="34" charset="0"/>
                          <a:cs typeface="+mj-cs"/>
                        </a:rPr>
                        <a:t>ב</a:t>
                      </a:r>
                      <a:r>
                        <a:rPr lang="he-IL" sz="2400" b="0" i="0" u="none" strike="noStrike">
                          <a:solidFill>
                            <a:schemeClr val="bg1"/>
                          </a:solidFill>
                          <a:effectLst/>
                          <a:latin typeface="Arial" panose="020B0604020202020204" pitchFamily="34" charset="0"/>
                          <a:cs typeface="+mj-cs"/>
                        </a:rPr>
                        <a:t>   </a:t>
                      </a:r>
                      <a:r>
                        <a:rPr lang="he-IL" sz="2400" b="1" i="0" u="none" strike="noStrike">
                          <a:solidFill>
                            <a:srgbClr val="92D050"/>
                          </a:solidFill>
                          <a:effectLst/>
                          <a:latin typeface="Arial" panose="020B0604020202020204" pitchFamily="34" charset="0"/>
                          <a:cs typeface="+mj-cs"/>
                        </a:rPr>
                        <a:t>אַשְׁרֵי אֱנוֹשׁ יַעֲשֶֹה-זֹּאת וּבֶן-אָדָם יַחֲזִיק בָּהּ</a:t>
                      </a:r>
                      <a:r>
                        <a:rPr lang="he-IL" sz="2400" b="0" i="0" u="none" strike="noStrike">
                          <a:solidFill>
                            <a:srgbClr val="92D050"/>
                          </a:solidFill>
                          <a:effectLst/>
                          <a:latin typeface="Arial" panose="020B0604020202020204" pitchFamily="34" charset="0"/>
                          <a:cs typeface="+mj-cs"/>
                        </a:rPr>
                        <a:t> </a:t>
                      </a:r>
                      <a:r>
                        <a:rPr lang="he-IL" sz="2400" b="0" i="0" u="none" strike="noStrike">
                          <a:solidFill>
                            <a:schemeClr val="bg1"/>
                          </a:solidFill>
                          <a:effectLst/>
                          <a:latin typeface="Arial" panose="020B0604020202020204" pitchFamily="34" charset="0"/>
                          <a:cs typeface="+mj-cs"/>
                        </a:rPr>
                        <a:t>שֹׁמֵר שַׁבָּת מֵחַלְּלוֹ וְשֹׁמֵר יָדוֹ מֵעֲשֹוֹת כָּל-רָע:       </a:t>
                      </a:r>
                      <a:r>
                        <a:rPr lang="he-IL" sz="2400" b="0" i="0" u="none" strike="noStrike">
                          <a:solidFill>
                            <a:srgbClr val="00B0F0"/>
                          </a:solidFill>
                          <a:effectLst/>
                          <a:latin typeface="Arial" panose="020B0604020202020204" pitchFamily="34" charset="0"/>
                          <a:cs typeface="+mj-cs"/>
                        </a:rPr>
                        <a:t>ג</a:t>
                      </a:r>
                      <a:r>
                        <a:rPr lang="he-IL" sz="2400" b="0" i="0" u="none" strike="noStrike">
                          <a:solidFill>
                            <a:schemeClr val="bg1"/>
                          </a:solidFill>
                          <a:effectLst/>
                          <a:latin typeface="Arial" panose="020B0604020202020204" pitchFamily="34" charset="0"/>
                          <a:cs typeface="+mj-cs"/>
                        </a:rPr>
                        <a:t>   וְאַל-יֹאמַר בֶּן-הַנֵּכָר הַנִּלְוָה אֶל-יְהֹוָה לֵאמֹר הַבְדֵּל יַבְדִּילַנִי יְהֹוָה מֵעַל עַמּוֹ וְאַל-יֹאמַר הַסָּרִיס הֵן אֲנִי עֵץ יָבֵשׁ:       </a:t>
                      </a:r>
                      <a:endParaRPr lang="he-IL" sz="40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r>
                        <a:rPr lang="he-IL" sz="2400" b="1" i="0" u="none" strike="noStrike">
                          <a:solidFill>
                            <a:srgbClr val="00B0F0"/>
                          </a:solidFill>
                          <a:effectLst/>
                          <a:latin typeface="Arial" panose="020B0604020202020204" pitchFamily="34" charset="0"/>
                          <a:cs typeface="+mj-cs"/>
                        </a:rPr>
                        <a:t>לוגוס</a:t>
                      </a:r>
                      <a:endParaRPr lang="he-IL" sz="4000">
                        <a:solidFill>
                          <a:srgbClr val="00B0F0"/>
                        </a:solidFill>
                        <a:effectLst/>
                        <a:cs typeface="+mj-cs"/>
                      </a:endParaRPr>
                    </a:p>
                    <a:p>
                      <a:pPr algn="r" rtl="1" fontAlgn="t"/>
                      <a:r>
                        <a:rPr lang="he-IL" sz="2400" b="0" i="0" u="none" strike="noStrike">
                          <a:solidFill>
                            <a:srgbClr val="00B0F0"/>
                          </a:solidFill>
                          <a:effectLst/>
                          <a:latin typeface="Arial" panose="020B0604020202020204" pitchFamily="34" charset="0"/>
                          <a:cs typeface="+mj-cs"/>
                        </a:rPr>
                        <a:t>א</a:t>
                      </a:r>
                      <a:r>
                        <a:rPr lang="he-IL" sz="2400" b="0" i="0" u="none" strike="noStrike">
                          <a:solidFill>
                            <a:schemeClr val="bg1"/>
                          </a:solidFill>
                          <a:effectLst/>
                          <a:latin typeface="Arial" panose="020B0604020202020204" pitchFamily="34" charset="0"/>
                          <a:cs typeface="+mj-cs"/>
                        </a:rPr>
                        <a:t>      </a:t>
                      </a:r>
                      <a:r>
                        <a:rPr lang="he-IL" sz="2400" b="1" i="0" u="none" strike="noStrike">
                          <a:solidFill>
                            <a:srgbClr val="FFFF00"/>
                          </a:solidFill>
                          <a:effectLst/>
                          <a:latin typeface="Arial" panose="020B0604020202020204" pitchFamily="34" charset="0"/>
                          <a:cs typeface="+mj-cs"/>
                        </a:rPr>
                        <a:t>כִדנָן אְמַר יוי טַרוּ דִינָא וַעְבִידוּ צְדַקתָא</a:t>
                      </a:r>
                      <a:r>
                        <a:rPr lang="he-IL" sz="2400" b="0" i="0" u="none" strike="noStrike">
                          <a:solidFill>
                            <a:srgbClr val="FFFF00"/>
                          </a:solidFill>
                          <a:effectLst/>
                          <a:latin typeface="Arial" panose="020B0604020202020204" pitchFamily="34" charset="0"/>
                          <a:cs typeface="+mj-cs"/>
                        </a:rPr>
                        <a:t> </a:t>
                      </a:r>
                      <a:r>
                        <a:rPr lang="he-IL" sz="2400" b="0" i="0" u="none" strike="noStrike">
                          <a:solidFill>
                            <a:schemeClr val="bg1"/>
                          </a:solidFill>
                          <a:effectLst/>
                          <a:latin typeface="Arial" panose="020B0604020202020204" pitchFamily="34" charset="0"/>
                          <a:cs typeface="+mj-cs"/>
                        </a:rPr>
                        <a:t>אְרֵי קָרִיב פֻרקָנִי לְמֵיתֵי וְזָכוּתִי לְאִתגְלָאָה׃ </a:t>
                      </a:r>
                      <a:r>
                        <a:rPr lang="he-IL" sz="2400" b="0" i="0" u="none" strike="noStrike">
                          <a:solidFill>
                            <a:srgbClr val="00B0F0"/>
                          </a:solidFill>
                          <a:effectLst/>
                          <a:latin typeface="Arial" panose="020B0604020202020204" pitchFamily="34" charset="0"/>
                          <a:cs typeface="+mj-cs"/>
                        </a:rPr>
                        <a:t>ב</a:t>
                      </a:r>
                      <a:r>
                        <a:rPr lang="he-IL" sz="2400" b="0" i="0" u="none" strike="noStrike">
                          <a:solidFill>
                            <a:schemeClr val="bg1"/>
                          </a:solidFill>
                          <a:effectLst/>
                          <a:latin typeface="Arial" panose="020B0604020202020204" pitchFamily="34" charset="0"/>
                          <a:cs typeface="+mj-cs"/>
                        </a:rPr>
                        <a:t>      </a:t>
                      </a:r>
                      <a:r>
                        <a:rPr lang="he-IL" sz="2400" b="1" i="0" u="none" strike="noStrike">
                          <a:solidFill>
                            <a:srgbClr val="92D050"/>
                          </a:solidFill>
                          <a:effectLst/>
                          <a:latin typeface="Arial" panose="020B0604020202020204" pitchFamily="34" charset="0"/>
                          <a:cs typeface="+mj-cs"/>
                        </a:rPr>
                        <a:t>טוּבֵי אְנָשָא דְיַעְבֵיד דָא וּבַר אְנָשָא דְיִתַקַף בַה</a:t>
                      </a:r>
                      <a:r>
                        <a:rPr lang="he-IL" sz="2400" b="0" i="0" u="none" strike="noStrike">
                          <a:solidFill>
                            <a:srgbClr val="92D050"/>
                          </a:solidFill>
                          <a:effectLst/>
                          <a:latin typeface="Arial" panose="020B0604020202020204" pitchFamily="34" charset="0"/>
                          <a:cs typeface="+mj-cs"/>
                        </a:rPr>
                        <a:t> </a:t>
                      </a:r>
                      <a:r>
                        <a:rPr lang="he-IL" sz="2400" b="0" i="0" u="none" strike="noStrike">
                          <a:solidFill>
                            <a:schemeClr val="bg1"/>
                          </a:solidFill>
                          <a:effectLst/>
                          <a:latin typeface="Arial" panose="020B0604020202020204" pitchFamily="34" charset="0"/>
                          <a:cs typeface="+mj-cs"/>
                        </a:rPr>
                        <a:t>יִטַר שַבְתָא מֵאַחָלוּתֵיה וְיִטַר יְדֹוהִי מִלְמַעְבַד כָל בִיש׃ </a:t>
                      </a:r>
                      <a:r>
                        <a:rPr lang="he-IL" sz="2400" b="0" i="0" u="none" strike="noStrike">
                          <a:solidFill>
                            <a:srgbClr val="00B0F0"/>
                          </a:solidFill>
                          <a:effectLst/>
                          <a:latin typeface="Arial" panose="020B0604020202020204" pitchFamily="34" charset="0"/>
                          <a:cs typeface="+mj-cs"/>
                        </a:rPr>
                        <a:t>ג</a:t>
                      </a:r>
                      <a:r>
                        <a:rPr lang="he-IL" sz="2400" b="0" i="0" u="none" strike="noStrike">
                          <a:solidFill>
                            <a:schemeClr val="bg1"/>
                          </a:solidFill>
                          <a:effectLst/>
                          <a:latin typeface="Arial" panose="020B0604020202020204" pitchFamily="34" charset="0"/>
                          <a:cs typeface="+mj-cs"/>
                        </a:rPr>
                        <a:t>      וְלָא יֵימַר בַר עַמְמִין דְמִתֹוסַף עַל עַמֵיה דַיוי לְמֵימַר אַפרָשָא יַפרְשִינַנִי יוי מֵעַל עַמֵיה וְלָא יֵימַר סְרִיסָאָה הָא אֲנָא כְאָע יַבִיש׃ </a:t>
                      </a:r>
                      <a:endParaRPr lang="he-IL" sz="40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r>
                        <a:rPr lang="he-IL" sz="2400" b="1" i="0" u="none" strike="noStrike">
                          <a:solidFill>
                            <a:srgbClr val="00B0F0"/>
                          </a:solidFill>
                          <a:effectLst/>
                          <a:latin typeface="Arial" panose="020B0604020202020204" pitchFamily="34" charset="0"/>
                          <a:cs typeface="+mj-cs"/>
                        </a:rPr>
                        <a:t>ספריה</a:t>
                      </a:r>
                      <a:endParaRPr lang="he-IL" sz="4000">
                        <a:solidFill>
                          <a:srgbClr val="00B0F0"/>
                        </a:solidFill>
                        <a:effectLst/>
                        <a:cs typeface="+mj-cs"/>
                      </a:endParaRPr>
                    </a:p>
                    <a:p>
                      <a:pPr algn="r" rtl="1" fontAlgn="t"/>
                      <a:r>
                        <a:rPr lang="he-IL" sz="2400" b="0" i="0" u="none" strike="noStrike">
                          <a:solidFill>
                            <a:srgbClr val="00B0F0"/>
                          </a:solidFill>
                          <a:effectLst/>
                          <a:latin typeface="Arial" panose="020B0604020202020204" pitchFamily="34" charset="0"/>
                          <a:cs typeface="+mj-cs"/>
                        </a:rPr>
                        <a:t>א</a:t>
                      </a:r>
                      <a:r>
                        <a:rPr lang="he-IL" sz="2400" b="0" i="0" u="none" strike="noStrike">
                          <a:solidFill>
                            <a:schemeClr val="bg1"/>
                          </a:solidFill>
                          <a:effectLst/>
                          <a:latin typeface="Arial" panose="020B0604020202020204" pitchFamily="34" charset="0"/>
                          <a:cs typeface="+mj-cs"/>
                        </a:rPr>
                        <a:t>  </a:t>
                      </a:r>
                      <a:r>
                        <a:rPr lang="he-IL" sz="2400" b="1" i="0" u="none" strike="noStrike">
                          <a:solidFill>
                            <a:srgbClr val="FFFF00"/>
                          </a:solidFill>
                          <a:effectLst/>
                          <a:latin typeface="Arial" panose="020B0604020202020204" pitchFamily="34" charset="0"/>
                          <a:cs typeface="+mj-cs"/>
                        </a:rPr>
                        <a:t>כִדנָן אְמַר יוי טַרוּ דִינָא וַעְבִידוּ צְדַקתָא</a:t>
                      </a:r>
                      <a:r>
                        <a:rPr lang="he-IL" sz="2400" b="0" i="0" u="none" strike="noStrike">
                          <a:solidFill>
                            <a:srgbClr val="FFFF00"/>
                          </a:solidFill>
                          <a:effectLst/>
                          <a:latin typeface="Arial" panose="020B0604020202020204" pitchFamily="34" charset="0"/>
                          <a:cs typeface="+mj-cs"/>
                        </a:rPr>
                        <a:t> </a:t>
                      </a:r>
                      <a:r>
                        <a:rPr lang="he-IL" sz="2400" b="0" i="0" u="none" strike="noStrike">
                          <a:solidFill>
                            <a:schemeClr val="bg1"/>
                          </a:solidFill>
                          <a:effectLst/>
                          <a:latin typeface="Arial" panose="020B0604020202020204" pitchFamily="34" charset="0"/>
                          <a:cs typeface="+mj-cs"/>
                        </a:rPr>
                        <a:t>אְרֵי קָרִיב פֻרקָנִי לְמֵיתֵי וְזָכוּתִי לְאִתגְלָאָה׃ </a:t>
                      </a:r>
                      <a:r>
                        <a:rPr lang="he-IL" sz="2400" b="0" i="0" u="none" strike="noStrike">
                          <a:solidFill>
                            <a:srgbClr val="00B0F0"/>
                          </a:solidFill>
                          <a:effectLst/>
                          <a:latin typeface="Arial" panose="020B0604020202020204" pitchFamily="34" charset="0"/>
                          <a:cs typeface="+mj-cs"/>
                        </a:rPr>
                        <a:t>ב</a:t>
                      </a:r>
                      <a:r>
                        <a:rPr lang="he-IL" sz="2400" b="0" i="0" u="none" strike="noStrike">
                          <a:solidFill>
                            <a:schemeClr val="bg1"/>
                          </a:solidFill>
                          <a:effectLst/>
                          <a:latin typeface="Arial" panose="020B0604020202020204" pitchFamily="34" charset="0"/>
                          <a:cs typeface="+mj-cs"/>
                        </a:rPr>
                        <a:t>      </a:t>
                      </a:r>
                      <a:r>
                        <a:rPr lang="he-IL" sz="2400" b="1" i="0" u="none" strike="noStrike">
                          <a:solidFill>
                            <a:srgbClr val="92D050"/>
                          </a:solidFill>
                          <a:effectLst/>
                          <a:latin typeface="Arial" panose="020B0604020202020204" pitchFamily="34" charset="0"/>
                          <a:cs typeface="+mj-cs"/>
                        </a:rPr>
                        <a:t>טוּבֵי אְנָשָא דְיַעְבֵיד דָא וּבַר אְנָשָא דְיִתַקַף בַה</a:t>
                      </a:r>
                      <a:r>
                        <a:rPr lang="he-IL" sz="2400" b="0" i="0" u="none" strike="noStrike">
                          <a:solidFill>
                            <a:srgbClr val="92D050"/>
                          </a:solidFill>
                          <a:effectLst/>
                          <a:latin typeface="Arial" panose="020B0604020202020204" pitchFamily="34" charset="0"/>
                          <a:cs typeface="+mj-cs"/>
                        </a:rPr>
                        <a:t> </a:t>
                      </a:r>
                      <a:r>
                        <a:rPr lang="he-IL" sz="2400" b="0" i="0" u="none" strike="noStrike">
                          <a:solidFill>
                            <a:schemeClr val="bg1"/>
                          </a:solidFill>
                          <a:effectLst/>
                          <a:latin typeface="Arial" panose="020B0604020202020204" pitchFamily="34" charset="0"/>
                          <a:cs typeface="+mj-cs"/>
                        </a:rPr>
                        <a:t>יִטַר שַבְתָא מֵאַחָלוּתֵיה וְיִטַר יְדֹוהִי מִלְמַעְבַד כָל בִיש׃ </a:t>
                      </a:r>
                      <a:r>
                        <a:rPr lang="he-IL" sz="2400" b="0" i="0" u="none" strike="noStrike">
                          <a:solidFill>
                            <a:srgbClr val="00B0F0"/>
                          </a:solidFill>
                          <a:effectLst/>
                          <a:latin typeface="Arial" panose="020B0604020202020204" pitchFamily="34" charset="0"/>
                          <a:cs typeface="+mj-cs"/>
                        </a:rPr>
                        <a:t>ג</a:t>
                      </a:r>
                      <a:r>
                        <a:rPr lang="he-IL" sz="2400" b="0" i="0" u="none" strike="noStrike">
                          <a:solidFill>
                            <a:schemeClr val="bg1"/>
                          </a:solidFill>
                          <a:effectLst/>
                          <a:latin typeface="Arial" panose="020B0604020202020204" pitchFamily="34" charset="0"/>
                          <a:cs typeface="+mj-cs"/>
                        </a:rPr>
                        <a:t>      וְלָא יֵימַר בַר עַמְמִין דְמִתֹוסַף עַל עַמֵיה דַיוי לְמֵימַר אַפרָשָא יַפרְשִינַנִי יוי מֵעַל עַמֵיה וְלָא יֵימַר סְרִיסָאָה הָא אֲנָא כְאָע יַבִיש׃ </a:t>
                      </a:r>
                      <a:endParaRPr lang="he-IL" sz="40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0840521"/>
                  </a:ext>
                </a:extLst>
              </a:tr>
            </a:tbl>
          </a:graphicData>
        </a:graphic>
      </p:graphicFrame>
    </p:spTree>
    <p:extLst>
      <p:ext uri="{BB962C8B-B14F-4D97-AF65-F5344CB8AC3E}">
        <p14:creationId xmlns:p14="http://schemas.microsoft.com/office/powerpoint/2010/main" val="6092064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23301</TotalTime>
  <Words>2719</Words>
  <Application>Microsoft Office PowerPoint</Application>
  <PresentationFormat>Widescreen</PresentationFormat>
  <Paragraphs>156</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143</cp:revision>
  <dcterms:created xsi:type="dcterms:W3CDTF">2021-02-18T19:11:41Z</dcterms:created>
  <dcterms:modified xsi:type="dcterms:W3CDTF">2024-11-21T00:46:58Z</dcterms:modified>
</cp:coreProperties>
</file>