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notesSlides/notesSlide7.xml" ContentType="application/vnd.openxmlformats-officedocument.presentationml.notesSlide+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notesSlides/notesSlide12.xml" ContentType="application/vnd.openxmlformats-officedocument.presentationml.notesSlide+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notesSlides/notesSlide13.xml" ContentType="application/vnd.openxmlformats-officedocument.presentationml.notesSlide+xml"/>
  <Override PartName="/ppt/ink/ink182.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87.xml" ContentType="application/inkml+xml"/>
  <Override PartName="/ppt/ink/ink188.xml" ContentType="application/inkml+xml"/>
  <Override PartName="/ppt/ink/ink189.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1" r:id="rId2"/>
    <p:sldId id="265" r:id="rId3"/>
    <p:sldId id="268" r:id="rId4"/>
    <p:sldId id="283" r:id="rId5"/>
    <p:sldId id="272" r:id="rId6"/>
    <p:sldId id="282" r:id="rId7"/>
    <p:sldId id="284" r:id="rId8"/>
    <p:sldId id="271" r:id="rId9"/>
    <p:sldId id="285" r:id="rId10"/>
    <p:sldId id="286" r:id="rId11"/>
    <p:sldId id="287" r:id="rId12"/>
    <p:sldId id="288" r:id="rId13"/>
    <p:sldId id="289" r:id="rId14"/>
    <p:sldId id="290" r:id="rId15"/>
    <p:sldId id="291" r:id="rId16"/>
    <p:sldId id="292" r:id="rId17"/>
    <p:sldId id="293" r:id="rId18"/>
    <p:sldId id="29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9FC337-85E8-4B97-AB1D-CAAE8978FA0B}" v="3" dt="2024-11-14T12:31:40.5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75135" autoAdjust="0"/>
  </p:normalViewPr>
  <p:slideViewPr>
    <p:cSldViewPr snapToGrid="0">
      <p:cViewPr varScale="1">
        <p:scale>
          <a:sx n="83" d="100"/>
          <a:sy n="83" d="100"/>
        </p:scale>
        <p:origin x="798" y="6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029FC337-85E8-4B97-AB1D-CAAE8978FA0B}"/>
    <pc:docChg chg="modSld">
      <pc:chgData name="Duane Miller" userId="086b8d4e5ca37aec" providerId="LiveId" clId="{029FC337-85E8-4B97-AB1D-CAAE8978FA0B}" dt="2024-11-14T12:34:16.320" v="210" actId="207"/>
      <pc:docMkLst>
        <pc:docMk/>
      </pc:docMkLst>
      <pc:sldChg chg="setBg">
        <pc:chgData name="Duane Miller" userId="086b8d4e5ca37aec" providerId="LiveId" clId="{029FC337-85E8-4B97-AB1D-CAAE8978FA0B}" dt="2024-11-14T12:31:40.598" v="2"/>
        <pc:sldMkLst>
          <pc:docMk/>
          <pc:sldMk cId="2832398454" sldId="265"/>
        </pc:sldMkLst>
      </pc:sldChg>
      <pc:sldChg chg="modSp mod setBg">
        <pc:chgData name="Duane Miller" userId="086b8d4e5ca37aec" providerId="LiveId" clId="{029FC337-85E8-4B97-AB1D-CAAE8978FA0B}" dt="2024-11-14T12:31:46.568" v="14" actId="207"/>
        <pc:sldMkLst>
          <pc:docMk/>
          <pc:sldMk cId="2153912712" sldId="268"/>
        </pc:sldMkLst>
        <pc:spChg chg="mod">
          <ac:chgData name="Duane Miller" userId="086b8d4e5ca37aec" providerId="LiveId" clId="{029FC337-85E8-4B97-AB1D-CAAE8978FA0B}" dt="2024-11-14T12:31:46.568" v="14" actId="207"/>
          <ac:spMkLst>
            <pc:docMk/>
            <pc:sldMk cId="2153912712" sldId="268"/>
            <ac:spMk id="7" creationId="{4426F626-7A1A-43A8-B380-D11D76D34155}"/>
          </ac:spMkLst>
        </pc:spChg>
      </pc:sldChg>
      <pc:sldChg chg="modSp mod setBg">
        <pc:chgData name="Duane Miller" userId="086b8d4e5ca37aec" providerId="LiveId" clId="{029FC337-85E8-4B97-AB1D-CAAE8978FA0B}" dt="2024-11-14T12:32:37.900" v="84" actId="207"/>
        <pc:sldMkLst>
          <pc:docMk/>
          <pc:sldMk cId="1512310284" sldId="271"/>
        </pc:sldMkLst>
        <pc:spChg chg="mod">
          <ac:chgData name="Duane Miller" userId="086b8d4e5ca37aec" providerId="LiveId" clId="{029FC337-85E8-4B97-AB1D-CAAE8978FA0B}" dt="2024-11-14T12:32:37.900" v="84" actId="207"/>
          <ac:spMkLst>
            <pc:docMk/>
            <pc:sldMk cId="1512310284" sldId="271"/>
            <ac:spMk id="7" creationId="{4426F626-7A1A-43A8-B380-D11D76D34155}"/>
          </ac:spMkLst>
        </pc:spChg>
      </pc:sldChg>
      <pc:sldChg chg="modSp mod setBg">
        <pc:chgData name="Duane Miller" userId="086b8d4e5ca37aec" providerId="LiveId" clId="{029FC337-85E8-4B97-AB1D-CAAE8978FA0B}" dt="2024-11-14T12:32:06.450" v="43" actId="207"/>
        <pc:sldMkLst>
          <pc:docMk/>
          <pc:sldMk cId="2799131102" sldId="272"/>
        </pc:sldMkLst>
        <pc:spChg chg="mod">
          <ac:chgData name="Duane Miller" userId="086b8d4e5ca37aec" providerId="LiveId" clId="{029FC337-85E8-4B97-AB1D-CAAE8978FA0B}" dt="2024-11-14T12:32:06.450" v="43" actId="207"/>
          <ac:spMkLst>
            <pc:docMk/>
            <pc:sldMk cId="2799131102" sldId="272"/>
            <ac:spMk id="7" creationId="{4426F626-7A1A-43A8-B380-D11D76D34155}"/>
          </ac:spMkLst>
        </pc:spChg>
      </pc:sldChg>
      <pc:sldChg chg="modSp mod setBg modNotesTx">
        <pc:chgData name="Duane Miller" userId="086b8d4e5ca37aec" providerId="LiveId" clId="{029FC337-85E8-4B97-AB1D-CAAE8978FA0B}" dt="2024-11-14T12:32:19.149" v="56" actId="6549"/>
        <pc:sldMkLst>
          <pc:docMk/>
          <pc:sldMk cId="4081184703" sldId="282"/>
        </pc:sldMkLst>
        <pc:spChg chg="mod">
          <ac:chgData name="Duane Miller" userId="086b8d4e5ca37aec" providerId="LiveId" clId="{029FC337-85E8-4B97-AB1D-CAAE8978FA0B}" dt="2024-11-14T12:32:14.829" v="55" actId="207"/>
          <ac:spMkLst>
            <pc:docMk/>
            <pc:sldMk cId="4081184703" sldId="282"/>
            <ac:spMk id="6" creationId="{B2FD387F-92CC-4779-81C3-06BBC90B104F}"/>
          </ac:spMkLst>
        </pc:spChg>
      </pc:sldChg>
      <pc:sldChg chg="modSp mod setBg">
        <pc:chgData name="Duane Miller" userId="086b8d4e5ca37aec" providerId="LiveId" clId="{029FC337-85E8-4B97-AB1D-CAAE8978FA0B}" dt="2024-11-14T12:31:58.542" v="32" actId="207"/>
        <pc:sldMkLst>
          <pc:docMk/>
          <pc:sldMk cId="392201737" sldId="283"/>
        </pc:sldMkLst>
        <pc:spChg chg="mod">
          <ac:chgData name="Duane Miller" userId="086b8d4e5ca37aec" providerId="LiveId" clId="{029FC337-85E8-4B97-AB1D-CAAE8978FA0B}" dt="2024-11-14T12:31:58.542" v="32" actId="207"/>
          <ac:spMkLst>
            <pc:docMk/>
            <pc:sldMk cId="392201737" sldId="283"/>
            <ac:spMk id="6" creationId="{F1CDFF8C-7239-E9CF-0482-2F8989C2A900}"/>
          </ac:spMkLst>
        </pc:spChg>
      </pc:sldChg>
      <pc:sldChg chg="modSp mod setBg">
        <pc:chgData name="Duane Miller" userId="086b8d4e5ca37aec" providerId="LiveId" clId="{029FC337-85E8-4B97-AB1D-CAAE8978FA0B}" dt="2024-11-14T12:32:28.319" v="70" actId="207"/>
        <pc:sldMkLst>
          <pc:docMk/>
          <pc:sldMk cId="640014038" sldId="284"/>
        </pc:sldMkLst>
        <pc:spChg chg="mod">
          <ac:chgData name="Duane Miller" userId="086b8d4e5ca37aec" providerId="LiveId" clId="{029FC337-85E8-4B97-AB1D-CAAE8978FA0B}" dt="2024-11-14T12:32:28.319" v="70" actId="207"/>
          <ac:spMkLst>
            <pc:docMk/>
            <pc:sldMk cId="640014038" sldId="284"/>
            <ac:spMk id="6" creationId="{3770923D-6535-C06A-BD30-D6F2ACE1343D}"/>
          </ac:spMkLst>
        </pc:spChg>
      </pc:sldChg>
      <pc:sldChg chg="modSp mod setBg">
        <pc:chgData name="Duane Miller" userId="086b8d4e5ca37aec" providerId="LiveId" clId="{029FC337-85E8-4B97-AB1D-CAAE8978FA0B}" dt="2024-11-14T12:32:44.885" v="95" actId="207"/>
        <pc:sldMkLst>
          <pc:docMk/>
          <pc:sldMk cId="103687962" sldId="285"/>
        </pc:sldMkLst>
        <pc:spChg chg="mod">
          <ac:chgData name="Duane Miller" userId="086b8d4e5ca37aec" providerId="LiveId" clId="{029FC337-85E8-4B97-AB1D-CAAE8978FA0B}" dt="2024-11-14T12:32:44.885" v="95" actId="207"/>
          <ac:spMkLst>
            <pc:docMk/>
            <pc:sldMk cId="103687962" sldId="285"/>
            <ac:spMk id="6" creationId="{2985EC2B-1114-6B86-F3A7-2D73EE7CE9F0}"/>
          </ac:spMkLst>
        </pc:spChg>
      </pc:sldChg>
      <pc:sldChg chg="modSp mod setBg">
        <pc:chgData name="Duane Miller" userId="086b8d4e5ca37aec" providerId="LiveId" clId="{029FC337-85E8-4B97-AB1D-CAAE8978FA0B}" dt="2024-11-14T12:32:58.563" v="112" actId="207"/>
        <pc:sldMkLst>
          <pc:docMk/>
          <pc:sldMk cId="2777322223" sldId="286"/>
        </pc:sldMkLst>
        <pc:spChg chg="mod">
          <ac:chgData name="Duane Miller" userId="086b8d4e5ca37aec" providerId="LiveId" clId="{029FC337-85E8-4B97-AB1D-CAAE8978FA0B}" dt="2024-11-14T12:32:58.563" v="112" actId="207"/>
          <ac:spMkLst>
            <pc:docMk/>
            <pc:sldMk cId="2777322223" sldId="286"/>
            <ac:spMk id="6" creationId="{67CDF854-A578-90D1-39D9-49B194B59C1E}"/>
          </ac:spMkLst>
        </pc:spChg>
      </pc:sldChg>
      <pc:sldChg chg="modSp mod setBg">
        <pc:chgData name="Duane Miller" userId="086b8d4e5ca37aec" providerId="LiveId" clId="{029FC337-85E8-4B97-AB1D-CAAE8978FA0B}" dt="2024-11-14T12:33:06.801" v="123" actId="207"/>
        <pc:sldMkLst>
          <pc:docMk/>
          <pc:sldMk cId="2459235475" sldId="287"/>
        </pc:sldMkLst>
        <pc:spChg chg="mod">
          <ac:chgData name="Duane Miller" userId="086b8d4e5ca37aec" providerId="LiveId" clId="{029FC337-85E8-4B97-AB1D-CAAE8978FA0B}" dt="2024-11-14T12:33:06.801" v="123" actId="207"/>
          <ac:spMkLst>
            <pc:docMk/>
            <pc:sldMk cId="2459235475" sldId="287"/>
            <ac:spMk id="6" creationId="{2E40B428-9BAA-305B-8B6D-BEE88E6ECA1C}"/>
          </ac:spMkLst>
        </pc:spChg>
      </pc:sldChg>
      <pc:sldChg chg="modSp mod setBg">
        <pc:chgData name="Duane Miller" userId="086b8d4e5ca37aec" providerId="LiveId" clId="{029FC337-85E8-4B97-AB1D-CAAE8978FA0B}" dt="2024-11-14T12:33:20.922" v="135" actId="207"/>
        <pc:sldMkLst>
          <pc:docMk/>
          <pc:sldMk cId="2664408705" sldId="288"/>
        </pc:sldMkLst>
        <pc:spChg chg="mod">
          <ac:chgData name="Duane Miller" userId="086b8d4e5ca37aec" providerId="LiveId" clId="{029FC337-85E8-4B97-AB1D-CAAE8978FA0B}" dt="2024-11-14T12:33:20.922" v="135" actId="207"/>
          <ac:spMkLst>
            <pc:docMk/>
            <pc:sldMk cId="2664408705" sldId="288"/>
            <ac:spMk id="6" creationId="{A0A76113-B8A5-4C32-FFCE-7C9808CB1BF0}"/>
          </ac:spMkLst>
        </pc:spChg>
      </pc:sldChg>
      <pc:sldChg chg="modSp mod setBg">
        <pc:chgData name="Duane Miller" userId="086b8d4e5ca37aec" providerId="LiveId" clId="{029FC337-85E8-4B97-AB1D-CAAE8978FA0B}" dt="2024-11-14T12:33:32.792" v="147" actId="207"/>
        <pc:sldMkLst>
          <pc:docMk/>
          <pc:sldMk cId="1830237459" sldId="289"/>
        </pc:sldMkLst>
        <pc:spChg chg="mod">
          <ac:chgData name="Duane Miller" userId="086b8d4e5ca37aec" providerId="LiveId" clId="{029FC337-85E8-4B97-AB1D-CAAE8978FA0B}" dt="2024-11-14T12:33:32.792" v="147" actId="207"/>
          <ac:spMkLst>
            <pc:docMk/>
            <pc:sldMk cId="1830237459" sldId="289"/>
            <ac:spMk id="6" creationId="{80A88A96-494B-C38C-5077-1DD65E42130A}"/>
          </ac:spMkLst>
        </pc:spChg>
      </pc:sldChg>
      <pc:sldChg chg="modSp mod setBg">
        <pc:chgData name="Duane Miller" userId="086b8d4e5ca37aec" providerId="LiveId" clId="{029FC337-85E8-4B97-AB1D-CAAE8978FA0B}" dt="2024-11-14T12:33:45.309" v="159" actId="207"/>
        <pc:sldMkLst>
          <pc:docMk/>
          <pc:sldMk cId="1500453750" sldId="290"/>
        </pc:sldMkLst>
        <pc:spChg chg="mod">
          <ac:chgData name="Duane Miller" userId="086b8d4e5ca37aec" providerId="LiveId" clId="{029FC337-85E8-4B97-AB1D-CAAE8978FA0B}" dt="2024-11-14T12:33:45.309" v="159" actId="207"/>
          <ac:spMkLst>
            <pc:docMk/>
            <pc:sldMk cId="1500453750" sldId="290"/>
            <ac:spMk id="6" creationId="{9B81757B-A91D-E87C-E1CC-F471EC664DC6}"/>
          </ac:spMkLst>
        </pc:spChg>
      </pc:sldChg>
      <pc:sldChg chg="modSp mod setBg">
        <pc:chgData name="Duane Miller" userId="086b8d4e5ca37aec" providerId="LiveId" clId="{029FC337-85E8-4B97-AB1D-CAAE8978FA0B}" dt="2024-11-14T12:33:53.741" v="176" actId="207"/>
        <pc:sldMkLst>
          <pc:docMk/>
          <pc:sldMk cId="1906850573" sldId="291"/>
        </pc:sldMkLst>
        <pc:spChg chg="mod">
          <ac:chgData name="Duane Miller" userId="086b8d4e5ca37aec" providerId="LiveId" clId="{029FC337-85E8-4B97-AB1D-CAAE8978FA0B}" dt="2024-11-14T12:33:53.741" v="176" actId="207"/>
          <ac:spMkLst>
            <pc:docMk/>
            <pc:sldMk cId="1906850573" sldId="291"/>
            <ac:spMk id="6" creationId="{CEEDA0D1-4EFF-7D47-D451-85D41B118938}"/>
          </ac:spMkLst>
        </pc:spChg>
      </pc:sldChg>
      <pc:sldChg chg="modSp mod setBg">
        <pc:chgData name="Duane Miller" userId="086b8d4e5ca37aec" providerId="LiveId" clId="{029FC337-85E8-4B97-AB1D-CAAE8978FA0B}" dt="2024-11-14T12:33:59.859" v="188" actId="207"/>
        <pc:sldMkLst>
          <pc:docMk/>
          <pc:sldMk cId="473933990" sldId="292"/>
        </pc:sldMkLst>
        <pc:spChg chg="mod">
          <ac:chgData name="Duane Miller" userId="086b8d4e5ca37aec" providerId="LiveId" clId="{029FC337-85E8-4B97-AB1D-CAAE8978FA0B}" dt="2024-11-14T12:33:59.859" v="188" actId="207"/>
          <ac:spMkLst>
            <pc:docMk/>
            <pc:sldMk cId="473933990" sldId="292"/>
            <ac:spMk id="6" creationId="{DFC3938A-5A56-7F97-34CC-DF85D95CB5BB}"/>
          </ac:spMkLst>
        </pc:spChg>
      </pc:sldChg>
      <pc:sldChg chg="modSp mod setBg">
        <pc:chgData name="Duane Miller" userId="086b8d4e5ca37aec" providerId="LiveId" clId="{029FC337-85E8-4B97-AB1D-CAAE8978FA0B}" dt="2024-11-14T12:34:08.723" v="199" actId="207"/>
        <pc:sldMkLst>
          <pc:docMk/>
          <pc:sldMk cId="1086905376" sldId="293"/>
        </pc:sldMkLst>
        <pc:spChg chg="mod">
          <ac:chgData name="Duane Miller" userId="086b8d4e5ca37aec" providerId="LiveId" clId="{029FC337-85E8-4B97-AB1D-CAAE8978FA0B}" dt="2024-11-14T12:34:08.723" v="199" actId="207"/>
          <ac:spMkLst>
            <pc:docMk/>
            <pc:sldMk cId="1086905376" sldId="293"/>
            <ac:spMk id="6" creationId="{86A9BCB8-C4DC-8180-B6C3-A4F7B0649E54}"/>
          </ac:spMkLst>
        </pc:spChg>
      </pc:sldChg>
      <pc:sldChg chg="modSp mod setBg">
        <pc:chgData name="Duane Miller" userId="086b8d4e5ca37aec" providerId="LiveId" clId="{029FC337-85E8-4B97-AB1D-CAAE8978FA0B}" dt="2024-11-14T12:34:16.320" v="210" actId="207"/>
        <pc:sldMkLst>
          <pc:docMk/>
          <pc:sldMk cId="2320048191" sldId="294"/>
        </pc:sldMkLst>
        <pc:spChg chg="mod">
          <ac:chgData name="Duane Miller" userId="086b8d4e5ca37aec" providerId="LiveId" clId="{029FC337-85E8-4B97-AB1D-CAAE8978FA0B}" dt="2024-11-14T12:34:16.320" v="210" actId="207"/>
          <ac:spMkLst>
            <pc:docMk/>
            <pc:sldMk cId="2320048191" sldId="294"/>
            <ac:spMk id="6" creationId="{F3592E38-12D1-EBD5-B47F-0A7577490526}"/>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36:16.504"/>
    </inkml:context>
    <inkml:brush xml:id="br0">
      <inkml:brushProperty name="width" value="0.1" units="cm"/>
      <inkml:brushProperty name="height" value="0.1" units="cm"/>
      <inkml:brushProperty name="color" value="#E71224"/>
    </inkml:brush>
  </inkml:definitions>
  <inkml:trace contextRef="#ctx0" brushRef="#br0">6913 1 1839 0 0,'-20'6'925'0'0,"0"1"0"0"0,1 1 0 0 0,-29 16-1 0 0,30-14-156 0 0,0-1 0 0 0,-1 0 0 0 0,-30 8 0 0 0,45-17-698 0 0,1 1-1 0 0,-1-1 1 0 0,0 0 0 0 0,0 0 0 0 0,1-1-1 0 0,-1 1 1 0 0,0-1 0 0 0,1 0-1 0 0,-1 0 1 0 0,1 0 0 0 0,-1 0 0 0 0,-3-2-1 0 0,3 1 72 0 0,0 0-1 0 0,0 1 0 0 0,0 0 0 0 0,0 0 1 0 0,0 0-1 0 0,0 0 0 0 0,-1 1 1 0 0,1-1-1 0 0,-5 1 0 0 0,-8 3 326 0 0,1-1-256 0 0,0 0-1 0 0,0-1 1 0 0,0 0 0 0 0,-30-4 0 0 0,-22 2 269 0 0,43 1-269 0 0,1 1 1 0 0,0 1 0 0 0,-46 10 0 0 0,9-2-24 0 0,15-3-87 0 0,-108 11 577 0 0,125-16-512 0 0,-1-1 1 0 0,0-2-1 0 0,-33-5 0 0 0,-25-17 192 0 0,56 19-173 0 0,-1 2 0 0 0,1 1 0 0 0,-51 6 0 0 0,34 0-148 0 0,29-2 2 0 0,-1-1 1 0 0,-33-1 0 0 0,26-1-10 0 0,-29 3 0 0 0,36-2 20 0 0,-37 5 113 0 0,41-4-112 0 0,-1 0 1 0 0,0-1 0 0 0,0 0-1 0 0,0-2 1 0 0,0 0-1 0 0,1-1 1 0 0,-21-4-1 0 0,9-4 51 0 0,22 7-45 0 0,0 1 0 0 0,-1-1 0 0 0,0 1-1 0 0,0 1 1 0 0,1-1 0 0 0,-12 1 0 0 0,-78 4 800 0 0,54-3-571 0 0,32 0-215 0 0,-1 0-1 0 0,1 0 1 0 0,-19 4-1 0 0,-7 3 147 0 0,24-6-139 0 0,0 2-1 0 0,1-1 1 0 0,-17 7 0 0 0,19-5-28 0 0,0-1 0 0 0,0-1 0 0 0,-1 0 0 0 0,1 0 0 0 0,-15 0 1 0 0,-56-2 324 0 0,32-2-281 0 0,23 1 21 0 0,-49-9-1 0 0,16 1-12 0 0,34 6-63 0 0,-31-9 0 0 0,46 10-10 0 0,0 1 0 0 0,0 0-1 0 0,0 1 1 0 0,-1 0 0 0 0,1 1-1 0 0,-12 2 1 0 0,10-1-28 0 0,0-1 1 0 0,0-1-1 0 0,0 0 1 0 0,-13-1-1 0 0,-2-2 32 0 0,-35 1 0 0 0,50 3-17 0 0,0 0 1 0 0,-17 4-1 0 0,-16 2 57 0 0,-8-3-62 0 0,25-1-10 0 0,0-1 0 0 0,-45-3 0 0 0,-90-7 147 0 0,77 1 222 0 0,-51-8 1547 0 0,106 9-2405 0 0,-32-12-1 0 0,40 10 283 0 0,1 2 0 0 0,-2 1-1 0 0,-33-4 1 0 0,-1 7 283 0 0,-91 10 0 0 0,89-4-73 0 0,22-2 17 0 0,-1 2 1 0 0,-42 10-1 0 0,-3 2 33 0 0,62-14-51 0 0,1 0 0 0 0,-1-2 0 0 0,0 0 0 0 0,1-2-1 0 0,-29-5 1 0 0,1 1 9 0 0,-189 1 138 0 0,144 6-117 0 0,32 2 32 0 0,-92 15 0 0 0,93-8 0 0 0,-87 1 0 0 0,132-10-64 0 0,1 0 0 0 0,-21 5-1 0 0,21-3 5 0 0,-1 0 0 0 0,-20 0 0 0 0,-29 0 49 0 0,4-4-8 0 0,39 2-28 0 0,1-2-1 0 0,0 0 1 0 0,0-1 0 0 0,-29-7-1 0 0,17 1 34 0 0,1 2-1 0 0,-64-5 1 0 0,-68 9-75 0 0,96 3 37 0 0,-2-1-12 0 0,-74 11 0 0 0,-12-5-4 0 0,44-3 72 0 0,86-4-55 0 0,-1 0-1 0 0,1-2 1 0 0,1-1 0 0 0,-49-13-1 0 0,68 15-11 0 0,-41-13-1 0 0,37 11-8 0 0,0 0 0 0 0,-1 1-1 0 0,1 1 1 0 0,-1-1-1 0 0,0 1 1 0 0,-13 0-1 0 0,-10 4-939 0 0,10 2-5245 0 0,6-1-647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36:59.394"/>
    </inkml:context>
    <inkml:brush xml:id="br0">
      <inkml:brushProperty name="width" value="0.1" units="cm"/>
      <inkml:brushProperty name="height" value="0.1" units="cm"/>
      <inkml:brushProperty name="color" value="#E71224"/>
    </inkml:brush>
  </inkml:definitions>
  <inkml:trace contextRef="#ctx0" brushRef="#br0">3234 112 2759 0 0,'-2'-6'171'0'0,"-4"-22"528"0"0,6 27-597 0 0,0 0 0 0 0,0-1 0 0 0,0 1 1 0 0,-1 0-1 0 0,1 0 0 0 0,0 0 0 0 0,-1-1 0 0 0,1 1 1 0 0,-1 0-1 0 0,1 0 0 0 0,-1 0 0 0 0,1 0 0 0 0,-1 0 0 0 0,0 0 1 0 0,0 0-1 0 0,0 0 0 0 0,1 0 0 0 0,-1 0 0 0 0,0 0 1 0 0,0 0-1 0 0,0 1 0 0 0,0-1 0 0 0,0 0 0 0 0,-1 1 1 0 0,1-1-1 0 0,0 1 0 0 0,0-1 0 0 0,0 1 0 0 0,0-1 1 0 0,-1 1-1 0 0,1 0 0 0 0,0 0 0 0 0,0 0 0 0 0,-3 0 1 0 0,-6-1-219 0 0,0 1 0 0 0,-1 0 0 0 0,-15 3 0 0 0,3-1 361 0 0,0-1-219 0 0,-549 37 2259 0 0,493-23-2241 0 0,55-10 84 0 0,0 0-1 0 0,-47 2 1 0 0,467-27 2239 0 0,-378 19-2281 0 0,289-37 153 0 0,-188 20-179 0 0,35-10 6 0 0,-104 18-58 0 0,-38 5 30 0 0,-18 2 48 0 0,-23 1 78 0 0,-54 6 76 0 0,-124 22-1 0 0,-46 4 114 0 0,-74-23-214 0 0,147 4-28 0 0,-58 0-41 0 0,-28-28-47 0 0,76 3 93 0 0,-11 2-23 0 0,-185-7 123 0 0,95 19-218 0 0,-3 1 15 0 0,191-7 14 0 0,-64 1-1 0 0,155 5-11 0 0,-1-1 1 0 0,-15-3-1 0 0,17 2 3 0 0,0 1 0 0 0,0 0 0 0 0,-18 1 0 0 0,28 0-15 0 0,-1 0 1 0 0,0 1-1 0 0,0-1 1 0 0,1 0-1 0 0,-1 1 0 0 0,0-1 1 0 0,1 1-1 0 0,-1 0 1 0 0,1 0-1 0 0,-1-1 1 0 0,1 1-1 0 0,-1 0 1 0 0,1 0-1 0 0,-1 0 1 0 0,1 1-1 0 0,0-1 1 0 0,-1 0-1 0 0,1 0 1 0 0,0 1-1 0 0,0-1 1 0 0,0 1-1 0 0,0-1 1 0 0,0 1-1 0 0,-1 2 1 0 0,1 2-131 0 0,-1-1 0 0 0,1 1 0 0 0,0 0 1 0 0,0-1-1 0 0,1 1 0 0 0,0 9 1 0 0,0 2-344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0:35.242"/>
    </inkml:context>
    <inkml:brush xml:id="br0">
      <inkml:brushProperty name="width" value="0.1" units="cm"/>
      <inkml:brushProperty name="height" value="0.1" units="cm"/>
      <inkml:brushProperty name="color" value="#F4F91B"/>
    </inkml:brush>
  </inkml:definitions>
  <inkml:trace contextRef="#ctx0" brushRef="#br0">759 35 5551 0 0,'-4'-1'102'0'0,"0"0"0"0"0,-1 0 0 0 0,1 1 0 0 0,-1-1-1 0 0,1 1 1 0 0,-1 0 0 0 0,1 0 0 0 0,-1 1-1 0 0,1-1 1 0 0,-1 1 0 0 0,1 0 0 0 0,0 0 0 0 0,-6 2-1 0 0,-18 4 346 0 0,-2-4-59 0 0,0 0-1 0 0,0-2 1 0 0,0-2-1 0 0,0 0 1 0 0,0-2-1 0 0,0-1 1 0 0,-51-14-1 0 0,53 10-296 0 0,-1 2-1 0 0,0 2 1 0 0,0 0-1 0 0,-1 2 1 0 0,1 1 0 0 0,-1 1-1 0 0,1 2 1 0 0,0 1-1 0 0,-41 9 1 0 0,30-3-265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0:36.028"/>
    </inkml:context>
    <inkml:brush xml:id="br0">
      <inkml:brushProperty name="width" value="0.1" units="cm"/>
      <inkml:brushProperty name="height" value="0.1" units="cm"/>
      <inkml:brushProperty name="color" value="#F4F91B"/>
    </inkml:brush>
  </inkml:definitions>
  <inkml:trace contextRef="#ctx0" brushRef="#br0">1659 163 4607 0 0,'2'-44'448'0'0,"-2"43"-403"0"0,-1 0 0 0 0,1 0 0 0 0,0 0-1 0 0,0-1 1 0 0,0 1 0 0 0,-1 0 0 0 0,1 0-1 0 0,-1 0 1 0 0,1 0 0 0 0,0 0 0 0 0,-1 0-1 0 0,0 0 1 0 0,1 0 0 0 0,-1 1 0 0 0,0-1 0 0 0,1 0-1 0 0,-1 0 1 0 0,0 0 0 0 0,0 1 0 0 0,0-1-1 0 0,0 0 1 0 0,0 1 0 0 0,1-1 0 0 0,-1 1-1 0 0,0-1 1 0 0,-1 1 0 0 0,1-1 0 0 0,0 1-1 0 0,0 0 1 0 0,0 0 0 0 0,-1-1 0 0 0,-6 0 537 0 0,1 0 0 0 0,-1 0 0 0 0,-13 1 0 0 0,0-1 17 0 0,-70-17-338 0 0,59 10 535 0 0,-1 2-1 0 0,-49-4 1 0 0,-127 15 314 0 0,-43-3-948 0 0,32-29 167 0 0,37 3-103 0 0,134 20-175 0 0,-87 4-1 0 0,118 1-31 0 0,-190 8-1032 0 0,149-10 511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0:36.748"/>
    </inkml:context>
    <inkml:brush xml:id="br0">
      <inkml:brushProperty name="width" value="0.1" units="cm"/>
      <inkml:brushProperty name="height" value="0.1" units="cm"/>
      <inkml:brushProperty name="color" value="#F4F91B"/>
    </inkml:brush>
  </inkml:definitions>
  <inkml:trace contextRef="#ctx0" brushRef="#br0">1356 0 2759 0 0,'-65'2'3466'0'0,"-183"29"1401"0"0,177-24-4418 0 0,-16-3 23 0 0,-138-11 1 0 0,135 2-350 0 0,-124 7 1 0 0,133 6-170 0 0,-118 7-3598 0 0,123-12-248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0:37.899"/>
    </inkml:context>
    <inkml:brush xml:id="br0">
      <inkml:brushProperty name="width" value="0.1" units="cm"/>
      <inkml:brushProperty name="height" value="0.1" units="cm"/>
      <inkml:brushProperty name="color" value="#F4F91B"/>
    </inkml:brush>
  </inkml:definitions>
  <inkml:trace contextRef="#ctx0" brushRef="#br0">2590 91 3223 0 0,'0'-14'485'0'0,"0"-20"-230"0"0,-3 17 5977 0 0,2 15-6151 0 0,-1 1 0 0 0,1 0 0 0 0,0 0-1 0 0,0 0 1 0 0,-1 0 0 0 0,1 0 0 0 0,0 0-1 0 0,-1 0 1 0 0,1 0 0 0 0,-1 1 0 0 0,1-1 0 0 0,-1 0-1 0 0,1 1 1 0 0,-1-1 0 0 0,0 1 0 0 0,-1-1-1 0 0,-30-3 679 0 0,-46-1-737 0 0,-1 4-1 0 0,-156 17 0 0 0,106 2-1013 0 0,88-14 480 0 0</inkml:trace>
  <inkml:trace contextRef="#ctx0" brushRef="#br0" timeOffset="1">1418 100 5063 0 0,'0'-1'92'0'0,"-1"0"1"0"0,1 1-1 0 0,0-1 0 0 0,0 0 0 0 0,-1 0 0 0 0,1 1 0 0 0,0-1 0 0 0,-1 0 0 0 0,1 1 0 0 0,0-1 0 0 0,-1 0 0 0 0,1 1 0 0 0,-1-1 0 0 0,0 1 0 0 0,1-1 1 0 0,-1 1-1 0 0,1-1 0 0 0,-1 1 0 0 0,0-1 0 0 0,1 1 0 0 0,-1 0 0 0 0,0-1 0 0 0,1 1 0 0 0,-1 0 0 0 0,0-1 0 0 0,0 1 0 0 0,1 0 0 0 0,-1 0 0 0 0,0 0 1 0 0,0 0-1 0 0,0 0 0 0 0,1 0 0 0 0,-1 0 0 0 0,0 0 0 0 0,-1 0 0 0 0,-38 4-577 0 0,27-2 727 0 0,-175 2 680 0 0,9-1 620 0 0,-218 21-259 0 0,193-14-878 0 0,100-1-1208 0 0,-107 23 0 0 0,152-22-3079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0:39.656"/>
    </inkml:context>
    <inkml:brush xml:id="br0">
      <inkml:brushProperty name="width" value="0.1" units="cm"/>
      <inkml:brushProperty name="height" value="0.1" units="cm"/>
      <inkml:brushProperty name="color" value="#F4F91B"/>
    </inkml:brush>
  </inkml:definitions>
  <inkml:trace contextRef="#ctx0" brushRef="#br0">4164 43 455 0 0,'-33'0'-35'0'0,"2"0"3624"0"0,4 1-2111 0 0,-36-4 1 0 0,6 1-682 0 0,-19 1 128 0 0,25-1-209 0 0,-80 9-1 0 0,72 1-865 0 0,2 2-1 0 0,-61 20 0 0 0,88-21-221 0 0</inkml:trace>
  <inkml:trace contextRef="#ctx0" brushRef="#br0" timeOffset="1">3022 106 2759 0 0,'-190'-15'5126'0'0,"-121"-31"-2982"0"0,7 1-1566 0 0,233 45-948 0 0,36 2-76 0 0</inkml:trace>
  <inkml:trace contextRef="#ctx0" brushRef="#br0" timeOffset="2">1464 95 2527 0 0,'0'-1'80'0'0,"0"1"-1"0"0,1 0 0 0 0,-1-1 1 0 0,0 1-1 0 0,1-1 0 0 0,-1 1 0 0 0,0-1 1 0 0,1 1-1 0 0,-1-1 0 0 0,0 1 1 0 0,0-1-1 0 0,0 1 0 0 0,1-1 0 0 0,-1 1 1 0 0,0-1-1 0 0,0 1 0 0 0,0-1 1 0 0,0 1-1 0 0,0-1 0 0 0,0 1 0 0 0,0-1 1 0 0,0 0-1 0 0,0 1 0 0 0,0-1 1 0 0,0 1-1 0 0,-1-1 0 0 0,1 1 0 0 0,0-1 1 0 0,0-1 118 0 0,-1 1 0 0 0,1-1 1 0 0,0 1-1 0 0,-1 0 1 0 0,1-1-1 0 0,-1 1 0 0 0,1-1 1 0 0,-1 1-1 0 0,1 0 1 0 0,-1 0-1 0 0,-1-3 0 0 0,0 4-108 0 0,0-1 0 0 0,0 1 0 0 0,0 0 0 0 0,0-1 0 0 0,0 1 0 0 0,0 0 0 0 0,0 0 0 0 0,0 0 0 0 0,0 0 0 0 0,0 1 0 0 0,0-1 0 0 0,1 0 0 0 0,-4 2 0 0 0,-25 7 466 0 0,-96 28 1466 0 0,78-24-720 0 0,-11 2-1660 0 0,-1-2-1 0 0,-114 9 0 0 0,-7-6 787 0 0,101-7-29 0 0,0-3 0 0 0,-120-7-1 0 0,-51-31-213 0 0,144 14-3976 0 0,73 12-203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0:40.613"/>
    </inkml:context>
    <inkml:brush xml:id="br0">
      <inkml:brushProperty name="width" value="0.1" units="cm"/>
      <inkml:brushProperty name="height" value="0.1" units="cm"/>
      <inkml:brushProperty name="color" value="#F4F91B"/>
    </inkml:brush>
  </inkml:definitions>
  <inkml:trace contextRef="#ctx0" brushRef="#br0">772 8 4575 0 0,'-7'-2'242'0'0,"-1"0"-1"0"0,0 1 0 0 0,0 0 0 0 0,0 0 1 0 0,1 1-1 0 0,-1 0 0 0 0,-10 1 0 0 0,-59 11 360 0 0,16-1-428 0 0,-185 8 1833 0 0,185-18-1767 0 0,0-2 0 0 0,-64-11 0 0 0,92 6-2675 0 0,-2-4-827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0:42.699"/>
    </inkml:context>
    <inkml:brush xml:id="br0">
      <inkml:brushProperty name="width" value="0.1" units="cm"/>
      <inkml:brushProperty name="height" value="0.1" units="cm"/>
      <inkml:brushProperty name="color" value="#F4F91B"/>
    </inkml:brush>
  </inkml:definitions>
  <inkml:trace contextRef="#ctx0" brushRef="#br0">4927 80 5039 0 0,'-1'-2'83'0'0,"1"1"0"0"0,-1-1 0 0 0,0 0 0 0 0,0 1 0 0 0,0-1 0 0 0,0 1-1 0 0,0-1 1 0 0,0 1 0 0 0,-1-1 0 0 0,1 1 0 0 0,0 0 0 0 0,-1 0 0 0 0,1 0-1 0 0,-1 0 1 0 0,0 0 0 0 0,1 0 0 0 0,-1 0 0 0 0,0 0 0 0 0,1 0 0 0 0,-1 1-1 0 0,0-1 1 0 0,0 1 0 0 0,-2-1 0 0 0,-2-1-18 0 0,-21-5 716 0 0,-49-8 0 0 0,32 8-101 0 0,26 3-411 0 0,-9-2 85 0 0,1 2 0 0 0,-1 0 1 0 0,-49 1-1 0 0,41 5-178 0 0,-149 15 346 0 0,-176 15-413 0 0,207-23-90 0 0,-220 52-70 0 0,346-56 36 0 0,-50 12-3323 0 0,36-8-290 0 0</inkml:trace>
  <inkml:trace contextRef="#ctx0" brushRef="#br0" timeOffset="1">2321 304 2271 0 0,'-5'-4'267'0'0,"-1"-1"1"0"0,1 1-1 0 0,-1 0 0 0 0,0 1 0 0 0,0-1 0 0 0,0 1 0 0 0,-1 0 0 0 0,-7-2 0 0 0,-59-14 2086 0 0,36 10-1823 0 0,-9-1 233 0 0,-85-6 1 0 0,45 7-323 0 0,27 4-132 0 0,-69 3-1 0 0,23 2-176 0 0,28 1-101 0 0,-76 12-1 0 0,149-12-25 0 0,-27 2 1 0 0,-188 16 306 0 0,151-16-105 0 0,-28 3 344 0 0,-97-8-1 0 0,161 0-396 0 0,-6-1 189 0 0,-46-8 0 0 0,38 3-149 0 0,-81-4 0 0 0,-47 11 82 0 0,-26 10-1941 0 0,148-7-2622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5:27.238"/>
    </inkml:context>
    <inkml:brush xml:id="br0">
      <inkml:brushProperty name="width" value="0.1" units="cm"/>
      <inkml:brushProperty name="height" value="0.1" units="cm"/>
      <inkml:brushProperty name="color" value="#F4F91B"/>
    </inkml:brush>
  </inkml:definitions>
  <inkml:trace contextRef="#ctx0" brushRef="#br0">8992 1504 4175 0 0,'-2'-3'183'0'0,"1"0"-1"0"0,-1 0 0 0 0,1 0 1 0 0,-1 1-1 0 0,0-1 1 0 0,0 0-1 0 0,0 1 0 0 0,0-1 1 0 0,-1 1-1 0 0,1 0 0 0 0,-1 0 1 0 0,0 0-1 0 0,1 0 0 0 0,-1 0 1 0 0,0 1-1 0 0,-3-2 0 0 0,2 1 98 0 0,0-1-1 0 0,0 1 1 0 0,0 0-1 0 0,1-1 1 0 0,-1 0-1 0 0,-4-4 1 0 0,6 5 4 0 0,-1-1 0 0 0,1 1 0 0 0,-1-1 1 0 0,0 1-1 0 0,0 0 0 0 0,0 0 0 0 0,-1 1 0 0 0,1-1 1 0 0,0 1-1 0 0,-7-3 0 0 0,8 4-219 0 0,-1-1-1 0 0,1 1 1 0 0,0-1-1 0 0,0 1 1 0 0,-1 0 0 0 0,1 0-1 0 0,0 0 1 0 0,-1 1-1 0 0,1-1 1 0 0,0 0 0 0 0,0 1-1 0 0,-1-1 1 0 0,1 1-1 0 0,0 0 1 0 0,0 0 0 0 0,0 0-1 0 0,0 0 1 0 0,0 0-1 0 0,0 0 1 0 0,0 1 0 0 0,0-1-1 0 0,1 1 1 0 0,-1-1-1 0 0,0 1 1 0 0,1-1-1 0 0,-1 1 1 0 0,1 0 0 0 0,-2 2-1 0 0,2-2-23 0 0,0 0-1 0 0,-1 0 1 0 0,1 0-1 0 0,-1 0 1 0 0,0 0-1 0 0,0 0 1 0 0,0-1-1 0 0,0 1 1 0 0,0 0-1 0 0,0-1 1 0 0,0 0-1 0 0,0 0 1 0 0,-4 2-1 0 0,-37 11 505 0 0,9-3-49 0 0,2 6-84 0 0,23-11 187 0 0,0-1 0 0 0,-15 6 1 0 0,-32 4 649 0 0,49-13-1125 0 0,-5 2-493 0 0,11-3 317 0 0,-1 0 1 0 0,1-1-1 0 0,0 1 1 0 0,-1-1 0 0 0,1 1-1 0 0,0-1 1 0 0,-1 1-1 0 0,1-1 1 0 0,-1 0-1 0 0,1 0 1 0 0,-1 0 0 0 0,1 1-1 0 0,-1-2 1 0 0,1 1-1 0 0,-1 0 1 0 0,1 0 0 0 0,-2-1-1 0 0,-6-1 52 0 0,1-1 1 0 0,-1 2-1 0 0,0-1 0 0 0,0 1 0 0 0,0 0 1 0 0,0 1-1 0 0,0 0 0 0 0,-13 2 0 0 0,-33-2 1349 0 0,10-1-1148 0 0,33 1-161 0 0,0 0 0 0 0,0-1 0 0 0,0 0 0 0 0,-12-3 0 0 0,17 2 13 0 0,0 1 0 0 0,0 0 0 0 0,-13 1 0 0 0,-9-2 98 0 0,-54-5 138 0 0,57 6-225 0 0,0-2 0 0 0,-44-9 0 0 0,58 9 195 0 0,-1 0 0 0 0,1 0 0 0 0,-1 2 0 0 0,-22-2 0 0 0,-174 3-534 0 0,128-2 417 0 0,42 0 31 0 0,0 2 0 0 0,-66 8-1 0 0,93-7-130 0 0,0-1-1 0 0,-1 0 1 0 0,-22-2-1 0 0,-7-1 160 0 0,-24-7 111 0 0,35 9-155 0 0,-58-8 0 0 0,56 5-25 0 0,1 2-1 0 0,-45 3 1 0 0,-37-3-1 0 0,88 0-24 0 0,4 0 74 0 0,-27-5 0 0 0,30 3-183 0 0,0 2 1 0 0,-32 0-1 0 0,-21-2 71 0 0,-17-10 3 0 0,66 12-30 0 0,0 0-1 0 0,-31 3 1 0 0,-17-2-28 0 0,-1-2 112 0 0,-73 6 1 0 0,50 9-27 0 0,68-7-93 0 0,-1-1 0 0 0,1-2 0 0 0,-39-1 0 0 0,20-2 9 0 0,-1 1 0 0 0,0 3 0 0 0,-74 13 0 0 0,35-4 1227 0 0,-28 6-2422 0 0,77-12 1179 0 0,0-1 0 0 0,-47-1 0 0 0,19-1 64 0 0,56-2-42 0 0,0-1 1 0 0,0 0-1 0 0,0-1 0 0 0,1 0 0 0 0,-17-4 0 0 0,17 3-13 0 0,0 2 0 0 0,0-1 0 0 0,-1 1-1 0 0,1 0 1 0 0,0 1 0 0 0,-10 1 0 0 0,-13 1 4 0 0,-106-1 33 0 0,-67 5 36 0 0,46 10-18 0 0,134-16-43 0 0,0 0-1 0 0,0-2 1 0 0,-37-4-1 0 0,-28-2 26 0 0,-51 1 18 0 0,103 6-43 0 0,0 1 1 0 0,-69 11-1 0 0,14 1-21 0 0,16-5 0 0 0,42-2 0 0 0,0 0 0 0 0,0-2 0 0 0,0-2 0 0 0,-63-4 0 0 0,84 2 0 0 0,-1 0 0 0 0,-25 4 0 0 0,-15 1 0 0 0,-221-19 64 0 0,218 9 0 0 0,-104 4 0 0 0,130 2-61 0 0,0-1-1 0 0,0-2 1 0 0,-54-9 0 0 0,67 8 15 0 0,-31-1 1 0 0,-8-1-3 0 0,25 2-16 0 0,1 1 0 0 0,0 1 0 0 0,0 1 0 0 0,-48 8 0 0 0,15 6 0 0 0,27-5 0 0 0,13-4 0 0 0,-1-1 0 0 0,-50 3 0 0 0,32-7 0 0 0,-49 0 0 0 0,27-8 0 0 0,40 4 0 0 0,-38-1 0 0 0,-44 1 64 0 0,51 0-51 0 0,-81-8 38 0 0,86 9-27 0 0,-87 4 0 0 0,47 1-8 0 0,-102 5-16 0 0,8 10 0 0 0,158-15 0 0 0,-98 2 0 0 0,49-3 67 0 0,54 0-51 0 0,-1-1-1 0 0,1 0 0 0 0,-43-8 0 0 0,56 7-15 0 0,1 0 0 0 0,-1 0 0 0 0,1 1 0 0 0,-10 1 0 0 0,10-1 0 0 0,-1 0 0 0 0,1 0 0 0 0,-1 0 0 0 0,-11-3 0 0 0,14 1-5 0 0,-123-23 74 0 0,-6 14-69 0 0,101 11 0 0 0,27 0 2 0 0,-1 1-1 0 0,1-2 0 0 0,0 1 0 0 0,-1-1 1 0 0,1 0-1 0 0,0 0 0 0 0,-8-3 1 0 0,13 3 2 0 0,1 0 0 0 0,0 0 0 0 0,-1 0 0 0 0,1 0 0 0 0,0 0 0 0 0,0-1 0 0 0,0 1 1 0 0,0 0-1 0 0,0-1 0 0 0,0 1 0 0 0,1 0 0 0 0,-1-1 0 0 0,0 1 0 0 0,1-1 0 0 0,-1 1 0 0 0,0-4 1 0 0,-5-26 117 0 0,2-11 20 0 0,2 19-58 0 0,-7-34-1 0 0,-12-28 14 0 0,-16-77 158 0 0,16 18-193 0 0,-2-9 4 0 0,6 79-66 0 0,8 40 0 0 0,2 1 0 0 0,1-1 0 0 0,2 0 0 0 0,-1-50 0 0 0,7 69 0 0 0,-1-1 0 0 0,2 1 0 0 0,0 0 0 0 0,1 0 0 0 0,1 0 0 0 0,0 0 0 0 0,1 1 0 0 0,1 0 0 0 0,0 0 0 0 0,0 1 0 0 0,2-1 0 0 0,0 2 0 0 0,0-1 0 0 0,1 1 0 0 0,0 1 0 0 0,1 0 0 0 0,13-10 0 0 0,-14 14 0 0 0,0 1 0 0 0,0 0 0 0 0,0 0 0 0 0,1 1 0 0 0,14-5 0 0 0,58-13 0 0 0,-24 7 0 0 0,-15 6 0 0 0,77-10 0 0 0,0 1 0 0 0,11 0 0 0 0,-23 6 0 0 0,164-26 0 0 0,-225 37 0 0 0,50 3 0 0 0,30 0 0 0 0,214-10 0 0 0,-118 21-31 0 0,13 0-2 0 0,37-14 33 0 0,-221 0 0 0 0,141 2 0 0 0,23 0 0 0 0,-146-4 0 0 0,74-12 0 0 0,113-9 0 0 0,-105 23 0 0 0,7-1 0 0 0,-136 2 0 0 0,181-7 0 0 0,23 15 0 0 0,59-1 0 0 0,52-6 0 0 0,-184 10 0 0 0,167 0 0 0 0,180-14 0 0 0,-402 4 0 0 0,115-15 0 0 0,76-1 0 0 0,-207 18 0 0 0,415 0 0 0 0,-172 4 0 0 0,-88 2 0 0 0,-120-9 0 0 0,205 8 0 0 0,-73 2 0 0 0,-125-7 0 0 0,-86 0 0 0 0,37 0 0 0 0,188 12 1 0 0,-193-8 9 0 0,-36-3-3 0 0,-1 2 1 0 0,0 2 0 0 0,0 0-1 0 0,0 3 1 0 0,-1 1-1 0 0,48 22 1 0 0,-69-26-8 0 0,1 1 0 0 0,-2 1 0 0 0,1 0 0 0 0,-1 0 0 0 0,0 2 0 0 0,-1-1 0 0 0,0 1 0 0 0,-1 1 0 0 0,0 0 0 0 0,-1 0 0 0 0,0 1 0 0 0,9 18 0 0 0,9 24 0 0 0,22 61 0 0 0,-23-51 0 0 0,-9-13-21 0 0,-1 0 0 0 0,14 92 0 0 0,-27-128 20 0 0,3 22 1 0 0,-2 1 0 0 0,-2-1 0 0 0,-2 1 0 0 0,-1 0 0 0 0,-2-1 0 0 0,-1 1 0 0 0,-3-1 0 0 0,-1 0 0 0 0,-24 69 0 0 0,23-81 0 0 0,-1-1 0 0 0,-2 0 0 0 0,-1-1 0 0 0,0-1 0 0 0,-2 0 0 0 0,0 0 0 0 0,-2-2 0 0 0,-1 0 0 0 0,0-1 0 0 0,-31 26 0 0 0,-54 40-2041 0 0,-172 185-1 0 0,229-214-3836 0 0,3 4-1673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1:45.250"/>
    </inkml:context>
    <inkml:brush xml:id="br0">
      <inkml:brushProperty name="width" value="0.1" units="cm"/>
      <inkml:brushProperty name="height" value="0.1" units="cm"/>
      <inkml:brushProperty name="color" value="#F4F91B"/>
    </inkml:brush>
  </inkml:definitions>
  <inkml:trace contextRef="#ctx0" brushRef="#br0">68 77 919 0 0,'-5'-2'295'0'0,"1"1"0"0"0,0-1 0 0 0,-1 1 0 0 0,1 1-1 0 0,-8-2 1 0 0,10 2-211 0 0,0 0-1 0 0,0 0 1 0 0,0 0 0 0 0,0 0-1 0 0,0 0 1 0 0,0 0-1 0 0,0 0 1 0 0,0 1 0 0 0,0-1-1 0 0,0 1 1 0 0,0-1-1 0 0,0 1 1 0 0,0 0 0 0 0,-2 1-1 0 0,4-1-74 0 0,-1-1 0 0 0,1 0 0 0 0,0 1 0 0 0,0-1-1 0 0,0 1 1 0 0,0-1 0 0 0,0 1 0 0 0,-1-1 0 0 0,1 1 0 0 0,0-1 0 0 0,0 1-1 0 0,0-1 1 0 0,0 1 0 0 0,0-1 0 0 0,0 1 0 0 0,1-1 0 0 0,-1 0 0 0 0,0 1-1 0 0,0-1 1 0 0,0 1 0 0 0,0-1 0 0 0,0 1 0 0 0,1-1 0 0 0,-1 1 0 0 0,0-1-1 0 0,0 0 1 0 0,1 1 0 0 0,-1-1 0 0 0,0 1 0 0 0,1-1 0 0 0,-1 0 0 0 0,0 0-1 0 0,1 1 1 0 0,-1-1 0 0 0,1 0 0 0 0,-1 1 0 0 0,0-1 0 0 0,1 0 0 0 0,-1 0-1 0 0,1 1 1 0 0,21 11 360 0 0,-19-11-300 0 0,1 1 37 0 0,0-1 1 0 0,1 1-1 0 0,-1-1 0 0 0,1 0 0 0 0,-1 0 0 0 0,1-1 0 0 0,-1 1 0 0 0,1-1 0 0 0,0 0 0 0 0,-1 0 0 0 0,9-2 0 0 0,6-2 354 0 0,29-9 1 0 0,-16 4-87 0 0,-24 7-307 0 0,206-46 1082 0 0,-190 45-1105 0 0,-1 0-1 0 0,1 2 0 0 0,0 0 0 0 0,35 5 0 0 0,-20 0-21 0 0,-8-1-1 0 0,35 7 0 0 0,-45-6-14 0 0,0-1 0 0 0,1-1-1 0 0,-1-1 1 0 0,28-2-1 0 0,86-14 473 0 0,75-7-128 0 0,-159 18-318 0 0,-21 2-16 0 0,10-2 102 0 0,-1 1 0 0 0,77 6 0 0 0,-92 0-98 0 0,-1 1 0 0 0,1 1 1 0 0,28 9-1 0 0,-34-8 27 0 0,13 4-41 0 0,-29-9-7 0 0,0-1-1 0 0,-1 1 1 0 0,1 0 0 0 0,0 0 0 0 0,-1 0 0 0 0,1 0 0 0 0,-1 1 0 0 0,1-1 0 0 0,-1 0 0 0 0,0 0 0 0 0,0 1 0 0 0,1-1-1 0 0,0 3 1 0 0,-2-4 2 0 0,0 1-1 0 0,0-1 1 0 0,0 0-1 0 0,0 0 0 0 0,0 1 1 0 0,-1-1-1 0 0,1 0 1 0 0,0 0-1 0 0,0 1 0 0 0,0-1 1 0 0,0 0-1 0 0,-1 0 1 0 0,1 0-1 0 0,0 1 0 0 0,0-1 1 0 0,0 0-1 0 0,-1 0 1 0 0,1 0-1 0 0,0 0 0 0 0,0 1 1 0 0,-1-1-1 0 0,1 0 1 0 0,0 0-1 0 0,0 0 0 0 0,-1 0 1 0 0,1 0-1 0 0,0 0 0 0 0,0 0 1 0 0,-1 0-1 0 0,1 0 1 0 0,0 0-1 0 0,0 0 0 0 0,-1 0 1 0 0,1 0-1 0 0,0 0 1 0 0,-1 0-1 0 0,1 0 0 0 0,-18 1 119 0 0,13-1-53 0 0,-20 0 194 0 0,1 0 1 0 0,-1-2-1 0 0,1 0 0 0 0,-37-10 0 0 0,21 5-223 0 0,-16-3 40 0 0,-67-2-1 0 0,-160 4 40 0 0,55-6 11 0 0,75 5-96 0 0,128 9-25 0 0,0 1-1 0 0,0 2 1 0 0,0 0-1 0 0,-28 8 0 0 0,27-4-6 0 0,-122 29 0 0 0,143-36 0 0 0,-1 1 0 0 0,1 0 0 0 0,0 1 0 0 0,-1-1 0 0 0,1 1 0 0 0,0 0 0 0 0,0 0 0 0 0,0 1 0 0 0,-6 3 0 0 0,11-6 0 0 0,0 0 0 0 0,0 1 0 0 0,0-1 0 0 0,0 0 0 0 0,1 1 0 0 0,-1-1 0 0 0,0 0 0 0 0,0 0 0 0 0,0 1 0 0 0,0-1 0 0 0,0 0 0 0 0,0 0 0 0 0,0 1 0 0 0,1-1 0 0 0,-1 0 0 0 0,0 0 0 0 0,0 0 0 0 0,0 1 0 0 0,1-1 0 0 0,-1 0 0 0 0,0 0 0 0 0,0 0 0 0 0,1 0 0 0 0,-1 0 0 0 0,0 1 0 0 0,0-1 0 0 0,1 0 0 0 0,-1 0 0 0 0,0 0 0 0 0,0 0 0 0 0,1 0 0 0 0,-1 0 0 0 0,0 0 0 0 0,0 0 0 0 0,1 0 0 0 0,-1 0 0 0 0,0 0 0 0 0,1 0 0 0 0,-1 0 0 0 0,0 0 0 0 0,1 0 0 0 0,13 2 0 0 0,51-4 0 0 0,37 1 0 0 0,-63 0 0 0 0,-31 0 0 0 0,1 0 0 0 0,-1 1 0 0 0,1 0 0 0 0,10 2 0 0 0,25 4 0 0 0,63 0 0 0 0,-15-1 0 0 0,87 8 0 0 0,-138-13 0 0 0,0-1 0 0 0,0-2 0 0 0,79-16 0 0 0,-47 6 0 0 0,173-16 64 0 0,-194 26-54 0 0,-25 0 4 0 0,0 2-1 0 0,0 1 1 0 0,53 6-1 0 0,-62-3 1 0 0,0-2 0 0 0,23 0-1 0 0,-25-1-7 0 0,-1 0 0 0 0,0 1 0 0 0,24 5-1 0 0,-144-12 187 0 0,-90-8-64 0 0,106 5-26 0 0,-1 4-1 0 0,-174 13 0 0 0,-230 25-32 0 0,449-31-63 0 0,1 0 7 0 0,2 2 1 0 0,-1 1-1 0 0,-47 13 0 0 0,47-6-195 0 0,-80 32-1 0 0,83-25-238 0 0,-1 0-25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0:43.616"/>
    </inkml:context>
    <inkml:brush xml:id="br0">
      <inkml:brushProperty name="width" value="0.1" units="cm"/>
      <inkml:brushProperty name="height" value="0.1" units="cm"/>
      <inkml:brushProperty name="color" value="#F4F91B"/>
    </inkml:brush>
  </inkml:definitions>
  <inkml:trace contextRef="#ctx0" brushRef="#br0">2670 60 1839 0 0,'-11'-15'256'0'0,"10"13"-88"0"0,0 0-1 0 0,0 1 0 0 0,0-1 0 0 0,0 0 1 0 0,-1 1-1 0 0,1-1 0 0 0,-1 1 0 0 0,1-1 0 0 0,-1 1 1 0 0,0-1-1 0 0,-1 0 0 0 0,-5-2-9 0 0,1 1 0 0 0,-1 0 1 0 0,0 0-1 0 0,0 1 0 0 0,0 0 0 0 0,0 0 0 0 0,-10 0 1 0 0,-58-1 903 0 0,72 3-997 0 0,-134 9 748 0 0,67-2-619 0 0,-392 12 1711 0 0,-7 5-133 0 0,157-8-1247 0 0,116-9-318 0 0,-21 17-79 0 0,27-1-16 0 0,22-15-64 0 0,-6 1-3552 0 0,93-1-232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37:01.179"/>
    </inkml:context>
    <inkml:brush xml:id="br0">
      <inkml:brushProperty name="width" value="0.1" units="cm"/>
      <inkml:brushProperty name="height" value="0.1" units="cm"/>
      <inkml:brushProperty name="color" value="#E71224"/>
    </inkml:brush>
  </inkml:definitions>
  <inkml:trace contextRef="#ctx0" brushRef="#br0">3185 326 3511 0 0,'1'-1'52'0'0,"0"1"-1"0"0,0-1 0 0 0,0 0 0 0 0,0 0 0 0 0,0 0 1 0 0,-1 0-1 0 0,1 0 0 0 0,0 0 0 0 0,-1 1 0 0 0,1-2 0 0 0,0 1 1 0 0,-1 0-1 0 0,0 0 0 0 0,1 0 0 0 0,-1 0 0 0 0,1 0 0 0 0,-1 0 1 0 0,0 0-1 0 0,0 0 0 0 0,0-1 0 0 0,0 1 0 0 0,0 0 1 0 0,0 0-1 0 0,0 0 0 0 0,0 0 0 0 0,-1-2 0 0 0,0 2 25 0 0,0-1 0 0 0,0 0 0 0 0,0 1 0 0 0,-1-1 0 0 0,1 1 0 0 0,0 0-1 0 0,-1-1 1 0 0,1 1 0 0 0,-1 0 0 0 0,0 0 0 0 0,1 0 0 0 0,-1 0 0 0 0,0 0 0 0 0,-3-1-1 0 0,-40-16 470 0 0,-59-26 1078 0 0,86 35-1252 0 0,0 2-1 0 0,-1 0 1 0 0,0 2-1 0 0,0 0 0 0 0,-37-5 1 0 0,15 7-16 0 0,-73 2-1 0 0,80 2-197 0 0,-1-1-1 0 0,1-1 0 0 0,0-3 0 0 0,0 0 0 0 0,0-2 0 0 0,-58-19 1 0 0,14 3 780 0 0,-131-22 0 0 0,173 38-821 0 0,10 2-9 0 0,-70-16 61 0 0,62 11-107 0 0,-34-3 0 0 0,35 7-12 0 0,-10 1 12 0 0,1 1 0 0 0,-84 6 0 0 0,74 0-42 0 0,-16 3 4 0 0,2 4 0 0 0,-110 28 0 0 0,-19 5 26 0 0,157-38-47 0 0,0-2 0 0 0,-63-3 0 0 0,-77-16 79 0 0,60 5 170 0 0,-39-11-44 0 0,-9-1-6 0 0,151 23-201 0 0,0 1 0 0 0,0 0 0 0 0,-19 4 0 0 0,0 0 0 0 0,9-1-519 0 0,0 1 0 0 0,0 1 0 0 0,-33 12 0 0 0,28-8-4437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0:45.628"/>
    </inkml:context>
    <inkml:brush xml:id="br0">
      <inkml:brushProperty name="width" value="0.1" units="cm"/>
      <inkml:brushProperty name="height" value="0.1" units="cm"/>
      <inkml:brushProperty name="color" value="#F4F91B"/>
    </inkml:brush>
  </inkml:definitions>
  <inkml:trace contextRef="#ctx0" brushRef="#br0">1228 52 2303 0 0,'-8'-3'300'0'0,"0"1"0"0"0,0-1-1 0 0,0 2 1 0 0,0-1-1 0 0,0 1 1 0 0,-1 0-1 0 0,1 1 1 0 0,-12 1 0 0 0,-14-2-345 0 0,-190-29 2793 0 0,190 26-2248 0 0,1 0 1 0 0,-68 4-1 0 0,-70 15-63 0 0,16 0-196 0 0,91-12-191 0 0,-1 0-25 0 0,-1 2 0 0 0,-65 14 0 0 0,98-12-435 0 0,1-1-124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0:46.587"/>
    </inkml:context>
    <inkml:brush xml:id="br0">
      <inkml:brushProperty name="width" value="0.1" units="cm"/>
      <inkml:brushProperty name="height" value="0.1" units="cm"/>
      <inkml:brushProperty name="color" value="#F4F91B"/>
    </inkml:brush>
  </inkml:definitions>
  <inkml:trace contextRef="#ctx0" brushRef="#br0">1235 34 1783 0 0,'-7'0'724'0'0,"-14"-5"556"0"0,-2 1 172 0 0,-39 1-414 0 0,1 2-1 0 0,-65 9 0 0 0,-38 0-157 0 0,90-9-437 0 0,-112-18 0 0 0,133 12-457 0 0,1 1 0 0 0,-1 3 0 0 0,0 3 1 0 0,0 1-1 0 0,-65 11 0 0 0,55-4-2423 0 0,-3-4-833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0:48.089"/>
    </inkml:context>
    <inkml:brush xml:id="br0">
      <inkml:brushProperty name="width" value="0.1" units="cm"/>
      <inkml:brushProperty name="height" value="0.1" units="cm"/>
      <inkml:brushProperty name="color" value="#F4F91B"/>
    </inkml:brush>
  </inkml:definitions>
  <inkml:trace contextRef="#ctx0" brushRef="#br0">1696 8 919 0 0,'-6'-2'169'0'0,"0"1"-1"0"0,0-1 0 0 0,0 1 0 0 0,0 1 0 0 0,0-1 0 0 0,-1 1 0 0 0,1 0 1 0 0,0 0-1 0 0,0 1 0 0 0,0-1 0 0 0,-9 3 0 0 0,-11 4 910 0 0,-34 14 0 0 0,14-5-1902 0 0,8-4 908 0 0,-1-2 1 0 0,0-1-1 0 0,-1-2 1 0 0,0-2-1 0 0,0-2 1 0 0,0-1-1 0 0,-75-7 1 0 0,-59-24 2743 0 0,-27-3-1070 0 0,182 30-1677 0 0,0 2 0 0 0,0 0 0 0 0,-37 7 0 0 0,35-6-35 0 0,1 0-1 0 0,-43-3 0 0 0,-5-1-2 0 0,53 3-39 0 0,-239-4 109 0 0,226 2-1049 0 0,0 2 0 0 0,-35 4 0 0 0,21-1-2224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0:49.125"/>
    </inkml:context>
    <inkml:brush xml:id="br0">
      <inkml:brushProperty name="width" value="0.1" units="cm"/>
      <inkml:brushProperty name="height" value="0.1" units="cm"/>
      <inkml:brushProperty name="color" value="#F4F91B"/>
    </inkml:brush>
  </inkml:definitions>
  <inkml:trace contextRef="#ctx0" brushRef="#br0">1640 72 2127 0 0,'0'0'99'0'0,"0"0"-8"0"0,-2 0-73 0 0,-13-1 918 0 0,-1 0 0 0 0,1-2 0 0 0,0 1 0 0 0,0-2-1 0 0,0 0 1 0 0,-24-11 0 0 0,33 13-788 0 0,-5-1 180 0 0,0 1 0 0 0,0 0 0 0 0,-17-2 0 0 0,-22-3 21 0 0,-24-6 3 0 0,57 11-202 0 0,0 0-1 0 0,-1 0 1 0 0,-32 3-1 0 0,27 0 40 0 0,-34-3 0 0 0,12-1 69 0 0,-68 4-1 0 0,34 1-60 0 0,-44-3 100 0 0,-136 3 9 0 0,59 28-263 0 0,57-5-170 0 0,22-10-3610 0 0,70-6-357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0:50.107"/>
    </inkml:context>
    <inkml:brush xml:id="br0">
      <inkml:brushProperty name="width" value="0.1" units="cm"/>
      <inkml:brushProperty name="height" value="0.1" units="cm"/>
      <inkml:brushProperty name="color" value="#F4F91B"/>
    </inkml:brush>
  </inkml:definitions>
  <inkml:trace contextRef="#ctx0" brushRef="#br0">1800 103 6559 0 0,'-2'-2'43'0'0,"0"0"0"0"0,0 0-1 0 0,0 0 1 0 0,-1 1-1 0 0,1-1 1 0 0,0 0-1 0 0,-1 1 1 0 0,1-1 0 0 0,-1 1-1 0 0,0 0 1 0 0,1 0-1 0 0,-1 0 1 0 0,0 0 0 0 0,-4 0-1 0 0,-5-1 190 0 0,-1 1 0 0 0,-13-1-1 0 0,12 2-173 0 0,-2-1-163 0 0,0 0-1 0 0,0-1 1 0 0,0-1-1 0 0,-31-10 0 0 0,35 10 73 0 0,1 0-1 0 0,-1 1 1 0 0,0 0-1 0 0,-19 1 1 0 0,1-1-13 0 0,-217-15 1535 0 0,201 12-1099 0 0,-57-7 724 0 0,-198 4 0 0 0,56 30-755 0 0,54-3-196 0 0,-67 14-3435 0 0,175-14-416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1:18.143"/>
    </inkml:context>
    <inkml:brush xml:id="br0">
      <inkml:brushProperty name="width" value="0.1" units="cm"/>
      <inkml:brushProperty name="height" value="0.1" units="cm"/>
      <inkml:brushProperty name="color" value="#F4F91B"/>
    </inkml:brush>
  </inkml:definitions>
  <inkml:trace contextRef="#ctx0" brushRef="#br0">640 42 919 0 0,'-59'-6'2332'0'0,"7"4"-103"0"0,-79-15 0 0 0,93 11-1891 0 0,0 0 0 0 0,0 3 0 0 0,-1 1 0 0 0,-56 5 0 0 0,68 1-316 0 0,0 1-1 0 0,-33 10 0 0 0,25-2-101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1:18.986"/>
    </inkml:context>
    <inkml:brush xml:id="br0">
      <inkml:brushProperty name="width" value="0.1" units="cm"/>
      <inkml:brushProperty name="height" value="0.1" units="cm"/>
      <inkml:brushProperty name="color" value="#F4F91B"/>
    </inkml:brush>
  </inkml:definitions>
  <inkml:trace contextRef="#ctx0" brushRef="#br0">1809 67 2615 0 0,'-15'-11'2232'0'0,"10"10"-1992"0"0,0-1-1 0 0,0 2 0 0 0,1-1 1 0 0,-1 1-1 0 0,0-1 0 0 0,0 1 1 0 0,0 1-1 0 0,0-1 0 0 0,-9 2 1 0 0,-5 3-116 0 0,-23 9 0 0 0,-8 2 24 0 0,19-10 77 0 0,0-2 0 0 0,1 0 0 0 0,-62-3 0 0 0,78-1-100 0 0,-167-14 1544 0 0,145 10-1393 0 0,-43 0 1 0 0,20 3-74 0 0,-69-7 607 0 0,-134-26-1 0 0,251 32-798 0 0,-218-32 525 0 0,202 32-476 0 0,0 2 0 0 0,0 0-1 0 0,0 2 1 0 0,0 1 0 0 0,0 1 0 0 0,-41 13-1 0 0,-104 51-695 0 0,132-50 232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1:20.611"/>
    </inkml:context>
    <inkml:brush xml:id="br0">
      <inkml:brushProperty name="width" value="0.1" units="cm"/>
      <inkml:brushProperty name="height" value="0.1" units="cm"/>
      <inkml:brushProperty name="color" value="#F4F91B"/>
    </inkml:brush>
  </inkml:definitions>
  <inkml:trace contextRef="#ctx0" brushRef="#br0">1469 85 919 0 0,'-25'-6'341'0'0,"1"0"567"0"0,1 0 0 0 0,-27-11-1 0 0,14-2-47 0 0,30 15-677 0 0,-1 0 0 0 0,0 0 0 0 0,0 1 0 0 0,0 0 0 0 0,-1 0 0 0 0,1 1 0 0 0,-1 0 0 0 0,1 0 0 0 0,-1 1-1 0 0,-9-1 1 0 0,-21 3 285 0 0,-74 11-1 0 0,-107 19 924 0 0,173-28-969 0 0,-1-1 1 0 0,-80-8 0 0 0,73-1-142 0 0,-2 0 5 0 0,0 1 0 0 0,0 3 0 0 0,-75 6 0 0 0,-110 28-498 0 0,202-25-11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1:21.964"/>
    </inkml:context>
    <inkml:brush xml:id="br0">
      <inkml:brushProperty name="width" value="0.1" units="cm"/>
      <inkml:brushProperty name="height" value="0.1" units="cm"/>
      <inkml:brushProperty name="color" value="#F4F91B"/>
    </inkml:brush>
  </inkml:definitions>
  <inkml:trace contextRef="#ctx0" brushRef="#br0">1328 78 2303 0 0,'-88'-12'2593'0'0,"33"6"-1962"0"0,-66-13 573 0 0,15 2 714 0 0,-177-6 0 0 0,114 24-1134 0 0,-97 0-469 0 0,240-1-347 0 0,0 1 0 0 0,0 1 0 0 0,-38 8 0 0 0,5 7-3095 0 0,20-1-485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1:23.106"/>
    </inkml:context>
    <inkml:brush xml:id="br0">
      <inkml:brushProperty name="width" value="0.1" units="cm"/>
      <inkml:brushProperty name="height" value="0.1" units="cm"/>
      <inkml:brushProperty name="color" value="#F4F91B"/>
    </inkml:brush>
  </inkml:definitions>
  <inkml:trace contextRef="#ctx0" brushRef="#br0">1885 116 3623 0 0,'-63'-21'1788'0'0,"-113"-23"-1"0"0,-79 22 183 0 0,79 11-1139 0 0,65-1-420 0 0,-1 6 1 0 0,-132 9-1 0 0,-151 36-229 0 0,345-36-389 0 0,0 3 0 0 0,0 2 0 0 0,-85 26 0 0 0,68-11-733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37:02.220"/>
    </inkml:context>
    <inkml:brush xml:id="br0">
      <inkml:brushProperty name="width" value="0.1" units="cm"/>
      <inkml:brushProperty name="height" value="0.1" units="cm"/>
      <inkml:brushProperty name="color" value="#E71224"/>
    </inkml:brush>
  </inkml:definitions>
  <inkml:trace contextRef="#ctx0" brushRef="#br0">650 139 919 0 0,'1'-3'6'0'0,"0"1"11"0"0,0 1 0 0 0,0-1 0 0 0,-1 1 0 0 0,1-1-1 0 0,0 1 1 0 0,-1-1 0 0 0,0 0 0 0 0,1 1 0 0 0,-1-1-1 0 0,0-2 573 0 0,0 4-517 0 0,0 0 0 0 0,1 0 0 0 0,-1 0-1 0 0,0-1 1 0 0,0 1 0 0 0,0 0 0 0 0,0 0 0 0 0,0-1-1 0 0,0 1 1 0 0,0 0 0 0 0,0 0 0 0 0,0 0 0 0 0,0-1-1 0 0,0 1 1 0 0,0 0 0 0 0,0 0 0 0 0,0-1 0 0 0,0 1 0 0 0,0 0-1 0 0,0 0 1 0 0,0-1 0 0 0,0 1 0 0 0,0 0 0 0 0,0 0-1 0 0,0 0 1 0 0,0-1 0 0 0,-1 1 0 0 0,1 0 0 0 0,0 0-1 0 0,0 0 1 0 0,0-1 0 0 0,0 1 0 0 0,-1 0 0 0 0,1 0 0 0 0,0 0-1 0 0,0-1 1 0 0,-6-7-86 0 0,2 6 31 0 0,0 0 0 0 0,0 0 1 0 0,-1 1-1 0 0,1-1 0 0 0,0 1 1 0 0,-1 0-1 0 0,-5 0 0 0 0,-5-2 246 0 0,-386-77 5804 0 0,374 77-6024 0 0,0 2 0 0 0,-35 2 1 0 0,12 5-3058 0 0,23-1-376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5:32.559"/>
    </inkml:context>
    <inkml:brush xml:id="br0">
      <inkml:brushProperty name="width" value="0.1" units="cm"/>
      <inkml:brushProperty name="height" value="0.1" units="cm"/>
      <inkml:brushProperty name="color" value="#F4F91B"/>
    </inkml:brush>
  </inkml:definitions>
  <inkml:trace contextRef="#ctx0" brushRef="#br0">8574 1418 2959 0 0,'-44'4'359'0'0,"33"-2"-134"0"0,-1-1 0 0 0,-18 0 0 0 0,-1-4 656 0 0,-33-8 1 0 0,38 6 188 0 0,0 1 0 0 0,-36-2 0 0 0,-24 1-111 0 0,51 3-446 0 0,-43 0 0 0 0,-94 10 1222 0 0,138-8-1314 0 0,-65-8 0 0 0,30 1 370 0 0,-39-10 41 0 0,-51-1-554 0 0,16 1 606 0 0,-133-6 358 0 0,233 20-1179 0 0,-39-9 201 0 0,55 6-82 0 0,-35-1 1 0 0,55 6-155 0 0,-275-19 472 0 0,257 16-326 0 0,-48-15-1 0 0,51 12-45 0 0,0 2 0 0 0,-44-7 0 0 0,-143-10 317 0 0,86 8-381 0 0,1 8 208 0 0,94 5-205 0 0,-37 3-1 0 0,6 1 1 0 0,-199 4 179 0 0,189-7-145 0 0,-103 14 0 0 0,-123 16 169 0 0,246-29-152 0 0,-78-9 0 0 0,41 0 38 0 0,77 8-149 0 0,-253-10 356 0 0,225 12-331 0 0,1 2 0 0 0,-1 1 0 0 0,-44 14 0 0 0,-20 2 21 0 0,63-13-27 0 0,-57 21 0 0 0,60-17 18 0 0,-70 14-1 0 0,19-6 24 0 0,-2 1 13 0 0,28-8-17 0 0,40-8-36 0 0,-25 4 0 0 0,-123 8 101 0 0,152-15-97 0 0,0-2 1 0 0,0 0-1 0 0,0-1 0 0 0,0 0 1 0 0,-25-6-1 0 0,27 5-13 0 0,0 1 1 0 0,0 0-1 0 0,0 1 0 0 0,0 1 0 0 0,0 0 0 0 0,0 1 1 0 0,-18 4-1 0 0,-5 1 48 0 0,-75 18-66 0 0,56-11 0 0 0,-4-3 32 0 0,-100 6 0 0 0,141-16-29 0 0,3 1 6 0 0,1-1-1 0 0,-1 0 1 0 0,0-2 0 0 0,0 0 0 0 0,0 0-1 0 0,-20-6 1 0 0,9 2 57 0 0,0 0-1 0 0,0 2 1 0 0,0 0-1 0 0,-40 3 1 0 0,64 0-66 0 0,-43 1 11 0 0,-49-2 42 0 0,-44-10 11 0 0,72 7-49 0 0,29 3 68 0 0,-67-12 0 0 0,-15-8-8 0 0,108 20-63 0 0,0 0 0 0 0,-22 3 0 0 0,-18-2 16 0 0,-8 1 16 0 0,24 0-24 0 0,-9 0-20 0 0,0 3 0 0 0,-65 13 0 0 0,66-7 0 0 0,14-3 0 0 0,-47 4 0 0 0,50-8 0 0 0,13-1 0 0 0,1-1 0 0 0,-18-1 0 0 0,-88 1 64 0 0,95-2-64 0 0,-1 2 0 0 0,-37 4 0 0 0,-48 5 0 0 0,86-8 9 0 0,-1-2 0 0 0,1 0 1 0 0,0-2-1 0 0,-1 0 0 0 0,1-2 0 0 0,-39-11 0 0 0,43 12 14 0 0,0 0 1 0 0,-30-1-1 0 0,31 3-25 0 0,-1 0 0 0 0,-36-9 0 0 0,20 3 11 0 0,25 5 9 0 0,1 0 1 0 0,-17-5-1 0 0,-1 1-18 0 0,25 6 0 0 0,0 0 0 0 0,-1-1 0 0 0,1 1 0 0 0,0-1 0 0 0,0 0 0 0 0,-1 0 0 0 0,1 0 0 0 0,0 0 0 0 0,0-1 0 0 0,0 1 0 0 0,0-1 0 0 0,-4-3 0 0 0,6 2 27 0 0,0 1-1 0 0,0 0 1 0 0,0 0-1 0 0,1-1 1 0 0,-1 1-1 0 0,1 0 1 0 0,0-1-1 0 0,0 1 1 0 0,0 0-1 0 0,0-1 1 0 0,0-1-1 0 0,0-7 112 0 0,-7-61 383 0 0,5 40-326 0 0,-1 0-1 0 0,-15-57 0 0 0,-17-73 204 0 0,28 122-344 0 0,-1 9 8 0 0,-15-43 0 0 0,13 47 29 0 0,2 1 1 0 0,-8-42 0 0 0,6 8-44 0 0,-6-60 45 0 0,0-80 99 0 0,15 186-187 0 0,1 0 1 0 0,0-1-1 0 0,1 1 0 0 0,1 0 1 0 0,0 0-1 0 0,1 0 0 0 0,0 1 1 0 0,1-1-1 0 0,1 1 0 0 0,0-1 1 0 0,11-18-1 0 0,-15 30-5 0 0,0 0 0 0 0,0 0 0 0 0,1 0 0 0 0,-1 1 0 0 0,0-1 0 0 0,1 1 0 0 0,-1-1 0 0 0,1 1 0 0 0,0 0 0 0 0,-1-1 0 0 0,1 1 0 0 0,0 0 0 0 0,0 0 0 0 0,0 0 0 0 0,0 0 0 0 0,0 1 0 0 0,0-1 0 0 0,3 0 0 0 0,9-2 0 0 0,13-1 0 0 0,29 1 0 0 0,-41 1 0 0 0,1 1 0 0 0,0 0 0 0 0,-1 2 0 0 0,26 3 0 0 0,196 33 0 0 0,-175-33 0 0 0,0-3 0 0 0,103-10 0 0 0,47 0 0 0 0,-102 14 0 0 0,194-4 0 0 0,-160-11 0 0 0,183 12 0 0 0,34-6 0 0 0,-42-1 0 0 0,210 1 0 0 0,-413 0 0 0 0,168 15 0 0 0,-12-1 0 0 0,191-2 0 0 0,-384-6 0 0 0,150-17 0 0 0,-13 4 0 0 0,-133 9 0 0 0,85 3 0 0 0,-103-1 0 0 0,26-2 0 0 0,17-8 0 0 0,48-4 0 0 0,-47 16 0 0 0,-67-3 0 0 0,52 6 0 0 0,-26-1 0 0 0,-31-3 0 0 0,134 1 0 0 0,57-2 0 0 0,-46 5 0 0 0,-95-1 0 0 0,110-5 0 0 0,175-49 0 0 0,-229 34 0 0 0,-63 10 0 0 0,14 0 0 0 0,15-1 0 0 0,61-6 0 0 0,34-1 0 0 0,-164 13 0 0 0,62 6 0 0 0,-83-3 0 0 0,243 26 0 0 0,-212-25-16 0 0,-16-1-12 0 0,49 8 0 0 0,-61-4 13 0 0,0 1 0 0 0,26 12-1 0 0,0 0-2 0 0,119 50-108 0 0,-155-63 124 0 0,10 4-9 0 0,0 1 1 0 0,21 14-1 0 0,-32-17 6 0 0,-1-1-1 0 0,-1 1 1 0 0,0 1 0 0 0,0 0-1 0 0,15 19 1 0 0,58 74-59 0 0,-72-89 61 0 0,19 24-93 0 0,46 80-1 0 0,13 24 83 0 0,-70-114 5 0 0,6 5-45 0 0,-18-24 54 0 0,0-1 0 0 0,0 2 0 0 0,-1-1 1 0 0,0 1-1 0 0,0 0 0 0 0,5 15 0 0 0,-6-12-22 0 0,0-1 0 0 0,-1 1 0 0 0,0 0 0 0 0,-1 0-1 0 0,0 0 1 0 0,-1 0 0 0 0,-1 0 0 0 0,0 0 0 0 0,-2 20 0 0 0,-8 36-241 0 0,8-42-75 0 0,-13 50 0 0 0,-46 109-1886 0 0,41-128 714 0 0,2-3-316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11:52.703"/>
    </inkml:context>
    <inkml:brush xml:id="br0">
      <inkml:brushProperty name="width" value="0.1" units="cm"/>
      <inkml:brushProperty name="height" value="0.1" units="cm"/>
      <inkml:brushProperty name="color" value="#F4F91B"/>
    </inkml:brush>
  </inkml:definitions>
  <inkml:trace contextRef="#ctx0" brushRef="#br0">9653 1633 575 0 0,'29'-2'5636'0'0,"-34"2"-4048"0"0,1 1-1056 0 0,4-1-462 0 0,-1 0 0 0 0,1 0 0 0 0,-1 0 0 0 0,1 0-1 0 0,-1 1 1 0 0,1-1 0 0 0,0 0 0 0 0,-1 0 0 0 0,1 0 0 0 0,-1 0 0 0 0,1 0 0 0 0,-1-1 0 0 0,1 1-1 0 0,-1 0 1 0 0,1 0 0 0 0,-1 0 0 0 0,1 0 0 0 0,-1 0 0 0 0,1-1 0 0 0,-1 1 0 0 0,1 0 0 0 0,0 0-1 0 0,-1-1 1 0 0,1 1 0 0 0,-1 0 0 0 0,1-1 0 0 0,-2-1 95 0 0,0 1 0 0 0,0 0 1 0 0,1 0-1 0 0,-1 0 0 0 0,0 0 0 0 0,0 1 0 0 0,0-1 1 0 0,0 0-1 0 0,0 1 0 0 0,0 0 0 0 0,0-1 0 0 0,-2 1 1 0 0,-32-2 413 0 0,10 1-221 0 0,-13-10 476 0 0,33 9-578 0 0,0 0-1 0 0,0 0 1 0 0,0 1 0 0 0,0-1 0 0 0,-13 0-1 0 0,-26 1 681 0 0,16 0-10 0 0,-47 5 0 0 0,-39 1 514 0 0,100-3-1370 0 0,6 0-4 0 0,0-1-1 0 0,0 0 1 0 0,0-1 0 0 0,0 0 0 0 0,-1 0 0 0 0,1-1-1 0 0,-10-2 1 0 0,4 1 35 0 0,0 0 1 0 0,0 1-1 0 0,0 1 0 0 0,0 0 0 0 0,0 1 0 0 0,-19 3 1 0 0,6 0 11 0 0,-10-4 33 0 0,29-1-97 0 0,0 1 0 0 0,0 1-1 0 0,-13 1 1 0 0,-3 1 119 0 0,1-1 0 0 0,-1-1 1 0 0,0-1-1 0 0,1-2 0 0 0,-46-7 1 0 0,-8-1 263 0 0,60 10-387 0 0,0 0 0 0 0,1 2 0 0 0,-1 0-1 0 0,-20 4 1 0 0,2 1 6 0 0,5-1 14 0 0,-14 2 97 0 0,13-4-68 0 0,-54 15 0 0 0,24-5-29 0 0,35-8-40 0 0,-1 0 85 0 0,-1-1 0 0 0,-50 3 0 0 0,-55-9 31 0 0,-60-9 59 0 0,182 10-200 0 0,0 2 0 0 0,0-1 0 0 0,-16 6 0 0 0,-19 2 0 0 0,39-8 0 0 0,1 0 0 0 0,-1 1 0 0 0,1 1 0 0 0,-8 2 0 0 0,-17 6 0 0 0,-18-1 32 0 0,-81 7 0 0 0,83-11-6 0 0,30-3-7 0 0,-27 0 0 0 0,-27-2 9 0 0,-90-3 72 0 0,136 0-65 0 0,-177-21 58 0 0,182 20-47 0 0,-8-3-37 0 0,-56-1 0 0 0,-1 0-9 0 0,62 3 0 0 0,0 2 0 0 0,-39 1 0 0 0,-36 5 0 0 0,-35 0 7 0 0,70-3 841 0 0,-97 13 0 0 0,126-8-1968 0 0,0 1 1002 0 0,0-2 0 0 0,-1-1 1 0 0,-55-2-1 0 0,56-4 140 0 0,-98-5 148 0 0,82 4-118 0 0,-95-16 1 0 0,72 7-30 0 0,-72 2 78 0 0,64 6-58 0 0,4 2-43 0 0,17-1 20 0 0,-42-4 24 0 0,-65-26 84 0 0,147 30-107 0 0,0 1-1 0 0,-31 1 1 0 0,37 1-19 0 0,-82 2 62 0 0,82-1-64 0 0,-28 5 0 0 0,6-1 0 0 0,8 4 0 0 0,6-2 0 0 0,-3-3 0 0 0,1-2 0 0 0,-1-1 0 0 0,0-1 0 0 0,-43-5 0 0 0,53 3 0 0 0,-14-2 50 0 0,-51-13-1 0 0,53 9 2 0 0,-56-6-1 0 0,29 8-34 0 0,35 3-4 0 0,0 0 0 0 0,0 2 0 0 0,-36 2 0 0 0,40 1-12 0 0,-1 2 0 0 0,-26 8 0 0 0,-24 6 0 0 0,51-15 0 0 0,13-3 0 0 0,0 0 0 0 0,1 1 0 0 0,-1-1 0 0 0,0 1 0 0 0,0-1 0 0 0,1 1 0 0 0,-1 0 0 0 0,-3 2 0 0 0,5-2 0 0 0,0-1 0 0 0,1 1 0 0 0,0-1 0 0 0,0 0 0 0 0,-1 1 0 0 0,1-1 0 0 0,0 0 0 0 0,-1 1 0 0 0,1-1 0 0 0,0 0 0 0 0,-1 1 0 0 0,1-1 0 0 0,-1 0 0 0 0,1 0 0 0 0,0 0 0 0 0,-1 1 0 0 0,1-1 0 0 0,-1 0 0 0 0,1 0 0 0 0,-1 0 0 0 0,1 0 0 0 0,0 0 0 0 0,-1 0 0 0 0,1 0 0 0 0,-1 0 0 0 0,1 0 0 0 0,-1 0 0 0 0,1 0 0 0 0,-1 0 0 0 0,1 0 0 0 0,-1 0 0 0 0,1 0 0 0 0,0 0 0 0 0,-1-1 0 0 0,1 1 0 0 0,-1 0 0 0 0,1 0 0 0 0,-1 0 0 0 0,1-1 0 0 0,0 1 0 0 0,-1 0 0 0 0,1-1 0 0 0,0 1 0 0 0,-1 0 0 0 0,1-1 0 0 0,0 1 0 0 0,0 0 0 0 0,0 0 0 0 0,0 0 0 0 0,0 0 0 0 0,0 0 0 0 0,-1 0 0 0 0,1-1 0 0 0,0 1 0 0 0,0 0 0 0 0,0 0 0 0 0,0 0 0 0 0,-1 0 0 0 0,1 0 0 0 0,0 0 0 0 0,0 0 0 0 0,0 0 0 0 0,0 0 0 0 0,-1-1 0 0 0,1 1 0 0 0,0 0 0 0 0,0 0 0 0 0,0 0 0 0 0,-1 0 0 0 0,1 0 0 0 0,0 0 0 0 0,0 0 0 0 0,0 0 0 0 0,-1 1 0 0 0,1-1 0 0 0,0 0 0 0 0,0 0 0 0 0,0 0 0 0 0,0 0 0 0 0,-1 0 0 0 0,1 0 0 0 0,0 0 0 0 0,0 0 0 0 0,0 0 0 0 0,0 0 0 0 0,-1 1 0 0 0,1-1 0 0 0,0 0 0 0 0,0 0 0 0 0,0 0 0 0 0,0 0 0 0 0,0 1 0 0 0,0-1 0 0 0,0 0 0 0 0,-1 0 0 0 0,1 0 0 0 0,0 0 0 0 0,0 1 0 0 0,0-1 0 0 0,0 0 0 0 0,0 0 0 0 0,0 0 0 0 0,0 1 0 0 0,0-1 0 0 0,0 0 0 0 0,0 0 0 0 0,0 0 0 0 0,0 1 0 0 0,0-1 0 0 0,0 0 0 0 0,0 0 0 0 0,0 0 0 0 0,0 0 0 0 0,0 1 0 0 0,0-1 0 0 0,1 0 0 0 0,-1 0 0 0 0,-1 1 0 0 0,1-1 0 0 0,0 0 0 0 0,0 0 0 0 0,0 0 0 0 0,0 0 0 0 0,0 0 0 0 0,-1 1 0 0 0,1-1 0 0 0,0 0 0 0 0,0 0 0 0 0,0 0 0 0 0,0 0 0 0 0,-1 0 0 0 0,1 0 0 0 0,0 0 0 0 0,0 0 0 0 0,0 0 0 0 0,-1 1 0 0 0,1-1 0 0 0,0 0 0 0 0,0 0 0 0 0,0 0 0 0 0,-1 0 0 0 0,1 0 0 0 0,0 0 0 0 0,0 0 0 0 0,-1-1 0 0 0,1 1 0 0 0,0 0 0 0 0,0 0 0 0 0,0 0 0 0 0,0 0 0 0 0,-1 0 0 0 0,1 0 0 0 0,0 0 0 0 0,0 0 0 0 0,0 0 0 0 0,-1-1 0 0 0,1 1 0 0 0,0 0 0 0 0,0 0 0 0 0,0 0 0 0 0,0 0 0 0 0,0-1 0 0 0,-1 1 0 0 0,-7-5 0 0 0,0-2 0 0 0,0 0 0 0 0,-1 1 0 0 0,0 0 0 0 0,-13-7 0 0 0,-1-4 0 0 0,21 15 0 0 0,0 1 0 0 0,0 0 0 0 0,0 0 0 0 0,-1 0 0 0 0,1 1 0 0 0,0-1 0 0 0,0 0 0 0 0,0 1 0 0 0,-1-1 0 0 0,1 1 0 0 0,0 0 0 0 0,0 0 0 0 0,-1 0 0 0 0,-3 0 0 0 0,3 0 0 0 0,0 0 0 0 0,0 0 0 0 0,0 0 0 0 0,0 0 0 0 0,0-1 0 0 0,0 0 0 0 0,-5-1 0 0 0,3 0 6 0 0,-1 0-1 0 0,0 1 1 0 0,0-1-1 0 0,0 1 1 0 0,0 1-1 0 0,0-1 1 0 0,0 1 0 0 0,0 0-1 0 0,-8 1 1 0 0,-6 0 2 0 0,7 0 8 0 0,-1 0-1 0 0,-23 7 1 0 0,5-2 1 0 0,25-5-17 0 0,-15 3 0 0 0,-33 9 0 0 0,42-10 0 0 0,0-1 0 0 0,-1 0 0 0 0,1-1 0 0 0,-24-1 0 0 0,26 0 0 0 0,-17 1 0 0 0,13 0 0 0 0,1-1 0 0 0,-1-1 0 0 0,1 0 0 0 0,-27-6 0 0 0,-12 0 0 0 0,31 2 24 0 0,1 2 0 0 0,-36-2 0 0 0,25 3-32 0 0,-57-2 8 0 0,-121 12 0 0 0,194-7 0 0 0,-1 1 0 0 0,1 1 0 0 0,-1 1 0 0 0,-23 9 0 0 0,28-10 0 0 0,0 0 0 0 0,0-1 0 0 0,-20 2 0 0 0,0-1 0 0 0,-31 3 64 0 0,-17 10-64 0 0,17-5 0 0 0,39-9 16 0 0,1 0 0 0 0,-1-2 1 0 0,-35-4-1 0 0,46 3-17 0 0,-151-6 1 0 0,82 4 0 0 0,8-2 64 0 0,-104 7 0 0 0,-11 15-64 0 0,170-15 0 0 0,0 0 0 0 0,-1-2 0 0 0,1 0 0 0 0,0-1 0 0 0,0-1 0 0 0,-32-7 0 0 0,-3 0 26 0 0,42 7-16 0 0,0 0-1 0 0,0 0 1 0 0,-20-7-1 0 0,8 6-11 0 0,5 2 15 0 0,-49-6 245 0 0,13 0-408 0 0,-19-3 135 0 0,6 3 15 0 0,50 5 0 0 0,1 0 0 0 0,-19 2 0 0 0,31 0 0 0 0,-21 2 0 0 0,19-2 0 0 0,1 1 0 0 0,-1-1 0 0 0,1 0 0 0 0,0 0 0 0 0,-12-3 0 0 0,3 1 0 0 0,0-1 0 0 0,-21 1 0 0 0,-9-2 0 0 0,24 1 0 0 0,5 2 0 0 0,1-2 0 0 0,-26-7 0 0 0,-27-12 0 0 0,59 20 0 0 0,0 0 0 0 0,1 1 0 0 0,-1-1 0 0 0,-16 2 0 0 0,24 0 0 0 0,0 0 0 0 0,-1-1 0 0 0,1 1 0 0 0,0 0 0 0 0,-1 0 0 0 0,1 0 0 0 0,0-1 0 0 0,0 1 0 0 0,0-1 0 0 0,-1 1 0 0 0,1-1 0 0 0,0 1 0 0 0,0-1 0 0 0,0 0 0 0 0,0 1 0 0 0,0-1 0 0 0,-2-2 0 0 0,-13-8 0 0 0,17 11 0 0 0,-1 0 0 0 0,1 0 0 0 0,0 0 0 0 0,0-1 0 0 0,-1 1 0 0 0,1 0 0 0 0,0-1 0 0 0,-1 1 0 0 0,1-1 0 0 0,0 1 0 0 0,-1-1 0 0 0,1 1 0 0 0,0-1 0 0 0,-1 1 0 0 0,1-1 0 0 0,-1 0 0 0 0,1 1 0 0 0,-1-1 0 0 0,0 0 0 0 0,1 0 0 0 0,16-24 0 0 0,-8 12 0 0 0,-7 10 2 0 0,0-1 0 0 0,-1 1 0 0 0,1 0 0 0 0,0-1-1 0 0,-1 1 1 0 0,0-1 0 0 0,0 0 0 0 0,0 1 0 0 0,1-8 0 0 0,-1-38 30 0 0,-1 12-19 0 0,0-61-13 0 0,-1 42 0 0 0,0 53 0 0 0,1-1 0 0 0,-1 0 0 0 0,0 1 0 0 0,0-1 0 0 0,0 1 0 0 0,-1-1 0 0 0,1 1 0 0 0,-1 0 0 0 0,0-1 0 0 0,-4-4 0 0 0,4 5 0 0 0,0-1 0 0 0,0 1 0 0 0,0 0 0 0 0,0-1 0 0 0,1 1 0 0 0,-1-1 0 0 0,1 0 0 0 0,0 1 0 0 0,0-1 0 0 0,-1-7 0 0 0,2-46 32 0 0,-11-75 0 0 0,-9-95 21 0 0,13 169-40 0 0,4 38-13 0 0,1 1-1 0 0,1-36 0 0 0,18-90 1 0 0,-12 110 0 0 0,0 17 0 0 0,0 0 0 0 0,1 0 0 0 0,1 0 0 0 0,0 0 0 0 0,2 1 0 0 0,10-16 0 0 0,-17 29 0 0 0,1 0 0 0 0,-1 0 0 0 0,1 1 0 0 0,0-1 0 0 0,-1 1 0 0 0,2 0 0 0 0,-1 0 0 0 0,0 0 0 0 0,1 0 0 0 0,-1 0 0 0 0,1 1 0 0 0,0-1 0 0 0,0 1 0 0 0,0 0 0 0 0,0 1 0 0 0,0-1 0 0 0,5-1 0 0 0,5 1 0 0 0,-1-1 0 0 0,0 2 0 0 0,1 0 0 0 0,16 1 0 0 0,-16 0 0 0 0,42-1 0 0 0,61-8 0 0 0,-62 4 0 0 0,56 3 0 0 0,-90 2 0 0 0,258 8 0 0 0,-196-5 0 0 0,11 6-24 0 0,-59-5 4 0 0,62 1 0 0 0,75-22 20 0 0,7 1 0 0 0,-116 12 0 0 0,144-4 0 0 0,1-1 0 0 0,-140 6 0 0 0,70-9 0 0 0,-78 1 0 0 0,127-15 0 0 0,80-1 0 0 0,-8 1 0 0 0,14 28 0 0 0,-4 1 0 0 0,-166-10 0 0 0,196-5 0 0 0,224 10 0 0 0,-229 19 0 0 0,-33 0 0 0 0,-125-19 0 0 0,166 6 0 0 0,216 9 0 0 0,-508-13 0 0 0,230 7 0 0 0,154-5 0 0 0,-271-8 0 0 0,191 16 0 0 0,-220-4 0 0 0,100-5 0 0 0,-92-5 0 0 0,197 18 0 0 0,-59-7 0 0 0,-70-5 0 0 0,-11-2 0 0 0,-68-2 0 0 0,114 13 0 0 0,-78-5 0 0 0,-74-2 0 0 0,-2 1 0 0 0,68 17 0 0 0,-107-19 0 0 0,50 9 0 0 0,-24-6 0 0 0,0 2 0 0 0,-1 2 0 0 0,-1 1 0 0 0,51 23 0 0 0,-71-26 0 0 0,10 4 0 0 0,-1 0 0 0 0,-1 2 0 0 0,0 1 0 0 0,0 1 0 0 0,36 33 0 0 0,98 94 0 0 0,-131-120-8 0 0,-2 1 0 0 0,-1 1 0 0 0,-1 1 0 0 0,-1 1 0 0 0,-1 1 0 0 0,-2 1 0 0 0,24 45 0 0 0,-23-37-26 0 0,-2 0 0 0 0,-1 1 0 0 0,19 63 0 0 0,-14 6 34 0 0,-21-92 0 0 0,0 1 0 0 0,0-1 0 0 0,-2 0 0 0 0,1 0 0 0 0,-5 19 0 0 0,3-22-3 0 0,-1 0-1 0 0,-1-1 0 0 0,0 1 1 0 0,0-1-1 0 0,-1 0 1 0 0,0 0-1 0 0,-1-1 1 0 0,0 0-1 0 0,-1 1 1 0 0,0-2-1 0 0,-1 1 0 0 0,0-1 1 0 0,0-1-1 0 0,-1 1 1 0 0,0-1-1 0 0,0-1 1 0 0,-11 7-1 0 0,-165 100-299 0 0,76-49 77 0 0,24-15-385 0 0,-65 44-2098 0 0,46-22 36 0 0,53-38 955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12:31.137"/>
    </inkml:context>
    <inkml:brush xml:id="br0">
      <inkml:brushProperty name="width" value="0.1" units="cm"/>
      <inkml:brushProperty name="height" value="0.1" units="cm"/>
      <inkml:brushProperty name="color" value="#F4F91B"/>
    </inkml:brush>
  </inkml:definitions>
  <inkml:trace contextRef="#ctx0" brushRef="#br0">1536 1421 455 0 0,'-5'-1'479'0'0,"0"1"0"0"0,0-1-1 0 0,0 0 1 0 0,0-1-1 0 0,1 1 1 0 0,-1-1 0 0 0,-7-3-1 0 0,6 2 82 0 0,0 0 0 0 0,0 1 0 0 0,-1 0 0 0 0,-6-1-1 0 0,-4 2-201 0 0,0 1-1 0 0,0 0 0 0 0,1 2 0 0 0,-1 0 0 0 0,0 1 0 0 0,-31 9 0 0 0,-25 4 187 0 0,15-8-114 0 0,1 2 0 0 0,1 3 0 0 0,0 3 0 0 0,-55 22 0 0 0,25-1 222 0 0,-1-4 0 0 0,-111 26 0 0 0,171-53-76 0 0,-2-1 0 0 0,-55 1 0 0 0,84-6-540 0 0,-1 0 1 0 0,1 0 0 0 0,0 0-1 0 0,0 1 1 0 0,0-1 0 0 0,-1 0-1 0 0,1 0 1 0 0,0 0 0 0 0,0 0-1 0 0,-1 0 1 0 0,1 0 0 0 0,0 0-1 0 0,0-1 1 0 0,0 1 0 0 0,-1 0 0 0 0,1 0-1 0 0,0 0 1 0 0,0 0 0 0 0,0 0-1 0 0,-1 0 1 0 0,1 0 0 0 0,0 0-1 0 0,0 0 1 0 0,0-1 0 0 0,-1 1-1 0 0,1 0 1 0 0,0 0 0 0 0,0 0-1 0 0,0 0 1 0 0,0 0 0 0 0,0-1-1 0 0,0 1 1 0 0,-1 0 0 0 0,1 0 0 0 0,0 0-1 0 0,0-1 1 0 0,0 1 0 0 0,0 0-1 0 0,0 0 1 0 0,0 0 0 0 0,0-1-1 0 0,0 1 1 0 0,0 0 0 0 0,0 0-1 0 0,0-1 1 0 0,0 1 0 0 0,0 0-1 0 0,0-1-4 0 0,0 1-1 0 0,1-1 1 0 0,-1 1-1 0 0,0-1 1 0 0,0 1-1 0 0,1-1 0 0 0,-1 1 1 0 0,1 0-1 0 0,-1-1 1 0 0,0 1-1 0 0,1 0 0 0 0,-1-1 1 0 0,1 1-1 0 0,-1 0 1 0 0,1 0-1 0 0,-1-1 1 0 0,0 1-1 0 0,1 0 0 0 0,0 0 1 0 0,16-4-4 0 0,0 2-1 0 0,32 0 1 0 0,11-2 314 0 0,8-6-214 0 0,81-8 435 0 0,-125 17-545 0 0,280-11 623 0 0,-272 12-571 0 0,55 0 94 0 0,110 13-1 0 0,-148-8-7 0 0,1-3 0 0 0,85-7 0 0 0,-84 2-115 0 0,59-1 23 0 0,1 6 11 0 0,-67-2 29 0 0,-27 2-55 0 0,-1-2 0 0 0,1 0 0 0 0,-1-1 1 0 0,1 0-1 0 0,-1-2 0 0 0,1 0 0 0 0,26-8 0 0 0,-39 9 10 0 0,1 1 0 0 0,0 0-1 0 0,0 0 1 0 0,9 0 0 0 0,-10 0-47 0 0,0 1 0 0 0,0 0 1 0 0,0-1-1 0 0,0 0 1 0 0,0 0-1 0 0,0 0 0 0 0,0 0 1 0 0,0-1-1 0 0,6-3 0 0 0,-6 3-5 0 0,0 0 0 0 0,1 0 0 0 0,-1 1 0 0 0,1 0-1 0 0,-1-1 1 0 0,1 1 0 0 0,-1 1 0 0 0,1-1-1 0 0,0 1 1 0 0,-1 0 0 0 0,8 0 0 0 0,-7 0-2 0 0,0 1 0 0 0,0-2 0 0 0,-1 1 1 0 0,1 0-1 0 0,0-1 0 0 0,0 0 0 0 0,-1 0 0 0 0,1 0 1 0 0,-1-1-1 0 0,6-2 0 0 0,-6 2 2 0 0,0 0 0 0 0,0 1 0 0 0,0 0 0 0 0,0-1 0 0 0,0 1 0 0 0,0 1 0 0 0,7-1 0 0 0,-7 0-5 0 0,1 1-1 0 0,0-1 0 0 0,-1 0 1 0 0,1 0-1 0 0,6-4 0 0 0,-6 3 5 0 0,0-1 0 0 0,0 0 0 0 0,0 0-1 0 0,-1 0 1 0 0,1-1 0 0 0,-1 1 0 0 0,0-1 0 0 0,0 0 0 0 0,0-1-1 0 0,5-7 1 0 0,-9 11 0 0 0,1-1 0 0 0,0 0 0 0 0,0 0 0 0 0,0 1 0 0 0,0-1 0 0 0,0 0 0 0 0,0 1 0 0 0,0-1 0 0 0,0 1 0 0 0,1-1 0 0 0,-1 1 0 0 0,1 0 0 0 0,-1 0 0 0 0,1-1 0 0 0,1 0 0 0 0,2 0 13 0 0,0 0 1 0 0,0 0-1 0 0,0 0 0 0 0,8-2 0 0 0,-9 3-9 0 0,0 0 0 0 0,0-1 0 0 0,0 0 1 0 0,-1 0-1 0 0,1 0 0 0 0,0 0 0 0 0,3-4 0 0 0,8-3 26 0 0,-3 2 39 0 0,0-1 0 0 0,-1 0 0 0 0,17-15 0 0 0,-25 21-56 0 0,-1-1 0 0 0,1 0 0 0 0,-1 1-1 0 0,0-1 1 0 0,0 0 0 0 0,0 0 0 0 0,0-1-1 0 0,0 1 1 0 0,-1 0 0 0 0,0 0 0 0 0,1-1-1 0 0,-1 1 1 0 0,0-1 0 0 0,-1 1-1 0 0,1-1 1 0 0,-1 1 0 0 0,1-1 0 0 0,-1 0-1 0 0,-1-5 1 0 0,1 6-3 0 0,-2-10 103 0 0,0-1 0 0 0,1 0 0 0 0,0 0 0 0 0,2-1-1 0 0,-1 1 1 0 0,4-17 0 0 0,1 13-78 0 0,0 1 0 0 0,-2-1-1 0 0,0-1 1 0 0,-1 1 0 0 0,-1 0-1 0 0,-1-1 1 0 0,0 1 0 0 0,-2 0 0 0 0,0-1-1 0 0,-8-30 1 0 0,-1 5-1 0 0,4 18 34 0 0,1 0 0 0 0,-5-53-1 0 0,7 34 50 0 0,-2 1 0 0 0,-2-1-1 0 0,-15-45 1 0 0,-12-15-59 0 0,13 46-64 0 0,17 50 0 0 0,0-1 0 0 0,0 1 0 0 0,0 1 0 0 0,-1-1 0 0 0,0 1 0 0 0,-1 0 0 0 0,0 0 0 0 0,0 1 0 0 0,-11-8 0 0 0,6 6 0 0 0,0 1 0 0 0,-1 0 0 0 0,-28-11 0 0 0,12 5 0 0 0,-78-30 27 0 0,43 19-1 0 0,2-3-11 0 0,42 17-3 0 0,-1 2 0 0 0,0 0 0 0 0,0 1 0 0 0,-40-8 0 0 0,17 7-12 0 0,-48-17 0 0 0,51 13 0 0 0,-64-12 0 0 0,28 18 0 0 0,-102 2 0 0 0,66 12 0 0 0,32-1 0 0 0,-97-12 0 0 0,38 0 0 0 0,71 7 10 0 0,-136-7 44 0 0,193 5-56 0 0,-1 1-1 0 0,1 0 1 0 0,-1 0 0 0 0,1 2-1 0 0,-1-1 1 0 0,1 2-1 0 0,0 0 1 0 0,0 0 0 0 0,0 1-1 0 0,0 0 1 0 0,1 1-1 0 0,0 1 1 0 0,0-1 0 0 0,-15 12-1 0 0,8-4-1 0 0,1 0-1 0 0,1 2 1 0 0,0 0-1 0 0,1 1 1 0 0,1 0-1 0 0,0 1 1 0 0,-15 26-1 0 0,-10 16 0 0 0,18-28-2 0 0,0 1 0 0 0,2 0 0 0 0,2 2 0 0 0,-15 40 0 0 0,-3 25 7 0 0,10-30 0 0 0,-24 104 0 0 0,44-143-6 0 0,1 0-1 0 0,2 1 1 0 0,1-1 0 0 0,6 58-1 0 0,33 118-25 0 0,-28-159 32 0 0,-5-19 0 0 0,10 28 0 0 0,-7-26-934 0 0,-1 1-1 0 0,3 35 1 0 0,-6-38-769 0 0,1-1 1 0 0,0 1-1 0 0,14 34 1 0 0,-3-23-5165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2:23.246"/>
    </inkml:context>
    <inkml:brush xml:id="br0">
      <inkml:brushProperty name="width" value="0.1" units="cm"/>
      <inkml:brushProperty name="height" value="0.1" units="cm"/>
      <inkml:brushProperty name="color" value="#F4F91B"/>
    </inkml:brush>
  </inkml:definitions>
  <inkml:trace contextRef="#ctx0" brushRef="#br0">2569 143 2615 0 0,'-10'-8'438'0'0,"1"0"-1"0"0,-2 1 1 0 0,-14-8-1 0 0,10 6-171 0 0,-3-1 21 0 0,-1 0-1 0 0,1 2 1 0 0,-2 0-1 0 0,-34-10 0 0 0,4 3 8 0 0,32 8-150 0 0,0 2 1 0 0,0 0-1 0 0,-1 1 0 0 0,-24-2 0 0 0,-170 10 267 0 0,129-1-351 0 0,-4 0-71 0 0,-258 13 592 0 0,-136-5 587 0 0,181-2-273 0 0,128-3-545 0 0,68-4-249 0 0,28 2-313 0 0,-1 4 1 0 0,-134 30-1 0 0,167-25-3355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2:24.912"/>
    </inkml:context>
    <inkml:brush xml:id="br0">
      <inkml:brushProperty name="width" value="0.1" units="cm"/>
      <inkml:brushProperty name="height" value="0.1" units="cm"/>
      <inkml:brushProperty name="color" value="#F4F91B"/>
    </inkml:brush>
  </inkml:definitions>
  <inkml:trace contextRef="#ctx0" brushRef="#br0">2009 24 1583 0 0,'-32'-12'2331'0'0,"21"9"-1967"0"0,-1 0 1 0 0,0 1-1 0 0,0 0 1 0 0,1 1-1 0 0,-16 0 0 0 0,-62 6-107 0 0,24 0-40 0 0,-170-4 701 0 0,23-1 176 0 0,-58 14-200 0 0,234-11-809 0 0,-276 4 549 0 0,4-27-122 0 0,234 15-570 0 0,-1 4-1 0 0,-93 10 0 0 0,120-5-421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2:26.665"/>
    </inkml:context>
    <inkml:brush xml:id="br0">
      <inkml:brushProperty name="width" value="0.1" units="cm"/>
      <inkml:brushProperty name="height" value="0.1" units="cm"/>
      <inkml:brushProperty name="color" value="#F4F91B"/>
    </inkml:brush>
  </inkml:definitions>
  <inkml:trace contextRef="#ctx0" brushRef="#br0">1974 82 1839 0 0,'-1'-1'76'0'0,"0"-1"0"0"0,0 1 0 0 0,0 0 0 0 0,0 0 0 0 0,0 0 0 0 0,0 0-1 0 0,0 0 1 0 0,-1 0 0 0 0,1 0 0 0 0,0 0 0 0 0,-1 1 0 0 0,1-1 0 0 0,0 0-1 0 0,-1 1 1 0 0,1-1 0 0 0,-1 1 0 0 0,1 0 0 0 0,0-1 0 0 0,-1 1-1 0 0,1 0 1 0 0,-1 0 0 0 0,1 0 0 0 0,-1 0 0 0 0,1 0 0 0 0,-1 0 0 0 0,-2 1-1 0 0,-7-1 15 0 0,-89 0 44 0 0,-130-13 2186 0 0,153 5-1690 0 0,-37-1 260 0 0,-42 2 79 0 0,37 1-290 0 0,-66-6 152 0 0,94 4-513 0 0,-113 5 1 0 0,-191 46-224 0 0,228-14-524 0 0,80-9 151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2:27.937"/>
    </inkml:context>
    <inkml:brush xml:id="br0">
      <inkml:brushProperty name="width" value="0.1" units="cm"/>
      <inkml:brushProperty name="height" value="0.1" units="cm"/>
      <inkml:brushProperty name="color" value="#F4F91B"/>
    </inkml:brush>
  </inkml:definitions>
  <inkml:trace contextRef="#ctx0" brushRef="#br0">1392 88 655 0 0,'-6'5'54'0'0,"5"-5"-47"0"0,-1 0 0 0 0,1 1 0 0 0,0-1 0 0 0,-1 0 0 0 0,1 0 0 0 0,-1 0 0 0 0,1 0 0 0 0,-1 0 0 0 0,1 0 0 0 0,0 0 1 0 0,-3-1-1 0 0,1 1 4 0 0,-9-1 792 0 0,1 0 0 0 0,-20-5 0 0 0,-15-1 986 0 0,-40 0-267 0 0,-66-3-354 0 0,-29-11 94 0 0,62 4-500 0 0,-198-6 484 0 0,267 23-1224 0 0,0 2 0 0 0,0 2 0 0 0,0 3 0 0 0,-62 16 0 0 0,65-10-352 0 0,-2 1-126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2:29.942"/>
    </inkml:context>
    <inkml:brush xml:id="br0">
      <inkml:brushProperty name="width" value="0.1" units="cm"/>
      <inkml:brushProperty name="height" value="0.1" units="cm"/>
      <inkml:brushProperty name="color" value="#F4F91B"/>
    </inkml:brush>
  </inkml:definitions>
  <inkml:trace contextRef="#ctx0" brushRef="#br0">1227 177 3767 0 0,'-6'-2'94'0'0,"-1"-1"-1"0"0,1 1 1 0 0,0 0-1 0 0,-1 0 1 0 0,0 0-1 0 0,1 1 1 0 0,-14 0-1 0 0,-14-4 137 0 0,-180-54 2770 0 0,-17-4-34 0 0,147 49-2221 0 0,-162-7 0 0 0,218 22-813 0 0,-1 1 0 0 0,1 2 1 0 0,0 0-1 0 0,0 2 1 0 0,0 1-1 0 0,0 1 0 0 0,1 2 1 0 0,1 0-1 0 0,-43 24 1 0 0,36-17-859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2:30.786"/>
    </inkml:context>
    <inkml:brush xml:id="br0">
      <inkml:brushProperty name="width" value="0.1" units="cm"/>
      <inkml:brushProperty name="height" value="0.1" units="cm"/>
      <inkml:brushProperty name="color" value="#F4F91B"/>
    </inkml:brush>
  </inkml:definitions>
  <inkml:trace contextRef="#ctx0" brushRef="#br0">948 28 919 0 0,'-72'-8'3716'0'0,"17"0"-1920"0"0,-111-4 0 0 0,-59 17-697 0 0,208-4-1039 0 0,-77 3-54 0 0,1 3 0 0 0,-100 23-1 0 0,160-23-345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2:32.008"/>
    </inkml:context>
    <inkml:brush xml:id="br0">
      <inkml:brushProperty name="width" value="0.1" units="cm"/>
      <inkml:brushProperty name="height" value="0.1" units="cm"/>
      <inkml:brushProperty name="color" value="#F4F91B"/>
    </inkml:brush>
  </inkml:definitions>
  <inkml:trace contextRef="#ctx0" brushRef="#br0">2187 42 1375 0 0,'-27'-34'3496'0'0,"14"34"-3155"0"0,6 1-268 0 0,-45 3-770 0 0,37-3 562 0 0,0 0 0 0 0,-1 0 1 0 0,-15-2-1 0 0,-10-5 789 0 0,-1 3 1 0 0,0 1 0 0 0,0 2-1 0 0,-49 7 1 0 0,-12 5-229 0 0,0-5 0 0 0,-108-5-1 0 0,-81-17 770 0 0,-82 0-486 0 0,274 14-695 0 0,-113 2 130 0 0,151 3-365 0 0,-90 16 0 0 0,56 0-2824 0 0,49-9-50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37:25.362"/>
    </inkml:context>
    <inkml:brush xml:id="br0">
      <inkml:brushProperty name="width" value="0.1" units="cm"/>
      <inkml:brushProperty name="height" value="0.1" units="cm"/>
      <inkml:brushProperty name="color" value="#E71224"/>
    </inkml:brush>
  </inkml:definitions>
  <inkml:trace contextRef="#ctx0" brushRef="#br0">4203 182 455 0 0,'-6'-4'488'0'0,"0"0"-1"0"0,1 0 1 0 0,-1 0-1 0 0,-8-10 1 0 0,7 8 216 0 0,1 0 0 0 0,-14-9 0 0 0,10 9-379 0 0,0 1-1 0 0,0 1 1 0 0,0 0 0 0 0,-1 0 0 0 0,1 1-1 0 0,-15-2 1 0 0,-69-7 525 0 0,20 5-227 0 0,4-5-160 0 0,-367-43 1434 0 0,165 47-1342 0 0,-100 20-230 0 0,309-7-208 0 0,-92 5 60 0 0,83-10-107 0 0,-175-7 126 0 0,149 1 28 0 0,-168 9 0 0 0,139 2-206 0 0,-118 10 28 0 0,0 26-46 0 0,-23-4 47 0 0,239-33-40 0 0,-106 0-3 0 0,47-3 77 0 0,40-1 112 0 0,0-3 1 0 0,-86-16-1 0 0,7 1 168 0 0,82 13-471 0 0,0 1 0 0 0,-1 3 0 0 0,-74 7 0 0 0,81 0-3215 0 0,2 1-1142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2:33.392"/>
    </inkml:context>
    <inkml:brush xml:id="br0">
      <inkml:brushProperty name="width" value="0.1" units="cm"/>
      <inkml:brushProperty name="height" value="0.1" units="cm"/>
      <inkml:brushProperty name="color" value="#F4F91B"/>
    </inkml:brush>
  </inkml:definitions>
  <inkml:trace contextRef="#ctx0" brushRef="#br0">2341 180 2303 0 0,'-1'-3'39'0'0,"1"2"-22"0"0,0 0 0 0 0,0-1-1 0 0,-1 1 1 0 0,1 0 0 0 0,-1 0 0 0 0,1 0-1 0 0,-1 0 1 0 0,1 0 0 0 0,-1 0 0 0 0,0 0-1 0 0,1 0 1 0 0,-1 0 0 0 0,0 0 0 0 0,0 0-1 0 0,-1 0 1 0 0,0 1 134 0 0,0-1 0 0 0,0 2 0 0 0,-1-1 0 0 0,1 0 0 0 0,0 0 0 0 0,0 1-1 0 0,0-1 1 0 0,0 1 0 0 0,0 0 0 0 0,-2 0 0 0 0,-10 3 474 0 0,2-4-389 0 0,0 0-1 0 0,0-1 1 0 0,0-1-1 0 0,1 0 1 0 0,-1 0-1 0 0,-20-8 1 0 0,3 1 155 0 0,0 4-144 0 0,0 0 0 0 0,-1 2 0 0 0,0 2-1 0 0,-45 2 1 0 0,39 0 8 0 0,-1-1 1 0 0,-55-8-1 0 0,26-4-70 0 0,9 1 290 0 0,0 2 0 0 0,-74-1 0 0 0,-296-11 147 0 0,299 12-259 0 0,-331-32 722 0 0,393 35-1173 0 0,1 3 0 0 0,-1 3 0 0 0,1 3-1 0 0,-89 15 1 0 0,95-8-271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2:35.390"/>
    </inkml:context>
    <inkml:brush xml:id="br0">
      <inkml:brushProperty name="width" value="0.1" units="cm"/>
      <inkml:brushProperty name="height" value="0.1" units="cm"/>
      <inkml:brushProperty name="color" value="#F4F91B"/>
    </inkml:brush>
  </inkml:definitions>
  <inkml:trace contextRef="#ctx0" brushRef="#br0">1144 80 4111 0 0,'-12'-9'298'0'0,"7"4"-114"0"0,-1 0 0 0 0,0 1 0 0 0,-12-7 0 0 0,7 5-92 0 0,0 1 0 0 0,0 1 1 0 0,0 0-1 0 0,0 1 0 0 0,-1 0 1 0 0,1 0-1 0 0,-1 1 0 0 0,-13 0 0 0 0,-273-12 1750 0 0,-95 24-44 0 0,368-8-1776 0 0,0 1 0 0 0,0 1-1 0 0,0 1 1 0 0,1 2 0 0 0,0 0 0 0 0,-36 16-1 0 0,-2 3-638 0 0,42-16 266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1:34.329"/>
    </inkml:context>
    <inkml:brush xml:id="br0">
      <inkml:brushProperty name="width" value="0.1" units="cm"/>
      <inkml:brushProperty name="height" value="0.1" units="cm"/>
      <inkml:brushProperty name="color" value="#F4F91B"/>
    </inkml:brush>
  </inkml:definitions>
  <inkml:trace contextRef="#ctx0" brushRef="#br0">951 134 919 0 0,'1'-3'59'0'0,"0"1"-1"0"0,0-1 0 0 0,1 1 1 0 0,0-1-1 0 0,-1 1 0 0 0,1-1 1 0 0,0 1-1 0 0,0 0 0 0 0,0 0 0 0 0,0 0 1 0 0,1 0-1 0 0,2-1 0 0 0,35-20 1124 0 0,-17 10-874 0 0,1-1 221 0 0,39-17 0 0 0,-52 27-374 0 0,-1 0 1 0 0,1 1 0 0 0,-1 0-1 0 0,1 1 1 0 0,0 0-1 0 0,19-1 1 0 0,-29 3-103 0 0,-4 1-25 0 0,-9 3-17 0 0,-19 1-3 0 0,-173-1 852 0 0,88-4-367 0 0,-23 4-38 0 0,-205-2 106 0 0,256-5-1591 0 0,-149 13-1 0 0,190-4-1420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1:35.796"/>
    </inkml:context>
    <inkml:brush xml:id="br0">
      <inkml:brushProperty name="width" value="0.1" units="cm"/>
      <inkml:brushProperty name="height" value="0.1" units="cm"/>
      <inkml:brushProperty name="color" value="#F4F91B"/>
    </inkml:brush>
  </inkml:definitions>
  <inkml:trace contextRef="#ctx0" brushRef="#br0">2406 16 1839 0 0,'-4'-3'156'0'0,"0"1"-1"0"0,-1 0 1 0 0,0 0-1 0 0,1 0 0 0 0,-1 1 1 0 0,0 0-1 0 0,0 0 1 0 0,0 0-1 0 0,0 1 0 0 0,-5-1 1 0 0,-56 4 766 0 0,46-2-1060 0 0,-173 9 385 0 0,-68 4 1106 0 0,185-7-1079 0 0,-397 29 462 0 0,-52-29-14 0 0,321-8-536 0 0,-222 19-76 0 0,422-17-112 0 0,-96 6-78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2:12.989"/>
    </inkml:context>
    <inkml:brush xml:id="br0">
      <inkml:brushProperty name="width" value="0.1" units="cm"/>
      <inkml:brushProperty name="height" value="0.1" units="cm"/>
      <inkml:brushProperty name="color" value="#F4F91B"/>
    </inkml:brush>
  </inkml:definitions>
  <inkml:trace contextRef="#ctx0" brushRef="#br0">649 115 2127 0 0,'4'4'216'0'0,"-4"-3"-173"0"0,0-1-1 0 0,0 0 0 0 0,0 1 1 0 0,0-1-1 0 0,0 0 1 0 0,0 1-1 0 0,0-1 0 0 0,-1 1 1 0 0,1-1-1 0 0,0 0 0 0 0,0 1 1 0 0,0-1-1 0 0,0 0 0 0 0,-1 1 1 0 0,1-1-1 0 0,0 0 0 0 0,0 1 1 0 0,-1-1-1 0 0,1 0 0 0 0,0 0 1 0 0,0 1-1 0 0,-1-1 0 0 0,1 0 1 0 0,0 0-1 0 0,-1 1 0 0 0,1-1 1 0 0,0 0-1 0 0,-1 0 0 0 0,-15 1 1265 0 0,-22-11 546 0 0,31 8-1729 0 0,-197-68 3427 0 0,175 60-3278 0 0,5 2-159 0 0,-1 0 0 0 0,1 2 0 0 0,-1 1 0 0 0,-45-4 0 0 0,42 9-226 0 0,-33 3 0 0 0,2 6-2970 0 0,22-1-342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2:14.413"/>
    </inkml:context>
    <inkml:brush xml:id="br0">
      <inkml:brushProperty name="width" value="0.1" units="cm"/>
      <inkml:brushProperty name="height" value="0.1" units="cm"/>
      <inkml:brushProperty name="color" value="#F4F91B"/>
    </inkml:brush>
  </inkml:definitions>
  <inkml:trace contextRef="#ctx0" brushRef="#br0">2649 98 3511 0 0,'-11'-3'302'0'0,"0"0"-1"0"0,1 1 1 0 0,-1 1-1 0 0,0 0 0 0 0,0 0 1 0 0,-19 2-1 0 0,-24-2-148 0 0,-68-20 1230 0 0,16 2-301 0 0,11-1-482 0 0,64 12-268 0 0,-42-5-1 0 0,-212 8 580 0 0,159 7-469 0 0,86-1-274 0 0,0 1 0 0 0,0 3 0 0 0,-63 14 0 0 0,77-13-97 0 0,-1-1 0 0 0,-50 1 0 0 0,-54-7 365 0 0,74-2-230 0 0,-72 8 1 0 0,12 4-12 0 0,0-4 1 0 0,-168-15-1 0 0,249 7-138 0 0,-1 2 1 0 0,1 1-1 0 0,-1 2 0 0 0,1 2 0 0 0,0 1 0 0 0,0 2 0 0 0,-46 15 1 0 0,-8 8-412 0 0,43-11 130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2:15.536"/>
    </inkml:context>
    <inkml:brush xml:id="br0">
      <inkml:brushProperty name="width" value="0.1" units="cm"/>
      <inkml:brushProperty name="height" value="0.1" units="cm"/>
      <inkml:brushProperty name="color" value="#F4F91B"/>
    </inkml:brush>
  </inkml:definitions>
  <inkml:trace contextRef="#ctx0" brushRef="#br0">1859 169 2183 0 0,'0'-1'29'0'0,"-1"1"-1"0"0,1-1 0 0 0,-1 0 0 0 0,0 0 0 0 0,1 1 0 0 0,-1-1 0 0 0,0 0 0 0 0,0 1 0 0 0,1-1 0 0 0,-1 1 1 0 0,0-1-1 0 0,0 1 0 0 0,0-1 0 0 0,0 1 0 0 0,0 0 0 0 0,0 0 0 0 0,0-1 0 0 0,-1 1 0 0 0,-26-8 677 0 0,20 6-336 0 0,-2-1-97 0 0,0 1 0 0 0,0 0-1 0 0,-1 1 1 0 0,1 0-1 0 0,-1 0 1 0 0,1 1-1 0 0,-1 1 1 0 0,-18 2-1 0 0,9 0-111 0 0,0-1 0 0 0,0 0 0 0 0,1-2 0 0 0,-1 0-1 0 0,-25-4 1 0 0,-98-23 975 0 0,17 3-49 0 0,-100 11-155 0 0,11 0-2 0 0,-132-39 762 0 0,170 35-1364 0 0,147 17-328 0 0,-1 1 1 0 0,1 1 0 0 0,-57 13-1 0 0,-3 8-1060 0 0,42-10-3330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2:17.194"/>
    </inkml:context>
    <inkml:brush xml:id="br0">
      <inkml:brushProperty name="width" value="0.1" units="cm"/>
      <inkml:brushProperty name="height" value="0.1" units="cm"/>
      <inkml:brushProperty name="color" value="#F4F91B"/>
    </inkml:brush>
  </inkml:definitions>
  <inkml:trace contextRef="#ctx0" brushRef="#br0">2530 44 919 0 0,'-2'0'99'0'0,"1"0"0"0"0,-1 0-1 0 0,0 1 1 0 0,0-1 0 0 0,1 1-1 0 0,-1-1 1 0 0,1 1 0 0 0,-1 0-1 0 0,0-1 1 0 0,1 1 0 0 0,-1 0-1 0 0,1 0 1 0 0,0 0 0 0 0,-1 0-1 0 0,1 0 1 0 0,0 0 0 0 0,-1 1-1 0 0,-1 2 1 0 0,2-3 14 0 0,0 1-1 0 0,-1-1 0 0 0,1 1 1 0 0,-1-1-1 0 0,0 0 1 0 0,1 1-1 0 0,-1-1 1 0 0,0 0-1 0 0,1 0 1 0 0,-1 0-1 0 0,-4 1 0 0 0,3-2 120 0 0,-1-1 0 0 0,0 1 0 0 0,0-1 0 0 0,1 0 0 0 0,-1 0 0 0 0,1 0 0 0 0,-1 0 0 0 0,1-1 0 0 0,-1 1 0 0 0,1-1-1 0 0,-6-3 1 0 0,-6-3 464 0 0,-13-2 105 0 0,-54-13-1 0 0,47 16-515 0 0,0 2 0 0 0,-1 1 0 0 0,-36 1-1 0 0,-111 9-74 0 0,74 0-97 0 0,-99 10 209 0 0,184-14-266 0 0,-215 30 301 0 0,-53 4-196 0 0,198-29-47 0 0,0-4 1 0 0,0-5 0 0 0,-99-14-1 0 0,193 16-113 0 0,-273-32 332 0 0,228 30-357 0 0,0 2 0 0 0,0 1 1 0 0,-1 3-1 0 0,-46 10 0 0 0,43-3-119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2:18.792"/>
    </inkml:context>
    <inkml:brush xml:id="br0">
      <inkml:brushProperty name="width" value="0.1" units="cm"/>
      <inkml:brushProperty name="height" value="0.1" units="cm"/>
      <inkml:brushProperty name="color" value="#F4F91B"/>
    </inkml:brush>
  </inkml:definitions>
  <inkml:trace contextRef="#ctx0" brushRef="#br0">2285 196 3679 0 0,'-6'-4'199'0'0,"0"0"-1"0"0,0 0 0 0 0,-1 0 0 0 0,0 1 0 0 0,-10-5 0 0 0,-6-2-176 0 0,-25-17 286 0 0,38 20-72 0 0,0 1 0 0 0,0 0 0 0 0,0 1 0 0 0,-1 0 0 0 0,0 1 0 0 0,0 0 0 0 0,0 1 0 0 0,0 0 0 0 0,-17-2 0 0 0,-227-19 1572 0 0,118 11-863 0 0,-141 2-48 0 0,16 2-458 0 0,162 0-303 0 0,-226-9 174 0 0,291 19-323 0 0,-267 14 105 0 0,243-9-153 0 0,1 3 1 0 0,1 2-1 0 0,-66 22 1 0 0,73-15-295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2:20.986"/>
    </inkml:context>
    <inkml:brush xml:id="br0">
      <inkml:brushProperty name="width" value="0.1" units="cm"/>
      <inkml:brushProperty name="height" value="0.1" units="cm"/>
      <inkml:brushProperty name="color" value="#F4F91B"/>
    </inkml:brush>
  </inkml:definitions>
  <inkml:trace contextRef="#ctx0" brushRef="#br0">2441 70 5615 0 0,'-5'-2'78'0'0,"-1"1"-1"0"0,1-1 1 0 0,-1 1-1 0 0,1 0 1 0 0,-1 0 0 0 0,0 0-1 0 0,1 1 1 0 0,-1 0-1 0 0,-9 1 1 0 0,-55 9 73 0 0,62-8-126 0 0,-81 12 208 0 0,-1-4 0 0 0,-175-4 0 0 0,-7 2 1228 0 0,-25-1-901 0 0,-296-54 1400 0 0,223-14-784 0 0,331 56-1117 0 0,-1 1-1 0 0,-77 2 0 0 0,93 4-1807 0 0,-35 8 1 0 0,16 0-2162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37:18.430"/>
    </inkml:context>
    <inkml:brush xml:id="br0">
      <inkml:brushProperty name="width" value="0.1" units="cm"/>
      <inkml:brushProperty name="height" value="0.1" units="cm"/>
      <inkml:brushProperty name="color" value="#E71224"/>
    </inkml:brush>
  </inkml:definitions>
  <inkml:trace contextRef="#ctx0" brushRef="#br0">275 12 919 0 0,'-6'7'1108'0'0,"3"-25"2412"0"0,-36 26-2740 0 0,15-7-521 0 0,-38 7 0 0 0,23-3-91 0 0,26-5-85 0 0,-7 2 88 0 0,13 1-75 0 0,5-2-72 0 0,0-1 0 0 0,0 1-1 0 0,0 0 1 0 0,0-1 0 0 0,0 1 0 0 0,0-1-1 0 0,0 1 1 0 0,0-1 0 0 0,-1 0 0 0 0,1 0-1 0 0,0 0 1 0 0,0 0 0 0 0,0-1 0 0 0,-4 0-1 0 0,5 1-6 0 0,0 0-1 0 0,1 0 1 0 0,-1 0-1 0 0,0 0 1 0 0,1 0-1 0 0,-1 0 0 0 0,0 0 1 0 0,0 0-1 0 0,1 0 1 0 0,-1 0-1 0 0,0 1 0 0 0,1-1 1 0 0,-1 0-1 0 0,0 0 1 0 0,1 1-1 0 0,-1-1 1 0 0,1 1-1 0 0,-2 0 0 0 0,-7 2 416 0 0,5-5 43 0 0,8-4 12 0 0,-3 5-436 0 0,0 0-1 0 0,0 0 0 0 0,0 1 0 0 0,0-1 1 0 0,0 0-1 0 0,0 1 0 0 0,0-1 0 0 0,0 1 0 0 0,0-1 1 0 0,1 1-1 0 0,-1-1 0 0 0,0 1 0 0 0,2 0 1 0 0,44-1 771 0 0,-36 1-562 0 0,-8-1-215 0 0,0 1 1 0 0,1 0 0 0 0,-1 0-1 0 0,0 0 1 0 0,1 1-1 0 0,-1-1 1 0 0,5 2-1 0 0,16 5 201 0 0,1-2-1 0 0,42 5 0 0 0,-9-3 123 0 0,-35-4-131 0 0,30 0 1 0 0,-36-3-138 0 0,0 1 0 0 0,1 0 0 0 0,26 7 0 0 0,-20-3 1 0 0,42 3-1 0 0,-53-7-45 0 0,65 11 188 0 0,-20-13-129 0 0,-22 0-79 0 0,-28 1-17 0 0,1 0-2 0 0,0 0 1 0 0,0 0-1 0 0,0 1 1 0 0,0 0 0 0 0,14 4-1 0 0,17 2-16 0 0,-9-2 0 0 0,-17-3 13 0 0,-1 0-1 0 0,22-1 0 0 0,18 3 15 0 0,8 0-27 0 0,-18-2 0 0 0,116 10 0 0 0,-111-11 25 0 0,-29-1-5 0 0,27 3-1 0 0,16 1-19 0 0,-45-4 0 0 0,0 0 0 0 0,22 5 0 0 0,-30-4 0 0 0,-1 0 0 0 0,1-1 0 0 0,0 0 0 0 0,-1 0 0 0 0,1-1 0 0 0,9-2 0 0 0,-8 1 0 0 0,-1 1 0 0 0,1 0 0 0 0,-1 1 0 0 0,16 1 0 0 0,-17 0 0 0 0,0-1 0 0 0,0 0 0 0 0,1 0 0 0 0,-1-1 0 0 0,0 0 0 0 0,0 0 0 0 0,0 0 0 0 0,12-5 0 0 0,39-3 0 0 0,106-31 64 0 0,-13 4-64 0 0,-129 31 0 0 0,-10 2 0 0 0,1 0 0 0 0,-1 1 0 0 0,0 0 0 0 0,1 1 0 0 0,18 2 0 0 0,-31-1-25 0 0,-1 0 1 0 0,0 0-1 0 0,0 0 0 0 0,0 0 0 0 0,1 0 0 0 0,-1 0 0 0 0,0 0 0 0 0,0 0 1 0 0,1 0-1 0 0,-1 0 0 0 0,0 0 0 0 0,0 0 0 0 0,1 0 0 0 0,-1 0 0 0 0,0 0 1 0 0,0 1-1 0 0,0-1 0 0 0,1 0 0 0 0,-1 0 0 0 0,0 0 0 0 0,0 0 0 0 0,0 0 1 0 0,0 1-1 0 0,1-1 0 0 0,-1 0 0 0 0,0 0 0 0 0,0 0 0 0 0,0 1 1 0 0,0-1-1 0 0,0 0 0 0 0,0 0 0 0 0,1 1 0 0 0,-1-1 0 0 0,0 0 0 0 0,0 0 1 0 0,0 0-1 0 0,0 1 0 0 0,0-1 0 0 0,0 0 0 0 0,0 1 0 0 0,-7 7-3096 0 0,-4-2-1331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1:23.746"/>
    </inkml:context>
    <inkml:brush xml:id="br0">
      <inkml:brushProperty name="width" value="0.1" units="cm"/>
      <inkml:brushProperty name="height" value="0.1" units="cm"/>
      <inkml:brushProperty name="color" value="#F4F91B"/>
    </inkml:brush>
  </inkml:definitions>
  <inkml:trace contextRef="#ctx0" brushRef="#br0">1273 34 2327 0 0,'-3'-2'21'0'0,"0"1"0"0"0,-1-1-1 0 0,1 1 1 0 0,-1 0-1 0 0,1 0 1 0 0,-1 0-1 0 0,0 1 1 0 0,1-1-1 0 0,-1 1 1 0 0,-5 0 0 0 0,-4-1-8 0 0,-93-13 1346 0 0,0 6 0 0 0,-194 9-1 0 0,45 9-367 0 0,-57 4-503 0 0,200-10-2709 0 0,88-4-313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1:25.132"/>
    </inkml:context>
    <inkml:brush xml:id="br0">
      <inkml:brushProperty name="width" value="0.1" units="cm"/>
      <inkml:brushProperty name="height" value="0.1" units="cm"/>
      <inkml:brushProperty name="color" value="#F4F91B"/>
    </inkml:brush>
  </inkml:definitions>
  <inkml:trace contextRef="#ctx0" brushRef="#br0">583 48 919 0 0,'-8'-1'572'0'0,"1"1"0"0"0,0-2 0 0 0,-1 1 0 0 0,-8-4 0 0 0,-16-3 752 0 0,-29-4 61 0 0,35 6-911 0 0,-1 1 1 0 0,-30-1-1 0 0,13 4-320 0 0,-1 3-1 0 0,1 1 0 0 0,-1 2 1 0 0,-84 20-1 0 0,103-16-304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1:26.422"/>
    </inkml:context>
    <inkml:brush xml:id="br0">
      <inkml:brushProperty name="width" value="0.1" units="cm"/>
      <inkml:brushProperty name="height" value="0.1" units="cm"/>
      <inkml:brushProperty name="color" value="#F4F91B"/>
    </inkml:brush>
  </inkml:definitions>
  <inkml:trace contextRef="#ctx0" brushRef="#br0">3337 84 2303 0 0,'-2'-2'63'0'0,"-1"0"1"0"0,0 0-1 0 0,0 0 0 0 0,1 0 0 0 0,-1 1 0 0 0,0-1 0 0 0,-1 1 0 0 0,1 0 0 0 0,0 0 0 0 0,0 0 0 0 0,0 0 0 0 0,-4 0 0 0 0,-44-2 1286 0 0,34 3-1278 0 0,-195-15 1087 0 0,155 10-568 0 0,-185-12 1433 0 0,118 14-1513 0 0,-225-2 637 0 0,0 25-2344 0 0,299-14 6 0 0</inkml:trace>
  <inkml:trace contextRef="#ctx0" brushRef="#br0" timeOffset="1">930 84 1375 0 0,'-149'-48'4488'0'0,"107"37"-3948"0"0,0 2 0 0 0,0 2 0 0 0,-79-2 0 0 0,-133 15-263 0 0,160-2-247 0 0,-47 4-187 0 0,97-5-97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1:27.751"/>
    </inkml:context>
    <inkml:brush xml:id="br0">
      <inkml:brushProperty name="width" value="0.1" units="cm"/>
      <inkml:brushProperty name="height" value="0.1" units="cm"/>
      <inkml:brushProperty name="color" value="#F4F91B"/>
    </inkml:brush>
  </inkml:definitions>
  <inkml:trace contextRef="#ctx0" brushRef="#br0">1758 111 919 0 0,'-4'-17'90'0'0,"2"12"106"0"0,0 0-1 0 0,1-1 1 0 0,-1 1 0 0 0,0-11-1 0 0,3 14 5 0 0,-2 0 0 0 0,1 0-1 0 0,0 0 1 0 0,0 0 0 0 0,-1 0-1 0 0,1 0 1 0 0,-1-1 0 0 0,1 1-1 0 0,-1 0 1 0 0,0 0 0 0 0,0 1-1 0 0,0-1 1 0 0,0 0 0 0 0,0 0-1 0 0,0 0 1 0 0,-1 1 0 0 0,1-1-1 0 0,-2-1 1 0 0,0 1-127 0 0,0 0-1 0 0,1 0 1 0 0,-1 0-1 0 0,0 1 1 0 0,0-1-1 0 0,0 1 1 0 0,0 0 0 0 0,0 0-1 0 0,-1 0 1 0 0,-5 0-1 0 0,-2-1 106 0 0,0 2-1 0 0,0 0 0 0 0,0 0 1 0 0,0 1-1 0 0,-21 4 0 0 0,-32 13 215 0 0,46-12-321 0 0,-1-1 0 0 0,0 0 1 0 0,0-2-1 0 0,-20 2 0 0 0,-275 7 1391 0 0,249-10-1301 0 0,-121-1 112 0 0,36-7-93 0 0,-201 18 0 0 0,130 17-171 0 0,127-12-3036 0 0,49-7-259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1:30.584"/>
    </inkml:context>
    <inkml:brush xml:id="br0">
      <inkml:brushProperty name="width" value="0.1" units="cm"/>
      <inkml:brushProperty name="height" value="0.1" units="cm"/>
      <inkml:brushProperty name="color" value="#F4F91B"/>
    </inkml:brush>
  </inkml:definitions>
  <inkml:trace contextRef="#ctx0" brushRef="#br0">5196 107 1375 0 0,'-476'-20'5516'0'0,"341"12"-4912"0"0,104 6-764 0 0,0 2 0 0 0,-48 4 0 0 0,43 2-2320 0 0</inkml:trace>
  <inkml:trace contextRef="#ctx0" brushRef="#br0" timeOffset="1">4116 61 5495 0 0,'-1'-3'63'0'0,"0"1"-1"0"0,-1-1 1 0 0,0 1-1 0 0,0-1 1 0 0,0 1-1 0 0,0 0 1 0 0,0 0-1 0 0,0 0 1 0 0,0 0-1 0 0,0 1 0 0 0,-1-1 1 0 0,1 0-1 0 0,-1 1 1 0 0,1 0-1 0 0,-1 0 1 0 0,-5-2-1 0 0,-2 0 152 0 0,-1 1-1 0 0,0 0 1 0 0,-13 0-1 0 0,4 0-159 0 0,-292-12 215 0 0,231 13-109 0 0,-107 2 84 0 0,138 2-260 0 0,-88 17 0 0 0,95-10-67 0 0</inkml:trace>
  <inkml:trace contextRef="#ctx0" brushRef="#br0" timeOffset="2">2621 213 919 0 0,'0'-3'330'0'0,"-1"1"0"0"0,1 0-1 0 0,-1-1 1 0 0,0 1 0 0 0,0 0-1 0 0,0 0 1 0 0,0 0 0 0 0,0 0-1 0 0,0 0 1 0 0,-1 0 0 0 0,1 0-1 0 0,-1 0 1 0 0,0 0 0 0 0,-2-2-1 0 0,1 2-167 0 0,0 0 0 0 0,0 0 0 0 0,0 1 0 0 0,0-1 0 0 0,0 1 0 0 0,0 0-1 0 0,-1 0 1 0 0,1 0 0 0 0,-5 0 0 0 0,-6-1-296 0 0,-1 2 0 0 0,1 0-1 0 0,0 1 1 0 0,-17 2 0 0 0,3 0 521 0 0,-57-2-167 0 0,1-4-1 0 0,-99-15 0 0 0,44 3 187 0 0,103 13-366 0 0,0 1-1 0 0,0 2 1 0 0,0 1-1 0 0,0 2 0 0 0,1 2 1 0 0,-1 1-1 0 0,1 1 1 0 0,-46 18-1 0 0,29-7-630 0 0,-2 0-2309 0 0</inkml:trace>
  <inkml:trace contextRef="#ctx0" brushRef="#br0" timeOffset="3">809 174 7367 0 0,'-8'-16'273'0'0,"-22"-26"-1"0"0,26 36-101 0 0,-2 1-1 0 0,1 0 0 0 0,0 0 0 0 0,-1 0 0 0 0,0 1 1 0 0,0-1-1 0 0,-12-5 0 0 0,-6-1 80 0 0,-2 1-1 0 0,1 2 1 0 0,-1 0-1 0 0,-1 1 1 0 0,1 2 0 0 0,-32-3-1 0 0,-167 1-333 0 0,194 7 162 0 0,-15 1-275 0 0,0 1-1 0 0,-57 12 0 0 0,52-3-113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1:31.920"/>
    </inkml:context>
    <inkml:brush xml:id="br0">
      <inkml:brushProperty name="width" value="0.1" units="cm"/>
      <inkml:brushProperty name="height" value="0.1" units="cm"/>
      <inkml:brushProperty name="color" value="#F4F91B"/>
    </inkml:brush>
  </inkml:definitions>
  <inkml:trace contextRef="#ctx0" brushRef="#br0">3944 256 2759 0 0,'-5'-7'434'0'0,"-1"1"0"0"0,-1 0 0 0 0,1 0 0 0 0,-1 1-1 0 0,0-1 1 0 0,0 2 0 0 0,0-1 0 0 0,-16-6 0 0 0,-2 0 265 0 0,-40-11 0 0 0,46 17-668 0 0,-1 1-1 0 0,0 1 1 0 0,-30-1-1 0 0,-62 4 23 0 0,82 1-51 0 0,-79 0 5 0 0,-123 6 12 0 0,178-3-45 0 0,1 3 0 0 0,-70 18 0 0 0,73-14-202 0 0</inkml:trace>
  <inkml:trace contextRef="#ctx0" brushRef="#br0" timeOffset="1">1898 198 919 0 0,'2'-2'270'0'0,"-1"-1"0"0"0,0 1 0 0 0,-1 0 0 0 0,1-1 0 0 0,0 1 0 0 0,-1-1 0 0 0,1 0 0 0 0,-1 1-1 0 0,0-1 1 0 0,0 1 0 0 0,0-1 0 0 0,0 0 0 0 0,-1-4 0 0 0,0 6-248 0 0,1-1 1 0 0,-1 1-1 0 0,1-1 1 0 0,-1 1-1 0 0,1 0 1 0 0,-1-1-1 0 0,0 1 0 0 0,0 0 1 0 0,0-1-1 0 0,0 1 1 0 0,0 0-1 0 0,0 0 1 0 0,0 0-1 0 0,0 0 1 0 0,0 0-1 0 0,0 0 1 0 0,-1 0-1 0 0,1 0 0 0 0,0 0 1 0 0,-1 1-1 0 0,1-1 1 0 0,-1 0-1 0 0,-1 0 1 0 0,-52-11 680 0 0,-1 2 1 0 0,-112-4-1 0 0,61 6-187 0 0,-180 5 242 0 0,199 7-377 0 0,-164-17 0 0 0,70-18 272 0 0,-69-9 97 0 0,203 38-720 0 0,1 1 0 0 0,-1 2-1 0 0,-75 12 1 0 0,12 8-3156 0 0,57-9-214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1:32.886"/>
    </inkml:context>
    <inkml:brush xml:id="br0">
      <inkml:brushProperty name="width" value="0.1" units="cm"/>
      <inkml:brushProperty name="height" value="0.1" units="cm"/>
      <inkml:brushProperty name="color" value="#F4F91B"/>
    </inkml:brush>
  </inkml:definitions>
  <inkml:trace contextRef="#ctx0" brushRef="#br0">2451 0 2303 0 0,'-25'6'822'0'0,"-54"1"-736"0"0,14-3 290 0 0,-122 5 3295 0 0,90-2-3143 0 0,1-1-123 0 0,51-6-389 0 0,-89 0 317 0 0,-153 19 0 0 0,225-13-159 0 0,-77 0-1 0 0,-61-14 69 0 0,75 2 63 0 0,28 8 85 0 0,-159 22-1 0 0,155-12-304 0 0,-98 15 292 0 0,147-17-1979 0 0,-90 29 1 0 0,80-16-1749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1:47.488"/>
    </inkml:context>
    <inkml:brush xml:id="br0">
      <inkml:brushProperty name="width" value="0.1" units="cm"/>
      <inkml:brushProperty name="height" value="0.1" units="cm"/>
      <inkml:brushProperty name="color" value="#F4F91B"/>
    </inkml:brush>
  </inkml:definitions>
  <inkml:trace contextRef="#ctx0" brushRef="#br0">2182 112 919 0 0,'1'-2'78'0'0,"0"1"0"0"0,-1-1-1 0 0,1 1 1 0 0,0-1-1 0 0,0 0 1 0 0,-1 1-1 0 0,1-1 1 0 0,-1 0-1 0 0,0 0 1 0 0,1 1-1 0 0,-1-1 1 0 0,0 0-1 0 0,0 0 1 0 0,0 0-1 0 0,0 1 1 0 0,0-1-1 0 0,-1 0 1 0 0,1 0-1 0 0,-1 0 1 0 0,1 1-1 0 0,-1-3 1 0 0,-1 2 4 0 0,1 1 0 0 0,-1-1 0 0 0,0 1 0 0 0,1-1 1 0 0,-1 1-1 0 0,0-1 0 0 0,0 1 0 0 0,0 0 0 0 0,0 0 0 0 0,0 0 0 0 0,0 0 1 0 0,0 0-1 0 0,0 1 0 0 0,0-1 0 0 0,-1 0 0 0 0,1 1 0 0 0,-3 0 0 0 0,-18-3 160 0 0,1 2 0 0 0,-1 1 0 0 0,0 1 0 0 0,-37 6 0 0 0,31-4-190 0 0,-62 6-45 0 0,0-5 0 0 0,-109-7 0 0 0,-423-9 430 0 0,129-17-103 0 0,304 12 212 0 0,154 14-446 0 0,-1 1-1 0 0,1 2 0 0 0,-1 2 0 0 0,-45 8 0 0 0,64-8-99 0 0,15-2 0 0 0,-1 0 0 0 0,1 0 0 0 0,-1 1 0 0 0,1 0 0 0 0,-1 0 0 0 0,-6 2 0 0 0,10-3 1 0 0,0 0 0 0 0,0 0-1 0 0,0 0 1 0 0,0 0 0 0 0,0 0-1 0 0,0 0 1 0 0,0 0 0 0 0,0 0-1 0 0,0 0 1 0 0,0 0 0 0 0,0 0-1 0 0,0 0 1 0 0,-1 0 0 0 0,1 0-1 0 0,0 0 1 0 0,0 0 0 0 0,0 0-1 0 0,0 0 1 0 0,0 0 0 0 0,0 0-1 0 0,0 0 1 0 0,0 0 0 0 0,0 0-1 0 0,0 0 1 0 0,0 0 0 0 0,0 0-1 0 0,0 0 1 0 0,0 0 0 0 0,0 1-1 0 0,0-1 1 0 0,0 0-1 0 0,0 0 1 0 0,0 0 0 0 0,0 0-1 0 0,0 0 1 0 0,0 0 0 0 0,0 0-1 0 0,0 0 1 0 0,0 0 0 0 0,0 0-1 0 0,0 0 1 0 0,0 0 0 0 0,0 0-1 0 0,0 0 1 0 0,0 0 0 0 0,0 0-1 0 0,0 1 1 0 0,0-1 0 0 0,0 0-1 0 0,0 0 1 0 0,0 0 0 0 0,0 0-1 0 0,0 0 1 0 0,0 0 0 0 0,0 0-1 0 0,0 0 1 0 0,0 0 0 0 0,0 0-1 0 0,0 0 1 0 0,0 0 0 0 0,0 0-1 0 0,0 0 1 0 0,0 0 0 0 0,0 0-1 0 0,0 0 1 0 0,0 0 0 0 0,1 0-1 0 0,5 2 72 0 0,9-1 141 0 0,336-17 946 0 0,-63 1-1176 0 0,5 26 43 0 0,-78 0 66 0 0,359 26-47 0 0,-505-32-4 0 0,216 20 83 0 0,-68-18-60 0 0,-209-8-55 0 0,-10-2 12 0 0,-14-1 24 0 0,-472-19 94 0 0,244 17-97 0 0,88 4 26 0 0,0 8-1 0 0,-171 27 1 0 0,36-3-15 0 0,284-29-53 0 0,1 0 0 0 0,-1 0 0 0 0,0 0 0 0 0,1 1 0 0 0,0 0 0 0 0,0 1 0 0 0,-10 4 0 0 0,18-6 6 0 0,0 0-1 0 0,0 0 0 0 0,0 0 1 0 0,0-1-1 0 0,1 1 0 0 0,-1-1 1 0 0,0 0-1 0 0,0 1 0 0 0,5-1 1 0 0,141-2 121 0 0,83 2 2 0 0,-10-4-118 0 0,69 3-12 0 0,643 96 65 0 0,-878-88-64 0 0,0-4 0 0 0,99-4 0 0 0,-143-2 0 0 0,-16 0 0 0 0,-21-1 0 0 0,-17 5-108 0 0,-64 8 0 0 0,83-6 26 0 0,-45 4-132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1:50.377"/>
    </inkml:context>
    <inkml:brush xml:id="br0">
      <inkml:brushProperty name="width" value="0.1" units="cm"/>
      <inkml:brushProperty name="height" value="0.1" units="cm"/>
      <inkml:brushProperty name="color" value="#F4F91B"/>
    </inkml:brush>
  </inkml:definitions>
  <inkml:trace contextRef="#ctx0" brushRef="#br0">6508 79 2303 0 0,'-9'-7'261'0'0,"0"0"-1"0"0,0 0 1 0 0,0 1-1 0 0,-1 0 1 0 0,0 1-1 0 0,-1 0 1 0 0,1 0-1 0 0,-19-4 0 0 0,11 3-239 0 0,-1 2 0 0 0,1 0-1 0 0,-1 1 1 0 0,1 1-1 0 0,-1 0 1 0 0,0 2-1 0 0,-20 1 1 0 0,-136 24 139 0 0,59-6-117 0 0,-98 3 521 0 0,-304-7 0 0 0,230-35 261 0 0,146 8-722 0 0,-410-15 556 0 0,269 23-414 0 0,222 5-197 0 0,-95 13-1 0 0,33-1-6 0 0,5-1 74 0 0,59-5-44 0 0,-103-1-1 0 0,29-20 92 0 0,-3-1 391 0 0,105 13-428 0 0,-3 0-55 0 0,-1 1-1 0 0,-47 6 0 0 0,18 0-39 0 0,-87-2 0 0 0,92-4-26 0 0,16 4-4 0 0,1 1 0 0 0,-77 18 0 0 0,78-12 0 0 0,-1-3 0 0 0,-78 5 0 0 0,78-10 0 0 0,0 3 0 0 0,-45 10 0 0 0,82-15 0 0 0,-53 14 0 0 0,34-8 0 0 0,-1-1 0 0 0,-35 3 0 0 0,-53 3 36 0 0,-169 38 0 0 0,243-43-36 0 0,-61 2 0 0 0,-6 0 0 0 0,-216 24 0 0 0,192-20 0 0 0,54-4 0 0 0,-159 2-2 0 0,88-7 68 0 0,-42 12 62 0 0,143-10-128 0 0,40-4 6 0 0,10 1 7 0 0,9 1 22 0 0,9-2 16 0 0,1 2 0 0 0,0 0 0 0 0,-1 2 0 0 0,1 0 0 0 0,21 9 0 0 0,4-1-35 0 0,0-3-1 0 0,1-1 0 0 0,0-3 0 0 0,91 0 0 0 0,62-19 111 0 0,-26 1-120 0 0,257-23 66 0 0,-252 16-80 0 0,381-9 8 0 0,-226 39 0 0 0,-331-10 0 0 0,312 30 0 0 0,-301-24 0 0 0,-11-3 0 0 0,-9-2 0 0 0,-52-10 0 0 0,-151-4 69 0 0,-146-7 54 0 0,96 7-72 0 0,-39-2-38 0 0,-183 9 20 0 0,0 38-243 0 0,469-32 151 0 0,-92 16-743 0 0,84-13 408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12:12.084"/>
    </inkml:context>
    <inkml:brush xml:id="br0">
      <inkml:brushProperty name="width" value="0.1" units="cm"/>
      <inkml:brushProperty name="height" value="0.1" units="cm"/>
      <inkml:brushProperty name="color" value="#F4F91B"/>
    </inkml:brush>
  </inkml:definitions>
  <inkml:trace contextRef="#ctx0" brushRef="#br0">215 1417 2815 0 0,'-33'2'302'0'0,"31"-1"-203"0"0,1-1 1 0 0,-1 0-1 0 0,0 0 1 0 0,0 0-1 0 0,0 0 1 0 0,0 0 0 0 0,1-1-1 0 0,-1 1 1 0 0,0 0-1 0 0,0-1 1 0 0,1 0-1 0 0,-1 1 1 0 0,0-1-1 0 0,1 0 1 0 0,-1 0-1 0 0,0 0 1 0 0,1 0-1 0 0,-1 0 1 0 0,1 0-1 0 0,0 0 1 0 0,-1 0-1 0 0,1-1 1 0 0,0 1 0 0 0,0 0-1 0 0,0-1 1 0 0,0 1-1 0 0,0-1 1 0 0,0 1-1 0 0,0-1 1 0 0,0 0-1 0 0,0 1 1 0 0,1-1-1 0 0,-1 0 1 0 0,1 0-1 0 0,0 0 1 0 0,-1 1-1 0 0,1-1 1 0 0,0 0 0 0 0,0-3-1 0 0,-1-10 740 0 0,-3-18 1223 0 0,4 31-1915 0 0,0 0-1 0 0,-1 1 0 0 0,0-1 0 0 0,1 0 0 0 0,-1 0 0 0 0,0 0 0 0 0,0 1 0 0 0,0-1 1 0 0,0 0-1 0 0,0 1 0 0 0,0-1 0 0 0,-1 1 0 0 0,1 0 0 0 0,-2-2 0 0 0,2 2-49 0 0,-1 0 0 0 0,1 0 0 0 0,0 1 0 0 0,-1-1 0 0 0,1 1-1 0 0,-1-1 1 0 0,1 1 0 0 0,-1-1 0 0 0,1 1 0 0 0,-1 0 0 0 0,1 0 0 0 0,-1 0-1 0 0,0 0 1 0 0,1 0 0 0 0,-1 0 0 0 0,1 0 0 0 0,-1 0 0 0 0,1 0 0 0 0,-1 1-1 0 0,-1 0 1 0 0,3-1-69 0 0,-1 0 0 0 0,0 1 1 0 0,1-1-1 0 0,-1 0 0 0 0,1 0 0 0 0,-1 1 0 0 0,1-1 0 0 0,-1 1 0 0 0,1-1 0 0 0,-1 0 0 0 0,1 1 0 0 0,-1-1 1 0 0,1 1-1 0 0,0-1 0 0 0,-1 1 0 0 0,1 0 0 0 0,0-1 0 0 0,-1 1 0 0 0,1-1 0 0 0,0 1 0 0 0,0-1 0 0 0,0 1 0 0 0,-1 0 1 0 0,1-1-1 0 0,0 1 0 0 0,0 0 0 0 0,0-1 0 0 0,0 1 0 0 0,0-1 0 0 0,0 1 0 0 0,0 0 0 0 0,0-1 0 0 0,0 1 1 0 0,1 0-1 0 0,-1-1 0 0 0,0 1 0 0 0,0-1 0 0 0,0 1 0 0 0,1 0 0 0 0,-1-1 0 0 0,0 1 0 0 0,1-1 0 0 0,-1 1 1 0 0,1-1-1 0 0,-1 1 0 0 0,0-1 0 0 0,2 1 0 0 0,-2 0 10 0 0,1 0 0 0 0,1 0 0 0 0,-1 0 0 0 0,0 0 1 0 0,0 0-1 0 0,0 0 0 0 0,0 0 0 0 0,1-1 0 0 0,-1 1 0 0 0,0 0 0 0 0,1-1 1 0 0,-1 1-1 0 0,0-1 0 0 0,1 0 0 0 0,-1 1 0 0 0,1-1 0 0 0,1 0 0 0 0,28 0 798 0 0,-26-1-678 0 0,-1 1-1 0 0,0-1 1 0 0,1 1 0 0 0,-1 1 0 0 0,8 0 0 0 0,22 6 436 0 0,-25-5-491 0 0,1-1-1 0 0,-1 2 1 0 0,14 4-1 0 0,9 5 296 0 0,61 15-1 0 0,-51-16-152 0 0,-27-8-99 0 0,0-1-1 0 0,1 0 1 0 0,-1-1-1 0 0,22-1 1 0 0,31 2 276 0 0,14 6-233 0 0,25-2-19 0 0,-45-4-83 0 0,-35-2-32 0 0,52-7-1 0 0,-46 3-39 0 0,15 2 49 0 0,0 2 0 0 0,0 2 0 0 0,72 12 0 0 0,-116-14-64 0 0,16 2 61 0 0,1-1 0 0 0,24-3 0 0 0,2 0 12 0 0,-5 3-38 0 0,-25 0-2 0 0,1 0 0 0 0,-1-2 0 0 0,1 0 0 0 0,26-5 0 0 0,-13-4 29 0 0,17-2 80 0 0,12 12-66 0 0,-39-3-76 0 0,-11 1 0 0 0,1 0 0 0 0,-1 1 0 0 0,1 0 0 0 0,0 1 0 0 0,-1 0 0 0 0,1 1 0 0 0,0 0 0 0 0,-1 0 0 0 0,15 5 0 0 0,-13-3 0 0 0,0-1 0 0 0,0 0 0 0 0,0-1 0 0 0,0 0 0 0 0,23-1 0 0 0,-17 0 0 0 0,33-3 23 0 0,-37 1-13 0 0,0 1 0 0 0,0 1 1 0 0,23 2-1 0 0,-22-2-10 0 0,-1 0 0 0 0,1-1 0 0 0,-1-1 0 0 0,1 0 0 0 0,-1-1 0 0 0,0 0 0 0 0,0-2 0 0 0,19-7 0 0 0,-32 12 0 0 0,2-2 0 0 0,1 0 0 0 0,-1 1 0 0 0,1-1 0 0 0,0 1 0 0 0,0 0 0 0 0,0 0 0 0 0,0 1 0 0 0,0-1 0 0 0,0 1 0 0 0,0-1 0 0 0,0 1 0 0 0,0 1 0 0 0,0-1 0 0 0,6 2 0 0 0,1-1 0 0 0,-1 0 0 0 0,1 0 0 0 0,-1-1 0 0 0,22-2 0 0 0,4 0 0 0 0,-8-2-3 0 0,-24 3 11 0 0,0 0-1 0 0,0 0 1 0 0,0 1-1 0 0,0-1 0 0 0,0 1 1 0 0,0 0-1 0 0,0 0 1 0 0,5 1-1 0 0,26-2-7 0 0,-21 0 0 0 0,-1 0 0 0 0,1 0 0 0 0,-1-2 0 0 0,1 1 0 0 0,-1-2 0 0 0,19-7 0 0 0,22-7 27 0 0,-30 11-15 0 0,0-1 1 0 0,0-2-1 0 0,26-14 0 0 0,17-12 167 0 0,-40 23-25 0 0,-1-1-1 0 0,49-36 1 0 0,-59 37-100 0 0,0-1 0 0 0,-1-1 1 0 0,22-29-1 0 0,-30 34-23 0 0,-1 1 0 0 0,0-1 0 0 0,0 0 0 0 0,-1-1 0 0 0,0 1 0 0 0,-1-1 0 0 0,-1 0 0 0 0,4-17 0 0 0,-6 22-12 0 0,-1 1 1 0 0,0-1-1 0 0,0 0 0 0 0,0 0 1 0 0,-1 1-1 0 0,0-1 0 0 0,0 0 1 0 0,-1 1-1 0 0,-2-9 0 0 0,-4-7 16 0 0,-11-20-1 0 0,17 38-33 0 0,-15-31 54 0 0,0 2-24 0 0,-20-54 0 0 0,29 62-31 0 0,-1-5 0 0 0,-1 1 0 0 0,-22-42 0 0 0,14 39 11 0 0,-1 0-1 0 0,-2 2 1 0 0,0 0 0 0 0,-2 1-1 0 0,-49-44 1 0 0,59 62-11 0 0,0 0-1 0 0,-1 2 1 0 0,1-1-1 0 0,-2 2 0 0 0,-16-8 1 0 0,-80-23 26 0 0,82 29 4 0 0,-149-52-19 0 0,80 31-11 0 0,-157-27 0 0 0,162 36 21 0 0,53 11 0 0 0,-76-9 1 0 0,-299 11-22 0 0,191 12 0 0 0,36 15 0 0 0,-3 17 0 0 0,187-35 0 0 0,-153 44 0 0 0,123-31 0 0 0,-47 27 0 0 0,31-15 0 0 0,-16 4 0 0 0,43-20 0 0 0,0 1 0 0 0,0 0 0 0 0,1 2 0 0 0,0 1 0 0 0,-22 17 0 0 0,26-13 0 0 0,0 0 0 0 0,1 1 0 0 0,1 0 0 0 0,1 2 0 0 0,0 0 0 0 0,-17 35 0 0 0,25-40-3 0 0,0 1-1 0 0,1 1 0 0 0,1-1 1 0 0,1 1-1 0 0,1 0 1 0 0,0 0-1 0 0,1 0 1 0 0,1 20-1 0 0,13 147-28 0 0,7-88-75 0 0,-13-78 5 0 0,-2 1 1 0 0,0-1-1 0 0,-1 1 1 0 0,-1 0 0 0 0,-1 0-1 0 0,-2 26 1 0 0,-4 0-3042 0 0,0-23-4425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37:20.224"/>
    </inkml:context>
    <inkml:brush xml:id="br0">
      <inkml:brushProperty name="width" value="0.1" units="cm"/>
      <inkml:brushProperty name="height" value="0.1" units="cm"/>
      <inkml:brushProperty name="color" value="#E71224"/>
    </inkml:brush>
  </inkml:definitions>
  <inkml:trace contextRef="#ctx0" brushRef="#br0">1232 43 919 0 0,'-3'-1'154'0'0,"1"0"-1"0"0,-1 1 1 0 0,1-1-1 0 0,0 1 0 0 0,-1 0 1 0 0,1-1-1 0 0,-1 1 1 0 0,1 0-1 0 0,-1 1 0 0 0,1-1 1 0 0,-4 1-1 0 0,-40 5 2646 0 0,44-6-2660 0 0,-1 1-1 0 0,1-1 0 0 0,-1 1 1 0 0,0-1-1 0 0,0 0 0 0 0,1 0 1 0 0,-1 0-1 0 0,0-1 0 0 0,1 1 1 0 0,-1-1-1 0 0,1 1 0 0 0,-1-1 1 0 0,0 0-1 0 0,1 0 0 0 0,-5-2 1 0 0,2 1 102 0 0,-2-1 235 0 0,6 3-460 0 0,1 0 0 0 0,0 0-1 0 0,0 0 1 0 0,0 0 0 0 0,0 0-1 0 0,0-1 1 0 0,0 1 0 0 0,0 0 0 0 0,0 0-1 0 0,0 0 1 0 0,0 0 0 0 0,0-1 0 0 0,0 1-1 0 0,0 0 1 0 0,0 0 0 0 0,0 0 0 0 0,0 0-1 0 0,0-1 1 0 0,0 1 0 0 0,0 0 0 0 0,0 0-1 0 0,0 0 1 0 0,0-1 0 0 0,0 1 0 0 0,0 0-1 0 0,0 0 1 0 0,0 0 0 0 0,0 0 0 0 0,0 0-1 0 0,0-1 1 0 0,0 1 0 0 0,0 0 0 0 0,1 0-1 0 0,-1 0 1 0 0,0 0 0 0 0,0 0 0 0 0,0 0-1 0 0,0-1 1 0 0,0 1 0 0 0,1 0 0 0 0,-1 0-1 0 0,0 0 3 0 0,0 0-1 0 0,0-1 0 0 0,0 1 0 0 0,0 0 1 0 0,0 0-1 0 0,0 0 0 0 0,0-1 0 0 0,0 1 1 0 0,0 0-1 0 0,0 0 0 0 0,0 0 0 0 0,0-1 0 0 0,0 1 1 0 0,0 0-1 0 0,0 0 0 0 0,0 0 0 0 0,0-1 1 0 0,0 1-1 0 0,0 0 0 0 0,0 0 0 0 0,0 0 1 0 0,0-1-1 0 0,0 1 0 0 0,0 0 0 0 0,-1 0 1 0 0,1 0-1 0 0,0 0 0 0 0,0-1 0 0 0,0 1 1 0 0,0 0-1 0 0,0 0 0 0 0,-1 0 0 0 0,1 0 1 0 0,0 0-1 0 0,0 0 0 0 0,0 0 0 0 0,0-1 1 0 0,-1 1-1 0 0,1 0 0 0 0,0 0 0 0 0,0 0 0 0 0,0 0 1 0 0,-1 0-1 0 0,1 0 0 0 0,0 0 0 0 0,-17-6 54 0 0,3 0 153 0 0,7 4-173 0 0,1 0 0 0 0,-1 0 0 0 0,1 0 0 0 0,-1 1 0 0 0,1 0 0 0 0,-1 1 0 0 0,0-1 0 0 0,0 1 0 0 0,0 0 0 0 0,-10 2 0 0 0,-8-1 36 0 0,-7 1-34 0 0,-38 6-1 0 0,32-3-18 0 0,29-3-6 0 0,0 0-1 0 0,-1 1 1 0 0,-11 5 0 0 0,14-5-9 0 0,-1 0 0 0 0,1-1 0 0 0,-1 0 1 0 0,0 0-1 0 0,0-1 0 0 0,-10 1 0 0 0,-11-1 81 0 0,13-1 45 0 0,0 0-1 0 0,0 0 0 0 0,0-2 0 0 0,-22-4 1 0 0,8 2-18 0 0,25 4-97 0 0,-1 0 0 0 0,0-1 0 0 0,1 0 0 0 0,-9-2 0 0 0,6 1-12 0 0,-1 0-1 0 0,0 1 1 0 0,-1 0-1 0 0,1 0 1 0 0,-12 2-1 0 0,8-1-5 0 0,-49-1 9 0 0,-123 6 86 0 0,163-2-88 0 0,10-2 8 0 0,-1 1 1 0 0,0-2-1 0 0,-18 0 0 0 0,26-1-22 0 0,0 2 1 0 0,-1-1-1 0 0,1 0 0 0 0,0 1 0 0 0,0 0 0 0 0,-10 4 0 0 0,9-3 1 0 0,0-1 0 0 0,0 1-1 0 0,0-1 1 0 0,-9 0-1 0 0,58 1 13 0 0,44 0 39 0 0,28-4 60 0 0,-7-3-90 0 0,29-3 10 0 0,-50 3-21 0 0,0 3 0 0 0,-1 5 0 0 0,157 23 0 0 0,-157-16-16 0 0,44 8 0 0 0,-37-2 0 0 0,106 3 0 0 0,-182-17 0 0 0,24-2 47 0 0,1-1 0 0 0,0-3 0 0 0,53-10 0 0 0,-63 8-10 0 0,-7 1 19 0 0,0 2 0 0 0,33-2-1 0 0,-57 5-81 0 0,-1 0-1 0 0,0 0 0 0 0,1 0 0 0 0,-1 0 0 0 0,1 0 1 0 0,-1 0-1 0 0,0 0 0 0 0,1 0 0 0 0,-1 0 1 0 0,0 0-1 0 0,1 1 0 0 0,-1-1 0 0 0,0 0 1 0 0,1 0-1 0 0,-1 0 0 0 0,0 0 0 0 0,1 1 1 0 0,-1-1-1 0 0,0 0 0 0 0,1 0 0 0 0,-1 1 1 0 0,0-1-1 0 0,0 0 0 0 0,1 1 0 0 0,-1-1 0 0 0,0 0 1 0 0,0 1-1 0 0,-1 4-840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12:14.354"/>
    </inkml:context>
    <inkml:brush xml:id="br0">
      <inkml:brushProperty name="width" value="0.1" units="cm"/>
      <inkml:brushProperty name="height" value="0.1" units="cm"/>
      <inkml:brushProperty name="color" value="#F4F91B"/>
    </inkml:brush>
  </inkml:definitions>
  <inkml:trace contextRef="#ctx0" brushRef="#br0">2797 1652 455 0 0,'12'0'177'0'0,"-1"0"-189"0"0,1 0 0 0 0,0-1 0 0 0,16-2-1 0 0,-24 2 169 0 0,-1 0-1 0 0,0 0 0 0 0,0 0 0 0 0,0 0 1 0 0,0-1-1 0 0,0 1 0 0 0,0-1 0 0 0,0 0 1 0 0,0 1-1 0 0,-1-1 0 0 0,1-1 1 0 0,-1 1-1 0 0,1 0 0 0 0,-1-1 0 0 0,0 1 1 0 0,0-1-1 0 0,2-2 0 0 0,-3 2 256 0 0,0 1-1 0 0,0-1 1 0 0,0 1-1 0 0,0-1 1 0 0,-1 0-1 0 0,1 1 1 0 0,-1-1-1 0 0,0 0 1 0 0,1 0-1 0 0,-1 1 1 0 0,-1-5-1 0 0,1-1 1045 0 0,30-26 2459 0 0,26-21-1696 0 0,-37 38-1600 0 0,29-33-1 0 0,3-10 160 0 0,-26 32-69 0 0,28-39 1 0 0,-46 57-582 0 0,-1-1 1 0 0,0 0-1 0 0,-1 0 0 0 0,0 0 0 0 0,0-1 0 0 0,-1 0 1 0 0,4-22-1 0 0,15-64 810 0 0,-14 64-540 0 0,8-51 0 0 0,-16 72-325 0 0,0 1 0 0 0,-1 0 1 0 0,-1-1-1 0 0,1 1 0 0 0,-2 0 0 0 0,0-1 0 0 0,0 1 0 0 0,-5-12 0 0 0,-66-159 824 0 0,22 62-387 0 0,3 8-248 0 0,38 94-257 0 0,-1 0 0 0 0,0 1-1 0 0,-24-28 1 0 0,15 22 5 0 0,9 11 7 0 0,1 0 0 0 0,-2 0 0 0 0,0 1 0 0 0,0 1 0 0 0,-1 0-1 0 0,0 1 1 0 0,-25-15 0 0 0,26 19-15 0 0,-12-7 9 0 0,1 2 1 0 0,-2 0 0 0 0,1 2-1 0 0,-1 1 1 0 0,-29-6-1 0 0,-157-30-10 0 0,160 32 0 0 0,-9 1 0 0 0,-1 3 0 0 0,0 3 0 0 0,-74 3 0 0 0,-232 32 0 0 0,142-6 0 0 0,151-18 214 0 0,-113 25 0 0 0,-91 21-445 0 0,130-26 42 0 0,140-25 193 0 0,-50 9 904 0 0,-113 36 0 0 0,104-20-826 0 0,-90 49 0 0 0,137-62-484 0 0,1 1 0 0 0,0 0 0 0 0,-26 27-1 0 0,8-7 5 0 0,16-16 384 0 0,1 1-1 0 0,1 1 0 0 0,1 0 0 0 0,1 1 0 0 0,-24 39 0 0 0,33-47 15 0 0,-9 16 0 0 0,0 1 0 0 0,2 0 0 0 0,-19 54 0 0 0,21-41 0 0 0,-8 55 0 0 0,18-80 0 0 0,1 1 0 0 0,1-1 0 0 0,1 0 0 0 0,0 1 0 0 0,7 34 0 0 0,-5-36-6 0 0,2 0 0 0 0,0 1 1 0 0,2-1-1 0 0,-1-1 0 0 0,2 1 0 0 0,0-1 0 0 0,1 0 1 0 0,1-1-1 0 0,0 0 0 0 0,19 22 0 0 0,20 21 6 0 0,-29-33 0 0 0,1-1 0 0 0,1 0 0 0 0,2-2 0 0 0,0-1 0 0 0,29 21 0 0 0,-26-25 171 0 0,2-1-1 0 0,0-1 1 0 0,0-2 0 0 0,2 0-1 0 0,48 13 1 0 0,-67-24-21 0 0,-1 2 0 0 0,0-1-1 0 0,0 1 1 0 0,0 0 0 0 0,-1 1 0 0 0,1 1-1 0 0,8 5 1 0 0,-14-7-257 0 0,1-1-1 0 0,-1 1 1 0 0,0 0-1 0 0,-1 0 1 0 0,1 0-1 0 0,-1 0 1 0 0,0 1-1 0 0,0 0 1 0 0,0-1-1 0 0,-1 1 1 0 0,1 0 0 0 0,-1 0-1 0 0,0 0 1 0 0,-1 1-1 0 0,2 7 1 0 0,0 6-672 0 0,-1 0 1 0 0,-1 0 0 0 0,-1 23-1 0 0,-2 5-538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13:04.631"/>
    </inkml:context>
    <inkml:brush xml:id="br0">
      <inkml:brushProperty name="width" value="0.1" units="cm"/>
      <inkml:brushProperty name="height" value="0.1" units="cm"/>
      <inkml:brushProperty name="color" value="#F4F91B"/>
    </inkml:brush>
  </inkml:definitions>
  <inkml:trace contextRef="#ctx0" brushRef="#br0">379 1399 455 0 0,'4'4'5751'0'0,"7"1"-2767"0"0,21-3-695 0 0,38 6-1 0 0,-10-1-1032 0 0,143-3 1184 0 0,-127-5-1718 0 0,-21 5-215 0 0,-41-2-418 0 0,1-1 1 0 0,-1-1-1 0 0,1 0 0 0 0,22-3 0 0 0,-3-4 238 0 0,38-14-1 0 0,-53 15-142 0 0,0 0 98 0 0,28-13 0 0 0,10-3-19 0 0,-30 13-114 0 0,0 1 62 0 0,-22 7-166 0 0,-1 0 0 0 0,1 0 0 0 0,-1 0 0 0 0,0-1 1 0 0,1 1-1 0 0,-1-1 0 0 0,0 0 0 0 0,0 0 0 0 0,0-1 0 0 0,-1 1 0 0 0,5-5 0 0 0,3-2 87 0 0,0 0 0 0 0,0 1 0 0 0,17-10 0 0 0,-18 13-99 0 0,0-1 0 0 0,-1-1 0 0 0,1 0-1 0 0,-1 0 1 0 0,-1-1 0 0 0,11-11 0 0 0,2-7 38 0 0,-13 17 11 0 0,0 0-1 0 0,0-1 1 0 0,-1 0-1 0 0,0-1 1 0 0,-1 0-1 0 0,0 0 1 0 0,-1 0-1 0 0,8-22 1 0 0,-3-12-1 0 0,9-49 35 0 0,2-9 45 0 0,-13 73-112 0 0,-2-2 1 0 0,3-35-1 0 0,-4 17-32 0 0,-2 19 2 0 0,-2-32 0 0 0,-1 53-16 0 0,-1-1-1 0 0,0 1 1 0 0,-1-1-1 0 0,0 1 1 0 0,-1 0-1 0 0,0 0 1 0 0,-5-10-1 0 0,8 18-2 0 0,-41-81 65 0 0,33 70-52 0 0,0 0-1 0 0,0 1 1 0 0,-1 0 0 0 0,-13-14-1 0 0,16 21-12 0 0,0 0 0 0 0,0 1 0 0 0,0-1 0 0 0,-1 1 0 0 0,0 1 0 0 0,-14-7 0 0 0,-47-12 0 0 0,51 17 0 0 0,-65-23 0 0 0,-82-40 0 0 0,70 27 0 0 0,45 19 8 0 0,28 11 0 0 0,-1 2 0 0 0,0 0 0 0 0,0 1 0 0 0,-1 2 0 0 0,0 0 0 0 0,-27-3 0 0 0,-24 2-8 0 0,34 2 0 0 0,0 2 0 0 0,0 1 0 0 0,0 3 0 0 0,-47 5 0 0 0,69-2-5 0 0,0 0 1 0 0,1 1-1 0 0,-1 0 0 0 0,1 2 0 0 0,0 0 0 0 0,1 0 1 0 0,-1 2-1 0 0,1 0 0 0 0,1 1 0 0 0,0 1 0 0 0,1 0 1 0 0,0 1-1 0 0,0 1 0 0 0,-12 14 0 0 0,2 2 5 0 0,2 0 0 0 0,1 1 0 0 0,1 1 0 0 0,-27 60 0 0 0,17-21 0 0 0,-26 96 0 0 0,49-140-6 0 0,2 1-1 0 0,0 0 1 0 0,2 0 0 0 0,0 34-1 0 0,4-18-9 0 0,11 83 0 0 0,-9-110 16 0 0,0 0 0 0 0,1-1 0 0 0,1 1 0 0 0,0-1 0 0 0,1 0 0 0 0,1 0 0 0 0,0-1 0 0 0,1 0 0 0 0,0 0 0 0 0,1 0 0 0 0,1-1 0 0 0,0-1 0 0 0,1 0 0 0 0,0 0 0 0 0,1-1 0 0 0,0-1 0 0 0,20 14 0 0 0,-12-10 0 0 0,0-1 0 0 0,0-1 0 0 0,1-1 0 0 0,0-1 0 0 0,1 0 0 0 0,0-2 0 0 0,1-1 0 0 0,29 6 0 0 0,-49-12-73 0 0,-1-1-1 0 0,1 0 1 0 0,0 1-1 0 0,-1 0 1 0 0,1 0 0 0 0,-1-1-1 0 0,0 1 1 0 0,1 1-1 0 0,-1-1 1 0 0,0 0-1 0 0,1 1 1 0 0,-1-1 0 0 0,0 1-1 0 0,0-1 1 0 0,0 1-1 0 0,0 0 1 0 0,0 0-1 0 0,-1 0 1 0 0,1 0 0 0 0,-1 0-1 0 0,1 1 1 0 0,-1-1-1 0 0,0 0 1 0 0,0 1-1 0 0,0-1 1 0 0,0 0 0 0 0,0 1-1 0 0,0 0 1 0 0,-1-1-1 0 0,1 4 1 0 0,0 6-824 0 0,-1-1 0 0 0,-1 1 0 0 0,0-1 0 0 0,0 0 0 0 0,-6 19 0 0 0,6-25 485 0 0,-6 27-6414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6:55.428"/>
    </inkml:context>
    <inkml:brush xml:id="br0">
      <inkml:brushProperty name="width" value="0.1" units="cm"/>
      <inkml:brushProperty name="height" value="0.1" units="cm"/>
      <inkml:brushProperty name="color" value="#F4F91B"/>
    </inkml:brush>
  </inkml:definitions>
  <inkml:trace contextRef="#ctx0" brushRef="#br0">0 108 2671 0 0,'25'5'449'0'0,"-8"-2"116"0"0,2 2-345 0 0,1-2 0 0 0,0 0 1 0 0,0-1-1 0 0,0 0 0 0 0,0-2 1 0 0,0-1-1 0 0,0 0 0 0 0,30-6 0 0 0,-13-1 566 0 0,167-31 1216 0 0,-142 32-1861 0 0,41-6 734 0 0,5-2-204 0 0,-58 9-601 0 0,51-12 0 0 0,-65 12 25 0 0,0 1 0 0 0,0 2 0 0 0,0 1-1 0 0,39 4 1 0 0,-11-1-28 0 0,-32-1-57 0 0,28 0 34 0 0,-52-1-52 0 0,42 0 107 0 0,-46 1-99 0 0,0 1 1 0 0,0-1-1 0 0,0 1 0 0 0,0 0 1 0 0,0 0-1 0 0,0 1 0 0 0,0-1 1 0 0,-1 1-1 0 0,8 4 0 0 0,0 1-3100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6:56.650"/>
    </inkml:context>
    <inkml:brush xml:id="br0">
      <inkml:brushProperty name="width" value="0.1" units="cm"/>
      <inkml:brushProperty name="height" value="0.1" units="cm"/>
      <inkml:brushProperty name="color" value="#F4F91B"/>
    </inkml:brush>
  </inkml:definitions>
  <inkml:trace contextRef="#ctx0" brushRef="#br0">16 57 2671 0 0,'-4'0'1096'0'0,"2"3"-746"0"0,1 0-115 0 0,-1 0 0 0 0,1-1 0 0 0,0 1 0 0 0,0 0 0 0 0,0 0 0 0 0,0 0 0 0 0,-1 6-1 0 0,3-8-197 0 0,-1-1 1 0 0,0 1-1 0 0,0 0 0 0 0,0 0 0 0 0,1 0 0 0 0,-1 0 0 0 0,0 0 0 0 0,1 0 0 0 0,-1 0 0 0 0,1-1 0 0 0,-1 1 1 0 0,1 0-1 0 0,-1 0 0 0 0,1 0 0 0 0,0-1 0 0 0,-1 1 0 0 0,1 0 0 0 0,0-1 0 0 0,-1 1 0 0 0,1-1 0 0 0,0 1 0 0 0,0-1 1 0 0,0 1-1 0 0,0-1 0 0 0,-1 0 0 0 0,1 1 0 0 0,0-1 0 0 0,0 0 0 0 0,0 1 0 0 0,0-1 0 0 0,2 0 0 0 0,3 1 165 0 0,0-1 0 0 0,0 1 0 0 0,0-1-1 0 0,0-1 1 0 0,0 1 0 0 0,1-1-1 0 0,-1 0 1 0 0,11-4 0 0 0,-9 3-69 0 0,-1 1 0 0 0,1-1 0 0 0,0 1 1 0 0,0 0-1 0 0,9 1 0 0 0,54 4 185 0 0,-30-2 9 0 0,61 10 0 0 0,-72-7-300 0 0,1-1 1 0 0,0-2-1 0 0,38-1 0 0 0,92-15 189 0 0,-135 13-140 0 0,0 1-1 0 0,0 1 0 0 0,46 8 0 0 0,-37-4-47 0 0,39 0 1 0 0,49-10 34 0 0,41 1 12 0 0,-116 4-43 0 0,0-1 0 0 0,0-3 0 0 0,-1-2 0 0 0,0-2 0 0 0,67-20 0 0 0,-86 21-32 0 0,1 1 0 0 0,51-3 0 0 0,60 6 0 0 0,26-1 0 0 0,-106-2 16 0 0,0 2 0 0 0,0 3 0 0 0,78 9 0 0 0,84 7-16 0 0,-196-14 0 0 0,65 1 0 0 0,116-13 0 0 0,-139 7 64 0 0,97 6 0 0 0,-93 1 3 0 0,76-6 0 0 0,303-18 7 0 0,-266 21-74 0 0,138-13 0 0 0,-110 1 0 0 0,-146 11 0 0 0,79 9 0 0 0,-131-6-97 0 0,0 1 0 0 0,0 1-1 0 0,-1 0 1 0 0,25 12 0 0 0,-18-8-417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6:57.717"/>
    </inkml:context>
    <inkml:brush xml:id="br0">
      <inkml:brushProperty name="width" value="0.1" units="cm"/>
      <inkml:brushProperty name="height" value="0.1" units="cm"/>
      <inkml:brushProperty name="color" value="#F4F91B"/>
    </inkml:brush>
  </inkml:definitions>
  <inkml:trace contextRef="#ctx0" brushRef="#br0">1 2 919 0 0,'7'0'91'0'0,"-7"-1"-3"0"0,1 1-1 0 0,0 0 1 0 0,0 0-1 0 0,0-1 0 0 0,-1 1 1 0 0,1 0-1 0 0,0 0 0 0 0,0 0 1 0 0,0 0-1 0 0,0 0 1 0 0,-1 1-1 0 0,1-1 0 0 0,0 0 1 0 0,0 0-1 0 0,0 0 1 0 0,-1 1-1 0 0,2-1 0 0 0,3 1 153 0 0,0 0 0 0 0,-1 0-1 0 0,1-1 1 0 0,0 1 0 0 0,0-1-1 0 0,9-1 1 0 0,13-2 100 0 0,1 2 1 0 0,0 1-1 0 0,-1 1 0 0 0,1 1 1 0 0,-1 2-1 0 0,36 9 0 0 0,25 17-186 0 0,-68-21-86 0 0,1-1 0 0 0,-1-2 1 0 0,1 0-1 0 0,0-1 1 0 0,1-1-1 0 0,32 2 0 0 0,34-7 396 0 0,65 1 419 0 0,-120 2-819 0 0,0 1-1 0 0,-1 2 1 0 0,60 18 0 0 0,-37-10-61 0 0,0-1 0 0 0,1-3 0 0 0,69 2-1 0 0,-42-4-3 0 0,306 9 495 0 0,-138-10-225 0 0,-55 8-514 0 0,-169-11-97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6:59.144"/>
    </inkml:context>
    <inkml:brush xml:id="br0">
      <inkml:brushProperty name="width" value="0.1" units="cm"/>
      <inkml:brushProperty name="height" value="0.1" units="cm"/>
      <inkml:brushProperty name="color" value="#F4F91B"/>
    </inkml:brush>
  </inkml:definitions>
  <inkml:trace contextRef="#ctx0" brushRef="#br0">146 6 1839 0 0,'-45'-5'250'0'0,"43"5"-15"0"0,-1 1 1 0 0,1-1-1 0 0,0 1 1 0 0,-1 0-1 0 0,1-1 1 0 0,0 1-1 0 0,0 0 1 0 0,-4 3-1 0 0,-5 1-174 0 0,-22 13-48 0 0,10-5-16 0 0,23-13 36 0 0,0 1-1 0 0,0-1 0 0 0,-1 0 0 0 0,1 0 0 0 0,0 0 0 0 0,0 0 0 0 0,0 0 0 0 0,-1 0 0 0 0,1 1 0 0 0,0-1 0 0 0,0 0 0 0 0,-1 0 1 0 0,1 0-1 0 0,0 0 0 0 0,0 0 0 0 0,-1 0 0 0 0,1 0 0 0 0,0 0 0 0 0,-1 0 0 0 0,1 0 0 0 0,0 0 0 0 0,0 0 0 0 0,-1 0 1 0 0,1-1-1 0 0,0 1 0 0 0,0 0 0 0 0,-1 0 0 0 0,1 0 0 0 0,0 0 0 0 0,0 0 0 0 0,0 0 0 0 0,-1-1 0 0 0,1 1 0 0 0,0 0 1 0 0,0 0-1 0 0,0 0 0 0 0,0-1 0 0 0,-1 1 0 0 0,1 0 0 0 0,0 0 0 0 0,0 0 0 0 0,0-1 0 0 0,0 1 0 0 0,0 0 0 0 0,0-1 16 0 0,0 1 0 0 0,0-1-1 0 0,0 1 1 0 0,0-1 0 0 0,0 1-1 0 0,0 0 1 0 0,0-1-1 0 0,0 1 1 0 0,0-1 0 0 0,1 1-1 0 0,-1 0 1 0 0,0-1 0 0 0,0 1-1 0 0,0 0 1 0 0,1-1-1 0 0,-1 1 1 0 0,0 0 0 0 0,0-1-1 0 0,1 1 1 0 0,-1 0 0 0 0,0-1-1 0 0,1 1 1 0 0,-1 0-1 0 0,1 0 1 0 0,-1 0 0 0 0,0-1-1 0 0,1 1 1 0 0,-1 0 0 0 0,0 0-1 0 0,1 0 1 0 0,0 0-1 0 0,6-2 15 0 0,1 1 0 0 0,0 1-1 0 0,0-1 1 0 0,-1 1 0 0 0,1 1-1 0 0,0-1 1 0 0,0 1-1 0 0,13 4 1 0 0,20 1 37 0 0,88-7 527 0 0,-86-1-427 0 0,66 6 0 0 0,-53 2-142 0 0,243 21 214 0 0,-257-25-150 0 0,83 5 640 0 0,-115-6-734 0 0,1 2 1 0 0,-1-1-1 0 0,1 1 0 0 0,-1 0 0 0 0,0 1 0 0 0,0 1 0 0 0,-1-1 0 0 0,12 8 0 0 0,-3-1-39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7:13.273"/>
    </inkml:context>
    <inkml:brush xml:id="br0">
      <inkml:brushProperty name="width" value="0.1" units="cm"/>
      <inkml:brushProperty name="height" value="0.1" units="cm"/>
      <inkml:brushProperty name="color" value="#F4F91B"/>
    </inkml:brush>
  </inkml:definitions>
  <inkml:trace contextRef="#ctx0" brushRef="#br0">0 34 799 0 0,'2'-10'0'0'0,"0"1"72"0"0,0 3-72 0 0,-1 1 0 0 0,-1 1 0 0 0,-1 4 160 0 0,-1 0 0 0 0,-2 2-160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7:37.294"/>
    </inkml:context>
    <inkml:brush xml:id="br0">
      <inkml:brushProperty name="width" value="0.1" units="cm"/>
      <inkml:brushProperty name="height" value="0.1" units="cm"/>
      <inkml:brushProperty name="color" value="#F4F91B"/>
    </inkml:brush>
  </inkml:definitions>
  <inkml:trace contextRef="#ctx0" brushRef="#br0">0 49 919 0 0,'9'-2'811'0'0,"-1"-1"0"0"0,15-7 0 0 0,-22 10-732 0 0,18-8 468 0 0,-12 4-470 0 0,-1 1 0 0 0,1 0 0 0 0,0 0 0 0 0,0 1 0 0 0,0 0 0 0 0,0 0 0 0 0,0 1 0 0 0,0 0 0 0 0,0 0 0 0 0,1 0 0 0 0,-1 1 0 0 0,13 1 0 0 0,14-2 168 0 0,-9-1 13 0 0,-8 2-101 0 0,0 2-1 0 0,1 0 0 0 0,-1 1 1 0 0,0 0-1 0 0,26 10 1 0 0,-3 3-160 0 0,41 21 0 0 0,-68-31 14 0 0,1-1-1 0 0,21 5 0 0 0,-2 0 23 0 0,-1-1-11 0 0,1-2-1 0 0,1 0 0 0 0,0-3 1 0 0,-1 0-1 0 0,54-3 0 0 0,-57 0-21 0 0,35 7 0 0 0,-48-5 0 0 0,0 2 0 0 0,-1 0 0 0 0,0 0 0 0 0,16 9 0 0 0,-14-5 0 0 0,1-2 0 0 0,30 8 0 0 0,-34-11 0 0 0,10 2 0 0 0,0-1 0 0 0,0-2 0 0 0,0 0 0 0 0,0-1 0 0 0,30-2 0 0 0,12-5 0 0 0,40-5 0 0 0,-17-3 0 0 0,39-7 0 0 0,-75 12 43 0 0,77-2-1 0 0,-78 7-55 0 0,-12 3 119 0 0,55 6 0 0 0,-30-1 32 0 0,-43-5-132 0 0,0-2 0 0 0,-1 0-1 0 0,29-6 1 0 0,33-4 228 0 0,110 17 98 0 0,-110 0-255 0 0,1-1-77 0 0,-23 1 0 0 0,0-3 0 0 0,94-10 0 0 0,-6-10 290 0 0,162 1-1 0 0,32-2 380 0 0,-287 14-511 0 0,0 3-1 0 0,110 9 0 0 0,-102 1-163 0 0,82 7 76 0 0,19-14 2 0 0,-84 0-72 0 0,28 2 0 0 0,-68 3 0 0 0,-1 2 0 0 0,57 19 0 0 0,-70-19 8 0 0,1 0 0 0 0,-1-2 0 0 0,1-1 0 0 0,0-2 0 0 0,0 0 0 0 0,0-2 0 0 0,35-4 0 0 0,139-5-8 0 0,-79 6 0 0 0,11 2 0 0 0,-52 2 0 0 0,-23-1 0 0 0,44-1 0 0 0,27-17 0 0 0,-84 10 0 0 0,0 3 0 0 0,65 2 0 0 0,-71 2 0 0 0,468 4 0 0 0,-312 4 0 0 0,-96-2 0 0 0,-61-5 0 0 0,-16 0 0 0 0,29 3 0 0 0,67 11 0 0 0,-82-9 0 0 0,0-1 0 0 0,0-2 0 0 0,51-2 0 0 0,-57 0 0 0 0,-22 0 0 0 0,-1-1 0 0 0,1 0 0 0 0,10-2 0 0 0,17-3 0 0 0,1 3 0 0 0,-1 1 0 0 0,60 6 0 0 0,13 0 0 0 0,89 0 0 0 0,-127-4 0 0 0,197-7 0 0 0,173-19 0 0 0,-126-8 0 0 0,-231 30 0 0 0,38-4 0 0 0,92-15 0 0 0,-130 13 0 0 0,94 4 0 0 0,84 15 0 0 0,65 0 0 0 0,-164-8 64 0 0,-116 1-64 0 0,19-2 0 0 0,-24-1 0 0 0,84 11 0 0 0,-73-5 0 0 0,62 5 0 0 0,137-3 0 0 0,176-24 0 0 0,-34-12 0 0 0,-255 16 0 0 0,331-1 0 0 0,-443 13 0 0 0,100 3 0 0 0,0 5 0 0 0,-66-2 0 0 0,412 6 0 0 0,-323-5 0 0 0,1-1 0 0 0,-74-3 0 0 0,139 22 0 0 0,-179-20 0 0 0,1-2 0 0 0,0-1 0 0 0,-1-2 0 0 0,73-10 0 0 0,-64 7 0 0 0,1 1 0 0 0,68 6 0 0 0,35 0 0 0 0,62-8 64 0 0,-184 3-64 0 0,41 6 0 0 0,-37-2 0 0 0,138 19 0 0 0,-136-21 0 0 0,63-4 0 0 0,-95 3 0 0 0,96-7 4 0 0,-85 7-7 0 0,0 1 0 0 0,1 0 0 0 0,-1 1 0 0 0,0 0 0 0 0,13 5 0 0 0,-13-1-79 0 0,-4 2-46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7:38.438"/>
    </inkml:context>
    <inkml:brush xml:id="br0">
      <inkml:brushProperty name="width" value="0.1" units="cm"/>
      <inkml:brushProperty name="height" value="0.1" units="cm"/>
      <inkml:brushProperty name="color" value="#F4F91B"/>
    </inkml:brush>
  </inkml:definitions>
  <inkml:trace contextRef="#ctx0" brushRef="#br0">0 38 79 0 0,'0'0'0'0'0,"2"2"0"0"0,0-2 0 0 0,-2-2 0 0 0,2 2 0 0 0,-2-2 0 0 0,2 2 0 0 0,0-2 72 0 0,0-4 8 0 0,3 3 0 0 0,-3-3 0 0 0,2 2-80 0 0,1 1 0 0 0,1-1 0 0 0,-3 0 64 0 0,3 1-64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7:40.986"/>
    </inkml:context>
    <inkml:brush xml:id="br0">
      <inkml:brushProperty name="width" value="0.1" units="cm"/>
      <inkml:brushProperty name="height" value="0.1" units="cm"/>
      <inkml:brushProperty name="color" value="#F4F91B"/>
    </inkml:brush>
  </inkml:definitions>
  <inkml:trace contextRef="#ctx0" brushRef="#br0">29 62 2303 0 0,'-26'-26'1504'0'0,"26"26"-1496"0"0,0 0 0 0 0,0-1 0 0 0,-1 1 0 0 0,1 0 0 0 0,0-1 0 0 0,0 1 0 0 0,0 0 0 0 0,0 0 0 0 0,-1-1 0 0 0,1 1 0 0 0,0 0 0 0 0,0-1 0 0 0,0 1 0 0 0,0 0 0 0 0,0-1 0 0 0,0 1 0 0 0,0-1-1 0 0,0 1 1 0 0,0 0 0 0 0,0-1 0 0 0,0 1 0 0 0,0 0 0 0 0,0-1 0 0 0,0 1 0 0 0,0 0 0 0 0,0-1 0 0 0,0 1 0 0 0,1 0 0 0 0,-1-1 0 0 0,0 1 0 0 0,0 0 0 0 0,1-1 0 0 0,11-10 406 0 0,-9 9-307 0 0,0 1 1 0 0,0-1-1 0 0,0 1 1 0 0,0 0-1 0 0,1-1 1 0 0,-1 1-1 0 0,6 0 0 0 0,14 0 268 0 0,-17 0-329 0 0,0 1 0 0 0,-1 0 1 0 0,1 0-1 0 0,0 0 0 0 0,0 1 0 0 0,0 0 0 0 0,-1 0 1 0 0,1 0-1 0 0,0 1 0 0 0,8 3 0 0 0,51 34 12 0 0,-50-29-59 0 0,0 0 0 0 0,1-1 0 0 0,0-1 0 0 0,28 11 0 0 0,-32-15-1 0 0,-4-2 34 0 0,0 1 0 0 0,1-1 0 0 0,-1 0 0 0 0,1-1 0 0 0,12 1 0 0 0,127-5 1098 0 0,-64 2-762 0 0,9 0-189 0 0,-8-6-38 0 0,66-7 177 0 0,45-6 40 0 0,-70 9-172 0 0,381-30 480 0 0,-458 42-570 0 0,97 14-1 0 0,-101-9-78 0 0,2 1-7 0 0,90 9 44 0 0,-64-8-54 0 0,36 2 0 0 0,-6 1 32 0 0,1 1 0 0 0,21-4-32 0 0,42 2 0 0 0,278-5 0 0 0,-401-3 12 0 0,-22-1 9 0 0,26-2 0 0 0,1-5-16 0 0,54-14 0 0 0,-24 4-5 0 0,2 4 0 0 0,91-2 0 0 0,-31 12 26 0 0,-64 2-3 0 0,118-15 0 0 0,-161 11-23 0 0,62 2 0 0 0,-16 1 0 0 0,-49 1 0 0 0,39 4 0 0 0,11 1 0 0 0,99-12 0 0 0,-138 5 0 0 0,60 1 64 0 0,-70 3-64 0 0,35 6 0 0 0,-41-4 0 0 0,0-1 0 0 0,40-1 0 0 0,88 0 0 0 0,-123-2 0 0 0,63-6 0 0 0,4-1 0 0 0,184-1 0 0 0,-229 4 0 0 0,-12-1 0 0 0,6 0 0 0 0,17-1 0 0 0,40 2 0 0 0,217 6 0 0 0,-253-3 0 0 0,-23-1 0 0 0,63 7 0 0 0,-1 0 0 0 0,-3-6 0 0 0,-7-1 0 0 0,140-4 58 0 0,-59-1-52 0 0,-111 6 10 0 0,75 2 32 0 0,45 18-48 0 0,-81-7 0 0 0,49-1 0 0 0,4 15 60 0 0,-104-16-48 0 0,6 0-12 0 0,62 1 0 0 0,78-20 50 0 0,-112 3-36 0 0,-49 5-14 0 0,63 7 0 0 0,-86-3 0 0 0,-1 0 0 0 0,18 6 0 0 0,-22-5 0 0 0,0-1 0 0 0,1 0 0 0 0,-1-1 0 0 0,1 0 0 0 0,21 0 0 0 0,65 2 0 0 0,-57-2 0 0 0,43-3-6 0 0,-25-1 79 0 0,-43 3-25 0 0,1 1 0 0 0,27 6 1 0 0,-27-4-8 0 0,-1-2 1 0 0,29 3-1 0 0,-24-5-41 0 0,50-2 0 0 0,-52-1 18 0 0,36-9-1 0 0,-34 6-2 0 0,23-3-1 0 0,-41 9-14 0 0,1 0 0 0 0,-1 0 0 0 0,0 1 0 0 0,0-1 0 0 0,0 1-1 0 0,5 1 1 0 0,16 2 12 0 0,-25-5-9 0 0,1 1 0 0 0,0 0 1 0 0,-1 0-1 0 0,1 0 0 0 0,-1-1 0 0 0,0 1 0 0 0,1 0 1 0 0,-1 0-1 0 0,1-1 0 0 0,-1 1 0 0 0,1 0 0 0 0,-1-1 0 0 0,0 1 1 0 0,1 0-1 0 0,-1-1 0 0 0,0 1 0 0 0,1-1 0 0 0,-1 1 1 0 0,1-2-1 0 0,-1 2-1 0 0,0-1 1 0 0,1 1-1 0 0,-1-1 1 0 0,0 1 0 0 0,1-1-1 0 0,-1 1 1 0 0,1 0-1 0 0,-1-1 1 0 0,0 1-1 0 0,1-1 1 0 0,-1 1-1 0 0,1 0 1 0 0,-1-1 0 0 0,1 1-1 0 0,-1 0 1 0 0,1 0-1 0 0,0-1 1 0 0,-1 1-1 0 0,1 0 1 0 0,0 0-1 0 0,0 0-2 0 0,0 0 0 0 0,-1 0 0 0 0,1 1 0 0 0,0-1 0 0 0,-1 0 0 0 0,1 1 0 0 0,0-1 0 0 0,-1 1 0 0 0,1-1 0 0 0,0 1 0 0 0,-1-1 0 0 0,1 1 0 0 0,-1-1 0 0 0,1 1 0 0 0,-1 0 0 0 0,1-1 0 0 0,-1 1 0 0 0,0-1 0 0 0,1 1 0 0 0,-1 0 0 0 0,0 0 0 0 0,1-1 0 0 0,-1 1 0 0 0,0 0 0 0 0,0 0 0 0 0,0-1 0 0 0,0 1 0 0 0,0 0 0 0 0,0 0 0 0 0,0-1 0 0 0,0 1 0 0 0,0 1 0 0 0,-8 26-1252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37:21.673"/>
    </inkml:context>
    <inkml:brush xml:id="br0">
      <inkml:brushProperty name="width" value="0.1" units="cm"/>
      <inkml:brushProperty name="height" value="0.1" units="cm"/>
      <inkml:brushProperty name="color" value="#E71224"/>
    </inkml:brush>
  </inkml:definitions>
  <inkml:trace contextRef="#ctx0" brushRef="#br0">2079 12 1439 0 0,'2'0'10'0'0,"-1"0"-1"0"0,0 0 0 0 0,1 0 0 0 0,-1 0 0 0 0,0 0 0 0 0,1 0 0 0 0,-1-1 0 0 0,1 1 0 0 0,-1 0 0 0 0,0-1 0 0 0,0 1 0 0 0,1-1 0 0 0,-1 0 0 0 0,0 1 0 0 0,0-1 0 0 0,0 0 0 0 0,1 0 0 0 0,0-1 0 0 0,-5 1 335 0 0,0 1-1 0 0,0-1 1 0 0,0 1-1 0 0,0 0 1 0 0,0 0-1 0 0,-3 0 1 0 0,6 0-341 0 0,-3 0 150 0 0,0 1-1 0 0,0-1 0 0 0,0 1 0 0 0,0 0 0 0 0,0 0 0 0 0,0 0 0 0 0,0 0 1 0 0,0 1-1 0 0,1-1 0 0 0,-1 1 0 0 0,1 0 0 0 0,-1-1 0 0 0,-2 4 0 0 0,-21 11 494 0 0,18-13-572 0 0,2 0 89 0 0,0 0 1 0 0,-1-1-1 0 0,1 0 0 0 0,-1 0 0 0 0,1-1 1 0 0,-1 0-1 0 0,-7 1 0 0 0,2-2 195 0 0,-21-2 747 0 0,27 1-1016 0 0,0 1 1 0 0,1 0-1 0 0,-1 0 0 0 0,-11 2 0 0 0,-8 0 128 0 0,-32 2 57 0 0,37-2-85 0 0,0-1 1 0 0,-22-2-1 0 0,34 1-148 0 0,0 1 0 0 0,1-1 0 0 0,-1 1 0 0 0,-8 3 0 0 0,-14 1 64 0 0,-151 1 225 0 0,75-6-266 0 0,12-8 31 0 0,37 2 81 0 0,-114 3 1 0 0,57 16-123 0 0,74-10-10 0 0,-47-1 0 0 0,-11 0 6 0 0,33 1-28 0 0,-34 4 20 0 0,48 3 26 0 0,31-6 2 0 0,-33 4 0 0 0,26-6 30 0 0,-2 1 70 0 0,-33-3 0 0 0,49-1-123 0 0,1 0-1 0 0,0 1 1 0 0,0 0-1 0 0,-1 1 1 0 0,1 1-1 0 0,0-1 1 0 0,0 2-1 0 0,-23 7 1 0 0,-72 33-547 0 0,81-32 149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7:59.619"/>
    </inkml:context>
    <inkml:brush xml:id="br0">
      <inkml:brushProperty name="width" value="0.1" units="cm"/>
      <inkml:brushProperty name="height" value="0.1" units="cm"/>
      <inkml:brushProperty name="color" value="#F4F91B"/>
    </inkml:brush>
  </inkml:definitions>
  <inkml:trace contextRef="#ctx0" brushRef="#br0">1 116 1839 0 0,'5'-19'80'0'0,"3"-1"16"0"0,3 1-96 0 0,2-1 0 0 0,0 5 0 0 0,-6 6 0 0 0,-1 5 88 0 0,-2 2-8 0 0,3 1 0 0 0,4-1 0 0 0,6-2-80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8:11.687"/>
    </inkml:context>
    <inkml:brush xml:id="br0">
      <inkml:brushProperty name="width" value="0.1" units="cm"/>
      <inkml:brushProperty name="height" value="0.1" units="cm"/>
      <inkml:brushProperty name="color" value="#F4F91B"/>
    </inkml:brush>
  </inkml:definitions>
  <inkml:trace contextRef="#ctx0" brushRef="#br0">1 92 455 0 0,'2'-7'5168'0'0,"4"5"-4834"0"0,-6 2-281 0 0,1 0 0 0 0,-1 0 0 0 0,1 0 0 0 0,-1-1 0 0 0,0 1 0 0 0,1 0 0 0 0,-1 0 0 0 0,1 0 0 0 0,-1 0 0 0 0,1-1 0 0 0,-1 1 0 0 0,0 0 0 0 0,1 0 0 0 0,-1-1 0 0 0,0 1 0 0 0,1 0 0 0 0,-1-1 0 0 0,0 1 0 0 0,1 0 0 0 0,-1-1 0 0 0,0 0 0 0 0,1 1 161 0 0,0-1-1 0 0,-1 0 0 0 0,1 1 0 0 0,0-1 1 0 0,-1 0-1 0 0,1 1 0 0 0,0-1 0 0 0,0 1 1 0 0,0-1-1 0 0,0 1 0 0 0,-1 0 1 0 0,1-1-1 0 0,0 1 0 0 0,0 0 0 0 0,0 0 1 0 0,0-1-1 0 0,0 1 0 0 0,0 0 0 0 0,1 0 1 0 0,27 0 326 0 0,-5-1 370 0 0,-6-1-536 0 0,1 0-1 0 0,-1 2 0 0 0,0 0 1 0 0,0 0-1 0 0,29 6 0 0 0,-30-4-242 0 0,0 0 1 0 0,1-1-1 0 0,-1-1 0 0 0,19-2 0 0 0,-19-3 34 0 0,-15 5-145 0 0,0-1-1 0 0,0 0 1 0 0,0 1-1 0 0,0-1 1 0 0,0 1-1 0 0,0-1 1 0 0,0 1-1 0 0,0 0 1 0 0,4 0-1 0 0,6 0 58 0 0,1 0 0 0 0,-1 0 0 0 0,1-2 1 0 0,18-3-1 0 0,17-3 87 0 0,-16 3-52 0 0,-24 4-84 0 0,0 0 1 0 0,-1 0-1 0 0,1 0 1 0 0,12 1-1 0 0,-4 1-25 0 0,1 2 0 0 0,0 0 0 0 0,23 7 0 0 0,15 2 1 0 0,-30-7 56 0 0,3-2 96 0 0,-1-1 1 0 0,1-1-1 0 0,0-1 0 0 0,40-6 0 0 0,-13 2 31 0 0,43-7 213 0 0,-3-4-342 0 0,-68 9-52 0 0,33-8 75 0 0,-41 9-66 0 0,0 0-1 0 0,0 2 0 0 0,39-3 1 0 0,-4 8 44 0 0,83 13-1 0 0,-49-8-21 0 0,-17-1-10 0 0,68 5 245 0 0,-102-11-209 0 0,0-1 0 0 0,57-8 0 0 0,-85 8-49 0 0,77-11 81 0 0,71-7 109 0 0,-117 16-164 0 0,0 3 1 0 0,0 1-1 0 0,0 2 1 0 0,59 12-1 0 0,-6 14-40 0 0,-66-19 0 0 0,-1-2 0 0 0,53 10 0 0 0,60 3 128 0 0,-108-18-106 0 0,0 2-1 0 0,33 10 0 0 0,-41-10 39 0 0,-1-2 0 0 0,1 0-1 0 0,34-1 1 0 0,9 0 219 0 0,-26 0-136 0 0,-30-2-53 0 0,1 0 0 0 0,-1 1 0 0 0,0 0 0 0 0,1 0 0 0 0,-1 1 0 0 0,0 1 0 0 0,19 6 1 0 0,-27-8-81 0 0,-2 0-9 0 0,0-1-1 0 0,0 0 0 0 0,0 0 1 0 0,0 0-1 0 0,1 0 0 0 0,-1 0 0 0 0,0 1 1 0 0,0-1-1 0 0,0 0 0 0 0,1 0 1 0 0,-1 0-1 0 0,0 0 0 0 0,0 0 1 0 0,0 0-1 0 0,1 0 0 0 0,-1 0 0 0 0,0 0 1 0 0,0 0-1 0 0,1 0 0 0 0,-1 0 1 0 0,0 0-1 0 0,0 0 0 0 0,1 0 1 0 0,-1 0-1 0 0,0 0 0 0 0,0 0 0 0 0,0 0 1 0 0,1 0-1 0 0,-1 0 0 0 0,0 0 1 0 0,0 0-1 0 0,0-1 0 0 0,1 1 1 0 0,-1 0-1 0 0,0 1 7 0 0,1 1 0 0 0,-1-1 0 0 0,0 1 0 0 0,0-1 0 0 0,0 1 0 0 0,0-1 0 0 0,0 1 0 0 0,0-1 0 0 0,-1 1 0 0 0,1-1 0 0 0,0 1 0 0 0,-1-1 0 0 0,0 2 1 0 0,-5 11-280 0 0,-18 37-3592 0 0,12-33-2510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8:13.926"/>
    </inkml:context>
    <inkml:brush xml:id="br0">
      <inkml:brushProperty name="width" value="0.1" units="cm"/>
      <inkml:brushProperty name="height" value="0.1" units="cm"/>
      <inkml:brushProperty name="color" value="#F4F91B"/>
    </inkml:brush>
  </inkml:definitions>
  <inkml:trace contextRef="#ctx0" brushRef="#br0">1 34 3567 0 0,'2'-6'248'0'0,"5"-5"-74"0"0,-3 6 1658 0 0,3-3-894 0 0,0 7-559 0 0,-1 0-1 0 0,1 0 0 0 0,-1 1 0 0 0,1-1 0 0 0,0 2 0 0 0,-1-1 0 0 0,1 1 0 0 0,-1 0 1 0 0,8 2-1 0 0,2-1 136 0 0,17 1 220 0 0,1-2-1 0 0,50-5 0 0 0,-67 4-448 0 0,34 3 0 0 0,-27-1-112 0 0,21 3 141 0 0,-26-2-148 0 0,0-2 0 0 0,1 0-1 0 0,25-2 1 0 0,-34 1-100 0 0,-1 1 0 0 0,0 0 0 0 0,0 0 0 0 0,0 1 0 0 0,0 0 0 0 0,0 1 0 0 0,0 0 0 0 0,14 6 0 0 0,3 1-33 0 0,-12-6 82 0 0,0-1 1 0 0,0 0-1 0 0,0-1 0 0 0,0-1 1 0 0,22-1-1 0 0,37 7 145 0 0,-65-6-220 0 0,14 2 77 0 0,-13-1-78 0 0,0 0 0 0 0,0-1 1 0 0,0-1-1 0 0,1 0 0 0 0,9-1 0 0 0,-5 0 8 0 0,-1 0-1 0 0,1 2 1 0 0,20 1-1 0 0,-11 0 11 0 0,-8 0-40 0 0,-1 1 1 0 0,20 5-1 0 0,-22-4 2 0 0,0-1 0 0 0,1 0 0 0 0,25 1 0 0 0,203-2 247 0 0,-162-1 349 0 0,52-10 244 0 0,-54 1-1050 0 0,40-8-836 0 0,-85 10 1064 0 0,-25 5-15 0 0,-1-1 0 0 0,1 1 0 0 0,-1 0 0 0 0,1 1 0 0 0,0 0 0 0 0,7 1 0 0 0,-12-1-20 0 0,-1 0 1 0 0,0 1-1 0 0,0 0 0 0 0,0 0 1 0 0,0 0-1 0 0,0-1 0 0 0,0 2 1 0 0,0-1-1 0 0,0 0 0 0 0,0 0 1 0 0,-1 1-1 0 0,1-1 1 0 0,0 1-1 0 0,-1-1 0 0 0,1 1 1 0 0,-1 0-1 0 0,0-1 0 0 0,0 1 1 0 0,1 0-1 0 0,-1 0 0 0 0,0 0 1 0 0,0 0-1 0 0,-1 0 1 0 0,1 0-1 0 0,1 4 0 0 0,-1 2-241 0 0,1 0 0 0 0,-1 0 0 0 0,-1 0 0 0 0,1 1 0 0 0,-1-1 0 0 0,-2 14 0 0 0,-3 12-5668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18:10.943"/>
    </inkml:context>
    <inkml:brush xml:id="br0">
      <inkml:brushProperty name="width" value="0.1" units="cm"/>
      <inkml:brushProperty name="height" value="0.1" units="cm"/>
      <inkml:brushProperty name="color" value="#F4F91B"/>
    </inkml:brush>
  </inkml:definitions>
  <inkml:trace contextRef="#ctx0" brushRef="#br0">0 21 1295 0 0,'13'-5'0'0'0,"0"-1"112"0"0,2 4-112 0 0,0-2 0 0 0,-4 3 0 0 0,-5-1 0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18:49.245"/>
    </inkml:context>
    <inkml:brush xml:id="br0">
      <inkml:brushProperty name="width" value="0.1" units="cm"/>
      <inkml:brushProperty name="height" value="0.1" units="cm"/>
      <inkml:brushProperty name="color" value="#F4F91B"/>
    </inkml:brush>
  </inkml:definitions>
  <inkml:trace contextRef="#ctx0" brushRef="#br0">1 32 1839 0 0,'10'-16'91'0'0,"-9"15"-46"0"0,-1 0 0 0 0,0 0 0 0 0,0 1 0 0 0,1-1-1 0 0,-1 0 1 0 0,1 0 0 0 0,-1 0 0 0 0,1 1 0 0 0,-1-1 0 0 0,1 0 0 0 0,-1 1-1 0 0,1-1 1 0 0,-1 0 0 0 0,1 1 0 0 0,0-1 0 0 0,-1 1 0 0 0,1-1-1 0 0,0 1 1 0 0,0-1 0 0 0,-1 1 0 0 0,1 0 0 0 0,0-1 0 0 0,0 1 0 0 0,0 0-1 0 0,0 0 1 0 0,-1-1 0 0 0,1 1 0 0 0,0 0 0 0 0,0 0 0 0 0,0 0 0 0 0,0 0-1 0 0,0 0 1 0 0,0 0 0 0 0,-1 0 0 0 0,1 1 0 0 0,0-1 0 0 0,0 0 0 0 0,1 1-1 0 0,2 0-139 0 0,0 1 0 0 0,0 0 0 0 0,0 0 0 0 0,0 0 0 0 0,-1 0 0 0 0,8 5 0 0 0,-6-1-224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18:54.446"/>
    </inkml:context>
    <inkml:brush xml:id="br0">
      <inkml:brushProperty name="width" value="0.1" units="cm"/>
      <inkml:brushProperty name="height" value="0.1" units="cm"/>
      <inkml:brushProperty name="color" value="#F4F91B"/>
    </inkml:brush>
  </inkml:definitions>
  <inkml:trace contextRef="#ctx0" brushRef="#br0">1 32 1375 0 0,'15'-6'128'0'0,"3"-1"-128"0"0,4-1 0 0 0,2 4 0 0 0,2 1 312 0 0,-5 1 40 0 0,-6 0 0 0 0,-8 2 8 0 0,-1 0-240 0 0,1 0-56 0 0,4 2 0 0 0,4 2-64 0 0,5-3 0 0 0,1 1 0 0 0,-3 4 0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19:03.684"/>
    </inkml:context>
    <inkml:brush xml:id="br0">
      <inkml:brushProperty name="width" value="0.1" units="cm"/>
      <inkml:brushProperty name="height" value="0.1" units="cm"/>
      <inkml:brushProperty name="color" value="#F4F91B"/>
    </inkml:brush>
  </inkml:definitions>
  <inkml:trace contextRef="#ctx0" brushRef="#br0">1 25 455 0 0,'5'-8'0'0'0,"3"1"0"0"0,3 1 0 0 0,2 3 0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20:04.013"/>
    </inkml:context>
    <inkml:brush xml:id="br0">
      <inkml:brushProperty name="width" value="0.1" units="cm"/>
      <inkml:brushProperty name="height" value="0.1" units="cm"/>
      <inkml:brushProperty name="color" value="#F4F91B"/>
    </inkml:brush>
  </inkml:definitions>
  <inkml:trace contextRef="#ctx0" brushRef="#br0">1 48 1207 0 0,'0'2'20'0'0,"0"-1"0"0"0,1 0 0 0 0,-1 1-1 0 0,1-1 1 0 0,-1 0 0 0 0,1 1-1 0 0,-1-1 1 0 0,1 0 0 0 0,0 0 0 0 0,0 1-1 0 0,0-1 1 0 0,0 0 0 0 0,0 0-1 0 0,0 0 1 0 0,0 0 0 0 0,0 0 0 0 0,0 0-1 0 0,0 0 1 0 0,0-1 0 0 0,1 1-1 0 0,-1 0 1 0 0,0-1 0 0 0,0 1 0 0 0,1-1-1 0 0,2 1 1 0 0,0 1 106 0 0,0-1 0 0 0,0 0 0 0 0,0 0 0 0 0,1 0 0 0 0,-1-1 0 0 0,0 0 0 0 0,7 0-1 0 0,-1-2 108 0 0,-1 0 0 0 0,0-1 0 0 0,1 0 0 0 0,-1 0 0 0 0,-1-1 0 0 0,1 0 0 0 0,-1-1 0 0 0,9-5 0 0 0,2-1 172 0 0,-15 9-348 0 0,0 0 1 0 0,1 0-1 0 0,-1 0 1 0 0,1 1-1 0 0,-1 0 1 0 0,1 0-1 0 0,-1 0 1 0 0,1 1-1 0 0,0-1 1 0 0,0 1-1 0 0,7 1 1 0 0,-5-1-39 0 0,2-1 167 0 0,1 0 0 0 0,0 0 0 0 0,0-1 0 0 0,12-4 0 0 0,15-3 201 0 0,-22 8-365 0 0,-1 0 0 0 0,1 2 0 0 0,0-1-1 0 0,-1 2 1 0 0,1 0 0 0 0,19 6-1 0 0,-23-7-21 0 0,-1 1 0 0 0,1-2 0 0 0,0 1 0 0 0,-1-1 0 0 0,1-1 0 0 0,14-2 0 0 0,23-1 0 0 0,-42 5 0 0 0,-1-1 0 0 0,0 1 0 0 0,1 1 0 0 0,-1-1 0 0 0,0 1 0 0 0,0 0 0 0 0,0 0 0 0 0,0 0 0 0 0,6 4 0 0 0,-6-3 0 0 0,0 0 0 0 0,0-1 0 0 0,0 1 0 0 0,1-1 0 0 0,-1 0 0 0 0,1-1 0 0 0,-1 0 0 0 0,1 1 0 0 0,7-1 0 0 0,16-2 68 0 0,-20 0-69 0 0,-1 1 0 0 0,1 0 1 0 0,0 0-1 0 0,11 2 0 0 0,-1 2 1 0 0,-9-3 0 0 0,1 1 0 0 0,-1 1 0 0 0,0-1 0 0 0,0 2 0 0 0,-1-1 0 0 0,12 6 0 0 0,-17-6 0 0 0,0 1 0 0 0,0-1 0 0 0,0 1 0 0 0,-1 0 0 0 0,1 0 0 0 0,-1 0 0 0 0,0 0 0 0 0,0 1 0 0 0,0-1 0 0 0,3 9 0 0 0,-5-11 0 0 0,1 1 0 0 0,0 0 0 0 0,1 0 0 0 0,-1-1 0 0 0,0 1 0 0 0,1-1 0 0 0,-1 0 0 0 0,1 0 0 0 0,0 0 0 0 0,0 0 0 0 0,-1 0 0 0 0,1-1 0 0 0,6 3 0 0 0,-5-2 0 0 0,1 1 0 0 0,0 0 0 0 0,-1-1 0 0 0,7 7 0 0 0,-8-7 0 0 0,1 1 0 0 0,-1-1 0 0 0,1 0 0 0 0,-1 0 0 0 0,1 0 0 0 0,0 0 0 0 0,-1-1 0 0 0,1 0 0 0 0,0 0 0 0 0,0 0 0 0 0,0 0 0 0 0,1 0 0 0 0,7 0 0 0 0,-8-1 0 0 0,1 0 0 0 0,-1 1 0 0 0,1-1 0 0 0,-1 1 0 0 0,1 0 0 0 0,-1 1 0 0 0,0-1 0 0 0,0 1 0 0 0,0 0 0 0 0,0 0 0 0 0,4 3 0 0 0,4 3 20 0 0,-9-7-322 0 0,-1 1 1 0 0,1 0-1 0 0,-1 0 1 0 0,0 0 0 0 0,1 0-1 0 0,2 3 1 0 0,0 2-2025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20:29.429"/>
    </inkml:context>
    <inkml:brush xml:id="br0">
      <inkml:brushProperty name="width" value="0.1" units="cm"/>
      <inkml:brushProperty name="height" value="0.1" units="cm"/>
      <inkml:brushProperty name="color" value="#F4F91B"/>
    </inkml:brush>
  </inkml:definitions>
  <inkml:trace contextRef="#ctx0" brushRef="#br0">0 76 2815 0 0,'2'-14'128'0'0,"0"-1"24"0"0,0-2-152 0 0,0 6 0 0 0,1 2 0 0 0,-1 5 0 0 0,-2 2 0 0 0,2 4 0 0 0,2-4-104 0 0,-1 0 40 0 0,3 2-16 0 0,1-2 0 0 0,1 4 0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20:31.257"/>
    </inkml:context>
    <inkml:brush xml:id="br0">
      <inkml:brushProperty name="width" value="0.1" units="cm"/>
      <inkml:brushProperty name="height" value="0.1" units="cm"/>
      <inkml:brushProperty name="color" value="#F4F91B"/>
    </inkml:brush>
  </inkml:definitions>
  <inkml:trace contextRef="#ctx0" brushRef="#br0">0 21 943 0 0,'28'-11'0'0'0,"-9"2"88"0"0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37:23.782"/>
    </inkml:context>
    <inkml:brush xml:id="br0">
      <inkml:brushProperty name="width" value="0.1" units="cm"/>
      <inkml:brushProperty name="height" value="0.1" units="cm"/>
      <inkml:brushProperty name="color" value="#E71224"/>
    </inkml:brush>
  </inkml:definitions>
  <inkml:trace contextRef="#ctx0" brushRef="#br0">2916 173 1983 0 0,'0'0'127'0'0,"0"0"-102"0"0,-1 0 6 0 0,0 0-1 0 0,1 0 1 0 0,-1 0-1 0 0,0 0 0 0 0,1 0 1 0 0,-1 1-1 0 0,0-2 1 0 0,1 1-1 0 0,-1 0 0 0 0,0 0 1 0 0,1 0-1 0 0,-1 0 1 0 0,0 0-1 0 0,1 0 0 0 0,-1-1 1 0 0,0 1-1 0 0,1 0 0 0 0,-1-1 1 0 0,0 1-1 0 0,1 0 1 0 0,-2-2-1 0 0,-3-3 262 0 0,5 5-277 0 0,0 0-1 0 0,0 0 1 0 0,0 0 0 0 0,0 0-1 0 0,0 0 1 0 0,0 0 0 0 0,0 0-1 0 0,0 0 1 0 0,0 0 0 0 0,0 0-1 0 0,0-1 1 0 0,0 1 0 0 0,0 0-1 0 0,0 0 1 0 0,0 0-1 0 0,0 0 1 0 0,0 0 0 0 0,0 0-1 0 0,0 0 1 0 0,0 0 0 0 0,0 0-1 0 0,0 0 1 0 0,0 0 0 0 0,0-1-1 0 0,0 1 1 0 0,0 0 0 0 0,0 0-1 0 0,0 0 1 0 0,0 0 0 0 0,0 0-1 0 0,0 0 1 0 0,0 0 0 0 0,0 0-1 0 0,1 0 1 0 0,-1 0 0 0 0,0 0-1 0 0,0 0 1 0 0,0 0 0 0 0,0 0-1 0 0,0 0 1 0 0,0 0 0 0 0,0 0-1 0 0,0 0 1 0 0,0 0 0 0 0,0 0-1 0 0,0 0 1 0 0,1 0 0 0 0,-1 0-1 0 0,0 0 1 0 0,0 0 0 0 0,0 0-1 0 0,0 0 1 0 0,0 0-1 0 0,0 0 1 0 0,0 0 0 0 0,0 0-1 0 0,0 0 1 0 0,0 0 0 0 0,2 0 85 0 0,-1-1 1 0 0,0 1-1 0 0,1-1 1 0 0,-1 1-1 0 0,0-1 1 0 0,0 1-1 0 0,1-1 1 0 0,-1 0-1 0 0,0 1 1 0 0,0-1-1 0 0,0 0 1 0 0,0 0-1 0 0,0 0 1 0 0,0 0-1 0 0,0 0 1 0 0,0 0-1 0 0,0 0 1 0 0,-1 0-1 0 0,1 0 1 0 0,0-1-1 0 0,-1 1 1 0 0,1 0-1 0 0,0-3 1 0 0,-4-4 459 0 0,3 7-459 0 0,0-1 0 0 0,-1 1-1 0 0,1-1 1 0 0,-1 1-1 0 0,1-1 1 0 0,-1 1-1 0 0,0-1 1 0 0,1 1 0 0 0,-1 0-1 0 0,0-1 1 0 0,0 1-1 0 0,0 0 1 0 0,0-1-1 0 0,0 1 1 0 0,-1 0 0 0 0,1 0-1 0 0,0 0 1 0 0,0 0-1 0 0,-1 0 1 0 0,1 1-1 0 0,-3-2 1 0 0,-8-9 201 0 0,11 10-281 0 0,0 0 0 0 0,0 0 1 0 0,1 0-1 0 0,-1 0 0 0 0,0 0 1 0 0,-1 1-1 0 0,1-1 0 0 0,0 0 1 0 0,0 0-1 0 0,0 1 0 0 0,0-1 0 0 0,-1 1 1 0 0,1-1-1 0 0,-3 0 0 0 0,-97-15 891 0 0,70 14-654 0 0,-41 2 0 0 0,48 2-123 0 0,1-2 0 0 0,-1-1 0 0 0,-46-7 0 0 0,42 2 9 0 0,-31-9 208 0 0,31 8-208 0 0,0 0-1 0 0,0 2 1 0 0,-39-1-1 0 0,58 5-130 0 0,-18-2 68 0 0,15 1-51 0 0,0 0 0 0 0,-24 2 0 0 0,-6 5 37 0 0,-1 2 1 0 0,-52 15-1 0 0,68-16-53 0 0,1-2 1 0 0,-1-1-1 0 0,-30-1 0 0 0,8 0-7 0 0,-38 0 101 0 0,-27 1-69 0 0,7 0-1 0 0,20-2-23 0 0,3 1-15 0 0,49-2 0 0 0,-45 4 0 0 0,-31 3 45 0 0,49-5-26 0 0,-88 4-19 0 0,41-2 0 0 0,-114 18 0 0 0,146-12 0 0 0,-28 6 0 0 0,86-13 35 0 0,0 0 0 0 0,0-1-1 0 0,0-1 1 0 0,-37-4 0 0 0,22-1 63 0 0,-61-16 0 0 0,90 18-136 0 0,0 1 0 0 0,0 0 0 0 0,0 0 1 0 0,0 0-1 0 0,0 1 0 0 0,0 0 0 0 0,0 0 0 0 0,0 0 1 0 0,0 0-1 0 0,0 1 0 0 0,0 0 0 0 0,1 0 1 0 0,-1 0-1 0 0,0 1 0 0 0,0 0 0 0 0,1 0 0 0 0,-1 0 1 0 0,1 0-1 0 0,-1 1 0 0 0,1-1 0 0 0,0 1 1 0 0,0 0-1 0 0,-7 7 0 0 0,2 0-537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20:35.957"/>
    </inkml:context>
    <inkml:brush xml:id="br0">
      <inkml:brushProperty name="width" value="0.1" units="cm"/>
      <inkml:brushProperty name="height" value="0.1" units="cm"/>
      <inkml:brushProperty name="color" value="#F4F91B"/>
    </inkml:brush>
  </inkml:definitions>
  <inkml:trace contextRef="#ctx0" brushRef="#br0">73 84 919 0 0,'-26'18'803'0'0,"10"-4"-545"0"0,-7 7 628 0 0,16-5-231 0 0,7-15-632 0 0,0-1-1 0 0,-1 0 1 0 0,1 1 0 0 0,0-1 0 0 0,0 0-1 0 0,0 1 1 0 0,0-1 0 0 0,0 0 0 0 0,0 1-1 0 0,1-1 1 0 0,-1 0 0 0 0,0 1 0 0 0,0-1-1 0 0,0 0 1 0 0,0 1 0 0 0,0-1 0 0 0,0 0-1 0 0,1 1 1 0 0,-1-1 0 0 0,0 0 0 0 0,0 1-1 0 0,0-1 1 0 0,1 0 0 0 0,-1 0 0 0 0,0 1-1 0 0,0-1 1 0 0,1 0 0 0 0,-1 0 0 0 0,0 1-1 0 0,1-1 1 0 0,-1 0 0 0 0,0 0 0 0 0,1 0-1 0 0,-1 0 1 0 0,0 0 0 0 0,1 1 0 0 0,-1-1-1 0 0,0 0 1 0 0,1 0 0 0 0,-1 0 0 0 0,0 0-1 0 0,1 0 1 0 0,-1 0 0 0 0,0 0 0 0 0,1 0-1 0 0,11-10 1978 0 0,-10 11-1985 0 0,0 1 0 0 0,-1-1 0 0 0,1 0 0 0 0,0 0 0 0 0,0 0 0 0 0,0 0-1 0 0,0 0 1 0 0,0-1 0 0 0,0 1 0 0 0,0 0 0 0 0,4 0 0 0 0,0 0 94 0 0,0 1-10 0 0,1-1-1 0 0,-1 0 0 0 0,1 0 0 0 0,-1 0 0 0 0,1-1 0 0 0,0 0 0 0 0,12-2 1 0 0,50-11 307 0 0,-48 8-336 0 0,1-1 128 0 0,26-11 1 0 0,-31 10-50 0 0,1 1 1 0 0,31-7-1 0 0,14 5-42 0 0,32-6-81 0 0,-73 11 51 0 0,36-1-1 0 0,3 0 27 0 0,-37 2-56 0 0,0 1 1 0 0,37 3-1 0 0,-1 1 11 0 0,-32-5-40 0 0,50-8 0 0 0,-55 6 7 0 0,1 1 1 0 0,-1 0 0 0 0,35 2 0 0 0,129 5 102 0 0,-65-19-61 0 0,-18 1 122 0 0,-22 2 12 0 0,-53 7-47 0 0,56-3 0 0 0,-73 9-147 0 0,-1 1-1 0 0,1 0 0 0 0,-1 0 0 0 0,0 1 1 0 0,20 7-1 0 0,-17-4 3 0 0,-1-2-1 0 0,29 5 1 0 0,161 10 183 0 0,-118-12-168 0 0,33 4 16 0 0,-85-8-40 0 0,-1-1 0 0 0,38-2 0 0 0,12-1 0 0 0,-11 5 8 0 0,184 3 48 0 0,-217-6-56 0 0,34-2 11 0 0,14 1 46 0 0,-14 0-61 0 0,-60-1 4 0 0,17 0 0 0 0,0 0 0 0 0,51 6 0 0 0,-72-4 4 0 0,42 9-13 0 0,-45-9 15 0 0,-1 0 0 0 0,0 1 0 0 0,0-1 0 0 0,0 1-1 0 0,0 0 1 0 0,-1 0 0 0 0,1 1 0 0 0,0-1 0 0 0,4 5 0 0 0,-8-7-4 0 0,1 0-1 0 0,-1 1 1 0 0,0-1 0 0 0,1 1 0 0 0,-1-1 0 0 0,1 1 0 0 0,-1-1 0 0 0,0 1 0 0 0,0-1 0 0 0,1 1 0 0 0,-1-1 0 0 0,0 1 0 0 0,0 0-1 0 0,0-1 1 0 0,1 1 0 0 0,-1-1 0 0 0,0 1 0 0 0,0 0 0 0 0,0-1 0 0 0,0 1 0 0 0,0-1 0 0 0,0 1 0 0 0,0 0 0 0 0,0-1 0 0 0,-1 1-1 0 0,1-1 1 0 0,0 1 0 0 0,0 0 0 0 0,0-1 0 0 0,-1 1 0 0 0,1-1 0 0 0,0 1 0 0 0,-1-1 0 0 0,1 1 0 0 0,0-1 0 0 0,-1 1 0 0 0,1-1-1 0 0,-1 1 1 0 0,0 0 3 0 0,0 0-1 0 0,0 0 1 0 0,0 0 0 0 0,0-1-1 0 0,0 1 1 0 0,-1 0-1 0 0,1-1 1 0 0,0 1-1 0 0,0 0 1 0 0,0-1 0 0 0,-1 0-1 0 0,1 1 1 0 0,0-1-1 0 0,0 0 1 0 0,-1 0-1 0 0,1 1 1 0 0,0-1 0 0 0,-1 0-1 0 0,1 0 1 0 0,0 0-1 0 0,-1-1 1 0 0,1 1-1 0 0,0 0 1 0 0,-1 0 0 0 0,1-1-1 0 0,0 1 1 0 0,-2-1-1 0 0,-8 4 60 0 0,-33 8-64 0 0,40-10 0 0 0,3-1 0 0 0,1 0 0 0 0,-1 0 0 0 0,0 0 0 0 0,1 0 0 0 0,-1 0 0 0 0,0 0 0 0 0,1 0 0 0 0,-1 0 0 0 0,1 0 0 0 0,-1 1 0 0 0,0-1 0 0 0,1 0 0 0 0,-1 0 0 0 0,0 1 0 0 0,1-1 0 0 0,-1 1 0 0 0,1-1 0 0 0,-1 0 0 0 0,1 1 0 0 0,-1-1 0 0 0,1 1 0 0 0,0-1 0 0 0,-1 1 0 0 0,1-1 0 0 0,-1 1 0 0 0,1 0 0 0 0,0-1 0 0 0,-1 1 0 0 0,1-1 0 0 0,0 1 0 0 0,0 0 0 0 0,-1 0 0 0 0,-2 7 0 0 0,3-8 0 0 0,0 1 0 0 0,-1-1 0 0 0,1 0 0 0 0,0 1 0 0 0,0-1 0 0 0,0 0 0 0 0,-1 1 0 0 0,1-1 0 0 0,0 1 0 0 0,0-1 0 0 0,0 0 0 0 0,0 1 0 0 0,0-1 0 0 0,0 1 0 0 0,0-1 0 0 0,0 1 0 0 0,0-1 0 0 0,0 0 0 0 0,0 1 0 0 0,0-1 0 0 0,0 1 0 0 0,0-1 0 0 0,0 0 0 0 0,0 1 0 0 0,0-1 0 0 0,0 1 0 0 0,1-1 0 0 0,-1 0 0 0 0,0 1 0 0 0,0 0 0 0 0,2 6 16 0 0,-1 0 15 0 0,3-12-14 0 0,-7-3 14 0 0,2 4 10 0 0,10 3-49 0 0,40 4-411 0 0,-16 3-3226 0 0,-19-2 445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20:40.097"/>
    </inkml:context>
    <inkml:brush xml:id="br0">
      <inkml:brushProperty name="width" value="0.1" units="cm"/>
      <inkml:brushProperty name="height" value="0.1" units="cm"/>
      <inkml:brushProperty name="color" value="#F4F91B"/>
    </inkml:brush>
  </inkml:definitions>
  <inkml:trace contextRef="#ctx0" brushRef="#br0">30 8 1983 0 0,'-10'0'195'0'0,"9"0"-162"0"0,0 0 0 0 0,0 0 1 0 0,1 1-1 0 0,-1-1 0 0 0,0 0 1 0 0,0 0-1 0 0,0-1 0 0 0,0 1 0 0 0,0 0 1 0 0,0 0-1 0 0,1 0 0 0 0,-1 0 1 0 0,0-1-1 0 0,0 1 0 0 0,0 0 0 0 0,1-1 1 0 0,-1 1-1 0 0,0-1 0 0 0,0 1 1 0 0,1-1-1 0 0,-1 1 0 0 0,-1-2 138 0 0,2 0-110 0 0,2 2-148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20:43.697"/>
    </inkml:context>
    <inkml:brush xml:id="br0">
      <inkml:brushProperty name="width" value="0.1" units="cm"/>
      <inkml:brushProperty name="height" value="0.1" units="cm"/>
      <inkml:brushProperty name="color" value="#F4F91B"/>
    </inkml:brush>
  </inkml:definitions>
  <inkml:trace contextRef="#ctx0" brushRef="#br0">4 82 7831 0 0,'-2'-20'344'0'0,"0"1"72"0"0,2 5-328 0 0,2 1-88 0 0,2 3 0 0 0,1 5-2304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20:51.442"/>
    </inkml:context>
    <inkml:brush xml:id="br0">
      <inkml:brushProperty name="width" value="0.1" units="cm"/>
      <inkml:brushProperty name="height" value="0.1" units="cm"/>
      <inkml:brushProperty name="color" value="#F4F91B"/>
    </inkml:brush>
  </inkml:definitions>
  <inkml:trace contextRef="#ctx0" brushRef="#br0">17 8 455 0 0,'-16'-8'1331'0'0,"22"16"-1134"0"0,11 14-63 0 0,-15-19-27 0 0,-1-1-1 0 0,1 1 1 0 0,-1-1 0 0 0,1 1 0 0 0,0-1 0 0 0,0 0 0 0 0,1 0 0 0 0,-1 0-1 0 0,0 0 1 0 0,1 0 0 0 0,-1 0 0 0 0,1-1 0 0 0,-1 1 0 0 0,6 1-1 0 0,18 4 79 0 0,-1-1-1 0 0,1-2 1 0 0,46 3-1 0 0,-13-2 110 0 0,26 4 404 0 0,128-2-1 0 0,-105-11-460 0 0,206-36 1 0 0,-12-9 128 0 0,-266 44-341 0 0,-1 2 0 0 0,0 1 0 0 0,1 1 0 0 0,67 8-1 0 0,-55 1-24 0 0,-1-2 0 0 0,52-1 0 0 0,150-5 64 0 0,18 8-64 0 0,-218-3 6 0 0,158 5 52 0 0,242-11-58 0 0,-204-1 124 0 0,-78-1-120 0 0,69 9-4 0 0,-141-3 0 0 0,-44-2 0 0 0,114 7 0 0 0,-71 0 0 0 0,113 14 0 0 0,-159-17 0 0 0,90-3 0 0 0,-71-3 0 0 0,-24-2 18 0 0,-33 2-10 0 0,0 0 0 0 0,0 0-1 0 0,0 1 1 0 0,0 1 0 0 0,20 3-1 0 0,-11 6 78 0 0,-7-2-42 0 0,-10-7-43 0 0,-3 0 5 0 0,1 0 0 0 0,0 0-1 0 0,0 0 1 0 0,0 0 0 0 0,-1 0-1 0 0,1 0 1 0 0,0 0 0 0 0,-1 0 0 0 0,1 0-1 0 0,-1 0 1 0 0,1 0 0 0 0,-1 0-1 0 0,1 0 1 0 0,-2 1 0 0 0,1-2-6 0 0,1 0 1 0 0,-1 1 0 0 0,1-1 0 0 0,0 1 0 0 0,-1-1-1 0 0,1 1 1 0 0,-1-1 0 0 0,1 1 0 0 0,0-1-1 0 0,0 1 1 0 0,-1-1 0 0 0,1 1 0 0 0,0-1 0 0 0,0 1-1 0 0,0-1 1 0 0,0 1 0 0 0,0 0 0 0 0,-1-1 0 0 0,1 1-1 0 0,0-1 1 0 0,0 1 0 0 0,1-1 0 0 0,-1 1-1 0 0,0 0 1 0 0,0-1 0 0 0,0 1 0 0 0,0-1 0 0 0,1 2-1 0 0,-1 0 1 0 0,0-1 0 0 0,-1-2 0 0 0,9 1 83 0 0,-6-1-106 0 0,-1 1 1 0 0,0 0-1 0 0,0-1 1 0 0,0 1-1 0 0,0 0 1 0 0,0 0-1 0 0,1 0 0 0 0,-1 0 1 0 0,0 0-1 0 0,0 0 1 0 0,0 0-1 0 0,3 1 1 0 0,3 0-522 0 0,-2-1 50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20:59.237"/>
    </inkml:context>
    <inkml:brush xml:id="br0">
      <inkml:brushProperty name="width" value="0.1" units="cm"/>
      <inkml:brushProperty name="height" value="0.1" units="cm"/>
      <inkml:brushProperty name="color" value="#F4F91B"/>
    </inkml:brush>
  </inkml:definitions>
  <inkml:trace contextRef="#ctx0" brushRef="#br0">2 0 1439 0 0,'-2'10'124'0'0,"2"-9"-123"0"0,1-1 0 0 0,-1 1-1 0 0,0 0 1 0 0,0 0-1 0 0,1 0 1 0 0,-1 0-1 0 0,0-1 1 0 0,1 1-1 0 0,-1 0 1 0 0,1 0-1 0 0,-1-1 1 0 0,1 1-1 0 0,-1 0 1 0 0,1-1-1 0 0,0 1 1 0 0,-1 0-1 0 0,1-1 1 0 0,0 1-1 0 0,-1-1 1 0 0,1 1-1 0 0,0-1 1 0 0,1 1-1 0 0,2 2 0 0 0,-4-3 0 0 0,0 1 0 0 0,0-1 0 0 0,0 0 0 0 0,0 0 0 0 0,0 0 0 0 0,1 1 0 0 0,-1-1 0 0 0,0 0 0 0 0,0 0 0 0 0,0 0 0 0 0,0 1 0 0 0,1-1 0 0 0,-1 0 0 0 0,0 0 0 0 0,0 0 0 0 0,1 0 0 0 0,-1 1 0 0 0,0-1 0 0 0,0 0 0 0 0,1 0 0 0 0,-1 0 0 0 0,0 0 0 0 0,0 0 0 0 0,1 0 0 0 0,-1 0 0 0 0,0 0 0 0 0,0 0 0 0 0,1 0 0 0 0,-1 0 0 0 0,0 0 0 0 0,1 0 0 0 0,-1 0 0 0 0,0 0 0 0 0,0 0 0 0 0,1 0 0 0 0,-1 0 0 0 0,0 0 0 0 0,0-1 0 0 0,1 1 0 0 0,-1 0 0 0 0,0 0 0 0 0,0 0 0 0 0,1 0 0 0 0,-1-1 0 0 0,0 1 0 0 0,0 0 0 0 0,0 0 0 0 0,0 0 0 0 0,1-1 0 0 0,-1 1 0 0 0,1-2 0 0 0,-5 5 213 0 0,4-2-213 0 0,-1-1 1 0 0,1 0-1 0 0,-1 0 0 0 0,1 1 0 0 0,-1-1 1 0 0,1 0-1 0 0,0 1 0 0 0,-1-1 0 0 0,1 0 1 0 0,-1 1-1 0 0,1-1 0 0 0,0 1 0 0 0,-1-1 0 0 0,1 0 1 0 0,0 1-1 0 0,-1-1 0 0 0,1 1 0 0 0,0-1 1 0 0,0 1-1 0 0,0 0 0 0 0,-1-1 0 0 0,1 1 1 0 0,0-1-1 0 0,0 1 0 0 0,0-1 0 0 0,0 1 1 0 0,0-1-1 0 0,0 1 0 0 0,0-1 0 0 0,0 1 0 0 0,0 0 1 0 0,0-1-1 0 0,0 1 0 0 0,0-1 0 0 0,1 1 1 0 0,-1-1-1 0 0,0 1 0 0 0,0-1 0 0 0,1 1 1 0 0,-1-1-1 0 0,0 1 0 0 0,0-1 0 0 0,1 1 1 0 0,-1-1-1 0 0,1 0 0 0 0,-1 1 0 0 0,1 0 0 0 0,2 1 0 0 0,-2 0 0 0 0,0-1 0 0 0,0 0 0 0 0,0 0 0 0 0,0 0 0 0 0,0 0 0 0 0,0 0 0 0 0,0 0 0 0 0,1 0 0 0 0,-1-1 0 0 0,0 1 0 0 0,1 0 0 0 0,-1-1 0 0 0,0 1 0 0 0,1-1 0 0 0,-1 1 0 0 0,1-1 0 0 0,-1 0 0 0 0,1 0 0 0 0,-1 1 0 0 0,3-1 0 0 0,3 0 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21:27.545"/>
    </inkml:context>
    <inkml:brush xml:id="br0">
      <inkml:brushProperty name="width" value="0.1" units="cm"/>
      <inkml:brushProperty name="height" value="0.1" units="cm"/>
      <inkml:brushProperty name="color" value="#F4F91B"/>
    </inkml:brush>
  </inkml:definitions>
  <inkml:trace contextRef="#ctx0" brushRef="#br0">1 136 1783 0 0,'9'-34'136'0'0,"-7"23"-109"0"0,1 1 0 0 0,0-1-1 0 0,6-10 1 0 0,15-27 2546 0 0,-24 48-2576 0 0,0 0 0 0 0,1 0 0 0 0,-1 0 0 0 0,0 0 0 0 0,1 1-1 0 0,-1-1 1 0 0,0 0 0 0 0,1 0 0 0 0,-1 0 0 0 0,0 1 0 0 0,0-1-1 0 0,1 0 1 0 0,-1 1 0 0 0,0-1 0 0 0,0 0 0 0 0,0 0 0 0 0,0 1-1 0 0,1-1 1 0 0,-1 0 0 0 0,0 1 0 0 0,0-1 0 0 0,0 0 0 0 0,0 1-1 0 0,0-1 1 0 0,0 0 0 0 0,0 1 0 0 0,0-1 0 0 0,0 1 0 0 0,0-1-1 0 0,0 0 1 0 0,0 1 0 0 0,0 0-14 0 0,1 1 0 0 0,-1-1-1 0 0,0 1 1 0 0,0-1 0 0 0,0 1 0 0 0,0-1 0 0 0,0 1-1 0 0,0-1 1 0 0,0 1 0 0 0,-1 1 0 0 0,1-2-68 0 0,0 1-1 0 0,-1-1 1 0 0,1 0 0 0 0,-1 0 0 0 0,1 0 0 0 0,-1 0-1 0 0,0 0 1 0 0,1 1 0 0 0,-1-1 0 0 0,0 0-1 0 0,0-1 1 0 0,0 1 0 0 0,0 0 0 0 0,0 0 0 0 0,0 0-1 0 0,0 0 1 0 0,0-1 0 0 0,0 1 0 0 0,0 0 0 0 0,0-1-1 0 0,0 1 1 0 0,0-1 0 0 0,-1 0 0 0 0,1 1-1 0 0,0-1 1 0 0,0 0 0 0 0,-1 1 0 0 0,1-1 0 0 0,0 0-1 0 0,0 0 1 0 0,-1 0 0 0 0,-1-1 0 0 0,-3 1-229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21:31.980"/>
    </inkml:context>
    <inkml:brush xml:id="br0">
      <inkml:brushProperty name="width" value="0.1" units="cm"/>
      <inkml:brushProperty name="height" value="0.1" units="cm"/>
      <inkml:brushProperty name="color" value="#F4F91B"/>
    </inkml:brush>
  </inkml:definitions>
  <inkml:trace contextRef="#ctx0" brushRef="#br0">1 6 79 0 0,'26'-2'0'0'0,"-6"-1"0"0"0,3 4 0 0 0,-7-1 0 0 0,-5 4 0 0 0,-3-2 0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26:49.843"/>
    </inkml:context>
    <inkml:brush xml:id="br0">
      <inkml:brushProperty name="width" value="0.1" units="cm"/>
      <inkml:brushProperty name="height" value="0.1" units="cm"/>
      <inkml:brushProperty name="color" value="#F4F91B"/>
    </inkml:brush>
  </inkml:definitions>
  <inkml:trace contextRef="#ctx0" brushRef="#br0">40 50 2671 0 0,'0'-1'67'0'0,"0"0"-1"0"0,0 0 0 0 0,0 0 1 0 0,0 0-1 0 0,0 0 0 0 0,0 0 1 0 0,-1 0-1 0 0,1 0 0 0 0,0 0 1 0 0,0 0-1 0 0,-1 0 0 0 0,1 0 1 0 0,-1 0-1 0 0,1 0 0 0 0,-2-1 1 0 0,2 2-12 0 0,-1-1 0 0 0,1 1 0 0 0,0 0 0 0 0,-1 0 0 0 0,1-1 0 0 0,-1 1 0 0 0,1 0 0 0 0,0 0 0 0 0,-1 0 0 0 0,1-1 0 0 0,-1 1 0 0 0,1 0 0 0 0,-1 0 0 0 0,1 0 0 0 0,-1 0 0 0 0,1 0 0 0 0,-1 0 0 0 0,1 0 0 0 0,-1 0 0 0 0,1 0 0 0 0,-1 0 0 0 0,0 1 0 0 0,-1-1 51 0 0,1 1 0 0 0,-1 0-1 0 0,1-1 1 0 0,-1 1-1 0 0,1 0 1 0 0,0 0-1 0 0,-1 0 1 0 0,1 0-1 0 0,0 0 1 0 0,0 0 0 0 0,-1 1-1 0 0,1-1 1 0 0,0 0-1 0 0,0 1 1 0 0,0 0-1 0 0,0-1-92 0 0,1-1 0 0 0,0 0 0 0 0,0 0 0 0 0,0 0 0 0 0,0 0 0 0 0,0 0 0 0 0,0 0 0 0 0,-1 1 0 0 0,1-1 0 0 0,0 0 0 0 0,0 0 0 0 0,0 0 0 0 0,0 0 0 0 0,0 1 0 0 0,0-1 0 0 0,0 0 0 0 0,0 0 0 0 0,0 0 0 0 0,0 1 0 0 0,0-1 0 0 0,0 0 0 0 0,0 0 0 0 0,0 0 0 0 0,0 0 0 0 0,0 1 0 0 0,0-1 0 0 0,0 0 0 0 0,0 0 0 0 0,0 0 0 0 0,0 1 0 0 0,0-1 0 0 0,0 0 0 0 0,0 0 0 0 0,0 0 0 0 0,0 0 0 0 0,0 1 0 0 0,1-1 0 0 0,-1 0 0 0 0,0 0 0 0 0,0 0 0 0 0,0 0 0 0 0,0 0 0 0 0,0 1 0 0 0,0-1 0 0 0,1 0 0 0 0,-1 0 0 0 0,0 0 0 0 0,0 0 0 0 0,0 0 0 0 0,0 0 0 0 0,1 0 0 0 0,-1 0 0 0 0,0 0 0 0 0,0 0 0 0 0,0 0 0 0 0,1 0 0 0 0,-1 0 0 0 0,0 0 0 0 0,0 0 0 0 0,0 0 0 0 0,1 0 0 0 0,-1 0 0 0 0,17-4 517 0 0,-4 1 201 0 0,8 6 38 0 0,-16-3-684 0 0,0 1 0 0 0,-1-1 0 0 0,1 1 0 0 0,7 3 0 0 0,-6-2-9 0 0,1 0 1 0 0,-1-1-1 0 0,1 0 0 0 0,0 0 1 0 0,-1 0-1 0 0,1-1 1 0 0,12-1-1 0 0,-2 1 359 0 0,-15 0-369 0 0,0 1-1 0 0,1-1 1 0 0,-1 0-1 0 0,1 1 1 0 0,-1 0 0 0 0,0 0-1 0 0,4 1 1 0 0,-4-1-56 0 0,0 0 0 0 0,0 0 1 0 0,0 0-1 0 0,0-1 0 0 0,0 1 1 0 0,0-1-1 0 0,1 0 0 0 0,-1 1 1 0 0,0-1-1 0 0,0 0 0 0 0,0 0 1 0 0,3 0-1 0 0,-1-1-5 0 0,5-1 79 0 0,0 1 0 0 0,1 0 0 0 0,8 0 0 0 0,-14 2-62 0 0,-1-1 1 0 0,0 0-1 0 0,0 1 0 0 0,0 0 0 0 0,0 0 0 0 0,0 0 0 0 0,0 0 1 0 0,0 0-1 0 0,-1 0 0 0 0,1 1 0 0 0,0-1 0 0 0,4 4 0 0 0,-4-3-5 0 0,-1 0 1 0 0,1 0-1 0 0,0 0 0 0 0,0-1 0 0 0,1 1 0 0 0,-1-1 1 0 0,0 0-1 0 0,0 0 0 0 0,1 0 0 0 0,-1 0 0 0 0,0-1 0 0 0,1 1 1 0 0,-1-1-1 0 0,7 0 0 0 0,2-1 135 0 0,1-1-1 0 0,21-6 1 0 0,10-2 31 0 0,-12 5 24 0 0,33-10 0 0 0,-39 8-87 0 0,-5 3-66 0 0,11-3 41 0 0,-19 1-57 0 0,0 2 0 0 0,1-1 0 0 0,-1 2-1 0 0,20-4 1 0 0,17-2 39 0 0,-38 6-48 0 0,0 0 0 0 0,0 1-1 0 0,18-1 1 0 0,-19 4-22 0 0,0 0 1 0 0,0 0-1 0 0,0 1 0 0 0,0 1 0 0 0,-1 0 0 0 0,1 0 0 0 0,-1 1 0 0 0,12 6 0 0 0,-15-8-3 0 0,0 1-1 0 0,0-1 1 0 0,0-1 0 0 0,1 1-1 0 0,-1-1 1 0 0,0 0-1 0 0,1-1 1 0 0,11 0-1 0 0,4-3 13 0 0,31-6 0 0 0,-40 7-9 0 0,0 1-1 0 0,0 1 0 0 0,0 0 1 0 0,0 0-1 0 0,0 2 1 0 0,0-1-1 0 0,0 2 0 0 0,0 0 1 0 0,25 10-1 0 0,-27-10-2 0 0,-1 0 0 0 0,1 0 0 0 0,0-1 0 0 0,0 0-1 0 0,0-1 1 0 0,-1-1 0 0 0,1 0 0 0 0,0 0 0 0 0,0-1-1 0 0,0-1 1 0 0,0 0 0 0 0,-1-1 0 0 0,18-5 0 0 0,-16 4-2 0 0,0 0 1 0 0,1 1 0 0 0,25-1 0 0 0,-27 2-4 0 0,14 1 25 0 0,32 1 0 0 0,-18 1-8 0 0,-32 0-16 0 0,-1 0 0 0 0,1 1 0 0 0,0 0 0 0 0,-1 0 0 0 0,1 1 0 0 0,-1 0 0 0 0,0 0 0 0 0,0 1 0 0 0,7 4 0 0 0,20 10 0 0 0,7 5 0 0 0,-32-17 0 0 0,0-1 0 0 0,19 9 0 0 0,-20-10 0 0 0,-1-1 0 0 0,0 2 0 0 0,0-1 0 0 0,0 1 0 0 0,-1 0 0 0 0,0 1 0 0 0,10 9 0 0 0,-9-7 0 0 0,1 0 0 0 0,1-1 0 0 0,17 12 0 0 0,-13-13 0 0 0,1 1 0 0 0,0-2 0 0 0,0 0 0 0 0,28 6 0 0 0,-32-8 0 0 0,0 1 0 0 0,0 0 0 0 0,0 1 0 0 0,-1 0 0 0 0,0 0 0 0 0,0 1 0 0 0,12 10 0 0 0,3 1 0 0 0,-18-13 0 0 0,0 0 0 0 0,0 1 0 0 0,-1-1 0 0 0,1 1 0 0 0,6 8 0 0 0,21 34-1365 0 0,-27-37 194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26:53.957"/>
    </inkml:context>
    <inkml:brush xml:id="br0">
      <inkml:brushProperty name="width" value="0.1" units="cm"/>
      <inkml:brushProperty name="height" value="0.1" units="cm"/>
      <inkml:brushProperty name="color" value="#F4F91B"/>
    </inkml:brush>
  </inkml:definitions>
  <inkml:trace contextRef="#ctx0" brushRef="#br0">0 191 3223 0 0,'2'-1'78'0'0,"0"-1"0"0"0,1 1-1 0 0,-1-1 1 0 0,0 1-1 0 0,1 0 1 0 0,-1 0 0 0 0,1 0-1 0 0,-1 0 1 0 0,1 1-1 0 0,3-1 1 0 0,30-4 783 0 0,-27 4-880 0 0,55-6 359 0 0,-18 3-208 0 0,68-15-1 0 0,7-3 673 0 0,49 0-131 0 0,-142 18-571 0 0,135-24 276 0 0,-95 17-107 0 0,0 3 0 0 0,70 1-1 0 0,-91 5-154 0 0,207-1 479 0 0,-126 3-438 0 0,-97 0-124 0 0,0 2 0 0 0,35 5 0 0 0,-9 0-4 0 0,-22-2-29 0 0,42 12 0 0 0,-12-3 0 0 0,13 3 9 0 0,-25-6 13 0 0,62 7 1 0 0,198-13 249 0 0,-182-6-206 0 0,96 7 358 0 0,-132-2-312 0 0,29-7 5 0 0,-70 1-98 0 0,92-9 55 0 0,40 0 34 0 0,-48 16-30 0 0,-70-1-16 0 0,79-6 0 0 0,37-4-31 0 0,14-1 2 0 0,-109 3 37 0 0,116 9-1 0 0,64-7 52 0 0,-97-2-125 0 0,-109 4-1 0 0,150-6 128 0 0,-11-25-7 0 0,61-6 34 0 0,-101 26-139 0 0,-58 11 55 0 0,3-1-15 0 0,24-8-32 0 0,106-5 26 0 0,-192 14-38 0 0,-1 3 0 0 0,48 9 0 0 0,-44-5 9 0 0,66 2 1 0 0,-24-10 17 0 0,157 6 70 0 0,-81 17-66 0 0,-35-3-12 0 0,-117-18-24 0 0,137 10 60 0 0,-127-11-62 0 0,47 0 0 0 0,130 15 0 0 0,33 22 0 0 0,-148-23 0 0 0,99 4 0 0 0,-144-17 0 0 0,-8 0 0 0 0,51 7 0 0 0,-76-6-33 0 0,0 0-1 0 0,1 1 1 0 0,-1 0-1 0 0,0 0 1 0 0,0 1-1 0 0,-1 0 0 0 0,1 1 1 0 0,-1-1-1 0 0,0 1 1 0 0,0 1-1 0 0,12 11 1 0 0,-5-2-253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26:55.939"/>
    </inkml:context>
    <inkml:brush xml:id="br0">
      <inkml:brushProperty name="width" value="0.1" units="cm"/>
      <inkml:brushProperty name="height" value="0.1" units="cm"/>
      <inkml:brushProperty name="color" value="#F4F91B"/>
    </inkml:brush>
  </inkml:definitions>
  <inkml:trace contextRef="#ctx0" brushRef="#br0">1 1 1839 0 0,'1'0'18'0'0,"0"0"-1"0"0,0 0 0 0 0,0 1 0 0 0,1-1 0 0 0,-1 1 0 0 0,0-1 0 0 0,0 1 0 0 0,0-1 0 0 0,0 1 0 0 0,0 0 0 0 0,0-1 0 0 0,0 1 0 0 0,-1 0 1 0 0,1 0-1 0 0,1 1 0 0 0,14 18 397 0 0,-8-10-379 0 0,-6-7-6 0 0,1 0 0 0 0,-1-1 1 0 0,1 0-1 0 0,0 0 0 0 0,0 0 0 0 0,0 0 0 0 0,0 0 1 0 0,0 0-1 0 0,0-1 0 0 0,1 1 0 0 0,-1-1 0 0 0,1 0 0 0 0,5 1 1 0 0,2 0 312 0 0,1-1 0 0 0,-1-1 1 0 0,12-1-1 0 0,22 2 621 0 0,57 10-163 0 0,-10-5-270 0 0,-63-6-272 0 0,-1 2 0 0 0,49 9 0 0 0,-33 0-114 0 0,10 2 136 0 0,71 9 0 0 0,-19-15 213 0 0,-50-4-281 0 0,73 13 1 0 0,-9-2-68 0 0,-36-6 40 0 0,-42-2-91 0 0,-1 2-1 0 0,56 17 0 0 0,-67-16-63 0 0,1-1 0 0 0,48 5 1 0 0,65-2 6 0 0,-42-12 13 0 0,18 0 18 0 0,-93 3-56 0 0,378 23 786 0 0,-203-11-670 0 0,-54-10-128 0 0,-5 0 0 0 0,-28 1 59 0 0,175-14 0 0 0,96 5 133 0 0,-331 6-174 0 0,97-10-1 0 0,52-20 125 0 0,-165 22-117 0 0,47-4 31 0 0,100 2 0 0 0,-107 6-40 0 0,54-14 22 0 0,-30 1-12 0 0,-17 7-27 0 0,118-6 13 0 0,-107 15 5 0 0,210-10 19 0 0,-240 5-36 0 0,0 2 0 0 0,105 12 0 0 0,-136-8 11 0 0,-16-1 12 0 0,1 1 0 0 0,24 6 1 0 0,-39-7-20 0 0,0 1 0 0 0,0 0 0 0 0,0 0 0 0 0,-1 0 0 0 0,1 1 0 0 0,-1 0 0 0 0,1 0 0 0 0,-1 1-1 0 0,0-1 1 0 0,0 1 0 0 0,8 8 0 0 0,-6-3-537 0 0,0-1 0 0 0,-1 1-1 0 0,0 0 1 0 0,-1 0 0 0 0,6 12-1 0 0,-1 5-3114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38:22.955"/>
    </inkml:context>
    <inkml:brush xml:id="br0">
      <inkml:brushProperty name="width" value="0.1" units="cm"/>
      <inkml:brushProperty name="height" value="0.1" units="cm"/>
      <inkml:brushProperty name="color" value="#E71224"/>
    </inkml:brush>
  </inkml:definitions>
  <inkml:trace contextRef="#ctx0" brushRef="#br0">562 1243 3911 0 0,'6'-2'387'0'0,"-6"2"-328"0"0,1 0 0 0 0,-1 0 0 0 0,1 0 1 0 0,-1 0-1 0 0,0 0 0 0 0,1 0 0 0 0,-1 0 0 0 0,1 0 0 0 0,-1 0 0 0 0,1 0 0 0 0,-1 0 1 0 0,0 0-1 0 0,1 0 0 0 0,-1 0 0 0 0,1 1 0 0 0,-1-1 0 0 0,0 0 0 0 0,1 0 1 0 0,-1 0-1 0 0,1 1 0 0 0,-1-1 0 0 0,0 0 0 0 0,1 0 0 0 0,-1 1 0 0 0,0-1 0 0 0,1 0 1 0 0,-1 1-1 0 0,0 0 0 0 0,10 13 1412 0 0,-7-9-810 0 0,-2-3-529 0 0,1-1 1 0 0,-1 1 0 0 0,1 0 0 0 0,0-1-1 0 0,-1 0 1 0 0,1 1 0 0 0,0-1-1 0 0,0 0 1 0 0,0 0 0 0 0,2 1 0 0 0,-2-2 124 0 0,0 0 0 0 0,0 0 0 0 0,0 0 0 0 0,-1-1 1 0 0,1 1-1 0 0,0-1 0 0 0,0 0 0 0 0,-1 1 0 0 0,1-1 1 0 0,0 0-1 0 0,2-2 0 0 0,-3 3-66 0 0,-1 0-158 0 0,1 0 0 0 0,-1 0 1 0 0,0 0-1 0 0,0 0 0 0 0,0 0 0 0 0,1 0 1 0 0,-1 0-1 0 0,0 0 0 0 0,0 0 0 0 0,0 0 1 0 0,0 0-1 0 0,1 0 0 0 0,-1 0 0 0 0,0 0 1 0 0,0 0-1 0 0,0 0 0 0 0,1 0 0 0 0,-1 0 1 0 0,0 0-1 0 0,0 1 0 0 0,0-1 0 0 0,0 0 1 0 0,0 0-1 0 0,0 0 0 0 0,1 0 0 0 0,-1 0 1 0 0,0 0-1 0 0,0 1 0 0 0,0-1 0 0 0,0 0 1 0 0,0 0-1 0 0,0 0 0 0 0,0 0 0 0 0,0 1 1 0 0,0-1-1 0 0,0 0 0 0 0,0 0 0 0 0,0 0 0 0 0,1 1 1 0 0,-1-1-1 0 0,0 0 0 0 0,-1 0 0 0 0,4 15 401 0 0,-1 0-269 0 0,-2-14-148 0 0,0-1-1 0 0,0 0 1 0 0,0 0-1 0 0,0 0 0 0 0,0 1 1 0 0,0-1-1 0 0,1 0 1 0 0,-1 0-1 0 0,0 1 0 0 0,0-1 1 0 0,0 0-1 0 0,0 0 1 0 0,0 0-1 0 0,0 0 1 0 0,0 1-1 0 0,0-1 0 0 0,1 0 1 0 0,-1 0-1 0 0,0 0 1 0 0,0 0-1 0 0,0 1 1 0 0,0-1-1 0 0,0 0 0 0 0,1 0 1 0 0,-1 0-1 0 0,0 0 1 0 0,0 0-1 0 0,0 0 1 0 0,1 1-1 0 0,-1-1 0 0 0,0 0 1 0 0,0 0-1 0 0,0 0 1 0 0,1 0-1 0 0,-1 0 0 0 0,0 0 1 0 0,3-1 98 0 0,-1 1 0 0 0,1 0 0 0 0,-1 0 1 0 0,0-1-1 0 0,1 1 0 0 0,-1 1 0 0 0,1-1 0 0 0,-1 0 1 0 0,0 1-1 0 0,1-1 0 0 0,-1 1 0 0 0,3 1 0 0 0,20 3 365 0 0,-7-4-176 0 0,-14-1-260 0 0,-1 1 0 0 0,1-1 0 0 0,0 0 0 0 0,-1 0 0 0 0,1 0 0 0 0,0-1 0 0 0,5 0 0 0 0,-1-2 90 0 0,1 2-1 0 0,-1-1 0 0 0,1 1 1 0 0,0 0-1 0 0,14 1 0 0 0,7 2 117 0 0,-24-2-221 0 0,0-1 0 0 0,-1 2 0 0 0,1-1 0 0 0,-1 1 1 0 0,1 0-1 0 0,-1 0 0 0 0,1 0 0 0 0,4 3 0 0 0,-7-4 1 0 0,-1 1 0 0 0,1-1 0 0 0,-1 0 0 0 0,1 0 0 0 0,-1 0 0 0 0,0 0 0 0 0,1-1 0 0 0,-1 1 0 0 0,1 0 0 0 0,3-2 0 0 0,2 0 112 0 0,-3 2-97 0 0,-1 0 0 0 0,1 0 0 0 0,-1 0 0 0 0,0 0 0 0 0,1 1 0 0 0,-1 0 0 0 0,0 0 0 0 0,0 0-1 0 0,7 3 1 0 0,-6-2-31 0 0,1-1 0 0 0,-1 1-1 0 0,1-1 1 0 0,-1 0-1 0 0,10 0 1 0 0,3-1 7 0 0,0-1 1 0 0,32-7-1 0 0,9 2 154 0 0,-25 3-105 0 0,46 1 58 0 0,-1-4-128 0 0,-16-1 64 0 0,-47 7-64 0 0,-1-1 0 0 0,1 2 0 0 0,19 3 0 0 0,-22-2 0 0 0,1-1 0 0 0,0 0 0 0 0,0-1 0 0 0,23-2 0 0 0,-17-1 27 0 0,1 2-1 0 0,27 1 1 0 0,16 0 21 0 0,44 0-48 0 0,-19-7 0 0 0,-17 3 0 0 0,-55 4 0 0 0,-14 0 0 0 0,0 0 0 0 0,1 0 0 0 0,-1 0 0 0 0,0 0 0 0 0,0-1 0 0 0,0 1 0 0 0,0-1 0 0 0,3-1 0 0 0,0 0 0 0 0,-1 1 0 0 0,1 0 0 0 0,-1 0 0 0 0,9 0 0 0 0,8-2 0 0 0,-10 1 0 0 0,1 1 0 0 0,22 0 0 0 0,-25 1 0 0 0,2 0 0 0 0,1-1 0 0 0,-1-1 0 0 0,1 0 0 0 0,12-4 0 0 0,-23 6 0 0 0,-1 0 0 0 0,1 0 0 0 0,-1 0 0 0 0,1 0 0 0 0,0 0 0 0 0,-1 0 0 0 0,1 1 0 0 0,0-1 0 0 0,-1 0 0 0 0,1 1 0 0 0,-1-1 0 0 0,1 1 0 0 0,-1 0 0 0 0,1 0 0 0 0,-1 0 0 0 0,0-1 0 0 0,1 1 0 0 0,0 2 0 0 0,1-2 0 0 0,-1 1 0 0 0,0-1 0 0 0,1 0 0 0 0,-1 1 0 0 0,1-1 0 0 0,-1 0 0 0 0,4 1 0 0 0,21 3 0 0 0,-13-3 0 0 0,0 1 0 0 0,24 0 0 0 0,57-6 64 0 0,-80 2-62 0 0,0-1 1 0 0,0-1-1 0 0,0-1 0 0 0,0 0 0 0 0,0-1 0 0 0,13-7 1 0 0,-7 4 35 0 0,-17 6-26 0 0,1 0 0 0 0,-1 0 1 0 0,0 0-1 0 0,0-1 0 0 0,0 1 1 0 0,0-1-1 0 0,0 0 0 0 0,0 0 1 0 0,-1-1-1 0 0,0 1 1 0 0,1-1-1 0 0,-1 0 0 0 0,0 0 1 0 0,-1 0-1 0 0,1 0 0 0 0,-1 0 1 0 0,0 0-1 0 0,0-1 0 0 0,0 1 1 0 0,-1-1-1 0 0,3-8 1 0 0,-3 0 31 0 0,0 0 1 0 0,0-16 0 0 0,-2-7 95 0 0,-1-1 0 0 0,-12-60 0 0 0,12 82-117 0 0,1 1 1 0 0,0-26-1 0 0,1 30-15 0 0,0-1 1 0 0,0 0-1 0 0,-1 0 0 0 0,-1 0 1 0 0,1 1-1 0 0,-6-15 0 0 0,-13-34-18 0 0,10 28 28 0 0,-1 0 1 0 0,-2 0 0 0 0,-20-35-1 0 0,30 61-18 0 0,1 0 0 0 0,-1-1 0 0 0,1 0 0 0 0,0 0 0 0 0,0 1 0 0 0,0-1 0 0 0,1 0 0 0 0,0 0 0 0 0,0-12 0 0 0,1 0 0 0 0,1 0 0 0 0,4-18 0 0 0,-1 6 0 0 0,-4 13 14 0 0,0-1 0 0 0,0 1 0 0 0,-2 0 0 0 0,-7-34 0 0 0,5 34-16 0 0,1-1 1 0 0,1 1 0 0 0,0-1 0 0 0,2-26 0 0 0,1 35 1 0 0,-1 0 0 0 0,-1 0 0 0 0,1 0 0 0 0,-2 0 0 0 0,-1-9 0 0 0,2 13 0 0 0,0 0 0 0 0,-1 0 0 0 0,0 0 0 0 0,1 1 0 0 0,-2-1 0 0 0,1 0 0 0 0,0 1 0 0 0,-1-1 0 0 0,0 1 0 0 0,-4-5 0 0 0,4 7 0 0 0,0-1 0 0 0,-1 1 0 0 0,1 0 0 0 0,-1 0 0 0 0,1 0 0 0 0,-1 0 0 0 0,0 0 0 0 0,0 1 0 0 0,0 0 0 0 0,0 0 0 0 0,-5-1 0 0 0,-49-4 0 0 0,33 4 0 0 0,-92-13 0 0 0,52 12 0 0 0,-77 7 0 0 0,14 11 0 0 0,72-9 0 0 0,-68 4 0 0 0,117-10 0 0 0,-283 12 0 0 0,268-10 0 0 0,-41-3 0 0 0,-9 1 0 0 0,-1 7 0 0 0,-58 3 0 0 0,87-7 0 0 0,-31 0 0 0 0,11-6 0 0 0,-74-2 0 0 0,79 3 0 0 0,30 1 0 0 0,-58 4 0 0 0,8 15 0 0 0,58-15 0 0 0,-1-2 0 0 0,-33 0 0 0 0,32-1 0 0 0,-78 7 0 0 0,87-6 0 0 0,-3 1 0 0 0,-8 1 0 0 0,0-1 0 0 0,-36-3 0 0 0,53 0 0 0 0,0 1 0 0 0,0 0 0 0 0,0 0 0 0 0,0 0 0 0 0,0 1 0 0 0,0 0 0 0 0,1 0 0 0 0,-1 1 0 0 0,0 0 0 0 0,-9 4 0 0 0,-14 4 0 0 0,28-9 0 0 0,0-1 0 0 0,0 1 0 0 0,0 0 0 0 0,0 0 0 0 0,0 0 0 0 0,0 1 0 0 0,0-1 0 0 0,0 1 0 0 0,0-1 0 0 0,0 1 0 0 0,1 0 0 0 0,-1 0 0 0 0,1 0 0 0 0,-4 3 0 0 0,3-1 0 0 0,0 0 0 0 0,0-1 0 0 0,0 1 0 0 0,0 0 0 0 0,1 0 0 0 0,-1 0 0 0 0,1 1 0 0 0,0-1 0 0 0,0 1 0 0 0,1-1 0 0 0,-1 1 0 0 0,1-1 0 0 0,0 1 0 0 0,0 0 0 0 0,1 0 0 0 0,0 0 0 0 0,0 7 0 0 0,27 162-124 0 0,-20-132 118 0 0,1 81 1 0 0,-5-58 4 0 0,-2-31-5 0 0,-5 37-1 0 0,0 8-44 0 0,3-44 51 0 0,2 1 0 0 0,1-1 0 0 0,2 0 0 0 0,10 43 0 0 0,1-27 0 0 0,34 81 0 0 0,-36-105-40 0 0,-9-19 37 0 0,0-1 1 0 0,0 1 0 0 0,0 0-1 0 0,-1 0 1 0 0,-1 1 0 0 0,1-1-1 0 0,-2 1 1 0 0,1-1 0 0 0,0 17-1 0 0,-1-22-91 0 0,-1 1 1 0 0,0-1-1 0 0,0 0 0 0 0,-1 1 0 0 0,1-1 0 0 0,-1 1 1 0 0,1-1-1 0 0,-1 1 0 0 0,0-1 0 0 0,0 0 0 0 0,-1 1 1 0 0,1-1-1 0 0,-1 0 0 0 0,1 0 0 0 0,-1 0 0 0 0,-3 4 1 0 0,-6 3-1265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27:00.976"/>
    </inkml:context>
    <inkml:brush xml:id="br0">
      <inkml:brushProperty name="width" value="0.1" units="cm"/>
      <inkml:brushProperty name="height" value="0.1" units="cm"/>
      <inkml:brushProperty name="color" value="#F4F91B"/>
    </inkml:brush>
  </inkml:definitions>
  <inkml:trace contextRef="#ctx0" brushRef="#br0">13 20 2759 0 0,'-13'-18'1144'0'0,"13"18"-1132"0"0,0 0 1 0 0,0 0-1 0 0,0 0 0 0 0,0 0 1 0 0,0 0-1 0 0,0 0 1 0 0,1 0-1 0 0,-1 0 0 0 0,0 0 1 0 0,0 0-1 0 0,0 0 0 0 0,0 0 1 0 0,0 0-1 0 0,0 0 1 0 0,0 0-1 0 0,0 0 0 0 0,0 0 1 0 0,0 0-1 0 0,0 0 0 0 0,0 0 1 0 0,0 0-1 0 0,0 0 1 0 0,0 0-1 0 0,0 0 0 0 0,0 0 1 0 0,1 0-1 0 0,-1 0 0 0 0,0 0 1 0 0,0 0-1 0 0,0 0 1 0 0,0 0-1 0 0,0 0 0 0 0,0 0 1 0 0,0 0-1 0 0,0 0 0 0 0,0 0 1 0 0,0 0-1 0 0,0 0 1 0 0,0 0-1 0 0,0 0 0 0 0,0 0 1 0 0,0-1-1 0 0,0 1 0 0 0,0 0 1 0 0,0 0-1 0 0,0 0 1 0 0,0 0-1 0 0,0 0 0 0 0,0 0 1 0 0,0 0-1 0 0,0 0 0 0 0,0 0 1 0 0,0 0-1 0 0,0 0 1 0 0,0 0-1 0 0,0 0 0 0 0,0 0 1 0 0,0 0-1 0 0,0 0 0 0 0,0 0 1 0 0,0 0-1 0 0,0-1 1 0 0,0 1-1 0 0,0 0 0 0 0,10 9 8 0 0,-3-2-13 0 0,-4-3 9 0 0,1 0-1 0 0,0 0 1 0 0,0-1-1 0 0,0 0 0 0 0,0 1 1 0 0,0-2-1 0 0,1 1 1 0 0,-1 0-1 0 0,1-1 1 0 0,0 0-1 0 0,8 3 0 0 0,20 6 43 0 0,-18-6-1 0 0,0-1 0 0 0,0 0 0 0 0,18 2 0 0 0,-5-1 55 0 0,-21-4-81 0 0,0 1-1 0 0,0-1 0 0 0,0-1 0 0 0,13 0 1 0 0,10-4 227 0 0,1-2 1 0 0,37-12 0 0 0,-51 13-209 0 0,19-7 101 0 0,17-4-94 0 0,0 2 25 0 0,-39 10-30 0 0,0 0-1 0 0,1 1 0 0 0,-1 0 1 0 0,25-1-1 0 0,-31 5-26 0 0,1 0 0 0 0,-1 0 0 0 0,1 1 1 0 0,13 5-1 0 0,13 2-26 0 0,1-3 8 0 0,-17-4 3 0 0,0 2-1 0 0,1 0 1 0 0,-1 1-1 0 0,-1 1 1 0 0,22 9-1 0 0,-34-12-9 0 0,0-1 0 0 0,1 0 0 0 0,-1 0 0 0 0,11 1 0 0 0,-10-2 0 0 0,0 1 0 0 0,-1-1 0 0 0,1 1 0 0 0,9 4 0 0 0,-10-3 0 0 0,0-1 0 0 0,1 0 0 0 0,-1 0 0 0 0,11 1 0 0 0,12 3 0 0 0,-21-4 0 0 0,0 0 0 0 0,17 1 0 0 0,10 2 0 0 0,37 7 0 0 0,39 6 0 0 0,-40-7 0 0 0,-50-7 0 0 0,158 20 0 0 0,-158-23 0 0 0,262 24 0 0 0,-235-20 0 0 0,78-1 0 0 0,-44-6 42 0 0,-31 1 36 0 0,74 6 0 0 0,-14-1 25 0 0,-74-4-53 0 0,45 6-1 0 0,-44 3-2074 0 0,-18-2-294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27:41.712"/>
    </inkml:context>
    <inkml:brush xml:id="br0">
      <inkml:brushProperty name="width" value="0.1" units="cm"/>
      <inkml:brushProperty name="height" value="0.1" units="cm"/>
      <inkml:brushProperty name="color" value="#F4F91B"/>
    </inkml:brush>
  </inkml:definitions>
  <inkml:trace contextRef="#ctx0" brushRef="#br0">17 33 3023 0 0,'-6'-11'995'0'0,"1"-4"499"0"0,1 9-460 0 0,3 9 46 0 0,1-2-1009 0 0,1 0 0 0 0,-1 0 0 0 0,1 0 0 0 0,0 0-1 0 0,-1 0 1 0 0,1-1 0 0 0,0 1 0 0 0,0 0 0 0 0,-1 0 0 0 0,1 0 0 0 0,0-1 0 0 0,0 1 0 0 0,0 0-1 0 0,0-1 1 0 0,0 1 0 0 0,0-1 0 0 0,0 1 0 0 0,0-1 0 0 0,1 0 0 0 0,-1 1 0 0 0,0-1-1 0 0,2 0 1 0 0,33 8 379 0 0,-33-8-423 0 0,12 2 97 0 0,0-1 1 0 0,0-1-1 0 0,0 0 1 0 0,23-4-1 0 0,-19 2 24 0 0,-8 0-50 0 0,0 1 0 0 0,0 1 0 0 0,0 0 0 0 0,1 0 0 0 0,-1 1 0 0 0,0 0 0 0 0,13 3 0 0 0,-13-1-30 0 0,0-1 0 0 0,0-1 0 0 0,0 0-1 0 0,0 0 1 0 0,0-1 0 0 0,0-1-1 0 0,1 0 1 0 0,10-2 0 0 0,-7 1 32 0 0,-1 0-1 0 0,1 2 1 0 0,28 1-1 0 0,-17 2-81 0 0,-10-1 15 0 0,-1 0 1 0 0,21 6-1 0 0,1 1-8 0 0,0-1-1 0 0,68 5 1 0 0,-70-11-19 0 0,8 2 23 0 0,60-2 0 0 0,-79-4-18 0 0,113-11 181 0 0,-112 10-151 0 0,1 1 1 0 0,40 2-1 0 0,-23 1 16 0 0,64 9-57 0 0,-76-6 0 0 0,-27-2 0 0 0,1-1 0 0 0,-1 0 0 0 0,1-1 0 0 0,-1 1 0 0 0,1-1 0 0 0,5 0 0 0 0,-9-1 3 0 0,0 1 0 0 0,1 0 0 0 0,-1 0 0 0 0,0 0-1 0 0,0 0 1 0 0,0 0 0 0 0,0 0 0 0 0,0 0 0 0 0,0 0-1 0 0,0 1 1 0 0,0-1 0 0 0,0 0 0 0 0,0 1 0 0 0,0-1-1 0 0,0 0 1 0 0,0 1 0 0 0,-1-1 0 0 0,1 1 0 0 0,0-1-1 0 0,0 1 1 0 0,0 0 0 0 0,0-1 0 0 0,-1 1 0 0 0,1 0-1 0 0,1 1 1 0 0,-2-1-22 0 0,1 1 0 0 0,0 0 0 0 0,0-1 0 0 0,-1 1 0 0 0,1 0 0 0 0,-1 0 0 0 0,0-1 0 0 0,1 1 0 0 0,-1 0 0 0 0,0 0 0 0 0,0 0 0 0 0,0-1 0 0 0,0 3 0 0 0,-1 9-172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27:45.200"/>
    </inkml:context>
    <inkml:brush xml:id="br0">
      <inkml:brushProperty name="width" value="0.1" units="cm"/>
      <inkml:brushProperty name="height" value="0.1" units="cm"/>
      <inkml:brushProperty name="color" value="#F4F91B"/>
    </inkml:brush>
  </inkml:definitions>
  <inkml:trace contextRef="#ctx0" brushRef="#br0">0 88 919 0 0,'14'-19'1354'0'0,"-12"16"-1157"0"0,-1 0-1 0 0,1 1 1 0 0,-1-1-1 0 0,1 1 1 0 0,0 0-1 0 0,0-1 1 0 0,0 1-1 0 0,1 0 1 0 0,-1 0-1 0 0,0 0 1 0 0,4-1-1 0 0,10-6 597 0 0,-11 6-673 0 0,-1 1 0 0 0,0-1 0 0 0,0 1 0 0 0,1 0 0 0 0,0 0 0 0 0,-1 1 0 0 0,1 0 0 0 0,0-1 0 0 0,0 2-1 0 0,5-2 1 0 0,1 2-24 0 0,0 0-1 0 0,-1-1 0 0 0,1 0 0 0 0,0-1 0 0 0,14-4 0 0 0,-23 6-66 0 0,1-1 1 0 0,-1 1-1 0 0,1 0 1 0 0,0 0-1 0 0,-1 0 0 0 0,1 1 1 0 0,0-1-1 0 0,-1 1 1 0 0,1-1-1 0 0,-1 1 0 0 0,5 2 1 0 0,29 13 159 0 0,-33-15-176 0 0,7 4 65 0 0,0 0 0 0 0,0-1-1 0 0,0 0 1 0 0,0 0 0 0 0,1-1 0 0 0,-1-1 0 0 0,1 0 0 0 0,0 0 0 0 0,0-1 0 0 0,0-1 0 0 0,0 0 0 0 0,0 0-1 0 0,11-2 1 0 0,2-2 152 0 0,25 0 0 0 0,-11 1-234 0 0,-18 2 21 0 0,27 2 0 0 0,-8 0 73 0 0,-25 0-77 0 0,1 1 0 0 0,18 3 0 0 0,16 3 24 0 0,-17-6-50 0 0,-4 1 64 0 0,1-1 1 0 0,-1-2 0 0 0,1-1 0 0 0,37-5 0 0 0,-36 0 36 0 0,0 2 1 0 0,1 0 0 0 0,52 3-1 0 0,-60 3-19 0 0,33 9 0 0 0,-1-1 47 0 0,-49-8-123 0 0,1-1-1 0 0,-1 1 1 0 0,0 0 0 0 0,10 4 0 0 0,0 2-2780 0 0,-7-1-500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31:58.675"/>
    </inkml:context>
    <inkml:brush xml:id="br0">
      <inkml:brushProperty name="width" value="0.1" units="cm"/>
      <inkml:brushProperty name="height" value="0.1" units="cm"/>
      <inkml:brushProperty name="color" value="#F4F91B"/>
    </inkml:brush>
  </inkml:definitions>
  <inkml:trace contextRef="#ctx0" brushRef="#br0">216 80 919 0 0,'-19'-9'432'0'0,"7"-4"-276"0"0,-22-19 291 0 0,29 30-430 0 0,0-1 0 0 0,-1 1 0 0 0,1 0 1 0 0,-1 0-1 0 0,1 0 0 0 0,-1 1 0 0 0,0 0 0 0 0,0 0 0 0 0,1 0 0 0 0,-1 1 0 0 0,-7 0 0 0 0,5 1 6 0 0,8-1-20 0 0,-1 0 0 0 0,0 1 0 0 0,0-1 1 0 0,0 0-1 0 0,1 0 0 0 0,-1 0 0 0 0,0 0 0 0 0,0 0 0 0 0,0 0 0 0 0,0 0 0 0 0,1-1 0 0 0,-1 1 0 0 0,0 0 0 0 0,0 0 1 0 0,0-1-1 0 0,1 1 0 0 0,-1 0 0 0 0,0-1 0 0 0,0 1 0 0 0,1-1 0 0 0,-2 0 0 0 0,1 0 37 0 0,1 1-1 0 0,-1-1 1 0 0,0 1 0 0 0,1-1 0 0 0,-1 1-1 0 0,0 0 1 0 0,0-1 0 0 0,1 1-1 0 0,-1 0 1 0 0,0-1 0 0 0,0 1-1 0 0,0 0 1 0 0,0 0 0 0 0,1 0-1 0 0,-1 0 1 0 0,0 0 0 0 0,0 0-1 0 0,0 0 1 0 0,0 0 0 0 0,0 0-1 0 0,1 0 1 0 0,-1 0 0 0 0,0 0-1 0 0,0 1 1 0 0,0-1 0 0 0,0 0-1 0 0,1 1 1 0 0,-1-1 0 0 0,0 0-1 0 0,0 1 1 0 0,1-1 0 0 0,-1 1-1 0 0,0-1 1 0 0,1 1 0 0 0,-1 0 0 0 0,1-1-1 0 0,-1 1 1 0 0,0 1 0 0 0,-8 4 548 0 0,6-4-352 0 0,3-2-202 0 0,0 0 0 0 0,-1 0 0 0 0,1 0 0 0 0,0 0 0 0 0,-1 0 0 0 0,1 0 0 0 0,-1 0 0 0 0,1 0 0 0 0,0 0 0 0 0,-1 0 0 0 0,1 1 0 0 0,0-1 0 0 0,-1 0 0 0 0,1 0 0 0 0,0 0 0 0 0,-1 1 0 0 0,1-1 0 0 0,0 0 0 0 0,0 0 0 0 0,-1 1 0 0 0,1-1 0 0 0,0 0 0 0 0,0 1 0 0 0,0-1 0 0 0,-1 0 0 0 0,1 1 0 0 0,0-1 0 0 0,0 0 0 0 0,0 1 0 0 0,0-1 0 0 0,0 0 0 0 0,0 1 0 0 0,-1-1 0 0 0,1 0 0 0 0,0 1 0 0 0,0-1 0 0 0,0 1 0 0 0,0-1 0 0 0,0 0 0 0 0,1 1 0 0 0,-1-1 0 0 0,0 0 0 0 0,0 1 0 0 0,0-1 0 0 0,0 0 0 0 0,0 1 0 0 0,0-1 0 0 0,1 0 0 0 0,-1 1 0 0 0,0-1 0 0 0,0 0 0 0 0,0 1-1 0 0,1-1 1 0 0,-1 0 0 0 0,0 1 0 0 0,0-1 0 0 0,1 0 0 0 0,-1 0 0 0 0,2 2 44 0 0,-1-1 1 0 0,1 0-1 0 0,-1 0 0 0 0,1-1 0 0 0,-1 1 0 0 0,1 0 0 0 0,0 0 0 0 0,-1-1 0 0 0,1 1 0 0 0,0-1 1 0 0,-1 1-1 0 0,1-1 0 0 0,0 0 0 0 0,0 0 0 0 0,-1 0 0 0 0,1 0 0 0 0,3 0 0 0 0,33-7 1088 0 0,-20 2-683 0 0,-2 3-168 0 0,0 1 0 0 0,16 1 0 0 0,-21 0-231 0 0,-5-1-36 0 0,0 1-1 0 0,0-1 1 0 0,0-1-1 0 0,8-2 0 0 0,-9 3-12 0 0,-1-1 0 0 0,1 1-1 0 0,0 0 1 0 0,-1 0 0 0 0,1 1 0 0 0,0-1-1 0 0,0 1 1 0 0,6 0 0 0 0,16 3 41 0 0,-22-4-59 0 0,0 1 0 0 0,-1 1 1 0 0,1-1-1 0 0,-1 1 0 0 0,1 0 1 0 0,-1 0-1 0 0,1 0 0 0 0,-1 0 1 0 0,0 1-1 0 0,7 3 0 0 0,45 30 111 0 0,-49-33-96 0 0,1 1 0 0 0,-1-1 0 0 0,1-1 0 0 0,0 1 0 0 0,-1-1 1 0 0,11 0-1 0 0,11 2 53 0 0,-23-3-56 0 0,1 0 0 0 0,-1 0 0 0 0,0-1 0 0 0,0 0 1 0 0,1 0-1 0 0,-1 0 0 0 0,0-1 0 0 0,0 1 0 0 0,0-2 1 0 0,8-3-1 0 0,27-8 119 0 0,-15 11-91 0 0,-1 0 1 0 0,35 2-1 0 0,7-1 16 0 0,-19 0-41 0 0,84 10 0 0 0,-91-3-32 0 0,-29-3 0 0 0,1 0 0 0 0,-1-1 0 0 0,1 0 0 0 0,-1-1 0 0 0,19-2 0 0 0,-15 0 11 0 0,1 1 0 0 0,-1 1 1 0 0,31 3-1 0 0,9 0 8 0 0,-11-5-19 0 0,-24 1 0 0 0,24 1 0 0 0,1 4 0 0 0,53 14 0 0 0,-94-17-53 0 0,0 0-1 0 0,0 0 1 0 0,0 1-1 0 0,0-1 1 0 0,0 1-1 0 0,-1 0 1 0 0,1 1-1 0 0,-1-1 1 0 0,1 1-1 0 0,-1 0 1 0 0,0 0-1 0 0,0 0 1 0 0,0 0-1 0 0,0 1 1 0 0,4 5-1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32:07.407"/>
    </inkml:context>
    <inkml:brush xml:id="br0">
      <inkml:brushProperty name="width" value="0.1" units="cm"/>
      <inkml:brushProperty name="height" value="0.1" units="cm"/>
      <inkml:brushProperty name="color" value="#F4F91B"/>
    </inkml:brush>
  </inkml:definitions>
  <inkml:trace contextRef="#ctx0" brushRef="#br0">0 5 919 0 0,'4'-3'-36'0'0,"2"2"2797"0"0,5 15-2304 0 0,-6-9-390 0 0,1 0 0 0 0,-1-1 0 0 0,1 1 0 0 0,0-1-1 0 0,1-1 1 0 0,-1 1 0 0 0,1-1 0 0 0,-1 0 0 0 0,1-1 0 0 0,0 1 0 0 0,0-1 0 0 0,12 1 0 0 0,4 0 334 0 0,0-2-1 0 0,39-2 1 0 0,-15 0-375 0 0,47 2 584 0 0,148-4 140 0 0,-123-14-451 0 0,-73 10-93 0 0,-34 4-134 0 0,0 1-1 0 0,21 0 1 0 0,3 3-10 0 0,0 3 0 0 0,0 1 0 0 0,48 13 0 0 0,-68-14-23 0 0,0-1 0 0 0,0 0 0 0 0,0-1 0 0 0,0 0 0 0 0,0-1 0 0 0,1-1 0 0 0,19-3 0 0 0,-14 1 55 0 0,0 0 0 0 0,0 2 0 0 0,0 0 0 0 0,38 6 0 0 0,-21-2-9 0 0,-24-1-51 0 0,1 0 1 0 0,26 8-1 0 0,-27-6 5 0 0,-1-1-1 0 0,1 0 0 0 0,18 1 0 0 0,-1-3 77 0 0,-9-1-76 0 0,-1 0 0 0 0,1 2 0 0 0,-1 1-1 0 0,25 7 1 0 0,-22-4 33 0 0,0-2-1 0 0,37 4 0 0 0,-35-5-39 0 0,49-1 103 0 0,-3 1-6 0 0,-28 0-62 0 0,1-2 1 0 0,59-6-1 0 0,129-6 115 0 0,-30-5-108 0 0,44 6-10 0 0,-202 7-3 0 0,64-11-1 0 0,-51 5 1 0 0,53-4 24 0 0,-61 8-26 0 0,-26 2-19 0 0,0 0 1 0 0,24-7 0 0 0,-38 7-41 0 0,-1 0 0 0 0,1 1 0 0 0,0 0 0 0 0,0 1 0 0 0,16 1 0 0 0,56 12 0 0 0,-14-2 0 0 0,-47-8 0 0 0,30 9 0 0 0,-34-7 0 0 0,1 0 0 0 0,32 2 0 0 0,55-8 30 0 0,11 0 4 0 0,-100 2-34 0 0,-1 2 0 0 0,1 0 0 0 0,-1 0 0 0 0,1 2 0 0 0,-1 0 0 0 0,0 0 0 0 0,24 14 0 0 0,-27-14 10 0 0,0 0 0 0 0,1 0-1 0 0,16 2 1 0 0,22 8 15 0 0,3 6-25 0 0,58 33 0 0 0,-100-48 8 0 0,1 0 0 0 0,25 6 1 0 0,10 5 20 0 0,-38-13 33 0 0,1-1 0 0 0,0 0-1 0 0,0 0 1 0 0,0-1 0 0 0,1-1 0 0 0,-1 0 0 0 0,0 0 0 0 0,20-3 0 0 0,-28 2-47 0 0,-1 0-1 0 0,1 0 1 0 0,0 0 0 0 0,0 1-1 0 0,0-1 1 0 0,0 1 0 0 0,0 0-1 0 0,-1 0 1 0 0,7 2 0 0 0,-8-2-35 0 0,0 0 0 0 0,0 1 0 0 0,0-1 0 0 0,-1 0 0 0 0,1 0 0 0 0,0 1 0 0 0,-1-1 0 0 0,1 1 0 0 0,-1 0 0 0 0,1-1 0 0 0,-1 1 0 0 0,0 0 0 0 0,1 0 0 0 0,-1 0 0 0 0,0 0 0 0 0,0 0 0 0 0,-1 0 0 0 0,1 0 0 0 0,0 2 0 0 0,3 10-234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32:11.087"/>
    </inkml:context>
    <inkml:brush xml:id="br0">
      <inkml:brushProperty name="width" value="0.1" units="cm"/>
      <inkml:brushProperty name="height" value="0.1" units="cm"/>
      <inkml:brushProperty name="color" value="#F4F91B"/>
    </inkml:brush>
  </inkml:definitions>
  <inkml:trace contextRef="#ctx0" brushRef="#br0">42 75 1495 0 0,'-1'0'45'0'0,"-1"1"0"0"0,0 0-1 0 0,1-1 1 0 0,-1 0-1 0 0,0 1 1 0 0,0-1 0 0 0,0 0-1 0 0,1 0 1 0 0,-4 0-1 0 0,-11 1 940 0 0,11 3-715 0 0,13-4 88 0 0,20-10 601 0 0,-20 7-738 0 0,0 1 1 0 0,0-1 0 0 0,9 0-1 0 0,42-14 292 0 0,-45 16-316 0 0,92-15 1470 0 0,-101 16-1639 0 0,1 0 0 0 0,-1 0 1 0 0,1 0-1 0 0,-1 0 1 0 0,0 1-1 0 0,1 0 0 0 0,6 2 1 0 0,14 2 73 0 0,29 2-27 0 0,-40-6-61 0 0,0-1-1 0 0,0-1 0 0 0,0-1 1 0 0,22-5-1 0 0,-25 5-10 0 0,-1 0 0 0 0,2-1 11 0 0,0 1-1 0 0,0 0 1 0 0,1 1-1 0 0,24 1 0 0 0,-10 2 31 0 0,0-1-1 0 0,1-2 0 0 0,-1-1 0 0 0,38-7 0 0 0,-19 2 73 0 0,-1 3 0 0 0,78 1 0 0 0,-110 3-119 0 0,6-1 4 0 0,-5 1 0 0 0,29 3 0 0 0,-39-3 0 0 0,0 2 0 0 0,0-1 0 0 0,1 0 0 0 0,-1 1 0 0 0,0 0 0 0 0,0 0 0 0 0,0 1 0 0 0,8 5 0 0 0,0 0 0 0 0,0-1 0 0 0,1 0 0 0 0,0-1 0 0 0,0-1 0 0 0,14 4 0 0 0,-5-2 0 0 0,-9-1 0 0 0,7 1 0 0 0,-15-5 0 0 0,1-1 0 0 0,-1 1 0 0 0,0 0 0 0 0,0 0 0 0 0,8 5 0 0 0,-9-4 0 0 0,1 0 0 0 0,0-1 0 0 0,-1 0 0 0 0,1 0 0 0 0,0 0 0 0 0,10 1 0 0 0,6-2 15 0 0,1-2 0 0 0,30-3 0 0 0,-7-1 104 0 0,88-8 69 0 0,-60 7-143 0 0,-29 2 98 0 0,67 1 0 0 0,-59 6-104 0 0,61-6-1 0 0,-90 2-8 0 0,27-7 0 0 0,-46 7-70 0 0,0 1-1 0 0,1-1 0 0 0,-1 1 1 0 0,0 0-1 0 0,0 1 0 0 0,1-1 1 0 0,-1 1-1 0 0,0 0 0 0 0,0 0 1 0 0,0 1-1 0 0,0-1 0 0 0,0 1 1 0 0,9 5-1 0 0,-2-3-3186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32:18.541"/>
    </inkml:context>
    <inkml:brush xml:id="br0">
      <inkml:brushProperty name="width" value="0.1" units="cm"/>
      <inkml:brushProperty name="height" value="0.1" units="cm"/>
      <inkml:brushProperty name="color" value="#F4F91B"/>
    </inkml:brush>
  </inkml:definitions>
  <inkml:trace contextRef="#ctx0" brushRef="#br0">0 87 919 0 0,'0'0'440'0'0,"24"-13"3134"0"0,-21 13-3544 0 0,1-1-1 0 0,-1 1 1 0 0,0-1 0 0 0,1 1 0 0 0,-1 0 0 0 0,0 0 0 0 0,1 1 0 0 0,5 0-1 0 0,20 1 305 0 0,9-9 340 0 0,-1-1-1 0 0,65-24 0 0 0,-90 29-576 0 0,1 0 0 0 0,-1 1-1 0 0,1 0 1 0 0,22 0-1 0 0,2 0 145 0 0,-21 1-155 0 0,1 2 0 0 0,20 1-1 0 0,-25 0-70 0 0,127 12 645 0 0,-88-5-499 0 0,-39-6-156 0 0,1-1 1 0 0,0 0-1 0 0,-1-1 1 0 0,1 0-1 0 0,0-1 1 0 0,-1 0-1 0 0,17-3 0 0 0,131-23 619 0 0,-129 19-514 0 0,-6 1-24 0 0,30-3 1 0 0,-47 9-71 0 0,0 0 0 0 0,0 1 0 0 0,0 0 0 0 0,0 0 0 0 0,0 1 0 0 0,10 4 0 0 0,25 3 43 0 0,25-4 59 0 0,-43-5-71 0 0,34 6 1 0 0,-37-3-23 0 0,-19-3-20 0 0,1 1 1 0 0,0-1 0 0 0,0 1 0 0 0,0 0 0 0 0,0-1-1 0 0,-1 2 1 0 0,1-1 0 0 0,0 0 0 0 0,-1 1 0 0 0,1 0-1 0 0,-1-1 1 0 0,0 2 0 0 0,1-1 0 0 0,-1 0 0 0 0,3 4-1 0 0,12 9-486 0 0,-14-12 14 0 0,1 1 1 0 0,-1-1 0 0 0,0 1 0 0 0,-1 0 0 0 0,6 6 0 0 0,-2 3-2784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38:15.590"/>
    </inkml:context>
    <inkml:brush xml:id="br0">
      <inkml:brushProperty name="width" value="0.1" units="cm"/>
      <inkml:brushProperty name="height" value="0.1" units="cm"/>
      <inkml:brushProperty name="color" value="#F4F91B"/>
    </inkml:brush>
  </inkml:definitions>
  <inkml:trace contextRef="#ctx0" brushRef="#br0">6 12 943 0 0,'0'1'4'0'0,"-1"-1"-1"0"0,0 1 0 0 0,1 0 0 0 0,-1-1 0 0 0,1 1 0 0 0,0 0 1 0 0,-1 0-1 0 0,1 0 0 0 0,0-1 0 0 0,-1 1 0 0 0,1 0 0 0 0,0 0 1 0 0,0 0-1 0 0,0 0 0 0 0,-1 0 0 0 0,1-1 0 0 0,0 1 0 0 0,0 0 1 0 0,1 0-1 0 0,-1 0 0 0 0,0 0 0 0 0,0 0 0 0 0,0 0 0 0 0,0-1 1 0 0,1 1-1 0 0,-1 0 0 0 0,0 0 0 0 0,1 0 0 0 0,-1-1 0 0 0,1 1 1 0 0,-1 0-1 0 0,1 0 0 0 0,-1-1 0 0 0,1 1 0 0 0,-1 0 0 0 0,1-1 1 0 0,0 1-1 0 0,0-1 0 0 0,-1 1 0 0 0,1-1 0 0 0,1 1 0 0 0,1 2 27 0 0,1 0 0 0 0,0-1-1 0 0,0 0 1 0 0,0 0-1 0 0,0 0 1 0 0,7 2-1 0 0,0-2 272 0 0,1-1 0 0 0,0 0-1 0 0,0-1 1 0 0,0 0-1 0 0,13-2 1 0 0,17 0 170 0 0,2 2-249 0 0,49 1 124 0 0,149-19-1 0 0,-28-18-83 0 0,-180 32-321 0 0,0 1 0 0 0,1 2 0 0 0,51 5 0 0 0,-64-3-1535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38:25.272"/>
    </inkml:context>
    <inkml:brush xml:id="br0">
      <inkml:brushProperty name="width" value="0.1" units="cm"/>
      <inkml:brushProperty name="height" value="0.1" units="cm"/>
      <inkml:brushProperty name="color" value="#F4F91B"/>
    </inkml:brush>
  </inkml:definitions>
  <inkml:trace contextRef="#ctx0" brushRef="#br0">68 152 455 0 0,'-41'0'2418'0'0,"41"0"-2360"0"0,-18 1 1005 0 0,10 1-459 0 0,8-2-592 0 0,0 1 0 0 0,0-1 1 0 0,0 0-1 0 0,0 0 0 0 0,0 0 0 0 0,0 0 0 0 0,-1 0 0 0 0,1 0 0 0 0,0 0 0 0 0,0 1 0 0 0,0-1 1 0 0,0 0-1 0 0,0 0 0 0 0,0 0 0 0 0,0 0 0 0 0,0 0 0 0 0,0 1 0 0 0,0-1 0 0 0,0 0 1 0 0,0 0-1 0 0,0 0 0 0 0,0 0 0 0 0,0 0 0 0 0,0 1 0 0 0,0-1 0 0 0,0 0 0 0 0,0 0 1 0 0,0 0-1 0 0,1 0 0 0 0,-1 0 0 0 0,0 0 0 0 0,0 1 0 0 0,0-1 0 0 0,0 0 0 0 0,0 0 1 0 0,0 0-1 0 0,0 0 0 0 0,0 0 0 0 0,0 0 0 0 0,1 0 0 0 0,-1 0 0 0 0,0 1 0 0 0,3-1 118 0 0,1 0 0 0 0,0 1-1 0 0,-1-1 1 0 0,1-1-1 0 0,-1 1 1 0 0,1 0 0 0 0,-1-1-1 0 0,1 0 1 0 0,4-1-1 0 0,29-8 701 0 0,-29 9-653 0 0,-1-1-1 0 0,0 1 1 0 0,10-5-1 0 0,-5 1 12 0 0,0 0-1 0 0,0 1 0 0 0,0 1 0 0 0,16-3 0 0 0,36-12 277 0 0,-43 12-104 0 0,0 2 0 0 0,1 0 0 0 0,43-1 0 0 0,-37 6-245 0 0,95-5 349 0 0,-106 3-319 0 0,0 1 0 0 0,34 5 0 0 0,-28-2-33 0 0,0 0 0 0 0,1-1 0 0 0,41-3 0 0 0,24-6 305 0 0,43-5-216 0 0,-108 9-209 0 0,-9 0 29 0 0,0 1 0 0 0,0 0-1 0 0,24 1 1 0 0,-18 4 2 0 0,-3-1 9 0 0,0-1-1 0 0,22-1 0 0 0,-27 0-31 0 0,0 1 0 0 0,0 0 0 0 0,-1 0 0 0 0,1 1 0 0 0,14 5 0 0 0,20 3 0 0 0,12 0 0 0 0,38 4 0 0 0,-73-13 0 0 0,36-2 0 0 0,146-24 163 0 0,-138 15-134 0 0,-36 6-18 0 0,1 1 0 0 0,-1 2-1 0 0,1 1 1 0 0,0 2 0 0 0,40 7-1 0 0,-69-8-10 0 0,42 8 0 0 0,1-3 0 0 0,47 1 0 0 0,19-15 0 0 0,-77 7 0 0 0,59-11 0 0 0,-24 2 0 0 0,120 2 0 0 0,-178 9 0 0 0,-1 0 0 0 0,1 1 0 0 0,-1 1 0 0 0,0 0 0 0 0,13 5 0 0 0,-9-2 0 0 0,0-2 0 0 0,17 3 0 0 0,-13-5 0 0 0,0-2 0 0 0,29-2 0 0 0,1 0 0 0 0,71-1 0 0 0,-105 1 0 0 0,0 1 0 0 0,0-2 0 0 0,28-7 0 0 0,-28 5 0 0 0,0 2 0 0 0,0 0 0 0 0,30-2 0 0 0,57 5 0 0 0,-4-7 0 0 0,-48 1 0 0 0,-29 4 0 0 0,79-3 0 0 0,24-6 0 0 0,-54 3 0 0 0,-35 5 12 0 0,62-3 40 0 0,-49 5-52 0 0,-2 0 0 0 0,53 7 0 0 0,-91-5 1 0 0,0 1 6 0 0,1-1 0 0 0,0 0 0 0 0,0-1 0 0 0,0 1 0 0 0,0-2 0 0 0,0 0 0 0 0,-1 0 0 0 0,17-4 0 0 0,-20 3-7 0 0,-1 1 0 0 0,1 0 0 0 0,0 0 0 0 0,-1 1 0 0 0,1 0 0 0 0,0 0 0 0 0,-1 0 0 0 0,1 1 0 0 0,8 1 0 0 0,5 2 0 0 0,24 9 0 0 0,-38-11 0 0 0,61 17 0 0 0,-57-16 0 0 0,1 0 0 0 0,15 1 0 0 0,19 5 0 0 0,-25-3 11 0 0,1-2 0 0 0,-1 0-1 0 0,1-1 1 0 0,-1-1 0 0 0,30 0-1 0 0,63 3-10 0 0,-101-5 0 0 0,0-2 0 0 0,-1 1 0 0 0,16-5 0 0 0,-16 3 0 0 0,1 1 0 0 0,-1 0 0 0 0,16 0 0 0 0,57 5 0 0 0,-54-2 0 0 0,-3-1 0 0 0,42-4 0 0 0,46-7 18 0 0,-70 8-2 0 0,0-2-1 0 0,78-19 0 0 0,-101 17-13 0 0,-13 4 27 0 0,0 0 0 0 0,0 1 0 0 0,12-2 0 0 0,-6-2 11 0 0,-13 6-37 0 0,0-1-1 0 0,0 0 0 0 0,0 1 0 0 0,0-1 1 0 0,0 1-1 0 0,0 0 0 0 0,0-1 1 0 0,-1 1-1 0 0,1 0 0 0 0,0-1 0 0 0,0 1 1 0 0,0 0-1 0 0,1 0 0 0 0,0 0 0 0 0,2-1 56 0 0,-10 6-154 0 0,-4 3-446 0 0,-2 1-214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38:46.995"/>
    </inkml:context>
    <inkml:brush xml:id="br0">
      <inkml:brushProperty name="width" value="0.1" units="cm"/>
      <inkml:brushProperty name="height" value="0.1" units="cm"/>
      <inkml:brushProperty name="color" value="#F4F91B"/>
    </inkml:brush>
  </inkml:definitions>
  <inkml:trace contextRef="#ctx0" brushRef="#br0">1 93 1583 0 0,'2'-15'0'0'0,"1"2"64"0"0,1-4-64 0 0,2 2 88 0 0,1-1-88 0 0,-1 6 0 0 0,-3 7 0 0 0,-1 1 0 0 0,0 0 80 0 0,0 4-80 0 0,2-4 80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36:35.898"/>
    </inkml:context>
    <inkml:brush xml:id="br0">
      <inkml:brushProperty name="width" value="0.1" units="cm"/>
      <inkml:brushProperty name="height" value="0.1" units="cm"/>
      <inkml:brushProperty name="color" value="#E71224"/>
    </inkml:brush>
  </inkml:definitions>
  <inkml:trace contextRef="#ctx0" brushRef="#br0">177 7 655 0 0,'0'0'16'0'0,"0"0"-1"0"0,0 0 1 0 0,0 1-1 0 0,0-1 1 0 0,0 0-1 0 0,-1 0 1 0 0,1 0-1 0 0,0 0 1 0 0,0 1-1 0 0,0-1 1 0 0,-1 0-1 0 0,1 0 1 0 0,0 0-1 0 0,0 0 1 0 0,0 0-1 0 0,-1 0 1 0 0,1 1-1 0 0,0-1 1 0 0,0 0-1 0 0,-1 0 1 0 0,1 0-1 0 0,0 0 1 0 0,0 0-1 0 0,-1 0 1 0 0,1 0-1 0 0,0 0 1 0 0,0 0-1 0 0,0 0 0 0 0,-1 0 1 0 0,1 0-1 0 0,0 0 1 0 0,0-1-1 0 0,-1 1 1 0 0,1 0-1 0 0,0 0 1 0 0,0 0-1 0 0,0 0 1 0 0,-1 0-1 0 0,1 0 1 0 0,0-1-1 0 0,0 1 1 0 0,0 0-1 0 0,-1 0 1 0 0,1 0-1 0 0,0 0 1 0 0,0-1-1 0 0,0 1 1 0 0,0 0-1 0 0,0 0 1 0 0,0 0-1 0 0,-1-1 1 0 0,1 1-1 0 0,0 0 1 0 0,0-1 25 0 0,0 1 1 0 0,0 0 0 0 0,0-1 0 0 0,0 1 0 0 0,-1 0 0 0 0,1 0 0 0 0,0-1 0 0 0,0 1-1 0 0,0 0 1 0 0,-1 0 0 0 0,1 0 0 0 0,0-1 0 0 0,0 1 0 0 0,-1 0 0 0 0,1 0 0 0 0,0 0-1 0 0,0 0 1 0 0,-1-1 0 0 0,1 1 0 0 0,0 0 0 0 0,0 0 0 0 0,-1 0 0 0 0,1 0-1 0 0,0 0 1 0 0,-1 0 0 0 0,1 0 0 0 0,0 0 0 0 0,-1 0 0 0 0,1 0 0 0 0,0 0 0 0 0,-1 0-1 0 0,-2 1-11 0 0,-1 0-1 0 0,0-1 0 0 0,1 0 1 0 0,-1 1-1 0 0,0-1 0 0 0,1 0 1 0 0,-5-1-1 0 0,5 1 8 0 0,-1-1 1 0 0,0 1-1 0 0,1 0 0 0 0,-1 1 1 0 0,1-1-1 0 0,-8 2 0 0 0,1 2 13 0 0,1 0-1 0 0,0 1 0 0 0,0 0 0 0 0,0 0 0 0 0,-11 10 0 0 0,-3 1-48 0 0,23-16 38 0 0,-1 1-1 0 0,1-1 1 0 0,-1 1-1 0 0,1 0 1 0 0,0-1-1 0 0,-1 1 1 0 0,1 0-1 0 0,0-1 1 0 0,-1 1-1 0 0,1 0 1 0 0,0-1-1 0 0,0 1 1 0 0,0 0-1 0 0,-1-1 1 0 0,1 1-1 0 0,0 0 1 0 0,0 0-1 0 0,0-1 0 0 0,0 1 1 0 0,0 0-1 0 0,1 0 1 0 0,-1-1-1 0 0,0 1 1 0 0,0 0-1 0 0,0-1 1 0 0,1 1-1 0 0,-1 0 1 0 0,0-1-1 0 0,0 1 1 0 0,1 0-1 0 0,-1-1 1 0 0,1 1-1 0 0,-1-1 1 0 0,1 2-1 0 0,9-6 1333 0 0,-3 1-900 0 0,-1 1-1 0 0,1 0 1 0 0,9-2-1 0 0,-13 4-332 0 0,0 1 0 0 0,1 0 0 0 0,-1-1 0 0 0,0 1 0 0 0,0 0 0 0 0,0 1 0 0 0,5 2 0 0 0,-5-3-29 0 0,0 1 0 0 0,0-1 1 0 0,0 1-1 0 0,1-1 1 0 0,-1 0-1 0 0,0 0 0 0 0,1-1 1 0 0,3 1-1 0 0,51-10 2210 0 0,-22 9-1836 0 0,-1-2 0 0 0,59-9 0 0 0,-81 9-399 0 0,0 1 0 0 0,0 1 0 0 0,0 0 0 0 0,0 0 0 0 0,23 5 0 0 0,28 1 156 0 0,33-11 86 0 0,-55 2-28 0 0,55 3 1 0 0,-45 5-204 0 0,-28-2-82 0 0,-1-1 0 0 0,35-1-1 0 0,-8-5 10 0 0,1 3-1 0 0,57 5 0 0 0,-29 0 58 0 0,-48-4-22 0 0,40 7-1 0 0,-33-4-40 0 0,1 0 0 0 0,0-3 0 0 0,42-4 0 0 0,-80 4-16 0 0,45-3 5 0 0,-3-1 10 0 0,0 2-1 0 0,0 1 1 0 0,71 10 0 0 0,2 10-15 0 0,-16-10 64 0 0,-60-6-19 0 0,-1 1 1 0 0,47 12-1 0 0,-81-15-98 0 0,0 1 0 0 0,-1-1-1 0 0,1 1 1 0 0,0 0 0 0 0,5 3 0 0 0,-9-4-2 0 0,1 1 0 0 0,-1-1 1 0 0,1 0-1 0 0,-1 0 0 0 0,1 1 0 0 0,-1-1 1 0 0,0 1-1 0 0,1-1 0 0 0,-1 1 1 0 0,0 0-1 0 0,0-1 0 0 0,0 1 1 0 0,0 0-1 0 0,-1 0 0 0 0,1-1 1 0 0,0 4-1 0 0,0 8-1232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36:21.227"/>
    </inkml:context>
    <inkml:brush xml:id="br0">
      <inkml:brushProperty name="width" value="0.1" units="cm"/>
      <inkml:brushProperty name="height" value="0.1" units="cm"/>
      <inkml:brushProperty name="color" value="#E71224"/>
    </inkml:brush>
  </inkml:definitions>
  <inkml:trace contextRef="#ctx0" brushRef="#br0">251 47 1351 0 0,'9'-19'1650'0'0,"-7"17"-1335"0"0,-1 0 0 0 0,0 0-1 0 0,0 0 1 0 0,0 0 0 0 0,0 0 0 0 0,0-1-1 0 0,-1 1 1 0 0,1 0 0 0 0,-1-1 0 0 0,1-2-1 0 0,-23 25 2118 0 0,15-13-2229 0 0,2-2 34 0 0,0 0-1 0 0,0 0 1 0 0,0-1 0 0 0,-1 1-1 0 0,1-1 1 0 0,-1-1 0 0 0,-11 7-1 0 0,-7-1 20 0 0,-1 0 0 0 0,0-1 0 0 0,0-2 0 0 0,-28 4 0 0 0,51-10-215 0 0,1 0 1 0 0,-1 0-1 0 0,1 0 0 0 0,-1-1 0 0 0,1 1 0 0 0,-1 0 0 0 0,1-1 0 0 0,-1 1 0 0 0,1-1 0 0 0,-1 0 0 0 0,1 0 0 0 0,0 1 1 0 0,-1-1-1 0 0,1 0 0 0 0,-2-2 0 0 0,2 3-5 0 0,0-1 0 0 0,1 0 0 0 0,-1 1 0 0 0,0-1 0 0 0,1 1 0 0 0,-1-1-1 0 0,1 0 1 0 0,-1 1 0 0 0,1-1 0 0 0,-1 0 0 0 0,1 0 0 0 0,-1 0 0 0 0,1 1 0 0 0,0-1 0 0 0,-1 0 0 0 0,1 0 0 0 0,0 0 0 0 0,0 0 0 0 0,0 0 0 0 0,0 1 0 0 0,0-1 0 0 0,0 0 0 0 0,0 0 0 0 0,0 0-1 0 0,0 0 1 0 0,0 0 0 0 0,0-1 0 0 0,1 2-30 0 0,-1-1 0 0 0,0 1 0 0 0,1-1-1 0 0,-1 1 1 0 0,1-1 0 0 0,-1 1 0 0 0,1-1 0 0 0,-1 1-1 0 0,1-1 1 0 0,-1 1 0 0 0,1 0 0 0 0,-1-1 0 0 0,1 1-1 0 0,-1 0 1 0 0,1-1 0 0 0,0 1 0 0 0,-1 0 0 0 0,1 0-1 0 0,-1 0 1 0 0,1 0 0 0 0,0 0 0 0 0,-1-1 0 0 0,1 1-1 0 0,0 0 1 0 0,-1 0 0 0 0,1 1 0 0 0,0-1 0 0 0,-1 0-1 0 0,1 0 1 0 0,-1 0 0 0 0,1 0 0 0 0,0 0 0 0 0,-1 1-1 0 0,1-1 1 0 0,-1 0 0 0 0,1 1 0 0 0,0-1 0 0 0,0 1-1 0 0,26 19 265 0 0,-19-14-230 0 0,-2-2-34 0 0,1 0 0 0 0,0-1 0 0 0,0 0 0 0 0,0-1 0 0 0,0 1 0 0 0,1-1-1 0 0,-1 0 1 0 0,1-1 0 0 0,11 1 0 0 0,-10-1 4 0 0,0 0 0 0 0,0 1-1 0 0,0 0 1 0 0,0 1 0 0 0,15 5 0 0 0,-10-2 63 0 0,2 0 0 0 0,-1-1 0 0 0,30 5 1 0 0,-22-5 157 0 0,-18-4-168 0 0,0 0 0 0 0,0 0 0 0 0,0 0 0 0 0,1-1 0 0 0,-1 1 0 0 0,0-1 0 0 0,0-1 0 0 0,0 1 0 0 0,10-2 0 0 0,-15 1-54 0 0,1 1-1 0 0,-1 0 1 0 0,1 0 0 0 0,-1 0-1 0 0,1 0 1 0 0,-1 0-1 0 0,1 0 1 0 0,-1 0-1 0 0,1 0 1 0 0,-1 0-1 0 0,1 0 1 0 0,-1 0 0 0 0,1 0-1 0 0,-1 0 1 0 0,1 1-1 0 0,-1-1 1 0 0,1 0-1 0 0,-1 0 1 0 0,1 1-1 0 0,-1-1 1 0 0,1 0 0 0 0,-1 2 154 0 0,-7-5-59 0 0,5 2-276 0 0,-2-2 229 0 0,0 1-1 0 0,0 0 1 0 0,0 0 0 0 0,-1 0-1 0 0,-5-2 1 0 0,-3 5-4646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36:37.357"/>
    </inkml:context>
    <inkml:brush xml:id="br0">
      <inkml:brushProperty name="width" value="0.1" units="cm"/>
      <inkml:brushProperty name="height" value="0.1" units="cm"/>
      <inkml:brushProperty name="color" value="#E71224"/>
    </inkml:brush>
  </inkml:definitions>
  <inkml:trace contextRef="#ctx0" brushRef="#br0">2284 1 455 0 0,'2'1'340'0'0,"-4"2"-211"0"0,0-1-1 0 0,0 0 0 0 0,0 0 0 0 0,0 0 0 0 0,0-1 0 0 0,-1 1 0 0 0,1 0 0 0 0,0-1 0 0 0,-5 2 0 0 0,-3 3 99 0 0,5-3-39 0 0,-1 0 0 0 0,1 0 0 0 0,-1-1-1 0 0,0 0 1 0 0,0 0 0 0 0,-9 2 0 0 0,-21 7 977 0 0,24-7-937 0 0,1 0-1 0 0,-1 0 0 0 0,0-1 1 0 0,-1 0-1 0 0,1-1 0 0 0,0-1 0 0 0,-1 0 1 0 0,1-1-1 0 0,-1 0 0 0 0,1 0 1 0 0,-1-2-1 0 0,1 1 0 0 0,0-2 0 0 0,0 0 1 0 0,0 0-1 0 0,-15-7 0 0 0,19 7-85 0 0,-1 0-1 0 0,1 1 0 0 0,-1-1 0 0 0,0 2 0 0 0,0-1 1 0 0,0 1-1 0 0,0 0 0 0 0,0 1 0 0 0,-9 1 0 0 0,9-1-102 0 0,1-1 0 0 0,-1 1 0 0 0,1-2-1 0 0,-12-2 1 0 0,7 1 7 0 0,-28-4 385 0 0,0 1 0 0 0,-69-1-1 0 0,-46 2-120 0 0,117 4-251 0 0,16 1-7 0 0,0 0 0 0 0,1 1 0 0 0,-38 6-1 0 0,9 3-12 0 0,-1-2 1 0 0,-100 2-1 0 0,120-10-5 0 0,-54 2 188 0 0,78-2-219 0 0,-1-1 0 0 0,0 1 1 0 0,1-1-1 0 0,-17-5 1 0 0,10 3 43 0 0,-52-10 358 0 0,62 13-376 0 0,1 0 0 0 0,0 0 0 0 0,-1 0 0 0 0,-7 2 0 0 0,8-1-23 0 0,-1 0 0 0 0,1-1 0 0 0,0 0 0 0 0,0 0 0 0 0,-6 0 0 0 0,2-1 8 0 0,-1 1 0 0 0,1 0 0 0 0,0 0-1 0 0,-1 1 1 0 0,-11 3 0 0 0,-26 1 85 0 0,-8-9 301 0 0,38 2-194 0 0,0 0 0 0 0,-23 2 0 0 0,-93 17 2 0 0,81-9-200 0 0,26-5-14 0 0,9-2 18 0 0,0 2-1 0 0,-1-1 1 0 0,1 2-1 0 0,0 0 1 0 0,1 1-1 0 0,-29 13 1 0 0,12-3 31 0 0,24-12-151 0 0,1 0 0 0 0,-1 1 1 0 0,-11 7-1 0 0,2 2-1051 0 0,1 0-3585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36:39.168"/>
    </inkml:context>
    <inkml:brush xml:id="br0">
      <inkml:brushProperty name="width" value="0.1" units="cm"/>
      <inkml:brushProperty name="height" value="0.1" units="cm"/>
      <inkml:brushProperty name="color" value="#E71224"/>
    </inkml:brush>
  </inkml:definitions>
  <inkml:trace contextRef="#ctx0" brushRef="#br0">3848 148 5095 0 0,'-8'-5'267'0'0,"0"0"0"0"0,0 1-1 0 0,0 0 1 0 0,0 0-1 0 0,-1 1 1 0 0,0 0-1 0 0,1 1 1 0 0,-1 0-1 0 0,-13-2 1 0 0,-11 1-107 0 0,-41 1 0 0 0,73 2-156 0 0,0 0-5 0 0,-32 0 592 0 0,-60-7 0 0 0,-46-10 1478 0 0,1-10-629 0 0,126 24-1414 0 0,-1 0-1 0 0,0 2 0 0 0,0-1 0 0 0,0 2 0 0 0,0 0 1 0 0,0 0-1 0 0,0 1 0 0 0,0 1 0 0 0,0 0 0 0 0,-21 7 1 0 0,17-2-240 0 0</inkml:trace>
  <inkml:trace contextRef="#ctx0" brushRef="#br0" timeOffset="1">2390 29 1839 0 0,'0'0'26'0'0,"0"0"-1"0"0,1-1 0 0 0,-1 1 1 0 0,0 0-1 0 0,1 0 1 0 0,-1-1-1 0 0,0 1 0 0 0,1 0 1 0 0,-1 0-1 0 0,0 0 0 0 0,1 0 1 0 0,-1 0-1 0 0,0 0 0 0 0,1-1 1 0 0,-1 1-1 0 0,0 0 0 0 0,1 0 1 0 0,-1 0-1 0 0,1 0 0 0 0,-1 0 1 0 0,0 0-1 0 0,1 1 0 0 0,-1-1 1 0 0,0 0-1 0 0,1 0 0 0 0,-1 0 1 0 0,0 0-1 0 0,1 0 0 0 0,-1 0 1 0 0,0 1-1 0 0,1-1 0 0 0,5 11 906 0 0,-3-5-1177 0 0,-3-6 247 0 0,0 0-1 0 0,0 1 1 0 0,0-1-1 0 0,0 0 0 0 0,0 0 1 0 0,0 0-1 0 0,0 0 1 0 0,0 0-1 0 0,0 1 0 0 0,0-1 1 0 0,0 0-1 0 0,0 0 1 0 0,0 0-1 0 0,0 0 0 0 0,0 1 1 0 0,0-1-1 0 0,0 0 1 0 0,0 0-1 0 0,0 0 0 0 0,0 0 1 0 0,0 0-1 0 0,0 1 1 0 0,0-1-1 0 0,0 0 0 0 0,0 0 1 0 0,-1 0-1 0 0,1 0 1 0 0,0 0-1 0 0,0 0 0 0 0,0 1 1 0 0,0-1-1 0 0,0 0 1 0 0,0 0-1 0 0,-1 0 0 0 0,1 0 1 0 0,0 0-1 0 0,0 0 1 0 0,0 0-1 0 0,0 0 0 0 0,0 0 1 0 0,0 0-1 0 0,-1 0 1 0 0,1 0-1 0 0,0 1 0 0 0,0-1 1 0 0,0 0-1 0 0,0 0 1 0 0,-1 0-1 0 0,1 0 0 0 0,0 0 1 0 0,0-1-1 0 0,0 1 1 0 0,0 0-1 0 0,-1 0 0 0 0,1 0 1 0 0,0 0-1 0 0,0 0 1 0 0,0 0-1 0 0,-10-2 168 0 0,6-2 182 0 0,-1 1 0 0 0,0 1 0 0 0,0-1-1 0 0,0 1 1 0 0,0-1 0 0 0,0 1-1 0 0,0 1 1 0 0,-1-1 0 0 0,1 1 0 0 0,-1 0-1 0 0,-9-1 1 0 0,0 2 53 0 0,-1 0 0 0 0,1 1 0 0 0,-16 3-1 0 0,13-2-275 0 0,0-1-1 0 0,0-2 0 0 0,-22-1 1 0 0,-16-2 279 0 0,42 4-172 0 0,0-2-1 0 0,0 0 1 0 0,-19-5 0 0 0,21 4-49 0 0,-1 0 1 0 0,1 1 0 0 0,0 0-1 0 0,-24 1 1 0 0,-114 18 255 0 0,17-2-237 0 0,86-12-136 0 0,-105 7 556 0 0,-41 16-9 0 0,136-16-526 0 0,40-8-72 0 0,1-1-1 0 0,-29-2 0 0 0,10 0-1 0 0,-3-2 64 0 0,1-1 1 0 0,0-2-1 0 0,-39-11 0 0 0,67 15-73 0 0,-33-8 48 0 0,2 0 141 0 0,-58-7 0 0 0,32 12-81 0 0,-1 3 1 0 0,1 3-1 0 0,-102 15 0 0 0,27 10-114 0 0,119-22-165 0 0,0 1-1 0 0,0 1 1 0 0,-39 16-1 0 0,10 2-4013 0 0,23-8-380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38:28.648"/>
    </inkml:context>
    <inkml:brush xml:id="br0">
      <inkml:brushProperty name="width" value="0.1" units="cm"/>
      <inkml:brushProperty name="height" value="0.1" units="cm"/>
      <inkml:brushProperty name="color" value="#E71224"/>
    </inkml:brush>
  </inkml:definitions>
  <inkml:trace contextRef="#ctx0" brushRef="#br0">4410 1470 1375 0 0,'-11'-16'5096'0'0,"0"-3"-4002"0"0,9 16-952 0 0,1 0 1 0 0,-1 0 0 0 0,0 0 0 0 0,0 0 0 0 0,0 1-1 0 0,0-1 1 0 0,-1 0 0 0 0,1 1 0 0 0,-1 0 0 0 0,-4-4-1 0 0,4 3-3 0 0,0 1 0 0 0,0-1 0 0 0,0 0 0 0 0,0 1 0 0 0,1-1 0 0 0,-1 0 0 0 0,1-1 0 0 0,-3-4 0 0 0,3 5-29 0 0,1 0 0 0 0,-1 0 0 0 0,0 1 1 0 0,0-1-1 0 0,0 1 0 0 0,0-1 0 0 0,-1 1 1 0 0,1 0-1 0 0,-1-1 0 0 0,1 1 0 0 0,-1 0 1 0 0,0 1-1 0 0,0-1 0 0 0,-3-1 0 0 0,-2 1-15 0 0,1 0-1 0 0,-1 0 1 0 0,0 1-1 0 0,0 1 1 0 0,0-1-1 0 0,0 1 1 0 0,0 0-1 0 0,0 1 0 0 0,1 0 1 0 0,-1 0-1 0 0,0 1 1 0 0,-9 3-1 0 0,1-2 24 0 0,0-1 0 0 0,0-1 0 0 0,1-1 0 0 0,-26-1-1 0 0,2 0 290 0 0,-114 9 802 0 0,105-3-885 0 0,-1-2 0 0 0,0-3-1 0 0,-53-6 1 0 0,-10-4 588 0 0,71 9-691 0 0,32 2-174 0 0,-1-1 1 0 0,-18-2-1 0 0,4-1 29 0 0,-22-5 72 0 0,31 4-76 0 0,0 0 1 0 0,-1 2-1 0 0,1 0 0 0 0,-19 0 0 0 0,-64 4 125 0 0,24 1-152 0 0,-60-7 395 0 0,18 2-299 0 0,89 2-128 0 0,-361 20 513 0 0,220-9-377 0 0,150-10-106 0 0,0-1 0 0 0,0-1 0 0 0,-30-5 1 0 0,31 4 13 0 0,-1 0 1 0 0,1 0-1 0 0,-35 3 1 0 0,8 3 20 0 0,-1-2 0 0 0,-48-4 0 0 0,35-4 22 0 0,38 3-20 0 0,0 2 0 0 0,0-1 0 0 0,0 2 0 0 0,-39 5 0 0 0,-124 24-68 0 0,87-20-12 0 0,23 4 0 0 0,54-9 14 0 0,-1-1-1 0 0,1-1 0 0 0,-34-1 1 0 0,-58-9 60 0 0,1 2 101 0 0,47 1-74 0 0,-50-6 68 0 0,-47-2-150 0 0,81 15-19 0 0,-51-2 11 0 0,102 0 18 0 0,0 1 1 0 0,0 1-1 0 0,-38 8 0 0 0,31-2 11 0 0,26-5-35 0 0,-1-1-1 0 0,0 0 1 0 0,0 0 0 0 0,-13-1 0 0 0,8 1-5 0 0,12-2 0 0 0,0 1 0 0 0,0-1 0 0 0,0 0 0 0 0,-1 0 0 0 0,1 0 0 0 0,-4-1 0 0 0,7 1 4 0 0,-1 0 0 0 0,0-1 0 0 0,1 1-1 0 0,-1 0 1 0 0,0-1 0 0 0,1 1 0 0 0,-1 0 0 0 0,0-1-1 0 0,1 1 1 0 0,-1-1 0 0 0,1 1 0 0 0,-1-1 0 0 0,1 1-1 0 0,-1-1 1 0 0,1 1 0 0 0,0-1 0 0 0,-1 0 0 0 0,1 1-1 0 0,-1-1 1 0 0,1 0 0 0 0,0 1 0 0 0,0-1 0 0 0,-1 0-1 0 0,1 1 1 0 0,0-1 0 0 0,0-1 0 0 0,0-23 137 0 0,-1 0 58 0 0,-36-121 185 0 0,18 28-213 0 0,14 76-108 0 0,-12-50 1 0 0,-16-9 60 0 0,20 65 22 0 0,-14-63 0 0 0,25 87-135 0 0,1-1 0 0 0,1 1-1 0 0,0-1 1 0 0,0 0 0 0 0,2 1-1 0 0,-1 0 1 0 0,2-1 0 0 0,-1 1-1 0 0,2 0 1 0 0,0 0 0 0 0,0 0-1 0 0,9-16 1 0 0,-1 2-11 0 0,-3 1 0 0 0,12-42 0 0 0,-17 40 12 0 0,0-1 0 0 0,-2 0 0 0 0,-1-27-1 0 0,1-15 6 0 0,-2 65-17 0 0,1-1 0 0 0,-1 0 0 0 0,1 1 0 0 0,1-1 0 0 0,-1 1 0 0 0,1-1 0 0 0,0 1 0 0 0,0 0 0 0 0,0-1 0 0 0,1 1 0 0 0,0 0 0 0 0,0 1 0 0 0,0-1 0 0 0,1 1 0 0 0,-1-1 0 0 0,1 1 0 0 0,7-6 0 0 0,0 1 0 0 0,0 2 0 0 0,0-1 0 0 0,0 1 0 0 0,1 1 0 0 0,0 0 0 0 0,0 1 0 0 0,1 0 0 0 0,-1 1 0 0 0,1 0 0 0 0,0 1 0 0 0,0 0 0 0 0,0 1 0 0 0,17 0 0 0 0,50 1-31 0 0,108 14-1 0 0,-167-12 31 0 0,206 2 1 0 0,-117-5 0 0 0,126 5 0 0 0,-23 0 0 0 0,-161-2 0 0 0,41-1 0 0 0,66-7 0 0 0,-63 3 0 0 0,71 0 0 0 0,42 13 0 0 0,-39 1 0 0 0,36-22 0 0 0,-131 12 0 0 0,-35 1 0 0 0,30 0 0 0 0,-13 0 0 0 0,75-8 0 0 0,-70-1 0 0 0,-21 1 0 0 0,0 2 0 0 0,0 2 0 0 0,78 4 0 0 0,-82 3-16 0 0,-13-2-12 0 0,32 7 0 0 0,-9 0 28 0 0,59 3 0 0 0,-21-3 0 0 0,-28-3 0 0 0,-25-3 0 0 0,37 8 0 0 0,88 16 0 0 0,-91-7 0 0 0,-50-13 0 0 0,1-1 0 0 0,0-2 0 0 0,23 5 0 0 0,11-1 0 0 0,72 23 0 0 0,-97-24 0 0 0,-5-2 0 0 0,-1 1 0 0 0,0 1 0 0 0,35 18 0 0 0,-21-7 0 0 0,-14-8 0 0 0,22 15 0 0 0,-37-22 0 0 0,0 0 0 0 0,-1 1 0 0 0,1 0 0 0 0,-1 0 0 0 0,0 1 0 0 0,0-1 0 0 0,0 1 0 0 0,-1-1 0 0 0,5 9 0 0 0,-5-6-16 0 0,-1 1-1 0 0,0-1 0 0 0,0 1 1 0 0,0 0-1 0 0,0 15 0 0 0,4 16-11 0 0,6 3 28 0 0,5 25 0 0 0,-16-55 0 0 0,-1 0 0 0 0,0-1 0 0 0,-1 1 0 0 0,0-1 0 0 0,-4 20 0 0 0,-2 10 0 0 0,5-23 0 0 0,1-2 0 0 0,-1 0 0 0 0,0 0 0 0 0,-1 0 0 0 0,-7 19 0 0 0,8-29 0 0 0,-31 92 0 0 0,29-81 0 0 0,1 0 0 0 0,0 0 0 0 0,0 34 0 0 0,3-17 0 0 0,-2-1 0 0 0,-6 35 0 0 0,6-55 0 0 0,-1 0 0 0 0,0 0 0 0 0,-2 0 0 0 0,1 0 0 0 0,-1-1 0 0 0,-1 1 0 0 0,-14 22 0 0 0,14-29 3 0 0,1 0 0 0 0,-1 0 1 0 0,-1 0-1 0 0,1-1 0 0 0,-1 0 0 0 0,0 0 0 0 0,0-1 0 0 0,-12 6 0 0 0,9-5-56 0 0,1 0 0 0 0,0 1-1 0 0,0 0 1 0 0,0 0 0 0 0,-9 10-1 0 0,-21 27-2284 0 0,14-15 952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49:39.672"/>
    </inkml:context>
    <inkml:brush xml:id="br0">
      <inkml:brushProperty name="width" value="0.1" units="cm"/>
      <inkml:brushProperty name="height" value="0.1" units="cm"/>
      <inkml:brushProperty name="color" value="#E71224"/>
    </inkml:brush>
  </inkml:definitions>
  <inkml:trace contextRef="#ctx0" brushRef="#br0">985 24 1583 0 0,'-4'-1'26'0'0,"0"0"-1"0"0,0 0 0 0 0,0 1 0 0 0,0-1 0 0 0,0 1 1 0 0,-7 0-1 0 0,5 0-8 0 0,-54-1 1622 0 0,-108-16 0 0 0,155 16-1590 0 0,0 0 0 0 0,-1 1 0 0 0,1 1-1 0 0,0 0 1 0 0,-15 3 0 0 0,9-1-46 0 0,-27 1 0 0 0,-99 6 1125 0 0,97-5-699 0 0,4-3 23 0 0,34-1-366 0 0,7-1-51 0 0,0 1 0 0 0,0-1 0 0 0,0 1 0 0 0,0 0 0 0 0,0-1 0 0 0,-4 3 0 0 0,6-2-31 0 0,1-1 1 0 0,0 0-1 0 0,-1 0 0 0 0,1 1 0 0 0,0-1 1 0 0,-1 0-1 0 0,1 0 0 0 0,0 1 0 0 0,0-1 0 0 0,-1 0 1 0 0,1 1-1 0 0,0-1 0 0 0,0 0 0 0 0,-1 1 1 0 0,1-1-1 0 0,0 1 0 0 0,0-1 0 0 0,0 0 0 0 0,0 1 1 0 0,0-1-1 0 0,0 1 0 0 0,0 0 0 0 0,0 0 0 0 0,0 0-1 0 0,0 0 0 0 0,0 0 0 0 0,1 0 1 0 0,-1 0-1 0 0,1 0 0 0 0,-1-1 0 0 0,1 1 1 0 0,-1 0-1 0 0,1 0 0 0 0,-1 0 0 0 0,1 0 0 0 0,0 0 1 0 0,3 3 0 0 0,-1-1 1 0 0,1 0-1 0 0,0 0 1 0 0,0-1-1 0 0,0 1 1 0 0,0-1-1 0 0,0 0 1 0 0,1 0-1 0 0,-1-1 0 0 0,1 1 1 0 0,-1-1-1 0 0,1 0 1 0 0,0 0-1 0 0,-1 0 1 0 0,6 0-1 0 0,12 0 29 0 0,41-2 0 0 0,-54 1-32 0 0,84-2 117 0 0,0 4-1 0 0,160 25 0 0 0,-191-20-101 0 0,106-2 0 0 0,-23-2 672 0 0,-50 3-109 0 0,-203-7-118 0 0,-47 16-252 0 0,-46 1-130 0 0,-212-16 60 0 0,226 9-84 0 0,64-2-57 0 0,-27 3 2 0 0,148-10 0 0 0,0 0 0 0 0,0 0 0 0 0,1 1 0 0 0,-1-1 0 0 0,1 0 0 0 0,-1 0 0 0 0,0 1 0 0 0,1-1 0 0 0,-1 1 0 0 0,1 0 0 0 0,-1-1 0 0 0,1 1 0 0 0,-3 1 0 0 0,5-1 0 0 0,-1-1 0 0 0,0 0 0 0 0,0 0 0 0 0,0 1 0 0 0,0-1 0 0 0,0 0 0 0 0,0 0 0 0 0,1 0 0 0 0,-1 1 0 0 0,0-1 0 0 0,0 0 0 0 0,0 0 0 0 0,0 0 0 0 0,1 1 0 0 0,-1-1 0 0 0,0 0 0 0 0,0 0 0 0 0,1 0 0 0 0,-1 0 0 0 0,0 0 0 0 0,0 0 0 0 0,1 1 0 0 0,-1-1 0 0 0,0 0 0 0 0,0 0 0 0 0,1 0 0 0 0,-1 0 0 0 0,0 0 0 0 0,0 0 0 0 0,1 0 0 0 0,-1 0 0 0 0,0 0 0 0 0,1 0 0 0 0,-1 0 0 0 0,0 0 0 0 0,0 0 0 0 0,1-1 0 0 0,18 3 0 0 0,-15-2 0 0 0,91 4 34 0 0,112-9-1 0 0,-127 2 82 0 0,226-15-51 0 0,28 27 85 0 0,-295-6-107 0 0,113 7 225 0 0,-144-10-244 0 0,-3 0 7 0 0,-1 1 0 0 0,1-1 0 0 0,0-1 0 0 0,-1 1 0 0 0,10-2 0 0 0,-14 2-26 0 0,0-1 0 0 0,0 1 0 0 0,0 0 0 0 0,0 0 0 0 0,0 0 0 0 0,0 0 0 0 0,0 0 0 0 0,0 0 0 0 0,0-1-1 0 0,0 1 1 0 0,0 0 0 0 0,0 0 0 0 0,0 0 0 0 0,0 0 0 0 0,0 0 0 0 0,0-1 0 0 0,0 1 0 0 0,0 0 0 0 0,0 0 0 0 0,0 0 0 0 0,0 0 0 0 0,0 0 0 0 0,0 0 0 0 0,0-1 0 0 0,0 1 0 0 0,-1 0 0 0 0,1 0 0 0 0,0 0 0 0 0,0 0-1 0 0,0 0 1 0 0,0 0 0 0 0,0 0 0 0 0,0 0 0 0 0,0-1 0 0 0,0 1 0 0 0,-1 0 0 0 0,1 0 0 0 0,0 0 0 0 0,0 0 0 0 0,0 0 0 0 0,0 0 0 0 0,0 0 0 0 0,0 0 0 0 0,-1 0 0 0 0,1 0 0 0 0,0 0 0 0 0,0 0 0 0 0,0 0-1 0 0,0 0 1 0 0,0 0 0 0 0,0 0 0 0 0,-1 0 0 0 0,1 0 0 0 0,0 0 0 0 0,0 0 0 0 0,-8-2 84 0 0,-31-6 94 0 0,5-1-118 0 0,-39-6 0 0 0,-126-1 15 0 0,110 12-84 0 0,39 1 5 0 0,-1 3 0 0 0,1 2 0 0 0,-1 2 0 0 0,1 2 0 0 0,0 3 0 0 0,-87 26 0 0 0,134-34 0 0 0,2-1 0 0 0,0 0 0 0 0,0 0 0 0 0,0 0 0 0 0,1 0 0 0 0,-1 0 0 0 0,0 0 0 0 0,0 1 0 0 0,0-1 0 0 0,0 0 0 0 0,1 1 0 0 0,-1-1 0 0 0,0 0 0 0 0,0 1 0 0 0,0-1 0 0 0,1 1 0 0 0,-1-1 0 0 0,0 1 0 0 0,1 0 0 0 0,-1-1 0 0 0,1 1 0 0 0,-1 0 0 0 0,0-1 0 0 0,0 3 0 0 0,4-3 0 0 0,-1 1 0 0 0,0-1 0 0 0,1 0 0 0 0,-1 1 0 0 0,0-1 0 0 0,1 0 0 0 0,-1 0 0 0 0,1-1 0 0 0,4 0 0 0 0,-5 1 0 0 0,110-6 55 0 0,24-3 18 0 0,-1 6 12 0 0,-82 4-52 0 0,-1-1-18 0 0,296-12 172 0 0,-131-25 15 0 0,-213 36-201 0 0,-41 5 117 0 0,0-1-1 0 0,-38-4 1 0 0,-11 2-44 0 0,11 2-61 0 0,-275 5 48 0 0,16 12-61 0 0,310-19 0 0 0,21-1 0 0 0,12 1 0 0 0,-1 0 0 0 0,32 1 0 0 0,0-3 0 0 0,59-6 0 0 0,-14 0 0 0 0,55-7 56 0 0,169-39-1 0 0,-176 27-38 0 0,-98 20-357 0 0,1 1-1 0 0,61-1 1 0 0,-58 8-4119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49:52.549"/>
    </inkml:context>
    <inkml:brush xml:id="br0">
      <inkml:brushProperty name="width" value="0.1" units="cm"/>
      <inkml:brushProperty name="height" value="0.1" units="cm"/>
      <inkml:brushProperty name="color" value="#E71224"/>
    </inkml:brush>
  </inkml:definitions>
  <inkml:trace contextRef="#ctx0" brushRef="#br0">1635 3 2879 0 0,'0'0'6'0'0,"0"0"0"0"0,0 0-1 0 0,0 0 1 0 0,0 0-1 0 0,0 0 1 0 0,0 0-1 0 0,0 0 1 0 0,0-1-1 0 0,0 1 1 0 0,0 0 0 0 0,0 0-1 0 0,-1 0 1 0 0,1 0-1 0 0,0 0 1 0 0,0 0-1 0 0,0 0 1 0 0,0-1-1 0 0,0 1 1 0 0,0 0 0 0 0,0 0-1 0 0,0 0 1 0 0,0 0-1 0 0,0 0 1 0 0,0 0-1 0 0,0 0 1 0 0,-1 0-1 0 0,1 0 1 0 0,0 0 0 0 0,0 0-1 0 0,0 0 1 0 0,0 0-1 0 0,0 0 1 0 0,0 0-1 0 0,0 0 1 0 0,0 0-1 0 0,-1-1 1 0 0,1 1 0 0 0,0 0-1 0 0,0 0 1 0 0,0 0-1 0 0,0 1 1 0 0,0-1-1 0 0,0 0 1 0 0,0 0-1 0 0,-1 0 1 0 0,1 0-1 0 0,0 0 1 0 0,0 0 0 0 0,-9 4 47 0 0,-6 8-11 0 0,11-9 3 0 0,0 0 0 0 0,0 0 0 0 0,-1 0 0 0 0,1-1 0 0 0,0 1-1 0 0,-1-1 1 0 0,1 0 0 0 0,-1-1 0 0 0,0 1 0 0 0,0-1 0 0 0,0 0-1 0 0,-7 1 1 0 0,-1-2 606 0 0,-1 0 0 0 0,1 0 0 0 0,-17-4 0 0 0,-10 0 445 0 0,10 4-743 0 0,1 1 0 0 0,-41 8 1 0 0,61-8-337 0 0,-54 9 87 0 0,-72 6 170 0 0,-107 6 620 0 0,113-14-381 0 0,-475 43-148 0 0,544-43-668 0 0,1 1-16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49:54.012"/>
    </inkml:context>
    <inkml:brush xml:id="br0">
      <inkml:brushProperty name="width" value="0.1" units="cm"/>
      <inkml:brushProperty name="height" value="0.1" units="cm"/>
      <inkml:brushProperty name="color" value="#E71224"/>
    </inkml:brush>
  </inkml:definitions>
  <inkml:trace contextRef="#ctx0" brushRef="#br0">3468 0 2959 0 0,'-6'2'187'0'0,"-1"-1"-1"0"0,1 1 1 0 0,-1 1-1 0 0,1-1 1 0 0,-1 1-1 0 0,-9 6 1 0 0,7-4 67 0 0,-2-1 187 0 0,0 1 0 0 0,-18 3-1 0 0,-4 2 286 0 0,19-5-527 0 0,1-1-1 0 0,-1 0 0 0 0,0-1 0 0 0,0 0 0 0 0,0-1 1 0 0,0-1-1 0 0,0 0 0 0 0,-18-2 0 0 0,-18 0 663 0 0,-1 2-1 0 0,-80 12 0 0 0,5-1-649 0 0,-306-7 757 0 0,253-6-768 0 0,0 9-2 0 0,19 0-28 0 0,-434-8 396 0 0,253-30-503 0 0,218 16-40 0 0,-481-12-344 0 0,505 26-83 0 0,-9 5-11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49:56.649"/>
    </inkml:context>
    <inkml:brush xml:id="br0">
      <inkml:brushProperty name="width" value="0.1" units="cm"/>
      <inkml:brushProperty name="height" value="0.1" units="cm"/>
      <inkml:brushProperty name="color" value="#E71224"/>
    </inkml:brush>
  </inkml:definitions>
  <inkml:trace contextRef="#ctx0" brushRef="#br0">3394 0 1375 0 0,'2'0'1852'0'0,"-6"4"-1664"0"0,-20 5 373 0 0,-1-1 0 0 0,-48 8 0 0 0,-54-1 272 0 0,50-6-358 0 0,-9 1-36 0 0,-114 18 379 0 0,-233 23 46 0 0,217-46 244 0 0,-242-25 0 0 0,-200-31 124 0 0,507 39-1121 0 0,-244-8-30 0 0,6 37-1126 0 0,309-12-2950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49:59.141"/>
    </inkml:context>
    <inkml:brush xml:id="br0">
      <inkml:brushProperty name="width" value="0.1" units="cm"/>
      <inkml:brushProperty name="height" value="0.1" units="cm"/>
      <inkml:brushProperty name="color" value="#E71224"/>
    </inkml:brush>
  </inkml:definitions>
  <inkml:trace contextRef="#ctx0" brushRef="#br0">4541 133 2759 0 0,'1'0'42'0'0,"-1"-1"-1"0"0,1 1 0 0 0,0 0 0 0 0,-1-1 0 0 0,1 1 0 0 0,-1 0 0 0 0,1-1 1 0 0,0 1-1 0 0,-1-1 0 0 0,1 1 0 0 0,-1-1 0 0 0,1 1 0 0 0,-1-1 0 0 0,0 1 0 0 0,1-1 1 0 0,-1 1-1 0 0,0-1 0 0 0,1 1 0 0 0,-1-1 0 0 0,0 0 0 0 0,1 1 0 0 0,-1-1 0 0 0,0 0 1 0 0,0 1-1 0 0,0-1 0 0 0,0 0 0 0 0,0 1 0 0 0,0-1 0 0 0,0 0 0 0 0,0 1 1 0 0,0-1-1 0 0,0 0 0 0 0,0-1 0 0 0,-1 1 58 0 0,0 0 0 0 0,-1-1 0 0 0,1 1 0 0 0,0 0 0 0 0,-1 0 0 0 0,1 0 0 0 0,-1 0 0 0 0,1 0 0 0 0,-1 0 0 0 0,1 0 0 0 0,-1 1-1 0 0,0-1 1 0 0,-1 0 0 0 0,-10-3 249 0 0,-1 0-1 0 0,0 1 0 0 0,0 0 1 0 0,0 1-1 0 0,-26 0 0 0 0,-76 9 300 0 0,31-2-394 0 0,-86-8-43 0 0,91 0 49 0 0,-85 8 0 0 0,59 5-40 0 0,-236 15 218 0 0,-119-5 158 0 0,89-25 206 0 0,99-4-93 0 0,-127-6 116 0 0,-98-34-64 0 0,252 17-432 0 0,39 4-99 0 0,142 22-143 0 0,-79 3 1 0 0,-193 24-62 0 0,101 13-932 0 0,120-8-181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50:11.903"/>
    </inkml:context>
    <inkml:brush xml:id="br0">
      <inkml:brushProperty name="width" value="0.1" units="cm"/>
      <inkml:brushProperty name="height" value="0.1" units="cm"/>
      <inkml:brushProperty name="color" value="#E71224"/>
    </inkml:brush>
  </inkml:definitions>
  <inkml:trace contextRef="#ctx0" brushRef="#br0">22 32 2127 0 0,'-14'-1'386'0'0,"13"1"-371"0"0,1 0 1 0 0,0 0-1 0 0,-1 0 0 0 0,1 0 1 0 0,0 0-1 0 0,0 0 0 0 0,-1 0 1 0 0,1 1-1 0 0,0-1 0 0 0,-1 0 0 0 0,1 0 1 0 0,0 0-1 0 0,0 0 0 0 0,0 0 1 0 0,-1 1-1 0 0,1-1 0 0 0,0 0 1 0 0,0 0-1 0 0,-1 0 0 0 0,1 1 0 0 0,0-1 1 0 0,0 0-1 0 0,0 0 0 0 0,0 1 1 0 0,0-1-1 0 0,-1 0 0 0 0,1 1 0 0 0,0-1 1 0 0,0 0-1 0 0,0 0 0 0 0,0 1 1 0 0,0-1-1 0 0,0 0 0 0 0,0 0 1 0 0,0 1-1 0 0,0-1 0 0 0,0 0 0 0 0,0 1 1 0 0,0-1-1 0 0,0 0 0 0 0,0 0 1 0 0,0 1-1 0 0,0-1 0 0 0,1 0 1 0 0,-1 1-1 0 0,0-1 0 0 0,0 0 0 0 0,1 2 15 0 0,0-1-1 0 0,0 0 0 0 0,1 0 0 0 0,-1 0 0 0 0,0 0 1 0 0,0 0-1 0 0,1 0 0 0 0,-1 0 0 0 0,1 0 0 0 0,-1-1 0 0 0,1 1 1 0 0,-1 0-1 0 0,1-1 0 0 0,-1 1 0 0 0,3 0 0 0 0,26 3 544 0 0,-3-3 49 0 0,1-1 0 0 0,0-2-1 0 0,37-6 1 0 0,-1 0-266 0 0,223-3 9 0 0,-142 5-77 0 0,4-1 48 0 0,-111 11-213 0 0,69 15-1 0 0,-74-11-38 0 0,0-2 0 0 0,65 4-1 0 0,-5-9-49 0 0,-23 1 40 0 0,83-9 0 0 0,-83 0 14 0 0,-20 3 49 0 0,75-17 0 0 0,-124 21-130 0 0,0 0 0 0 0,0 0 0 0 0,0 0 0 0 0,-1 0 0 0 0,1-1 0 0 0,0 1-1 0 0,0 0 1 0 0,0 0 0 0 0,-1-1 0 0 0,1 1 0 0 0,0-1 0 0 0,0 1 0 0 0,-1 0-1 0 0,1-1 1 0 0,-1 0 0 0 0,1 1 0 0 0,0-1 0 0 0,-1 1 0 0 0,1-1 0 0 0,-1 0-1 0 0,1 1 1 0 0,-1-1 0 0 0,1 0 0 0 0,-1 1 0 0 0,0-1 0 0 0,1 0 0 0 0,-1 0 0 0 0,1-1-1 0 0,-2 1 10 0 0,1 1-1 0 0,0-1 0 0 0,-1 0 1 0 0,1 0-1 0 0,-1 1 0 0 0,1-1 1 0 0,-1 0-1 0 0,1 1 0 0 0,-1-1 1 0 0,1 1-1 0 0,-1-1 0 0 0,0 1 1 0 0,1-1-1 0 0,-1 1 0 0 0,0-1 1 0 0,1 1-1 0 0,-1-1 0 0 0,0 1 0 0 0,0 0 1 0 0,1-1-1 0 0,-1 1 0 0 0,0 0 1 0 0,0 0-1 0 0,0 0 0 0 0,1 0 1 0 0,-1 0-1 0 0,0 0 0 0 0,0 0 1 0 0,-1 0-1 0 0,-57-3 120 0 0,-1 4 0 0 0,-69 8 1 0 0,66-3-111 0 0,-108-3 1 0 0,-111-16-35 0 0,214 14-5 0 0,0 3-1 0 0,-78 14 1 0 0,-125 17-39 0 0,256-32 41 0 0,14-3 13 0 0,1 0-1 0 0,-1 0 0 0 0,1 0 0 0 0,0 0 0 0 0,-1 0 0 0 0,1 0 0 0 0,-1 0 0 0 0,1 0 0 0 0,0 0 0 0 0,-1 0 0 0 0,1 0 0 0 0,-1 1 0 0 0,1-1 0 0 0,0 0 0 0 0,-1 0 0 0 0,1 1 0 0 0,0-1 0 0 0,-1 0 0 0 0,1 0 0 0 0,0 1 0 0 0,0-1 0 0 0,-1 0 0 0 0,1 1 0 0 0,0-1 0 0 0,0 0 0 0 0,0 1 0 0 0,-1-1 0 0 0,1 1 0 0 0,3 0-5 0 0,-1 0 0 0 0,1 0 0 0 0,0 0 0 0 0,-1 0-1 0 0,1-1 1 0 0,0 1 0 0 0,0-1 0 0 0,0 0 0 0 0,-1 0-1 0 0,1 0 1 0 0,4 0 0 0 0,-4-1 3 0 0,289 11-126 0 0,10-18 81 0 0,-2 1 30 0 0,169-8 139 0 0,-171 2 214 0 0,-130 2-247 0 0,65 0 18 0 0,-208 12-455 0 0,33 7 0 0 0,-40-4-3186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50:13.126"/>
    </inkml:context>
    <inkml:brush xml:id="br0">
      <inkml:brushProperty name="width" value="0.1" units="cm"/>
      <inkml:brushProperty name="height" value="0.1" units="cm"/>
      <inkml:brushProperty name="color" value="#E71224"/>
    </inkml:brush>
  </inkml:definitions>
  <inkml:trace contextRef="#ctx0" brushRef="#br0">3742 210 3823 0 0,'-4'1'36'0'0,"0"0"0"0"0,0 0 0 0 0,0 0-1 0 0,0-1 1 0 0,0 0 0 0 0,-1 0 0 0 0,1 0-1 0 0,0 0 1 0 0,0-1 0 0 0,-5 0 0 0 0,-7-1-30 0 0,-74-7 413 0 0,-79-4-51 0 0,85 8-286 0 0,-117-22 0 0 0,155 18 100 0 0,-1 2 0 0 0,0 2-1 0 0,0 3 1 0 0,0 1 0 0 0,-63 7 0 0 0,90-4-122 0 0,-84 11 93 0 0,-187-1 0 0 0,19-16 493 0 0,-31-1 687 0 0,88-25-1156 0 0,144 17-103 0 0,-85-5 0 0 0,-3 13-64 0 0,-207-16 47 0 0,301 16-20 0 0,1 1-1 0 0,-1 4 1 0 0,-95 12 0 0 0,79-4-26 0 0,32-3-11 0 0,-67 15-1 0 0,104-18 1 0 0,-22 7 0 0 0,32-8 0 0 0,0 0 0 0 0,-1 0 0 0 0,1 0 0 0 0,0 0 0 0 0,0 0 0 0 0,1 0 0 0 0,-1 1 0 0 0,0-1 0 0 0,0 0 0 0 0,0 1 0 0 0,-2 3 0 0 0,4-4 0 0 0,-1 0 0 0 0,1 0 0 0 0,0-1 0 0 0,0 1 0 0 0,-1 0 0 0 0,1 0 0 0 0,0 0 0 0 0,0 0 0 0 0,0 0 0 0 0,0-1 0 0 0,0 1 0 0 0,0 0 0 0 0,0 0 0 0 0,1 0 0 0 0,-1 0 0 0 0,0 0 0 0 0,0 0 0 0 0,1-1 0 0 0,-1 1 0 0 0,0 0 0 0 0,1 0 0 0 0,-1-1 0 0 0,1 1 0 0 0,-1 0 0 0 0,1 0 0 0 0,0-1 0 0 0,-1 1 0 0 0,1 0 0 0 0,-1-1 0 0 0,1 1 0 0 0,0-1 0 0 0,0 1 0 0 0,-1-1 0 0 0,1 1 0 0 0,0-1 0 0 0,1 1 0 0 0,3 2 0 0 0,0 0 0 0 0,1-1 0 0 0,-1 1 0 0 0,6 1 0 0 0,15 2 1 0 0,-1-1-1 0 0,0-1 0 0 0,1-1 0 0 0,46 0 0 0 0,103-17-73 0 0,-136 8 69 0 0,169-16-56 0 0,-170 20 59 0 0,383-35-62 0 0,-345 24 63 0 0,3-2 0 0 0,110-5 0 0 0,-98 16 0 0 0,145-25 0 0 0,-179 17 43 0 0,-26 4 33 0 0,1 2 1 0 0,61-4-1 0 0,-93 11-71 0 0,0-1 0 0 0,0 0 0 0 0,0 0 0 0 0,0 0-1 0 0,0 0 1 0 0,0 0 0 0 0,0 0 0 0 0,0 0 0 0 0,0 0 0 0 0,0 0-1 0 0,0 0 1 0 0,0 0 0 0 0,0 0 0 0 0,0 0 0 0 0,0 0 0 0 0,0 0-1 0 0,0 0 1 0 0,0 0 0 0 0,0 0 0 0 0,0 0 0 0 0,0 0-1 0 0,0 0 1 0 0,0 0 0 0 0,0 1 0 0 0,0-1 0 0 0,0 0 0 0 0,0 0-1 0 0,0 0 1 0 0,0 0 0 0 0,1 0 0 0 0,-1 0 0 0 0,0 0-1 0 0,0 0 1 0 0,0 0 0 0 0,0 0 0 0 0,0 0 0 0 0,0 0 0 0 0,0 0-1 0 0,0 0 1 0 0,0 0 0 0 0,0 0 0 0 0,0 0 0 0 0,0 0 0 0 0,0 0-1 0 0,0 0 1 0 0,-8 3 115 0 0,-11 4 13 0 0,-47 12 163 0 0,-125 19 0 0 0,130-33-229 0 0,-111-5 0 0 0,12-1 15 0 0,-118 30 46 0 0,-51 6-49 0 0,16-3-30 0 0,179-11-7 0 0,-201 33-348 0 0,259-38-65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36:24.792"/>
    </inkml:context>
    <inkml:brush xml:id="br0">
      <inkml:brushProperty name="width" value="0.1" units="cm"/>
      <inkml:brushProperty name="height" value="0.1" units="cm"/>
      <inkml:brushProperty name="color" value="#E71224"/>
    </inkml:brush>
  </inkml:definitions>
  <inkml:trace contextRef="#ctx0" brushRef="#br0">4892 184 919 0 0,'-13'-11'1137'0'0,"-8"-9"1512"0"0,21 19-2542 0 0,-1 0-1 0 0,0 0 1 0 0,1 1 0 0 0,-1-1 0 0 0,0 0 0 0 0,0 1 0 0 0,0-1-1 0 0,0 0 1 0 0,0 1 0 0 0,0-1 0 0 0,0 1 0 0 0,0-1 0 0 0,0 1-1 0 0,0 0 1 0 0,0-1 0 0 0,0 1 0 0 0,0 0 0 0 0,0 0 0 0 0,0 0-1 0 0,0 0 1 0 0,0 0 0 0 0,0 0 0 0 0,-3 0 0 0 0,-26 10 1570 0 0,27-8-1455 0 0,-1-1 1 0 0,1 1 0 0 0,-1-1-1 0 0,0 0 1 0 0,1 0 0 0 0,-6 0 0 0 0,6-1-143 0 0,1-1 1 0 0,-1 1-1 0 0,0-1 1 0 0,1 0 0 0 0,-1 0-1 0 0,1 0 1 0 0,-1 0-1 0 0,1 0 1 0 0,-1-1 0 0 0,-2-1-1 0 0,2 1 25 0 0,0 0-1 0 0,0 0 1 0 0,0 1-1 0 0,0-1 1 0 0,-7-1-1 0 0,-3 1 299 0 0,0 1 0 0 0,-1 0 0 0 0,-14 2 0 0 0,18 0-178 0 0,0-1 0 0 0,0 0 0 0 0,0-1 0 0 0,0 0 1 0 0,0 0-1 0 0,-15-5 0 0 0,19 4-158 0 0,0 0 0 0 0,0 1 0 0 0,0 0 0 0 0,0 0 0 0 0,1 0 0 0 0,-1 1 0 0 0,0 0 0 0 0,0 0 0 0 0,-9 1 0 0 0,-1 3 125 0 0,0-1-1 0 0,-15 7 1 0 0,-26 5 210 0 0,46-13-343 0 0,-1-2 0 0 0,0 1 0 0 0,1-1 1 0 0,-18-3-1 0 0,17 1 71 0 0,0 1 0 0 0,0 1 0 0 0,0 0 0 0 0,-13 2 0 0 0,-102 27 729 0 0,85-18-639 0 0,-1-1 1 0 0,-61 5-1 0 0,-22-5 92 0 0,75-7-250 0 0,-119 6 4 0 0,144-7-66 0 0,-47 8 0 0 0,31-3 11 0 0,15-5 28 0 0,-1 0 1 0 0,-47-5-1 0 0,3 0-40 0 0,-76 10 1 0 0,18 1 0 0 0,45-5 0 0 0,51-2 0 0 0,-64-8 0 0 0,52 2 0 0 0,-109-13 64 0 0,84 14-9 0 0,23 3 26 0 0,-47-9-1 0 0,78 7-80 0 0,0 1 0 0 0,0 1 0 0 0,0 0 0 0 0,0 1 0 0 0,0 1 0 0 0,0 1 0 0 0,0 0 0 0 0,0 1 0 0 0,-28 9 0 0 0,40-10 0 0 0,-8 4 0 0 0,-1-2 0 0 0,1 0 0 0 0,-1 0 0 0 0,1-1 0 0 0,-1-1 0 0 0,-18 1 0 0 0,-48 6 0 0 0,60-8-15 0 0,1 1 0 0 0,-35 8 0 0 0,39-6 3 0 0,0-1-1 0 0,0-1 1 0 0,0 0-1 0 0,0-1 1 0 0,-1 0 0 0 0,-17-3-1 0 0,-66-15-190 0 0,-70-7 162 0 0,16 7 41 0 0,93 8-21 0 0,-2-1-38 0 0,38 8 46 0 0,0 1 0 0 0,0 1-1 0 0,-47 6 1 0 0,59-5 3 0 0,0-1 1 0 0,-1 0-1 0 0,1-1 0 0 0,0 0 1 0 0,0-1-1 0 0,0 0 0 0 0,-21-8 1 0 0,-12-1 11 0 0,-70-11-66 0 0,72 10 4 0 0,29 8 18 0 0,0 0 0 0 0,-23-2 0 0 0,-7 3 22 0 0,27 2 13 0 0,-1 0 0 0 0,1-1 1 0 0,-1 0-1 0 0,-22-7 0 0 0,-2-1 30 0 0,31 8-10 0 0,2 0 1 0 0,-1 0-1 0 0,-16-7 0 0 0,-10-6 10 0 0,15 6-11 0 0,0 0 1 0 0,-24-15-1 0 0,31 16 2 0 0,0 1 0 0 0,-1 0 0 0 0,-24-7 0 0 0,15 6-6 0 0,16 6 9 0 0,1 0 0 0 0,-1 1 0 0 0,1 0 0 0 0,-15 0 0 0 0,-10-2 26 0 0,24 3-142 0 0,1-1 1 0 0,-1 1-1 0 0,0 1 0 0 0,-7 0 0 0 0,9 0-104 0 0,-3 1-84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49:27.318"/>
    </inkml:context>
    <inkml:brush xml:id="br0">
      <inkml:brushProperty name="width" value="0.1" units="cm"/>
      <inkml:brushProperty name="height" value="0.1" units="cm"/>
      <inkml:brushProperty name="color" value="#E71224"/>
    </inkml:brush>
  </inkml:definitions>
  <inkml:trace contextRef="#ctx0" brushRef="#br0">1143 88 3223 0 0,'2'0'47'0'0,"1"0"-1"0"0,-1-1 0 0 0,1 1 1 0 0,-1 0-1 0 0,0-1 0 0 0,1 0 1 0 0,-1 1-1 0 0,0-1 0 0 0,1 0 0 0 0,-1 0 1 0 0,0 0-1 0 0,0-1 0 0 0,0 1 1 0 0,0 0-1 0 0,0-1 0 0 0,3-2 0 0 0,-5 3 4 0 0,1 0 0 0 0,0 0 0 0 0,-1 0 0 0 0,1 0 0 0 0,0 0 0 0 0,-1 0 0 0 0,0 0-1 0 0,1 0 1 0 0,-1 0 0 0 0,0 0 0 0 0,1-1 0 0 0,-1 1 0 0 0,0 0 0 0 0,0 0-1 0 0,0 0 1 0 0,0-1 0 0 0,0 1 0 0 0,0 0 0 0 0,0 0 0 0 0,-1 0 0 0 0,1 0-1 0 0,0-1 1 0 0,-1 1 0 0 0,1 0 0 0 0,0 0 0 0 0,-1 0 0 0 0,0 0 0 0 0,1 0 0 0 0,-1 0-1 0 0,0 0 1 0 0,1 0 0 0 0,-1 0 0 0 0,0 0 0 0 0,0 0 0 0 0,0 1 0 0 0,-1-2-1 0 0,-1-1 120 0 0,0 1-1 0 0,-1 0 1 0 0,1 0-1 0 0,-1 0 0 0 0,1 0 1 0 0,-1 0-1 0 0,1 1 1 0 0,-1-1-1 0 0,0 1 0 0 0,0 0 1 0 0,0 0-1 0 0,-5 0 1 0 0,-8-1 157 0 0,-26 1 0 0 0,33 1-212 0 0,-174-4 2016 0 0,-113 3-664 0 0,79 8-1024 0 0,39-2-945 0 0,61 1-2729 0 0,58 0-691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49:28.679"/>
    </inkml:context>
    <inkml:brush xml:id="br0">
      <inkml:brushProperty name="width" value="0.1" units="cm"/>
      <inkml:brushProperty name="height" value="0.1" units="cm"/>
      <inkml:brushProperty name="color" value="#E71224"/>
    </inkml:brush>
  </inkml:definitions>
  <inkml:trace contextRef="#ctx0" brushRef="#br0">2581 32 1295 0 0,'5'-1'-41'0'0,"0"0"-1"0"0,0 0 0 0 0,0 1 1 0 0,0-1-1 0 0,9 1 0 0 0,-10 1 4 0 0,1-1-1 0 0,0-1 1 0 0,0 1-1 0 0,0-1 1 0 0,-1 0-1 0 0,8-2 0 0 0,-7 2 202 0 0,-4 1-48 0 0,1-1-1 0 0,-1 1 1 0 0,0 0 0 0 0,0 0-1 0 0,0-1 1 0 0,1 1 0 0 0,-1-1-1 0 0,0 1 1 0 0,0-1 0 0 0,0 0-1 0 0,0 1 1 0 0,0-1 0 0 0,0 0-1 0 0,0 0 1 0 0,0 0 0 0 0,0 1-1 0 0,-1-1 1 0 0,1 0 0 0 0,0 0-1 0 0,0 0 1 0 0,-1 0 0 0 0,2-2-1 0 0,-4 2 30 0 0,1 1-1 0 0,-1-1 0 0 0,1 0 0 0 0,-1 1 0 0 0,0 0 0 0 0,1-1 0 0 0,-1 1 1 0 0,1 0-1 0 0,-1 0 0 0 0,0 0 0 0 0,1 0 0 0 0,-1 0 0 0 0,-2 0 0 0 0,-157 6 2496 0 0,33-3-1408 0 0,-369 36 287 0 0,268-28-990 0 0,-76 6 16 0 0,96-10-295 0 0,70-3-114 0 0,-454-19 388 0 0,349 16-1013 0 0,163 1-2567 0 0,4-1-991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49:30.602"/>
    </inkml:context>
    <inkml:brush xml:id="br0">
      <inkml:brushProperty name="width" value="0.1" units="cm"/>
      <inkml:brushProperty name="height" value="0.1" units="cm"/>
      <inkml:brushProperty name="color" value="#E71224"/>
    </inkml:brush>
  </inkml:definitions>
  <inkml:trace contextRef="#ctx0" brushRef="#br0">1892 1 919 0 0,'-53'25'3702'0'0,"-78"27"-2965"0"0,113-47-440 0 0,0-1 0 0 0,-24 1 0 0 0,-4 1 221 0 0,11-2-103 0 0,0-1 0 0 0,0-2-1 0 0,-43-4 1 0 0,34 0 30 0 0,-99-9 588 0 0,35 1-410 0 0,42 5-198 0 0,-129-3 550 0 0,17 10-443 0 0,-97 4-154 0 0,201 3-663 0 0,1 3 0 0 0,-116 35 0 0 0,183-45 185 0 0,-44 12-4167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49:32.062"/>
    </inkml:context>
    <inkml:brush xml:id="br0">
      <inkml:brushProperty name="width" value="0.1" units="cm"/>
      <inkml:brushProperty name="height" value="0.1" units="cm"/>
      <inkml:brushProperty name="color" value="#E71224"/>
    </inkml:brush>
  </inkml:definitions>
  <inkml:trace contextRef="#ctx0" brushRef="#br0">3385 95 919 0 0,'-4'-2'210'0'0,"-1"0"0"0"0,0 0-1 0 0,1 1 1 0 0,-1-1-1 0 0,0 1 1 0 0,0 0 0 0 0,-9 0-1 0 0,-4-1 298 0 0,-63-17 1706 0 0,55 12-1413 0 0,-1 1 0 0 0,0 1 0 0 0,0 1 1 0 0,-46-1-1 0 0,-424 4 1394 0 0,403-5-1967 0 0,0 3 0 0 0,-119 14-1 0 0,107 2-588 0 0,49-6 124 0 0</inkml:trace>
  <inkml:trace contextRef="#ctx0" brushRef="#br0" timeOffset="1">1473 26 5759 0 0,'-1'-1'33'0'0,"1"0"-1"0"0,-1 0 1 0 0,0 0-1 0 0,0 0 0 0 0,0 0 1 0 0,0 0-1 0 0,0 0 0 0 0,0 0 1 0 0,0 1-1 0 0,0-1 1 0 0,0 0-1 0 0,0 0 0 0 0,0 1 1 0 0,0-1-1 0 0,-1 1 0 0 0,1-1 1 0 0,0 1-1 0 0,0-1 1 0 0,-1 1-1 0 0,1 0 0 0 0,0 0 1 0 0,-1 0-1 0 0,-1 0 0 0 0,-4 0-10 0 0,0 0 0 0 0,0 1 0 0 0,-10 1 0 0 0,-1 1-7 0 0,-43 0 769 0 0,-107-10 0 0 0,84 2 150 0 0,-72-2 311 0 0,-224 18 0 0 0,379-11-1249 0 0,-342 42 150 0 0,198-13-3464 0 0,94-15-322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49:45.371"/>
    </inkml:context>
    <inkml:brush xml:id="br0">
      <inkml:brushProperty name="width" value="0.1" units="cm"/>
      <inkml:brushProperty name="height" value="0.1" units="cm"/>
      <inkml:brushProperty name="color" value="#E71224"/>
    </inkml:brush>
  </inkml:definitions>
  <inkml:trace contextRef="#ctx0" brushRef="#br0">705 72 2303 0 0,'-1'-2'80'0'0,"0"0"-1"0"0,0-1 0 0 0,0 2 1 0 0,-1-1-1 0 0,1 0 0 0 0,-1 0 1 0 0,1 0-1 0 0,-1 1 0 0 0,1-1 1 0 0,-1 1-1 0 0,0-1 0 0 0,0 1 1 0 0,0 0-1 0 0,0-1 0 0 0,-2 0 0 0 0,-37-14 1913 0 0,28 11-1709 0 0,-6 0 359 0 0,1 0 0 0 0,-1 0-1 0 0,0 2 1 0 0,0 1-1 0 0,-1 0 1 0 0,-21 1-1 0 0,-117 14 706 0 0,92-6-1161 0 0,-125 20-2157 0 0,175-24 752 0 0,-22 4-2511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49:47.088"/>
    </inkml:context>
    <inkml:brush xml:id="br0">
      <inkml:brushProperty name="width" value="0.1" units="cm"/>
      <inkml:brushProperty name="height" value="0.1" units="cm"/>
      <inkml:brushProperty name="color" value="#E71224"/>
    </inkml:brush>
  </inkml:definitions>
  <inkml:trace contextRef="#ctx0" brushRef="#br0">1401 147 1495 0 0,'0'0'4'0'0,"0"0"-1"0"0,0 0 0 0 0,0 0 0 0 0,0-1 0 0 0,0 1 0 0 0,-1 0 0 0 0,1 0 0 0 0,0 0 0 0 0,0 0 0 0 0,0 0 0 0 0,0-1 0 0 0,0 1 0 0 0,0 0 0 0 0,0 0 0 0 0,-1 0 0 0 0,1 0 0 0 0,0 0 0 0 0,0 0 0 0 0,0 0 0 0 0,0 0 0 0 0,0 0 0 0 0,-1-1 0 0 0,1 1 1 0 0,0 0-1 0 0,0 0 0 0 0,0 0 0 0 0,0 0 0 0 0,-1 0 0 0 0,1 0 0 0 0,0 0 0 0 0,0 0 0 0 0,0 0 0 0 0,0 0 0 0 0,-1 0 0 0 0,1 0 0 0 0,0 0 0 0 0,0 0 0 0 0,0 1 0 0 0,0-1 0 0 0,-1 0 0 0 0,1 0 0 0 0,0 0 0 0 0,0 0 0 0 0,0 0 0 0 0,0 0 1 0 0,0 0-1 0 0,-1 1 0 0 0,-10 4-210 0 0,8-3 58 0 0,-1-1 457 0 0,-1 0-1 0 0,0 0 0 0 0,1 0 1 0 0,-1-1-1 0 0,0 0 0 0 0,0 0 1 0 0,1 0-1 0 0,-1 0 0 0 0,0-1 1 0 0,1 0-1 0 0,-8-1 1 0 0,7 0 32 0 0,-1 1 0 0 0,0 0 1 0 0,0 0-1 0 0,0 1 1 0 0,0 0-1 0 0,0 0 1 0 0,-6 1-1 0 0,-15 3-34 0 0,0-1 0 0 0,-1-2 0 0 0,1 0 0 0 0,0-2 0 0 0,0-1-1 0 0,-44-9 1 0 0,20 5 631 0 0,-66 0-1 0 0,76 6-642 0 0,1-2 0 0 0,-1-2 0 0 0,-46-10-1 0 0,-44-20 373 0 0,-113-27-16 0 0,223 56-771 0 0,0 1 0 0 0,0 1-1 0 0,0 0 1 0 0,0 2 0 0 0,0 0-1 0 0,0 2 1 0 0,0 0 0 0 0,-27 5-1 0 0,17 2-1051 0 0,1 1-46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49:48.550"/>
    </inkml:context>
    <inkml:brush xml:id="br0">
      <inkml:brushProperty name="width" value="0.1" units="cm"/>
      <inkml:brushProperty name="height" value="0.1" units="cm"/>
      <inkml:brushProperty name="color" value="#E71224"/>
    </inkml:brush>
  </inkml:definitions>
  <inkml:trace contextRef="#ctx0" brushRef="#br0">1993 41 1839 0 0,'0'-1'18'0'0,"0"1"0"0"0,0-1 0 0 0,0 1 0 0 0,0 0 0 0 0,0-1-1 0 0,0 1 1 0 0,0-1 0 0 0,0 1 0 0 0,0-1 0 0 0,0 1 0 0 0,0 0-1 0 0,0-1 1 0 0,0 1 0 0 0,0-1 0 0 0,0 1 0 0 0,-1 0 0 0 0,1-1-1 0 0,0 1 1 0 0,0-1 0 0 0,0 1 0 0 0,-1 0 0 0 0,1-1 0 0 0,0 1-1 0 0,0 0 1 0 0,-1-1 0 0 0,1 1 0 0 0,0 0 0 0 0,-1 0 0 0 0,1-1-1 0 0,0 1 1 0 0,-1 0 0 0 0,1 0 0 0 0,-1 0 0 0 0,1-1 0 0 0,0 1-1 0 0,-1 0 1 0 0,1 0 0 0 0,-1 0 0 0 0,1 0 0 0 0,0 0 0 0 0,-1 0-1 0 0,1 0 1 0 0,-1 0 0 0 0,1 0 0 0 0,-1 0 0 0 0,1 0 0 0 0,0 0-1 0 0,-1 0 1 0 0,1 0 0 0 0,-1 0 0 0 0,1 0 0 0 0,0 1 0 0 0,-1-1-1 0 0,-27 16 1556 0 0,10-6-1883 0 0,15-9 366 0 0,0-1 0 0 0,0 1 0 0 0,0-1 0 0 0,0 0 0 0 0,-1 0 0 0 0,1 0 0 0 0,0-1 0 0 0,0 1 0 0 0,0-1 0 0 0,0 0 0 0 0,0 0 0 0 0,0 0 0 0 0,0 0 0 0 0,-3-2 0 0 0,-24-6 1532 0 0,0 6-1208 0 0,1 2 0 0 0,-48 4 0 0 0,-25-1-14 0 0,-164-3 1041 0 0,42 1-331 0 0,124-2-502 0 0,-156-11 793 0 0,148 0-1256 0 0,-1 5 0 0 0,0 5-1 0 0,-198 20 1 0 0,239-8-3239 0 0,0 0-1059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49:50.195"/>
    </inkml:context>
    <inkml:brush xml:id="br0">
      <inkml:brushProperty name="width" value="0.1" units="cm"/>
      <inkml:brushProperty name="height" value="0.1" units="cm"/>
      <inkml:brushProperty name="color" value="#E71224"/>
    </inkml:brush>
  </inkml:definitions>
  <inkml:trace contextRef="#ctx0" brushRef="#br0">1860 87 919 0 0,'2'3'836'0'0,"-6"1"-188"0"0,-9 4-108 0 0,-11-3 170 0 0,0-1-1 0 0,0-2 0 0 0,-1 0 0 0 0,-27-1 0 0 0,-8 0 121 0 0,8 0 16 0 0,-65-6 0 0 0,67-2-82 0 0,-69-19 1 0 0,6 0 57 0 0,-177-11 275 0 0,187 26-789 0 0,34 6-200 0 0,-103 4-1 0 0,-69 20 54 0 0,239-19-161 0 0,-45 5-515 0 0,0 1-1 0 0,0 3 0 0 0,2 2 0 0 0,-51 19 1 0 0,70-21-1011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49:51.247"/>
    </inkml:context>
    <inkml:brush xml:id="br0">
      <inkml:brushProperty name="width" value="0.1" units="cm"/>
      <inkml:brushProperty name="height" value="0.1" units="cm"/>
      <inkml:brushProperty name="color" value="#E71224"/>
    </inkml:brush>
  </inkml:definitions>
  <inkml:trace contextRef="#ctx0" brushRef="#br0">2695 74 3223 0 0,'0'-3'374'0'0,"0"0"1"0"0,0 0-1 0 0,-1-1 0 0 0,0 1 0 0 0,1 0 0 0 0,-1 0 0 0 0,0-1 0 0 0,0 1 0 0 0,-2-3 0 0 0,2 5-311 0 0,0-1 1 0 0,0 1-1 0 0,0-1 0 0 0,0 1 1 0 0,0 0-1 0 0,0 0 0 0 0,0 0 1 0 0,0-1-1 0 0,0 1 1 0 0,-1 0-1 0 0,1 1 0 0 0,0-1 1 0 0,-1 0-1 0 0,1 0 0 0 0,-1 0 1 0 0,1 1-1 0 0,-1-1 1 0 0,1 1-1 0 0,-1-1 0 0 0,0 1 1 0 0,-2-1-1 0 0,-61-5 509 0 0,-92-5 672 0 0,124 11-1092 0 0,-1 1 1 0 0,-56 9-1 0 0,-65 26-411 0 0,132-30 36 0 0,-17 5-95 0 0</inkml:trace>
  <inkml:trace contextRef="#ctx0" brushRef="#br0" timeOffset="1">1773 275 2127 0 0,'-12'1'223'0'0,"0"-1"0"0"0,0 1 0 0 0,0-2-1 0 0,0 0 1 0 0,-19-4 0 0 0,-4 0 540 0 0,-437-38 4753 0 0,345 32-5002 0 0,-414 8 102 0 0,318 9-548 0 0,11 9-962 0 0,140-6-2714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48:39.225"/>
    </inkml:context>
    <inkml:brush xml:id="br0">
      <inkml:brushProperty name="width" value="0.1" units="cm"/>
      <inkml:brushProperty name="height" value="0.1" units="cm"/>
      <inkml:brushProperty name="color" value="#E71224"/>
    </inkml:brush>
  </inkml:definitions>
  <inkml:trace contextRef="#ctx0" brushRef="#br0">1371 58 719 0 0,'0'-2'4'0'0,"1"1"0"0"0,-1-1-1 0 0,0 1 1 0 0,1 0-1 0 0,-1-1 1 0 0,1 1-1 0 0,0 0 1 0 0,-1-1-1 0 0,1 1 1 0 0,0 0 0 0 0,0 0-1 0 0,0 0 1 0 0,0-1-1 0 0,0 1 1 0 0,0 0-1 0 0,0 0 1 0 0,1-1-1 0 0,-1 2-3 0 0,8-5 451 0 0,-8 5-409 0 0,-1 0 0 0 0,1 0 0 0 0,0 0 0 0 0,-1-1-1 0 0,1 1 1 0 0,0 0 0 0 0,-1 0 0 0 0,1-1 0 0 0,-1 1 0 0 0,1-1-1 0 0,-1 1 1 0 0,1 0 0 0 0,-1-1 0 0 0,1 1 0 0 0,-1-1 0 0 0,1 1-1 0 0,-1-1 1 0 0,8-9 4273 0 0,-17 6-2922 0 0,-3 1-156 0 0,9 1-1039 0 0,0 1-1 0 0,0 1 0 0 0,0-1 0 0 0,0 0 1 0 0,0 1-1 0 0,0 0 0 0 0,0-1 0 0 0,0 1 1 0 0,0 1-1 0 0,0-1 0 0 0,-5 1 0 0 0,-53 10 777 0 0,37-8-679 0 0,-27 9 0 0 0,29-6-111 0 0,-25 8 648 0 0,-71 12 0 0 0,86-20-449 0 0,19-3-180 0 0,0-1 0 0 0,-20 0 0 0 0,11-2-17 0 0,-1-2 0 0 0,1-1 0 0 0,-26-6 0 0 0,-34-12 718 0 0,50 12-513 0 0,-1 1 1 0 0,1 2-1 0 0,-49-4 1 0 0,-228 13 90 0 0,272 1-1292 0 0,-1 2 0 0 0,1 1-1 0 0,-64 21 1 0 0,62-15-5117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36:41.137"/>
    </inkml:context>
    <inkml:brush xml:id="br0">
      <inkml:brushProperty name="width" value="0.1" units="cm"/>
      <inkml:brushProperty name="height" value="0.1" units="cm"/>
      <inkml:brushProperty name="color" value="#E71224"/>
    </inkml:brush>
  </inkml:definitions>
  <inkml:trace contextRef="#ctx0" brushRef="#br0">3424 22 3823 0 0,'-4'-1'210'0'0,"0"0"0"0"0,0-1 0 0 0,0 2 0 0 0,0-1 0 0 0,0 0 0 0 0,0 1 0 0 0,-1 0 0 0 0,1 0 0 0 0,0 0 0 0 0,0 0 0 0 0,-6 2 0 0 0,-5 0 118 0 0,1 0 0 0 0,-1-1 0 0 0,0 0-1 0 0,1-2 1 0 0,-27-2 0 0 0,26 1-52 0 0,-32-6 609 0 0,32 4-557 0 0,-27-2 0 0 0,13 6-188 0 0,0 2-1 0 0,-42 7 1 0 0,0 0-73 0 0,-58 4-48 0 0,-100 6 546 0 0,149-13-471 0 0,-53 1 78 0 0,74-8-78 0 0,19 0 123 0 0,-72 7 0 0 0,-9 5 23 0 0,103-10-134 0 0,0 0-1 0 0,0-1 0 0 0,0-1 1 0 0,0-1-1 0 0,-23-5 0 0 0,16 2 97 0 0,-45-1-1 0 0,70 6-201 0 0,-113-3 107 0 0,61-1 51 0 0,-43-5 437 0 0,86 8-529 0 0,-21-6 128 0 0,8 0-54 0 0,-25-4 0 0 0,31 8-128 0 0,0 0-1 0 0,-1 2 1 0 0,1 0 0 0 0,-31 3 0 0 0,-66 14-22 0 0,84-11 14 0 0,-29 5-4 0 0,16-1 0 0 0,-1-3 0 0 0,-53 2 0 0 0,-23 0 0 0 0,-1 0 0 0 0,67-10 15 0 0,34 1-5 0 0,-1 0-1 0 0,1 1 1 0 0,0 1 0 0 0,-25 5 0 0 0,35-5-10 0 0,0 0 0 0 0,-1 0 0 0 0,-10-1 0 0 0,-19 2 0 0 0,1 2 11 0 0,0-2 0 0 0,-48-3 0 0 0,19 0 10 0 0,48 0 67 0 0,1 1 0 0 0,-32-7 0 0 0,20-4 31 0 0,28 9-118 0 0,0 1-1 0 0,-1 0 1 0 0,1-1 0 0 0,-1 1 0 0 0,1 0 0 0 0,-1 1-1 0 0,0-1 1 0 0,1 0 0 0 0,-1 1 0 0 0,0-1-1 0 0,1 1 1 0 0,-1 0 0 0 0,0 0 0 0 0,0 0-1 0 0,1 0 1 0 0,-1 1 0 0 0,0-1 0 0 0,0 1-1 0 0,1-1 1 0 0,-1 1 0 0 0,-3 2 0 0 0,-18 10-1349 0 0,9-4-3654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48:40.092"/>
    </inkml:context>
    <inkml:brush xml:id="br0">
      <inkml:brushProperty name="width" value="0.1" units="cm"/>
      <inkml:brushProperty name="height" value="0.1" units="cm"/>
      <inkml:brushProperty name="color" value="#E71224"/>
    </inkml:brush>
  </inkml:definitions>
  <inkml:trace contextRef="#ctx0" brushRef="#br0">910 83 5039 0 0,'0'-1'49'0'0,"2"-4"148"0"0,-1 0-1 0 0,1 0 1 0 0,-1 0 0 0 0,0 0 0 0 0,0-8 0 0 0,-1 12-110 0 0,0 0 0 0 0,0-1 0 0 0,0 1 0 0 0,0-1 0 0 0,-1 1 0 0 0,1 0 0 0 0,-1-1 0 0 0,1 1 0 0 0,-1 0 0 0 0,1 0 0 0 0,-1-1 0 0 0,0 1 0 0 0,1 0 0 0 0,-1 0 0 0 0,0 0 0 0 0,0 0 0 0 0,0 0 0 0 0,0 0 0 0 0,0 0 0 0 0,0 0 0 0 0,0 0 0 0 0,0 0 0 0 0,-1 0 0 0 0,1 1 0 0 0,-2-2 0 0 0,-1 0 264 0 0,2 1-204 0 0,-1-1-1 0 0,1 1 1 0 0,-1 0 0 0 0,1-1-1 0 0,-1 1 1 0 0,1 0 0 0 0,-1 1-1 0 0,1-1 1 0 0,-1 0 0 0 0,0 1-1 0 0,0 0 1 0 0,1-1 0 0 0,-1 1-1 0 0,0 0 1 0 0,0 1 0 0 0,1-1-1 0 0,-1 0 1 0 0,0 1 0 0 0,-4 1-1 0 0,-52 19 996 0 0,30-10-775 0 0,1-1 0 0 0,-2-1 0 0 0,1-2-1 0 0,-53 7 1 0 0,-75-14 823 0 0,-54-8-788 0 0,168 7-1171 0 0,0 1 0 0 0,-52 7-1 0 0,65-3-434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48:40.908"/>
    </inkml:context>
    <inkml:brush xml:id="br0">
      <inkml:brushProperty name="width" value="0.1" units="cm"/>
      <inkml:brushProperty name="height" value="0.1" units="cm"/>
      <inkml:brushProperty name="color" value="#E71224"/>
    </inkml:brush>
  </inkml:definitions>
  <inkml:trace contextRef="#ctx0" brushRef="#br0">1542 15 1839 0 0,'-1'-1'79'0'0,"0"0"0"0"0,1 0 0 0 0,-1 0-1 0 0,0 0 1 0 0,0 0 0 0 0,0 1 0 0 0,0-1-1 0 0,0 0 1 0 0,0 0 0 0 0,0 0-1 0 0,0 1 1 0 0,0-1 0 0 0,0 1 0 0 0,-1-1-1 0 0,1 1 1 0 0,0-1 0 0 0,0 1 0 0 0,-1 0-1 0 0,1-1 1 0 0,0 1 0 0 0,0 0-1 0 0,-3 0 1 0 0,-36-1 1817 0 0,29 2-2089 0 0,6-1 335 0 0,-1 1 0 0 0,1 0 1 0 0,0 0-1 0 0,0 0 1 0 0,-7 3-1 0 0,-12 3 460 0 0,-18 3 480 0 0,28-6-660 0 0,-1-1 0 0 0,1 0 0 0 0,-1-1 0 0 0,0 0 0 0 0,-24-1 0 0 0,-34-6 774 0 0,0 3 0 0 0,0 3 0 0 0,-101 14 0 0 0,130-9-835 0 0,1-3-1 0 0,-57-2 1 0 0,-87-15 653 0 0,93 6-678 0 0,43 6-708 0 0,-1 3 0 0 0,1 2-1 0 0,-1 2 1 0 0,-79 19 0 0 0,81-14-711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48:41.847"/>
    </inkml:context>
    <inkml:brush xml:id="br0">
      <inkml:brushProperty name="width" value="0.1" units="cm"/>
      <inkml:brushProperty name="height" value="0.1" units="cm"/>
      <inkml:brushProperty name="color" value="#E71224"/>
    </inkml:brush>
  </inkml:definitions>
  <inkml:trace contextRef="#ctx0" brushRef="#br0">1056 165 455 0 0,'1'-1'256'0'0,"1"0"0"0"0,-1 1-1 0 0,0-1 1 0 0,0 0-1 0 0,0 0 1 0 0,1 0 0 0 0,-1 0-1 0 0,0 0 1 0 0,0-1-1 0 0,-1 1 1 0 0,1 0-1 0 0,0 0 1 0 0,0-1 0 0 0,0 1-1 0 0,-1 0 1 0 0,1-1-1 0 0,-1 1 1 0 0,1-1-1 0 0,-1 1 1 0 0,1-3 0 0 0,-1 2-155 0 0,0 1 1 0 0,0-1 0 0 0,0 0 0 0 0,0 1-1 0 0,0-1 1 0 0,-1 0 0 0 0,1 1 0 0 0,0-1 0 0 0,-1 0-1 0 0,1 1 1 0 0,-1-1 0 0 0,0 1 0 0 0,1-1-1 0 0,-1 1 1 0 0,0-1 0 0 0,0 1 0 0 0,0 0 0 0 0,0-1-1 0 0,-2 0 1 0 0,-3-4 127 0 0,0 0 0 0 0,-1 1 0 0 0,0 0 0 0 0,-1 1-1 0 0,1-1 1 0 0,-1 2 0 0 0,-13-6 0 0 0,-62-15 1110 0 0,32 11-744 0 0,23 5-226 0 0,-2 2 0 0 0,1 1 0 0 0,-37-2-1 0 0,-91 7 629 0 0,80 8-794 0 0,1 3 1 0 0,-83 24-1 0 0,118-26-202 0 0,-116 33-1360 0 0,119-34-3445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48:42.671"/>
    </inkml:context>
    <inkml:brush xml:id="br0">
      <inkml:brushProperty name="width" value="0.1" units="cm"/>
      <inkml:brushProperty name="height" value="0.1" units="cm"/>
      <inkml:brushProperty name="color" value="#E71224"/>
    </inkml:brush>
  </inkml:definitions>
  <inkml:trace contextRef="#ctx0" brushRef="#br0">1413 0 1839 0 0,'-31'6'1692'0'0,"3"-2"-956"0"0,-47 1-1 0 0,52-5-244 0 0,-156 22 2786 0 0,3-1-1240 0 0,138-19-1740 0 0,-25 1 435 0 0,-102-7-1 0 0,-216-13 784 0 0,331 16-1454 0 0,-102-6-423 0 0,100 7 108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48:44.154"/>
    </inkml:context>
    <inkml:brush xml:id="br0">
      <inkml:brushProperty name="width" value="0.1" units="cm"/>
      <inkml:brushProperty name="height" value="0.1" units="cm"/>
      <inkml:brushProperty name="color" value="#E71224"/>
    </inkml:brush>
  </inkml:definitions>
  <inkml:trace contextRef="#ctx0" brushRef="#br0">2664 173 455 0 0,'-4'-5'484'0'0,"0"1"-1"0"0,0-1 0 0 0,-1 1 1 0 0,1 0-1 0 0,-8-5 0 0 0,7 7-171 0 0,0 0 0 0 0,0 0 0 0 0,0 1 0 0 0,0 0 0 0 0,-1 0 0 0 0,1 0 0 0 0,-10 1 0 0 0,0-1-84 0 0,-8-1 160 0 0,0 2 0 0 0,0 1-1 0 0,0 0 1 0 0,0 2-1 0 0,0 1 1 0 0,-24 6 0 0 0,22-4 136 0 0,-1-2 1 0 0,1-1-1 0 0,-1-1 1 0 0,-50-3-1 0 0,30-5 608 0 0,-77-21-1 0 0,-9-1-302 0 0,-128 2 887 0 0,198 20-1370 0 0,0-1 0 0 0,-83-23 0 0 0,105 21-224 0 0,-8 1-31 0 0,0 1 0 0 0,0 2 0 0 0,-54 3 0 0 0,-145 18 145 0 0,176-12-208 0 0,-116-7 0 0 0,113-1-20 0 0,32 4-11 0 0,-1 1 1 0 0,-53 10-1 0 0,-84 24-1310 0 0,106-20-2786 0 0,2-5-1337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48:46.663"/>
    </inkml:context>
    <inkml:brush xml:id="br0">
      <inkml:brushProperty name="width" value="0.1" units="cm"/>
      <inkml:brushProperty name="height" value="0.1" units="cm"/>
      <inkml:brushProperty name="color" value="#E71224"/>
    </inkml:brush>
  </inkml:definitions>
  <inkml:trace contextRef="#ctx0" brushRef="#br0">1625 87 943 0 0,'0'-4'211'0'0,"0"1"-1"0"0,0-1 1 0 0,-1 1-1 0 0,1-1 0 0 0,-1 1 1 0 0,0 0-1 0 0,0-1 0 0 0,0 1 1 0 0,0 0-1 0 0,0 0 1 0 0,-1 0-1 0 0,0 0 0 0 0,0 0 1 0 0,1 0-1 0 0,-2 0 0 0 0,1 0 1 0 0,0 1-1 0 0,0-1 0 0 0,-1 1 1 0 0,0-1-1 0 0,1 1 1 0 0,-1 0-1 0 0,0 0 0 0 0,0 1 1 0 0,0-1-1 0 0,-6-2 0 0 0,-4 1 475 0 0,10 1-559 0 0,0 1 0 0 0,-1 0 0 0 0,1 1 0 0 0,-1-1 0 0 0,1 1 0 0 0,-1-1 0 0 0,1 1 0 0 0,-1 0 0 0 0,1 0 0 0 0,-6 1 0 0 0,-33 8 582 0 0,0 1-1 0 0,1 2 1 0 0,1 2 0 0 0,-67 32 0 0 0,82-33-544 0 0,-1-2 0 0 0,-1-1 0 0 0,1-1 1 0 0,-2-2-1 0 0,1 0 0 0 0,-57 5 1 0 0,-172-8 1076 0 0,74-4-314 0 0,-35 5-449 0 0,160-7-473 0 0,-103-16 0 0 0,73 5-1237 0 0,44 7-48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48:48.091"/>
    </inkml:context>
    <inkml:brush xml:id="br0">
      <inkml:brushProperty name="width" value="0.1" units="cm"/>
      <inkml:brushProperty name="height" value="0.1" units="cm"/>
      <inkml:brushProperty name="color" value="#E71224"/>
    </inkml:brush>
  </inkml:definitions>
  <inkml:trace contextRef="#ctx0" brushRef="#br0">1197 31 455 0 0,'-35'3'3987'0'0,"-19"7"-2378"0"0,9-1-573 0 0,0-5 467 0 0,0-1-1 0 0,-76-6 0 0 0,17-1 287 0 0,50 4-1178 0 0,0-3 0 0 0,-62-10-1 0 0,33-2-119 0 0,-1 4 0 0 0,-94 0-1 0 0,155 12-786 0 0,0 0 0 0 0,0 2 0 0 0,0 0 0 0 0,-34 10 0 0 0,27-5-1192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48:49.818"/>
    </inkml:context>
    <inkml:brush xml:id="br0">
      <inkml:brushProperty name="width" value="0.1" units="cm"/>
      <inkml:brushProperty name="height" value="0.1" units="cm"/>
      <inkml:brushProperty name="color" value="#E71224"/>
    </inkml:brush>
  </inkml:definitions>
  <inkml:trace contextRef="#ctx0" brushRef="#br0">1413 59 3679 0 0,'-1'-3'143'0'0,"0"0"-1"0"0,-1 0 0 0 0,1 0 0 0 0,-1 0 0 0 0,0 0 0 0 0,0 0 1 0 0,0 1-1 0 0,0-1 0 0 0,-1 1 0 0 0,1-1 0 0 0,-1 1 0 0 0,1 0 1 0 0,-1 0-1 0 0,0 0 0 0 0,0 0 0 0 0,0 1 0 0 0,0-1 0 0 0,0 1 1 0 0,0 0-1 0 0,0-1 0 0 0,-1 1 0 0 0,-4 0 0 0 0,-8-2-102 0 0,0 1 0 0 0,-1 1 0 0 0,-25 1-1 0 0,5 0 84 0 0,-30-2 845 0 0,0 2-1 0 0,-1 4 0 0 0,-94 17 1 0 0,104-11-601 0 0,-1-3 0 0 0,0-2 1 0 0,0-3-1 0 0,0-2 0 0 0,-77-10 1 0 0,52-1-207 0 0,-1 5-1 0 0,-142 6 1 0 0,193 3-445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48:50.734"/>
    </inkml:context>
    <inkml:brush xml:id="br0">
      <inkml:brushProperty name="width" value="0.1" units="cm"/>
      <inkml:brushProperty name="height" value="0.1" units="cm"/>
      <inkml:brushProperty name="color" value="#E71224"/>
    </inkml:brush>
  </inkml:definitions>
  <inkml:trace contextRef="#ctx0" brushRef="#br0">2768 62 799 0 0,'4'-2'106'0'0,"0"0"-1"0"0,0 0 0 0 0,0-1 1 0 0,0 1-1 0 0,0-1 0 0 0,-1 0 1 0 0,1 0-1 0 0,-1-1 0 0 0,0 1 1 0 0,0 0-1 0 0,5-8 0 0 0,-8 10 50 0 0,0 0 0 0 0,0 1 0 0 0,-1-1-1 0 0,1 1 1 0 0,0-1 0 0 0,-1 0 0 0 0,1 1-1 0 0,0-1 1 0 0,-1 1 0 0 0,1-1 0 0 0,0 1-1 0 0,-1-1 1 0 0,1 1 0 0 0,-1-1-1 0 0,1 1 1 0 0,-1 0 0 0 0,1-1 0 0 0,-1 1-1 0 0,0 0 1 0 0,1-1 0 0 0,-1 1 0 0 0,1 0-1 0 0,-1-1 1 0 0,0 1 0 0 0,1 0 0 0 0,-1 0-1 0 0,0 0 1 0 0,1 0 0 0 0,-1 0 0 0 0,0 0-1 0 0,1 0 1 0 0,-1 0 0 0 0,0 0-1 0 0,1 0 1 0 0,-1 0 0 0 0,1 0 0 0 0,-2 1-1 0 0,1-2-118 0 0,-1 1-1 0 0,1 0 1 0 0,-1 0-1 0 0,1 0 0 0 0,0 0 1 0 0,-1 0-1 0 0,1 0 1 0 0,0 0-1 0 0,-1 0 1 0 0,1 1-1 0 0,0-1 0 0 0,-1 1 1 0 0,-1 0-1 0 0,-2 0 141 0 0,-26 0 684 0 0,24-1-611 0 0,0 0 0 0 0,0 1 0 0 0,-12 1 0 0 0,-51 8 769 0 0,51-8-733 0 0,-1 1 0 0 0,-36 10-1 0 0,-18 5 480 0 0,-27 8-16 0 0,45-13-516 0 0,17-6-60 0 0,0-1 0 0 0,-42 1-1 0 0,17-2 40 0 0,46-5-109 0 0,0 0 1 0 0,-1-1-1 0 0,-22-4 1 0 0,0 0 189 0 0,-119-7 666 0 0,-146-20-514 0 0,194 11-314 0 0,-114-18 120 0 0,170 33-200 0 0,0 2 0 0 0,-63 3 0 0 0,-220 33 14 0 0,272-22-429 0 0,1 3 0 0 0,0 3 0 0 0,-121 46 0 0 0,98-31-3572 0 0,-4-1-1274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48:53"/>
    </inkml:context>
    <inkml:brush xml:id="br0">
      <inkml:brushProperty name="width" value="0.1" units="cm"/>
      <inkml:brushProperty name="height" value="0.1" units="cm"/>
      <inkml:brushProperty name="color" value="#E71224"/>
    </inkml:brush>
  </inkml:definitions>
  <inkml:trace contextRef="#ctx0" brushRef="#br0">1045 25 919 0 0,'-10'-1'1383'0'0,"-1"0"-1"0"0,-16-4 0 0 0,-6-1-327 0 0,-1 2-263 0 0,10 0-219 0 0,0 2 1 0 0,-29 1 0 0 0,-60 8 405 0 0,-47 3 149 0 0,63-6-615 0 0,-162 31 0 0 0,108-4-3823 0 0,103-18-332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36:45.965"/>
    </inkml:context>
    <inkml:brush xml:id="br0">
      <inkml:brushProperty name="width" value="0.1" units="cm"/>
      <inkml:brushProperty name="height" value="0.1" units="cm"/>
      <inkml:brushProperty name="color" value="#E71224"/>
    </inkml:brush>
  </inkml:definitions>
  <inkml:trace contextRef="#ctx0" brushRef="#br0">2981 205 1375 0 0,'-41'-18'746'0'0,"30"15"59"0"0,-1 1 1 0 0,0 0-1 0 0,-16-1 1 0 0,-16-2-558 0 0,30 2-141 0 0,-10-2 320 0 0,-29-2-1 0 0,18 2-38 0 0,1-1 0 0 0,0-1 0 0 0,-37-14 0 0 0,6 2 60 0 0,10 7-8 0 0,-1 2 0 0 0,-67-3 0 0 0,-34 4 60 0 0,-50-4-357 0 0,135 8 18 0 0,-111 6 1 0 0,-73 24 144 0 0,221-22-214 0 0,0-1 0 0 0,-45-4 0 0 0,-73-14 423 0 0,3 0-228 0 0,-126 0 97 0 0,213 13-231 0 0,19 2-96 0 0,-52-8-1 0 0,66 6-48 0 0,0 1 0 0 0,-57 4 0 0 0,59-1 32 0 0,12 1-28 0 0,1 0 0 0 0,-1 1 0 0 0,0 0 0 0 0,-16 7-1 0 0,-61 25-39 0 0,90-34 23 0 0,-58 28-1093 0 0,26-14-3166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48:54.053"/>
    </inkml:context>
    <inkml:brush xml:id="br0">
      <inkml:brushProperty name="width" value="0.1" units="cm"/>
      <inkml:brushProperty name="height" value="0.1" units="cm"/>
      <inkml:brushProperty name="color" value="#E71224"/>
    </inkml:brush>
  </inkml:definitions>
  <inkml:trace contextRef="#ctx0" brushRef="#br0">1844 112 1983 0 0,'10'-4'88'0'0,"-5"3"16"0"0,3 1-104 0 0,-3-2 0 0 0</inkml:trace>
  <inkml:trace contextRef="#ctx0" brushRef="#br0" timeOffset="1">1959 51 4775 0 0,'0'-1'59'0'0,"-1"-1"0"0"0,0 1-1 0 0,0 0 1 0 0,0 0-1 0 0,-1 0 1 0 0,1 0 0 0 0,0 0-1 0 0,0 0 1 0 0,-1 0-1 0 0,1 0 1 0 0,0 0 0 0 0,-1 0-1 0 0,1 1 1 0 0,-1-1-1 0 0,1 1 1 0 0,-1-1 0 0 0,1 1-1 0 0,-1-1 1 0 0,-1 1-1 0 0,-38-2 594 0 0,18 1-612 0 0,-125-9 816 0 0,82 4-181 0 0,-109-4 1105 0 0,-56 6-588 0 0,-169 4 343 0 0,302 4-1474 0 0,-250 17 399 0 0,235-10-1035 0 0,-118 29 1 0 0,174-27-540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48:54.894"/>
    </inkml:context>
    <inkml:brush xml:id="br0">
      <inkml:brushProperty name="width" value="0.1" units="cm"/>
      <inkml:brushProperty name="height" value="0.1" units="cm"/>
      <inkml:brushProperty name="color" value="#E71224"/>
    </inkml:brush>
  </inkml:definitions>
  <inkml:trace contextRef="#ctx0" brushRef="#br0">518 177 3567 0 0,'0'-1'29'0'0,"-40"-73"2401"0"0,33 64-1848 0 0,0-1 1 0 0,0 1-1 0 0,-1 1 0 0 0,-16-16 0 0 0,18 21-426 0 0,0-1 1 0 0,0 1-1 0 0,-1 1 0 0 0,1-1 1 0 0,-1 1-1 0 0,0 1 1 0 0,0-1-1 0 0,0 1 1 0 0,0 0-1 0 0,0 1 1 0 0,-1-1-1 0 0,1 1 0 0 0,0 1 1 0 0,-1 0-1 0 0,-10 0 1 0 0,-11 3-50 0 0,1 1 1 0 0,-44 11-1 0 0,-56 23-3451 0 0,82-22-275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48:55.849"/>
    </inkml:context>
    <inkml:brush xml:id="br0">
      <inkml:brushProperty name="width" value="0.1" units="cm"/>
      <inkml:brushProperty name="height" value="0.1" units="cm"/>
      <inkml:brushProperty name="color" value="#E71224"/>
    </inkml:brush>
  </inkml:definitions>
  <inkml:trace contextRef="#ctx0" brushRef="#br0">1848 23 1375 0 0,'-169'31'1308'0'0,"114"-22"-774"0"0,-203 27 1704 0 0,199-33-1759 0 0,0-2-1 0 0,0-3 1 0 0,1-3-1 0 0,-59-11 0 0 0,-127-25 2082 0 0,146 24-1924 0 0,-1 5 0 0 0,1 4 0 0 0,-146 7 0 0 0,200 5-1000 0 0,0 1-1 0 0,-60 16 1 0 0,66-13-879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48:57.136"/>
    </inkml:context>
    <inkml:brush xml:id="br0">
      <inkml:brushProperty name="width" value="0.1" units="cm"/>
      <inkml:brushProperty name="height" value="0.1" units="cm"/>
      <inkml:brushProperty name="color" value="#E71224"/>
    </inkml:brush>
  </inkml:definitions>
  <inkml:trace contextRef="#ctx0" brushRef="#br0">2140 171 1839 0 0,'-2'-2'190'0'0,"1"1"-1"0"0,0 0 1 0 0,0 0-1 0 0,0-1 1 0 0,-1 1-1 0 0,1 0 0 0 0,0 0 1 0 0,-1 0-1 0 0,1 0 1 0 0,-1 1-1 0 0,1-1 1 0 0,-1 0-1 0 0,-2 0 0 0 0,-28-8 5 0 0,19 5 64 0 0,-44-7 914 0 0,36 7-734 0 0,-151-12 1908 0 0,63 8-1758 0 0,39 3-209 0 0,-38-5 154 0 0,-137-19 636 0 0,73 10-651 0 0,8-2-157 0 0,-168 1-1 0 0,-194 43-1484 0 0,430-13-3080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49:15.886"/>
    </inkml:context>
    <inkml:brush xml:id="br0">
      <inkml:brushProperty name="width" value="0.1" units="cm"/>
      <inkml:brushProperty name="height" value="0.1" units="cm"/>
      <inkml:brushProperty name="color" value="#E71224"/>
    </inkml:brush>
  </inkml:definitions>
  <inkml:trace contextRef="#ctx0" brushRef="#br0">724 109 2959 0 0,'-9'-1'315'0'0,"0"0"0"0"0,0 1 0 0 0,0 0 0 0 0,0 0 0 0 0,-15 4-1 0 0,-2-2 301 0 0,19-1-438 0 0,0 0 0 0 0,0-1-1 0 0,1 0 1 0 0,-1 0-1 0 0,0-1 1 0 0,0 0 0 0 0,0 0-1 0 0,0-1 1 0 0,1 0 0 0 0,-1 0-1 0 0,1 0 1 0 0,-13-7-1 0 0,18 8-97 0 0,-1 1-1 0 0,1-1 0 0 0,0 0 0 0 0,0 0 1 0 0,-1 0-1 0 0,1 0 0 0 0,0 0 0 0 0,0 0 1 0 0,0 0-1 0 0,0 0 0 0 0,0 0 0 0 0,0 0 1 0 0,0-1-1 0 0,0 1 0 0 0,1 0 0 0 0,-2-2 1 0 0,2 2-58 0 0,0 0 0 0 0,1 0 0 0 0,-1 0 0 0 0,0 0 0 0 0,1 0 1 0 0,-1 0-1 0 0,0 0 0 0 0,1 0 0 0 0,-1 1 0 0 0,1-1 0 0 0,-1 0 0 0 0,1 0 1 0 0,0 1-1 0 0,-1-1 0 0 0,1 0 0 0 0,0 1 0 0 0,0-1 0 0 0,-1 0 0 0 0,1 1 1 0 0,0-1-1 0 0,0 1 0 0 0,0 0 0 0 0,0-1 0 0 0,-1 1 0 0 0,3-1 0 0 0,10-5 78 0 0,0 1-1 0 0,1 1 0 0 0,0 0 0 0 0,17-3 1 0 0,59-5 788 0 0,-87 11-858 0 0,157-6 645 0 0,-6 4-344 0 0,-91 4-54 0 0,-2 0-128 0 0,111-5 440 0 0,-159 2-580 0 0,-11 1-5 0 0,1 0 0 0 0,-1 1 1 0 0,0-1-1 0 0,1 1 0 0 0,-1 0 0 0 0,1 0 0 0 0,-1 0 0 0 0,1 0 0 0 0,-1 0 0 0 0,1 0 1 0 0,-1 1-1 0 0,1-1 0 0 0,-1 1 0 0 0,1-1 0 0 0,-1 1 0 0 0,0 0 0 0 0,3 2 0 0 0,-5-3 1 0 0,0 1-1 0 0,-1-1 1 0 0,1 1-1 0 0,0 0 1 0 0,-1-1-1 0 0,1 1 0 0 0,-1-1 1 0 0,1 1-1 0 0,-1-1 1 0 0,1 1-1 0 0,-1-1 1 0 0,1 0-1 0 0,-1 1 1 0 0,0-1-1 0 0,1 1 0 0 0,-1-1 1 0 0,1 0-1 0 0,-1 0 1 0 0,0 1-1 0 0,1-1 1 0 0,-1 0-1 0 0,0 0 1 0 0,-1 0-1 0 0,-21 7 96 0 0,-85-1 128 0 0,-10 1-105 0 0,-116 10-6 0 0,103-10-61 0 0,-97 6 102 0 0,207-11-137 0 0,-64 4 77 0 0,76-6-82 0 0,-12 1 54 0 0,21-1-67 0 0,-1 0 0 0 0,0-1 0 0 0,0 1-1 0 0,1 0 1 0 0,-1 0 0 0 0,0 0 0 0 0,1-1-1 0 0,-1 1 1 0 0,0 0 0 0 0,1-1 0 0 0,-1 1-1 0 0,1 0 1 0 0,-1-1 0 0 0,1 1 0 0 0,-1-1-1 0 0,0 1 1 0 0,1-1 0 0 0,0 1 0 0 0,-1-1-1 0 0,1 1 1 0 0,-1-1 0 0 0,1 0 0 0 0,0 1 0 0 0,-1-2-1 0 0,1 1 3 0 0,0 1 0 0 0,0-1-1 0 0,0 1 1 0 0,0-1 0 0 0,0 1 0 0 0,0-1-1 0 0,0 1 1 0 0,0-1 0 0 0,1 1 0 0 0,-1-1-1 0 0,0 1 1 0 0,0-1 0 0 0,0 1-1 0 0,1-1 1 0 0,-1 1 0 0 0,0 0 0 0 0,1-1-1 0 0,-1 1 1 0 0,0-1 0 0 0,1 1-1 0 0,-1 0 1 0 0,0-1 0 0 0,1 1 0 0 0,-1 0-1 0 0,1-1 1 0 0,-1 1 0 0 0,1 0 0 0 0,-1 0-1 0 0,1 0 1 0 0,-1-1 0 0 0,1 1-1 0 0,-1 0 1 0 0,1 0 0 0 0,-1 0 0 0 0,1 0-1 0 0,0 0 1 0 0,25-5 194 0 0,-19 5-174 0 0,57-8 57 0 0,84 1-1 0 0,-75 5-49 0 0,133 5 117 0 0,-138-1-108 0 0,266 16 160 0 0,-197-9 23 0 0,6 10-25 0 0,-58-5-156 0 0,-80-14-41 0 0,126 15 33 0 0,-103-14-28 0 0,-1 0 0 0 0,49-7 0 0 0,-67 5-4 0 0,24-4 56 0 0,39 0 0 0 0,-175 13 6 0 0,-529 12-54 0 0,169-30-10 0 0,385 9 0 0 0,-11-2 0 0 0,88 3 1 0 0,-1 0 0 0 0,1 0-1 0 0,-1 0 1 0 0,1 0 0 0 0,-1 0-1 0 0,1-1 1 0 0,-1 1 0 0 0,1 0-1 0 0,0-1 1 0 0,-1 0 0 0 0,1 1-1 0 0,-1-1 1 0 0,1 0 0 0 0,0 0-1 0 0,-3-1 1 0 0,44 1 52 0 0,318-8-53 0 0,-230 7 20 0 0,94 2 24 0 0,-18-1 0 0 0,-83-1-24 0 0,-64 0 12 0 0,103-15 0 0 0,-398 35 17 0 0,69-8 180 0 0,-237 47-31 0 0,363-50-194 0 0,-289 20 137 0 0,193-21-92 0 0,20 3-48 0 0,42-2 23 0 0,0-3 1 0 0,-97-8-1 0 0,131 0 18 0 0,15 2-17 0 0,1-1 1 0 0,-45-10-1 0 0,64 11-15 0 0,16 5-9 0 0,16 5-2 0 0,40 6 1 0 0,1-4 0 0 0,1-2 0 0 0,86-1 0 0 0,102-27 0 0 0,-22 1 0 0 0,270-37 0 0 0,-102 5 0 0 0,-300 43 0 0 0,-96 6 0 0 0,-13 0 0 0 0,-12-1 0 0 0,-46 1-976 0 0,-1 3 0 0 0,0 4-1 0 0,0 2 1 0 0,-89 21 0 0 0,89-14-4231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49:17.645"/>
    </inkml:context>
    <inkml:brush xml:id="br0">
      <inkml:brushProperty name="width" value="0.1" units="cm"/>
      <inkml:brushProperty name="height" value="0.1" units="cm"/>
      <inkml:brushProperty name="color" value="#E71224"/>
    </inkml:brush>
  </inkml:definitions>
  <inkml:trace contextRef="#ctx0" brushRef="#br0">2014 284 455 0 0,'-5'-2'-506'0'0,"3"0"881"0"0,-1 1 1 0 0,1 0 0 0 0,0 0 0 0 0,-1 0 0 0 0,1 0 0 0 0,-1 0 0 0 0,1 1 1 0 0,-1-1-1 0 0,1 1 0 0 0,-1 0 0 0 0,1-1 0 0 0,-1 1 0 0 0,-4 1 0 0 0,-59 0-37 0 0,1-2 0 0 0,-73-11 0 0 0,-67-2 926 0 0,102 14-944 0 0,-172-22 0 0 0,202 11 598 0 0,1-3 1 0 0,-134-45-1 0 0,154 38-683 0 0,1-2-1 0 0,-92-57 1 0 0,136 75-197 0 0,5 3-25 0 0,1 1 1 0 0,-1 0 0 0 0,1 0-1 0 0,-1 0 1 0 0,0 0 0 0 0,0 0-1 0 0,1 0 1 0 0,-5-1 0 0 0,39 18 59 0 0,-21-10-67 0 0,0-2 1 0 0,0 0-1 0 0,0 0 0 0 0,19 3 0 0 0,54 3 56 0 0,-47-6-44 0 0,106 9 112 0 0,0-6 1 0 0,249-20-1 0 0,-55 6-90 0 0,-107 7-18 0 0,-164-5-23 0 0,-40 2 0 0 0,0 2 0 0 0,50 2 0 0 0,-76-1 1 0 0,-1 0-1 0 0,1 0 1 0 0,0 0-1 0 0,-1 0 0 0 0,1 0 1 0 0,0 0-1 0 0,-1 0 1 0 0,1 1-1 0 0,-1-1 0 0 0,1 0 1 0 0,0 0-1 0 0,-1 0 1 0 0,1 1-1 0 0,-1-1 0 0 0,1 0 1 0 0,-1 1-1 0 0,1-1 1 0 0,0 0-1 0 0,0 2 0 0 0,-10 3 20 0 0,-22 2 25 0 0,31-6-43 0 0,-221 30 968 0 0,86-14-841 0 0,-461 69 9 0 0,233-54-93 0 0,157-17-26 0 0,-17 1 41 0 0,155-15-58 0 0,-87-8 0 0 0,107 3 0 0 0,33 4 7 0 0,0-1-1 0 0,0 0 1 0 0,0-1 0 0 0,0-1-1 0 0,-28-9 1 0 0,42 12-7 0 0,0-1-1 0 0,1 1 1 0 0,-1 0 0 0 0,0 0 0 0 0,0-1 0 0 0,0 1 0 0 0,0-1 0 0 0,1 1 0 0 0,-1 0 0 0 0,0-1 0 0 0,0 0-1 0 0,1 1 1 0 0,-1-1 0 0 0,0 1 0 0 0,1-1 0 0 0,-1 0 0 0 0,0 1 0 0 0,1-1 0 0 0,-1 0 0 0 0,1 0 0 0 0,0 0 0 0 0,-1 1-1 0 0,1-1 1 0 0,0 0 0 0 0,-1 0 0 0 0,1 0 0 0 0,0 0 0 0 0,0 0 0 0 0,0 0 0 0 0,-1-1 0 0 0,2 1-2 0 0,0 0 1 0 0,-1 0 0 0 0,1 0-1 0 0,0 0 1 0 0,0 0-1 0 0,-1 0 1 0 0,1 1 0 0 0,0-1-1 0 0,0 0 1 0 0,0 1 0 0 0,0-1-1 0 0,0 0 1 0 0,0 1-1 0 0,0-1 1 0 0,0 1 0 0 0,0 0-1 0 0,0-1 1 0 0,0 1 0 0 0,1 0-1 0 0,-1-1 1 0 0,0 1-1 0 0,0 0 1 0 0,0 0 0 0 0,2 0-1 0 0,43-2 0 0 0,73 7 0 0 0,-12-1 0 0 0,-22-6 0 0 0,-1-3 0 0 0,96-19 0 0 0,56-3 0 0 0,-155 20 0 0 0,432-24 64 0 0,-427 30-58 0 0,106 3 29 0 0,-159 0-29 0 0,-1 2 0 0 0,0 2-1 0 0,59 16 1 0 0,-66-11-6 0 0,-23-11 0 0 0,-1 1 0 0 0,1 0 0 0 0,-1 0 0 0 0,0-1 0 0 0,1 1 0 0 0,-1 0 0 0 0,0 0 0 0 0,0 0 0 0 0,1 1 0 0 0,-1-1 0 0 0,0 0 0 0 0,0 0 0 0 0,0 1 0 0 0,0 1 0 0 0,-1-3 0 0 0,0 1 0 0 0,0-1 0 0 0,0 0 0 0 0,0 1 0 0 0,0-1 0 0 0,0 1 0 0 0,0-1 0 0 0,0 1 0 0 0,-1-1 0 0 0,1 1 0 0 0,0-1 0 0 0,0 0 0 0 0,0 1 0 0 0,-1-1 0 0 0,1 1 0 0 0,0-1 0 0 0,-1 0 0 0 0,1 1 0 0 0,0-1 0 0 0,-1 0 0 0 0,1 1 0 0 0,0-1 0 0 0,-1 0 0 0 0,1 0 0 0 0,-1 0 0 0 0,1 1 0 0 0,-1-1 0 0 0,1 0 0 0 0,0 0 0 0 0,-2 0 0 0 0,-14 6 0 0 0,14-5 0 0 0,-43 8 79 0 0,0-1 0 0 0,0-2 0 0 0,-62 0 0 0 0,21-2 0 0 0,-282 19 67 0 0,-374 36-87 0 0,495-37-59 0 0,94-11 0 0 0,151-11-2 0 0,-33 6 7 0 0,34-6-6 0 0,0 0 0 0 0,0 0 0 0 0,0 0 0 0 0,0 0 0 0 0,1 0 0 0 0,-1 0 0 0 0,0 1 0 0 0,0-1 0 0 0,0 0 0 0 0,0 1 0 0 0,1-1 0 0 0,-1 1 0 0 0,0-1-1 0 0,0 1 1 0 0,1-1 0 0 0,-1 1 0 0 0,0-1 0 0 0,1 1 0 0 0,-1 0 0 0 0,1-1 0 0 0,-1 1 0 0 0,1 0 0 0 0,-1 0 0 0 0,1-1 0 0 0,-1 1 0 0 0,1 0 0 0 0,0 0 0 0 0,-1 0 0 0 0,1 0-1 0 0,0-1 1 0 0,0 1 0 0 0,0 1 0 0 0,0-1-20 0 0,0-1-1 0 0,0 1 1 0 0,0-1 0 0 0,0 1-1 0 0,1-1 1 0 0,-1 1 0 0 0,0-1-1 0 0,0 1 1 0 0,1-1-1 0 0,-1 1 1 0 0,0-1 0 0 0,1 0-1 0 0,-1 1 1 0 0,1-1-1 0 0,-1 1 1 0 0,1-1 0 0 0,-1 0-1 0 0,0 0 1 0 0,1 1-1 0 0,0-1 1 0 0,8 4-274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49:21.661"/>
    </inkml:context>
    <inkml:brush xml:id="br0">
      <inkml:brushProperty name="width" value="0.1" units="cm"/>
      <inkml:brushProperty name="height" value="0.1" units="cm"/>
      <inkml:brushProperty name="color" value="#E71224"/>
    </inkml:brush>
  </inkml:definitions>
  <inkml:trace contextRef="#ctx0" brushRef="#br0">1525 99 919 0 0,'-32'6'1000'0'0,"30"-6"-880"0"0,1 0 0 0 0,-1 0 0 0 0,0 0 0 0 0,0 0 0 0 0,0-1 0 0 0,0 1 0 0 0,0-1 0 0 0,1 1 0 0 0,-1-1 0 0 0,0 1 0 0 0,0-1 0 0 0,1 0 0 0 0,-1 0 0 0 0,0 0 0 0 0,1 0-1 0 0,-1 0 1 0 0,1 0 0 0 0,-1 0 0 0 0,-1-3 0 0 0,2 3 25 0 0,-1-1 0 0 0,0 1 0 0 0,1-1 0 0 0,-1 1 0 0 0,0 0 0 0 0,0 0 0 0 0,0 0 0 0 0,0 0 0 0 0,0 0 0 0 0,0 0 0 0 0,0 1 0 0 0,0-1 0 0 0,0 1 0 0 0,-4-1 0 0 0,1 0 127 0 0,0 1 0 0 0,-1-1 0 0 0,1 0 1 0 0,0-1-1 0 0,-7-2 0 0 0,7 3-77 0 0,0-1 0 0 0,0 1 0 0 0,0-1 0 0 0,0 1-1 0 0,-8 0 1 0 0,-101-8 1792 0 0,88 5-1810 0 0,0 1 0 0 0,0 2-1 0 0,-1 0 1 0 0,1 2 0 0 0,-32 5 0 0 0,-84 14-19 0 0,108-15 261 0 0,-1-1 0 0 0,0-2 0 0 0,0-2 0 0 0,-36-4 1 0 0,34 0-25 0 0,-1-2 1 0 0,-55-17 0 0 0,66 16-229 0 0,18 4-143 0 0,-22-5 40 0 0,0 1 0 0 0,-45-5 0 0 0,35 10-142 0 0,-1 1 1 0 0,0 2-1 0 0,-55 8 0 0 0,2 12-4793 0 0,60-10 133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49:22.720"/>
    </inkml:context>
    <inkml:brush xml:id="br0">
      <inkml:brushProperty name="width" value="0.1" units="cm"/>
      <inkml:brushProperty name="height" value="0.1" units="cm"/>
      <inkml:brushProperty name="color" value="#E71224"/>
    </inkml:brush>
  </inkml:definitions>
  <inkml:trace contextRef="#ctx0" brushRef="#br0">2983 120 455 0 0,'-56'-10'4359'0'0,"-57"-13"-1709"0"0,57 10-1667 0 0,-22-1-77 0 0,-26-6 190 0 0,66 9-665 0 0,-1 2 1 0 0,0 2-1 0 0,0 1 1 0 0,-78 0-1 0 0,66 8-230 0 0,-11 0 98 0 0,-120 20 0 0 0,107-10-109 0 0,-128 5 1 0 0,95-11 46 0 0,-232 14 507 0 0,100-21-139 0 0,-1-19-98 0 0,210 17-480 0 0,-300-12 179 0 0,193 12-167 0 0,64 3-773 0 0,-91 11-1 0 0,102-4-652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49:25.295"/>
    </inkml:context>
    <inkml:brush xml:id="br0">
      <inkml:brushProperty name="width" value="0.1" units="cm"/>
      <inkml:brushProperty name="height" value="0.1" units="cm"/>
      <inkml:brushProperty name="color" value="#E71224"/>
    </inkml:brush>
  </inkml:definitions>
  <inkml:trace contextRef="#ctx0" brushRef="#br0">3864 57 2959 0 0,'0'0'66'0'0,"-15"-5"1194"0"0,-3 9-285 0 0,-1 0 1 0 0,0-2-1 0 0,-22 1 0 0 0,5 0-602 0 0,-27 3 677 0 0,-138 20 996 0 0,63-5-1618 0 0,108-17-344 0 0,-295 56 653 0 0,163-26-386 0 0,129-29-194 0 0,1-1 0 0 0,-1-2 0 0 0,-38-2 0 0 0,-100-14 466 0 0,81 5-320 0 0,-84-1 36 0 0,-156-20-58 0 0,197 6-205 0 0,-254-34 112 0 0,101 21-92 0 0,-92-6 26 0 0,246 39-402 0 0,1 5 0 0 0,-207 29 0 0 0,261-18-752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50:20.864"/>
    </inkml:context>
    <inkml:brush xml:id="br0">
      <inkml:brushProperty name="width" value="0.1" units="cm"/>
      <inkml:brushProperty name="height" value="0.1" units="cm"/>
      <inkml:brushProperty name="color" value="#E71224"/>
    </inkml:brush>
  </inkml:definitions>
  <inkml:trace contextRef="#ctx0" brushRef="#br0">876 384 455 0 0,'0'0'2'0'0,"0"0"-1"0"0,0 0 0 0 0,0 0 1 0 0,0 0-1 0 0,0 0 0 0 0,0 0 0 0 0,0 0 1 0 0,-1 0-1 0 0,1 0 0 0 0,0 0 0 0 0,0 0 1 0 0,0 0-1 0 0,0 0 0 0 0,0 0 1 0 0,0 0-1 0 0,0 0 0 0 0,0 0 0 0 0,0 0 1 0 0,0 0-1 0 0,0 0 0 0 0,0 0 0 0 0,0 0 1 0 0,0 0-1 0 0,0 0 0 0 0,-1 0 0 0 0,1 0 1 0 0,0 0-1 0 0,0 0 0 0 0,0 0 1 0 0,0 1-1 0 0,0-1 0 0 0,0 0 0 0 0,0 0 1 0 0,0 0-1 0 0,0 0 0 0 0,0 0 0 0 0,0 0 1 0 0,-1-13-122 0 0,1 9 297 0 0,0 1-1 0 0,0-1 1 0 0,0 0-1 0 0,1 1 1 0 0,-1-1 0 0 0,1 1-1 0 0,2-7 1 0 0,14-19 227 0 0,2 1 0 0 0,32-40 1 0 0,-37 52 21 0 0,2 0 0 0 0,0 0 0 0 0,0 2 1 0 0,50-32 7161 0 0,-72 46-7171 0 0,1 1-1 0 0,0 0 1 0 0,-1 0 0 0 0,1 0-1 0 0,-7 4 1 0 0,-8 1 346 0 0,12-5-560 0 0,1 0 0 0 0,-1-1 0 0 0,1 0 0 0 0,-1 0 0 0 0,0 0 0 0 0,1-1 0 0 0,-1 0 1 0 0,-11-4-1 0 0,10 3 43 0 0,0 0-1 0 0,0 1 1 0 0,0 0 0 0 0,-16 0 0 0 0,-94 17 13 0 0,-16 1 82 0 0,108-14-264 0 0,0 1 0 0 0,-32 11 1 0 0,5-2 2 0 0,29-8-56 0 0,1 2 0 0 0,-1 0 0 0 0,2 2 0 0 0,-1 1 0 0 0,1 0 0 0 0,0 2 0 0 0,1 1 0 0 0,-21 16 0 0 0,16-7-23 0 0,-39 44 0 0 0,33-32 61 0 0,23-24-50 0 0,1 1 0 0 0,0 0-1 0 0,1 0 1 0 0,0 1 0 0 0,1 0-1 0 0,0 0 1 0 0,1 0 0 0 0,0 1-1 0 0,-7 25 1 0 0,8-17 2 0 0,0 1 0 0 0,2 0 0 0 0,1 0-1 0 0,0 0 1 0 0,3 33 0 0 0,0-26-12 0 0,2 36 19 0 0,2 0-1 0 0,16 75 1 0 0,-17-124 2 0 0,1-1-1 0 0,1 1 1 0 0,0-1-1 0 0,1 1 0 0 0,0-2 1 0 0,1 1-1 0 0,1-1 1 0 0,0-1-1 0 0,1 1 1 0 0,1-2-1 0 0,0 1 1 0 0,14 11-1 0 0,-5-7 15 0 0,0-2-1 0 0,1 0 1 0 0,1-2-1 0 0,0 0 1 0 0,1-1-1 0 0,0-1 1 0 0,29 9-1 0 0,-24-11 0 0 0,1 0 0 0 0,0-2 0 0 0,0-2 0 0 0,1 0 0 0 0,-1-2 0 0 0,1-1 0 0 0,59-5 0 0 0,-39-1-15 0 0,-29 3 3 0 0,1-1 0 0 0,-1-1 0 0 0,34-9 1 0 0,-29 3 7 0 0,-1-1 0 0 0,-1-1 1 0 0,0-1-1 0 0,0-1 1 0 0,-1-1-1 0 0,-1-1 1 0 0,0-1-1 0 0,-1-1 1 0 0,-1 0-1 0 0,0-2 0 0 0,18-23 1 0 0,-20 20-15 0 0,-1 0 0 0 0,-1-2 1 0 0,17-32-1 0 0,-25 38 8 0 0,0 1 0 0 0,-1-1 0 0 0,-1-1 0 0 0,-1 1 0 0 0,5-35 0 0 0,-6 25 5 0 0,-2-1 0 0 0,-1 1-1 0 0,-1-1 1 0 0,-1 0 0 0 0,-2 1-1 0 0,-1-1 1 0 0,-1 1 0 0 0,-1 0-1 0 0,-2 1 1 0 0,0-1 0 0 0,-2 2-1 0 0,-1-1 1 0 0,-1 1 0 0 0,-2 1-1 0 0,0 0 1 0 0,-2 1 0 0 0,-26-33-1 0 0,14 27 59 0 0,-2 0 0 0 0,-1 2 0 0 0,-1 2 0 0 0,-1 0-1 0 0,-1 2 1 0 0,-1 2 0 0 0,-75-35 0 0 0,61 36-66 0 0,0 2 0 0 0,-2 3 0 0 0,1 2-1 0 0,-2 2 1 0 0,-99-9 0 0 0,100 19-974 0 0,0 2 1 0 0,0 3-1 0 0,-81 14 1 0 0,55-3-6120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36:50.102"/>
    </inkml:context>
    <inkml:brush xml:id="br0">
      <inkml:brushProperty name="width" value="0.1" units="cm"/>
      <inkml:brushProperty name="height" value="0.1" units="cm"/>
      <inkml:brushProperty name="color" value="#E71224"/>
    </inkml:brush>
  </inkml:definitions>
  <inkml:trace contextRef="#ctx0" brushRef="#br0">2411 142 919 0 0,'2'-1'133'0'0,"-1"0"-1"0"0,1 0 1 0 0,-1-1-1 0 0,1 1 1 0 0,-1 0-1 0 0,0-1 0 0 0,0 1 1 0 0,1-1-1 0 0,-1 0 1 0 0,0 1-1 0 0,0-1 0 0 0,-1 0 1 0 0,1 0-1 0 0,0 1 1 0 0,-1-1-1 0 0,1 0 1 0 0,-1 0-1 0 0,1 0 0 0 0,-1 0 1 0 0,0 0-1 0 0,0 0 1 0 0,0 0-1 0 0,0 0 0 0 0,0 0 1 0 0,0 0-1 0 0,0 1 1 0 0,-1-1-1 0 0,1 0 1 0 0,-1 0-1 0 0,0 0 0 0 0,1 0 1 0 0,-1 0-1 0 0,0 1 1 0 0,-1-3-1 0 0,-1-1-15 0 0,0 0 0 0 0,0 0 0 0 0,-1 0-1 0 0,1 1 1 0 0,-1 0 0 0 0,0-1 0 0 0,0 1 0 0 0,0 1 0 0 0,-1-1 0 0 0,-8-5-1 0 0,5 5-16 0 0,-1 0 0 0 0,1 0-1 0 0,-1 1 1 0 0,1 0-1 0 0,-1 1 1 0 0,0-1-1 0 0,0 2 1 0 0,0-1 0 0 0,0 2-1 0 0,-16-1 1 0 0,4 3 26 0 0,0 1 0 0 0,0 0 0 0 0,-30 10 0 0 0,29-7-69 0 0,-93 31 73 0 0,85-27-18 0 0,-1-2 0 0 0,0-1 0 0 0,0-1-1 0 0,0-2 1 0 0,-36 1 0 0 0,-18 3 286 0 0,-8-1 170 0 0,42-6-246 0 0,0-2 0 0 0,1-3-1 0 0,-1-2 1 0 0,-69-16-1 0 0,76 14-124 0 0,-71-3-1 0 0,18 3-37 0 0,57 3-118 0 0,1 1-1 0 0,-1 2 1 0 0,0 2-1 0 0,-61 8 1 0 0,13 7 15 0 0,-113 17-5 0 0,-59-12 162 0 0,227-16-438 0 0,0 3-1 0 0,0 0 1 0 0,-61 23 0 0 0,63-19-837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50:22.301"/>
    </inkml:context>
    <inkml:brush xml:id="br0">
      <inkml:brushProperty name="width" value="0.1" units="cm"/>
      <inkml:brushProperty name="height" value="0.1" units="cm"/>
      <inkml:brushProperty name="color" value="#E71224"/>
    </inkml:brush>
  </inkml:definitions>
  <inkml:trace contextRef="#ctx0" brushRef="#br0">885 949 3167 0 0,'30'20'943'0'0,"-28"-19"-492"0"0,0 1 0 0 0,0-1 0 0 0,0 0 0 0 0,1 1 0 0 0,-1-1 0 0 0,0 0-1 0 0,5 1 1 0 0,13 6 1327 0 0,-15-5-1316 0 0,-1 0 0 0 0,1 0-1 0 0,0 0 1 0 0,0-1 0 0 0,0 0 0 0 0,1 0-1 0 0,8 2 1 0 0,-9-3-340 0 0,0-1 0 0 0,0 1 0 0 0,0-1-1 0 0,0 0 1 0 0,0 0 0 0 0,0-1 0 0 0,0 1 0 0 0,0-1 0 0 0,0 0-1 0 0,0 0 1 0 0,-1-1 0 0 0,1 0 0 0 0,0 1 0 0 0,-1-2 0 0 0,1 1-1 0 0,-1 0 1 0 0,0-1 0 0 0,0 0 0 0 0,0 0 0 0 0,0 0 0 0 0,0 0-1 0 0,5-7 1 0 0,-6 5 5 0 0,0-1-1 0 0,0 1 1 0 0,-1-1-1 0 0,1 0 1 0 0,-1 0-1 0 0,-1 1 0 0 0,3-13 1 0 0,1-3 116 0 0,13-29 461 0 0,2 0 0 0 0,52-91-1 0 0,-20 43 67 0 0,-46 86-695 0 0,0 0-1 0 0,-1 0 1 0 0,0 0 0 0 0,-1-1-1 0 0,-1 0 1 0 0,3-18-1 0 0,-5 26-60 0 0,-1 1 0 0 0,0-1-1 0 0,0 0 1 0 0,-1 1-1 0 0,1-1 1 0 0,-1 0 0 0 0,0 1-1 0 0,0-1 1 0 0,0 1-1 0 0,-1-1 1 0 0,0 1 0 0 0,1 0-1 0 0,-2 0 1 0 0,1 0-1 0 0,0 0 1 0 0,-1 0 0 0 0,0 0-1 0 0,0 0 1 0 0,0 1-1 0 0,0 0 1 0 0,-6-5 0 0 0,-17-12 131 0 0,-2 1 0 0 0,0 2 0 0 0,-54-25 0 0 0,60 32 5 0 0,1-1 1 0 0,1-1 0 0 0,0 0 0 0 0,1-2 0 0 0,0 0-1 0 0,1-1 1 0 0,-17-18 0 0 0,20 17-122 0 0,-1 1 1 0 0,-1 0-1 0 0,-1 1 0 0 0,0 1 1 0 0,-26-14-1 0 0,34 22-22 0 0,-1 0-1 0 0,0 0 0 0 0,0 1 1 0 0,0 1-1 0 0,0 0 1 0 0,-1 1-1 0 0,0 0 0 0 0,-15-1 1 0 0,-1 2 16 0 0,0 2 1 0 0,-39 5-1 0 0,35 0-7 0 0,1 2 0 0 0,-1 1 0 0 0,-52 22 0 0 0,57-18-16 0 0,1 1 0 0 0,0 1 0 0 0,1 1 0 0 0,1 1 0 0 0,-28 25 0 0 0,20-13 0 0 0,2 1 0 0 0,1 1 0 0 0,-47 67 0 0 0,66-81 3 0 0,1 0-1 0 0,0 1 1 0 0,1 0 0 0 0,1 1-1 0 0,1 0 1 0 0,1 0 0 0 0,0 0-1 0 0,2 0 1 0 0,0 1 0 0 0,1 0-1 0 0,1 34 1 0 0,3-11 4 0 0,3 1-1 0 0,1-1 0 0 0,2 0 1 0 0,17 50-1 0 0,-17-68-6 0 0,1 0 0 0 0,1-1 0 0 0,1-1 0 0 0,1 1 0 0 0,1-2 0 0 0,1 0 0 0 0,1-1 0 0 0,1 0 0 0 0,0-1 0 0 0,39 34 0 0 0,-46-46 6 0 0,1-1 1 0 0,0 0-1 0 0,0-1 0 0 0,0 0 0 0 0,1-1 1 0 0,0 0-1 0 0,0-1 0 0 0,0 0 0 0 0,0-1 1 0 0,1 0-1 0 0,0 0 0 0 0,-1-1 0 0 0,1-1 1 0 0,0 0-1 0 0,17-1 0 0 0,-7-3 11 0 0,0 0-1 0 0,-1-1 1 0 0,1-1-1 0 0,-1 0 1 0 0,0-2-1 0 0,0-1 1 0 0,27-14-1 0 0,-14 3 29 0 0,-1-1-1 0 0,0-1 1 0 0,-2-2-1 0 0,34-31 1 0 0,104-117 52 0 0,-140 139-173 0 0,40-56-1 0 0,-62 77-252 0 0,0 0-1 0 0,-1-1 1 0 0,0 1-1 0 0,0-1 1 0 0,-1 0-1 0 0,-1-1 1 0 0,0 1-1 0 0,-1-1 1 0 0,3-22-1 0 0,-6 10-1798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50:24.204"/>
    </inkml:context>
    <inkml:brush xml:id="br0">
      <inkml:brushProperty name="width" value="0.1" units="cm"/>
      <inkml:brushProperty name="height" value="0.1" units="cm"/>
      <inkml:brushProperty name="color" value="#E71224"/>
    </inkml:brush>
  </inkml:definitions>
  <inkml:trace contextRef="#ctx0" brushRef="#br0">1050 207 8751 0 0,'-54'-100'6335'0'0,"50"94"-6343"0"0,-1 0-1 0 0,0 0 1 0 0,-1 0-1 0 0,1 1 1 0 0,-1-1 0 0 0,0 1-1 0 0,0 1 1 0 0,-1-1 0 0 0,1 1-1 0 0,-10-4 1 0 0,-5-2 210 0 0,-1 2 0 0 0,-26-8 1 0 0,33 13 40 0 0,0 0 0 0 0,-1 0 0 0 0,1 2 0 0 0,-1 0 0 0 0,1 1 0 0 0,-1 0 0 0 0,0 1 0 0 0,1 1 0 0 0,-16 3 0 0 0,-19 7-61 0 0,-66 26-1 0 0,86-27-232 0 0,3-2 95 0 0,1 2 1 0 0,0 0-1 0 0,-36 23 0 0 0,51-27 30 0 0,0 1-1 0 0,1 0 0 0 0,0 0 0 0 0,1 1 0 0 0,-1 0 1 0 0,2 1-1 0 0,-1 0 0 0 0,2 1 0 0 0,-13 20 1 0 0,10-11-53 0 0,0 0 1 0 0,2 1-1 0 0,1 0 1 0 0,0 0-1 0 0,2 0 1 0 0,0 1 0 0 0,1 0-1 0 0,1 0 1 0 0,2 0-1 0 0,0 29 1 0 0,4 8 105 0 0,3 0-1 0 0,2-1 1 0 0,27 99 0 0 0,-10-73 258 0 0,70 157 0 0 0,-80-212-206 0 0,1 0 0 0 0,30 39-1 0 0,-38-58-133 0 0,0-1-1 0 0,1 0 0 0 0,0 0 1 0 0,1-1-1 0 0,0 0 0 0 0,0-1 1 0 0,1 0-1 0 0,-1-1 1 0 0,1 0-1 0 0,1-1 0 0 0,-1 0 1 0 0,1-1-1 0 0,0 0 1 0 0,18 3-1 0 0,-18-5-1 0 0,-1 0 1 0 0,1-1-1 0 0,-1 0 0 0 0,1-1 1 0 0,-1 0-1 0 0,1-1 1 0 0,-1 0-1 0 0,1-1 0 0 0,-1 0 1 0 0,0-1-1 0 0,1 0 1 0 0,-1-1-1 0 0,-1 0 0 0 0,1-1 1 0 0,17-11-1 0 0,-4-1 33 0 0,-2-1 0 0 0,0-1-1 0 0,-1-1 1 0 0,0-1 0 0 0,19-26 0 0 0,-4-3 128 0 0,43-74 1 0 0,-42 53-19 0 0,-3-1 0 0 0,-4-1 0 0 0,33-116 0 0 0,-57 171-104 0 0,-2 0 0 0 0,-1-1-1 0 0,0 1 1 0 0,0-22 0 0 0,-3 31-40 0 0,0 0 0 0 0,-1 0 0 0 0,0 0 0 0 0,-1 1 1 0 0,1-1-1 0 0,-2 0 0 0 0,1 1 0 0 0,-1-1 0 0 0,-1 1 0 0 0,-7-15 0 0 0,-2 5 27 0 0,-1 0-1 0 0,0 0 0 0 0,-1 2 1 0 0,-1 0-1 0 0,0 1 1 0 0,-1 0-1 0 0,-1 1 0 0 0,0 1 1 0 0,-1 1-1 0 0,0 1 1 0 0,-1 0-1 0 0,-27-9 0 0 0,8 5 7 0 0,0 2-1 0 0,-1 2 0 0 0,0 1 0 0 0,0 3 1 0 0,-76-6-1 0 0,69 12-40 0 0,-1 2 0 0 0,1 2 1 0 0,0 2-1 0 0,-67 17 0 0 0,77-13-484 0 0,0 2-1 0 0,1 2 1 0 0,0 1-1 0 0,1 2 0 0 0,-63 39 1 0 0,65-30-2082 0 0,8-2-5355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50:37.721"/>
    </inkml:context>
    <inkml:brush xml:id="br0">
      <inkml:brushProperty name="width" value="0.1" units="cm"/>
      <inkml:brushProperty name="height" value="0.1" units="cm"/>
      <inkml:brushProperty name="color" value="#E71224"/>
    </inkml:brush>
  </inkml:definitions>
  <inkml:trace contextRef="#ctx0" brushRef="#br0">635 1625 1151 0 0,'-11'4'421'0'0,"1"0"-1"0"0,-1-1 1 0 0,0 0-1 0 0,0-1 0 0 0,0 0 1 0 0,-1-1-1 0 0,1 0 0 0 0,0-1 1 0 0,0 0-1 0 0,-13-2 0 0 0,-9 2 891 0 0,23-1-1183 0 0,-21 2-16 0 0,30-1-81 0 0,0 0-1 0 0,0 0 1 0 0,0 0-1 0 0,0 0 0 0 0,1 1 1 0 0,-1-1-1 0 0,0 0 1 0 0,0 1-1 0 0,0-1 1 0 0,0 1-1 0 0,0-1 1 0 0,0 1-1 0 0,0-1 0 0 0,0 1 1 0 0,1-1-1 0 0,-1 1 1 0 0,0 0-1 0 0,1 0 1 0 0,-1-1-1 0 0,0 1 0 0 0,1 0 1 0 0,-1 0-1 0 0,0 1 1 0 0,-1 6 437 0 0,1 0 0 0 0,-1 0 0 0 0,2 0 1 0 0,-1 11-1 0 0,1-18-427 0 0,0 0 0 0 0,0 0 1 0 0,0 0-1 0 0,0 0 0 0 0,1 0 0 0 0,-1 0 0 0 0,0 0 1 0 0,0 0-1 0 0,1 0 0 0 0,-1 0 0 0 0,1 0 0 0 0,-1 0 0 0 0,1 0 1 0 0,-1 0-1 0 0,1 0 0 0 0,0-1 0 0 0,-1 1 0 0 0,1 0 1 0 0,0 0-1 0 0,0 0 0 0 0,-1-1 0 0 0,1 1 0 0 0,0-1 1 0 0,0 1-1 0 0,0 0 0 0 0,0-1 0 0 0,2 1 0 0 0,13 15 1175 0 0,-13-15-1119 0 0,-1 0-1 0 0,1 0 1 0 0,0-1-1 0 0,0 1 1 0 0,-1-1-1 0 0,1 0 1 0 0,0 1 0 0 0,0-1-1 0 0,-1-1 1 0 0,1 1-1 0 0,0 0 1 0 0,0-1-1 0 0,-1 1 1 0 0,1-1-1 0 0,4-2 1 0 0,19-1 510 0 0,-5-3-500 0 0,-2-1-11 0 0,5 5 109 0 0,0 0 1 0 0,37 1-1 0 0,-50 0-123 0 0,-10 2-74 0 0,0 0-1 0 0,0-1 0 0 0,0 1 0 0 0,0 0 1 0 0,-1 0-1 0 0,1 0 0 0 0,0 0 0 0 0,0 0 1 0 0,0 0-1 0 0,0 0 0 0 0,0 0 1 0 0,0 0-1 0 0,0 0 0 0 0,-1 0 0 0 0,1 1 1 0 0,0-1-1 0 0,1 1 0 0 0,1-1 24 0 0,0 1-1 0 0,0 0 0 0 0,0-1 1 0 0,0 0-1 0 0,0 1 1 0 0,0-1-1 0 0,0-1 0 0 0,3 1 1 0 0,-3-1-21 0 0,0 1 0 0 0,0 0 1 0 0,-1 0-1 0 0,1 0 0 0 0,0 0 1 0 0,0 1-1 0 0,-1-1 0 0 0,1 1 0 0 0,0-1 1 0 0,2 2-1 0 0,1 0 2 0 0,0 0-1 0 0,0 0 1 0 0,1-1 0 0 0,-1 0-1 0 0,0 0 1 0 0,1-1 0 0 0,9 0 0 0 0,13 2 86 0 0,50 3 39 0 0,-19-3-39 0 0,-20-4-56 0 0,-34 1-25 0 0,1 0 0 0 0,0 1 0 0 0,0 0 0 0 0,13 1 1 0 0,90 12 228 0 0,-51-8 92 0 0,80 16-144 0 0,-117-19-167 0 0,0 0 0 0 0,25-2 0 0 0,-30-1-5 0 0,0 1 0 0 0,1 1 1 0 0,-1 1-1 0 0,25 5 0 0 0,36 8 192 0 0,-48-10-164 0 0,-14-3-8 0 0,1 0 1 0 0,31-2-1 0 0,7 0 43 0 0,-19 0-11 0 0,16 2-16 0 0,-27 0-26 0 0,1-1 0 0 0,-1-2 0 0 0,0 0 0 0 0,1-1 0 0 0,-1-2 0 0 0,0-1 0 0 0,36-11 0 0 0,-36 10-14 0 0,1 2 0 0 0,0 0 0 0 0,34 1 0 0 0,-28 1 16 0 0,45-7-1 0 0,-27 4 22 0 0,-14 3-57 0 0,-8 0 67 0 0,42 2-1 0 0,21 0 18 0 0,-34 0-28 0 0,-41 1-28 0 0,29-2 1 0 0,45-6 27 0 0,-55 6-26 0 0,-1-2 0 0 0,40-8 0 0 0,-60 9 8 0 0,0 0 1 0 0,0 1-1 0 0,26 2 0 0 0,11-1 35 0 0,66-5 57 0 0,8 6 28 0 0,-46 1-40 0 0,-58-3-99 0 0,0-1 1 0 0,32-8-1 0 0,21-1 49 0 0,101 4 19 0 0,6 5-32 0 0,-130 9 2 0 0,-36-4-46 0 0,32 2-9 0 0,79-1 0 0 0,17-10 0 0 0,-113 3 0 0 0,-15 1 0 0 0,0 0 0 0 0,0 2 0 0 0,1 0 0 0 0,15 2 0 0 0,-10 0 0 0 0,1-1 0 0 0,25-2 0 0 0,-7 0 0 0 0,4-1 0 0 0,-32 0 0 0 0,-1 2 0 0 0,1-1 0 0 0,-1 1 0 0 0,1 1 0 0 0,-1 0 0 0 0,22 5 0 0 0,-26-4 0 0 0,0-1 0 0 0,-1 1 0 0 0,12-1 0 0 0,15 3 0 0 0,-8 1 0 0 0,1-1 0 0 0,34 1 0 0 0,-19-3 0 0 0,-16-1-1 0 0,1-2-1 0 0,-1 0 1 0 0,26-6 0 0 0,-27 3 18 0 0,0 2 0 0 0,1 0 1 0 0,29 2-1 0 0,-43 1-17 0 0,26 3 0 0 0,1-2 0 0 0,52-3 0 0 0,-72 0 18 0 0,35 3 0 0 0,-35-1-8 0 0,-1 0-1 0 0,22-2 0 0 0,-15-1 24 0 0,40 3 0 0 0,-15 1-35 0 0,-22 1 2 0 0,-21-3 0 0 0,-1 1 0 0 0,1 0 0 0 0,12-2 0 0 0,-4 0 0 0 0,83-13 0 0 0,-90 13 0 0 0,12-3 0 0 0,0 0 0 0 0,26 0 0 0 0,-27 4 0 0 0,3 1 0 0 0,-1-2 0 0 0,0 0 0 0 0,37-7 0 0 0,-38 3-11 0 0,-7 3 30 0 0,-1-1 0 0 0,0 0-1 0 0,14-6 1 0 0,-20 6-8 0 0,-1 0 0 0 0,0 1-1 0 0,0-2 1 0 0,0 1 0 0 0,7-7-1 0 0,-6 5 20 0 0,0 0-1 0 0,0-1 0 0 0,6-9 1 0 0,-9 12-17 0 0,-1 2-4 0 0,-1 0 0 0 0,1 0 1 0 0,0 0-1 0 0,0 0 0 0 0,-1 0 1 0 0,1-1-1 0 0,-1 1 0 0 0,1 0 1 0 0,-1 0-1 0 0,1 0 0 0 0,-1-1 1 0 0,0 1-1 0 0,0 0 0 0 0,1-1 1 0 0,-1 1-1 0 0,0 0 0 0 0,0 0 1 0 0,0-1-1 0 0,-1 1 1 0 0,1 0-1 0 0,-1-3 0 0 0,1 0 44 0 0,0 0-1 0 0,0 0 1 0 0,0 0-1 0 0,0-1 1 0 0,2-6-1 0 0,1-12 135 0 0,-3 17-150 0 0,-1 1 1 0 0,1-1 0 0 0,0 1 0 0 0,-1 0 0 0 0,0-1-1 0 0,-1 1 1 0 0,1 0 0 0 0,-1 0 0 0 0,0 0 0 0 0,-5-9 0 0 0,3 3 36 0 0,0 0 0 0 0,1 0 1 0 0,0 0-1 0 0,0 0 0 0 0,1 0 1 0 0,0-17-1 0 0,1 18 0 0 0,0 5-1 0 0,-4-42 228 0 0,-20-85 0 0 0,22 120-265 0 0,-1 0 0 0 0,2 0 1 0 0,0-1-1 0 0,-1-19 0 0 0,3 29-36 0 0,-1 0 0 0 0,1 0-1 0 0,-1 0 1 0 0,0 0 0 0 0,0 1 0 0 0,0-1-1 0 0,0 0 1 0 0,0 0 0 0 0,-1 1 0 0 0,1-1-1 0 0,-1 1 1 0 0,0 0 0 0 0,0-1 0 0 0,0 1-1 0 0,0 0 1 0 0,0 0 0 0 0,-5-4 0 0 0,4 3 1 0 0,-1 0 0 0 0,1 0 0 0 0,0-1 0 0 0,0 1 0 0 0,-3-6 0 0 0,5 7 2 0 0,0 0 1 0 0,1 0 0 0 0,-1 0-1 0 0,0 0 1 0 0,1 0 0 0 0,0 0-1 0 0,-1 0 1 0 0,1 0 0 0 0,0 0-1 0 0,0 0 1 0 0,0 0 0 0 0,0 0-1 0 0,0 0 1 0 0,0 0 0 0 0,1 0-1 0 0,0-3 1 0 0,2-2 7 0 0,-2 0 0 0 0,1-1 0 0 0,-1 1-1 0 0,0 0 1 0 0,0-1 0 0 0,-1 1 0 0 0,0-9 0 0 0,0 13-9 0 0,-1-1 1 0 0,0 0-1 0 0,0 1 0 0 0,0-1 1 0 0,-1 1-1 0 0,1 0 1 0 0,-1-1-1 0 0,0 1 1 0 0,1 0-1 0 0,-1 0 1 0 0,-1 0-1 0 0,1 0 0 0 0,0 0 1 0 0,-1 0-1 0 0,0 1 1 0 0,-3-3-1 0 0,5 4-2 0 0,0-1 0 0 0,0 1 0 0 0,0 0 0 0 0,0 0-1 0 0,0-1 1 0 0,0 1 0 0 0,0 0 0 0 0,0-1 0 0 0,0 1 0 0 0,1-1-1 0 0,-1 1 1 0 0,1-1 0 0 0,-1 1 0 0 0,1-1 0 0 0,0 0 0 0 0,-1 1 0 0 0,1-1-1 0 0,0 1 1 0 0,0-1 0 0 0,0 0 0 0 0,0 1 0 0 0,1-3 0 0 0,0-4 10 0 0,1 0 1 0 0,1 1 0 0 0,4-13 0 0 0,-4 14-5 0 0,-1 0 0 0 0,0-1 0 0 0,3-10 0 0 0,-4 11-6 0 0,-1 0 0 0 0,1 0 0 0 0,-1 1 0 0 0,-1-1 0 0 0,1 0 0 0 0,-1 0 0 0 0,0 1 0 0 0,0-1 0 0 0,0 1 0 0 0,-1-1 0 0 0,0 1 0 0 0,0-1 0 0 0,0 1 0 0 0,-5-7 0 0 0,2 3 0 0 0,0 0 0 0 0,-5-16-1 0 0,9 21 2 0 0,0 0 1 0 0,0 0-1 0 0,0-1 0 0 0,1 1 0 0 0,0 0 0 0 0,0 0 0 0 0,0-1 0 0 0,0 1 1 0 0,1-5-1 0 0,1 1 9 0 0,-1-1-1 0 0,0 0 1 0 0,0 1 0 0 0,-1-1 0 0 0,0 0-1 0 0,-1 0 1 0 0,0 0 0 0 0,0 1 0 0 0,-1-1 0 0 0,0 1-1 0 0,-4-11 1 0 0,0 2-10 0 0,6 15 0 0 0,0 0 0 0 0,-1 0 0 0 0,1 0 0 0 0,-1 0 0 0 0,1 0 0 0 0,-1 0 0 0 0,0 0 0 0 0,0 0 0 0 0,0 0 0 0 0,0 0 0 0 0,0 1 0 0 0,0-1 0 0 0,0 0 0 0 0,-1 1 0 0 0,1-1 0 0 0,-1 1 0 0 0,1-1 0 0 0,-1 1 0 0 0,0 0 0 0 0,1 0 0 0 0,-4-2 0 0 0,-3-1 0 0 0,1 1 0 0 0,-1-1 0 0 0,-6-6 0 0 0,12 9 0 0 0,0-1 0 0 0,1 0 0 0 0,-1 0 0 0 0,1 0 0 0 0,0 0 0 0 0,0 0 0 0 0,0-1 0 0 0,0 1 0 0 0,0 0 0 0 0,0-1 0 0 0,0 1 0 0 0,0-3 0 0 0,-6-14 0 0 0,-15-9 0 0 0,1 3 0 0 0,-12-15 0 0 0,27 32 0 0 0,0 1 0 0 0,-1 0 0 0 0,0 0 0 0 0,0 1 0 0 0,-1-1 0 0 0,1 2 0 0 0,-2-1 0 0 0,1 1 0 0 0,0 0 0 0 0,-1 1 0 0 0,0 0 0 0 0,0 1 0 0 0,-19-6 0 0 0,-5-1-7 0 0,11 3 42 0 0,-38-7 1 0 0,-78-9-14 0 0,-80-11 20 0 0,37 22-14 0 0,80 7-3 0 0,-257-8 33 0 0,152 8-41 0 0,-85 1-17 0 0,-47 4 0 0 0,66 12 0 0 0,-188 2 0 0 0,249-7 32 0 0,1 1 0 0 0,-133-5-32 0 0,255-1 17 0 0,-85-4 30 0 0,135 0-37 0 0,-145-16 108 0 0,43 8-10 0 0,-14-3-88 0 0,88 5 4 0 0,-1 3-1 0 0,0 3 1 0 0,0 2-1 0 0,-79 12 0 0 0,-19-1-12 0 0,75-2-11 0 0,45-6 0 0 0,1 3 0 0 0,-65 15 0 0 0,19 7 11 0 0,86-27-7 0 0,0-1 1 0 0,1 1-1 0 0,-1-1 0 0 0,1 0 1 0 0,-1 1-1 0 0,0-1 0 0 0,0-1 1 0 0,-4 0-1 0 0,-19 0 10 0 0,14 4-14 0 0,0 1 0 0 0,0 0 0 0 0,0 1 0 0 0,1 0 0 0 0,-18 11 0 0 0,12-7 0 0 0,-26 10 0 0 0,11-11 0 0 0,28-7 0 0 0,0-1 0 0 0,0 1 0 0 0,0 1 0 0 0,1-1 0 0 0,-1 1 0 0 0,0 0 0 0 0,1 0 0 0 0,-1 0 0 0 0,1 0 0 0 0,0 1 0 0 0,-1 0 0 0 0,1 0 0 0 0,1 0 0 0 0,-7 6 0 0 0,7-5 0 0 0,-6 7 0 0 0,1 0 0 0 0,0 0 0 0 0,-7 14 0 0 0,13-22 0 0 0,0 1 0 0 0,-1-1 0 0 0,1 0 0 0 0,-1 0 0 0 0,0 0 0 0 0,0 0 0 0 0,0 0 0 0 0,-7 4 0 0 0,7-6 0 0 0,0 1 0 0 0,1 0 0 0 0,-1 1 0 0 0,0-1 0 0 0,1 0 0 0 0,0 1 0 0 0,-1-1 0 0 0,1 1 0 0 0,0 0 0 0 0,0 0 0 0 0,0 0 0 0 0,1 0 0 0 0,-3 5 0 0 0,-2 14 0 0 0,-1 0 0 0 0,-13 27 0 0 0,15-38 0 0 0,1 1 0 0 0,0 0 0 0 0,1 1 0 0 0,0-1 0 0 0,1 0 0 0 0,0 1 0 0 0,1 0 0 0 0,0-1 0 0 0,1 1 0 0 0,1 0 0 0 0,0-1 0 0 0,1 1 0 0 0,0-1 0 0 0,1 1 0 0 0,4 12 0 0 0,41 100 0 0 0,-40-102 0 0 0,-4-10 0 0 0,6 26 0 0 0,-7-27 0 0 0,0-1 0 0 0,1-1 0 0 0,0 1 0 0 0,0 0 0 0 0,7 9 0 0 0,-5-8 0 0 0,0 0 0 0 0,-1 1 0 0 0,5 15 0 0 0,6 68 0 0 0,-15-90 0 0 0,-1 0 0 0 0,0 1 0 0 0,-1-1 0 0 0,1 0 0 0 0,-3 8 0 0 0,-1 19 0 0 0,5-9 0 0 0,0-18 0 0 0,-1 1 0 0 0,0-1 0 0 0,0 0 0 0 0,-1 1 0 0 0,1-1 0 0 0,-1 0 0 0 0,-3 10 0 0 0,-21 41-2 0 0,19-45 4 0 0,0 0 1 0 0,1 0 0 0 0,0 0-1 0 0,-5 25 1 0 0,8-29 10 0 0,-1-1 0 0 0,1 0 0 0 0,-1 0 0 0 0,-1 0 0 0 0,1 0 0 0 0,-1-1 0 0 0,0 1 0 0 0,-9 10 0 0 0,-108 129-3957 0 0,94-113-3648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50:49.303"/>
    </inkml:context>
    <inkml:brush xml:id="br0">
      <inkml:brushProperty name="width" value="0.1" units="cm"/>
      <inkml:brushProperty name="height" value="0.1" units="cm"/>
      <inkml:brushProperty name="color" value="#66CC00"/>
    </inkml:brush>
  </inkml:definitions>
  <inkml:trace contextRef="#ctx0" brushRef="#br0">91 1515 3423 0 0,'-8'-14'693'0'0,"-3"-7"1645"0"0,10 20-2209 0 0,1 1 0 0 0,0-1 0 0 0,0 0 0 0 0,-1 1 0 0 0,1-1 0 0 0,0 1 0 0 0,0-1 0 0 0,0 0 0 0 0,0 1 0 0 0,0-1 0 0 0,0 0 0 0 0,0 1 0 0 0,0-1 0 0 0,0 0 0 0 0,0 1 0 0 0,0-1 0 0 0,0 0 0 0 0,0 1 0 0 0,0-1 0 0 0,0 0 0 0 0,1 1 0 0 0,-1-1 0 0 0,0 1 0 0 0,1-2 0 0 0,0 2-31 0 0,0-1 0 0 0,0 0 0 0 0,1 1 0 0 0,-1-1 0 0 0,0 1 0 0 0,0 0 0 0 0,0-1 0 0 0,0 1 0 0 0,1 0 0 0 0,-1 0 0 0 0,0 0 0 0 0,0 0 0 0 0,0 0-1 0 0,1 0 1 0 0,-1 0 0 0 0,0 0 0 0 0,0 0 0 0 0,2 1 0 0 0,0 0-38 0 0,-1-1-1 0 0,0 1 1 0 0,0 0-1 0 0,0-1 1 0 0,0 1-1 0 0,0 0 1 0 0,0 0-1 0 0,0 1 1 0 0,2 0-1 0 0,-1 2 33 0 0,-1-1 0 0 0,1 1 0 0 0,-1 0 0 0 0,0 0 0 0 0,0 0 0 0 0,0 0 0 0 0,0 0 0 0 0,-1 0 0 0 0,2 8 0 0 0,1 2 580 0 0,-3-13-636 0 0,-1 0 0 0 0,0 0-1 0 0,1 0 1 0 0,-1-1 0 0 0,1 1 0 0 0,-1 0-1 0 0,1 0 1 0 0,0-1 0 0 0,-1 1 0 0 0,1 0-1 0 0,0-1 1 0 0,-1 1 0 0 0,1 0-1 0 0,0-1 1 0 0,0 1 0 0 0,0-1 0 0 0,-1 0-1 0 0,1 1 1 0 0,0-1 0 0 0,0 0 0 0 0,0 1-1 0 0,0-1 1 0 0,0 0 0 0 0,0 0 0 0 0,0 0-1 0 0,0 0 1 0 0,0 1 0 0 0,0-2-1 0 0,0 1 1 0 0,1 0 0 0 0,4-1 226 0 0,0 0 1 0 0,0 0-1 0 0,11-4 0 0 0,-1 1 163 0 0,2 1-67 0 0,-15 2-312 0 0,1 0 0 0 0,-1 0 1 0 0,1 1-1 0 0,-1-1 0 0 0,1 1 0 0 0,-1 0 0 0 0,1 0 0 0 0,-1 0 0 0 0,1 1 0 0 0,-1-1 0 0 0,6 3 1 0 0,35 15 1490 0 0,-33-12-1550 0 0,0-1 0 0 0,0-1 0 0 0,19 5 0 0 0,-8-4-886 0 0,25 4 987 0 0,22 1 320 0 0,-24-5-202 0 0,61-2 0 0 0,-106-3-204 0 0,26-1 67 0 0,-1-2 0 0 0,30-6 0 0 0,18-2 166 0 0,-59 11-196 0 0,1 0-1 0 0,-1 1 1 0 0,21 4-1 0 0,9 0 16 0 0,44-5 59 0 0,-33-2-44 0 0,99 8 197 0 0,-49 1-233 0 0,-60-3-2 0 0,55 7-31 0 0,-76-9 16 0 0,0-1 0 0 0,0-1 0 0 0,38-5 0 0 0,-52 3-5 0 0,0-1 0 0 0,16-5-1 0 0,4-1 33 0 0,-26 8-33 0 0,-1 0-1 0 0,1 0 1 0 0,-1 0 0 0 0,1 0 0 0 0,-1-1-1 0 0,6-2 1 0 0,-7 2 1 0 0,0 0-1 0 0,-1 1 1 0 0,1-1-1 0 0,-1 0 1 0 0,0 0-1 0 0,1 0 1 0 0,-1 0-1 0 0,0 0 1 0 0,0 0-1 0 0,-1-1 1 0 0,2-3 0 0 0,0 1 30 0 0,0 0 1 0 0,0 1 0 0 0,1-1 0 0 0,-1 1 0 0 0,1-1 0 0 0,0 1 0 0 0,0 0 0 0 0,0 0 0 0 0,1 0 0 0 0,0 1 0 0 0,4-5 0 0 0,7-6-17 0 0,-12 11-20 0 0,-1 1 0 0 0,0-1 0 0 0,0 0 0 0 0,0 0 0 0 0,0 0 0 0 0,-1 0 0 0 0,1-1 0 0 0,-1 1 0 0 0,0 0 1 0 0,0-1-1 0 0,0 1 0 0 0,0-1 0 0 0,-1 1 0 0 0,1-1 0 0 0,-1 1 0 0 0,0-1 0 0 0,0 1 0 0 0,0-1 1 0 0,0 1-1 0 0,-2-6 0 0 0,1-17 86 0 0,1 21-70 0 0,1 0 0 0 0,0 0 0 0 0,0 0 0 0 0,0 0-1 0 0,1 0 1 0 0,-1 0 0 0 0,1 1 0 0 0,4-8 0 0 0,-2 6 5 0 0,-1-1 0 0 0,-1 0 0 0 0,3-9 0 0 0,11-37 1 0 0,-12 41 22 0 0,0 0 0 0 0,-1 0 0 0 0,0 0 0 0 0,-1 0 0 0 0,0 0 0 0 0,-1 0 0 0 0,0-20 0 0 0,-2 14-16 0 0,1 0-1 0 0,1 1 1 0 0,0-1 0 0 0,5-20-1 0 0,1-18 110 0 0,-7 49-129 0 0,0 1 0 0 0,-1-1 1 0 0,0 0-1 0 0,-1 1 0 0 0,1-1 0 0 0,-1 1 0 0 0,0 0 0 0 0,-1-1 0 0 0,1 1 0 0 0,-1 0 1 0 0,-1 0-1 0 0,1 1 0 0 0,-6-8 0 0 0,2 3 24 0 0,1-1 1 0 0,-7-16-1 0 0,9 17-6 0 0,0 0 0 0 0,1-1 0 0 0,0 0 0 0 0,1 1 0 0 0,0-1 0 0 0,0 0 0 0 0,1 0-1 0 0,1-1 1 0 0,0 1 0 0 0,3-20 0 0 0,-2 21-24 0 0,0-1 0 0 0,-1 1 0 0 0,0-1 1 0 0,0 0-1 0 0,-1 1 0 0 0,-1 0 0 0 0,0-1 0 0 0,-4-14 0 0 0,-4-23-7 0 0,9 36 0 0 0,-2-1 0 0 0,-3-14 0 0 0,4 23 0 0 0,1 0 0 0 0,-1 1 0 0 0,1-1 0 0 0,-1 0 0 0 0,0 1 0 0 0,-1-1 0 0 0,1 1 0 0 0,-1 0 0 0 0,1 0 0 0 0,-7-6 0 0 0,-3-2 11 0 0,1 0-1 0 0,-13-17 1 0 0,18 20-7 0 0,-1 0 0 0 0,0 0 0 0 0,-1 0 0 0 0,1 1 0 0 0,-2 0 0 0 0,1 0 0 0 0,-17-10 0 0 0,-118-42-4 0 0,68 29 0 0 0,51 22 0 0 0,-2 1 0 0 0,1 1 0 0 0,-48-4 0 0 0,46 6 0 0 0,-118-13 0 0 0,-91-14 0 0 0,226 29 0 0 0,-102-22 0 0 0,93 19 0 0 0,0-1 0 0 0,1-1 0 0 0,-32-16 0 0 0,25 10 0 0 0,-1 2 0 0 0,-36-10 0 0 0,42 14 0 0 0,-1 2 0 0 0,0 0 0 0 0,0 2 0 0 0,0 1 0 0 0,0 0 0 0 0,-31 2 0 0 0,41 0 0 0 0,-2 0 0 0 0,0 0 0 0 0,1 0 0 0 0,0 1 0 0 0,-19 3 0 0 0,27-3 0 0 0,1 0 0 0 0,-1 0 0 0 0,0 1 0 0 0,0-1 0 0 0,1 1 0 0 0,-1 0 0 0 0,1 0 0 0 0,-1 0 0 0 0,1 0 0 0 0,0 1 0 0 0,0 0 0 0 0,0-1 0 0 0,0 1 0 0 0,-4 6 0 0 0,-35 45 0 0 0,20-27 0 0 0,-34 57 0 0 0,46-62-9 0 0,1-1 0 0 0,1 1 0 0 0,1 1 0 0 0,-6 36 0 0 0,-2 6-10 0 0,8-34 19 0 0,-4 53 0 0 0,9-56 0 0 0,2 1 0 0 0,6 44 0 0 0,-1-27 0 0 0,-3-26 0 0 0,2 0 0 0 0,7 25 0 0 0,-5-24 0 0 0,5 38 0 0 0,-10-44 0 0 0,-1 1 0 0 0,-1-1 0 0 0,0 0 0 0 0,-4 18 0 0 0,1-8 0 0 0,0 64 0 0 0,-4 72 0 0 0,-18 58-1061 0 0,2-75-6156 0 0,13-80 1007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51:54.704"/>
    </inkml:context>
    <inkml:brush xml:id="br0">
      <inkml:brushProperty name="width" value="0.1" units="cm"/>
      <inkml:brushProperty name="height" value="0.1" units="cm"/>
      <inkml:brushProperty name="color" value="#66CC00"/>
    </inkml:brush>
  </inkml:definitions>
  <inkml:trace contextRef="#ctx0" brushRef="#br0">783 1478 3367 0 0,'-12'-7'396'0'0,"0"0"-1"0"0,-15-13 1 0 0,17 12 135 0 0,0 1 1 0 0,0 0-1 0 0,-20-10 0 0 0,25 16-183 0 0,-1-1 0 0 0,1 0-1 0 0,0 1 1 0 0,-11-1 0 0 0,14 2-221 0 0,0 0 1 0 0,-1 0 0 0 0,1 0 0 0 0,-1 0-1 0 0,1 0 1 0 0,-1 0 0 0 0,1 1 0 0 0,0-1-1 0 0,-1 1 1 0 0,1-1 0 0 0,0 1 0 0 0,0 0-1 0 0,-3 2 1 0 0,1-2-68 0 0,0 1-1 0 0,1 0 1 0 0,-1-1 0 0 0,0 1 0 0 0,-5 0-1 0 0,-8 3 103 0 0,-12 6 171 0 0,7-1 235 0 0,0-1-1 0 0,-1-1 0 0 0,0-1 0 0 0,-44 7 0 0 0,52-12-273 0 0,0 1 0 0 0,-1 1 0 0 0,-15 6-1 0 0,-21 5 155 0 0,37-12-319 0 0,11-1-42 0 0,0-1 1 0 0,0 0-1 0 0,0 0 1 0 0,0-1-1 0 0,0 1 1 0 0,0-1-1 0 0,0 0 1 0 0,0 0-1 0 0,0 0 1 0 0,0 0-1 0 0,-7-2 1 0 0,11 1-58 0 0,-1 1 0 0 0,1 0 0 0 0,0 0 0 0 0,0 0 0 0 0,0 0 0 0 0,0 0 0 0 0,-1 0 0 0 0,1 0 0 0 0,0 0 0 0 0,0 0 0 0 0,0 0 1 0 0,-1 0-1 0 0,1 0 0 0 0,0 0 0 0 0,0 0 0 0 0,0 0 0 0 0,0 0 0 0 0,-1 0 0 0 0,1 0 0 0 0,0 0 0 0 0,0 0 0 0 0,0 0 0 0 0,0 0 0 0 0,-1 0 1 0 0,1 0-1 0 0,0 0 0 0 0,0 1 0 0 0,0-1 0 0 0,0 0 0 0 0,-1 0 0 0 0,1 0 0 0 0,0 0 0 0 0,0 0 0 0 0,0 0 0 0 0,0 1 0 0 0,0-1 0 0 0,0 0 1 0 0,0 0-1 0 0,0 0 0 0 0,-1 0 0 0 0,1 1 0 0 0,0-1 0 0 0,0 0 0 0 0,0 0 0 0 0,0 0 0 0 0,0 0 0 0 0,0 1 0 0 0,0-1 0 0 0,0 0 0 0 0,0 0 1 0 0,0 0-1 0 0,0 1 0 0 0,0-1 0 0 0,0 0 0 0 0,0 0 0 0 0,1 1-13 0 0,-1-1-1 0 0,0 0 1 0 0,0 0 0 0 0,1 1-1 0 0,-1-1 1 0 0,0 0 0 0 0,0 0-1 0 0,1 1 1 0 0,-1-1 0 0 0,0 0-1 0 0,1 0 1 0 0,-1 0 0 0 0,1 0-1 0 0,-1 1 1 0 0,0-1 0 0 0,1 0-1 0 0,-1 0 1 0 0,0 0 0 0 0,1 0-1 0 0,-1 0 1 0 0,1 0 0 0 0,-1 0-1 0 0,0 0 1 0 0,1 0 0 0 0,-1 0-1 0 0,0 0 1 0 0,1 0 0 0 0,-1 0-1 0 0,1 0 1 0 0,-1-1 0 0 0,0 1-1 0 0,1 0 1 0 0,-1 0 0 0 0,0 0-1 0 0,1-1 1 0 0,-1 1 0 0 0,0 0 0 0 0,1-1-1 0 0,10-3 166 0 0,1-1-1 0 0,0 1 0 0 0,0 1 1 0 0,0 0-1 0 0,0 1 0 0 0,0 0 1 0 0,16 1-1 0 0,-11-1-128 0 0,16-1 53 0 0,-1 1-1 0 0,1 2 1 0 0,-1 1 0 0 0,58 9-1 0 0,-70-4-63 0 0,-1 1-1 0 0,0 1 0 0 0,0 0 1 0 0,25 16-1 0 0,-44-23-40 0 0,8 2 11 0 0,0 0 0 0 0,1 0 1 0 0,-1 0-1 0 0,9 1 0 0 0,13 4 58 0 0,-5-1 33 0 0,46 6 1 0 0,-35-7-71 0 0,-22-5-8 0 0,0-1 1 0 0,1 0 0 0 0,-1-1-1 0 0,0-1 1 0 0,28-6-1 0 0,-3 1 3 0 0,-2 1 17 0 0,4-1 160 0 0,74-2 1 0 0,-42 11-153 0 0,41-2 1 0 0,-93-1-19 0 0,1-1-1 0 0,-1-1 1 0 0,28-8-1 0 0,-33 7-18 0 0,0 0-1 0 0,1 1 1 0 0,-1 1-1 0 0,1 1 1 0 0,-1 0-1 0 0,1 1 0 0 0,-1 1 1 0 0,25 4-1 0 0,19 2-15 0 0,-32-2 26 0 0,30 0-1 0 0,-33-4 40 0 0,-1 2 0 0 0,28 6-1 0 0,-4 0 100 0 0,65 6 0 0 0,-87-13-45 0 0,0 2-1 0 0,30 8 0 0 0,-48-11-97 0 0,0 0 0 0 0,-1 0 0 0 0,1-1 0 0 0,0 0 1 0 0,10-1-1 0 0,9-1 44 0 0,46-2 82 0 0,-45 2-64 0 0,-1 1 0 0 0,30 2 0 0 0,-5-1-27 0 0,-21-1 12 0 0,5-3-59 0 0,-30 3 0 0 0,1 0 0 0 0,-1 0 1 0 0,1 1-1 0 0,0 0 0 0 0,10 1 0 0 0,-5 0 0 0 0,0 0 0 0 0,1-1 1 0 0,-1 0-1 0 0,0-1 0 0 0,0 0 0 0 0,17-4 0 0 0,-6-5 25 0 0,-21 9-28 0 0,1 0 0 0 0,-1-1-1 0 0,1 1 1 0 0,-1 0 0 0 0,1 0 0 0 0,-1 0 0 0 0,1 1 0 0 0,0-1 0 0 0,-1 1 0 0 0,1-1 0 0 0,0 1 0 0 0,0 0-1 0 0,-1 0 1 0 0,1 0 0 0 0,5 1 0 0 0,17 1 31 0 0,-4-1-10 0 0,-16 0-27 0 0,-1 0 0 0 0,0 0 0 0 0,0 0 0 0 0,1 0 0 0 0,-1 0 0 0 0,0 1 0 0 0,0 0 0 0 0,7 4 0 0 0,-9-5 5 0 0,1-1-1 0 0,0 1 0 0 0,-1 0 1 0 0,1-1-1 0 0,0 1 1 0 0,0-1-1 0 0,-1 0 1 0 0,1 0-1 0 0,0 0 1 0 0,0 0-1 0 0,4-1 0 0 0,5 0 7 0 0,27 3-11 0 0,-32-2 5 0 0,1 0 0 0 0,-1 0 0 0 0,1 1-1 0 0,-1 0 1 0 0,1 1 0 0 0,8 3 0 0 0,8 0 14 0 0,-13-3-12 0 0,0 0-1 0 0,0 0 0 0 0,1-1 0 0 0,-1-1 1 0 0,0 0-1 0 0,1-1 0 0 0,-1 0 0 0 0,0-1 0 0 0,0 0 1 0 0,1 0-1 0 0,16-8 0 0 0,23-15 59 0 0,-23 10-66 0 0,21-5 1 0 0,-13 17 0 0 0,-29 0 10 0 0,0 1-1 0 0,0 1 1 0 0,1-1 0 0 0,-1 1-1 0 0,0 1 1 0 0,0-1 0 0 0,14 2-1 0 0,-8-1-22 0 0,-12 0 13 0 0,-1 0 0 0 0,0 0 0 0 0,1 0 0 0 0,-1 0 0 0 0,1 0 0 0 0,-1 0 0 0 0,0 0 0 0 0,1 0 0 0 0,-1 0 0 0 0,1 0 0 0 0,-1 0 0 0 0,0 0 0 0 0,1-1 0 0 0,-1 1 0 0 0,0 0 0 0 0,1 0 0 0 0,-1 0 0 0 0,0 0 0 0 0,1-1 0 0 0,-1 1 0 0 0,0 0 0 0 0,1 0 0 0 0,-1-1 0 0 0,0 1 0 0 0,0 0 0 0 0,1-1 0 0 0,2-3 0 0 0,17-7 38 0 0,-19 10-26 0 0,1 1-1 0 0,0-1 1 0 0,-1 0-1 0 0,1 1 1 0 0,-1-1-1 0 0,1 0 1 0 0,-1 0-1 0 0,1 0 1 0 0,-1-1-1 0 0,0 1 1 0 0,1 0 0 0 0,1-3-1 0 0,-3 3 0 0 0,0-1-1 0 0,0 1 1 0 0,0-1-1 0 0,0 1 1 0 0,-1-1-1 0 0,1 1 1 0 0,0 0-1 0 0,-1-1 1 0 0,1 1-1 0 0,-2-3 1 0 0,-1-9 41 0 0,3-10 75 0 0,1 16-107 0 0,-1 0 0 0 0,0 0 0 0 0,0 0 0 0 0,-1 0 0 0 0,0 0 0 0 0,0 0 0 0 0,-3-8 0 0 0,0 1 0 0 0,1 0 0 0 0,1 0 0 0 0,0 0 0 0 0,1 0 1 0 0,0 0-1 0 0,1 0 0 0 0,0 0 0 0 0,5-26 0 0 0,9-118 289 0 0,-12 137-270 0 0,-2-39 0 0 0,-1 47-23 0 0,1 0-1 0 0,0 0 1 0 0,1 0 0 0 0,0 0-1 0 0,1 0 1 0 0,0 0 0 0 0,7-21-1 0 0,21-55 49 0 0,-29 86-64 0 0,0-1 0 0 0,0 1 0 0 0,0 0 0 0 0,-1 0 0 0 0,1-1 0 0 0,-1 1 0 0 0,0 0 0 0 0,0-1 0 0 0,0 1-1 0 0,-1-6 1 0 0,-10-34 39 0 0,8 34-16 0 0,0 0-1 0 0,1 0 1 0 0,-2-11-1 0 0,2-4 66 0 0,1-41 0 0 0,2 56-66 0 0,1-1 0 0 0,-1 1 0 0 0,1-1 0 0 0,1 1 0 0 0,0-1 0 0 0,0 1 0 0 0,6-10 0 0 0,-7 14-19 0 0,0 0-1 0 0,0 0 1 0 0,0 0 0 0 0,-1 0-1 0 0,1-1 1 0 0,-2 1 0 0 0,1 0-1 0 0,0-1 1 0 0,-1 1 0 0 0,0 0-1 0 0,-1-11 1 0 0,-1 8 2 0 0,1-1-1 0 0,-2 1 1 0 0,1 0-1 0 0,-1 0 1 0 0,0 0 0 0 0,-8-13-1 0 0,9 17-1 0 0,1-1 1 0 0,-1 1-1 0 0,1-1 0 0 0,0 0 1 0 0,0 1-1 0 0,0-1 1 0 0,1 0-1 0 0,0 0 0 0 0,0 0 1 0 0,1-8-1 0 0,0 7 1 0 0,-1 0 0 0 0,0 0 0 0 0,0 0-1 0 0,-1 0 1 0 0,0 0 0 0 0,-2-9 0 0 0,1 7-4 0 0,-1 0 0 0 0,0 0 0 0 0,-1 0 0 0 0,0 0 0 0 0,0 1 0 0 0,-1 0 0 0 0,0 0 0 0 0,0 0 0 0 0,-1 0 0 0 0,-9-9 0 0 0,2 6 0 0 0,1 0 0 0 0,-2 0 0 0 0,-16-8 0 0 0,20 15 0 0 0,0 0 0 0 0,0 0 0 0 0,0 1 0 0 0,0 1 0 0 0,0-1 0 0 0,0 2 0 0 0,0-1 0 0 0,-13 3 0 0 0,5-2 0 0 0,-165 8-63 0 0,171-7 62 0 0,-80 0 1 0 0,49-2 0 0 0,-115 10 0 0 0,73-3 0 0 0,-242 5 0 0 0,176-20 0 0 0,65 2 0 0 0,34 4 0 0 0,0 4 0 0 0,-70 8 0 0 0,-49 5 0 0 0,-6-15 0 0 0,69-1 0 0 0,76 2 0 0 0,0-1 0 0 0,0-2 0 0 0,-32-6 0 0 0,-12 0 0 0 0,12 2 0 0 0,43 5 0 0 0,0 0 0 0 0,-38-10 0 0 0,9 0 0 0 0,-1 2 0 0 0,-65-4 0 0 0,53 8 0 0 0,-142-7 0 0 0,165 11 0 0 0,-170 6 53 0 0,196-2-54 0 0,0 0 0 0 0,0 0 0 0 0,0 1 0 0 0,1 1 0 0 0,-1 1 0 0 0,1 0 0 0 0,0 0 0 0 0,0 1 0 0 0,1 1 0 0 0,-20 14 0 0 0,6-1-802 0 0,1 2 0 0 0,1 0 1 0 0,-32 39-1 0 0,20-19-844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52:01.004"/>
    </inkml:context>
    <inkml:brush xml:id="br0">
      <inkml:brushProperty name="width" value="0.1" units="cm"/>
      <inkml:brushProperty name="height" value="0.1" units="cm"/>
      <inkml:brushProperty name="color" value="#66CC00"/>
    </inkml:brush>
  </inkml:definitions>
  <inkml:trace contextRef="#ctx0" brushRef="#br0">3978 23 3767 0 0,'-21'15'392'0'0,"14"-6"-350"0"0,0 0 0 0 0,-1 0 0 0 0,-10 8 0 0 0,17-16 18 0 0,0-1 0 0 0,0 1 0 0 0,-1-1 0 0 0,1 0 0 0 0,0 1 0 0 0,0-1-1 0 0,0 0 1 0 0,0 0 0 0 0,0 0 0 0 0,-1 0 0 0 0,1 0 0 0 0,0 0-1 0 0,0 0 1 0 0,0 0 0 0 0,0 0 0 0 0,0 0 0 0 0,-2-1 0 0 0,-25-8 4093 0 0,13 3-1384 0 0,-1 7-2102 0 0,16-1-635 0 0,-1 1 1 0 0,0-1-1 0 0,1 0 0 0 0,-1 0 1 0 0,0 0-1 0 0,0 0 1 0 0,1 0-1 0 0,-1 0 0 0 0,0 0 1 0 0,1 0-1 0 0,-1 0 0 0 0,0 0 1 0 0,0 0-1 0 0,1 0 1 0 0,-1 0-1 0 0,0-1 0 0 0,1 1 1 0 0,-1 0-1 0 0,0-1 0 0 0,1 1 1 0 0,-1 0-1 0 0,0-1 0 0 0,1 1 1 0 0,-1-1-1 0 0,1 1 1 0 0,-1-1-1 0 0,1 1 0 0 0,-1-1 1 0 0,1 1-1 0 0,-1-1 0 0 0,1 1 1 0 0,-1-1-1 0 0,1 0 1 0 0,0 1-1 0 0,-1-2 0 0 0,-2-3 184 0 0,0-1 178 0 0,0 1 1 0 0,-1-1-1 0 0,0 1 0 0 0,-8-9 1 0 0,11 13-351 0 0,-1 0 0 0 0,1 0 0 0 0,0 0 0 0 0,0 0 0 0 0,0 1 1 0 0,0-1-1 0 0,-1 0 0 0 0,1 1 0 0 0,0-1 0 0 0,-1 1 0 0 0,1 0 1 0 0,0-1-1 0 0,-1 1 0 0 0,1 0 0 0 0,-1 0 0 0 0,1-1 0 0 0,0 1 1 0 0,-1 1-1 0 0,1-1 0 0 0,-1 0 0 0 0,1 0 0 0 0,0 0 0 0 0,-1 1 1 0 0,1-1-1 0 0,0 0 0 0 0,-1 1 0 0 0,-1 1 0 0 0,-2 0-21 0 0,1 0-1 0 0,-1 0 1 0 0,0-1 0 0 0,0 1-1 0 0,1-1 1 0 0,-1 0-1 0 0,0 0 1 0 0,0-1 0 0 0,0 0-1 0 0,-9 0 1 0 0,2-1 305 0 0,0-2 0 0 0,-23-6 0 0 0,6 1 335 0 0,16 6-537 0 0,0 0 0 0 0,1 1 0 0 0,-1 1 0 0 0,0 0 0 0 0,0 1 0 0 0,-23 4-1 0 0,-11 1 138 0 0,8-2-28 0 0,0 2 0 0 0,1 2-1 0 0,-67 22 1 0 0,78-22-174 0 0,0-1 0 0 0,-1-1 0 0 0,-46 3 0 0 0,-84-5 387 0 0,122-4-266 0 0,2 1-15 0 0,-57 11-1 0 0,66-7-80 0 0,-1-2 0 0 0,0 0 0 0 0,0-2 0 0 0,-34-2 0 0 0,-74-4 338 0 0,29 3-168 0 0,87 2-237 0 0,-35 3 0 0 0,-2 1 7 0 0,-8 2 1 0 0,48-4-18 0 0,-1 0 0 0 0,1-1 1 0 0,-17-1-1 0 0,-96-1-9 0 0,13 0 0 0 0,94 0 1 0 0,-14 0 96 0 0,-48-10 0 0 0,-95-15 202 0 0,57 10-145 0 0,-66-16-26 0 0,136 28-76 0 0,-79 3-1 0 0,59 2-26 0 0,-29 6-25 0 0,37-2 0 0 0,42-4 0 0 0,10 0 0 0 0,1 0 0 0 0,-1-1 0 0 0,-17-2 0 0 0,1-2 0 0 0,-98-12 0 0 0,107 15 0 0 0,-2 0 0 0 0,1 2 0 0 0,0 0 0 0 0,-28 6 0 0 0,17-1 0 0 0,0-1 0 0 0,-57 1 0 0 0,63-9-2 0 0,20 2 10 0 0,0 1 1 0 0,0-1-1 0 0,1 1 0 0 0,-1 0 0 0 0,0 0 1 0 0,0 0-1 0 0,-6 1 0 0 0,-48 24 56 0 0,56-25-64 0 0,-3 1 0 0 0,1 0 0 0 0,0 0 0 0 0,-1 1 0 0 0,1-1 0 0 0,0 1 0 0 0,0 0 0 0 0,0 0 0 0 0,-6 4 0 0 0,-10 22 0 0 0,17-22 0 0 0,-1-1 0 0 0,1 1 0 0 0,-8 7 0 0 0,8-10 0 0 0,1 0 0 0 0,-1 1 0 0 0,1-1 0 0 0,0 0 0 0 0,0 1 0 0 0,0 0 0 0 0,0-1 0 0 0,1 1 0 0 0,-1 0 0 0 0,0 5 0 0 0,-6 45 0 0 0,7-42 0 0 0,-1 0 0 0 0,0-1 0 0 0,-5 16 0 0 0,4-15 0 0 0,1-1 0 0 0,0 0 0 0 0,0 0 0 0 0,1 1 0 0 0,0-1 0 0 0,2 19 0 0 0,0-18 0 0 0,-1-1 0 0 0,0 1 0 0 0,-1-1 0 0 0,0 1 0 0 0,-6 22 0 0 0,3-18 0 0 0,0 1 0 0 0,1 0 0 0 0,0 29 0 0 0,0-17 0 0 0,2 5 0 0 0,2 1 0 0 0,6 55 0 0 0,-3-53 0 0 0,-1-6 0 0 0,-2-14 0 0 0,1 0 0 0 0,0 0 0 0 0,7 25 0 0 0,-4-30 10 0 0,1 0 0 0 0,0 0 1 0 0,0-1-1 0 0,12 15 0 0 0,-9-13 12 0 0,-1 0 0 0 0,12 24 0 0 0,-3 2-11 0 0,36 64 0 0 0,-47-94 3 0 0,1 0 0 0 0,0-1 0 0 0,0 0 1 0 0,1 0-1 0 0,0-1 0 0 0,0 1 0 0 0,1-2 0 0 0,9 7 0 0 0,12 4 49 0 0,38 16-1 0 0,-60-29-61 0 0,12 3 26 0 0,0-1 0 0 0,0 0-1 0 0,1-1 1 0 0,0-1 0 0 0,26 1 0 0 0,4 1 4 0 0,-19-2 2 0 0,1-2 0 0 0,0-2 0 0 0,-1-1 0 0 0,1-1 0 0 0,49-10-1 0 0,69-6 109 0 0,-55 8-79 0 0,134-2-62 0 0,2 18 0 0 0,-30 12 41 0 0,-63-5-18 0 0,17-10-23 0 0,-80-1 9 0 0,-9 0 19 0 0,105 16-1 0 0,-83-4-27 0 0,-41-8 0 0 0,58 17 0 0 0,-63-10 0 0 0,0-2 0 0 0,82 9 0 0 0,-76-18 21 0 0,-1-1 1 0 0,81-11-1 0 0,-65 0-10 0 0,119-12 42 0 0,-148 20-53 0 0,2-1 0 0 0,66 4 0 0 0,-91 1 0 0 0,0-1 0 0 0,0 2 0 0 0,0 0 0 0 0,0 0 0 0 0,0 1 0 0 0,-1 0 0 0 0,0 1 0 0 0,0 0 0 0 0,15 10 0 0 0,-11-6 0 0 0,0 0 0 0 0,0-1 0 0 0,22 7 0 0 0,-18-10 0 0 0,-12-3 0 0 0,-1 0 0 0 0,0 0 0 0 0,0 0 0 0 0,6 4 0 0 0,-2-1 0 0 0,1 0 0 0 0,0 0 0 0 0,0-1 0 0 0,0-1 0 0 0,0 0 0 0 0,1 0 0 0 0,0-1 0 0 0,-1 0 0 0 0,1-1 0 0 0,0-1 0 0 0,-1 0 0 0 0,1 0 0 0 0,0-1 0 0 0,0-1 0 0 0,-1 0 0 0 0,21-6 0 0 0,13-6 12 0 0,-23 6 1 0 0,0 2 0 0 0,1 0 0 0 0,27-2 0 0 0,-47 7-28 0 0,-1 1 1 0 0,0 0-1 0 0,1 0 0 0 0,-1 0 0 0 0,1 0 1 0 0,-1 0-1 0 0,1 0 0 0 0,-1 1 0 0 0,1-1 1 0 0,-1 1-1 0 0,0 0 0 0 0,1 0 0 0 0,-1 0 1 0 0,0 0-1 0 0,0 0 0 0 0,1 0 0 0 0,-1 1 1 0 0,0-1-1 0 0,0 0 0 0 0,-1 1 1 0 0,1 0-1 0 0,0 0 0 0 0,0-1 0 0 0,-1 1 1 0 0,1 0-1 0 0,-1 0 0 0 0,0 0 0 0 0,1 1 1 0 0,-1-1-1 0 0,0 0 0 0 0,0 0 0 0 0,-1 1 1 0 0,1-1-1 0 0,0 0 0 0 0,-1 1 0 0 0,1 3 1 0 0,0 7-485 0 0,0-1 1 0 0,-1 1 0 0 0,0 0 0 0 0,-1 0 0 0 0,-4 20-1 0 0,0 2-886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53:25.903"/>
    </inkml:context>
    <inkml:brush xml:id="br0">
      <inkml:brushProperty name="width" value="0.1" units="cm"/>
      <inkml:brushProperty name="height" value="0.1" units="cm"/>
      <inkml:brushProperty name="color" value="#66CC00"/>
    </inkml:brush>
  </inkml:definitions>
  <inkml:trace contextRef="#ctx0" brushRef="#br0">4654 1889 4487 0 0,'-2'-1'81'0'0,"1"0"0"0"0,-1 1 0 0 0,1-1 0 0 0,-1 0 0 0 0,1 0 0 0 0,0 0 0 0 0,-1 0 0 0 0,1 0 0 0 0,0 0 0 0 0,0 0 0 0 0,-2-2 0 0 0,3 2-8 0 0,0 0-1 0 0,-1-1 0 0 0,1 1 1 0 0,0 0-1 0 0,0 0 1 0 0,0 0-1 0 0,0 0 0 0 0,0 0 1 0 0,0 0-1 0 0,0 0 1 0 0,0 0-1 0 0,1-1 0 0 0,0-15 183 0 0,-1 6 1156 0 0,0 0 0 0 0,3-15-1 0 0,-3 26-1334 0 0,1-1 0 0 0,-1 0 0 0 0,0 0 0 0 0,0 1-1 0 0,0-1 1 0 0,0 0 0 0 0,-1 0 0 0 0,1 1 0 0 0,0-1 0 0 0,0 0-1 0 0,0 0 1 0 0,-1 1 0 0 0,1-1 0 0 0,0 0 0 0 0,0 1 0 0 0,-1-1-1 0 0,1 0 1 0 0,-1 1 0 0 0,1-1 0 0 0,-1 1 0 0 0,1-1 0 0 0,-1 1-1 0 0,1-1 1 0 0,-1 1 0 0 0,1-1 0 0 0,-1 1 0 0 0,0-1 0 0 0,1 1-1 0 0,-1 0 1 0 0,0-1 0 0 0,1 1 0 0 0,-1 0 0 0 0,0 0-1 0 0,1-1 1 0 0,-1 1 0 0 0,0 0 0 0 0,0 0 0 0 0,1 0 0 0 0,-1 0-1 0 0,-1 0 1 0 0,-5-1 173 0 0,-1 1 1 0 0,1 0-1 0 0,-11 1 0 0 0,6 0 133 0 0,5-1 83 0 0,-1 0 0 0 0,1 1-1 0 0,-1 0 1 0 0,-9 2 0 0 0,14-2-536 0 0,0 0 0 0 0,0 0-1 0 0,1 0 1 0 0,-1 1 0 0 0,0-1 0 0 0,1 1 0 0 0,-1-1 0 0 0,1 1 0 0 0,-1 0 0 0 0,1 0 0 0 0,0 0-1 0 0,-1 1 1 0 0,-1 3 0 0 0,-3 4 189 0 0,6-7-52 0 0,0-1 0 0 0,-1 0 0 0 0,1 1 0 0 0,-1-1 0 0 0,1 0 0 0 0,-1 0 0 0 0,0 0 0 0 0,-3 3 0 0 0,-9 0 502 0 0,13-5-512 0 0,-1 0 1 0 0,1 1-1 0 0,-1-1 1 0 0,1 1-1 0 0,-1-1 0 0 0,1 1 1 0 0,-1 0-1 0 0,1 0 1 0 0,0 0-1 0 0,-1 0 1 0 0,1 0-1 0 0,-2 1 1 0 0,-6 9 31 0 0,8-9-67 0 0,-1 0 1 0 0,1-1-1 0 0,-1 1 0 0 0,1 0 0 0 0,-1-1 0 0 0,0 1 0 0 0,1-1 1 0 0,-1 1-1 0 0,0-1 0 0 0,0 0 0 0 0,0 1 0 0 0,-4 0 1 0 0,-6 2 98 0 0,11-3-74 0 0,-1 0 0 0 0,0-1 0 0 0,0 1 0 0 0,0 0 0 0 0,0-1 0 0 0,0 0 0 0 0,0 1 0 0 0,-2-1 0 0 0,-10-1 246 0 0,1 0 0 0 0,-22-5 0 0 0,21 3-171 0 0,0 0 1 0 0,-23 0-1 0 0,33 3-90 0 0,0-1-1 0 0,-1 0 1 0 0,1 0-1 0 0,0 0 1 0 0,0 0-1 0 0,0-1 1 0 0,0 1-1 0 0,0-1 1 0 0,0 0-1 0 0,1 0 1 0 0,-1-1-1 0 0,1 1 1 0 0,-1-1-1 0 0,1 0 1 0 0,0 0-1 0 0,0 0 1 0 0,-3-4 0 0 0,0 2 20 0 0,0 0 1 0 0,0 1 0 0 0,-1 0-1 0 0,-7-4 1 0 0,-9-6 232 0 0,-4-4-77 0 0,-48-30 195 0 0,59 39-292 0 0,-1 0-1 0 0,-1 1 0 0 0,-36-11 1 0 0,46 18-95 0 0,1 0 1 0 0,-1 0-1 0 0,0 1 1 0 0,0 0-1 0 0,1 1 1 0 0,-1 0-1 0 0,-10 2 1 0 0,9-1 0 0 0,0-1 0 0 0,0 0 1 0 0,-1-1-1 0 0,-13 0 0 0 0,-13-2 70 0 0,24 1-40 0 0,1 1 1 0 0,0-1 0 0 0,-17-5-1 0 0,9 3-2 0 0,-9-3 68 0 0,10 0-22 0 0,-1 1 1 0 0,-34-6-1 0 0,26 8-10 0 0,19 2-38 0 0,0 0 1 0 0,-1 0-1 0 0,-12-4 0 0 0,11 2 8 0 0,-1 1 0 0 0,-1 0 1 0 0,-12 0-1 0 0,-11-2-31 0 0,-35-6 45 0 0,61 9 149 0 0,1 1 0 0 0,-1 0 1 0 0,1 0-1 0 0,-1 0 0 0 0,1 1 0 0 0,-1 0 0 0 0,1 1 0 0 0,-16 5 1 0 0,2-2 27 0 0,-44 3-305 0 0,-56 12-1617 0 0,114-18 1678 0 0,-1 0 0 0 0,1 1 0 0 0,0 0 0 0 0,-16 7 0 0 0,-15 6 3 0 0,29-14 24 0 0,0 0-1 0 0,-1 0 1 0 0,1-1-1 0 0,-1 0 1 0 0,-14-2-1 0 0,11 1 24 0 0,2 1-2 0 0,0 1 0 0 0,0 0 0 0 0,-12 3 0 0 0,-18 4-10 0 0,31-9-6 0 0,0 0 1 0 0,0 0 0 0 0,-20-4-1 0 0,-16 0 34 0 0,31 3-14 0 0,0-1 0 0 0,-25-5 0 0 0,26 4 5 0 0,-1 0 0 0 0,-25 0 0 0 0,-48-8 21 0 0,4 3 0 0 0,54 4-22 0 0,-87 0 11 0 0,104 3-49 0 0,-1-1 0 0 0,0 0 0 0 0,-22-7 0 0 0,-11-2 53 0 0,44 10-63 0 0,-1 0 0 0 0,1 0 1 0 0,0-1-1 0 0,0 0 0 0 0,-7-3 0 0 0,7 2 0 0 0,1 1-1 0 0,-1 1 1 0 0,0-1 0 0 0,0 0 0 0 0,0 1-1 0 0,-6-1 1 0 0,-20-4 16 0 0,19 4-4 0 0,-1 0 0 0 0,-21-2 0 0 0,-46-3-19 0 0,58 4 5 0 0,1 1 0 0 0,-1 1 0 0 0,-21 1 1 0 0,-171 17 49 0 0,193-17-41 0 0,0 0-1 0 0,1-2 1 0 0,-1 0 0 0 0,-26-7-1 0 0,-30-3 59 0 0,-13 0-59 0 0,-122-3 170 0 0,195 16-181 0 0,-1 1 0 0 0,1 1 0 0 0,0 0 0 0 0,0 1 0 0 0,0 0 0 0 0,1 2 0 0 0,-1 0 0 0 0,-14 8 0 0 0,-61 16 0 0 0,-3-4 0 0 0,77-23 12 0 0,-1 1 1 0 0,0-2-1 0 0,1 0 0 0 0,-35-2 0 0 0,35 0-9 0 0,2 1 22 0 0,-4 0 14 0 0,-16-9-39 0 0,30 7 6 0 0,-1 0 0 0 0,0 1 0 0 0,0-1 0 0 0,0 1-1 0 0,-11 2 1 0 0,10-2 0 0 0,1 1 0 0 0,-1-1 0 0 0,1 0-1 0 0,-8-2 1 0 0,10 1 10 0 0,0 1 0 0 0,0-2 0 0 0,1 1 0 0 0,-1 0 0 0 0,1-1 0 0 0,-1 1 0 0 0,1-1 0 0 0,0 0 0 0 0,0 0 0 0 0,0-1 0 0 0,0 1 0 0 0,0-1 0 0 0,0 1 0 0 0,0-1 0 0 0,-2-3 0 0 0,4 4-8 0 0,-1 1-1 0 0,0-1 1 0 0,0 1 0 0 0,0-1 0 0 0,0 1-1 0 0,0 0 1 0 0,-4-2 0 0 0,-10-6 47 0 0,1-4 16 0 0,1 0-1 0 0,-19-23 0 0 0,29 31-52 0 0,1 0 0 0 0,-1-1 0 0 0,1 0 0 0 0,0 1 0 0 0,0-1 0 0 0,1-1 0 0 0,-1 1 0 0 0,1 0 0 0 0,1 0 0 0 0,-2-8 0 0 0,0-9 157 0 0,1-36 1 0 0,-2-10-29 0 0,0 35-75 0 0,3 1 0 0 0,0-1 0 0 0,7-55 0 0 0,0 3-21 0 0,-6 75-40 0 0,-1 0 0 0 0,0 0 0 0 0,0 1 0 0 0,-1-1 0 0 0,-6-18 0 0 0,-3-1 0 0 0,5 17 7 0 0,1-1 0 0 0,0-1 1 0 0,1 1-1 0 0,1 0 0 0 0,0-1 1 0 0,-1-26-1 0 0,4 17 3 0 0,-1 0 1 0 0,-1 0-1 0 0,0 0 0 0 0,-2 0 1 0 0,-7-24-1 0 0,2 20-21 0 0,3 0 0 0 0,-6-37 0 0 0,3 18 14 0 0,-2-10 18 0 0,10 52-30 0 0,1 0 0 0 0,0 0-1 0 0,0 0 1 0 0,0 0 0 0 0,1 0 0 0 0,-1 1 0 0 0,1-1-1 0 0,0 0 1 0 0,2-5 0 0 0,1 0-2 0 0,-2 4 0 0 0,0 0 0 0 0,1 0 0 0 0,-1 0 0 0 0,1 0 0 0 0,0 0 0 0 0,1 1 0 0 0,-1-1 0 0 0,1 1 0 0 0,0 0 0 0 0,1 0 0 0 0,-1 0 0 0 0,1 1 0 0 0,9-8 0 0 0,-7 7 0 0 0,0 0 0 0 0,1 1 0 0 0,0 0 0 0 0,-1 0 0 0 0,1 1 0 0 0,1-1 0 0 0,-1 2 0 0 0,13-4 0 0 0,29 1 0 0 0,102 0 0 0 0,-109 5 0 0 0,129-11 0 0 0,-30-1 0 0 0,130 23 0 0 0,-186-2 0 0 0,-21-2 0 0 0,129-1 0 0 0,100-6 0 0 0,-222 3 0 0 0,-10-1 0 0 0,3 0 0 0 0,67-5 0 0 0,245-43 0 0 0,-141 40 0 0 0,12-1 0 0 0,167-1 0 0 0,-241 10 0 0 0,174-25 0 0 0,-102 2 0 0 0,146-16 0 0 0,52-18 0 0 0,-258 33 0 0 0,-113 14 0 0 0,1 4 0 0 0,117 7 0 0 0,-42 16-64 0 0,-139-17 61 0 0,-1-1-1 0 0,1 2 0 0 0,-1 0 1 0 0,0 0-1 0 0,1 0 1 0 0,-2 1-1 0 0,1 1 1 0 0,0-1-1 0 0,-1 1 1 0 0,0 1-1 0 0,0 0 0 0 0,0 0 1 0 0,-1 0-1 0 0,0 1 1 0 0,0 0-1 0 0,-1 0 1 0 0,9 13-1 0 0,-1 4-31 0 0,-1 0 1 0 0,-1 1-1 0 0,18 53 0 0 0,0 2-20 0 0,-18-50 24 0 0,14 48 0 0 0,16 174-3 0 0,-8-42-7 0 0,-27-174 19 0 0,-1 0 0 0 0,1 53 0 0 0,-7-70 15 0 0,-1 0-1 0 0,0 1 1 0 0,-2-1 0 0 0,0 0 0 0 0,-1-1-1 0 0,-9 26 1 0 0,2-14-1 0 0,-1-1 0 0 0,-1 0 0 0 0,-30 47 0 0 0,34-62 5 0 0,-1-2 0 0 0,0 1-1 0 0,-1-1 1 0 0,0-1 0 0 0,-1 0 0 0 0,-1-1 0 0 0,1 0-1 0 0,-1 0 1 0 0,-20 9 0 0 0,-25 8-19 0 0,-118 39 0 0 0,32-16 2 0 0,103-31-199 0 0,0 1 1 0 0,2 2-1 0 0,0 2 0 0 0,-36 29 0 0 0,-135 125-1296 0 0,86-52-1124 0 0,61-58 719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53:32.792"/>
    </inkml:context>
    <inkml:brush xml:id="br0">
      <inkml:brushProperty name="width" value="0.1" units="cm"/>
      <inkml:brushProperty name="height" value="0.1" units="cm"/>
      <inkml:brushProperty name="color" value="#66CC00"/>
    </inkml:brush>
  </inkml:definitions>
  <inkml:trace contextRef="#ctx0" brushRef="#br0">3498 1338 919 0 0,'-1'0'90'0'0,"1"-1"0"0"0,-1 1 0 0 0,1-1 0 0 0,0 0 0 0 0,-1 0 0 0 0,1 1 0 0 0,0-1 0 0 0,-1 0 0 0 0,1 0 0 0 0,0 1 0 0 0,0-1 0 0 0,-1 0 0 0 0,1 0 0 0 0,0 1 0 0 0,0-1 0 0 0,0 0 0 0 0,0 0 0 0 0,0 0 0 0 0,0 0 0 0 0,0 1 0 0 0,1-1 0 0 0,-1 0 0 0 0,0 0 0 0 0,0 1 0 0 0,1-1 0 0 0,-1 0 0 0 0,0 0 0 0 0,1 1 0 0 0,-1-1 0 0 0,1 0 0 0 0,-1 1-1 0 0,1-1 1 0 0,0 0 0 0 0,5-14 1987 0 0,-6 14-1980 0 0,0 1 0 0 0,0 0-1 0 0,0-1 1 0 0,-1 1-1 0 0,1 0 1 0 0,0 0 0 0 0,0-1-1 0 0,0 1 1 0 0,0 0-1 0 0,0-1 1 0 0,0 1 0 0 0,-1 0-1 0 0,1 0 1 0 0,0-1-1 0 0,0 1 98 0 0,-1 0-98 0 0,1 0 1 0 0,0-1 0 0 0,0 1-1 0 0,-1 0 1 0 0,1 0-1 0 0,0 0 1 0 0,0 0 0 0 0,-1 0-1 0 0,1-1 1 0 0,0 1-1 0 0,-1 0 1 0 0,1 0 0 0 0,0 0-1 0 0,-1 0 1 0 0,1 0-1 0 0,0 0 1 0 0,0 0 0 0 0,-1 0-1 0 0,0 0 1 0 0,-17 2 1859 0 0,16-2-1795 0 0,0 1 1 0 0,-1-1-1 0 0,1 0 1 0 0,0 0-1 0 0,0 0 1 0 0,0 0-1 0 0,0 0 1 0 0,0 0-1 0 0,-1 0 0 0 0,1-1 1 0 0,-3 0-1 0 0,3 0-31 0 0,0 0 1 0 0,0 0-1 0 0,-1 0 0 0 0,1 0 0 0 0,-1 0 0 0 0,1 1 0 0 0,-1-1 0 0 0,1 1 0 0 0,-1-1 0 0 0,1 1 0 0 0,-1 0 1 0 0,1 0-1 0 0,-1 0 0 0 0,1 1 0 0 0,-5 0 0 0 0,-5 2 176 0 0,0 0 0 0 0,-13 6 0 0 0,-10 3 170 0 0,19-9-89 0 0,1 0-1 0 0,-1 0 1 0 0,1-2-1 0 0,-1 0 0 0 0,-21-2 1 0 0,32 0-250 0 0,0 0 0 0 0,1-1-1 0 0,-1 0 1 0 0,1 0 0 0 0,0 0 0 0 0,0-1 0 0 0,0 1 0 0 0,0-1-1 0 0,0 0 1 0 0,0 0 0 0 0,1 0 0 0 0,-5-6 0 0 0,3 4-10 0 0,-1 0 1 0 0,1 1 0 0 0,-1-1-1 0 0,-9-4 1 0 0,5 5-62 0 0,0 1 0 0 0,0 0 0 0 0,0 1 0 0 0,-1 0 1 0 0,1 1-1 0 0,-1 0 0 0 0,1 0 0 0 0,-16 2 0 0 0,-19-2 123 0 0,-141-3 387 0 0,142 4-305 0 0,10 2-172 0 0,0 2 0 0 0,1 1-1 0 0,-33 9 1 0 0,34-7-8 0 0,-47 14-81 0 0,52-13 36 0 0,-1 0 0 0 0,-52 5 0 0 0,77-13-36 0 0,-34 3 85 0 0,-1 1 0 0 0,-41 11 0 0 0,58-11-68 0 0,-1-1 1 0 0,1-1-1 0 0,-33 0 1 0 0,5 0 65 0 0,22-1-28 0 0,10 0-21 0 0,0 0 0 0 0,0 1 0 0 0,-26 6 0 0 0,22-3-12 0 0,0-1 0 0 0,-1-1 0 0 0,-23 0 0 0 0,24-2 9 0 0,0 1 0 0 0,1 1 0 0 0,-31 7 0 0 0,20-2 7 0 0,-45 6 0 0 0,33-7-16 0 0,9-1 37 0 0,0-1-1 0 0,0-2 1 0 0,-48-1 0 0 0,59-3-22 0 0,-1 2 0 0 0,0 1 0 0 0,-31 5 0 0 0,43-5-43 0 0,-78 7 92 0 0,47-6-75 0 0,-70 12 43 0 0,31-8-74 0 0,42-2 29 0 0,-1-2-1 0 0,1-1 1 0 0,-54-6-1 0 0,76 3 15 0 0,-27 1 1 0 0,18 0-37 0 0,-198 7 139 0 0,217-6-126 0 0,1-2 1 0 0,-1 1-1 0 0,0-1 0 0 0,0 0 0 0 0,0 0 0 0 0,1-1 1 0 0,-12-4-1 0 0,15 4 10 0 0,-1 0 1 0 0,0 0 0 0 0,1 0-1 0 0,0-1 1 0 0,-1 0-1 0 0,1 1 1 0 0,0-1-1 0 0,0-1 1 0 0,1 1 0 0 0,-1-1-1 0 0,1 1 1 0 0,-5-8-1 0 0,-4-7 28 0 0,-17-32 115 0 0,-6-10-27 0 0,19 15-29 0 0,-15-64-1 0 0,12 36-39 0 0,6 25-33 0 0,3-1 0 0 0,1-1 0 0 0,-1-54 0 0 0,5 28-34 0 0,9-125 0 0 0,-1 169 6 0 0,0-9 13 0 0,3 0 1 0 0,10-41-1 0 0,-9 56-19 0 0,1 0 0 0 0,16-34 0 0 0,-20 51 0 0 0,1 1 0 0 0,0-1 0 0 0,0 1 0 0 0,1 1 0 0 0,0-1 0 0 0,1 1 0 0 0,-1 0 0 0 0,1 0 0 0 0,0 1 0 0 0,10-7 0 0 0,12-6 0 0 0,103-63 0 0 0,-119 74-167 0 0,1 1 0 0 0,-1 1-1 0 0,1 0 1 0 0,0 1 0 0 0,1 1 0 0 0,26-5-1 0 0,10 5 520 0 0,0 3 0 0 0,84 8 0 0 0,-34 0-317 0 0,162-8-35 0 0,-8 0 0 0 0,-116 14 0 0 0,32 0 0 0 0,-120-12 0 0 0,71-3 0 0 0,273-18 0 0 0,-203 15 0 0 0,-108 1 0 0 0,102-7 0 0 0,171 0 0 0 0,-117 15 0 0 0,-240-4 0 0 0,30 1 0 0 0,0 1 0 0 0,-1 1 0 0 0,1 2 0 0 0,45 14 0 0 0,-66-15 0 0 0,-1 1 0 0 0,0 0 0 0 0,0 0 0 0 0,0 1 0 0 0,-1 0 0 0 0,12 12 0 0 0,1 0 0 0 0,-17-15-6 0 0,1 1 1 0 0,-1 0-1 0 0,0 0 0 0 0,0 0 1 0 0,-1 0-1 0 0,1 0 0 0 0,-1 1 0 0 0,0-1 1 0 0,0 1-1 0 0,-1 0 0 0 0,1-1 1 0 0,-1 1-1 0 0,0 0 0 0 0,0 0 1 0 0,-1 0-1 0 0,1 0 0 0 0,-2 7 0 0 0,1 9-435 0 0,-2 1-1 0 0,-7 34 0 0 0,7-46 98 0 0,-40 181-4560 0 0,27-132 3196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50:55.673"/>
    </inkml:context>
    <inkml:brush xml:id="br0">
      <inkml:brushProperty name="width" value="0.1" units="cm"/>
      <inkml:brushProperty name="height" value="0.1" units="cm"/>
      <inkml:brushProperty name="color" value="#66CC00"/>
    </inkml:brush>
  </inkml:definitions>
  <inkml:trace contextRef="#ctx0" brushRef="#br0">263 1500 4231 0 0,'-4'-6'53'0'0,"2"3"423"0"0,0-1 0 0 0,1 1 0 0 0,-1 0 0 0 0,1-1 0 0 0,0 1 0 0 0,0-1 1 0 0,0 1-1 0 0,-1-8 0 0 0,5 14-317 0 0,0-1 0 0 0,0 1-1 0 0,0-1 1 0 0,0 0 0 0 0,0 0 0 0 0,1 0 0 0 0,-1 0 0 0 0,0-1 0 0 0,1 1 0 0 0,7 1 0 0 0,-7-3 19 0 0,1 0 0 0 0,0 0 0 0 0,0 0 0 0 0,0-1 0 0 0,-1 1 0 0 0,1-1 0 0 0,5-2 0 0 0,25-2 835 0 0,-23 5-922 0 0,1 0-1 0 0,0 1 1 0 0,-1 1 0 0 0,0 0-1 0 0,1 1 1 0 0,-1 1 0 0 0,15 5-1 0 0,-9-2-41 0 0,0 0 0 0 0,1-2 0 0 0,-1 0 0 0 0,1-1 0 0 0,0-1 0 0 0,0-1 0 0 0,24 0 0 0 0,20-4 451 0 0,30 0 6 0 0,98-1-214 0 0,-171 1-238 0 0,96 6 336 0 0,-30 0-198 0 0,248-12 82 0 0,-271 4-247 0 0,87-2 128 0 0,-73 9-70 0 0,-34 1-55 0 0,-32-2-24 0 0,0-1-1 0 0,-1-1 1 0 0,17 0 0 0 0,-18-1 10 0 0,-6 0-1 0 0,0 1-1 0 0,0-1 1 0 0,1 1-1 0 0,-1 0 1 0 0,0 0-1 0 0,6 1 1 0 0,-7-1 9 0 0,1 0 0 0 0,0-1 0 0 0,0 1 0 0 0,0-1 1 0 0,-1 0-1 0 0,1 0 0 0 0,0 0 0 0 0,-1 0 0 0 0,1 0 0 0 0,-1 0 1 0 0,1-1-1 0 0,-1 1 0 0 0,3-3 0 0 0,-5 2-15 0 0,0 0-1 0 0,0 0 0 0 0,0 0 1 0 0,0-1-1 0 0,0 1 1 0 0,0 0-1 0 0,0 0 0 0 0,-1-1 1 0 0,1 1-1 0 0,-1 0 0 0 0,1 0 1 0 0,-2-3-1 0 0,0-3 11 0 0,-6-25 109 0 0,0-1-1 0 0,-22-51 1 0 0,17 52-61 0 0,2-2 1 0 0,2 1-1 0 0,1-1 1 0 0,1-1-1 0 0,2 0 1 0 0,2 1-1 0 0,1-45 1 0 0,-6-78 113 0 0,1 111-158 0 0,4 37-14 0 0,1-1-1 0 0,0-1 0 0 0,1 1 0 0 0,0-13 0 0 0,7-40 69 0 0,1-24 46 0 0,-6 76-110 0 0,0-1 0 0 0,1 0 0 0 0,1 1 0 0 0,0-1 0 0 0,9-21 0 0 0,-6 18 4 0 0,-1 0-1 0 0,4-24 1 0 0,-9 36-17 0 0,0-1 0 0 0,0 0 0 0 0,0 1 0 0 0,-1-1 0 0 0,0 1 0 0 0,0-1 0 0 0,0 1 0 0 0,-1-1 0 0 0,1 1 0 0 0,-1 0 0 0 0,0 0 0 0 0,0 0 0 0 0,0 0 0 0 0,-1 0 0 0 0,1 0 0 0 0,-5-4 0 0 0,-4-5 0 0 0,-1 1 0 0 0,0 0 0 0 0,-14-11 0 0 0,15 15 0 0 0,0 1 0 0 0,-22-11 0 0 0,22 12 0 0 0,0 0 0 0 0,1 0 0 0 0,-17-13 0 0 0,19 13 1 0 0,-1 0-1 0 0,0 1 1 0 0,0 0-1 0 0,0 0 1 0 0,-13-3-1 0 0,8 2 8 0 0,-1 1 4 0 0,-1 1 1 0 0,1 0-1 0 0,-28-2 1 0 0,21 3-10 0 0,-37-3-3 0 0,-80 2 0 0 0,133 4 0 0 0,-47 0 0 0 0,0-2 0 0 0,-72-12 0 0 0,91 9 0 0 0,-50-1 0 0 0,29 4 0 0 0,-116 1 0 0 0,125 3 0 0 0,-1-1 0 0 0,0-3 0 0 0,-80-13 0 0 0,3-11 0 0 0,-35-13 0 0 0,151 38 0 0 0,1 1 0 0 0,-1-1 0 0 0,0 1 0 0 0,1 0 0 0 0,-1 1 0 0 0,1 0 0 0 0,-1 0 0 0 0,1 0 0 0 0,0 1 0 0 0,-1 0 0 0 0,1 1 0 0 0,0 0 0 0 0,0 0 0 0 0,0 0 0 0 0,-10 8 0 0 0,9-6 0 0 0,1 1 0 0 0,0-1 0 0 0,0 2 0 0 0,0-1 0 0 0,1 1 0 0 0,-1 0 0 0 0,2 0 0 0 0,-1 1 0 0 0,1-1 0 0 0,0 1 0 0 0,1 0 0 0 0,-6 14 0 0 0,7-12-3 0 0,0 1 0 0 0,1 0 0 0 0,0-1 1 0 0,1 1-1 0 0,0 0 0 0 0,1 0 0 0 0,0 0 0 0 0,3 19 0 0 0,4 9-15 0 0,11 41 1 0 0,-10-50 14 0 0,7 20 1 0 0,22 48 0 0 0,-20-55 31 0 0,21 81 0 0 0,-35-103 0 0 0,-1 0 0 0 0,0-1 0 0 0,-2 1 0 0 0,-4 41 1 0 0,0-21 24 0 0,6 135 243 0 0,1-65-2022 0 0,-4-81 795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50:57.679"/>
    </inkml:context>
    <inkml:brush xml:id="br0">
      <inkml:brushProperty name="width" value="0.1" units="cm"/>
      <inkml:brushProperty name="height" value="0.1" units="cm"/>
      <inkml:brushProperty name="color" value="#66CC00"/>
    </inkml:brush>
  </inkml:definitions>
  <inkml:trace contextRef="#ctx0" brushRef="#br0">2094 1291 4607 0 0,'0'0'57'0'0,"1"0"-1"0"0,-1 0 0 0 0,0-1 0 0 0,0 1 1 0 0,0 0-1 0 0,0 0 0 0 0,0 0 0 0 0,0-1 1 0 0,0 1-1 0 0,0 0 0 0 0,0 0 0 0 0,0 0 0 0 0,0 0 1 0 0,1-1-1 0 0,-1 1 0 0 0,0 0 0 0 0,0 0 1 0 0,0 0-1 0 0,0 0 0 0 0,0 0 0 0 0,1-1 1 0 0,-1 1-1 0 0,0 0 0 0 0,0 0 0 0 0,0 0 0 0 0,1 0 1 0 0,-1 0-1 0 0,0 0 0 0 0,0 0 0 0 0,0 0 1 0 0,1 0-1 0 0,-1 0 0 0 0,0 0 0 0 0,1 0 1 0 0,14-5 1105 0 0,16-4-478 0 0,-30 9-682 0 0,0 0 1 0 0,0-1-1 0 0,0 1 0 0 0,1-1 0 0 0,-1 0 1 0 0,0 1-1 0 0,0-1 0 0 0,0 0 1 0 0,0 0-1 0 0,0 1 0 0 0,0-1 1 0 0,0 0-1 0 0,-1 0 0 0 0,1 0 0 0 0,0 0 1 0 0,0 0-1 0 0,0-2 0 0 0,1-6 321 0 0,-1 1-1 0 0,0-1 0 0 0,0 1 0 0 0,-1-14 0 0 0,2-23 1914 0 0,7 4-1698 0 0,-6 34-433 0 0,-1 0 0 0 0,0 0-1 0 0,-1-1 1 0 0,0 1-1 0 0,0 0 1 0 0,0-1-1 0 0,-1 1 1 0 0,0-1 0 0 0,0 1-1 0 0,-1 0 1 0 0,-2-9-1 0 0,-3-1-3 0 0,-2 1 0 0 0,0 0-1 0 0,0 0 1 0 0,-1 1-1 0 0,-1 1 1 0 0,-13-15 0 0 0,10 13 46 0 0,1-2 0 0 0,0 1 0 0 0,-16-35 1 0 0,26 43-112 0 0,0 0 1 0 0,0 0-1 0 0,0 0 0 0 0,2 0 1 0 0,-1 0-1 0 0,1 0 1 0 0,0-1-1 0 0,1 1 1 0 0,2-14-1 0 0,-1 9-6 0 0,-1 1-1 0 0,0-1 1 0 0,-2-16-1 0 0,-2 18-4 0 0,0-1 0 0 0,-1 0-1 0 0,0 1 1 0 0,-1 0 0 0 0,0 0 0 0 0,-1 1-1 0 0,-10-15 1 0 0,7 10 87 0 0,0 0 0 0 0,-10-28 0 0 0,0-31 284 0 0,6 23-242 0 0,9 42-138 0 0,-1-1 0 0 0,0 1 0 0 0,0 0 1 0 0,-1 0-1 0 0,-1 0 0 0 0,0 1 0 0 0,0 0 0 0 0,-1 1 0 0 0,-9-9 0 0 0,-20-25 115 0 0,25 29-111 0 0,-2 0 0 0 0,0 1 0 0 0,0 0-1 0 0,-1 2 1 0 0,0-1 0 0 0,-31-14 0 0 0,34 19 22 0 0,0 1 0 0 0,-1 0 0 0 0,0 1 0 0 0,-19-4 0 0 0,-54-5 87 0 0,38 9-52 0 0,-86 5 1 0 0,44 2-31 0 0,37-2-21 0 0,24 0 8 0 0,0-1 0 0 0,-41-6 0 0 0,-115-8-34 0 0,155 13 0 0 0,-223 0 94 0 0,124 2-60 0 0,83 0-2 0 0,-71 11 0 0 0,2-3-21 0 0,-6 12 42 0 0,118-21-53 0 0,-1 1 0 0 0,1 0 0 0 0,0 0 0 0 0,0 0 0 0 0,-1 1 0 0 0,1-1 0 0 0,0 1 0 0 0,0-1 0 0 0,0 1 0 0 0,1 0 0 0 0,-1 0 0 0 0,0 0 0 0 0,1 1 0 0 0,-1-1 0 0 0,1 1 0 0 0,0-1 0 0 0,0 1 0 0 0,0 0 0 0 0,0 0 0 0 0,0-1 0 0 0,1 2 0 0 0,-1-1 0 0 0,1 0 0 0 0,0 0 0 0 0,-2 6 0 0 0,3-1 0 0 0,0 0 0 0 0,1 0 0 0 0,0 0 0 0 0,0 0 0 0 0,0 0 0 0 0,1 0 0 0 0,5 11 0 0 0,3 17 0 0 0,-8-17 0 0 0,-1-1 0 0 0,0 1 0 0 0,-1-1 0 0 0,-1 1 0 0 0,-5 23 0 0 0,-1 43 0 0 0,11 12 0 0 0,-1-65 0 0 0,-1-1 0 0 0,-2 1 0 0 0,-2-1 0 0 0,0 0 0 0 0,-8 33 0 0 0,5-35-1 0 0,0 0-1 0 0,3 0 1 0 0,0 39 0 0 0,-2 32 70 0 0,2-77 18 0 0,2 0 0 0 0,0 1-1 0 0,2-1 1 0 0,0 0 0 0 0,8 33-1 0 0,-5-33 60 0 0,-5-18-132 0 0,1 0 0 0 0,0 0 1 0 0,0 0-1 0 0,0 0 0 0 0,1 0 0 0 0,0-1 0 0 0,0 1 0 0 0,0 0 0 0 0,0-1 0 0 0,5 7 1 0 0,4 1 19 0 0,1-1 0 0 0,0 0 0 0 0,0-1 0 0 0,1 0 1 0 0,20 11-1 0 0,-7-6-15 0 0,0-1 1 0 0,1-1 0 0 0,0-2-1 0 0,1-1 1 0 0,40 10-1 0 0,-24-10 20 0 0,1-3 0 0 0,83 4 1 0 0,24-17-6 0 0,3-1 78 0 0,107 24-112 0 0,-220-14 25 0 0,0-2 0 0 0,74-9 1 0 0,-50 3-38 0 0,-58 4 5 0 0,-1 0 21 0 0,0 1 0 0 0,-1-1 0 0 0,1 1-1 0 0,0 0 1 0 0,0 1 0 0 0,-1-1 0 0 0,1 2 0 0 0,12 2 0 0 0,-18-3-28 0 0,-1-1 1 0 0,1 0 0 0 0,-1 1 0 0 0,1-1 0 0 0,-1 1 0 0 0,1-1 0 0 0,-1 1 0 0 0,0-1-1 0 0,1 1 1 0 0,-1 0 0 0 0,0-1 0 0 0,1 1 0 0 0,-1-1 0 0 0,0 1 0 0 0,0 0 0 0 0,1-1-1 0 0,-1 1 1 0 0,0 0 0 0 0,0-1 0 0 0,0 1 0 0 0,0 0 0 0 0,0-1 0 0 0,0 1 0 0 0,0 0-1 0 0,0-1 1 0 0,0 1 0 0 0,0 0 0 0 0,-1-1 0 0 0,1 1 0 0 0,0 0 0 0 0,0-1-1 0 0,-1 1 1 0 0,1-1 0 0 0,0 1 0 0 0,-1 0 0 0 0,1 0 0 0 0,-17 20-2785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36:52.168"/>
    </inkml:context>
    <inkml:brush xml:id="br0">
      <inkml:brushProperty name="width" value="0.1" units="cm"/>
      <inkml:brushProperty name="height" value="0.1" units="cm"/>
      <inkml:brushProperty name="color" value="#E71224"/>
    </inkml:brush>
  </inkml:definitions>
  <inkml:trace contextRef="#ctx0" brushRef="#br0">3965 6 1375 0 0,'-4'-1'262'0'0,"1"0"-1"0"0,0 1 0 0 0,0-1 1 0 0,0 1-1 0 0,0 0 0 0 0,0 0 1 0 0,0 0-1 0 0,0 1 0 0 0,0-1 1 0 0,0 1-1 0 0,0-1 0 0 0,0 1 0 0 0,0 0 1 0 0,-5 2-1 0 0,-14 3-175 0 0,19-5 26 0 0,0-1 0 0 0,0 0 0 0 0,0 0 0 0 0,0 0 0 0 0,0 0 1 0 0,1-1-1 0 0,-7-1 0 0 0,6 1 14 0 0,0 1 0 0 0,0-1 0 0 0,0 1 0 0 0,0-1 0 0 0,0 1-1 0 0,-5 0 1 0 0,-27 7 274 0 0,21-4-206 0 0,0-1 1 0 0,-23 1-1 0 0,3-5 468 0 0,24 2-469 0 0,0-1 1 0 0,0 1-1 0 0,0 0 1 0 0,-13 3-1 0 0,-25 4 34 0 0,-1-1 0 0 0,1-3 0 0 0,-92-6 0 0 0,-144-25 1080 0 0,148 17-1046 0 0,-32 15 2 0 0,113-1-222 0 0,-282 42 23 0 0,303-39-29 0 0,-1-1 0 0 0,0-1-1 0 0,-56-2 1 0 0,67-3 0 0 0,1 1 0 0 0,-1 1 0 0 0,0 1 0 0 0,1 1 0 0 0,0 1 0 0 0,-32 10 0 0 0,26-7-22 0 0,0-1-1 0 0,0-2 1 0 0,-52 1-1 0 0,7 0 2 0 0,23 0-10 0 0,-382 46 120 0 0,378-42-112 0 0,2 1 27 0 0,0-2-1 0 0,-90 1 1 0 0,80-10 20 0 0,-124 16 0 0 0,-89 35-1 0 0,118-20 22 0 0,72-16-28 0 0,-45 9-3996 0 0,79-11-220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53:59.304"/>
    </inkml:context>
    <inkml:brush xml:id="br0">
      <inkml:brushProperty name="width" value="0.1" units="cm"/>
      <inkml:brushProperty name="height" value="0.1" units="cm"/>
      <inkml:brushProperty name="color" value="#66CC00"/>
    </inkml:brush>
  </inkml:definitions>
  <inkml:trace contextRef="#ctx0" brushRef="#br0">542 1410 2959 0 0,'-3'-3'195'0'0,"0"0"0"0"0,0 1 0 0 0,-1 0-1 0 0,1 0 1 0 0,-1 0 0 0 0,1 0-1 0 0,-1 1 1 0 0,0-1 0 0 0,0 1-1 0 0,0 0 1 0 0,-6-1 0 0 0,-8-1 283 0 0,-26 0 1 0 0,-3 0-61 0 0,45 3-407 0 0,-10-2 362 0 0,0 0 1 0 0,0-1-1 0 0,-12-4 0 0 0,17 1 1762 0 0,12 2-495 0 0,20-3 136 0 0,-22 7-1693 0 0,5-1 101 0 0,0 0 0 0 0,0 1 1 0 0,0 0-1 0 0,1 1 1 0 0,-1 0-1 0 0,9 2 0 0 0,-8-1-103 0 0,0-1 0 0 0,0 0 0 0 0,0-1-1 0 0,18 0 1 0 0,22-8 696 0 0,-15 2-333 0 0,0 1 0 0 0,1 2 0 0 0,64 2-1 0 0,-74 3-347 0 0,41-4 0 0 0,-13 0 46 0 0,-41 2-77 0 0,0-2 0 0 0,16-3 1 0 0,4 0 47 0 0,67-17 179 0 0,-74 16-184 0 0,8-1-10 0 0,0 1 0 0 0,0 2 0 0 0,48 0 0 0 0,-20 5-12 0 0,60 10 1 0 0,-64-5-38 0 0,88 15 94 0 0,-122-17-118 0 0,0-2 0 0 0,1 0 0 0 0,31-3 0 0 0,20 2 3 0 0,-48-1 60 0 0,37-4 0 0 0,-38 2 12 0 0,43 1 0 0 0,-16 4-54 0 0,0-3-1 0 0,0-1 0 0 0,61-11 1 0 0,-17 4-36 0 0,-54 5-10 0 0,-17 3 11 0 0,0 0 0 0 0,0 2-1 0 0,0 1 1 0 0,-1 1 0 0 0,28 8-1 0 0,-1-2-10 0 0,0-1 0 0 0,1-3 0 0 0,70 0 0 0 0,-41-2 32 0 0,-43-2-16 0 0,46-3 0 0 0,-58 1-16 0 0,0 1 0 0 0,0 1 0 0 0,0 1 0 0 0,-1 2 0 0 0,35 9 0 0 0,-31-6 0 0 0,27 6 0 0 0,-2-5 74 0 0,64 19-1 0 0,-24-6 102 0 0,-82-20-169 0 0,45 4 169 0 0,-18-3-59 0 0,75 9 65 0 0,-50-7-142 0 0,-11-1 50 0 0,-39-4-51 0 0,0 0 1 0 0,0-1-1 0 0,0 0 0 0 0,0-2 1 0 0,19-4-1 0 0,-2 0 16 0 0,-2 3 42 0 0,57 0 1 0 0,-12 2-30 0 0,42-15 51 0 0,-13 1-97 0 0,62-4 32 0 0,-102 17-35 0 0,55-6 28 0 0,-109 6-36 0 0,0 1 1 0 0,0-2-1 0 0,0 1 0 0 0,0-1 1 0 0,12-8-1 0 0,-16 10-8 0 0,-5 0 2 0 0,0 1-1 0 0,1 0 1 0 0,-1-1-1 0 0,0 1 1 0 0,0-1-1 0 0,-1 1 1 0 0,1-1-1 0 0,0 0 1 0 0,-1 1-1 0 0,1-1 1 0 0,0 0-1 0 0,-1 1 1 0 0,0-1-1 0 0,1 0 1 0 0,-1 0-1 0 0,0 0 1 0 0,0 1-1 0 0,0-1 1 0 0,0 0 0 0 0,-1-3-1 0 0,3-17 104 0 0,0 19-100 0 0,-1 0-1 0 0,1 1 0 0 0,0-1 0 0 0,0 0 0 0 0,0 1 0 0 0,0-1 0 0 0,1 1 0 0 0,-1-1 0 0 0,1 1 0 0 0,-1 0 0 0 0,1 0 0 0 0,0 0 0 0 0,5-2 0 0 0,7-6-16 0 0,-2 2 14 0 0,-12 8 2 0 0,0 0 0 0 0,0-1 0 0 0,1 1 0 0 0,-1-1 0 0 0,0 0 0 0 0,0 1 0 0 0,0-1 0 0 0,0 0 0 0 0,0 0 0 0 0,0 1 0 0 0,0-1 0 0 0,-1 0 0 0 0,1 0 0 0 0,0 0 0 0 0,0 0 0 0 0,-1 0 0 0 0,1 0 1 0 0,0 0-1 0 0,-1-1 0 0 0,1 1 0 0 0,-1 0 0 0 0,0 0 0 0 0,1 0 0 0 0,-1 0 0 0 0,0-1 0 0 0,0 1 0 0 0,1 0 0 0 0,-1 0 0 0 0,0-1 0 0 0,0 1 0 0 0,-1 0 0 0 0,1-2 0 0 0,-36-190 420 0 0,30 169-303 0 0,2-1 0 0 0,0 1-1 0 0,1-46 1 0 0,3 58-107 0 0,1 0 0 0 0,1-1 0 0 0,0 1 0 0 0,0 0 0 0 0,1 0 0 0 0,1 1 0 0 0,5-14 0 0 0,-2 7-7 0 0,-6 12 0 0 0,1 0 1 0 0,0 0-1 0 0,1 0 0 0 0,-1 0 0 0 0,1 0 0 0 0,0 0 0 0 0,1 1 0 0 0,-1-1 1 0 0,1 1-1 0 0,0 0 0 0 0,1 0 0 0 0,8-8 0 0 0,-3 6 2 0 0,0-1-1 0 0,12-12 1 0 0,-19 17-8 0 0,-1 0-1 0 0,1 0 1 0 0,0 0 0 0 0,-1 0-1 0 0,0 0 1 0 0,0-1 0 0 0,0 1-1 0 0,0-1 1 0 0,-1 0 0 0 0,1 1-1 0 0,1-7 1 0 0,-3 2 11 0 0,-1 1 1 0 0,1-1-1 0 0,-1 0 0 0 0,0 1 1 0 0,-1-1-1 0 0,0 1 0 0 0,-5-13 1 0 0,-5-22 17 0 0,11 31-28 0 0,-1 1 1 0 0,0-1-1 0 0,-1 1 1 0 0,0 0-1 0 0,-1 0 0 0 0,0 0 1 0 0,0 0-1 0 0,-1 0 1 0 0,0 1-1 0 0,-1 0 1 0 0,-7-9-1 0 0,2 5-4 0 0,-14-16 0 0 0,-1 0 0 0 0,-2 1 0 0 0,-34-25 0 0 0,51 46 0 0 0,-1 0 0 0 0,-19-8 0 0 0,18 9 0 0 0,1 0 0 0 0,-16-11 0 0 0,12 6 0 0 0,-1 1 0 0 0,0 1 0 0 0,0 1 0 0 0,-1 0 0 0 0,0 1 0 0 0,0 0 0 0 0,-1 2 0 0 0,0 0 0 0 0,-28-2 0 0 0,-26-2 0 0 0,-72-11 0 0 0,103 14 33 0 0,-58-1-1 0 0,20 2-33 0 0,20 3 1 0 0,-118 11 0 0 0,117-3 0 0 0,-22-4 7 0 0,-151-16-1 0 0,162 8 45 0 0,45 4-51 0 0,0 1 0 0 0,-51 5 0 0 0,-87 7 0 0 0,54-3 39 0 0,27-2-14 0 0,-144 3-25 0 0,172-10 0 0 0,-78 4 0 0 0,8 2 0 0 0,46-3 0 0 0,-110-3 0 0 0,-96 4 0 0 0,246 1 0 0 0,-52 12 0 0 0,28-4 0 0 0,26-7 0 0 0,-1-2 0 0 0,0-1 0 0 0,-63-5 0 0 0,-318 2 63 0 0,390 2-62 0 0,-165 18-1 0 0,36-1 0 0 0,104-16 21 0 0,-33 3 22 0 0,67-3-43 0 0,-41-2 0 0 0,46-1 0 0 0,0 1 0 0 0,0 0 0 0 0,1 2 0 0 0,-30 4 0 0 0,-24 6 0 0 0,-32 14 0 0 0,79-21 0 0 0,11-3 0 0 0,1 1 0 0 0,-1 1 0 0 0,-14 6 0 0 0,12-4 0 0 0,7-3 0 0 0,0 0 0 0 0,0 0 0 0 0,1 0 0 0 0,-1 1 0 0 0,-6 5 0 0 0,10-7 0 0 0,0 1 0 0 0,0-1 0 0 0,0 1 0 0 0,1-1 0 0 0,-1 1 0 0 0,1 0 0 0 0,-1 0 0 0 0,1-1 0 0 0,0 1 0 0 0,0 0 0 0 0,0 0 0 0 0,0 0 0 0 0,1 1 0 0 0,-1 3 0 0 0,-1 18-21 0 0,1 1-1 0 0,4 41 1 0 0,14 75 21 0 0,-8-81 0 0 0,-7-35 0 0 0,-1 0 0 0 0,-6 52 0 0 0,1-36 0 0 0,0-9 0 0 0,-1 1 0 0 0,-14 44 0 0 0,11-46 0 0 0,5-15-5 0 0,1-1 0 0 0,1 1-1 0 0,0-1 1 0 0,1 1 0 0 0,5 32-1 0 0,-3-28-395 0 0,0 0 0 0 0,-2 1 0 0 0,-1 20 0 0 0,-2-23-1384 0 0,-8 33 0 0 0,-2-14-5393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56:38.066"/>
    </inkml:context>
    <inkml:brush xml:id="br0">
      <inkml:brushProperty name="width" value="0.1" units="cm"/>
      <inkml:brushProperty name="height" value="0.1" units="cm"/>
      <inkml:brushProperty name="color" value="#66CC00"/>
    </inkml:brush>
  </inkml:definitions>
  <inkml:trace contextRef="#ctx0" brushRef="#br0">7018 1315 5759 0 0,'6'-13'538'0'0,"-6"13"-518"0"0,0 0 0 0 0,1 0 0 0 0,-1 0-1 0 0,0 0 1 0 0,0 0 0 0 0,1-1 0 0 0,-1 1 0 0 0,0 0 0 0 0,0 0-1 0 0,1 0 1 0 0,-1 0 0 0 0,0 0 0 0 0,0 0 0 0 0,0 0 0 0 0,1 0 0 0 0,-1 0-1 0 0,0 0 1 0 0,0 1 0 0 0,1-1 0 0 0,-1 0 0 0 0,0 0 0 0 0,0 0 0 0 0,1 0-1 0 0,-1 0 1 0 0,0 0 0 0 0,0 0 0 0 0,0 1 0 0 0,1-1 0 0 0,-1 0-1 0 0,0 0 1 0 0,0 0 0 0 0,14 22 612 0 0,-13-20-679 0 0,-1-1 51 0 0,0 0 0 0 0,0 0 0 0 0,1-1 0 0 0,-1 1 0 0 0,0 0 0 0 0,1-1 0 0 0,-1 1 1 0 0,1-1-1 0 0,-1 1 0 0 0,1 0 0 0 0,-1-1 0 0 0,1 1 0 0 0,-1-1 0 0 0,1 1 0 0 0,-1-1 0 0 0,1 0 1 0 0,-1 1-1 0 0,1-1 0 0 0,0 1 0 0 0,-1-1 0 0 0,1 0 0 0 0,0 0 0 0 0,0 1 0 0 0,-1-1 0 0 0,2 0 0 0 0,0 0 51 0 0,-1-1-1 0 0,0 1 0 0 0,1-1 1 0 0,-1 1-1 0 0,1-1 0 0 0,-1 0 1 0 0,0 1-1 0 0,0-1 0 0 0,1 0 1 0 0,0-1-1 0 0,12-7 871 0 0,-12 8-821 0 0,0 0 0 0 0,0 0 0 0 0,0 0 0 0 0,0 1 0 0 0,1-1 0 0 0,-1 0 0 0 0,0 1 0 0 0,0 0 0 0 0,0 0 0 0 0,1 0 0 0 0,-1 0 0 0 0,0 0 0 0 0,0 0 0 0 0,1 0 0 0 0,-1 1 0 0 0,0-1 0 0 0,0 1 0 0 0,4 1 0 0 0,0 1-35 0 0,0 0 0 0 0,0 1 1 0 0,0 0-1 0 0,8 7 0 0 0,-7-6 145 0 0,0 0-1 0 0,-1 0 1 0 0,12 5-1 0 0,2-3 16 0 0,0 0 1 0 0,0-1-1 0 0,1-1 1 0 0,23 2-1 0 0,12 3 165 0 0,-46-9-321 0 0,0 0 0 0 0,0 0-1 0 0,0-1 1 0 0,10-1 0 0 0,10-1 103 0 0,0 1 15 0 0,37-7 0 0 0,-9 1 66 0 0,-31 6-15 0 0,42 3-1 0 0,-7 1-15 0 0,-22-5-26 0 0,42-7 0 0 0,11-1 88 0 0,19 12-83 0 0,-33 2-98 0 0,-31-2-90 0 0,-32-1-3 0 0,0 0 1 0 0,1-1-1 0 0,20-3 1 0 0,-10 0 16 0 0,1 2 1 0 0,31 1-1 0 0,-14 1 994 0 0,40 4-701 0 0,-52-3-756 0 0,60-2 0 0 0,128-31 1194 0 0,-89 14-435 0 0,-60 9-214 0 0,20-2-46 0 0,43-6 69 0 0,-117 15-74 0 0,0 0 0 0 0,0 1-1 0 0,36 5 1 0 0,16 0 16 0 0,60 2 25 0 0,-53-1 72 0 0,104 5 35 0 0,128 21 126 0 0,-237-27-204 0 0,-64-4-125 0 0,0 0 0 0 0,1-1 0 0 0,-1 0 0 0 0,0-1 0 0 0,0 0 0 0 0,0 0 0 0 0,0-1-1 0 0,0 0 1 0 0,0 0 0 0 0,7-4 0 0 0,-9 4 1 0 0,0 0 0 0 0,-1 0 0 0 0,1 1 0 0 0,8-1-1 0 0,15-3 18 0 0,-11 0 14 0 0,1 2 0 0 0,25-2 1 0 0,2-1 53 0 0,0-2 1 0 0,0-3 0 0 0,60-20-1 0 0,-101 29-75 0 0,154-59 463 0 0,-142 53-407 0 0,0-1-1 0 0,-1 0 1 0 0,-1-1-1 0 0,1-1 1 0 0,-2-1-1 0 0,0 0 0 0 0,15-16 1 0 0,-25 22-45 0 0,0 0 1 0 0,-1 0 0 0 0,1 0-1 0 0,-1-1 1 0 0,-1 1 0 0 0,1-1-1 0 0,-1 0 1 0 0,0 0 0 0 0,0 0-1 0 0,-1 0 1 0 0,1-13-1 0 0,-1 10 28 0 0,0 0-1 0 0,1 0 0 0 0,1 0 1 0 0,-1 1-1 0 0,7-15 0 0 0,11-22 148 0 0,26-86 0 0 0,-36 94-175 0 0,5-41 1 0 0,-12 59-25 0 0,0 1 8 0 0,-1 1 0 0 0,0-1 0 0 0,-2 0-1 0 0,-2-23 1 0 0,1 33-7 0 0,0 0 0 0 0,-1-1 0 0 0,0 1-1 0 0,-1 0 1 0 0,0 0 0 0 0,0 1 0 0 0,-1-1 0 0 0,0 1 0 0 0,-1-1-1 0 0,-7-10 1 0 0,-1 2-6 0 0,-1 1 0 0 0,-1 0 0 0 0,0 1 0 0 0,-2 0 0 0 0,1 1 0 0 0,-1 1 0 0 0,-1 1 0 0 0,-1 0 0 0 0,-21-10 0 0 0,29 17 0 0 0,-13-8 0 0 0,0 2 0 0 0,-37-12 0 0 0,-256-52 64 0 0,233 61-64 0 0,-153-15 0 0 0,95 21 0 0 0,-118-1 0 0 0,20 16 0 0 0,64-7 14 0 0,-72 4 25 0 0,99 17-25 0 0,21-3-17 0 0,27-13 3 0 0,65-3 36 0 0,0-1 0 0 0,-68-10 1 0 0,-20 1 42 0 0,71 8-57 0 0,-163-6 96 0 0,98-11-3 0 0,-1-1 31 0 0,-17-4-108 0 0,95 13-25 0 0,-1 3-1 0 0,-62-3 0 0 0,-134-1 116 0 0,-46-6-68 0 0,236 14-56 0 0,-9 1 1987 0 0,-74 7 1 0 0,26 7-5699 0 0,41-4 3655 0 0,-1-4 0 0 0,-84-2 0 0 0,20-12 52 0 0,-31-4 11 0 0,99 10 23 0 0,-1 2-1 0 0,-72 10 1 0 0,126-9 30 0 0,-385 2-64 0 0,244-8 11 0 0,123 5 13 0 0,-133-1 69 0 0,10 0-93 0 0,9 0 0 0 0,-11 1 0 0 0,85-1 5 0 0,-113 10 1 0 0,-62 10 47 0 0,177-16-48 0 0,-107-10 1 0 0,95 0 74 0 0,-1 3 1 0 0,-126 9-1 0 0,-20-2-2 0 0,112-4-27 0 0,31 1-40 0 0,-6 3-11 0 0,-28 2 0 0 0,-35 13 0 0 0,91-12 19 0 0,-102-3 0 0 0,18-2 7 0 0,-19 0-26 0 0,119 3 0 0 0,1 1 0 0 0,-78 18 0 0 0,-16 3 0 0 0,69-12 0 0 0,44-8 0 0 0,-35 3 0 0 0,-149 20 0 0 0,106-6 0 0 0,41-9 0 0 0,46-10 0 0 0,-8-2 0 0 0,-51-3 0 0 0,49-1 0 0 0,-23-1 0 0 0,-74-2 0 0 0,-44-11 0 0 0,154 15 0 0 0,-1 0 0 0 0,-13-5 0 0 0,-12-2 0 0 0,10 4 0 0 0,6 1 0 0 0,1 1 0 0 0,-33-2 0 0 0,-35-1 0 0 0,2 0 0 0 0,35 7 0 0 0,26 0 0 0 0,0-1 0 0 0,0 0 0 0 0,-1-2 0 0 0,-27-6 0 0 0,45 7 0 0 0,0 0 0 0 0,-1 0 0 0 0,-9 1 0 0 0,-7-1 0 0 0,-18-2 0 0 0,0 2 0 0 0,-47 4 0 0 0,69-2 0 0 0,0 2 0 0 0,-1 0 0 0 0,1 1 0 0 0,-34 12 0 0 0,47-12 0 0 0,0 1 0 0 0,0-1 0 0 0,0 1 0 0 0,1 0 0 0 0,-1 1 0 0 0,1-1 0 0 0,0 1 0 0 0,1 0 0 0 0,-1 1 0 0 0,-6 11 0 0 0,7-12 0 0 0,-1 2 0 0 0,0 0 0 0 0,0 1 0 0 0,0 0 0 0 0,2-1 0 0 0,-1 2 0 0 0,-3 9 0 0 0,-44 154 0 0 0,41-138 0 0 0,1 0 0 0 0,2 1 0 0 0,2 1 0 0 0,1-1 0 0 0,2 1 0 0 0,3 60 0 0 0,1-84 0 0 0,1 0 0 0 0,0 0 0 0 0,1 0 0 0 0,1-1 0 0 0,7 19 0 0 0,33 56 0 0 0,-33-71 0 0 0,1 0 0 0 0,0-1 0 0 0,1-1 0 0 0,1 0 0 0 0,0 0 0 0 0,1-1 0 0 0,27 18 0 0 0,-25-19 0 0 0,-1-2 0 0 0,1-1 0 0 0,1 0 0 0 0,0-1 0 0 0,0 0 0 0 0,1-2 0 0 0,27 7 0 0 0,20 1 0 0 0,1-2 0 0 0,129 5 0 0 0,251 9 0 0 0,-100-2 0 0 0,-52-6 0 0 0,-163-7 0 0 0,-42-4 0 0 0,175 10 0 0 0,-139-11 0 0 0,118 5 0 0 0,304 17 0 0 0,-268-1 0 0 0,-24-1 0 0 0,-119-20 0 0 0,177 13 0 0 0,147-8 11 0 0,-147 3 47 0 0,0 0-63 0 0,128-11 5 0 0,-147 1 0 0 0,97 7 0 0 0,-274-1 0 0 0,176-8 0 0 0,-212-4 0 0 0,-1 4 0 0 0,142 21 0 0 0,-143-12 0 0 0,1-4 0 0 0,160-6 0 0 0,-76-8 64 0 0,-156 7-65 0 0,0 1-1 0 0,0-1 0 0 0,0 1 1 0 0,-1 1-1 0 0,1 0 1 0 0,0 0-1 0 0,-1 0 0 0 0,16 8 1 0 0,-21-9-31 0 0,0 1 1 0 0,0 0-1 0 0,0 0 1 0 0,0 0-1 0 0,0 1 1 0 0,0-1 0 0 0,-1 1-1 0 0,1 0 1 0 0,-1-1-1 0 0,0 1 1 0 0,0 0-1 0 0,0 0 1 0 0,0 1-1 0 0,0-1 1 0 0,0 0-1 0 0,-1 1 1 0 0,0-1 0 0 0,0 0-1 0 0,0 1 1 0 0,0 0-1 0 0,0-1 1 0 0,-1 1-1 0 0,1 6 1 0 0,-2 24-1419 0 0,-7 5-451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56:44.108"/>
    </inkml:context>
    <inkml:brush xml:id="br0">
      <inkml:brushProperty name="width" value="0.1" units="cm"/>
      <inkml:brushProperty name="height" value="0.1" units="cm"/>
      <inkml:brushProperty name="color" value="#66CC00"/>
    </inkml:brush>
  </inkml:definitions>
  <inkml:trace contextRef="#ctx0" brushRef="#br0">387 1444 919 0 0,'-12'-11'101'0'0,"4"5"2449"0"0,-14-6 251 0 0,15 5-1040 0 0,9 2 52 0 0,22 3-127 0 0,-16 3-1552 0 0,0 0 0 0 0,0 1 0 0 0,0 0-1 0 0,0 0 1 0 0,-1 0 0 0 0,1 1 0 0 0,0 1-1 0 0,8 4 1 0 0,-6-3-39 0 0,0 0 0 0 0,1-1 0 0 0,15 5 0 0 0,25-1 576 0 0,70 3 0 0 0,-46-6-317 0 0,-13 0-16 0 0,75-4 0 0 0,-21-11 98 0 0,21-7-156 0 0,-94 10-124 0 0,76-4 0 0 0,-48 12-131 0 0,202-11 174 0 0,-181 4-140 0 0,179 11-1 0 0,-158 0-71 0 0,-22-1 15 0 0,2 1 93 0 0,103-9 0 0 0,-89-2 5 0 0,202 14 0 0 0,-125-6 42 0 0,-92-4-92 0 0,165 4 773 0 0,-203 1-1109 0 0,74 12 0 0 0,-87-9 259 0 0,31 5 32 0 0,152 16 44 0 0,-212-27-47 0 0,252 8 6 0 0,-167-1-8 0 0,-18 0 0 0 0,213-13 170 0 0,-214 2-148 0 0,-23 4-22 0 0,53 7 0 0 0,-61-3 0 0 0,-13 0 0 0 0,50 14 0 0 0,-63-13 0 0 0,22 7-2 0 0,-27-8 6 0 0,-1 1 0 0 0,1-2 0 0 0,17 2 0 0 0,134 18 62 0 0,96-16-66 0 0,-148-10 0 0 0,-98 2 0 0 0,49-1 0 0 0,72 7 0 0 0,68 5 0 0 0,-98-11 0 0 0,-38-2 0 0 0,-58 3 2 0 0,117-4 116 0 0,-111 2-101 0 0,-1-1 1 0 0,0-1-1 0 0,0 0 0 0 0,0-1 1 0 0,23-11-1 0 0,1-1 90 0 0,-26 11-80 0 0,0 0-1 0 0,-1 0 0 0 0,0-2 0 0 0,-1 0 1 0 0,0 0-1 0 0,0-1 0 0 0,16-15 1 0 0,-11 5 50 0 0,0-1 1 0 0,-2 0 0 0 0,15-24-1 0 0,-3 3 54 0 0,3 1 0 0 0,36-37 1 0 0,-49 59-106 0 0,-2-2 0 0 0,0 0 1 0 0,-1-1-1 0 0,-1 0 0 0 0,-1-1 1 0 0,-2 0-1 0 0,0-1 1 0 0,9-26-1 0 0,-14 27 20 0 0,-1-1-1 0 0,0 0 1 0 0,-2 0 0 0 0,0-1-1 0 0,-2 1 1 0 0,-1-30 0 0 0,-2 27-29 0 0,0-1-1 0 0,-2 1 1 0 0,0-1 0 0 0,-2 1 0 0 0,-1 0-1 0 0,-19-45 1 0 0,18 53-11 0 0,-1 1-1 0 0,-2 0 0 0 0,1 1 1 0 0,-2 0-1 0 0,0 1 0 0 0,-1 0 1 0 0,0 1-1 0 0,-1 0 0 0 0,-1 1 1 0 0,0 1-1 0 0,-29-18 0 0 0,34 24-5 0 0,-117-61 0 0 0,65 31 64 0 0,12 6-64 0 0,18 10 0 0 0,-1 1 0 0 0,-1 2 0 0 0,-61-22 0 0 0,53 28-36 0 0,-80-11 0 0 0,-29-9 36 0 0,50 8 0 0 0,-348-43 0 0 0,408 63 0 0 0,-77 5 0 0 0,-40 15 0 0 0,100-11 32 0 0,-103-1 0 0 0,-65 3 22 0 0,56 9-44 0 0,-52 3 222 0 0,-12-26-232 0 0,144 1 0 0 0,-182 12 143 0 0,158-1-22 0 0,103-6-121 0 0,-90 4 0 0 0,-161 27 0 0 0,88-8 0 0 0,129-19 0 0 0,-132 3 38 0 0,74-6 4 0 0,55 1-42 0 0,-231 6 0 0 0,-1-22 0 0 0,195 3 29 0 0,40 4 7 0 0,0 2-1 0 0,-68 1 1 0 0,40 5-36 0 0,0-3 0 0 0,-77-12 0 0 0,-34-1 0 0 0,157 14 0 0 0,-29 1 0 0 0,28 1 0 0 0,-30-3 0 0 0,-50-6 0 0 0,-1 5 0 0 0,-159 16 0 0 0,187-9 0 0 0,46-3 0 0 0,0 2 0 0 0,-57 11 0 0 0,-6 3 0 0 0,-11 4 0 0 0,86-15 0 0 0,8-3 0 0 0,-1 1 0 0 0,1 1 0 0 0,1 1 0 0 0,-28 14 0 0 0,-63 54 0 0 0,70-48 0 0 0,-55 33 0 0 0,84-55 0 0 0,0 0 0 0 0,0 0 0 0 0,0 1 0 0 0,0-1 0 0 0,1 1 0 0 0,0 0 0 0 0,-7 10 0 0 0,0 2 0 0 0,-13 23 0 0 0,-9 15 0 0 0,29-47 0 0 0,-1 0 0 0 0,1 1 0 0 0,1-1 0 0 0,0 1 0 0 0,0 0 0 0 0,0 0 0 0 0,2 1 0 0 0,-1-1 0 0 0,1 1 0 0 0,0-1 0 0 0,1 1 0 0 0,-1 11 0 0 0,2-9 0 0 0,1 0 0 0 0,0 1 0 0 0,1-1 0 0 0,0 0 0 0 0,0 0 0 0 0,2 0 0 0 0,-1 0 0 0 0,2 0 0 0 0,6 13 0 0 0,0-1 0 0 0,8 30 0 0 0,7 13 0 0 0,-9-28 0 0 0,-7-13 0 0 0,2-1 0 0 0,1 0 0 0 0,30 43 0 0 0,-35-57 4 0 0,6 7 54 0 0,24 38 0 0 0,-35-51-50 0 0,-1 1-1 0 0,1-1 0 0 0,-1 1 1 0 0,0-1-1 0 0,0 1 1 0 0,0 0-1 0 0,-1 0 0 0 0,0 0 1 0 0,0 0-1 0 0,-1 0 0 0 0,0 0 1 0 0,0 10-1 0 0,-3-2 13 0 0,-1 1 1 0 0,-11 26-1 0 0,5-17-98 0 0,-25 79-2826 0 0,15-56-3727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57:00.781"/>
    </inkml:context>
    <inkml:brush xml:id="br0">
      <inkml:brushProperty name="width" value="0.1" units="cm"/>
      <inkml:brushProperty name="height" value="0.1" units="cm"/>
      <inkml:brushProperty name="color" value="#66CC00"/>
    </inkml:brush>
  </inkml:definitions>
  <inkml:trace contextRef="#ctx0" brushRef="#br0">291 75 511 0 0,'25'-21'6053'0'0,"-27"29"-4237"0"0,-9 20-1180 0 0,1 7 3147 0 0,30-59-1135 0 0,-17 22-2539 0 0,0 0 0 0 0,0 0 0 0 0,0-1-1 0 0,-1 1 1 0 0,1-1 0 0 0,-1 1 0 0 0,4-6-1 0 0,12-11 244 0 0,-1 4-171 0 0,16-11 252 0 0,-30 24-402 0 0,0 0-1 0 0,0 0 0 0 0,0 1 1 0 0,1-1-1 0 0,-1 1 0 0 0,0-1 1 0 0,1 1-1 0 0,-1 0 0 0 0,0 1 1 0 0,1-1-1 0 0,0 1 0 0 0,-1-1 1 0 0,1 1-1 0 0,-1 0 1 0 0,1 0-1 0 0,5 1 0 0 0,13 3-7 0 0,-8-3 29 0 0,0 1 0 0 0,0 1-1 0 0,0 1 1 0 0,-1 0 0 0 0,0 0 0 0 0,1 1 0 0 0,15 9 0 0 0,-22-10-44 0 0,0-1 1 0 0,0-1-1 0 0,0 0 1 0 0,0 0 0 0 0,0 0-1 0 0,1 0 1 0 0,-1-1 0 0 0,9 0-1 0 0,29 6 53 0 0,-18-3-61 0 0,-22-3 0 0 0,1-1 0 0 0,-1 1 0 0 0,0 0 0 0 0,8 3 0 0 0,8 5 21 0 0,2 0 65 0 0,36 11-1 0 0,-16-5-14 0 0,-38-12-55 0 0,2 0 1 0 0,-1-1 0 0 0,0 0 0 0 0,0 0 0 0 0,1 0 0 0 0,-1-1 0 0 0,1 1 0 0 0,0-2-1 0 0,-1 1 1 0 0,14-1 0 0 0,1-2 100 0 0,0 1 0 0 0,1 1-1 0 0,34 5 1 0 0,-18-2-40 0 0,53-1-31 0 0,-56-2-5 0 0,65 8 0 0 0,-26 5-13 0 0,96 13 72 0 0,-62-19-100 0 0,-76-3-2 0 0,36 9-1 0 0,8 2 62 0 0,-2-9-35 0 0,-1-2 1 0 0,96-8 0 0 0,62-6-14 0 0,81-25 234 0 0,-289 30-211 0 0,-1-1-1 0 0,30-11 1 0 0,-12 4-7 0 0,32-13 12 0 0,-38 14 6 0 0,59-15-1 0 0,-85 25-44 0 0,-2 1 0 0 0,0 0 0 0 0,1 0 0 0 0,10-5 0 0 0,-17 5 1 0 0,0 1 0 0 0,0 0-1 0 0,0 0 1 0 0,0 0 0 0 0,0-1-1 0 0,0 1 1 0 0,0 0 0 0 0,0 0-1 0 0,0 0 1 0 0,0-1 0 0 0,0 1-1 0 0,0 0 1 0 0,0 0 0 0 0,0 0-1 0 0,0-1 1 0 0,0 1 0 0 0,0 0-1 0 0,0 0 1 0 0,0 0 0 0 0,0-1-1 0 0,0 1 1 0 0,0 0 0 0 0,-1 0-1 0 0,1 0 1 0 0,0 0 0 0 0,0 0-1 0 0,0-1 1 0 0,0 1 0 0 0,0 0-1 0 0,-1 0 1 0 0,1 0 0 0 0,0 0-1 0 0,0 0 1 0 0,0 0 0 0 0,0 0-1 0 0,-1 0 1 0 0,1-1 0 0 0,0 1-1 0 0,0 0 1 0 0,0 0 0 0 0,-1 0-1 0 0,1 0 1 0 0,0 0 0 0 0,-1 0-1 0 0,-9-5 34 0 0,10 5-34 0 0,-10-3 15 0 0,-1-1-1 0 0,0 1 0 0 0,1 1 1 0 0,-1 0-1 0 0,-22-1 0 0 0,-60 4 27 0 0,35 1-40 0 0,-177-11 63 0 0,153 4-55 0 0,1 4-1 0 0,-100 11 1 0 0,141-7 19 0 0,-209-4 40 0 0,215 0-62 0 0,-83-11-6 0 0,-3 0 0 0 0,-124 17 0 0 0,147-1 54 0 0,-219 3 28 0 0,257-1-82 0 0,-113 24 0 0 0,57-8 0 0 0,9-1 0 0 0,-54 7 0 0 0,60-15 0 0 0,-116 33 0 0 0,188-41 0 0 0,-1 0 0 0 0,1-2 0 0 0,-1-1 0 0 0,-29-2 0 0 0,53 0 0 0 0,4 0 0 0 0,0 0 0 0 0,0 0 0 0 0,0 0 0 0 0,0 0 0 0 0,0 0 0 0 0,1 1 0 0 0,-1-1 0 0 0,0 0 0 0 0,0 1 0 0 0,0-1 0 0 0,0 0 0 0 0,0 1 0 0 0,1-1 0 0 0,-1 1 0 0 0,0 0 0 0 0,0-1 0 0 0,1 1 0 0 0,-1-1 0 0 0,0 1 0 0 0,1 0 0 0 0,-1 0 0 0 0,1-1 0 0 0,-1 1 0 0 0,1 0 0 0 0,-1 0 0 0 0,1 0 0 0 0,0 0 0 0 0,-1 0 0 0 0,1-1 0 0 0,-1 3 0 0 0,1-2 0 0 0,0-1 0 0 0,0 1 0 0 0,0 0 0 0 0,0-1 0 0 0,0 1 0 0 0,0 0 0 0 0,0-1 0 0 0,0 1 0 0 0,1 0 0 0 0,-1-1 0 0 0,0 1 0 0 0,0 0 0 0 0,1-1 0 0 0,-1 1 0 0 0,0-1 0 0 0,0 1 0 0 0,1 0 0 0 0,-1-1 0 0 0,1 1 0 0 0,-1-1 0 0 0,1 1 0 0 0,-1-1 0 0 0,1 1 0 0 0,-1-1 0 0 0,1 0 0 0 0,-1 1 0 0 0,1-1 0 0 0,-1 0 0 0 0,1 1 0 0 0,0-1 0 0 0,-1 0 0 0 0,1 1 0 0 0,-1-1 0 0 0,1 0 0 0 0,0 0 0 0 0,-1 0 0 0 0,1 0 0 0 0,0 0 0 0 0,-1 0 0 0 0,1 0 0 0 0,1 0 0 0 0,11 1 0 0 0,-1 0 0 0 0,18 5 0 0 0,4 0 0 0 0,117 9 0 0 0,65 2 0 0 0,-109-12 0 0 0,89 2 0 0 0,-64-1 0 0 0,-59 0 0 0 0,113 24 0 0 0,46 4 0 0 0,67-29 0 0 0,-95-4 0 0 0,308-14 0 0 0,-213 23 0 0 0,-148 0 0 0 0,-112-9 0 0 0,70-9 0 0 0,-94 6 0 0 0,-7 1 0 0 0,1 0 0 0 0,0 0 0 0 0,-1-1 0 0 0,1 0 0 0 0,8-4 0 0 0,-76-5 64 0 0,-90-12-64 0 0,116 18 0 0 0,-151-13 54 0 0,107 14-51 0 0,1 3 1 0 0,-127 15-1 0 0,-5 5-3 0 0,-117 1 0 0 0,122-11 0 0 0,124-6 0 0 0,0-3 0 0 0,1-4 0 0 0,-134-24 0 0 0,-132-14 0 0 0,253 34 0 0 0,-87-5 0 0 0,146 11 0 0 0,-46 3 0 0 0,18 1 0 0 0,54-2 0 0 0,0 1 0 0 0,-1 0 0 0 0,1 0 0 0 0,0 0 0 0 0,1 1 0 0 0,-1 0 0 0 0,-9 4 0 0 0,-6 2 0 0 0,21-8 0 0 0,-1 0 0 0 0,1 0 0 0 0,0 0 0 0 0,0 0 0 0 0,0 0 0 0 0,0 0 0 0 0,0 0 0 0 0,0 0 0 0 0,-1 0 0 0 0,1 0 0 0 0,0 0 0 0 0,0 0 0 0 0,0 0 0 0 0,0 1 0 0 0,0-1 0 0 0,0 0 0 0 0,0 0 0 0 0,0 0 0 0 0,-1 0 0 0 0,1 0 0 0 0,0 0 0 0 0,0 0 0 0 0,0 0 0 0 0,0 0 0 0 0,0 1 0 0 0,0-1 0 0 0,0 0 0 0 0,0 0 0 0 0,0 0 0 0 0,0 0 0 0 0,0 0 0 0 0,0 0 0 0 0,0 0 0 0 0,0 1 0 0 0,0-1 0 0 0,0 0 0 0 0,0 0 0 0 0,0 0 0 0 0,0 0 0 0 0,0 0 0 0 0,0 0 0 0 0,0 1 0 0 0,0-1 0 0 0,0 0 0 0 0,0 0 0 0 0,0 0 0 0 0,0 0 0 0 0,0 0 0 0 0,7 6 0 0 0,9 1 0 0 0,39 2 0 0 0,0-2 0 0 0,71-1 0 0 0,111-13 0 0 0,-189 5 0 0 0,400 16-57 0 0,-340-6 50 0 0,-33-7 7 0 0,132-14 0 0 0,29-1 0 0 0,5 24 0 0 0,-33-1 0 0 0,-163-8 0 0 0,-11-1 0 0 0,51 6 0 0 0,-84-6-70 0 0,0 0-1 0 0,0 0 1 0 0,-1 0-1 0 0,1 0 1 0 0,0 0-1 0 0,0 1 1 0 0,0-1-1 0 0,-1 0 1 0 0,1 0-1 0 0,0 0 1 0 0,0 1-1 0 0,-1-1 0 0 0,1 0 1 0 0,0 1-1 0 0,-1-1 1 0 0,1 1-1 0 0,0-1 1 0 0,-1 1-1 0 0,1-1 1 0 0,0 1-1 0 0,-1-1 1 0 0,1 1-1 0 0,-1 0 1 0 0,1-1-1 0 0,-1 1 1 0 0,0 0-1 0 0,1-1 1 0 0,-1 1-1 0 0,0 0 1 0 0,1 0-1 0 0,-1-1 1 0 0,0 1-1 0 0,0 0 1 0 0,1 0-1 0 0,-1-1 1 0 0,0 1-1 0 0,0 0 1 0 0,0 0-1 0 0,0 0 1 0 0,0-1-1 0 0,-1 2 1 0 0,0 1-511 0 0,0 0 1 0 0,0 1-1 0 0,-1-1 1 0 0,1 0 0 0 0,-1-1-1 0 0,0 1 1 0 0,0 0-1 0 0,-4 4 1 0 0,-12 13-3995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57:03.201"/>
    </inkml:context>
    <inkml:brush xml:id="br0">
      <inkml:brushProperty name="width" value="0.1" units="cm"/>
      <inkml:brushProperty name="height" value="0.1" units="cm"/>
      <inkml:brushProperty name="color" value="#66CC00"/>
    </inkml:brush>
  </inkml:definitions>
  <inkml:trace contextRef="#ctx0" brushRef="#br0">1633 57 919 0 0,'-47'-21'4226'0'0,"21"14"-3810"0"0,-1 2 1 0 0,0 0-1 0 0,0 2 1 0 0,0 1-1 0 0,-54 3 0 0 0,-111-7 922 0 0,138 2-735 0 0,0 1 1 0 0,-107 11-1 0 0,-5 19-339 0 0,-136 16-32 0 0,171-38 57 0 0,-3 0 110 0 0,107-3-284 0 0,-1 1 40 0 0,0 0 1 0 0,1 1-1 0 0,-31 10 0 0 0,50-9 6 0 0,11 0-34 0 0,15 0-15 0 0,-2-5-15 0 0,1 0-1 0 0,0-1 1 0 0,0-1-1 0 0,18-4 0 0 0,31-4 316 0 0,133-8 382 0 0,12 0-448 0 0,85-1 132 0 0,-23 11-349 0 0,2 1 17 0 0,26 1 45 0 0,-227 4-147 0 0,-9-2-9 0 0,88-16 0 0 0,-112 11 132 0 0,-60 13 206 0 0,-58 2-341 0 0,-2 1 0 0 0,-13-8-12 0 0,-190 5 88 0 0,150 2-108 0 0,-169 12 0 0 0,-156 32 0 0 0,184-26 46 0 0,125-14-28 0 0,99-8-18 0 0,33-2 0 0 0,0 0 0 0 0,-1 2 0 0 0,1 0 0 0 0,-27 7 0 0 0,42-9 0 0 0,1 0 0 0 0,0 0 0 0 0,0 0 0 0 0,0 0 0 0 0,0 0 0 0 0,0 0 0 0 0,0 0 0 0 0,0 0 0 0 0,-1 0 0 0 0,1 0 0 0 0,0 0 0 0 0,0 0 0 0 0,0 0 0 0 0,0 0 0 0 0,0 0 0 0 0,0 0 0 0 0,0 0 0 0 0,0 1 0 0 0,0-1 0 0 0,-1 0 0 0 0,1 0 0 0 0,0 0 0 0 0,0 0 0 0 0,0 0 0 0 0,0 0 0 0 0,0 0 0 0 0,0 0 0 0 0,0 0 0 0 0,0 0 0 0 0,0 1 0 0 0,0-1 0 0 0,0 0 0 0 0,0 0 0 0 0,0 0 0 0 0,0 0 0 0 0,0 0 0 0 0,0 0 0 0 0,0 0 0 0 0,0 1 0 0 0,0-1 0 0 0,0 0 0 0 0,0 0 0 0 0,0 0 0 0 0,0 0 0 0 0,0 0 0 0 0,0 0 0 0 0,0 1 0 0 0,6 3 0 0 0,8 1 0 0 0,20 4 2 0 0,71 9-1 0 0,39-6 45 0 0,-92-9-31 0 0,381 19-15 0 0,-56-5 0 0 0,-353-15 0 0 0,1-1 0 0 0,0-1 0 0 0,0-1 0 0 0,45-8 0 0 0,-70 9 1 0 0,0 0-1 0 0,0 0 1 0 0,0-1-1 0 0,0 1 0 0 0,0 0 1 0 0,0 0-1 0 0,0 0 1 0 0,0 0-1 0 0,0 0 1 0 0,-1 0-1 0 0,1 0 1 0 0,0 0-1 0 0,0 0 0 0 0,0 0 1 0 0,0 0-1 0 0,0 0 1 0 0,0 0-1 0 0,0 0 1 0 0,0 0-1 0 0,0 0 1 0 0,0 0-1 0 0,0 0 0 0 0,0 0 1 0 0,0 0-1 0 0,0 0 1 0 0,0 0-1 0 0,0 0 1 0 0,0-1-1 0 0,0 1 1 0 0,0 0-1 0 0,0 0 0 0 0,0 0 1 0 0,0 0-1 0 0,0 0 1 0 0,0 0-1 0 0,0 0 1 0 0,0 0-1 0 0,0 0 1 0 0,0 0-1 0 0,0 0 0 0 0,0 0 1 0 0,0 0-1 0 0,0 0 1 0 0,0 0-1 0 0,1 0 1 0 0,-1 0-1 0 0,0 0 1 0 0,0 0-1 0 0,0 0 0 0 0,0 0 1 0 0,0 0-1 0 0,0 0 1 0 0,0 0-1 0 0,0 0 1 0 0,0 0-1 0 0,0-1 1 0 0,0 1-1 0 0,0 0 0 0 0,0 0 1 0 0,0 0-1 0 0,0 0 1 0 0,-7-2 63 0 0,-11-2 68 0 0,-229-29 521 0 0,-42-2-430 0 0,172 33-384 0 0,0 6 0 0 0,1 5 0 0 0,-139 28 0 0 0,160-17-799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1:14.415"/>
    </inkml:context>
    <inkml:brush xml:id="br0">
      <inkml:brushProperty name="width" value="0.1" units="cm"/>
      <inkml:brushProperty name="height" value="0.1" units="cm"/>
      <inkml:brushProperty name="color" value="#F4F91B"/>
    </inkml:brush>
  </inkml:definitions>
  <inkml:trace contextRef="#ctx0" brushRef="#br0">643 142 287 0 0,'0'-7'82'0'0,"-1"0"0"0"0,-1-1 0 0 0,1 1 0 0 0,-1 0-1 0 0,-1 0 1 0 0,1 0 0 0 0,-1 0 0 0 0,-7-11-1 0 0,8 15-28 0 0,0 1-1 0 0,1-1 0 0 0,-1 1 0 0 0,0 0 0 0 0,-1 0 0 0 0,1 0 1 0 0,0 0-1 0 0,-1 1 0 0 0,1-1 0 0 0,-1 0 0 0 0,1 1 0 0 0,-1 0 0 0 0,-5-2 1 0 0,-4-1 333 0 0,1 1 1 0 0,-16-1 0 0 0,-12-4 98 0 0,23 3-363 0 0,-2 0 0 0 0,1 2 0 0 0,0 0 0 0 0,-35-1 0 0 0,45 5-106 0 0,1 0 1 0 0,-1 0 0 0 0,1 0-1 0 0,-1 1 1 0 0,1 0 0 0 0,-1 0-1 0 0,1 0 1 0 0,-9 6-1 0 0,-45 28 54 0 0,59-35-67 0 0,-13 7-3 0 0,1-1 0 0 0,-2 0 0 0 0,1-1 0 0 0,-28 7 0 0 0,12-4 0 0 0,-3 8 0 0 0,30-15 0 0 0,0 0 0 0 0,-1 1 0 0 0,1-2 0 0 0,0 1 0 0 0,-1 0 0 0 0,0-1 0 0 0,1 0 0 0 0,-1 1 0 0 0,0-1 0 0 0,1-1 0 0 0,-1 1 0 0 0,0-1 0 0 0,0 1 0 0 0,-6-1 0 0 0,4-1-4 0 0,4 1 31 0 0,1-1-1 0 0,-1 1 1 0 0,1 0-1 0 0,-1 0 1 0 0,1-1-1 0 0,0 1 1 0 0,-1-1 0 0 0,1 0-1 0 0,0 1 1 0 0,-3-2-1 0 0,26 38 1126 0 0,-22-35-1138 0 0,1 0-1 0 0,0-1 1 0 0,0 1 0 0 0,-1 0-1 0 0,1 0 1 0 0,0 0-1 0 0,0-1 1 0 0,0 1-1 0 0,0 0 1 0 0,0-1-1 0 0,0 1 1 0 0,0-1-1 0 0,0 1 1 0 0,0-1-1 0 0,0 0 1 0 0,0 1-1 0 0,0-1 1 0 0,0 0-1 0 0,0 0 1 0 0,1 0-1 0 0,1 1 1 0 0,25-8 570 0 0,-24 5-515 0 0,0 1 0 0 0,0 0 0 0 0,0 0 0 0 0,0 0 0 0 0,5 0 0 0 0,83 6 754 0 0,26-1-755 0 0,104-9 257 0 0,-29 5-125 0 0,11 0-68 0 0,87-19 390 0 0,-205 10 3 0 0,143 2 0 0 0,-161 14-440 0 0,-41-3-63 0 0,29-1-1 0 0,-51-2 1 0 0,0-1 0 0 0,0-1-1 0 0,0 1 1 0 0,0-1 0 0 0,0 0-1 0 0,-1 0 1 0 0,1 0 0 0 0,0-1-1 0 0,0 0 1 0 0,-1 0 0 0 0,7-4-1 0 0,-55 4 503 0 0,19 5-516 0 0,-44 11 0 0 0,14-1 3 0 0,-222 21 64 0 0,50-9-33 0 0,27 17-78 0 0,1-1 0 0 0,49-28 36 0 0,80-9 0 0 0,22 0-16 0 0,1 2 0 0 0,-1 2 0 0 0,-67 20 0 0 0,104-25 16 0 0,9-3 0 0 0,1 0 0 0 0,-1 0 0 0 0,1 0 0 0 0,-1 1 0 0 0,1-1 0 0 0,-1 0 0 0 0,1 1 0 0 0,-1-1 0 0 0,1 1 0 0 0,0 0 0 0 0,-1-1 0 0 0,1 1 0 0 0,0 0 0 0 0,0 0 0 0 0,-1 0 0 0 0,1 0 0 0 0,0 0 0 0 0,0 0 0 0 0,0 0 0 0 0,-2 3 0 0 0,3-4-1 0 0,1 1 1 0 0,-1-1-1 0 0,0 0 0 0 0,0 1 0 0 0,0-1 0 0 0,0 0 0 0 0,0 1 0 0 0,1-1 1 0 0,-1 1-1 0 0,0-1 0 0 0,0 0 0 0 0,1 0 0 0 0,-1 1 0 0 0,0-1 0 0 0,1 0 0 0 0,-1 1 1 0 0,0-1-1 0 0,1 0 0 0 0,-1 0 0 0 0,0 0 0 0 0,1 1 0 0 0,-1-1 0 0 0,0 0 1 0 0,1 0-1 0 0,-1 0 0 0 0,1 0 0 0 0,-1 0 0 0 0,1 0 0 0 0,-1 0 0 0 0,0 0 1 0 0,1 0-1 0 0,-1 0 0 0 0,1 0 0 0 0,-1 0 0 0 0,0 0 0 0 0,1 0 0 0 0,17 0-31 0 0,371-20-32 0 0,-113-6 87 0 0,-29 2 14 0 0,63 17 178 0 0,-186 1-2 0 0,137-24 1 0 0,-125 6 196 0 0,-135 24-395 0 0,1 0-1 0 0,-1 0 1 0 0,0-1 0 0 0,1 1-1 0 0,-1-1 1 0 0,0 1-1 0 0,1-1 1 0 0,-1 1-1 0 0,0-1 1 0 0,0 0-1 0 0,1 0 1 0 0,-1 0-1 0 0,0 1 1 0 0,0-1 0 0 0,1-2-1 0 0,-2 3-5 0 0,0-1 0 0 0,0 1 0 0 0,0-1 0 0 0,0 1 0 0 0,0-1 0 0 0,0 0 0 0 0,0 1 1 0 0,0-1-1 0 0,0 1 0 0 0,0-1 0 0 0,0 0 0 0 0,0 1 0 0 0,-1-1 0 0 0,1 1 0 0 0,0-1 0 0 0,0 1 0 0 0,-1-1 0 0 0,1 1 0 0 0,0-1 0 0 0,-1 1 0 0 0,1-1 0 0 0,0 1 0 0 0,-1-1 0 0 0,1 1 0 0 0,-1-1 0 0 0,1 1 0 0 0,-1 0 0 0 0,1-1 0 0 0,-1 1 0 0 0,1 0 0 0 0,-1 0 1 0 0,1-1-1 0 0,-1 1 0 0 0,0 0 0 0 0,-8-5 21 0 0,-1 2-1 0 0,1-1 1 0 0,-1 1 0 0 0,1 0 0 0 0,-20-2 0 0 0,9 1-7 0 0,-13-1-9 0 0,-1 0-1 0 0,1 2 1 0 0,-38 2 0 0 0,-103 11 80 0 0,73-2-61 0 0,27-4-22 0 0,-70 3 20 0 0,-150 29 1 0 0,-38 18-1072 0 0,255-43-1897 0 0,8 1-950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2:03.428"/>
    </inkml:context>
    <inkml:brush xml:id="br0">
      <inkml:brushProperty name="width" value="0.1" units="cm"/>
      <inkml:brushProperty name="height" value="0.1" units="cm"/>
      <inkml:brushProperty name="color" value="#F4F91B"/>
    </inkml:brush>
  </inkml:definitions>
  <inkml:trace contextRef="#ctx0" brushRef="#br0">713 80 455 0 0,'-33'-9'305'0'0,"0"0"0"0"0,0 3 0 0 0,-48-4 0 0 0,-101 6 43 0 0,-17 18-348 0 0,88-5 0 0 0,71-5 402 0 0,92 9 1298 0 0,-8-7-1446 0 0,1-2 0 0 0,-1-2 0 0 0,61-5 1 0 0,131-27 170 0 0,-135 20 7 0 0,196 4 1 0 0,-172 8-296 0 0,-77-2-94 0 0,236 11 160 0 0,-110 8 31 0 0,-140-16 30 0 0,49-1 0 0 0,-67-2-27 0 0,-70-2 370 0 0,-94-14 1 0 0,10-7-543 0 0,-221-9 0 0 0,259 30-69 0 0,-113-1 72 0 0,38 1-68 0 0,-16 0 0 0 0,138 3 0 0 0,-41 3 0 0 0,84-1 0 0 0,19 0 0 0 0,19 1 0 0 0,222-5 1 0 0,231 2 73 0 0,-472-1-68 0 0,772 32 505 0 0,-670-25-223 0 0,215-14 0 0 0,-295 3-206 0 0,-30 3-55 0 0,1 1 1 0 0,0 0 0 0 0,0-1-1 0 0,0 0 1 0 0,0 1-1 0 0,0-1 1 0 0,-1 0-1 0 0,1 0 1 0 0,0 0 0 0 0,-1 0-1 0 0,1 0 1 0 0,2-3-1 0 0,-3 4-20 0 0,-1 0-1 0 0,0-1 1 0 0,0 1-1 0 0,0 0 0 0 0,0 0 1 0 0,0-1-1 0 0,0 1 1 0 0,0 0-1 0 0,1-1 0 0 0,-1 1 1 0 0,0 0-1 0 0,0-1 0 0 0,0 1 1 0 0,0 0-1 0 0,0-1 1 0 0,0 1-1 0 0,0 0 0 0 0,0 0 1 0 0,-1-1-1 0 0,1 1 1 0 0,0 0-1 0 0,0-1 0 0 0,0 1 1 0 0,0 0-1 0 0,0 0 1 0 0,0-1-1 0 0,-1 1 0 0 0,1 0 1 0 0,0 0-1 0 0,0-1 1 0 0,0 1-1 0 0,-1 0 0 0 0,1 0 1 0 0,0-1-1 0 0,0 1 1 0 0,-1 0-1 0 0,1 0 0 0 0,0 0 1 0 0,0 0-1 0 0,-1 0 1 0 0,1-1-1 0 0,0 1 0 0 0,0 0 1 0 0,-1 0-1 0 0,1 0 1 0 0,0 0-1 0 0,-1 0 0 0 0,1 0 1 0 0,0 0-1 0 0,-1 0 1 0 0,1 0-1 0 0,0 0 0 0 0,-1 0 1 0 0,-18-2 127 0 0,-14 4-162 0 0,0 1 0 0 0,0 2 0 0 0,-33 9 0 0 0,51-10-82 0 0,-53 9-324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2:52.332"/>
    </inkml:context>
    <inkml:brush xml:id="br0">
      <inkml:brushProperty name="width" value="0.1" units="cm"/>
      <inkml:brushProperty name="height" value="0.1" units="cm"/>
      <inkml:brushProperty name="color" value="#F4F91B"/>
    </inkml:brush>
  </inkml:definitions>
  <inkml:trace contextRef="#ctx0" brushRef="#br0">1937 0 4575 0 0,'-18'0'290'0'0,"1"2"0"0"0,0 0 0 0 0,0 0 0 0 0,0 2 0 0 0,0 0-1 0 0,1 1 1 0 0,-27 11 0 0 0,13-4-111 0 0,-1-1 0 0 0,0-2 1 0 0,0-1-1 0 0,-1-1 0 0 0,0-2 0 0 0,0-1 0 0 0,-55 0 0 0 0,8-1 674 0 0,-91 17 0 0 0,-25 1-159 0 0,168-19-636 0 0,-331 11 556 0 0,257-14-485 0 0,-99 2 98 0 0,158 1-183 0 0,0 3 1 0 0,-72 16 0 0 0,18 9-200 0 0,51-10 44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2:54.280"/>
    </inkml:context>
    <inkml:brush xml:id="br0">
      <inkml:brushProperty name="width" value="0.1" units="cm"/>
      <inkml:brushProperty name="height" value="0.1" units="cm"/>
      <inkml:brushProperty name="color" value="#F4F91B"/>
    </inkml:brush>
  </inkml:definitions>
  <inkml:trace contextRef="#ctx0" brushRef="#br0">2582 145 2471 0 0,'-11'-10'597'0'0,"-1"1"0"0"0,0 0-1 0 0,-26-14 1 0 0,0 0-416 0 0,20 12 167 0 0,-1 2-1 0 0,0 0 0 0 0,0 1 0 0 0,-40-11 0 0 0,45 16-218 0 0,0 0-1 0 0,-1 1 0 0 0,1 1 1 0 0,-26 0-1 0 0,-60 9 148 0 0,77-6-191 0 0,-95 10 550 0 0,-208-7-1 0 0,245-6-416 0 0,-138 15 1 0 0,48 0 64 0 0,107-15-21 0 0,-1-2-1 0 0,-113-22 1 0 0,109 14-7 0 0,1 2 0 0 0,-85 0 0 0 0,48 15-228 0 0,0 4 1 0 0,-150 35-1 0 0,160-17-3243 0 0,50-12-304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2:55.641"/>
    </inkml:context>
    <inkml:brush xml:id="br0">
      <inkml:brushProperty name="width" value="0.1" units="cm"/>
      <inkml:brushProperty name="height" value="0.1" units="cm"/>
      <inkml:brushProperty name="color" value="#F4F91B"/>
    </inkml:brush>
  </inkml:definitions>
  <inkml:trace contextRef="#ctx0" brushRef="#br0">1555 71 1583 0 0,'0'0'68'0'0,"0"0"0"0"0,0 1-1 0 0,0-1 1 0 0,0 0-1 0 0,-2 2 879 0 0,2-2-879 0 0,0 0 1 0 0,0 0 0 0 0,0 1-1 0 0,-1-1 1 0 0,1 0-1 0 0,0 0 1 0 0,0 0-1 0 0,0 0 1 0 0,-1 0-1 0 0,1 0 1 0 0,0 0 0 0 0,0 0-1 0 0,0 0 1 0 0,-1 0-1 0 0,1 0 1 0 0,0 0-1 0 0,0 0 1 0 0,0 0-1 0 0,0 0 1 0 0,-1 0 0 0 0,1 0-1 0 0,0 0 1 0 0,0 0-1 0 0,0 0 1 0 0,-1-1-1 0 0,-14-5 1682 0 0,9 3-1416 0 0,0 0 0 0 0,1-1 0 0 0,-10-7 1 0 0,14 10-272 0 0,-1-2 114 0 0,-1 1 0 0 0,1-1 0 0 0,-1 1 0 0 0,0 0 0 0 0,0 0 0 0 0,-6-3 0 0 0,3-1 69 0 0,5 5-239 0 0,1 1-1 0 0,0 0 1 0 0,-1-1 0 0 0,1 1 0 0 0,-1-1-1 0 0,1 1 1 0 0,-1 0 0 0 0,1-1 0 0 0,0 1-1 0 0,-1 0 1 0 0,1 0 0 0 0,-1-1 0 0 0,1 1-1 0 0,-1 0 1 0 0,1 0 0 0 0,-1 0 0 0 0,0-1 0 0 0,1 1-1 0 0,-1 0 1 0 0,1 0 0 0 0,-1 0 0 0 0,1 0-1 0 0,-2 0 1 0 0,-40-7 147 0 0,12 3-5 0 0,0 1 0 0 0,0 2 0 0 0,-1 2 0 0 0,1 0 0 0 0,-47 9 0 0 0,38-2-60 0 0,-1-3 0 0 0,1-1-1 0 0,-45-1 1 0 0,-120-12 464 0 0,50 0-207 0 0,60 3-230 0 0,44 2-20 0 0,-52 2-1 0 0,-231 10-624 0 0,287-8 148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36:57.036"/>
    </inkml:context>
    <inkml:brush xml:id="br0">
      <inkml:brushProperty name="width" value="0.1" units="cm"/>
      <inkml:brushProperty name="height" value="0.1" units="cm"/>
      <inkml:brushProperty name="color" value="#E71224"/>
    </inkml:brush>
  </inkml:definitions>
  <inkml:trace contextRef="#ctx0" brushRef="#br0">87 143 3167 0 0,'-3'-3'115'0'0,"1"2"-96"0"0,1 0 0 0 0,-1 0 0 0 0,0 0 0 0 0,1 0 0 0 0,-1 0 0 0 0,0 0 0 0 0,0 1 1 0 0,1-1-1 0 0,-1 0 0 0 0,0 1 0 0 0,0 0 0 0 0,-3-1 0 0 0,-26-1 1933 0 0,30 2-1907 0 0,-1-1 1 0 0,1 1 0 0 0,-1 0-1 0 0,1-1 1 0 0,-1 1 0 0 0,1 0-1 0 0,-1-1 1 0 0,1 0 0 0 0,0 1-1 0 0,-1-1 1 0 0,1 0 0 0 0,0 0-1 0 0,-1 0 1 0 0,1 1-1 0 0,0-1 1 0 0,0-1 0 0 0,-1 0-1 0 0,1 1 30 0 0,1 0-1 0 0,0 0 1 0 0,0 0-1 0 0,-1 0 0 0 0,1 0 1 0 0,0 0-1 0 0,0 0 1 0 0,0 1-1 0 0,0-1 0 0 0,0 0 1 0 0,1 0-1 0 0,-1 0 0 0 0,0 0 1 0 0,0 0-1 0 0,0 0 1 0 0,1 0-1 0 0,-1 0 0 0 0,1 0 1 0 0,-1 0-1 0 0,1 1 1 0 0,-1-1-1 0 0,1 0 0 0 0,-1 0 1 0 0,1 1-1 0 0,0-1 1 0 0,-1 0-1 0 0,1 1 0 0 0,0-1 1 0 0,-1 0-1 0 0,1 1 0 0 0,0-1 1 0 0,0 1-1 0 0,0-1 1 0 0,1 0-1 0 0,2-1 82 0 0,0 1 1 0 0,-1-1-1 0 0,1 0 1 0 0,0 1-1 0 0,0 0 0 0 0,0 0 1 0 0,4 0-1 0 0,274-35 757 0 0,-244 34-606 0 0,67 6-1 0 0,-14 0-141 0 0,224-22 278 0 0,-282 15-304 0 0,-13 2-28 0 0,1 0 0 0 0,-1 1 0 0 0,1 1 0 0 0,-1 1 0 0 0,1 1 0 0 0,-1 1 0 0 0,38 12 0 0 0,-49-13-89 0 0,1 0 0 0 0,-1-1 0 0 0,18 3 0 0 0,-24-5-15 0 0,1 0 1 0 0,-1 0 0 0 0,1 0-1 0 0,0 0 1 0 0,-1 0 0 0 0,1-1-1 0 0,-1 1 1 0 0,1-1 0 0 0,-1 0-1 0 0,0 0 1 0 0,1 0 0 0 0,-1-1-1 0 0,6-2 1 0 0,-8 3 10 0 0,0 1 0 0 0,0-1 0 0 0,-1 1 1 0 0,1-1-1 0 0,0 1 0 0 0,0-1 0 0 0,0 0 0 0 0,-1 1 1 0 0,1-1-1 0 0,0 0 0 0 0,-1 1 0 0 0,1-1 0 0 0,-1 0 0 0 0,1 0 1 0 0,-1 0-1 0 0,1 0 0 0 0,-1 0 0 0 0,1 0 0 0 0,-1 0 1 0 0,0 0-1 0 0,0 1 0 0 0,1-1 0 0 0,-1 0 0 0 0,0 0 0 0 0,0 0 1 0 0,0 0-1 0 0,0 0 0 0 0,0 0 0 0 0,0 0 0 0 0,-1 0 1 0 0,1 0-1 0 0,0 0 0 0 0,0 0 0 0 0,-1 0 0 0 0,1-1 0 0 0,-2 0 10 0 0,1 1 0 0 0,0 0 0 0 0,0-1 0 0 0,0 1 0 0 0,-1 0 0 0 0,1 0 0 0 0,-1 0 0 0 0,1 0 0 0 0,-1 0 0 0 0,1 0 0 0 0,-1 1 0 0 0,0-1 0 0 0,1 0 0 0 0,-1 1 0 0 0,0-1-1 0 0,0 1 1 0 0,1 0 0 0 0,-5-1 0 0 0,-33 0 60 0 0,-44 4-1 0 0,0 0-2 0 0,10-4-68 0 0,-75 3 30 0 0,-59 29 22 0 0,27-4-74 0 0,65-19 5 0 0,101-8 0 0 0,-18 2 0 0 0,31-2 0 0 0,1 0 0 0 0,-1 0 0 0 0,0 0 0 0 0,1 0 0 0 0,-1 0 0 0 0,0 0 0 0 0,0 1 0 0 0,1-1 0 0 0,-1 0 0 0 0,0 0 0 0 0,1 1 0 0 0,-1-1 0 0 0,1 0 0 0 0,-1 1 0 0 0,0-1 0 0 0,1 1 0 0 0,-1-1 0 0 0,1 1 0 0 0,-1-1 0 0 0,1 1 0 0 0,-1-1 0 0 0,1 1 0 0 0,-1-1 0 0 0,1 1 0 0 0,0-1 0 0 0,-1 1 0 0 0,1 0 0 0 0,0-1 0 0 0,0 1 0 0 0,-1 1 0 0 0,1-1 0 0 0,1-1 0 0 0,-1 1 0 0 0,0-1 0 0 0,1 0 0 0 0,-1 1 0 0 0,0-1 0 0 0,1 1 0 0 0,-1-1 0 0 0,0 0 0 0 0,1 1 0 0 0,-1-1 0 0 0,1 0 0 0 0,-1 1 0 0 0,1-1 0 0 0,-1 0 0 0 0,1 0 0 0 0,-1 1 0 0 0,1-1 0 0 0,-1 0 0 0 0,1 0 0 0 0,-1 0 0 0 0,1 0 0 0 0,0 0 0 0 0,17 4 0 0 0,-14-4 0 0 0,91 13 0 0 0,102 1 0 0 0,-138-11 0 0 0,267-3 0 0 0,-135-4 0 0 0,-21 3 0 0 0,250-35 0 0 0,-371 28-7 0 0,-13 1-140 0 0,0 2-1 0 0,37 0 1 0 0,-62 4-836 0 0,-1 1-297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2:57.326"/>
    </inkml:context>
    <inkml:brush xml:id="br0">
      <inkml:brushProperty name="width" value="0.1" units="cm"/>
      <inkml:brushProperty name="height" value="0.1" units="cm"/>
      <inkml:brushProperty name="color" value="#F4F91B"/>
    </inkml:brush>
  </inkml:definitions>
  <inkml:trace contextRef="#ctx0" brushRef="#br0">2223 149 4431 0 0,'-11'-22'324'0'0,"9"17"-297"0"0,0 0 0 0 0,0 0 0 0 0,-1 0 0 0 0,1 1 0 0 0,-7-9 0 0 0,7 12 75 0 0,-1 0 0 0 0,1 1 1 0 0,0-1-1 0 0,0 0 0 0 0,-1 1 1 0 0,1-1-1 0 0,0 1 0 0 0,-1 0 1 0 0,1 0-1 0 0,0 0 0 0 0,-1 0 1 0 0,-3 1-1 0 0,-6-1-70 0 0,3-2 3 0 0,1 1-1 0 0,-1-1 0 0 0,0-1 1 0 0,0 0-1 0 0,1 0 0 0 0,0-1 1 0 0,-1 0-1 0 0,1 0 0 0 0,1-1 1 0 0,-11-7-1 0 0,8 5 222 0 0,3 3-130 0 0,0 1 1 0 0,0-1-1 0 0,0 1 0 0 0,0 1 1 0 0,0-1-1 0 0,-1 1 0 0 0,1 1 1 0 0,-1-1-1 0 0,1 1 1 0 0,-1 0-1 0 0,-15 1 0 0 0,-3 2 0 0 0,0 2 0 0 0,-31 7 0 0 0,-21 3-110 0 0,16-11 208 0 0,1-3 0 0 0,-119-15 0 0 0,43 1 235 0 0,-232 4 611 0 0,181 8-787 0 0,86 0-199 0 0,0 4 0 0 0,-175 28 0 0 0,77 6-1110 0 0,135-26-2764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2:59.288"/>
    </inkml:context>
    <inkml:brush xml:id="br0">
      <inkml:brushProperty name="width" value="0.1" units="cm"/>
      <inkml:brushProperty name="height" value="0.1" units="cm"/>
      <inkml:brushProperty name="color" value="#F4F91B"/>
    </inkml:brush>
  </inkml:definitions>
  <inkml:trace contextRef="#ctx0" brushRef="#br0">1358 60 3023 0 0,'0'-1'46'0'0,"0"0"-1"0"0,0 0 0 0 0,0 0 1 0 0,0 1-1 0 0,0-1 0 0 0,-1 0 1 0 0,1 0-1 0 0,0 0 0 0 0,-1 0 0 0 0,1 1 1 0 0,0-1-1 0 0,-1 0 0 0 0,1 0 1 0 0,-1 1-1 0 0,1-1 0 0 0,-1 0 0 0 0,0 1 1 0 0,1-1-1 0 0,-1 0 0 0 0,0 1 1 0 0,1-1-1 0 0,-1 1 0 0 0,0-1 0 0 0,0 1 1 0 0,1 0-1 0 0,-1-1 0 0 0,0 1 1 0 0,0 0-1 0 0,0-1 0 0 0,0 1 1 0 0,0 0-1 0 0,1 0 0 0 0,-3 0 0 0 0,2 0 18 0 0,-1-1 0 0 0,0 1-1 0 0,0 0 1 0 0,0 0-1 0 0,0 0 1 0 0,0 1-1 0 0,0-1 1 0 0,0 0 0 0 0,0 1-1 0 0,0 0 1 0 0,0-1-1 0 0,1 1 1 0 0,-4 2-1 0 0,-15 11 47 0 0,-37 19 0 0 0,48-28-90 0 0,0-1 1 0 0,0-1-1 0 0,-1 0 0 0 0,1 0 0 0 0,-1-1 0 0 0,0 0 0 0 0,-11 1 0 0 0,10-2 92 0 0,-1 1-1 0 0,-15 5 1 0 0,16-4 60 0 0,0-1 0 0 0,-21 3 0 0 0,-191-4 1157 0 0,190 0-1047 0 0,0-1-1 0 0,0-2 0 0 0,1-1 0 0 0,-63-15 1 0 0,57 10 37 0 0,26 6-191 0 0,0-1-1 0 0,0 0 1 0 0,0-1-1 0 0,0 0 1 0 0,-18-9-1 0 0,10 1 36 0 0,0 1-1 0 0,-1 0 1 0 0,0 2-1 0 0,-1 0 1 0 0,-39-9-1 0 0,42 14-214 0 0,0 2-1 0 0,0 0 0 0 0,0 1 1 0 0,0 0-1 0 0,0 2 0 0 0,-1 0 1 0 0,1 2-1 0 0,0 0 0 0 0,1 1 1 0 0,-1 0-1 0 0,-32 14 0 0 0,13-3-3822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3:01.999"/>
    </inkml:context>
    <inkml:brush xml:id="br0">
      <inkml:brushProperty name="width" value="0.1" units="cm"/>
      <inkml:brushProperty name="height" value="0.1" units="cm"/>
      <inkml:brushProperty name="color" value="#F4F91B"/>
    </inkml:brush>
  </inkml:definitions>
  <inkml:trace contextRef="#ctx0" brushRef="#br0">2301 75 1375 0 0,'-8'-4'254'0'0,"-1"1"-1"0"0,1 1 0 0 0,-1-1 1 0 0,0 1-1 0 0,1 1 0 0 0,-1-1 1 0 0,-9 1-1 0 0,-66 2 2325 0 0,66 0-2423 0 0,9-1-150 0 0,-22 2 160 0 0,0-2 1 0 0,1 0 0 0 0,-1-2 0 0 0,-37-8 0 0 0,4-5 566 0 0,-1 3 1 0 0,-68-3-1 0 0,38 14-271 0 0,-41-2 47 0 0,23 0 282 0 0,68 4-465 0 0,-276 21 283 0 0,159-9-301 0 0,-182-9-1 0 0,294-5-225 0 0,-94 11 0 0 0,119-5-100 0 0,0 0 0 0 0,0 1-1 0 0,0 1 1 0 0,1 2 0 0 0,-35 16 0 0 0,25-6-246 0 0,3 0-21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3:04.802"/>
    </inkml:context>
    <inkml:brush xml:id="br0">
      <inkml:brushProperty name="width" value="0.1" units="cm"/>
      <inkml:brushProperty name="height" value="0.1" units="cm"/>
      <inkml:brushProperty name="color" value="#F4F91B"/>
    </inkml:brush>
  </inkml:definitions>
  <inkml:trace contextRef="#ctx0" brushRef="#br0">1448 195 2759 0 0,'0'-1'75'0'0,"1"-1"0"0"0,-1 1-1 0 0,0 0 1 0 0,1-1 0 0 0,-1 1-1 0 0,0-1 1 0 0,0 1 0 0 0,0-1-1 0 0,0 1 1 0 0,0-1 0 0 0,0 1-1 0 0,0 0 1 0 0,-1-1 0 0 0,1 1 0 0 0,0-1-1 0 0,-1 1 1 0 0,1 0 0 0 0,-1-1-1 0 0,0 1 1 0 0,1 0 0 0 0,-1-1-1 0 0,0 1 1 0 0,0 0 0 0 0,0 0-1 0 0,0 0 1 0 0,0 0 0 0 0,-2-2-1 0 0,-1-1 238 0 0,-2-1-1 0 0,1 1 1 0 0,0 0-1 0 0,-11-5 0 0 0,-8-2 162 0 0,0 1-1 0 0,-1 1 0 0 0,-31-7 1 0 0,24 8 190 0 0,-44-19 0 0 0,55 18-475 0 0,0 1 0 0 0,0 0 0 0 0,0 2-1 0 0,-1 1 1 0 0,1 0 0 0 0,-1 2-1 0 0,-1 0 1 0 0,1 2 0 0 0,-30 1 0 0 0,-148 30 136 0 0,65-7-163 0 0,78-19-114 0 0,0-2-1 0 0,-88-9 1 0 0,80 3 5 0 0,38 4-32 0 0,0 1 0 0 0,-1 0 0 0 0,-50 12 0 0 0,12 3-3488 0 0,34-6-307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3:05.951"/>
    </inkml:context>
    <inkml:brush xml:id="br0">
      <inkml:brushProperty name="width" value="0.1" units="cm"/>
      <inkml:brushProperty name="height" value="0.1" units="cm"/>
      <inkml:brushProperty name="color" value="#F4F91B"/>
    </inkml:brush>
  </inkml:definitions>
  <inkml:trace contextRef="#ctx0" brushRef="#br0">1339 67 1783 0 0,'7'1'140'0'0,"-4"-1"-93"0"0,-7-3-66 0 0,-1 1 249 0 0,1 0 0 0 0,0-1-1 0 0,-1 1 1 0 0,-6-7 0 0 0,8 6 59 0 0,0 1-1 0 0,0 0 1 0 0,0-1 0 0 0,-1 1 0 0 0,1 0 0 0 0,-1 0-1 0 0,0 1 1 0 0,1-1 0 0 0,-1 1 0 0 0,-4-1 0 0 0,-62 0 887 0 0,49 0-990 0 0,0 1 1 0 0,0 1-1 0 0,0 1 0 0 0,0 1 1 0 0,-37 7-1 0 0,34-4 47 0 0,0-1 0 0 0,0-2 0 0 0,-47 0 0 0 0,-12-12 206 0 0,-29-2 82 0 0,-169-6 453 0 0,242 15-900 0 0,-23 2-171 0 0,1 3-1 0 0,-1 2 0 0 0,-62 13 1 0 0,87-13-2613 0 0,0-4-902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3:08.247"/>
    </inkml:context>
    <inkml:brush xml:id="br0">
      <inkml:brushProperty name="width" value="0.1" units="cm"/>
      <inkml:brushProperty name="height" value="0.1" units="cm"/>
      <inkml:brushProperty name="color" value="#F4F91B"/>
    </inkml:brush>
  </inkml:definitions>
  <inkml:trace contextRef="#ctx0" brushRef="#br0">1056 193 455 0 0,'-10'0'804'0'0,"0"1"0"0"0,1 1 0 0 0,-1 0 0 0 0,-13 5-1 0 0,10-3-352 0 0,-25 4-1 0 0,15-7-70 0 0,-1 0 0 0 0,1-1 0 0 0,0-2 0 0 0,-1 0 0 0 0,1-1 0 0 0,0-2 0 0 0,1 0 0 0 0,-1-1 0 0 0,-39-18 0 0 0,-9-7 696 0 0,28 11-466 0 0,-50-16 0 0 0,8 6-216 0 0,48 16-176 0 0,0 2 1 0 0,-60-12-1 0 0,84 22-297 0 0,0 1-1 0 0,0 0 1 0 0,0 0-1 0 0,1 2 1 0 0,-1 0-1 0 0,0 0 1 0 0,0 1-1 0 0,1 0 1 0 0,-1 1-1 0 0,1 1 1 0 0,-24 10-1 0 0,3 2-1039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3:09.500"/>
    </inkml:context>
    <inkml:brush xml:id="br0">
      <inkml:brushProperty name="width" value="0.1" units="cm"/>
      <inkml:brushProperty name="height" value="0.1" units="cm"/>
      <inkml:brushProperty name="color" value="#F4F91B"/>
    </inkml:brush>
  </inkml:definitions>
  <inkml:trace contextRef="#ctx0" brushRef="#br0">2196 16 3623 0 0,'0'-1'24'0'0,"-1"0"0"0"0,1 0-1 0 0,-1 0 1 0 0,1 0-1 0 0,-1 0 1 0 0,0 0-1 0 0,0 1 1 0 0,1-1-1 0 0,-1 0 1 0 0,0 0-1 0 0,0 1 1 0 0,0-1 0 0 0,0 0-1 0 0,0 1 1 0 0,0-1-1 0 0,0 1 1 0 0,0-1-1 0 0,0 1 1 0 0,0 0-1 0 0,0-1 1 0 0,0 1-1 0 0,0 0 1 0 0,0 0-1 0 0,0 0 1 0 0,0 0 0 0 0,0 0-1 0 0,-1 0 1 0 0,1 0-1 0 0,0 0 1 0 0,0 0-1 0 0,0 0 1 0 0,0 0-1 0 0,-2 1 1 0 0,-10 2-51 0 0,-10-2 728 0 0,-41-1 0 0 0,46-1-152 0 0,0 0 0 0 0,0 2 0 0 0,-36 5 0 0 0,13 3-289 0 0,-1-2-1 0 0,1-1 1 0 0,-1-2-1 0 0,0-2 1 0 0,0-2-1 0 0,-53-7 0 0 0,26 0 201 0 0,-92 0-1 0 0,-71 15 259 0 0,66-1-424 0 0,103-6-256 0 0,-161 8 172 0 0,177-4-167 0 0,-1 2 0 0 0,-77 21 0 0 0,43 0-267 0 0,1 4 0 0 0,-128 69 0 0 0,155-69-2561 0 0,5 3-942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3:11.239"/>
    </inkml:context>
    <inkml:brush xml:id="br0">
      <inkml:brushProperty name="width" value="0.1" units="cm"/>
      <inkml:brushProperty name="height" value="0.1" units="cm"/>
      <inkml:brushProperty name="color" value="#F4F91B"/>
    </inkml:brush>
  </inkml:definitions>
  <inkml:trace contextRef="#ctx0" brushRef="#br0">5520 34 455 0 0,'-95'-7'2464'0'0,"61"3"-1432"0"0,-42 1-1 0 0,-370-10 1177 0 0,350 7-1866 0 0,-183 10 0 0 0,119 12-2522 0 0,114-11-267 0 0</inkml:trace>
  <inkml:trace contextRef="#ctx0" brushRef="#br0" timeOffset="1">3376 117 655 0 0,'-12'1'265'0'0,"-1"0"-1"0"0,1-1 1 0 0,-1-1-1 0 0,1 0 1 0 0,0-1 0 0 0,0 0-1 0 0,-1 0 1 0 0,-15-7-1 0 0,-23-4 715 0 0,-174-13 1612 0 0,19 2-1520 0 0,-30-1-176 0 0,197 23-853 0 0,1 2 0 0 0,-1 2 1 0 0,0 1-1 0 0,-42 10 0 0 0,43-4-631 0 0,-1 1-2358 0 0</inkml:trace>
  <inkml:trace contextRef="#ctx0" brushRef="#br0" timeOffset="2">1159 56 919 0 0,'-123'-16'3860'0'0,"31"10"-2990"0"0,-110 7 0 0 0,118-1-328 0 0,-87-10-1 0 0,-57-1-21 0 0,191 13-559 0 0,1 2 1 0 0,1 1-1 0 0,-1 2 0 0 0,-49 16 1 0 0,55-15-356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3:12.034"/>
    </inkml:context>
    <inkml:brush xml:id="br0">
      <inkml:brushProperty name="width" value="0.1" units="cm"/>
      <inkml:brushProperty name="height" value="0.1" units="cm"/>
      <inkml:brushProperty name="color" value="#F4F91B"/>
    </inkml:brush>
  </inkml:definitions>
  <inkml:trace contextRef="#ctx0" brushRef="#br0">689 10 4575 0 0,'-121'-9'1242'0'0,"-101"8"102"0"0,159 5-1221 0 0,-96 17 0 0 0,133-15-1117 0 0,-47 15-1 0 0,49-11-1336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3:12.823"/>
    </inkml:context>
    <inkml:brush xml:id="br0">
      <inkml:brushProperty name="width" value="0.1" units="cm"/>
      <inkml:brushProperty name="height" value="0.1" units="cm"/>
      <inkml:brushProperty name="color" value="#F4F91B"/>
    </inkml:brush>
  </inkml:definitions>
  <inkml:trace contextRef="#ctx0" brushRef="#br0">1514 44 1983 0 0,'-1'-1'31'0'0,"0"1"0"0"0,0-1 0 0 0,0 1 0 0 0,0-1 0 0 0,0 1 0 0 0,0-1 0 0 0,0 1 0 0 0,0 0 0 0 0,-1-1 0 0 0,1 1 0 0 0,0 0 0 0 0,0 0 0 0 0,0 0 0 0 0,-1 0 0 0 0,1 0 0 0 0,-2 0 0 0 0,-8 0 346 0 0,-25-7 963 0 0,-64-1-1 0 0,38 4-578 0 0,-359-16 1958 0 0,353 22-2474 0 0,0 3 1 0 0,-68 14-1 0 0,-132 42-68 0 0,22-5-2897 0 0,170-34-384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3T23:36:58.527"/>
    </inkml:context>
    <inkml:brush xml:id="br0">
      <inkml:brushProperty name="width" value="0.1" units="cm"/>
      <inkml:brushProperty name="height" value="0.1" units="cm"/>
      <inkml:brushProperty name="color" value="#E71224"/>
    </inkml:brush>
  </inkml:definitions>
  <inkml:trace contextRef="#ctx0" brushRef="#br0">848 210 1839 0 0,'-160'-30'3575'0'0,"-82"11"-2710"0"0,202 17-783 0 0,-79-5 421 0 0,100 4-337 0 0,1 0 0 0 0,0-1 0 0 0,0-1 0 0 0,-25-10 0 0 0,-1-3 581 0 0,-77-18 1 0 0,115 35-661 0 0,8 3-33 0 0,9 4 10 0 0,25-4 191 0 0,0 0 0 0 0,0-3 1 0 0,48-5-1 0 0,-12 0-103 0 0,69-12 132 0 0,7 0-130 0 0,195 18 187 0 0,-308 3-281 0 0,0-3-1 0 0,0 0 1 0 0,-1-3-1 0 0,1 0 1 0 0,59-15-1 0 0,-54 11 179 0 0,-20 5 298 0 0,-76 11-435 0 0,0-3 0 0 0,0-3 1 0 0,-67-4-1 0 0,-2-6-25 0 0,-117 2 93 0 0,154 8-160 0 0,27-1 9 0 0,0 2 1 0 0,-108 21-1 0 0,167-24-18 0 0,0 0 0 0 0,0 0 0 0 0,0 0 0 0 0,0 0 0 0 0,0 0 0 0 0,0 0 0 0 0,-4 3 0 0 0,6-4 0 0 0,0 0 0 0 0,-1 0 0 0 0,1 1 0 0 0,0-1 0 0 0,-1 0 0 0 0,1 1 0 0 0,0-1 0 0 0,0 0 0 0 0,-1 1 0 0 0,1-1 0 0 0,0 0 0 0 0,0 1 0 0 0,0-1 0 0 0,-1 1 0 0 0,1-1 0 0 0,0 0 0 0 0,0 1 0 0 0,0-1 0 0 0,0 1 0 0 0,0-1 0 0 0,0 1 0 0 0,0-1 0 0 0,0 0 0 0 0,0 1 0 0 0,0-1 0 0 0,0 1 0 0 0,0-1 0 0 0,0 0 0 0 0,0 1 0 0 0,1-1 0 0 0,-1 1 0 0 0,0-1 0 0 0,0 0 0 0 0,0 1 0 0 0,1-1 0 0 0,-1 0 0 0 0,0 1 0 0 0,0-1 0 0 0,1 0 0 0 0,-1 1 0 0 0,0-1 0 0 0,1 0 0 0 0,-1 1 0 0 0,0-1 0 0 0,1 0 0 0 0,-1 0 0 0 0,0 0 0 0 0,1 1 0 0 0,-1-1 0 0 0,0 0 0 0 0,1 0 0 0 0,4 2 1 0 0,-1-1 0 0 0,0 0 0 0 0,0 0 0 0 0,0 0 0 0 0,1-1 0 0 0,-1 0 0 0 0,0 0 0 0 0,1 0 0 0 0,-1 0 0 0 0,5-1 0 0 0,7 0 42 0 0,40-1 213 0 0,63-12 0 0 0,-79 8-453 0 0,0 1-1 0 0,0 2 1 0 0,0 2-1 0 0,41 4 1 0 0,-60-1-926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3:46.486"/>
    </inkml:context>
    <inkml:brush xml:id="br0">
      <inkml:brushProperty name="width" value="0.1" units="cm"/>
      <inkml:brushProperty name="height" value="0.1" units="cm"/>
      <inkml:brushProperty name="color" value="#F4F91B"/>
    </inkml:brush>
  </inkml:definitions>
  <inkml:trace contextRef="#ctx0" brushRef="#br0">7872 1628 455 0 0,'2'-9'1622'0'0,"-2"9"-1602"0"0,0 0 1 0 0,0 0-1 0 0,0 0 1 0 0,0 0-1 0 0,0 0 1 0 0,0 0-1 0 0,0 0 1 0 0,1 0-1 0 0,-1 0 1 0 0,0-1-1 0 0,0 1 1 0 0,0 0-1 0 0,0 0 1 0 0,0 0-1 0 0,0 0 1 0 0,0 0-1 0 0,0 0 1 0 0,0 0-1 0 0,0-1 1 0 0,0 1-1 0 0,0 0 1 0 0,0 0-1 0 0,0 0 1 0 0,0 0-1 0 0,-1 0 0 0 0,1 0 1 0 0,0 0-1 0 0,0 0 1 0 0,0-1-1 0 0,0 1 1 0 0,0 0-1 0 0,0 0 1 0 0,0 0-1 0 0,0 0 1 0 0,0 0-1 0 0,0 0 1 0 0,0 0-1 0 0,0 0 1 0 0,-1 0-1 0 0,1 0 1 0 0,0 0-1 0 0,0 0 1 0 0,0-1-1 0 0,0 1 1 0 0,0 0-1 0 0,0 0 1 0 0,0 0-1 0 0,0 0 1 0 0,-1 0-1 0 0,1 0 1 0 0,0 0-1 0 0,-6-2 512 0 0,0 0 0 0 0,0 1 1 0 0,0-1-1 0 0,-1 1 0 0 0,1 1 0 0 0,0-1 0 0 0,-1 1 0 0 0,1 0 1 0 0,-1 0-1 0 0,-6 2 0 0 0,4-1-74 0 0,0-1-1 0 0,0 0 1 0 0,-1 0 0 0 0,-8-2 0 0 0,-6-6 790 0 0,21 7-1154 0 0,0-1 0 0 0,0 1 0 0 0,0 0 0 0 0,0 0 0 0 0,0 0 0 0 0,0 1 0 0 0,0-1 1 0 0,-1 1-1 0 0,1-1 0 0 0,0 1 0 0 0,-5 1 0 0 0,-7 0 471 0 0,11 0-443 0 0,1-1 1 0 0,0 0-1 0 0,0 1 1 0 0,-1 0 0 0 0,1-1-1 0 0,0 1 1 0 0,-5 3-1 0 0,-2 0 85 0 0,-1 0 0 0 0,1 0-1 0 0,-1 0 1 0 0,0-2 0 0 0,0 1 0 0 0,-15 1-1 0 0,-67-2 1075 0 0,55-3-834 0 0,21 3-320 0 0,0 0 1 0 0,0 1-1 0 0,0 0 1 0 0,1 2-1 0 0,-1 0 0 0 0,-19 9 1 0 0,15-6 52 0 0,-1 0 1 0 0,-38 7-1 0 0,37-11 143 0 0,1-1 1 0 0,0-2-1 0 0,-1 0 0 0 0,-32-3 0 0 0,-40-3 248 0 0,46 6-409 0 0,23 0-31 0 0,0 0 0 0 0,-38-6-1 0 0,17-4 5 0 0,23 4 16 0 0,0 1-1 0 0,-41-2 1 0 0,41 6-112 0 0,0-1 0 0 0,-39-7 0 0 0,41 5 19 0 0,0 1 0 0 0,0 1-1 0 0,0 1 1 0 0,0 1 0 0 0,-23 4-1 0 0,14-2-72 0 0,-117 5 143 0 0,128-5-62 0 0,-36 8 0 0 0,25-3-17 0 0,16-5-25 0 0,0 0 0 0 0,0 0 0 0 0,-1-2 0 0 0,1 0 0 0 0,0-1 0 0 0,-1 0 0 0 0,-20-4 0 0 0,25 3 18 0 0,0-1 0 0 0,0 2 0 0 0,-1-1-1 0 0,-10 2 1 0 0,-30-1 24 0 0,10-2-13 0 0,-11-3-5 0 0,41 5-42 0 0,0-1 1 0 0,0-1 0 0 0,-17-3 0 0 0,15 2 18 0 0,-1 1 1 0 0,1 0-1 0 0,-1 2 1 0 0,-18 0-1 0 0,16 0 29 0 0,-4 0-3 0 0,1-2 0 0 0,-1 0-1 0 0,-38-9 1 0 0,37 7-9 0 0,1 0 1 0 0,-42 1-1 0 0,-8-2 31 0 0,28-6-34 0 0,7 1-14 0 0,8 6-4 0 0,1 2 1 0 0,-30 1-1 0 0,27 1 6 0 0,-41-6-1 0 0,-7 4-15 0 0,0 3-11 0 0,70-2 0 0 0,0 1 0 0 0,1 0 0 0 0,-1 0 0 0 0,1 0 0 0 0,-1 1 0 0 0,-12 2 0 0 0,14-1 0 0 0,-1-1 0 0 0,0-1 0 0 0,1 1 0 0 0,-10-1 0 0 0,8-1 0 0 0,1 1 0 0 0,0 1 0 0 0,-14 2 0 0 0,10-1 10 0 0,-1-1-1 0 0,0 1 1 0 0,-14-2-1 0 0,-20 3 17 0 0,0 2-26 0 0,-86-3 0 0 0,76-2 0 0 0,28-2 0 0 0,-37-5 0 0 0,37 3 0 0 0,-37-1 0 0 0,-20 12 0 0 0,-2 0 0 0 0,-125-2 64 0 0,143-6-64 0 0,20-1 0 0 0,-62-4 56 0 0,77 4-48 0 0,-19-2 23 0 0,-61-3 66 0 0,-114 13-33 0 0,199-3-64 0 0,-7 0 0 0 0,-51-4 66 0 0,-15 0-4 0 0,46-7-32 0 0,33 4-13 0 0,-42-2 0 0 0,51 6-1 0 0,1-1 0 0 0,0-1 0 0 0,-16-3 0 0 0,22 4-16 0 0,-1 0 0 0 0,0 1 0 0 0,0 0 0 0 0,1 0 0 0 0,-1 1 0 0 0,-10 2 0 0 0,-24 2 0 0 0,-6 0 0 0 0,16-1 0 0 0,5 0 0 0 0,-14 0 0 0 0,-9-2 0 0 0,17-3 0 0 0,-1 1 0 0 0,-41 6 0 0 0,30-2 0 0 0,-45 3 0 0 0,55-6 8 0 0,9-1 11 0 0,-1 0 0 0 0,-40-6-1 0 0,-61-24 46 0 0,116 28-64 0 0,0 1 0 0 0,0 0 0 0 0,0 0 0 0 0,0 1 0 0 0,0 0 0 0 0,0 2 0 0 0,-13 1 0 0 0,-11 6 0 0 0,-34 12 0 0 0,38-11 0 0 0,-54 11 0 0 0,-37 7 0 0 0,76-15 0 0 0,31-10 17 0 0,0-1-1 0 0,-24 0 0 0 0,8 0-1 0 0,-64-2 120 0 0,43-1-67 0 0,-50 7 36 0 0,-3 0-80 0 0,66-4 39 0 0,-59 11-1 0 0,58-7-70 0 0,36-5 14 0 0,-1 0 0 0 0,1-1 0 0 0,-1 0-1 0 0,1 0 1 0 0,-1 0 0 0 0,0 0 0 0 0,1-1 0 0 0,-1 0-1 0 0,1 0 1 0 0,-9-4 0 0 0,6 3-6 0 0,0 0 0 0 0,0 0-1 0 0,0 0 1 0 0,-14 0 0 0 0,12 2 4 0 0,-1-2 0 0 0,-14-2 0 0 0,-3-4 42 0 0,-34-3 1 0 0,34 6-40 0 0,13 3 5 0 0,0-1-1 0 0,0 2 0 0 0,0 0 1 0 0,-29 2-1 0 0,19 4-10 0 0,18-3 0 0 0,1-1 0 0 0,-1 0 0 0 0,0 0 0 0 0,-10-1-1 0 0,15 0 1 0 0,0 0-1 0 0,0 0 0 0 0,0-1 0 0 0,0 1 0 0 0,0-1 0 0 0,0 1 0 0 0,0-1 0 0 0,0 0 1 0 0,1 0-1 0 0,-1 0 0 0 0,0 0 0 0 0,0 0 0 0 0,1 0 0 0 0,-1 0 0 0 0,1-1 0 0 0,-1 1 1 0 0,1 0-1 0 0,0-1 0 0 0,-1 1 0 0 0,0-3 0 0 0,-1-1 24 0 0,-1 0 0 0 0,1-1 0 0 0,0 1 0 0 0,1-1 0 0 0,-1 0 0 0 0,1 0 0 0 0,-2-11 0 0 0,0-5-3 0 0,1-1 1 0 0,1-40-1 0 0,1 4-910 0 0,3-91 1906 0 0,-2 112-1091 0 0,-1 0-1 0 0,-3 0 0 0 0,0 0 1 0 0,-12-40-1 0 0,8 41 155 0 0,1 0-1 0 0,2 0 0 0 0,2-1 1 0 0,1-49-1 0 0,5 47-79 0 0,0-7 0 0 0,10-49 0 0 0,-11 80 0 0 0,0 1 0 0 0,-1-18 0 0 0,2-14 0 0 0,-3 44 0 0 0,0 0 0 0 0,1 0 0 0 0,0 0 0 0 0,-1 0 0 0 0,1 0 0 0 0,0 0 0 0 0,0 0 0 0 0,1 0 0 0 0,-1 1 0 0 0,1-1 0 0 0,-1 0 0 0 0,1 1 0 0 0,0-1 0 0 0,0 1 0 0 0,0 0 0 0 0,0 0 0 0 0,0 0 0 0 0,5-4 0 0 0,0 2 0 0 0,0 1 0 0 0,1 0 0 0 0,-1 0 0 0 0,1 0 0 0 0,12-2 0 0 0,-6 1 0 0 0,44-20 0 0 0,-22 12 0 0 0,73-15 0 0 0,-47 20 0 0 0,-43 6 0 0 0,0-1 0 0 0,0 0 0 0 0,-1-2 0 0 0,1 0 0 0 0,28-11 0 0 0,-36 10 0 0 0,0 1 0 0 0,0 1 0 0 0,0 0 0 0 0,0 0 0 0 0,15-1 0 0 0,89-9 0 0 0,26 5 0 0 0,86-8 0 0 0,-141 3 0 0 0,-26 3 0 0 0,95-2 0 0 0,-129 11 0 0 0,0-1 0 0 0,50-11 0 0 0,50-20 0 0 0,-3-1 0 0 0,103 0 0 0 0,-31 6 0 0 0,112-20 0 0 0,-244 44 0 0 0,74 4 0 0 0,25 0 0 0 0,-19-15 0 0 0,-80 7 0 0 0,102-1 0 0 0,156 5 0 0 0,-278 3 0 0 0,-11-2 0 0 0,41-8 0 0 0,-42 5 0 0 0,44-2 0 0 0,30 1 0 0 0,45-1 0 0 0,21 10 0 0 0,44-2 0 0 0,6 0 0 0 0,-41 17 0 0 0,-91-6 0 0 0,35 6 0 0 0,21 3 0 0 0,176 15 0 0 0,-225-25 0 0 0,-58-7 0 0 0,42 8 0 0 0,-34-2 0 0 0,87 3 0 0 0,-53-13 0 0 0,-43 0 0 0 0,37 4 0 0 0,45 2 0 0 0,-50-4 0 0 0,65 6 0 0 0,-34 0 0 0 0,112-8 0 0 0,-72-9 0 0 0,159 9 0 0 0,-214 3 0 0 0,113-13 0 0 0,-125 5 0 0 0,-34 3 0 0 0,0 1 0 0 0,0 3 0 0 0,1 1 0 0 0,43 7 0 0 0,-37-1 0 0 0,-17-3 0 0 0,37 10 0 0 0,-58-12 0 0 0,0 0 0 0 0,0 0 0 0 0,0 1 0 0 0,0 0 0 0 0,-1 0 0 0 0,1 0 0 0 0,-1 1 0 0 0,0 1 0 0 0,6 5 0 0 0,-5-2 0 0 0,-1-1 0 0 0,0 1 0 0 0,0 1 0 0 0,-1-1 0 0 0,8 17 0 0 0,19 54 0 0 0,0 3 0 0 0,-4-22 0 0 0,-15-28 0 0 0,34 54 0 0 0,-38-72 0 0 0,0 0 0 0 0,-2 1 0 0 0,13 31 0 0 0,-18-38 0 0 0,0 1 0 0 0,-1-1 0 0 0,0 1 0 0 0,-1-1 0 0 0,0 1 0 0 0,0 0 0 0 0,-1 0 0 0 0,-2 18 0 0 0,-33 209 0 0 0,27-197-61 0 0,-1 1 0 0 0,-24 61 0 0 0,6-20-308 0 0,-9 63-1783 0 0,21-46-5682 0 0,13-48 644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3:48.414"/>
    </inkml:context>
    <inkml:brush xml:id="br0">
      <inkml:brushProperty name="width" value="0.1" units="cm"/>
      <inkml:brushProperty name="height" value="0.1" units="cm"/>
      <inkml:brushProperty name="color" value="#F4F91B"/>
    </inkml:brush>
  </inkml:definitions>
  <inkml:trace contextRef="#ctx0" brushRef="#br0">412 47 1839 0 0,'-1'-2'155'0'0,"1"1"0"0"0,-1 0-1 0 0,1 0 1 0 0,-1 0-1 0 0,1 0 1 0 0,0 0 0 0 0,-1-1-1 0 0,1 1 1 0 0,0 0-1 0 0,0 0 1 0 0,0-1-1 0 0,0 1 1 0 0,0 0 0 0 0,0 0-1 0 0,0 0 1 0 0,1-3-1 0 0,-3-13 4558 0 0,2 16-4683 0 0,0 1-1 0 0,-1-1 0 0 0,1 1 1 0 0,-1-1-1 0 0,1 1 1 0 0,-1 0-1 0 0,1-1 0 0 0,-1 1 1 0 0,1-1-1 0 0,-1 1 1 0 0,1 0-1 0 0,-1 0 0 0 0,0-1 1 0 0,1 1-1 0 0,-1 0 1 0 0,1 0-1 0 0,-1 0 0 0 0,0 0 1 0 0,1 0-1 0 0,-1 0 1 0 0,0-1-1 0 0,1 2 1 0 0,-1-1-1 0 0,1 0 0 0 0,-1 0 1 0 0,0 0-1 0 0,1 0 1 0 0,-1 0-1 0 0,0 1 0 0 0,-44 8 203 0 0,-53 19 1250 0 0,23-7-559 0 0,46-14-458 0 0,1 1 1 0 0,-27 12-1 0 0,47-17-359 0 0,1 1 0 0 0,0-1 1 0 0,-1 2-1 0 0,-7 5 0 0 0,14-9-176 0 0,0 0-1 0 0,0 0 1 0 0,-1 0 0 0 0,1 1-1 0 0,0-1 1 0 0,0 0 0 0 0,0 0-1 0 0,1 1 1 0 0,-1-1 0 0 0,0 0-1 0 0,0 1 1 0 0,1-1 0 0 0,-1 1-1 0 0,1-1 1 0 0,-1 1 0 0 0,1 1-1 0 0,0-1-178 0 0,0-1-1 0 0,0 0 0 0 0,0 0 0 0 0,0 0 1 0 0,0 0-1 0 0,1 1 0 0 0,-1-1 0 0 0,1 0 1 0 0,-1 0-1 0 0,0 0 0 0 0,1 0 0 0 0,0 0 1 0 0,-1 0-1 0 0,1 0 0 0 0,1 1 0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3:52.388"/>
    </inkml:context>
    <inkml:brush xml:id="br0">
      <inkml:brushProperty name="width" value="0.1" units="cm"/>
      <inkml:brushProperty name="height" value="0.1" units="cm"/>
      <inkml:brushProperty name="color" value="#F4F91B"/>
    </inkml:brush>
  </inkml:definitions>
  <inkml:trace contextRef="#ctx0" brushRef="#br0">7099 1494 4031 0 0,'-51'-6'638'0'0,"40"5"-448"0"0,1 0-1 0 0,0 0 1 0 0,-1-1 0 0 0,1 0-1 0 0,0 0 1 0 0,0-1-1 0 0,-9-5 1 0 0,5 2 523 0 0,1 1-1 0 0,-1 0 1 0 0,0 1-1 0 0,0 0 1 0 0,0 1-1 0 0,-28-2 1 0 0,2 3-55 0 0,1 1 1 0 0,-1 2-1 0 0,-58 9 0 0 0,95-9-636 0 0,-172 19 902 0 0,145-19-660 0 0,-1-1-1 0 0,1-1 1 0 0,-55-9-1 0 0,-16-13 386 0 0,-32-6 123 0 0,105 25-650 0 0,0 0 0 0 0,-53 2 0 0 0,-70 13-33 0 0,-67 1 35 0 0,121-9 59 0 0,51-1-1 0 0,-1-1-1 0 0,-48-7 1 0 0,29 0 128 0 0,-132 6 0 0 0,130 1-184 0 0,-103-11 0 0 0,120 4-67 0 0,12 0 61 0 0,-44 1 1 0 0,47 4-75 0 0,-1 1 7 0 0,1 1 0 0 0,-46 6-1 0 0,71-5-52 0 0,-1-1 0 0 0,0-1 0 0 0,0 0 0 0 0,-14-3 0 0 0,-16 1 0 0 0,-65-6 185 0 0,71 4-75 0 0,-66 2 1 0 0,5 6-101 0 0,40-3-10 0 0,-106 17 0 0 0,91-1 2 0 0,50-11 7 0 0,-1 0-1 0 0,-1-1 1 0 0,1-2-1 0 0,-1 0 1 0 0,-33-1 0 0 0,29-5 77 0 0,-40-10 0 0 0,41 7 23 0 0,-41-4 0 0 0,54 8-96 0 0,1 0-1 0 0,-23-7 0 0 0,-16-2 81 0 0,46 10-75 0 0,0-1 1 0 0,0 0-1 0 0,-10-4 1 0 0,-13-3 69 0 0,-36-5 163 0 0,-53-9 21 0 0,-123-18 69 0 0,168 35-300 0 0,25 3-18 0 0,19 0-35 0 0,-172-11 88 0 0,149 14-76 0 0,-92 13 0 0 0,-33 24 0 0 0,146-30 0 0 0,-1-1 0 0 0,-61 2 0 0 0,-72 14 0 0 0,61-6 0 0 0,-44-5 0 0 0,14-1 0 0 0,74-5 32 0 0,-121-6 0 0 0,156 1-32 0 0,1 1 0 0 0,-48 8 0 0 0,42-5 0 0 0,-44 2 0 0 0,17-5 16 0 0,1 3 0 0 0,-1 3 0 0 0,-61 14 0 0 0,90-14-16 0 0,-22 5 0 0 0,-56 6 0 0 0,45-14 75 0 0,59-6-19 0 0,1 1-1 0 0,-1-1 1 0 0,0 0 0 0 0,1 0 0 0 0,-1 0-1 0 0,1 0 1 0 0,0 0 0 0 0,0-1 0 0 0,0 1 0 0 0,0 0-1 0 0,-1-5 1 0 0,-4-12 157 0 0,0 0 0 0 0,-1 1 0 0 0,-11-23 0 0 0,8 21-97 0 0,-41-71 299 0 0,6 12-359 0 0,39 67-22 0 0,1-1-1 0 0,0 0 1 0 0,1 0 0 0 0,-5-23 0 0 0,-10-144 379 0 0,4 26-290 0 0,15 143-114 0 0,-1 0-1 0 0,2 1 1 0 0,0-1-1 0 0,0 1 1 0 0,1-1-1 0 0,0 1 1 0 0,0 0-1 0 0,1 0 1 0 0,1 0-1 0 0,0 0 1 0 0,0 0-1 0 0,1 1 1 0 0,0-1-1 0 0,1 1 1 0 0,7-9-1 0 0,-9 11-8 0 0,0 0 0 0 0,0-1 0 0 0,0 0 0 0 0,2-8 0 0 0,-3 8 0 0 0,-1 1 0 0 0,2 0 0 0 0,-1 0 0 0 0,1 0 0 0 0,5-7 0 0 0,11-12-10 0 0,43-58 84 0 0,-8-7 1 0 0,-49 82-70 0 0,1 1 0 0 0,0-1 1 0 0,0 1-1 0 0,0 1 0 0 0,1-1 1 0 0,0 1-1 0 0,1 1 0 0 0,-1 0 1 0 0,15-8-1 0 0,13-10-5 0 0,-24 16 0 0 0,0-1 0 0 0,1 2 0 0 0,15-8 0 0 0,22-3 0 0 0,0 2 0 0 0,64-13 0 0 0,107-7 0 0 0,-60 21 0 0 0,-48 6 0 0 0,28 3 0 0 0,-64 0 0 0 0,1 2 0 0 0,-1 5 0 0 0,100 12 0 0 0,-74 0 0 0 0,108 0 0 0 0,-159-13 0 0 0,84-1 0 0 0,141 19 0 0 0,-199-6 0 0 0,-32-4 0 0 0,83 3 0 0 0,18-14 0 0 0,81 2 0 0 0,-51 13 0 0 0,58 0 0 0 0,234 10 0 0 0,-426-17 0 0 0,-1-1 0 0 0,1-2 0 0 0,64-7 0 0 0,264-25 0 0 0,134 32 0 0 0,-295 4 0 0 0,-178-2 0 0 0,61 15 0 0 0,-63-12 0 0 0,1 0 0 0 0,37 2 0 0 0,148-4 0 0 0,-161-7 0 0 0,106-19 0 0 0,34-2 0 0 0,-88 14 0 0 0,69-4 0 0 0,-144 12 0 0 0,58-4 0 0 0,94 8 0 0 0,-148 1 0 0 0,47 13 0 0 0,-72-14 0 0 0,1 1 0 0 0,0 0 0 0 0,0 1 0 0 0,-1 0 0 0 0,1 1 0 0 0,-1 0 0 0 0,18 15 0 0 0,-14-11 0 0 0,0 0 0 0 0,21 9 0 0 0,-26-14 0 0 0,0 0 0 0 0,0 0 0 0 0,0 1 0 0 0,9 7 0 0 0,-14-9 0 0 0,0 1 0 0 0,-1 0 0 0 0,1 0 0 0 0,-1 0 0 0 0,0 1 0 0 0,0-1 0 0 0,0 1 0 0 0,2 7 0 0 0,6 8-13 0 0,-2 1 1 0 0,-1 0-1 0 0,0 1 0 0 0,9 45 0 0 0,-10-37 13 0 0,1-1 0 0 0,1 1 0 0 0,2-2 0 0 0,25 47 0 0 0,-30-62 0 0 0,6 12-6 0 0,-1 1-1 0 0,-1 1 1 0 0,-2 0 0 0 0,8 35-1 0 0,-14-47 4 0 0,-1 0-1 0 0,0 1 0 0 0,-1 0 1 0 0,-1-1-1 0 0,-1 1 1 0 0,0 0-1 0 0,-1-1 1 0 0,-8 32-1 0 0,-40 83-876 0 0,4-13-1486 0 0,16-17-5988 0 0,15-50 3418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0:30.494"/>
    </inkml:context>
    <inkml:brush xml:id="br0">
      <inkml:brushProperty name="width" value="0.1" units="cm"/>
      <inkml:brushProperty name="height" value="0.1" units="cm"/>
      <inkml:brushProperty name="color" value="#F4F91B"/>
    </inkml:brush>
  </inkml:definitions>
  <inkml:trace contextRef="#ctx0" brushRef="#br0">840 99 3079 0 0,'1'-22'427'0'0,"0"15"-222"0"0,-1 0-1 0 0,0 1 0 0 0,0-1 0 0 0,-1 0 0 0 0,0 1 0 0 0,-2-10 0 0 0,2 15-31 0 0,1-1-1 0 0,-1 1 0 0 0,0 0 1 0 0,0 0-1 0 0,1-1 0 0 0,-1 1 0 0 0,0 0 1 0 0,0 0-1 0 0,0 0 0 0 0,0 0 0 0 0,0 0 1 0 0,-1 0-1 0 0,1 0 0 0 0,0 1 0 0 0,0-1 1 0 0,-1 0-1 0 0,1 1 0 0 0,0-1 1 0 0,-1 1-1 0 0,1-1 0 0 0,-1 1 0 0 0,1 0 1 0 0,0 0-1 0 0,-1-1 0 0 0,1 1 0 0 0,-3 0 1 0 0,-6 0 483 0 0,-1 1 0 0 0,-19 3 0 0 0,-3-1 211 0 0,-7-5-21 0 0,24 1-260 0 0,-31 2-1 0 0,-379 57 2407 0 0,235-20-8786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0:31.335"/>
    </inkml:context>
    <inkml:brush xml:id="br0">
      <inkml:brushProperty name="width" value="0.1" units="cm"/>
      <inkml:brushProperty name="height" value="0.1" units="cm"/>
      <inkml:brushProperty name="color" value="#F4F91B"/>
    </inkml:brush>
  </inkml:definitions>
  <inkml:trace contextRef="#ctx0" brushRef="#br0">1569 112 2303 0 0,'-10'0'1404'0'0,"-1"-1"-1"0"0,-16-3 0 0 0,-47-17-211 0 0,63 17-1148 0 0,-73-25 297 0 0,-37-10 1958 0 0,103 35-1960 0 0,0 0-1 0 0,0 2 0 0 0,0 0 0 0 0,0 1 0 0 0,-22 1 0 0 0,-147 22 779 0 0,-55 2-159 0 0,178-23-615 0 0,-5-1 215 0 0,0 3-1 0 0,-112 19 1 0 0,-66 40-2412 0 0,205-51-3458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0:32.342"/>
    </inkml:context>
    <inkml:brush xml:id="br0">
      <inkml:brushProperty name="width" value="0.1" units="cm"/>
      <inkml:brushProperty name="height" value="0.1" units="cm"/>
      <inkml:brushProperty name="color" value="#F4F91B"/>
    </inkml:brush>
  </inkml:definitions>
  <inkml:trace contextRef="#ctx0" brushRef="#br0">1054 90 5871 0 0,'-5'-6'157'0'0,"0"0"-1"0"0,0 1 1 0 0,-1 0-1 0 0,1 0 1 0 0,-1 0-1 0 0,-1 1 1 0 0,1-1-1 0 0,-1 2 1 0 0,1-1-1 0 0,-15-5 1 0 0,0 2 566 0 0,1 2 1 0 0,-35-6-1 0 0,10 6 246 0 0,-1 1 0 0 0,-1 3 0 0 0,-50 5 0 0 0,7 6-417 0 0,-28 1-97 0 0,-120 14-200 0 0,170-15-471 0 0,-18 4-1378 0 0,43-7-3162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0:32.927"/>
    </inkml:context>
    <inkml:brush xml:id="br0">
      <inkml:brushProperty name="width" value="0.1" units="cm"/>
      <inkml:brushProperty name="height" value="0.1" units="cm"/>
      <inkml:brushProperty name="color" value="#F4F91B"/>
    </inkml:brush>
  </inkml:definitions>
  <inkml:trace contextRef="#ctx0" brushRef="#br0">2168 0 4111 0 0,'-2'2'101'0'0,"0"0"-1"0"0,0 0 1 0 0,-1 0-1 0 0,1 0 1 0 0,-1 0-1 0 0,1-1 0 0 0,-1 1 1 0 0,0-1-1 0 0,0 0 1 0 0,1 0-1 0 0,-1 0 1 0 0,0 0-1 0 0,-4 0 1 0 0,-7 4 106 0 0,5-2 118 0 0,-1-1 0 0 0,1 0 0 0 0,-1 0 0 0 0,0-1 0 0 0,0 0-1 0 0,1-1 1 0 0,-1 0 0 0 0,0 0 0 0 0,0-1 0 0 0,-17-4 0 0 0,-25-1 1350 0 0,38 5-1456 0 0,1 2 1 0 0,-1 0-1 0 0,0 0 0 0 0,0 1 1 0 0,-14 4-1 0 0,-67 25-31 0 0,4-2-48 0 0,32-18 328 0 0,0-2 0 0 0,0-3 1 0 0,-62-1-1 0 0,8-1 432 0 0,-21 5-110 0 0,17 1-276 0 0,-141-8 1 0 0,187-5-456 0 0,0 3-1 0 0,0 3 1 0 0,0 4 0 0 0,-97 21-1 0 0,-56 18-1702 0 0,165-35 744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4:03.001"/>
    </inkml:context>
    <inkml:brush xml:id="br0">
      <inkml:brushProperty name="width" value="0.1" units="cm"/>
      <inkml:brushProperty name="height" value="0.1" units="cm"/>
      <inkml:brushProperty name="color" value="#F4F91B"/>
    </inkml:brush>
  </inkml:definitions>
  <inkml:trace contextRef="#ctx0" brushRef="#br0">1567 1432 575 0 0,'-8'0'0'0'0,"1"-2"0"0"0,0 1 0 0 0,0-1 0 0 0,0 0 0 0 0,0 0 0 0 0,-13-7 0 0 0,19 9 25 0 0,1 0-1 0 0,0 0 0 0 0,0 0 0 0 0,0 0 1 0 0,0 0-1 0 0,-1-1 0 0 0,1 1 0 0 0,0 0 0 0 0,0 0 1 0 0,0 0-1 0 0,-1 0 0 0 0,1 0 0 0 0,0 0 0 0 0,0 0 1 0 0,0 0-1 0 0,0 0 0 0 0,-1-1 0 0 0,1 1 0 0 0,0 0 1 0 0,0 0-1 0 0,0 0 0 0 0,0 0 0 0 0,0 0 1 0 0,0-1-1 0 0,0 1 0 0 0,-1 0 0 0 0,1 0 0 0 0,0 0 1 0 0,0 0-1 0 0,0-1 0 0 0,0 1 0 0 0,0 0 0 0 0,0 0 1 0 0,0 0-1 0 0,0-1 0 0 0,0 1 0 0 0,0 0 0 0 0,0 0 1 0 0,0 0-1 0 0,0-1 0 0 0,0 1 0 0 0,0 0 1 0 0,0 0-1 0 0,0-1 0 0 0,11-5 1571 0 0,-6 4-1392 0 0,2-2 213 0 0,-7 3-353 0 0,1 0 0 0 0,0 1 0 0 0,0-1 0 0 0,-1 1 0 0 0,1-1 1 0 0,0 0-1 0 0,0 1 0 0 0,0 0 0 0 0,0-1 0 0 0,0 1 0 0 0,0-1 0 0 0,0 1 0 0 0,0 0 1 0 0,0 0-1 0 0,-1 0 0 0 0,1 0 0 0 0,0-1 0 0 0,0 1 0 0 0,0 0 0 0 0,0 1 1 0 0,0-1-1 0 0,0 0 0 0 0,0 0 0 0 0,0 0 0 0 0,0 1 0 0 0,2-1 0 0 0,-3 1 1 0 0,0-1 0 0 0,1 0 0 0 0,-1 1 0 0 0,0-1 0 0 0,0 0 0 0 0,0 0 0 0 0,0 1 0 0 0,1-1 0 0 0,-1 0 0 0 0,0 1 0 0 0,0-1 0 0 0,0 0 0 0 0,0 1 0 0 0,0-1 0 0 0,0 0 0 0 0,0 1 0 0 0,0-1 0 0 0,0 0 0 0 0,0 1 0 0 0,0-1 0 0 0,0 0 0 0 0,0 1 0 0 0,0-1 0 0 0,0 0 0 0 0,-7 11 4720 0 0,6-11-4754 0 0,1 0 0 0 0,0 1 0 0 0,0-1 0 0 0,0 0 0 0 0,0 0 0 0 0,0 0 0 0 0,-1 0 0 0 0,1 0 0 0 0,0 0 0 0 0,0 0 0 0 0,0 0 0 0 0,0 0 0 0 0,-1 0 0 0 0,1 0 0 0 0,0 0 0 0 0,0 0 0 0 0,0 0 0 0 0,0-1 0 0 0,-1 1 0 0 0,1 0 0 0 0,0 0 0 0 0,0 0 0 0 0,0 0 0 0 0,0 0 0 0 0,0 0 0 0 0,-1 0 0 0 0,1 0 0 0 0,0 0 0 0 0,0-1 0 0 0,0 1 0 0 0,0 0 0 0 0,0 0 0 0 0,0 0 0 0 0,0 0 0 0 0,0 0 0 0 0,-1-1 0 0 0,1 1 0 0 0,0 0 0 0 0,0 0 0 0 0,0 0 0 0 0,0 0 0 0 0,0 0 0 0 0,0-1 0 0 0,0 1-1 0 0,0 0 1 0 0,5-9 566 0 0,-4 8-525 0 0,0 0 1 0 0,-1 1-1 0 0,1-1 0 0 0,0 0 0 0 0,-1 0 0 0 0,1 0 1 0 0,-1 0-1 0 0,1 0 0 0 0,-1 0 0 0 0,0 0 1 0 0,1 0-1 0 0,-1-1 0 0 0,0 1 0 0 0,0 0 0 0 0,1 0 1 0 0,-1 0-1 0 0,0 0 0 0 0,-1-2 0 0 0,-5-12 1471 0 0,-17-26 0 0 0,16 30-1178 0 0,6 9-299 0 0,0 0-1 0 0,0-1 1 0 0,0 0-1 0 0,0 1 1 0 0,0-1-1 0 0,1 0 1 0 0,-1 1-1 0 0,1-1 1 0 0,0 0-1 0 0,0 0 1 0 0,0 1-1 0 0,0-1 1 0 0,0 0-1 0 0,1-4 1 0 0,2-5 155 0 0,0 1 0 0 0,6-14 0 0 0,4-16 168 0 0,-12 34-321 0 0,0 1 1 0 0,0-1-1 0 0,-1 1 0 0 0,0-1 1 0 0,0 1-1 0 0,0-1 0 0 0,-1 1 0 0 0,0 0 1 0 0,-1-1-1 0 0,1 1 0 0 0,-1 0 1 0 0,-3-7-1 0 0,4 10-32 0 0,0-1 0 0 0,0 0-1 0 0,1 1 1 0 0,-1-1 0 0 0,1 0 0 0 0,0 1 0 0 0,0-1 0 0 0,0 0 0 0 0,1 1-1 0 0,-1-1 1 0 0,1 0 0 0 0,0 1 0 0 0,2-7 0 0 0,0-1 10 0 0,-2 8-12 0 0,-1-1 0 0 0,0 1-1 0 0,0-1 1 0 0,0 1 0 0 0,0-1 0 0 0,-1 1-1 0 0,1-1 1 0 0,-1 1 0 0 0,0 0-1 0 0,0-1 1 0 0,0 1 0 0 0,0 0 0 0 0,-2-3-1 0 0,0 1 16 0 0,1 0-1 0 0,1 0 1 0 0,-1 1-1 0 0,1-1 0 0 0,0 0 1 0 0,0 0-1 0 0,0-6 0 0 0,2 0 9 0 0,0 0 0 0 0,1-1 0 0 0,0 1 0 0 0,1 0 0 0 0,7-18 0 0 0,-5 16-25 0 0,-1 0 0 0 0,0 0-1 0 0,3-24 1 0 0,-5 24-2 0 0,0 0 0 0 0,1 1-1 0 0,8-23 1 0 0,-7 25-4 0 0,0-1 1 0 0,-1 0-1 0 0,0 1 0 0 0,-1-1 0 0 0,1-20 1 0 0,-2 24-14 0 0,-1 0 0 0 0,1 0 0 0 0,1 0 0 0 0,-1 0 0 0 0,1 0 0 0 0,1 0 0 0 0,4-10 0 0 0,4-10 9 0 0,-11 25-18 0 0,1 1-1 0 0,-1-1 1 0 0,0 1 0 0 0,1-1-1 0 0,-1 1 1 0 0,0-1 0 0 0,0 1-1 0 0,0-1 1 0 0,0 1-1 0 0,0-1 1 0 0,0 0 0 0 0,-1 1-1 0 0,1-1 1 0 0,0 1 0 0 0,-1-1-1 0 0,0 1 1 0 0,0-3 0 0 0,-2 0 16 0 0,1 0 1 0 0,-1 1 0 0 0,0-1-1 0 0,-6-4 1 0 0,6 5-11 0 0,0 1 0 0 0,1-1 0 0 0,-1 0 0 0 0,1 0 0 0 0,-1 0 0 0 0,1 0 0 0 0,0 0 0 0 0,1 0 0 0 0,-1-1 0 0 0,-1-3 0 0 0,-9-42 190 0 0,-3-13-35 0 0,-14-17-47 0 0,25 72-109 0 0,-1 0 0 0 0,1 1-1 0 0,-1-1 1 0 0,-1 1-1 0 0,1 0 1 0 0,-1 0-1 0 0,0 1 1 0 0,-11-8-1 0 0,-1-2 0 0 0,13 11-7 0 0,-1 0 0 0 0,0 0 0 0 0,0 1 0 0 0,0 0 0 0 0,-1 0 0 0 0,1 0 0 0 0,-1 1 0 0 0,1 0 0 0 0,-1 0 0 0 0,0 1 0 0 0,1-1 0 0 0,-1 2 0 0 0,0-1 0 0 0,0 1 0 0 0,0 0 0 0 0,0 0 0 0 0,-7 2 0 0 0,-1-2 0 0 0,0-1 0 0 0,-1 0 0 0 0,-29-7 0 0 0,-7 0 0 0 0,35 7 0 0 0,0 2 0 0 0,0-1 0 0 0,0 2 0 0 0,-23 5 0 0 0,23-4 0 0 0,-1 0 0 0 0,0-1 0 0 0,-32-1 0 0 0,35-2 0 0 0,-20-2 0 0 0,-62 3 0 0 0,82 1 5 0 0,0-1-1 0 0,1-1 1 0 0,-1 0-1 0 0,0-1 1 0 0,-16-5-1 0 0,-71-23 31 0 0,79 22-33 0 0,-111-38-2 0 0,119 41 0 0 0,0 2 0 0 0,-1-1 0 0 0,0 2 0 0 0,-24-1 0 0 0,-13 0 0 0 0,37 1 0 0 0,0 1 0 0 0,0 1 0 0 0,-21 2 0 0 0,31-1 0 0 0,1 0 0 0 0,0 0 0 0 0,0 0 0 0 0,0 1 0 0 0,0 0 0 0 0,1 0 0 0 0,-1 0 0 0 0,0 1 0 0 0,1 0 0 0 0,-1-1 0 0 0,1 1 0 0 0,0 1 0 0 0,0-1 0 0 0,0 1 0 0 0,1-1 0 0 0,-5 7 0 0 0,3-3 0 0 0,1-1 0 0 0,0 1 0 0 0,1 0 0 0 0,0 0 0 0 0,0 1 0 0 0,0-1 0 0 0,1 0 0 0 0,0 1 0 0 0,0 0 0 0 0,0 11 0 0 0,-2 13 0 0 0,1-11 0 0 0,1 1 0 0 0,2 34 0 0 0,0-40 0 0 0,0-1 0 0 0,-3 16 0 0 0,0 15 0 0 0,3-28 0 0 0,-1-12 0 0 0,1-1 0 0 0,0 1 0 0 0,0-1 0 0 0,0 0 0 0 0,0 1 0 0 0,1-1 0 0 0,0 1 0 0 0,0-1 0 0 0,1 0 0 0 0,-1 0 0 0 0,1 1 0 0 0,0-1 0 0 0,1 0 0 0 0,-1-1 0 0 0,5 7 0 0 0,-5-8 0 0 0,0 0 0 0 0,0 0 0 0 0,0 0 0 0 0,0 0 0 0 0,-1 0 0 0 0,1 1 0 0 0,-1-1 0 0 0,0 0 0 0 0,0 1 0 0 0,0 0 0 0 0,-1-1 0 0 0,1 1 0 0 0,-1-1 0 0 0,1 1 0 0 0,-2 3 0 0 0,0 4 0 0 0,0 0 0 0 0,-1-1 0 0 0,-6 18 0 0 0,-3 20 0 0 0,9-39 0 0 0,2 0 0 0 0,-1-1 0 0 0,-1 1 0 0 0,0-1 0 0 0,0 1 0 0 0,0-1 0 0 0,-6 12 0 0 0,3-8 0 0 0,0-1 0 0 0,1 1 0 0 0,1 1 0 0 0,0-1 0 0 0,1 0 0 0 0,-2 25 0 0 0,3-26 0 0 0,-10 55 0 0 0,5-43 0 0 0,-1 25 0 0 0,3-14 0 0 0,-1 13 0 0 0,-7 142 0 0 0,11-172 0 0 0,1 1 0 0 0,0-1 0 0 0,6 31 0 0 0,-2-18 0 0 0,-3-24 0 0 0,-1-1 0 0 0,1 1 0 0 0,1-1 0 0 0,-1 0 0 0 0,1 0 0 0 0,0 1 0 0 0,0-1 0 0 0,1-1 0 0 0,-1 1 0 0 0,6 7 0 0 0,-5-7 0 0 0,1 1 0 0 0,0-1 0 0 0,0 0 0 0 0,0-1 0 0 0,1 1 0 0 0,0-1 0 0 0,0 1 0 0 0,0-2 0 0 0,8 6 0 0 0,-7-5 0 0 0,1-1 0 0 0,-1 1 0 0 0,1-1 0 0 0,0-1 0 0 0,0 1 0 0 0,1-1 0 0 0,11 2 0 0 0,-4-2 0 0 0,0-1 0 0 0,28-3 0 0 0,42-1 0 0 0,83-8 0 0 0,4-14 0 0 0,-167 24-26 0 0,-1 1 0 0 0,0-1 0 0 0,0 1 0 0 0,1 1 0 0 0,-1-1 1 0 0,0 0-1 0 0,0 1 0 0 0,0 0 0 0 0,1 0 0 0 0,-1 0 0 0 0,0 1 0 0 0,0 0 0 0 0,-1-1 0 0 0,7 4 0 0 0,-6-1-67 0 0,1-1 0 0 0,-1 1 0 0 0,0 0 0 0 0,0 0 0 0 0,0 0 0 0 0,-1 0-1 0 0,0 1 1 0 0,1 0 0 0 0,3 8 0 0 0,0 3-203 0 0,0 1 0 0 0,-2-1 0 0 0,0 1 0 0 0,-1 0 0 0 0,-1 1 0 0 0,2 17 0 0 0,0 26-1224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4:46.544"/>
    </inkml:context>
    <inkml:brush xml:id="br0">
      <inkml:brushProperty name="width" value="0.1" units="cm"/>
      <inkml:brushProperty name="height" value="0.1" units="cm"/>
      <inkml:brushProperty name="color" value="#F4F91B"/>
    </inkml:brush>
  </inkml:definitions>
  <inkml:trace contextRef="#ctx0" brushRef="#br0">3900 1650 919 0 0,'-13'-8'350'0'0,"-1"2"0"0"0,1 0 0 0 0,-25-7 0 0 0,25 10 2 0 0,0 0 0 0 0,0 1-1 0 0,-1 1 1 0 0,1 0 0 0 0,0 1-1 0 0,-20 2 1 0 0,1 3-66 0 0,-46 11 0 0 0,-24 4 530 0 0,25-5-90 0 0,-3 1-204 0 0,0-3 0 0 0,-88 3 0 0 0,11-2 301 0 0,89-7-294 0 0,-93-1 1 0 0,-69-25 678 0 0,133 8-1067 0 0,53 6-99 0 0,-51-10-1 0 0,43 2 8 0 0,-1 3 0 0 0,-75-5 0 0 0,106 13-4 0 0,1-1-1 0 0,-23-6 1 0 0,-1-1 2 0 0,15 5-28 0 0,-73-13 73 0 0,-109-33 0 0 0,69 16 25 0 0,120 31-85 0 0,0 0 0 0 0,0 1 0 0 0,-34 1 0 0 0,-44 14 86 0 0,88-9-81 0 0,0 0 1 0 0,1 1 0 0 0,-13 5 0 0 0,9-3 3 0 0,-4 7 87 0 0,15-4-46 0 0,5-9-79 0 0,0 0 1 0 0,0 0-1 0 0,0 1 0 0 0,0-1 1 0 0,0 0-1 0 0,0 1 0 0 0,0-1 1 0 0,0 0-1 0 0,0 0 0 0 0,1 1 1 0 0,-1-1-1 0 0,0 0 0 0 0,0 0 1 0 0,0 1-1 0 0,1-1 0 0 0,-1 0 1 0 0,0 0-1 0 0,0 0 0 0 0,1 0 0 0 0,-1 1 1 0 0,0-1-1 0 0,0 0 0 0 0,1 0 1 0 0,-1 0-1 0 0,0 0 0 0 0,0 0 1 0 0,1 0-1 0 0,-1 1 0 0 0,0-1 1 0 0,1 0-1 0 0,-1 0 0 0 0,1 0 1 0 0,28 5 456 0 0,1-1 0 0 0,33 1 0 0 0,-53-5-414 0 0,204-1 671 0 0,-30-1-83 0 0,-121 5-448 0 0,78-1 173 0 0,156-5 2051 0 0,-195 4-2743 0 0,141 19 0 0 0,-206-15 328 0 0,172 6 233 0 0,-135-10-99 0 0,1 4-1 0 0,79 15 0 0 0,-78-4 5 0 0,0-4 0 0 0,1-3 0 0 0,148-1 0 0 0,-139-14 47 0 0,-1 5 0 0 0,119 13 0 0 0,-145-5-46 0 0,0-2-1 0 0,107-6 0 0 0,-159 1-124 0 0,106-12 114 0 0,-20 2-47 0 0,-70 9-53 0 0,0 1 0 0 0,0 1 0 0 0,33 6 0 0 0,16 1 13 0 0,-15-4 53 0 0,0-2 0 0 0,0-3-1 0 0,80-12 1 0 0,68-12 180 0 0,-52 20-200 0 0,-51 2-2 0 0,-46 1-6 0 0,125-9 131 0 0,78-17-117 0 0,-215 26-75 0 0,0 3 0 0 0,74 8 0 0 0,-3 1 0 0 0,219-20 64 0 0,-268 3-50 0 0,85-3 36 0 0,15 11-50 0 0,-122 0 0 0 0,-3-1 0 0 0,61-5 0 0 0,-4-8 0 0 0,2 5 0 0 0,197 10 0 0 0,-5 9 0 0 0,-262-10 0 0 0,-18 0 0 0 0,-1-1 0 0 0,1 0 0 0 0,13-2 0 0 0,68-5 0 0 0,-37 5 0 0 0,10-1 0 0 0,82 6 0 0 0,66 18 0 0 0,-124-14 0 0 0,111-7 0 0 0,-76-3 0 0 0,-103 3 0 0 0,169 4 0 0 0,-185-4 0 0 0,191 8 0 0 0,-171-10 0 0 0,-20 1 0 0 0,0 0 0 0 0,-1 1 0 0 0,1 0 0 0 0,0 0 0 0 0,8 2 0 0 0,10 0 0 0 0,-20-1 0 0 0,1-1 0 0 0,-1 0 0 0 0,1 1 0 0 0,-1 0 0 0 0,0 0 0 0 0,1 0 0 0 0,3 3 0 0 0,-4-4 10 0 0,0 0-1 0 0,0 0 1 0 0,0 0-1 0 0,-1 0 1 0 0,1-1-1 0 0,0 0 1 0 0,0 0-1 0 0,-1 0 1 0 0,1 0-1 0 0,0 0 1 0 0,5-3 0 0 0,-1 1 14 0 0,2 0-7 0 0,1 1 1 0 0,14-2 0 0 0,-2 1-18 0 0,-11 1 0 0 0,13-2 0 0 0,46-2 0 0 0,-37 1 0 0 0,-28 3 0 0 0,0 1 0 0 0,-1 0 0 0 0,1 1 0 0 0,0-1 0 0 0,7 1 0 0 0,14-1 0 0 0,-21 0 0 0 0,-1 1 0 0 0,0 0 0 0 0,1 0 0 0 0,6 1 0 0 0,23 3 0 0 0,0-2 0 0 0,-1-1 0 0 0,55-5 0 0 0,-12-9 0 0 0,0 1 0 0 0,-67 10 0 0 0,0 0 0 0 0,19-6 0 0 0,0 0 0 0 0,-23 6 0 0 0,1-1 0 0 0,0 0 0 0 0,0 0 0 0 0,-1-1 0 0 0,0 0 0 0 0,0 0 0 0 0,9-8 0 0 0,19-12 0 0 0,-26 20 2 0 0,-1-1 0 0 0,1 1 0 0 0,-1-2 0 0 0,0 1 0 0 0,10-12 0 0 0,-14 14 5 0 0,0 0 0 0 0,-1 0 0 0 0,0 0 1 0 0,0 0-1 0 0,0-1 0 0 0,0 1 1 0 0,-1-1-1 0 0,1 0 0 0 0,-1 1 0 0 0,0-1 1 0 0,0 0-1 0 0,0 0 0 0 0,0 0 1 0 0,-1 1-1 0 0,0-6 0 0 0,0-4 6 0 0,-2 0-1 0 0,0 0 0 0 0,-6-24 1 0 0,0 2 1 0 0,7 25-9 0 0,1 0 1 0 0,0 0-1 0 0,0 0 0 0 0,1 0 0 0 0,0 0 1 0 0,1 0-1 0 0,0 0 0 0 0,4-9 0 0 0,5-30 12 0 0,-9 37-16 0 0,0-1 0 0 0,-1 1 0 0 0,0-1 0 0 0,-1 1 0 0 0,-1-1-1 0 0,0 1 1 0 0,0-1 0 0 0,-1 1 0 0 0,-1 0 0 0 0,0 0 0 0 0,-6-15 0 0 0,-51-137 52 0 0,42 88-53 0 0,-4-15 0 0 0,18 80 0 0 0,-1-1 0 0 0,0 1 0 0 0,0 0 0 0 0,-1 1 0 0 0,-12-18 0 0 0,8 16 0 0 0,1 1 0 0 0,-2 0 0 0 0,-15-13 0 0 0,7 7 0 0 0,-29-34 0 0 0,9 9 0 0 0,15 17 0 0 0,11 10 0 0 0,-1 1 0 0 0,-1 0 0 0 0,0 1 0 0 0,-1 1 0 0 0,-1 0 0 0 0,-17-9 0 0 0,-160-83 0 0 0,163 90 0 0 0,0 3 0 0 0,-1 0 0 0 0,0 2 0 0 0,-1 2 0 0 0,-66-7 0 0 0,-238-34 0 0 0,165 22 0 0 0,138 22 0 0 0,0 1 0 0 0,-47 2 0 0 0,-70 12 0 0 0,-31 1 0 0 0,-107-3 0 0 0,82 12 0 0 0,3-1 0 0 0,-31-20 0 0 0,103-2 0 0 0,-77 16 0 0 0,85-3 0 0 0,-120-1 0 0 0,89-4 0 0 0,-60 14 0 0 0,121-9 0 0 0,-119-2 0 0 0,94-14 0 0 0,-38-2 0 0 0,24 18 0 0 0,36-2 0 0 0,68-7 0 0 0,-211 2 0 0 0,128-9 0 0 0,-192 15 0 0 0,78 1 0 0 0,36-26 37 0 0,34 1-10 0 0,71 9-4 0 0,-39-1 18 0 0,30 2 85 0 0,39 0-55 0 0,-25-2 36 0 0,34 1-59 0 0,-47 3 0 0 0,2-1-48 0 0,50 0 0 0 0,13 2 0 0 0,-37-1 0 0 0,-5 4 2 0 0,-88 7 60 0 0,122-7-62 0 0,1-1 0 0 0,-66-8 0 0 0,19 2 0 0 0,5-1 0 0 0,-52 0 0 0 0,32 6 0 0 0,-25 1 0 0 0,-91 13 64 0 0,201-14-53 0 0,0-1 0 0 0,0 0 0 0 0,-24-6 0 0 0,-7-1 9 0 0,-35-7-20 0 0,52 9 0 0 0,-44-4 0 0 0,4 4 19 0 0,38 2-4 0 0,-1 2 0 0 0,-30 1 0 0 0,-91 5-15 0 0,131-4 0 0 0,-1-1 0 0 0,-23-3 0 0 0,-5-1 0 0 0,-234 2 0 0 0,215-3 18 0 0,41 3-3 0 0,1 0 1 0 0,-50 4-1 0 0,-30 2-15 0 0,30-2 0 0 0,9 3 0 0 0,-12 1 0 0 0,-128-9 0 0 0,190 3 0 0 0,0 1 0 0 0,-1 1 0 0 0,1 0 0 0 0,-21 4 0 0 0,-63 19 0 0 0,85-20 0 0 0,-90 27 0 0 0,-61 13 0 0 0,155-41 0 0 0,0 0 0 0 0,0 1 0 0 0,0 0 0 0 0,-20 11 0 0 0,-38 29 0 0 0,55-35 0 0 0,8-5-1 0 0,1 0 0 0 0,0 1-1 0 0,0 0 1 0 0,0-1 0 0 0,0 2-1 0 0,1-1 1 0 0,-1 0 0 0 0,1 1 0 0 0,1 0-1 0 0,-1 0 1 0 0,1 0 0 0 0,0 0-1 0 0,0 1 1 0 0,1-1 0 0 0,0 1-1 0 0,0 0 1 0 0,-1 12 0 0 0,0 5-8 0 0,2 0 0 0 0,1 1 1 0 0,6 41-1 0 0,-2-5 3 0 0,-1-8 6 0 0,3 174 0 0 0,-4-205 0 0 0,0 0 0 0 0,1 0 0 0 0,11 34 0 0 0,2 22 0 0 0,-1-6 0 0 0,-9-41 0 0 0,5 41 0 0 0,-9 16-799 0 0,-4 0 0 0 0,-16 103 0 0 0,10-109 51 0 0,-1 3-1291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1-14T00:00:34.450"/>
    </inkml:context>
    <inkml:brush xml:id="br0">
      <inkml:brushProperty name="width" value="0.1" units="cm"/>
      <inkml:brushProperty name="height" value="0.1" units="cm"/>
      <inkml:brushProperty name="color" value="#F4F91B"/>
    </inkml:brush>
  </inkml:definitions>
  <inkml:trace contextRef="#ctx0" brushRef="#br0">2239 42 6447 0 0,'1'-1'47'0'0,"-1"0"0"0"0,0 0 0 0 0,0 0 0 0 0,0 0-1 0 0,0 0 1 0 0,-1 0 0 0 0,1 0 0 0 0,0 0 0 0 0,0 0 0 0 0,-1 0-1 0 0,1 0 1 0 0,0 0 0 0 0,-1 0 0 0 0,1 0 0 0 0,-1 1 0 0 0,1-1-1 0 0,-1 0 1 0 0,1 0 0 0 0,-1 0 0 0 0,0 1 0 0 0,1-1-1 0 0,-3-1 1 0 0,1 1-7 0 0,0 0 0 0 0,0 1 0 0 0,0-1 0 0 0,-1 0-1 0 0,1 1 1 0 0,0 0 0 0 0,-1-1 0 0 0,-1 1 0 0 0,-9-1-110 0 0,-91-8-144 0 0,73 6 632 0 0,1 2 0 0 0,-1 1-1 0 0,-32 4 1 0 0,-154 28 1313 0 0,11-1-829 0 0,-188-13 426 0 0,227-15-812 0 0,-193-8-96 0 0,141-8-272 0 0,171 14-189 0 0,0 1 0 0 0,-75 14-1 0 0,23 3-514 0 0,47-10 16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D337A-CA14-9FBD-FB72-64E7B0A9C8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AA9398-F2B2-2163-072D-07B6A5C6DB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719292-4994-EB96-B098-9D12CFFE5CB1}"/>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B9A8AEE7-C05D-5E42-4892-A69D9E27365B}"/>
              </a:ext>
            </a:extLst>
          </p:cNvPr>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1817427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835EF-0B24-21D3-18FE-496F8BCA4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20D25D-4983-18E6-BDF9-006FFACEE8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DC3BA6-995C-7A7D-06BB-9914712AC711}"/>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5677F5F1-A871-E5C4-ED7E-768D948A2117}"/>
              </a:ext>
            </a:extLst>
          </p:cNvPr>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377798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EEDB5-44D7-4797-39E7-8D0DE87805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A76C05-5AF0-C8DA-B1DB-6A14DB8405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609D2F-AEBC-CC85-18DA-44B88AC31135}"/>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79F6FB31-4536-8DC6-BAE9-202F3B7D7939}"/>
              </a:ext>
            </a:extLst>
          </p:cNvPr>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1675307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5D0C0-9390-CE7C-061A-EAD5D43610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19BB11-24FC-82F4-6848-02CC3940DD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CD3290-8037-0391-8D5E-465DE05C0068}"/>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81A9C4A1-26D1-E717-1BE1-783B989629D5}"/>
              </a:ext>
            </a:extLst>
          </p:cNvPr>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3881242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C6BB6-0B41-28A3-81DA-64A86C121F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686C3E-E105-ABAF-0E3E-B38816D117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D787C0-E436-5813-B722-215264E62788}"/>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8F58471-781A-D879-AD13-EE84F351974E}"/>
              </a:ext>
            </a:extLst>
          </p:cNvPr>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1270252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0969C-9E10-1580-A1BA-D3AC4D0625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55CCF6-F6F3-9E97-D323-9D2EEBD05E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9E6ECC-3FB0-C449-F896-77510664F369}"/>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256C3372-619D-6FB4-B664-FB19D3EA49FE}"/>
              </a:ext>
            </a:extLst>
          </p:cNvPr>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558218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6A333-6AFA-5A10-82C9-E985DEA4A9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646957-1664-66F7-AE98-83F9E159E9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8FF395-BE06-FAFD-AC92-5677DEDC3E64}"/>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030F1C59-F9B2-0CC6-DD8C-1EB5EF11625E}"/>
              </a:ext>
            </a:extLst>
          </p:cNvPr>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3615818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A36BE-73E1-8206-29A3-2ACC113CF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5AE83F-707B-DD9D-2D8E-CB1F892459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1FBE03-C536-DC6C-E291-DECFD8202D0F}"/>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A8425A76-58B6-5186-3425-ED784C09FE7B}"/>
              </a:ext>
            </a:extLst>
          </p:cNvPr>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3344976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9F0D9-6990-ADA4-FC32-BA474679D2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937066-6C2E-E27F-7FE4-89BF709ED5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FD7910-7900-AD5A-C25D-4B56FBD1300F}"/>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64F4254D-A65E-33EA-1201-54DC9C353FF2}"/>
              </a:ext>
            </a:extLst>
          </p:cNvPr>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4105450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AA5EE-7223-8FBC-0165-3A31402C04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13CFAF-CD94-1ABE-C117-4AAFBBEFDE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1749DA-5D8F-2E5A-1C67-93EE5837A92D}"/>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782AE127-0181-64EF-798D-C17D000651C4}"/>
              </a:ext>
            </a:extLst>
          </p:cNvPr>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889041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835462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71B9F-58C0-0F0A-965D-A9CE76ED05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FE2A3E-61CF-6475-297D-F736FC5731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ED40A1-B6FF-A990-A25A-983B95DC0D5C}"/>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72C2B4B3-08CC-9B3A-3FB7-4CE3770FBB31}"/>
              </a:ext>
            </a:extLst>
          </p:cNvPr>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3559511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30368-DACD-098F-E1A9-E2A49BF4EE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8DF078-E487-3FB7-3028-D98E638CA8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E56EB8-2FA8-5CC5-C48F-7762EC3C05EA}"/>
              </a:ext>
            </a:extLst>
          </p:cNvPr>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03D561BC-A89A-D8CF-25E2-7CE9B2813D08}"/>
              </a:ext>
            </a:extLst>
          </p:cNvPr>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4989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11/13/2024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11/13/2024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11/13/2024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11/13/2024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11/13/2024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11/13/2024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11/13/2024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11/13/2024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11/13/2024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11/13/2024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11/13/2024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11/13/2024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customXml" Target="../ink/ink169.xml"/><Relationship Id="rId13" Type="http://schemas.openxmlformats.org/officeDocument/2006/relationships/image" Target="../media/image176.png"/><Relationship Id="rId18" Type="http://schemas.openxmlformats.org/officeDocument/2006/relationships/customXml" Target="../ink/ink174.xml"/><Relationship Id="rId3" Type="http://schemas.openxmlformats.org/officeDocument/2006/relationships/image" Target="../media/image3.png"/><Relationship Id="rId21" Type="http://schemas.openxmlformats.org/officeDocument/2006/relationships/image" Target="../media/image180.png"/><Relationship Id="rId7" Type="http://schemas.openxmlformats.org/officeDocument/2006/relationships/image" Target="../media/image173.png"/><Relationship Id="rId12" Type="http://schemas.openxmlformats.org/officeDocument/2006/relationships/customXml" Target="../ink/ink171.xml"/><Relationship Id="rId17" Type="http://schemas.openxmlformats.org/officeDocument/2006/relationships/image" Target="../media/image178.png"/><Relationship Id="rId2" Type="http://schemas.openxmlformats.org/officeDocument/2006/relationships/notesSlide" Target="../notesSlides/notesSlide11.xml"/><Relationship Id="rId16" Type="http://schemas.openxmlformats.org/officeDocument/2006/relationships/customXml" Target="../ink/ink173.xml"/><Relationship Id="rId20" Type="http://schemas.openxmlformats.org/officeDocument/2006/relationships/customXml" Target="../ink/ink175.xml"/><Relationship Id="rId1" Type="http://schemas.openxmlformats.org/officeDocument/2006/relationships/slideLayout" Target="../slideLayouts/slideLayout1.xml"/><Relationship Id="rId6" Type="http://schemas.openxmlformats.org/officeDocument/2006/relationships/customXml" Target="../ink/ink168.xml"/><Relationship Id="rId11" Type="http://schemas.openxmlformats.org/officeDocument/2006/relationships/image" Target="../media/image175.png"/><Relationship Id="rId5" Type="http://schemas.openxmlformats.org/officeDocument/2006/relationships/image" Target="../media/image172.png"/><Relationship Id="rId15" Type="http://schemas.openxmlformats.org/officeDocument/2006/relationships/image" Target="../media/image177.png"/><Relationship Id="rId23" Type="http://schemas.openxmlformats.org/officeDocument/2006/relationships/image" Target="../media/image181.png"/><Relationship Id="rId10" Type="http://schemas.openxmlformats.org/officeDocument/2006/relationships/customXml" Target="../ink/ink170.xml"/><Relationship Id="rId19" Type="http://schemas.openxmlformats.org/officeDocument/2006/relationships/image" Target="../media/image179.png"/><Relationship Id="rId4" Type="http://schemas.openxmlformats.org/officeDocument/2006/relationships/customXml" Target="../ink/ink167.xml"/><Relationship Id="rId9" Type="http://schemas.openxmlformats.org/officeDocument/2006/relationships/image" Target="../media/image174.png"/><Relationship Id="rId14" Type="http://schemas.openxmlformats.org/officeDocument/2006/relationships/customXml" Target="../ink/ink172.xml"/><Relationship Id="rId22" Type="http://schemas.openxmlformats.org/officeDocument/2006/relationships/customXml" Target="../ink/ink176.xml"/></Relationships>
</file>

<file path=ppt/slides/_rels/slide12.xml.rels><?xml version="1.0" encoding="UTF-8" standalone="yes"?>
<Relationships xmlns="http://schemas.openxmlformats.org/package/2006/relationships"><Relationship Id="rId8" Type="http://schemas.openxmlformats.org/officeDocument/2006/relationships/customXml" Target="../ink/ink179.xml"/><Relationship Id="rId13" Type="http://schemas.openxmlformats.org/officeDocument/2006/relationships/image" Target="../media/image186.png"/><Relationship Id="rId3" Type="http://schemas.openxmlformats.org/officeDocument/2006/relationships/image" Target="../media/image3.png"/><Relationship Id="rId7" Type="http://schemas.openxmlformats.org/officeDocument/2006/relationships/image" Target="../media/image183.png"/><Relationship Id="rId12" Type="http://schemas.openxmlformats.org/officeDocument/2006/relationships/customXml" Target="../ink/ink18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178.xml"/><Relationship Id="rId11" Type="http://schemas.openxmlformats.org/officeDocument/2006/relationships/image" Target="../media/image185.png"/><Relationship Id="rId5" Type="http://schemas.openxmlformats.org/officeDocument/2006/relationships/image" Target="../media/image182.png"/><Relationship Id="rId10" Type="http://schemas.openxmlformats.org/officeDocument/2006/relationships/customXml" Target="../ink/ink180.xml"/><Relationship Id="rId4" Type="http://schemas.openxmlformats.org/officeDocument/2006/relationships/customXml" Target="../ink/ink177.xml"/><Relationship Id="rId9" Type="http://schemas.openxmlformats.org/officeDocument/2006/relationships/image" Target="../media/image18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87.png"/><Relationship Id="rId4" Type="http://schemas.openxmlformats.org/officeDocument/2006/relationships/customXml" Target="../ink/ink18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customXml" Target="../ink/ink185.xml"/><Relationship Id="rId3" Type="http://schemas.openxmlformats.org/officeDocument/2006/relationships/image" Target="../media/image3.png"/><Relationship Id="rId7" Type="http://schemas.openxmlformats.org/officeDocument/2006/relationships/image" Target="../media/image18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ustomXml" Target="../ink/ink184.xml"/><Relationship Id="rId11" Type="http://schemas.openxmlformats.org/officeDocument/2006/relationships/image" Target="../media/image191.png"/><Relationship Id="rId5" Type="http://schemas.openxmlformats.org/officeDocument/2006/relationships/image" Target="../media/image188.png"/><Relationship Id="rId10" Type="http://schemas.openxmlformats.org/officeDocument/2006/relationships/customXml" Target="../ink/ink186.xml"/><Relationship Id="rId4" Type="http://schemas.openxmlformats.org/officeDocument/2006/relationships/customXml" Target="../ink/ink183.xml"/><Relationship Id="rId9" Type="http://schemas.openxmlformats.org/officeDocument/2006/relationships/image" Target="../media/image19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customXml" Target="../ink/ink189.xml"/><Relationship Id="rId3" Type="http://schemas.openxmlformats.org/officeDocument/2006/relationships/image" Target="../media/image3.png"/><Relationship Id="rId7" Type="http://schemas.openxmlformats.org/officeDocument/2006/relationships/image" Target="../media/image19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customXml" Target="../ink/ink188.xml"/><Relationship Id="rId5" Type="http://schemas.openxmlformats.org/officeDocument/2006/relationships/image" Target="../media/image192.png"/><Relationship Id="rId4" Type="http://schemas.openxmlformats.org/officeDocument/2006/relationships/customXml" Target="../ink/ink187.xml"/><Relationship Id="rId9" Type="http://schemas.openxmlformats.org/officeDocument/2006/relationships/image" Target="../media/image19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23.png"/><Relationship Id="rId21" Type="http://schemas.openxmlformats.org/officeDocument/2006/relationships/image" Target="../media/image14.png"/><Relationship Id="rId34" Type="http://schemas.openxmlformats.org/officeDocument/2006/relationships/customXml" Target="../ink/ink16.xml"/><Relationship Id="rId42" Type="http://schemas.openxmlformats.org/officeDocument/2006/relationships/customXml" Target="../ink/ink20.xml"/><Relationship Id="rId47" Type="http://schemas.openxmlformats.org/officeDocument/2006/relationships/image" Target="../media/image27.png"/><Relationship Id="rId7" Type="http://schemas.openxmlformats.org/officeDocument/2006/relationships/image" Target="../media/image7.png"/><Relationship Id="rId2" Type="http://schemas.openxmlformats.org/officeDocument/2006/relationships/notesSlide" Target="../notesSlides/notesSlide4.xml"/><Relationship Id="rId16" Type="http://schemas.openxmlformats.org/officeDocument/2006/relationships/customXml" Target="../ink/ink7.xml"/><Relationship Id="rId29"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2.png"/><Relationship Id="rId40" Type="http://schemas.openxmlformats.org/officeDocument/2006/relationships/customXml" Target="../ink/ink19.xml"/><Relationship Id="rId45" Type="http://schemas.openxmlformats.org/officeDocument/2006/relationships/image" Target="../media/image26.png"/><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15.png"/><Relationship Id="rId28" Type="http://schemas.openxmlformats.org/officeDocument/2006/relationships/customXml" Target="../ink/ink13.xml"/><Relationship Id="rId36" Type="http://schemas.openxmlformats.org/officeDocument/2006/relationships/customXml" Target="../ink/ink17.xml"/><Relationship Id="rId10" Type="http://schemas.openxmlformats.org/officeDocument/2006/relationships/customXml" Target="../ink/ink4.xml"/><Relationship Id="rId19" Type="http://schemas.openxmlformats.org/officeDocument/2006/relationships/image" Target="../media/image13.png"/><Relationship Id="rId31" Type="http://schemas.openxmlformats.org/officeDocument/2006/relationships/image" Target="../media/image19.png"/><Relationship Id="rId44" Type="http://schemas.openxmlformats.org/officeDocument/2006/relationships/customXml" Target="../ink/ink21.xml"/><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7.png"/><Relationship Id="rId30" Type="http://schemas.openxmlformats.org/officeDocument/2006/relationships/customXml" Target="../ink/ink14.xml"/><Relationship Id="rId35" Type="http://schemas.openxmlformats.org/officeDocument/2006/relationships/image" Target="../media/image21.png"/><Relationship Id="rId43" Type="http://schemas.openxmlformats.org/officeDocument/2006/relationships/image" Target="../media/image25.png"/><Relationship Id="rId8" Type="http://schemas.openxmlformats.org/officeDocument/2006/relationships/customXml" Target="../ink/ink3.xml"/><Relationship Id="rId3" Type="http://schemas.openxmlformats.org/officeDocument/2006/relationships/image" Target="../media/image3.png"/><Relationship Id="rId12" Type="http://schemas.openxmlformats.org/officeDocument/2006/relationships/customXml" Target="../ink/ink5.xml"/><Relationship Id="rId17" Type="http://schemas.openxmlformats.org/officeDocument/2006/relationships/image" Target="../media/image12.png"/><Relationship Id="rId25" Type="http://schemas.openxmlformats.org/officeDocument/2006/relationships/image" Target="../media/image16.png"/><Relationship Id="rId33" Type="http://schemas.openxmlformats.org/officeDocument/2006/relationships/image" Target="../media/image20.png"/><Relationship Id="rId38" Type="http://schemas.openxmlformats.org/officeDocument/2006/relationships/customXml" Target="../ink/ink18.xml"/><Relationship Id="rId46" Type="http://schemas.openxmlformats.org/officeDocument/2006/relationships/customXml" Target="../ink/ink22.xml"/><Relationship Id="rId20" Type="http://schemas.openxmlformats.org/officeDocument/2006/relationships/customXml" Target="../ink/ink9.xml"/><Relationship Id="rId41"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17" Type="http://schemas.openxmlformats.org/officeDocument/2006/relationships/image" Target="../media/image84.png"/><Relationship Id="rId21" Type="http://schemas.openxmlformats.org/officeDocument/2006/relationships/image" Target="../media/image36.png"/><Relationship Id="rId63" Type="http://schemas.openxmlformats.org/officeDocument/2006/relationships/image" Target="../media/image57.png"/><Relationship Id="rId159" Type="http://schemas.openxmlformats.org/officeDocument/2006/relationships/image" Target="../media/image105.png"/><Relationship Id="rId170" Type="http://schemas.openxmlformats.org/officeDocument/2006/relationships/customXml" Target="../ink/ink106.xml"/><Relationship Id="rId191" Type="http://schemas.openxmlformats.org/officeDocument/2006/relationships/image" Target="../media/image121.png"/><Relationship Id="rId205" Type="http://schemas.openxmlformats.org/officeDocument/2006/relationships/image" Target="../media/image128.png"/><Relationship Id="rId226" Type="http://schemas.openxmlformats.org/officeDocument/2006/relationships/customXml" Target="../ink/ink134.xml"/><Relationship Id="rId247" Type="http://schemas.openxmlformats.org/officeDocument/2006/relationships/image" Target="../media/image149.png"/><Relationship Id="rId107" Type="http://schemas.openxmlformats.org/officeDocument/2006/relationships/image" Target="../media/image79.png"/><Relationship Id="rId11" Type="http://schemas.openxmlformats.org/officeDocument/2006/relationships/image" Target="../media/image31.png"/><Relationship Id="rId32" Type="http://schemas.openxmlformats.org/officeDocument/2006/relationships/customXml" Target="../ink/ink37.xml"/><Relationship Id="rId53" Type="http://schemas.openxmlformats.org/officeDocument/2006/relationships/image" Target="../media/image52.png"/><Relationship Id="rId74" Type="http://schemas.openxmlformats.org/officeDocument/2006/relationships/customXml" Target="../ink/ink58.xml"/><Relationship Id="rId128" Type="http://schemas.openxmlformats.org/officeDocument/2006/relationships/customXml" Target="../ink/ink85.xml"/><Relationship Id="rId149" Type="http://schemas.openxmlformats.org/officeDocument/2006/relationships/image" Target="../media/image100.png"/><Relationship Id="rId5" Type="http://schemas.openxmlformats.org/officeDocument/2006/relationships/image" Target="../media/image28.png"/><Relationship Id="rId95" Type="http://schemas.openxmlformats.org/officeDocument/2006/relationships/image" Target="../media/image73.png"/><Relationship Id="rId160" Type="http://schemas.openxmlformats.org/officeDocument/2006/relationships/customXml" Target="../ink/ink101.xml"/><Relationship Id="rId181" Type="http://schemas.openxmlformats.org/officeDocument/2006/relationships/image" Target="../media/image116.png"/><Relationship Id="rId216" Type="http://schemas.openxmlformats.org/officeDocument/2006/relationships/customXml" Target="../ink/ink129.xml"/><Relationship Id="rId237" Type="http://schemas.openxmlformats.org/officeDocument/2006/relationships/image" Target="../media/image144.png"/><Relationship Id="rId258" Type="http://schemas.openxmlformats.org/officeDocument/2006/relationships/customXml" Target="../ink/ink150.xml"/><Relationship Id="rId22" Type="http://schemas.openxmlformats.org/officeDocument/2006/relationships/customXml" Target="../ink/ink32.xml"/><Relationship Id="rId43" Type="http://schemas.openxmlformats.org/officeDocument/2006/relationships/image" Target="../media/image47.png"/><Relationship Id="rId64" Type="http://schemas.openxmlformats.org/officeDocument/2006/relationships/customXml" Target="../ink/ink53.xml"/><Relationship Id="rId118" Type="http://schemas.openxmlformats.org/officeDocument/2006/relationships/customXml" Target="../ink/ink80.xml"/><Relationship Id="rId139" Type="http://schemas.openxmlformats.org/officeDocument/2006/relationships/image" Target="../media/image95.png"/><Relationship Id="rId85" Type="http://schemas.openxmlformats.org/officeDocument/2006/relationships/image" Target="../media/image68.png"/><Relationship Id="rId150" Type="http://schemas.openxmlformats.org/officeDocument/2006/relationships/customXml" Target="../ink/ink96.xml"/><Relationship Id="rId171" Type="http://schemas.openxmlformats.org/officeDocument/2006/relationships/image" Target="../media/image111.png"/><Relationship Id="rId192" Type="http://schemas.openxmlformats.org/officeDocument/2006/relationships/customXml" Target="../ink/ink117.xml"/><Relationship Id="rId206" Type="http://schemas.openxmlformats.org/officeDocument/2006/relationships/customXml" Target="../ink/ink124.xml"/><Relationship Id="rId227" Type="http://schemas.openxmlformats.org/officeDocument/2006/relationships/image" Target="../media/image139.png"/><Relationship Id="rId248" Type="http://schemas.openxmlformats.org/officeDocument/2006/relationships/customXml" Target="../ink/ink145.xml"/><Relationship Id="rId12" Type="http://schemas.openxmlformats.org/officeDocument/2006/relationships/customXml" Target="../ink/ink27.xml"/><Relationship Id="rId33" Type="http://schemas.openxmlformats.org/officeDocument/2006/relationships/image" Target="../media/image42.png"/><Relationship Id="rId108" Type="http://schemas.openxmlformats.org/officeDocument/2006/relationships/customXml" Target="../ink/ink75.xml"/><Relationship Id="rId129" Type="http://schemas.openxmlformats.org/officeDocument/2006/relationships/image" Target="../media/image90.png"/><Relationship Id="rId54" Type="http://schemas.openxmlformats.org/officeDocument/2006/relationships/customXml" Target="../ink/ink48.xml"/><Relationship Id="rId75" Type="http://schemas.openxmlformats.org/officeDocument/2006/relationships/image" Target="../media/image63.png"/><Relationship Id="rId96" Type="http://schemas.openxmlformats.org/officeDocument/2006/relationships/customXml" Target="../ink/ink69.xml"/><Relationship Id="rId140" Type="http://schemas.openxmlformats.org/officeDocument/2006/relationships/customXml" Target="../ink/ink91.xml"/><Relationship Id="rId161" Type="http://schemas.openxmlformats.org/officeDocument/2006/relationships/image" Target="../media/image106.png"/><Relationship Id="rId182" Type="http://schemas.openxmlformats.org/officeDocument/2006/relationships/customXml" Target="../ink/ink112.xml"/><Relationship Id="rId217" Type="http://schemas.openxmlformats.org/officeDocument/2006/relationships/image" Target="../media/image134.png"/><Relationship Id="rId6" Type="http://schemas.openxmlformats.org/officeDocument/2006/relationships/customXml" Target="../ink/ink24.xml"/><Relationship Id="rId238" Type="http://schemas.openxmlformats.org/officeDocument/2006/relationships/customXml" Target="../ink/ink140.xml"/><Relationship Id="rId259" Type="http://schemas.openxmlformats.org/officeDocument/2006/relationships/image" Target="../media/image155.png"/><Relationship Id="rId23" Type="http://schemas.openxmlformats.org/officeDocument/2006/relationships/image" Target="../media/image37.png"/><Relationship Id="rId119" Type="http://schemas.openxmlformats.org/officeDocument/2006/relationships/image" Target="../media/image85.png"/><Relationship Id="rId44" Type="http://schemas.openxmlformats.org/officeDocument/2006/relationships/customXml" Target="../ink/ink43.xml"/><Relationship Id="rId65" Type="http://schemas.openxmlformats.org/officeDocument/2006/relationships/image" Target="../media/image58.png"/><Relationship Id="rId86" Type="http://schemas.openxmlformats.org/officeDocument/2006/relationships/customXml" Target="../ink/ink64.xml"/><Relationship Id="rId130" Type="http://schemas.openxmlformats.org/officeDocument/2006/relationships/customXml" Target="../ink/ink86.xml"/><Relationship Id="rId151" Type="http://schemas.openxmlformats.org/officeDocument/2006/relationships/image" Target="../media/image101.png"/><Relationship Id="rId172" Type="http://schemas.openxmlformats.org/officeDocument/2006/relationships/customXml" Target="../ink/ink107.xml"/><Relationship Id="rId193" Type="http://schemas.openxmlformats.org/officeDocument/2006/relationships/image" Target="../media/image122.png"/><Relationship Id="rId207" Type="http://schemas.openxmlformats.org/officeDocument/2006/relationships/image" Target="../media/image129.png"/><Relationship Id="rId228" Type="http://schemas.openxmlformats.org/officeDocument/2006/relationships/customXml" Target="../ink/ink135.xml"/><Relationship Id="rId249" Type="http://schemas.openxmlformats.org/officeDocument/2006/relationships/image" Target="../media/image150.png"/><Relationship Id="rId13" Type="http://schemas.openxmlformats.org/officeDocument/2006/relationships/image" Target="../media/image32.png"/><Relationship Id="rId109" Type="http://schemas.openxmlformats.org/officeDocument/2006/relationships/image" Target="../media/image80.png"/><Relationship Id="rId260" Type="http://schemas.openxmlformats.org/officeDocument/2006/relationships/customXml" Target="../ink/ink151.xml"/><Relationship Id="rId34" Type="http://schemas.openxmlformats.org/officeDocument/2006/relationships/customXml" Target="../ink/ink38.xml"/><Relationship Id="rId55" Type="http://schemas.openxmlformats.org/officeDocument/2006/relationships/image" Target="../media/image53.png"/><Relationship Id="rId76" Type="http://schemas.openxmlformats.org/officeDocument/2006/relationships/customXml" Target="../ink/ink59.xml"/><Relationship Id="rId97" Type="http://schemas.openxmlformats.org/officeDocument/2006/relationships/image" Target="../media/image74.png"/><Relationship Id="rId120" Type="http://schemas.openxmlformats.org/officeDocument/2006/relationships/customXml" Target="../ink/ink81.xml"/><Relationship Id="rId141" Type="http://schemas.openxmlformats.org/officeDocument/2006/relationships/image" Target="../media/image96.png"/><Relationship Id="rId7" Type="http://schemas.openxmlformats.org/officeDocument/2006/relationships/image" Target="../media/image29.png"/><Relationship Id="rId162" Type="http://schemas.openxmlformats.org/officeDocument/2006/relationships/customXml" Target="../ink/ink102.xml"/><Relationship Id="rId183" Type="http://schemas.openxmlformats.org/officeDocument/2006/relationships/image" Target="../media/image117.png"/><Relationship Id="rId218" Type="http://schemas.openxmlformats.org/officeDocument/2006/relationships/customXml" Target="../ink/ink130.xml"/><Relationship Id="rId239" Type="http://schemas.openxmlformats.org/officeDocument/2006/relationships/image" Target="../media/image145.png"/><Relationship Id="rId250" Type="http://schemas.openxmlformats.org/officeDocument/2006/relationships/customXml" Target="../ink/ink146.xml"/><Relationship Id="rId24" Type="http://schemas.openxmlformats.org/officeDocument/2006/relationships/customXml" Target="../ink/ink33.xml"/><Relationship Id="rId45" Type="http://schemas.openxmlformats.org/officeDocument/2006/relationships/image" Target="../media/image48.png"/><Relationship Id="rId66" Type="http://schemas.openxmlformats.org/officeDocument/2006/relationships/customXml" Target="../ink/ink54.xml"/><Relationship Id="rId87" Type="http://schemas.openxmlformats.org/officeDocument/2006/relationships/image" Target="../media/image69.png"/><Relationship Id="rId110" Type="http://schemas.openxmlformats.org/officeDocument/2006/relationships/customXml" Target="../ink/ink76.xml"/><Relationship Id="rId131" Type="http://schemas.openxmlformats.org/officeDocument/2006/relationships/image" Target="../media/image91.png"/><Relationship Id="rId152" Type="http://schemas.openxmlformats.org/officeDocument/2006/relationships/customXml" Target="../ink/ink97.xml"/><Relationship Id="rId173" Type="http://schemas.openxmlformats.org/officeDocument/2006/relationships/image" Target="../media/image112.png"/><Relationship Id="rId194" Type="http://schemas.openxmlformats.org/officeDocument/2006/relationships/customXml" Target="../ink/ink118.xml"/><Relationship Id="rId208" Type="http://schemas.openxmlformats.org/officeDocument/2006/relationships/customXml" Target="../ink/ink125.xml"/><Relationship Id="rId229" Type="http://schemas.openxmlformats.org/officeDocument/2006/relationships/image" Target="../media/image140.png"/><Relationship Id="rId240" Type="http://schemas.openxmlformats.org/officeDocument/2006/relationships/customXml" Target="../ink/ink141.xml"/><Relationship Id="rId261" Type="http://schemas.openxmlformats.org/officeDocument/2006/relationships/image" Target="../media/image156.png"/><Relationship Id="rId14" Type="http://schemas.openxmlformats.org/officeDocument/2006/relationships/customXml" Target="../ink/ink28.xml"/><Relationship Id="rId35" Type="http://schemas.openxmlformats.org/officeDocument/2006/relationships/image" Target="../media/image43.png"/><Relationship Id="rId56" Type="http://schemas.openxmlformats.org/officeDocument/2006/relationships/customXml" Target="../ink/ink49.xml"/><Relationship Id="rId77" Type="http://schemas.openxmlformats.org/officeDocument/2006/relationships/image" Target="../media/image64.png"/><Relationship Id="rId100" Type="http://schemas.openxmlformats.org/officeDocument/2006/relationships/customXml" Target="../ink/ink71.xml"/><Relationship Id="rId8" Type="http://schemas.openxmlformats.org/officeDocument/2006/relationships/customXml" Target="../ink/ink25.xml"/><Relationship Id="rId98" Type="http://schemas.openxmlformats.org/officeDocument/2006/relationships/customXml" Target="../ink/ink70.xml"/><Relationship Id="rId121" Type="http://schemas.openxmlformats.org/officeDocument/2006/relationships/image" Target="../media/image86.png"/><Relationship Id="rId142" Type="http://schemas.openxmlformats.org/officeDocument/2006/relationships/customXml" Target="../ink/ink92.xml"/><Relationship Id="rId163" Type="http://schemas.openxmlformats.org/officeDocument/2006/relationships/image" Target="../media/image107.png"/><Relationship Id="rId184" Type="http://schemas.openxmlformats.org/officeDocument/2006/relationships/customXml" Target="../ink/ink113.xml"/><Relationship Id="rId219" Type="http://schemas.openxmlformats.org/officeDocument/2006/relationships/image" Target="../media/image135.png"/><Relationship Id="rId230" Type="http://schemas.openxmlformats.org/officeDocument/2006/relationships/customXml" Target="../ink/ink136.xml"/><Relationship Id="rId251" Type="http://schemas.openxmlformats.org/officeDocument/2006/relationships/image" Target="../media/image151.png"/><Relationship Id="rId25" Type="http://schemas.openxmlformats.org/officeDocument/2006/relationships/image" Target="../media/image38.png"/><Relationship Id="rId46" Type="http://schemas.openxmlformats.org/officeDocument/2006/relationships/customXml" Target="../ink/ink44.xml"/><Relationship Id="rId67" Type="http://schemas.openxmlformats.org/officeDocument/2006/relationships/image" Target="../media/image59.png"/><Relationship Id="rId88" Type="http://schemas.openxmlformats.org/officeDocument/2006/relationships/customXml" Target="../ink/ink65.xml"/><Relationship Id="rId111" Type="http://schemas.openxmlformats.org/officeDocument/2006/relationships/image" Target="../media/image81.png"/><Relationship Id="rId132" Type="http://schemas.openxmlformats.org/officeDocument/2006/relationships/customXml" Target="../ink/ink87.xml"/><Relationship Id="rId153" Type="http://schemas.openxmlformats.org/officeDocument/2006/relationships/image" Target="../media/image102.png"/><Relationship Id="rId174" Type="http://schemas.openxmlformats.org/officeDocument/2006/relationships/customXml" Target="../ink/ink108.xml"/><Relationship Id="rId195" Type="http://schemas.openxmlformats.org/officeDocument/2006/relationships/image" Target="../media/image123.png"/><Relationship Id="rId209" Type="http://schemas.openxmlformats.org/officeDocument/2006/relationships/image" Target="../media/image130.png"/><Relationship Id="rId220" Type="http://schemas.openxmlformats.org/officeDocument/2006/relationships/customXml" Target="../ink/ink131.xml"/><Relationship Id="rId241" Type="http://schemas.openxmlformats.org/officeDocument/2006/relationships/image" Target="../media/image146.png"/><Relationship Id="rId15" Type="http://schemas.openxmlformats.org/officeDocument/2006/relationships/image" Target="../media/image33.png"/><Relationship Id="rId36" Type="http://schemas.openxmlformats.org/officeDocument/2006/relationships/customXml" Target="../ink/ink39.xml"/><Relationship Id="rId57" Type="http://schemas.openxmlformats.org/officeDocument/2006/relationships/image" Target="../media/image54.png"/><Relationship Id="rId78" Type="http://schemas.openxmlformats.org/officeDocument/2006/relationships/customXml" Target="../ink/ink60.xml"/><Relationship Id="rId99" Type="http://schemas.openxmlformats.org/officeDocument/2006/relationships/image" Target="../media/image75.png"/><Relationship Id="rId101" Type="http://schemas.openxmlformats.org/officeDocument/2006/relationships/image" Target="../media/image76.png"/><Relationship Id="rId122" Type="http://schemas.openxmlformats.org/officeDocument/2006/relationships/customXml" Target="../ink/ink82.xml"/><Relationship Id="rId143" Type="http://schemas.openxmlformats.org/officeDocument/2006/relationships/image" Target="../media/image97.png"/><Relationship Id="rId164" Type="http://schemas.openxmlformats.org/officeDocument/2006/relationships/customXml" Target="../ink/ink103.xml"/><Relationship Id="rId185" Type="http://schemas.openxmlformats.org/officeDocument/2006/relationships/image" Target="../media/image118.png"/><Relationship Id="rId9" Type="http://schemas.openxmlformats.org/officeDocument/2006/relationships/image" Target="../media/image30.png"/><Relationship Id="rId210" Type="http://schemas.openxmlformats.org/officeDocument/2006/relationships/customXml" Target="../ink/ink126.xml"/><Relationship Id="rId26" Type="http://schemas.openxmlformats.org/officeDocument/2006/relationships/customXml" Target="../ink/ink34.xml"/><Relationship Id="rId231" Type="http://schemas.openxmlformats.org/officeDocument/2006/relationships/image" Target="../media/image141.png"/><Relationship Id="rId252" Type="http://schemas.openxmlformats.org/officeDocument/2006/relationships/customXml" Target="../ink/ink147.xml"/><Relationship Id="rId47" Type="http://schemas.openxmlformats.org/officeDocument/2006/relationships/image" Target="../media/image49.png"/><Relationship Id="rId68" Type="http://schemas.openxmlformats.org/officeDocument/2006/relationships/customXml" Target="../ink/ink55.xml"/><Relationship Id="rId89" Type="http://schemas.openxmlformats.org/officeDocument/2006/relationships/image" Target="../media/image70.png"/><Relationship Id="rId112" Type="http://schemas.openxmlformats.org/officeDocument/2006/relationships/customXml" Target="../ink/ink77.xml"/><Relationship Id="rId133" Type="http://schemas.openxmlformats.org/officeDocument/2006/relationships/image" Target="../media/image92.png"/><Relationship Id="rId154" Type="http://schemas.openxmlformats.org/officeDocument/2006/relationships/customXml" Target="../ink/ink98.xml"/><Relationship Id="rId175" Type="http://schemas.openxmlformats.org/officeDocument/2006/relationships/image" Target="../media/image113.png"/><Relationship Id="rId196" Type="http://schemas.openxmlformats.org/officeDocument/2006/relationships/customXml" Target="../ink/ink119.xml"/><Relationship Id="rId200" Type="http://schemas.openxmlformats.org/officeDocument/2006/relationships/customXml" Target="../ink/ink121.xml"/><Relationship Id="rId16" Type="http://schemas.openxmlformats.org/officeDocument/2006/relationships/customXml" Target="../ink/ink29.xml"/><Relationship Id="rId221" Type="http://schemas.openxmlformats.org/officeDocument/2006/relationships/image" Target="../media/image136.png"/><Relationship Id="rId242" Type="http://schemas.openxmlformats.org/officeDocument/2006/relationships/customXml" Target="../ink/ink142.xml"/><Relationship Id="rId37" Type="http://schemas.openxmlformats.org/officeDocument/2006/relationships/image" Target="../media/image44.png"/><Relationship Id="rId58" Type="http://schemas.openxmlformats.org/officeDocument/2006/relationships/customXml" Target="../ink/ink50.xml"/><Relationship Id="rId79" Type="http://schemas.openxmlformats.org/officeDocument/2006/relationships/image" Target="../media/image65.png"/><Relationship Id="rId102" Type="http://schemas.openxmlformats.org/officeDocument/2006/relationships/customXml" Target="../ink/ink72.xml"/><Relationship Id="rId123" Type="http://schemas.openxmlformats.org/officeDocument/2006/relationships/image" Target="../media/image87.png"/><Relationship Id="rId144" Type="http://schemas.openxmlformats.org/officeDocument/2006/relationships/customXml" Target="../ink/ink93.xml"/><Relationship Id="rId90" Type="http://schemas.openxmlformats.org/officeDocument/2006/relationships/customXml" Target="../ink/ink66.xml"/><Relationship Id="rId165" Type="http://schemas.openxmlformats.org/officeDocument/2006/relationships/image" Target="../media/image108.png"/><Relationship Id="rId186" Type="http://schemas.openxmlformats.org/officeDocument/2006/relationships/customXml" Target="../ink/ink114.xml"/><Relationship Id="rId211" Type="http://schemas.openxmlformats.org/officeDocument/2006/relationships/image" Target="../media/image131.png"/><Relationship Id="rId232" Type="http://schemas.openxmlformats.org/officeDocument/2006/relationships/customXml" Target="../ink/ink137.xml"/><Relationship Id="rId253" Type="http://schemas.openxmlformats.org/officeDocument/2006/relationships/image" Target="../media/image152.png"/><Relationship Id="rId27" Type="http://schemas.openxmlformats.org/officeDocument/2006/relationships/image" Target="../media/image39.png"/><Relationship Id="rId48" Type="http://schemas.openxmlformats.org/officeDocument/2006/relationships/customXml" Target="../ink/ink45.xml"/><Relationship Id="rId69" Type="http://schemas.openxmlformats.org/officeDocument/2006/relationships/image" Target="../media/image60.png"/><Relationship Id="rId113" Type="http://schemas.openxmlformats.org/officeDocument/2006/relationships/image" Target="../media/image82.png"/><Relationship Id="rId134" Type="http://schemas.openxmlformats.org/officeDocument/2006/relationships/customXml" Target="../ink/ink88.xml"/><Relationship Id="rId80" Type="http://schemas.openxmlformats.org/officeDocument/2006/relationships/customXml" Target="../ink/ink61.xml"/><Relationship Id="rId155" Type="http://schemas.openxmlformats.org/officeDocument/2006/relationships/image" Target="../media/image103.png"/><Relationship Id="rId176" Type="http://schemas.openxmlformats.org/officeDocument/2006/relationships/customXml" Target="../ink/ink109.xml"/><Relationship Id="rId197" Type="http://schemas.openxmlformats.org/officeDocument/2006/relationships/image" Target="../media/image124.png"/><Relationship Id="rId201" Type="http://schemas.openxmlformats.org/officeDocument/2006/relationships/image" Target="../media/image126.png"/><Relationship Id="rId222" Type="http://schemas.openxmlformats.org/officeDocument/2006/relationships/customXml" Target="../ink/ink132.xml"/><Relationship Id="rId243" Type="http://schemas.openxmlformats.org/officeDocument/2006/relationships/image" Target="../media/image147.png"/><Relationship Id="rId17" Type="http://schemas.openxmlformats.org/officeDocument/2006/relationships/image" Target="../media/image34.png"/><Relationship Id="rId38" Type="http://schemas.openxmlformats.org/officeDocument/2006/relationships/customXml" Target="../ink/ink40.xml"/><Relationship Id="rId59" Type="http://schemas.openxmlformats.org/officeDocument/2006/relationships/image" Target="../media/image55.png"/><Relationship Id="rId103" Type="http://schemas.openxmlformats.org/officeDocument/2006/relationships/image" Target="../media/image77.png"/><Relationship Id="rId124" Type="http://schemas.openxmlformats.org/officeDocument/2006/relationships/customXml" Target="../ink/ink83.xml"/><Relationship Id="rId70" Type="http://schemas.openxmlformats.org/officeDocument/2006/relationships/customXml" Target="../ink/ink56.xml"/><Relationship Id="rId91" Type="http://schemas.openxmlformats.org/officeDocument/2006/relationships/image" Target="../media/image71.png"/><Relationship Id="rId145" Type="http://schemas.openxmlformats.org/officeDocument/2006/relationships/image" Target="../media/image98.png"/><Relationship Id="rId166" Type="http://schemas.openxmlformats.org/officeDocument/2006/relationships/customXml" Target="../ink/ink104.xml"/><Relationship Id="rId187" Type="http://schemas.openxmlformats.org/officeDocument/2006/relationships/image" Target="../media/image119.png"/><Relationship Id="rId1" Type="http://schemas.openxmlformats.org/officeDocument/2006/relationships/slideLayout" Target="../slideLayouts/slideLayout1.xml"/><Relationship Id="rId212" Type="http://schemas.openxmlformats.org/officeDocument/2006/relationships/customXml" Target="../ink/ink127.xml"/><Relationship Id="rId233" Type="http://schemas.openxmlformats.org/officeDocument/2006/relationships/image" Target="../media/image142.png"/><Relationship Id="rId254" Type="http://schemas.openxmlformats.org/officeDocument/2006/relationships/customXml" Target="../ink/ink148.xml"/><Relationship Id="rId28" Type="http://schemas.openxmlformats.org/officeDocument/2006/relationships/customXml" Target="../ink/ink35.xml"/><Relationship Id="rId49" Type="http://schemas.openxmlformats.org/officeDocument/2006/relationships/image" Target="../media/image50.png"/><Relationship Id="rId114" Type="http://schemas.openxmlformats.org/officeDocument/2006/relationships/customXml" Target="../ink/ink78.xml"/><Relationship Id="rId60" Type="http://schemas.openxmlformats.org/officeDocument/2006/relationships/customXml" Target="../ink/ink51.xml"/><Relationship Id="rId81" Type="http://schemas.openxmlformats.org/officeDocument/2006/relationships/image" Target="../media/image66.png"/><Relationship Id="rId135" Type="http://schemas.openxmlformats.org/officeDocument/2006/relationships/image" Target="../media/image93.png"/><Relationship Id="rId156" Type="http://schemas.openxmlformats.org/officeDocument/2006/relationships/customXml" Target="../ink/ink99.xml"/><Relationship Id="rId177" Type="http://schemas.openxmlformats.org/officeDocument/2006/relationships/image" Target="../media/image114.png"/><Relationship Id="rId198" Type="http://schemas.openxmlformats.org/officeDocument/2006/relationships/customXml" Target="../ink/ink120.xml"/><Relationship Id="rId202" Type="http://schemas.openxmlformats.org/officeDocument/2006/relationships/customXml" Target="../ink/ink122.xml"/><Relationship Id="rId223" Type="http://schemas.openxmlformats.org/officeDocument/2006/relationships/image" Target="../media/image137.png"/><Relationship Id="rId244" Type="http://schemas.openxmlformats.org/officeDocument/2006/relationships/customXml" Target="../ink/ink143.xml"/><Relationship Id="rId18" Type="http://schemas.openxmlformats.org/officeDocument/2006/relationships/customXml" Target="../ink/ink30.xml"/><Relationship Id="rId39" Type="http://schemas.openxmlformats.org/officeDocument/2006/relationships/image" Target="../media/image45.png"/><Relationship Id="rId50" Type="http://schemas.openxmlformats.org/officeDocument/2006/relationships/customXml" Target="../ink/ink46.xml"/><Relationship Id="rId104" Type="http://schemas.openxmlformats.org/officeDocument/2006/relationships/customXml" Target="../ink/ink73.xml"/><Relationship Id="rId125" Type="http://schemas.openxmlformats.org/officeDocument/2006/relationships/image" Target="../media/image88.png"/><Relationship Id="rId146" Type="http://schemas.openxmlformats.org/officeDocument/2006/relationships/customXml" Target="../ink/ink94.xml"/><Relationship Id="rId167" Type="http://schemas.openxmlformats.org/officeDocument/2006/relationships/image" Target="../media/image109.png"/><Relationship Id="rId188" Type="http://schemas.openxmlformats.org/officeDocument/2006/relationships/customXml" Target="../ink/ink115.xml"/><Relationship Id="rId71" Type="http://schemas.openxmlformats.org/officeDocument/2006/relationships/image" Target="../media/image61.png"/><Relationship Id="rId92" Type="http://schemas.openxmlformats.org/officeDocument/2006/relationships/customXml" Target="../ink/ink67.xml"/><Relationship Id="rId213" Type="http://schemas.openxmlformats.org/officeDocument/2006/relationships/image" Target="../media/image132.png"/><Relationship Id="rId234" Type="http://schemas.openxmlformats.org/officeDocument/2006/relationships/customXml" Target="../ink/ink138.xml"/><Relationship Id="rId2" Type="http://schemas.openxmlformats.org/officeDocument/2006/relationships/notesSlide" Target="../notesSlides/notesSlide6.xml"/><Relationship Id="rId29" Type="http://schemas.openxmlformats.org/officeDocument/2006/relationships/image" Target="../media/image40.png"/><Relationship Id="rId255" Type="http://schemas.openxmlformats.org/officeDocument/2006/relationships/image" Target="../media/image153.png"/><Relationship Id="rId40" Type="http://schemas.openxmlformats.org/officeDocument/2006/relationships/customXml" Target="../ink/ink41.xml"/><Relationship Id="rId115" Type="http://schemas.openxmlformats.org/officeDocument/2006/relationships/image" Target="../media/image83.png"/><Relationship Id="rId136" Type="http://schemas.openxmlformats.org/officeDocument/2006/relationships/customXml" Target="../ink/ink89.xml"/><Relationship Id="rId157" Type="http://schemas.openxmlformats.org/officeDocument/2006/relationships/image" Target="../media/image104.png"/><Relationship Id="rId178" Type="http://schemas.openxmlformats.org/officeDocument/2006/relationships/customXml" Target="../ink/ink110.xml"/><Relationship Id="rId61" Type="http://schemas.openxmlformats.org/officeDocument/2006/relationships/image" Target="../media/image56.png"/><Relationship Id="rId82" Type="http://schemas.openxmlformats.org/officeDocument/2006/relationships/customXml" Target="../ink/ink62.xml"/><Relationship Id="rId199" Type="http://schemas.openxmlformats.org/officeDocument/2006/relationships/image" Target="../media/image125.png"/><Relationship Id="rId203" Type="http://schemas.openxmlformats.org/officeDocument/2006/relationships/image" Target="../media/image127.png"/><Relationship Id="rId19" Type="http://schemas.openxmlformats.org/officeDocument/2006/relationships/image" Target="../media/image35.png"/><Relationship Id="rId224" Type="http://schemas.openxmlformats.org/officeDocument/2006/relationships/customXml" Target="../ink/ink133.xml"/><Relationship Id="rId245" Type="http://schemas.openxmlformats.org/officeDocument/2006/relationships/image" Target="../media/image148.png"/><Relationship Id="rId30" Type="http://schemas.openxmlformats.org/officeDocument/2006/relationships/customXml" Target="../ink/ink36.xml"/><Relationship Id="rId105" Type="http://schemas.openxmlformats.org/officeDocument/2006/relationships/image" Target="../media/image78.png"/><Relationship Id="rId126" Type="http://schemas.openxmlformats.org/officeDocument/2006/relationships/customXml" Target="../ink/ink84.xml"/><Relationship Id="rId147" Type="http://schemas.openxmlformats.org/officeDocument/2006/relationships/image" Target="../media/image99.png"/><Relationship Id="rId168" Type="http://schemas.openxmlformats.org/officeDocument/2006/relationships/customXml" Target="../ink/ink105.xml"/><Relationship Id="rId51" Type="http://schemas.openxmlformats.org/officeDocument/2006/relationships/image" Target="../media/image51.png"/><Relationship Id="rId72" Type="http://schemas.openxmlformats.org/officeDocument/2006/relationships/customXml" Target="../ink/ink57.xml"/><Relationship Id="rId93" Type="http://schemas.openxmlformats.org/officeDocument/2006/relationships/image" Target="../media/image72.png"/><Relationship Id="rId189" Type="http://schemas.openxmlformats.org/officeDocument/2006/relationships/image" Target="../media/image120.png"/><Relationship Id="rId3" Type="http://schemas.openxmlformats.org/officeDocument/2006/relationships/image" Target="../media/image3.png"/><Relationship Id="rId214" Type="http://schemas.openxmlformats.org/officeDocument/2006/relationships/customXml" Target="../ink/ink128.xml"/><Relationship Id="rId235" Type="http://schemas.openxmlformats.org/officeDocument/2006/relationships/image" Target="../media/image143.png"/><Relationship Id="rId256" Type="http://schemas.openxmlformats.org/officeDocument/2006/relationships/customXml" Target="../ink/ink149.xml"/><Relationship Id="rId116" Type="http://schemas.openxmlformats.org/officeDocument/2006/relationships/customXml" Target="../ink/ink79.xml"/><Relationship Id="rId137" Type="http://schemas.openxmlformats.org/officeDocument/2006/relationships/image" Target="../media/image94.png"/><Relationship Id="rId158" Type="http://schemas.openxmlformats.org/officeDocument/2006/relationships/customXml" Target="../ink/ink100.xml"/><Relationship Id="rId20" Type="http://schemas.openxmlformats.org/officeDocument/2006/relationships/customXml" Target="../ink/ink31.xml"/><Relationship Id="rId41" Type="http://schemas.openxmlformats.org/officeDocument/2006/relationships/image" Target="../media/image46.png"/><Relationship Id="rId62" Type="http://schemas.openxmlformats.org/officeDocument/2006/relationships/customXml" Target="../ink/ink52.xml"/><Relationship Id="rId83" Type="http://schemas.openxmlformats.org/officeDocument/2006/relationships/image" Target="../media/image67.png"/><Relationship Id="rId179" Type="http://schemas.openxmlformats.org/officeDocument/2006/relationships/image" Target="../media/image115.png"/><Relationship Id="rId190" Type="http://schemas.openxmlformats.org/officeDocument/2006/relationships/customXml" Target="../ink/ink116.xml"/><Relationship Id="rId204" Type="http://schemas.openxmlformats.org/officeDocument/2006/relationships/customXml" Target="../ink/ink123.xml"/><Relationship Id="rId225" Type="http://schemas.openxmlformats.org/officeDocument/2006/relationships/image" Target="../media/image138.png"/><Relationship Id="rId246" Type="http://schemas.openxmlformats.org/officeDocument/2006/relationships/customXml" Target="../ink/ink144.xml"/><Relationship Id="rId106" Type="http://schemas.openxmlformats.org/officeDocument/2006/relationships/customXml" Target="../ink/ink74.xml"/><Relationship Id="rId127" Type="http://schemas.openxmlformats.org/officeDocument/2006/relationships/image" Target="../media/image89.png"/><Relationship Id="rId10" Type="http://schemas.openxmlformats.org/officeDocument/2006/relationships/customXml" Target="../ink/ink26.xml"/><Relationship Id="rId31" Type="http://schemas.openxmlformats.org/officeDocument/2006/relationships/image" Target="../media/image41.png"/><Relationship Id="rId52" Type="http://schemas.openxmlformats.org/officeDocument/2006/relationships/customXml" Target="../ink/ink47.xml"/><Relationship Id="rId73" Type="http://schemas.openxmlformats.org/officeDocument/2006/relationships/image" Target="../media/image62.png"/><Relationship Id="rId94" Type="http://schemas.openxmlformats.org/officeDocument/2006/relationships/customXml" Target="../ink/ink68.xml"/><Relationship Id="rId148" Type="http://schemas.openxmlformats.org/officeDocument/2006/relationships/customXml" Target="../ink/ink95.xml"/><Relationship Id="rId169" Type="http://schemas.openxmlformats.org/officeDocument/2006/relationships/image" Target="../media/image110.png"/><Relationship Id="rId4" Type="http://schemas.openxmlformats.org/officeDocument/2006/relationships/customXml" Target="../ink/ink23.xml"/><Relationship Id="rId180" Type="http://schemas.openxmlformats.org/officeDocument/2006/relationships/customXml" Target="../ink/ink111.xml"/><Relationship Id="rId215" Type="http://schemas.openxmlformats.org/officeDocument/2006/relationships/image" Target="../media/image133.png"/><Relationship Id="rId236" Type="http://schemas.openxmlformats.org/officeDocument/2006/relationships/customXml" Target="../ink/ink139.xml"/><Relationship Id="rId257" Type="http://schemas.openxmlformats.org/officeDocument/2006/relationships/image" Target="../media/image154.png"/><Relationship Id="rId42" Type="http://schemas.openxmlformats.org/officeDocument/2006/relationships/customXml" Target="../ink/ink42.xml"/><Relationship Id="rId84" Type="http://schemas.openxmlformats.org/officeDocument/2006/relationships/customXml" Target="../ink/ink63.xml"/><Relationship Id="rId138" Type="http://schemas.openxmlformats.org/officeDocument/2006/relationships/customXml" Target="../ink/ink90.xml"/></Relationships>
</file>

<file path=ppt/slides/_rels/slide7.xml.rels><?xml version="1.0" encoding="UTF-8" standalone="yes"?>
<Relationships xmlns="http://schemas.openxmlformats.org/package/2006/relationships"><Relationship Id="rId8" Type="http://schemas.openxmlformats.org/officeDocument/2006/relationships/customXml" Target="../ink/ink154.xml"/><Relationship Id="rId13" Type="http://schemas.openxmlformats.org/officeDocument/2006/relationships/image" Target="../media/image161.png"/><Relationship Id="rId18" Type="http://schemas.openxmlformats.org/officeDocument/2006/relationships/customXml" Target="../ink/ink159.xml"/><Relationship Id="rId3" Type="http://schemas.openxmlformats.org/officeDocument/2006/relationships/image" Target="../media/image3.png"/><Relationship Id="rId21" Type="http://schemas.openxmlformats.org/officeDocument/2006/relationships/image" Target="../media/image165.png"/><Relationship Id="rId7" Type="http://schemas.openxmlformats.org/officeDocument/2006/relationships/image" Target="../media/image158.png"/><Relationship Id="rId12" Type="http://schemas.openxmlformats.org/officeDocument/2006/relationships/customXml" Target="../ink/ink156.xml"/><Relationship Id="rId17" Type="http://schemas.openxmlformats.org/officeDocument/2006/relationships/image" Target="../media/image163.png"/><Relationship Id="rId25" Type="http://schemas.openxmlformats.org/officeDocument/2006/relationships/image" Target="../media/image167.png"/><Relationship Id="rId2" Type="http://schemas.openxmlformats.org/officeDocument/2006/relationships/notesSlide" Target="../notesSlides/notesSlide7.xml"/><Relationship Id="rId16" Type="http://schemas.openxmlformats.org/officeDocument/2006/relationships/customXml" Target="../ink/ink158.xml"/><Relationship Id="rId20" Type="http://schemas.openxmlformats.org/officeDocument/2006/relationships/customXml" Target="../ink/ink160.xml"/><Relationship Id="rId1" Type="http://schemas.openxmlformats.org/officeDocument/2006/relationships/slideLayout" Target="../slideLayouts/slideLayout1.xml"/><Relationship Id="rId6" Type="http://schemas.openxmlformats.org/officeDocument/2006/relationships/customXml" Target="../ink/ink153.xml"/><Relationship Id="rId11" Type="http://schemas.openxmlformats.org/officeDocument/2006/relationships/image" Target="../media/image160.png"/><Relationship Id="rId24" Type="http://schemas.openxmlformats.org/officeDocument/2006/relationships/customXml" Target="../ink/ink162.xml"/><Relationship Id="rId5" Type="http://schemas.openxmlformats.org/officeDocument/2006/relationships/image" Target="../media/image157.png"/><Relationship Id="rId15" Type="http://schemas.openxmlformats.org/officeDocument/2006/relationships/image" Target="../media/image162.png"/><Relationship Id="rId23" Type="http://schemas.openxmlformats.org/officeDocument/2006/relationships/image" Target="../media/image166.png"/><Relationship Id="rId10" Type="http://schemas.openxmlformats.org/officeDocument/2006/relationships/customXml" Target="../ink/ink155.xml"/><Relationship Id="rId19" Type="http://schemas.openxmlformats.org/officeDocument/2006/relationships/image" Target="../media/image164.png"/><Relationship Id="rId4" Type="http://schemas.openxmlformats.org/officeDocument/2006/relationships/customXml" Target="../ink/ink152.xml"/><Relationship Id="rId9" Type="http://schemas.openxmlformats.org/officeDocument/2006/relationships/image" Target="../media/image159.png"/><Relationship Id="rId14" Type="http://schemas.openxmlformats.org/officeDocument/2006/relationships/customXml" Target="../ink/ink157.xml"/><Relationship Id="rId22" Type="http://schemas.openxmlformats.org/officeDocument/2006/relationships/customXml" Target="../ink/ink16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customXml" Target="../ink/ink165.xml"/><Relationship Id="rId3" Type="http://schemas.openxmlformats.org/officeDocument/2006/relationships/image" Target="../media/image3.png"/><Relationship Id="rId7" Type="http://schemas.openxmlformats.org/officeDocument/2006/relationships/image" Target="../media/image16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164.xml"/><Relationship Id="rId11" Type="http://schemas.openxmlformats.org/officeDocument/2006/relationships/image" Target="../media/image171.png"/><Relationship Id="rId5" Type="http://schemas.openxmlformats.org/officeDocument/2006/relationships/image" Target="../media/image168.png"/><Relationship Id="rId10" Type="http://schemas.openxmlformats.org/officeDocument/2006/relationships/customXml" Target="../ink/ink166.xml"/><Relationship Id="rId4" Type="http://schemas.openxmlformats.org/officeDocument/2006/relationships/customXml" Target="../ink/ink163.xml"/><Relationship Id="rId9" Type="http://schemas.openxmlformats.org/officeDocument/2006/relationships/image" Target="../media/image1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נה:ז-יג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55:7-13</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80F1BE4-561F-376A-01F9-512984C039EF}"/>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7CDF854-A578-90D1-39D9-49B194B59C1E}"/>
              </a:ext>
            </a:extLst>
          </p:cNvPr>
          <p:cNvSpPr/>
          <p:nvPr/>
        </p:nvSpPr>
        <p:spPr>
          <a:xfrm>
            <a:off x="0" y="0"/>
            <a:ext cx="9715500" cy="6346398"/>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36B07A2-1A23-C0BD-89D6-44F930083137}"/>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1E1A6F73-CAA7-947B-9DCF-1321D04960B5}"/>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34340E1C-F608-65BB-9FEB-321F5C00B7E4}"/>
              </a:ext>
            </a:extLst>
          </p:cNvPr>
          <p:cNvGraphicFramePr>
            <a:graphicFrameLocks noGrp="1"/>
          </p:cNvGraphicFramePr>
          <p:nvPr>
            <p:extLst>
              <p:ext uri="{D42A27DB-BD31-4B8C-83A1-F6EECF244321}">
                <p14:modId xmlns:p14="http://schemas.microsoft.com/office/powerpoint/2010/main" val="705100017"/>
              </p:ext>
            </p:extLst>
          </p:nvPr>
        </p:nvGraphicFramePr>
        <p:xfrm>
          <a:off x="624068" y="351645"/>
          <a:ext cx="8485206" cy="5613400"/>
        </p:xfrm>
        <a:graphic>
          <a:graphicData uri="http://schemas.openxmlformats.org/drawingml/2006/table">
            <a:tbl>
              <a:tblPr/>
              <a:tblGrid>
                <a:gridCol w="2828402">
                  <a:extLst>
                    <a:ext uri="{9D8B030D-6E8A-4147-A177-3AD203B41FA5}">
                      <a16:colId xmlns:a16="http://schemas.microsoft.com/office/drawing/2014/main" val="907392275"/>
                    </a:ext>
                  </a:extLst>
                </a:gridCol>
                <a:gridCol w="2828402">
                  <a:extLst>
                    <a:ext uri="{9D8B030D-6E8A-4147-A177-3AD203B41FA5}">
                      <a16:colId xmlns:a16="http://schemas.microsoft.com/office/drawing/2014/main" val="2598951737"/>
                    </a:ext>
                  </a:extLst>
                </a:gridCol>
                <a:gridCol w="2828402">
                  <a:extLst>
                    <a:ext uri="{9D8B030D-6E8A-4147-A177-3AD203B41FA5}">
                      <a16:colId xmlns:a16="http://schemas.microsoft.com/office/drawing/2014/main" val="3178278588"/>
                    </a:ext>
                  </a:extLst>
                </a:gridCol>
              </a:tblGrid>
              <a:tr h="0">
                <a:tc>
                  <a:txBody>
                    <a:bodyPr/>
                    <a:lstStyle/>
                    <a:p>
                      <a:pPr algn="r" rtl="0" fontAlgn="t"/>
                      <a:r>
                        <a:rPr lang="he-IL" sz="2400" b="1" i="0" u="none" strike="noStrike">
                          <a:solidFill>
                            <a:srgbClr val="00B0F0"/>
                          </a:solidFill>
                          <a:effectLst/>
                          <a:latin typeface="Arial" panose="020B0604020202020204" pitchFamily="34" charset="0"/>
                          <a:cs typeface="+mj-cs"/>
                        </a:rPr>
                        <a:t>﻿ספר ישעיה פרק נה</a:t>
                      </a:r>
                      <a:endParaRPr lang="he-IL" sz="4000">
                        <a:solidFill>
                          <a:srgbClr val="00B0F0"/>
                        </a:solidFill>
                        <a:effectLst/>
                        <a:cs typeface="+mj-cs"/>
                      </a:endParaRPr>
                    </a:p>
                    <a:p>
                      <a:pPr algn="r" rtl="0" fontAlgn="t"/>
                      <a:r>
                        <a:rPr lang="he-IL" sz="2400" b="0" i="0" u="none" strike="noStrike">
                          <a:solidFill>
                            <a:srgbClr val="00B0F0"/>
                          </a:solidFill>
                          <a:effectLst/>
                          <a:latin typeface="Arial" panose="020B0604020202020204" pitchFamily="34" charset="0"/>
                          <a:cs typeface="+mj-cs"/>
                        </a:rPr>
                        <a:t>ז</a:t>
                      </a:r>
                      <a:r>
                        <a:rPr lang="he-IL" sz="2400" b="0" i="0" u="none" strike="noStrike">
                          <a:solidFill>
                            <a:schemeClr val="bg1"/>
                          </a:solidFill>
                          <a:effectLst/>
                          <a:latin typeface="Arial" panose="020B0604020202020204" pitchFamily="34" charset="0"/>
                          <a:cs typeface="+mj-cs"/>
                        </a:rPr>
                        <a:t>   יַעֲזֹב רָשָׁע דַּרְכּוֹ וְאִישׁ אָוֶן מַחְשְׁבֹתָיו וְיָשֹׁב אֶל-יְהֹוָה וִירַחֲמֵהוּ וְאֶל-אֱלֹהֵינוּ כִּי-יַרְבֶּה לִסְלוֹחַ: </a:t>
                      </a:r>
                      <a:r>
                        <a:rPr lang="he-IL" sz="2400" b="0" i="0" u="none" strike="noStrike">
                          <a:solidFill>
                            <a:srgbClr val="00B0F0"/>
                          </a:solidFill>
                          <a:effectLst/>
                          <a:latin typeface="Arial" panose="020B0604020202020204" pitchFamily="34" charset="0"/>
                          <a:cs typeface="+mj-cs"/>
                        </a:rPr>
                        <a:t>ח</a:t>
                      </a:r>
                      <a:r>
                        <a:rPr lang="he-IL" sz="2400" b="0" i="0" u="none" strike="noStrike">
                          <a:solidFill>
                            <a:schemeClr val="bg1"/>
                          </a:solidFill>
                          <a:effectLst/>
                          <a:latin typeface="Arial" panose="020B0604020202020204" pitchFamily="34" charset="0"/>
                          <a:cs typeface="+mj-cs"/>
                        </a:rPr>
                        <a:t>   כִּי לֹא מַחְשְׁבוֹתַי מַחְשְׁבוֹתֵיכֶם וְלֹא דַרְכֵיכֶם דְּרָכָי נְאֻם יְהֹוָה: </a:t>
                      </a:r>
                      <a:r>
                        <a:rPr lang="he-IL" sz="2400" b="0" i="0" u="none" strike="noStrike">
                          <a:solidFill>
                            <a:srgbClr val="00B0F0"/>
                          </a:solidFill>
                          <a:effectLst/>
                          <a:latin typeface="Arial" panose="020B0604020202020204" pitchFamily="34" charset="0"/>
                          <a:cs typeface="+mj-cs"/>
                        </a:rPr>
                        <a:t>ט</a:t>
                      </a:r>
                      <a:r>
                        <a:rPr lang="he-IL" sz="2400" b="0" i="0" u="none" strike="noStrike">
                          <a:solidFill>
                            <a:schemeClr val="bg1"/>
                          </a:solidFill>
                          <a:effectLst/>
                          <a:latin typeface="Arial" panose="020B0604020202020204" pitchFamily="34" charset="0"/>
                          <a:cs typeface="+mj-cs"/>
                        </a:rPr>
                        <a:t>   כִּי-גָבְהוּ שָׁמַיִם מֵאָרֶץ כֵּן גָּבְהוּ דְרָכַי מִדַּרְכֵיכֶם וּמַחְשְׁבֹתַי מִמַּחְשְׁבֹתֵיכֶם:       </a:t>
                      </a:r>
                      <a:endParaRPr lang="he-IL" sz="4000">
                        <a:solidFill>
                          <a:schemeClr val="bg1"/>
                        </a:solidFill>
                        <a:effectLst/>
                        <a:cs typeface="+mj-cs"/>
                      </a:endParaRPr>
                    </a:p>
                    <a:p>
                      <a:pPr fontAlgn="t"/>
                      <a:br>
                        <a:rPr lang="he-IL" sz="4000">
                          <a:solidFill>
                            <a:schemeClr val="bg1"/>
                          </a:solidFill>
                          <a:effectLst/>
                          <a:cs typeface="+mj-cs"/>
                        </a:rPr>
                      </a:b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400" b="1" i="0" u="none" strike="noStrike">
                          <a:solidFill>
                            <a:srgbClr val="00B0F0"/>
                          </a:solidFill>
                          <a:effectLst/>
                          <a:latin typeface="Arial" panose="020B0604020202020204" pitchFamily="34" charset="0"/>
                          <a:cs typeface="+mj-cs"/>
                        </a:rPr>
                        <a:t>לוגוס</a:t>
                      </a:r>
                      <a:endParaRPr lang="he-IL" sz="4000">
                        <a:solidFill>
                          <a:srgbClr val="00B0F0"/>
                        </a:solidFill>
                        <a:effectLst/>
                        <a:cs typeface="+mj-cs"/>
                      </a:endParaRPr>
                    </a:p>
                    <a:p>
                      <a:pPr algn="r" rtl="1" fontAlgn="t"/>
                      <a:r>
                        <a:rPr lang="he-IL" sz="2400" b="0" i="0" u="none" strike="noStrike">
                          <a:solidFill>
                            <a:srgbClr val="00B0F0"/>
                          </a:solidFill>
                          <a:effectLst/>
                          <a:latin typeface="Arial" panose="020B0604020202020204" pitchFamily="34" charset="0"/>
                          <a:cs typeface="+mj-cs"/>
                        </a:rPr>
                        <a:t>ז</a:t>
                      </a:r>
                      <a:r>
                        <a:rPr lang="he-IL" sz="2400" b="0" i="0" u="none" strike="noStrike">
                          <a:solidFill>
                            <a:schemeClr val="bg1"/>
                          </a:solidFill>
                          <a:effectLst/>
                          <a:latin typeface="Arial" panose="020B0604020202020204" pitchFamily="34" charset="0"/>
                          <a:cs typeface="+mj-cs"/>
                        </a:rPr>
                        <a:t>      יִשבֹוק רַשִיעָא אֹורחֵיה דְרִשעָא וּגבַר אַנָס עַשתֹונֹוהִי וִיתוּב לְפֻלחָנָא דַיוי וִירַחֵים עְלֹוהִי וּלדַחלְתָא דַאְלָהַנָא אְרֵי מַסגֵי לְסַלָחָא׃ </a:t>
                      </a:r>
                      <a:r>
                        <a:rPr lang="he-IL" sz="2400" b="0" i="0" u="none" strike="noStrike">
                          <a:solidFill>
                            <a:srgbClr val="00B0F0"/>
                          </a:solidFill>
                          <a:effectLst/>
                          <a:latin typeface="Arial" panose="020B0604020202020204" pitchFamily="34" charset="0"/>
                          <a:cs typeface="+mj-cs"/>
                        </a:rPr>
                        <a:t>ח</a:t>
                      </a:r>
                      <a:r>
                        <a:rPr lang="he-IL" sz="2400" b="0" i="0" u="none" strike="noStrike">
                          <a:solidFill>
                            <a:schemeClr val="bg1"/>
                          </a:solidFill>
                          <a:effectLst/>
                          <a:latin typeface="Arial" panose="020B0604020202020204" pitchFamily="34" charset="0"/>
                          <a:cs typeface="+mj-cs"/>
                        </a:rPr>
                        <a:t>      אְרֵי לָא כְמַחשְבָתַי מַחשְבָתְכֹון וְלָא אֹורחָתְכֹון תָקְנָן כְאֹורחָת טוּבִי אְמַר יוי׃ </a:t>
                      </a:r>
                      <a:r>
                        <a:rPr lang="he-IL" sz="2400" b="0" i="0" u="none" strike="noStrike">
                          <a:solidFill>
                            <a:srgbClr val="00B0F0"/>
                          </a:solidFill>
                          <a:effectLst/>
                          <a:latin typeface="Arial" panose="020B0604020202020204" pitchFamily="34" charset="0"/>
                          <a:cs typeface="+mj-cs"/>
                        </a:rPr>
                        <a:t>ט</a:t>
                      </a:r>
                      <a:r>
                        <a:rPr lang="he-IL" sz="2400" b="0" i="0" u="none" strike="noStrike">
                          <a:solidFill>
                            <a:schemeClr val="bg1"/>
                          </a:solidFill>
                          <a:effectLst/>
                          <a:latin typeface="Arial" panose="020B0604020202020204" pitchFamily="34" charset="0"/>
                          <a:cs typeface="+mj-cs"/>
                        </a:rPr>
                        <a:t>      אְרֵי כְמָא דְרָמִין שְמַיָא מִן אַרעָא כֵין תָקְנָן אֹורחָת טוּבִי מֵאֹורחָתְכֹון וּמַחשְבָתַי יִתַקְנָן מִמַחשְבָתְכֹון׃ </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400" b="1" i="0" u="none" strike="noStrike">
                          <a:solidFill>
                            <a:srgbClr val="00B0F0"/>
                          </a:solidFill>
                          <a:effectLst/>
                          <a:latin typeface="Arial" panose="020B0604020202020204" pitchFamily="34" charset="0"/>
                          <a:cs typeface="+mj-cs"/>
                        </a:rPr>
                        <a:t>ספריה</a:t>
                      </a:r>
                      <a:endParaRPr lang="he-IL" sz="4000">
                        <a:solidFill>
                          <a:srgbClr val="00B0F0"/>
                        </a:solidFill>
                        <a:effectLst/>
                        <a:cs typeface="+mj-cs"/>
                      </a:endParaRPr>
                    </a:p>
                    <a:p>
                      <a:pPr algn="r" rtl="1" fontAlgn="t"/>
                      <a:r>
                        <a:rPr lang="he-IL" sz="2400" b="0" i="0" u="none" strike="noStrike">
                          <a:solidFill>
                            <a:srgbClr val="00B0F0"/>
                          </a:solidFill>
                          <a:effectLst/>
                          <a:latin typeface="Arial" panose="020B0604020202020204" pitchFamily="34" charset="0"/>
                          <a:cs typeface="+mj-cs"/>
                        </a:rPr>
                        <a:t>ז</a:t>
                      </a:r>
                      <a:r>
                        <a:rPr lang="he-IL" sz="2400" b="0" i="0" u="none" strike="noStrike">
                          <a:solidFill>
                            <a:schemeClr val="bg1"/>
                          </a:solidFill>
                          <a:effectLst/>
                          <a:latin typeface="Arial" panose="020B0604020202020204" pitchFamily="34" charset="0"/>
                          <a:cs typeface="+mj-cs"/>
                        </a:rPr>
                        <a:t>      יִשבֹוק רַשִיעָא אֹורחֵיה דְרִשעָא וּגבַר אַנָס עַשתֹונֹוהִי וִיתוּב לְפֻלחָנָא דַיוי וִירַחֵים עְלֹוהִי וּלדַחלְתָא דַאְלָהַנָא אְרֵי מַסגֵי לְסַלָחָא׃ </a:t>
                      </a:r>
                      <a:r>
                        <a:rPr lang="he-IL" sz="2400" b="0" i="0" u="none" strike="noStrike">
                          <a:solidFill>
                            <a:srgbClr val="00B0F0"/>
                          </a:solidFill>
                          <a:effectLst/>
                          <a:latin typeface="Arial" panose="020B0604020202020204" pitchFamily="34" charset="0"/>
                          <a:cs typeface="+mj-cs"/>
                        </a:rPr>
                        <a:t>ח </a:t>
                      </a:r>
                      <a:r>
                        <a:rPr lang="he-IL" sz="2400" b="0" i="0" u="none" strike="noStrike">
                          <a:solidFill>
                            <a:schemeClr val="bg1"/>
                          </a:solidFill>
                          <a:effectLst/>
                          <a:latin typeface="Arial" panose="020B0604020202020204" pitchFamily="34" charset="0"/>
                          <a:cs typeface="+mj-cs"/>
                        </a:rPr>
                        <a:t>     אְרֵי לָא כְמַחשְבָתַי מַחשְבָתְכֹון וְלָא אֹורחָתְכֹון תָקְנָן כְאֹורחָת טוּבִי אְמַר יוי׃ </a:t>
                      </a:r>
                      <a:r>
                        <a:rPr lang="he-IL" sz="2400" b="0" i="0" u="none" strike="noStrike">
                          <a:solidFill>
                            <a:srgbClr val="00B0F0"/>
                          </a:solidFill>
                          <a:effectLst/>
                          <a:latin typeface="Arial" panose="020B0604020202020204" pitchFamily="34" charset="0"/>
                          <a:cs typeface="+mj-cs"/>
                        </a:rPr>
                        <a:t>ט</a:t>
                      </a:r>
                      <a:r>
                        <a:rPr lang="he-IL" sz="2400" b="0" i="0" u="none" strike="noStrike">
                          <a:solidFill>
                            <a:schemeClr val="bg1"/>
                          </a:solidFill>
                          <a:effectLst/>
                          <a:latin typeface="Arial" panose="020B0604020202020204" pitchFamily="34" charset="0"/>
                          <a:cs typeface="+mj-cs"/>
                        </a:rPr>
                        <a:t>      אְרֵי כְמָא דְרָמִין שְמַיָא מִן אַרעָא כֵין תָקְנָן אֹורחָת טוּבִי מֵאֹורחָתְכֹון וּמַחשְבָתַי יִתַקְנָן מִמַחשְבָתְכֹון׃ </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0970808"/>
                  </a:ext>
                </a:extLst>
              </a:tr>
            </a:tbl>
          </a:graphicData>
        </a:graphic>
      </p:graphicFrame>
    </p:spTree>
    <p:extLst>
      <p:ext uri="{BB962C8B-B14F-4D97-AF65-F5344CB8AC3E}">
        <p14:creationId xmlns:p14="http://schemas.microsoft.com/office/powerpoint/2010/main" val="2777322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CD00B86-7699-3911-1D05-B35444D5B1E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E40B428-9BAA-305B-8B6D-BEE88E6ECA1C}"/>
              </a:ext>
            </a:extLst>
          </p:cNvPr>
          <p:cNvSpPr/>
          <p:nvPr/>
        </p:nvSpPr>
        <p:spPr>
          <a:xfrm>
            <a:off x="0" y="0"/>
            <a:ext cx="12192000" cy="63463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2BF7B8A-58D0-8489-997E-B2AC0B397641}"/>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41660B91-7209-B4F8-3CFE-3C4E30DE34B8}"/>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D68C0BE3-6B66-1907-306A-B4FE2E5B91BB}"/>
              </a:ext>
            </a:extLst>
          </p:cNvPr>
          <p:cNvSpPr txBox="1"/>
          <p:nvPr/>
        </p:nvSpPr>
        <p:spPr>
          <a:xfrm>
            <a:off x="553414" y="291401"/>
            <a:ext cx="11289336" cy="5909310"/>
          </a:xfrm>
          <a:prstGeom prst="rect">
            <a:avLst/>
          </a:prstGeom>
          <a:noFill/>
        </p:spPr>
        <p:txBody>
          <a:bodyPr wrap="square">
            <a:spAutoFit/>
          </a:bodyPr>
          <a:lstStyle/>
          <a:p>
            <a:pPr algn="ctr" rtl="0"/>
            <a:r>
              <a:rPr lang="en-US" sz="2000" b="1" i="0" u="none" strike="noStrike">
                <a:solidFill>
                  <a:srgbClr val="FFC000"/>
                </a:solidFill>
                <a:effectLst/>
                <a:latin typeface="Arial" panose="020B0604020202020204" pitchFamily="34" charset="0"/>
              </a:rPr>
              <a:t>Aramaic Text (Targum Jonathan) Comparison</a:t>
            </a:r>
          </a:p>
          <a:p>
            <a:pPr algn="ctr" rtl="0"/>
            <a:endParaRPr lang="en-US" sz="1100" b="0">
              <a:solidFill>
                <a:srgbClr val="FFC000"/>
              </a:solidFill>
              <a:effectLst/>
            </a:endParaRPr>
          </a:p>
          <a:p>
            <a:pPr rtl="0"/>
            <a:r>
              <a:rPr lang="en-US" sz="1800" b="0" i="0" u="sng">
                <a:solidFill>
                  <a:srgbClr val="92D050"/>
                </a:solidFill>
                <a:effectLst/>
                <a:latin typeface="Arial" panose="020B0604020202020204" pitchFamily="34" charset="0"/>
              </a:rPr>
              <a:t>Aramaic:</a:t>
            </a:r>
            <a:r>
              <a:rPr lang="he-IL" sz="1800" b="0" i="0" u="none" strike="noStrike">
                <a:solidFill>
                  <a:srgbClr val="FFFF00"/>
                </a:solidFill>
                <a:effectLst/>
                <a:latin typeface="Arial" panose="020B0604020202020204" pitchFamily="34" charset="0"/>
              </a:rPr>
              <a:t>יִשבֹוק רַשִיעָא אֹורחֵיה דְרִשעָא </a:t>
            </a:r>
            <a:r>
              <a:rPr lang="en-US" sz="1800" b="0" i="0" u="none" strike="noStrike">
                <a:solidFill>
                  <a:srgbClr val="FFFF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a:t>
            </a:r>
            <a:r>
              <a:rPr lang="en-US" sz="1800" b="0" i="0" u="none" strike="noStrike">
                <a:solidFill>
                  <a:srgbClr val="00B0F0"/>
                </a:solidFill>
                <a:effectLst/>
                <a:latin typeface="Arial" panose="020B0604020202020204" pitchFamily="34" charset="0"/>
              </a:rPr>
              <a:t>Let the wicked forsake his way</a:t>
            </a:r>
            <a:r>
              <a:rPr lang="en-US" sz="1800" b="0" i="0" u="none" strike="noStrike">
                <a:solidFill>
                  <a:srgbClr val="FFC000"/>
                </a:solidFill>
                <a:effectLst/>
                <a:latin typeface="Arial" panose="020B0604020202020204" pitchFamily="34" charset="0"/>
              </a:rPr>
              <a:t>): The Aramaic here emphasizes the abandonment of the wicked path, using </a:t>
            </a:r>
            <a:r>
              <a:rPr lang="he-IL" sz="1800" b="0" i="0" u="none" strike="noStrike">
                <a:solidFill>
                  <a:srgbClr val="FFFF00"/>
                </a:solidFill>
                <a:effectLst/>
                <a:latin typeface="Arial" panose="020B0604020202020204" pitchFamily="34" charset="0"/>
              </a:rPr>
              <a:t>יִשבֹוק</a:t>
            </a:r>
            <a:r>
              <a:rPr lang="en-US" sz="1800" b="0" i="0" u="none" strike="noStrike">
                <a:solidFill>
                  <a:srgbClr val="FFC000"/>
                </a:solidFill>
                <a:effectLst/>
                <a:latin typeface="Arial" panose="020B0604020202020204" pitchFamily="34" charset="0"/>
              </a:rPr>
              <a:t>, meaning </a:t>
            </a:r>
            <a:r>
              <a:rPr lang="en-US" sz="1800" b="0" i="0" u="none" strike="noStrike">
                <a:solidFill>
                  <a:srgbClr val="00B0F0"/>
                </a:solidFill>
                <a:effectLst/>
                <a:latin typeface="Arial" panose="020B0604020202020204" pitchFamily="34" charset="0"/>
              </a:rPr>
              <a:t>"to leave" </a:t>
            </a:r>
            <a:r>
              <a:rPr lang="en-US" sz="1800" b="0" i="0" u="none" strike="noStrike">
                <a:solidFill>
                  <a:srgbClr val="FFC000"/>
                </a:solidFill>
                <a:effectLst/>
                <a:latin typeface="Arial" panose="020B0604020202020204" pitchFamily="34" charset="0"/>
              </a:rPr>
              <a:t>or </a:t>
            </a:r>
            <a:r>
              <a:rPr lang="en-US" sz="1800" b="0" i="0" u="none" strike="noStrike">
                <a:solidFill>
                  <a:srgbClr val="00B0F0"/>
                </a:solidFill>
                <a:effectLst/>
                <a:latin typeface="Arial" panose="020B0604020202020204" pitchFamily="34" charset="0"/>
              </a:rPr>
              <a:t>"forsake."</a:t>
            </a:r>
            <a:endParaRPr lang="en-US" b="0">
              <a:solidFill>
                <a:srgbClr val="00B0F0"/>
              </a:solidFill>
              <a:effectLst/>
            </a:endParaRPr>
          </a:p>
          <a:p>
            <a:pPr rtl="0"/>
            <a:r>
              <a:rPr lang="en-US" sz="1800" b="0" i="0" u="sng">
                <a:solidFill>
                  <a:srgbClr val="92D050"/>
                </a:solidFill>
                <a:effectLst/>
                <a:latin typeface="Arial" panose="020B0604020202020204" pitchFamily="34" charset="0"/>
              </a:rPr>
              <a:t>Hebrew:</a:t>
            </a:r>
            <a:r>
              <a:rPr lang="he-IL" sz="1800" b="0" i="0" u="none" strike="noStrike">
                <a:solidFill>
                  <a:srgbClr val="FFFF00"/>
                </a:solidFill>
                <a:effectLst/>
                <a:latin typeface="Arial" panose="020B0604020202020204" pitchFamily="34" charset="0"/>
              </a:rPr>
              <a:t>יַעֲזֹב רָשָע דַּרְכּוֹ </a:t>
            </a:r>
            <a:r>
              <a:rPr lang="en-US" sz="1800" b="0" i="0" u="none" strike="noStrike">
                <a:solidFill>
                  <a:srgbClr val="FFFF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a:t>
            </a:r>
            <a:r>
              <a:rPr lang="en-US" sz="1800" b="0" i="0" u="none" strike="noStrike">
                <a:solidFill>
                  <a:srgbClr val="00B0F0"/>
                </a:solidFill>
                <a:effectLst/>
                <a:latin typeface="Arial" panose="020B0604020202020204" pitchFamily="34" charset="0"/>
              </a:rPr>
              <a:t>Let the wicked forsake his way</a:t>
            </a:r>
            <a:r>
              <a:rPr lang="en-US" sz="1800" b="0" i="0" u="none" strike="noStrike">
                <a:solidFill>
                  <a:srgbClr val="FFC000"/>
                </a:solidFill>
                <a:effectLst/>
                <a:latin typeface="Arial" panose="020B0604020202020204" pitchFamily="34" charset="0"/>
              </a:rPr>
              <a:t>): Similar to the Aramaic text, it calls for a turning away from wickedness.</a:t>
            </a:r>
            <a:endParaRPr lang="en-US" b="0">
              <a:solidFill>
                <a:srgbClr val="FFC000"/>
              </a:solidFill>
              <a:effectLst/>
            </a:endParaRPr>
          </a:p>
          <a:p>
            <a:pPr rtl="0"/>
            <a:br>
              <a:rPr lang="en-US" b="0">
                <a:solidFill>
                  <a:srgbClr val="FFC000"/>
                </a:solidFill>
                <a:effectLst/>
              </a:rPr>
            </a:br>
            <a:r>
              <a:rPr lang="en-US" sz="1800" b="0" i="0" u="sng">
                <a:solidFill>
                  <a:srgbClr val="92D050"/>
                </a:solidFill>
                <a:effectLst/>
                <a:latin typeface="Arial" panose="020B0604020202020204" pitchFamily="34" charset="0"/>
              </a:rPr>
              <a:t>Aramaic:</a:t>
            </a:r>
            <a:r>
              <a:rPr lang="he-IL" sz="1800" b="0" i="0" u="none" strike="noStrike">
                <a:solidFill>
                  <a:srgbClr val="FFFF00"/>
                </a:solidFill>
                <a:effectLst/>
                <a:latin typeface="Arial" panose="020B0604020202020204" pitchFamily="34" charset="0"/>
              </a:rPr>
              <a:t>וִיתוּב לְפֻלחָנָא דַיוי </a:t>
            </a:r>
            <a:r>
              <a:rPr lang="en-US" sz="1800" b="0" i="0" u="none" strike="noStrike">
                <a:solidFill>
                  <a:srgbClr val="FFFF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a:t>
            </a:r>
            <a:r>
              <a:rPr lang="en-US" sz="1800" b="0" i="0" u="none" strike="noStrike">
                <a:solidFill>
                  <a:srgbClr val="00B0F0"/>
                </a:solidFill>
                <a:effectLst/>
                <a:latin typeface="Arial" panose="020B0604020202020204" pitchFamily="34" charset="0"/>
              </a:rPr>
              <a:t>let him return unto the worship of the Lord</a:t>
            </a:r>
            <a:r>
              <a:rPr lang="en-US" sz="1800" b="0" i="0" u="none" strike="noStrike">
                <a:solidFill>
                  <a:srgbClr val="FFC000"/>
                </a:solidFill>
                <a:effectLst/>
                <a:latin typeface="Arial" panose="020B0604020202020204" pitchFamily="34" charset="0"/>
              </a:rPr>
              <a:t>): This phrase highlights not just a return to the Lord, but specifically to His worship, emphasizing a restoration of proper religious practice.</a:t>
            </a:r>
            <a:endParaRPr lang="en-US" b="0">
              <a:solidFill>
                <a:srgbClr val="FFC000"/>
              </a:solidFill>
              <a:effectLst/>
            </a:endParaRPr>
          </a:p>
          <a:p>
            <a:pPr rtl="0"/>
            <a:r>
              <a:rPr lang="en-US" sz="1800" b="0" i="0" u="sng">
                <a:solidFill>
                  <a:srgbClr val="92D050"/>
                </a:solidFill>
                <a:effectLst/>
                <a:latin typeface="Arial" panose="020B0604020202020204" pitchFamily="34" charset="0"/>
              </a:rPr>
              <a:t>Hebrew:</a:t>
            </a:r>
            <a:r>
              <a:rPr lang="he-IL" sz="1800" b="0" i="0" u="none" strike="noStrike">
                <a:solidFill>
                  <a:srgbClr val="FFFF00"/>
                </a:solidFill>
                <a:effectLst/>
                <a:latin typeface="Arial" panose="020B0604020202020204" pitchFamily="34" charset="0"/>
              </a:rPr>
              <a:t>יָשׁוּב אֶל־יְהוָה </a:t>
            </a:r>
            <a:r>
              <a:rPr lang="en-US" sz="1800" b="0" i="0" u="none" strike="noStrike">
                <a:solidFill>
                  <a:srgbClr val="FFFF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a:t>
            </a:r>
            <a:r>
              <a:rPr lang="en-US" sz="1800" b="0" i="0" u="none" strike="noStrike">
                <a:solidFill>
                  <a:srgbClr val="00B0F0"/>
                </a:solidFill>
                <a:effectLst/>
                <a:latin typeface="Arial" panose="020B0604020202020204" pitchFamily="34" charset="0"/>
              </a:rPr>
              <a:t>let him return to the LORD</a:t>
            </a:r>
            <a:r>
              <a:rPr lang="en-US" sz="1800" b="0" i="0" u="none" strike="noStrike">
                <a:solidFill>
                  <a:srgbClr val="FFC000"/>
                </a:solidFill>
                <a:effectLst/>
                <a:latin typeface="Arial" panose="020B0604020202020204" pitchFamily="34" charset="0"/>
              </a:rPr>
              <a:t>): This emphasizes a return to a relationship with God, similar to the Targum’s focus on worship.</a:t>
            </a:r>
            <a:endParaRPr lang="en-US" b="0">
              <a:solidFill>
                <a:srgbClr val="FFC000"/>
              </a:solidFill>
              <a:effectLst/>
            </a:endParaRPr>
          </a:p>
          <a:p>
            <a:pPr rtl="0"/>
            <a:br>
              <a:rPr lang="en-US" b="0">
                <a:solidFill>
                  <a:srgbClr val="FFC000"/>
                </a:solidFill>
                <a:effectLst/>
              </a:rPr>
            </a:br>
            <a:r>
              <a:rPr lang="en-US" sz="1800" b="0" i="0" u="sng">
                <a:solidFill>
                  <a:srgbClr val="92D050"/>
                </a:solidFill>
                <a:effectLst/>
                <a:latin typeface="Arial" panose="020B0604020202020204" pitchFamily="34" charset="0"/>
              </a:rPr>
              <a:t>Aramaic:</a:t>
            </a:r>
            <a:r>
              <a:rPr lang="he-IL" sz="1800" b="0" i="0" u="none" strike="noStrike">
                <a:solidFill>
                  <a:srgbClr val="FFFF00"/>
                </a:solidFill>
                <a:effectLst/>
                <a:latin typeface="Arial" panose="020B0604020202020204" pitchFamily="34" charset="0"/>
              </a:rPr>
              <a:t>לָא כְמַחשְבָתַי מַחשְבָתְכֹון </a:t>
            </a:r>
            <a:r>
              <a:rPr lang="en-US" sz="1800" b="0" i="0" u="none" strike="noStrike">
                <a:solidFill>
                  <a:srgbClr val="FFFF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a:t>
            </a:r>
            <a:r>
              <a:rPr lang="en-US" sz="1800" b="0" i="0" u="none" strike="noStrike">
                <a:solidFill>
                  <a:srgbClr val="00B0F0"/>
                </a:solidFill>
                <a:effectLst/>
                <a:latin typeface="Arial" panose="020B0604020202020204" pitchFamily="34" charset="0"/>
              </a:rPr>
              <a:t>For My thoughts are not your thoughts</a:t>
            </a:r>
            <a:r>
              <a:rPr lang="en-US" sz="1800" b="0" i="0" u="none" strike="noStrike">
                <a:solidFill>
                  <a:srgbClr val="FFC000"/>
                </a:solidFill>
                <a:effectLst/>
                <a:latin typeface="Arial" panose="020B0604020202020204" pitchFamily="34" charset="0"/>
              </a:rPr>
              <a:t>): The Aramaic underscores the distinction between human and divine thinking, similar to the Hebrew text.</a:t>
            </a:r>
            <a:endParaRPr lang="en-US" b="0">
              <a:solidFill>
                <a:srgbClr val="FFC000"/>
              </a:solidFill>
              <a:effectLst/>
            </a:endParaRPr>
          </a:p>
          <a:p>
            <a:pPr rtl="0"/>
            <a:r>
              <a:rPr lang="en-US" sz="1800" b="0" i="0" u="sng">
                <a:solidFill>
                  <a:srgbClr val="92D050"/>
                </a:solidFill>
                <a:effectLst/>
                <a:latin typeface="Arial" panose="020B0604020202020204" pitchFamily="34" charset="0"/>
              </a:rPr>
              <a:t>Hebrew:</a:t>
            </a:r>
            <a:r>
              <a:rPr lang="he-IL" sz="1800" b="0" i="0" u="none" strike="noStrike">
                <a:solidFill>
                  <a:srgbClr val="FFFF00"/>
                </a:solidFill>
                <a:effectLst/>
                <a:latin typeface="Arial" panose="020B0604020202020204" pitchFamily="34" charset="0"/>
              </a:rPr>
              <a:t>כִּי לֹא מַחְשְׁבוֹתַי מַחְשְׁבוֹתֵיכֶם </a:t>
            </a:r>
            <a:r>
              <a:rPr lang="en-US" sz="1800" b="0" i="0" u="none" strike="noStrike">
                <a:solidFill>
                  <a:srgbClr val="FFFF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a:t>
            </a:r>
            <a:r>
              <a:rPr lang="en-US" sz="1800" b="0" i="0" u="none" strike="noStrike">
                <a:solidFill>
                  <a:srgbClr val="00B0F0"/>
                </a:solidFill>
                <a:effectLst/>
                <a:latin typeface="Arial" panose="020B0604020202020204" pitchFamily="34" charset="0"/>
              </a:rPr>
              <a:t>For My thoughts are not your thoughts</a:t>
            </a:r>
            <a:r>
              <a:rPr lang="en-US" sz="1800" b="0" i="0" u="none" strike="noStrike">
                <a:solidFill>
                  <a:srgbClr val="FFC000"/>
                </a:solidFill>
                <a:effectLst/>
                <a:latin typeface="Arial" panose="020B0604020202020204" pitchFamily="34" charset="0"/>
              </a:rPr>
              <a:t>): Both texts highlight the vast difference between human and divine thoughts.</a:t>
            </a:r>
            <a:endParaRPr lang="en-US" b="0">
              <a:solidFill>
                <a:srgbClr val="FFC000"/>
              </a:solidFill>
              <a:effectLst/>
            </a:endParaRPr>
          </a:p>
          <a:p>
            <a:pPr rtl="0"/>
            <a:br>
              <a:rPr lang="en-US" b="0">
                <a:solidFill>
                  <a:srgbClr val="FFC000"/>
                </a:solidFill>
                <a:effectLst/>
              </a:rPr>
            </a:br>
            <a:r>
              <a:rPr lang="en-US" sz="1800" b="0" i="0" u="sng">
                <a:solidFill>
                  <a:srgbClr val="92D050"/>
                </a:solidFill>
                <a:effectLst/>
                <a:latin typeface="Arial" panose="020B0604020202020204" pitchFamily="34" charset="0"/>
              </a:rPr>
              <a:t>Aramaic:</a:t>
            </a:r>
            <a:r>
              <a:rPr lang="he-IL" sz="1800" b="0" i="0" u="none" strike="noStrike">
                <a:solidFill>
                  <a:srgbClr val="FFFF00"/>
                </a:solidFill>
                <a:effectLst/>
                <a:latin typeface="Arial" panose="020B0604020202020204" pitchFamily="34" charset="0"/>
              </a:rPr>
              <a:t>מַחשְבָתְכֹון תָקְנָן כְאֹורחָת טוּבִי </a:t>
            </a:r>
            <a:r>
              <a:rPr lang="en-US" sz="1800" b="0" i="0" u="none" strike="noStrike">
                <a:solidFill>
                  <a:srgbClr val="FFFF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a:t>
            </a:r>
            <a:r>
              <a:rPr lang="en-US" sz="1800" b="0" i="0" u="none" strike="noStrike">
                <a:solidFill>
                  <a:srgbClr val="00B0F0"/>
                </a:solidFill>
                <a:effectLst/>
                <a:latin typeface="Arial" panose="020B0604020202020204" pitchFamily="34" charset="0"/>
              </a:rPr>
              <a:t>your ways are not ordered as My ways</a:t>
            </a:r>
            <a:r>
              <a:rPr lang="en-US" sz="1800" b="0" i="0" u="none" strike="noStrike">
                <a:solidFill>
                  <a:srgbClr val="FFC000"/>
                </a:solidFill>
                <a:effectLst/>
                <a:latin typeface="Arial" panose="020B0604020202020204" pitchFamily="34" charset="0"/>
              </a:rPr>
              <a:t>): This phrase from the Aramaic text stresses the divine order and goodness of God’s ways compared to human ways.</a:t>
            </a:r>
            <a:endParaRPr lang="en-US" b="0">
              <a:solidFill>
                <a:srgbClr val="FFC000"/>
              </a:solidFill>
              <a:effectLst/>
            </a:endParaRPr>
          </a:p>
          <a:p>
            <a:pPr rtl="0"/>
            <a:r>
              <a:rPr lang="en-US" sz="1800" b="0" i="0" u="sng">
                <a:solidFill>
                  <a:srgbClr val="92D050"/>
                </a:solidFill>
                <a:effectLst/>
                <a:latin typeface="Arial" panose="020B0604020202020204" pitchFamily="34" charset="0"/>
              </a:rPr>
              <a:t>Hebrew:</a:t>
            </a:r>
            <a:r>
              <a:rPr lang="he-IL" sz="1800" b="0" i="0" u="none" strike="noStrike">
                <a:solidFill>
                  <a:srgbClr val="FFFF00"/>
                </a:solidFill>
                <a:effectLst/>
                <a:latin typeface="Arial" panose="020B0604020202020204" pitchFamily="34" charset="0"/>
              </a:rPr>
              <a:t>וְלֹא דַּרְכֵיכֶם דְּרָכָי </a:t>
            </a:r>
            <a:r>
              <a:rPr lang="en-US" sz="1800" b="0" i="0" u="none" strike="noStrike">
                <a:solidFill>
                  <a:srgbClr val="FFFF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a:t>
            </a:r>
            <a:r>
              <a:rPr lang="en-US" sz="1800" b="0" i="0" u="none" strike="noStrike">
                <a:solidFill>
                  <a:srgbClr val="00B0F0"/>
                </a:solidFill>
                <a:effectLst/>
                <a:latin typeface="Arial" panose="020B0604020202020204" pitchFamily="34" charset="0"/>
              </a:rPr>
              <a:t>nor are your ways My ways</a:t>
            </a:r>
            <a:r>
              <a:rPr lang="en-US" sz="1800" b="0" i="0" u="none" strike="noStrike">
                <a:solidFill>
                  <a:srgbClr val="FFC000"/>
                </a:solidFill>
                <a:effectLst/>
                <a:latin typeface="Arial" panose="020B0604020202020204" pitchFamily="34" charset="0"/>
              </a:rPr>
              <a:t>): Again, both emphasize the superiority and distinction of God's ways.</a:t>
            </a:r>
            <a:endParaRPr lang="en-US"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8FFF62EE-EC35-F550-6377-3FC73BC97DE0}"/>
                  </a:ext>
                </a:extLst>
              </p14:cNvPr>
              <p14:cNvContentPartPr/>
              <p14:nvPr/>
            </p14:nvContentPartPr>
            <p14:xfrm>
              <a:off x="4698600" y="1350220"/>
              <a:ext cx="420480" cy="90360"/>
            </p14:xfrm>
          </p:contentPart>
        </mc:Choice>
        <mc:Fallback>
          <p:pic>
            <p:nvPicPr>
              <p:cNvPr id="3" name="Ink 2">
                <a:extLst>
                  <a:ext uri="{FF2B5EF4-FFF2-40B4-BE49-F238E27FC236}">
                    <a16:creationId xmlns:a16="http://schemas.microsoft.com/office/drawing/2014/main" id="{8FFF62EE-EC35-F550-6377-3FC73BC97DE0}"/>
                  </a:ext>
                </a:extLst>
              </p:cNvPr>
              <p:cNvPicPr/>
              <p:nvPr/>
            </p:nvPicPr>
            <p:blipFill>
              <a:blip r:embed="rId5"/>
              <a:stretch>
                <a:fillRect/>
              </a:stretch>
            </p:blipFill>
            <p:spPr>
              <a:xfrm>
                <a:off x="4680960" y="1332220"/>
                <a:ext cx="4561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F8C7E4E-F42A-8CE4-BE9F-2DFD793FFA9E}"/>
                  </a:ext>
                </a:extLst>
              </p14:cNvPr>
              <p14:cNvContentPartPr/>
              <p14:nvPr/>
            </p14:nvContentPartPr>
            <p14:xfrm>
              <a:off x="7013040" y="2529940"/>
              <a:ext cx="15840" cy="27720"/>
            </p14:xfrm>
          </p:contentPart>
        </mc:Choice>
        <mc:Fallback>
          <p:pic>
            <p:nvPicPr>
              <p:cNvPr id="4" name="Ink 3">
                <a:extLst>
                  <a:ext uri="{FF2B5EF4-FFF2-40B4-BE49-F238E27FC236}">
                    <a16:creationId xmlns:a16="http://schemas.microsoft.com/office/drawing/2014/main" id="{3F8C7E4E-F42A-8CE4-BE9F-2DFD793FFA9E}"/>
                  </a:ext>
                </a:extLst>
              </p:cNvPr>
              <p:cNvPicPr/>
              <p:nvPr/>
            </p:nvPicPr>
            <p:blipFill>
              <a:blip r:embed="rId7"/>
              <a:stretch>
                <a:fillRect/>
              </a:stretch>
            </p:blipFill>
            <p:spPr>
              <a:xfrm>
                <a:off x="6995040" y="2511940"/>
                <a:ext cx="514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E3769184-A3AA-0291-2973-F1ABF4C17D42}"/>
                  </a:ext>
                </a:extLst>
              </p14:cNvPr>
              <p14:cNvContentPartPr/>
              <p14:nvPr/>
            </p14:nvContentPartPr>
            <p14:xfrm>
              <a:off x="11389200" y="2619220"/>
              <a:ext cx="16920" cy="7560"/>
            </p14:xfrm>
          </p:contentPart>
        </mc:Choice>
        <mc:Fallback>
          <p:pic>
            <p:nvPicPr>
              <p:cNvPr id="7" name="Ink 6">
                <a:extLst>
                  <a:ext uri="{FF2B5EF4-FFF2-40B4-BE49-F238E27FC236}">
                    <a16:creationId xmlns:a16="http://schemas.microsoft.com/office/drawing/2014/main" id="{E3769184-A3AA-0291-2973-F1ABF4C17D42}"/>
                  </a:ext>
                </a:extLst>
              </p:cNvPr>
              <p:cNvPicPr/>
              <p:nvPr/>
            </p:nvPicPr>
            <p:blipFill>
              <a:blip r:embed="rId9"/>
              <a:stretch>
                <a:fillRect/>
              </a:stretch>
            </p:blipFill>
            <p:spPr>
              <a:xfrm>
                <a:off x="11371200" y="2601580"/>
                <a:ext cx="525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66487D9A-14B1-1189-823E-C483C06AFF6E}"/>
                  </a:ext>
                </a:extLst>
              </p14:cNvPr>
              <p14:cNvContentPartPr/>
              <p14:nvPr/>
            </p14:nvContentPartPr>
            <p14:xfrm>
              <a:off x="3634080" y="2708860"/>
              <a:ext cx="1190160" cy="78480"/>
            </p14:xfrm>
          </p:contentPart>
        </mc:Choice>
        <mc:Fallback>
          <p:pic>
            <p:nvPicPr>
              <p:cNvPr id="9" name="Ink 8">
                <a:extLst>
                  <a:ext uri="{FF2B5EF4-FFF2-40B4-BE49-F238E27FC236}">
                    <a16:creationId xmlns:a16="http://schemas.microsoft.com/office/drawing/2014/main" id="{66487D9A-14B1-1189-823E-C483C06AFF6E}"/>
                  </a:ext>
                </a:extLst>
              </p:cNvPr>
              <p:cNvPicPr/>
              <p:nvPr/>
            </p:nvPicPr>
            <p:blipFill>
              <a:blip r:embed="rId11"/>
              <a:stretch>
                <a:fillRect/>
              </a:stretch>
            </p:blipFill>
            <p:spPr>
              <a:xfrm>
                <a:off x="3616080" y="2690860"/>
                <a:ext cx="12258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843BAD9B-FFCC-4877-F085-DA1C66D91BF5}"/>
                  </a:ext>
                </a:extLst>
              </p14:cNvPr>
              <p14:cNvContentPartPr/>
              <p14:nvPr/>
            </p14:nvContentPartPr>
            <p14:xfrm>
              <a:off x="9946320" y="2783740"/>
              <a:ext cx="11160" cy="3240"/>
            </p14:xfrm>
          </p:contentPart>
        </mc:Choice>
        <mc:Fallback>
          <p:pic>
            <p:nvPicPr>
              <p:cNvPr id="10" name="Ink 9">
                <a:extLst>
                  <a:ext uri="{FF2B5EF4-FFF2-40B4-BE49-F238E27FC236}">
                    <a16:creationId xmlns:a16="http://schemas.microsoft.com/office/drawing/2014/main" id="{843BAD9B-FFCC-4877-F085-DA1C66D91BF5}"/>
                  </a:ext>
                </a:extLst>
              </p:cNvPr>
              <p:cNvPicPr/>
              <p:nvPr/>
            </p:nvPicPr>
            <p:blipFill>
              <a:blip r:embed="rId13"/>
              <a:stretch>
                <a:fillRect/>
              </a:stretch>
            </p:blipFill>
            <p:spPr>
              <a:xfrm>
                <a:off x="9928320" y="2765740"/>
                <a:ext cx="468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B137F770-E515-204B-40D6-0AECD4AB25F6}"/>
                  </a:ext>
                </a:extLst>
              </p14:cNvPr>
              <p14:cNvContentPartPr/>
              <p14:nvPr/>
            </p14:nvContentPartPr>
            <p14:xfrm>
              <a:off x="5026560" y="3295660"/>
              <a:ext cx="4320" cy="29880"/>
            </p14:xfrm>
          </p:contentPart>
        </mc:Choice>
        <mc:Fallback>
          <p:pic>
            <p:nvPicPr>
              <p:cNvPr id="11" name="Ink 10">
                <a:extLst>
                  <a:ext uri="{FF2B5EF4-FFF2-40B4-BE49-F238E27FC236}">
                    <a16:creationId xmlns:a16="http://schemas.microsoft.com/office/drawing/2014/main" id="{B137F770-E515-204B-40D6-0AECD4AB25F6}"/>
                  </a:ext>
                </a:extLst>
              </p:cNvPr>
              <p:cNvPicPr/>
              <p:nvPr/>
            </p:nvPicPr>
            <p:blipFill>
              <a:blip r:embed="rId15"/>
              <a:stretch>
                <a:fillRect/>
              </a:stretch>
            </p:blipFill>
            <p:spPr>
              <a:xfrm>
                <a:off x="5008560" y="3278020"/>
                <a:ext cx="399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9B66CBE5-72E8-B755-7FC6-D9BCD02DBED1}"/>
                  </a:ext>
                </a:extLst>
              </p14:cNvPr>
              <p14:cNvContentPartPr/>
              <p14:nvPr/>
            </p14:nvContentPartPr>
            <p14:xfrm>
              <a:off x="8885400" y="3057340"/>
              <a:ext cx="1672560" cy="55800"/>
            </p14:xfrm>
          </p:contentPart>
        </mc:Choice>
        <mc:Fallback>
          <p:pic>
            <p:nvPicPr>
              <p:cNvPr id="12" name="Ink 11">
                <a:extLst>
                  <a:ext uri="{FF2B5EF4-FFF2-40B4-BE49-F238E27FC236}">
                    <a16:creationId xmlns:a16="http://schemas.microsoft.com/office/drawing/2014/main" id="{9B66CBE5-72E8-B755-7FC6-D9BCD02DBED1}"/>
                  </a:ext>
                </a:extLst>
              </p:cNvPr>
              <p:cNvPicPr/>
              <p:nvPr/>
            </p:nvPicPr>
            <p:blipFill>
              <a:blip r:embed="rId17"/>
              <a:stretch>
                <a:fillRect/>
              </a:stretch>
            </p:blipFill>
            <p:spPr>
              <a:xfrm>
                <a:off x="8867760" y="3039340"/>
                <a:ext cx="17082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BBDEC493-FA5C-B171-516B-2AC759ABC7DF}"/>
                  </a:ext>
                </a:extLst>
              </p14:cNvPr>
              <p14:cNvContentPartPr/>
              <p14:nvPr/>
            </p14:nvContentPartPr>
            <p14:xfrm>
              <a:off x="7097280" y="3887500"/>
              <a:ext cx="22320" cy="25560"/>
            </p14:xfrm>
          </p:contentPart>
        </mc:Choice>
        <mc:Fallback>
          <p:pic>
            <p:nvPicPr>
              <p:cNvPr id="13" name="Ink 12">
                <a:extLst>
                  <a:ext uri="{FF2B5EF4-FFF2-40B4-BE49-F238E27FC236}">
                    <a16:creationId xmlns:a16="http://schemas.microsoft.com/office/drawing/2014/main" id="{BBDEC493-FA5C-B171-516B-2AC759ABC7DF}"/>
                  </a:ext>
                </a:extLst>
              </p:cNvPr>
              <p:cNvPicPr/>
              <p:nvPr/>
            </p:nvPicPr>
            <p:blipFill>
              <a:blip r:embed="rId19"/>
              <a:stretch>
                <a:fillRect/>
              </a:stretch>
            </p:blipFill>
            <p:spPr>
              <a:xfrm>
                <a:off x="7079280" y="3869500"/>
                <a:ext cx="579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07BA0AE8-4BC1-67C4-010A-68F638D1D74E}"/>
                  </a:ext>
                </a:extLst>
              </p14:cNvPr>
              <p14:cNvContentPartPr/>
              <p14:nvPr/>
            </p14:nvContentPartPr>
            <p14:xfrm>
              <a:off x="8063160" y="5174140"/>
              <a:ext cx="20880" cy="48960"/>
            </p14:xfrm>
          </p:contentPart>
        </mc:Choice>
        <mc:Fallback>
          <p:pic>
            <p:nvPicPr>
              <p:cNvPr id="14" name="Ink 13">
                <a:extLst>
                  <a:ext uri="{FF2B5EF4-FFF2-40B4-BE49-F238E27FC236}">
                    <a16:creationId xmlns:a16="http://schemas.microsoft.com/office/drawing/2014/main" id="{07BA0AE8-4BC1-67C4-010A-68F638D1D74E}"/>
                  </a:ext>
                </a:extLst>
              </p:cNvPr>
              <p:cNvPicPr/>
              <p:nvPr/>
            </p:nvPicPr>
            <p:blipFill>
              <a:blip r:embed="rId21"/>
              <a:stretch>
                <a:fillRect/>
              </a:stretch>
            </p:blipFill>
            <p:spPr>
              <a:xfrm>
                <a:off x="8045520" y="5156500"/>
                <a:ext cx="565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B57B7623-DB57-443E-B1C1-F8A0A25D1C2A}"/>
                  </a:ext>
                </a:extLst>
              </p14:cNvPr>
              <p14:cNvContentPartPr/>
              <p14:nvPr/>
            </p14:nvContentPartPr>
            <p14:xfrm>
              <a:off x="5280720" y="5499220"/>
              <a:ext cx="37800" cy="2880"/>
            </p14:xfrm>
          </p:contentPart>
        </mc:Choice>
        <mc:Fallback>
          <p:pic>
            <p:nvPicPr>
              <p:cNvPr id="15" name="Ink 14">
                <a:extLst>
                  <a:ext uri="{FF2B5EF4-FFF2-40B4-BE49-F238E27FC236}">
                    <a16:creationId xmlns:a16="http://schemas.microsoft.com/office/drawing/2014/main" id="{B57B7623-DB57-443E-B1C1-F8A0A25D1C2A}"/>
                  </a:ext>
                </a:extLst>
              </p:cNvPr>
              <p:cNvPicPr/>
              <p:nvPr/>
            </p:nvPicPr>
            <p:blipFill>
              <a:blip r:embed="rId23"/>
              <a:stretch>
                <a:fillRect/>
              </a:stretch>
            </p:blipFill>
            <p:spPr>
              <a:xfrm>
                <a:off x="5263080" y="5481580"/>
                <a:ext cx="73440" cy="38520"/>
              </a:xfrm>
              <a:prstGeom prst="rect">
                <a:avLst/>
              </a:prstGeom>
            </p:spPr>
          </p:pic>
        </mc:Fallback>
      </mc:AlternateContent>
    </p:spTree>
    <p:extLst>
      <p:ext uri="{BB962C8B-B14F-4D97-AF65-F5344CB8AC3E}">
        <p14:creationId xmlns:p14="http://schemas.microsoft.com/office/powerpoint/2010/main" val="2459235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3C63C3A-D78F-5243-B1AE-C3A82A498B82}"/>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0A76113-B8A5-4C32-FFCE-7C9808CB1BF0}"/>
              </a:ext>
            </a:extLst>
          </p:cNvPr>
          <p:cNvSpPr/>
          <p:nvPr/>
        </p:nvSpPr>
        <p:spPr>
          <a:xfrm>
            <a:off x="0" y="0"/>
            <a:ext cx="9715500" cy="5127585"/>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489E0C4-8902-DA9F-16AA-F0C58DC4E313}"/>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F51DDB3-6DD9-DED5-D133-CF2840F22EF8}"/>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4D029DB4-5BD8-A47B-0868-1937F695B230}"/>
              </a:ext>
            </a:extLst>
          </p:cNvPr>
          <p:cNvSpPr txBox="1"/>
          <p:nvPr/>
        </p:nvSpPr>
        <p:spPr>
          <a:xfrm>
            <a:off x="462987" y="523537"/>
            <a:ext cx="8678119" cy="4370427"/>
          </a:xfrm>
          <a:prstGeom prst="rect">
            <a:avLst/>
          </a:prstGeom>
          <a:noFill/>
        </p:spPr>
        <p:txBody>
          <a:bodyPr wrap="square">
            <a:spAutoFit/>
          </a:bodyPr>
          <a:lstStyle/>
          <a:p>
            <a:pPr rtl="0"/>
            <a:r>
              <a:rPr lang="en-US" sz="1800" b="1" i="0" u="none" strike="noStrike">
                <a:solidFill>
                  <a:srgbClr val="FFC000"/>
                </a:solidFill>
                <a:effectLst/>
                <a:latin typeface="Arial" panose="020B0604020202020204" pitchFamily="34" charset="0"/>
              </a:rPr>
              <a:t>Mishneh Torah, Repentance 2:2</a:t>
            </a:r>
            <a:endParaRPr lang="en-US" b="0">
              <a:solidFill>
                <a:srgbClr val="FFC000"/>
              </a:solidFill>
              <a:effectLst/>
            </a:endParaRPr>
          </a:p>
          <a:p>
            <a:pPr algn="r" rtl="0"/>
            <a:r>
              <a:rPr lang="he-IL" sz="2000" b="0" i="0" u="none" strike="noStrike">
                <a:solidFill>
                  <a:srgbClr val="FFFF00"/>
                </a:solidFill>
                <a:effectLst/>
                <a:latin typeface="Arial" panose="020B0604020202020204" pitchFamily="34" charset="0"/>
                <a:cs typeface="+mj-cs"/>
              </a:rPr>
              <a:t>וּמַה הִיא הַתְּשׁוּבָה. הוּא שֶׁיַּעֲזֹב הַחוֹטֵא חֶטְאוֹ וִיסִירוֹ מִמַּחֲשַׁבְתּוֹ וְיִגְמֹר בְּלִבּוֹ שֶׁלֹּא יַעֲשֵׂהוּ עוֹד שֶׁנֶּאֱמַר (ישעיה נה ז) "יַעֲזֹב רָשָׁע דַּרְכּוֹ" וְגוֹ'. וְכֵן יִתְנַחֵם עַל שֶׁעָבַר שֶׁנֶּאֱמַר (ירמיה לא יט) "כִּי אַחֲרֵי שׁוּבִי נִחַמְתִּי". וְיָעִיד עָלָיו יוֹדֵעַ תַּעֲלוּמוֹת שֶׁלֹּא יָשׁוּב לְזֶה הַחֵטְא לְעוֹלָם שֶׁנֶּאֱמַר (הושע יד ד) "וְלֹא נֹאמַר עוֹד אֱלֹהֵינוּ לְמַעֲשֵׂה יָדֵינוּ" וְגוֹ'. וְצָרִיךְ לְהִתְוַדּוֹת בִּשְׂפָתָיו וְלוֹמַר עִנְיָנוֹת אֵלּוּ שֶׁגָּמַר בְּלִבּוֹ:</a:t>
            </a:r>
            <a:endParaRPr lang="he-IL" sz="2000" b="0">
              <a:solidFill>
                <a:srgbClr val="FFFF00"/>
              </a:solidFill>
              <a:effectLst/>
              <a:cs typeface="+mj-cs"/>
            </a:endParaRPr>
          </a:p>
          <a:p>
            <a:pPr rtl="0"/>
            <a:r>
              <a:rPr lang="en-US" sz="1800" b="0" i="0" u="none" strike="noStrike">
                <a:solidFill>
                  <a:srgbClr val="FFC000"/>
                </a:solidFill>
                <a:effectLst/>
                <a:latin typeface="Arial" panose="020B0604020202020204" pitchFamily="34" charset="0"/>
              </a:rPr>
              <a:t>What constitutes Teshuvah? That a sinner should abandon his sins and remove them from his thoughts, resolving in his heart, never to commit them again as [</a:t>
            </a:r>
            <a:r>
              <a:rPr lang="en-US" sz="1800" b="0" i="0" u="none" strike="noStrike">
                <a:solidFill>
                  <a:srgbClr val="00B0F0"/>
                </a:solidFill>
                <a:effectLst/>
                <a:latin typeface="Arial" panose="020B0604020202020204" pitchFamily="34" charset="0"/>
              </a:rPr>
              <a:t>Isaiah 55:7</a:t>
            </a:r>
            <a:r>
              <a:rPr lang="en-US" sz="1800" b="0" i="0" u="none" strike="noStrike">
                <a:solidFill>
                  <a:srgbClr val="FFC000"/>
                </a:solidFill>
                <a:effectLst/>
                <a:latin typeface="Arial" panose="020B0604020202020204" pitchFamily="34" charset="0"/>
              </a:rPr>
              <a:t>] states </a:t>
            </a:r>
            <a:r>
              <a:rPr lang="en-US" sz="1800" b="0" i="0" u="none" strike="noStrike">
                <a:solidFill>
                  <a:srgbClr val="00B0F0"/>
                </a:solidFill>
                <a:effectLst/>
                <a:latin typeface="Arial" panose="020B0604020202020204" pitchFamily="34" charset="0"/>
              </a:rPr>
              <a:t>"May the wicked abandon his ways...."</a:t>
            </a:r>
            <a:r>
              <a:rPr lang="en-US" sz="1800" b="0" i="0" u="none" strike="noStrike">
                <a:solidFill>
                  <a:srgbClr val="FFC000"/>
                </a:solidFill>
                <a:effectLst/>
                <a:latin typeface="Arial" panose="020B0604020202020204" pitchFamily="34" charset="0"/>
              </a:rPr>
              <a:t> Similarly, he must regret the past as [</a:t>
            </a:r>
            <a:r>
              <a:rPr lang="en-US" sz="1800" b="0" i="0" u="none" strike="noStrike">
                <a:solidFill>
                  <a:srgbClr val="00B0F0"/>
                </a:solidFill>
                <a:effectLst/>
                <a:latin typeface="Arial" panose="020B0604020202020204" pitchFamily="34" charset="0"/>
              </a:rPr>
              <a:t>Jeremiah 31:19</a:t>
            </a:r>
            <a:r>
              <a:rPr lang="en-US" sz="1800" b="0" i="0" u="none" strike="noStrike">
                <a:solidFill>
                  <a:srgbClr val="FFC000"/>
                </a:solidFill>
                <a:effectLst/>
                <a:latin typeface="Arial" panose="020B0604020202020204" pitchFamily="34" charset="0"/>
              </a:rPr>
              <a:t>] states: </a:t>
            </a:r>
            <a:r>
              <a:rPr lang="en-US" sz="1800" b="0" i="0" u="none" strike="noStrike">
                <a:solidFill>
                  <a:srgbClr val="00B0F0"/>
                </a:solidFill>
                <a:effectLst/>
                <a:latin typeface="Arial" panose="020B0604020202020204" pitchFamily="34" charset="0"/>
              </a:rPr>
              <a:t>"After I returned, I regretted."</a:t>
            </a:r>
            <a:endParaRPr lang="en-US" b="0">
              <a:solidFill>
                <a:srgbClr val="00B0F0"/>
              </a:solidFill>
              <a:effectLst/>
            </a:endParaRPr>
          </a:p>
          <a:p>
            <a:pPr rtl="0"/>
            <a:r>
              <a:rPr lang="en-US" sz="1800" b="0" i="0" u="none" strike="noStrike">
                <a:solidFill>
                  <a:srgbClr val="FFC000"/>
                </a:solidFill>
                <a:effectLst/>
                <a:latin typeface="Arial" panose="020B0604020202020204" pitchFamily="34" charset="0"/>
              </a:rPr>
              <a:t>[He must reach the level where] He who knows the hidden will testify concerning him that he will never return to this sin again as [</a:t>
            </a:r>
            <a:r>
              <a:rPr lang="en-US" sz="1800" b="0" i="0" u="none" strike="noStrike">
                <a:solidFill>
                  <a:srgbClr val="00B0F0"/>
                </a:solidFill>
                <a:effectLst/>
                <a:latin typeface="Arial" panose="020B0604020202020204" pitchFamily="34" charset="0"/>
              </a:rPr>
              <a:t>Hoshea 14:4</a:t>
            </a:r>
            <a:r>
              <a:rPr lang="en-US" sz="1800" b="0" i="0" u="none" strike="noStrike">
                <a:solidFill>
                  <a:srgbClr val="FFC000"/>
                </a:solidFill>
                <a:effectLst/>
                <a:latin typeface="Arial" panose="020B0604020202020204" pitchFamily="34" charset="0"/>
              </a:rPr>
              <a:t>] states: </a:t>
            </a:r>
            <a:r>
              <a:rPr lang="en-US" sz="1800" b="0" i="0" u="none" strike="noStrike">
                <a:solidFill>
                  <a:srgbClr val="00B0F0"/>
                </a:solidFill>
                <a:effectLst/>
                <a:latin typeface="Arial" panose="020B0604020202020204" pitchFamily="34" charset="0"/>
              </a:rPr>
              <a:t>"We will no longer say to the work of our hands: `You are our gods.'"</a:t>
            </a:r>
            <a:endParaRPr lang="en-US" b="0">
              <a:solidFill>
                <a:srgbClr val="00B0F0"/>
              </a:solidFill>
              <a:effectLst/>
            </a:endParaRPr>
          </a:p>
          <a:p>
            <a:pPr rtl="0"/>
            <a:r>
              <a:rPr lang="en-US" sz="1800" b="0" i="0" u="none" strike="noStrike">
                <a:solidFill>
                  <a:srgbClr val="FFC000"/>
                </a:solidFill>
                <a:effectLst/>
                <a:latin typeface="Arial" panose="020B0604020202020204" pitchFamily="34" charset="0"/>
              </a:rPr>
              <a:t>He must verbally confess and state these matters which he resolved in his heart. </a:t>
            </a:r>
            <a:endParaRPr lang="en-US" b="0">
              <a:solidFill>
                <a:srgbClr val="FFC000"/>
              </a:solidFill>
              <a:effectLst/>
            </a:endParaRPr>
          </a:p>
          <a:p>
            <a:br>
              <a:rPr lang="en-US">
                <a:solidFill>
                  <a:srgbClr val="FFC000"/>
                </a:solidFill>
              </a:rPr>
            </a:br>
            <a:endParaRPr lang="en-US">
              <a:solidFill>
                <a:srgbClr val="FFC000"/>
              </a:solidFill>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A7C64E6E-B916-29D3-D1D6-0583759ADB25}"/>
                  </a:ext>
                </a:extLst>
              </p14:cNvPr>
              <p14:cNvContentPartPr/>
              <p14:nvPr/>
            </p14:nvContentPartPr>
            <p14:xfrm>
              <a:off x="2406840" y="2351020"/>
              <a:ext cx="820440" cy="145080"/>
            </p14:xfrm>
          </p:contentPart>
        </mc:Choice>
        <mc:Fallback>
          <p:pic>
            <p:nvPicPr>
              <p:cNvPr id="3" name="Ink 2">
                <a:extLst>
                  <a:ext uri="{FF2B5EF4-FFF2-40B4-BE49-F238E27FC236}">
                    <a16:creationId xmlns:a16="http://schemas.microsoft.com/office/drawing/2014/main" id="{A7C64E6E-B916-29D3-D1D6-0583759ADB25}"/>
                  </a:ext>
                </a:extLst>
              </p:cNvPr>
              <p:cNvPicPr/>
              <p:nvPr/>
            </p:nvPicPr>
            <p:blipFill>
              <a:blip r:embed="rId5"/>
              <a:stretch>
                <a:fillRect/>
              </a:stretch>
            </p:blipFill>
            <p:spPr>
              <a:xfrm>
                <a:off x="2389200" y="2333020"/>
                <a:ext cx="8560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C48C8A4-71AD-B89E-FABC-89B7FCA5FEC6}"/>
                  </a:ext>
                </a:extLst>
              </p14:cNvPr>
              <p14:cNvContentPartPr/>
              <p14:nvPr/>
            </p14:nvContentPartPr>
            <p14:xfrm>
              <a:off x="5262360" y="2332300"/>
              <a:ext cx="3074400" cy="92520"/>
            </p14:xfrm>
          </p:contentPart>
        </mc:Choice>
        <mc:Fallback>
          <p:pic>
            <p:nvPicPr>
              <p:cNvPr id="4" name="Ink 3">
                <a:extLst>
                  <a:ext uri="{FF2B5EF4-FFF2-40B4-BE49-F238E27FC236}">
                    <a16:creationId xmlns:a16="http://schemas.microsoft.com/office/drawing/2014/main" id="{EC48C8A4-71AD-B89E-FABC-89B7FCA5FEC6}"/>
                  </a:ext>
                </a:extLst>
              </p:cNvPr>
              <p:cNvPicPr/>
              <p:nvPr/>
            </p:nvPicPr>
            <p:blipFill>
              <a:blip r:embed="rId7"/>
              <a:stretch>
                <a:fillRect/>
              </a:stretch>
            </p:blipFill>
            <p:spPr>
              <a:xfrm>
                <a:off x="5244360" y="2314660"/>
                <a:ext cx="31100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4E82AE72-29AA-025E-4B91-8F3B9FAE30BF}"/>
                  </a:ext>
                </a:extLst>
              </p14:cNvPr>
              <p14:cNvContentPartPr/>
              <p14:nvPr/>
            </p14:nvContentPartPr>
            <p14:xfrm>
              <a:off x="606120" y="2579260"/>
              <a:ext cx="2133000" cy="123120"/>
            </p14:xfrm>
          </p:contentPart>
        </mc:Choice>
        <mc:Fallback>
          <p:pic>
            <p:nvPicPr>
              <p:cNvPr id="7" name="Ink 6">
                <a:extLst>
                  <a:ext uri="{FF2B5EF4-FFF2-40B4-BE49-F238E27FC236}">
                    <a16:creationId xmlns:a16="http://schemas.microsoft.com/office/drawing/2014/main" id="{4E82AE72-29AA-025E-4B91-8F3B9FAE30BF}"/>
                  </a:ext>
                </a:extLst>
              </p:cNvPr>
              <p:cNvPicPr/>
              <p:nvPr/>
            </p:nvPicPr>
            <p:blipFill>
              <a:blip r:embed="rId9"/>
              <a:stretch>
                <a:fillRect/>
              </a:stretch>
            </p:blipFill>
            <p:spPr>
              <a:xfrm>
                <a:off x="588480" y="2561620"/>
                <a:ext cx="21686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59FFF466-5557-8D59-A18C-C3555DF960DD}"/>
                  </a:ext>
                </a:extLst>
              </p14:cNvPr>
              <p14:cNvContentPartPr/>
              <p14:nvPr/>
            </p14:nvContentPartPr>
            <p14:xfrm>
              <a:off x="784680" y="2883460"/>
              <a:ext cx="943920" cy="90360"/>
            </p14:xfrm>
          </p:contentPart>
        </mc:Choice>
        <mc:Fallback>
          <p:pic>
            <p:nvPicPr>
              <p:cNvPr id="9" name="Ink 8">
                <a:extLst>
                  <a:ext uri="{FF2B5EF4-FFF2-40B4-BE49-F238E27FC236}">
                    <a16:creationId xmlns:a16="http://schemas.microsoft.com/office/drawing/2014/main" id="{59FFF466-5557-8D59-A18C-C3555DF960DD}"/>
                  </a:ext>
                </a:extLst>
              </p:cNvPr>
              <p:cNvPicPr/>
              <p:nvPr/>
            </p:nvPicPr>
            <p:blipFill>
              <a:blip r:embed="rId11"/>
              <a:stretch>
                <a:fillRect/>
              </a:stretch>
            </p:blipFill>
            <p:spPr>
              <a:xfrm>
                <a:off x="766680" y="2865460"/>
                <a:ext cx="9795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CC2BCC60-A322-2E58-993F-805152486BDB}"/>
                  </a:ext>
                </a:extLst>
              </p14:cNvPr>
              <p14:cNvContentPartPr/>
              <p14:nvPr/>
            </p14:nvContentPartPr>
            <p14:xfrm>
              <a:off x="3618240" y="818140"/>
              <a:ext cx="525600" cy="46080"/>
            </p14:xfrm>
          </p:contentPart>
        </mc:Choice>
        <mc:Fallback>
          <p:pic>
            <p:nvPicPr>
              <p:cNvPr id="10" name="Ink 9">
                <a:extLst>
                  <a:ext uri="{FF2B5EF4-FFF2-40B4-BE49-F238E27FC236}">
                    <a16:creationId xmlns:a16="http://schemas.microsoft.com/office/drawing/2014/main" id="{CC2BCC60-A322-2E58-993F-805152486BDB}"/>
                  </a:ext>
                </a:extLst>
              </p:cNvPr>
              <p:cNvPicPr/>
              <p:nvPr/>
            </p:nvPicPr>
            <p:blipFill>
              <a:blip r:embed="rId13"/>
              <a:stretch>
                <a:fillRect/>
              </a:stretch>
            </p:blipFill>
            <p:spPr>
              <a:xfrm>
                <a:off x="3600600" y="800500"/>
                <a:ext cx="561240" cy="81720"/>
              </a:xfrm>
              <a:prstGeom prst="rect">
                <a:avLst/>
              </a:prstGeom>
            </p:spPr>
          </p:pic>
        </mc:Fallback>
      </mc:AlternateContent>
    </p:spTree>
    <p:extLst>
      <p:ext uri="{BB962C8B-B14F-4D97-AF65-F5344CB8AC3E}">
        <p14:creationId xmlns:p14="http://schemas.microsoft.com/office/powerpoint/2010/main" val="2664408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18DC39C-F94C-1FD0-656E-3E517873F1E2}"/>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0A88A96-494B-C38C-5077-1DD65E42130A}"/>
              </a:ext>
            </a:extLst>
          </p:cNvPr>
          <p:cNvSpPr/>
          <p:nvPr/>
        </p:nvSpPr>
        <p:spPr>
          <a:xfrm>
            <a:off x="0" y="0"/>
            <a:ext cx="9715500" cy="5440101"/>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CE2295-4617-8690-CE32-66BD0206DDB1}"/>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73E48FB6-1A21-B492-2C7C-ABD2A5420F7E}"/>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82E0D9CC-72AE-4635-47E6-415D821606B6}"/>
              </a:ext>
            </a:extLst>
          </p:cNvPr>
          <p:cNvSpPr txBox="1"/>
          <p:nvPr/>
        </p:nvSpPr>
        <p:spPr>
          <a:xfrm>
            <a:off x="740780" y="800536"/>
            <a:ext cx="8400326" cy="4339650"/>
          </a:xfrm>
          <a:prstGeom prst="rect">
            <a:avLst/>
          </a:prstGeom>
          <a:noFill/>
        </p:spPr>
        <p:txBody>
          <a:bodyPr wrap="square">
            <a:spAutoFit/>
          </a:bodyPr>
          <a:lstStyle/>
          <a:p>
            <a:pPr rtl="0"/>
            <a:r>
              <a:rPr lang="en-US" sz="1800" b="1" i="0" u="none" strike="noStrike">
                <a:solidFill>
                  <a:srgbClr val="FFC000"/>
                </a:solidFill>
                <a:effectLst/>
                <a:latin typeface="Arial" panose="020B0604020202020204" pitchFamily="34" charset="0"/>
              </a:rPr>
              <a:t>Mishneh Torah, Repentance 2:3</a:t>
            </a:r>
            <a:endParaRPr lang="en-US" b="0">
              <a:solidFill>
                <a:srgbClr val="FFC000"/>
              </a:solidFill>
              <a:effectLst/>
            </a:endParaRPr>
          </a:p>
          <a:p>
            <a:pPr algn="r" rtl="0"/>
            <a:r>
              <a:rPr lang="he-IL" sz="2000" b="0" i="0" u="none" strike="noStrike">
                <a:solidFill>
                  <a:srgbClr val="FFFF00"/>
                </a:solidFill>
                <a:effectLst/>
                <a:latin typeface="Arial" panose="020B0604020202020204" pitchFamily="34" charset="0"/>
                <a:cs typeface="+mj-cs"/>
              </a:rPr>
              <a:t>כָּל הַמִּתְוַדֶּה בִּדְבָרִים וְלֹא גָּמַר בְּלִבּוֹ לַעֲזֹב הֲרֵי זֶה דּוֹמֶה לְטוֹבֵל וְשֶׁרֶץ בְּיָדוֹ שֶׁאֵין הַטְּבִילָה מוֹעֶלֶת לוֹ עַד שֶׁיַּשְׁלִיךְ הַשֶּׁרֶץ. וְכֵן הוּא אוֹמֵר וּמוֹדֶה וְעֹזֵב יְרֻחָם (משלי כח יג). וְצָרִיךְ לִפְרֹט אֶת הַחֵטְא שֶׁנֶּאֱמַר (שמות לב לא) "אָנָּא חָטָא הָעָם הַזֶּה חֲטָאָה גְדלָה וַיַּעֲשׂוּ לָהֶם אֱלֹהֵי זָהָב":</a:t>
            </a:r>
            <a:endParaRPr lang="he-IL" sz="2000" b="0">
              <a:solidFill>
                <a:srgbClr val="FFFF00"/>
              </a:solidFill>
              <a:effectLst/>
              <a:cs typeface="+mj-cs"/>
            </a:endParaRPr>
          </a:p>
          <a:p>
            <a:pPr rtl="0"/>
            <a:r>
              <a:rPr lang="en-US" sz="1800" b="0" i="0" u="none" strike="noStrike">
                <a:solidFill>
                  <a:srgbClr val="FFC000"/>
                </a:solidFill>
                <a:effectLst/>
                <a:latin typeface="Arial" panose="020B0604020202020204" pitchFamily="34" charset="0"/>
              </a:rPr>
              <a:t>Anyone who verbalizes his confession without resolving in his heart to abandon [sin] can be compared to [a person] who immerses himself [in a </a:t>
            </a:r>
            <a:r>
              <a:rPr lang="en-US" sz="1800" b="0" i="1" u="none" strike="noStrike">
                <a:solidFill>
                  <a:srgbClr val="FFC000"/>
                </a:solidFill>
                <a:effectLst/>
                <a:latin typeface="Arial" panose="020B0604020202020204" pitchFamily="34" charset="0"/>
              </a:rPr>
              <a:t>mikvah</a:t>
            </a:r>
            <a:r>
              <a:rPr lang="en-US" sz="1800" b="0" i="0" u="none" strike="noStrike">
                <a:solidFill>
                  <a:srgbClr val="FFC000"/>
                </a:solidFill>
                <a:effectLst/>
                <a:latin typeface="Arial" panose="020B0604020202020204" pitchFamily="34" charset="0"/>
              </a:rPr>
              <a:t>] while [holding the carcass of] a lizard in his hand. His immersion will not be of avail until he casts away the carcass.</a:t>
            </a:r>
            <a:endParaRPr lang="en-US" b="0">
              <a:solidFill>
                <a:srgbClr val="FFC000"/>
              </a:solidFill>
              <a:effectLst/>
            </a:endParaRPr>
          </a:p>
          <a:p>
            <a:pPr rtl="0"/>
            <a:r>
              <a:rPr lang="en-US" sz="1800" b="0" i="0" u="none" strike="noStrike">
                <a:solidFill>
                  <a:srgbClr val="FFC000"/>
                </a:solidFill>
                <a:effectLst/>
                <a:latin typeface="Arial" panose="020B0604020202020204" pitchFamily="34" charset="0"/>
              </a:rPr>
              <a:t>This principle is implied by the statement, [</a:t>
            </a:r>
            <a:r>
              <a:rPr lang="en-US" sz="1800" b="0" i="0" u="none" strike="noStrike">
                <a:solidFill>
                  <a:srgbClr val="00B0F0"/>
                </a:solidFill>
                <a:effectLst/>
                <a:latin typeface="Arial" panose="020B0604020202020204" pitchFamily="34" charset="0"/>
              </a:rPr>
              <a:t>Proverbs 28:13</a:t>
            </a:r>
            <a:r>
              <a:rPr lang="en-US" sz="1800" b="0" i="0" u="none" strike="noStrike">
                <a:solidFill>
                  <a:srgbClr val="FFC00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"He who confesses and forsakes [his sins] will be treated with mercy."</a:t>
            </a:r>
            <a:endParaRPr lang="en-US" b="0">
              <a:solidFill>
                <a:srgbClr val="00B0F0"/>
              </a:solidFill>
              <a:effectLst/>
            </a:endParaRPr>
          </a:p>
          <a:p>
            <a:pPr rtl="0"/>
            <a:r>
              <a:rPr lang="en-US" sz="1800" b="0" i="0" u="none" strike="noStrike">
                <a:solidFill>
                  <a:srgbClr val="FFC000"/>
                </a:solidFill>
                <a:effectLst/>
                <a:latin typeface="Arial" panose="020B0604020202020204" pitchFamily="34" charset="0"/>
              </a:rPr>
              <a:t>It is necessary to mention particularly one's sins as evidenced by [Moses' confession, </a:t>
            </a:r>
            <a:r>
              <a:rPr lang="en-US" sz="1800" b="0" i="0" u="none" strike="noStrike">
                <a:solidFill>
                  <a:srgbClr val="00B0F0"/>
                </a:solidFill>
                <a:effectLst/>
                <a:latin typeface="Arial" panose="020B0604020202020204" pitchFamily="34" charset="0"/>
              </a:rPr>
              <a:t>Exodus 32:31</a:t>
            </a:r>
            <a:r>
              <a:rPr lang="en-US" sz="1800" b="0" i="0" u="none" strike="noStrike">
                <a:solidFill>
                  <a:srgbClr val="FFC00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"I appeal to You. The people have committed a terrible sin by making a golden idol." </a:t>
            </a:r>
            <a:endParaRPr lang="en-US" b="0">
              <a:solidFill>
                <a:srgbClr val="00B0F0"/>
              </a:solidFill>
              <a:effectLst/>
            </a:endParaRPr>
          </a:p>
          <a:p>
            <a:br>
              <a:rPr lang="en-US">
                <a:solidFill>
                  <a:srgbClr val="FFC000"/>
                </a:solidFill>
              </a:rPr>
            </a:br>
            <a:endParaRPr lang="en-US">
              <a:solidFill>
                <a:srgbClr val="FFC000"/>
              </a:solidFill>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86410B46-8EA4-CF3C-6746-81B348CD46A4}"/>
                  </a:ext>
                </a:extLst>
              </p14:cNvPr>
              <p14:cNvContentPartPr/>
              <p14:nvPr/>
            </p14:nvContentPartPr>
            <p14:xfrm>
              <a:off x="3896160" y="1116220"/>
              <a:ext cx="482400" cy="34560"/>
            </p14:xfrm>
          </p:contentPart>
        </mc:Choice>
        <mc:Fallback>
          <p:pic>
            <p:nvPicPr>
              <p:cNvPr id="3" name="Ink 2">
                <a:extLst>
                  <a:ext uri="{FF2B5EF4-FFF2-40B4-BE49-F238E27FC236}">
                    <a16:creationId xmlns:a16="http://schemas.microsoft.com/office/drawing/2014/main" id="{86410B46-8EA4-CF3C-6746-81B348CD46A4}"/>
                  </a:ext>
                </a:extLst>
              </p:cNvPr>
              <p:cNvPicPr/>
              <p:nvPr/>
            </p:nvPicPr>
            <p:blipFill>
              <a:blip r:embed="rId5"/>
              <a:stretch>
                <a:fillRect/>
              </a:stretch>
            </p:blipFill>
            <p:spPr>
              <a:xfrm>
                <a:off x="3878160" y="1098220"/>
                <a:ext cx="518040" cy="70200"/>
              </a:xfrm>
              <a:prstGeom prst="rect">
                <a:avLst/>
              </a:prstGeom>
            </p:spPr>
          </p:pic>
        </mc:Fallback>
      </mc:AlternateContent>
    </p:spTree>
    <p:extLst>
      <p:ext uri="{BB962C8B-B14F-4D97-AF65-F5344CB8AC3E}">
        <p14:creationId xmlns:p14="http://schemas.microsoft.com/office/powerpoint/2010/main" val="1830237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BB90A18-A5F3-20E1-EA4B-853A493634F3}"/>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B81757B-A91D-E87C-E1CC-F471EC664DC6}"/>
              </a:ext>
            </a:extLst>
          </p:cNvPr>
          <p:cNvSpPr/>
          <p:nvPr/>
        </p:nvSpPr>
        <p:spPr>
          <a:xfrm>
            <a:off x="0" y="0"/>
            <a:ext cx="9715500" cy="6346398"/>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2FDCB5F-6380-FE93-5027-5C6A16EAAF2C}"/>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7CFDF2B9-7CE3-EEC0-AF4B-5F52EA521633}"/>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30641DE3-E842-5803-A826-3F0C439D7DD8}"/>
              </a:ext>
            </a:extLst>
          </p:cNvPr>
          <p:cNvGraphicFramePr>
            <a:graphicFrameLocks noGrp="1"/>
          </p:cNvGraphicFramePr>
          <p:nvPr>
            <p:extLst>
              <p:ext uri="{D42A27DB-BD31-4B8C-83A1-F6EECF244321}">
                <p14:modId xmlns:p14="http://schemas.microsoft.com/office/powerpoint/2010/main" val="1630861987"/>
              </p:ext>
            </p:extLst>
          </p:nvPr>
        </p:nvGraphicFramePr>
        <p:xfrm>
          <a:off x="487713" y="142353"/>
          <a:ext cx="8531505" cy="6101080"/>
        </p:xfrm>
        <a:graphic>
          <a:graphicData uri="http://schemas.openxmlformats.org/drawingml/2006/table">
            <a:tbl>
              <a:tblPr/>
              <a:tblGrid>
                <a:gridCol w="2843835">
                  <a:extLst>
                    <a:ext uri="{9D8B030D-6E8A-4147-A177-3AD203B41FA5}">
                      <a16:colId xmlns:a16="http://schemas.microsoft.com/office/drawing/2014/main" val="171138442"/>
                    </a:ext>
                  </a:extLst>
                </a:gridCol>
                <a:gridCol w="2843835">
                  <a:extLst>
                    <a:ext uri="{9D8B030D-6E8A-4147-A177-3AD203B41FA5}">
                      <a16:colId xmlns:a16="http://schemas.microsoft.com/office/drawing/2014/main" val="3375643332"/>
                    </a:ext>
                  </a:extLst>
                </a:gridCol>
                <a:gridCol w="2843835">
                  <a:extLst>
                    <a:ext uri="{9D8B030D-6E8A-4147-A177-3AD203B41FA5}">
                      <a16:colId xmlns:a16="http://schemas.microsoft.com/office/drawing/2014/main" val="1557680302"/>
                    </a:ext>
                  </a:extLst>
                </a:gridCol>
              </a:tblGrid>
              <a:tr h="0">
                <a:tc>
                  <a:txBody>
                    <a:bodyPr/>
                    <a:lstStyle/>
                    <a:p>
                      <a:pPr algn="r" rtl="0" fontAlgn="t"/>
                      <a:r>
                        <a:rPr lang="he-IL" sz="2000" b="1" i="0" u="none" strike="noStrike">
                          <a:solidFill>
                            <a:srgbClr val="00B0F0"/>
                          </a:solidFill>
                          <a:effectLst/>
                          <a:latin typeface="Arial" panose="020B0604020202020204" pitchFamily="34" charset="0"/>
                          <a:cs typeface="+mj-cs"/>
                        </a:rPr>
                        <a:t>﻿ספר ישעיה פרק נה</a:t>
                      </a:r>
                      <a:endParaRPr lang="he-IL" sz="3600">
                        <a:solidFill>
                          <a:srgbClr val="00B0F0"/>
                        </a:solidFill>
                        <a:effectLst/>
                        <a:cs typeface="+mj-cs"/>
                      </a:endParaRPr>
                    </a:p>
                    <a:p>
                      <a:pPr algn="r" rtl="0" fontAlgn="t"/>
                      <a:r>
                        <a:rPr lang="he-IL" sz="2000" b="0" i="0" u="none" strike="noStrike">
                          <a:solidFill>
                            <a:srgbClr val="00B0F0"/>
                          </a:solidFill>
                          <a:effectLst/>
                          <a:latin typeface="Arial" panose="020B0604020202020204" pitchFamily="34" charset="0"/>
                          <a:cs typeface="+mj-cs"/>
                        </a:rPr>
                        <a:t>י</a:t>
                      </a:r>
                      <a:r>
                        <a:rPr lang="he-IL" sz="2000" b="0" i="0" u="none" strike="noStrike">
                          <a:solidFill>
                            <a:schemeClr val="bg1"/>
                          </a:solidFill>
                          <a:effectLst/>
                          <a:latin typeface="Arial" panose="020B0604020202020204" pitchFamily="34" charset="0"/>
                          <a:cs typeface="+mj-cs"/>
                        </a:rPr>
                        <a:t>   כִּי כַּאֲשֶׁר יֵרֵד הַגֶּשֶׁם וְהַשֶּׁלֶג מִן-הַשָּׁמַיִם וְשָׁמָּה לֹא יָשׁוּב כִּי אִם-הִרְוָה אֶת-הָאָרֶץ וְהוֹלִידָהּ וְהִצְמִיחָהּ וְנָתַן זֶרַע לַזֹּרֵעַ וְלֶחֶם לָאֹכֵל: </a:t>
                      </a:r>
                      <a:r>
                        <a:rPr lang="he-IL" sz="2000" b="0" i="0" u="none" strike="noStrike">
                          <a:solidFill>
                            <a:srgbClr val="00B0F0"/>
                          </a:solidFill>
                          <a:effectLst/>
                          <a:latin typeface="Arial" panose="020B0604020202020204" pitchFamily="34" charset="0"/>
                          <a:cs typeface="+mj-cs"/>
                        </a:rPr>
                        <a:t>יא</a:t>
                      </a:r>
                      <a:r>
                        <a:rPr lang="he-IL" sz="2000" b="0" i="0" u="none" strike="noStrike">
                          <a:solidFill>
                            <a:schemeClr val="bg1"/>
                          </a:solidFill>
                          <a:effectLst/>
                          <a:latin typeface="Arial" panose="020B0604020202020204" pitchFamily="34" charset="0"/>
                          <a:cs typeface="+mj-cs"/>
                        </a:rPr>
                        <a:t>   כֵּן יִהְיֶה דְבָרִי אֲשֶׁר יֵצֵא מִפִּי לֹא-יָשׁוּב אֵלַי רֵיקָם כִּי אִם-עָשָֹה אֶת-אֲשֶׁר חָפַצְתִּי וְהִצְלִיחַ אֲשֶׁר שְׁלַחְתִּיו: </a:t>
                      </a:r>
                      <a:r>
                        <a:rPr lang="he-IL" sz="2000" b="0" i="0" u="none" strike="noStrike">
                          <a:solidFill>
                            <a:srgbClr val="00B0F0"/>
                          </a:solidFill>
                          <a:effectLst/>
                          <a:latin typeface="Arial" panose="020B0604020202020204" pitchFamily="34" charset="0"/>
                          <a:cs typeface="+mj-cs"/>
                        </a:rPr>
                        <a:t>יב</a:t>
                      </a:r>
                      <a:r>
                        <a:rPr lang="he-IL" sz="2000" b="0" i="0" u="none" strike="noStrike">
                          <a:solidFill>
                            <a:schemeClr val="bg1"/>
                          </a:solidFill>
                          <a:effectLst/>
                          <a:latin typeface="Arial" panose="020B0604020202020204" pitchFamily="34" charset="0"/>
                          <a:cs typeface="+mj-cs"/>
                        </a:rPr>
                        <a:t>   כִּי-בְשִֹמְחָה תֵצֵאוּ וּבְשָׁלוֹם תּוּבָלוּן הֶהָרִים וְהַגְּבָעוֹת יִפְצְחוּ לִפְנֵיכֶם רִנָּה וְכָל-עֲצֵי הַשָּׂדֶה יִמְחֲאוּ-כָף: </a:t>
                      </a:r>
                      <a:r>
                        <a:rPr lang="he-IL" sz="2000" b="0" i="0" u="none" strike="noStrike">
                          <a:solidFill>
                            <a:srgbClr val="00B0F0"/>
                          </a:solidFill>
                          <a:effectLst/>
                          <a:latin typeface="Arial" panose="020B0604020202020204" pitchFamily="34" charset="0"/>
                          <a:cs typeface="+mj-cs"/>
                        </a:rPr>
                        <a:t>יג</a:t>
                      </a:r>
                      <a:r>
                        <a:rPr lang="he-IL" sz="2000" b="0" i="0" u="none" strike="noStrike">
                          <a:solidFill>
                            <a:schemeClr val="bg1"/>
                          </a:solidFill>
                          <a:effectLst/>
                          <a:latin typeface="Arial" panose="020B0604020202020204" pitchFamily="34" charset="0"/>
                          <a:cs typeface="+mj-cs"/>
                        </a:rPr>
                        <a:t>   תַּחַת הַנַּעֲצוּץ יַעֲלֶה בְרוֹשׁ  ְתַחַת [וְתַחַת] הַסִּרְפָּד יַעֲלֶה הֲדַס וְהָיָה לַיהֹוָה לְשֵׁם לְאוֹת עוֹלָם לֹא יִכָּרֵת:       </a:t>
                      </a:r>
                      <a:endParaRPr lang="he-IL" sz="3600">
                        <a:solidFill>
                          <a:schemeClr val="bg1"/>
                        </a:solidFill>
                        <a:effectLst/>
                        <a:cs typeface="+mj-cs"/>
                      </a:endParaRPr>
                    </a:p>
                    <a:p>
                      <a:pPr fontAlgn="t"/>
                      <a:br>
                        <a:rPr lang="he-IL" sz="3600">
                          <a:solidFill>
                            <a:schemeClr val="bg1"/>
                          </a:solidFill>
                          <a:effectLst/>
                          <a:cs typeface="+mj-cs"/>
                        </a:rPr>
                      </a:b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000" b="1" i="0" u="none" strike="noStrike">
                          <a:solidFill>
                            <a:srgbClr val="00B0F0"/>
                          </a:solidFill>
                          <a:effectLst/>
                          <a:latin typeface="Arial" panose="020B0604020202020204" pitchFamily="34" charset="0"/>
                          <a:cs typeface="+mj-cs"/>
                        </a:rPr>
                        <a:t>לוגוס</a:t>
                      </a:r>
                      <a:endParaRPr lang="he-IL" sz="3600">
                        <a:solidFill>
                          <a:srgbClr val="00B0F0"/>
                        </a:solidFill>
                        <a:effectLst/>
                        <a:cs typeface="+mj-cs"/>
                      </a:endParaRPr>
                    </a:p>
                    <a:p>
                      <a:pPr algn="r" rtl="1" fontAlgn="t"/>
                      <a:r>
                        <a:rPr lang="he-IL" sz="2000" b="0" i="0" u="none" strike="noStrike">
                          <a:solidFill>
                            <a:srgbClr val="00B0F0"/>
                          </a:solidFill>
                          <a:effectLst/>
                          <a:latin typeface="Arial" panose="020B0604020202020204" pitchFamily="34" charset="0"/>
                          <a:cs typeface="+mj-cs"/>
                        </a:rPr>
                        <a:t>י</a:t>
                      </a:r>
                      <a:r>
                        <a:rPr lang="he-IL" sz="2000" b="0" i="0" u="none" strike="noStrike">
                          <a:solidFill>
                            <a:schemeClr val="bg1"/>
                          </a:solidFill>
                          <a:effectLst/>
                          <a:latin typeface="Arial" panose="020B0604020202020204" pitchFamily="34" charset="0"/>
                          <a:cs typeface="+mj-cs"/>
                        </a:rPr>
                        <a:t>     אְרֵי כְמָא דְנָחֵית מִטרָא וְתַלגָא מִן שְמַיָא וּלתַמָן לָא אִפשָר לֵיה דִיתוּב אְלָהֵין מְרַוֵי יָת אַרעָא וּמרַבֵי לַה וּמֹועֵילַה וְיָהֵיב בַר זַרעָא ‭&gt;‬כְמִיסַת‭‬‭&lt;‬ לְזָרַע וְלַחמָא כְמִסַת לְאָכֵיל׃ </a:t>
                      </a:r>
                      <a:r>
                        <a:rPr lang="he-IL" sz="2000" b="0" i="0" u="none" strike="noStrike">
                          <a:solidFill>
                            <a:srgbClr val="00B0F0"/>
                          </a:solidFill>
                          <a:effectLst/>
                          <a:latin typeface="Arial" panose="020B0604020202020204" pitchFamily="34" charset="0"/>
                          <a:cs typeface="+mj-cs"/>
                        </a:rPr>
                        <a:t>יא</a:t>
                      </a:r>
                      <a:r>
                        <a:rPr lang="he-IL" sz="2000" b="0" i="0" u="none" strike="noStrike">
                          <a:solidFill>
                            <a:schemeClr val="bg1"/>
                          </a:solidFill>
                          <a:effectLst/>
                          <a:latin typeface="Arial" panose="020B0604020202020204" pitchFamily="34" charset="0"/>
                          <a:cs typeface="+mj-cs"/>
                        </a:rPr>
                        <a:t>     כֵין הָוֵי פִתגָם טוּבִי דְנָפֵיק מִן קֳדָמַי לָא אִפשָר דִיתוּב לִקדָמַי רֵיקָן אְלָהֵין עָבֵיד יָת דִרעֵינָא וּמַצלַח לְדִשלַחנָא לֵיה׃ </a:t>
                      </a:r>
                      <a:r>
                        <a:rPr lang="he-IL" sz="2000" b="0" i="0" u="none" strike="noStrike">
                          <a:solidFill>
                            <a:srgbClr val="00B0F0"/>
                          </a:solidFill>
                          <a:effectLst/>
                          <a:latin typeface="Arial" panose="020B0604020202020204" pitchFamily="34" charset="0"/>
                          <a:cs typeface="+mj-cs"/>
                        </a:rPr>
                        <a:t>יב</a:t>
                      </a:r>
                      <a:r>
                        <a:rPr lang="he-IL" sz="2000" b="0" i="0" u="none" strike="noStrike">
                          <a:solidFill>
                            <a:schemeClr val="bg1"/>
                          </a:solidFill>
                          <a:effectLst/>
                          <a:latin typeface="Arial" panose="020B0604020202020204" pitchFamily="34" charset="0"/>
                          <a:cs typeface="+mj-cs"/>
                        </a:rPr>
                        <a:t>     אְרֵי בְחַדוָא תִיפְקוּן מִבֵינֵי עַמְמַיָא וּבִשלָמָא תִתֹובְלוּן לַאֲרַעכֹון טוּרַיָא וְרָמָתָא יְבוּעוּן קֳדָמֵיכֹון תֻשבְחָא וְכָל אִילָנֵי חַקלָא יְשַעֲנוּן בְעַנפְהֹון </a:t>
                      </a:r>
                      <a:r>
                        <a:rPr lang="he-IL" sz="2000" b="0" i="0" u="none" strike="noStrike">
                          <a:solidFill>
                            <a:srgbClr val="00B0F0"/>
                          </a:solidFill>
                          <a:effectLst/>
                          <a:latin typeface="Arial" panose="020B0604020202020204" pitchFamily="34" charset="0"/>
                          <a:cs typeface="+mj-cs"/>
                        </a:rPr>
                        <a:t>יג</a:t>
                      </a:r>
                      <a:r>
                        <a:rPr lang="he-IL" sz="2000" b="0" i="0" u="none" strike="noStrike">
                          <a:solidFill>
                            <a:schemeClr val="bg1"/>
                          </a:solidFill>
                          <a:effectLst/>
                          <a:latin typeface="Arial" panose="020B0604020202020204" pitchFamily="34" charset="0"/>
                          <a:cs typeface="+mj-cs"/>
                        </a:rPr>
                        <a:t>     חְלָף רַשִיעַיָא יִתקַיְימוּן צַדִיקַיָא וּחלָף חַייָבַיָא יִתקַיְימוּן דָחְלֵי חִטאָה וִיהֵי קֳדָם יוי לְאָת לְשוּם עָלַם דְלָא יִפסוּק׃</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000" b="1" i="0" u="none" strike="noStrike">
                          <a:solidFill>
                            <a:srgbClr val="00B0F0"/>
                          </a:solidFill>
                          <a:effectLst/>
                          <a:latin typeface="Arial" panose="020B0604020202020204" pitchFamily="34" charset="0"/>
                          <a:cs typeface="+mj-cs"/>
                        </a:rPr>
                        <a:t>ספריה</a:t>
                      </a:r>
                      <a:endParaRPr lang="he-IL" sz="3600">
                        <a:solidFill>
                          <a:srgbClr val="00B0F0"/>
                        </a:solidFill>
                        <a:effectLst/>
                        <a:cs typeface="+mj-cs"/>
                      </a:endParaRPr>
                    </a:p>
                    <a:p>
                      <a:pPr algn="r" rtl="1" fontAlgn="t"/>
                      <a:r>
                        <a:rPr lang="he-IL" sz="2000" b="0" i="0" u="none" strike="noStrike">
                          <a:solidFill>
                            <a:srgbClr val="00B0F0"/>
                          </a:solidFill>
                          <a:effectLst/>
                          <a:latin typeface="Arial" panose="020B0604020202020204" pitchFamily="34" charset="0"/>
                          <a:cs typeface="+mj-cs"/>
                        </a:rPr>
                        <a:t>י</a:t>
                      </a:r>
                      <a:r>
                        <a:rPr lang="he-IL" sz="2000" b="0" i="0" u="none" strike="noStrike">
                          <a:solidFill>
                            <a:schemeClr val="bg1"/>
                          </a:solidFill>
                          <a:effectLst/>
                          <a:latin typeface="Arial" panose="020B0604020202020204" pitchFamily="34" charset="0"/>
                          <a:cs typeface="+mj-cs"/>
                        </a:rPr>
                        <a:t>     אְרֵי כְמָא דְנָחֵית מִטרָא וְתַלגָא מִן שְמַיָא וּלתַמָן לָא אִפשָר לֵיה דִיתוּב אְלָהֵין מְרַוֵי יָת אַרעָא וּמרַבֵי לַה וּמֹועֵילַה וְיָהֵיב בַר זַרעָא ‭&gt;‬כְמִיסַת‭‬‭&lt;‬ לְזָרַע וְלַחמָא כְמִסַת לְאָכֵיל׃ </a:t>
                      </a:r>
                      <a:r>
                        <a:rPr lang="he-IL" sz="2000" b="0" i="0" u="none" strike="noStrike">
                          <a:solidFill>
                            <a:srgbClr val="00B0F0"/>
                          </a:solidFill>
                          <a:effectLst/>
                          <a:latin typeface="Arial" panose="020B0604020202020204" pitchFamily="34" charset="0"/>
                          <a:cs typeface="+mj-cs"/>
                        </a:rPr>
                        <a:t>יא</a:t>
                      </a:r>
                      <a:r>
                        <a:rPr lang="he-IL" sz="2000" b="0" i="0" u="none" strike="noStrike">
                          <a:solidFill>
                            <a:schemeClr val="bg1"/>
                          </a:solidFill>
                          <a:effectLst/>
                          <a:latin typeface="Arial" panose="020B0604020202020204" pitchFamily="34" charset="0"/>
                          <a:cs typeface="+mj-cs"/>
                        </a:rPr>
                        <a:t>     כֵין הָוֵי פִתגָם טוּבִי דְנָפֵיק מִן קֳדָמַי לָא אִפשָר דִיתוּב לִקדָמַי רֵיקָן אְלָהֵין עָבֵיד יָת דִרעֵינָא וּמַצלַח לְדִשלַחנָא לֵיה׃ </a:t>
                      </a:r>
                      <a:r>
                        <a:rPr lang="he-IL" sz="2000" b="0" i="0" u="none" strike="noStrike">
                          <a:solidFill>
                            <a:srgbClr val="00B0F0"/>
                          </a:solidFill>
                          <a:effectLst/>
                          <a:latin typeface="Arial" panose="020B0604020202020204" pitchFamily="34" charset="0"/>
                          <a:cs typeface="+mj-cs"/>
                        </a:rPr>
                        <a:t>יב</a:t>
                      </a:r>
                      <a:r>
                        <a:rPr lang="he-IL" sz="2000" b="0" i="0" u="none" strike="noStrike">
                          <a:solidFill>
                            <a:schemeClr val="bg1"/>
                          </a:solidFill>
                          <a:effectLst/>
                          <a:latin typeface="Arial" panose="020B0604020202020204" pitchFamily="34" charset="0"/>
                          <a:cs typeface="+mj-cs"/>
                        </a:rPr>
                        <a:t>     אְרֵי בְחַדוָא תִיפְקוּן מִבֵינֵי עַמְמַיָא וּבִשלָמָא תִתֹובְלוּן לַאֲרַעכֹון טוּרַיָא וְרָמָתָא יְבוּעוּן קֳדָמֵיכֹון תֻשבְחָא וְכָל אִילָנֵי חַקלָא יְשַעֲנוּן בְעַנפְהֹון </a:t>
                      </a:r>
                      <a:r>
                        <a:rPr lang="he-IL" sz="2000" b="0" i="0" u="none" strike="noStrike">
                          <a:solidFill>
                            <a:srgbClr val="00B0F0"/>
                          </a:solidFill>
                          <a:effectLst/>
                          <a:latin typeface="Arial" panose="020B0604020202020204" pitchFamily="34" charset="0"/>
                          <a:cs typeface="+mj-cs"/>
                        </a:rPr>
                        <a:t>יג</a:t>
                      </a:r>
                      <a:r>
                        <a:rPr lang="he-IL" sz="2000" b="0" i="0" u="none" strike="noStrike">
                          <a:solidFill>
                            <a:schemeClr val="bg1"/>
                          </a:solidFill>
                          <a:effectLst/>
                          <a:latin typeface="Arial" panose="020B0604020202020204" pitchFamily="34" charset="0"/>
                          <a:cs typeface="+mj-cs"/>
                        </a:rPr>
                        <a:t>     חְלָף רַשִיעַיָא יִתקַיְימוּן צַדִיקַיָא וּחלָף חַייָבַיָא יִתקַיְימוּן דָחְלֵי חִטאָה וִיהֵי קֳדָם יוי לְאָת לְשוּם עָלַם דְלָא יִפסוּק׃</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1803302"/>
                  </a:ext>
                </a:extLst>
              </a:tr>
            </a:tbl>
          </a:graphicData>
        </a:graphic>
      </p:graphicFrame>
    </p:spTree>
    <p:extLst>
      <p:ext uri="{BB962C8B-B14F-4D97-AF65-F5344CB8AC3E}">
        <p14:creationId xmlns:p14="http://schemas.microsoft.com/office/powerpoint/2010/main" val="1500453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79D91AB-6F46-8DDB-66B1-FF9DB5705A07}"/>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EEDA0D1-4EFF-7D47-D451-85D41B118938}"/>
              </a:ext>
            </a:extLst>
          </p:cNvPr>
          <p:cNvSpPr/>
          <p:nvPr/>
        </p:nvSpPr>
        <p:spPr>
          <a:xfrm>
            <a:off x="0" y="0"/>
            <a:ext cx="9715500" cy="6346398"/>
          </a:xfrm>
          <a:prstGeom prst="roundRect">
            <a:avLst/>
          </a:prstGeom>
          <a:solidFill>
            <a:schemeClr val="tx1">
              <a:alpha val="7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B32980E-021B-AFCE-0A3A-BA373BD90AF9}"/>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12ADFC8D-3705-A68A-B723-FDF8709089B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F1653288-4422-96BA-FFC5-0FF70BF62891}"/>
              </a:ext>
            </a:extLst>
          </p:cNvPr>
          <p:cNvSpPr txBox="1"/>
          <p:nvPr/>
        </p:nvSpPr>
        <p:spPr>
          <a:xfrm>
            <a:off x="729205" y="662037"/>
            <a:ext cx="8411901" cy="4524315"/>
          </a:xfrm>
          <a:prstGeom prst="rect">
            <a:avLst/>
          </a:prstGeom>
          <a:noFill/>
        </p:spPr>
        <p:txBody>
          <a:bodyPr wrap="square">
            <a:spAutoFit/>
          </a:bodyPr>
          <a:lstStyle/>
          <a:p>
            <a:pPr algn="ctr" rtl="0"/>
            <a:r>
              <a:rPr lang="en-US" sz="2000" b="1" i="0" u="none" strike="noStrike">
                <a:solidFill>
                  <a:srgbClr val="FFC000"/>
                </a:solidFill>
                <a:effectLst/>
                <a:latin typeface="Arial" panose="020B0604020202020204" pitchFamily="34" charset="0"/>
              </a:rPr>
              <a:t>Aramaic Text (Targum Jonathan) Comparison</a:t>
            </a:r>
          </a:p>
          <a:p>
            <a:pPr algn="ctr" rtl="0"/>
            <a:endParaRPr lang="en-US" b="0">
              <a:solidFill>
                <a:srgbClr val="FFC000"/>
              </a:solidFill>
              <a:effectLst/>
            </a:endParaRPr>
          </a:p>
          <a:p>
            <a:pPr rtl="0"/>
            <a:r>
              <a:rPr lang="en-US" sz="1800" b="0" i="0" u="sng">
                <a:solidFill>
                  <a:srgbClr val="92D050"/>
                </a:solidFill>
                <a:effectLst/>
                <a:latin typeface="Arial" panose="020B0604020202020204" pitchFamily="34" charset="0"/>
              </a:rPr>
              <a:t>Aramaic:</a:t>
            </a:r>
            <a:endParaRPr lang="en-US" b="0">
              <a:solidFill>
                <a:srgbClr val="92D050"/>
              </a:solidFill>
              <a:effectLst/>
            </a:endParaRPr>
          </a:p>
          <a:p>
            <a:pPr rtl="0"/>
            <a:r>
              <a:rPr lang="he-IL" sz="1800" b="0" i="0" u="none" strike="noStrike">
                <a:solidFill>
                  <a:srgbClr val="FFFF00"/>
                </a:solidFill>
                <a:effectLst/>
                <a:latin typeface="Arial" panose="020B0604020202020204" pitchFamily="34" charset="0"/>
              </a:rPr>
              <a:t>יְבוּעוּן</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rejoice</a:t>
            </a:r>
            <a:r>
              <a:rPr lang="en-US" sz="1800" b="0" i="0" u="none" strike="noStrike">
                <a:solidFill>
                  <a:srgbClr val="FFC000"/>
                </a:solidFill>
                <a:effectLst/>
                <a:latin typeface="Arial" panose="020B0604020202020204" pitchFamily="34" charset="0"/>
              </a:rPr>
              <a:t>) in verse 12 emphasizes the joy that comes with redemption. The Hebrew text mentions </a:t>
            </a:r>
            <a:r>
              <a:rPr lang="en-US" sz="1800" b="0" i="0" u="none" strike="noStrike">
                <a:solidFill>
                  <a:srgbClr val="00B0F0"/>
                </a:solidFill>
                <a:effectLst/>
                <a:latin typeface="Arial" panose="020B0604020202020204" pitchFamily="34" charset="0"/>
              </a:rPr>
              <a:t>"rejoicing and dancing," </a:t>
            </a:r>
            <a:r>
              <a:rPr lang="en-US" sz="1800" b="0" i="0" u="none" strike="noStrike">
                <a:solidFill>
                  <a:srgbClr val="FFC000"/>
                </a:solidFill>
                <a:effectLst/>
                <a:latin typeface="Arial" panose="020B0604020202020204" pitchFamily="34" charset="0"/>
              </a:rPr>
              <a:t>while the Targum Jonathan adds the word</a:t>
            </a:r>
            <a:r>
              <a:rPr lang="he-IL" sz="1800" b="0" i="0" u="none" strike="noStrike">
                <a:solidFill>
                  <a:srgbClr val="FFFF00"/>
                </a:solidFill>
                <a:effectLst/>
                <a:latin typeface="Arial" panose="020B0604020202020204" pitchFamily="34" charset="0"/>
              </a:rPr>
              <a:t>שִׁירָה</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song</a:t>
            </a:r>
            <a:r>
              <a:rPr lang="en-US" sz="1800" b="0" i="0" u="none" strike="noStrike">
                <a:solidFill>
                  <a:srgbClr val="FFC000"/>
                </a:solidFill>
                <a:effectLst/>
                <a:latin typeface="Arial" panose="020B0604020202020204" pitchFamily="34" charset="0"/>
              </a:rPr>
              <a:t>), which highlights the aspect of praise and thanksgiving in response to God's blessings.</a:t>
            </a:r>
            <a:endParaRPr lang="en-US" b="0">
              <a:solidFill>
                <a:srgbClr val="FFC000"/>
              </a:solidFill>
              <a:effectLst/>
            </a:endParaRPr>
          </a:p>
          <a:p>
            <a:pPr rtl="0"/>
            <a:r>
              <a:rPr lang="he-IL" sz="1800" b="0" i="0" u="none" strike="noStrike">
                <a:solidFill>
                  <a:srgbClr val="FFFF00"/>
                </a:solidFill>
                <a:effectLst/>
                <a:latin typeface="Arial" panose="020B0604020202020204" pitchFamily="34" charset="0"/>
              </a:rPr>
              <a:t>מְרַוֵי</a:t>
            </a:r>
            <a:r>
              <a:rPr lang="he-IL" sz="1800" b="0" i="0" u="none" strike="noStrike">
                <a:solidFill>
                  <a:srgbClr val="FFC0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 (</a:t>
            </a:r>
            <a:r>
              <a:rPr lang="en-US" sz="1800" b="0" i="0" u="none" strike="noStrike">
                <a:solidFill>
                  <a:srgbClr val="00B0F0"/>
                </a:solidFill>
                <a:effectLst/>
                <a:latin typeface="Arial" panose="020B0604020202020204" pitchFamily="34" charset="0"/>
              </a:rPr>
              <a:t>watered</a:t>
            </a:r>
            <a:r>
              <a:rPr lang="en-US" sz="1800" b="0" i="0" u="none" strike="noStrike">
                <a:solidFill>
                  <a:srgbClr val="FFC000"/>
                </a:solidFill>
                <a:effectLst/>
                <a:latin typeface="Arial" panose="020B0604020202020204" pitchFamily="34" charset="0"/>
              </a:rPr>
              <a:t>) in verse 10, illustrating the nourishing effect of God's word, similar to how rain and snow water the earth.</a:t>
            </a:r>
            <a:endParaRPr lang="en-US" b="0">
              <a:solidFill>
                <a:srgbClr val="FFC000"/>
              </a:solidFill>
              <a:effectLst/>
            </a:endParaRPr>
          </a:p>
          <a:p>
            <a:pPr rtl="0"/>
            <a:br>
              <a:rPr lang="en-US" b="0">
                <a:solidFill>
                  <a:srgbClr val="92D050"/>
                </a:solidFill>
                <a:effectLst/>
              </a:rPr>
            </a:br>
            <a:r>
              <a:rPr lang="en-US" sz="1800" b="0" i="0" u="sng">
                <a:solidFill>
                  <a:srgbClr val="92D050"/>
                </a:solidFill>
                <a:effectLst/>
                <a:latin typeface="Arial" panose="020B0604020202020204" pitchFamily="34" charset="0"/>
              </a:rPr>
              <a:t>Hebrew:</a:t>
            </a:r>
            <a:endParaRPr lang="en-US" b="0">
              <a:solidFill>
                <a:srgbClr val="92D050"/>
              </a:solidFill>
              <a:effectLst/>
            </a:endParaRPr>
          </a:p>
          <a:p>
            <a:pPr rtl="0"/>
            <a:r>
              <a:rPr lang="he-IL" sz="1800" b="0" i="0" u="none" strike="noStrike">
                <a:solidFill>
                  <a:srgbClr val="FFFF00"/>
                </a:solidFill>
                <a:effectLst/>
                <a:latin typeface="Arial" panose="020B0604020202020204" pitchFamily="34" charset="0"/>
              </a:rPr>
              <a:t>כִּי כַאֲשֶׁר יֵרֵד הַגֶּשֶׁם וְהַשֶּׁלֶג מִן-הַשָּׁמַיִם </a:t>
            </a:r>
            <a:r>
              <a:rPr lang="en-US" sz="1800" b="0" i="0" u="none" strike="noStrike">
                <a:solidFill>
                  <a:srgbClr val="FFFF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a:t>
            </a:r>
            <a:r>
              <a:rPr lang="en-US" sz="1800" b="0" i="0" u="none" strike="noStrike">
                <a:solidFill>
                  <a:srgbClr val="00B0F0"/>
                </a:solidFill>
                <a:effectLst/>
                <a:latin typeface="Arial" panose="020B0604020202020204" pitchFamily="34" charset="0"/>
              </a:rPr>
              <a:t>As the rain and the snow come down from heaven</a:t>
            </a:r>
            <a:r>
              <a:rPr lang="en-US" sz="1800" b="0" i="0" u="none" strike="noStrike">
                <a:solidFill>
                  <a:srgbClr val="FFC000"/>
                </a:solidFill>
                <a:effectLst/>
                <a:latin typeface="Arial" panose="020B0604020202020204" pitchFamily="34" charset="0"/>
              </a:rPr>
              <a:t>): This emphasizes the source of sustenance and life, linking it to God's provision.</a:t>
            </a:r>
            <a:endParaRPr lang="en-US" b="0">
              <a:solidFill>
                <a:srgbClr val="FFC000"/>
              </a:solidFill>
              <a:effectLst/>
            </a:endParaRPr>
          </a:p>
          <a:p>
            <a:pPr rtl="0"/>
            <a:r>
              <a:rPr lang="he-IL" sz="1800" b="0" i="0" u="none" strike="noStrike">
                <a:solidFill>
                  <a:srgbClr val="FFFF00"/>
                </a:solidFill>
                <a:effectLst/>
                <a:latin typeface="Arial" panose="020B0604020202020204" pitchFamily="34" charset="0"/>
              </a:rPr>
              <a:t>וְנָתַן זֶרַע לַזֹּרֵעַ וְלֶחֶם לָאֹכֵל </a:t>
            </a:r>
            <a:r>
              <a:rPr lang="en-US" sz="1800" b="0" i="0" u="none" strike="noStrike">
                <a:solidFill>
                  <a:srgbClr val="FFFF00"/>
                </a:solidFill>
                <a:effectLst/>
                <a:latin typeface="Arial" panose="020B0604020202020204" pitchFamily="34" charset="0"/>
              </a:rPr>
              <a:t> </a:t>
            </a:r>
            <a:r>
              <a:rPr lang="en-US" sz="1800" b="0" i="0" u="none" strike="noStrike">
                <a:solidFill>
                  <a:srgbClr val="FFC000"/>
                </a:solidFill>
                <a:effectLst/>
                <a:latin typeface="Arial" panose="020B0604020202020204" pitchFamily="34" charset="0"/>
              </a:rPr>
              <a:t>(</a:t>
            </a:r>
            <a:r>
              <a:rPr lang="en-US" sz="1800" b="0" i="0" u="none" strike="noStrike">
                <a:solidFill>
                  <a:srgbClr val="00B0F0"/>
                </a:solidFill>
                <a:effectLst/>
                <a:latin typeface="Arial" panose="020B0604020202020204" pitchFamily="34" charset="0"/>
              </a:rPr>
              <a:t>providing seed to the sower and bread to the eater</a:t>
            </a:r>
            <a:r>
              <a:rPr lang="en-US" sz="1800" b="0" i="0" u="none" strike="noStrike">
                <a:solidFill>
                  <a:srgbClr val="FFC000"/>
                </a:solidFill>
                <a:effectLst/>
                <a:latin typeface="Arial" panose="020B0604020202020204" pitchFamily="34" charset="0"/>
              </a:rPr>
              <a:t>): Highlights God’s provision for future and immediate needs.</a:t>
            </a:r>
            <a:endParaRPr lang="en-US"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25CB41AF-1951-2B03-7075-FC0F62181BD7}"/>
                  </a:ext>
                </a:extLst>
              </p14:cNvPr>
              <p14:cNvContentPartPr/>
              <p14:nvPr/>
            </p14:nvContentPartPr>
            <p14:xfrm>
              <a:off x="790440" y="1832260"/>
              <a:ext cx="568440" cy="42840"/>
            </p14:xfrm>
          </p:contentPart>
        </mc:Choice>
        <mc:Fallback>
          <p:pic>
            <p:nvPicPr>
              <p:cNvPr id="3" name="Ink 2">
                <a:extLst>
                  <a:ext uri="{FF2B5EF4-FFF2-40B4-BE49-F238E27FC236}">
                    <a16:creationId xmlns:a16="http://schemas.microsoft.com/office/drawing/2014/main" id="{25CB41AF-1951-2B03-7075-FC0F62181BD7}"/>
                  </a:ext>
                </a:extLst>
              </p:cNvPr>
              <p:cNvPicPr/>
              <p:nvPr/>
            </p:nvPicPr>
            <p:blipFill>
              <a:blip r:embed="rId5"/>
              <a:stretch>
                <a:fillRect/>
              </a:stretch>
            </p:blipFill>
            <p:spPr>
              <a:xfrm>
                <a:off x="772440" y="1814620"/>
                <a:ext cx="6040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14BF615-D01B-2C31-B4D0-0E35E22CCBE3}"/>
                  </a:ext>
                </a:extLst>
              </p14:cNvPr>
              <p14:cNvContentPartPr/>
              <p14:nvPr/>
            </p14:nvContentPartPr>
            <p14:xfrm>
              <a:off x="3345360" y="2086060"/>
              <a:ext cx="1693800" cy="143640"/>
            </p14:xfrm>
          </p:contentPart>
        </mc:Choice>
        <mc:Fallback>
          <p:pic>
            <p:nvPicPr>
              <p:cNvPr id="4" name="Ink 3">
                <a:extLst>
                  <a:ext uri="{FF2B5EF4-FFF2-40B4-BE49-F238E27FC236}">
                    <a16:creationId xmlns:a16="http://schemas.microsoft.com/office/drawing/2014/main" id="{014BF615-D01B-2C31-B4D0-0E35E22CCBE3}"/>
                  </a:ext>
                </a:extLst>
              </p:cNvPr>
              <p:cNvPicPr/>
              <p:nvPr/>
            </p:nvPicPr>
            <p:blipFill>
              <a:blip r:embed="rId7"/>
              <a:stretch>
                <a:fillRect/>
              </a:stretch>
            </p:blipFill>
            <p:spPr>
              <a:xfrm>
                <a:off x="3327360" y="2068420"/>
                <a:ext cx="17294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1D9B5388-F19E-C85D-7BD0-AEB52D945606}"/>
                  </a:ext>
                </a:extLst>
              </p14:cNvPr>
              <p14:cNvContentPartPr/>
              <p14:nvPr/>
            </p14:nvContentPartPr>
            <p14:xfrm>
              <a:off x="1770360" y="2353540"/>
              <a:ext cx="804600" cy="43560"/>
            </p14:xfrm>
          </p:contentPart>
        </mc:Choice>
        <mc:Fallback>
          <p:pic>
            <p:nvPicPr>
              <p:cNvPr id="7" name="Ink 6">
                <a:extLst>
                  <a:ext uri="{FF2B5EF4-FFF2-40B4-BE49-F238E27FC236}">
                    <a16:creationId xmlns:a16="http://schemas.microsoft.com/office/drawing/2014/main" id="{1D9B5388-F19E-C85D-7BD0-AEB52D945606}"/>
                  </a:ext>
                </a:extLst>
              </p:cNvPr>
              <p:cNvPicPr/>
              <p:nvPr/>
            </p:nvPicPr>
            <p:blipFill>
              <a:blip r:embed="rId9"/>
              <a:stretch>
                <a:fillRect/>
              </a:stretch>
            </p:blipFill>
            <p:spPr>
              <a:xfrm>
                <a:off x="1752720" y="2335540"/>
                <a:ext cx="8402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E8210CAC-B5DE-42CC-6681-03EECE9F828D}"/>
                  </a:ext>
                </a:extLst>
              </p14:cNvPr>
              <p14:cNvContentPartPr/>
              <p14:nvPr/>
            </p14:nvContentPartPr>
            <p14:xfrm>
              <a:off x="1437000" y="2932780"/>
              <a:ext cx="520560" cy="41760"/>
            </p14:xfrm>
          </p:contentPart>
        </mc:Choice>
        <mc:Fallback>
          <p:pic>
            <p:nvPicPr>
              <p:cNvPr id="9" name="Ink 8">
                <a:extLst>
                  <a:ext uri="{FF2B5EF4-FFF2-40B4-BE49-F238E27FC236}">
                    <a16:creationId xmlns:a16="http://schemas.microsoft.com/office/drawing/2014/main" id="{E8210CAC-B5DE-42CC-6681-03EECE9F828D}"/>
                  </a:ext>
                </a:extLst>
              </p:cNvPr>
              <p:cNvPicPr/>
              <p:nvPr/>
            </p:nvPicPr>
            <p:blipFill>
              <a:blip r:embed="rId11"/>
              <a:stretch>
                <a:fillRect/>
              </a:stretch>
            </p:blipFill>
            <p:spPr>
              <a:xfrm>
                <a:off x="1419000" y="2914780"/>
                <a:ext cx="556200" cy="77400"/>
              </a:xfrm>
              <a:prstGeom prst="rect">
                <a:avLst/>
              </a:prstGeom>
            </p:spPr>
          </p:pic>
        </mc:Fallback>
      </mc:AlternateContent>
    </p:spTree>
    <p:extLst>
      <p:ext uri="{BB962C8B-B14F-4D97-AF65-F5344CB8AC3E}">
        <p14:creationId xmlns:p14="http://schemas.microsoft.com/office/powerpoint/2010/main" val="1906850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25E3F05-C8EF-B42F-7702-0FBF38EF120B}"/>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FC3938A-5A56-7F97-34CC-DF85D95CB5BB}"/>
              </a:ext>
            </a:extLst>
          </p:cNvPr>
          <p:cNvSpPr/>
          <p:nvPr/>
        </p:nvSpPr>
        <p:spPr>
          <a:xfrm>
            <a:off x="0" y="0"/>
            <a:ext cx="12192000" cy="63463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E28AC26-E062-4CBA-6B54-E8C9B3285F81}"/>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0982FDCE-FF0F-7E2C-CB80-C56C4617126A}"/>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E39F9C50-2E79-4497-DD96-EFD686E50860}"/>
              </a:ext>
            </a:extLst>
          </p:cNvPr>
          <p:cNvSpPr txBox="1"/>
          <p:nvPr/>
        </p:nvSpPr>
        <p:spPr>
          <a:xfrm>
            <a:off x="349250" y="209668"/>
            <a:ext cx="11618973" cy="5847755"/>
          </a:xfrm>
          <a:prstGeom prst="rect">
            <a:avLst/>
          </a:prstGeom>
          <a:noFill/>
        </p:spPr>
        <p:txBody>
          <a:bodyPr wrap="square">
            <a:spAutoFit/>
          </a:bodyPr>
          <a:lstStyle/>
          <a:p>
            <a:pPr rtl="0"/>
            <a:r>
              <a:rPr lang="en-US" sz="2400" b="1" i="0" u="none" strike="noStrike">
                <a:solidFill>
                  <a:srgbClr val="FFC000"/>
                </a:solidFill>
                <a:effectLst/>
                <a:latin typeface="Arial" panose="020B0604020202020204" pitchFamily="34" charset="0"/>
              </a:rPr>
              <a:t>Midrash Tanchuma Buber, Bechukotai 5:1</a:t>
            </a:r>
            <a:endParaRPr lang="en-US" sz="2400" b="0">
              <a:solidFill>
                <a:srgbClr val="FFC000"/>
              </a:solidFill>
              <a:effectLst/>
            </a:endParaRPr>
          </a:p>
          <a:p>
            <a:pPr rtl="0"/>
            <a:r>
              <a:rPr lang="he-IL" sz="1400" b="0" i="0" u="none" strike="noStrike">
                <a:solidFill>
                  <a:srgbClr val="FFC000"/>
                </a:solidFill>
                <a:effectLst/>
                <a:latin typeface="Arial" panose="020B0604020202020204" pitchFamily="34" charset="0"/>
              </a:rPr>
              <a:t>[</a:t>
            </a:r>
            <a:r>
              <a:rPr lang="en-US" sz="1400" b="0" i="0" u="none" strike="noStrike">
                <a:solidFill>
                  <a:srgbClr val="FFC000"/>
                </a:solidFill>
                <a:effectLst/>
                <a:latin typeface="Arial" panose="020B0604020202020204" pitchFamily="34" charset="0"/>
              </a:rPr>
              <a:t>Another interpretation (</a:t>
            </a:r>
            <a:r>
              <a:rPr lang="en-US" sz="1400" b="0" i="0" u="none" strike="noStrike">
                <a:solidFill>
                  <a:srgbClr val="00B0F0"/>
                </a:solidFill>
                <a:effectLst/>
                <a:latin typeface="Arial" panose="020B0604020202020204" pitchFamily="34" charset="0"/>
              </a:rPr>
              <a:t>of Lev. 26:3</a:t>
            </a:r>
            <a:r>
              <a:rPr lang="en-US" sz="1400" b="0" i="0" u="none" strike="noStrike">
                <a:solidFill>
                  <a:srgbClr val="FFC000"/>
                </a:solidFill>
                <a:effectLst/>
                <a:latin typeface="Arial" panose="020B0604020202020204" pitchFamily="34" charset="0"/>
              </a:rPr>
              <a:t>:) IF YOU WALK IN MY STATUTES. What is written there (</a:t>
            </a:r>
            <a:r>
              <a:rPr lang="en-US" sz="1400" b="0" i="0" u="none" strike="noStrike">
                <a:solidFill>
                  <a:srgbClr val="00B0F0"/>
                </a:solidFill>
                <a:effectLst/>
                <a:latin typeface="Arial" panose="020B0604020202020204" pitchFamily="34" charset="0"/>
              </a:rPr>
              <a:t>in vs. 11</a:t>
            </a:r>
            <a:r>
              <a:rPr lang="en-US" sz="1400" b="0" i="0" u="none" strike="noStrike">
                <a:solidFill>
                  <a:srgbClr val="FFC000"/>
                </a:solidFill>
                <a:effectLst/>
                <a:latin typeface="Arial" panose="020B0604020202020204" pitchFamily="34" charset="0"/>
              </a:rPr>
              <a:t>)? THEN I WILL SET MY DWELLING PLACE IN YOUR MIDST. If you fulfill my commandments, I will leave the heavenly beings and come down to dwell among you, as stated (</a:t>
            </a:r>
            <a:r>
              <a:rPr lang="en-US" sz="1400" b="0" i="0" u="none" strike="noStrike">
                <a:solidFill>
                  <a:srgbClr val="00B0F0"/>
                </a:solidFill>
                <a:effectLst/>
                <a:latin typeface="Arial" panose="020B0604020202020204" pitchFamily="34" charset="0"/>
              </a:rPr>
              <a:t>in</a:t>
            </a:r>
            <a:r>
              <a:rPr lang="en-US" sz="1400" b="0" i="0" u="none" strike="noStrike">
                <a:solidFill>
                  <a:srgbClr val="FFC000"/>
                </a:solidFill>
                <a:effectLst/>
                <a:latin typeface="Arial" panose="020B0604020202020204" pitchFamily="34" charset="0"/>
              </a:rPr>
              <a:t> </a:t>
            </a:r>
            <a:r>
              <a:rPr lang="en-US" sz="1400" b="0" i="0" u="none" strike="noStrike">
                <a:solidFill>
                  <a:srgbClr val="00B0F0"/>
                </a:solidFill>
                <a:effectLst/>
                <a:latin typeface="Arial" panose="020B0604020202020204" pitchFamily="34" charset="0"/>
              </a:rPr>
              <a:t>Exod. 29:45</a:t>
            </a:r>
            <a:r>
              <a:rPr lang="en-US" sz="1400" b="0" i="0" u="none" strike="noStrike">
                <a:solidFill>
                  <a:srgbClr val="FFC000"/>
                </a:solidFill>
                <a:effectLst/>
                <a:latin typeface="Arial" panose="020B0604020202020204" pitchFamily="34" charset="0"/>
              </a:rPr>
              <a:t>): AND I WILL DWELL IN THE MIDST OF THE CHILDREN OF ISRAEL. So they came forth from Egypt on this condition: That they build the dwelling place, so that the Divine Presence might dwell among them, as stated (</a:t>
            </a:r>
            <a:r>
              <a:rPr lang="en-US" sz="1400" b="0" i="0" u="none" strike="noStrike">
                <a:solidFill>
                  <a:srgbClr val="00B0F0"/>
                </a:solidFill>
                <a:effectLst/>
                <a:latin typeface="Arial" panose="020B0604020202020204" pitchFamily="34" charset="0"/>
              </a:rPr>
              <a:t>in vs. 46</a:t>
            </a:r>
            <a:r>
              <a:rPr lang="en-US" sz="1400" b="0" i="0" u="none" strike="noStrike">
                <a:solidFill>
                  <a:srgbClr val="FFC000"/>
                </a:solidFill>
                <a:effectLst/>
                <a:latin typeface="Arial" panose="020B0604020202020204" pitchFamily="34" charset="0"/>
              </a:rPr>
              <a:t>): AND THEY SHALL KNOW THAT I AM THE LORD THEIR GOD WHO BROUGHT THEM OUT FROM THE LAND OF EGYPT, SO THAT I MIGHT DWELL IN THEIR MIDST. Now if they have done my will, my Divine Presence shall not move from their midst. Why? R. Samuel bar Abba said: The Holy One desired that, just as he has an abode above, so he would have an abode below, for so he said to the first Adam: If you are worthy, just as I am king over the heavenly beings, so I will make you king over the lower beings. It is so stated (</a:t>
            </a:r>
            <a:r>
              <a:rPr lang="en-US" sz="1400" b="0" i="0" u="none" strike="noStrike">
                <a:solidFill>
                  <a:srgbClr val="00B0F0"/>
                </a:solidFill>
                <a:effectLst/>
                <a:latin typeface="Arial" panose="020B0604020202020204" pitchFamily="34" charset="0"/>
              </a:rPr>
              <a:t>in Gen. 2:15</a:t>
            </a:r>
            <a:r>
              <a:rPr lang="en-US" sz="1400" b="0" i="0" u="none" strike="noStrike">
                <a:solidFill>
                  <a:srgbClr val="FFC000"/>
                </a:solidFill>
                <a:effectLst/>
                <a:latin typeface="Arial" panose="020B0604020202020204" pitchFamily="34" charset="0"/>
              </a:rPr>
              <a:t>): THEN THE LORD GOD TOOK THE HUMAN BEING &lt; AND PUT HIM IN THE GARDEN OF EDEN TO WORK IT AND PRESERVE IT &gt;. Now the word TOOK can only be a word of exaltation, just as you say (</a:t>
            </a:r>
            <a:r>
              <a:rPr lang="en-US" sz="1400" b="0" i="0" u="none" strike="noStrike">
                <a:solidFill>
                  <a:srgbClr val="00B0F0"/>
                </a:solidFill>
                <a:effectLst/>
                <a:latin typeface="Arial" panose="020B0604020202020204" pitchFamily="34" charset="0"/>
              </a:rPr>
              <a:t>in Gen. 12:15</a:t>
            </a:r>
            <a:r>
              <a:rPr lang="en-US" sz="1400" b="0" i="0" u="none" strike="noStrike">
                <a:solidFill>
                  <a:srgbClr val="FFC000"/>
                </a:solidFill>
                <a:effectLst/>
                <a:latin typeface="Arial" panose="020B0604020202020204" pitchFamily="34" charset="0"/>
              </a:rPr>
              <a:t>): AND THE WOMAN WAS TAKEN TO PHARAOH'S HOUSE. And it also says (</a:t>
            </a:r>
            <a:r>
              <a:rPr lang="en-US" sz="1400" b="0" i="0" u="none" strike="noStrike">
                <a:solidFill>
                  <a:srgbClr val="00B0F0"/>
                </a:solidFill>
                <a:effectLst/>
                <a:latin typeface="Arial" panose="020B0604020202020204" pitchFamily="34" charset="0"/>
              </a:rPr>
              <a:t>in Esth. 2:16</a:t>
            </a:r>
            <a:r>
              <a:rPr lang="en-US" sz="1400" b="0" i="0" u="none" strike="noStrike">
                <a:solidFill>
                  <a:srgbClr val="FFC000"/>
                </a:solidFill>
                <a:effectLst/>
                <a:latin typeface="Arial" panose="020B0604020202020204" pitchFamily="34" charset="0"/>
              </a:rPr>
              <a:t>): SO ESTHER WAS TAKEN UNTO KING AHASUERUS, UNTO HIS ROYAL PALACE. But he (the Holy One) did not do so. Rather, when Adam sinned, he removed his Divine Presence from him. Then when Israel arose, the Holy One said to them: You shall only go forth from Egypt on condition that you make a dwelling place for me, so that my Divine Presence may dwell among you, as stated (</a:t>
            </a:r>
            <a:r>
              <a:rPr lang="en-US" sz="1400" b="0" i="0" u="none" strike="noStrike">
                <a:solidFill>
                  <a:srgbClr val="00B0F0"/>
                </a:solidFill>
                <a:effectLst/>
                <a:latin typeface="Arial" panose="020B0604020202020204" pitchFamily="34" charset="0"/>
              </a:rPr>
              <a:t>in Exod. 25:8</a:t>
            </a:r>
            <a:r>
              <a:rPr lang="en-US" sz="1400" b="0" i="0" u="none" strike="noStrike">
                <a:solidFill>
                  <a:srgbClr val="FFC000"/>
                </a:solidFill>
                <a:effectLst/>
                <a:latin typeface="Arial" panose="020B0604020202020204" pitchFamily="34" charset="0"/>
              </a:rPr>
              <a:t>): LET THEM MAKE ME A SANCTUARY &lt; THAT I MAY DWELL AMONG THEM &gt;. So also he said to Solomon (</a:t>
            </a:r>
            <a:r>
              <a:rPr lang="en-US" sz="1400" b="0" i="0" u="none" strike="noStrike">
                <a:solidFill>
                  <a:srgbClr val="00B0F0"/>
                </a:solidFill>
                <a:effectLst/>
                <a:latin typeface="Arial" panose="020B0604020202020204" pitchFamily="34" charset="0"/>
              </a:rPr>
              <a:t>in I Kings 6:12–13</a:t>
            </a:r>
            <a:r>
              <a:rPr lang="en-US" sz="1400" b="0" i="0" u="none" strike="noStrike">
                <a:solidFill>
                  <a:srgbClr val="FFC000"/>
                </a:solidFill>
                <a:effectLst/>
                <a:latin typeface="Arial" panose="020B0604020202020204" pitchFamily="34" charset="0"/>
              </a:rPr>
              <a:t>): WITH REGARD TO THIS HOUSE WHICH YOU ARE BUILDING, IF YOU WALK IN MY TORAHS, {IF YOU} CARRY OUT MY ORDINANCES, AND OBSERVE ALL MY COMMANDMENTS TO WALK IN THEM, THEN I WILL {ESTABLISH YOU, AS} [FULFILL MY WORD WITH YOU, WHICH] I SPOKE UNTO YOUR FATHER DAVID. THEN I WILL DWELL IN THE MIDST OF THE CHILDREN OF ISRAEL AND WILL NEVER ABANDON &lt; MY PEOPLE ISRAEL &gt;. (</a:t>
            </a:r>
            <a:r>
              <a:rPr lang="en-US" sz="1400" b="0" i="0" u="none" strike="noStrike">
                <a:solidFill>
                  <a:srgbClr val="00B0F0"/>
                </a:solidFill>
                <a:effectLst/>
                <a:latin typeface="Arial" panose="020B0604020202020204" pitchFamily="34" charset="0"/>
              </a:rPr>
              <a:t>I Kings 9:6</a:t>
            </a:r>
            <a:r>
              <a:rPr lang="en-US" sz="1400" b="0" i="0" u="none" strike="noStrike">
                <a:solidFill>
                  <a:srgbClr val="FFC000"/>
                </a:solidFill>
                <a:effectLst/>
                <a:latin typeface="Arial" panose="020B0604020202020204" pitchFamily="34" charset="0"/>
              </a:rPr>
              <a:t>:) IF YOU AND YOUR CHILDREN TURN AWAY FROM FOLLOWING ME…, what will I do? (</a:t>
            </a:r>
            <a:r>
              <a:rPr lang="en-US" sz="1400" b="0" i="0" u="none" strike="noStrike">
                <a:solidFill>
                  <a:srgbClr val="00B0F0"/>
                </a:solidFill>
                <a:effectLst/>
                <a:latin typeface="Arial" panose="020B0604020202020204" pitchFamily="34" charset="0"/>
              </a:rPr>
              <a:t>Vs. 7</a:t>
            </a:r>
            <a:r>
              <a:rPr lang="en-US" sz="1400" b="0" i="0" u="none" strike="noStrike">
                <a:solidFill>
                  <a:srgbClr val="FFC000"/>
                </a:solidFill>
                <a:effectLst/>
                <a:latin typeface="Arial" panose="020B0604020202020204" pitchFamily="34" charset="0"/>
              </a:rPr>
              <a:t>:) THEN I WILL CUT OFF ISRAEL FROM UPON [THE FACE OF] THE LAND WHICH I HAVE GIVEN THEM, AND I WILL CAST {THIS HOUSE} [THE HOUSE WHICH I HAVE CONSECRATED FOR MY NAME &lt; FROM MY PRESENCE &gt;…. ] Why? &lt; Because &gt; those are &lt; the &gt; terms which are stated (</a:t>
            </a:r>
            <a:r>
              <a:rPr lang="en-US" sz="1400" b="0" i="0" u="none" strike="noStrike">
                <a:solidFill>
                  <a:srgbClr val="00B0F0"/>
                </a:solidFill>
                <a:effectLst/>
                <a:latin typeface="Arial" panose="020B0604020202020204" pitchFamily="34" charset="0"/>
              </a:rPr>
              <a:t>in Lev. 26:3</a:t>
            </a:r>
            <a:r>
              <a:rPr lang="en-US" sz="1400" b="0" i="0" u="none" strike="noStrike">
                <a:solidFill>
                  <a:srgbClr val="FFC000"/>
                </a:solidFill>
                <a:effectLst/>
                <a:latin typeface="Arial" panose="020B0604020202020204" pitchFamily="34" charset="0"/>
              </a:rPr>
              <a:t>): IF YOU WALK IN MY STATUTES…. THEN I WILL SET MY DWELLING PLACE IN YOUR MIDST…. (</a:t>
            </a:r>
            <a:r>
              <a:rPr lang="en-US" sz="1400" b="0" i="0" u="none" strike="noStrike">
                <a:solidFill>
                  <a:srgbClr val="00B0F0"/>
                </a:solidFill>
                <a:effectLst/>
                <a:latin typeface="Arial" panose="020B0604020202020204" pitchFamily="34" charset="0"/>
              </a:rPr>
              <a:t>Vs. 14</a:t>
            </a:r>
            <a:r>
              <a:rPr lang="en-US" sz="1400" b="0" i="0" u="none" strike="noStrike">
                <a:solidFill>
                  <a:srgbClr val="FFC000"/>
                </a:solidFill>
                <a:effectLst/>
                <a:latin typeface="Arial" panose="020B0604020202020204" pitchFamily="34" charset="0"/>
              </a:rPr>
              <a:t>:) BUT IF YOU DO NOT HEED ME, what is written there (</a:t>
            </a:r>
            <a:r>
              <a:rPr lang="en-US" sz="1400" b="0" i="0" u="none" strike="noStrike">
                <a:solidFill>
                  <a:srgbClr val="00B0F0"/>
                </a:solidFill>
                <a:effectLst/>
                <a:latin typeface="Arial" panose="020B0604020202020204" pitchFamily="34" charset="0"/>
              </a:rPr>
              <a:t>in vs. 31</a:t>
            </a:r>
            <a:r>
              <a:rPr lang="en-US" sz="1400" b="0" i="0" u="none" strike="noStrike">
                <a:solidFill>
                  <a:srgbClr val="FFC000"/>
                </a:solidFill>
                <a:effectLst/>
                <a:latin typeface="Arial" panose="020B0604020202020204" pitchFamily="34" charset="0"/>
              </a:rPr>
              <a:t>)? THEN I WILL MAKE YOUR SANCTUARIES DESOLATE. What did Solomon do? He had a lot of wives and horses; and it is written (</a:t>
            </a:r>
            <a:r>
              <a:rPr lang="en-US" sz="1400" b="0" i="0" u="none" strike="noStrike">
                <a:solidFill>
                  <a:srgbClr val="00B0F0"/>
                </a:solidFill>
                <a:effectLst/>
                <a:latin typeface="Arial" panose="020B0604020202020204" pitchFamily="34" charset="0"/>
              </a:rPr>
              <a:t>in I Kings 11:4</a:t>
            </a:r>
            <a:r>
              <a:rPr lang="en-US" sz="1400" b="0" i="0" u="none" strike="noStrike">
                <a:solidFill>
                  <a:srgbClr val="FFC000"/>
                </a:solidFill>
                <a:effectLst/>
                <a:latin typeface="Arial" panose="020B0604020202020204" pitchFamily="34" charset="0"/>
              </a:rPr>
              <a:t>): NOW IT CAME TO PASS IN SOLOMON'S OLD AGE THAT HIS WIVES LED HIS HEART ASTRAY &lt; AFTER OTHER GODS &gt;. The Holy One said to him: I have given you the Torah &lt; for you &gt; to carry out its commandments, and you have seen the terms which I prescribed to you in it, as stated (</a:t>
            </a:r>
            <a:r>
              <a:rPr lang="en-US" sz="1400" b="0" i="0" u="none" strike="noStrike">
                <a:solidFill>
                  <a:srgbClr val="00B0F0"/>
                </a:solidFill>
                <a:effectLst/>
                <a:latin typeface="Arial" panose="020B0604020202020204" pitchFamily="34" charset="0"/>
              </a:rPr>
              <a:t>in Ps. 72:1</a:t>
            </a:r>
            <a:r>
              <a:rPr lang="en-US" sz="1400" b="0" i="0" u="none" strike="noStrike">
                <a:solidFill>
                  <a:srgbClr val="FFC000"/>
                </a:solidFill>
                <a:effectLst/>
                <a:latin typeface="Arial" panose="020B0604020202020204" pitchFamily="34" charset="0"/>
              </a:rPr>
              <a:t>): TO SOLOMON. O GOD, GIVE YOUR ORDINANCES TO THE KING, AND YOUR RIGHTEOUSNESS TO THE KING'S SON. </a:t>
            </a:r>
            <a:endParaRPr lang="en-US" sz="1400" b="0">
              <a:solidFill>
                <a:srgbClr val="FFC000"/>
              </a:solidFill>
              <a:effectLst/>
            </a:endParaRPr>
          </a:p>
        </p:txBody>
      </p:sp>
    </p:spTree>
    <p:extLst>
      <p:ext uri="{BB962C8B-B14F-4D97-AF65-F5344CB8AC3E}">
        <p14:creationId xmlns:p14="http://schemas.microsoft.com/office/powerpoint/2010/main" val="473933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D5F875D-0FD6-C631-33D6-7130CA5EB2FB}"/>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6A9BCB8-C4DC-8180-B6C3-A4F7B0649E54}"/>
              </a:ext>
            </a:extLst>
          </p:cNvPr>
          <p:cNvSpPr/>
          <p:nvPr/>
        </p:nvSpPr>
        <p:spPr>
          <a:xfrm>
            <a:off x="0" y="0"/>
            <a:ext cx="12192000" cy="63463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8AF26EF-5B97-279D-2925-130A46F552D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E2B6CAA0-BF9D-801F-535C-B002768CC046}"/>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D38674B1-9953-5459-64C3-2D7A0EE27A51}"/>
              </a:ext>
            </a:extLst>
          </p:cNvPr>
          <p:cNvSpPr txBox="1"/>
          <p:nvPr/>
        </p:nvSpPr>
        <p:spPr>
          <a:xfrm>
            <a:off x="349250" y="209668"/>
            <a:ext cx="11618973" cy="6063198"/>
          </a:xfrm>
          <a:prstGeom prst="rect">
            <a:avLst/>
          </a:prstGeom>
          <a:noFill/>
        </p:spPr>
        <p:txBody>
          <a:bodyPr wrap="square">
            <a:spAutoFit/>
          </a:bodyPr>
          <a:lstStyle/>
          <a:p>
            <a:pPr rtl="0"/>
            <a:r>
              <a:rPr lang="en-US" sz="2400" b="1" i="0" u="none" strike="noStrike">
                <a:solidFill>
                  <a:srgbClr val="FFC000"/>
                </a:solidFill>
                <a:effectLst/>
                <a:latin typeface="Arial" panose="020B0604020202020204" pitchFamily="34" charset="0"/>
              </a:rPr>
              <a:t>Midrash Tanchuma Buber, Bechukotai 5:1</a:t>
            </a:r>
            <a:endParaRPr lang="en-US" sz="2400" b="0">
              <a:solidFill>
                <a:srgbClr val="FFC000"/>
              </a:solidFill>
              <a:effectLst/>
            </a:endParaRPr>
          </a:p>
          <a:p>
            <a:pPr rtl="0"/>
            <a:r>
              <a:rPr lang="en-US" sz="1400" b="0" i="0" u="none" strike="noStrike">
                <a:solidFill>
                  <a:srgbClr val="FFC000"/>
                </a:solidFill>
                <a:effectLst/>
                <a:latin typeface="Arial" panose="020B0604020202020204" pitchFamily="34" charset="0"/>
              </a:rPr>
              <a:t>It is also written (</a:t>
            </a:r>
            <a:r>
              <a:rPr lang="en-US" sz="1400" b="0" i="0" u="none" strike="noStrike">
                <a:solidFill>
                  <a:srgbClr val="00B0F0"/>
                </a:solidFill>
                <a:effectLst/>
                <a:latin typeface="Arial" panose="020B0604020202020204" pitchFamily="34" charset="0"/>
              </a:rPr>
              <a:t>in I Kings 11:11</a:t>
            </a:r>
            <a:r>
              <a:rPr lang="en-US" sz="1400" b="0" i="0" u="none" strike="noStrike">
                <a:solidFill>
                  <a:srgbClr val="FFC000"/>
                </a:solidFill>
                <a:effectLst/>
                <a:latin typeface="Arial" panose="020B0604020202020204" pitchFamily="34" charset="0"/>
              </a:rPr>
              <a:t>): BECAUSE THIS HAS BEEN WITH YOU, AND YOU DID NOT KEEP MY COVENANT AND MY STATUTES WHICH I COMMANDED YOU, I WILL SURELY REND THE {KINGDOMS} [KINGDOM] FROM YOU AND GIVE {THEM} [IT] TO YOUR SERVANT. So what do I do? (</a:t>
            </a:r>
            <a:r>
              <a:rPr lang="en-US" sz="1400" b="0" i="0" u="none" strike="noStrike">
                <a:solidFill>
                  <a:srgbClr val="00B0F0"/>
                </a:solidFill>
                <a:effectLst/>
                <a:latin typeface="Arial" panose="020B0604020202020204" pitchFamily="34" charset="0"/>
              </a:rPr>
              <a:t>According to Is. 55:11</a:t>
            </a:r>
            <a:r>
              <a:rPr lang="en-US" sz="1400" b="0" i="0" u="none" strike="noStrike">
                <a:solidFill>
                  <a:srgbClr val="FFC000"/>
                </a:solidFill>
                <a:effectLst/>
                <a:latin typeface="Arial" panose="020B0604020202020204" pitchFamily="34" charset="0"/>
              </a:rPr>
              <a:t>) SO SHALL MY WORD BE WHICH GOES FORTH FROM MY MOUTH: IT SHALL NOT RETURN UNTO ME EMPTY. Manasseh arose to make the image and bring it into the Holy of Holies, as stated (</a:t>
            </a:r>
            <a:r>
              <a:rPr lang="en-US" sz="1400" b="0" i="0" u="none" strike="noStrike">
                <a:solidFill>
                  <a:srgbClr val="00B0F0"/>
                </a:solidFill>
                <a:effectLst/>
                <a:latin typeface="Arial" panose="020B0604020202020204" pitchFamily="34" charset="0"/>
              </a:rPr>
              <a:t>in II Chron. 33:7; cf. II Kings 21:7</a:t>
            </a:r>
            <a:r>
              <a:rPr lang="en-US" sz="1400" b="0" i="0" u="none" strike="noStrike">
                <a:solidFill>
                  <a:srgbClr val="FFC000"/>
                </a:solidFill>
                <a:effectLst/>
                <a:latin typeface="Arial" panose="020B0604020202020204" pitchFamily="34" charset="0"/>
              </a:rPr>
              <a:t>): AND HE SET UP A SCULPTURED IMAGE WHICH HE HAD MADE IN THE HOUSE OF GOD, OF WHICH GOD HAD SAID UNTO DAVID AND UNTO HIS SON SOLOMON: IN THIS HOUSE AND IN JERUSALEM, WHICH I HAVE CHOSEN OUT OF ALL THE TRIBES OF ISRAEL, I SHALL SET MY NAME FOREVER. Then the Holy One called unto Jeremiah and said to him (</a:t>
            </a:r>
            <a:r>
              <a:rPr lang="en-US" sz="1400" b="0" i="0" u="none" strike="noStrike">
                <a:solidFill>
                  <a:srgbClr val="00B0F0"/>
                </a:solidFill>
                <a:effectLst/>
                <a:latin typeface="Arial" panose="020B0604020202020204" pitchFamily="34" charset="0"/>
              </a:rPr>
              <a:t>in Lam. 4:3</a:t>
            </a:r>
            <a:r>
              <a:rPr lang="en-US" sz="1400" b="0" i="0" u="none" strike="noStrike">
                <a:solidFill>
                  <a:srgbClr val="FFC000"/>
                </a:solidFill>
                <a:effectLst/>
                <a:latin typeface="Arial" panose="020B0604020202020204" pitchFamily="34" charset="0"/>
              </a:rPr>
              <a:t>): EVEN DRAGONS EXTEND A BREAST TO NURSE THEIR YOUNG; &lt; THE DAUGHTER OF MY PEOPLE HAS BECOME CRUEL &gt;. When the dragon (</a:t>
            </a:r>
            <a:r>
              <a:rPr lang="en-US" sz="1400" b="0" i="1" u="none" strike="noStrike">
                <a:solidFill>
                  <a:srgbClr val="FFC000"/>
                </a:solidFill>
                <a:effectLst/>
                <a:latin typeface="Arial" panose="020B0604020202020204" pitchFamily="34" charset="0"/>
              </a:rPr>
              <a:t>tannin</a:t>
            </a:r>
            <a:r>
              <a:rPr lang="en-US" sz="1400" b="0" i="0" u="none" strike="noStrike">
                <a:solidFill>
                  <a:srgbClr val="FFC000"/>
                </a:solidFill>
                <a:effectLst/>
                <a:latin typeface="Arial" panose="020B0604020202020204" pitchFamily="34" charset="0"/>
              </a:rPr>
              <a:t>) comes to nurse from its mother, she sees it from afar and extends her breasts for it to nurse; for it would not see her breasts, &lt; if &gt; covered, and would not nurse. Now my children do not act like this. Instead, when they saw me entering the house, Manasseh came and brought in the image in order to force me out of it. [At first they made a single face, and set it up to the west. The Divine Presence went, as it were, to another corner, a place where the image would not be seen. When Manasseh saw that, he made four faces so that the Divine Presence would see them and depart. Thus it is stated (</a:t>
            </a:r>
            <a:r>
              <a:rPr lang="en-US" sz="1400" b="0" i="0" u="none" strike="noStrike">
                <a:solidFill>
                  <a:srgbClr val="00B0F0"/>
                </a:solidFill>
                <a:effectLst/>
                <a:latin typeface="Arial" panose="020B0604020202020204" pitchFamily="34" charset="0"/>
              </a:rPr>
              <a:t>in Is. 28:20</a:t>
            </a:r>
            <a:r>
              <a:rPr lang="en-US" sz="1400" b="0" i="0" u="none" strike="noStrike">
                <a:solidFill>
                  <a:srgbClr val="FFC000"/>
                </a:solidFill>
                <a:effectLst/>
                <a:latin typeface="Arial" panose="020B0604020202020204" pitchFamily="34" charset="0"/>
              </a:rPr>
              <a:t>): FOR THE COACH IS TOO SHORT FOR STRETCHING OUT, AND THE MOLTEN IMAGE TOO NARROW (</a:t>
            </a:r>
            <a:r>
              <a:rPr lang="en-US" sz="1400" b="0" i="1" u="none" strike="noStrike">
                <a:solidFill>
                  <a:srgbClr val="FFC000"/>
                </a:solidFill>
                <a:effectLst/>
                <a:latin typeface="Arial" panose="020B0604020202020204" pitchFamily="34" charset="0"/>
              </a:rPr>
              <a:t>tsar</a:t>
            </a:r>
            <a:r>
              <a:rPr lang="en-US" sz="1400" b="0" i="0" u="none" strike="noStrike">
                <a:solidFill>
                  <a:srgbClr val="FFC000"/>
                </a:solidFill>
                <a:effectLst/>
                <a:latin typeface="Arial" panose="020B0604020202020204" pitchFamily="34" charset="0"/>
              </a:rPr>
              <a:t>) FOR CURLING UP.] Also, unlike the dragons (</a:t>
            </a:r>
            <a:r>
              <a:rPr lang="en-US" sz="1400" b="0" i="0" u="none" strike="noStrike">
                <a:solidFill>
                  <a:srgbClr val="00B0F0"/>
                </a:solidFill>
                <a:effectLst/>
                <a:latin typeface="Arial" panose="020B0604020202020204" pitchFamily="34" charset="0"/>
              </a:rPr>
              <a:t>in Lam. 4:3</a:t>
            </a:r>
            <a:r>
              <a:rPr lang="en-US" sz="1400" b="0" i="0" u="none" strike="noStrike">
                <a:solidFill>
                  <a:srgbClr val="FFC000"/>
                </a:solidFill>
                <a:effectLst/>
                <a:latin typeface="Arial" panose="020B0604020202020204" pitchFamily="34" charset="0"/>
              </a:rPr>
              <a:t>) they did not EXTEND A BREAST TO NURSE THEIR YOUNG. The Holy One said: What am I doing here? (</a:t>
            </a:r>
            <a:r>
              <a:rPr lang="en-US" sz="1400" b="0" i="0" u="none" strike="noStrike">
                <a:solidFill>
                  <a:srgbClr val="00B0F0"/>
                </a:solidFill>
                <a:effectLst/>
                <a:latin typeface="Arial" panose="020B0604020202020204" pitchFamily="34" charset="0"/>
              </a:rPr>
              <a:t>Hos. 5:15</a:t>
            </a:r>
            <a:r>
              <a:rPr lang="en-US" sz="1400" b="0" i="0" u="none" strike="noStrike">
                <a:solidFill>
                  <a:srgbClr val="FFC000"/>
                </a:solidFill>
                <a:effectLst/>
                <a:latin typeface="Arial" panose="020B0604020202020204" pitchFamily="34" charset="0"/>
              </a:rPr>
              <a:t>:) I AM GOING. I WILL RETURN TO MY PLACE. "I will go and return" is not written here, but I AM GOING. I WILL RETURN. Now if had been written: "I will go and return (to the heavenly abode)," there would have been no hope; however, the Holy One said: Although I am going, let him repent, and I will return. It is therefore written: I AM GOING. I WILL RETURN TO MY PLACE, UNTIL THEY ACKNOWLEDGE THEIR GUILT AND SEEK MY FACE. IN THEIR DISTRESS (</a:t>
            </a:r>
            <a:r>
              <a:rPr lang="en-US" sz="1400" b="0" i="1" u="none" strike="noStrike">
                <a:solidFill>
                  <a:srgbClr val="FFC000"/>
                </a:solidFill>
                <a:effectLst/>
                <a:latin typeface="Arial" panose="020B0604020202020204" pitchFamily="34" charset="0"/>
              </a:rPr>
              <a:t>tsar</a:t>
            </a:r>
            <a:r>
              <a:rPr lang="en-US" sz="1400" b="0" i="0" u="none" strike="noStrike">
                <a:solidFill>
                  <a:srgbClr val="FFC000"/>
                </a:solidFill>
                <a:effectLst/>
                <a:latin typeface="Arial" panose="020B0604020202020204" pitchFamily="34" charset="0"/>
              </a:rPr>
              <a:t>) THEY WILL SEARCH DILIGENTLY FOR ME. Out of the midst of distress, when it comes upon them, they shall repent, and I will restore my Divine Presence. R. Eliezer says: If Israel repents, they will be redeemed; but if Israel does not repent, they will not be redeemed, since it is stated (</a:t>
            </a:r>
            <a:r>
              <a:rPr lang="en-US" sz="1400" b="0" i="0" u="none" strike="noStrike">
                <a:solidFill>
                  <a:srgbClr val="00B0F0"/>
                </a:solidFill>
                <a:effectLst/>
                <a:latin typeface="Arial" panose="020B0604020202020204" pitchFamily="34" charset="0"/>
              </a:rPr>
              <a:t>in Is. 30:15</a:t>
            </a:r>
            <a:r>
              <a:rPr lang="en-US" sz="1400" b="0" i="0" u="none" strike="noStrike">
                <a:solidFill>
                  <a:srgbClr val="FFC000"/>
                </a:solidFill>
                <a:effectLst/>
                <a:latin typeface="Arial" panose="020B0604020202020204" pitchFamily="34" charset="0"/>
              </a:rPr>
              <a:t>): IN STILLNESS AND CALM YOU SHALL BE SAVED; &lt; IN QUIET AND CONFIDENCE SHALL BE YOUR STRENGTH. BUT YOU WERE UNWILLING &gt;. R. Joshua says: Whether they repent or do not repent, when the end arrives, they will be redeemed immediately, since it is stated (</a:t>
            </a:r>
            <a:r>
              <a:rPr lang="en-US" sz="1400" b="0" i="0" u="none" strike="noStrike">
                <a:solidFill>
                  <a:srgbClr val="00B0F0"/>
                </a:solidFill>
                <a:effectLst/>
                <a:latin typeface="Arial" panose="020B0604020202020204" pitchFamily="34" charset="0"/>
              </a:rPr>
              <a:t>in Is. 60:22</a:t>
            </a:r>
            <a:r>
              <a:rPr lang="en-US" sz="1400" b="0" i="0" u="none" strike="noStrike">
                <a:solidFill>
                  <a:srgbClr val="FFC000"/>
                </a:solidFill>
                <a:effectLst/>
                <a:latin typeface="Arial" panose="020B0604020202020204" pitchFamily="34" charset="0"/>
              </a:rPr>
              <a:t>): I THE LORD WILL HASTEN IT IN ITS TIME. R. Eleazar said: The Holy One will raise over them someone as evil as Haman. Then he shall enslave them, and for that reason they shall repent, since it is stated (</a:t>
            </a:r>
            <a:r>
              <a:rPr lang="en-US" sz="1400" b="0" i="0" u="none" strike="noStrike">
                <a:solidFill>
                  <a:srgbClr val="00B0F0"/>
                </a:solidFill>
                <a:effectLst/>
                <a:latin typeface="Arial" panose="020B0604020202020204" pitchFamily="34" charset="0"/>
              </a:rPr>
              <a:t>in Is. 59:19</a:t>
            </a:r>
            <a:r>
              <a:rPr lang="en-US" sz="1400" b="0" i="0" u="none" strike="noStrike">
                <a:solidFill>
                  <a:srgbClr val="FFC000"/>
                </a:solidFill>
                <a:effectLst/>
                <a:latin typeface="Arial" panose="020B0604020202020204" pitchFamily="34" charset="0"/>
              </a:rPr>
              <a:t>): FOR DISTRESS SHALL COME LIKE A STREAM, WITH THE WIND OF THE LORD DRIVING IT ONWARD. At that time (</a:t>
            </a:r>
            <a:r>
              <a:rPr lang="en-US" sz="1400" b="0" i="0" u="none" strike="noStrike">
                <a:solidFill>
                  <a:srgbClr val="00B0F0"/>
                </a:solidFill>
                <a:effectLst/>
                <a:latin typeface="Arial" panose="020B0604020202020204" pitchFamily="34" charset="0"/>
              </a:rPr>
              <a:t>according to vs. 20</a:t>
            </a:r>
            <a:r>
              <a:rPr lang="en-US" sz="1400" b="0" i="0" u="none" strike="noStrike">
                <a:solidFill>
                  <a:srgbClr val="FFC000"/>
                </a:solidFill>
                <a:effectLst/>
                <a:latin typeface="Arial" panose="020B0604020202020204" pitchFamily="34" charset="0"/>
              </a:rPr>
              <a:t>): THEN A REDEEMER SHALL COME TO ZION AND TO THOSE IN JACOB WHO TURN BACK FROM TRANSGRESSION, SAYS THE LORD…. So did R. Tanhuma Berabbi interpret.]</a:t>
            </a:r>
            <a:endParaRPr lang="en-US" sz="1400" b="0">
              <a:solidFill>
                <a:srgbClr val="FFC000"/>
              </a:solidFill>
              <a:effectLst/>
            </a:endParaRPr>
          </a:p>
        </p:txBody>
      </p:sp>
    </p:spTree>
    <p:extLst>
      <p:ext uri="{BB962C8B-B14F-4D97-AF65-F5344CB8AC3E}">
        <p14:creationId xmlns:p14="http://schemas.microsoft.com/office/powerpoint/2010/main" val="1086905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59C40B4-5C07-E704-2D95-9998E7E6EEF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3592E38-12D1-EBD5-B47F-0A7577490526}"/>
              </a:ext>
            </a:extLst>
          </p:cNvPr>
          <p:cNvSpPr/>
          <p:nvPr/>
        </p:nvSpPr>
        <p:spPr>
          <a:xfrm>
            <a:off x="0" y="0"/>
            <a:ext cx="9715500" cy="63463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0256476-5044-28AF-439E-0164CC6C8D31}"/>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8DD97590-A96B-7051-64F7-BFEAC36C9E58}"/>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3C2919D2-7585-DDA3-0F9F-49BD0F45CD4C}"/>
              </a:ext>
            </a:extLst>
          </p:cNvPr>
          <p:cNvSpPr txBox="1"/>
          <p:nvPr/>
        </p:nvSpPr>
        <p:spPr>
          <a:xfrm>
            <a:off x="729205" y="662037"/>
            <a:ext cx="8411901" cy="4893647"/>
          </a:xfrm>
          <a:prstGeom prst="rect">
            <a:avLst/>
          </a:prstGeom>
          <a:noFill/>
        </p:spPr>
        <p:txBody>
          <a:bodyPr wrap="square">
            <a:spAutoFit/>
          </a:bodyPr>
          <a:lstStyle/>
          <a:p>
            <a:pPr algn="ctr" rtl="0"/>
            <a:r>
              <a:rPr lang="en-US" sz="2400" b="1" i="0" u="none" strike="noStrike">
                <a:solidFill>
                  <a:srgbClr val="FFC000"/>
                </a:solidFill>
                <a:effectLst/>
                <a:latin typeface="Arial" panose="020B0604020202020204" pitchFamily="34" charset="0"/>
              </a:rPr>
              <a:t>How Yeshua and Paul Summarize these Concepts:</a:t>
            </a:r>
          </a:p>
          <a:p>
            <a:pPr rtl="0"/>
            <a:endParaRPr lang="en-US" b="0">
              <a:solidFill>
                <a:srgbClr val="FFC000"/>
              </a:solidFill>
              <a:effectLst/>
            </a:endParaRPr>
          </a:p>
          <a:p>
            <a:pPr marL="285750" indent="-285750" rtl="0">
              <a:buFont typeface="Arial" panose="020B0604020202020204" pitchFamily="34" charset="0"/>
              <a:buChar char="•"/>
            </a:pPr>
            <a:r>
              <a:rPr lang="en-US" sz="1800" b="0" i="0" u="sng">
                <a:solidFill>
                  <a:srgbClr val="FFC000"/>
                </a:solidFill>
                <a:effectLst/>
                <a:latin typeface="Arial" panose="020B0604020202020204" pitchFamily="34" charset="0"/>
              </a:rPr>
              <a:t>John 14:23</a:t>
            </a:r>
            <a:r>
              <a:rPr lang="en-US" sz="1800" b="0" i="0" u="none" strike="noStrike">
                <a:solidFill>
                  <a:srgbClr val="FFC000"/>
                </a:solidFill>
                <a:effectLst/>
                <a:latin typeface="Arial" panose="020B0604020202020204" pitchFamily="34" charset="0"/>
              </a:rPr>
              <a:t> - Yeshua says, </a:t>
            </a:r>
            <a:r>
              <a:rPr lang="en-US" sz="1800" b="0" i="0" u="none" strike="noStrike">
                <a:solidFill>
                  <a:srgbClr val="00B0F0"/>
                </a:solidFill>
                <a:effectLst/>
                <a:latin typeface="Arial" panose="020B0604020202020204" pitchFamily="34" charset="0"/>
              </a:rPr>
              <a:t>"If anyone loves Me, he will keep My word, and My Father will love him, and We will come to him and make Our home with him."</a:t>
            </a:r>
            <a:r>
              <a:rPr lang="en-US" sz="1800" b="0" i="0" u="none" strike="noStrike">
                <a:solidFill>
                  <a:srgbClr val="FFC000"/>
                </a:solidFill>
                <a:effectLst/>
                <a:latin typeface="Arial" panose="020B0604020202020204" pitchFamily="34" charset="0"/>
              </a:rPr>
              <a:t> This verse echoes the idea of God's presence dwelling among His people when they follow His commandments, as discussed in the Midrash.</a:t>
            </a:r>
            <a:endParaRPr lang="en-US" b="0">
              <a:solidFill>
                <a:srgbClr val="FFC000"/>
              </a:solidFill>
              <a:effectLst/>
            </a:endParaRPr>
          </a:p>
          <a:p>
            <a:pPr marL="285750" indent="-285750" rtl="0">
              <a:buFont typeface="Arial" panose="020B0604020202020204" pitchFamily="34" charset="0"/>
              <a:buChar char="•"/>
            </a:pPr>
            <a:r>
              <a:rPr lang="en-US" sz="1800" b="0" i="0" u="sng">
                <a:solidFill>
                  <a:srgbClr val="92D050"/>
                </a:solidFill>
                <a:effectLst/>
                <a:latin typeface="Arial" panose="020B0604020202020204" pitchFamily="34" charset="0"/>
              </a:rPr>
              <a:t>1 Corinthians 3:16-17</a:t>
            </a:r>
            <a:r>
              <a:rPr lang="en-US" sz="1800" b="0" i="0" u="none" strike="noStrike">
                <a:solidFill>
                  <a:srgbClr val="92D050"/>
                </a:solidFill>
                <a:effectLst/>
                <a:latin typeface="Arial" panose="020B0604020202020204" pitchFamily="34" charset="0"/>
              </a:rPr>
              <a:t> - Paul writes, </a:t>
            </a:r>
            <a:r>
              <a:rPr lang="en-US" sz="1800" b="0" i="0" u="none" strike="noStrike">
                <a:solidFill>
                  <a:srgbClr val="00B0F0"/>
                </a:solidFill>
                <a:effectLst/>
                <a:latin typeface="Arial" panose="020B0604020202020204" pitchFamily="34" charset="0"/>
              </a:rPr>
              <a:t>"Do you not know that you are God's temple and that God's Spirit dwells in you? If anyone destroys God's temple, God will destroy him. For God's temple is holy, and you are that temple." </a:t>
            </a:r>
            <a:r>
              <a:rPr lang="en-US" sz="1800" b="0" i="0" u="none" strike="noStrike">
                <a:solidFill>
                  <a:srgbClr val="92D050"/>
                </a:solidFill>
                <a:effectLst/>
                <a:latin typeface="Arial" panose="020B0604020202020204" pitchFamily="34" charset="0"/>
              </a:rPr>
              <a:t>This passage parallels the concept of God's presence residing in His people and the consequences of straying from His path, as seen in the Midrash.</a:t>
            </a:r>
            <a:endParaRPr lang="en-US" b="0">
              <a:solidFill>
                <a:srgbClr val="92D050"/>
              </a:solidFill>
              <a:effectLst/>
            </a:endParaRPr>
          </a:p>
          <a:p>
            <a:pPr marL="285750" indent="-285750" rtl="0">
              <a:buFont typeface="Arial" panose="020B0604020202020204" pitchFamily="34" charset="0"/>
              <a:buChar char="•"/>
            </a:pPr>
            <a:r>
              <a:rPr lang="en-US" sz="1800" b="0" i="0" u="sng">
                <a:solidFill>
                  <a:srgbClr val="00B0F0"/>
                </a:solidFill>
                <a:effectLst/>
                <a:latin typeface="Arial" panose="020B0604020202020204" pitchFamily="34" charset="0"/>
              </a:rPr>
              <a:t>Hebrews 8:10-11</a:t>
            </a:r>
            <a:r>
              <a:rPr lang="en-US" sz="1800" b="0" i="0" u="none" strike="noStrike">
                <a:solidFill>
                  <a:srgbClr val="00B0F0"/>
                </a:solidFill>
                <a:effectLst/>
                <a:latin typeface="Arial" panose="020B0604020202020204" pitchFamily="34" charset="0"/>
              </a:rPr>
              <a:t> - The author of Hebrews quotes Jeremiah 31:33-34, stating, </a:t>
            </a:r>
            <a:r>
              <a:rPr lang="en-US" sz="1800" b="0" i="0" u="none" strike="noStrike">
                <a:solidFill>
                  <a:srgbClr val="FFFF00"/>
                </a:solidFill>
                <a:effectLst/>
                <a:latin typeface="Arial" panose="020B0604020202020204" pitchFamily="34" charset="0"/>
              </a:rPr>
              <a:t>"For I will be merciful toward their iniquities, and I will remember their sins no more. By calling this covenant 'new,' He has made the first one obsolete. Now what is becoming obsolete and growing old is ready to vanish away." </a:t>
            </a:r>
            <a:r>
              <a:rPr lang="en-US" sz="1800" b="0" i="0" u="none" strike="noStrike">
                <a:solidFill>
                  <a:srgbClr val="00B0F0"/>
                </a:solidFill>
                <a:effectLst/>
                <a:latin typeface="Arial" panose="020B0604020202020204" pitchFamily="34" charset="0"/>
              </a:rPr>
              <a:t>This passage relates to the Midrashic theme of God's willingness to restore His presence among His people when they repent, as seen in Isaiah 59:20-21.</a:t>
            </a:r>
            <a:endParaRPr lang="en-US" b="0">
              <a:solidFill>
                <a:srgbClr val="00B0F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D1C48D56-A9BB-E525-4C91-3594A997D597}"/>
                  </a:ext>
                </a:extLst>
              </p14:cNvPr>
              <p14:cNvContentPartPr/>
              <p14:nvPr/>
            </p14:nvContentPartPr>
            <p14:xfrm>
              <a:off x="3659640" y="1924780"/>
              <a:ext cx="351720" cy="24120"/>
            </p14:xfrm>
          </p:contentPart>
        </mc:Choice>
        <mc:Fallback>
          <p:pic>
            <p:nvPicPr>
              <p:cNvPr id="3" name="Ink 2">
                <a:extLst>
                  <a:ext uri="{FF2B5EF4-FFF2-40B4-BE49-F238E27FC236}">
                    <a16:creationId xmlns:a16="http://schemas.microsoft.com/office/drawing/2014/main" id="{D1C48D56-A9BB-E525-4C91-3594A997D597}"/>
                  </a:ext>
                </a:extLst>
              </p:cNvPr>
              <p:cNvPicPr/>
              <p:nvPr/>
            </p:nvPicPr>
            <p:blipFill>
              <a:blip r:embed="rId5"/>
              <a:stretch>
                <a:fillRect/>
              </a:stretch>
            </p:blipFill>
            <p:spPr>
              <a:xfrm>
                <a:off x="3641640" y="1907140"/>
                <a:ext cx="3873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4EE0262-7EA3-6D61-C509-7E8B3221A278}"/>
                  </a:ext>
                </a:extLst>
              </p14:cNvPr>
              <p14:cNvContentPartPr/>
              <p14:nvPr/>
            </p14:nvContentPartPr>
            <p14:xfrm>
              <a:off x="6017640" y="1628140"/>
              <a:ext cx="2041560" cy="58320"/>
            </p14:xfrm>
          </p:contentPart>
        </mc:Choice>
        <mc:Fallback>
          <p:pic>
            <p:nvPicPr>
              <p:cNvPr id="4" name="Ink 3">
                <a:extLst>
                  <a:ext uri="{FF2B5EF4-FFF2-40B4-BE49-F238E27FC236}">
                    <a16:creationId xmlns:a16="http://schemas.microsoft.com/office/drawing/2014/main" id="{74EE0262-7EA3-6D61-C509-7E8B3221A278}"/>
                  </a:ext>
                </a:extLst>
              </p:cNvPr>
              <p:cNvPicPr/>
              <p:nvPr/>
            </p:nvPicPr>
            <p:blipFill>
              <a:blip r:embed="rId7"/>
              <a:stretch>
                <a:fillRect/>
              </a:stretch>
            </p:blipFill>
            <p:spPr>
              <a:xfrm>
                <a:off x="5999640" y="1610140"/>
                <a:ext cx="20772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FC17B614-636F-A1B5-EF09-74769BFDAEC3}"/>
                  </a:ext>
                </a:extLst>
              </p14:cNvPr>
              <p14:cNvContentPartPr/>
              <p14:nvPr/>
            </p14:nvContentPartPr>
            <p14:xfrm>
              <a:off x="8555280" y="3046180"/>
              <a:ext cx="15120" cy="33840"/>
            </p14:xfrm>
          </p:contentPart>
        </mc:Choice>
        <mc:Fallback>
          <p:pic>
            <p:nvPicPr>
              <p:cNvPr id="7" name="Ink 6">
                <a:extLst>
                  <a:ext uri="{FF2B5EF4-FFF2-40B4-BE49-F238E27FC236}">
                    <a16:creationId xmlns:a16="http://schemas.microsoft.com/office/drawing/2014/main" id="{FC17B614-636F-A1B5-EF09-74769BFDAEC3}"/>
                  </a:ext>
                </a:extLst>
              </p:cNvPr>
              <p:cNvPicPr/>
              <p:nvPr/>
            </p:nvPicPr>
            <p:blipFill>
              <a:blip r:embed="rId9"/>
              <a:stretch>
                <a:fillRect/>
              </a:stretch>
            </p:blipFill>
            <p:spPr>
              <a:xfrm>
                <a:off x="8537640" y="3028180"/>
                <a:ext cx="50760" cy="69480"/>
              </a:xfrm>
              <a:prstGeom prst="rect">
                <a:avLst/>
              </a:prstGeom>
            </p:spPr>
          </p:pic>
        </mc:Fallback>
      </mc:AlternateContent>
    </p:spTree>
    <p:extLst>
      <p:ext uri="{BB962C8B-B14F-4D97-AF65-F5344CB8AC3E}">
        <p14:creationId xmlns:p14="http://schemas.microsoft.com/office/powerpoint/2010/main" val="2320048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55:7-13</a:t>
            </a:r>
          </a:p>
          <a:p>
            <a:pPr algn="ctr"/>
            <a:r>
              <a:rPr lang="he-IL" sz="8800" b="1">
                <a:ln w="15875">
                  <a:solidFill>
                    <a:schemeClr val="tx1"/>
                  </a:solidFill>
                  <a:prstDash val="solid"/>
                </a:ln>
                <a:solidFill>
                  <a:srgbClr val="FFFF00"/>
                </a:solidFill>
                <a:cs typeface="+mj-cs"/>
              </a:rPr>
              <a:t>ישעיהו נה:ז-יג</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412604" y="4614974"/>
            <a:ext cx="7546810" cy="1200329"/>
          </a:xfrm>
          <a:prstGeom prst="rect">
            <a:avLst/>
          </a:prstGeom>
          <a:noFill/>
        </p:spPr>
        <p:txBody>
          <a:bodyPr wrap="none" rtlCol="0">
            <a:spAutoFit/>
          </a:bodyPr>
          <a:lstStyle/>
          <a:p>
            <a:pPr algn="ctr"/>
            <a:r>
              <a:rPr lang="en-US" sz="3600">
                <a:solidFill>
                  <a:srgbClr val="FFFF00"/>
                </a:solidFill>
              </a:rPr>
              <a:t>God's Word Sent Forth and Personified </a:t>
            </a:r>
          </a:p>
          <a:p>
            <a:pPr algn="ctr"/>
            <a:r>
              <a:rPr lang="en-US" sz="3600">
                <a:solidFill>
                  <a:srgbClr val="FFFF00"/>
                </a:solidFill>
              </a:rPr>
              <a:t>in</a:t>
            </a:r>
            <a:r>
              <a:rPr lang="he-IL" sz="3600">
                <a:solidFill>
                  <a:srgbClr val="FFFF00"/>
                </a:solidFill>
              </a:rPr>
              <a:t>ישעיהו נה:ז-יג </a:t>
            </a:r>
            <a:r>
              <a:rPr lang="en-US" sz="3600">
                <a:solidFill>
                  <a:srgbClr val="FFFF00"/>
                </a:solidFill>
              </a:rPr>
              <a:t> - Isaiah 55:7-13</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A3947F4-3681-7990-F40E-D69ACA1A0BE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1CDFF8C-7239-E9CF-0482-2F8989C2A900}"/>
              </a:ext>
            </a:extLst>
          </p:cNvPr>
          <p:cNvSpPr/>
          <p:nvPr/>
        </p:nvSpPr>
        <p:spPr>
          <a:xfrm>
            <a:off x="0" y="1"/>
            <a:ext cx="9919504" cy="51180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0A5A005-4700-930C-7BA3-5A55B74ECCF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86DCE25F-583C-AFBD-E0CE-085CE18ABDE5}"/>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4" name="Table 3">
            <a:extLst>
              <a:ext uri="{FF2B5EF4-FFF2-40B4-BE49-F238E27FC236}">
                <a16:creationId xmlns:a16="http://schemas.microsoft.com/office/drawing/2014/main" id="{AACF3DC3-1059-AAE5-E96D-3A3218E9BEE1}"/>
              </a:ext>
            </a:extLst>
          </p:cNvPr>
          <p:cNvGraphicFramePr>
            <a:graphicFrameLocks noGrp="1"/>
          </p:cNvGraphicFramePr>
          <p:nvPr>
            <p:extLst>
              <p:ext uri="{D42A27DB-BD31-4B8C-83A1-F6EECF244321}">
                <p14:modId xmlns:p14="http://schemas.microsoft.com/office/powerpoint/2010/main" val="4160207764"/>
              </p:ext>
            </p:extLst>
          </p:nvPr>
        </p:nvGraphicFramePr>
        <p:xfrm>
          <a:off x="228881" y="578026"/>
          <a:ext cx="9257738" cy="2260600"/>
        </p:xfrm>
        <a:graphic>
          <a:graphicData uri="http://schemas.openxmlformats.org/drawingml/2006/table">
            <a:tbl>
              <a:tblPr/>
              <a:tblGrid>
                <a:gridCol w="4628869">
                  <a:extLst>
                    <a:ext uri="{9D8B030D-6E8A-4147-A177-3AD203B41FA5}">
                      <a16:colId xmlns:a16="http://schemas.microsoft.com/office/drawing/2014/main" val="1520105755"/>
                    </a:ext>
                  </a:extLst>
                </a:gridCol>
                <a:gridCol w="4628869">
                  <a:extLst>
                    <a:ext uri="{9D8B030D-6E8A-4147-A177-3AD203B41FA5}">
                      <a16:colId xmlns:a16="http://schemas.microsoft.com/office/drawing/2014/main" val="4028461687"/>
                    </a:ext>
                  </a:extLst>
                </a:gridCol>
              </a:tblGrid>
              <a:tr h="0">
                <a:tc>
                  <a:txBody>
                    <a:bodyPr/>
                    <a:lstStyle/>
                    <a:p>
                      <a:pPr algn="r" rtl="0" fontAlgn="t"/>
                      <a:r>
                        <a:rPr lang="he-IL" sz="2800" b="1" i="0" u="none" strike="noStrike">
                          <a:solidFill>
                            <a:srgbClr val="00B0F0"/>
                          </a:solidFill>
                          <a:effectLst/>
                          <a:latin typeface="Arial" panose="020B0604020202020204" pitchFamily="34" charset="0"/>
                          <a:cs typeface="+mj-cs"/>
                        </a:rPr>
                        <a:t>﻿ספר בראשית פרק ג</a:t>
                      </a:r>
                      <a:endParaRPr lang="he-IL" sz="4400">
                        <a:solidFill>
                          <a:srgbClr val="00B0F0"/>
                        </a:solidFill>
                        <a:effectLst/>
                        <a:cs typeface="+mj-cs"/>
                      </a:endParaRPr>
                    </a:p>
                    <a:p>
                      <a:pPr algn="r" rtl="0" fontAlgn="t"/>
                      <a:r>
                        <a:rPr lang="he-IL" sz="2800" b="0" i="0" u="none" strike="noStrike">
                          <a:solidFill>
                            <a:srgbClr val="00B0F0"/>
                          </a:solidFill>
                          <a:effectLst/>
                          <a:latin typeface="Arial" panose="020B0604020202020204" pitchFamily="34" charset="0"/>
                          <a:cs typeface="+mj-cs"/>
                        </a:rPr>
                        <a:t>ח</a:t>
                      </a:r>
                      <a:r>
                        <a:rPr lang="he-IL" sz="2800" b="0" i="0" u="none" strike="noStrike">
                          <a:solidFill>
                            <a:schemeClr val="bg1"/>
                          </a:solidFill>
                          <a:effectLst/>
                          <a:latin typeface="Arial" panose="020B0604020202020204" pitchFamily="34" charset="0"/>
                          <a:cs typeface="+mj-cs"/>
                        </a:rPr>
                        <a:t>   וַיִּשְׁמְעוּ אֶת-קוֹל יְהוָֹה אֱלֹהִים </a:t>
                      </a:r>
                      <a:r>
                        <a:rPr lang="he-IL" sz="2800" b="0" i="0" u="none" strike="noStrike">
                          <a:solidFill>
                            <a:srgbClr val="FFFF00"/>
                          </a:solidFill>
                          <a:effectLst/>
                          <a:latin typeface="Arial" panose="020B0604020202020204" pitchFamily="34" charset="0"/>
                          <a:cs typeface="+mj-cs"/>
                        </a:rPr>
                        <a:t>מִתְהַלֵּךְ בַּגָּן </a:t>
                      </a:r>
                      <a:r>
                        <a:rPr lang="he-IL" sz="2800" b="0" i="0" u="none" strike="noStrike">
                          <a:solidFill>
                            <a:schemeClr val="bg1"/>
                          </a:solidFill>
                          <a:effectLst/>
                          <a:latin typeface="Arial" panose="020B0604020202020204" pitchFamily="34" charset="0"/>
                          <a:cs typeface="+mj-cs"/>
                        </a:rPr>
                        <a:t>לְרוּחַ הַיּוֹם וַיִּתְחַבֵּא הָאָדָם וְאִשְׁתּוֹ מִפְּנֵי יְהוָֹה אֱלֹהִים בְּתוֹךְ עֵץ הַגָּן:</a:t>
                      </a:r>
                      <a:endParaRPr lang="he-IL" sz="44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t"/>
                      <a:r>
                        <a:rPr lang="he-IL" sz="2800" b="1" i="0" u="none" strike="noStrike">
                          <a:solidFill>
                            <a:srgbClr val="00B0F0"/>
                          </a:solidFill>
                          <a:effectLst/>
                          <a:latin typeface="Arial" panose="020B0604020202020204" pitchFamily="34" charset="0"/>
                          <a:cs typeface="+mj-cs"/>
                        </a:rPr>
                        <a:t>﻿תרגום אונקלוס ספר בראשית פרק ג</a:t>
                      </a:r>
                      <a:endParaRPr lang="he-IL" sz="4400">
                        <a:solidFill>
                          <a:srgbClr val="00B0F0"/>
                        </a:solidFill>
                        <a:effectLst/>
                        <a:cs typeface="+mj-cs"/>
                      </a:endParaRPr>
                    </a:p>
                    <a:p>
                      <a:pPr algn="r" rtl="0" fontAlgn="t"/>
                      <a:r>
                        <a:rPr lang="he-IL" sz="2800" b="0" i="0" u="none" strike="noStrike">
                          <a:solidFill>
                            <a:srgbClr val="00B0F0"/>
                          </a:solidFill>
                          <a:effectLst/>
                          <a:latin typeface="Arial" panose="020B0604020202020204" pitchFamily="34" charset="0"/>
                          <a:cs typeface="+mj-cs"/>
                        </a:rPr>
                        <a:t>ח</a:t>
                      </a:r>
                      <a:r>
                        <a:rPr lang="he-IL" sz="2800" b="0" i="0" u="none" strike="noStrike" kern="1200">
                          <a:solidFill>
                            <a:schemeClr val="bg1"/>
                          </a:solidFill>
                          <a:effectLst/>
                          <a:latin typeface="Arial" panose="020B0604020202020204" pitchFamily="34" charset="0"/>
                          <a:ea typeface="+mn-ea"/>
                          <a:cs typeface="+mn-cs"/>
                        </a:rPr>
                        <a:t>   </a:t>
                      </a:r>
                      <a:r>
                        <a:rPr lang="he-IL" sz="2800" b="0" i="0" u="none" strike="noStrike">
                          <a:solidFill>
                            <a:schemeClr val="bg1"/>
                          </a:solidFill>
                          <a:effectLst/>
                          <a:latin typeface="Arial" panose="020B0604020202020204" pitchFamily="34" charset="0"/>
                          <a:cs typeface="+mj-cs"/>
                        </a:rPr>
                        <a:t>וּשְׁמָעוּ יַת קַל </a:t>
                      </a:r>
                      <a:r>
                        <a:rPr lang="he-IL" sz="2800" b="0" i="0" u="none" strike="noStrike">
                          <a:solidFill>
                            <a:srgbClr val="92D050"/>
                          </a:solidFill>
                          <a:effectLst/>
                          <a:latin typeface="Arial" panose="020B0604020202020204" pitchFamily="34" charset="0"/>
                          <a:cs typeface="+mj-cs"/>
                        </a:rPr>
                        <a:t>מֵימְרָא</a:t>
                      </a:r>
                      <a:r>
                        <a:rPr lang="he-IL" sz="2800" b="0" i="0" u="none" strike="noStrike">
                          <a:solidFill>
                            <a:schemeClr val="bg1"/>
                          </a:solidFill>
                          <a:effectLst/>
                          <a:latin typeface="Arial" panose="020B0604020202020204" pitchFamily="34" charset="0"/>
                          <a:cs typeface="+mj-cs"/>
                        </a:rPr>
                        <a:t> דַייָ אֱלֹהִים </a:t>
                      </a:r>
                      <a:r>
                        <a:rPr lang="he-IL" sz="2800" b="0" i="0" u="none" strike="noStrike">
                          <a:solidFill>
                            <a:srgbClr val="FFFF00"/>
                          </a:solidFill>
                          <a:effectLst/>
                          <a:latin typeface="Arial" panose="020B0604020202020204" pitchFamily="34" charset="0"/>
                          <a:cs typeface="+mj-cs"/>
                        </a:rPr>
                        <a:t>דִּמְהַלֵּךְ בְּגִנְתָא </a:t>
                      </a:r>
                      <a:r>
                        <a:rPr lang="he-IL" sz="2800" b="0" i="0" u="none" strike="noStrike">
                          <a:solidFill>
                            <a:schemeClr val="bg1"/>
                          </a:solidFill>
                          <a:effectLst/>
                          <a:latin typeface="Arial" panose="020B0604020202020204" pitchFamily="34" charset="0"/>
                          <a:cs typeface="+mj-cs"/>
                        </a:rPr>
                        <a:t>לִמְנַח יוֹמָא וְאִטַמַר אָדָם וְאִתְּתֵיהּ מִן קֳדָם יְיָ אֱלֹהִים בְּגוֹ אִילַן גִּנְתָא:</a:t>
                      </a:r>
                      <a:endParaRPr lang="he-IL" sz="44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835454"/>
                  </a:ext>
                </a:extLst>
              </a:tr>
            </a:tbl>
          </a:graphicData>
        </a:graphic>
      </p:graphicFrame>
      <p:sp>
        <p:nvSpPr>
          <p:cNvPr id="5" name="Rectangle 1">
            <a:extLst>
              <a:ext uri="{FF2B5EF4-FFF2-40B4-BE49-F238E27FC236}">
                <a16:creationId xmlns:a16="http://schemas.microsoft.com/office/drawing/2014/main" id="{82280774-44A3-1C96-19D5-C7587D0C0C78}"/>
              </a:ext>
            </a:extLst>
          </p:cNvPr>
          <p:cNvSpPr>
            <a:spLocks noChangeArrowheads="1"/>
          </p:cNvSpPr>
          <p:nvPr/>
        </p:nvSpPr>
        <p:spPr bwMode="auto">
          <a:xfrm>
            <a:off x="861028" y="3016250"/>
            <a:ext cx="867639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C000"/>
                </a:solidFill>
                <a:effectLst/>
                <a:latin typeface="Arial" panose="020B0604020202020204" pitchFamily="34" charset="0"/>
                <a:cs typeface="Arial" panose="020B0604020202020204" pitchFamily="34" charset="0"/>
              </a:rPr>
              <a:t>Genesis 3:8  </a:t>
            </a:r>
            <a:endParaRPr kumimoji="0" lang="en-US" altLang="en-US" sz="1200" b="0" i="0" u="none" strike="noStrike" cap="none" normalizeH="0" baseline="0">
              <a:ln>
                <a:noFill/>
              </a:ln>
              <a:solidFill>
                <a:srgbClr val="FFC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FFC000"/>
                </a:solidFill>
                <a:effectLst/>
                <a:latin typeface="Arial" panose="020B0604020202020204" pitchFamily="34" charset="0"/>
                <a:cs typeface="Arial" panose="020B0604020202020204" pitchFamily="34" charset="0"/>
              </a:rPr>
              <a:t>3:8 They heard the sound of the LORD God walking in the garden in the cool of the day, and the man and his wife hid themselves from the presence of the LORD God among the trees of the garden. (NASB)</a:t>
            </a:r>
            <a:endParaRPr kumimoji="0" lang="en-US" altLang="en-US" sz="1200" b="0" i="0" u="none" strike="noStrike" cap="none" normalizeH="0" baseline="0">
              <a:ln>
                <a:noFill/>
              </a:ln>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01341E86-5444-8134-D62C-CF37B1C1A661}"/>
                  </a:ext>
                </a:extLst>
              </p14:cNvPr>
              <p14:cNvContentPartPr/>
              <p14:nvPr/>
            </p14:nvContentPartPr>
            <p14:xfrm>
              <a:off x="2218200" y="1073150"/>
              <a:ext cx="2489040" cy="49320"/>
            </p14:xfrm>
          </p:contentPart>
        </mc:Choice>
        <mc:Fallback>
          <p:pic>
            <p:nvPicPr>
              <p:cNvPr id="3" name="Ink 2">
                <a:extLst>
                  <a:ext uri="{FF2B5EF4-FFF2-40B4-BE49-F238E27FC236}">
                    <a16:creationId xmlns:a16="http://schemas.microsoft.com/office/drawing/2014/main" id="{01341E86-5444-8134-D62C-CF37B1C1A661}"/>
                  </a:ext>
                </a:extLst>
              </p:cNvPr>
              <p:cNvPicPr/>
              <p:nvPr/>
            </p:nvPicPr>
            <p:blipFill>
              <a:blip r:embed="rId5"/>
              <a:stretch>
                <a:fillRect/>
              </a:stretch>
            </p:blipFill>
            <p:spPr>
              <a:xfrm>
                <a:off x="2200200" y="1055510"/>
                <a:ext cx="25246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27A4739B-4CB7-9A88-EB07-D671897EB5C7}"/>
                  </a:ext>
                </a:extLst>
              </p14:cNvPr>
              <p14:cNvContentPartPr/>
              <p14:nvPr/>
            </p14:nvContentPartPr>
            <p14:xfrm>
              <a:off x="4623000" y="1429190"/>
              <a:ext cx="142560" cy="64800"/>
            </p14:xfrm>
          </p:contentPart>
        </mc:Choice>
        <mc:Fallback>
          <p:pic>
            <p:nvPicPr>
              <p:cNvPr id="7" name="Ink 6">
                <a:extLst>
                  <a:ext uri="{FF2B5EF4-FFF2-40B4-BE49-F238E27FC236}">
                    <a16:creationId xmlns:a16="http://schemas.microsoft.com/office/drawing/2014/main" id="{27A4739B-4CB7-9A88-EB07-D671897EB5C7}"/>
                  </a:ext>
                </a:extLst>
              </p:cNvPr>
              <p:cNvPicPr/>
              <p:nvPr/>
            </p:nvPicPr>
            <p:blipFill>
              <a:blip r:embed="rId7"/>
              <a:stretch>
                <a:fillRect/>
              </a:stretch>
            </p:blipFill>
            <p:spPr>
              <a:xfrm>
                <a:off x="4605360" y="1411550"/>
                <a:ext cx="1782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CAE8A046-E1FC-3FC4-7AEA-4250B8F06F11}"/>
                  </a:ext>
                </a:extLst>
              </p14:cNvPr>
              <p14:cNvContentPartPr/>
              <p14:nvPr/>
            </p14:nvContentPartPr>
            <p14:xfrm>
              <a:off x="7604520" y="989630"/>
              <a:ext cx="1761120" cy="109800"/>
            </p14:xfrm>
          </p:contentPart>
        </mc:Choice>
        <mc:Fallback>
          <p:pic>
            <p:nvPicPr>
              <p:cNvPr id="9" name="Ink 8">
                <a:extLst>
                  <a:ext uri="{FF2B5EF4-FFF2-40B4-BE49-F238E27FC236}">
                    <a16:creationId xmlns:a16="http://schemas.microsoft.com/office/drawing/2014/main" id="{CAE8A046-E1FC-3FC4-7AEA-4250B8F06F11}"/>
                  </a:ext>
                </a:extLst>
              </p:cNvPr>
              <p:cNvPicPr/>
              <p:nvPr/>
            </p:nvPicPr>
            <p:blipFill>
              <a:blip r:embed="rId9"/>
              <a:stretch>
                <a:fillRect/>
              </a:stretch>
            </p:blipFill>
            <p:spPr>
              <a:xfrm>
                <a:off x="7586880" y="971630"/>
                <a:ext cx="17967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Ink 12">
                <a:extLst>
                  <a:ext uri="{FF2B5EF4-FFF2-40B4-BE49-F238E27FC236}">
                    <a16:creationId xmlns:a16="http://schemas.microsoft.com/office/drawing/2014/main" id="{F47E7441-CE81-96A9-08E1-CC295532323E}"/>
                  </a:ext>
                </a:extLst>
              </p14:cNvPr>
              <p14:cNvContentPartPr/>
              <p14:nvPr/>
            </p14:nvContentPartPr>
            <p14:xfrm>
              <a:off x="3550920" y="1932110"/>
              <a:ext cx="1233000" cy="35280"/>
            </p14:xfrm>
          </p:contentPart>
        </mc:Choice>
        <mc:Fallback>
          <p:pic>
            <p:nvPicPr>
              <p:cNvPr id="13" name="Ink 12">
                <a:extLst>
                  <a:ext uri="{FF2B5EF4-FFF2-40B4-BE49-F238E27FC236}">
                    <a16:creationId xmlns:a16="http://schemas.microsoft.com/office/drawing/2014/main" id="{F47E7441-CE81-96A9-08E1-CC295532323E}"/>
                  </a:ext>
                </a:extLst>
              </p:cNvPr>
              <p:cNvPicPr/>
              <p:nvPr/>
            </p:nvPicPr>
            <p:blipFill>
              <a:blip r:embed="rId11"/>
              <a:stretch>
                <a:fillRect/>
              </a:stretch>
            </p:blipFill>
            <p:spPr>
              <a:xfrm>
                <a:off x="3532920" y="1914110"/>
                <a:ext cx="12686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 name="Ink 14">
                <a:extLst>
                  <a:ext uri="{FF2B5EF4-FFF2-40B4-BE49-F238E27FC236}">
                    <a16:creationId xmlns:a16="http://schemas.microsoft.com/office/drawing/2014/main" id="{60436649-3F0B-379E-49EE-489F6327938E}"/>
                  </a:ext>
                </a:extLst>
              </p14:cNvPr>
              <p14:cNvContentPartPr/>
              <p14:nvPr/>
            </p14:nvContentPartPr>
            <p14:xfrm>
              <a:off x="2240880" y="1888910"/>
              <a:ext cx="1073520" cy="74160"/>
            </p14:xfrm>
          </p:contentPart>
        </mc:Choice>
        <mc:Fallback>
          <p:pic>
            <p:nvPicPr>
              <p:cNvPr id="15" name="Ink 14">
                <a:extLst>
                  <a:ext uri="{FF2B5EF4-FFF2-40B4-BE49-F238E27FC236}">
                    <a16:creationId xmlns:a16="http://schemas.microsoft.com/office/drawing/2014/main" id="{60436649-3F0B-379E-49EE-489F6327938E}"/>
                  </a:ext>
                </a:extLst>
              </p:cNvPr>
              <p:cNvPicPr/>
              <p:nvPr/>
            </p:nvPicPr>
            <p:blipFill>
              <a:blip r:embed="rId13"/>
              <a:stretch>
                <a:fillRect/>
              </a:stretch>
            </p:blipFill>
            <p:spPr>
              <a:xfrm>
                <a:off x="2222880" y="1870910"/>
                <a:ext cx="11091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6" name="Ink 15">
                <a:extLst>
                  <a:ext uri="{FF2B5EF4-FFF2-40B4-BE49-F238E27FC236}">
                    <a16:creationId xmlns:a16="http://schemas.microsoft.com/office/drawing/2014/main" id="{C1F06F97-3B28-2CF3-264C-AC64C0ED81E1}"/>
                  </a:ext>
                </a:extLst>
              </p14:cNvPr>
              <p14:cNvContentPartPr/>
              <p14:nvPr/>
            </p14:nvContentPartPr>
            <p14:xfrm>
              <a:off x="458160" y="1870910"/>
              <a:ext cx="875520" cy="66240"/>
            </p14:xfrm>
          </p:contentPart>
        </mc:Choice>
        <mc:Fallback>
          <p:pic>
            <p:nvPicPr>
              <p:cNvPr id="16" name="Ink 15">
                <a:extLst>
                  <a:ext uri="{FF2B5EF4-FFF2-40B4-BE49-F238E27FC236}">
                    <a16:creationId xmlns:a16="http://schemas.microsoft.com/office/drawing/2014/main" id="{C1F06F97-3B28-2CF3-264C-AC64C0ED81E1}"/>
                  </a:ext>
                </a:extLst>
              </p:cNvPr>
              <p:cNvPicPr/>
              <p:nvPr/>
            </p:nvPicPr>
            <p:blipFill>
              <a:blip r:embed="rId15"/>
              <a:stretch>
                <a:fillRect/>
              </a:stretch>
            </p:blipFill>
            <p:spPr>
              <a:xfrm>
                <a:off x="440160" y="1852910"/>
                <a:ext cx="9111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7" name="Ink 16">
                <a:extLst>
                  <a:ext uri="{FF2B5EF4-FFF2-40B4-BE49-F238E27FC236}">
                    <a16:creationId xmlns:a16="http://schemas.microsoft.com/office/drawing/2014/main" id="{FA5F04EF-3C17-EF7D-863F-4A4016EBBE3C}"/>
                  </a:ext>
                </a:extLst>
              </p14:cNvPr>
              <p14:cNvContentPartPr/>
              <p14:nvPr/>
            </p14:nvContentPartPr>
            <p14:xfrm>
              <a:off x="3460560" y="2281310"/>
              <a:ext cx="1427400" cy="127800"/>
            </p14:xfrm>
          </p:contentPart>
        </mc:Choice>
        <mc:Fallback>
          <p:pic>
            <p:nvPicPr>
              <p:cNvPr id="17" name="Ink 16">
                <a:extLst>
                  <a:ext uri="{FF2B5EF4-FFF2-40B4-BE49-F238E27FC236}">
                    <a16:creationId xmlns:a16="http://schemas.microsoft.com/office/drawing/2014/main" id="{FA5F04EF-3C17-EF7D-863F-4A4016EBBE3C}"/>
                  </a:ext>
                </a:extLst>
              </p:cNvPr>
              <p:cNvPicPr/>
              <p:nvPr/>
            </p:nvPicPr>
            <p:blipFill>
              <a:blip r:embed="rId17"/>
              <a:stretch>
                <a:fillRect/>
              </a:stretch>
            </p:blipFill>
            <p:spPr>
              <a:xfrm>
                <a:off x="3442920" y="2263310"/>
                <a:ext cx="14630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8" name="Ink 17">
                <a:extLst>
                  <a:ext uri="{FF2B5EF4-FFF2-40B4-BE49-F238E27FC236}">
                    <a16:creationId xmlns:a16="http://schemas.microsoft.com/office/drawing/2014/main" id="{38441FDB-553C-35B6-63B3-59F80C1B991D}"/>
                  </a:ext>
                </a:extLst>
              </p14:cNvPr>
              <p14:cNvContentPartPr/>
              <p14:nvPr/>
            </p14:nvContentPartPr>
            <p14:xfrm>
              <a:off x="1455720" y="1922750"/>
              <a:ext cx="690840" cy="51480"/>
            </p14:xfrm>
          </p:contentPart>
        </mc:Choice>
        <mc:Fallback>
          <p:pic>
            <p:nvPicPr>
              <p:cNvPr id="18" name="Ink 17">
                <a:extLst>
                  <a:ext uri="{FF2B5EF4-FFF2-40B4-BE49-F238E27FC236}">
                    <a16:creationId xmlns:a16="http://schemas.microsoft.com/office/drawing/2014/main" id="{38441FDB-553C-35B6-63B3-59F80C1B991D}"/>
                  </a:ext>
                </a:extLst>
              </p:cNvPr>
              <p:cNvPicPr/>
              <p:nvPr/>
            </p:nvPicPr>
            <p:blipFill>
              <a:blip r:embed="rId19"/>
              <a:stretch>
                <a:fillRect/>
              </a:stretch>
            </p:blipFill>
            <p:spPr>
              <a:xfrm>
                <a:off x="1437720" y="1905110"/>
                <a:ext cx="726480" cy="87120"/>
              </a:xfrm>
              <a:prstGeom prst="rect">
                <a:avLst/>
              </a:prstGeom>
            </p:spPr>
          </p:pic>
        </mc:Fallback>
      </mc:AlternateContent>
      <p:grpSp>
        <p:nvGrpSpPr>
          <p:cNvPr id="24" name="Group 23">
            <a:extLst>
              <a:ext uri="{FF2B5EF4-FFF2-40B4-BE49-F238E27FC236}">
                <a16:creationId xmlns:a16="http://schemas.microsoft.com/office/drawing/2014/main" id="{3545533B-22E6-B771-DA78-23C802CBA5F3}"/>
              </a:ext>
            </a:extLst>
          </p:cNvPr>
          <p:cNvGrpSpPr/>
          <p:nvPr/>
        </p:nvGrpSpPr>
        <p:grpSpPr>
          <a:xfrm>
            <a:off x="762360" y="2316590"/>
            <a:ext cx="3188880" cy="122040"/>
            <a:chOff x="762360" y="2316590"/>
            <a:chExt cx="3188880" cy="122040"/>
          </a:xfrm>
        </p:grpSpPr>
        <mc:AlternateContent xmlns:mc="http://schemas.openxmlformats.org/markup-compatibility/2006">
          <mc:Choice xmlns:p14="http://schemas.microsoft.com/office/powerpoint/2010/main" Requires="p14">
            <p:contentPart p14:bwMode="auto" r:id="rId20">
              <p14:nvContentPartPr>
                <p14:cNvPr id="19" name="Ink 18">
                  <a:extLst>
                    <a:ext uri="{FF2B5EF4-FFF2-40B4-BE49-F238E27FC236}">
                      <a16:creationId xmlns:a16="http://schemas.microsoft.com/office/drawing/2014/main" id="{8FA4736B-A1C6-3655-1047-0FE744354E2B}"/>
                    </a:ext>
                  </a:extLst>
                </p14:cNvPr>
                <p14:cNvContentPartPr/>
                <p14:nvPr/>
              </p14:nvContentPartPr>
              <p14:xfrm>
                <a:off x="3505560" y="2346470"/>
                <a:ext cx="445680" cy="75960"/>
              </p14:xfrm>
            </p:contentPart>
          </mc:Choice>
          <mc:Fallback>
            <p:pic>
              <p:nvPicPr>
                <p:cNvPr id="19" name="Ink 18">
                  <a:extLst>
                    <a:ext uri="{FF2B5EF4-FFF2-40B4-BE49-F238E27FC236}">
                      <a16:creationId xmlns:a16="http://schemas.microsoft.com/office/drawing/2014/main" id="{8FA4736B-A1C6-3655-1047-0FE744354E2B}"/>
                    </a:ext>
                  </a:extLst>
                </p:cNvPr>
                <p:cNvPicPr/>
                <p:nvPr/>
              </p:nvPicPr>
              <p:blipFill>
                <a:blip r:embed="rId21"/>
                <a:stretch>
                  <a:fillRect/>
                </a:stretch>
              </p:blipFill>
              <p:spPr>
                <a:xfrm>
                  <a:off x="3487560" y="2328470"/>
                  <a:ext cx="4813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 name="Ink 19">
                  <a:extLst>
                    <a:ext uri="{FF2B5EF4-FFF2-40B4-BE49-F238E27FC236}">
                      <a16:creationId xmlns:a16="http://schemas.microsoft.com/office/drawing/2014/main" id="{78319F8D-435D-E1D8-011C-BED938B09405}"/>
                    </a:ext>
                  </a:extLst>
                </p14:cNvPr>
                <p14:cNvContentPartPr/>
                <p14:nvPr/>
              </p14:nvContentPartPr>
              <p14:xfrm>
                <a:off x="2008320" y="2316590"/>
                <a:ext cx="1216800" cy="45000"/>
              </p14:xfrm>
            </p:contentPart>
          </mc:Choice>
          <mc:Fallback>
            <p:pic>
              <p:nvPicPr>
                <p:cNvPr id="20" name="Ink 19">
                  <a:extLst>
                    <a:ext uri="{FF2B5EF4-FFF2-40B4-BE49-F238E27FC236}">
                      <a16:creationId xmlns:a16="http://schemas.microsoft.com/office/drawing/2014/main" id="{78319F8D-435D-E1D8-011C-BED938B09405}"/>
                    </a:ext>
                  </a:extLst>
                </p:cNvPr>
                <p:cNvPicPr/>
                <p:nvPr/>
              </p:nvPicPr>
              <p:blipFill>
                <a:blip r:embed="rId23"/>
                <a:stretch>
                  <a:fillRect/>
                </a:stretch>
              </p:blipFill>
              <p:spPr>
                <a:xfrm>
                  <a:off x="1990680" y="2298590"/>
                  <a:ext cx="12524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Ink 21">
                  <a:extLst>
                    <a:ext uri="{FF2B5EF4-FFF2-40B4-BE49-F238E27FC236}">
                      <a16:creationId xmlns:a16="http://schemas.microsoft.com/office/drawing/2014/main" id="{A8F3AB87-4E21-F4C3-F841-66622EF6FA5A}"/>
                    </a:ext>
                  </a:extLst>
                </p14:cNvPr>
                <p14:cNvContentPartPr/>
                <p14:nvPr/>
              </p14:nvContentPartPr>
              <p14:xfrm>
                <a:off x="762360" y="2320910"/>
                <a:ext cx="1150920" cy="117720"/>
              </p14:xfrm>
            </p:contentPart>
          </mc:Choice>
          <mc:Fallback>
            <p:pic>
              <p:nvPicPr>
                <p:cNvPr id="22" name="Ink 21">
                  <a:extLst>
                    <a:ext uri="{FF2B5EF4-FFF2-40B4-BE49-F238E27FC236}">
                      <a16:creationId xmlns:a16="http://schemas.microsoft.com/office/drawing/2014/main" id="{A8F3AB87-4E21-F4C3-F841-66622EF6FA5A}"/>
                    </a:ext>
                  </a:extLst>
                </p:cNvPr>
                <p:cNvPicPr/>
                <p:nvPr/>
              </p:nvPicPr>
              <p:blipFill>
                <a:blip r:embed="rId25"/>
                <a:stretch>
                  <a:fillRect/>
                </a:stretch>
              </p:blipFill>
              <p:spPr>
                <a:xfrm>
                  <a:off x="744720" y="2302910"/>
                  <a:ext cx="1186560" cy="153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23" name="Ink 22">
                <a:extLst>
                  <a:ext uri="{FF2B5EF4-FFF2-40B4-BE49-F238E27FC236}">
                    <a16:creationId xmlns:a16="http://schemas.microsoft.com/office/drawing/2014/main" id="{2B238E7A-81CD-5539-E0D3-4C9E5B97D85C}"/>
                  </a:ext>
                </a:extLst>
              </p14:cNvPr>
              <p14:cNvContentPartPr/>
              <p14:nvPr/>
            </p14:nvContentPartPr>
            <p14:xfrm>
              <a:off x="4496280" y="2826350"/>
              <a:ext cx="237240" cy="50040"/>
            </p14:xfrm>
          </p:contentPart>
        </mc:Choice>
        <mc:Fallback>
          <p:pic>
            <p:nvPicPr>
              <p:cNvPr id="23" name="Ink 22">
                <a:extLst>
                  <a:ext uri="{FF2B5EF4-FFF2-40B4-BE49-F238E27FC236}">
                    <a16:creationId xmlns:a16="http://schemas.microsoft.com/office/drawing/2014/main" id="{2B238E7A-81CD-5539-E0D3-4C9E5B97D85C}"/>
                  </a:ext>
                </a:extLst>
              </p:cNvPr>
              <p:cNvPicPr/>
              <p:nvPr/>
            </p:nvPicPr>
            <p:blipFill>
              <a:blip r:embed="rId27"/>
              <a:stretch>
                <a:fillRect/>
              </a:stretch>
            </p:blipFill>
            <p:spPr>
              <a:xfrm>
                <a:off x="4478640" y="2808710"/>
                <a:ext cx="2728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0" name="Ink 29">
                <a:extLst>
                  <a:ext uri="{FF2B5EF4-FFF2-40B4-BE49-F238E27FC236}">
                    <a16:creationId xmlns:a16="http://schemas.microsoft.com/office/drawing/2014/main" id="{AD349E26-B740-592F-1248-1D487D535D62}"/>
                  </a:ext>
                </a:extLst>
              </p14:cNvPr>
              <p14:cNvContentPartPr/>
              <p14:nvPr/>
            </p14:nvContentPartPr>
            <p14:xfrm>
              <a:off x="7848240" y="1916630"/>
              <a:ext cx="1513440" cy="65880"/>
            </p14:xfrm>
          </p:contentPart>
        </mc:Choice>
        <mc:Fallback>
          <p:pic>
            <p:nvPicPr>
              <p:cNvPr id="30" name="Ink 29">
                <a:extLst>
                  <a:ext uri="{FF2B5EF4-FFF2-40B4-BE49-F238E27FC236}">
                    <a16:creationId xmlns:a16="http://schemas.microsoft.com/office/drawing/2014/main" id="{AD349E26-B740-592F-1248-1D487D535D62}"/>
                  </a:ext>
                </a:extLst>
              </p:cNvPr>
              <p:cNvPicPr/>
              <p:nvPr/>
            </p:nvPicPr>
            <p:blipFill>
              <a:blip r:embed="rId29"/>
              <a:stretch>
                <a:fillRect/>
              </a:stretch>
            </p:blipFill>
            <p:spPr>
              <a:xfrm>
                <a:off x="7830600" y="1898630"/>
                <a:ext cx="1549080" cy="101520"/>
              </a:xfrm>
              <a:prstGeom prst="rect">
                <a:avLst/>
              </a:prstGeom>
            </p:spPr>
          </p:pic>
        </mc:Fallback>
      </mc:AlternateContent>
      <p:grpSp>
        <p:nvGrpSpPr>
          <p:cNvPr id="33" name="Group 32">
            <a:extLst>
              <a:ext uri="{FF2B5EF4-FFF2-40B4-BE49-F238E27FC236}">
                <a16:creationId xmlns:a16="http://schemas.microsoft.com/office/drawing/2014/main" id="{C4DECFA1-443F-39D0-F51C-CC80B0129C16}"/>
              </a:ext>
            </a:extLst>
          </p:cNvPr>
          <p:cNvGrpSpPr/>
          <p:nvPr/>
        </p:nvGrpSpPr>
        <p:grpSpPr>
          <a:xfrm>
            <a:off x="5371080" y="1044710"/>
            <a:ext cx="3614760" cy="533160"/>
            <a:chOff x="5371080" y="1044710"/>
            <a:chExt cx="3614760" cy="533160"/>
          </a:xfrm>
        </p:grpSpPr>
        <mc:AlternateContent xmlns:mc="http://schemas.openxmlformats.org/markup-compatibility/2006">
          <mc:Choice xmlns:p14="http://schemas.microsoft.com/office/powerpoint/2010/main" Requires="p14">
            <p:contentPart p14:bwMode="auto" r:id="rId30">
              <p14:nvContentPartPr>
                <p14:cNvPr id="25" name="Ink 24">
                  <a:extLst>
                    <a:ext uri="{FF2B5EF4-FFF2-40B4-BE49-F238E27FC236}">
                      <a16:creationId xmlns:a16="http://schemas.microsoft.com/office/drawing/2014/main" id="{4408F5AF-78D1-C86B-BC3A-10C3D6309F76}"/>
                    </a:ext>
                  </a:extLst>
                </p14:cNvPr>
                <p14:cNvContentPartPr/>
                <p14:nvPr/>
              </p14:nvContentPartPr>
              <p14:xfrm>
                <a:off x="8184120" y="1470950"/>
                <a:ext cx="801720" cy="55440"/>
              </p14:xfrm>
            </p:contentPart>
          </mc:Choice>
          <mc:Fallback>
            <p:pic>
              <p:nvPicPr>
                <p:cNvPr id="25" name="Ink 24">
                  <a:extLst>
                    <a:ext uri="{FF2B5EF4-FFF2-40B4-BE49-F238E27FC236}">
                      <a16:creationId xmlns:a16="http://schemas.microsoft.com/office/drawing/2014/main" id="{4408F5AF-78D1-C86B-BC3A-10C3D6309F76}"/>
                    </a:ext>
                  </a:extLst>
                </p:cNvPr>
                <p:cNvPicPr/>
                <p:nvPr/>
              </p:nvPicPr>
              <p:blipFill>
                <a:blip r:embed="rId31"/>
                <a:stretch>
                  <a:fillRect/>
                </a:stretch>
              </p:blipFill>
              <p:spPr>
                <a:xfrm>
                  <a:off x="8166120" y="1453310"/>
                  <a:ext cx="8373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Ink 25">
                  <a:extLst>
                    <a:ext uri="{FF2B5EF4-FFF2-40B4-BE49-F238E27FC236}">
                      <a16:creationId xmlns:a16="http://schemas.microsoft.com/office/drawing/2014/main" id="{2E0A2C79-1C3D-5696-1D2C-08F6F44C029A}"/>
                    </a:ext>
                  </a:extLst>
                </p14:cNvPr>
                <p14:cNvContentPartPr/>
                <p14:nvPr/>
              </p14:nvContentPartPr>
              <p14:xfrm>
                <a:off x="7528560" y="1472030"/>
                <a:ext cx="679680" cy="45720"/>
              </p14:xfrm>
            </p:contentPart>
          </mc:Choice>
          <mc:Fallback>
            <p:pic>
              <p:nvPicPr>
                <p:cNvPr id="26" name="Ink 25">
                  <a:extLst>
                    <a:ext uri="{FF2B5EF4-FFF2-40B4-BE49-F238E27FC236}">
                      <a16:creationId xmlns:a16="http://schemas.microsoft.com/office/drawing/2014/main" id="{2E0A2C79-1C3D-5696-1D2C-08F6F44C029A}"/>
                    </a:ext>
                  </a:extLst>
                </p:cNvPr>
                <p:cNvPicPr/>
                <p:nvPr/>
              </p:nvPicPr>
              <p:blipFill>
                <a:blip r:embed="rId33"/>
                <a:stretch>
                  <a:fillRect/>
                </a:stretch>
              </p:blipFill>
              <p:spPr>
                <a:xfrm>
                  <a:off x="7510560" y="1454030"/>
                  <a:ext cx="7153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Ink 26">
                  <a:extLst>
                    <a:ext uri="{FF2B5EF4-FFF2-40B4-BE49-F238E27FC236}">
                      <a16:creationId xmlns:a16="http://schemas.microsoft.com/office/drawing/2014/main" id="{C419F804-1DEF-0E3D-2EEB-7A37AA7ED51E}"/>
                    </a:ext>
                  </a:extLst>
                </p14:cNvPr>
                <p14:cNvContentPartPr/>
                <p14:nvPr/>
              </p14:nvContentPartPr>
              <p14:xfrm>
                <a:off x="6577080" y="1463750"/>
                <a:ext cx="758160" cy="68040"/>
              </p14:xfrm>
            </p:contentPart>
          </mc:Choice>
          <mc:Fallback>
            <p:pic>
              <p:nvPicPr>
                <p:cNvPr id="27" name="Ink 26">
                  <a:extLst>
                    <a:ext uri="{FF2B5EF4-FFF2-40B4-BE49-F238E27FC236}">
                      <a16:creationId xmlns:a16="http://schemas.microsoft.com/office/drawing/2014/main" id="{C419F804-1DEF-0E3D-2EEB-7A37AA7ED51E}"/>
                    </a:ext>
                  </a:extLst>
                </p:cNvPr>
                <p:cNvPicPr/>
                <p:nvPr/>
              </p:nvPicPr>
              <p:blipFill>
                <a:blip r:embed="rId35"/>
                <a:stretch>
                  <a:fillRect/>
                </a:stretch>
              </p:blipFill>
              <p:spPr>
                <a:xfrm>
                  <a:off x="6559080" y="1446110"/>
                  <a:ext cx="7938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9" name="Ink 28">
                  <a:extLst>
                    <a:ext uri="{FF2B5EF4-FFF2-40B4-BE49-F238E27FC236}">
                      <a16:creationId xmlns:a16="http://schemas.microsoft.com/office/drawing/2014/main" id="{08E2819B-1178-624F-C023-D4D211574502}"/>
                    </a:ext>
                  </a:extLst>
                </p14:cNvPr>
                <p14:cNvContentPartPr/>
                <p14:nvPr/>
              </p14:nvContentPartPr>
              <p14:xfrm>
                <a:off x="5371080" y="1515230"/>
                <a:ext cx="1052280" cy="62640"/>
              </p14:xfrm>
            </p:contentPart>
          </mc:Choice>
          <mc:Fallback>
            <p:pic>
              <p:nvPicPr>
                <p:cNvPr id="29" name="Ink 28">
                  <a:extLst>
                    <a:ext uri="{FF2B5EF4-FFF2-40B4-BE49-F238E27FC236}">
                      <a16:creationId xmlns:a16="http://schemas.microsoft.com/office/drawing/2014/main" id="{08E2819B-1178-624F-C023-D4D211574502}"/>
                    </a:ext>
                  </a:extLst>
                </p:cNvPr>
                <p:cNvPicPr/>
                <p:nvPr/>
              </p:nvPicPr>
              <p:blipFill>
                <a:blip r:embed="rId37"/>
                <a:stretch>
                  <a:fillRect/>
                </a:stretch>
              </p:blipFill>
              <p:spPr>
                <a:xfrm>
                  <a:off x="5353080" y="1497590"/>
                  <a:ext cx="10879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2" name="Ink 31">
                  <a:extLst>
                    <a:ext uri="{FF2B5EF4-FFF2-40B4-BE49-F238E27FC236}">
                      <a16:creationId xmlns:a16="http://schemas.microsoft.com/office/drawing/2014/main" id="{99C0EEF5-41F2-FB51-C394-E0330730BE75}"/>
                    </a:ext>
                  </a:extLst>
                </p14:cNvPr>
                <p14:cNvContentPartPr/>
                <p14:nvPr/>
              </p14:nvContentPartPr>
              <p14:xfrm>
                <a:off x="6442800" y="1044710"/>
                <a:ext cx="989640" cy="510480"/>
              </p14:xfrm>
            </p:contentPart>
          </mc:Choice>
          <mc:Fallback>
            <p:pic>
              <p:nvPicPr>
                <p:cNvPr id="32" name="Ink 31">
                  <a:extLst>
                    <a:ext uri="{FF2B5EF4-FFF2-40B4-BE49-F238E27FC236}">
                      <a16:creationId xmlns:a16="http://schemas.microsoft.com/office/drawing/2014/main" id="{99C0EEF5-41F2-FB51-C394-E0330730BE75}"/>
                    </a:ext>
                  </a:extLst>
                </p:cNvPr>
                <p:cNvPicPr/>
                <p:nvPr/>
              </p:nvPicPr>
              <p:blipFill>
                <a:blip r:embed="rId39"/>
                <a:stretch>
                  <a:fillRect/>
                </a:stretch>
              </p:blipFill>
              <p:spPr>
                <a:xfrm>
                  <a:off x="6424800" y="1026710"/>
                  <a:ext cx="1025280" cy="546120"/>
                </a:xfrm>
                <a:prstGeom prst="rect">
                  <a:avLst/>
                </a:prstGeom>
              </p:spPr>
            </p:pic>
          </mc:Fallback>
        </mc:AlternateContent>
      </p:grpSp>
      <p:grpSp>
        <p:nvGrpSpPr>
          <p:cNvPr id="35" name="Group 34">
            <a:extLst>
              <a:ext uri="{FF2B5EF4-FFF2-40B4-BE49-F238E27FC236}">
                <a16:creationId xmlns:a16="http://schemas.microsoft.com/office/drawing/2014/main" id="{C5BCE4EF-C2F2-E82B-7AB3-F0BEA3781931}"/>
              </a:ext>
            </a:extLst>
          </p:cNvPr>
          <p:cNvGrpSpPr/>
          <p:nvPr/>
        </p:nvGrpSpPr>
        <p:grpSpPr>
          <a:xfrm>
            <a:off x="920400" y="1018790"/>
            <a:ext cx="3453480" cy="529560"/>
            <a:chOff x="920400" y="1018790"/>
            <a:chExt cx="3453480" cy="529560"/>
          </a:xfrm>
        </p:grpSpPr>
        <mc:AlternateContent xmlns:mc="http://schemas.openxmlformats.org/markup-compatibility/2006">
          <mc:Choice xmlns:p14="http://schemas.microsoft.com/office/powerpoint/2010/main" Requires="p14">
            <p:contentPart p14:bwMode="auto" r:id="rId40">
              <p14:nvContentPartPr>
                <p14:cNvPr id="10" name="Ink 9">
                  <a:extLst>
                    <a:ext uri="{FF2B5EF4-FFF2-40B4-BE49-F238E27FC236}">
                      <a16:creationId xmlns:a16="http://schemas.microsoft.com/office/drawing/2014/main" id="{CD6C3205-1B32-40BC-B3A3-588B32865D09}"/>
                    </a:ext>
                  </a:extLst>
                </p14:cNvPr>
                <p14:cNvContentPartPr/>
                <p14:nvPr/>
              </p14:nvContentPartPr>
              <p14:xfrm>
                <a:off x="3578640" y="1447550"/>
                <a:ext cx="795240" cy="69840"/>
              </p14:xfrm>
            </p:contentPart>
          </mc:Choice>
          <mc:Fallback>
            <p:pic>
              <p:nvPicPr>
                <p:cNvPr id="10" name="Ink 9">
                  <a:extLst>
                    <a:ext uri="{FF2B5EF4-FFF2-40B4-BE49-F238E27FC236}">
                      <a16:creationId xmlns:a16="http://schemas.microsoft.com/office/drawing/2014/main" id="{CD6C3205-1B32-40BC-B3A3-588B32865D09}"/>
                    </a:ext>
                  </a:extLst>
                </p:cNvPr>
                <p:cNvPicPr/>
                <p:nvPr/>
              </p:nvPicPr>
              <p:blipFill>
                <a:blip r:embed="rId41"/>
                <a:stretch>
                  <a:fillRect/>
                </a:stretch>
              </p:blipFill>
              <p:spPr>
                <a:xfrm>
                  <a:off x="3560640" y="1429910"/>
                  <a:ext cx="8308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1" name="Ink 10">
                  <a:extLst>
                    <a:ext uri="{FF2B5EF4-FFF2-40B4-BE49-F238E27FC236}">
                      <a16:creationId xmlns:a16="http://schemas.microsoft.com/office/drawing/2014/main" id="{D9754303-ADE2-A3CE-073D-0397B49F1200}"/>
                    </a:ext>
                  </a:extLst>
                </p14:cNvPr>
                <p14:cNvContentPartPr/>
                <p14:nvPr/>
              </p14:nvContentPartPr>
              <p14:xfrm>
                <a:off x="2573880" y="1483190"/>
                <a:ext cx="822960" cy="55080"/>
              </p14:xfrm>
            </p:contentPart>
          </mc:Choice>
          <mc:Fallback>
            <p:pic>
              <p:nvPicPr>
                <p:cNvPr id="11" name="Ink 10">
                  <a:extLst>
                    <a:ext uri="{FF2B5EF4-FFF2-40B4-BE49-F238E27FC236}">
                      <a16:creationId xmlns:a16="http://schemas.microsoft.com/office/drawing/2014/main" id="{D9754303-ADE2-A3CE-073D-0397B49F1200}"/>
                    </a:ext>
                  </a:extLst>
                </p:cNvPr>
                <p:cNvPicPr/>
                <p:nvPr/>
              </p:nvPicPr>
              <p:blipFill>
                <a:blip r:embed="rId43"/>
                <a:stretch>
                  <a:fillRect/>
                </a:stretch>
              </p:blipFill>
              <p:spPr>
                <a:xfrm>
                  <a:off x="2556240" y="1465550"/>
                  <a:ext cx="8586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2" name="Ink 11">
                  <a:extLst>
                    <a:ext uri="{FF2B5EF4-FFF2-40B4-BE49-F238E27FC236}">
                      <a16:creationId xmlns:a16="http://schemas.microsoft.com/office/drawing/2014/main" id="{116B8057-9266-492D-4587-722AFB1C9D37}"/>
                    </a:ext>
                  </a:extLst>
                </p14:cNvPr>
                <p14:cNvContentPartPr/>
                <p14:nvPr/>
              </p14:nvContentPartPr>
              <p14:xfrm>
                <a:off x="1010040" y="1493630"/>
                <a:ext cx="1385280" cy="53280"/>
              </p14:xfrm>
            </p:contentPart>
          </mc:Choice>
          <mc:Fallback>
            <p:pic>
              <p:nvPicPr>
                <p:cNvPr id="12" name="Ink 11">
                  <a:extLst>
                    <a:ext uri="{FF2B5EF4-FFF2-40B4-BE49-F238E27FC236}">
                      <a16:creationId xmlns:a16="http://schemas.microsoft.com/office/drawing/2014/main" id="{116B8057-9266-492D-4587-722AFB1C9D37}"/>
                    </a:ext>
                  </a:extLst>
                </p:cNvPr>
                <p:cNvPicPr/>
                <p:nvPr/>
              </p:nvPicPr>
              <p:blipFill>
                <a:blip r:embed="rId45"/>
                <a:stretch>
                  <a:fillRect/>
                </a:stretch>
              </p:blipFill>
              <p:spPr>
                <a:xfrm>
                  <a:off x="992400" y="1475990"/>
                  <a:ext cx="14209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4" name="Ink 33">
                  <a:extLst>
                    <a:ext uri="{FF2B5EF4-FFF2-40B4-BE49-F238E27FC236}">
                      <a16:creationId xmlns:a16="http://schemas.microsoft.com/office/drawing/2014/main" id="{CB0A4C02-D34E-1D22-E28C-FE2F947F76E3}"/>
                    </a:ext>
                  </a:extLst>
                </p14:cNvPr>
                <p14:cNvContentPartPr/>
                <p14:nvPr/>
              </p14:nvContentPartPr>
              <p14:xfrm>
                <a:off x="920400" y="1018790"/>
                <a:ext cx="1642320" cy="529560"/>
              </p14:xfrm>
            </p:contentPart>
          </mc:Choice>
          <mc:Fallback>
            <p:pic>
              <p:nvPicPr>
                <p:cNvPr id="34" name="Ink 33">
                  <a:extLst>
                    <a:ext uri="{FF2B5EF4-FFF2-40B4-BE49-F238E27FC236}">
                      <a16:creationId xmlns:a16="http://schemas.microsoft.com/office/drawing/2014/main" id="{CB0A4C02-D34E-1D22-E28C-FE2F947F76E3}"/>
                    </a:ext>
                  </a:extLst>
                </p:cNvPr>
                <p:cNvPicPr/>
                <p:nvPr/>
              </p:nvPicPr>
              <p:blipFill>
                <a:blip r:embed="rId47"/>
                <a:stretch>
                  <a:fillRect/>
                </a:stretch>
              </p:blipFill>
              <p:spPr>
                <a:xfrm>
                  <a:off x="902760" y="1000790"/>
                  <a:ext cx="1677960" cy="565200"/>
                </a:xfrm>
                <a:prstGeom prst="rect">
                  <a:avLst/>
                </a:prstGeom>
              </p:spPr>
            </p:pic>
          </mc:Fallback>
        </mc:AlternateContent>
      </p:grpSp>
    </p:spTree>
    <p:extLst>
      <p:ext uri="{BB962C8B-B14F-4D97-AF65-F5344CB8AC3E}">
        <p14:creationId xmlns:p14="http://schemas.microsoft.com/office/powerpoint/2010/main" val="392201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5665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6186309"/>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נה</a:t>
            </a:r>
          </a:p>
          <a:p>
            <a:pPr algn="r"/>
            <a:r>
              <a:rPr lang="he-IL" sz="3200">
                <a:solidFill>
                  <a:srgbClr val="FFFF00"/>
                </a:solidFill>
                <a:cs typeface="+mj-cs"/>
              </a:rPr>
              <a:t>﻿ז   יַעֲזֹב רָשָׁע דַּרְכּוֹ וְאִישׁ אָוֶן מַחְשְׁבֹתָיו וְיָשֹׁב אֶל-יְהֹוָה וִירַחֲמֵהוּ וְאֶל-אֱלֹהֵינוּ כִּי-יַרְבֶּה לִסְלוֹחַ: ח   כִּי לֹא מַחְשְׁבוֹתַי מַחְשְׁבוֹתֵיכֶם וְלֹא דַרְכֵיכֶם דְּרָכָי נְאֻם יְהֹוָה: ט   כִּי-גָבְהוּ שָׁמַיִם מֵאָרֶץ כֵּן גָּבְהוּ דְרָכַי מִדַּרְכֵיכֶם וּמַחְשְׁבֹתַי מִמַּחְשְׁבֹתֵיכֶם: </a:t>
            </a:r>
            <a:r>
              <a:rPr lang="he-IL" sz="3200">
                <a:solidFill>
                  <a:srgbClr val="FFC000"/>
                </a:solidFill>
                <a:cs typeface="+mj-cs"/>
              </a:rPr>
              <a:t>י   כִּי כַּאֲשֶׁר יֵרֵד הַגֶּשֶׁם וְהַשֶּׁלֶג מִן-הַשָּׁמַיִם וְשָׁמָּה לֹא יָשׁוּב כִּי אִם-הִרְוָה אֶת-הָאָרֶץ וְהוֹלִידָהּ וְהִצְמִיחָהּ וְנָתַן זֶרַע לַזֹּרֵעַ וְלֶחֶם לָאֹכֵל: יא   כֵּן יִהְיֶה דְבָרִי אֲשֶׁר יֵצֵא מִפִּי לֹא-יָשׁוּב אֵלַי רֵיקָם כִּי אִם-עָשָֹה אֶת-אֲשֶׁר חָפַצְתִּי וְהִצְלִיחַ אֲשֶׁר שְׁלַחְתִּיו: יב   כִּי-בְשִֹמְחָה תֵצֵאוּ וּבְשָׁלוֹם תּוּבָלוּן הֶהָרִים וְהַגְּבָעוֹת יִפְצְחוּ לִפְנֵיכֶם רִנָּה וְכָל-עֲצֵי הַשָּׂדֶה יִמְחֲאוּ-כָף: יג   תַּחַת הַנַּעֲצוּץ יַעֲלֶה בְרוֹשׁ  ְתַחַת [וְתַחַת] הַסִּרְפָּד יַעֲלֶה הֲדַס וְהָיָה לַיהֹוָה לְשֵׁם לְאוֹת עוֹלָם לֹא יִכָּרֵת: </a:t>
            </a:r>
            <a:endParaRPr lang="he-IL" sz="24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4" name="Ink 43">
                <a:extLst>
                  <a:ext uri="{FF2B5EF4-FFF2-40B4-BE49-F238E27FC236}">
                    <a16:creationId xmlns:a16="http://schemas.microsoft.com/office/drawing/2014/main" id="{83220D96-E453-E414-7358-99D129044B9D}"/>
                  </a:ext>
                </a:extLst>
              </p14:cNvPr>
              <p14:cNvContentPartPr/>
              <p14:nvPr/>
            </p14:nvContentPartPr>
            <p14:xfrm>
              <a:off x="6216360" y="2190820"/>
              <a:ext cx="547200" cy="77040"/>
            </p14:xfrm>
          </p:contentPart>
        </mc:Choice>
        <mc:Fallback>
          <p:pic>
            <p:nvPicPr>
              <p:cNvPr id="44" name="Ink 43">
                <a:extLst>
                  <a:ext uri="{FF2B5EF4-FFF2-40B4-BE49-F238E27FC236}">
                    <a16:creationId xmlns:a16="http://schemas.microsoft.com/office/drawing/2014/main" id="{83220D96-E453-E414-7358-99D129044B9D}"/>
                  </a:ext>
                </a:extLst>
              </p:cNvPr>
              <p:cNvPicPr/>
              <p:nvPr/>
            </p:nvPicPr>
            <p:blipFill>
              <a:blip r:embed="rId5"/>
              <a:stretch>
                <a:fillRect/>
              </a:stretch>
            </p:blipFill>
            <p:spPr>
              <a:xfrm>
                <a:off x="6198360" y="2172820"/>
                <a:ext cx="582840" cy="112680"/>
              </a:xfrm>
              <a:prstGeom prst="rect">
                <a:avLst/>
              </a:prstGeom>
            </p:spPr>
          </p:pic>
        </mc:Fallback>
      </mc:AlternateContent>
      <p:grpSp>
        <p:nvGrpSpPr>
          <p:cNvPr id="63" name="Group 62">
            <a:extLst>
              <a:ext uri="{FF2B5EF4-FFF2-40B4-BE49-F238E27FC236}">
                <a16:creationId xmlns:a16="http://schemas.microsoft.com/office/drawing/2014/main" id="{D0056A25-0370-DEA9-FCE2-751D6D838345}"/>
              </a:ext>
            </a:extLst>
          </p:cNvPr>
          <p:cNvGrpSpPr/>
          <p:nvPr/>
        </p:nvGrpSpPr>
        <p:grpSpPr>
          <a:xfrm>
            <a:off x="4215840" y="2648740"/>
            <a:ext cx="4978800" cy="126000"/>
            <a:chOff x="4215840" y="2648740"/>
            <a:chExt cx="4978800" cy="126000"/>
          </a:xfrm>
        </p:grpSpPr>
        <mc:AlternateContent xmlns:mc="http://schemas.openxmlformats.org/markup-compatibility/2006">
          <mc:Choice xmlns:p14="http://schemas.microsoft.com/office/powerpoint/2010/main" Requires="p14">
            <p:contentPart p14:bwMode="auto" r:id="rId6">
              <p14:nvContentPartPr>
                <p14:cNvPr id="53" name="Ink 52">
                  <a:extLst>
                    <a:ext uri="{FF2B5EF4-FFF2-40B4-BE49-F238E27FC236}">
                      <a16:creationId xmlns:a16="http://schemas.microsoft.com/office/drawing/2014/main" id="{56259381-CC83-3E13-374F-0F08BF4ABA50}"/>
                    </a:ext>
                  </a:extLst>
                </p14:cNvPr>
                <p14:cNvContentPartPr/>
                <p14:nvPr/>
              </p14:nvContentPartPr>
              <p14:xfrm>
                <a:off x="8606040" y="2712460"/>
                <a:ext cx="588600" cy="62280"/>
              </p14:xfrm>
            </p:contentPart>
          </mc:Choice>
          <mc:Fallback>
            <p:pic>
              <p:nvPicPr>
                <p:cNvPr id="53" name="Ink 52">
                  <a:extLst>
                    <a:ext uri="{FF2B5EF4-FFF2-40B4-BE49-F238E27FC236}">
                      <a16:creationId xmlns:a16="http://schemas.microsoft.com/office/drawing/2014/main" id="{56259381-CC83-3E13-374F-0F08BF4ABA50}"/>
                    </a:ext>
                  </a:extLst>
                </p:cNvPr>
                <p:cNvPicPr/>
                <p:nvPr/>
              </p:nvPicPr>
              <p:blipFill>
                <a:blip r:embed="rId7"/>
                <a:stretch>
                  <a:fillRect/>
                </a:stretch>
              </p:blipFill>
              <p:spPr>
                <a:xfrm>
                  <a:off x="8588400" y="2694460"/>
                  <a:ext cx="6242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5" name="Ink 54">
                  <a:extLst>
                    <a:ext uri="{FF2B5EF4-FFF2-40B4-BE49-F238E27FC236}">
                      <a16:creationId xmlns:a16="http://schemas.microsoft.com/office/drawing/2014/main" id="{43DCBE91-3E0F-63C4-9EC7-6059A3A21D09}"/>
                    </a:ext>
                  </a:extLst>
                </p14:cNvPr>
                <p14:cNvContentPartPr/>
                <p14:nvPr/>
              </p14:nvContentPartPr>
              <p14:xfrm>
                <a:off x="7257480" y="2704180"/>
                <a:ext cx="1248840" cy="43920"/>
              </p14:xfrm>
            </p:contentPart>
          </mc:Choice>
          <mc:Fallback>
            <p:pic>
              <p:nvPicPr>
                <p:cNvPr id="55" name="Ink 54">
                  <a:extLst>
                    <a:ext uri="{FF2B5EF4-FFF2-40B4-BE49-F238E27FC236}">
                      <a16:creationId xmlns:a16="http://schemas.microsoft.com/office/drawing/2014/main" id="{43DCBE91-3E0F-63C4-9EC7-6059A3A21D09}"/>
                    </a:ext>
                  </a:extLst>
                </p:cNvPr>
                <p:cNvPicPr/>
                <p:nvPr/>
              </p:nvPicPr>
              <p:blipFill>
                <a:blip r:embed="rId9"/>
                <a:stretch>
                  <a:fillRect/>
                </a:stretch>
              </p:blipFill>
              <p:spPr>
                <a:xfrm>
                  <a:off x="7239480" y="2686180"/>
                  <a:ext cx="12844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7" name="Ink 56">
                  <a:extLst>
                    <a:ext uri="{FF2B5EF4-FFF2-40B4-BE49-F238E27FC236}">
                      <a16:creationId xmlns:a16="http://schemas.microsoft.com/office/drawing/2014/main" id="{2885B75B-03EA-1F3C-E3E6-D960A0A31767}"/>
                    </a:ext>
                  </a:extLst>
                </p14:cNvPr>
                <p14:cNvContentPartPr/>
                <p14:nvPr/>
              </p14:nvContentPartPr>
              <p14:xfrm>
                <a:off x="5956080" y="2705620"/>
                <a:ext cx="1222920" cy="56160"/>
              </p14:xfrm>
            </p:contentPart>
          </mc:Choice>
          <mc:Fallback>
            <p:pic>
              <p:nvPicPr>
                <p:cNvPr id="57" name="Ink 56">
                  <a:extLst>
                    <a:ext uri="{FF2B5EF4-FFF2-40B4-BE49-F238E27FC236}">
                      <a16:creationId xmlns:a16="http://schemas.microsoft.com/office/drawing/2014/main" id="{2885B75B-03EA-1F3C-E3E6-D960A0A31767}"/>
                    </a:ext>
                  </a:extLst>
                </p:cNvPr>
                <p:cNvPicPr/>
                <p:nvPr/>
              </p:nvPicPr>
              <p:blipFill>
                <a:blip r:embed="rId11"/>
                <a:stretch>
                  <a:fillRect/>
                </a:stretch>
              </p:blipFill>
              <p:spPr>
                <a:xfrm>
                  <a:off x="5938080" y="2687620"/>
                  <a:ext cx="12585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9" name="Ink 58">
                  <a:extLst>
                    <a:ext uri="{FF2B5EF4-FFF2-40B4-BE49-F238E27FC236}">
                      <a16:creationId xmlns:a16="http://schemas.microsoft.com/office/drawing/2014/main" id="{9912CCF3-F7E6-F2D0-F1A7-20A2F6DA716E}"/>
                    </a:ext>
                  </a:extLst>
                </p14:cNvPr>
                <p14:cNvContentPartPr/>
                <p14:nvPr/>
              </p14:nvContentPartPr>
              <p14:xfrm>
                <a:off x="4215840" y="2655220"/>
                <a:ext cx="1639080" cy="53280"/>
              </p14:xfrm>
            </p:contentPart>
          </mc:Choice>
          <mc:Fallback>
            <p:pic>
              <p:nvPicPr>
                <p:cNvPr id="59" name="Ink 58">
                  <a:extLst>
                    <a:ext uri="{FF2B5EF4-FFF2-40B4-BE49-F238E27FC236}">
                      <a16:creationId xmlns:a16="http://schemas.microsoft.com/office/drawing/2014/main" id="{9912CCF3-F7E6-F2D0-F1A7-20A2F6DA716E}"/>
                    </a:ext>
                  </a:extLst>
                </p:cNvPr>
                <p:cNvPicPr/>
                <p:nvPr/>
              </p:nvPicPr>
              <p:blipFill>
                <a:blip r:embed="rId13"/>
                <a:stretch>
                  <a:fillRect/>
                </a:stretch>
              </p:blipFill>
              <p:spPr>
                <a:xfrm>
                  <a:off x="4198200" y="2637220"/>
                  <a:ext cx="16747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61" name="Ink 60">
                  <a:extLst>
                    <a:ext uri="{FF2B5EF4-FFF2-40B4-BE49-F238E27FC236}">
                      <a16:creationId xmlns:a16="http://schemas.microsoft.com/office/drawing/2014/main" id="{A6E5916A-5977-6CBE-3813-D7B9927F88BF}"/>
                    </a:ext>
                  </a:extLst>
                </p14:cNvPr>
                <p14:cNvContentPartPr/>
                <p14:nvPr/>
              </p14:nvContentPartPr>
              <p14:xfrm>
                <a:off x="6081000" y="2698780"/>
                <a:ext cx="928080" cy="31680"/>
              </p14:xfrm>
            </p:contentPart>
          </mc:Choice>
          <mc:Fallback>
            <p:pic>
              <p:nvPicPr>
                <p:cNvPr id="61" name="Ink 60">
                  <a:extLst>
                    <a:ext uri="{FF2B5EF4-FFF2-40B4-BE49-F238E27FC236}">
                      <a16:creationId xmlns:a16="http://schemas.microsoft.com/office/drawing/2014/main" id="{A6E5916A-5977-6CBE-3813-D7B9927F88BF}"/>
                    </a:ext>
                  </a:extLst>
                </p:cNvPr>
                <p:cNvPicPr/>
                <p:nvPr/>
              </p:nvPicPr>
              <p:blipFill>
                <a:blip r:embed="rId15"/>
                <a:stretch>
                  <a:fillRect/>
                </a:stretch>
              </p:blipFill>
              <p:spPr>
                <a:xfrm>
                  <a:off x="6063360" y="2680780"/>
                  <a:ext cx="9637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2" name="Ink 61">
                  <a:extLst>
                    <a:ext uri="{FF2B5EF4-FFF2-40B4-BE49-F238E27FC236}">
                      <a16:creationId xmlns:a16="http://schemas.microsoft.com/office/drawing/2014/main" id="{FCA3C96A-7AB4-CEFB-5C80-41265D82EEB7}"/>
                    </a:ext>
                  </a:extLst>
                </p14:cNvPr>
                <p14:cNvContentPartPr/>
                <p14:nvPr/>
              </p14:nvContentPartPr>
              <p14:xfrm>
                <a:off x="4284600" y="2648740"/>
                <a:ext cx="1347120" cy="93960"/>
              </p14:xfrm>
            </p:contentPart>
          </mc:Choice>
          <mc:Fallback>
            <p:pic>
              <p:nvPicPr>
                <p:cNvPr id="62" name="Ink 61">
                  <a:extLst>
                    <a:ext uri="{FF2B5EF4-FFF2-40B4-BE49-F238E27FC236}">
                      <a16:creationId xmlns:a16="http://schemas.microsoft.com/office/drawing/2014/main" id="{FCA3C96A-7AB4-CEFB-5C80-41265D82EEB7}"/>
                    </a:ext>
                  </a:extLst>
                </p:cNvPr>
                <p:cNvPicPr/>
                <p:nvPr/>
              </p:nvPicPr>
              <p:blipFill>
                <a:blip r:embed="rId17"/>
                <a:stretch>
                  <a:fillRect/>
                </a:stretch>
              </p:blipFill>
              <p:spPr>
                <a:xfrm>
                  <a:off x="4266960" y="2630740"/>
                  <a:ext cx="1382760" cy="129600"/>
                </a:xfrm>
                <a:prstGeom prst="rect">
                  <a:avLst/>
                </a:prstGeom>
              </p:spPr>
            </p:pic>
          </mc:Fallback>
        </mc:AlternateContent>
      </p:grpSp>
      <p:grpSp>
        <p:nvGrpSpPr>
          <p:cNvPr id="70" name="Group 69">
            <a:extLst>
              <a:ext uri="{FF2B5EF4-FFF2-40B4-BE49-F238E27FC236}">
                <a16:creationId xmlns:a16="http://schemas.microsoft.com/office/drawing/2014/main" id="{3BD9BA27-99C4-4A0B-E74E-056BD6589174}"/>
              </a:ext>
            </a:extLst>
          </p:cNvPr>
          <p:cNvGrpSpPr/>
          <p:nvPr/>
        </p:nvGrpSpPr>
        <p:grpSpPr>
          <a:xfrm>
            <a:off x="963600" y="687100"/>
            <a:ext cx="8470800" cy="1609560"/>
            <a:chOff x="963600" y="687100"/>
            <a:chExt cx="8470800" cy="1609560"/>
          </a:xfrm>
        </p:grpSpPr>
        <mc:AlternateContent xmlns:mc="http://schemas.openxmlformats.org/markup-compatibility/2006">
          <mc:Choice xmlns:p14="http://schemas.microsoft.com/office/powerpoint/2010/main" Requires="p14">
            <p:contentPart p14:bwMode="auto" r:id="rId18">
              <p14:nvContentPartPr>
                <p14:cNvPr id="38" name="Ink 37">
                  <a:extLst>
                    <a:ext uri="{FF2B5EF4-FFF2-40B4-BE49-F238E27FC236}">
                      <a16:creationId xmlns:a16="http://schemas.microsoft.com/office/drawing/2014/main" id="{72130CCA-AC91-B79D-7A28-0315914E41A2}"/>
                    </a:ext>
                  </a:extLst>
                </p14:cNvPr>
                <p14:cNvContentPartPr/>
                <p14:nvPr/>
              </p14:nvContentPartPr>
              <p14:xfrm>
                <a:off x="8861280" y="2119180"/>
                <a:ext cx="428760" cy="31680"/>
              </p14:xfrm>
            </p:contentPart>
          </mc:Choice>
          <mc:Fallback>
            <p:pic>
              <p:nvPicPr>
                <p:cNvPr id="38" name="Ink 37">
                  <a:extLst>
                    <a:ext uri="{FF2B5EF4-FFF2-40B4-BE49-F238E27FC236}">
                      <a16:creationId xmlns:a16="http://schemas.microsoft.com/office/drawing/2014/main" id="{72130CCA-AC91-B79D-7A28-0315914E41A2}"/>
                    </a:ext>
                  </a:extLst>
                </p:cNvPr>
                <p:cNvPicPr/>
                <p:nvPr/>
              </p:nvPicPr>
              <p:blipFill>
                <a:blip r:embed="rId19"/>
                <a:stretch>
                  <a:fillRect/>
                </a:stretch>
              </p:blipFill>
              <p:spPr>
                <a:xfrm>
                  <a:off x="8843280" y="2101540"/>
                  <a:ext cx="4644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9" name="Ink 38">
                  <a:extLst>
                    <a:ext uri="{FF2B5EF4-FFF2-40B4-BE49-F238E27FC236}">
                      <a16:creationId xmlns:a16="http://schemas.microsoft.com/office/drawing/2014/main" id="{768504B6-505F-C53E-E71B-5767E797B70D}"/>
                    </a:ext>
                  </a:extLst>
                </p14:cNvPr>
                <p14:cNvContentPartPr/>
                <p14:nvPr/>
              </p14:nvContentPartPr>
              <p14:xfrm>
                <a:off x="7671120" y="2237260"/>
                <a:ext cx="968040" cy="32040"/>
              </p14:xfrm>
            </p:contentPart>
          </mc:Choice>
          <mc:Fallback>
            <p:pic>
              <p:nvPicPr>
                <p:cNvPr id="39" name="Ink 38">
                  <a:extLst>
                    <a:ext uri="{FF2B5EF4-FFF2-40B4-BE49-F238E27FC236}">
                      <a16:creationId xmlns:a16="http://schemas.microsoft.com/office/drawing/2014/main" id="{768504B6-505F-C53E-E71B-5767E797B70D}"/>
                    </a:ext>
                  </a:extLst>
                </p:cNvPr>
                <p:cNvPicPr/>
                <p:nvPr/>
              </p:nvPicPr>
              <p:blipFill>
                <a:blip r:embed="rId21"/>
                <a:stretch>
                  <a:fillRect/>
                </a:stretch>
              </p:blipFill>
              <p:spPr>
                <a:xfrm>
                  <a:off x="7653480" y="2219620"/>
                  <a:ext cx="10036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1" name="Ink 40">
                  <a:extLst>
                    <a:ext uri="{FF2B5EF4-FFF2-40B4-BE49-F238E27FC236}">
                      <a16:creationId xmlns:a16="http://schemas.microsoft.com/office/drawing/2014/main" id="{6649F613-3AF3-DF9B-1F30-F06BCFE89E17}"/>
                    </a:ext>
                  </a:extLst>
                </p14:cNvPr>
                <p14:cNvContentPartPr/>
                <p14:nvPr/>
              </p14:nvContentPartPr>
              <p14:xfrm>
                <a:off x="6879480" y="2243380"/>
                <a:ext cx="681480" cy="53280"/>
              </p14:xfrm>
            </p:contentPart>
          </mc:Choice>
          <mc:Fallback>
            <p:pic>
              <p:nvPicPr>
                <p:cNvPr id="41" name="Ink 40">
                  <a:extLst>
                    <a:ext uri="{FF2B5EF4-FFF2-40B4-BE49-F238E27FC236}">
                      <a16:creationId xmlns:a16="http://schemas.microsoft.com/office/drawing/2014/main" id="{6649F613-3AF3-DF9B-1F30-F06BCFE89E17}"/>
                    </a:ext>
                  </a:extLst>
                </p:cNvPr>
                <p:cNvPicPr/>
                <p:nvPr/>
              </p:nvPicPr>
              <p:blipFill>
                <a:blip r:embed="rId23"/>
                <a:stretch>
                  <a:fillRect/>
                </a:stretch>
              </p:blipFill>
              <p:spPr>
                <a:xfrm>
                  <a:off x="6861480" y="2225740"/>
                  <a:ext cx="7171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2" name="Ink 41">
                  <a:extLst>
                    <a:ext uri="{FF2B5EF4-FFF2-40B4-BE49-F238E27FC236}">
                      <a16:creationId xmlns:a16="http://schemas.microsoft.com/office/drawing/2014/main" id="{F26C06C2-3ABB-5E02-B7DA-F24C67A93BA4}"/>
                    </a:ext>
                  </a:extLst>
                </p14:cNvPr>
                <p14:cNvContentPartPr/>
                <p14:nvPr/>
              </p14:nvContentPartPr>
              <p14:xfrm>
                <a:off x="5596080" y="2230060"/>
                <a:ext cx="1218960" cy="34920"/>
              </p14:xfrm>
            </p:contentPart>
          </mc:Choice>
          <mc:Fallback>
            <p:pic>
              <p:nvPicPr>
                <p:cNvPr id="42" name="Ink 41">
                  <a:extLst>
                    <a:ext uri="{FF2B5EF4-FFF2-40B4-BE49-F238E27FC236}">
                      <a16:creationId xmlns:a16="http://schemas.microsoft.com/office/drawing/2014/main" id="{F26C06C2-3ABB-5E02-B7DA-F24C67A93BA4}"/>
                    </a:ext>
                  </a:extLst>
                </p:cNvPr>
                <p:cNvPicPr/>
                <p:nvPr/>
              </p:nvPicPr>
              <p:blipFill>
                <a:blip r:embed="rId25"/>
                <a:stretch>
                  <a:fillRect/>
                </a:stretch>
              </p:blipFill>
              <p:spPr>
                <a:xfrm>
                  <a:off x="5578080" y="2212420"/>
                  <a:ext cx="12546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6" name="Ink 45">
                  <a:extLst>
                    <a:ext uri="{FF2B5EF4-FFF2-40B4-BE49-F238E27FC236}">
                      <a16:creationId xmlns:a16="http://schemas.microsoft.com/office/drawing/2014/main" id="{147B96BE-B831-7AB0-B535-DA7D61834CFB}"/>
                    </a:ext>
                  </a:extLst>
                </p14:cNvPr>
                <p14:cNvContentPartPr/>
                <p14:nvPr/>
              </p14:nvContentPartPr>
              <p14:xfrm>
                <a:off x="4585920" y="2199100"/>
                <a:ext cx="254160" cy="26280"/>
              </p14:xfrm>
            </p:contentPart>
          </mc:Choice>
          <mc:Fallback>
            <p:pic>
              <p:nvPicPr>
                <p:cNvPr id="46" name="Ink 45">
                  <a:extLst>
                    <a:ext uri="{FF2B5EF4-FFF2-40B4-BE49-F238E27FC236}">
                      <a16:creationId xmlns:a16="http://schemas.microsoft.com/office/drawing/2014/main" id="{147B96BE-B831-7AB0-B535-DA7D61834CFB}"/>
                    </a:ext>
                  </a:extLst>
                </p:cNvPr>
                <p:cNvPicPr/>
                <p:nvPr/>
              </p:nvPicPr>
              <p:blipFill>
                <a:blip r:embed="rId27"/>
                <a:stretch>
                  <a:fillRect/>
                </a:stretch>
              </p:blipFill>
              <p:spPr>
                <a:xfrm>
                  <a:off x="4567920" y="2181100"/>
                  <a:ext cx="2898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7" name="Ink 46">
                  <a:extLst>
                    <a:ext uri="{FF2B5EF4-FFF2-40B4-BE49-F238E27FC236}">
                      <a16:creationId xmlns:a16="http://schemas.microsoft.com/office/drawing/2014/main" id="{80C7EE9A-D7E8-6B1A-C182-6BED50ECE64B}"/>
                    </a:ext>
                  </a:extLst>
                </p14:cNvPr>
                <p14:cNvContentPartPr/>
                <p14:nvPr/>
              </p14:nvContentPartPr>
              <p14:xfrm>
                <a:off x="3949440" y="2178580"/>
                <a:ext cx="504360" cy="56880"/>
              </p14:xfrm>
            </p:contentPart>
          </mc:Choice>
          <mc:Fallback>
            <p:pic>
              <p:nvPicPr>
                <p:cNvPr id="47" name="Ink 46">
                  <a:extLst>
                    <a:ext uri="{FF2B5EF4-FFF2-40B4-BE49-F238E27FC236}">
                      <a16:creationId xmlns:a16="http://schemas.microsoft.com/office/drawing/2014/main" id="{80C7EE9A-D7E8-6B1A-C182-6BED50ECE64B}"/>
                    </a:ext>
                  </a:extLst>
                </p:cNvPr>
                <p:cNvPicPr/>
                <p:nvPr/>
              </p:nvPicPr>
              <p:blipFill>
                <a:blip r:embed="rId29"/>
                <a:stretch>
                  <a:fillRect/>
                </a:stretch>
              </p:blipFill>
              <p:spPr>
                <a:xfrm>
                  <a:off x="3931800" y="2160580"/>
                  <a:ext cx="5400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8" name="Ink 47">
                  <a:extLst>
                    <a:ext uri="{FF2B5EF4-FFF2-40B4-BE49-F238E27FC236}">
                      <a16:creationId xmlns:a16="http://schemas.microsoft.com/office/drawing/2014/main" id="{06B655F3-C052-6EDC-E8CC-08B6BA13840B}"/>
                    </a:ext>
                  </a:extLst>
                </p14:cNvPr>
                <p14:cNvContentPartPr/>
                <p14:nvPr/>
              </p14:nvContentPartPr>
              <p14:xfrm>
                <a:off x="2983200" y="2243020"/>
                <a:ext cx="717840" cy="20880"/>
              </p14:xfrm>
            </p:contentPart>
          </mc:Choice>
          <mc:Fallback>
            <p:pic>
              <p:nvPicPr>
                <p:cNvPr id="48" name="Ink 47">
                  <a:extLst>
                    <a:ext uri="{FF2B5EF4-FFF2-40B4-BE49-F238E27FC236}">
                      <a16:creationId xmlns:a16="http://schemas.microsoft.com/office/drawing/2014/main" id="{06B655F3-C052-6EDC-E8CC-08B6BA13840B}"/>
                    </a:ext>
                  </a:extLst>
                </p:cNvPr>
                <p:cNvPicPr/>
                <p:nvPr/>
              </p:nvPicPr>
              <p:blipFill>
                <a:blip r:embed="rId31"/>
                <a:stretch>
                  <a:fillRect/>
                </a:stretch>
              </p:blipFill>
              <p:spPr>
                <a:xfrm>
                  <a:off x="2965560" y="2225020"/>
                  <a:ext cx="7534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0" name="Ink 49">
                  <a:extLst>
                    <a:ext uri="{FF2B5EF4-FFF2-40B4-BE49-F238E27FC236}">
                      <a16:creationId xmlns:a16="http://schemas.microsoft.com/office/drawing/2014/main" id="{5411A4A4-433C-42FC-E114-20F18C2F01D2}"/>
                    </a:ext>
                  </a:extLst>
                </p14:cNvPr>
                <p14:cNvContentPartPr/>
                <p14:nvPr/>
              </p14:nvContentPartPr>
              <p14:xfrm>
                <a:off x="2094720" y="2217460"/>
                <a:ext cx="670680" cy="42840"/>
              </p14:xfrm>
            </p:contentPart>
          </mc:Choice>
          <mc:Fallback>
            <p:pic>
              <p:nvPicPr>
                <p:cNvPr id="50" name="Ink 49">
                  <a:extLst>
                    <a:ext uri="{FF2B5EF4-FFF2-40B4-BE49-F238E27FC236}">
                      <a16:creationId xmlns:a16="http://schemas.microsoft.com/office/drawing/2014/main" id="{5411A4A4-433C-42FC-E114-20F18C2F01D2}"/>
                    </a:ext>
                  </a:extLst>
                </p:cNvPr>
                <p:cNvPicPr/>
                <p:nvPr/>
              </p:nvPicPr>
              <p:blipFill>
                <a:blip r:embed="rId33"/>
                <a:stretch>
                  <a:fillRect/>
                </a:stretch>
              </p:blipFill>
              <p:spPr>
                <a:xfrm>
                  <a:off x="2076720" y="2199460"/>
                  <a:ext cx="7063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2" name="Ink 51">
                  <a:extLst>
                    <a:ext uri="{FF2B5EF4-FFF2-40B4-BE49-F238E27FC236}">
                      <a16:creationId xmlns:a16="http://schemas.microsoft.com/office/drawing/2014/main" id="{6526AB9A-2A0D-4CFD-501E-1A199534AA72}"/>
                    </a:ext>
                  </a:extLst>
                </p14:cNvPr>
                <p14:cNvContentPartPr/>
                <p14:nvPr/>
              </p14:nvContentPartPr>
              <p14:xfrm>
                <a:off x="963600" y="2158060"/>
                <a:ext cx="970560" cy="99720"/>
              </p14:xfrm>
            </p:contentPart>
          </mc:Choice>
          <mc:Fallback>
            <p:pic>
              <p:nvPicPr>
                <p:cNvPr id="52" name="Ink 51">
                  <a:extLst>
                    <a:ext uri="{FF2B5EF4-FFF2-40B4-BE49-F238E27FC236}">
                      <a16:creationId xmlns:a16="http://schemas.microsoft.com/office/drawing/2014/main" id="{6526AB9A-2A0D-4CFD-501E-1A199534AA72}"/>
                    </a:ext>
                  </a:extLst>
                </p:cNvPr>
                <p:cNvPicPr/>
                <p:nvPr/>
              </p:nvPicPr>
              <p:blipFill>
                <a:blip r:embed="rId35"/>
                <a:stretch>
                  <a:fillRect/>
                </a:stretch>
              </p:blipFill>
              <p:spPr>
                <a:xfrm>
                  <a:off x="945600" y="2140420"/>
                  <a:ext cx="10062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 name="Ink 3">
                  <a:extLst>
                    <a:ext uri="{FF2B5EF4-FFF2-40B4-BE49-F238E27FC236}">
                      <a16:creationId xmlns:a16="http://schemas.microsoft.com/office/drawing/2014/main" id="{3A1244F1-28A7-FFC2-6A38-90002F9DADDB}"/>
                    </a:ext>
                  </a:extLst>
                </p14:cNvPr>
                <p14:cNvContentPartPr/>
                <p14:nvPr/>
              </p14:nvContentPartPr>
              <p14:xfrm>
                <a:off x="8298240" y="1247980"/>
                <a:ext cx="508680" cy="31680"/>
              </p14:xfrm>
            </p:contentPart>
          </mc:Choice>
          <mc:Fallback>
            <p:pic>
              <p:nvPicPr>
                <p:cNvPr id="4" name="Ink 3">
                  <a:extLst>
                    <a:ext uri="{FF2B5EF4-FFF2-40B4-BE49-F238E27FC236}">
                      <a16:creationId xmlns:a16="http://schemas.microsoft.com/office/drawing/2014/main" id="{3A1244F1-28A7-FFC2-6A38-90002F9DADDB}"/>
                    </a:ext>
                  </a:extLst>
                </p:cNvPr>
                <p:cNvPicPr/>
                <p:nvPr/>
              </p:nvPicPr>
              <p:blipFill>
                <a:blip r:embed="rId37"/>
                <a:stretch>
                  <a:fillRect/>
                </a:stretch>
              </p:blipFill>
              <p:spPr>
                <a:xfrm>
                  <a:off x="8280600" y="1229980"/>
                  <a:ext cx="5443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 name="Ink 4">
                  <a:extLst>
                    <a:ext uri="{FF2B5EF4-FFF2-40B4-BE49-F238E27FC236}">
                      <a16:creationId xmlns:a16="http://schemas.microsoft.com/office/drawing/2014/main" id="{0B2A3302-A902-1CFC-FF60-5120E7AAFD25}"/>
                    </a:ext>
                  </a:extLst>
                </p14:cNvPr>
                <p14:cNvContentPartPr/>
                <p14:nvPr/>
              </p14:nvContentPartPr>
              <p14:xfrm>
                <a:off x="7787400" y="1254100"/>
                <a:ext cx="330840" cy="30240"/>
              </p14:xfrm>
            </p:contentPart>
          </mc:Choice>
          <mc:Fallback>
            <p:pic>
              <p:nvPicPr>
                <p:cNvPr id="5" name="Ink 4">
                  <a:extLst>
                    <a:ext uri="{FF2B5EF4-FFF2-40B4-BE49-F238E27FC236}">
                      <a16:creationId xmlns:a16="http://schemas.microsoft.com/office/drawing/2014/main" id="{0B2A3302-A902-1CFC-FF60-5120E7AAFD25}"/>
                    </a:ext>
                  </a:extLst>
                </p:cNvPr>
                <p:cNvPicPr/>
                <p:nvPr/>
              </p:nvPicPr>
              <p:blipFill>
                <a:blip r:embed="rId39"/>
                <a:stretch>
                  <a:fillRect/>
                </a:stretch>
              </p:blipFill>
              <p:spPr>
                <a:xfrm>
                  <a:off x="7769760" y="1236100"/>
                  <a:ext cx="3664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7" name="Ink 6">
                  <a:extLst>
                    <a:ext uri="{FF2B5EF4-FFF2-40B4-BE49-F238E27FC236}">
                      <a16:creationId xmlns:a16="http://schemas.microsoft.com/office/drawing/2014/main" id="{B7595C12-639D-319B-7198-1339B86D06F0}"/>
                    </a:ext>
                  </a:extLst>
                </p14:cNvPr>
                <p14:cNvContentPartPr/>
                <p14:nvPr/>
              </p14:nvContentPartPr>
              <p14:xfrm>
                <a:off x="6846720" y="1305220"/>
                <a:ext cx="555120" cy="28440"/>
              </p14:xfrm>
            </p:contentPart>
          </mc:Choice>
          <mc:Fallback>
            <p:pic>
              <p:nvPicPr>
                <p:cNvPr id="7" name="Ink 6">
                  <a:extLst>
                    <a:ext uri="{FF2B5EF4-FFF2-40B4-BE49-F238E27FC236}">
                      <a16:creationId xmlns:a16="http://schemas.microsoft.com/office/drawing/2014/main" id="{B7595C12-639D-319B-7198-1339B86D06F0}"/>
                    </a:ext>
                  </a:extLst>
                </p:cNvPr>
                <p:cNvPicPr/>
                <p:nvPr/>
              </p:nvPicPr>
              <p:blipFill>
                <a:blip r:embed="rId41"/>
                <a:stretch>
                  <a:fillRect/>
                </a:stretch>
              </p:blipFill>
              <p:spPr>
                <a:xfrm>
                  <a:off x="6828720" y="1287220"/>
                  <a:ext cx="5907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9" name="Ink 8">
                  <a:extLst>
                    <a:ext uri="{FF2B5EF4-FFF2-40B4-BE49-F238E27FC236}">
                      <a16:creationId xmlns:a16="http://schemas.microsoft.com/office/drawing/2014/main" id="{8FE542CA-770C-4C54-04C1-A6407BFACC9B}"/>
                    </a:ext>
                  </a:extLst>
                </p14:cNvPr>
                <p14:cNvContentPartPr/>
                <p14:nvPr/>
              </p14:nvContentPartPr>
              <p14:xfrm>
                <a:off x="6187560" y="1249420"/>
                <a:ext cx="387000" cy="59760"/>
              </p14:xfrm>
            </p:contentPart>
          </mc:Choice>
          <mc:Fallback>
            <p:pic>
              <p:nvPicPr>
                <p:cNvPr id="9" name="Ink 8">
                  <a:extLst>
                    <a:ext uri="{FF2B5EF4-FFF2-40B4-BE49-F238E27FC236}">
                      <a16:creationId xmlns:a16="http://schemas.microsoft.com/office/drawing/2014/main" id="{8FE542CA-770C-4C54-04C1-A6407BFACC9B}"/>
                    </a:ext>
                  </a:extLst>
                </p:cNvPr>
                <p:cNvPicPr/>
                <p:nvPr/>
              </p:nvPicPr>
              <p:blipFill>
                <a:blip r:embed="rId43"/>
                <a:stretch>
                  <a:fillRect/>
                </a:stretch>
              </p:blipFill>
              <p:spPr>
                <a:xfrm>
                  <a:off x="6169920" y="1231420"/>
                  <a:ext cx="4226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1" name="Ink 10">
                  <a:extLst>
                    <a:ext uri="{FF2B5EF4-FFF2-40B4-BE49-F238E27FC236}">
                      <a16:creationId xmlns:a16="http://schemas.microsoft.com/office/drawing/2014/main" id="{1CE36F13-303E-C3C3-A1E2-88FE9D53E65D}"/>
                    </a:ext>
                  </a:extLst>
                </p14:cNvPr>
                <p14:cNvContentPartPr/>
                <p14:nvPr/>
              </p14:nvContentPartPr>
              <p14:xfrm>
                <a:off x="5422560" y="1298020"/>
                <a:ext cx="509040" cy="23040"/>
              </p14:xfrm>
            </p:contentPart>
          </mc:Choice>
          <mc:Fallback>
            <p:pic>
              <p:nvPicPr>
                <p:cNvPr id="11" name="Ink 10">
                  <a:extLst>
                    <a:ext uri="{FF2B5EF4-FFF2-40B4-BE49-F238E27FC236}">
                      <a16:creationId xmlns:a16="http://schemas.microsoft.com/office/drawing/2014/main" id="{1CE36F13-303E-C3C3-A1E2-88FE9D53E65D}"/>
                    </a:ext>
                  </a:extLst>
                </p:cNvPr>
                <p:cNvPicPr/>
                <p:nvPr/>
              </p:nvPicPr>
              <p:blipFill>
                <a:blip r:embed="rId45"/>
                <a:stretch>
                  <a:fillRect/>
                </a:stretch>
              </p:blipFill>
              <p:spPr>
                <a:xfrm>
                  <a:off x="5404560" y="1280020"/>
                  <a:ext cx="5446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3" name="Ink 12">
                  <a:extLst>
                    <a:ext uri="{FF2B5EF4-FFF2-40B4-BE49-F238E27FC236}">
                      <a16:creationId xmlns:a16="http://schemas.microsoft.com/office/drawing/2014/main" id="{0DCCDA3D-C3C4-A389-0947-A4093CF15CDE}"/>
                    </a:ext>
                  </a:extLst>
                </p14:cNvPr>
                <p14:cNvContentPartPr/>
                <p14:nvPr/>
              </p14:nvContentPartPr>
              <p14:xfrm>
                <a:off x="4387560" y="1327900"/>
                <a:ext cx="959040" cy="62640"/>
              </p14:xfrm>
            </p:contentPart>
          </mc:Choice>
          <mc:Fallback>
            <p:pic>
              <p:nvPicPr>
                <p:cNvPr id="13" name="Ink 12">
                  <a:extLst>
                    <a:ext uri="{FF2B5EF4-FFF2-40B4-BE49-F238E27FC236}">
                      <a16:creationId xmlns:a16="http://schemas.microsoft.com/office/drawing/2014/main" id="{0DCCDA3D-C3C4-A389-0947-A4093CF15CDE}"/>
                    </a:ext>
                  </a:extLst>
                </p:cNvPr>
                <p:cNvPicPr/>
                <p:nvPr/>
              </p:nvPicPr>
              <p:blipFill>
                <a:blip r:embed="rId47"/>
                <a:stretch>
                  <a:fillRect/>
                </a:stretch>
              </p:blipFill>
              <p:spPr>
                <a:xfrm>
                  <a:off x="4369560" y="1310260"/>
                  <a:ext cx="9946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5" name="Ink 14">
                  <a:extLst>
                    <a:ext uri="{FF2B5EF4-FFF2-40B4-BE49-F238E27FC236}">
                      <a16:creationId xmlns:a16="http://schemas.microsoft.com/office/drawing/2014/main" id="{CBA8B966-0BE2-F6E3-DBB9-37410682871A}"/>
                    </a:ext>
                  </a:extLst>
                </p14:cNvPr>
                <p14:cNvContentPartPr/>
                <p14:nvPr/>
              </p14:nvContentPartPr>
              <p14:xfrm>
                <a:off x="3449400" y="1296940"/>
                <a:ext cx="585360" cy="61200"/>
              </p14:xfrm>
            </p:contentPart>
          </mc:Choice>
          <mc:Fallback>
            <p:pic>
              <p:nvPicPr>
                <p:cNvPr id="15" name="Ink 14">
                  <a:extLst>
                    <a:ext uri="{FF2B5EF4-FFF2-40B4-BE49-F238E27FC236}">
                      <a16:creationId xmlns:a16="http://schemas.microsoft.com/office/drawing/2014/main" id="{CBA8B966-0BE2-F6E3-DBB9-37410682871A}"/>
                    </a:ext>
                  </a:extLst>
                </p:cNvPr>
                <p:cNvPicPr/>
                <p:nvPr/>
              </p:nvPicPr>
              <p:blipFill>
                <a:blip r:embed="rId49"/>
                <a:stretch>
                  <a:fillRect/>
                </a:stretch>
              </p:blipFill>
              <p:spPr>
                <a:xfrm>
                  <a:off x="3431400" y="1278940"/>
                  <a:ext cx="6210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7" name="Ink 16">
                  <a:extLst>
                    <a:ext uri="{FF2B5EF4-FFF2-40B4-BE49-F238E27FC236}">
                      <a16:creationId xmlns:a16="http://schemas.microsoft.com/office/drawing/2014/main" id="{F9F86E89-3732-783A-4029-AA2C5806479D}"/>
                    </a:ext>
                  </a:extLst>
                </p14:cNvPr>
                <p14:cNvContentPartPr/>
                <p14:nvPr/>
              </p14:nvContentPartPr>
              <p14:xfrm>
                <a:off x="2906520" y="1223500"/>
                <a:ext cx="430920" cy="21960"/>
              </p14:xfrm>
            </p:contentPart>
          </mc:Choice>
          <mc:Fallback>
            <p:pic>
              <p:nvPicPr>
                <p:cNvPr id="17" name="Ink 16">
                  <a:extLst>
                    <a:ext uri="{FF2B5EF4-FFF2-40B4-BE49-F238E27FC236}">
                      <a16:creationId xmlns:a16="http://schemas.microsoft.com/office/drawing/2014/main" id="{F9F86E89-3732-783A-4029-AA2C5806479D}"/>
                    </a:ext>
                  </a:extLst>
                </p:cNvPr>
                <p:cNvPicPr/>
                <p:nvPr/>
              </p:nvPicPr>
              <p:blipFill>
                <a:blip r:embed="rId51"/>
                <a:stretch>
                  <a:fillRect/>
                </a:stretch>
              </p:blipFill>
              <p:spPr>
                <a:xfrm>
                  <a:off x="2888520" y="1205500"/>
                  <a:ext cx="4665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9" name="Ink 18">
                  <a:extLst>
                    <a:ext uri="{FF2B5EF4-FFF2-40B4-BE49-F238E27FC236}">
                      <a16:creationId xmlns:a16="http://schemas.microsoft.com/office/drawing/2014/main" id="{7D7BE1F6-1F1B-2F69-090F-268EBAEE3093}"/>
                    </a:ext>
                  </a:extLst>
                </p14:cNvPr>
                <p14:cNvContentPartPr/>
                <p14:nvPr/>
              </p14:nvContentPartPr>
              <p14:xfrm>
                <a:off x="2306400" y="1282900"/>
                <a:ext cx="509040" cy="21240"/>
              </p14:xfrm>
            </p:contentPart>
          </mc:Choice>
          <mc:Fallback>
            <p:pic>
              <p:nvPicPr>
                <p:cNvPr id="19" name="Ink 18">
                  <a:extLst>
                    <a:ext uri="{FF2B5EF4-FFF2-40B4-BE49-F238E27FC236}">
                      <a16:creationId xmlns:a16="http://schemas.microsoft.com/office/drawing/2014/main" id="{7D7BE1F6-1F1B-2F69-090F-268EBAEE3093}"/>
                    </a:ext>
                  </a:extLst>
                </p:cNvPr>
                <p:cNvPicPr/>
                <p:nvPr/>
              </p:nvPicPr>
              <p:blipFill>
                <a:blip r:embed="rId53"/>
                <a:stretch>
                  <a:fillRect/>
                </a:stretch>
              </p:blipFill>
              <p:spPr>
                <a:xfrm>
                  <a:off x="2288400" y="1265260"/>
                  <a:ext cx="5446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1" name="Ink 20">
                  <a:extLst>
                    <a:ext uri="{FF2B5EF4-FFF2-40B4-BE49-F238E27FC236}">
                      <a16:creationId xmlns:a16="http://schemas.microsoft.com/office/drawing/2014/main" id="{875BEE25-E70D-BA25-1176-44E4C02822F5}"/>
                    </a:ext>
                  </a:extLst>
                </p14:cNvPr>
                <p14:cNvContentPartPr/>
                <p14:nvPr/>
              </p14:nvContentPartPr>
              <p14:xfrm>
                <a:off x="1116240" y="1291180"/>
                <a:ext cx="1013760" cy="70200"/>
              </p14:xfrm>
            </p:contentPart>
          </mc:Choice>
          <mc:Fallback>
            <p:pic>
              <p:nvPicPr>
                <p:cNvPr id="21" name="Ink 20">
                  <a:extLst>
                    <a:ext uri="{FF2B5EF4-FFF2-40B4-BE49-F238E27FC236}">
                      <a16:creationId xmlns:a16="http://schemas.microsoft.com/office/drawing/2014/main" id="{875BEE25-E70D-BA25-1176-44E4C02822F5}"/>
                    </a:ext>
                  </a:extLst>
                </p:cNvPr>
                <p:cNvPicPr/>
                <p:nvPr/>
              </p:nvPicPr>
              <p:blipFill>
                <a:blip r:embed="rId55"/>
                <a:stretch>
                  <a:fillRect/>
                </a:stretch>
              </p:blipFill>
              <p:spPr>
                <a:xfrm>
                  <a:off x="1098600" y="1273540"/>
                  <a:ext cx="10494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3" name="Ink 22">
                  <a:extLst>
                    <a:ext uri="{FF2B5EF4-FFF2-40B4-BE49-F238E27FC236}">
                      <a16:creationId xmlns:a16="http://schemas.microsoft.com/office/drawing/2014/main" id="{20071E1B-38F8-96AE-DE55-5113E78ED911}"/>
                    </a:ext>
                  </a:extLst>
                </p14:cNvPr>
                <p14:cNvContentPartPr/>
                <p14:nvPr/>
              </p14:nvContentPartPr>
              <p14:xfrm>
                <a:off x="8813040" y="1701220"/>
                <a:ext cx="376200" cy="36360"/>
              </p14:xfrm>
            </p:contentPart>
          </mc:Choice>
          <mc:Fallback>
            <p:pic>
              <p:nvPicPr>
                <p:cNvPr id="23" name="Ink 22">
                  <a:extLst>
                    <a:ext uri="{FF2B5EF4-FFF2-40B4-BE49-F238E27FC236}">
                      <a16:creationId xmlns:a16="http://schemas.microsoft.com/office/drawing/2014/main" id="{20071E1B-38F8-96AE-DE55-5113E78ED911}"/>
                    </a:ext>
                  </a:extLst>
                </p:cNvPr>
                <p:cNvPicPr/>
                <p:nvPr/>
              </p:nvPicPr>
              <p:blipFill>
                <a:blip r:embed="rId57"/>
                <a:stretch>
                  <a:fillRect/>
                </a:stretch>
              </p:blipFill>
              <p:spPr>
                <a:xfrm>
                  <a:off x="8795400" y="1683580"/>
                  <a:ext cx="4118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4" name="Ink 23">
                  <a:extLst>
                    <a:ext uri="{FF2B5EF4-FFF2-40B4-BE49-F238E27FC236}">
                      <a16:creationId xmlns:a16="http://schemas.microsoft.com/office/drawing/2014/main" id="{13712D36-5C2F-A60F-7747-BBF0108F2FDA}"/>
                    </a:ext>
                  </a:extLst>
                </p14:cNvPr>
                <p14:cNvContentPartPr/>
                <p14:nvPr/>
              </p14:nvContentPartPr>
              <p14:xfrm>
                <a:off x="7832760" y="1763860"/>
                <a:ext cx="705600" cy="40320"/>
              </p14:xfrm>
            </p:contentPart>
          </mc:Choice>
          <mc:Fallback>
            <p:pic>
              <p:nvPicPr>
                <p:cNvPr id="24" name="Ink 23">
                  <a:extLst>
                    <a:ext uri="{FF2B5EF4-FFF2-40B4-BE49-F238E27FC236}">
                      <a16:creationId xmlns:a16="http://schemas.microsoft.com/office/drawing/2014/main" id="{13712D36-5C2F-A60F-7747-BBF0108F2FDA}"/>
                    </a:ext>
                  </a:extLst>
                </p:cNvPr>
                <p:cNvPicPr/>
                <p:nvPr/>
              </p:nvPicPr>
              <p:blipFill>
                <a:blip r:embed="rId59"/>
                <a:stretch>
                  <a:fillRect/>
                </a:stretch>
              </p:blipFill>
              <p:spPr>
                <a:xfrm>
                  <a:off x="7815120" y="1746220"/>
                  <a:ext cx="7412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5" name="Ink 24">
                  <a:extLst>
                    <a:ext uri="{FF2B5EF4-FFF2-40B4-BE49-F238E27FC236}">
                      <a16:creationId xmlns:a16="http://schemas.microsoft.com/office/drawing/2014/main" id="{F3F98E61-16F9-D23B-0904-571A2ED43489}"/>
                    </a:ext>
                  </a:extLst>
                </p14:cNvPr>
                <p14:cNvContentPartPr/>
                <p14:nvPr/>
              </p14:nvContentPartPr>
              <p14:xfrm>
                <a:off x="7510920" y="1730380"/>
                <a:ext cx="186480" cy="64080"/>
              </p14:xfrm>
            </p:contentPart>
          </mc:Choice>
          <mc:Fallback>
            <p:pic>
              <p:nvPicPr>
                <p:cNvPr id="25" name="Ink 24">
                  <a:extLst>
                    <a:ext uri="{FF2B5EF4-FFF2-40B4-BE49-F238E27FC236}">
                      <a16:creationId xmlns:a16="http://schemas.microsoft.com/office/drawing/2014/main" id="{F3F98E61-16F9-D23B-0904-571A2ED43489}"/>
                    </a:ext>
                  </a:extLst>
                </p:cNvPr>
                <p:cNvPicPr/>
                <p:nvPr/>
              </p:nvPicPr>
              <p:blipFill>
                <a:blip r:embed="rId61"/>
                <a:stretch>
                  <a:fillRect/>
                </a:stretch>
              </p:blipFill>
              <p:spPr>
                <a:xfrm>
                  <a:off x="7493280" y="1712740"/>
                  <a:ext cx="2221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6" name="Ink 25">
                  <a:extLst>
                    <a:ext uri="{FF2B5EF4-FFF2-40B4-BE49-F238E27FC236}">
                      <a16:creationId xmlns:a16="http://schemas.microsoft.com/office/drawing/2014/main" id="{94FE4537-166A-1449-FD53-2DBCE3F04FF2}"/>
                    </a:ext>
                  </a:extLst>
                </p14:cNvPr>
                <p14:cNvContentPartPr/>
                <p14:nvPr/>
              </p14:nvContentPartPr>
              <p14:xfrm>
                <a:off x="6628920" y="1776100"/>
                <a:ext cx="665280" cy="37080"/>
              </p14:xfrm>
            </p:contentPart>
          </mc:Choice>
          <mc:Fallback>
            <p:pic>
              <p:nvPicPr>
                <p:cNvPr id="26" name="Ink 25">
                  <a:extLst>
                    <a:ext uri="{FF2B5EF4-FFF2-40B4-BE49-F238E27FC236}">
                      <a16:creationId xmlns:a16="http://schemas.microsoft.com/office/drawing/2014/main" id="{94FE4537-166A-1449-FD53-2DBCE3F04FF2}"/>
                    </a:ext>
                  </a:extLst>
                </p:cNvPr>
                <p:cNvPicPr/>
                <p:nvPr/>
              </p:nvPicPr>
              <p:blipFill>
                <a:blip r:embed="rId63"/>
                <a:stretch>
                  <a:fillRect/>
                </a:stretch>
              </p:blipFill>
              <p:spPr>
                <a:xfrm>
                  <a:off x="6611280" y="1758460"/>
                  <a:ext cx="7009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8" name="Ink 27">
                  <a:extLst>
                    <a:ext uri="{FF2B5EF4-FFF2-40B4-BE49-F238E27FC236}">
                      <a16:creationId xmlns:a16="http://schemas.microsoft.com/office/drawing/2014/main" id="{D798E152-B23D-1757-BAEE-89435841358F}"/>
                    </a:ext>
                  </a:extLst>
                </p14:cNvPr>
                <p14:cNvContentPartPr/>
                <p14:nvPr/>
              </p14:nvContentPartPr>
              <p14:xfrm>
                <a:off x="5597880" y="1703380"/>
                <a:ext cx="770400" cy="61920"/>
              </p14:xfrm>
            </p:contentPart>
          </mc:Choice>
          <mc:Fallback>
            <p:pic>
              <p:nvPicPr>
                <p:cNvPr id="28" name="Ink 27">
                  <a:extLst>
                    <a:ext uri="{FF2B5EF4-FFF2-40B4-BE49-F238E27FC236}">
                      <a16:creationId xmlns:a16="http://schemas.microsoft.com/office/drawing/2014/main" id="{D798E152-B23D-1757-BAEE-89435841358F}"/>
                    </a:ext>
                  </a:extLst>
                </p:cNvPr>
                <p:cNvPicPr/>
                <p:nvPr/>
              </p:nvPicPr>
              <p:blipFill>
                <a:blip r:embed="rId65"/>
                <a:stretch>
                  <a:fillRect/>
                </a:stretch>
              </p:blipFill>
              <p:spPr>
                <a:xfrm>
                  <a:off x="5580240" y="1685380"/>
                  <a:ext cx="8060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0" name="Ink 29">
                  <a:extLst>
                    <a:ext uri="{FF2B5EF4-FFF2-40B4-BE49-F238E27FC236}">
                      <a16:creationId xmlns:a16="http://schemas.microsoft.com/office/drawing/2014/main" id="{19E627E6-A075-D229-A1F3-94EAE9537962}"/>
                    </a:ext>
                  </a:extLst>
                </p14:cNvPr>
                <p14:cNvContentPartPr/>
                <p14:nvPr/>
              </p14:nvContentPartPr>
              <p14:xfrm>
                <a:off x="6460800" y="1718140"/>
                <a:ext cx="738720" cy="86760"/>
              </p14:xfrm>
            </p:contentPart>
          </mc:Choice>
          <mc:Fallback>
            <p:pic>
              <p:nvPicPr>
                <p:cNvPr id="30" name="Ink 29">
                  <a:extLst>
                    <a:ext uri="{FF2B5EF4-FFF2-40B4-BE49-F238E27FC236}">
                      <a16:creationId xmlns:a16="http://schemas.microsoft.com/office/drawing/2014/main" id="{19E627E6-A075-D229-A1F3-94EAE9537962}"/>
                    </a:ext>
                  </a:extLst>
                </p:cNvPr>
                <p:cNvPicPr/>
                <p:nvPr/>
              </p:nvPicPr>
              <p:blipFill>
                <a:blip r:embed="rId67"/>
                <a:stretch>
                  <a:fillRect/>
                </a:stretch>
              </p:blipFill>
              <p:spPr>
                <a:xfrm>
                  <a:off x="6442800" y="1700500"/>
                  <a:ext cx="7743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1" name="Ink 30">
                  <a:extLst>
                    <a:ext uri="{FF2B5EF4-FFF2-40B4-BE49-F238E27FC236}">
                      <a16:creationId xmlns:a16="http://schemas.microsoft.com/office/drawing/2014/main" id="{DF5AFB3D-A29C-E593-BCF0-B7DF91945EF5}"/>
                    </a:ext>
                  </a:extLst>
                </p14:cNvPr>
                <p14:cNvContentPartPr/>
                <p14:nvPr/>
              </p14:nvContentPartPr>
              <p14:xfrm>
                <a:off x="5610480" y="1651180"/>
                <a:ext cx="788760" cy="135000"/>
              </p14:xfrm>
            </p:contentPart>
          </mc:Choice>
          <mc:Fallback>
            <p:pic>
              <p:nvPicPr>
                <p:cNvPr id="31" name="Ink 30">
                  <a:extLst>
                    <a:ext uri="{FF2B5EF4-FFF2-40B4-BE49-F238E27FC236}">
                      <a16:creationId xmlns:a16="http://schemas.microsoft.com/office/drawing/2014/main" id="{DF5AFB3D-A29C-E593-BCF0-B7DF91945EF5}"/>
                    </a:ext>
                  </a:extLst>
                </p:cNvPr>
                <p:cNvPicPr/>
                <p:nvPr/>
              </p:nvPicPr>
              <p:blipFill>
                <a:blip r:embed="rId69"/>
                <a:stretch>
                  <a:fillRect/>
                </a:stretch>
              </p:blipFill>
              <p:spPr>
                <a:xfrm>
                  <a:off x="5592480" y="1633540"/>
                  <a:ext cx="8244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3" name="Ink 32">
                  <a:extLst>
                    <a:ext uri="{FF2B5EF4-FFF2-40B4-BE49-F238E27FC236}">
                      <a16:creationId xmlns:a16="http://schemas.microsoft.com/office/drawing/2014/main" id="{5F9FB018-2AEF-FF30-AD53-BDA926A5A6A3}"/>
                    </a:ext>
                  </a:extLst>
                </p14:cNvPr>
                <p14:cNvContentPartPr/>
                <p14:nvPr/>
              </p14:nvContentPartPr>
              <p14:xfrm>
                <a:off x="4286760" y="1742620"/>
                <a:ext cx="549360" cy="37800"/>
              </p14:xfrm>
            </p:contentPart>
          </mc:Choice>
          <mc:Fallback>
            <p:pic>
              <p:nvPicPr>
                <p:cNvPr id="33" name="Ink 32">
                  <a:extLst>
                    <a:ext uri="{FF2B5EF4-FFF2-40B4-BE49-F238E27FC236}">
                      <a16:creationId xmlns:a16="http://schemas.microsoft.com/office/drawing/2014/main" id="{5F9FB018-2AEF-FF30-AD53-BDA926A5A6A3}"/>
                    </a:ext>
                  </a:extLst>
                </p:cNvPr>
                <p:cNvPicPr/>
                <p:nvPr/>
              </p:nvPicPr>
              <p:blipFill>
                <a:blip r:embed="rId71"/>
                <a:stretch>
                  <a:fillRect/>
                </a:stretch>
              </p:blipFill>
              <p:spPr>
                <a:xfrm>
                  <a:off x="4268760" y="1724980"/>
                  <a:ext cx="5850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4" name="Ink 33">
                  <a:extLst>
                    <a:ext uri="{FF2B5EF4-FFF2-40B4-BE49-F238E27FC236}">
                      <a16:creationId xmlns:a16="http://schemas.microsoft.com/office/drawing/2014/main" id="{23BA29A7-AA7F-0814-0CF1-BFE399FF8F38}"/>
                    </a:ext>
                  </a:extLst>
                </p14:cNvPr>
                <p14:cNvContentPartPr/>
                <p14:nvPr/>
              </p14:nvContentPartPr>
              <p14:xfrm>
                <a:off x="2911200" y="1795900"/>
                <a:ext cx="1073880" cy="43200"/>
              </p14:xfrm>
            </p:contentPart>
          </mc:Choice>
          <mc:Fallback>
            <p:pic>
              <p:nvPicPr>
                <p:cNvPr id="34" name="Ink 33">
                  <a:extLst>
                    <a:ext uri="{FF2B5EF4-FFF2-40B4-BE49-F238E27FC236}">
                      <a16:creationId xmlns:a16="http://schemas.microsoft.com/office/drawing/2014/main" id="{23BA29A7-AA7F-0814-0CF1-BFE399FF8F38}"/>
                    </a:ext>
                  </a:extLst>
                </p:cNvPr>
                <p:cNvPicPr/>
                <p:nvPr/>
              </p:nvPicPr>
              <p:blipFill>
                <a:blip r:embed="rId73"/>
                <a:stretch>
                  <a:fillRect/>
                </a:stretch>
              </p:blipFill>
              <p:spPr>
                <a:xfrm>
                  <a:off x="2893200" y="1778260"/>
                  <a:ext cx="11095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6" name="Ink 35">
                  <a:extLst>
                    <a:ext uri="{FF2B5EF4-FFF2-40B4-BE49-F238E27FC236}">
                      <a16:creationId xmlns:a16="http://schemas.microsoft.com/office/drawing/2014/main" id="{CC9BC1AA-9FFB-4367-376F-E954AD8B3075}"/>
                    </a:ext>
                  </a:extLst>
                </p14:cNvPr>
                <p14:cNvContentPartPr/>
                <p14:nvPr/>
              </p14:nvContentPartPr>
              <p14:xfrm>
                <a:off x="1246560" y="1745500"/>
                <a:ext cx="1391040" cy="82800"/>
              </p14:xfrm>
            </p:contentPart>
          </mc:Choice>
          <mc:Fallback>
            <p:pic>
              <p:nvPicPr>
                <p:cNvPr id="36" name="Ink 35">
                  <a:extLst>
                    <a:ext uri="{FF2B5EF4-FFF2-40B4-BE49-F238E27FC236}">
                      <a16:creationId xmlns:a16="http://schemas.microsoft.com/office/drawing/2014/main" id="{CC9BC1AA-9FFB-4367-376F-E954AD8B3075}"/>
                    </a:ext>
                  </a:extLst>
                </p:cNvPr>
                <p:cNvPicPr/>
                <p:nvPr/>
              </p:nvPicPr>
              <p:blipFill>
                <a:blip r:embed="rId75"/>
                <a:stretch>
                  <a:fillRect/>
                </a:stretch>
              </p:blipFill>
              <p:spPr>
                <a:xfrm>
                  <a:off x="1228920" y="1727860"/>
                  <a:ext cx="14266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4" name="Ink 63">
                  <a:extLst>
                    <a:ext uri="{FF2B5EF4-FFF2-40B4-BE49-F238E27FC236}">
                      <a16:creationId xmlns:a16="http://schemas.microsoft.com/office/drawing/2014/main" id="{31E03079-AAF3-3141-6FB3-28D3B1855D14}"/>
                    </a:ext>
                  </a:extLst>
                </p14:cNvPr>
                <p14:cNvContentPartPr/>
                <p14:nvPr/>
              </p14:nvContentPartPr>
              <p14:xfrm>
                <a:off x="8983320" y="705100"/>
                <a:ext cx="451080" cy="488520"/>
              </p14:xfrm>
            </p:contentPart>
          </mc:Choice>
          <mc:Fallback>
            <p:pic>
              <p:nvPicPr>
                <p:cNvPr id="64" name="Ink 63">
                  <a:extLst>
                    <a:ext uri="{FF2B5EF4-FFF2-40B4-BE49-F238E27FC236}">
                      <a16:creationId xmlns:a16="http://schemas.microsoft.com/office/drawing/2014/main" id="{31E03079-AAF3-3141-6FB3-28D3B1855D14}"/>
                    </a:ext>
                  </a:extLst>
                </p:cNvPr>
                <p:cNvPicPr/>
                <p:nvPr/>
              </p:nvPicPr>
              <p:blipFill>
                <a:blip r:embed="rId77"/>
                <a:stretch>
                  <a:fillRect/>
                </a:stretch>
              </p:blipFill>
              <p:spPr>
                <a:xfrm>
                  <a:off x="8965680" y="687460"/>
                  <a:ext cx="486720" cy="5241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5" name="Ink 64">
                  <a:extLst>
                    <a:ext uri="{FF2B5EF4-FFF2-40B4-BE49-F238E27FC236}">
                      <a16:creationId xmlns:a16="http://schemas.microsoft.com/office/drawing/2014/main" id="{31CD8DA0-53E3-3448-E641-007189C1229E}"/>
                    </a:ext>
                  </a:extLst>
                </p14:cNvPr>
                <p14:cNvContentPartPr/>
                <p14:nvPr/>
              </p14:nvContentPartPr>
              <p14:xfrm>
                <a:off x="4971840" y="1307020"/>
                <a:ext cx="482760" cy="445320"/>
              </p14:xfrm>
            </p:contentPart>
          </mc:Choice>
          <mc:Fallback>
            <p:pic>
              <p:nvPicPr>
                <p:cNvPr id="65" name="Ink 64">
                  <a:extLst>
                    <a:ext uri="{FF2B5EF4-FFF2-40B4-BE49-F238E27FC236}">
                      <a16:creationId xmlns:a16="http://schemas.microsoft.com/office/drawing/2014/main" id="{31CD8DA0-53E3-3448-E641-007189C1229E}"/>
                    </a:ext>
                  </a:extLst>
                </p:cNvPr>
                <p:cNvPicPr/>
                <p:nvPr/>
              </p:nvPicPr>
              <p:blipFill>
                <a:blip r:embed="rId79"/>
                <a:stretch>
                  <a:fillRect/>
                </a:stretch>
              </p:blipFill>
              <p:spPr>
                <a:xfrm>
                  <a:off x="4954200" y="1289020"/>
                  <a:ext cx="518400" cy="4809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7" name="Ink 66">
                  <a:extLst>
                    <a:ext uri="{FF2B5EF4-FFF2-40B4-BE49-F238E27FC236}">
                      <a16:creationId xmlns:a16="http://schemas.microsoft.com/office/drawing/2014/main" id="{07EE6991-E727-8833-B666-746DF11D248B}"/>
                    </a:ext>
                  </a:extLst>
                </p14:cNvPr>
                <p14:cNvContentPartPr/>
                <p14:nvPr/>
              </p14:nvContentPartPr>
              <p14:xfrm>
                <a:off x="4989120" y="1735780"/>
                <a:ext cx="442440" cy="505440"/>
              </p14:xfrm>
            </p:contentPart>
          </mc:Choice>
          <mc:Fallback>
            <p:pic>
              <p:nvPicPr>
                <p:cNvPr id="67" name="Ink 66">
                  <a:extLst>
                    <a:ext uri="{FF2B5EF4-FFF2-40B4-BE49-F238E27FC236}">
                      <a16:creationId xmlns:a16="http://schemas.microsoft.com/office/drawing/2014/main" id="{07EE6991-E727-8833-B666-746DF11D248B}"/>
                    </a:ext>
                  </a:extLst>
                </p:cNvPr>
                <p:cNvPicPr/>
                <p:nvPr/>
              </p:nvPicPr>
              <p:blipFill>
                <a:blip r:embed="rId81"/>
                <a:stretch>
                  <a:fillRect/>
                </a:stretch>
              </p:blipFill>
              <p:spPr>
                <a:xfrm>
                  <a:off x="4971120" y="1718140"/>
                  <a:ext cx="478080" cy="5410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9" name="Ink 68">
                  <a:extLst>
                    <a:ext uri="{FF2B5EF4-FFF2-40B4-BE49-F238E27FC236}">
                      <a16:creationId xmlns:a16="http://schemas.microsoft.com/office/drawing/2014/main" id="{96916349-25D4-7B9F-A262-741B71ADEF6F}"/>
                    </a:ext>
                  </a:extLst>
                </p14:cNvPr>
                <p14:cNvContentPartPr/>
                <p14:nvPr/>
              </p14:nvContentPartPr>
              <p14:xfrm>
                <a:off x="6676440" y="687100"/>
                <a:ext cx="2252520" cy="654840"/>
              </p14:xfrm>
            </p:contentPart>
          </mc:Choice>
          <mc:Fallback>
            <p:pic>
              <p:nvPicPr>
                <p:cNvPr id="69" name="Ink 68">
                  <a:extLst>
                    <a:ext uri="{FF2B5EF4-FFF2-40B4-BE49-F238E27FC236}">
                      <a16:creationId xmlns:a16="http://schemas.microsoft.com/office/drawing/2014/main" id="{96916349-25D4-7B9F-A262-741B71ADEF6F}"/>
                    </a:ext>
                  </a:extLst>
                </p:cNvPr>
                <p:cNvPicPr/>
                <p:nvPr/>
              </p:nvPicPr>
              <p:blipFill>
                <a:blip r:embed="rId83"/>
                <a:stretch>
                  <a:fillRect/>
                </a:stretch>
              </p:blipFill>
              <p:spPr>
                <a:xfrm>
                  <a:off x="6658440" y="669460"/>
                  <a:ext cx="2288160" cy="690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4">
            <p14:nvContentPartPr>
              <p14:cNvPr id="71" name="Ink 70">
                <a:extLst>
                  <a:ext uri="{FF2B5EF4-FFF2-40B4-BE49-F238E27FC236}">
                    <a16:creationId xmlns:a16="http://schemas.microsoft.com/office/drawing/2014/main" id="{F2BDA5D6-D30F-A704-16DA-07BDA1903639}"/>
                  </a:ext>
                </a:extLst>
              </p14:cNvPr>
              <p14:cNvContentPartPr/>
              <p14:nvPr/>
            </p14:nvContentPartPr>
            <p14:xfrm>
              <a:off x="8203560" y="681340"/>
              <a:ext cx="698040" cy="601560"/>
            </p14:xfrm>
          </p:contentPart>
        </mc:Choice>
        <mc:Fallback>
          <p:pic>
            <p:nvPicPr>
              <p:cNvPr id="71" name="Ink 70">
                <a:extLst>
                  <a:ext uri="{FF2B5EF4-FFF2-40B4-BE49-F238E27FC236}">
                    <a16:creationId xmlns:a16="http://schemas.microsoft.com/office/drawing/2014/main" id="{F2BDA5D6-D30F-A704-16DA-07BDA1903639}"/>
                  </a:ext>
                </a:extLst>
              </p:cNvPr>
              <p:cNvPicPr/>
              <p:nvPr/>
            </p:nvPicPr>
            <p:blipFill>
              <a:blip r:embed="rId85"/>
              <a:stretch>
                <a:fillRect/>
              </a:stretch>
            </p:blipFill>
            <p:spPr>
              <a:xfrm>
                <a:off x="8185560" y="663700"/>
                <a:ext cx="733680" cy="6372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5" name="Ink 74">
                <a:extLst>
                  <a:ext uri="{FF2B5EF4-FFF2-40B4-BE49-F238E27FC236}">
                    <a16:creationId xmlns:a16="http://schemas.microsoft.com/office/drawing/2014/main" id="{8AE77ADF-FF71-BC4E-05DF-0ADCE22C73CA}"/>
                  </a:ext>
                </a:extLst>
              </p14:cNvPr>
              <p14:cNvContentPartPr/>
              <p14:nvPr/>
            </p14:nvContentPartPr>
            <p14:xfrm>
              <a:off x="5429760" y="734620"/>
              <a:ext cx="1286640" cy="585000"/>
            </p14:xfrm>
          </p:contentPart>
        </mc:Choice>
        <mc:Fallback>
          <p:pic>
            <p:nvPicPr>
              <p:cNvPr id="75" name="Ink 74">
                <a:extLst>
                  <a:ext uri="{FF2B5EF4-FFF2-40B4-BE49-F238E27FC236}">
                    <a16:creationId xmlns:a16="http://schemas.microsoft.com/office/drawing/2014/main" id="{8AE77ADF-FF71-BC4E-05DF-0ADCE22C73CA}"/>
                  </a:ext>
                </a:extLst>
              </p:cNvPr>
              <p:cNvPicPr/>
              <p:nvPr/>
            </p:nvPicPr>
            <p:blipFill>
              <a:blip r:embed="rId87"/>
              <a:stretch>
                <a:fillRect/>
              </a:stretch>
            </p:blipFill>
            <p:spPr>
              <a:xfrm>
                <a:off x="5412120" y="716620"/>
                <a:ext cx="1322280" cy="620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7" name="Ink 76">
                <a:extLst>
                  <a:ext uri="{FF2B5EF4-FFF2-40B4-BE49-F238E27FC236}">
                    <a16:creationId xmlns:a16="http://schemas.microsoft.com/office/drawing/2014/main" id="{4D3D9D95-3D62-DFBA-F0A8-4265592239F2}"/>
                  </a:ext>
                </a:extLst>
              </p14:cNvPr>
              <p14:cNvContentPartPr/>
              <p14:nvPr/>
            </p14:nvContentPartPr>
            <p14:xfrm>
              <a:off x="4098840" y="742180"/>
              <a:ext cx="1491840" cy="617760"/>
            </p14:xfrm>
          </p:contentPart>
        </mc:Choice>
        <mc:Fallback>
          <p:pic>
            <p:nvPicPr>
              <p:cNvPr id="77" name="Ink 76">
                <a:extLst>
                  <a:ext uri="{FF2B5EF4-FFF2-40B4-BE49-F238E27FC236}">
                    <a16:creationId xmlns:a16="http://schemas.microsoft.com/office/drawing/2014/main" id="{4D3D9D95-3D62-DFBA-F0A8-4265592239F2}"/>
                  </a:ext>
                </a:extLst>
              </p:cNvPr>
              <p:cNvPicPr/>
              <p:nvPr/>
            </p:nvPicPr>
            <p:blipFill>
              <a:blip r:embed="rId89"/>
              <a:stretch>
                <a:fillRect/>
              </a:stretch>
            </p:blipFill>
            <p:spPr>
              <a:xfrm>
                <a:off x="4080840" y="724180"/>
                <a:ext cx="1527480" cy="6534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8" name="Ink 77">
                <a:extLst>
                  <a:ext uri="{FF2B5EF4-FFF2-40B4-BE49-F238E27FC236}">
                    <a16:creationId xmlns:a16="http://schemas.microsoft.com/office/drawing/2014/main" id="{903C8ABB-B9F0-7767-8BE2-EDAE142176BF}"/>
                  </a:ext>
                </a:extLst>
              </p14:cNvPr>
              <p14:cNvContentPartPr/>
              <p14:nvPr/>
            </p14:nvContentPartPr>
            <p14:xfrm>
              <a:off x="2058000" y="694300"/>
              <a:ext cx="2122920" cy="784800"/>
            </p14:xfrm>
          </p:contentPart>
        </mc:Choice>
        <mc:Fallback>
          <p:pic>
            <p:nvPicPr>
              <p:cNvPr id="78" name="Ink 77">
                <a:extLst>
                  <a:ext uri="{FF2B5EF4-FFF2-40B4-BE49-F238E27FC236}">
                    <a16:creationId xmlns:a16="http://schemas.microsoft.com/office/drawing/2014/main" id="{903C8ABB-B9F0-7767-8BE2-EDAE142176BF}"/>
                  </a:ext>
                </a:extLst>
              </p:cNvPr>
              <p:cNvPicPr/>
              <p:nvPr/>
            </p:nvPicPr>
            <p:blipFill>
              <a:blip r:embed="rId91"/>
              <a:stretch>
                <a:fillRect/>
              </a:stretch>
            </p:blipFill>
            <p:spPr>
              <a:xfrm>
                <a:off x="2040360" y="676660"/>
                <a:ext cx="2158560" cy="8204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9" name="Ink 78">
                <a:extLst>
                  <a:ext uri="{FF2B5EF4-FFF2-40B4-BE49-F238E27FC236}">
                    <a16:creationId xmlns:a16="http://schemas.microsoft.com/office/drawing/2014/main" id="{D22AA70C-82D7-32FE-4034-90A9C1FE7653}"/>
                  </a:ext>
                </a:extLst>
              </p14:cNvPr>
              <p14:cNvContentPartPr/>
              <p14:nvPr/>
            </p14:nvContentPartPr>
            <p14:xfrm>
              <a:off x="826800" y="750820"/>
              <a:ext cx="1274040" cy="540720"/>
            </p14:xfrm>
          </p:contentPart>
        </mc:Choice>
        <mc:Fallback>
          <p:pic>
            <p:nvPicPr>
              <p:cNvPr id="79" name="Ink 78">
                <a:extLst>
                  <a:ext uri="{FF2B5EF4-FFF2-40B4-BE49-F238E27FC236}">
                    <a16:creationId xmlns:a16="http://schemas.microsoft.com/office/drawing/2014/main" id="{D22AA70C-82D7-32FE-4034-90A9C1FE7653}"/>
                  </a:ext>
                </a:extLst>
              </p:cNvPr>
              <p:cNvPicPr/>
              <p:nvPr/>
            </p:nvPicPr>
            <p:blipFill>
              <a:blip r:embed="rId93"/>
              <a:stretch>
                <a:fillRect/>
              </a:stretch>
            </p:blipFill>
            <p:spPr>
              <a:xfrm>
                <a:off x="808800" y="733180"/>
                <a:ext cx="1309680" cy="576360"/>
              </a:xfrm>
              <a:prstGeom prst="rect">
                <a:avLst/>
              </a:prstGeom>
            </p:spPr>
          </p:pic>
        </mc:Fallback>
      </mc:AlternateContent>
      <p:grpSp>
        <p:nvGrpSpPr>
          <p:cNvPr id="81" name="Group 80">
            <a:extLst>
              <a:ext uri="{FF2B5EF4-FFF2-40B4-BE49-F238E27FC236}">
                <a16:creationId xmlns:a16="http://schemas.microsoft.com/office/drawing/2014/main" id="{360EAAF6-9E21-7F46-C148-E0424CA10AEE}"/>
              </a:ext>
            </a:extLst>
          </p:cNvPr>
          <p:cNvGrpSpPr/>
          <p:nvPr/>
        </p:nvGrpSpPr>
        <p:grpSpPr>
          <a:xfrm>
            <a:off x="5461800" y="729220"/>
            <a:ext cx="2731680" cy="1057680"/>
            <a:chOff x="5461800" y="729220"/>
            <a:chExt cx="2731680" cy="1057680"/>
          </a:xfrm>
        </p:grpSpPr>
        <mc:AlternateContent xmlns:mc="http://schemas.openxmlformats.org/markup-compatibility/2006">
          <mc:Choice xmlns:p14="http://schemas.microsoft.com/office/powerpoint/2010/main" Requires="p14">
            <p:contentPart p14:bwMode="auto" r:id="rId94">
              <p14:nvContentPartPr>
                <p14:cNvPr id="72" name="Ink 71">
                  <a:extLst>
                    <a:ext uri="{FF2B5EF4-FFF2-40B4-BE49-F238E27FC236}">
                      <a16:creationId xmlns:a16="http://schemas.microsoft.com/office/drawing/2014/main" id="{38ED899F-4DB4-E8B6-7F0C-1CC6A4279291}"/>
                    </a:ext>
                  </a:extLst>
                </p14:cNvPr>
                <p14:cNvContentPartPr/>
                <p14:nvPr/>
              </p14:nvContentPartPr>
              <p14:xfrm>
                <a:off x="7464120" y="729220"/>
                <a:ext cx="729360" cy="549720"/>
              </p14:xfrm>
            </p:contentPart>
          </mc:Choice>
          <mc:Fallback>
            <p:pic>
              <p:nvPicPr>
                <p:cNvPr id="72" name="Ink 71">
                  <a:extLst>
                    <a:ext uri="{FF2B5EF4-FFF2-40B4-BE49-F238E27FC236}">
                      <a16:creationId xmlns:a16="http://schemas.microsoft.com/office/drawing/2014/main" id="{38ED899F-4DB4-E8B6-7F0C-1CC6A4279291}"/>
                    </a:ext>
                  </a:extLst>
                </p:cNvPr>
                <p:cNvPicPr/>
                <p:nvPr/>
              </p:nvPicPr>
              <p:blipFill>
                <a:blip r:embed="rId95"/>
                <a:stretch>
                  <a:fillRect/>
                </a:stretch>
              </p:blipFill>
              <p:spPr>
                <a:xfrm>
                  <a:off x="7446120" y="711220"/>
                  <a:ext cx="765000" cy="5853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3" name="Ink 72">
                  <a:extLst>
                    <a:ext uri="{FF2B5EF4-FFF2-40B4-BE49-F238E27FC236}">
                      <a16:creationId xmlns:a16="http://schemas.microsoft.com/office/drawing/2014/main" id="{6DDEB9B7-FB86-0EE7-CF58-1AA3A2A92CA1}"/>
                    </a:ext>
                  </a:extLst>
                </p14:cNvPr>
                <p14:cNvContentPartPr/>
                <p14:nvPr/>
              </p14:nvContentPartPr>
              <p14:xfrm>
                <a:off x="6703800" y="741100"/>
                <a:ext cx="788760" cy="537840"/>
              </p14:xfrm>
            </p:contentPart>
          </mc:Choice>
          <mc:Fallback>
            <p:pic>
              <p:nvPicPr>
                <p:cNvPr id="73" name="Ink 72">
                  <a:extLst>
                    <a:ext uri="{FF2B5EF4-FFF2-40B4-BE49-F238E27FC236}">
                      <a16:creationId xmlns:a16="http://schemas.microsoft.com/office/drawing/2014/main" id="{6DDEB9B7-FB86-0EE7-CF58-1AA3A2A92CA1}"/>
                    </a:ext>
                  </a:extLst>
                </p:cNvPr>
                <p:cNvPicPr/>
                <p:nvPr/>
              </p:nvPicPr>
              <p:blipFill>
                <a:blip r:embed="rId97"/>
                <a:stretch>
                  <a:fillRect/>
                </a:stretch>
              </p:blipFill>
              <p:spPr>
                <a:xfrm>
                  <a:off x="6686160" y="723460"/>
                  <a:ext cx="824400" cy="5734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0" name="Ink 79">
                  <a:extLst>
                    <a:ext uri="{FF2B5EF4-FFF2-40B4-BE49-F238E27FC236}">
                      <a16:creationId xmlns:a16="http://schemas.microsoft.com/office/drawing/2014/main" id="{D5E0CBF7-2409-AF29-1C99-D3B36B3E719D}"/>
                    </a:ext>
                  </a:extLst>
                </p14:cNvPr>
                <p14:cNvContentPartPr/>
                <p14:nvPr/>
              </p14:nvContentPartPr>
              <p14:xfrm>
                <a:off x="5461800" y="1253380"/>
                <a:ext cx="1865160" cy="533520"/>
              </p14:xfrm>
            </p:contentPart>
          </mc:Choice>
          <mc:Fallback>
            <p:pic>
              <p:nvPicPr>
                <p:cNvPr id="80" name="Ink 79">
                  <a:extLst>
                    <a:ext uri="{FF2B5EF4-FFF2-40B4-BE49-F238E27FC236}">
                      <a16:creationId xmlns:a16="http://schemas.microsoft.com/office/drawing/2014/main" id="{D5E0CBF7-2409-AF29-1C99-D3B36B3E719D}"/>
                    </a:ext>
                  </a:extLst>
                </p:cNvPr>
                <p:cNvPicPr/>
                <p:nvPr/>
              </p:nvPicPr>
              <p:blipFill>
                <a:blip r:embed="rId99"/>
                <a:stretch>
                  <a:fillRect/>
                </a:stretch>
              </p:blipFill>
              <p:spPr>
                <a:xfrm>
                  <a:off x="5444160" y="1235740"/>
                  <a:ext cx="1900800" cy="569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0">
            <p14:nvContentPartPr>
              <p14:cNvPr id="82" name="Ink 81">
                <a:extLst>
                  <a:ext uri="{FF2B5EF4-FFF2-40B4-BE49-F238E27FC236}">
                    <a16:creationId xmlns:a16="http://schemas.microsoft.com/office/drawing/2014/main" id="{6804A0E5-B9A0-2239-FABC-E3F0529C273F}"/>
                  </a:ext>
                </a:extLst>
              </p14:cNvPr>
              <p14:cNvContentPartPr/>
              <p14:nvPr/>
            </p14:nvContentPartPr>
            <p14:xfrm>
              <a:off x="921840" y="1285420"/>
              <a:ext cx="4047840" cy="609120"/>
            </p14:xfrm>
          </p:contentPart>
        </mc:Choice>
        <mc:Fallback>
          <p:pic>
            <p:nvPicPr>
              <p:cNvPr id="82" name="Ink 81">
                <a:extLst>
                  <a:ext uri="{FF2B5EF4-FFF2-40B4-BE49-F238E27FC236}">
                    <a16:creationId xmlns:a16="http://schemas.microsoft.com/office/drawing/2014/main" id="{6804A0E5-B9A0-2239-FABC-E3F0529C273F}"/>
                  </a:ext>
                </a:extLst>
              </p:cNvPr>
              <p:cNvPicPr/>
              <p:nvPr/>
            </p:nvPicPr>
            <p:blipFill>
              <a:blip r:embed="rId101"/>
              <a:stretch>
                <a:fillRect/>
              </a:stretch>
            </p:blipFill>
            <p:spPr>
              <a:xfrm>
                <a:off x="904200" y="1267780"/>
                <a:ext cx="4083480" cy="6447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3" name="Ink 82">
                <a:extLst>
                  <a:ext uri="{FF2B5EF4-FFF2-40B4-BE49-F238E27FC236}">
                    <a16:creationId xmlns:a16="http://schemas.microsoft.com/office/drawing/2014/main" id="{F1778FD2-3C0A-13D1-969A-1E3C8AC2D953}"/>
                  </a:ext>
                </a:extLst>
              </p14:cNvPr>
              <p14:cNvContentPartPr/>
              <p14:nvPr/>
            </p14:nvContentPartPr>
            <p14:xfrm>
              <a:off x="6799560" y="1696540"/>
              <a:ext cx="2618640" cy="582840"/>
            </p14:xfrm>
          </p:contentPart>
        </mc:Choice>
        <mc:Fallback>
          <p:pic>
            <p:nvPicPr>
              <p:cNvPr id="83" name="Ink 82">
                <a:extLst>
                  <a:ext uri="{FF2B5EF4-FFF2-40B4-BE49-F238E27FC236}">
                    <a16:creationId xmlns:a16="http://schemas.microsoft.com/office/drawing/2014/main" id="{F1778FD2-3C0A-13D1-969A-1E3C8AC2D953}"/>
                  </a:ext>
                </a:extLst>
              </p:cNvPr>
              <p:cNvPicPr/>
              <p:nvPr/>
            </p:nvPicPr>
            <p:blipFill>
              <a:blip r:embed="rId103"/>
              <a:stretch>
                <a:fillRect/>
              </a:stretch>
            </p:blipFill>
            <p:spPr>
              <a:xfrm>
                <a:off x="6781560" y="1678540"/>
                <a:ext cx="2654280" cy="6184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4" name="Ink 83">
                <a:extLst>
                  <a:ext uri="{FF2B5EF4-FFF2-40B4-BE49-F238E27FC236}">
                    <a16:creationId xmlns:a16="http://schemas.microsoft.com/office/drawing/2014/main" id="{C5F0CC77-D485-AF65-2F95-1882C734A294}"/>
                  </a:ext>
                </a:extLst>
              </p14:cNvPr>
              <p14:cNvContentPartPr/>
              <p14:nvPr/>
            </p14:nvContentPartPr>
            <p14:xfrm>
              <a:off x="2803920" y="1659100"/>
              <a:ext cx="1143360" cy="161280"/>
            </p14:xfrm>
          </p:contentPart>
        </mc:Choice>
        <mc:Fallback>
          <p:pic>
            <p:nvPicPr>
              <p:cNvPr id="84" name="Ink 83">
                <a:extLst>
                  <a:ext uri="{FF2B5EF4-FFF2-40B4-BE49-F238E27FC236}">
                    <a16:creationId xmlns:a16="http://schemas.microsoft.com/office/drawing/2014/main" id="{C5F0CC77-D485-AF65-2F95-1882C734A294}"/>
                  </a:ext>
                </a:extLst>
              </p:cNvPr>
              <p:cNvPicPr/>
              <p:nvPr/>
            </p:nvPicPr>
            <p:blipFill>
              <a:blip r:embed="rId105"/>
              <a:stretch>
                <a:fillRect/>
              </a:stretch>
            </p:blipFill>
            <p:spPr>
              <a:xfrm>
                <a:off x="2785920" y="1641460"/>
                <a:ext cx="11790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5" name="Ink 84">
                <a:extLst>
                  <a:ext uri="{FF2B5EF4-FFF2-40B4-BE49-F238E27FC236}">
                    <a16:creationId xmlns:a16="http://schemas.microsoft.com/office/drawing/2014/main" id="{BC3F2A20-AD8C-CD3D-1DAF-20081122E417}"/>
                  </a:ext>
                </a:extLst>
              </p14:cNvPr>
              <p14:cNvContentPartPr/>
              <p14:nvPr/>
            </p14:nvContentPartPr>
            <p14:xfrm>
              <a:off x="6913320" y="2209900"/>
              <a:ext cx="748080" cy="86760"/>
            </p14:xfrm>
          </p:contentPart>
        </mc:Choice>
        <mc:Fallback>
          <p:pic>
            <p:nvPicPr>
              <p:cNvPr id="85" name="Ink 84">
                <a:extLst>
                  <a:ext uri="{FF2B5EF4-FFF2-40B4-BE49-F238E27FC236}">
                    <a16:creationId xmlns:a16="http://schemas.microsoft.com/office/drawing/2014/main" id="{BC3F2A20-AD8C-CD3D-1DAF-20081122E417}"/>
                  </a:ext>
                </a:extLst>
              </p:cNvPr>
              <p:cNvPicPr/>
              <p:nvPr/>
            </p:nvPicPr>
            <p:blipFill>
              <a:blip r:embed="rId107"/>
              <a:stretch>
                <a:fillRect/>
              </a:stretch>
            </p:blipFill>
            <p:spPr>
              <a:xfrm>
                <a:off x="6895680" y="2192260"/>
                <a:ext cx="7837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11" name="Ink 110">
                <a:extLst>
                  <a:ext uri="{FF2B5EF4-FFF2-40B4-BE49-F238E27FC236}">
                    <a16:creationId xmlns:a16="http://schemas.microsoft.com/office/drawing/2014/main" id="{FE102560-825F-2C9D-04B7-DBEAD9CE9493}"/>
                  </a:ext>
                </a:extLst>
              </p14:cNvPr>
              <p14:cNvContentPartPr/>
              <p14:nvPr/>
            </p14:nvContentPartPr>
            <p14:xfrm>
              <a:off x="4417800" y="3605260"/>
              <a:ext cx="695520" cy="142920"/>
            </p14:xfrm>
          </p:contentPart>
        </mc:Choice>
        <mc:Fallback>
          <p:pic>
            <p:nvPicPr>
              <p:cNvPr id="111" name="Ink 110">
                <a:extLst>
                  <a:ext uri="{FF2B5EF4-FFF2-40B4-BE49-F238E27FC236}">
                    <a16:creationId xmlns:a16="http://schemas.microsoft.com/office/drawing/2014/main" id="{FE102560-825F-2C9D-04B7-DBEAD9CE9493}"/>
                  </a:ext>
                </a:extLst>
              </p:cNvPr>
              <p:cNvPicPr/>
              <p:nvPr/>
            </p:nvPicPr>
            <p:blipFill>
              <a:blip r:embed="rId109"/>
              <a:stretch>
                <a:fillRect/>
              </a:stretch>
            </p:blipFill>
            <p:spPr>
              <a:xfrm>
                <a:off x="4399800" y="3587260"/>
                <a:ext cx="7311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41" name="Ink 140">
                <a:extLst>
                  <a:ext uri="{FF2B5EF4-FFF2-40B4-BE49-F238E27FC236}">
                    <a16:creationId xmlns:a16="http://schemas.microsoft.com/office/drawing/2014/main" id="{3339AD34-7911-ED94-089D-191EE05CC239}"/>
                  </a:ext>
                </a:extLst>
              </p14:cNvPr>
              <p14:cNvContentPartPr/>
              <p14:nvPr/>
            </p14:nvContentPartPr>
            <p14:xfrm>
              <a:off x="7577880" y="4635220"/>
              <a:ext cx="794520" cy="33840"/>
            </p14:xfrm>
          </p:contentPart>
        </mc:Choice>
        <mc:Fallback>
          <p:pic>
            <p:nvPicPr>
              <p:cNvPr id="141" name="Ink 140">
                <a:extLst>
                  <a:ext uri="{FF2B5EF4-FFF2-40B4-BE49-F238E27FC236}">
                    <a16:creationId xmlns:a16="http://schemas.microsoft.com/office/drawing/2014/main" id="{3339AD34-7911-ED94-089D-191EE05CC239}"/>
                  </a:ext>
                </a:extLst>
              </p:cNvPr>
              <p:cNvPicPr/>
              <p:nvPr/>
            </p:nvPicPr>
            <p:blipFill>
              <a:blip r:embed="rId111"/>
              <a:stretch>
                <a:fillRect/>
              </a:stretch>
            </p:blipFill>
            <p:spPr>
              <a:xfrm>
                <a:off x="7560240" y="4617220"/>
                <a:ext cx="8301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69" name="Ink 168">
                <a:extLst>
                  <a:ext uri="{FF2B5EF4-FFF2-40B4-BE49-F238E27FC236}">
                    <a16:creationId xmlns:a16="http://schemas.microsoft.com/office/drawing/2014/main" id="{D3809C61-AC0A-65BF-6CCE-E219D4446321}"/>
                  </a:ext>
                </a:extLst>
              </p14:cNvPr>
              <p14:cNvContentPartPr/>
              <p14:nvPr/>
            </p14:nvContentPartPr>
            <p14:xfrm>
              <a:off x="562200" y="5120140"/>
              <a:ext cx="697320" cy="83880"/>
            </p14:xfrm>
          </p:contentPart>
        </mc:Choice>
        <mc:Fallback>
          <p:pic>
            <p:nvPicPr>
              <p:cNvPr id="169" name="Ink 168">
                <a:extLst>
                  <a:ext uri="{FF2B5EF4-FFF2-40B4-BE49-F238E27FC236}">
                    <a16:creationId xmlns:a16="http://schemas.microsoft.com/office/drawing/2014/main" id="{D3809C61-AC0A-65BF-6CCE-E219D4446321}"/>
                  </a:ext>
                </a:extLst>
              </p:cNvPr>
              <p:cNvPicPr/>
              <p:nvPr/>
            </p:nvPicPr>
            <p:blipFill>
              <a:blip r:embed="rId113"/>
              <a:stretch>
                <a:fillRect/>
              </a:stretch>
            </p:blipFill>
            <p:spPr>
              <a:xfrm>
                <a:off x="544200" y="5102140"/>
                <a:ext cx="732960" cy="119520"/>
              </a:xfrm>
              <a:prstGeom prst="rect">
                <a:avLst/>
              </a:prstGeom>
            </p:spPr>
          </p:pic>
        </mc:Fallback>
      </mc:AlternateContent>
      <p:grpSp>
        <p:nvGrpSpPr>
          <p:cNvPr id="176" name="Group 175">
            <a:extLst>
              <a:ext uri="{FF2B5EF4-FFF2-40B4-BE49-F238E27FC236}">
                <a16:creationId xmlns:a16="http://schemas.microsoft.com/office/drawing/2014/main" id="{EC665AD8-AD7C-FCC8-AAAC-C8305112DD77}"/>
              </a:ext>
            </a:extLst>
          </p:cNvPr>
          <p:cNvGrpSpPr/>
          <p:nvPr/>
        </p:nvGrpSpPr>
        <p:grpSpPr>
          <a:xfrm>
            <a:off x="5778240" y="5578060"/>
            <a:ext cx="3497400" cy="117000"/>
            <a:chOff x="5778240" y="5578060"/>
            <a:chExt cx="3497400" cy="117000"/>
          </a:xfrm>
        </p:grpSpPr>
        <mc:AlternateContent xmlns:mc="http://schemas.openxmlformats.org/markup-compatibility/2006">
          <mc:Choice xmlns:p14="http://schemas.microsoft.com/office/powerpoint/2010/main" Requires="p14">
            <p:contentPart p14:bwMode="auto" r:id="rId114">
              <p14:nvContentPartPr>
                <p14:cNvPr id="170" name="Ink 169">
                  <a:extLst>
                    <a:ext uri="{FF2B5EF4-FFF2-40B4-BE49-F238E27FC236}">
                      <a16:creationId xmlns:a16="http://schemas.microsoft.com/office/drawing/2014/main" id="{EB8937E3-8471-B660-2FCC-3182F80473FC}"/>
                    </a:ext>
                  </a:extLst>
                </p14:cNvPr>
                <p14:cNvContentPartPr/>
                <p14:nvPr/>
              </p14:nvContentPartPr>
              <p14:xfrm>
                <a:off x="8345760" y="5578060"/>
                <a:ext cx="929880" cy="52200"/>
              </p14:xfrm>
            </p:contentPart>
          </mc:Choice>
          <mc:Fallback>
            <p:pic>
              <p:nvPicPr>
                <p:cNvPr id="170" name="Ink 169">
                  <a:extLst>
                    <a:ext uri="{FF2B5EF4-FFF2-40B4-BE49-F238E27FC236}">
                      <a16:creationId xmlns:a16="http://schemas.microsoft.com/office/drawing/2014/main" id="{EB8937E3-8471-B660-2FCC-3182F80473FC}"/>
                    </a:ext>
                  </a:extLst>
                </p:cNvPr>
                <p:cNvPicPr/>
                <p:nvPr/>
              </p:nvPicPr>
              <p:blipFill>
                <a:blip r:embed="rId115"/>
                <a:stretch>
                  <a:fillRect/>
                </a:stretch>
              </p:blipFill>
              <p:spPr>
                <a:xfrm>
                  <a:off x="8327760" y="5560420"/>
                  <a:ext cx="9655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71" name="Ink 170">
                  <a:extLst>
                    <a:ext uri="{FF2B5EF4-FFF2-40B4-BE49-F238E27FC236}">
                      <a16:creationId xmlns:a16="http://schemas.microsoft.com/office/drawing/2014/main" id="{98B40FF8-EEED-96A5-A824-1DE67EFF7976}"/>
                    </a:ext>
                  </a:extLst>
                </p14:cNvPr>
                <p14:cNvContentPartPr/>
                <p14:nvPr/>
              </p14:nvContentPartPr>
              <p14:xfrm>
                <a:off x="7562400" y="5632780"/>
                <a:ext cx="559800" cy="27360"/>
              </p14:xfrm>
            </p:contentPart>
          </mc:Choice>
          <mc:Fallback>
            <p:pic>
              <p:nvPicPr>
                <p:cNvPr id="171" name="Ink 170">
                  <a:extLst>
                    <a:ext uri="{FF2B5EF4-FFF2-40B4-BE49-F238E27FC236}">
                      <a16:creationId xmlns:a16="http://schemas.microsoft.com/office/drawing/2014/main" id="{98B40FF8-EEED-96A5-A824-1DE67EFF7976}"/>
                    </a:ext>
                  </a:extLst>
                </p:cNvPr>
                <p:cNvPicPr/>
                <p:nvPr/>
              </p:nvPicPr>
              <p:blipFill>
                <a:blip r:embed="rId117"/>
                <a:stretch>
                  <a:fillRect/>
                </a:stretch>
              </p:blipFill>
              <p:spPr>
                <a:xfrm>
                  <a:off x="7544760" y="5614780"/>
                  <a:ext cx="5954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73" name="Ink 172">
                  <a:extLst>
                    <a:ext uri="{FF2B5EF4-FFF2-40B4-BE49-F238E27FC236}">
                      <a16:creationId xmlns:a16="http://schemas.microsoft.com/office/drawing/2014/main" id="{26E35C7F-7E3E-ED1C-077B-13AB2B01CE41}"/>
                    </a:ext>
                  </a:extLst>
                </p14:cNvPr>
                <p14:cNvContentPartPr/>
                <p14:nvPr/>
              </p14:nvContentPartPr>
              <p14:xfrm>
                <a:off x="6504720" y="5641420"/>
                <a:ext cx="800280" cy="53640"/>
              </p14:xfrm>
            </p:contentPart>
          </mc:Choice>
          <mc:Fallback>
            <p:pic>
              <p:nvPicPr>
                <p:cNvPr id="173" name="Ink 172">
                  <a:extLst>
                    <a:ext uri="{FF2B5EF4-FFF2-40B4-BE49-F238E27FC236}">
                      <a16:creationId xmlns:a16="http://schemas.microsoft.com/office/drawing/2014/main" id="{26E35C7F-7E3E-ED1C-077B-13AB2B01CE41}"/>
                    </a:ext>
                  </a:extLst>
                </p:cNvPr>
                <p:cNvPicPr/>
                <p:nvPr/>
              </p:nvPicPr>
              <p:blipFill>
                <a:blip r:embed="rId119"/>
                <a:stretch>
                  <a:fillRect/>
                </a:stretch>
              </p:blipFill>
              <p:spPr>
                <a:xfrm>
                  <a:off x="6487080" y="5623780"/>
                  <a:ext cx="8359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75" name="Ink 174">
                  <a:extLst>
                    <a:ext uri="{FF2B5EF4-FFF2-40B4-BE49-F238E27FC236}">
                      <a16:creationId xmlns:a16="http://schemas.microsoft.com/office/drawing/2014/main" id="{BA0B3C64-4374-1E02-8681-2FB46B5AFFA8}"/>
                    </a:ext>
                  </a:extLst>
                </p14:cNvPr>
                <p14:cNvContentPartPr/>
                <p14:nvPr/>
              </p14:nvContentPartPr>
              <p14:xfrm>
                <a:off x="5778240" y="5595340"/>
                <a:ext cx="489240" cy="50760"/>
              </p14:xfrm>
            </p:contentPart>
          </mc:Choice>
          <mc:Fallback>
            <p:pic>
              <p:nvPicPr>
                <p:cNvPr id="175" name="Ink 174">
                  <a:extLst>
                    <a:ext uri="{FF2B5EF4-FFF2-40B4-BE49-F238E27FC236}">
                      <a16:creationId xmlns:a16="http://schemas.microsoft.com/office/drawing/2014/main" id="{BA0B3C64-4374-1E02-8681-2FB46B5AFFA8}"/>
                    </a:ext>
                  </a:extLst>
                </p:cNvPr>
                <p:cNvPicPr/>
                <p:nvPr/>
              </p:nvPicPr>
              <p:blipFill>
                <a:blip r:embed="rId121"/>
                <a:stretch>
                  <a:fillRect/>
                </a:stretch>
              </p:blipFill>
              <p:spPr>
                <a:xfrm>
                  <a:off x="5760600" y="5577340"/>
                  <a:ext cx="524880" cy="86400"/>
                </a:xfrm>
                <a:prstGeom prst="rect">
                  <a:avLst/>
                </a:prstGeom>
              </p:spPr>
            </p:pic>
          </mc:Fallback>
        </mc:AlternateContent>
      </p:grpSp>
      <p:grpSp>
        <p:nvGrpSpPr>
          <p:cNvPr id="187" name="Group 186">
            <a:extLst>
              <a:ext uri="{FF2B5EF4-FFF2-40B4-BE49-F238E27FC236}">
                <a16:creationId xmlns:a16="http://schemas.microsoft.com/office/drawing/2014/main" id="{D29C48D1-9D21-6CDC-D9A0-B7598A56E9C7}"/>
              </a:ext>
            </a:extLst>
          </p:cNvPr>
          <p:cNvGrpSpPr/>
          <p:nvPr/>
        </p:nvGrpSpPr>
        <p:grpSpPr>
          <a:xfrm>
            <a:off x="484800" y="5583820"/>
            <a:ext cx="3997080" cy="122760"/>
            <a:chOff x="484800" y="5583820"/>
            <a:chExt cx="3997080" cy="122760"/>
          </a:xfrm>
        </p:grpSpPr>
        <mc:AlternateContent xmlns:mc="http://schemas.openxmlformats.org/markup-compatibility/2006">
          <mc:Choice xmlns:p14="http://schemas.microsoft.com/office/powerpoint/2010/main" Requires="p14">
            <p:contentPart p14:bwMode="auto" r:id="rId122">
              <p14:nvContentPartPr>
                <p14:cNvPr id="177" name="Ink 176">
                  <a:extLst>
                    <a:ext uri="{FF2B5EF4-FFF2-40B4-BE49-F238E27FC236}">
                      <a16:creationId xmlns:a16="http://schemas.microsoft.com/office/drawing/2014/main" id="{E2F50781-2CBF-FF67-2FC5-CB5F49BF672F}"/>
                    </a:ext>
                  </a:extLst>
                </p14:cNvPr>
                <p14:cNvContentPartPr/>
                <p14:nvPr/>
              </p14:nvContentPartPr>
              <p14:xfrm>
                <a:off x="3653520" y="5654740"/>
                <a:ext cx="828360" cy="51840"/>
              </p14:xfrm>
            </p:contentPart>
          </mc:Choice>
          <mc:Fallback>
            <p:pic>
              <p:nvPicPr>
                <p:cNvPr id="177" name="Ink 176">
                  <a:extLst>
                    <a:ext uri="{FF2B5EF4-FFF2-40B4-BE49-F238E27FC236}">
                      <a16:creationId xmlns:a16="http://schemas.microsoft.com/office/drawing/2014/main" id="{E2F50781-2CBF-FF67-2FC5-CB5F49BF672F}"/>
                    </a:ext>
                  </a:extLst>
                </p:cNvPr>
                <p:cNvPicPr/>
                <p:nvPr/>
              </p:nvPicPr>
              <p:blipFill>
                <a:blip r:embed="rId123"/>
                <a:stretch>
                  <a:fillRect/>
                </a:stretch>
              </p:blipFill>
              <p:spPr>
                <a:xfrm>
                  <a:off x="3635880" y="5636740"/>
                  <a:ext cx="8640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78" name="Ink 177">
                  <a:extLst>
                    <a:ext uri="{FF2B5EF4-FFF2-40B4-BE49-F238E27FC236}">
                      <a16:creationId xmlns:a16="http://schemas.microsoft.com/office/drawing/2014/main" id="{D19FD689-226A-8CC3-E6F7-E3A52A547A8D}"/>
                    </a:ext>
                  </a:extLst>
                </p14:cNvPr>
                <p14:cNvContentPartPr/>
                <p14:nvPr/>
              </p14:nvContentPartPr>
              <p14:xfrm>
                <a:off x="2839560" y="5610100"/>
                <a:ext cx="522000" cy="70200"/>
              </p14:xfrm>
            </p:contentPart>
          </mc:Choice>
          <mc:Fallback>
            <p:pic>
              <p:nvPicPr>
                <p:cNvPr id="178" name="Ink 177">
                  <a:extLst>
                    <a:ext uri="{FF2B5EF4-FFF2-40B4-BE49-F238E27FC236}">
                      <a16:creationId xmlns:a16="http://schemas.microsoft.com/office/drawing/2014/main" id="{D19FD689-226A-8CC3-E6F7-E3A52A547A8D}"/>
                    </a:ext>
                  </a:extLst>
                </p:cNvPr>
                <p:cNvPicPr/>
                <p:nvPr/>
              </p:nvPicPr>
              <p:blipFill>
                <a:blip r:embed="rId125"/>
                <a:stretch>
                  <a:fillRect/>
                </a:stretch>
              </p:blipFill>
              <p:spPr>
                <a:xfrm>
                  <a:off x="2821920" y="5592460"/>
                  <a:ext cx="5576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79" name="Ink 178">
                  <a:extLst>
                    <a:ext uri="{FF2B5EF4-FFF2-40B4-BE49-F238E27FC236}">
                      <a16:creationId xmlns:a16="http://schemas.microsoft.com/office/drawing/2014/main" id="{554975E8-1329-8B89-27D3-3CAC3AFD0727}"/>
                    </a:ext>
                  </a:extLst>
                </p14:cNvPr>
                <p14:cNvContentPartPr/>
                <p14:nvPr/>
              </p14:nvContentPartPr>
              <p14:xfrm>
                <a:off x="2149440" y="5610100"/>
                <a:ext cx="485640" cy="24480"/>
              </p14:xfrm>
            </p:contentPart>
          </mc:Choice>
          <mc:Fallback>
            <p:pic>
              <p:nvPicPr>
                <p:cNvPr id="179" name="Ink 178">
                  <a:extLst>
                    <a:ext uri="{FF2B5EF4-FFF2-40B4-BE49-F238E27FC236}">
                      <a16:creationId xmlns:a16="http://schemas.microsoft.com/office/drawing/2014/main" id="{554975E8-1329-8B89-27D3-3CAC3AFD0727}"/>
                    </a:ext>
                  </a:extLst>
                </p:cNvPr>
                <p:cNvPicPr/>
                <p:nvPr/>
              </p:nvPicPr>
              <p:blipFill>
                <a:blip r:embed="rId127"/>
                <a:stretch>
                  <a:fillRect/>
                </a:stretch>
              </p:blipFill>
              <p:spPr>
                <a:xfrm>
                  <a:off x="2131440" y="5592460"/>
                  <a:ext cx="5212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81" name="Ink 180">
                  <a:extLst>
                    <a:ext uri="{FF2B5EF4-FFF2-40B4-BE49-F238E27FC236}">
                      <a16:creationId xmlns:a16="http://schemas.microsoft.com/office/drawing/2014/main" id="{2F9BAE7E-2319-9E1F-0C18-2AFB2533B0B1}"/>
                    </a:ext>
                  </a:extLst>
                </p14:cNvPr>
                <p14:cNvContentPartPr/>
                <p14:nvPr/>
              </p14:nvContentPartPr>
              <p14:xfrm>
                <a:off x="1552920" y="5605060"/>
                <a:ext cx="380160" cy="79200"/>
              </p14:xfrm>
            </p:contentPart>
          </mc:Choice>
          <mc:Fallback>
            <p:pic>
              <p:nvPicPr>
                <p:cNvPr id="181" name="Ink 180">
                  <a:extLst>
                    <a:ext uri="{FF2B5EF4-FFF2-40B4-BE49-F238E27FC236}">
                      <a16:creationId xmlns:a16="http://schemas.microsoft.com/office/drawing/2014/main" id="{2F9BAE7E-2319-9E1F-0C18-2AFB2533B0B1}"/>
                    </a:ext>
                  </a:extLst>
                </p:cNvPr>
                <p:cNvPicPr/>
                <p:nvPr/>
              </p:nvPicPr>
              <p:blipFill>
                <a:blip r:embed="rId129"/>
                <a:stretch>
                  <a:fillRect/>
                </a:stretch>
              </p:blipFill>
              <p:spPr>
                <a:xfrm>
                  <a:off x="1535280" y="5587060"/>
                  <a:ext cx="4158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83" name="Ink 182">
                  <a:extLst>
                    <a:ext uri="{FF2B5EF4-FFF2-40B4-BE49-F238E27FC236}">
                      <a16:creationId xmlns:a16="http://schemas.microsoft.com/office/drawing/2014/main" id="{A9BB73A0-7E04-16A7-1823-46640FECDCB5}"/>
                    </a:ext>
                  </a:extLst>
                </p14:cNvPr>
                <p14:cNvContentPartPr/>
                <p14:nvPr/>
              </p14:nvContentPartPr>
              <p14:xfrm>
                <a:off x="484800" y="5583820"/>
                <a:ext cx="790920" cy="111960"/>
              </p14:xfrm>
            </p:contentPart>
          </mc:Choice>
          <mc:Fallback>
            <p:pic>
              <p:nvPicPr>
                <p:cNvPr id="183" name="Ink 182">
                  <a:extLst>
                    <a:ext uri="{FF2B5EF4-FFF2-40B4-BE49-F238E27FC236}">
                      <a16:creationId xmlns:a16="http://schemas.microsoft.com/office/drawing/2014/main" id="{A9BB73A0-7E04-16A7-1823-46640FECDCB5}"/>
                    </a:ext>
                  </a:extLst>
                </p:cNvPr>
                <p:cNvPicPr/>
                <p:nvPr/>
              </p:nvPicPr>
              <p:blipFill>
                <a:blip r:embed="rId131"/>
                <a:stretch>
                  <a:fillRect/>
                </a:stretch>
              </p:blipFill>
              <p:spPr>
                <a:xfrm>
                  <a:off x="466800" y="5566180"/>
                  <a:ext cx="826560" cy="147600"/>
                </a:xfrm>
                <a:prstGeom prst="rect">
                  <a:avLst/>
                </a:prstGeom>
              </p:spPr>
            </p:pic>
          </mc:Fallback>
        </mc:AlternateContent>
      </p:grpSp>
      <p:grpSp>
        <p:nvGrpSpPr>
          <p:cNvPr id="189" name="Group 188">
            <a:extLst>
              <a:ext uri="{FF2B5EF4-FFF2-40B4-BE49-F238E27FC236}">
                <a16:creationId xmlns:a16="http://schemas.microsoft.com/office/drawing/2014/main" id="{9DA474AD-C4D2-97BA-C78C-C6632EF0C8AB}"/>
              </a:ext>
            </a:extLst>
          </p:cNvPr>
          <p:cNvGrpSpPr/>
          <p:nvPr/>
        </p:nvGrpSpPr>
        <p:grpSpPr>
          <a:xfrm>
            <a:off x="5907120" y="6075940"/>
            <a:ext cx="3254400" cy="108000"/>
            <a:chOff x="5907120" y="6075940"/>
            <a:chExt cx="3254400" cy="108000"/>
          </a:xfrm>
        </p:grpSpPr>
        <mc:AlternateContent xmlns:mc="http://schemas.openxmlformats.org/markup-compatibility/2006">
          <mc:Choice xmlns:p14="http://schemas.microsoft.com/office/powerpoint/2010/main" Requires="p14">
            <p:contentPart p14:bwMode="auto" r:id="rId132">
              <p14:nvContentPartPr>
                <p14:cNvPr id="184" name="Ink 183">
                  <a:extLst>
                    <a:ext uri="{FF2B5EF4-FFF2-40B4-BE49-F238E27FC236}">
                      <a16:creationId xmlns:a16="http://schemas.microsoft.com/office/drawing/2014/main" id="{738398AE-D006-51E7-E9C6-0B3186A0487C}"/>
                    </a:ext>
                  </a:extLst>
                </p14:cNvPr>
                <p14:cNvContentPartPr/>
                <p14:nvPr/>
              </p14:nvContentPartPr>
              <p14:xfrm>
                <a:off x="7173960" y="6098260"/>
                <a:ext cx="1987560" cy="42840"/>
              </p14:xfrm>
            </p:contentPart>
          </mc:Choice>
          <mc:Fallback>
            <p:pic>
              <p:nvPicPr>
                <p:cNvPr id="184" name="Ink 183">
                  <a:extLst>
                    <a:ext uri="{FF2B5EF4-FFF2-40B4-BE49-F238E27FC236}">
                      <a16:creationId xmlns:a16="http://schemas.microsoft.com/office/drawing/2014/main" id="{738398AE-D006-51E7-E9C6-0B3186A0487C}"/>
                    </a:ext>
                  </a:extLst>
                </p:cNvPr>
                <p:cNvPicPr/>
                <p:nvPr/>
              </p:nvPicPr>
              <p:blipFill>
                <a:blip r:embed="rId133"/>
                <a:stretch>
                  <a:fillRect/>
                </a:stretch>
              </p:blipFill>
              <p:spPr>
                <a:xfrm>
                  <a:off x="7155960" y="6080620"/>
                  <a:ext cx="20232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85" name="Ink 184">
                  <a:extLst>
                    <a:ext uri="{FF2B5EF4-FFF2-40B4-BE49-F238E27FC236}">
                      <a16:creationId xmlns:a16="http://schemas.microsoft.com/office/drawing/2014/main" id="{1F0E9102-DCC9-48F3-F4B2-E0D26C7011A1}"/>
                    </a:ext>
                  </a:extLst>
                </p14:cNvPr>
                <p14:cNvContentPartPr/>
                <p14:nvPr/>
              </p14:nvContentPartPr>
              <p14:xfrm>
                <a:off x="6687600" y="6075940"/>
                <a:ext cx="248040" cy="22680"/>
              </p14:xfrm>
            </p:contentPart>
          </mc:Choice>
          <mc:Fallback>
            <p:pic>
              <p:nvPicPr>
                <p:cNvPr id="185" name="Ink 184">
                  <a:extLst>
                    <a:ext uri="{FF2B5EF4-FFF2-40B4-BE49-F238E27FC236}">
                      <a16:creationId xmlns:a16="http://schemas.microsoft.com/office/drawing/2014/main" id="{1F0E9102-DCC9-48F3-F4B2-E0D26C7011A1}"/>
                    </a:ext>
                  </a:extLst>
                </p:cNvPr>
                <p:cNvPicPr/>
                <p:nvPr/>
              </p:nvPicPr>
              <p:blipFill>
                <a:blip r:embed="rId135"/>
                <a:stretch>
                  <a:fillRect/>
                </a:stretch>
              </p:blipFill>
              <p:spPr>
                <a:xfrm>
                  <a:off x="6669960" y="6057940"/>
                  <a:ext cx="2836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88" name="Ink 187">
                  <a:extLst>
                    <a:ext uri="{FF2B5EF4-FFF2-40B4-BE49-F238E27FC236}">
                      <a16:creationId xmlns:a16="http://schemas.microsoft.com/office/drawing/2014/main" id="{6EB539FE-189F-87C5-B89A-C274B73A6C7A}"/>
                    </a:ext>
                  </a:extLst>
                </p14:cNvPr>
                <p14:cNvContentPartPr/>
                <p14:nvPr/>
              </p14:nvContentPartPr>
              <p14:xfrm>
                <a:off x="5907120" y="6124540"/>
                <a:ext cx="545040" cy="59400"/>
              </p14:xfrm>
            </p:contentPart>
          </mc:Choice>
          <mc:Fallback>
            <p:pic>
              <p:nvPicPr>
                <p:cNvPr id="188" name="Ink 187">
                  <a:extLst>
                    <a:ext uri="{FF2B5EF4-FFF2-40B4-BE49-F238E27FC236}">
                      <a16:creationId xmlns:a16="http://schemas.microsoft.com/office/drawing/2014/main" id="{6EB539FE-189F-87C5-B89A-C274B73A6C7A}"/>
                    </a:ext>
                  </a:extLst>
                </p:cNvPr>
                <p:cNvPicPr/>
                <p:nvPr/>
              </p:nvPicPr>
              <p:blipFill>
                <a:blip r:embed="rId137"/>
                <a:stretch>
                  <a:fillRect/>
                </a:stretch>
              </p:blipFill>
              <p:spPr>
                <a:xfrm>
                  <a:off x="5889480" y="6106540"/>
                  <a:ext cx="580680" cy="95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8">
            <p14:nvContentPartPr>
              <p14:cNvPr id="190" name="Ink 189">
                <a:extLst>
                  <a:ext uri="{FF2B5EF4-FFF2-40B4-BE49-F238E27FC236}">
                    <a16:creationId xmlns:a16="http://schemas.microsoft.com/office/drawing/2014/main" id="{BF12BB8D-6871-115D-49EC-9DD27D0D6532}"/>
                  </a:ext>
                </a:extLst>
              </p14:cNvPr>
              <p14:cNvContentPartPr/>
              <p14:nvPr/>
            </p14:nvContentPartPr>
            <p14:xfrm>
              <a:off x="648960" y="2129620"/>
              <a:ext cx="2980080" cy="628920"/>
            </p14:xfrm>
          </p:contentPart>
        </mc:Choice>
        <mc:Fallback>
          <p:pic>
            <p:nvPicPr>
              <p:cNvPr id="190" name="Ink 189">
                <a:extLst>
                  <a:ext uri="{FF2B5EF4-FFF2-40B4-BE49-F238E27FC236}">
                    <a16:creationId xmlns:a16="http://schemas.microsoft.com/office/drawing/2014/main" id="{BF12BB8D-6871-115D-49EC-9DD27D0D6532}"/>
                  </a:ext>
                </a:extLst>
              </p:cNvPr>
              <p:cNvPicPr/>
              <p:nvPr/>
            </p:nvPicPr>
            <p:blipFill>
              <a:blip r:embed="rId139"/>
              <a:stretch>
                <a:fillRect/>
              </a:stretch>
            </p:blipFill>
            <p:spPr>
              <a:xfrm>
                <a:off x="630960" y="2111980"/>
                <a:ext cx="3015720" cy="6645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92" name="Ink 191">
                <a:extLst>
                  <a:ext uri="{FF2B5EF4-FFF2-40B4-BE49-F238E27FC236}">
                    <a16:creationId xmlns:a16="http://schemas.microsoft.com/office/drawing/2014/main" id="{1DC123E7-B51F-906C-A363-6AD552855D4A}"/>
                  </a:ext>
                </a:extLst>
              </p14:cNvPr>
              <p14:cNvContentPartPr/>
              <p14:nvPr/>
            </p14:nvContentPartPr>
            <p14:xfrm>
              <a:off x="9090960" y="3151660"/>
              <a:ext cx="148320" cy="59040"/>
            </p14:xfrm>
          </p:contentPart>
        </mc:Choice>
        <mc:Fallback>
          <p:pic>
            <p:nvPicPr>
              <p:cNvPr id="192" name="Ink 191">
                <a:extLst>
                  <a:ext uri="{FF2B5EF4-FFF2-40B4-BE49-F238E27FC236}">
                    <a16:creationId xmlns:a16="http://schemas.microsoft.com/office/drawing/2014/main" id="{1DC123E7-B51F-906C-A363-6AD552855D4A}"/>
                  </a:ext>
                </a:extLst>
              </p:cNvPr>
              <p:cNvPicPr/>
              <p:nvPr/>
            </p:nvPicPr>
            <p:blipFill>
              <a:blip r:embed="rId141"/>
              <a:stretch>
                <a:fillRect/>
              </a:stretch>
            </p:blipFill>
            <p:spPr>
              <a:xfrm>
                <a:off x="9073320" y="3133660"/>
                <a:ext cx="1839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93" name="Ink 192">
                <a:extLst>
                  <a:ext uri="{FF2B5EF4-FFF2-40B4-BE49-F238E27FC236}">
                    <a16:creationId xmlns:a16="http://schemas.microsoft.com/office/drawing/2014/main" id="{81BD7178-B025-1A78-5C93-848D6D3760CA}"/>
                  </a:ext>
                </a:extLst>
              </p14:cNvPr>
              <p14:cNvContentPartPr/>
              <p14:nvPr/>
            </p14:nvContentPartPr>
            <p14:xfrm>
              <a:off x="6704880" y="2684740"/>
              <a:ext cx="2654640" cy="537840"/>
            </p14:xfrm>
          </p:contentPart>
        </mc:Choice>
        <mc:Fallback>
          <p:pic>
            <p:nvPicPr>
              <p:cNvPr id="193" name="Ink 192">
                <a:extLst>
                  <a:ext uri="{FF2B5EF4-FFF2-40B4-BE49-F238E27FC236}">
                    <a16:creationId xmlns:a16="http://schemas.microsoft.com/office/drawing/2014/main" id="{81BD7178-B025-1A78-5C93-848D6D3760CA}"/>
                  </a:ext>
                </a:extLst>
              </p:cNvPr>
              <p:cNvPicPr/>
              <p:nvPr/>
            </p:nvPicPr>
            <p:blipFill>
              <a:blip r:embed="rId143"/>
              <a:stretch>
                <a:fillRect/>
              </a:stretch>
            </p:blipFill>
            <p:spPr>
              <a:xfrm>
                <a:off x="6686880" y="2666740"/>
                <a:ext cx="2690280" cy="573480"/>
              </a:xfrm>
              <a:prstGeom prst="rect">
                <a:avLst/>
              </a:prstGeom>
            </p:spPr>
          </p:pic>
        </mc:Fallback>
      </mc:AlternateContent>
      <p:grpSp>
        <p:nvGrpSpPr>
          <p:cNvPr id="196" name="Group 195">
            <a:extLst>
              <a:ext uri="{FF2B5EF4-FFF2-40B4-BE49-F238E27FC236}">
                <a16:creationId xmlns:a16="http://schemas.microsoft.com/office/drawing/2014/main" id="{A8A471C1-3E0D-18E0-BD5E-3F10204EB6DC}"/>
              </a:ext>
            </a:extLst>
          </p:cNvPr>
          <p:cNvGrpSpPr/>
          <p:nvPr/>
        </p:nvGrpSpPr>
        <p:grpSpPr>
          <a:xfrm>
            <a:off x="807360" y="2179300"/>
            <a:ext cx="2656800" cy="630720"/>
            <a:chOff x="807360" y="2179300"/>
            <a:chExt cx="2656800" cy="630720"/>
          </a:xfrm>
        </p:grpSpPr>
        <mc:AlternateContent xmlns:mc="http://schemas.openxmlformats.org/markup-compatibility/2006">
          <mc:Choice xmlns:p14="http://schemas.microsoft.com/office/powerpoint/2010/main" Requires="p14">
            <p:contentPart p14:bwMode="auto" r:id="rId144">
              <p14:nvContentPartPr>
                <p14:cNvPr id="86" name="Ink 85">
                  <a:extLst>
                    <a:ext uri="{FF2B5EF4-FFF2-40B4-BE49-F238E27FC236}">
                      <a16:creationId xmlns:a16="http://schemas.microsoft.com/office/drawing/2014/main" id="{3F83728B-F26C-D10F-F295-28CDD7DC5219}"/>
                    </a:ext>
                  </a:extLst>
                </p14:cNvPr>
                <p14:cNvContentPartPr/>
                <p14:nvPr/>
              </p14:nvContentPartPr>
              <p14:xfrm>
                <a:off x="3161040" y="2725420"/>
                <a:ext cx="303120" cy="36720"/>
              </p14:xfrm>
            </p:contentPart>
          </mc:Choice>
          <mc:Fallback>
            <p:pic>
              <p:nvPicPr>
                <p:cNvPr id="86" name="Ink 85">
                  <a:extLst>
                    <a:ext uri="{FF2B5EF4-FFF2-40B4-BE49-F238E27FC236}">
                      <a16:creationId xmlns:a16="http://schemas.microsoft.com/office/drawing/2014/main" id="{3F83728B-F26C-D10F-F295-28CDD7DC5219}"/>
                    </a:ext>
                  </a:extLst>
                </p:cNvPr>
                <p:cNvPicPr/>
                <p:nvPr/>
              </p:nvPicPr>
              <p:blipFill>
                <a:blip r:embed="rId145"/>
                <a:stretch>
                  <a:fillRect/>
                </a:stretch>
              </p:blipFill>
              <p:spPr>
                <a:xfrm>
                  <a:off x="3143040" y="2707420"/>
                  <a:ext cx="3387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7" name="Ink 86">
                  <a:extLst>
                    <a:ext uri="{FF2B5EF4-FFF2-40B4-BE49-F238E27FC236}">
                      <a16:creationId xmlns:a16="http://schemas.microsoft.com/office/drawing/2014/main" id="{4872DBDE-40D9-EA30-2847-1FAF04FBC381}"/>
                    </a:ext>
                  </a:extLst>
                </p14:cNvPr>
                <p14:cNvContentPartPr/>
                <p14:nvPr/>
              </p14:nvContentPartPr>
              <p14:xfrm>
                <a:off x="2494680" y="2723980"/>
                <a:ext cx="565200" cy="52560"/>
              </p14:xfrm>
            </p:contentPart>
          </mc:Choice>
          <mc:Fallback>
            <p:pic>
              <p:nvPicPr>
                <p:cNvPr id="87" name="Ink 86">
                  <a:extLst>
                    <a:ext uri="{FF2B5EF4-FFF2-40B4-BE49-F238E27FC236}">
                      <a16:creationId xmlns:a16="http://schemas.microsoft.com/office/drawing/2014/main" id="{4872DBDE-40D9-EA30-2847-1FAF04FBC381}"/>
                    </a:ext>
                  </a:extLst>
                </p:cNvPr>
                <p:cNvPicPr/>
                <p:nvPr/>
              </p:nvPicPr>
              <p:blipFill>
                <a:blip r:embed="rId147"/>
                <a:stretch>
                  <a:fillRect/>
                </a:stretch>
              </p:blipFill>
              <p:spPr>
                <a:xfrm>
                  <a:off x="2476680" y="2706340"/>
                  <a:ext cx="6008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9" name="Ink 88">
                  <a:extLst>
                    <a:ext uri="{FF2B5EF4-FFF2-40B4-BE49-F238E27FC236}">
                      <a16:creationId xmlns:a16="http://schemas.microsoft.com/office/drawing/2014/main" id="{CC4CDDAD-5E3C-56EB-1F68-7385824AD3CC}"/>
                    </a:ext>
                  </a:extLst>
                </p14:cNvPr>
                <p14:cNvContentPartPr/>
                <p14:nvPr/>
              </p14:nvContentPartPr>
              <p14:xfrm>
                <a:off x="1874760" y="2725420"/>
                <a:ext cx="379800" cy="32760"/>
              </p14:xfrm>
            </p:contentPart>
          </mc:Choice>
          <mc:Fallback>
            <p:pic>
              <p:nvPicPr>
                <p:cNvPr id="89" name="Ink 88">
                  <a:extLst>
                    <a:ext uri="{FF2B5EF4-FFF2-40B4-BE49-F238E27FC236}">
                      <a16:creationId xmlns:a16="http://schemas.microsoft.com/office/drawing/2014/main" id="{CC4CDDAD-5E3C-56EB-1F68-7385824AD3CC}"/>
                    </a:ext>
                  </a:extLst>
                </p:cNvPr>
                <p:cNvPicPr/>
                <p:nvPr/>
              </p:nvPicPr>
              <p:blipFill>
                <a:blip r:embed="rId149"/>
                <a:stretch>
                  <a:fillRect/>
                </a:stretch>
              </p:blipFill>
              <p:spPr>
                <a:xfrm>
                  <a:off x="1857120" y="2707420"/>
                  <a:ext cx="4154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0" name="Ink 89">
                  <a:extLst>
                    <a:ext uri="{FF2B5EF4-FFF2-40B4-BE49-F238E27FC236}">
                      <a16:creationId xmlns:a16="http://schemas.microsoft.com/office/drawing/2014/main" id="{52C7B5BC-57EB-2810-BF08-2B1595C80411}"/>
                    </a:ext>
                  </a:extLst>
                </p14:cNvPr>
                <p14:cNvContentPartPr/>
                <p14:nvPr/>
              </p14:nvContentPartPr>
              <p14:xfrm>
                <a:off x="807360" y="2659540"/>
                <a:ext cx="780840" cy="87840"/>
              </p14:xfrm>
            </p:contentPart>
          </mc:Choice>
          <mc:Fallback>
            <p:pic>
              <p:nvPicPr>
                <p:cNvPr id="90" name="Ink 89">
                  <a:extLst>
                    <a:ext uri="{FF2B5EF4-FFF2-40B4-BE49-F238E27FC236}">
                      <a16:creationId xmlns:a16="http://schemas.microsoft.com/office/drawing/2014/main" id="{52C7B5BC-57EB-2810-BF08-2B1595C80411}"/>
                    </a:ext>
                  </a:extLst>
                </p:cNvPr>
                <p:cNvPicPr/>
                <p:nvPr/>
              </p:nvPicPr>
              <p:blipFill>
                <a:blip r:embed="rId151"/>
                <a:stretch>
                  <a:fillRect/>
                </a:stretch>
              </p:blipFill>
              <p:spPr>
                <a:xfrm>
                  <a:off x="789360" y="2641540"/>
                  <a:ext cx="8164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95" name="Ink 194">
                  <a:extLst>
                    <a:ext uri="{FF2B5EF4-FFF2-40B4-BE49-F238E27FC236}">
                      <a16:creationId xmlns:a16="http://schemas.microsoft.com/office/drawing/2014/main" id="{2EFF7CA0-711C-55D3-51FF-DB117AB32AE9}"/>
                    </a:ext>
                  </a:extLst>
                </p14:cNvPr>
                <p14:cNvContentPartPr/>
                <p14:nvPr/>
              </p14:nvContentPartPr>
              <p14:xfrm>
                <a:off x="1692960" y="2179300"/>
                <a:ext cx="582120" cy="630720"/>
              </p14:xfrm>
            </p:contentPart>
          </mc:Choice>
          <mc:Fallback>
            <p:pic>
              <p:nvPicPr>
                <p:cNvPr id="195" name="Ink 194">
                  <a:extLst>
                    <a:ext uri="{FF2B5EF4-FFF2-40B4-BE49-F238E27FC236}">
                      <a16:creationId xmlns:a16="http://schemas.microsoft.com/office/drawing/2014/main" id="{2EFF7CA0-711C-55D3-51FF-DB117AB32AE9}"/>
                    </a:ext>
                  </a:extLst>
                </p:cNvPr>
                <p:cNvPicPr/>
                <p:nvPr/>
              </p:nvPicPr>
              <p:blipFill>
                <a:blip r:embed="rId153"/>
                <a:stretch>
                  <a:fillRect/>
                </a:stretch>
              </p:blipFill>
              <p:spPr>
                <a:xfrm>
                  <a:off x="1675320" y="2161300"/>
                  <a:ext cx="617760" cy="666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4">
            <p14:nvContentPartPr>
              <p14:cNvPr id="197" name="Ink 196">
                <a:extLst>
                  <a:ext uri="{FF2B5EF4-FFF2-40B4-BE49-F238E27FC236}">
                    <a16:creationId xmlns:a16="http://schemas.microsoft.com/office/drawing/2014/main" id="{34A4A8C0-2714-FAD8-189F-321958585323}"/>
                  </a:ext>
                </a:extLst>
              </p14:cNvPr>
              <p14:cNvContentPartPr/>
              <p14:nvPr/>
            </p14:nvContentPartPr>
            <p14:xfrm>
              <a:off x="4320600" y="3121420"/>
              <a:ext cx="3743280" cy="626040"/>
            </p14:xfrm>
          </p:contentPart>
        </mc:Choice>
        <mc:Fallback>
          <p:pic>
            <p:nvPicPr>
              <p:cNvPr id="197" name="Ink 196">
                <a:extLst>
                  <a:ext uri="{FF2B5EF4-FFF2-40B4-BE49-F238E27FC236}">
                    <a16:creationId xmlns:a16="http://schemas.microsoft.com/office/drawing/2014/main" id="{34A4A8C0-2714-FAD8-189F-321958585323}"/>
                  </a:ext>
                </a:extLst>
              </p:cNvPr>
              <p:cNvPicPr/>
              <p:nvPr/>
            </p:nvPicPr>
            <p:blipFill>
              <a:blip r:embed="rId155"/>
              <a:stretch>
                <a:fillRect/>
              </a:stretch>
            </p:blipFill>
            <p:spPr>
              <a:xfrm>
                <a:off x="4302600" y="3103420"/>
                <a:ext cx="3778920" cy="6616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2" name="Ink 91">
                <a:extLst>
                  <a:ext uri="{FF2B5EF4-FFF2-40B4-BE49-F238E27FC236}">
                    <a16:creationId xmlns:a16="http://schemas.microsoft.com/office/drawing/2014/main" id="{2B42495B-9421-9C21-D856-1F28FEF3155D}"/>
                  </a:ext>
                </a:extLst>
              </p14:cNvPr>
              <p14:cNvContentPartPr/>
              <p14:nvPr/>
            </p14:nvContentPartPr>
            <p14:xfrm>
              <a:off x="8477160" y="3220780"/>
              <a:ext cx="806400" cy="42480"/>
            </p14:xfrm>
          </p:contentPart>
        </mc:Choice>
        <mc:Fallback>
          <p:pic>
            <p:nvPicPr>
              <p:cNvPr id="92" name="Ink 91">
                <a:extLst>
                  <a:ext uri="{FF2B5EF4-FFF2-40B4-BE49-F238E27FC236}">
                    <a16:creationId xmlns:a16="http://schemas.microsoft.com/office/drawing/2014/main" id="{2B42495B-9421-9C21-D856-1F28FEF3155D}"/>
                  </a:ext>
                </a:extLst>
              </p:cNvPr>
              <p:cNvPicPr/>
              <p:nvPr/>
            </p:nvPicPr>
            <p:blipFill>
              <a:blip r:embed="rId157"/>
              <a:stretch>
                <a:fillRect/>
              </a:stretch>
            </p:blipFill>
            <p:spPr>
              <a:xfrm>
                <a:off x="8459520" y="3203140"/>
                <a:ext cx="8420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3" name="Ink 92">
                <a:extLst>
                  <a:ext uri="{FF2B5EF4-FFF2-40B4-BE49-F238E27FC236}">
                    <a16:creationId xmlns:a16="http://schemas.microsoft.com/office/drawing/2014/main" id="{D73E40E3-47B2-30C7-4F20-E0B2E105BE22}"/>
                  </a:ext>
                </a:extLst>
              </p14:cNvPr>
              <p14:cNvContentPartPr/>
              <p14:nvPr/>
            </p14:nvContentPartPr>
            <p14:xfrm>
              <a:off x="7976400" y="3221140"/>
              <a:ext cx="273600" cy="19080"/>
            </p14:xfrm>
          </p:contentPart>
        </mc:Choice>
        <mc:Fallback>
          <p:pic>
            <p:nvPicPr>
              <p:cNvPr id="93" name="Ink 92">
                <a:extLst>
                  <a:ext uri="{FF2B5EF4-FFF2-40B4-BE49-F238E27FC236}">
                    <a16:creationId xmlns:a16="http://schemas.microsoft.com/office/drawing/2014/main" id="{D73E40E3-47B2-30C7-4F20-E0B2E105BE22}"/>
                  </a:ext>
                </a:extLst>
              </p:cNvPr>
              <p:cNvPicPr/>
              <p:nvPr/>
            </p:nvPicPr>
            <p:blipFill>
              <a:blip r:embed="rId159"/>
              <a:stretch>
                <a:fillRect/>
              </a:stretch>
            </p:blipFill>
            <p:spPr>
              <a:xfrm>
                <a:off x="7958760" y="3203140"/>
                <a:ext cx="3092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4" name="Ink 93">
                <a:extLst>
                  <a:ext uri="{FF2B5EF4-FFF2-40B4-BE49-F238E27FC236}">
                    <a16:creationId xmlns:a16="http://schemas.microsoft.com/office/drawing/2014/main" id="{67FEAB39-6B4F-D41C-C3B8-BC00E5A55EE5}"/>
                  </a:ext>
                </a:extLst>
              </p14:cNvPr>
              <p14:cNvContentPartPr/>
              <p14:nvPr/>
            </p14:nvContentPartPr>
            <p14:xfrm>
              <a:off x="7061640" y="3177220"/>
              <a:ext cx="597960" cy="59040"/>
            </p14:xfrm>
          </p:contentPart>
        </mc:Choice>
        <mc:Fallback>
          <p:pic>
            <p:nvPicPr>
              <p:cNvPr id="94" name="Ink 93">
                <a:extLst>
                  <a:ext uri="{FF2B5EF4-FFF2-40B4-BE49-F238E27FC236}">
                    <a16:creationId xmlns:a16="http://schemas.microsoft.com/office/drawing/2014/main" id="{67FEAB39-6B4F-D41C-C3B8-BC00E5A55EE5}"/>
                  </a:ext>
                </a:extLst>
              </p:cNvPr>
              <p:cNvPicPr/>
              <p:nvPr/>
            </p:nvPicPr>
            <p:blipFill>
              <a:blip r:embed="rId161"/>
              <a:stretch>
                <a:fillRect/>
              </a:stretch>
            </p:blipFill>
            <p:spPr>
              <a:xfrm>
                <a:off x="7044000" y="3159220"/>
                <a:ext cx="6336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5" name="Ink 94">
                <a:extLst>
                  <a:ext uri="{FF2B5EF4-FFF2-40B4-BE49-F238E27FC236}">
                    <a16:creationId xmlns:a16="http://schemas.microsoft.com/office/drawing/2014/main" id="{6D62E0A9-1988-B242-0A64-8BB673EC5406}"/>
                  </a:ext>
                </a:extLst>
              </p14:cNvPr>
              <p14:cNvContentPartPr/>
              <p14:nvPr/>
            </p14:nvContentPartPr>
            <p14:xfrm>
              <a:off x="6253800" y="3233740"/>
              <a:ext cx="488520" cy="21600"/>
            </p14:xfrm>
          </p:contentPart>
        </mc:Choice>
        <mc:Fallback>
          <p:pic>
            <p:nvPicPr>
              <p:cNvPr id="95" name="Ink 94">
                <a:extLst>
                  <a:ext uri="{FF2B5EF4-FFF2-40B4-BE49-F238E27FC236}">
                    <a16:creationId xmlns:a16="http://schemas.microsoft.com/office/drawing/2014/main" id="{6D62E0A9-1988-B242-0A64-8BB673EC5406}"/>
                  </a:ext>
                </a:extLst>
              </p:cNvPr>
              <p:cNvPicPr/>
              <p:nvPr/>
            </p:nvPicPr>
            <p:blipFill>
              <a:blip r:embed="rId163"/>
              <a:stretch>
                <a:fillRect/>
              </a:stretch>
            </p:blipFill>
            <p:spPr>
              <a:xfrm>
                <a:off x="6235800" y="3215740"/>
                <a:ext cx="5241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6" name="Ink 95">
                <a:extLst>
                  <a:ext uri="{FF2B5EF4-FFF2-40B4-BE49-F238E27FC236}">
                    <a16:creationId xmlns:a16="http://schemas.microsoft.com/office/drawing/2014/main" id="{F8129576-BF60-751C-B906-858FC14CBFFF}"/>
                  </a:ext>
                </a:extLst>
              </p14:cNvPr>
              <p14:cNvContentPartPr/>
              <p14:nvPr/>
            </p14:nvContentPartPr>
            <p14:xfrm>
              <a:off x="4978320" y="3177220"/>
              <a:ext cx="932760" cy="65880"/>
            </p14:xfrm>
          </p:contentPart>
        </mc:Choice>
        <mc:Fallback>
          <p:pic>
            <p:nvPicPr>
              <p:cNvPr id="96" name="Ink 95">
                <a:extLst>
                  <a:ext uri="{FF2B5EF4-FFF2-40B4-BE49-F238E27FC236}">
                    <a16:creationId xmlns:a16="http://schemas.microsoft.com/office/drawing/2014/main" id="{F8129576-BF60-751C-B906-858FC14CBFFF}"/>
                  </a:ext>
                </a:extLst>
              </p:cNvPr>
              <p:cNvPicPr/>
              <p:nvPr/>
            </p:nvPicPr>
            <p:blipFill>
              <a:blip r:embed="rId165"/>
              <a:stretch>
                <a:fillRect/>
              </a:stretch>
            </p:blipFill>
            <p:spPr>
              <a:xfrm>
                <a:off x="4960680" y="3159580"/>
                <a:ext cx="9684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7" name="Ink 96">
                <a:extLst>
                  <a:ext uri="{FF2B5EF4-FFF2-40B4-BE49-F238E27FC236}">
                    <a16:creationId xmlns:a16="http://schemas.microsoft.com/office/drawing/2014/main" id="{EBD8A66D-968E-EED8-72B9-670A9EBB1A7C}"/>
                  </a:ext>
                </a:extLst>
              </p14:cNvPr>
              <p14:cNvContentPartPr/>
              <p14:nvPr/>
            </p14:nvContentPartPr>
            <p14:xfrm>
              <a:off x="3220440" y="3183700"/>
              <a:ext cx="1499400" cy="73080"/>
            </p14:xfrm>
          </p:contentPart>
        </mc:Choice>
        <mc:Fallback>
          <p:pic>
            <p:nvPicPr>
              <p:cNvPr id="97" name="Ink 96">
                <a:extLst>
                  <a:ext uri="{FF2B5EF4-FFF2-40B4-BE49-F238E27FC236}">
                    <a16:creationId xmlns:a16="http://schemas.microsoft.com/office/drawing/2014/main" id="{EBD8A66D-968E-EED8-72B9-670A9EBB1A7C}"/>
                  </a:ext>
                </a:extLst>
              </p:cNvPr>
              <p:cNvPicPr/>
              <p:nvPr/>
            </p:nvPicPr>
            <p:blipFill>
              <a:blip r:embed="rId167"/>
              <a:stretch>
                <a:fillRect/>
              </a:stretch>
            </p:blipFill>
            <p:spPr>
              <a:xfrm>
                <a:off x="3202440" y="3165700"/>
                <a:ext cx="15350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8" name="Ink 97">
                <a:extLst>
                  <a:ext uri="{FF2B5EF4-FFF2-40B4-BE49-F238E27FC236}">
                    <a16:creationId xmlns:a16="http://schemas.microsoft.com/office/drawing/2014/main" id="{4FA155A8-974C-55ED-AB27-702EE77C1ADF}"/>
                  </a:ext>
                </a:extLst>
              </p14:cNvPr>
              <p14:cNvContentPartPr/>
              <p14:nvPr/>
            </p14:nvContentPartPr>
            <p14:xfrm>
              <a:off x="2711400" y="3240220"/>
              <a:ext cx="278280" cy="16200"/>
            </p14:xfrm>
          </p:contentPart>
        </mc:Choice>
        <mc:Fallback>
          <p:pic>
            <p:nvPicPr>
              <p:cNvPr id="98" name="Ink 97">
                <a:extLst>
                  <a:ext uri="{FF2B5EF4-FFF2-40B4-BE49-F238E27FC236}">
                    <a16:creationId xmlns:a16="http://schemas.microsoft.com/office/drawing/2014/main" id="{4FA155A8-974C-55ED-AB27-702EE77C1ADF}"/>
                  </a:ext>
                </a:extLst>
              </p:cNvPr>
              <p:cNvPicPr/>
              <p:nvPr/>
            </p:nvPicPr>
            <p:blipFill>
              <a:blip r:embed="rId169"/>
              <a:stretch>
                <a:fillRect/>
              </a:stretch>
            </p:blipFill>
            <p:spPr>
              <a:xfrm>
                <a:off x="2693760" y="3222580"/>
                <a:ext cx="3139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0" name="Ink 99">
                <a:extLst>
                  <a:ext uri="{FF2B5EF4-FFF2-40B4-BE49-F238E27FC236}">
                    <a16:creationId xmlns:a16="http://schemas.microsoft.com/office/drawing/2014/main" id="{75CD1EC0-B364-4FAB-076D-77968AA124B6}"/>
                  </a:ext>
                </a:extLst>
              </p14:cNvPr>
              <p14:cNvContentPartPr/>
              <p14:nvPr/>
            </p14:nvContentPartPr>
            <p14:xfrm>
              <a:off x="697560" y="3197020"/>
              <a:ext cx="1773720" cy="109800"/>
            </p14:xfrm>
          </p:contentPart>
        </mc:Choice>
        <mc:Fallback>
          <p:pic>
            <p:nvPicPr>
              <p:cNvPr id="100" name="Ink 99">
                <a:extLst>
                  <a:ext uri="{FF2B5EF4-FFF2-40B4-BE49-F238E27FC236}">
                    <a16:creationId xmlns:a16="http://schemas.microsoft.com/office/drawing/2014/main" id="{75CD1EC0-B364-4FAB-076D-77968AA124B6}"/>
                  </a:ext>
                </a:extLst>
              </p:cNvPr>
              <p:cNvPicPr/>
              <p:nvPr/>
            </p:nvPicPr>
            <p:blipFill>
              <a:blip r:embed="rId171"/>
              <a:stretch>
                <a:fillRect/>
              </a:stretch>
            </p:blipFill>
            <p:spPr>
              <a:xfrm>
                <a:off x="679920" y="3179020"/>
                <a:ext cx="18093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99" name="Ink 198">
                <a:extLst>
                  <a:ext uri="{FF2B5EF4-FFF2-40B4-BE49-F238E27FC236}">
                    <a16:creationId xmlns:a16="http://schemas.microsoft.com/office/drawing/2014/main" id="{7AC4E094-83B3-CB41-5934-FA99DA10569E}"/>
                  </a:ext>
                </a:extLst>
              </p14:cNvPr>
              <p14:cNvContentPartPr/>
              <p14:nvPr/>
            </p14:nvContentPartPr>
            <p14:xfrm>
              <a:off x="334680" y="3167140"/>
              <a:ext cx="3409200" cy="718200"/>
            </p14:xfrm>
          </p:contentPart>
        </mc:Choice>
        <mc:Fallback>
          <p:pic>
            <p:nvPicPr>
              <p:cNvPr id="199" name="Ink 198">
                <a:extLst>
                  <a:ext uri="{FF2B5EF4-FFF2-40B4-BE49-F238E27FC236}">
                    <a16:creationId xmlns:a16="http://schemas.microsoft.com/office/drawing/2014/main" id="{7AC4E094-83B3-CB41-5934-FA99DA10569E}"/>
                  </a:ext>
                </a:extLst>
              </p:cNvPr>
              <p:cNvPicPr/>
              <p:nvPr/>
            </p:nvPicPr>
            <p:blipFill>
              <a:blip r:embed="rId173"/>
              <a:stretch>
                <a:fillRect/>
              </a:stretch>
            </p:blipFill>
            <p:spPr>
              <a:xfrm>
                <a:off x="316680" y="3149140"/>
                <a:ext cx="3444840" cy="7538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5" name="Ink 134">
                <a:extLst>
                  <a:ext uri="{FF2B5EF4-FFF2-40B4-BE49-F238E27FC236}">
                    <a16:creationId xmlns:a16="http://schemas.microsoft.com/office/drawing/2014/main" id="{53BB80A5-C124-9502-9053-A949CA074042}"/>
                  </a:ext>
                </a:extLst>
              </p14:cNvPr>
              <p14:cNvContentPartPr/>
              <p14:nvPr/>
            </p14:nvContentPartPr>
            <p14:xfrm>
              <a:off x="554640" y="3664300"/>
              <a:ext cx="662040" cy="69840"/>
            </p14:xfrm>
          </p:contentPart>
        </mc:Choice>
        <mc:Fallback>
          <p:pic>
            <p:nvPicPr>
              <p:cNvPr id="135" name="Ink 134">
                <a:extLst>
                  <a:ext uri="{FF2B5EF4-FFF2-40B4-BE49-F238E27FC236}">
                    <a16:creationId xmlns:a16="http://schemas.microsoft.com/office/drawing/2014/main" id="{53BB80A5-C124-9502-9053-A949CA074042}"/>
                  </a:ext>
                </a:extLst>
              </p:cNvPr>
              <p:cNvPicPr/>
              <p:nvPr/>
            </p:nvPicPr>
            <p:blipFill>
              <a:blip r:embed="rId175"/>
              <a:stretch>
                <a:fillRect/>
              </a:stretch>
            </p:blipFill>
            <p:spPr>
              <a:xfrm>
                <a:off x="536640" y="3646660"/>
                <a:ext cx="6976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1" name="Ink 100">
                <a:extLst>
                  <a:ext uri="{FF2B5EF4-FFF2-40B4-BE49-F238E27FC236}">
                    <a16:creationId xmlns:a16="http://schemas.microsoft.com/office/drawing/2014/main" id="{3155D5BF-B46D-5F84-EE56-E995E91ABD64}"/>
                  </a:ext>
                </a:extLst>
              </p14:cNvPr>
              <p14:cNvContentPartPr/>
              <p14:nvPr/>
            </p14:nvContentPartPr>
            <p14:xfrm>
              <a:off x="8301480" y="3696340"/>
              <a:ext cx="961200" cy="55800"/>
            </p14:xfrm>
          </p:contentPart>
        </mc:Choice>
        <mc:Fallback>
          <p:pic>
            <p:nvPicPr>
              <p:cNvPr id="101" name="Ink 100">
                <a:extLst>
                  <a:ext uri="{FF2B5EF4-FFF2-40B4-BE49-F238E27FC236}">
                    <a16:creationId xmlns:a16="http://schemas.microsoft.com/office/drawing/2014/main" id="{3155D5BF-B46D-5F84-EE56-E995E91ABD64}"/>
                  </a:ext>
                </a:extLst>
              </p:cNvPr>
              <p:cNvPicPr/>
              <p:nvPr/>
            </p:nvPicPr>
            <p:blipFill>
              <a:blip r:embed="rId177"/>
              <a:stretch>
                <a:fillRect/>
              </a:stretch>
            </p:blipFill>
            <p:spPr>
              <a:xfrm>
                <a:off x="8283840" y="3678700"/>
                <a:ext cx="9968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3" name="Ink 102">
                <a:extLst>
                  <a:ext uri="{FF2B5EF4-FFF2-40B4-BE49-F238E27FC236}">
                    <a16:creationId xmlns:a16="http://schemas.microsoft.com/office/drawing/2014/main" id="{0D388FB2-FB59-A205-B619-48F8D336B62E}"/>
                  </a:ext>
                </a:extLst>
              </p14:cNvPr>
              <p14:cNvContentPartPr/>
              <p14:nvPr/>
            </p14:nvContentPartPr>
            <p14:xfrm>
              <a:off x="7495080" y="3722620"/>
              <a:ext cx="442440" cy="26640"/>
            </p14:xfrm>
          </p:contentPart>
        </mc:Choice>
        <mc:Fallback>
          <p:pic>
            <p:nvPicPr>
              <p:cNvPr id="103" name="Ink 102">
                <a:extLst>
                  <a:ext uri="{FF2B5EF4-FFF2-40B4-BE49-F238E27FC236}">
                    <a16:creationId xmlns:a16="http://schemas.microsoft.com/office/drawing/2014/main" id="{0D388FB2-FB59-A205-B619-48F8D336B62E}"/>
                  </a:ext>
                </a:extLst>
              </p:cNvPr>
              <p:cNvPicPr/>
              <p:nvPr/>
            </p:nvPicPr>
            <p:blipFill>
              <a:blip r:embed="rId179"/>
              <a:stretch>
                <a:fillRect/>
              </a:stretch>
            </p:blipFill>
            <p:spPr>
              <a:xfrm>
                <a:off x="7477080" y="3704980"/>
                <a:ext cx="4780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4" name="Ink 103">
                <a:extLst>
                  <a:ext uri="{FF2B5EF4-FFF2-40B4-BE49-F238E27FC236}">
                    <a16:creationId xmlns:a16="http://schemas.microsoft.com/office/drawing/2014/main" id="{30FB9E6C-3580-CB2F-CB79-A58195EFB878}"/>
                  </a:ext>
                </a:extLst>
              </p14:cNvPr>
              <p14:cNvContentPartPr/>
              <p14:nvPr/>
            </p14:nvContentPartPr>
            <p14:xfrm>
              <a:off x="6856800" y="3744580"/>
              <a:ext cx="444960" cy="13680"/>
            </p14:xfrm>
          </p:contentPart>
        </mc:Choice>
        <mc:Fallback>
          <p:pic>
            <p:nvPicPr>
              <p:cNvPr id="104" name="Ink 103">
                <a:extLst>
                  <a:ext uri="{FF2B5EF4-FFF2-40B4-BE49-F238E27FC236}">
                    <a16:creationId xmlns:a16="http://schemas.microsoft.com/office/drawing/2014/main" id="{30FB9E6C-3580-CB2F-CB79-A58195EFB878}"/>
                  </a:ext>
                </a:extLst>
              </p:cNvPr>
              <p:cNvPicPr/>
              <p:nvPr/>
            </p:nvPicPr>
            <p:blipFill>
              <a:blip r:embed="rId181"/>
              <a:stretch>
                <a:fillRect/>
              </a:stretch>
            </p:blipFill>
            <p:spPr>
              <a:xfrm>
                <a:off x="6838800" y="3726940"/>
                <a:ext cx="4806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6" name="Ink 105">
                <a:extLst>
                  <a:ext uri="{FF2B5EF4-FFF2-40B4-BE49-F238E27FC236}">
                    <a16:creationId xmlns:a16="http://schemas.microsoft.com/office/drawing/2014/main" id="{FD454B54-D3ED-4F38-221C-20E5904F4042}"/>
                  </a:ext>
                </a:extLst>
              </p14:cNvPr>
              <p14:cNvContentPartPr/>
              <p14:nvPr/>
            </p14:nvContentPartPr>
            <p14:xfrm>
              <a:off x="6159480" y="3736300"/>
              <a:ext cx="610560" cy="34920"/>
            </p14:xfrm>
          </p:contentPart>
        </mc:Choice>
        <mc:Fallback>
          <p:pic>
            <p:nvPicPr>
              <p:cNvPr id="106" name="Ink 105">
                <a:extLst>
                  <a:ext uri="{FF2B5EF4-FFF2-40B4-BE49-F238E27FC236}">
                    <a16:creationId xmlns:a16="http://schemas.microsoft.com/office/drawing/2014/main" id="{FD454B54-D3ED-4F38-221C-20E5904F4042}"/>
                  </a:ext>
                </a:extLst>
              </p:cNvPr>
              <p:cNvPicPr/>
              <p:nvPr/>
            </p:nvPicPr>
            <p:blipFill>
              <a:blip r:embed="rId183"/>
              <a:stretch>
                <a:fillRect/>
              </a:stretch>
            </p:blipFill>
            <p:spPr>
              <a:xfrm>
                <a:off x="6141840" y="3718660"/>
                <a:ext cx="6462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7" name="Ink 106">
                <a:extLst>
                  <a:ext uri="{FF2B5EF4-FFF2-40B4-BE49-F238E27FC236}">
                    <a16:creationId xmlns:a16="http://schemas.microsoft.com/office/drawing/2014/main" id="{E778F169-4C61-69C5-F978-2D8930281E37}"/>
                  </a:ext>
                </a:extLst>
              </p14:cNvPr>
              <p14:cNvContentPartPr/>
              <p14:nvPr/>
            </p14:nvContentPartPr>
            <p14:xfrm>
              <a:off x="5411040" y="3701380"/>
              <a:ext cx="590760" cy="30240"/>
            </p14:xfrm>
          </p:contentPart>
        </mc:Choice>
        <mc:Fallback>
          <p:pic>
            <p:nvPicPr>
              <p:cNvPr id="107" name="Ink 106">
                <a:extLst>
                  <a:ext uri="{FF2B5EF4-FFF2-40B4-BE49-F238E27FC236}">
                    <a16:creationId xmlns:a16="http://schemas.microsoft.com/office/drawing/2014/main" id="{E778F169-4C61-69C5-F978-2D8930281E37}"/>
                  </a:ext>
                </a:extLst>
              </p:cNvPr>
              <p:cNvPicPr/>
              <p:nvPr/>
            </p:nvPicPr>
            <p:blipFill>
              <a:blip r:embed="rId185"/>
              <a:stretch>
                <a:fillRect/>
              </a:stretch>
            </p:blipFill>
            <p:spPr>
              <a:xfrm>
                <a:off x="5393400" y="3683380"/>
                <a:ext cx="6264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9" name="Ink 108">
                <a:extLst>
                  <a:ext uri="{FF2B5EF4-FFF2-40B4-BE49-F238E27FC236}">
                    <a16:creationId xmlns:a16="http://schemas.microsoft.com/office/drawing/2014/main" id="{1787E6B2-58A0-3614-4C77-BB71F083A137}"/>
                  </a:ext>
                </a:extLst>
              </p14:cNvPr>
              <p14:cNvContentPartPr/>
              <p14:nvPr/>
            </p14:nvContentPartPr>
            <p14:xfrm>
              <a:off x="4482240" y="3706060"/>
              <a:ext cx="648000" cy="37440"/>
            </p14:xfrm>
          </p:contentPart>
        </mc:Choice>
        <mc:Fallback>
          <p:pic>
            <p:nvPicPr>
              <p:cNvPr id="109" name="Ink 108">
                <a:extLst>
                  <a:ext uri="{FF2B5EF4-FFF2-40B4-BE49-F238E27FC236}">
                    <a16:creationId xmlns:a16="http://schemas.microsoft.com/office/drawing/2014/main" id="{1787E6B2-58A0-3614-4C77-BB71F083A137}"/>
                  </a:ext>
                </a:extLst>
              </p:cNvPr>
              <p:cNvPicPr/>
              <p:nvPr/>
            </p:nvPicPr>
            <p:blipFill>
              <a:blip r:embed="rId187"/>
              <a:stretch>
                <a:fillRect/>
              </a:stretch>
            </p:blipFill>
            <p:spPr>
              <a:xfrm>
                <a:off x="4464600" y="3688420"/>
                <a:ext cx="6836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3" name="Ink 112">
                <a:extLst>
                  <a:ext uri="{FF2B5EF4-FFF2-40B4-BE49-F238E27FC236}">
                    <a16:creationId xmlns:a16="http://schemas.microsoft.com/office/drawing/2014/main" id="{ECE31B5D-410F-52E7-4700-3B52DA6644F5}"/>
                  </a:ext>
                </a:extLst>
              </p14:cNvPr>
              <p14:cNvContentPartPr/>
              <p14:nvPr/>
            </p14:nvContentPartPr>
            <p14:xfrm>
              <a:off x="3388560" y="3709660"/>
              <a:ext cx="230760" cy="15120"/>
            </p14:xfrm>
          </p:contentPart>
        </mc:Choice>
        <mc:Fallback>
          <p:pic>
            <p:nvPicPr>
              <p:cNvPr id="113" name="Ink 112">
                <a:extLst>
                  <a:ext uri="{FF2B5EF4-FFF2-40B4-BE49-F238E27FC236}">
                    <a16:creationId xmlns:a16="http://schemas.microsoft.com/office/drawing/2014/main" id="{ECE31B5D-410F-52E7-4700-3B52DA6644F5}"/>
                  </a:ext>
                </a:extLst>
              </p:cNvPr>
              <p:cNvPicPr/>
              <p:nvPr/>
            </p:nvPicPr>
            <p:blipFill>
              <a:blip r:embed="rId189"/>
              <a:stretch>
                <a:fillRect/>
              </a:stretch>
            </p:blipFill>
            <p:spPr>
              <a:xfrm>
                <a:off x="3370920" y="3691660"/>
                <a:ext cx="2664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4" name="Ink 113">
                <a:extLst>
                  <a:ext uri="{FF2B5EF4-FFF2-40B4-BE49-F238E27FC236}">
                    <a16:creationId xmlns:a16="http://schemas.microsoft.com/office/drawing/2014/main" id="{295BAE47-733A-69D9-46FD-0F67081F3E7A}"/>
                  </a:ext>
                </a:extLst>
              </p14:cNvPr>
              <p14:cNvContentPartPr/>
              <p14:nvPr/>
            </p14:nvContentPartPr>
            <p14:xfrm>
              <a:off x="2479920" y="3712540"/>
              <a:ext cx="651240" cy="41040"/>
            </p14:xfrm>
          </p:contentPart>
        </mc:Choice>
        <mc:Fallback>
          <p:pic>
            <p:nvPicPr>
              <p:cNvPr id="114" name="Ink 113">
                <a:extLst>
                  <a:ext uri="{FF2B5EF4-FFF2-40B4-BE49-F238E27FC236}">
                    <a16:creationId xmlns:a16="http://schemas.microsoft.com/office/drawing/2014/main" id="{295BAE47-733A-69D9-46FD-0F67081F3E7A}"/>
                  </a:ext>
                </a:extLst>
              </p:cNvPr>
              <p:cNvPicPr/>
              <p:nvPr/>
            </p:nvPicPr>
            <p:blipFill>
              <a:blip r:embed="rId191"/>
              <a:stretch>
                <a:fillRect/>
              </a:stretch>
            </p:blipFill>
            <p:spPr>
              <a:xfrm>
                <a:off x="2461920" y="3694900"/>
                <a:ext cx="6868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6" name="Ink 115">
                <a:extLst>
                  <a:ext uri="{FF2B5EF4-FFF2-40B4-BE49-F238E27FC236}">
                    <a16:creationId xmlns:a16="http://schemas.microsoft.com/office/drawing/2014/main" id="{53A2CF7C-2711-D38D-2319-713A75A99A03}"/>
                  </a:ext>
                </a:extLst>
              </p14:cNvPr>
              <p14:cNvContentPartPr/>
              <p14:nvPr/>
            </p14:nvContentPartPr>
            <p14:xfrm>
              <a:off x="1923000" y="3702100"/>
              <a:ext cx="529200" cy="30600"/>
            </p14:xfrm>
          </p:contentPart>
        </mc:Choice>
        <mc:Fallback>
          <p:pic>
            <p:nvPicPr>
              <p:cNvPr id="116" name="Ink 115">
                <a:extLst>
                  <a:ext uri="{FF2B5EF4-FFF2-40B4-BE49-F238E27FC236}">
                    <a16:creationId xmlns:a16="http://schemas.microsoft.com/office/drawing/2014/main" id="{53A2CF7C-2711-D38D-2319-713A75A99A03}"/>
                  </a:ext>
                </a:extLst>
              </p:cNvPr>
              <p:cNvPicPr/>
              <p:nvPr/>
            </p:nvPicPr>
            <p:blipFill>
              <a:blip r:embed="rId193"/>
              <a:stretch>
                <a:fillRect/>
              </a:stretch>
            </p:blipFill>
            <p:spPr>
              <a:xfrm>
                <a:off x="1905000" y="3684460"/>
                <a:ext cx="5648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8" name="Ink 117">
                <a:extLst>
                  <a:ext uri="{FF2B5EF4-FFF2-40B4-BE49-F238E27FC236}">
                    <a16:creationId xmlns:a16="http://schemas.microsoft.com/office/drawing/2014/main" id="{16BB837F-8B88-044A-BE44-469048198F41}"/>
                  </a:ext>
                </a:extLst>
              </p14:cNvPr>
              <p14:cNvContentPartPr/>
              <p14:nvPr/>
            </p14:nvContentPartPr>
            <p14:xfrm>
              <a:off x="1226040" y="3719740"/>
              <a:ext cx="478440" cy="28440"/>
            </p14:xfrm>
          </p:contentPart>
        </mc:Choice>
        <mc:Fallback>
          <p:pic>
            <p:nvPicPr>
              <p:cNvPr id="118" name="Ink 117">
                <a:extLst>
                  <a:ext uri="{FF2B5EF4-FFF2-40B4-BE49-F238E27FC236}">
                    <a16:creationId xmlns:a16="http://schemas.microsoft.com/office/drawing/2014/main" id="{16BB837F-8B88-044A-BE44-469048198F41}"/>
                  </a:ext>
                </a:extLst>
              </p:cNvPr>
              <p:cNvPicPr/>
              <p:nvPr/>
            </p:nvPicPr>
            <p:blipFill>
              <a:blip r:embed="rId195"/>
              <a:stretch>
                <a:fillRect/>
              </a:stretch>
            </p:blipFill>
            <p:spPr>
              <a:xfrm>
                <a:off x="1208040" y="3702100"/>
                <a:ext cx="5140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0" name="Ink 119">
                <a:extLst>
                  <a:ext uri="{FF2B5EF4-FFF2-40B4-BE49-F238E27FC236}">
                    <a16:creationId xmlns:a16="http://schemas.microsoft.com/office/drawing/2014/main" id="{1CD4E816-2CCC-94B5-B9F7-BB678A12F447}"/>
                  </a:ext>
                </a:extLst>
              </p14:cNvPr>
              <p14:cNvContentPartPr/>
              <p14:nvPr/>
            </p14:nvContentPartPr>
            <p14:xfrm>
              <a:off x="398400" y="3717580"/>
              <a:ext cx="678600" cy="42120"/>
            </p14:xfrm>
          </p:contentPart>
        </mc:Choice>
        <mc:Fallback>
          <p:pic>
            <p:nvPicPr>
              <p:cNvPr id="120" name="Ink 119">
                <a:extLst>
                  <a:ext uri="{FF2B5EF4-FFF2-40B4-BE49-F238E27FC236}">
                    <a16:creationId xmlns:a16="http://schemas.microsoft.com/office/drawing/2014/main" id="{1CD4E816-2CCC-94B5-B9F7-BB678A12F447}"/>
                  </a:ext>
                </a:extLst>
              </p:cNvPr>
              <p:cNvPicPr/>
              <p:nvPr/>
            </p:nvPicPr>
            <p:blipFill>
              <a:blip r:embed="rId197"/>
              <a:stretch>
                <a:fillRect/>
              </a:stretch>
            </p:blipFill>
            <p:spPr>
              <a:xfrm>
                <a:off x="380760" y="3699580"/>
                <a:ext cx="7142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01" name="Ink 200">
                <a:extLst>
                  <a:ext uri="{FF2B5EF4-FFF2-40B4-BE49-F238E27FC236}">
                    <a16:creationId xmlns:a16="http://schemas.microsoft.com/office/drawing/2014/main" id="{844F3892-ED05-FE10-DA4B-284830DF9496}"/>
                  </a:ext>
                </a:extLst>
              </p14:cNvPr>
              <p14:cNvContentPartPr/>
              <p14:nvPr/>
            </p14:nvContentPartPr>
            <p14:xfrm>
              <a:off x="6087840" y="3679420"/>
              <a:ext cx="3341520" cy="535680"/>
            </p14:xfrm>
          </p:contentPart>
        </mc:Choice>
        <mc:Fallback>
          <p:pic>
            <p:nvPicPr>
              <p:cNvPr id="201" name="Ink 200">
                <a:extLst>
                  <a:ext uri="{FF2B5EF4-FFF2-40B4-BE49-F238E27FC236}">
                    <a16:creationId xmlns:a16="http://schemas.microsoft.com/office/drawing/2014/main" id="{844F3892-ED05-FE10-DA4B-284830DF9496}"/>
                  </a:ext>
                </a:extLst>
              </p:cNvPr>
              <p:cNvPicPr/>
              <p:nvPr/>
            </p:nvPicPr>
            <p:blipFill>
              <a:blip r:embed="rId199"/>
              <a:stretch>
                <a:fillRect/>
              </a:stretch>
            </p:blipFill>
            <p:spPr>
              <a:xfrm>
                <a:off x="6070200" y="3661420"/>
                <a:ext cx="3377160" cy="5713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03" name="Ink 202">
                <a:extLst>
                  <a:ext uri="{FF2B5EF4-FFF2-40B4-BE49-F238E27FC236}">
                    <a16:creationId xmlns:a16="http://schemas.microsoft.com/office/drawing/2014/main" id="{009373B5-A852-96EC-F5DE-FF2118D0CDEA}"/>
                  </a:ext>
                </a:extLst>
              </p14:cNvPr>
              <p14:cNvContentPartPr/>
              <p14:nvPr/>
            </p14:nvContentPartPr>
            <p14:xfrm>
              <a:off x="3156720" y="4068220"/>
              <a:ext cx="3582000" cy="643320"/>
            </p14:xfrm>
          </p:contentPart>
        </mc:Choice>
        <mc:Fallback>
          <p:pic>
            <p:nvPicPr>
              <p:cNvPr id="203" name="Ink 202">
                <a:extLst>
                  <a:ext uri="{FF2B5EF4-FFF2-40B4-BE49-F238E27FC236}">
                    <a16:creationId xmlns:a16="http://schemas.microsoft.com/office/drawing/2014/main" id="{009373B5-A852-96EC-F5DE-FF2118D0CDEA}"/>
                  </a:ext>
                </a:extLst>
              </p:cNvPr>
              <p:cNvPicPr/>
              <p:nvPr/>
            </p:nvPicPr>
            <p:blipFill>
              <a:blip r:embed="rId201"/>
              <a:stretch>
                <a:fillRect/>
              </a:stretch>
            </p:blipFill>
            <p:spPr>
              <a:xfrm>
                <a:off x="3139080" y="4050220"/>
                <a:ext cx="3617640" cy="6789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09" name="Ink 208">
                <a:extLst>
                  <a:ext uri="{FF2B5EF4-FFF2-40B4-BE49-F238E27FC236}">
                    <a16:creationId xmlns:a16="http://schemas.microsoft.com/office/drawing/2014/main" id="{CCA02974-4373-E1D0-2632-0B3B25032A3E}"/>
                  </a:ext>
                </a:extLst>
              </p14:cNvPr>
              <p14:cNvContentPartPr/>
              <p14:nvPr/>
            </p14:nvContentPartPr>
            <p14:xfrm>
              <a:off x="3353280" y="4609300"/>
              <a:ext cx="946800" cy="598320"/>
            </p14:xfrm>
          </p:contentPart>
        </mc:Choice>
        <mc:Fallback>
          <p:pic>
            <p:nvPicPr>
              <p:cNvPr id="209" name="Ink 208">
                <a:extLst>
                  <a:ext uri="{FF2B5EF4-FFF2-40B4-BE49-F238E27FC236}">
                    <a16:creationId xmlns:a16="http://schemas.microsoft.com/office/drawing/2014/main" id="{CCA02974-4373-E1D0-2632-0B3B25032A3E}"/>
                  </a:ext>
                </a:extLst>
              </p:cNvPr>
              <p:cNvPicPr/>
              <p:nvPr/>
            </p:nvPicPr>
            <p:blipFill>
              <a:blip r:embed="rId203"/>
              <a:stretch>
                <a:fillRect/>
              </a:stretch>
            </p:blipFill>
            <p:spPr>
              <a:xfrm>
                <a:off x="3335280" y="4591660"/>
                <a:ext cx="982440" cy="633960"/>
              </a:xfrm>
              <a:prstGeom prst="rect">
                <a:avLst/>
              </a:prstGeom>
            </p:spPr>
          </p:pic>
        </mc:Fallback>
      </mc:AlternateContent>
      <p:grpSp>
        <p:nvGrpSpPr>
          <p:cNvPr id="213" name="Group 212">
            <a:extLst>
              <a:ext uri="{FF2B5EF4-FFF2-40B4-BE49-F238E27FC236}">
                <a16:creationId xmlns:a16="http://schemas.microsoft.com/office/drawing/2014/main" id="{FFA988DF-7C34-EB54-F5AB-FE6CEE21D5DF}"/>
              </a:ext>
            </a:extLst>
          </p:cNvPr>
          <p:cNvGrpSpPr/>
          <p:nvPr/>
        </p:nvGrpSpPr>
        <p:grpSpPr>
          <a:xfrm>
            <a:off x="1209120" y="4052020"/>
            <a:ext cx="8156520" cy="1165320"/>
            <a:chOff x="1209120" y="4052020"/>
            <a:chExt cx="8156520" cy="1165320"/>
          </a:xfrm>
        </p:grpSpPr>
        <mc:AlternateContent xmlns:mc="http://schemas.openxmlformats.org/markup-compatibility/2006">
          <mc:Choice xmlns:p14="http://schemas.microsoft.com/office/powerpoint/2010/main" Requires="p14">
            <p:contentPart p14:bwMode="auto" r:id="rId204">
              <p14:nvContentPartPr>
                <p14:cNvPr id="154" name="Ink 153">
                  <a:extLst>
                    <a:ext uri="{FF2B5EF4-FFF2-40B4-BE49-F238E27FC236}">
                      <a16:creationId xmlns:a16="http://schemas.microsoft.com/office/drawing/2014/main" id="{80EBD38A-6A29-97AA-489E-AE53419FB2DF}"/>
                    </a:ext>
                  </a:extLst>
                </p14:cNvPr>
                <p14:cNvContentPartPr/>
                <p14:nvPr/>
              </p14:nvContentPartPr>
              <p14:xfrm>
                <a:off x="8300400" y="5152900"/>
                <a:ext cx="925200" cy="51840"/>
              </p14:xfrm>
            </p:contentPart>
          </mc:Choice>
          <mc:Fallback>
            <p:pic>
              <p:nvPicPr>
                <p:cNvPr id="154" name="Ink 153">
                  <a:extLst>
                    <a:ext uri="{FF2B5EF4-FFF2-40B4-BE49-F238E27FC236}">
                      <a16:creationId xmlns:a16="http://schemas.microsoft.com/office/drawing/2014/main" id="{80EBD38A-6A29-97AA-489E-AE53419FB2DF}"/>
                    </a:ext>
                  </a:extLst>
                </p:cNvPr>
                <p:cNvPicPr/>
                <p:nvPr/>
              </p:nvPicPr>
              <p:blipFill>
                <a:blip r:embed="rId205"/>
                <a:stretch>
                  <a:fillRect/>
                </a:stretch>
              </p:blipFill>
              <p:spPr>
                <a:xfrm>
                  <a:off x="8282400" y="5134900"/>
                  <a:ext cx="9608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5" name="Ink 154">
                  <a:extLst>
                    <a:ext uri="{FF2B5EF4-FFF2-40B4-BE49-F238E27FC236}">
                      <a16:creationId xmlns:a16="http://schemas.microsoft.com/office/drawing/2014/main" id="{B6D56892-CFCF-3ADE-623A-BEB07751A97C}"/>
                    </a:ext>
                  </a:extLst>
                </p14:cNvPr>
                <p14:cNvContentPartPr/>
                <p14:nvPr/>
              </p14:nvContentPartPr>
              <p14:xfrm>
                <a:off x="7330920" y="5169100"/>
                <a:ext cx="723600" cy="12960"/>
              </p14:xfrm>
            </p:contentPart>
          </mc:Choice>
          <mc:Fallback>
            <p:pic>
              <p:nvPicPr>
                <p:cNvPr id="155" name="Ink 154">
                  <a:extLst>
                    <a:ext uri="{FF2B5EF4-FFF2-40B4-BE49-F238E27FC236}">
                      <a16:creationId xmlns:a16="http://schemas.microsoft.com/office/drawing/2014/main" id="{B6D56892-CFCF-3ADE-623A-BEB07751A97C}"/>
                    </a:ext>
                  </a:extLst>
                </p:cNvPr>
                <p:cNvPicPr/>
                <p:nvPr/>
              </p:nvPicPr>
              <p:blipFill>
                <a:blip r:embed="rId207"/>
                <a:stretch>
                  <a:fillRect/>
                </a:stretch>
              </p:blipFill>
              <p:spPr>
                <a:xfrm>
                  <a:off x="7312920" y="5151100"/>
                  <a:ext cx="7592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7" name="Ink 156">
                  <a:extLst>
                    <a:ext uri="{FF2B5EF4-FFF2-40B4-BE49-F238E27FC236}">
                      <a16:creationId xmlns:a16="http://schemas.microsoft.com/office/drawing/2014/main" id="{0A8BBA7A-F764-5683-945C-6490B4E74CA7}"/>
                    </a:ext>
                  </a:extLst>
                </p14:cNvPr>
                <p14:cNvContentPartPr/>
                <p14:nvPr/>
              </p14:nvContentPartPr>
              <p14:xfrm>
                <a:off x="6443520" y="5114740"/>
                <a:ext cx="710640" cy="33480"/>
              </p14:xfrm>
            </p:contentPart>
          </mc:Choice>
          <mc:Fallback>
            <p:pic>
              <p:nvPicPr>
                <p:cNvPr id="157" name="Ink 156">
                  <a:extLst>
                    <a:ext uri="{FF2B5EF4-FFF2-40B4-BE49-F238E27FC236}">
                      <a16:creationId xmlns:a16="http://schemas.microsoft.com/office/drawing/2014/main" id="{0A8BBA7A-F764-5683-945C-6490B4E74CA7}"/>
                    </a:ext>
                  </a:extLst>
                </p:cNvPr>
                <p:cNvPicPr/>
                <p:nvPr/>
              </p:nvPicPr>
              <p:blipFill>
                <a:blip r:embed="rId209"/>
                <a:stretch>
                  <a:fillRect/>
                </a:stretch>
              </p:blipFill>
              <p:spPr>
                <a:xfrm>
                  <a:off x="6425520" y="5097100"/>
                  <a:ext cx="7462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9" name="Ink 158">
                  <a:extLst>
                    <a:ext uri="{FF2B5EF4-FFF2-40B4-BE49-F238E27FC236}">
                      <a16:creationId xmlns:a16="http://schemas.microsoft.com/office/drawing/2014/main" id="{242FB082-B645-BDB8-A8BA-B2221A4EC633}"/>
                    </a:ext>
                  </a:extLst>
                </p14:cNvPr>
                <p14:cNvContentPartPr/>
                <p14:nvPr/>
              </p14:nvContentPartPr>
              <p14:xfrm>
                <a:off x="5580600" y="5146060"/>
                <a:ext cx="501120" cy="34200"/>
              </p14:xfrm>
            </p:contentPart>
          </mc:Choice>
          <mc:Fallback>
            <p:pic>
              <p:nvPicPr>
                <p:cNvPr id="159" name="Ink 158">
                  <a:extLst>
                    <a:ext uri="{FF2B5EF4-FFF2-40B4-BE49-F238E27FC236}">
                      <a16:creationId xmlns:a16="http://schemas.microsoft.com/office/drawing/2014/main" id="{242FB082-B645-BDB8-A8BA-B2221A4EC633}"/>
                    </a:ext>
                  </a:extLst>
                </p:cNvPr>
                <p:cNvPicPr/>
                <p:nvPr/>
              </p:nvPicPr>
              <p:blipFill>
                <a:blip r:embed="rId211"/>
                <a:stretch>
                  <a:fillRect/>
                </a:stretch>
              </p:blipFill>
              <p:spPr>
                <a:xfrm>
                  <a:off x="5562960" y="5128060"/>
                  <a:ext cx="5367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61" name="Ink 160">
                  <a:extLst>
                    <a:ext uri="{FF2B5EF4-FFF2-40B4-BE49-F238E27FC236}">
                      <a16:creationId xmlns:a16="http://schemas.microsoft.com/office/drawing/2014/main" id="{AC453F9F-06A4-701A-29FB-2940E0610747}"/>
                    </a:ext>
                  </a:extLst>
                </p14:cNvPr>
                <p14:cNvContentPartPr/>
                <p14:nvPr/>
              </p14:nvContentPartPr>
              <p14:xfrm>
                <a:off x="4978320" y="5142460"/>
                <a:ext cx="441720" cy="64080"/>
              </p14:xfrm>
            </p:contentPart>
          </mc:Choice>
          <mc:Fallback>
            <p:pic>
              <p:nvPicPr>
                <p:cNvPr id="161" name="Ink 160">
                  <a:extLst>
                    <a:ext uri="{FF2B5EF4-FFF2-40B4-BE49-F238E27FC236}">
                      <a16:creationId xmlns:a16="http://schemas.microsoft.com/office/drawing/2014/main" id="{AC453F9F-06A4-701A-29FB-2940E0610747}"/>
                    </a:ext>
                  </a:extLst>
                </p:cNvPr>
                <p:cNvPicPr/>
                <p:nvPr/>
              </p:nvPicPr>
              <p:blipFill>
                <a:blip r:embed="rId213"/>
                <a:stretch>
                  <a:fillRect/>
                </a:stretch>
              </p:blipFill>
              <p:spPr>
                <a:xfrm>
                  <a:off x="4960680" y="5124460"/>
                  <a:ext cx="4773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62" name="Ink 161">
                  <a:extLst>
                    <a:ext uri="{FF2B5EF4-FFF2-40B4-BE49-F238E27FC236}">
                      <a16:creationId xmlns:a16="http://schemas.microsoft.com/office/drawing/2014/main" id="{F0D7F2D3-3239-85F0-A78A-593754AF70AF}"/>
                    </a:ext>
                  </a:extLst>
                </p14:cNvPr>
                <p14:cNvContentPartPr/>
                <p14:nvPr/>
              </p14:nvContentPartPr>
              <p14:xfrm>
                <a:off x="4489800" y="5197540"/>
                <a:ext cx="341640" cy="19800"/>
              </p14:xfrm>
            </p:contentPart>
          </mc:Choice>
          <mc:Fallback>
            <p:pic>
              <p:nvPicPr>
                <p:cNvPr id="162" name="Ink 161">
                  <a:extLst>
                    <a:ext uri="{FF2B5EF4-FFF2-40B4-BE49-F238E27FC236}">
                      <a16:creationId xmlns:a16="http://schemas.microsoft.com/office/drawing/2014/main" id="{F0D7F2D3-3239-85F0-A78A-593754AF70AF}"/>
                    </a:ext>
                  </a:extLst>
                </p:cNvPr>
                <p:cNvPicPr/>
                <p:nvPr/>
              </p:nvPicPr>
              <p:blipFill>
                <a:blip r:embed="rId215"/>
                <a:stretch>
                  <a:fillRect/>
                </a:stretch>
              </p:blipFill>
              <p:spPr>
                <a:xfrm>
                  <a:off x="4471800" y="5179540"/>
                  <a:ext cx="3772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3" name="Ink 162">
                  <a:extLst>
                    <a:ext uri="{FF2B5EF4-FFF2-40B4-BE49-F238E27FC236}">
                      <a16:creationId xmlns:a16="http://schemas.microsoft.com/office/drawing/2014/main" id="{6DB1D01A-2A85-ADBD-B166-20004D67554E}"/>
                    </a:ext>
                  </a:extLst>
                </p14:cNvPr>
                <p14:cNvContentPartPr/>
                <p14:nvPr/>
              </p14:nvContentPartPr>
              <p14:xfrm>
                <a:off x="3546240" y="5167660"/>
                <a:ext cx="787680" cy="20520"/>
              </p14:xfrm>
            </p:contentPart>
          </mc:Choice>
          <mc:Fallback>
            <p:pic>
              <p:nvPicPr>
                <p:cNvPr id="163" name="Ink 162">
                  <a:extLst>
                    <a:ext uri="{FF2B5EF4-FFF2-40B4-BE49-F238E27FC236}">
                      <a16:creationId xmlns:a16="http://schemas.microsoft.com/office/drawing/2014/main" id="{6DB1D01A-2A85-ADBD-B166-20004D67554E}"/>
                    </a:ext>
                  </a:extLst>
                </p:cNvPr>
                <p:cNvPicPr/>
                <p:nvPr/>
              </p:nvPicPr>
              <p:blipFill>
                <a:blip r:embed="rId217"/>
                <a:stretch>
                  <a:fillRect/>
                </a:stretch>
              </p:blipFill>
              <p:spPr>
                <a:xfrm>
                  <a:off x="3528240" y="5150020"/>
                  <a:ext cx="8233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5" name="Ink 164">
                  <a:extLst>
                    <a:ext uri="{FF2B5EF4-FFF2-40B4-BE49-F238E27FC236}">
                      <a16:creationId xmlns:a16="http://schemas.microsoft.com/office/drawing/2014/main" id="{ED6FBDC0-6668-6BAC-1469-C931E04FF3A7}"/>
                    </a:ext>
                  </a:extLst>
                </p14:cNvPr>
                <p14:cNvContentPartPr/>
                <p14:nvPr/>
              </p14:nvContentPartPr>
              <p14:xfrm>
                <a:off x="2547240" y="5112220"/>
                <a:ext cx="843120" cy="64800"/>
              </p14:xfrm>
            </p:contentPart>
          </mc:Choice>
          <mc:Fallback>
            <p:pic>
              <p:nvPicPr>
                <p:cNvPr id="165" name="Ink 164">
                  <a:extLst>
                    <a:ext uri="{FF2B5EF4-FFF2-40B4-BE49-F238E27FC236}">
                      <a16:creationId xmlns:a16="http://schemas.microsoft.com/office/drawing/2014/main" id="{ED6FBDC0-6668-6BAC-1469-C931E04FF3A7}"/>
                    </a:ext>
                  </a:extLst>
                </p:cNvPr>
                <p:cNvPicPr/>
                <p:nvPr/>
              </p:nvPicPr>
              <p:blipFill>
                <a:blip r:embed="rId219"/>
                <a:stretch>
                  <a:fillRect/>
                </a:stretch>
              </p:blipFill>
              <p:spPr>
                <a:xfrm>
                  <a:off x="2529600" y="5094220"/>
                  <a:ext cx="8787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67" name="Ink 166">
                  <a:extLst>
                    <a:ext uri="{FF2B5EF4-FFF2-40B4-BE49-F238E27FC236}">
                      <a16:creationId xmlns:a16="http://schemas.microsoft.com/office/drawing/2014/main" id="{A84C8BC3-18BF-BC7D-3EBA-CEA7384C800F}"/>
                    </a:ext>
                  </a:extLst>
                </p14:cNvPr>
                <p14:cNvContentPartPr/>
                <p14:nvPr/>
              </p14:nvContentPartPr>
              <p14:xfrm>
                <a:off x="2034960" y="5137420"/>
                <a:ext cx="411840" cy="34920"/>
              </p14:xfrm>
            </p:contentPart>
          </mc:Choice>
          <mc:Fallback>
            <p:pic>
              <p:nvPicPr>
                <p:cNvPr id="167" name="Ink 166">
                  <a:extLst>
                    <a:ext uri="{FF2B5EF4-FFF2-40B4-BE49-F238E27FC236}">
                      <a16:creationId xmlns:a16="http://schemas.microsoft.com/office/drawing/2014/main" id="{A84C8BC3-18BF-BC7D-3EBA-CEA7384C800F}"/>
                    </a:ext>
                  </a:extLst>
                </p:cNvPr>
                <p:cNvPicPr/>
                <p:nvPr/>
              </p:nvPicPr>
              <p:blipFill>
                <a:blip r:embed="rId221"/>
                <a:stretch>
                  <a:fillRect/>
                </a:stretch>
              </p:blipFill>
              <p:spPr>
                <a:xfrm>
                  <a:off x="2017320" y="5119420"/>
                  <a:ext cx="4474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2" name="Ink 131">
                  <a:extLst>
                    <a:ext uri="{FF2B5EF4-FFF2-40B4-BE49-F238E27FC236}">
                      <a16:creationId xmlns:a16="http://schemas.microsoft.com/office/drawing/2014/main" id="{EB4E2055-3EE7-84C4-8FD3-6572679268CC}"/>
                    </a:ext>
                  </a:extLst>
                </p14:cNvPr>
                <p14:cNvContentPartPr/>
                <p14:nvPr/>
              </p14:nvContentPartPr>
              <p14:xfrm>
                <a:off x="8834280" y="4576540"/>
                <a:ext cx="439920" cy="48240"/>
              </p14:xfrm>
            </p:contentPart>
          </mc:Choice>
          <mc:Fallback>
            <p:pic>
              <p:nvPicPr>
                <p:cNvPr id="132" name="Ink 131">
                  <a:extLst>
                    <a:ext uri="{FF2B5EF4-FFF2-40B4-BE49-F238E27FC236}">
                      <a16:creationId xmlns:a16="http://schemas.microsoft.com/office/drawing/2014/main" id="{EB4E2055-3EE7-84C4-8FD3-6572679268CC}"/>
                    </a:ext>
                  </a:extLst>
                </p:cNvPr>
                <p:cNvPicPr/>
                <p:nvPr/>
              </p:nvPicPr>
              <p:blipFill>
                <a:blip r:embed="rId223"/>
                <a:stretch>
                  <a:fillRect/>
                </a:stretch>
              </p:blipFill>
              <p:spPr>
                <a:xfrm>
                  <a:off x="8816640" y="4558900"/>
                  <a:ext cx="4755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3" name="Ink 132">
                  <a:extLst>
                    <a:ext uri="{FF2B5EF4-FFF2-40B4-BE49-F238E27FC236}">
                      <a16:creationId xmlns:a16="http://schemas.microsoft.com/office/drawing/2014/main" id="{378183EF-3593-19E3-BEF8-71B762A5251E}"/>
                    </a:ext>
                  </a:extLst>
                </p14:cNvPr>
                <p14:cNvContentPartPr/>
                <p14:nvPr/>
              </p14:nvContentPartPr>
              <p14:xfrm>
                <a:off x="7621800" y="4661860"/>
                <a:ext cx="866520" cy="37080"/>
              </p14:xfrm>
            </p:contentPart>
          </mc:Choice>
          <mc:Fallback>
            <p:pic>
              <p:nvPicPr>
                <p:cNvPr id="133" name="Ink 132">
                  <a:extLst>
                    <a:ext uri="{FF2B5EF4-FFF2-40B4-BE49-F238E27FC236}">
                      <a16:creationId xmlns:a16="http://schemas.microsoft.com/office/drawing/2014/main" id="{378183EF-3593-19E3-BEF8-71B762A5251E}"/>
                    </a:ext>
                  </a:extLst>
                </p:cNvPr>
                <p:cNvPicPr/>
                <p:nvPr/>
              </p:nvPicPr>
              <p:blipFill>
                <a:blip r:embed="rId225"/>
                <a:stretch>
                  <a:fillRect/>
                </a:stretch>
              </p:blipFill>
              <p:spPr>
                <a:xfrm>
                  <a:off x="7604160" y="4643860"/>
                  <a:ext cx="9021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3" name="Ink 142">
                  <a:extLst>
                    <a:ext uri="{FF2B5EF4-FFF2-40B4-BE49-F238E27FC236}">
                      <a16:creationId xmlns:a16="http://schemas.microsoft.com/office/drawing/2014/main" id="{C4AA1DC3-09D4-37B8-5855-14BA1DE91B6B}"/>
                    </a:ext>
                  </a:extLst>
                </p14:cNvPr>
                <p14:cNvContentPartPr/>
                <p14:nvPr/>
              </p14:nvContentPartPr>
              <p14:xfrm>
                <a:off x="6388800" y="4607860"/>
                <a:ext cx="235440" cy="46440"/>
              </p14:xfrm>
            </p:contentPart>
          </mc:Choice>
          <mc:Fallback>
            <p:pic>
              <p:nvPicPr>
                <p:cNvPr id="143" name="Ink 142">
                  <a:extLst>
                    <a:ext uri="{FF2B5EF4-FFF2-40B4-BE49-F238E27FC236}">
                      <a16:creationId xmlns:a16="http://schemas.microsoft.com/office/drawing/2014/main" id="{C4AA1DC3-09D4-37B8-5855-14BA1DE91B6B}"/>
                    </a:ext>
                  </a:extLst>
                </p:cNvPr>
                <p:cNvPicPr/>
                <p:nvPr/>
              </p:nvPicPr>
              <p:blipFill>
                <a:blip r:embed="rId227"/>
                <a:stretch>
                  <a:fillRect/>
                </a:stretch>
              </p:blipFill>
              <p:spPr>
                <a:xfrm>
                  <a:off x="6370800" y="4590220"/>
                  <a:ext cx="2710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4" name="Ink 143">
                  <a:extLst>
                    <a:ext uri="{FF2B5EF4-FFF2-40B4-BE49-F238E27FC236}">
                      <a16:creationId xmlns:a16="http://schemas.microsoft.com/office/drawing/2014/main" id="{3089039F-68EF-B63B-9185-D3ADB5D1198E}"/>
                    </a:ext>
                  </a:extLst>
                </p14:cNvPr>
                <p14:cNvContentPartPr/>
                <p14:nvPr/>
              </p14:nvContentPartPr>
              <p14:xfrm>
                <a:off x="5225640" y="4655020"/>
                <a:ext cx="954000" cy="49320"/>
              </p14:xfrm>
            </p:contentPart>
          </mc:Choice>
          <mc:Fallback>
            <p:pic>
              <p:nvPicPr>
                <p:cNvPr id="144" name="Ink 143">
                  <a:extLst>
                    <a:ext uri="{FF2B5EF4-FFF2-40B4-BE49-F238E27FC236}">
                      <a16:creationId xmlns:a16="http://schemas.microsoft.com/office/drawing/2014/main" id="{3089039F-68EF-B63B-9185-D3ADB5D1198E}"/>
                    </a:ext>
                  </a:extLst>
                </p:cNvPr>
                <p:cNvPicPr/>
                <p:nvPr/>
              </p:nvPicPr>
              <p:blipFill>
                <a:blip r:embed="rId229"/>
                <a:stretch>
                  <a:fillRect/>
                </a:stretch>
              </p:blipFill>
              <p:spPr>
                <a:xfrm>
                  <a:off x="5207640" y="4637380"/>
                  <a:ext cx="9896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6" name="Ink 145">
                  <a:extLst>
                    <a:ext uri="{FF2B5EF4-FFF2-40B4-BE49-F238E27FC236}">
                      <a16:creationId xmlns:a16="http://schemas.microsoft.com/office/drawing/2014/main" id="{406D596D-2DFC-43B9-7237-A6795E8F6EAC}"/>
                    </a:ext>
                  </a:extLst>
                </p14:cNvPr>
                <p14:cNvContentPartPr/>
                <p14:nvPr/>
              </p14:nvContentPartPr>
              <p14:xfrm>
                <a:off x="4430040" y="4621180"/>
                <a:ext cx="669240" cy="61200"/>
              </p14:xfrm>
            </p:contentPart>
          </mc:Choice>
          <mc:Fallback>
            <p:pic>
              <p:nvPicPr>
                <p:cNvPr id="146" name="Ink 145">
                  <a:extLst>
                    <a:ext uri="{FF2B5EF4-FFF2-40B4-BE49-F238E27FC236}">
                      <a16:creationId xmlns:a16="http://schemas.microsoft.com/office/drawing/2014/main" id="{406D596D-2DFC-43B9-7237-A6795E8F6EAC}"/>
                    </a:ext>
                  </a:extLst>
                </p:cNvPr>
                <p:cNvPicPr/>
                <p:nvPr/>
              </p:nvPicPr>
              <p:blipFill>
                <a:blip r:embed="rId231"/>
                <a:stretch>
                  <a:fillRect/>
                </a:stretch>
              </p:blipFill>
              <p:spPr>
                <a:xfrm>
                  <a:off x="4412400" y="4603180"/>
                  <a:ext cx="7048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8" name="Ink 147">
                  <a:extLst>
                    <a:ext uri="{FF2B5EF4-FFF2-40B4-BE49-F238E27FC236}">
                      <a16:creationId xmlns:a16="http://schemas.microsoft.com/office/drawing/2014/main" id="{407E8971-8DB8-D38D-4D0E-499AA0627255}"/>
                    </a:ext>
                  </a:extLst>
                </p14:cNvPr>
                <p14:cNvContentPartPr/>
                <p14:nvPr/>
              </p14:nvContentPartPr>
              <p14:xfrm>
                <a:off x="3354000" y="4677700"/>
                <a:ext cx="911160" cy="39240"/>
              </p14:xfrm>
            </p:contentPart>
          </mc:Choice>
          <mc:Fallback>
            <p:pic>
              <p:nvPicPr>
                <p:cNvPr id="148" name="Ink 147">
                  <a:extLst>
                    <a:ext uri="{FF2B5EF4-FFF2-40B4-BE49-F238E27FC236}">
                      <a16:creationId xmlns:a16="http://schemas.microsoft.com/office/drawing/2014/main" id="{407E8971-8DB8-D38D-4D0E-499AA0627255}"/>
                    </a:ext>
                  </a:extLst>
                </p:cNvPr>
                <p:cNvPicPr/>
                <p:nvPr/>
              </p:nvPicPr>
              <p:blipFill>
                <a:blip r:embed="rId233"/>
                <a:stretch>
                  <a:fillRect/>
                </a:stretch>
              </p:blipFill>
              <p:spPr>
                <a:xfrm>
                  <a:off x="3336000" y="4660060"/>
                  <a:ext cx="9468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0" name="Ink 149">
                  <a:extLst>
                    <a:ext uri="{FF2B5EF4-FFF2-40B4-BE49-F238E27FC236}">
                      <a16:creationId xmlns:a16="http://schemas.microsoft.com/office/drawing/2014/main" id="{580A4C4A-E7B2-8547-6016-D20D2AA51039}"/>
                    </a:ext>
                  </a:extLst>
                </p14:cNvPr>
                <p14:cNvContentPartPr/>
                <p14:nvPr/>
              </p14:nvContentPartPr>
              <p14:xfrm>
                <a:off x="2301720" y="4615420"/>
                <a:ext cx="822960" cy="70920"/>
              </p14:xfrm>
            </p:contentPart>
          </mc:Choice>
          <mc:Fallback>
            <p:pic>
              <p:nvPicPr>
                <p:cNvPr id="150" name="Ink 149">
                  <a:extLst>
                    <a:ext uri="{FF2B5EF4-FFF2-40B4-BE49-F238E27FC236}">
                      <a16:creationId xmlns:a16="http://schemas.microsoft.com/office/drawing/2014/main" id="{580A4C4A-E7B2-8547-6016-D20D2AA51039}"/>
                    </a:ext>
                  </a:extLst>
                </p:cNvPr>
                <p:cNvPicPr/>
                <p:nvPr/>
              </p:nvPicPr>
              <p:blipFill>
                <a:blip r:embed="rId235"/>
                <a:stretch>
                  <a:fillRect/>
                </a:stretch>
              </p:blipFill>
              <p:spPr>
                <a:xfrm>
                  <a:off x="2283720" y="4597420"/>
                  <a:ext cx="8586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2" name="Ink 151">
                  <a:extLst>
                    <a:ext uri="{FF2B5EF4-FFF2-40B4-BE49-F238E27FC236}">
                      <a16:creationId xmlns:a16="http://schemas.microsoft.com/office/drawing/2014/main" id="{46C6119C-0C4B-D875-A162-FE7BD25EA7F9}"/>
                    </a:ext>
                  </a:extLst>
                </p14:cNvPr>
                <p14:cNvContentPartPr/>
                <p14:nvPr/>
              </p14:nvContentPartPr>
              <p14:xfrm>
                <a:off x="1221360" y="4652140"/>
                <a:ext cx="879120" cy="42840"/>
              </p14:xfrm>
            </p:contentPart>
          </mc:Choice>
          <mc:Fallback>
            <p:pic>
              <p:nvPicPr>
                <p:cNvPr id="152" name="Ink 151">
                  <a:extLst>
                    <a:ext uri="{FF2B5EF4-FFF2-40B4-BE49-F238E27FC236}">
                      <a16:creationId xmlns:a16="http://schemas.microsoft.com/office/drawing/2014/main" id="{46C6119C-0C4B-D875-A162-FE7BD25EA7F9}"/>
                    </a:ext>
                  </a:extLst>
                </p:cNvPr>
                <p:cNvPicPr/>
                <p:nvPr/>
              </p:nvPicPr>
              <p:blipFill>
                <a:blip r:embed="rId237"/>
                <a:stretch>
                  <a:fillRect/>
                </a:stretch>
              </p:blipFill>
              <p:spPr>
                <a:xfrm>
                  <a:off x="1203360" y="4634140"/>
                  <a:ext cx="9147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21" name="Ink 120">
                  <a:extLst>
                    <a:ext uri="{FF2B5EF4-FFF2-40B4-BE49-F238E27FC236}">
                      <a16:creationId xmlns:a16="http://schemas.microsoft.com/office/drawing/2014/main" id="{5B6C88DD-6602-770D-99C1-DED145499A3C}"/>
                    </a:ext>
                  </a:extLst>
                </p14:cNvPr>
                <p14:cNvContentPartPr/>
                <p14:nvPr/>
              </p14:nvContentPartPr>
              <p14:xfrm>
                <a:off x="8889720" y="4161100"/>
                <a:ext cx="458280" cy="12240"/>
              </p14:xfrm>
            </p:contentPart>
          </mc:Choice>
          <mc:Fallback>
            <p:pic>
              <p:nvPicPr>
                <p:cNvPr id="121" name="Ink 120">
                  <a:extLst>
                    <a:ext uri="{FF2B5EF4-FFF2-40B4-BE49-F238E27FC236}">
                      <a16:creationId xmlns:a16="http://schemas.microsoft.com/office/drawing/2014/main" id="{5B6C88DD-6602-770D-99C1-DED145499A3C}"/>
                    </a:ext>
                  </a:extLst>
                </p:cNvPr>
                <p:cNvPicPr/>
                <p:nvPr/>
              </p:nvPicPr>
              <p:blipFill>
                <a:blip r:embed="rId239"/>
                <a:stretch>
                  <a:fillRect/>
                </a:stretch>
              </p:blipFill>
              <p:spPr>
                <a:xfrm>
                  <a:off x="8872080" y="4143460"/>
                  <a:ext cx="4939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23" name="Ink 122">
                  <a:extLst>
                    <a:ext uri="{FF2B5EF4-FFF2-40B4-BE49-F238E27FC236}">
                      <a16:creationId xmlns:a16="http://schemas.microsoft.com/office/drawing/2014/main" id="{CE06DDFC-463B-7F50-C0D5-AC777944B3DF}"/>
                    </a:ext>
                  </a:extLst>
                </p14:cNvPr>
                <p14:cNvContentPartPr/>
                <p14:nvPr/>
              </p14:nvContentPartPr>
              <p14:xfrm>
                <a:off x="8404440" y="4132660"/>
                <a:ext cx="209880" cy="17640"/>
              </p14:xfrm>
            </p:contentPart>
          </mc:Choice>
          <mc:Fallback>
            <p:pic>
              <p:nvPicPr>
                <p:cNvPr id="123" name="Ink 122">
                  <a:extLst>
                    <a:ext uri="{FF2B5EF4-FFF2-40B4-BE49-F238E27FC236}">
                      <a16:creationId xmlns:a16="http://schemas.microsoft.com/office/drawing/2014/main" id="{CE06DDFC-463B-7F50-C0D5-AC777944B3DF}"/>
                    </a:ext>
                  </a:extLst>
                </p:cNvPr>
                <p:cNvPicPr/>
                <p:nvPr/>
              </p:nvPicPr>
              <p:blipFill>
                <a:blip r:embed="rId241"/>
                <a:stretch>
                  <a:fillRect/>
                </a:stretch>
              </p:blipFill>
              <p:spPr>
                <a:xfrm>
                  <a:off x="8386800" y="4114660"/>
                  <a:ext cx="2455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24" name="Ink 123">
                  <a:extLst>
                    <a:ext uri="{FF2B5EF4-FFF2-40B4-BE49-F238E27FC236}">
                      <a16:creationId xmlns:a16="http://schemas.microsoft.com/office/drawing/2014/main" id="{CAA21EB7-08B4-FEE5-F45C-3EABA465BB79}"/>
                    </a:ext>
                  </a:extLst>
                </p14:cNvPr>
                <p14:cNvContentPartPr/>
                <p14:nvPr/>
              </p14:nvContentPartPr>
              <p14:xfrm>
                <a:off x="7038960" y="4171900"/>
                <a:ext cx="1201680" cy="30600"/>
              </p14:xfrm>
            </p:contentPart>
          </mc:Choice>
          <mc:Fallback>
            <p:pic>
              <p:nvPicPr>
                <p:cNvPr id="124" name="Ink 123">
                  <a:extLst>
                    <a:ext uri="{FF2B5EF4-FFF2-40B4-BE49-F238E27FC236}">
                      <a16:creationId xmlns:a16="http://schemas.microsoft.com/office/drawing/2014/main" id="{CAA21EB7-08B4-FEE5-F45C-3EABA465BB79}"/>
                    </a:ext>
                  </a:extLst>
                </p:cNvPr>
                <p:cNvPicPr/>
                <p:nvPr/>
              </p:nvPicPr>
              <p:blipFill>
                <a:blip r:embed="rId243"/>
                <a:stretch>
                  <a:fillRect/>
                </a:stretch>
              </p:blipFill>
              <p:spPr>
                <a:xfrm>
                  <a:off x="7021320" y="4153900"/>
                  <a:ext cx="12373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26" name="Ink 125">
                  <a:extLst>
                    <a:ext uri="{FF2B5EF4-FFF2-40B4-BE49-F238E27FC236}">
                      <a16:creationId xmlns:a16="http://schemas.microsoft.com/office/drawing/2014/main" id="{A1E38FB2-457F-F45E-2DC9-03A7112516FE}"/>
                    </a:ext>
                  </a:extLst>
                </p14:cNvPr>
                <p14:cNvContentPartPr/>
                <p14:nvPr/>
              </p14:nvContentPartPr>
              <p14:xfrm>
                <a:off x="6190440" y="4175500"/>
                <a:ext cx="633240" cy="45360"/>
              </p14:xfrm>
            </p:contentPart>
          </mc:Choice>
          <mc:Fallback>
            <p:pic>
              <p:nvPicPr>
                <p:cNvPr id="126" name="Ink 125">
                  <a:extLst>
                    <a:ext uri="{FF2B5EF4-FFF2-40B4-BE49-F238E27FC236}">
                      <a16:creationId xmlns:a16="http://schemas.microsoft.com/office/drawing/2014/main" id="{A1E38FB2-457F-F45E-2DC9-03A7112516FE}"/>
                    </a:ext>
                  </a:extLst>
                </p:cNvPr>
                <p:cNvPicPr/>
                <p:nvPr/>
              </p:nvPicPr>
              <p:blipFill>
                <a:blip r:embed="rId245"/>
                <a:stretch>
                  <a:fillRect/>
                </a:stretch>
              </p:blipFill>
              <p:spPr>
                <a:xfrm>
                  <a:off x="6172440" y="4157860"/>
                  <a:ext cx="6688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27" name="Ink 126">
                  <a:extLst>
                    <a:ext uri="{FF2B5EF4-FFF2-40B4-BE49-F238E27FC236}">
                      <a16:creationId xmlns:a16="http://schemas.microsoft.com/office/drawing/2014/main" id="{FB31E895-2CAC-55FE-9536-66C482A93524}"/>
                    </a:ext>
                  </a:extLst>
                </p14:cNvPr>
                <p14:cNvContentPartPr/>
                <p14:nvPr/>
              </p14:nvContentPartPr>
              <p14:xfrm>
                <a:off x="4151040" y="4144180"/>
                <a:ext cx="1870560" cy="80640"/>
              </p14:xfrm>
            </p:contentPart>
          </mc:Choice>
          <mc:Fallback>
            <p:pic>
              <p:nvPicPr>
                <p:cNvPr id="127" name="Ink 126">
                  <a:extLst>
                    <a:ext uri="{FF2B5EF4-FFF2-40B4-BE49-F238E27FC236}">
                      <a16:creationId xmlns:a16="http://schemas.microsoft.com/office/drawing/2014/main" id="{FB31E895-2CAC-55FE-9536-66C482A93524}"/>
                    </a:ext>
                  </a:extLst>
                </p:cNvPr>
                <p:cNvPicPr/>
                <p:nvPr/>
              </p:nvPicPr>
              <p:blipFill>
                <a:blip r:embed="rId247"/>
                <a:stretch>
                  <a:fillRect/>
                </a:stretch>
              </p:blipFill>
              <p:spPr>
                <a:xfrm>
                  <a:off x="4133400" y="4126540"/>
                  <a:ext cx="19062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29" name="Ink 128">
                  <a:extLst>
                    <a:ext uri="{FF2B5EF4-FFF2-40B4-BE49-F238E27FC236}">
                      <a16:creationId xmlns:a16="http://schemas.microsoft.com/office/drawing/2014/main" id="{B32AC500-4DBC-F65D-3C2C-4A58D0574EE5}"/>
                    </a:ext>
                  </a:extLst>
                </p14:cNvPr>
                <p14:cNvContentPartPr/>
                <p14:nvPr/>
              </p14:nvContentPartPr>
              <p14:xfrm>
                <a:off x="2430240" y="4128700"/>
                <a:ext cx="1419840" cy="92160"/>
              </p14:xfrm>
            </p:contentPart>
          </mc:Choice>
          <mc:Fallback>
            <p:pic>
              <p:nvPicPr>
                <p:cNvPr id="129" name="Ink 128">
                  <a:extLst>
                    <a:ext uri="{FF2B5EF4-FFF2-40B4-BE49-F238E27FC236}">
                      <a16:creationId xmlns:a16="http://schemas.microsoft.com/office/drawing/2014/main" id="{B32AC500-4DBC-F65D-3C2C-4A58D0574EE5}"/>
                    </a:ext>
                  </a:extLst>
                </p:cNvPr>
                <p:cNvPicPr/>
                <p:nvPr/>
              </p:nvPicPr>
              <p:blipFill>
                <a:blip r:embed="rId249"/>
                <a:stretch>
                  <a:fillRect/>
                </a:stretch>
              </p:blipFill>
              <p:spPr>
                <a:xfrm>
                  <a:off x="2412600" y="4111060"/>
                  <a:ext cx="14554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30" name="Ink 129">
                  <a:extLst>
                    <a:ext uri="{FF2B5EF4-FFF2-40B4-BE49-F238E27FC236}">
                      <a16:creationId xmlns:a16="http://schemas.microsoft.com/office/drawing/2014/main" id="{2DD5C0DC-26FB-8B73-3CDC-E5596515B065}"/>
                    </a:ext>
                  </a:extLst>
                </p14:cNvPr>
                <p14:cNvContentPartPr/>
                <p14:nvPr/>
              </p14:nvContentPartPr>
              <p14:xfrm>
                <a:off x="1209120" y="4227340"/>
                <a:ext cx="882360" cy="69840"/>
              </p14:xfrm>
            </p:contentPart>
          </mc:Choice>
          <mc:Fallback>
            <p:pic>
              <p:nvPicPr>
                <p:cNvPr id="130" name="Ink 129">
                  <a:extLst>
                    <a:ext uri="{FF2B5EF4-FFF2-40B4-BE49-F238E27FC236}">
                      <a16:creationId xmlns:a16="http://schemas.microsoft.com/office/drawing/2014/main" id="{2DD5C0DC-26FB-8B73-3CDC-E5596515B065}"/>
                    </a:ext>
                  </a:extLst>
                </p:cNvPr>
                <p:cNvPicPr/>
                <p:nvPr/>
              </p:nvPicPr>
              <p:blipFill>
                <a:blip r:embed="rId251"/>
                <a:stretch>
                  <a:fillRect/>
                </a:stretch>
              </p:blipFill>
              <p:spPr>
                <a:xfrm>
                  <a:off x="1191480" y="4209340"/>
                  <a:ext cx="9180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37" name="Ink 136">
                  <a:extLst>
                    <a:ext uri="{FF2B5EF4-FFF2-40B4-BE49-F238E27FC236}">
                      <a16:creationId xmlns:a16="http://schemas.microsoft.com/office/drawing/2014/main" id="{ED01B584-79A8-5C6F-74D5-3051B89EEBA3}"/>
                    </a:ext>
                  </a:extLst>
                </p14:cNvPr>
                <p14:cNvContentPartPr/>
                <p14:nvPr/>
              </p14:nvContentPartPr>
              <p14:xfrm>
                <a:off x="8391120" y="4082980"/>
                <a:ext cx="974520" cy="93240"/>
              </p14:xfrm>
            </p:contentPart>
          </mc:Choice>
          <mc:Fallback>
            <p:pic>
              <p:nvPicPr>
                <p:cNvPr id="137" name="Ink 136">
                  <a:extLst>
                    <a:ext uri="{FF2B5EF4-FFF2-40B4-BE49-F238E27FC236}">
                      <a16:creationId xmlns:a16="http://schemas.microsoft.com/office/drawing/2014/main" id="{ED01B584-79A8-5C6F-74D5-3051B89EEBA3}"/>
                    </a:ext>
                  </a:extLst>
                </p:cNvPr>
                <p:cNvPicPr/>
                <p:nvPr/>
              </p:nvPicPr>
              <p:blipFill>
                <a:blip r:embed="rId253"/>
                <a:stretch>
                  <a:fillRect/>
                </a:stretch>
              </p:blipFill>
              <p:spPr>
                <a:xfrm>
                  <a:off x="8373480" y="4065340"/>
                  <a:ext cx="10101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39" name="Ink 138">
                  <a:extLst>
                    <a:ext uri="{FF2B5EF4-FFF2-40B4-BE49-F238E27FC236}">
                      <a16:creationId xmlns:a16="http://schemas.microsoft.com/office/drawing/2014/main" id="{D6AD097A-EFC2-75F9-CA93-01B00E4C3EB7}"/>
                    </a:ext>
                  </a:extLst>
                </p14:cNvPr>
                <p14:cNvContentPartPr/>
                <p14:nvPr/>
              </p14:nvContentPartPr>
              <p14:xfrm>
                <a:off x="6128520" y="4052020"/>
                <a:ext cx="2343240" cy="148680"/>
              </p14:xfrm>
            </p:contentPart>
          </mc:Choice>
          <mc:Fallback>
            <p:pic>
              <p:nvPicPr>
                <p:cNvPr id="139" name="Ink 138">
                  <a:extLst>
                    <a:ext uri="{FF2B5EF4-FFF2-40B4-BE49-F238E27FC236}">
                      <a16:creationId xmlns:a16="http://schemas.microsoft.com/office/drawing/2014/main" id="{D6AD097A-EFC2-75F9-CA93-01B00E4C3EB7}"/>
                    </a:ext>
                  </a:extLst>
                </p:cNvPr>
                <p:cNvPicPr/>
                <p:nvPr/>
              </p:nvPicPr>
              <p:blipFill>
                <a:blip r:embed="rId255"/>
                <a:stretch>
                  <a:fillRect/>
                </a:stretch>
              </p:blipFill>
              <p:spPr>
                <a:xfrm>
                  <a:off x="6110520" y="4034380"/>
                  <a:ext cx="23788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05" name="Ink 204">
                  <a:extLst>
                    <a:ext uri="{FF2B5EF4-FFF2-40B4-BE49-F238E27FC236}">
                      <a16:creationId xmlns:a16="http://schemas.microsoft.com/office/drawing/2014/main" id="{452975C0-4B0F-9A7A-0CD0-9DA987D5A142}"/>
                    </a:ext>
                  </a:extLst>
                </p14:cNvPr>
                <p14:cNvContentPartPr/>
                <p14:nvPr/>
              </p14:nvContentPartPr>
              <p14:xfrm>
                <a:off x="5203680" y="4153180"/>
                <a:ext cx="1115280" cy="517320"/>
              </p14:xfrm>
            </p:contentPart>
          </mc:Choice>
          <mc:Fallback>
            <p:pic>
              <p:nvPicPr>
                <p:cNvPr id="205" name="Ink 204">
                  <a:extLst>
                    <a:ext uri="{FF2B5EF4-FFF2-40B4-BE49-F238E27FC236}">
                      <a16:creationId xmlns:a16="http://schemas.microsoft.com/office/drawing/2014/main" id="{452975C0-4B0F-9A7A-0CD0-9DA987D5A142}"/>
                    </a:ext>
                  </a:extLst>
                </p:cNvPr>
                <p:cNvPicPr/>
                <p:nvPr/>
              </p:nvPicPr>
              <p:blipFill>
                <a:blip r:embed="rId257"/>
                <a:stretch>
                  <a:fillRect/>
                </a:stretch>
              </p:blipFill>
              <p:spPr>
                <a:xfrm>
                  <a:off x="5186040" y="4135180"/>
                  <a:ext cx="1150920" cy="5529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207" name="Ink 206">
                  <a:extLst>
                    <a:ext uri="{FF2B5EF4-FFF2-40B4-BE49-F238E27FC236}">
                      <a16:creationId xmlns:a16="http://schemas.microsoft.com/office/drawing/2014/main" id="{87CBDB4E-B62A-74F1-EFB2-56F9A3D24725}"/>
                    </a:ext>
                  </a:extLst>
                </p14:cNvPr>
                <p14:cNvContentPartPr/>
                <p14:nvPr/>
              </p14:nvContentPartPr>
              <p14:xfrm>
                <a:off x="3215760" y="4061380"/>
                <a:ext cx="1190880" cy="668160"/>
              </p14:xfrm>
            </p:contentPart>
          </mc:Choice>
          <mc:Fallback>
            <p:pic>
              <p:nvPicPr>
                <p:cNvPr id="207" name="Ink 206">
                  <a:extLst>
                    <a:ext uri="{FF2B5EF4-FFF2-40B4-BE49-F238E27FC236}">
                      <a16:creationId xmlns:a16="http://schemas.microsoft.com/office/drawing/2014/main" id="{87CBDB4E-B62A-74F1-EFB2-56F9A3D24725}"/>
                    </a:ext>
                  </a:extLst>
                </p:cNvPr>
                <p:cNvPicPr/>
                <p:nvPr/>
              </p:nvPicPr>
              <p:blipFill>
                <a:blip r:embed="rId259"/>
                <a:stretch>
                  <a:fillRect/>
                </a:stretch>
              </p:blipFill>
              <p:spPr>
                <a:xfrm>
                  <a:off x="3198120" y="4043740"/>
                  <a:ext cx="1226520" cy="7038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12" name="Ink 211">
                  <a:extLst>
                    <a:ext uri="{FF2B5EF4-FFF2-40B4-BE49-F238E27FC236}">
                      <a16:creationId xmlns:a16="http://schemas.microsoft.com/office/drawing/2014/main" id="{5037D51E-B946-92D9-4781-53B45B1A5C63}"/>
                    </a:ext>
                  </a:extLst>
                </p14:cNvPr>
                <p14:cNvContentPartPr/>
                <p14:nvPr/>
              </p14:nvContentPartPr>
              <p14:xfrm>
                <a:off x="4337520" y="4631980"/>
                <a:ext cx="593640" cy="527760"/>
              </p14:xfrm>
            </p:contentPart>
          </mc:Choice>
          <mc:Fallback>
            <p:pic>
              <p:nvPicPr>
                <p:cNvPr id="212" name="Ink 211">
                  <a:extLst>
                    <a:ext uri="{FF2B5EF4-FFF2-40B4-BE49-F238E27FC236}">
                      <a16:creationId xmlns:a16="http://schemas.microsoft.com/office/drawing/2014/main" id="{5037D51E-B946-92D9-4781-53B45B1A5C63}"/>
                    </a:ext>
                  </a:extLst>
                </p:cNvPr>
                <p:cNvPicPr/>
                <p:nvPr/>
              </p:nvPicPr>
              <p:blipFill>
                <a:blip r:embed="rId261"/>
                <a:stretch>
                  <a:fillRect/>
                </a:stretch>
              </p:blipFill>
              <p:spPr>
                <a:xfrm>
                  <a:off x="4319520" y="4613980"/>
                  <a:ext cx="629280" cy="563400"/>
                </a:xfrm>
                <a:prstGeom prst="rect">
                  <a:avLst/>
                </a:prstGeom>
              </p:spPr>
            </p:pic>
          </mc:Fallback>
        </mc:AlternateContent>
      </p:grpSp>
    </p:spTree>
    <p:extLst>
      <p:ext uri="{BB962C8B-B14F-4D97-AF65-F5344CB8AC3E}">
        <p14:creationId xmlns:p14="http://schemas.microsoft.com/office/powerpoint/2010/main" val="4081184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94AB43B-3ED1-C70E-E98D-A6719D4367B0}"/>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770923D-6535-C06A-BD30-D6F2ACE1343D}"/>
              </a:ext>
            </a:extLst>
          </p:cNvPr>
          <p:cNvSpPr/>
          <p:nvPr/>
        </p:nvSpPr>
        <p:spPr>
          <a:xfrm>
            <a:off x="0" y="0"/>
            <a:ext cx="9715500" cy="5497975"/>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CC79379-0DBD-1C3C-F07E-F90094FAE134}"/>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D2914F5C-C42D-CFFA-3C6B-F762195E59EC}"/>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33C6F68B-214A-4CFD-459B-3DD7D724CF72}"/>
              </a:ext>
            </a:extLst>
          </p:cNvPr>
          <p:cNvSpPr txBox="1"/>
          <p:nvPr/>
        </p:nvSpPr>
        <p:spPr>
          <a:xfrm>
            <a:off x="530265" y="291401"/>
            <a:ext cx="8654969" cy="4524315"/>
          </a:xfrm>
          <a:prstGeom prst="rect">
            <a:avLst/>
          </a:prstGeom>
          <a:noFill/>
        </p:spPr>
        <p:txBody>
          <a:bodyPr wrap="square">
            <a:spAutoFit/>
          </a:bodyPr>
          <a:lstStyle/>
          <a:p>
            <a:pPr rtl="0"/>
            <a:r>
              <a:rPr lang="en-US" sz="1800" b="1" i="0" u="none" strike="noStrike">
                <a:solidFill>
                  <a:srgbClr val="FFC000"/>
                </a:solidFill>
                <a:effectLst/>
                <a:latin typeface="Arial" panose="020B0604020202020204" pitchFamily="34" charset="0"/>
              </a:rPr>
              <a:t>John 1:1–14  </a:t>
            </a:r>
            <a:endParaRPr lang="en-US" b="0">
              <a:solidFill>
                <a:srgbClr val="FFC000"/>
              </a:solidFill>
              <a:effectLst/>
            </a:endParaRPr>
          </a:p>
          <a:p>
            <a:pPr rtl="0"/>
            <a:r>
              <a:rPr lang="en-US" sz="1800" b="0" i="0" u="none" strike="noStrike">
                <a:solidFill>
                  <a:srgbClr val="FFC000"/>
                </a:solidFill>
                <a:effectLst/>
                <a:latin typeface="Arial" panose="020B0604020202020204" pitchFamily="34" charset="0"/>
              </a:rPr>
              <a:t>1:1 In the beginning was the Word, and the Word was with God, and the Word was God. 1:2 He was in the beginning with God. 1:3 All things came into being through Him, and apart from Him nothing came into being that has come into being. 1:4 In Him was life, and the life was the Light of men. 1:5 The Light shines in the darkness, and the darkness did not comprehend it. 1:6 There came a man sent from God, whose name was John. 1:7 He came as a witness, to testify about the Light, so that all might believe through him. 1:8 He was not the Light, but he came to testify about the Light. 1:9 There was the true Light which, coming into the world, enlightens every man. 1:10 He was in the world, and the world was made through Him, and the world did not know Him. 1:11 He came to His own, and those who were His own did not receive Him. 1:12 But as many as received Him, to them He gave the right to become children of God, even to those who believe in His name, 1:13 who were born, not of blood nor of the will of the flesh nor of the will of man, but of God. 1:14 And the Word became flesh, and dwelt among us, and we saw His glory, glory as of the only begotten from the Father, full of grace and truth. (NASB)</a:t>
            </a:r>
            <a:endParaRPr lang="en-US" b="0">
              <a:solidFill>
                <a:srgbClr val="FFC000"/>
              </a:solidFill>
              <a:effectLst/>
            </a:endParaRPr>
          </a:p>
        </p:txBody>
      </p:sp>
      <p:grpSp>
        <p:nvGrpSpPr>
          <p:cNvPr id="9" name="Group 8">
            <a:extLst>
              <a:ext uri="{FF2B5EF4-FFF2-40B4-BE49-F238E27FC236}">
                <a16:creationId xmlns:a16="http://schemas.microsoft.com/office/drawing/2014/main" id="{FDB7A8C0-CC03-E1CE-444B-00AC5CA827CE}"/>
              </a:ext>
            </a:extLst>
          </p:cNvPr>
          <p:cNvGrpSpPr/>
          <p:nvPr/>
        </p:nvGrpSpPr>
        <p:grpSpPr>
          <a:xfrm>
            <a:off x="3473520" y="857020"/>
            <a:ext cx="5377320" cy="99360"/>
            <a:chOff x="3473520" y="857020"/>
            <a:chExt cx="5377320" cy="9936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2543C7D7-78B1-F654-53CE-CF39FB75A655}"/>
                    </a:ext>
                  </a:extLst>
                </p14:cNvPr>
                <p14:cNvContentPartPr/>
                <p14:nvPr/>
              </p14:nvContentPartPr>
              <p14:xfrm>
                <a:off x="3473520" y="876460"/>
                <a:ext cx="506520" cy="47520"/>
              </p14:xfrm>
            </p:contentPart>
          </mc:Choice>
          <mc:Fallback>
            <p:pic>
              <p:nvPicPr>
                <p:cNvPr id="3" name="Ink 2">
                  <a:extLst>
                    <a:ext uri="{FF2B5EF4-FFF2-40B4-BE49-F238E27FC236}">
                      <a16:creationId xmlns:a16="http://schemas.microsoft.com/office/drawing/2014/main" id="{2543C7D7-78B1-F654-53CE-CF39FB75A655}"/>
                    </a:ext>
                  </a:extLst>
                </p:cNvPr>
                <p:cNvPicPr/>
                <p:nvPr/>
              </p:nvPicPr>
              <p:blipFill>
                <a:blip r:embed="rId5"/>
                <a:stretch>
                  <a:fillRect/>
                </a:stretch>
              </p:blipFill>
              <p:spPr>
                <a:xfrm>
                  <a:off x="3455520" y="858460"/>
                  <a:ext cx="5421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8B76FB5-45D4-21EB-1449-5C84A34211F1}"/>
                    </a:ext>
                  </a:extLst>
                </p14:cNvPr>
                <p14:cNvContentPartPr/>
                <p14:nvPr/>
              </p14:nvContentPartPr>
              <p14:xfrm>
                <a:off x="5109000" y="857020"/>
                <a:ext cx="1743480" cy="47160"/>
              </p14:xfrm>
            </p:contentPart>
          </mc:Choice>
          <mc:Fallback>
            <p:pic>
              <p:nvPicPr>
                <p:cNvPr id="4" name="Ink 3">
                  <a:extLst>
                    <a:ext uri="{FF2B5EF4-FFF2-40B4-BE49-F238E27FC236}">
                      <a16:creationId xmlns:a16="http://schemas.microsoft.com/office/drawing/2014/main" id="{D8B76FB5-45D4-21EB-1449-5C84A34211F1}"/>
                    </a:ext>
                  </a:extLst>
                </p:cNvPr>
                <p:cNvPicPr/>
                <p:nvPr/>
              </p:nvPicPr>
              <p:blipFill>
                <a:blip r:embed="rId7"/>
                <a:stretch>
                  <a:fillRect/>
                </a:stretch>
              </p:blipFill>
              <p:spPr>
                <a:xfrm>
                  <a:off x="5091000" y="839380"/>
                  <a:ext cx="17791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AB40EAA1-23F5-F77A-4EC6-9075E2275997}"/>
                    </a:ext>
                  </a:extLst>
                </p14:cNvPr>
                <p14:cNvContentPartPr/>
                <p14:nvPr/>
              </p14:nvContentPartPr>
              <p14:xfrm>
                <a:off x="8048400" y="877900"/>
                <a:ext cx="802440" cy="78480"/>
              </p14:xfrm>
            </p:contentPart>
          </mc:Choice>
          <mc:Fallback>
            <p:pic>
              <p:nvPicPr>
                <p:cNvPr id="7" name="Ink 6">
                  <a:extLst>
                    <a:ext uri="{FF2B5EF4-FFF2-40B4-BE49-F238E27FC236}">
                      <a16:creationId xmlns:a16="http://schemas.microsoft.com/office/drawing/2014/main" id="{AB40EAA1-23F5-F77A-4EC6-9075E2275997}"/>
                    </a:ext>
                  </a:extLst>
                </p:cNvPr>
                <p:cNvPicPr/>
                <p:nvPr/>
              </p:nvPicPr>
              <p:blipFill>
                <a:blip r:embed="rId9"/>
                <a:stretch>
                  <a:fillRect/>
                </a:stretch>
              </p:blipFill>
              <p:spPr>
                <a:xfrm>
                  <a:off x="8030760" y="859900"/>
                  <a:ext cx="838080" cy="114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85959968-600E-CF87-B9A7-4F76B6EBC46A}"/>
                  </a:ext>
                </a:extLst>
              </p14:cNvPr>
              <p14:cNvContentPartPr/>
              <p14:nvPr/>
            </p14:nvContentPartPr>
            <p14:xfrm>
              <a:off x="664800" y="1130980"/>
              <a:ext cx="380520" cy="48240"/>
            </p14:xfrm>
          </p:contentPart>
        </mc:Choice>
        <mc:Fallback>
          <p:pic>
            <p:nvPicPr>
              <p:cNvPr id="10" name="Ink 9">
                <a:extLst>
                  <a:ext uri="{FF2B5EF4-FFF2-40B4-BE49-F238E27FC236}">
                    <a16:creationId xmlns:a16="http://schemas.microsoft.com/office/drawing/2014/main" id="{85959968-600E-CF87-B9A7-4F76B6EBC46A}"/>
                  </a:ext>
                </a:extLst>
              </p:cNvPr>
              <p:cNvPicPr/>
              <p:nvPr/>
            </p:nvPicPr>
            <p:blipFill>
              <a:blip r:embed="rId11"/>
              <a:stretch>
                <a:fillRect/>
              </a:stretch>
            </p:blipFill>
            <p:spPr>
              <a:xfrm>
                <a:off x="647160" y="1113340"/>
                <a:ext cx="4161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D5CA68E1-4FC2-F5F6-EA7C-10B103E223DC}"/>
                  </a:ext>
                </a:extLst>
              </p14:cNvPr>
              <p14:cNvContentPartPr/>
              <p14:nvPr/>
            </p14:nvContentPartPr>
            <p14:xfrm>
              <a:off x="5377200" y="1997140"/>
              <a:ext cx="2880" cy="12240"/>
            </p14:xfrm>
          </p:contentPart>
        </mc:Choice>
        <mc:Fallback>
          <p:pic>
            <p:nvPicPr>
              <p:cNvPr id="11" name="Ink 10">
                <a:extLst>
                  <a:ext uri="{FF2B5EF4-FFF2-40B4-BE49-F238E27FC236}">
                    <a16:creationId xmlns:a16="http://schemas.microsoft.com/office/drawing/2014/main" id="{D5CA68E1-4FC2-F5F6-EA7C-10B103E223DC}"/>
                  </a:ext>
                </a:extLst>
              </p:cNvPr>
              <p:cNvPicPr/>
              <p:nvPr/>
            </p:nvPicPr>
            <p:blipFill>
              <a:blip r:embed="rId13"/>
              <a:stretch>
                <a:fillRect/>
              </a:stretch>
            </p:blipFill>
            <p:spPr>
              <a:xfrm>
                <a:off x="5359200" y="1979140"/>
                <a:ext cx="385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5BB018FE-0097-B089-960B-27F5A1A59D92}"/>
                  </a:ext>
                </a:extLst>
              </p14:cNvPr>
              <p14:cNvContentPartPr/>
              <p14:nvPr/>
            </p14:nvContentPartPr>
            <p14:xfrm>
              <a:off x="3114960" y="3060580"/>
              <a:ext cx="5621040" cy="85320"/>
            </p14:xfrm>
          </p:contentPart>
        </mc:Choice>
        <mc:Fallback>
          <p:pic>
            <p:nvPicPr>
              <p:cNvPr id="12" name="Ink 11">
                <a:extLst>
                  <a:ext uri="{FF2B5EF4-FFF2-40B4-BE49-F238E27FC236}">
                    <a16:creationId xmlns:a16="http://schemas.microsoft.com/office/drawing/2014/main" id="{5BB018FE-0097-B089-960B-27F5A1A59D92}"/>
                  </a:ext>
                </a:extLst>
              </p:cNvPr>
              <p:cNvPicPr/>
              <p:nvPr/>
            </p:nvPicPr>
            <p:blipFill>
              <a:blip r:embed="rId15"/>
              <a:stretch>
                <a:fillRect/>
              </a:stretch>
            </p:blipFill>
            <p:spPr>
              <a:xfrm>
                <a:off x="3096960" y="3042940"/>
                <a:ext cx="5656680" cy="120960"/>
              </a:xfrm>
              <a:prstGeom prst="rect">
                <a:avLst/>
              </a:prstGeom>
            </p:spPr>
          </p:pic>
        </mc:Fallback>
      </mc:AlternateContent>
      <p:grpSp>
        <p:nvGrpSpPr>
          <p:cNvPr id="15" name="Group 14">
            <a:extLst>
              <a:ext uri="{FF2B5EF4-FFF2-40B4-BE49-F238E27FC236}">
                <a16:creationId xmlns:a16="http://schemas.microsoft.com/office/drawing/2014/main" id="{4885B2C7-C1CE-E2FF-939A-CD6102D7AD72}"/>
              </a:ext>
            </a:extLst>
          </p:cNvPr>
          <p:cNvGrpSpPr/>
          <p:nvPr/>
        </p:nvGrpSpPr>
        <p:grpSpPr>
          <a:xfrm>
            <a:off x="708000" y="3364420"/>
            <a:ext cx="3575160" cy="70560"/>
            <a:chOff x="708000" y="3364420"/>
            <a:chExt cx="3575160" cy="70560"/>
          </a:xfrm>
        </p:grpSpPr>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6482F5B0-954E-14F3-36D4-BD2F4CE8EC71}"/>
                    </a:ext>
                  </a:extLst>
                </p14:cNvPr>
                <p14:cNvContentPartPr/>
                <p14:nvPr/>
              </p14:nvContentPartPr>
              <p14:xfrm>
                <a:off x="713760" y="3420580"/>
                <a:ext cx="15840" cy="14400"/>
              </p14:xfrm>
            </p:contentPart>
          </mc:Choice>
          <mc:Fallback>
            <p:pic>
              <p:nvPicPr>
                <p:cNvPr id="13" name="Ink 12">
                  <a:extLst>
                    <a:ext uri="{FF2B5EF4-FFF2-40B4-BE49-F238E27FC236}">
                      <a16:creationId xmlns:a16="http://schemas.microsoft.com/office/drawing/2014/main" id="{6482F5B0-954E-14F3-36D4-BD2F4CE8EC71}"/>
                    </a:ext>
                  </a:extLst>
                </p:cNvPr>
                <p:cNvPicPr/>
                <p:nvPr/>
              </p:nvPicPr>
              <p:blipFill>
                <a:blip r:embed="rId17"/>
                <a:stretch>
                  <a:fillRect/>
                </a:stretch>
              </p:blipFill>
              <p:spPr>
                <a:xfrm>
                  <a:off x="695760" y="3402940"/>
                  <a:ext cx="514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914DC562-48E7-08EF-D839-A5219561C665}"/>
                    </a:ext>
                  </a:extLst>
                </p14:cNvPr>
                <p14:cNvContentPartPr/>
                <p14:nvPr/>
              </p14:nvContentPartPr>
              <p14:xfrm>
                <a:off x="708000" y="3364420"/>
                <a:ext cx="3575160" cy="59760"/>
              </p14:xfrm>
            </p:contentPart>
          </mc:Choice>
          <mc:Fallback>
            <p:pic>
              <p:nvPicPr>
                <p:cNvPr id="14" name="Ink 13">
                  <a:extLst>
                    <a:ext uri="{FF2B5EF4-FFF2-40B4-BE49-F238E27FC236}">
                      <a16:creationId xmlns:a16="http://schemas.microsoft.com/office/drawing/2014/main" id="{914DC562-48E7-08EF-D839-A5219561C665}"/>
                    </a:ext>
                  </a:extLst>
                </p:cNvPr>
                <p:cNvPicPr/>
                <p:nvPr/>
              </p:nvPicPr>
              <p:blipFill>
                <a:blip r:embed="rId19"/>
                <a:stretch>
                  <a:fillRect/>
                </a:stretch>
              </p:blipFill>
              <p:spPr>
                <a:xfrm>
                  <a:off x="690360" y="3346780"/>
                  <a:ext cx="3610800" cy="95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6F5D6276-0CEA-3BE2-86BA-56D179C645A3}"/>
                  </a:ext>
                </a:extLst>
              </p14:cNvPr>
              <p14:cNvContentPartPr/>
              <p14:nvPr/>
            </p14:nvContentPartPr>
            <p14:xfrm>
              <a:off x="3120720" y="3933940"/>
              <a:ext cx="37080" cy="41760"/>
            </p14:xfrm>
          </p:contentPart>
        </mc:Choice>
        <mc:Fallback>
          <p:pic>
            <p:nvPicPr>
              <p:cNvPr id="16" name="Ink 15">
                <a:extLst>
                  <a:ext uri="{FF2B5EF4-FFF2-40B4-BE49-F238E27FC236}">
                    <a16:creationId xmlns:a16="http://schemas.microsoft.com/office/drawing/2014/main" id="{6F5D6276-0CEA-3BE2-86BA-56D179C645A3}"/>
                  </a:ext>
                </a:extLst>
              </p:cNvPr>
              <p:cNvPicPr/>
              <p:nvPr/>
            </p:nvPicPr>
            <p:blipFill>
              <a:blip r:embed="rId21"/>
              <a:stretch>
                <a:fillRect/>
              </a:stretch>
            </p:blipFill>
            <p:spPr>
              <a:xfrm>
                <a:off x="3103080" y="3916300"/>
                <a:ext cx="727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03DAD871-9C36-576F-DC17-E9F54884A6EE}"/>
                  </a:ext>
                </a:extLst>
              </p14:cNvPr>
              <p14:cNvContentPartPr/>
              <p14:nvPr/>
            </p14:nvContentPartPr>
            <p14:xfrm>
              <a:off x="1253760" y="4189540"/>
              <a:ext cx="1217880" cy="97200"/>
            </p14:xfrm>
          </p:contentPart>
        </mc:Choice>
        <mc:Fallback>
          <p:pic>
            <p:nvPicPr>
              <p:cNvPr id="17" name="Ink 16">
                <a:extLst>
                  <a:ext uri="{FF2B5EF4-FFF2-40B4-BE49-F238E27FC236}">
                    <a16:creationId xmlns:a16="http://schemas.microsoft.com/office/drawing/2014/main" id="{03DAD871-9C36-576F-DC17-E9F54884A6EE}"/>
                  </a:ext>
                </a:extLst>
              </p:cNvPr>
              <p:cNvPicPr/>
              <p:nvPr/>
            </p:nvPicPr>
            <p:blipFill>
              <a:blip r:embed="rId23"/>
              <a:stretch>
                <a:fillRect/>
              </a:stretch>
            </p:blipFill>
            <p:spPr>
              <a:xfrm>
                <a:off x="1236120" y="4171900"/>
                <a:ext cx="12535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48F10343-C00D-95E7-8613-15BF04313D60}"/>
                  </a:ext>
                </a:extLst>
              </p14:cNvPr>
              <p14:cNvContentPartPr/>
              <p14:nvPr/>
            </p14:nvContentPartPr>
            <p14:xfrm>
              <a:off x="973320" y="4442260"/>
              <a:ext cx="705960" cy="78480"/>
            </p14:xfrm>
          </p:contentPart>
        </mc:Choice>
        <mc:Fallback>
          <p:pic>
            <p:nvPicPr>
              <p:cNvPr id="18" name="Ink 17">
                <a:extLst>
                  <a:ext uri="{FF2B5EF4-FFF2-40B4-BE49-F238E27FC236}">
                    <a16:creationId xmlns:a16="http://schemas.microsoft.com/office/drawing/2014/main" id="{48F10343-C00D-95E7-8613-15BF04313D60}"/>
                  </a:ext>
                </a:extLst>
              </p:cNvPr>
              <p:cNvPicPr/>
              <p:nvPr/>
            </p:nvPicPr>
            <p:blipFill>
              <a:blip r:embed="rId25"/>
              <a:stretch>
                <a:fillRect/>
              </a:stretch>
            </p:blipFill>
            <p:spPr>
              <a:xfrm>
                <a:off x="955680" y="4424260"/>
                <a:ext cx="741600" cy="114120"/>
              </a:xfrm>
              <a:prstGeom prst="rect">
                <a:avLst/>
              </a:prstGeom>
            </p:spPr>
          </p:pic>
        </mc:Fallback>
      </mc:AlternateContent>
    </p:spTree>
    <p:extLst>
      <p:ext uri="{BB962C8B-B14F-4D97-AF65-F5344CB8AC3E}">
        <p14:creationId xmlns:p14="http://schemas.microsoft.com/office/powerpoint/2010/main" val="640014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5262BD4-C8EA-3A2B-92BB-831F7B664398}"/>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985EC2B-1114-6B86-F3A7-2D73EE7CE9F0}"/>
              </a:ext>
            </a:extLst>
          </p:cNvPr>
          <p:cNvSpPr/>
          <p:nvPr/>
        </p:nvSpPr>
        <p:spPr>
          <a:xfrm>
            <a:off x="0" y="0"/>
            <a:ext cx="9715500" cy="6104934"/>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1AC63A9-EC2B-62DC-3854-2502FA736938}"/>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9F55F738-B1AD-E3CC-3B5D-18ED991F0A6F}"/>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3AA3C0B7-8787-DE7D-A4B8-01736CBD03EB}"/>
              </a:ext>
            </a:extLst>
          </p:cNvPr>
          <p:cNvSpPr txBox="1"/>
          <p:nvPr/>
        </p:nvSpPr>
        <p:spPr>
          <a:xfrm>
            <a:off x="461822" y="291401"/>
            <a:ext cx="8791856" cy="5078313"/>
          </a:xfrm>
          <a:prstGeom prst="rect">
            <a:avLst/>
          </a:prstGeom>
          <a:noFill/>
        </p:spPr>
        <p:txBody>
          <a:bodyPr wrap="square">
            <a:spAutoFit/>
          </a:bodyPr>
          <a:lstStyle/>
          <a:p>
            <a:pPr rtl="0"/>
            <a:r>
              <a:rPr lang="en-US" sz="1800" b="1" i="0" u="none" strike="noStrike">
                <a:solidFill>
                  <a:srgbClr val="FFC000"/>
                </a:solidFill>
                <a:effectLst/>
                <a:latin typeface="Arial" panose="020B0604020202020204" pitchFamily="34" charset="0"/>
              </a:rPr>
              <a:t>Targum Jonathan son of Uziel Isaiah 55:7-13</a:t>
            </a:r>
            <a:endParaRPr lang="en-US" b="0">
              <a:solidFill>
                <a:srgbClr val="FFC000"/>
              </a:solidFill>
              <a:effectLst/>
            </a:endParaRPr>
          </a:p>
          <a:p>
            <a:pPr rtl="0"/>
            <a:r>
              <a:rPr lang="en-US" sz="1800" b="0" i="0" u="none" strike="noStrike">
                <a:solidFill>
                  <a:srgbClr val="FFC000"/>
                </a:solidFill>
                <a:effectLst/>
                <a:latin typeface="Arial" panose="020B0604020202020204" pitchFamily="34" charset="0"/>
              </a:rPr>
              <a:t>55:7 Let the wicked forsake his way of wickedness, and the man of violence his thoughts, and let him return to the worship of the Lord, and He will have mercy upon him; and unto the fear of our God, for He will abundantly pardon. 55:8 For your thoughts are not as my thoughts, and your ways are not right, as the ways of my goodness, saith the Lord. 55:9 For as the heavens are higher than the earth, thus are my ways better than your ways, and my thoughts better than your thoughts. </a:t>
            </a:r>
            <a:r>
              <a:rPr lang="en-US" sz="1800" b="0" i="0" u="none" strike="noStrike">
                <a:solidFill>
                  <a:srgbClr val="92D050"/>
                </a:solidFill>
                <a:effectLst/>
                <a:latin typeface="Arial" panose="020B0604020202020204" pitchFamily="34" charset="0"/>
              </a:rPr>
              <a:t>55:10 For as the rain cometh down, and the snow from heaven, and it is impossible that it should return thither, but watereth the earth, and maketh it to sprout, and to be fruitful, that it may give sufficient grain of seed to the sower, and food sufficient to the eater: 55:Thus shall be the word of my kindness, which proceeds from my presence, it is not possible that it shall return to my presence void, but it shall accomplish that which I please, and shall prosper in the thing whereto I sent it. 55:12 For ye shall go out with joy from among the nations, and with peace ye shall be carried to your land: the mountains and the hills shall rejoice before you with praise, and all the trees of the field shall clap with their branches. 55:13 Instead of the wicked the righteous shall rise up, and instead of sinners shall rise up those that fear sin: and it shall be before the Lord for a name, for an everlasting sign, that shall not cease. (TgJ)</a:t>
            </a:r>
            <a:endParaRPr lang="en-US" b="0">
              <a:solidFill>
                <a:srgbClr val="92D05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0E958B36-FB98-304D-1B2C-8A6FEC998DC5}"/>
                  </a:ext>
                </a:extLst>
              </p14:cNvPr>
              <p14:cNvContentPartPr/>
              <p14:nvPr/>
            </p14:nvContentPartPr>
            <p14:xfrm>
              <a:off x="3132240" y="1391980"/>
              <a:ext cx="26280" cy="7560"/>
            </p14:xfrm>
          </p:contentPart>
        </mc:Choice>
        <mc:Fallback>
          <p:pic>
            <p:nvPicPr>
              <p:cNvPr id="3" name="Ink 2">
                <a:extLst>
                  <a:ext uri="{FF2B5EF4-FFF2-40B4-BE49-F238E27FC236}">
                    <a16:creationId xmlns:a16="http://schemas.microsoft.com/office/drawing/2014/main" id="{0E958B36-FB98-304D-1B2C-8A6FEC998DC5}"/>
                  </a:ext>
                </a:extLst>
              </p:cNvPr>
              <p:cNvPicPr/>
              <p:nvPr/>
            </p:nvPicPr>
            <p:blipFill>
              <a:blip r:embed="rId5"/>
              <a:stretch>
                <a:fillRect/>
              </a:stretch>
            </p:blipFill>
            <p:spPr>
              <a:xfrm>
                <a:off x="3114240" y="1374340"/>
                <a:ext cx="619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5464B611-C19A-560C-098C-CC4F7CA8DF2C}"/>
                  </a:ext>
                </a:extLst>
              </p14:cNvPr>
              <p14:cNvContentPartPr/>
              <p14:nvPr/>
            </p14:nvContentPartPr>
            <p14:xfrm>
              <a:off x="5604720" y="3703900"/>
              <a:ext cx="28440" cy="11880"/>
            </p14:xfrm>
          </p:contentPart>
        </mc:Choice>
        <mc:Fallback>
          <p:pic>
            <p:nvPicPr>
              <p:cNvPr id="5" name="Ink 4">
                <a:extLst>
                  <a:ext uri="{FF2B5EF4-FFF2-40B4-BE49-F238E27FC236}">
                    <a16:creationId xmlns:a16="http://schemas.microsoft.com/office/drawing/2014/main" id="{5464B611-C19A-560C-098C-CC4F7CA8DF2C}"/>
                  </a:ext>
                </a:extLst>
              </p:cNvPr>
              <p:cNvPicPr/>
              <p:nvPr/>
            </p:nvPicPr>
            <p:blipFill>
              <a:blip r:embed="rId7"/>
              <a:stretch>
                <a:fillRect/>
              </a:stretch>
            </p:blipFill>
            <p:spPr>
              <a:xfrm>
                <a:off x="5587080" y="3685900"/>
                <a:ext cx="640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3BB09EBD-4A32-8B68-278C-CA64FDAF6D1A}"/>
                  </a:ext>
                </a:extLst>
              </p14:cNvPr>
              <p14:cNvContentPartPr/>
              <p14:nvPr/>
            </p14:nvContentPartPr>
            <p14:xfrm>
              <a:off x="8670120" y="3874180"/>
              <a:ext cx="89280" cy="11880"/>
            </p14:xfrm>
          </p:contentPart>
        </mc:Choice>
        <mc:Fallback>
          <p:pic>
            <p:nvPicPr>
              <p:cNvPr id="7" name="Ink 6">
                <a:extLst>
                  <a:ext uri="{FF2B5EF4-FFF2-40B4-BE49-F238E27FC236}">
                    <a16:creationId xmlns:a16="http://schemas.microsoft.com/office/drawing/2014/main" id="{3BB09EBD-4A32-8B68-278C-CA64FDAF6D1A}"/>
                  </a:ext>
                </a:extLst>
              </p:cNvPr>
              <p:cNvPicPr/>
              <p:nvPr/>
            </p:nvPicPr>
            <p:blipFill>
              <a:blip r:embed="rId9"/>
              <a:stretch>
                <a:fillRect/>
              </a:stretch>
            </p:blipFill>
            <p:spPr>
              <a:xfrm>
                <a:off x="8652480" y="3856180"/>
                <a:ext cx="1249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4FE626E9-015F-6A8C-3AE5-6F2AD17F508B}"/>
                  </a:ext>
                </a:extLst>
              </p14:cNvPr>
              <p14:cNvContentPartPr/>
              <p14:nvPr/>
            </p14:nvContentPartPr>
            <p14:xfrm>
              <a:off x="6220320" y="4542340"/>
              <a:ext cx="13680" cy="9000"/>
            </p14:xfrm>
          </p:contentPart>
        </mc:Choice>
        <mc:Fallback>
          <p:pic>
            <p:nvPicPr>
              <p:cNvPr id="9" name="Ink 8">
                <a:extLst>
                  <a:ext uri="{FF2B5EF4-FFF2-40B4-BE49-F238E27FC236}">
                    <a16:creationId xmlns:a16="http://schemas.microsoft.com/office/drawing/2014/main" id="{4FE626E9-015F-6A8C-3AE5-6F2AD17F508B}"/>
                  </a:ext>
                </a:extLst>
              </p:cNvPr>
              <p:cNvPicPr/>
              <p:nvPr/>
            </p:nvPicPr>
            <p:blipFill>
              <a:blip r:embed="rId11"/>
              <a:stretch>
                <a:fillRect/>
              </a:stretch>
            </p:blipFill>
            <p:spPr>
              <a:xfrm>
                <a:off x="6202680" y="4524700"/>
                <a:ext cx="49320" cy="44640"/>
              </a:xfrm>
              <a:prstGeom prst="rect">
                <a:avLst/>
              </a:prstGeom>
            </p:spPr>
          </p:pic>
        </mc:Fallback>
      </mc:AlternateContent>
    </p:spTree>
    <p:extLst>
      <p:ext uri="{BB962C8B-B14F-4D97-AF65-F5344CB8AC3E}">
        <p14:creationId xmlns:p14="http://schemas.microsoft.com/office/powerpoint/2010/main" val="103687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23273</TotalTime>
  <Words>4121</Words>
  <Application>Microsoft Office PowerPoint</Application>
  <PresentationFormat>Widescreen</PresentationFormat>
  <Paragraphs>143</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142</cp:revision>
  <dcterms:created xsi:type="dcterms:W3CDTF">2021-02-18T19:11:41Z</dcterms:created>
  <dcterms:modified xsi:type="dcterms:W3CDTF">2024-11-14T12:34:20Z</dcterms:modified>
</cp:coreProperties>
</file>