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notesSlides/notesSlide10.xml" ContentType="application/vnd.openxmlformats-officedocument.presentationml.notesSlide+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notesSlides/notesSlide11.xml" ContentType="application/vnd.openxmlformats-officedocument.presentationml.notesSlide+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notesSlides/notesSlide12.xml" ContentType="application/vnd.openxmlformats-officedocument.presentationml.notesSlide+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notesSlides/notesSlide13.xml" ContentType="application/vnd.openxmlformats-officedocument.presentationml.notesSlide+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notesSlides/notesSlide14.xml" ContentType="application/vnd.openxmlformats-officedocument.presentationml.notesSlide+xml"/>
  <Override PartName="/ppt/ink/ink148.xml" ContentType="application/inkml+xml"/>
  <Override PartName="/ppt/ink/ink149.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1" r:id="rId2"/>
    <p:sldId id="265" r:id="rId3"/>
    <p:sldId id="268" r:id="rId4"/>
    <p:sldId id="283" r:id="rId5"/>
    <p:sldId id="272" r:id="rId6"/>
    <p:sldId id="282" r:id="rId7"/>
    <p:sldId id="284" r:id="rId8"/>
    <p:sldId id="271" r:id="rId9"/>
    <p:sldId id="285" r:id="rId10"/>
    <p:sldId id="286" r:id="rId11"/>
    <p:sldId id="287" r:id="rId12"/>
    <p:sldId id="288" r:id="rId13"/>
    <p:sldId id="289" r:id="rId14"/>
    <p:sldId id="29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CCC875-8378-46C7-85C3-1BFBD46C8940}" v="5" dt="2024-10-21T21:47:48.5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83" d="100"/>
          <a:sy n="83" d="100"/>
        </p:scale>
        <p:origin x="798" y="60"/>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8BCCC875-8378-46C7-85C3-1BFBD46C8940}"/>
    <pc:docChg chg="modSld">
      <pc:chgData name="Duane Miller" userId="086b8d4e5ca37aec" providerId="LiveId" clId="{8BCCC875-8378-46C7-85C3-1BFBD46C8940}" dt="2024-10-22T01:22:28.278" v="192" actId="207"/>
      <pc:docMkLst>
        <pc:docMk/>
      </pc:docMkLst>
      <pc:sldChg chg="setBg">
        <pc:chgData name="Duane Miller" userId="086b8d4e5ca37aec" providerId="LiveId" clId="{8BCCC875-8378-46C7-85C3-1BFBD46C8940}" dt="2024-10-21T21:47:48.515" v="4"/>
        <pc:sldMkLst>
          <pc:docMk/>
          <pc:sldMk cId="2832398454" sldId="265"/>
        </pc:sldMkLst>
      </pc:sldChg>
      <pc:sldChg chg="modSp mod setBg">
        <pc:chgData name="Duane Miller" userId="086b8d4e5ca37aec" providerId="LiveId" clId="{8BCCC875-8378-46C7-85C3-1BFBD46C8940}" dt="2024-10-22T01:20:53.776" v="18" actId="207"/>
        <pc:sldMkLst>
          <pc:docMk/>
          <pc:sldMk cId="2153912712" sldId="268"/>
        </pc:sldMkLst>
        <pc:spChg chg="mod">
          <ac:chgData name="Duane Miller" userId="086b8d4e5ca37aec" providerId="LiveId" clId="{8BCCC875-8378-46C7-85C3-1BFBD46C8940}" dt="2024-10-22T01:20:53.776" v="18" actId="207"/>
          <ac:spMkLst>
            <pc:docMk/>
            <pc:sldMk cId="2153912712" sldId="268"/>
            <ac:spMk id="7" creationId="{4426F626-7A1A-43A8-B380-D11D76D34155}"/>
          </ac:spMkLst>
        </pc:spChg>
      </pc:sldChg>
      <pc:sldChg chg="modSp mod setBg">
        <pc:chgData name="Duane Miller" userId="086b8d4e5ca37aec" providerId="LiveId" clId="{8BCCC875-8378-46C7-85C3-1BFBD46C8940}" dt="2024-10-22T01:21:38.766" v="108" actId="207"/>
        <pc:sldMkLst>
          <pc:docMk/>
          <pc:sldMk cId="1512310284" sldId="271"/>
        </pc:sldMkLst>
        <pc:spChg chg="mod">
          <ac:chgData name="Duane Miller" userId="086b8d4e5ca37aec" providerId="LiveId" clId="{8BCCC875-8378-46C7-85C3-1BFBD46C8940}" dt="2024-10-22T01:21:38.766" v="108" actId="207"/>
          <ac:spMkLst>
            <pc:docMk/>
            <pc:sldMk cId="1512310284" sldId="271"/>
            <ac:spMk id="7" creationId="{4426F626-7A1A-43A8-B380-D11D76D34155}"/>
          </ac:spMkLst>
        </pc:spChg>
      </pc:sldChg>
      <pc:sldChg chg="modSp mod setBg">
        <pc:chgData name="Duane Miller" userId="086b8d4e5ca37aec" providerId="LiveId" clId="{8BCCC875-8378-46C7-85C3-1BFBD46C8940}" dt="2024-10-22T01:21:06.585" v="45" actId="207"/>
        <pc:sldMkLst>
          <pc:docMk/>
          <pc:sldMk cId="2799131102" sldId="272"/>
        </pc:sldMkLst>
        <pc:spChg chg="mod">
          <ac:chgData name="Duane Miller" userId="086b8d4e5ca37aec" providerId="LiveId" clId="{8BCCC875-8378-46C7-85C3-1BFBD46C8940}" dt="2024-10-22T01:21:06.585" v="45" actId="207"/>
          <ac:spMkLst>
            <pc:docMk/>
            <pc:sldMk cId="2799131102" sldId="272"/>
            <ac:spMk id="7" creationId="{4426F626-7A1A-43A8-B380-D11D76D34155}"/>
          </ac:spMkLst>
        </pc:spChg>
      </pc:sldChg>
      <pc:sldChg chg="modSp mod setBg modNotesTx">
        <pc:chgData name="Duane Miller" userId="086b8d4e5ca37aec" providerId="LiveId" clId="{8BCCC875-8378-46C7-85C3-1BFBD46C8940}" dt="2024-10-22T01:21:19.590" v="71" actId="6549"/>
        <pc:sldMkLst>
          <pc:docMk/>
          <pc:sldMk cId="4081184703" sldId="282"/>
        </pc:sldMkLst>
        <pc:spChg chg="mod">
          <ac:chgData name="Duane Miller" userId="086b8d4e5ca37aec" providerId="LiveId" clId="{8BCCC875-8378-46C7-85C3-1BFBD46C8940}" dt="2024-10-22T01:21:16.243" v="70" actId="207"/>
          <ac:spMkLst>
            <pc:docMk/>
            <pc:sldMk cId="4081184703" sldId="282"/>
            <ac:spMk id="6" creationId="{B2FD387F-92CC-4779-81C3-06BBC90B104F}"/>
          </ac:spMkLst>
        </pc:spChg>
      </pc:sldChg>
      <pc:sldChg chg="modSp mod setBg">
        <pc:chgData name="Duane Miller" userId="086b8d4e5ca37aec" providerId="LiveId" clId="{8BCCC875-8378-46C7-85C3-1BFBD46C8940}" dt="2024-10-22T01:21:00.238" v="32" actId="207"/>
        <pc:sldMkLst>
          <pc:docMk/>
          <pc:sldMk cId="1758378924" sldId="283"/>
        </pc:sldMkLst>
        <pc:spChg chg="mod">
          <ac:chgData name="Duane Miller" userId="086b8d4e5ca37aec" providerId="LiveId" clId="{8BCCC875-8378-46C7-85C3-1BFBD46C8940}" dt="2024-10-22T01:21:00.238" v="32" actId="207"/>
          <ac:spMkLst>
            <pc:docMk/>
            <pc:sldMk cId="1758378924" sldId="283"/>
            <ac:spMk id="6" creationId="{4827CBFB-CAA9-4DDF-A8B7-56ECBECE6EB6}"/>
          </ac:spMkLst>
        </pc:spChg>
      </pc:sldChg>
      <pc:sldChg chg="modSp mod setBg">
        <pc:chgData name="Duane Miller" userId="086b8d4e5ca37aec" providerId="LiveId" clId="{8BCCC875-8378-46C7-85C3-1BFBD46C8940}" dt="2024-10-22T01:21:26.255" v="84" actId="207"/>
        <pc:sldMkLst>
          <pc:docMk/>
          <pc:sldMk cId="807556254" sldId="284"/>
        </pc:sldMkLst>
        <pc:spChg chg="mod">
          <ac:chgData name="Duane Miller" userId="086b8d4e5ca37aec" providerId="LiveId" clId="{8BCCC875-8378-46C7-85C3-1BFBD46C8940}" dt="2024-10-22T01:21:26.255" v="84" actId="207"/>
          <ac:spMkLst>
            <pc:docMk/>
            <pc:sldMk cId="807556254" sldId="284"/>
            <ac:spMk id="6" creationId="{101FBD22-13DB-0E41-F0CE-32A9D234C624}"/>
          </ac:spMkLst>
        </pc:spChg>
      </pc:sldChg>
      <pc:sldChg chg="modSp mod setBg">
        <pc:chgData name="Duane Miller" userId="086b8d4e5ca37aec" providerId="LiveId" clId="{8BCCC875-8378-46C7-85C3-1BFBD46C8940}" dt="2024-10-22T01:21:46.785" v="122" actId="207"/>
        <pc:sldMkLst>
          <pc:docMk/>
          <pc:sldMk cId="3069170016" sldId="285"/>
        </pc:sldMkLst>
        <pc:spChg chg="mod">
          <ac:chgData name="Duane Miller" userId="086b8d4e5ca37aec" providerId="LiveId" clId="{8BCCC875-8378-46C7-85C3-1BFBD46C8940}" dt="2024-10-22T01:21:46.785" v="122" actId="207"/>
          <ac:spMkLst>
            <pc:docMk/>
            <pc:sldMk cId="3069170016" sldId="285"/>
            <ac:spMk id="6" creationId="{8538DAA2-DEED-F34C-2705-A906398ECD01}"/>
          </ac:spMkLst>
        </pc:spChg>
      </pc:sldChg>
      <pc:sldChg chg="modSp mod setBg">
        <pc:chgData name="Duane Miller" userId="086b8d4e5ca37aec" providerId="LiveId" clId="{8BCCC875-8378-46C7-85C3-1BFBD46C8940}" dt="2024-10-22T01:21:57.548" v="135" actId="14100"/>
        <pc:sldMkLst>
          <pc:docMk/>
          <pc:sldMk cId="503725620" sldId="286"/>
        </pc:sldMkLst>
        <pc:spChg chg="mod">
          <ac:chgData name="Duane Miller" userId="086b8d4e5ca37aec" providerId="LiveId" clId="{8BCCC875-8378-46C7-85C3-1BFBD46C8940}" dt="2024-10-22T01:21:57.548" v="135" actId="14100"/>
          <ac:spMkLst>
            <pc:docMk/>
            <pc:sldMk cId="503725620" sldId="286"/>
            <ac:spMk id="6" creationId="{9D0F66C4-C6E3-97CD-ADAC-0008E1E40302}"/>
          </ac:spMkLst>
        </pc:spChg>
      </pc:sldChg>
      <pc:sldChg chg="modSp mod setBg">
        <pc:chgData name="Duane Miller" userId="086b8d4e5ca37aec" providerId="LiveId" clId="{8BCCC875-8378-46C7-85C3-1BFBD46C8940}" dt="2024-10-22T01:22:04.451" v="149" actId="207"/>
        <pc:sldMkLst>
          <pc:docMk/>
          <pc:sldMk cId="802124357" sldId="287"/>
        </pc:sldMkLst>
        <pc:spChg chg="mod">
          <ac:chgData name="Duane Miller" userId="086b8d4e5ca37aec" providerId="LiveId" clId="{8BCCC875-8378-46C7-85C3-1BFBD46C8940}" dt="2024-10-22T01:22:04.451" v="149" actId="207"/>
          <ac:spMkLst>
            <pc:docMk/>
            <pc:sldMk cId="802124357" sldId="287"/>
            <ac:spMk id="6" creationId="{13CACFA7-32C3-DB72-E704-CBFC1A65786D}"/>
          </ac:spMkLst>
        </pc:spChg>
      </pc:sldChg>
      <pc:sldChg chg="modSp mod setBg">
        <pc:chgData name="Duane Miller" userId="086b8d4e5ca37aec" providerId="LiveId" clId="{8BCCC875-8378-46C7-85C3-1BFBD46C8940}" dt="2024-10-22T01:22:11.938" v="162" actId="207"/>
        <pc:sldMkLst>
          <pc:docMk/>
          <pc:sldMk cId="810230981" sldId="288"/>
        </pc:sldMkLst>
        <pc:spChg chg="mod">
          <ac:chgData name="Duane Miller" userId="086b8d4e5ca37aec" providerId="LiveId" clId="{8BCCC875-8378-46C7-85C3-1BFBD46C8940}" dt="2024-10-22T01:22:11.938" v="162" actId="207"/>
          <ac:spMkLst>
            <pc:docMk/>
            <pc:sldMk cId="810230981" sldId="288"/>
            <ac:spMk id="6" creationId="{1DC726C5-72E3-FF90-7972-C5A78396635F}"/>
          </ac:spMkLst>
        </pc:spChg>
      </pc:sldChg>
      <pc:sldChg chg="modSp mod setBg">
        <pc:chgData name="Duane Miller" userId="086b8d4e5ca37aec" providerId="LiveId" clId="{8BCCC875-8378-46C7-85C3-1BFBD46C8940}" dt="2024-10-22T01:22:20.954" v="176" actId="207"/>
        <pc:sldMkLst>
          <pc:docMk/>
          <pc:sldMk cId="1635442901" sldId="289"/>
        </pc:sldMkLst>
        <pc:spChg chg="mod">
          <ac:chgData name="Duane Miller" userId="086b8d4e5ca37aec" providerId="LiveId" clId="{8BCCC875-8378-46C7-85C3-1BFBD46C8940}" dt="2024-10-22T01:22:20.954" v="176" actId="207"/>
          <ac:spMkLst>
            <pc:docMk/>
            <pc:sldMk cId="1635442901" sldId="289"/>
            <ac:spMk id="6" creationId="{AC4EAA58-0607-FB25-BDCF-8FAD285FA051}"/>
          </ac:spMkLst>
        </pc:spChg>
      </pc:sldChg>
      <pc:sldChg chg="modSp mod setBg">
        <pc:chgData name="Duane Miller" userId="086b8d4e5ca37aec" providerId="LiveId" clId="{8BCCC875-8378-46C7-85C3-1BFBD46C8940}" dt="2024-10-22T01:22:28.278" v="192" actId="207"/>
        <pc:sldMkLst>
          <pc:docMk/>
          <pc:sldMk cId="3717712583" sldId="290"/>
        </pc:sldMkLst>
        <pc:spChg chg="mod">
          <ac:chgData name="Duane Miller" userId="086b8d4e5ca37aec" providerId="LiveId" clId="{8BCCC875-8378-46C7-85C3-1BFBD46C8940}" dt="2024-10-22T01:22:28.278" v="192" actId="207"/>
          <ac:spMkLst>
            <pc:docMk/>
            <pc:sldMk cId="3717712583" sldId="290"/>
            <ac:spMk id="6" creationId="{280075B9-9558-36E8-0319-FA93A8BA592B}"/>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43:03.921"/>
    </inkml:context>
    <inkml:brush xml:id="br0">
      <inkml:brushProperty name="width" value="0.1" units="cm"/>
      <inkml:brushProperty name="height" value="0.1" units="cm"/>
      <inkml:brushProperty name="color" value="#E71224"/>
    </inkml:brush>
  </inkml:definitions>
  <inkml:trace contextRef="#ctx0" brushRef="#br0">1 21 455 0 0,'6'-1'63'0'0,"0"0"0"0"0,0 0 0 0 0,0 0 0 0 0,0 1 0 0 0,11 1 0 0 0,-5-1 754 0 0,2 0-492 0 0,1-1 0 0 0,-1 0 0 0 0,0 0-1 0 0,24-7 1 0 0,-37 7-321 0 0,23-4 55 0 0,-23 5-63 0 0,0 0 1 0 0,0 0-1 0 0,0 0 1 0 0,0 0-1 0 0,0 0 1 0 0,1 0-1 0 0,-1 0 1 0 0,0 0-1 0 0,0 1 1 0 0,0-1-1 0 0,0 0 1 0 0,0 1 0 0 0,0-1-1 0 0,1 1 1 0 0,-1-1-1 0 0,0 1 1 0 0,1 1-1 0 0,2 1-231 0 0,2-3-885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1:59.354"/>
    </inkml:context>
    <inkml:brush xml:id="br0">
      <inkml:brushProperty name="width" value="0.1" units="cm"/>
      <inkml:brushProperty name="height" value="0.1" units="cm"/>
      <inkml:brushProperty name="color" value="#E71224"/>
    </inkml:brush>
  </inkml:definitions>
  <inkml:trace contextRef="#ctx0" brushRef="#br0">796 232 5063 0 0,'-5'-18'137'0'0,"-1"1"0"0"0,-1 1-1 0 0,-12-23 1 0 0,18 38-114 0 0,1 0 0 0 0,-1 0 0 0 0,1 0-1 0 0,-1 0 1 0 0,1 0 0 0 0,-1 0 0 0 0,1 0 0 0 0,-1 0 0 0 0,1 0 0 0 0,0-1-1 0 0,0 1 1 0 0,0 0 0 0 0,-1 0 0 0 0,1 0 0 0 0,0 0 0 0 0,0 0 0 0 0,1 0-1 0 0,-1-1 1 0 0,0 1 0 0 0,0 0 0 0 0,0 0 0 0 0,1 0 0 0 0,-1 0-1 0 0,1 0 1 0 0,-1 0 0 0 0,1 0 0 0 0,-1 0 0 0 0,1 0 0 0 0,-1 0 0 0 0,1 0-1 0 0,0 0 1 0 0,0 1 0 0 0,-1-1 0 0 0,3-1 0 0 0,9-16-736 0 0,-7 10 684 0 0,-4 8 68 0 0,-1-1 1 0 0,1 1-1 0 0,0-1 0 0 0,-1 0 1 0 0,1 0-1 0 0,-1 1 1 0 0,1-1-1 0 0,-1 0 0 0 0,1 0 1 0 0,-1 0-1 0 0,0 0 1 0 0,1 1-1 0 0,-1-1 1 0 0,0 0-1 0 0,0 0 0 0 0,1 0 1 0 0,-1 0-1 0 0,0 0 1 0 0,0 0-1 0 0,0-1 0 0 0,-2 4 170 0 0,0 0-1 0 0,0 0 1 0 0,1 0-1 0 0,-1 0 0 0 0,1 0 1 0 0,-3 5-1 0 0,3-3-201 0 0,-1 0-1 0 0,1 0 1 0 0,-1-1 0 0 0,0 1-1 0 0,0 0 1 0 0,0-1 0 0 0,-1 1-1 0 0,1-1 1 0 0,-1 0 0 0 0,0 0-1 0 0,0 0 1 0 0,0 0 0 0 0,0 0-1 0 0,-1-1 1 0 0,1 1 0 0 0,-1-1-1 0 0,1 0 1 0 0,-1 0 0 0 0,-5 2-1 0 0,0-2 7 0 0,-1 1-1 0 0,0-2 0 0 0,0 1 1 0 0,0-1-1 0 0,0-1 0 0 0,-1 1 1 0 0,1-2-1 0 0,-12-1 0 0 0,16 2 35 0 0,-16-1 101 0 0,1-1 0 0 0,-1-1 0 0 0,1-1 0 0 0,0-1 1 0 0,0-1-1 0 0,0 0 0 0 0,-26-13 0 0 0,40 15-85 0 0,0 1 0 0 0,0 0 0 0 0,0 1 1 0 0,0-1-1 0 0,-1 1 0 0 0,1 1 0 0 0,-1 0 0 0 0,1 0 0 0 0,-1 0 0 0 0,0 1 1 0 0,1 0-1 0 0,-1 0 0 0 0,0 1 0 0 0,1 0 0 0 0,-1 1 0 0 0,1-1 0 0 0,0 1 1 0 0,-1 1-1 0 0,1-1 0 0 0,0 1 0 0 0,0 1 0 0 0,0-1 0 0 0,1 1 0 0 0,-1 0 1 0 0,1 1-1 0 0,0 0 0 0 0,-6 5 0 0 0,-6 7-9 0 0,1 1 0 0 0,0 1 0 0 0,1 0 1 0 0,1 1-1 0 0,1 0 0 0 0,1 2 0 0 0,1-1 0 0 0,1 2 0 0 0,-13 34 1 0 0,12-23-78 0 0,2 1-1 0 0,2 0 1 0 0,1 0 0 0 0,2 0 0 0 0,1 1 0 0 0,1 36 0 0 0,15 148 67 0 0,-7-178 4 0 0,3-1 0 0 0,1-1-1 0 0,19 52 1 0 0,-24-81-41 0 0,0-1 1 0 0,1 1 0 0 0,0-1-1 0 0,1 0 1 0 0,0-1 0 0 0,0 1 0 0 0,1-1-1 0 0,9 8 1 0 0,-12-13 0 0 0,0 0 0 0 0,1 0 1 0 0,0-1-1 0 0,0 1 0 0 0,0-1 1 0 0,0 0-1 0 0,0-1 0 0 0,1 1 1 0 0,-1-1-1 0 0,1 0 0 0 0,-1-1 1 0 0,1 1-1 0 0,0-1 0 0 0,0 0 0 0 0,-1 0 1 0 0,1-1-1 0 0,7 0 0 0 0,1-1 39 0 0,-1-1 0 0 0,0 0-1 0 0,0-1 1 0 0,0-1 0 0 0,0 0-1 0 0,24-11 1 0 0,71-45 173 0 0,-96 53-199 0 0,60-37 70 0 0,127-103 0 0 0,-167 119-54 0 0,-2-1-1 0 0,-1-1 0 0 0,-2-2 1 0 0,-1 0-1 0 0,43-71 0 0 0,-61 89-14 0 0,-1-1 0 0 0,0 0 0 0 0,-1 0-1 0 0,-1-1 1 0 0,-1 1 0 0 0,0-1 0 0 0,-1 0 0 0 0,0 0-1 0 0,-2-1 1 0 0,0 1 0 0 0,0-1 0 0 0,-2 1-1 0 0,0 0 1 0 0,-1-1 0 0 0,0 1 0 0 0,-1 0 0 0 0,-1 0-1 0 0,-1 1 1 0 0,0-1 0 0 0,-9-17 0 0 0,4 13 32 0 0,0 1 0 0 0,-2 0 0 0 0,0 0 0 0 0,-1 1 1 0 0,0 0-1 0 0,-2 2 0 0 0,0-1 0 0 0,-1 2 0 0 0,0 0 1 0 0,-1 1-1 0 0,-1 0 0 0 0,0 2 0 0 0,-40-21 0 0 0,26 18 54 0 0,-1 2 0 0 0,0 1-1 0 0,-1 1 1 0 0,0 2 0 0 0,-53-7-1 0 0,64 13-94 0 0,1 2 0 0 0,-1 0 0 0 0,0 1 0 0 0,0 1 0 0 0,0 2-1 0 0,0 0 1 0 0,0 1 0 0 0,1 1 0 0 0,-33 13 0 0 0,42-13-86 0 0,0 1 1 0 0,-15 11 0 0 0,-23 20-166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07:33.708"/>
    </inkml:context>
    <inkml:brush xml:id="br0">
      <inkml:brushProperty name="width" value="0.1" units="cm"/>
      <inkml:brushProperty name="height" value="0.1" units="cm"/>
      <inkml:brushProperty name="color" value="#F4F91B"/>
    </inkml:brush>
  </inkml:definitions>
  <inkml:trace contextRef="#ctx0" brushRef="#br0">954 18 1375 0 0,'0'0'-2'0'0,"0"0"-1"0"0,1 0 0 0 0,-1 0 1 0 0,1 0-1 0 0,-1 0 0 0 0,0 0 1 0 0,1 0-1 0 0,-1 0 0 0 0,0 0 1 0 0,1 0-1 0 0,-1 0 0 0 0,1-1 1 0 0,-1 1-1 0 0,0 0 0 0 0,1 0 0 0 0,-1-1 1 0 0,0 1-1 0 0,0 0 0 0 0,1 0 1 0 0,-1-1-1 0 0,0 1 0 0 0,1 0 1 0 0,-1 0-1 0 0,0-1 0 0 0,0 1 1 0 0,0-1-1 0 0,1 0 0 0 0,-1 1 97 0 0,0 0-1 0 0,0 0 1 0 0,0-1-1 0 0,1 1 0 0 0,-1 0 1 0 0,0-1-1 0 0,0 1 1 0 0,0 0-1 0 0,1 0 1 0 0,-1-1-1 0 0,0 1 1 0 0,0 0-1 0 0,1 0 1 0 0,-1 0-1 0 0,0-1 0 0 0,0 1 1 0 0,1 0-1 0 0,-1 0 1 0 0,0 0-1 0 0,1 0 1 0 0,-1 0-1 0 0,0-1 1 0 0,1 1-1 0 0,-1 0 0 0 0,0 0 1 0 0,1 0-1 0 0,0 0 1 0 0,-2 0-63 0 0,1 0 0 0 0,0 0 0 0 0,0 0 1 0 0,0 0-1 0 0,0 0 0 0 0,-1 0 0 0 0,1 0 0 0 0,0 0 1 0 0,0 0-1 0 0,0 0 0 0 0,0 0 0 0 0,-1 0 0 0 0,1 0 1 0 0,0 0-1 0 0,0 0 0 0 0,0 0 0 0 0,0 0 0 0 0,0 0 1 0 0,-1 0-1 0 0,1 0 0 0 0,0-1 0 0 0,0 1 0 0 0,0 0 1 0 0,0 0-1 0 0,0 0 0 0 0,0 0 0 0 0,0 0 0 0 0,-1 0 1 0 0,1-1-1 0 0,0 1 0 0 0,0 0 0 0 0,0 0 0 0 0,0 0 1 0 0,0 0-1 0 0,0 0 0 0 0,0-1 0 0 0,0 1 1 0 0,0 0-1 0 0,0 0 0 0 0,0 0 0 0 0,0 0 0 0 0,0-1 1 0 0,0 1-1 0 0,0 0 0 0 0,0 0 0 0 0,0 0 0 0 0,0 0 1 0 0,0-1-1 0 0,0 1 0 0 0,0 0 0 0 0,0 0 0 0 0,0 0 1 0 0,0 0-1 0 0,0-1 0 0 0,1 1 0 0 0,-1 0 0 0 0,0 0 1 0 0,0 0-1 0 0,0 0 0 0 0,0 0 0 0 0,0 0 0 0 0,0 0 1 0 0,1-1-1 0 0,-1 1 0 0 0,0 0 0 0 0,0 0 0 0 0,-12 3 520 0 0,-1 1 0 0 0,-21 10-1 0 0,20-7-148 0 0,-28 7 0 0 0,-14 0 545 0 0,-1-3 0 0 0,-77 5-1 0 0,87-13-794 0 0,1-2 0 0 0,-1-2 0 0 0,1-2 0 0 0,-1-2 0 0 0,-48-12 0 0 0,53 5-103 0 0,8 2 4 0 0,-1 2 0 0 0,-48-6 0 0 0,77 13-403 0 0,0 1-1 0 0,1 0 0 0 0,-1 0 1 0 0,0 0-1 0 0,0 1 0 0 0,1 0 1 0 0,-1 0-1 0 0,0 0 0 0 0,-7 4 1 0 0,-6 5-3488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07:35.681"/>
    </inkml:context>
    <inkml:brush xml:id="br0">
      <inkml:brushProperty name="width" value="0.1" units="cm"/>
      <inkml:brushProperty name="height" value="0.1" units="cm"/>
      <inkml:brushProperty name="color" value="#F4F91B"/>
    </inkml:brush>
  </inkml:definitions>
  <inkml:trace contextRef="#ctx0" brushRef="#br0">4936 200 919 0 0,'2'-1'181'0'0,"-1"1"-1"0"0,1 0 0 0 0,0-1 0 0 0,0 0 0 0 0,-1 1 0 0 0,1-1 0 0 0,0 0 0 0 0,-1 0 0 0 0,1 0 0 0 0,0 0 0 0 0,1-2 0 0 0,-2 3-130 0 0,-1 0 0 0 0,1-1-1 0 0,-1 1 1 0 0,1 0 0 0 0,-1-1 0 0 0,0 1-1 0 0,1 0 1 0 0,-1-1 0 0 0,1 1 0 0 0,-1-1-1 0 0,0 1 1 0 0,1-1 0 0 0,-1 1 0 0 0,0-1-1 0 0,0 1 1 0 0,1-1 0 0 0,-1 0-1 0 0,0 1 1 0 0,0-1 0 0 0,0 1 0 0 0,0-1-1 0 0,0 1 1 0 0,0-1 0 0 0,0 0 0 0 0,0 1-1 0 0,0-1 1 0 0,0 1 0 0 0,0-1 0 0 0,0 0-1 0 0,0 1 1 0 0,0-1 0 0 0,0 1 0 0 0,-1-1-1 0 0,1 1 1 0 0,0-1 0 0 0,0 1-1 0 0,-1-1 1 0 0,1 1 0 0 0,0-1 0 0 0,-1 0-1 0 0,-7-6 269 0 0,0 1 0 0 0,0-1 0 0 0,0 1 0 0 0,-1 1 0 0 0,1 0 0 0 0,-1 0 0 0 0,-1 1 0 0 0,1 0 0 0 0,-1 0 0 0 0,-18-4 0 0 0,7 4 73 0 0,0 1 0 0 0,-1 1 0 0 0,1 1-1 0 0,-26 1 1 0 0,-2 5-39 0 0,-56 11 0 0 0,56-7-178 0 0,-52 3 0 0 0,-15-12 582 0 0,-134-17-1 0 0,-15 0 590 0 0,227 15-1108 0 0,0-2 1 0 0,-44-9-1 0 0,-72-25 275 0 0,3 1-264 0 0,130 33-318 0 0,-1 1-1 0 0,1 0 0 0 0,-1 2 1 0 0,-23 1-1 0 0,29 2-1380 0 0,1 0 1 0 0,-1 0-1 0 0,-23 8 0 0 0,5 1-2081 0 0</inkml:trace>
  <inkml:trace contextRef="#ctx0" brushRef="#br0" timeOffset="1">2424 257 5151 0 0,'1'-13'242'0'0,"-1"10"423"0"0,-3 7-177 0 0,-1 1-499 0 0,3-4 25 0 0,-1 1-1 0 0,0 0 0 0 0,0-1 0 0 0,0 1 1 0 0,0-1-1 0 0,0 0 0 0 0,0 1 1 0 0,0-1-1 0 0,0 0 0 0 0,0 0 0 0 0,-1 0 1 0 0,1-1-1 0 0,0 1 0 0 0,-1 0 0 0 0,1-1 1 0 0,-1 0-1 0 0,1 1 0 0 0,0-1 1 0 0,-5-1-1 0 0,-5 0 243 0 0,1 0 0 0 0,0-1 0 0 0,-12-4 0 0 0,-6 0 628 0 0,-21 1-247 0 0,0 3 1 0 0,0 1-1 0 0,-85 11 1 0 0,-37 1-354 0 0,136-11-221 0 0,-187-6 626 0 0,-370-70 981 0 0,488 65-1567 0 0,-148 3 0 0 0,108 7-59 0 0,-65 3-1389 0 0,163 1 246 0 0,1 3 0 0 0,-69 17 0 0 0,60-7-3019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07:37.132"/>
    </inkml:context>
    <inkml:brush xml:id="br0">
      <inkml:brushProperty name="width" value="0.1" units="cm"/>
      <inkml:brushProperty name="height" value="0.1" units="cm"/>
      <inkml:brushProperty name="color" value="#F4F91B"/>
    </inkml:brush>
  </inkml:definitions>
  <inkml:trace contextRef="#ctx0" brushRef="#br0">3191 45 1839 0 0,'-15'21'2633'0'0,"14"-19"-2571"0"0,0 0 1 0 0,0-1-1 0 0,0 1 0 0 0,0 0 1 0 0,-1 0-1 0 0,1-1 1 0 0,0 1-1 0 0,-1-1 0 0 0,1 1 1 0 0,-1-1-1 0 0,0 0 0 0 0,1 1 1 0 0,-1-1-1 0 0,0 0 1 0 0,0 0-1 0 0,0 0 0 0 0,0-1 1 0 0,0 1-1 0 0,-2 0 0 0 0,-3 1 209 0 0,0-1 0 0 0,1-1 0 0 0,-1 1 0 0 0,0-1-1 0 0,0-1 1 0 0,-10 0 0 0 0,-42-12 1162 0 0,42 9-1108 0 0,-29-5 162 0 0,-1 2 1 0 0,0 2 0 0 0,-59 1-1 0 0,-2 0 135 0 0,-202-31-1 0 0,240 27-425 0 0,0 3 0 0 0,-100 5 0 0 0,66 2-81 0 0,-1-3 21 0 0,-172 6 210 0 0,58 32-217 0 0,147-22-73 0 0,-97 8-1 0 0,91-18-66 0 0,-278 11 332 0 0,111-33-118 0 0,-17 1-297 0 0,177 25-2449 0 0,67-7 1023 0 0,-26 3-2932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07:38.610"/>
    </inkml:context>
    <inkml:brush xml:id="br0">
      <inkml:brushProperty name="width" value="0.1" units="cm"/>
      <inkml:brushProperty name="height" value="0.1" units="cm"/>
      <inkml:brushProperty name="color" value="#F4F91B"/>
    </inkml:brush>
  </inkml:definitions>
  <inkml:trace contextRef="#ctx0" brushRef="#br0">2881 132 919 0 0,'-2'-1'-13'0'0,"0"1"0"0"0,0-1-1 0 0,0 1 1 0 0,1-1 0 0 0,-1 0-1 0 0,0 0 1 0 0,1 0 0 0 0,-4-1-1 0 0,-9-6 3884 0 0,4 4-3546 0 0,0-1 0 0 0,0 0 0 0 0,1-1 0 0 0,0 0 0 0 0,-10-8 1 0 0,10 7-77 0 0,0 1 0 0 0,-1 0 0 0 0,1 0 1 0 0,-1 1-1 0 0,-12-5 0 0 0,-6 2 186 0 0,-1 1-1 0 0,0 1 1 0 0,-34-3-1 0 0,-89 4 473 0 0,63 10-497 0 0,38 0-178 0 0,-42 1 144 0 0,-291 29 661 0 0,199 1-740 0 0,160-30-259 0 0,-204 23 208 0 0,127-19-148 0 0,-536 49 571 0 0,377-58-202 0 0,77-3-1205 0 0,63 8-2803 0 0,72-1-893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07:40.296"/>
    </inkml:context>
    <inkml:brush xml:id="br0">
      <inkml:brushProperty name="width" value="0.1" units="cm"/>
      <inkml:brushProperty name="height" value="0.1" units="cm"/>
      <inkml:brushProperty name="color" value="#F4F91B"/>
    </inkml:brush>
  </inkml:definitions>
  <inkml:trace contextRef="#ctx0" brushRef="#br0">2517 7 919 0 0,'-1'-1'146'0'0,"0"0"-1"0"0,-1 1 0 0 0,1-1 0 0 0,0 0 0 0 0,-1 1 0 0 0,1-1 0 0 0,-1 1 0 0 0,1-1 0 0 0,-1 1 0 0 0,0 0 0 0 0,1 0 0 0 0,-1 0 0 0 0,-2 0 0 0 0,-24 1 1108 0 0,20 0-1394 0 0,-58 6 1499 0 0,-86 21 0 0 0,125-22-1067 0 0,-609 98 2655 0 0,447-83-1994 0 0,-181 13 104 0 0,18-42-248 0 0,-52 2-274 0 0,342 11-922 0 0,-73 16 1 0 0,70-8-532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07:41.716"/>
    </inkml:context>
    <inkml:brush xml:id="br0">
      <inkml:brushProperty name="width" value="0.1" units="cm"/>
      <inkml:brushProperty name="height" value="0.1" units="cm"/>
      <inkml:brushProperty name="color" value="#F4F91B"/>
    </inkml:brush>
  </inkml:definitions>
  <inkml:trace contextRef="#ctx0" brushRef="#br0">2508 20 4951 0 0,'-8'-20'502'0'0,"-18"34"-100"0"0,16-11-136 0 0,1 0-1 0 0,-1-1 0 0 0,0 0 1 0 0,0-1-1 0 0,-15 1 0 0 0,-12 1 599 0 0,-138 30 1158 0 0,73-13-1548 0 0,7-5-53 0 0,-158 5 1 0 0,-98-25 767 0 0,248 2-811 0 0,-189-15 611 0 0,-48-30-372 0 0,275 43-607 0 0,0 3-1 0 0,1 4 1 0 0,-1 2 0 0 0,-66 13-1 0 0,16 4-635 0 0,37-2-3050 0 0,9 0-870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10:55.478"/>
    </inkml:context>
    <inkml:brush xml:id="br0">
      <inkml:brushProperty name="width" value="0.1" units="cm"/>
      <inkml:brushProperty name="height" value="0.1" units="cm"/>
      <inkml:brushProperty name="color" value="#F4F91B"/>
    </inkml:brush>
  </inkml:definitions>
  <inkml:trace contextRef="#ctx0" brushRef="#br0">4517 2100 6703 0 0,'-14'-20'387'0'0,"13"19"-348"0"0,1 1 0 0 0,0-1 0 0 0,0 1 0 0 0,-1-1 0 0 0,1 1 0 0 0,-1-1 0 0 0,1 1 0 0 0,0-1 0 0 0,-1 1 0 0 0,1-1 0 0 0,-1 1 0 0 0,1 0 0 0 0,-1-1 0 0 0,1 1 0 0 0,-1 0 0 0 0,1 0 1 0 0,-1-1-1 0 0,1 1 0 0 0,-1 0 0 0 0,0 0 0 0 0,1 0 0 0 0,-1 0 0 0 0,1-1 0 0 0,-1 1 0 0 0,0 0 0 0 0,1 0 0 0 0,-1 0 0 0 0,1 0 0 0 0,-1 1 0 0 0,0-1 0 0 0,1 0 0 0 0,-1 0 0 0 0,1 0 0 0 0,-1 0 0 0 0,1 1 0 0 0,-2-1 0 0 0,0 2 7 0 0,0 0 1 0 0,-1 0-1 0 0,1-1 0 0 0,-1 1 0 0 0,0-1 1 0 0,1 0-1 0 0,-1 0 0 0 0,0 0 0 0 0,0 0 1 0 0,0 0-1 0 0,1 0 0 0 0,-1-1 0 0 0,0 1 1 0 0,-5-1-1 0 0,-6 0 436 0 0,-26-3 1 0 0,15 1 311 0 0,-172-20 3719 0 0,138 13-4006 0 0,47 8-416 0 0,1-1-1 0 0,-1 0 1 0 0,0-1-1 0 0,1 0 1 0 0,0-1-1 0 0,-1 0 0 0 0,2-1 1 0 0,-1 0-1 0 0,0-1 1 0 0,1 0-1 0 0,0-1 1 0 0,-15-12-1 0 0,13 7 137 0 0,-2 1 1 0 0,0 0-1 0 0,0 2 0 0 0,0-1 0 0 0,-20-8 0 0 0,23 13-103 0 0,1 1 0 0 0,-1 0 0 0 0,0 1 0 0 0,0 0 0 0 0,0 1 0 0 0,0 0 0 0 0,0 1 0 0 0,0 0 0 0 0,-13 1 0 0 0,-159 23 376 0 0,125-14-131 0 0,-101 5 1 0 0,82-13-37 0 0,0 3 0 0 0,-113 20 0 0 0,-21 30 97 0 0,155-38-328 0 0,11-6 122 0 0,0-2-1 0 0,-1-2 0 0 0,0-2 0 0 0,0-1 0 0 0,-63-6 0 0 0,-24 1 181 0 0,79 3-244 0 0,0-2-1 0 0,0-3 0 0 0,-76-15 0 0 0,100 15-75 0 0,1 0-1 0 0,-1 2 0 0 0,1 1 0 0 0,-46 5 0 0 0,-36-2 65 0 0,15-3-10 0 0,60 2-75 0 0,-1-2 1 0 0,0-1 0 0 0,-63-12-1 0 0,14-8 189 0 0,-199-42 328 0 0,84 46-214 0 0,132 12-208 0 0,1-4 1 0 0,-115-32-1 0 0,153 35-79 0 0,-2-3 31 0 0,1-1 0 0 0,-41-21-1 0 0,59 25-67 0 0,8 5-14 0 0,0-1 1 0 0,1 0-1 0 0,0 0 0 0 0,0 0 0 0 0,0-1 0 0 0,0 0 1 0 0,0 1-1 0 0,0-1 0 0 0,1-1 0 0 0,0 1 1 0 0,0 0-1 0 0,-4-10 0 0 0,-3-5 104 0 0,-12-41 0 0 0,5 12-8 0 0,-6-7-47 0 0,0-1 83 0 0,-38-67 0 0 0,52 106-147 0 0,0 0-1 0 0,2-1 1 0 0,0 0-1 0 0,1 0 1 0 0,0-1 0 0 0,2 1-1 0 0,0-1 1 0 0,2 0 0 0 0,0-1-1 0 0,0-26 1 0 0,8-64 114 0 0,28-164 0 0 0,-29 242-125 0 0,79-363 115 0 0,-79 372-108 0 0,1 1 0 0 0,1 0 0 0 0,1 0 1 0 0,2 0-1 0 0,0 1 0 0 0,18-28 0 0 0,-22 41-9 0 0,1 0 0 0 0,0 1 0 0 0,1 0 0 0 0,0 0 0 0 0,0 1 0 0 0,0 0 0 0 0,1 1 0 0 0,0-1 0 0 0,0 2 0 0 0,17-8 0 0 0,-4 4 0 0 0,0 2 0 0 0,1 0 0 0 0,36-5 0 0 0,44-8 0 0 0,7-1 0 0 0,-79 18 0 0 0,-1 1 0 0 0,1 1 0 0 0,0 1 0 0 0,0 2 0 0 0,48 11 0 0 0,104 21-23 0 0,91 19-18 0 0,-141-22 41 0 0,87 16 0 0 0,118-19 0 0 0,-12-2 0 0 0,-303-23-24 0 0,0 0 0 0 0,0 2 0 0 0,37 14 0 0 0,-49-16 12 0 0,-1 1 1 0 0,-1 0-1 0 0,1 1 1 0 0,-1 0-1 0 0,0 0 0 0 0,-1 1 1 0 0,1 0-1 0 0,-1 1 0 0 0,0 0 1 0 0,7 10-1 0 0,-4-2-194 0 0,-1 1 0 0 0,0-1 0 0 0,-1 2 0 0 0,-1-1 0 0 0,10 34 0 0 0,17 96-6014 0 0,-29-119 3568 0 0,12 60-5688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10:56.586"/>
    </inkml:context>
    <inkml:brush xml:id="br0">
      <inkml:brushProperty name="width" value="0.1" units="cm"/>
      <inkml:brushProperty name="height" value="0.1" units="cm"/>
      <inkml:brushProperty name="color" value="#F4F91B"/>
    </inkml:brush>
  </inkml:definitions>
  <inkml:trace contextRef="#ctx0" brushRef="#br0">77 86 1375 0 0,'-9'-13'64'0'0,"-2"-2"8"0"0,-2 1-72 0 0,-2-1 0 0 0,4 2 0 0 0,1 3 0 0 0,3 5 192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11:01.212"/>
    </inkml:context>
    <inkml:brush xml:id="br0">
      <inkml:brushProperty name="width" value="0.1" units="cm"/>
      <inkml:brushProperty name="height" value="0.1" units="cm"/>
      <inkml:brushProperty name="color" value="#F4F91B"/>
    </inkml:brush>
  </inkml:definitions>
  <inkml:trace contextRef="#ctx0" brushRef="#br0">19989 1566 919 0 0,'1'-3'547'0'0,"-2"0"0"0"0,1 0-1 0 0,0 0 1 0 0,0 0-1 0 0,-1 0 1 0 0,0 0-1 0 0,0 0 1 0 0,1 0 0 0 0,-2 1-1 0 0,1-1 1 0 0,0 0-1 0 0,0 1 1 0 0,-1-1-1 0 0,0 1 1 0 0,1-1 0 0 0,-3-2-1 0 0,1 3-265 0 0,0-1 0 0 0,0 1 0 0 0,-1-1 0 0 0,1 1 0 0 0,0 0-1 0 0,-1 1 1 0 0,1-1 0 0 0,-1 0 0 0 0,0 1 0 0 0,-7-2 0 0 0,-6 0-296 0 0,0 1 1 0 0,0 1 0 0 0,-1 1-1 0 0,-26 2 1 0 0,24-1 744 0 0,-84 9 298 0 0,-10 0 56 0 0,-109-18 485 0 0,40 0-755 0 0,-18 10 19 0 0,113-4-471 0 0,-98-4 291 0 0,-105 7 91 0 0,1 27-359 0 0,-50-16 95 0 0,-6 1-37 0 0,306-8-420 0 0,-194 14 79 0 0,-107 4-69 0 0,122-5 79 0 0,-1-17 98 0 0,-251-10 86 0 0,355 8-50 0 0,-181-25 1 0 0,229 18-170 0 0,-175-3 32 0 0,-25-2-7 0 0,148-2-6 0 0,-131 2 0 0 0,129 15-56 0 0,-173-8 131 0 0,21 5 9 0 0,181 4-171 0 0,-97 15 30 0 0,130-10-31 0 0,-1-3 1 0 0,-76-2-1 0 0,-14-6-3 0 0,-5 0 54 0 0,-179 8 202 0 0,206 1-242 0 0,-73 7 0 0 0,-76 2 158 0 0,102-25-51 0 0,117 5-55 0 0,-2 2 1 0 0,-92 7-1 0 0,52 4-39 0 0,-121-8 0 0 0,51-10 97 0 0,-40 0 46 0 0,116 11-149 0 0,-129-3 84 0 0,69-6-51 0 0,-356 0 226 0 0,165 7-210 0 0,-167-5 198 0 0,135 6-202 0 0,264-3-18 0 0,-117 11 0 0 0,134-4-8 0 0,-114-10 0 0 0,79-1 1 0 0,-122 9 18 0 0,131 9-52 0 0,50-4-12 0 0,-135-3-1 0 0,115-8 33 0 0,-181 16 0 0 0,215-8-32 0 0,0-3 0 0 0,0-2 0 0 0,-85-13 0 0 0,96 9 13 0 0,-1 1 0 0 0,1 2-1 0 0,-1 2 1 0 0,-48 8 0 0 0,47-2-13 0 0,1-3 0 0 0,-1-1 0 0 0,1-3 0 0 0,-1-1 0 0 0,1-3 0 0 0,0-2 0 0 0,-54-15 0 0 0,45 7 32 0 0,-60-7 0 0 0,66 18-32 0 0,0 2 0 0 0,-79 8 0 0 0,84-2 0 0 0,-1-2 0 0 0,1-3 0 0 0,-68-8 0 0 0,19-2 0 0 0,10 2 0 0 0,29 3 0 0 0,-1 3 0 0 0,0 3 0 0 0,-66 7 0 0 0,11 0 0 0 0,-340 2 64 0 0,213 14-64 0 0,-48 1 0 0 0,143-27 21 0 0,-93 2 22 0 0,-115-5 21 0 0,121-12-64 0 0,171 12 0 0 0,-239-16 0 0 0,176 13 0 0 0,23 1 0 0 0,-38-3 0 0 0,80 5 0 0 0,-108 3 0 0 0,45 12 0 0 0,-177 10 0 0 0,232-17 0 0 0,0 3 0 0 0,1 2 0 0 0,-102 27 0 0 0,116-21 0 0 0,-103 12 0 0 0,107-23 0 0 0,0-3 0 0 0,0-1 0 0 0,-55-11 0 0 0,92 11 12 0 0,1 0 0 0 0,-1-1-1 0 0,1-1 1 0 0,-1 0 0 0 0,1 0-1 0 0,0-1 1 0 0,0 0 0 0 0,1-1 0 0 0,-11-7-1 0 0,-15-14 9 0 0,-51-34 152 0 0,78 56-158 0 0,0-1 0 0 0,1-1-1 0 0,-1 0 1 0 0,2 0 0 0 0,-1 0-1 0 0,1-1 1 0 0,0 1-1 0 0,1-2 1 0 0,0 1 0 0 0,0-1-1 0 0,0 1 1 0 0,1-1 0 0 0,1 0-1 0 0,-3-11 1 0 0,-4-15 54 0 0,3-1 1 0 0,-5-51-1 0 0,11 78-67 0 0,-6-83 76 0 0,-5-36 46 0 0,-14-27 5 0 0,22 122-119 0 0,0 0 0 0 0,3 0 0 0 0,0-1 1 0 0,2 1-1 0 0,2 0 0 0 0,7-38 0 0 0,-3 45-9 0 0,0 1 0 0 0,2 0 0 0 0,0 1 0 0 0,2 0 0 0 0,0 0 0 0 0,2 1 0 0 0,25-35 0 0 0,-32 52 0 0 0,0-1 0 0 0,1 1 0 0 0,-1 1 0 0 0,1-1 0 0 0,0 1 0 0 0,1 0 0 0 0,-1 1 0 0 0,1 0 0 0 0,0 0 0 0 0,16-5 0 0 0,-7 3 0 0 0,-1 2 0 0 0,2 0 0 0 0,-1 1 0 0 0,25-2 0 0 0,90 0 0 0 0,128 0 0 0 0,-236 5 0 0 0,-1 1 0 0 0,0 2 0 0 0,34 7 0 0 0,16 1 0 0 0,-12-2 0 0 0,32 1 0 0 0,-8-3 0 0 0,33 1 0 0 0,-54-8 0 0 0,96-2 0 0 0,-73-2-21 0 0,0 4-1 0 0,143 19 1 0 0,126 7 21 0 0,-190-17 0 0 0,34 17 0 0 0,10 0 0 0 0,-154-23 0 0 0,536 13 0 0 0,-295-21 842 0 0,-201 9-395 0 0,103 17-1 0 0,111 21-2205 0 0,-96-28 1759 0 0,-15-3 0 0 0,167 44 0 0 0,-303-50 0 0 0,82-4 0 0 0,-31-1 0 0 0,119 17 0 0 0,-115-7 0 0 0,-36-6 0 0 0,1-4 0 0 0,91-12 0 0 0,357-24 0 0 0,-21 8 0 0 0,-449 22 0 0 0,271-30 0 0 0,-236 28 0 0 0,137 6 0 0 0,2 0 0 0 0,298-53 0 0 0,-311 37 0 0 0,-74 8 0 0 0,208-8 0 0 0,-239 14 0 0 0,187-34 0 0 0,-201 21 0 0 0,103-4 0 0 0,-24 17 0 0 0,75-3 0 0 0,209-11 0 0 0,-210 10 0 0 0,146 9 0 0 0,-301 1 0 0 0,107-3 0 0 0,81 2 0 0 0,9 8 0 0 0,-219-8 0 0 0,355-13 0 0 0,-144-1 0 0 0,179 14 0 0 0,226 47 0 0 0,-589-39 0 0 0,373 4 0 0 0,169-30 0 0 0,-330 9 0 0 0,-182 3 0 0 0,334-21 0 0 0,-106 4 0 0 0,-7-13 0 0 0,-165 13 0 0 0,20 15 0 0 0,-53 4 0 0 0,35-11 0 0 0,167-5 0 0 0,-62 8 0 0 0,-194 5 0 0 0,273 16 0 0 0,-313-7 0 0 0,27 4 0 0 0,141 2 0 0 0,-152-12 0 0 0,176-1 0 0 0,-65 2 0 0 0,-134-3-18 0 0,-36 3 3 0 0,-1 0-1 0 0,43 3 1 0 0,-51 0 9 0 0,-1 1 0 0 0,1 0 0 0 0,-1 1 0 0 0,1 0 0 0 0,-1 1 0 0 0,0 1 0 0 0,-1 0 0 0 0,1 0 0 0 0,12 9 0 0 0,-14-7-9 0 0,0 0-1 0 0,-1 1 0 0 0,0 0 1 0 0,-1 0-1 0 0,0 1 1 0 0,0 0-1 0 0,-1 1 1 0 0,0-1-1 0 0,0 1 1 0 0,-1 1-1 0 0,-1-1 0 0 0,1 1 1 0 0,-2 0-1 0 0,0 0 1 0 0,0 1-1 0 0,-1-1 1 0 0,3 17-1 0 0,-4-17 11 0 0,9 48-66 0 0,7 93-1 0 0,-18-120 48 0 0,0-1-1 0 0,-2 1 1 0 0,-2-1 0 0 0,0 1-1 0 0,-3-1 1 0 0,-9 31-1 0 0,-7 2-41 0 0,-44 90 0 0 0,-44 54-113 0 0,58-112 149 0 0,6-6 20 0 0,-36 63-55 0 0,65-125 34 0 0,-1-1 0 0 0,-1-1-1 0 0,-31 33 1 0 0,-110 113-3457 0 0,133-137 1896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11:36.338"/>
    </inkml:context>
    <inkml:brush xml:id="br0">
      <inkml:brushProperty name="width" value="0.1" units="cm"/>
      <inkml:brushProperty name="height" value="0.1" units="cm"/>
      <inkml:brushProperty name="color" value="#66CC00"/>
    </inkml:brush>
  </inkml:definitions>
  <inkml:trace contextRef="#ctx0" brushRef="#br0">5062 1390 919 0 0,'-31'-18'286'0'0,"28"17"419"0"0,1 0 0 0 0,0 0 0 0 0,-1 0-1 0 0,1 1 1 0 0,-1-1 0 0 0,1 1 0 0 0,-1-1 0 0 0,1 1 0 0 0,-5 0 0 0 0,3 0-172 0 0,-1 1-1 0 0,1 0 1 0 0,0-1 0 0 0,-1 2 0 0 0,-3 0-1 0 0,-6 4-32 0 0,0 1 0 0 0,-18 11-1 0 0,6-2 1066 0 0,0-2-1029 0 0,-95 46 1508 0 0,105-54-1830 0 0,0 0 0 0 0,0-1-1 0 0,-1 0 1 0 0,1-1 0 0 0,-33 2 0 0 0,25-6 162 0 0,0-1 1 0 0,-36-8 0 0 0,16 3 171 0 0,21 4-273 0 0,0 1 1 0 0,0 1-1 0 0,-1 1 0 0 0,1 1 0 0 0,-29 6 1 0 0,-109 36 487 0 0,129-33-618 0 0,-43 9 215 0 0,-1-3 0 0 0,0-3 0 0 0,-100 5 0 0 0,59-5 299 0 0,-128 30 0 0 0,221-39-630 0 0,-82 13 253 0 0,-111 2 0 0 0,204-19-253 0 0,-157 5 469 0 0,69-3-331 0 0,60-3-17 0 0,-61-8 1 0 0,65 3 72 0 0,0 2 0 0 0,-52 3 0 0 0,-11 10-99 0 0,49-3-93 0 0,0-3 0 0 0,-77-3 0 0 0,65-3 63 0 0,-100 9 0 0 0,116-6-47 0 0,-1-1-1 0 0,-88-14 1 0 0,133 13-47 0 0,-281-17 76 0 0,63 6-24 0 0,208 11-50 0 0,-7-1 13 0 0,-1 0 1 0 0,0 2-1 0 0,-39 3 1 0 0,28 0-14 0 0,1-2-1 0 0,-1-1 1 0 0,-50-6-1 0 0,68 5 4 0 0,-101-13 44 0 0,94 10-19 0 0,0-1 1 0 0,0-1-1 0 0,-27-11 0 0 0,14 2 50 0 0,-48-22 110 0 0,23 5-154 0 0,-71-42 45 0 0,108 59-28 0 0,0-1 0 0 0,2 0 0 0 0,-32-34 0 0 0,44 41-34 0 0,0 0 1 0 0,0-1-1 0 0,1 0 0 0 0,1-1 0 0 0,-1 0 1 0 0,2 0-1 0 0,0 0 0 0 0,0-1 1 0 0,1 1-1 0 0,-3-14 0 0 0,-7-37-1 0 0,-19-106 81 0 0,28 124-77 0 0,2 0-1 0 0,2 0 1 0 0,7-68-1 0 0,30-130 83 0 0,-20 147-91 0 0,-6 36-13 0 0,2 0 0 0 0,3 0 0 0 0,35-86 0 0 0,-48 139 0 0 0,1 0 0 0 0,0 1 0 0 0,0-1 0 0 0,0 0 0 0 0,1 1 0 0 0,0 0 0 0 0,0 0 0 0 0,0 0 0 0 0,10-8 0 0 0,-10 10 0 0 0,0 1 0 0 0,1-1 0 0 0,-1 1 0 0 0,1 0 0 0 0,-1 0 0 0 0,1 0 0 0 0,0 1 0 0 0,0 0 0 0 0,0 0 0 0 0,0 0 0 0 0,-1 0 0 0 0,1 1 0 0 0,7 0 0 0 0,107 5-53 0 0,217 41 42 0 0,-206-34 11 0 0,55 6 0 0 0,-43-1 0 0 0,-37-7 0 0 0,9-1 0 0 0,-45-6 0 0 0,74 11 0 0 0,-66-5 0 0 0,1-3 0 0 0,112-7 0 0 0,-88-8 0 0 0,254-10 0 0 0,-29 11 0 0 0,-146-10 0 0 0,45-4 0 0 0,-152 18 0 0 0,79 6 0 0 0,-68 0 0 0 0,0-4 0 0 0,-1-3 0 0 0,107-21 0 0 0,144-38 0 0 0,-247 47 0 0 0,-33 7 0 0 0,0 3 0 0 0,80-1 0 0 0,-117 8 0 0 0,0 1 0 0 0,0 1 0 0 0,-1 1 0 0 0,1 0 0 0 0,-1 1 0 0 0,1 1 0 0 0,-1 1 0 0 0,-1 0 0 0 0,1 1 0 0 0,-1 1 0 0 0,26 17 0 0 0,-21-12 0 0 0,0-2 0 0 0,45 19 0 0 0,-47-24 0 0 0,-1 2 0 0 0,-1 0 0 0 0,0 1 0 0 0,0 1 0 0 0,24 18 0 0 0,-19-9 0 0 0,-1 1 0 0 0,27 33 0 0 0,-17-23 0 0 0,-25-26 0 0 0,-1 1 0 0 0,0 0 0 0 0,0 0 0 0 0,0 0 0 0 0,5 8 0 0 0,4 12 0 0 0,0 0 0 0 0,-2 1 0 0 0,-1 1 0 0 0,-1 0 0 0 0,7 28 0 0 0,3 15 0 0 0,9 36 0 0 0,-25-87 0 0 0,-1 1 0 0 0,-1-1 0 0 0,-1 33 0 0 0,-1-29 0 0 0,-2 0 0 0 0,-1 0 0 0 0,0 0 0 0 0,-2 0 0 0 0,-1 0 0 0 0,0-1 0 0 0,-2 0 0 0 0,-1 0 0 0 0,0-1 0 0 0,-2 0 0 0 0,0-1 0 0 0,-23 32 0 0 0,-112 105-273 0 0,37-44-6 0 0,71-66-609 0 0,-52 81-1 0 0,17-3-3049 0 0,32-50-4667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2:00.914"/>
    </inkml:context>
    <inkml:brush xml:id="br0">
      <inkml:brushProperty name="width" value="0.1" units="cm"/>
      <inkml:brushProperty name="height" value="0.1" units="cm"/>
      <inkml:brushProperty name="color" value="#E71224"/>
    </inkml:brush>
  </inkml:definitions>
  <inkml:trace contextRef="#ctx0" brushRef="#br0">944 327 2303 0 0,'6'-6'963'0'0,"-2"3"-602"0"0,0-1-1 0 0,0 0 1 0 0,0 0-1 0 0,-1 0 1 0 0,0-1-1 0 0,0 1 1 0 0,0-1-1 0 0,0 1 1 0 0,3-10-1 0 0,-6 12-243 0 0,1 0-1 0 0,-1 1 0 0 0,1-1 0 0 0,-1 0 1 0 0,0 0-1 0 0,0 1 0 0 0,0-1 0 0 0,0 0 0 0 0,0 0 1 0 0,0 1-1 0 0,-1-1 0 0 0,1 0 0 0 0,0 0 1 0 0,-1 1-1 0 0,1-1 0 0 0,-1 0 0 0 0,0 1 0 0 0,0-1 1 0 0,1 1-1 0 0,-1-1 0 0 0,0 1 0 0 0,0-1 1 0 0,-1 1-1 0 0,1 0 0 0 0,0-1 0 0 0,0 1 0 0 0,-1 0 1 0 0,-1-1-1 0 0,-4-3 302 0 0,-1 0 0 0 0,1 0 1 0 0,-1 1-1 0 0,-12-4 0 0 0,14 5-256 0 0,2 2-74 0 0,-376-144 5669 0 0,338 133-5712 0 0,-1 1 1 0 0,0 3-1 0 0,-1 1 1 0 0,1 2-1 0 0,-1 3 0 0 0,0 1 1 0 0,-53 5-1 0 0,30 8-4546 0 0,3 5-1590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11:38.827"/>
    </inkml:context>
    <inkml:brush xml:id="br0">
      <inkml:brushProperty name="width" value="0.1" units="cm"/>
      <inkml:brushProperty name="height" value="0.1" units="cm"/>
      <inkml:brushProperty name="color" value="#66CC00"/>
    </inkml:brush>
  </inkml:definitions>
  <inkml:trace contextRef="#ctx0" brushRef="#br0">3866 1480 919 0 0,'-4'-7'218'0'0,"-4"-9"-212"0"0,5 6 3469 0 0,-12-5-3695 0 0,4-9-66 0 0,8 15 950 0 0,0 1 0 0 0,-1 0 0 0 0,0 0 0 0 0,-1 1 0 0 0,0 0 0 0 0,-6-8 1 0 0,10 13-535 0 0,-1 1 0 0 0,0 0 0 0 0,1-1 0 0 0,-1 1 0 0 0,0 0 0 0 0,0 0 0 0 0,0 0 0 0 0,0 0 0 0 0,0 0 0 0 0,0 0 0 0 0,0 0 0 0 0,0 1 0 0 0,-1-1 0 0 0,1 1 0 0 0,0 0 0 0 0,0-1 0 0 0,0 1 0 0 0,-1 0 0 0 0,1 0 0 0 0,0 1 1 0 0,0-1-1 0 0,0 0 0 0 0,-1 1 0 0 0,1-1 0 0 0,0 1 0 0 0,0 0 0 0 0,0-1 0 0 0,0 1 0 0 0,-2 2 0 0 0,-98 38 908 0 0,77-31-803 0 0,10-5-41 0 0,0 0 0 0 0,-1-1 1 0 0,0-1-1 0 0,-18 1 0 0 0,-69 1 831 0 0,61-4-677 0 0,-322 30 1329 0 0,354-29-1648 0 0,-63 2 535 0 0,-144-9 0 0 0,87-2-35 0 0,21 8 98 0 0,-130 19-1 0 0,-181-1 316 0 0,167-12-256 0 0,143-2-439 0 0,-248 22 234 0 0,86 17-282 0 0,75-19 229 0 0,136-18-308 0 0,-65 2 93 0 0,117-9-197 0 0,-28 2-7 0 0,-121 8 314 0 0,123-7-201 0 0,23-3-91 0 0,0 1 0 0 0,0 0 0 0 0,0 1 0 0 0,0 1 1 0 0,1 0-1 0 0,-15 5 0 0 0,16-5 5 0 0,-1 1-1 0 0,0-2 1 0 0,-14 3-1 0 0,20-4-21 0 0,4-1 2 0 0,0 0 0 0 0,1 0 0 0 0,-1 1 0 0 0,1-1-1 0 0,-1 0 1 0 0,0 0 0 0 0,1 0 0 0 0,-1 0 0 0 0,0 0 0 0 0,1 0 0 0 0,-1 0-1 0 0,0 0 1 0 0,1 0 0 0 0,-1 0 0 0 0,0 0 0 0 0,1 0 0 0 0,-1-1 0 0 0,1 1 0 0 0,-1 0-1 0 0,0 0 1 0 0,1-1 0 0 0,-1 1 0 0 0,1 0 0 0 0,-1-1 0 0 0,1 1 0 0 0,-1-1-1 0 0,1 1 1 0 0,-1-1 0 0 0,1 1 0 0 0,-1-1 0 0 0,1 1 0 0 0,-1-1 0 0 0,1 1-1 0 0,0-1 1 0 0,-1 1 0 0 0,1-1 0 0 0,0 0 0 0 0,-1-2 63 0 0,1 0 0 0 0,0 0-1 0 0,1 0 1 0 0,-1 1 0 0 0,0-1 0 0 0,1 0 0 0 0,-1 1-1 0 0,2-5 1 0 0,4-9 106 0 0,0 0 0 0 0,11-19 0 0 0,-9 20-97 0 0,-1-1 0 0 0,7-21 0 0 0,-9 17-49 0 0,0-1 1 0 0,-1 0-1 0 0,-1 0 1 0 0,0-37-1 0 0,-1 21 83 0 0,2 1 0 0 0,2-1 0 0 0,15-55 0 0 0,-11 53-95 0 0,-2-1 1 0 0,6-69 0 0 0,-7-5 69 0 0,-2 44 40 0 0,-3 0 1 0 0,-10-111-1 0 0,0 114-137 0 0,3-1 0 0 0,6-103 0 0 0,-2 131 0 0 0,1 33 0 0 0,-1-1 0 0 0,1 1 0 0 0,0-1 0 0 0,0 1 0 0 0,1-1 0 0 0,0 0 0 0 0,0 1 0 0 0,1 0 0 0 0,3-10 0 0 0,-4 15-1 0 0,1 0 0 0 0,-1 0 0 0 0,1 0 0 0 0,-1 0 0 0 0,1 0 0 0 0,0 0 1 0 0,-1 1-1 0 0,1-1 0 0 0,0 1 0 0 0,0-1 0 0 0,0 1 0 0 0,1 0 0 0 0,-1 0 0 0 0,0 0 0 0 0,0 0 0 0 0,0 0 0 0 0,1 0 0 0 0,-1 1 0 0 0,1-1 0 0 0,-1 1 0 0 0,0 0 1 0 0,1 0-1 0 0,-1 0 0 0 0,1 0 0 0 0,3 0 0 0 0,8 1-8 0 0,-1 1 0 0 0,1 1 0 0 0,19 5 1 0 0,-10-2 3 0 0,65 10 5 0 0,1-4 0 0 0,1-5 0 0 0,146-5 0 0 0,-148-6 0 0 0,42-1 0 0 0,-48 5 0 0 0,31 2 0 0 0,162-21 0 0 0,-141 4 0 0 0,234 4 0 0 0,-104-6 0 0 0,-183 8 0 0 0,125 2 0 0 0,-124 11 0 0 0,164 5 0 0 0,-174-10 0 0 0,102-14 0 0 0,70-7 0 0 0,3 19 0 0 0,-90 9 0 0 0,-142-5-3 0 0,0 2-1 0 0,0 0 0 0 0,-1 0 1 0 0,1 1-1 0 0,-1 1 1 0 0,0 0-1 0 0,0 1 1 0 0,19 12-1 0 0,-23-12 1 0 0,-1 1 1 0 0,0 0-1 0 0,-1 0 0 0 0,1 0 1 0 0,-2 1-1 0 0,1 1 0 0 0,-1-1 1 0 0,0 1-1 0 0,-1 0 0 0 0,0 1 1 0 0,10 20-1 0 0,5 17-8 0 0,-5-13-15 0 0,21 65-1 0 0,-30-74 26 0 0,35 160-33 0 0,-39-165 30 0 0,-1 0 1 0 0,-1 0-1 0 0,0 1 0 0 0,-2-1 1 0 0,0 0-1 0 0,-2 0 1 0 0,-5 26-1 0 0,-31 86-622 0 0,17-63-764 0 0,3 0 0 0 0,-10 77 0 0 0,21-68-4496 0 0,0 5-1680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12:37.085"/>
    </inkml:context>
    <inkml:brush xml:id="br0">
      <inkml:brushProperty name="width" value="0.1" units="cm"/>
      <inkml:brushProperty name="height" value="0.1" units="cm"/>
      <inkml:brushProperty name="color" value="#66CC00"/>
    </inkml:brush>
  </inkml:definitions>
  <inkml:trace contextRef="#ctx0" brushRef="#br0">5110 1448 919 0 0,'-2'-3'481'0'0,"0"-1"-1"0"0,0 1 0 0 0,0-1 0 0 0,-1 1 0 0 0,0 0 0 0 0,1 0 0 0 0,-1 0 1 0 0,0 0-1 0 0,0 0 0 0 0,0 1 0 0 0,-1-1 0 0 0,1 1 0 0 0,-1 0 0 0 0,-3-2 1 0 0,-4 0 704 0 0,0 0 1 0 0,0 1 0 0 0,-19-3 0 0 0,13 3-2037 0 0,-11-3 1172 0 0,18 3-66 0 0,0 1 0 0 0,0 0 1 0 0,-1 0-1 0 0,1 1 0 0 0,0 0 1 0 0,-1 1-1 0 0,1 1 0 0 0,-12 1 1 0 0,-13 6 388 0 0,-65 26-1 0 0,63-21-466 0 0,-51 13-1 0 0,45-19 267 0 0,0-2 0 0 0,-77-1 0 0 0,74-4-72 0 0,1 1-1 0 0,-64 12 1 0 0,47-2-180 0 0,-50 12 31 0 0,-166 37 434 0 0,234-55-479 0 0,0-3 0 0 0,-45-2-1 0 0,28-1-10 0 0,-97-12 414 0 0,77 4-288 0 0,-17 5-6 0 0,71 4-209 0 0,0-1 1 0 0,0-1 0 0 0,0-1 0 0 0,1-1-1 0 0,-48-14 1 0 0,-78-26 279 0 0,119 37-317 0 0,-44-2 0 0 0,22 3 19 0 0,-67-3 17 0 0,81 7-35 0 0,-6 1 5 0 0,0 3-1 0 0,-49 8 0 0 0,30-2 22 0 0,21-4-17 0 0,-144 21 153 0 0,158-21-185 0 0,0-1-1 0 0,-36 0 1 0 0,-8-1 79 0 0,-163 33 230 0 0,151-19-321 0 0,-58-5 40 0 0,18-2 36 0 0,38 1-27 0 0,-73 13 82 0 0,99-10-131 0 0,17-3 11 0 0,0-1 0 0 0,0-3 0 0 0,-79 1 1 0 0,78-6 107 0 0,0 1 1 0 0,-49 10 0 0 0,43-5 20 0 0,-58 1 0 0 0,94-8-50 0 0,0-1 0 0 0,0-1 0 0 0,1 0 0 0 0,-25-6 0 0 0,17 2-12 0 0,17 5-58 0 0,1-1 1 0 0,-1 0-1 0 0,1 0 1 0 0,-8-3-1 0 0,-4-3 48 0 0,16 8-55 0 0,0-1-1 0 0,0 0 1 0 0,0 1-1 0 0,0-1 1 0 0,0 0 0 0 0,0 0-1 0 0,0 0 1 0 0,0 0-1 0 0,0 0 1 0 0,0-1 0 0 0,1 1-1 0 0,-1-1 1 0 0,1 1-1 0 0,-1-1 1 0 0,1 1-1 0 0,-1-1 1 0 0,1 0 0 0 0,0 0-1 0 0,0 0 1 0 0,0 1-1 0 0,0-1 1 0 0,0 0-1 0 0,-1-4 1 0 0,1 3 14 0 0,-5-19 256 0 0,-5-28-1 0 0,10 41-213 0 0,1 0 0 0 0,-1 0-1 0 0,1 0 1 0 0,1 0 0 0 0,0 0 0 0 0,3-12-1 0 0,5-15 67 0 0,21-48-1 0 0,-17 51-14 0 0,15-62 1 0 0,3-63 65 0 0,41-152 453 0 0,-61 275-545 0 0,-6 23-84 0 0,-1 0 1 0 0,-1-1-1 0 0,0 1 1 0 0,0-1-1 0 0,-1 0 1 0 0,-1 0-1 0 0,0 0 1 0 0,-2-23-1 0 0,-7-14-22 0 0,3 23 26 0 0,1 1 1 0 0,1-1-1 0 0,1 0 1 0 0,2 0 0 0 0,3-40-1 0 0,1 48-18 0 0,-2 0-1 0 0,0 0 0 0 0,-1 0 0 0 0,-1-1 0 0 0,-1 1 1 0 0,-1 0-1 0 0,0 0 0 0 0,-7-22 0 0 0,5 27-1 0 0,1-1 0 0 0,1 1 0 0 0,0 0 0 0 0,0-18 0 0 0,2 30 1 0 0,0 1 1 0 0,1 0-1 0 0,-1-1 0 0 0,1 1 1 0 0,-1 0-1 0 0,1 0 0 0 0,0-1 1 0 0,-1 1-1 0 0,1 0 1 0 0,0 0-1 0 0,0 0 0 0 0,0 0 1 0 0,0 0-1 0 0,0 0 0 0 0,0 0 1 0 0,0 0-1 0 0,0 0 0 0 0,0 0 1 0 0,0 1-1 0 0,1-1 0 0 0,-1 0 1 0 0,3 0-1 0 0,30-11 32 0 0,-33 12-33 0 0,4-1 0 0 0,1 0 0 0 0,-1 0 0 0 0,0 1 0 0 0,1-1 0 0 0,-1 1 0 0 0,1 1 0 0 0,9 1 0 0 0,39 12 0 0 0,-44-11 0 0 0,122 45 0 0 0,-94-37 0 0 0,74 12 0 0 0,94-7 0 0 0,-30-17 0 0 0,202 10 0 0 0,-324-8 0 0 0,1-1 0 0 0,-1-3 0 0 0,0-3 0 0 0,85-19 0 0 0,-101 18 0 0 0,-1 1 0 0 0,58 0 0 0 0,75 12 0 0 0,-48-7 0 0 0,-18-1 0 0 0,-69 2 0 0 0,55-7 0 0 0,-59 3 0 0 0,0 1 0 0 0,45 3 0 0 0,2 1 0 0 0,-50-2 0 0 0,37 4 0 0 0,-9 2 0 0 0,55-4 0 0 0,3 1 0 0 0,54-1 0 0 0,56 1 0 0 0,-116-3 0 0 0,-56-1 0 0 0,85-13 0 0 0,-68 7 0 0 0,111 1 0 0 0,-56 4 0 0 0,-21 0 0 0 0,129 13 0 0 0,-192-8 0 0 0,-1-1 0 0 0,53-7 0 0 0,-37 0 0 0 0,106-5 0 0 0,21 6 0 0 0,-111 0 0 0 0,-35 1 0 0 0,60 2 0 0 0,-82 4 0 0 0,-1 0 0 0 0,1 1 0 0 0,22 8 0 0 0,-7-2 0 0 0,-10-3 0 0 0,-1 0 0 0 0,0 1 0 0 0,26 14 0 0 0,-35-15 0 0 0,1 0 0 0 0,-1 0 0 0 0,0 1 0 0 0,-1 0 0 0 0,0 1 0 0 0,0 0 0 0 0,10 13 0 0 0,-5-3 0 0 0,-1 0 0 0 0,-1 1 0 0 0,-1 0 0 0 0,13 33 0 0 0,-2 3 0 0 0,24 68 0 0 0,-32-79-16 0 0,14 90 0 0 0,-25-113 11 0 0,0 0 1 0 0,-2 0-1 0 0,0 0 1 0 0,-2 0-1 0 0,0 0 1 0 0,-8 34-1 0 0,-16 66-260 0 0,-14 167 0 0 0,36-252 183 0 0,-43 401-4527 0 0,34-324 3030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13:39.995"/>
    </inkml:context>
    <inkml:brush xml:id="br0">
      <inkml:brushProperty name="width" value="0.1" units="cm"/>
      <inkml:brushProperty name="height" value="0.1" units="cm"/>
      <inkml:brushProperty name="color" value="#66CC00"/>
    </inkml:brush>
  </inkml:definitions>
  <inkml:trace contextRef="#ctx0" brushRef="#br0">3422 1596 3223 0 0,'0'-2'211'0'0,"1"0"0"0"0,0 0 0 0 0,0 0 0 0 0,0 0 0 0 0,0 0 1 0 0,0 1-1 0 0,0-1 0 0 0,0 0 0 0 0,0 0 0 0 0,1 1 0 0 0,-1-1 0 0 0,1 1 0 0 0,-1 0 0 0 0,1-1 0 0 0,0 1 0 0 0,-1 0 0 0 0,1 0 0 0 0,0 0 0 0 0,0 0 0 0 0,0 0 0 0 0,0 0 0 0 0,0 1 0 0 0,0-1 0 0 0,0 1 0 0 0,0-1 0 0 0,2 1 0 0 0,-8 0 250 0 0,0 0 0 0 0,0 1 1 0 0,1 0-1 0 0,-1 0 0 0 0,0 0 1 0 0,0 0-1 0 0,1 1 0 0 0,-1-1 1 0 0,1 1-1 0 0,-7 4 0 0 0,-34 29 1639 0 0,13-11-1126 0 0,22-18-726 0 0,-1-2 1 0 0,0 1 0 0 0,0-1-1 0 0,0 0 1 0 0,0-1 0 0 0,0-1 0 0 0,-1 1-1 0 0,1-2 1 0 0,-14 2 0 0 0,10-2 145 0 0,0 1 0 0 0,-1 1 1 0 0,1 0-1 0 0,-17 7 0 0 0,10-2-225 0 0,0-1 0 0 0,0-1 0 0 0,0-1 0 0 0,-1-1 0 0 0,0 0-1 0 0,0-2 1 0 0,0-1 0 0 0,-36-2 0 0 0,30 0 135 0 0,0 1 0 0 0,1 1 0 0 0,-1 1 0 0 0,1 2 0 0 0,-41 10 0 0 0,-128 28 216 0 0,181-39-480 0 0,0-2-1 0 0,0 0 1 0 0,1-1 0 0 0,-1-1-1 0 0,-15-2 1 0 0,-73-18 322 0 0,69 15-254 0 0,-1 2 1 0 0,0 0-1 0 0,0 3 0 0 0,-37 2 1 0 0,-43-1 93 0 0,-169-6 107 0 0,109 7 63 0 0,1-1-138 0 0,136 0-174 0 0,0 1 1 0 0,-60 10-1 0 0,97-11-60 0 0,-32 5 15 0 0,1-1 0 0 0,-1-2 0 0 0,-46-2 0 0 0,5-8 315 0 0,-104-25 0 0 0,161 28-286 0 0,-1 0-1 0 0,1-1 1 0 0,1-1-1 0 0,0 0 1 0 0,0-1-1 0 0,-23-16 1 0 0,27 15 5 0 0,1 0 0 0 0,0 0 0 0 0,1-1 0 0 0,1 0 0 0 0,-1-1 0 0 0,1 0 1 0 0,1 0-1 0 0,-13-23 0 0 0,8 12-15 0 0,-2 1 0 0 0,0 1 1 0 0,-2 0-1 0 0,-35-33 0 0 0,-26-32 76 0 0,67 72-97 0 0,-5-7 31 0 0,1 0-1 0 0,1-1 1 0 0,-14-27 0 0 0,-22-82 66 0 0,36 90-92 0 0,4 18-2 0 0,0 2 0 0 0,-1-1 1 0 0,-1 2-1 0 0,-23-30 0 0 0,-4-8 20 0 0,33 47-34 0 0,0-1-1 0 0,1 0 1 0 0,1 0-1 0 0,0 0 1 0 0,0 0-1 0 0,1-1 1 0 0,-3-23-1 0 0,3 8-1 0 0,2 0-1 0 0,2-37 1 0 0,1 44 16 0 0,1 1 1 0 0,1-1-1 0 0,9-24 1 0 0,4-20-19 0 0,-14 51 2 0 0,2 1 0 0 0,-1 0 0 0 0,11-19 0 0 0,-1 3 0 0 0,-9 15 0 0 0,1 1 0 0 0,0 0 0 0 0,1 0 0 0 0,0 1 0 0 0,1 0 0 0 0,0 0 0 0 0,1 1 0 0 0,0 0 0 0 0,0 1 0 0 0,1 0 0 0 0,1 0 0 0 0,-1 1 0 0 0,1 0 0 0 0,1 1 0 0 0,-1 0 0 0 0,23-9 0 0 0,-13 9 0 0 0,-1 1 0 0 0,1 0 0 0 0,40-4 0 0 0,30 3 0 0 0,-41 4 0 0 0,63-11 0 0 0,-9-2 0 0 0,172-5 0 0 0,-155 23 1 0 0,-82 0-17 0 0,-1-1 0 0 0,0-2-1 0 0,58-9 1 0 0,136-17 16 0 0,-189 24 0 0 0,168-4 0 0 0,-108 2 0 0 0,46-4 0 0 0,-32-8 0 0 0,32-2 0 0 0,-96 16 0 0 0,1 3 0 0 0,0 3 0 0 0,56 9 0 0 0,-35-4 0 0 0,1-4 0 0 0,118-8 0 0 0,-144 2 0 0 0,-24 3 0 0 0,1 1 0 0 0,0 1 0 0 0,-1 1 0 0 0,0 1 0 0 0,33 12 0 0 0,-41-11 0 0 0,0 2 0 0 0,28 16 0 0 0,-23-12 0 0 0,20 11 0 0 0,78 38 0 0 0,-99-50 0 0 0,24 15 0 0 0,-17-8 0 0 0,-20-12 0 0 0,-1 0 0 0 0,1 1 0 0 0,-2 0 0 0 0,1 0 0 0 0,-1 1 0 0 0,0 0 0 0 0,0 0 0 0 0,6 12 0 0 0,-5-9 0 0 0,0 0 0 0 0,0-1 0 0 0,1 0 0 0 0,12 10 0 0 0,0 0 0 0 0,-1 0 0 0 0,-1 1 0 0 0,-1 1 0 0 0,-1 0 0 0 0,0 2 0 0 0,15 31 0 0 0,-28-48-3 0 0,-1 0-1 0 0,0 0 0 0 0,-1 0 1 0 0,1 1-1 0 0,-2-1 1 0 0,1 1-1 0 0,0 11 1 0 0,1 56-32 0 0,-3-63 34 0 0,0 27 1 0 0,-2-1 0 0 0,-1 1 0 0 0,-2-1 0 0 0,-2 0 0 0 0,-1 0 0 0 0,-2-1 0 0 0,-29 71 0 0 0,31-93 0 0 0,0-1 0 0 0,-1-1 0 0 0,-1 0 0 0 0,0 0 0 0 0,-19 19 0 0 0,6-11 0 0 0,-51 38 0 0 0,-153 84-210 0 0,137-89 5 0 0,43-24-927 0 0,-73 62 0 0 0,20 2-3305 0 0,55-47-3999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13:43.931"/>
    </inkml:context>
    <inkml:brush xml:id="br0">
      <inkml:brushProperty name="width" value="0.1" units="cm"/>
      <inkml:brushProperty name="height" value="0.1" units="cm"/>
      <inkml:brushProperty name="color" value="#66CC00"/>
    </inkml:brush>
  </inkml:definitions>
  <inkml:trace contextRef="#ctx0" brushRef="#br0">1928 1407 2759 0 0,'-3'1'145'0'0,"0"-1"-1"0"0,0 1 0 0 0,1 0 1 0 0,-1 0-1 0 0,1 0 1 0 0,-1 0-1 0 0,1 0 0 0 0,-1 1 1 0 0,1-1-1 0 0,0 1 0 0 0,-1 0 1 0 0,1 0-1 0 0,0-1 0 0 0,0 1 1 0 0,0 1-1 0 0,1-1 0 0 0,-1 0 1 0 0,0 0-1 0 0,1 1 0 0 0,0-1 1 0 0,-1 0-1 0 0,-1 5 0 0 0,3-5-142 0 0,-1 0-1 0 0,1-1 0 0 0,-1 1 0 0 0,0-1 0 0 0,1 1 0 0 0,-1-1 0 0 0,0 0 1 0 0,0 1-1 0 0,0-1 0 0 0,0 0 0 0 0,0 0 0 0 0,-1 0 0 0 0,1 1 0 0 0,0-1 1 0 0,-1 0-1 0 0,1-1 0 0 0,-2 2 0 0 0,1-1 60 0 0,0-1 0 0 0,1 0 0 0 0,-1 0 0 0 0,1-1 0 0 0,-1 1 0 0 0,0 0 0 0 0,1 0 1 0 0,-1-1-1 0 0,1 1 0 0 0,-1-1 0 0 0,1 1 0 0 0,-1-1 0 0 0,1 0 0 0 0,-1 1 0 0 0,1-1 0 0 0,-3-2 0 0 0,-16-11 1222 0 0,17 11-1037 0 0,0 1 1 0 0,0-1-1 0 0,0 1 0 0 0,-1 0 1 0 0,1 0-1 0 0,-1 0 1 0 0,1 1-1 0 0,-1-1 0 0 0,0 1 1 0 0,0 0-1 0 0,1 0 1 0 0,-1 0-1 0 0,0 0 0 0 0,-7 0 1 0 0,-2 2-61 0 0,0 1 1 0 0,-1 1-1 0 0,1-1 1 0 0,0 2-1 0 0,0 0 1 0 0,-24 11-1 0 0,18-7-47 0 0,1-1 0 0 0,-28 6 0 0 0,-70 4 936 0 0,78-13-606 0 0,1 1 0 0 0,-1 2 1 0 0,-48 16-1 0 0,62-14-355 0 0,-115 38 185 0 0,110-39-213 0 0,0-1 1 0 0,-57 5-1 0 0,-77 1 806 0 0,145-12-553 0 0,-1 0-1 0 0,1 1 0 0 0,-1 1 1 0 0,-20 7-1 0 0,83-12 1550 0 0,12 1-1085 0 0,72 7-1 0 0,4 0-439 0 0,-35-10-62 0 0,118-21 0 0 0,-174 19-223 0 0,26 0 150 0 0,1 3 0 0 0,107 10-1 0 0,55-1 79 0 0,-171-8-270 0 0,0 2-1 0 0,0 3 1 0 0,-1 3-1 0 0,0 2 1 0 0,0 3-1 0 0,109 35 0 0 0,-121-29-20 0 0,1-2 0 0 0,1-1 0 0 0,1-3 0 0 0,53 5 0 0 0,-52-10 12 0 0,-1 2 1 0 0,0 2-1 0 0,0 2 0 0 0,52 20 0 0 0,-60-19 48 0 0,2-1 1 0 0,-1-3-1 0 0,1-1 0 0 0,1-2 0 0 0,-1-2 1 0 0,1-2-1 0 0,0-2 0 0 0,49-6 0 0 0,50-14 149 0 0,-121 15-201 0 0,-1-1-1 0 0,0 0 1 0 0,0-2-1 0 0,29-15 0 0 0,16-11 48 0 0,34-19 118 0 0,-84 43-160 0 0,-1 0 0 0 0,0-1 0 0 0,0-1 0 0 0,13-14 0 0 0,3-9 115 0 0,52-77 1 0 0,14-47 113 0 0,-78 122-223 0 0,-1-1 1 0 0,-2 0-1 0 0,-2-1 1 0 0,16-71-1 0 0,14-167 122 0 0,-39 221-133 0 0,-1-1 1 0 0,-4 0-1 0 0,-1 1 1 0 0,-15-88-1 0 0,11 116-23 0 0,-1 0 0 0 0,-12-32 0 0 0,14 51 0 0 0,1 0 0 0 0,-1 0 0 0 0,-1 0 0 0 0,0 1 0 0 0,0 0 0 0 0,0 0 0 0 0,-1 0 0 0 0,-1 0 0 0 0,1 1 0 0 0,-9-8 0 0 0,5 7 0 0 0,-1 0 0 0 0,1 0 0 0 0,-1 1 0 0 0,0 1 0 0 0,-1-1 0 0 0,0 2 0 0 0,0 0 0 0 0,0 0 0 0 0,0 1 0 0 0,-18-3 0 0 0,-47-11 0 0 0,49 10 0 0 0,-38-5 0 0 0,-22 1 0 0 0,-63-7 0 0 0,70 12 0 0 0,-14-1 0 0 0,-110-24 0 0 0,-31-10 0 0 0,178 35 0 0 0,-1 4 0 0 0,-62 3 0 0 0,-258 6 0 0 0,117-5 0 0 0,91 8 0 0 0,-46-1 0 0 0,14-15 0 0 0,100 1 0 0 0,-106 8 0 0 0,31 19 0 0 0,-100 3 0 0 0,215-23-5 0 0,-92 14 0 0 0,114-8 0 0 0,-1 1-1 0 0,2 3 1 0 0,-55 21-1 0 0,72-23 3 0 0,1 2 0 0 0,0 0 0 0 0,1 2-1 0 0,0 0 1 0 0,1 1 0 0 0,-34 31 0 0 0,41-32 2 0 0,1 1 0 0 0,0 0 0 0 0,1 1 0 0 0,0 0 1 0 0,1 1-1 0 0,1 0 0 0 0,1 1 0 0 0,0-1 0 0 0,1 2 0 0 0,-5 18 0 0 0,-11 60 1 0 0,4 0 0 0 0,4 2 0 0 0,-2 124 0 0 0,9-101-9 0 0,-2 76-25 0 0,9-140 24 0 0,11 83-1 0 0,-8-124 11 0 0,3 28 0 0 0,2-2 0 0 0,1 1 0 0 0,24 68 0 0 0,-23-87 0 0 0,1-1 0 0 0,0 0 0 0 0,2-1 0 0 0,1 0 0 0 0,1-1 0 0 0,32 39 0 0 0,-36-50 21 0 0,0 0 1 0 0,1-1-1 0 0,0 0 0 0 0,0-1 1 0 0,14 8-1 0 0,-24-16-49 0 0,-1 0 0 0 0,1 0 0 0 0,-1 0 0 0 0,1 1 0 0 0,-1-1 0 0 0,1 0-1 0 0,-1 1 1 0 0,0-1 0 0 0,1 0 0 0 0,-1 1 0 0 0,1-1 0 0 0,-1 0 0 0 0,0 1 0 0 0,1-1 0 0 0,-1 1 0 0 0,0-1 0 0 0,1 0 0 0 0,-1 1-1 0 0,0-1 1 0 0,0 1 0 0 0,1 0 0 0 0,-9 3-1301 0 0,-4-1 269 0 0,1 4-501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16:56.876"/>
    </inkml:context>
    <inkml:brush xml:id="br0">
      <inkml:brushProperty name="width" value="0.1" units="cm"/>
      <inkml:brushProperty name="height" value="0.1" units="cm"/>
      <inkml:brushProperty name="color" value="#66CC00"/>
    </inkml:brush>
  </inkml:definitions>
  <inkml:trace contextRef="#ctx0" brushRef="#br0">4665 163 455 0 0,'8'-19'7368'0'0,"-6"17"-7402"0"0,-1 1-1 0 0,1-1 1 0 0,0 0-1 0 0,-1 0 0 0 0,1-1 1 0 0,-1 1-1 0 0,1 0 1 0 0,-1 0-1 0 0,0-1 0 0 0,0 1 1 0 0,0 0-1 0 0,0-1 0 0 0,-1 1 1 0 0,1-1-1 0 0,-1 0 1 0 0,1 1-1 0 0,-1-1 0 0 0,0 1 1 0 0,0-1-1 0 0,0 1 1 0 0,0-1-1 0 0,-1 0 0 0 0,1 1 1 0 0,-1-1-1 0 0,-1-3 1 0 0,2 4 249 0 0,-1 0 0 0 0,0 0 0 0 0,0 0-1 0 0,0 0 1 0 0,-1 0 0 0 0,1 0 0 0 0,0 0 0 0 0,-1 0 0 0 0,1 0 0 0 0,-1 1 0 0 0,-2-3 0 0 0,4 4-141 0 0,-1-1-1 0 0,0 1 1 0 0,0 0-1 0 0,0-1 0 0 0,0 1 1 0 0,0 0-1 0 0,0 0 1 0 0,0 0-1 0 0,0-1 1 0 0,0 1-1 0 0,0 0 0 0 0,0 0 1 0 0,0 1-1 0 0,0-1 1 0 0,0 0-1 0 0,0 0 0 0 0,0 0 1 0 0,0 1-1 0 0,0-1 1 0 0,0 0-1 0 0,0 1 1 0 0,0-1-1 0 0,1 1 0 0 0,-1-1 1 0 0,0 1-1 0 0,0-1 1 0 0,-1 2-1 0 0,-25 23 2449 0 0,19-17-2172 0 0,-5 3-279 0 0,0 0 0 0 0,-1-1 0 0 0,0 0 0 0 0,0-1 0 0 0,-1-1 0 0 0,-1 0 0 0 0,-17 6 0 0 0,20-10 235 0 0,-1-1 0 0 0,0-1 0 0 0,-21 2 0 0 0,3 0 336 0 0,-12 0 608 0 0,-68-2 0 0 0,67-2-961 0 0,-15 1-57 0 0,14 0 28 0 0,-51-5 1 0 0,61 1-98 0 0,0 2-1 0 0,-66 6 1 0 0,-71 20 159 0 0,105-12-55 0 0,-132 5 0 0 0,117-17-87 0 0,25 1 91 0 0,0-3 0 0 0,0-2 0 0 0,-57-11 0 0 0,57 1-232 0 0,26 5 18 0 0,-1 2 1 0 0,-44-4-1 0 0,14 6 13 0 0,-46-1 1 0 0,57 7-65 0 0,-102 5 52 0 0,99-3 16 0 0,0-3 0 0 0,0-2 0 0 0,-74-12 0 0 0,62 10 187 0 0,46 3-170 0 0,-28-4 0 0 0,-180-30 130 0 0,201 31-221 0 0,-38 1 0 0 0,-1 0 0 0 0,34-1 0 0 0,0-1 0 0 0,-42-11 0 0 0,33 5 0 0 0,25 6 0 0 0,-32-10 0 0 0,33 8 22 0 0,-28-5 1 0 0,1 0-4 0 0,0-3-77 0 0,22 6 671 0 0,-1 1 0 0 0,-38-7 0 0 0,-11 1-2090 0 0,13 8 1477 0 0,-91 3 0 0 0,103 7 0 0 0,1 3 0 0 0,-56 16 0 0 0,24-6 0 0 0,64-15 0 0 0,1 1 0 0 0,-1 0 0 0 0,1 0 0 0 0,0 1 0 0 0,0 0 0 0 0,1 1 0 0 0,-1 1 0 0 0,-14 11 0 0 0,12-7 0 0 0,-23 26 0 0 0,20-20 0 0 0,-10 6 0 0 0,21-19 0 0 0,0 1 0 0 0,0 1 0 0 0,0-1 0 0 0,1 1 0 0 0,-6 6 0 0 0,-11 24 0 0 0,2 1 0 0 0,-20 48 0 0 0,27-56 95 0 0,1 1 0 0 0,-13 48 0 0 0,10-21 57 0 0,6-28-122 0 0,-4 30-1 0 0,9-34 21 0 0,-2 0 0 0 0,0-1 0 0 0,-13 32 0 0 0,-40 126 89 0 0,55-170-131 0 0,1 0 0 0 0,1 0 0 0 0,0 0 0 0 0,1 1 1 0 0,0-1-1 0 0,1 14 0 0 0,0-22-8 0 0,1 1 1 0 0,0-1-1 0 0,0 0 0 0 0,0 0 0 0 0,0 0 1 0 0,1 1-1 0 0,-1-1 0 0 0,1 0 1 0 0,0-1-1 0 0,0 1 0 0 0,1 0 1 0 0,-1-1-1 0 0,1 1 0 0 0,0-1 1 0 0,0 0-1 0 0,0 0 0 0 0,0 0 1 0 0,0 0-1 0 0,1 0 0 0 0,7 4 1 0 0,53 23 160 0 0,-45-21-133 0 0,1 0 0 0 0,19 13 0 0 0,-10-4-5 0 0,1-2 1 0 0,0-1-1 0 0,64 22 1 0 0,101 18 74 0 0,-189-54-98 0 0,25 6 32 0 0,-1-2 0 0 0,1-1 0 0 0,33-1 0 0 0,92-7 96 0 0,-58-3-84 0 0,51-2 40 0 0,175 29 108 0 0,-282-18-165 0 0,0-2-1 0 0,0-2 1 0 0,59-10 0 0 0,-21 2-6 0 0,46 3-21 0 0,-93 7 0 0 0,-1 2 0 0 0,1 2 0 0 0,57 13 0 0 0,-88-16 0 0 0,24 5 0 0 0,21 3 0 0 0,13-3 0 0 0,115 6 0 0 0,-67-8 60 0 0,116 18 0 0 0,-179-16-39 0 0,1-2 1 0 0,50-3-1 0 0,-23 3 7 0 0,-53-3-16 0 0,0 1 0 0 0,27-3 0 0 0,25-4 17 0 0,88 7 0 0 0,-45 1-23 0 0,145 10 58 0 0,-122-2-64 0 0,-94-8 0 0 0,0-2 0 0 0,-1-1 0 0 0,48-7 0 0 0,-10 0 0 0 0,-39 7 0 0 0,1 1 0 0 0,53 9 0 0 0,-62-6 0 0 0,23 1 0 0 0,110-6 0 0 0,-127-3 0 0 0,43-9 0 0 0,-44 3 3 0 0,-28 7 9 0 0,1 0 0 0 0,1 0 1 0 0,-1 1-1 0 0,17 0 0 0 0,23 1-12 0 0,-15 0 0 0 0,1 2 0 0 0,38 5 0 0 0,-22-1 0 0 0,-33-4 0 0 0,25 5 0 0 0,-29-3 0 0 0,0 0 0 0 0,0-2 0 0 0,1 1 0 0 0,-1-2 0 0 0,1 0 0 0 0,-1-2 0 0 0,29-4 0 0 0,-13 6 0 0 0,-27 0 0 0 0,0 0 0 0 0,1 0 0 0 0,-1 1 0 0 0,10 2 0 0 0,15 1 0 0 0,-2-3 0 0 0,35 6 0 0 0,-62-6 2 0 0,0-1-1 0 0,0 0 1 0 0,0 0-1 0 0,1 0 0 0 0,-1 0 1 0 0,0 0-1 0 0,0 0 1 0 0,0-1-1 0 0,0 1 1 0 0,1-1-1 0 0,-1 0 1 0 0,0 1-1 0 0,0-1 1 0 0,0 0-1 0 0,0 0 1 0 0,0 0-1 0 0,-1 0 1 0 0,1-1-1 0 0,0 1 1 0 0,0 0-1 0 0,-1-1 1 0 0,1 1-1 0 0,-1-1 1 0 0,1 0-1 0 0,-1 1 1 0 0,0-1-1 0 0,1 0 1 0 0,-1 0-1 0 0,0 0 1 0 0,0 0-1 0 0,-1 0 1 0 0,1 0-1 0 0,0 0 0 0 0,-1 0 1 0 0,1-3-1 0 0,29-94 55 0 0,-21 76-39 0 0,-1-1-1 0 0,-1 0 1 0 0,-2 0 0 0 0,5-38-1 0 0,-10-18 11 0 0,2-18 10 0 0,9-256-37 0 0,-11 337 4 0 0,-1 1 0 0 0,0 1 0 0 0,-1-1 0 0 0,-1 0 0 0 0,-1 0 0 0 0,0 1 0 0 0,-1-1 0 0 0,0 1 0 0 0,-1 1 0 0 0,-1-1 0 0 0,0 1 0 0 0,-1 0 0 0 0,-1 1 0 0 0,0-1 0 0 0,-18-18 0 0 0,0 4 19 0 0,-2 2-1 0 0,0 0 1 0 0,-2 2 0 0 0,0 2-1 0 0,-1 1 1 0 0,-2 1 0 0 0,-41-18-1 0 0,49 26-581 0 0,2 0 1116 0 0,-37-13 0 0 0,16 15-2404 0 0,36 9 224 0 0,0 1-1 0 0,-1 0 1 0 0,-11 1 0 0 0,-22 7-6957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24:11.565"/>
    </inkml:context>
    <inkml:brush xml:id="br0">
      <inkml:brushProperty name="width" value="0.1" units="cm"/>
      <inkml:brushProperty name="height" value="0.1" units="cm"/>
      <inkml:brushProperty name="color" value="#F4F91B"/>
    </inkml:brush>
  </inkml:definitions>
  <inkml:trace contextRef="#ctx0" brushRef="#br0">1 6 1495 0 0,'9'-2'64'0'0,"2"2"16"0"0,2 0-80 0 0,0-2 0 0 0,-3 0 0 0 0,-5 2 0 0 0,-1 0 0 0 0,1 0 0 0 0,5 2 72 0 0,3-2-72 0 0,5 2 0 0 0,3 1 0 0 0,1 1 0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24:23.740"/>
    </inkml:context>
    <inkml:brush xml:id="br0">
      <inkml:brushProperty name="width" value="0.1" units="cm"/>
      <inkml:brushProperty name="height" value="0.1" units="cm"/>
      <inkml:brushProperty name="color" value="#F4F91B"/>
    </inkml:brush>
  </inkml:definitions>
  <inkml:trace contextRef="#ctx0" brushRef="#br0">0 118 1375 0 0,'6'-28'3918'0'0,"7"14"-2849"0"0,-9 9-929 0 0,0 1 0 0 0,0 0 0 0 0,0 0 0 0 0,0 0 0 0 0,0 1 0 0 0,1 0-1 0 0,0-1 1 0 0,-1 2 0 0 0,1-1 0 0 0,1 0 0 0 0,6-2 0 0 0,8-1 253 0 0,-14 4-285 0 0,1 0 0 0 0,0 0-1 0 0,0 0 1 0 0,-1 1 0 0 0,1 0-1 0 0,0 0 1 0 0,0 1 0 0 0,10 0-1 0 0,22 5 100 0 0,-22-2-92 0 0,-1-1-1 0 0,1 0 0 0 0,0-2 0 0 0,-1 0 0 0 0,22-2 0 0 0,115-22 1062 0 0,-131 23-1071 0 0,1 2-1 0 0,-1 0 0 0 0,0 1 1 0 0,36 9-1 0 0,-34-7 150 0 0,-22-3-243 0 0,27 4 81 0 0,0 0 0 0 0,0-2 0 0 0,53 0 0 0 0,85-12 89 0 0,-49 11 11 0 0,-33 7-141 0 0,-52-5-7 0 0,0 0-1 0 0,43-3 1 0 0,-23-2-10 0 0,1 1 1 0 0,-1 3 0 0 0,69 13-1 0 0,210 35-34 0 0,-289-44 18 0 0,45 14-1 0 0,31 6 12 0 0,-69-18-14 0 0,-29-4 5 0 0,1-2 0 0 0,35 3 0 0 0,-19-8 81 0 0,57-10-1 0 0,-2 0 184 0 0,-64 11-286 0 0,41 4-1 0 0,-2 0 62 0 0,75-8 234 0 0,-63 9-235 0 0,-50-1-60 0 0,46-3-1 0 0,-16-5 15 0 0,-22 1 114 0 0,74 2 0 0 0,162 15 66 0 0,-249-13-185 0 0,174-4 178 0 0,-163-1-169 0 0,0-1 0 0 0,-1-2 0 0 0,61-22 0 0 0,-89 28-16 0 0,14-4 5 0 0,0 2-1 0 0,1 0 0 0 0,-1 1 1 0 0,35 1-1 0 0,31-4 38 0 0,-9-5-36 0 0,280-30 52 0 0,-322 39-58 0 0,-12 0 0 0 0,-1 0 0 0 0,1 2 0 0 0,0 1 0 0 0,0 1 0 0 0,42 9 0 0 0,2 4 15 0 0,9 2 17 0 0,-68-15-30 0 0,0 2 1 0 0,-1-1-1 0 0,1 1 1 0 0,-1 0-1 0 0,0 1 1 0 0,10 7-1 0 0,-9-5-2 0 0,-1 1 0 0 0,-1 0 0 0 0,1 1 0 0 0,-2 0 0 0 0,10 15 0 0 0,-10-15 0 0 0,-1-1 0 0 0,1 0 0 0 0,1 0 0 0 0,-1 0 0 0 0,1 0 0 0 0,16 12 0 0 0,11 1 0 0 0,71 34 0 0 0,-95-52 2 0 0,-1 1 0 0 0,0-1 1 0 0,1-1-1 0 0,0 0 0 0 0,0 0 0 0 0,0-1 0 0 0,-1 0 0 0 0,16-1 0 0 0,7-2 14 0 0,41-9 1 0 0,9 0-5 0 0,-74 10-59 0 0,0 1 0 0 0,0 0 0 0 0,0 0 0 0 0,15 3 0 0 0,-19-2-432 0 0,0 1 0 0 0,0-1 0 0 0,0 0 1 0 0,0 1-1 0 0,-1 0 0 0 0,1 0 0 0 0,0 0 0 0 0,-1 0 0 0 0,0 1 1 0 0,1-1-1 0 0,3 5 0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24:35.946"/>
    </inkml:context>
    <inkml:brush xml:id="br0">
      <inkml:brushProperty name="width" value="0.1" units="cm"/>
      <inkml:brushProperty name="height" value="0.1" units="cm"/>
      <inkml:brushProperty name="color" value="#F4F91B"/>
    </inkml:brush>
  </inkml:definitions>
  <inkml:trace contextRef="#ctx0" brushRef="#br0">0 30 1639 0 0,'26'-8'64'0'0,"2"1"32"0"0,3-1-96 0 0,-3 3 0 0 0,-7 3 0 0 0,-8 2 0 0 0,-4 0 0 0 0,0 0 0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24:37.975"/>
    </inkml:context>
    <inkml:brush xml:id="br0">
      <inkml:brushProperty name="width" value="0.1" units="cm"/>
      <inkml:brushProperty name="height" value="0.1" units="cm"/>
      <inkml:brushProperty name="color" value="#F4F91B"/>
    </inkml:brush>
  </inkml:definitions>
  <inkml:trace contextRef="#ctx0" brushRef="#br0">0 60 919 0 0,'1'2'234'0'0,"1"-1"-1"0"0,-1 0 0 0 0,0 1 0 0 0,1-1 1 0 0,-1 0-1 0 0,1 0 0 0 0,-1 0 0 0 0,1 0 0 0 0,-1 0 1 0 0,1 0-1 0 0,0-1 0 0 0,-1 1 0 0 0,4 0 0 0 0,-2 1-149 0 0,0-1-1 0 0,1 0 1 0 0,-1 0-1 0 0,0 0 1 0 0,1-1-1 0 0,-1 1 1 0 0,1-1-1 0 0,4 0 0 0 0,-3-1 90 0 0,1-1-1 0 0,-1-1 0 0 0,0 1 1 0 0,-1-1-1 0 0,1 1 0 0 0,0-1 1 0 0,-1-1-1 0 0,0 1 0 0 0,1-1 1 0 0,-1 1-1 0 0,3-6 0 0 0,-3 5-108 0 0,-1 0 0 0 0,1 1-1 0 0,0-1 1 0 0,1 1-1 0 0,-1 0 1 0 0,1 0 0 0 0,-1 0-1 0 0,1 0 1 0 0,0 1 0 0 0,10-4-1 0 0,-1 4 58 0 0,0 1 0 0 0,26 0 0 0 0,-24 1-76 0 0,14 7-45 0 0,53-10 216 0 0,-63 4-155 0 0,0 1 0 0 0,-1 1 0 0 0,35 10 0 0 0,-2-1 7 0 0,-35-10-68 0 0,-1 0 0 0 0,31-2 0 0 0,-25 0 0 0 0,2-1 0 0 0,-19 0 0 0 0,1 1 0 0 0,-1-1 0 0 0,1 1 0 0 0,-1 1 0 0 0,1-1 0 0 0,-1 1 0 0 0,1 0 0 0 0,-1 0 0 0 0,1 0 0 0 0,8 4 0 0 0,47 21 0 0 0,-56-24 0 0 0,0 0 0 0 0,0 0 0 0 0,0-1 0 0 0,0 1 0 0 0,0-1 0 0 0,0 0 0 0 0,0-1 0 0 0,0 0 0 0 0,1 1 0 0 0,5-2 0 0 0,8-1 0 0 0,28-7 0 0 0,-4 0 0 0 0,-3 5 0 0 0,55 1 0 0 0,9-6 0 0 0,-78 6 0 0 0,-1 0 0 0 0,1 2 0 0 0,-1 1 0 0 0,27 3 0 0 0,4 5 0 0 0,68 0 0 0 0,-105-9-1 0 0,26-4-1 0 0,-27 2 10 0 0,27-1-1 0 0,-20 5 35 0 0,0 1-1 0 0,44 10 0 0 0,-53-8-31 0 0,0-1-1 0 0,0-1 0 0 0,0-1 0 0 0,1 0 0 0 0,-1-1 0 0 0,32-3 0 0 0,-25-1-9 0 0,-19 4 0 0 0,1 0 0 0 0,0-1 0 0 0,0 0 0 0 0,-1 0 0 0 0,1-1 0 0 0,-1 1 0 0 0,1-1 0 0 0,6-3 0 0 0,-7 2 8 0 0,0 1-1 0 0,0 0 1 0 0,1-1-1 0 0,-1 2 1 0 0,1-1-1 0 0,-1 0 1 0 0,1 1-1 0 0,0 0 1 0 0,-1 0-1 0 0,1 0 1 0 0,0 1-1 0 0,0 0 1 0 0,8 0-1 0 0,-9 1-321 0 0,-1-1 0 0 0,1 1 0 0 0,-1 0-1 0 0,1 1 1 0 0,-1-1 0 0 0,0 1-1 0 0,5 2 1 0 0,1 1-2453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24:44.845"/>
    </inkml:context>
    <inkml:brush xml:id="br0">
      <inkml:brushProperty name="width" value="0.1" units="cm"/>
      <inkml:brushProperty name="height" value="0.1" units="cm"/>
      <inkml:brushProperty name="color" value="#F4F91B"/>
    </inkml:brush>
  </inkml:definitions>
  <inkml:trace contextRef="#ctx0" brushRef="#br0">0 86 919 0 0,'10'-23'770'0'0,"-8"17"-478"0"0,0 1-1 0 0,0-1 1 0 0,1 1-1 0 0,0 0 1 0 0,0 0-1 0 0,0 0 1 0 0,1 0-1 0 0,-1 0 1 0 0,1 1-1 0 0,5-5 0 0 0,-8 8-280 0 0,0 1-1 0 0,0 0 1 0 0,-1-1-1 0 0,1 1 0 0 0,0 0 1 0 0,0 0-1 0 0,0 0 1 0 0,-1 0-1 0 0,1-1 0 0 0,0 1 1 0 0,0 0-1 0 0,0 0 1 0 0,0 1-1 0 0,-1-1 0 0 0,1 0 1 0 0,0 0-1 0 0,0 0 1 0 0,0 1-1 0 0,-1-1 0 0 0,1 0 1 0 0,0 1-1 0 0,0-1 1 0 0,-1 0-1 0 0,1 1 0 0 0,0-1 1 0 0,-1 1-1 0 0,1-1 1 0 0,0 1-1 0 0,0 1 0 0 0,0-2-5 0 0,-1 1-1 0 0,1-1 0 0 0,-1 1 1 0 0,0-1-1 0 0,1 1 0 0 0,-1-1 0 0 0,1 0 1 0 0,-1 1-1 0 0,1-1 0 0 0,0 0 0 0 0,-1 1 1 0 0,1-1-1 0 0,-1 0 0 0 0,1 0 1 0 0,0 1-1 0 0,-1-1 0 0 0,1 0 0 0 0,-1 0 1 0 0,1 0-1 0 0,0 0 0 0 0,-1 0 0 0 0,1 0 1 0 0,0 0-1 0 0,-1 0 0 0 0,1 0 1 0 0,0 0-1 0 0,-1 0 0 0 0,1 0 0 0 0,-1-1 1 0 0,1 1-1 0 0,0 0 0 0 0,-1 0 0 0 0,2-1 1 0 0,-1 0 76 0 0,0 0 1 0 0,0 0-1 0 0,0 0 1 0 0,0 1-1 0 0,0-1 1 0 0,0 0-1 0 0,0 1 1 0 0,0-1-1 0 0,0 1 1 0 0,1-1-1 0 0,1 0 0 0 0,-3 1-63 0 0,1 0 0 0 0,-1 0 0 0 0,1 0-1 0 0,-1 0 1 0 0,1 0 0 0 0,-1 0-1 0 0,1 0 1 0 0,-1 0 0 0 0,1 0 0 0 0,-1 1-1 0 0,1-1 1 0 0,-1 0 0 0 0,0 0-1 0 0,1 0 1 0 0,-1 0 0 0 0,1 1 0 0 0,-1-1-1 0 0,1 0 1 0 0,-1 1 0 0 0,0-1-1 0 0,1 0 1 0 0,-1 1 0 0 0,0-1 0 0 0,1 0-1 0 0,-1 1 1 0 0,0-1 0 0 0,1 0-1 0 0,-1 1 1 0 0,0-1 0 0 0,0 1 0 0 0,0-1-1 0 0,1 1 1 0 0,-1 0 0 0 0,1 0-1 0 0,-1 0 1 0 0,1 0-1 0 0,0 0 1 0 0,0 0-1 0 0,0 0 1 0 0,0 0-1 0 0,0 0 1 0 0,0-1-1 0 0,0 1 1 0 0,0 0-1 0 0,0 0 0 0 0,0-1 1 0 0,0 1-1 0 0,0-1 1 0 0,0 1-1 0 0,1-1 1 0 0,-1 0-1 0 0,0 1 1 0 0,0-1-1 0 0,1 0 1 0 0,-1 0-1 0 0,2 0 1 0 0,37 1 183 0 0,-29-2-174 0 0,235 12 1357 0 0,-169-4-1248 0 0,68 3-30 0 0,92-17 654 0 0,-184 6-615 0 0,0 3 1 0 0,84 14 0 0 0,-128-15-117 0 0,-1 1-25 0 0,1 0 0 0 0,0-1 0 0 0,-1 0 0 0 0,1 0 0 0 0,10-2 0 0 0,50-1 65 0 0,-49 3-57 0 0,0-2 0 0 0,0 0 0 0 0,36-7 1 0 0,48-16-3 0 0,-74 19-10 0 0,0 1 0 0 0,0 1 0 0 0,61 3 0 0 0,-42 1 0 0 0,-8 1 42 0 0,54 9 0 0 0,-6 0 2 0 0,-79-9-413 0 0,1-1-1 0 0,-1 2 1 0 0,1 0-1 0 0,-1 0 1 0 0,0 1-1 0 0,0 0 1 0 0,0 0 0 0 0,11 9-1 0 0,-11-8-2809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2:01.944"/>
    </inkml:context>
    <inkml:brush xml:id="br0">
      <inkml:brushProperty name="width" value="0.1" units="cm"/>
      <inkml:brushProperty name="height" value="0.1" units="cm"/>
      <inkml:brushProperty name="color" value="#E71224"/>
    </inkml:brush>
  </inkml:definitions>
  <inkml:trace contextRef="#ctx0" brushRef="#br0">1262 60 3679 0 0,'-2'0'-4'0'0,"-55"-3"3151"0"0,52 2-3027 0 0,-1 0 0 0 0,1 0 0 0 0,0-1 0 0 0,-1 0 1 0 0,1 0-1 0 0,0 0 0 0 0,0 0 0 0 0,-5-5 0 0 0,1 1 340 0 0,0 1-1 0 0,-1-1 1 0 0,-17-6-1 0 0,22 10-222 0 0,-1 1-1 0 0,1 0 1 0 0,-1 0-1 0 0,1 0 1 0 0,-1 0-1 0 0,0 1 1 0 0,1 0-1 0 0,-11 1 1 0 0,-69 11 1136 0 0,-59 5 135 0 0,21-7-610 0 0,-179 9 550 0 0,234-18-1583 0 0,1-3 0 0 0,-97-16 1 0 0,122 10-565 0 0,2-4-48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24:49.982"/>
    </inkml:context>
    <inkml:brush xml:id="br0">
      <inkml:brushProperty name="width" value="0.1" units="cm"/>
      <inkml:brushProperty name="height" value="0.1" units="cm"/>
      <inkml:brushProperty name="color" value="#F4F91B"/>
    </inkml:brush>
  </inkml:definitions>
  <inkml:trace contextRef="#ctx0" brushRef="#br0">94 35 1583 0 0,'-25'-9'64'0'0,"11"0"24"0"0,2 3-88 0 0,3 3 0 0 0,6-1 0 0 0,1 4 0 0 0,-2 2 128 0 0,2-4 0 0 0,-3 0 8 0 0,-1 0 0 0 0,-1 2-136 0 0,3 0 0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24:51.502"/>
    </inkml:context>
    <inkml:brush xml:id="br0">
      <inkml:brushProperty name="width" value="0.1" units="cm"/>
      <inkml:brushProperty name="height" value="0.1" units="cm"/>
      <inkml:brushProperty name="color" value="#F4F91B"/>
    </inkml:brush>
  </inkml:definitions>
  <inkml:trace contextRef="#ctx0" brushRef="#br0">1 298 2959 0 0,'22'-21'128'0'0,"-5"6"32"0"0,-4 4-160 0 0,-2 4 0 0 0,-4 7 0 0 0,1 0 0 0 0,-1-2 248 0 0,6 0 8 0 0,8-2 8 0 0,6 1 0 0 0,9 5-200 0 0,1-1-64 0 0,0 7 0 0 0,-2 1-1128 0 0,-3 4-272 0 0</inkml:trace>
  <inkml:trace contextRef="#ctx0" brushRef="#br0" timeOffset="1">3829 84 2327 0 0,'24'-9'96'0'0,"-7"3"32"0"0,-2 3-128 0 0,-4 1 0 0 0,-4 4 0 0 0,1 0 0 0 0,-3-2 0 0 0,5 1 0 0 0,4 1 0 0 0</inkml:trace>
  <inkml:trace contextRef="#ctx0" brushRef="#br0" timeOffset="2">7620 116 919 0 0,'10'-32'0'0'0,"-3"10"80"0"0,2 5-80 0 0,-1 6 0 0 0,-5 8 0 0 0,1 3 0 0 0,2-2 616 0 0,3-2 112 0 0,6-3 16 0 0,3-1 8 0 0,6 3-584 0 0,-1 1-168 0 0,-3 8 72 0 0,0-1-1704 0 0</inkml:trace>
  <inkml:trace contextRef="#ctx0" brushRef="#br0" timeOffset="3">8629 177 919 0 0,'8'-4'80'0'0,"-1"4"-80"0"0,-1 2 0 0 0,-3-2 0 0 0,1 4 80 0 0</inkml:trace>
  <inkml:trace contextRef="#ctx0" brushRef="#br0" timeOffset="4">9670 311 1839 0 0,'15'-26'160'0'0,"-4"11"-160"0"0,0 6 0 0 0,-4 1 0 0 0,1 6 96 0 0,-5-1-8 0 0,5 3-8 0 0,3-2 0 0 0,8 2-80 0 0,5 0 0 0 0,3 2 0 0 0,3 1-928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25:52.579"/>
    </inkml:context>
    <inkml:brush xml:id="br0">
      <inkml:brushProperty name="width" value="0.1" units="cm"/>
      <inkml:brushProperty name="height" value="0.1" units="cm"/>
      <inkml:brushProperty name="color" value="#E71224"/>
    </inkml:brush>
  </inkml:definitions>
  <inkml:trace contextRef="#ctx0" brushRef="#br0">41 24 919 0 0,'-5'1'727'0'0,"-1"0"0"0"0,0 0 0 0 0,1-1-1 0 0,-14 3 5351 0 0,20-2-5798 0 0,-1-1-1 0 0,1 0 1 0 0,0 0-1 0 0,-1 0 1 0 0,1 1 0 0 0,0-1-1 0 0,0 0 1 0 0,-1 0-1 0 0,1 0 1 0 0,0 0 0 0 0,-1 0-1 0 0,1 0 1 0 0,0-1-1 0 0,0 1 1 0 0,35 1 1312 0 0,-6-1-648 0 0,30-3 0 0 0,-55 3-855 0 0,0 0 0 0 0,-1 1-1 0 0,1-1 1 0 0,0 1 0 0 0,4 1-1 0 0,18 2 251 0 0,1-6 208 0 0,28-4 0 0 0,-12 0-214 0 0,-20 3-69 0 0,29-9 0 0 0,-43 9-165 0 0,-4 2-31 0 0,0 0 0 0 0,1 0 1 0 0,-1 1-1 0 0,0 0 0 0 0,0 0 0 0 0,1 1 0 0 0,9 1 0 0 0,-15-2-60 0 0,16 1 36 0 0,-14-2-39 0 0,0 1 0 0 0,-1 0 0 0 0,1 0 0 0 0,-1 1 0 0 0,1-1 1 0 0,-1 0-1 0 0,1 1 0 0 0,2 0 0 0 0,2 1 23 0 0,1 0 0 0 0,-1 0 1 0 0,1-1-1 0 0,-1-1 0 0 0,1 1 0 0 0,0-1 0 0 0,9-1 0 0 0,-8 0 24 0 0,0 1 0 0 0,0 0 0 0 0,0 0 0 0 0,0 1 0 0 0,9 2 0 0 0,-10-1-34 0 0,2 2 14 0 0,0-1 0 0 0,0-1 0 0 0,1 0 0 0 0,-1-1 0 0 0,0 0 0 0 0,1 0 0 0 0,17-2 0 0 0,95-6 404 0 0,-40 3-210 0 0,86-16 172 0 0,-140 19-325 0 0,0 1-1 0 0,46 8 1 0 0,-19-2-20 0 0,7 2 5 0 0,-48-4-29 0 0,1-2 0 0 0,1 0 0 0 0,-1-1 0 0 0,0 0 0 0 0,0-2 0 0 0,21-2 0 0 0,-21 1-4 0 0,-1 0-1 0 0,1 1 0 0 0,0 1 0 0 0,-1 1 0 0 0,18 2 1 0 0,-23-2-25 0 0,13 0 1 0 0,45-5 0 0 0,-38 1 0 0 0,25 3 15 0 0,1 1 1 0 0,0 3-1 0 0,61 13 0 0 0,-7-1-12 0 0,-34-3 26 0 0,-53-7-18 0 0,0-2 1 0 0,44 2 0 0 0,-44-6-12 0 0,-1-1 0 0 0,32-5 0 0 0,-20 1 21 0 0,0 1 1 0 0,50 1-1 0 0,69 11 43 0 0,-152-8-64 0 0,51 2 0 0 0,-24-1 0 0 0,1 1 0 0 0,27 6 0 0 0,9 9 0 0 0,-40-9 0 0 0,41 6 0 0 0,22-6 0 0 0,26 4 0 0 0,12 13 77 0 0,-34-7 80 0 0,116 10 1 0 0,-140-32-6 0 0,-62 4-132 0 0,-1-1 0 0 0,1 0 0 0 0,0 0-1 0 0,0 0 1 0 0,0-1 0 0 0,10-5 0 0 0,-12 6-16 0 0,0 0 0 0 0,0 1 0 0 0,1-1 0 0 0,-1 0 0 0 0,0 1 0 0 0,0 0-1 0 0,0 0 1 0 0,0 1 0 0 0,6 0 0 0 0,25 0 10 0 0,-33-2-14 0 0,0 1 0 0 0,0 0 0 0 0,0-1-1 0 0,1 1 1 0 0,-1 0 0 0 0,0 0 0 0 0,0 1 0 0 0,0-1-1 0 0,0 0 1 0 0,0 1 0 0 0,0-1 0 0 0,0 1 0 0 0,0-1-1 0 0,0 1 1 0 0,0 0 0 0 0,2 1 0 0 0,-3-1-42 0 0,0 0 0 0 0,0 0 1 0 0,0 0-1 0 0,-1 0 0 0 0,1 1 0 0 0,0-1 1 0 0,-1 0-1 0 0,1 0 0 0 0,0 0 0 0 0,-1 1 1 0 0,0-1-1 0 0,1 0 0 0 0,-1 1 0 0 0,0-1 1 0 0,1 0-1 0 0,-1 1 0 0 0,0-1 0 0 0,0 0 0 0 0,0 1 1 0 0,0-1-1 0 0,-1 0 0 0 0,1 1 0 0 0,0-1 1 0 0,0 0-1 0 0,-1 1 0 0 0,0 1 0 0 0,-1 4-1719 0 0,-1-1-1 0 0,1 0 0 0 0,-1 1 0 0 0,-4 5 0 0 0,-9 9-3530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25:54.844"/>
    </inkml:context>
    <inkml:brush xml:id="br0">
      <inkml:brushProperty name="width" value="0.1" units="cm"/>
      <inkml:brushProperty name="height" value="0.1" units="cm"/>
      <inkml:brushProperty name="color" value="#E71224"/>
    </inkml:brush>
  </inkml:definitions>
  <inkml:trace contextRef="#ctx0" brushRef="#br0">138 71 2303 0 0,'-14'1'707'0'0,"0"0"-1"0"0,0 0 0 0 0,0 2 1 0 0,0 0-1 0 0,0 0 0 0 0,-17 8 0 0 0,29-10-601 0 0,1 0 0 0 0,-1 0 0 0 0,1 0 0 0 0,-1 0 0 0 0,1 0 0 0 0,-1 1-1 0 0,1-1 1 0 0,0 0 0 0 0,0 1 0 0 0,0-1 0 0 0,0 1 0 0 0,0 0 0 0 0,0-1 0 0 0,-1 4-1 0 0,2-5-55 0 0,-1 1 0 0 0,1 0 0 0 0,0-1 0 0 0,0 1 0 0 0,-1-1 0 0 0,1 1 0 0 0,0 0 0 0 0,0-1 0 0 0,0 1 0 0 0,0-1 0 0 0,0 1 0 0 0,0 0 0 0 0,0-1-1 0 0,0 1 1 0 0,0 0 0 0 0,0-1 0 0 0,1 1 0 0 0,-1-1 0 0 0,0 1 0 0 0,0 0 0 0 0,0-1 0 0 0,1 1 0 0 0,-1-1 0 0 0,0 1 0 0 0,1-1 0 0 0,-1 1 0 0 0,0-1 0 0 0,1 1-1 0 0,-1-1 1 0 0,1 1 0 0 0,-1-1 0 0 0,1 0 0 0 0,-1 1 0 0 0,1-1 0 0 0,-1 0 0 0 0,1 1 0 0 0,-1-1 0 0 0,1 0 0 0 0,0 0 0 0 0,-1 1 0 0 0,1-1 0 0 0,-1 0 0 0 0,1 0-1 0 0,0 0 1 0 0,0 0 0 0 0,26 5 1002 0 0,-1-2 0 0 0,1-1-1 0 0,51-3 1 0 0,-57-1-766 0 0,4 1 85 0 0,-1-2 1 0 0,41-9-1 0 0,132-44 1999 0 0,-173 50-2733 0 0,-1 1 0 0 0,2 1-1 0 0,24-1 1 0 0,-18 3 378 0 0,38-9 0 0 0,-36 3 42 0 0,97-19 355 0 0,-112 25-362 0 0,0 1 1 0 0,-1 0 0 0 0,1 1 0 0 0,0 1-1 0 0,26 5 1 0 0,80 9-50 0 0,-89-9 35 0 0,0-1 0 0 0,0-2-1 0 0,67-2 1 0 0,-82-1 63 0 0,39 5 0 0 0,-14-1 13 0 0,78-3 74 0 0,-64-2-114 0 0,11-1 34 0 0,30 0 126 0 0,43 8 1 0 0,-90 0 18 0 0,-13-1-110 0 0,67 8-1 0 0,16 0-71 0 0,59-7 49 0 0,-8-8-53 0 0,-149 1-64 0 0,-16 0 4 0 0,0 1-1 0 0,18 1 1 0 0,176 31 167 0 0,-176-28-139 0 0,2-1 1 0 0,-1-2-1 0 0,0-1 1 0 0,34-3-1 0 0,-26-1 48 0 0,0 2-1 0 0,1 1 0 0 0,69 8 1 0 0,-97-6-78 0 0,-1-1 1 0 0,1 0 0 0 0,13-2 0 0 0,-14 1-3 0 0,0 0 0 0 0,-1 1 0 0 0,1 0 0 0 0,0 0-1 0 0,9 2 1 0 0,14 4 22 0 0,1-1-1 0 0,59 1 0 0 0,-76-5-6 0 0,1 1-1 0 0,-1 0 1 0 0,0 1 0 0 0,0 1-1 0 0,17 6 1 0 0,-12-3 5 0 0,37 6 0 0 0,-50-13-7 0 0,0 0-1 0 0,-1 0 1 0 0,1-1-1 0 0,0 0 1 0 0,0 0-1 0 0,-1 0 1 0 0,1-1 0 0 0,-1 0-1 0 0,7-3 1 0 0,-7 2-6 0 0,0 1 0 0 0,0 0 1 0 0,0 0-1 0 0,0 1 1 0 0,1 0-1 0 0,-1 0 0 0 0,0 0 1 0 0,13 1-1 0 0,32 6-7 0 0,-21-2 95 0 0,1-2 0 0 0,0-1-1 0 0,39-4 1 0 0,-64 2 6 0 0,-1 1 0 0 0,0 0 1 0 0,0 0-1 0 0,1 0 0 0 0,-1 1 0 0 0,0-1 1 0 0,5 2-1 0 0,-8-1-217 0 0,-1-1 0 0 0,0 1 0 0 0,0-1 0 0 0,0 1 0 0 0,0-1 0 0 0,0 1 0 0 0,0 0 0 0 0,0-1 0 0 0,0 1-1 0 0,0 0 1 0 0,0 0 0 0 0,0 0 0 0 0,0 0 0 0 0,-1 0 0 0 0,1 0 0 0 0,0 0 0 0 0,-1 0 0 0 0,2 1 0 0 0,-2 0-528 0 0,1 0 0 0 0,-1-1 0 0 0,0 1 1 0 0,1 0-1 0 0,-1 0 0 0 0,0-1 0 0 0,0 1 0 0 0,0 0 0 0 0,0 0 0 0 0,-1 1 1 0 0,0 11-4179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25:57.381"/>
    </inkml:context>
    <inkml:brush xml:id="br0">
      <inkml:brushProperty name="width" value="0.1" units="cm"/>
      <inkml:brushProperty name="height" value="0.1" units="cm"/>
      <inkml:brushProperty name="color" value="#E71224"/>
    </inkml:brush>
  </inkml:definitions>
  <inkml:trace contextRef="#ctx0" brushRef="#br0">35 110 2759 0 0,'-8'1'109'0'0,"-11"-2"318"0"0,18 1-383 0 0,1 0-1 0 0,-1-1 1 0 0,1 1-1 0 0,0 0 1 0 0,-1-1-1 0 0,1 1 1 0 0,-1 0-1 0 0,1-1 1 0 0,0 1-1 0 0,-1-1 1 0 0,1 1-1 0 0,0-1 0 0 0,-1 1 1 0 0,1 0-1 0 0,0-1 1 0 0,0 1-1 0 0,-1-1 1 0 0,1 1-1 0 0,0-1 1 0 0,0 0-1 0 0,0 1 1 0 0,0-1-1 0 0,0 1 1 0 0,0-1-1 0 0,0 1 1 0 0,0-1-1 0 0,0 1 0 0 0,0-1 1 0 0,0 1-1 0 0,0-1 1 0 0,0 1-1 0 0,0-1 1 0 0,0 0-1 0 0,1 0 1 0 0,-1-1 199 0 0,0 0 0 0 0,0 1-1 0 0,1-1 1 0 0,-1 0 0 0 0,0 0 0 0 0,1 0 0 0 0,0 0 0 0 0,-1 0 0 0 0,1 0 0 0 0,0 1-1 0 0,0-1 1 0 0,0 0 0 0 0,0 1 0 0 0,0-1 0 0 0,1 1 0 0 0,-1-1 0 0 0,0 1 0 0 0,1-1 0 0 0,-1 1-1 0 0,1 0 1 0 0,-1 0 0 0 0,1 0 0 0 0,3-2 0 0 0,-2 2-78 0 0,-1 1 1 0 0,0 0-1 0 0,1-1 0 0 0,-1 1 1 0 0,1 0-1 0 0,0 0 1 0 0,-1 1-1 0 0,1-1 0 0 0,-1 1 1 0 0,0-1-1 0 0,1 1 0 0 0,2 1 1 0 0,20 2 477 0 0,-5-4 473 0 0,37-5 0 0 0,-48 5-974 0 0,0 0 0 0 0,0 0-1 0 0,-1 1 1 0 0,18 4 0 0 0,-22-4-104 0 0,12 2 63 0 0,-2 0 96 0 0,1-1 1 0 0,-1 2-1 0 0,0 0 1 0 0,0 1-1 0 0,27 13 0 0 0,-28-11-65 0 0,1 0-1 0 0,0-1 1 0 0,1-1 0 0 0,-1 0-1 0 0,18 3 1 0 0,74 7 86 0 0,-49-9-71 0 0,34-1 96 0 0,-11-1-27 0 0,-28-1-96 0 0,-1-3 0 0 0,64-7 1 0 0,-17 0 40 0 0,153-20 47 0 0,-136 12-144 0 0,10-2-3 0 0,205-16 206 0 0,-50 29-203 0 0,-214 3 0 0 0,-29 1-64 0 0,0-1 0 0 0,52-9 0 0 0,27-6 76 0 0,-87 13-88 0 0,154-2 52 0 0,-50 4-16 0 0,-33-10 46 0 0,-65 5-14 0 0,53-1 0 0 0,-67 8-54 0 0,0 1 1 0 0,0 2 0 0 0,36 9-1 0 0,-45-11-2 0 0,0 0 0 0 0,0-1 0 0 0,1 0 0 0 0,12-1 0 0 0,31 2 0 0 0,12 11 0 0 0,20 2 0 0 0,84-4 136 0 0,-88 3-93 0 0,-51-8-12 0 0,0-1 0 0 0,42 1 0 0 0,59-13 237 0 0,-120 5-214 0 0,10 2 16 0 0,-22 0-64 0 0,-1 0 0 0 0,1-1 0 0 0,0 1 1 0 0,-1 0-1 0 0,1-1 0 0 0,-1 1 0 0 0,1-1 0 0 0,-1 1 0 0 0,1-1 0 0 0,-1 0 0 0 0,0 1 0 0 0,1-1 0 0 0,-1 0 1 0 0,0 0-1 0 0,1 0 0 0 0,-1 0 0 0 0,0 0 0 0 0,0 0 0 0 0,0-1 0 0 0,1-1 0 0 0,-3 23-474 0 0,-4-3-84 0 0,-4 6-36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26:23.178"/>
    </inkml:context>
    <inkml:brush xml:id="br0">
      <inkml:brushProperty name="width" value="0.1" units="cm"/>
      <inkml:brushProperty name="height" value="0.1" units="cm"/>
      <inkml:brushProperty name="color" value="#E71224"/>
    </inkml:brush>
  </inkml:definitions>
  <inkml:trace contextRef="#ctx0" brushRef="#br0">3044 19 1583 0 0,'0'1'713'0'0,"-11"-4"470"0"0,10 3-996 0 0,0-1-1 0 0,0 0 1 0 0,-1 1 0 0 0,1-1-1 0 0,0 1 1 0 0,-1 0-1 0 0,1-1 1 0 0,-1 1-1 0 0,1 0 1 0 0,0 0-1 0 0,-1 0 1 0 0,1 0-1 0 0,-1 0 1 0 0,1 0-1 0 0,0 1 1 0 0,-1-1-1 0 0,1 0 1 0 0,-3 1-1 0 0,-9-1 425 0 0,12-1-536 0 0,0 1-1 0 0,0 0 1 0 0,-1 0 0 0 0,1-1 0 0 0,0 1 0 0 0,0 0 0 0 0,0 0 0 0 0,-1 0 0 0 0,1 0 0 0 0,0 1-1 0 0,0-1 1 0 0,0 0 0 0 0,-1 0 0 0 0,1 1 0 0 0,0-1 0 0 0,0 1 0 0 0,0-1 0 0 0,-1 1 0 0 0,-17-2 1842 0 0,-7 6-692 0 0,15-5-758 0 0,1-1 0 0 0,-18-3-1 0 0,27 4-423 0 0,-1 0 0 0 0,0 0 0 0 0,1 0 0 0 0,-1 0 0 0 0,0 0 0 0 0,1 0 0 0 0,-1 1 0 0 0,1-1 0 0 0,-3 1 0 0 0,3 0-4 0 0,-1-1 1 0 0,1 1 0 0 0,-1-1 0 0 0,1 0-1 0 0,-1 1 1 0 0,1-1 0 0 0,-1 0 0 0 0,1 0-1 0 0,-1 0 1 0 0,1 0 0 0 0,-1 0-1 0 0,1 0 1 0 0,-1-1 0 0 0,-1 0 0 0 0,-7-2 145 0 0,0-1 1 0 0,0 1 0 0 0,-1 1 0 0 0,1 0 0 0 0,0 0 0 0 0,-1 1-1 0 0,-12 0 1 0 0,4 1-186 0 0,6-1 797 0 0,-1 1 0 0 0,0 1 0 0 0,-20 4 0 0 0,16-2-526 0 0,12-2-496 0 0,0 0-1 0 0,1 0 1 0 0,-1 1-1 0 0,1 0 0 0 0,-1 0 1 0 0,-9 5-1 0 0,12-6 239 0 0,0 1-1 0 0,-1-1 1 0 0,1 0-1 0 0,-1 0 0 0 0,0 0 1 0 0,1 0-1 0 0,-5 0 1 0 0,4 0 16 0 0,0-1 1 0 0,0 1 0 0 0,-1 0-1 0 0,1 1 1 0 0,-4 1 0 0 0,-30 12 213 0 0,27-12-175 0 0,1 1 0 0 0,-14 7 1 0 0,3-1 79 0 0,0 0 1 0 0,-38 10-1 0 0,-8 5 81 0 0,63-24-206 0 0,0 0 0 0 0,0 0 0 0 0,-1 0 0 0 0,1 0 0 0 0,0 0 0 0 0,-1-1 0 0 0,-7 0 0 0 0,-16 2 92 0 0,6 1-12 0 0,-1 0 0 0 0,-40 0 0 0 0,44-2-76 0 0,0 1 1 0 0,-1 0-1 0 0,1 2 0 0 0,-33 10 0 0 0,22-5-18 0 0,-65 18 46 0 0,75-22-40 0 0,14-3-5 0 0,0 0 0 0 0,-1-1 0 0 0,1 0-1 0 0,-11 1 1 0 0,4-1 17 0 0,0 0 0 0 0,-20 5-1 0 0,-9 1 22 0 0,-3-1 6 0 0,23-3-30 0 0,-1-1 1 0 0,-43-1 0 0 0,46 0-10 0 0,-1 0 0 0 0,1 1 0 0 0,-27 6 0 0 0,46-8-11 0 0,-40 6 39 0 0,1-1 0 0 0,-42-1-1 0 0,-69-1 146 0 0,66 3-20 0 0,52-5-142 0 0,-36-2 8 0 0,-228-38 468 0 0,254 32-509 0 0,0 1 0 0 0,-1 2 0 0 0,1 3 1 0 0,-1 1-1 0 0,0 2 0 0 0,1 2 1 0 0,-49 11-1 0 0,54-6-1367 0 0,0 2 0 0 0,-50 21 0 0 0,42-13-5072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26:47.446"/>
    </inkml:context>
    <inkml:brush xml:id="br0">
      <inkml:brushProperty name="width" value="0.1" units="cm"/>
      <inkml:brushProperty name="height" value="0.1" units="cm"/>
      <inkml:brushProperty name="color" value="#66CC00"/>
    </inkml:brush>
  </inkml:definitions>
  <inkml:trace contextRef="#ctx0" brushRef="#br0">362 1293 4631 0 0,'-9'-14'327'0'0,"7"12"14"0"0,1 1 1 0 0,0-1-1 0 0,0 1 0 0 0,0-1 0 0 0,0 0 0 0 0,0 1 1 0 0,0-1-1 0 0,1 0 0 0 0,-1 0 0 0 0,1 0 1 0 0,-1 0-1 0 0,1 0 0 0 0,-1-2 0 0 0,1 4-286 0 0,1-1 0 0 0,-1 1 0 0 0,0 0 0 0 0,0 0 0 0 0,1 0 0 0 0,-1-1 0 0 0,0 1 0 0 0,1 0 0 0 0,-1 0 1 0 0,0 0-1 0 0,1 0 0 0 0,-1-1 0 0 0,0 1 0 0 0,1 0 0 0 0,-1 0 0 0 0,0 0 0 0 0,1 0 0 0 0,-1 0 0 0 0,0 0 0 0 0,1 0 0 0 0,-1 0 0 0 0,0 0 0 0 0,1 0 0 0 0,-1 0 0 0 0,0 0 0 0 0,1 0 0 0 0,-1 0 0 0 0,1 1 0 0 0,15 2 368 0 0,-12-3-258 0 0,0 1-61 0 0,0-1 0 0 0,1 0 0 0 0,-1 0-1 0 0,1 0 1 0 0,-1-1 0 0 0,1 0 0 0 0,-1 0-1 0 0,6-1 1 0 0,6-2 226 0 0,-1 1-24 0 0,0 2-1 0 0,0 0 1 0 0,0 0-1 0 0,0 2 1 0 0,0 0-1 0 0,23 4 1 0 0,-36-4-295 0 0,5 1 59 0 0,1-1-1 0 0,-1 0 1 0 0,0 0-1 0 0,0 0 0 0 0,1-1 1 0 0,-1 0-1 0 0,0 0 0 0 0,0-1 1 0 0,1 0-1 0 0,12-4 1 0 0,59-18 1272 0 0,-73 21-1305 0 0,-1 1 0 0 0,1-1-1 0 0,0 1 1 0 0,0 1 0 0 0,0-1 0 0 0,0 1-1 0 0,0 0 1 0 0,0 1 0 0 0,-1-1-1 0 0,1 1 1 0 0,0 1 0 0 0,10 2 0 0 0,-10-2-29 0 0,0-1 1 0 0,1 0 0 0 0,-1 0-1 0 0,0 0 1 0 0,1-1 0 0 0,-1 0-1 0 0,1 0 1 0 0,-1-1 0 0 0,12-2-1 0 0,-5 0 167 0 0,0 1-1 0 0,0 0 0 0 0,18 0 1 0 0,-16 2-58 0 0,28-6 0 0 0,3 0 9 0 0,-43 5-115 0 0,0 1 0 0 0,0 0 0 0 0,0 0 1 0 0,0 1-1 0 0,0-1 0 0 0,0 1 1 0 0,0-1-1 0 0,-1 1 0 0 0,1 0 0 0 0,0 0 1 0 0,0 0-1 0 0,5 4 0 0 0,-4-3-3 0 0,1 1 0 0 0,0 0 1 0 0,1-1-1 0 0,-1 0 0 0 0,0-1 0 0 0,1 1 0 0 0,-1-1 0 0 0,1 0 0 0 0,-1 0 0 0 0,1 0 0 0 0,-1-1 0 0 0,8 0 1 0 0,23 3 67 0 0,5-1 116 0 0,-29 1-191 0 0,-7-2 16 0 0,0 1-1 0 0,1-1 1 0 0,-1 0 0 0 0,10 0 0 0 0,-6 0 24 0 0,0 0 0 0 0,0 0 0 0 0,12 4 0 0 0,-12-3-5 0 0,0 0-1 0 0,0-1 0 0 0,13 1 0 0 0,23 1 71 0 0,-32-2-69 0 0,0 0-1 0 0,0-1 0 0 0,0 0 1 0 0,19-3-1 0 0,-18 1 15 0 0,1 1 0 0 0,-1 0 0 0 0,15 1 0 0 0,-13 1 36 0 0,30-3 0 0 0,-19 2-41 0 0,-24 0-43 0 0,0 1 0 0 0,0-1 0 0 0,1 0-1 0 0,-1 0 1 0 0,0 0 0 0 0,1-1 0 0 0,-1 1 0 0 0,0-1-1 0 0,4 0 1 0 0,0-1 14 0 0,0 0 0 0 0,1 1 1 0 0,-1 0-1 0 0,1 0 0 0 0,-1 1 0 0 0,11 1 0 0 0,-4-1 2 0 0,-9 0-16 0 0,0 1 1 0 0,0 0 0 0 0,0 0-1 0 0,-1 0 1 0 0,1 0-1 0 0,0 1 1 0 0,-1 0-1 0 0,1 0 1 0 0,-1 0-1 0 0,0 1 1 0 0,1-1 0 0 0,-1 1-1 0 0,0 0 1 0 0,4 4-1 0 0,-4-4-3 0 0,1 0 0 0 0,-1-1 0 0 0,1 1 0 0 0,-1-1 0 0 0,1 0 0 0 0,-1-1 0 0 0,1 1 0 0 0,8 1 0 0 0,15 6 0 0 0,-19-7 11 0 0,0 1 0 0 0,0-1-1 0 0,0 0 1 0 0,0-1 0 0 0,18 0-1 0 0,9 0 9 0 0,-6-1 36 0 0,50-4-1 0 0,-57 1-18 0 0,-14 2-25 0 0,0 0 1 0 0,0 0-1 0 0,0-1 1 0 0,0 0-1 0 0,0-1 1 0 0,0 0-1 0 0,-1 0 0 0 0,15-8 1 0 0,2-6 56 0 0,-19 12-41 0 0,-1 1 0 0 0,1 0 1 0 0,0 0-1 0 0,0 1 0 0 0,0 0 1 0 0,1 0-1 0 0,-1 1 0 0 0,1-1 1 0 0,11-1-1 0 0,-16 3-20 0 0,0 0 0 0 0,0 0 0 0 0,0 0 0 0 0,0 0 0 0 0,0 0 0 0 0,0-1 0 0 0,0 1 0 0 0,0-1 0 0 0,0 1 0 0 0,-1-1 0 0 0,1 1 0 0 0,-1-1 0 0 0,1 0 0 0 0,-1 0 0 0 0,1-2 0 0 0,24-39 175 0 0,-16 24-134 0 0,-4 9-10 0 0,0 0 1 0 0,7-20-1 0 0,-11 26-31 0 0,-1 0 0 0 0,0 0 0 0 0,-1 0 0 0 0,1 0 0 0 0,0 0 0 0 0,-1 0 0 0 0,0 0 0 0 0,0-1 0 0 0,-1 1 0 0 0,1 0 0 0 0,-2-6 0 0 0,1 0 32 0 0,0-1-1 0 0,0 0 0 0 0,1 0 1 0 0,1 0-1 0 0,-1 0 0 0 0,2 0 1 0 0,0 1-1 0 0,4-15 0 0 0,3-27 68 0 0,-6 37-26 0 0,1-1 0 0 0,0 1 0 0 0,1 0 0 0 0,0 0 1 0 0,11-21-1 0 0,-7 17-49 0 0,-5 11-11 0 0,-1-1 1 0 0,0 1-1 0 0,0-1 0 0 0,-1 0 0 0 0,0 1 1 0 0,0-1-1 0 0,-1 0 0 0 0,0 0 1 0 0,-1-12-1 0 0,0 11 11 0 0,0 0 1 0 0,0 0-1 0 0,1 0 0 0 0,0 1 1 0 0,1-1-1 0 0,0 0 0 0 0,1 1 1 0 0,4-12-1 0 0,-2 6-17 0 0,-1 0 1 0 0,4-20-1 0 0,-8 28-5 0 0,0 1 0 0 0,0-1 0 0 0,-1 1-1 0 0,0 0 1 0 0,-1-9 0 0 0,-3-22 66 0 0,5 12-65 0 0,1 10 10 0 0,-1 1 1 0 0,0 0-1 0 0,-1 0 0 0 0,-1 0 0 0 0,0 0 0 0 0,0 0 1 0 0,-2 0-1 0 0,-8-24 0 0 0,4 23-9 0 0,0 0-1 0 0,0 0 1 0 0,-2 1 0 0 0,0 0-1 0 0,-19-20 1 0 0,21 25-4 0 0,-1 2-1 0 0,0-1 0 0 0,0 1 1 0 0,0 0-1 0 0,-1 1 1 0 0,0 0-1 0 0,0 1 0 0 0,-1 0 1 0 0,-14-5-1 0 0,-10-1-6 0 0,0 1 0 0 0,-1 2 0 0 0,0 1 0 0 0,-40-2 0 0 0,-217 3 0 0 0,133 4 0 0 0,-27 25 55 0 0,131-14-23 0 0,-100 5 1 0 0,0-22-33 0 0,47 1 0 0 0,17 7 0 0 0,52 2 0 0 0,-74-9 0 0 0,77 4 0 0 0,1 1 0 0 0,-38 3 0 0 0,17 0 0 0 0,19-1 0 0 0,9 1 0 0 0,-44-5 0 0 0,51 1 0 0 0,-1 0 0 0 0,0 1 0 0 0,0 2 0 0 0,0 0 0 0 0,0 1 0 0 0,-40 8 0 0 0,50-6 90 0 0,0 0 0 0 0,0 1 0 0 0,1 0 0 0 0,0 1 0 0 0,-1 1 0 0 0,2 0 0 0 0,-1 0 0 0 0,-11 9-1 0 0,-3 4 2242 0 0,20-16-2723 0 0,0 1-1 0 0,0 0 1 0 0,1 1-1 0 0,-1 0 1 0 0,1-1-1 0 0,0 2 1 0 0,-6 8-1 0 0,0 1 390 0 0,2 2-1 0 0,0-1 1 0 0,1 1-1 0 0,-9 25 1 0 0,14-32-2 0 0,0 0 1 0 0,1 0-1 0 0,0 1 0 0 0,1-1 0 0 0,0 1 1 0 0,1-1-1 0 0,0 1 0 0 0,0 0 1 0 0,3 13-1 0 0,49 251-59 0 0,-45-243 64 0 0,-1-6 0 0 0,3 41 0 0 0,-6-48 0 0 0,0 0 0 0 0,1 0 0 0 0,9 23 0 0 0,5 26 0 0 0,-14-48 671 0 0,0 1-1 0 0,2-1 1 0 0,1 0 0 0 0,0 0-1 0 0,16 30 1 0 0,18 24-4663 0 0,-37-66 3683 0 0,-1-1 0 0 0,0 1 1 0 0,-1 0-1 0 0,0 0 0 0 0,2 17 0 0 0,-1-10-1512 0 0,0 7-5633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26:50.579"/>
    </inkml:context>
    <inkml:brush xml:id="br0">
      <inkml:brushProperty name="width" value="0.1" units="cm"/>
      <inkml:brushProperty name="height" value="0.1" units="cm"/>
      <inkml:brushProperty name="color" value="#66CC00"/>
    </inkml:brush>
  </inkml:definitions>
  <inkml:trace contextRef="#ctx0" brushRef="#br0">272 1533 3223 0 0,'-2'-4'251'0'0,"0"-1"-1"0"0,0 1 0 0 0,0-1 0 0 0,0 1 1 0 0,1-1-1 0 0,0 0 0 0 0,0 0 0 0 0,0 0 1 0 0,1 0-1 0 0,-1 1 0 0 0,1-1 0 0 0,0 0 1 0 0,1 0-1 0 0,-1 0 0 0 0,1 0 0 0 0,0 0 1 0 0,0 0-1 0 0,3-5 0 0 0,-3 3-108 0 0,0-1 0 0 0,0 0 0 0 0,0 0 0 0 0,-1 1-1 0 0,0-1 1 0 0,0 0 0 0 0,-1 1 0 0 0,0-1 0 0 0,0 0 0 0 0,-1 1 0 0 0,-5-15 0 0 0,7 21-27 0 0,-1 0 0 0 0,0 0 1 0 0,1-1-1 0 0,-1 1 1 0 0,0 0-1 0 0,0 0 0 0 0,0 0 1 0 0,0 0-1 0 0,0 0 1 0 0,-3-1-1 0 0,4 1-66 0 0,-1 1-1 0 0,0 0 1 0 0,1-1 0 0 0,-1 1-1 0 0,1-1 1 0 0,-1 1-1 0 0,0-1 1 0 0,1 1 0 0 0,-1-1-1 0 0,1 1 1 0 0,0-1 0 0 0,-1 1-1 0 0,1-1 1 0 0,-1 0-1 0 0,1 1 1 0 0,0-1 0 0 0,-1 0-1 0 0,1 1 1 0 0,0-1 0 0 0,0 0-1 0 0,0 1 1 0 0,0-1 0 0 0,-1 0-1 0 0,1 0 1 0 0,0 1-1 0 0,0-1 1 0 0,0 0 0 0 0,0 0-1 0 0,1 1 1 0 0,-1-1 0 0 0,0 0-1 0 0,0 1 1 0 0,0-1 0 0 0,0 0-1 0 0,1 1 1 0 0,-1-1-1 0 0,0 0 1 0 0,1 1 0 0 0,0-2-1 0 0,1-1 109 0 0,-1 1 0 0 0,1-1 0 0 0,0 0 0 0 0,1 1 0 0 0,-1 0 0 0 0,0-1 0 0 0,1 1 0 0 0,-1 0 0 0 0,1 0 0 0 0,0 1 0 0 0,0-1 0 0 0,0 0 0 0 0,0 1 0 0 0,0 0 0 0 0,0 0 0 0 0,4-2 0 0 0,8-1 94 0 0,1 1 0 0 0,18-2 0 0 0,-9 2-25 0 0,20-4 474 0 0,77-2 0 0 0,-104 10-627 0 0,-1 1 0 0 0,20 4 1 0 0,4 1 154 0 0,-34-5-177 0 0,1-1 0 0 0,-1 1-1 0 0,0 1 1 0 0,-1-1 0 0 0,1 1 0 0 0,0 0-1 0 0,8 6 1 0 0,6 3-46 0 0,-10-8 67 0 0,-1 0 0 0 0,1-1-1 0 0,-1-1 1 0 0,14 3 0 0 0,-1-1-15 0 0,-1 1 4 0 0,0-1 1 0 0,0-1-1 0 0,28 0 0 0 0,-34-2-23 0 0,0 1 0 0 0,0 1 0 0 0,18 5 0 0 0,-12-3-8 0 0,1 1-19 0 0,20 3-12 0 0,-6-4 11 0 0,-23-3 4 0 0,1 0-1 0 0,-1-1 1 0 0,26-2-1 0 0,-30 1-8 0 0,0 0 0 0 0,0 0 0 0 0,15 3 0 0 0,-15-2 6 0 0,0 1 0 0 0,0-2 0 0 0,15 0 0 0 0,52-15 60 0 0,-50 8-78 0 0,31-3 61 0 0,41-11-10 0 0,-54 10-29 0 0,57-6 0 0 0,-51 10-15 0 0,-38 4 0 0 0,-1 0 0 0 0,1 2 0 0 0,0 0 0 0 0,0 0 0 0 0,24 3 0 0 0,-21 0 0 0 0,29 10 0 0 0,-42-11 0 0 0,0-1 0 0 0,0 1 0 0 0,0-1 0 0 0,0 0 0 0 0,0 0 0 0 0,0 0 0 0 0,0-1 0 0 0,0 1 0 0 0,0-1 0 0 0,3 0 0 0 0,16-3 0 0 0,-20 4 7 0 0,0-1-1 0 0,0 1 1 0 0,0-1-1 0 0,0 0 1 0 0,0 0 0 0 0,0 0-1 0 0,0 0 1 0 0,0 0-1 0 0,0 0 1 0 0,-1 0-1 0 0,1-1 1 0 0,0 1-1 0 0,-1 0 1 0 0,1-1 0 0 0,-1 0-1 0 0,0 1 1 0 0,1-1-1 0 0,-1 0 1 0 0,0 1-1 0 0,0-1 1 0 0,1-3-1 0 0,13-16 42 0 0,-5 9-35 0 0,0 0 0 0 0,-1-1 0 0 0,0-1 1 0 0,-1 0-1 0 0,8-19 0 0 0,-11 24-6 0 0,8-14 110 0 0,-9 17-92 0 0,0-1 0 0 0,-1 0-1 0 0,0 1 1 0 0,0-1 0 0 0,4-14 0 0 0,-4 8-16 0 0,1 1 1 0 0,0-1-1 0 0,11-18 0 0 0,-11 22 8 0 0,0 1 1 0 0,0-1-1 0 0,-1 0 0 0 0,0 0 0 0 0,0 0 1 0 0,-1 0-1 0 0,0 0 0 0 0,1-14 0 0 0,-3 15-9 0 0,1 0-1 0 0,1 1 1 0 0,-1-1 0 0 0,1 1-1 0 0,1-1 1 0 0,-1 1-1 0 0,1 0 1 0 0,1 0 0 0 0,-1 0-1 0 0,1 1 1 0 0,0-1-1 0 0,6-6 1 0 0,15-29 21 0 0,-9 18-19 0 0,-13 20-6 0 0,0 0 1 0 0,-1 0-1 0 0,1 0 0 0 0,-1 0 1 0 0,0-1-1 0 0,0 1 0 0 0,0-1 1 0 0,0 0-1 0 0,1-7 1 0 0,3-27 146 0 0,21-70 0 0 0,-25 104-143 0 0,0-3 6 0 0,0 0 0 0 0,0 0-1 0 0,-1-1 1 0 0,0 1 0 0 0,0-10-1 0 0,-1 15-10 0 0,0-1 0 0 0,-1 0 0 0 0,0 1 0 0 0,1-1 0 0 0,-1 1 0 0 0,0-1 0 0 0,-1 1 0 0 0,1-1 0 0 0,0 1 0 0 0,-1-1 0 0 0,0 1 0 0 0,0 0 0 0 0,-4-6 0 0 0,-82-100 61 0 0,79 97-64 0 0,0 1 0 0 0,-1 0 0 0 0,0 1 0 0 0,-18-14 0 0 0,-50-31 0 0 0,67 48 0 0 0,-59-34 0 0 0,-9-6 64 0 0,72 43-61 0 0,0 0 0 0 0,0 0 0 0 0,0 1 0 0 0,-1 0 1 0 0,0 0-1 0 0,-9-1 0 0 0,-51-9 31 0 0,30 7-26 0 0,-11-4-8 0 0,-1 2 0 0 0,0 3 0 0 0,0 1 0 0 0,-68 5 0 0 0,-40 24 0 0 0,6 0 0 0 0,63-19 0 0 0,-33 3 0 0 0,39 0 0 0 0,-47 8 0 0 0,25-4 0 0 0,63-9 0 0 0,-52 8 0 0 0,-194 20 0 0 0,278-29 0 0 0,-1 0 0 0 0,1 0 0 0 0,0 1 0 0 0,0 1 0 0 0,-16 8 0 0 0,7-3 0 0 0,6-3 0 0 0,4-3 0 0 0,0 0 0 0 0,0 1 0 0 0,0 0 0 0 0,1 0 0 0 0,-1 1 0 0 0,1 0 0 0 0,1 0 0 0 0,-12 13 0 0 0,15-12 0 0 0,1 0 0 0 0,1 0 0 0 0,-1 0 0 0 0,1 0 0 0 0,1 0 0 0 0,-1 1 0 0 0,1-1 0 0 0,0 1 0 0 0,1 13 0 0 0,-2 5 0 0 0,-3 116-64 0 0,4-118 64 0 0,1 0 0 0 0,0-1 0 0 0,6 30 0 0 0,-3-42 0 0 0,0 0 0 0 0,0-1 0 0 0,1 1 0 0 0,1-1 0 0 0,7 14 0 0 0,36 49 0 0 0,-5-8 0 0 0,40 89 0 0 0,-74-139 22 0 0,0 1-1 0 0,-1 0 0 0 0,-1 1 1 0 0,0 0-1 0 0,5 21 0 0 0,-8-20 22 0 0,2 1 0 0 0,11 28-1 0 0,-16-46-35 0 0,-1 0-1 0 0,0 0 0 0 0,0 0 1 0 0,0 0-1 0 0,0 1 0 0 0,0-1 1 0 0,0 0-1 0 0,0 0 0 0 0,0 0 1 0 0,-1 0-1 0 0,1 1 0 0 0,0-1 1 0 0,-1 0-1 0 0,1 0 1 0 0,-1 0-1 0 0,1 0 0 0 0,-1 0 1 0 0,0 0-1 0 0,1 0 0 0 0,-1 0 1 0 0,0 0-1 0 0,0 0 0 0 0,1-1 1 0 0,-1 1-1 0 0,0 0 0 0 0,0 0 1 0 0,-2 0-1 0 0,-6 9-1032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29:43.565"/>
    </inkml:context>
    <inkml:brush xml:id="br0">
      <inkml:brushProperty name="width" value="0.1" units="cm"/>
      <inkml:brushProperty name="height" value="0.1" units="cm"/>
      <inkml:brushProperty name="color" value="#F4F91B"/>
    </inkml:brush>
  </inkml:definitions>
  <inkml:trace contextRef="#ctx0" brushRef="#br0">13 185 919 0 0,'-1'0'90'0'0,"0"-1"-1"0"0,0 1 0 0 0,1-1 1 0 0,-1 1-1 0 0,0-1 0 0 0,0 0 1 0 0,1 1-1 0 0,-1-1 0 0 0,1 0 1 0 0,-1 0-1 0 0,1 1 0 0 0,-1-1 1 0 0,1 0-1 0 0,-1 0 0 0 0,1 0 1 0 0,0 0-1 0 0,-1 1 0 0 0,1-1 0 0 0,0 0 1 0 0,0 0-1 0 0,-1 0 0 0 0,1 0 1 0 0,0 0-1 0 0,0-1 0 0 0,-1-24 2054 0 0,1 25-2093 0 0,1-1-1 0 0,-1 1 1 0 0,1 0-1 0 0,0 0 1 0 0,-1 0-1 0 0,1 0 1 0 0,0 0-1 0 0,-1 0 1 0 0,1 0-1 0 0,0 1 0 0 0,0-1 1 0 0,0 0-1 0 0,0 0 1 0 0,0 1-1 0 0,0-1 1 0 0,0 0-1 0 0,0 1 1 0 0,0-1-1 0 0,2 0 1 0 0,25-7 552 0 0,-11 4-186 0 0,-9 2-255 0 0,17-6 201 0 0,0-1-1 0 0,-1-1 1 0 0,0-1-1 0 0,26-16 0 0 0,-40 21-242 0 0,0 1-1 0 0,1 0 1 0 0,0 0 0 0 0,0 1-1 0 0,0 0 1 0 0,0 1-1 0 0,0 1 1 0 0,1 0-1 0 0,15-1 1 0 0,4 1 67 0 0,0 2 0 0 0,41 5 0 0 0,-37-1-107 0 0,-24-2-64 0 0,1 0-1 0 0,-1-1 1 0 0,1-1 0 0 0,-1 1-1 0 0,1-2 1 0 0,12-1 0 0 0,-10-1-9 0 0,-1 1 1 0 0,1 1 0 0 0,-1 0 0 0 0,1 1 0 0 0,-1 0-1 0 0,1 1 1 0 0,0 1 0 0 0,-1 0 0 0 0,0 1 0 0 0,16 5-1 0 0,-17-5 9 0 0,1-1-1 0 0,0 0 1 0 0,0 0 0 0 0,20-1-1 0 0,16 2 31 0 0,51 16 25 0 0,-80-14-66 0 0,56 21 60 0 0,-48-20-64 0 0,-1-2 0 0 0,1 0 0 0 0,36-1 0 0 0,-45-3 0 0 0,-3-1 0 0 0,1 1 0 0 0,-1 1 0 0 0,1 1 0 0 0,32 6 0 0 0,105 35 0 0 0,-27-21 0 0 0,-102-18 10 0 0,0-1 0 0 0,0-1 0 0 0,0-1 0 0 0,37-4 0 0 0,8 0 4 0 0,62-2-14 0 0,-11-6 0 0 0,-61 5 0 0 0,-31 2 0 0 0,1 1 0 0 0,36 2 0 0 0,86 20 0 0 0,-137-17 39 0 0,0-1 0 0 0,0 0 0 0 0,1-1 0 0 0,22-2 0 0 0,61-15 330 0 0,-6 1-150 0 0,30 9 140 0 0,-111 6-305 0 0,-6 2-98 0 0,-6 2-326 0 0,-3 1 116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29:48.392"/>
    </inkml:context>
    <inkml:brush xml:id="br0">
      <inkml:brushProperty name="width" value="0.1" units="cm"/>
      <inkml:brushProperty name="height" value="0.1" units="cm"/>
      <inkml:brushProperty name="color" value="#F4F91B"/>
    </inkml:brush>
  </inkml:definitions>
  <inkml:trace contextRef="#ctx0" brushRef="#br0">10 63 455 0 0,'-9'-12'3174'0'0,"16"11"-1373"0"0,-3 1-1825 0 0,-1 1 47 0 0,0-1 0 0 0,1 1 0 0 0,-1 0 0 0 0,0 0 0 0 0,0 0 0 0 0,0 0-1 0 0,0 0 1 0 0,0 1 0 0 0,-1-1 0 0 0,1 1 0 0 0,0 0 0 0 0,3 3 0 0 0,-3-2-10 0 0,1-1 0 0 0,0 1 0 0 0,0-1 0 0 0,0 0 0 0 0,0 0 0 0 0,7 2 0 0 0,14 8 318 0 0,-22-10-285 0 0,0 0 0 0 0,0 0 0 0 0,0-1 1 0 0,0 1-1 0 0,0-1 0 0 0,1 0 0 0 0,3 1 0 0 0,19 3 26 0 0,-21-4-39 0 0,1 0-1 0 0,-1 0 0 0 0,0 0 1 0 0,1 0-1 0 0,-1-1 1 0 0,1 0-1 0 0,-1 0 0 0 0,0-1 1 0 0,1 1-1 0 0,5-2 0 0 0,18-8 476 0 0,43-19-1 0 0,-8 2-102 0 0,-54 24-375 0 0,0 0-1 0 0,0 2 0 0 0,0-1 0 0 0,0 1 0 0 0,14 1 0 0 0,24-4 44 0 0,-47 4-73 0 0,7-2 8 0 0,0 1-1 0 0,0 0 1 0 0,0 0-1 0 0,0 1 1 0 0,0 0-1 0 0,0 0 1 0 0,0 1-1 0 0,0 0 1 0 0,14 4-1 0 0,0 2 67 0 0,1-2-1 0 0,0 0 1 0 0,0-1 0 0 0,41 1 0 0 0,-37-3-54 0 0,-5-2 61 0 0,1-1 0 0 0,-1-1 0 0 0,1-1-1 0 0,36-9 1 0 0,19-3 89 0 0,-30 10-134 0 0,76 4 0 0 0,3 1 30 0 0,-49 0-66 0 0,-52 1 0 0 0,51-4 0 0 0,-34-3 0 0 0,121-13 0 0 0,-128 17 0 0 0,1 1 0 0 0,55 7 0 0 0,54 16 0 0 0,-118-16 0 0 0,0 1 0 0 0,-1 2 0 0 0,31 13 0 0 0,-44-14 0 0 0,1 0 0 0 0,-1 1 0 0 0,-1 0 0 0 0,21 19 0 0 0,-24-19 0 0 0,-4-5 0 0 0,-1 0 0 0 0,1-1 0 0 0,0 0 0 0 0,0 0 0 0 0,0 0 0 0 0,0 0 0 0 0,0-1 0 0 0,1 0 0 0 0,-1-1 0 0 0,1 1 0 0 0,0-1 0 0 0,-1 0 0 0 0,1-1 0 0 0,0 0 0 0 0,9 0 0 0 0,-9 0 0 0 0,-1 1 0 0 0,1 1 0 0 0,-1-1 0 0 0,1 1 0 0 0,-1 1 0 0 0,1-1 0 0 0,-1 1 0 0 0,6 3 0 0 0,22 9 0 0 0,4-1 0 0 0,1-3 0 0 0,0-1 0 0 0,51 7 0 0 0,-74-17 0 0 0,29-2 0 0 0,-30 0 0 0 0,0 1 0 0 0,20 2 0 0 0,52 6 139 0 0,30 0-11 0 0,-45-5-75 0 0,-23-1-53 0 0,-32-2 0 0 0,28 4 0 0 0,58 4 37 0 0,-20-1-10 0 0,-8-6-27 0 0,168-11 64 0 0,-199 11-74 0 0,67-2 232 0 0,-22-2 132 0 0,-85 4-396 0 0,0 0 0 0 0,0 1 0 0 0,0 0 0 0 0,0 0 0 0 0,0 0 0 0 0,-1 0 0 0 0,1 0 0 0 0,0 1 1 0 0,0-1-1 0 0,-1 1 0 0 0,1 0 0 0 0,-1 1 0 0 0,6 3 0 0 0,4 5-3585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2:02.872"/>
    </inkml:context>
    <inkml:brush xml:id="br0">
      <inkml:brushProperty name="width" value="0.1" units="cm"/>
      <inkml:brushProperty name="height" value="0.1" units="cm"/>
      <inkml:brushProperty name="color" value="#E71224"/>
    </inkml:brush>
  </inkml:definitions>
  <inkml:trace contextRef="#ctx0" brushRef="#br0">1844 23 1839 0 0,'-3'0'112'0'0,"1"1"-1"0"0,-1-1 0 0 0,1 1 1 0 0,-1-1-1 0 0,1 1 0 0 0,0 0 1 0 0,-1 0-1 0 0,-3 3 0 0 0,-16 5 2245 0 0,21-9-2288 0 0,-1 0 0 0 0,1 0-1 0 0,0 0 1 0 0,0-1 0 0 0,0 1-1 0 0,0 0 1 0 0,0 0-1 0 0,0 0 1 0 0,0-1 0 0 0,0 1-1 0 0,0-1 1 0 0,0 1 0 0 0,0-1-1 0 0,1 1 1 0 0,-1-1-1 0 0,0 1 1 0 0,0-1 0 0 0,0 0-1 0 0,0 1 1 0 0,1-1-1 0 0,-1 0 1 0 0,0-1 0 0 0,-2 0 157 0 0,0-1-1 0 0,0 1 1 0 0,-1-1 0 0 0,1 1 0 0 0,0 0 0 0 0,-1 1 0 0 0,1-1 0 0 0,-1 0 0 0 0,0 1-1 0 0,1 0 1 0 0,-1 0 0 0 0,-5-1 0 0 0,-3 0 318 0 0,0 0 1 0 0,-20 1-1 0 0,7 2-91 0 0,-1 1 0 0 0,1 2 0 0 0,-36 9 1 0 0,8-1-177 0 0,2-4 407 0 0,-87 1-1 0 0,12-1 275 0 0,-197 12 758 0 0,201-14-1138 0 0,61-4-353 0 0,-108 10 280 0 0,-272 25-1392 0 0,394-38-390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29:54.532"/>
    </inkml:context>
    <inkml:brush xml:id="br0">
      <inkml:brushProperty name="width" value="0.1" units="cm"/>
      <inkml:brushProperty name="height" value="0.1" units="cm"/>
      <inkml:brushProperty name="color" value="#F4F91B"/>
    </inkml:brush>
  </inkml:definitions>
  <inkml:trace contextRef="#ctx0" brushRef="#br0">1 69 1375 0 0,'2'0'1805'0'0,"0"7"-1058"0"0,-1 12-172 0 0,-1-8 1910 0 0,1-9-2460 0 0,0 0 1 0 0,0 0-1 0 0,0 0 0 0 0,0 0 0 0 0,0 0 0 0 0,0-1 0 0 0,1 1 0 0 0,-1 0 0 0 0,1-1 0 0 0,-1 1 0 0 0,1-1 0 0 0,-1 0 1 0 0,1 1-1 0 0,0-1 0 0 0,0 0 0 0 0,0 0 0 0 0,-1 0 0 0 0,1 0 0 0 0,0-1 0 0 0,0 1 0 0 0,0 0 0 0 0,0-1 0 0 0,0 1 1 0 0,1-1-1 0 0,-1 0 0 0 0,0 0 0 0 0,2 0 0 0 0,9 0 199 0 0,0-1-1 0 0,-1 0 1 0 0,21-4 0 0 0,2-1 318 0 0,29 3 72 0 0,-36 3-530 0 0,0-2 0 0 0,0 0 0 0 0,28-8 0 0 0,-27 4 70 0 0,31-3 1 0 0,-54 9-116 0 0,0 0-1 0 0,0 1 1 0 0,0-1-1 0 0,12 4 1 0 0,16 0 67 0 0,137-11 672 0 0,29 8-532 0 0,-112-8 41 0 0,-40 2-190 0 0,121-21 97 0 0,-147 22-106 0 0,91-7 136 0 0,-50 6-144 0 0,35 3 48 0 0,82-22 139 0 0,-118 27-150 0 0,-7-10-94 0 0,-35 4-13 0 0,-1 0 1 0 0,1 2-1 0 0,31 1 0 0 0,5 2-10 0 0,-33-2 0 0 0,35 5 0 0 0,-40-3 13 0 0,1-1-1 0 0,37-2 1 0 0,-32 0 0 0 0,25 1 0 0 0,9 6-13 0 0,96 22 0 0 0,-87-15 0 0 0,-51-11 0 0 0,1 0 0 0 0,-1-1 0 0 0,1 0 0 0 0,0-1 0 0 0,22-4 0 0 0,59 0 32 0 0,-88 4-28 0 0,0 1 0 0 0,0 0 0 0 0,0 0 0 0 0,0 1 0 0 0,0 1 0 0 0,-1 0 0 0 0,17 7 0 0 0,-8 3-3769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30:15.328"/>
    </inkml:context>
    <inkml:brush xml:id="br0">
      <inkml:brushProperty name="width" value="0.1" units="cm"/>
      <inkml:brushProperty name="height" value="0.1" units="cm"/>
      <inkml:brushProperty name="color" value="#F4F91B"/>
    </inkml:brush>
  </inkml:definitions>
  <inkml:trace contextRef="#ctx0" brushRef="#br0">0 2 919 0 0,'13'0'80'0'0,"4"-2"-80"0"0,-2 2 0 0 0,-4 0 0 0 0,-4 4 128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30:43.022"/>
    </inkml:context>
    <inkml:brush xml:id="br0">
      <inkml:brushProperty name="width" value="0.1" units="cm"/>
      <inkml:brushProperty name="height" value="0.1" units="cm"/>
      <inkml:brushProperty name="color" value="#F4F91B"/>
    </inkml:brush>
  </inkml:definitions>
  <inkml:trace contextRef="#ctx0" brushRef="#br0">1 10 1151 0 0,'9'0'0'0'0,"2"-4"96"0"0,2 2-96 0 0,-2 0 0 0 0,-1 0 0 0 0,-5 2 0 0 0,1 0 0 0 0,-1 0 88 0 0,7 2-88 0 0,4-2 80 0 0,8 0-80 0 0,4 0 0 0 0,0 2 0 0 0,0-2 64 0 0,0 2-64 0 0,-6-2 0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33:17.094"/>
    </inkml:context>
    <inkml:brush xml:id="br0">
      <inkml:brushProperty name="width" value="0.1" units="cm"/>
      <inkml:brushProperty name="height" value="0.1" units="cm"/>
      <inkml:brushProperty name="color" value="#F4F91B"/>
    </inkml:brush>
  </inkml:definitions>
  <inkml:trace contextRef="#ctx0" brushRef="#br0">0 116 2071 0 0,'0'-21'88'0'0,"2"3"24"0"0,-2-1-112 0 0,0 1 0 0 0,0 8 0 0 0,0 7 0 0 0,0 1 368 0 0,0 0-176 0 0,2-2 0 0 0,0-1-192 0 0,0 1 64 0 0,1 0-64 0 0,3 2 0 0 0,1-1-160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33:18.414"/>
    </inkml:context>
    <inkml:brush xml:id="br0">
      <inkml:brushProperty name="width" value="0.1" units="cm"/>
      <inkml:brushProperty name="height" value="0.1" units="cm"/>
      <inkml:brushProperty name="color" value="#F4F91B"/>
    </inkml:brush>
  </inkml:definitions>
  <inkml:trace contextRef="#ctx0" brushRef="#br0">0 76 919 0 0,'4'-20'0'0'0,"-2"5"80"0"0,0 4-80 0 0,0 4 0 0 0,0 5 0 0 0,-1 0 0 0 0,3 2 128 0 0,0-4 16 0 0,3 0 0 0 0,3-1 0 0 0,1-1-144 0 0</inkml:trace>
  <inkml:trace contextRef="#ctx0" brushRef="#br0" timeOffset="1">1668 82 3223 0 0,'-6'-21'136'0'0,"1"10"40"0"0,-1 2-176 0 0,2 4 0 0 0,4 3 0 0 0,0 4 0 0 0,-1-2 80 0 0,-1 1-16 0 0,0-1-64 0 0,-2 4 96 0 0,2 2-176 0 0,-1 1-40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33:21.262"/>
    </inkml:context>
    <inkml:brush xml:id="br0">
      <inkml:brushProperty name="width" value="0.1" units="cm"/>
      <inkml:brushProperty name="height" value="0.1" units="cm"/>
      <inkml:brushProperty name="color" value="#F4F91B"/>
    </inkml:brush>
  </inkml:definitions>
  <inkml:trace contextRef="#ctx0" brushRef="#br0">261 82 5527 0 0,'-52'-19'488'0'0,"-4"1"-392"0"0,10 1-96 0 0,16 8 0 0 0,13 9-904 0 0,12-2-208 0 0,-1 0-40 0 0,-7-2 0 0 0,-4 1 920 0 0,-1-5 232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33:25.037"/>
    </inkml:context>
    <inkml:brush xml:id="br0">
      <inkml:brushProperty name="width" value="0.1" units="cm"/>
      <inkml:brushProperty name="height" value="0.1" units="cm"/>
      <inkml:brushProperty name="color" value="#F4F91B"/>
    </inkml:brush>
  </inkml:definitions>
  <inkml:trace contextRef="#ctx0" brushRef="#br0">1 164 4607 0 0,'3'-21'408'0'0,"-1"5"-328"0"0,0 6-80 0 0,0 7 0 0 0,0-1 0 0 0,1-2 0 0 0,1-7 0 0 0,4-7 0 0 0,3-2 0 0 0,2-1 0 0 0,1 9 0 0 0,3 4 0 0 0,0 8 0 0 0,1 8 0 0 0,-1 3 0 0 0,2 4-1400 0 0,-1 4-224 0 0</inkml:trace>
  <inkml:trace contextRef="#ctx0" brushRef="#br0" timeOffset="7.14">2918 340 3023 0 0,'9'-28'128'0'0,"-1"11"32"0"0,-1 3-160 0 0,-1 4 0 0 0,-1 5 0 0 0,-1 5 0 0 0,3 0 0 0 0,6-2 0 0 0,8-2 0 0 0,9 0 0 0 0,7 6-96 0 0</inkml:trace>
  <inkml:trace contextRef="#ctx0" brushRef="#br0" timeOffset="8.14">4741 314 1375 0 0,'6'-9'128'0'0,"-1"1"-128"0"0,1 5 0 0 0,-2 3 0 0 0,3 0 112 0 0,1 0 0 0 0,6-2 0 0 0</inkml:trace>
  <inkml:trace contextRef="#ctx0" brushRef="#br0" timeOffset="9.14">6997 225 4607 0 0,'0'-33'408'0'0,"-2"12"-328"0"0,0 4-80 0 0,2 8 0 0 0,2 5-112 0 0,0 4-40 0 0,0 2-8 0 0,3-2-1104 0 0,1 0-224 0 0</inkml:trace>
  <inkml:trace contextRef="#ctx0" brushRef="#br0" timeOffset="10.14">9603 564 1375 0 0,'2'-20'64'0'0,"-1"7"8"0"0,3 4-72 0 0,0 3 0 0 0,-2 4 0 0 0,1 2 0 0 0,3 2 0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33:30.560"/>
    </inkml:context>
    <inkml:brush xml:id="br0">
      <inkml:brushProperty name="width" value="0.1" units="cm"/>
      <inkml:brushProperty name="height" value="0.1" units="cm"/>
      <inkml:brushProperty name="color" value="#F4F91B"/>
    </inkml:brush>
  </inkml:definitions>
  <inkml:trace contextRef="#ctx0" brushRef="#br0">329 104 1375 0 0,'-1'-3'119'0'0,"-3"-3"147"0"0,1-1 1 0 0,0 1-1 0 0,0-1 1 0 0,1 0-1 0 0,-1 0 1 0 0,0-24 6838 0 0,12 1-5425 0 0,-9 31-1569 0 0,1-1 0 0 0,-1 0 0 0 0,1 1 0 0 0,-1-1 1 0 0,1 1-1 0 0,-1-1 0 0 0,1 0 0 0 0,-1 1 0 0 0,1-1 0 0 0,-1 1 0 0 0,0-1 0 0 0,1 1 0 0 0,-1-1 1 0 0,0 1-1 0 0,0 0 0 0 0,1-1 0 0 0,-1 1 0 0 0,0-1 0 0 0,0 1 0 0 0,0-1 0 0 0,1 1 1 0 0,-1 1-1 0 0,7 19 738 0 0,-5-9-490 0 0,1 0 0 0 0,1 0 0 0 0,0 0 0 0 0,9 19 0 0 0,30 45 355 0 0,-25-44-443 0 0,112 158 1145 0 0,-90-138-1001 0 0,-15-21-24 0 0,0 1-1 0 0,22 41 1 0 0,-42-62-227 0 0,1 0 1 0 0,-1 0-1 0 0,-1 0 1 0 0,0 1-1 0 0,-1 0 1 0 0,0-1 0 0 0,0 1-1 0 0,-1 0 1 0 0,-1 0-1 0 0,0 1 1 0 0,-2 18-1 0 0,1-24-55 0 0,-1 0 0 0 0,-1 0-1 0 0,1-1 1 0 0,-1 1 0 0 0,0 0-1 0 0,-1-1 1 0 0,1 0 0 0 0,-1 0-1 0 0,0 0 1 0 0,-1 0 0 0 0,0 0-1 0 0,-5 6 1 0 0,3-5 19 0 0,-1 0 0 0 0,0-1 0 0 0,0 0 0 0 0,-1 0 0 0 0,1 0 0 0 0,-1-1 0 0 0,-17 8 1 0 0,2-4 59 0 0,0-2 1 0 0,0 0 0 0 0,-1-1-1 0 0,0-1 1 0 0,-47 3 0 0 0,41-6-101 0 0,0-2 0 0 0,0-1 0 0 0,0-1 0 0 0,-57-12 0 0 0,69 10-115 0 0,-1-2-1 0 0,1 0 0 0 0,0 0 0 0 0,1-2 1 0 0,0 0-1 0 0,0-1 0 0 0,0-1 0 0 0,-26-21 0 0 0,41 29-122 0 0,-1 0 1 0 0,1 0-1 0 0,-1 0 0 0 0,1-1 0 0 0,0 1 0 0 0,0-1 0 0 0,0 0 0 0 0,1 0 0 0 0,-1 1 0 0 0,0-1 0 0 0,1 0 0 0 0,0 0 0 0 0,0-1 0 0 0,0 1 0 0 0,0 0 0 0 0,0 0 0 0 0,1 0 0 0 0,-1-1 1 0 0,1 1-1 0 0,0-5 0 0 0,1 2-316 0 0,0 0 1 0 0,0 0-1 0 0,1 0 1 0 0,0 0-1 0 0,0 1 1 0 0,1-1-1 0 0,-1 1 1 0 0,1-1-1 0 0,0 1 1 0 0,5-6-1 0 0,12-15-1466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33:33.479"/>
    </inkml:context>
    <inkml:brush xml:id="br0">
      <inkml:brushProperty name="width" value="0.1" units="cm"/>
      <inkml:brushProperty name="height" value="0.1" units="cm"/>
      <inkml:brushProperty name="color" value="#F4F91B"/>
    </inkml:brush>
  </inkml:definitions>
  <inkml:trace contextRef="#ctx0" brushRef="#br0">1 2559 7367 0 0,'1'-4'7842'0'0,"0"3"-7574"0"0,13-10 347 0 0,1 1 0 0 0,0 1 0 0 0,1 0 1 0 0,-1 1-1 0 0,2 0 0 0 0,-1 2 0 0 0,1 0 1 0 0,32-7-1 0 0,-11 6-603 0 0,0 2 1 0 0,1 1-1 0 0,39 1 0 0 0,-60 4-648 0 0,0 1-1 0 0,-1 1 1 0 0,33 9-1 0 0,-27-7-935 0 0,7 1-4694 0 0</inkml:trace>
  <inkml:trace contextRef="#ctx0" brushRef="#br0" timeOffset="1">543 2562 8751 0 0,'-9'1'138'0'0,"-24"5"385"0"0,31-6-506 0 0,1 0 0 0 0,-1 1 0 0 0,1-1 0 0 0,-1 1 0 0 0,1-1 1 0 0,-1 1-1 0 0,1 0 0 0 0,-1 0 0 0 0,1 0 0 0 0,0 0 0 0 0,-1 0 1 0 0,1 0-1 0 0,0 0 0 0 0,0 0 0 0 0,0 0 0 0 0,-2 3 0 0 0,3-4 75 0 0,0 1 0 0 0,0 0-1 0 0,0 0 1 0 0,0 0 0 0 0,0 0-1 0 0,0-1 1 0 0,0 1 0 0 0,0 0-1 0 0,1 0 1 0 0,-1 0 0 0 0,0-1-1 0 0,0 1 1 0 0,1 0 0 0 0,-1 0-1 0 0,0-1 1 0 0,1 1 0 0 0,-1 0-1 0 0,1 0 1 0 0,-1-1 0 0 0,2 2-1 0 0,11 12 2236 0 0,-8-10-2200 0 0,1 0 0 0 0,0-1 0 0 0,0 0 0 0 0,0 0-1 0 0,1 0 1 0 0,-1-1 0 0 0,1 0 0 0 0,-1 0 0 0 0,1-1-1 0 0,0 0 1 0 0,-1 0 0 0 0,14 0 0 0 0,-8-1-34 0 0,0 0 1 0 0,1-1 0 0 0,-1-1-1 0 0,0 0 1 0 0,0 0 0 0 0,16-6-1 0 0,-17 2 70 0 0,1 1 1 0 0,-1-1-1 0 0,1-1 0 0 0,-2 0 0 0 0,1-1 1 0 0,-1 0-1 0 0,0-1 0 0 0,13-14 0 0 0,-3 0 232 0 0,-1-1-1 0 0,24-39 0 0 0,-36 51-365 0 0,0 0 0 0 0,-1-1 0 0 0,-1 1 0 0 0,0-1 0 0 0,-1 0 0 0 0,0-1-1 0 0,-1 1 1 0 0,3-23 0 0 0,-6 30-18 0 0,0 1 0 0 0,0-1 0 0 0,0 1 0 0 0,-1-1 0 0 0,0 1 0 0 0,0-1 0 0 0,0 1 0 0 0,-1 0 0 0 0,0-1 0 0 0,-3-6 0 0 0,3 8-8 0 0,0 1 1 0 0,-1-1-1 0 0,1 1 0 0 0,-1 0 0 0 0,0 0 0 0 0,0 0 1 0 0,0 0-1 0 0,0 0 0 0 0,0 1 0 0 0,-1 0 0 0 0,1-1 0 0 0,-1 1 1 0 0,0 0-1 0 0,1 1 0 0 0,-7-3 0 0 0,5 2-3 0 0,1 1-1 0 0,0 0 0 0 0,-1 0 1 0 0,1 0-1 0 0,-1 0 0 0 0,0 1 1 0 0,1 0-1 0 0,-1 0 0 0 0,1 0 1 0 0,-1 0-1 0 0,0 1 0 0 0,1 0 1 0 0,-1 0-1 0 0,-6 2 0 0 0,5 0-1 0 0,1 0 0 0 0,0 0 0 0 0,0 0-1 0 0,0 0 1 0 0,0 1 0 0 0,0 0 0 0 0,0 0 0 0 0,1 0-1 0 0,-7 9 1 0 0,-2 5-4 0 0,1 1-1 0 0,1 0 1 0 0,1 1 0 0 0,-14 39-1 0 0,8-18 312 0 0,-17 74 0 0 0,29-101-229 0 0,2 0 0 0 0,0 1 0 0 0,1-1-1 0 0,0 0 1 0 0,1 1 0 0 0,1-1 0 0 0,0 0 0 0 0,1 1-1 0 0,4 18 1 0 0,-4-28-4 0 0,0 1 0 0 0,0 0-1 0 0,1 0 1 0 0,0-1 0 0 0,0 0 0 0 0,0 1-1 0 0,0-1 1 0 0,1 0 0 0 0,0-1 0 0 0,0 1-1 0 0,0-1 1 0 0,1 1 0 0 0,-1-1 0 0 0,1-1-1 0 0,0 1 1 0 0,0-1 0 0 0,0 1 0 0 0,1-2-1 0 0,-1 1 1 0 0,1 0 0 0 0,0-1 0 0 0,0 0-1 0 0,-1-1 1 0 0,1 1 0 0 0,0-1 0 0 0,1 0-1 0 0,-1 0 1 0 0,0-1 0 0 0,0 0 0 0 0,0 0-1 0 0,9-2 1 0 0,8-2-2 0 0,0-2 0 0 0,0 0 0 0 0,-1-1 0 0 0,0-2 0 0 0,0 0 0 0 0,-1-1 0 0 0,0-2 0 0 0,25-16 0 0 0,15-17-532 0 0,69-63 1 0 0,-51 28-1707 0 0,-30 24-3389 0 0,-10 9-881 0 0</inkml:trace>
  <inkml:trace contextRef="#ctx0" brushRef="#br0" timeOffset="2">1418 1896 9215 0 0,'-1'4'276'0'0,"-1"0"-1"0"0,1 0 0 0 0,1 0 1 0 0,-1 0-1 0 0,0 0 0 0 0,1 0 1 0 0,0 0-1 0 0,0 0 0 0 0,0 1 1 0 0,1-1-1 0 0,0 5 0 0 0,13 49 1095 0 0,-10-45-1424 0 0,11 43 733 0 0,2-1-1 0 0,35 74 0 0 0,-40-107-434 0 0,7 18 1135 0 0,-18-40-1360 0 0,-1 0 0 0 0,0 0 1 0 0,0 0-1 0 0,0 0 1 0 0,0 0-1 0 0,0 0 1 0 0,0 0-1 0 0,0 1 1 0 0,0-1-1 0 0,0 0 0 0 0,0 0 1 0 0,0 0-1 0 0,0 0 1 0 0,0 0-1 0 0,0 0 1 0 0,0 0-1 0 0,0 0 0 0 0,0 0 1 0 0,0 1-1 0 0,0-1 1 0 0,-1 0-1 0 0,1 0 1 0 0,0 0-1 0 0,0 0 0 0 0,0 0 1 0 0,0 0-1 0 0,0 0 1 0 0,0 0-1 0 0,0 0 1 0 0,0 0-1 0 0,0 0 1 0 0,0 0-1 0 0,0 0 0 0 0,0 1 1 0 0,0-1-1 0 0,0 0 1 0 0,-1 0-1 0 0,1 0 1 0 0,0 0-1 0 0,0 0 0 0 0,0 0 1 0 0,0 0-1 0 0,0 0 1 0 0,0 0-1 0 0,0 0 1 0 0,0 0-1 0 0,0 0 1 0 0,0 0-1 0 0,-1 0 0 0 0,1 0 1 0 0,0 0-1 0 0,0 0 1 0 0,-8-2 523 0 0,-7-5-18 0 0,-6-9 16 0 0,1-2 0 0 0,-34-37 0 0 0,17 16-202 0 0,-147-145 1243 0 0,169 167-1389 0 0,0-1-1 0 0,2 0 1 0 0,0-1-1 0 0,1 0 1 0 0,1-1 0 0 0,1 0-1 0 0,0-1 1 0 0,2 0-1 0 0,0-1 1 0 0,2 1 0 0 0,0-1-1 0 0,-3-33 1 0 0,7 39-166 0 0,1 0 0 0 0,0 0 0 0 0,1 0 0 0 0,1 0 0 0 0,1 0-1 0 0,0 0 1 0 0,1 0 0 0 0,0 0 0 0 0,2 1 0 0 0,0-1 0 0 0,0 1 0 0 0,2 0 0 0 0,0 1 0 0 0,0 0 0 0 0,1 0 0 0 0,1 0 0 0 0,0 1 0 0 0,14-14 0 0 0,-18 21-325 0 0,1 1-1 0 0,-1 0 1 0 0,1 0-1 0 0,0 1 0 0 0,13-8 1 0 0,-15 10-705 0 0,0 0 0 0 0,-1 1 0 0 0,1-1 0 0 0,0 1 0 0 0,0 0-1 0 0,1 0 1 0 0,5 0 0 0 0,9 2-6053 0 0</inkml:trace>
  <inkml:trace contextRef="#ctx0" brushRef="#br0" timeOffset="3">1644 1989 8751 0 0,'-9'-18'1764'0'0,"7"15"-570"0"0,-1 0 0 0 0,0-1 0 0 0,0 1 0 0 0,0 0 0 0 0,0 0 0 0 0,0 0 0 0 0,0 1 0 0 0,-7-5 0 0 0,-7-1-1384 0 0,-1 9 856 0 0,17-1-759 0 0,0 1 0 0 0,0-1 0 0 0,0 0-1 0 0,0 0 1 0 0,0 1 0 0 0,0-1 0 0 0,0 0 0 0 0,0 0 0 0 0,0 0 0 0 0,0 0 0 0 0,0 0 0 0 0,0-1 0 0 0,0 1-1 0 0,0 0 1 0 0,-1-1 0 0 0</inkml:trace>
  <inkml:trace contextRef="#ctx0" brushRef="#br0" timeOffset="4">1527 465 11519 0 0,'-3'-3'311'0'0,"-6"-6"529"0"0,16-3 712 0 0,-6 11-1259 0 0,3-3-245 0 0,-1 0-1 0 0,1 0 1 0 0,0 0-1 0 0,0 1 1 0 0,1-1 0 0 0,-1 1-1 0 0,1 0 1 0 0,-1 1-1 0 0,1-1 1 0 0,0 1-1 0 0,0 0 1 0 0,0 0-1 0 0,0 0 1 0 0,8-1 0 0 0,-4 2 57 0 0,-1 1 0 0 0,0-1 0 0 0,0 1 1 0 0,0 1-1 0 0,0-1 0 0 0,0 2 1 0 0,0-1-1 0 0,15 5 0 0 0,-4 1 64 0 0,0 1 0 0 0,-1 1 0 0 0,0 0 0 0 0,0 2 0 0 0,-1 0 0 0 0,30 26 0 0 0,-32-24-123 0 0,0 1 0 0 0,-1 0-1 0 0,-1 1 1 0 0,12 19 0 0 0,-20-28-26 0 0,-1 0 0 0 0,0 1 0 0 0,0 0 0 0 0,-1 0 0 0 0,0 0 1 0 0,0 0-1 0 0,-1 1 0 0 0,0-1 0 0 0,0 1 0 0 0,-1-1 0 0 0,0 1 1 0 0,0 0-1 0 0,-1 12 0 0 0,-1-15 3 0 0,1-1 0 0 0,-1 1 0 0 0,-1-1 1 0 0,1 0-1 0 0,-1 0 0 0 0,1 0 0 0 0,-1 1 0 0 0,0-2 0 0 0,-1 1 1 0 0,1 0-1 0 0,-1 0 0 0 0,-3 4 0 0 0,-5 3 165 0 0,0-1 1 0 0,-17 13-1 0 0,-15 14 247 0 0,40-34-415 0 0,-1 1 1 0 0,1 0 0 0 0,0 0 0 0 0,0 1 0 0 0,0-1 0 0 0,1 0 0 0 0,-1 1 0 0 0,-1 6 0 0 0,4-10-21 0 0,0-1 0 0 0,0 1 0 0 0,0-1 0 0 0,0 1 0 0 0,0 0 0 0 0,0-1 0 0 0,0 1 0 0 0,0-1 0 0 0,1 1 0 0 0,-1-1 0 0 0,0 1 0 0 0,0-1 0 0 0,1 1 0 0 0,-1-1 0 0 0,0 1 0 0 0,1-1 0 0 0,-1 0 0 0 0,0 1 0 0 0,1-1 0 0 0,-1 1 0 0 0,1-1 0 0 0,-1 0 0 0 0,0 1 0 0 0,1-1 0 0 0,-1 0 0 0 0,1 0 0 0 0,-1 1 0 0 0,1-1 0 0 0,-1 0 0 0 0,1 0 0 0 0,-1 0 0 0 0,1 0 0 0 0,0 1 0 0 0,0-1 0 0 0,24 5 0 0 0,-21-4 0 0 0,72 12 0 0 0,-6-1 0 0 0,124 37 0 0 0,-176-42 46 0 0,0 1 0 0 0,-1 1 0 0 0,0 0-1 0 0,0 2 1 0 0,-1 0 0 0 0,0 0 0 0 0,-1 1-1 0 0,20 21 1 0 0,-25-23-8 0 0,-2 0-1 0 0,1 0 0 0 0,-1 1 1 0 0,0 0-1 0 0,-1 0 1 0 0,-1 1-1 0 0,1 0 1 0 0,-2 0-1 0 0,0 1 0 0 0,0-1 1 0 0,-2 1-1 0 0,1 0 1 0 0,1 15-1 0 0,-5-20 74 0 0,0-1 0 0 0,0 1 0 0 0,-1 0 0 0 0,0 0 0 0 0,0-1 0 0 0,-1 1 0 0 0,0-1 0 0 0,0 1-1 0 0,-1-1 1 0 0,0 0 0 0 0,0 0 0 0 0,-1 0 0 0 0,0-1 0 0 0,0 1 0 0 0,0-1 0 0 0,-1 0 0 0 0,0 0 0 0 0,-6 6 0 0 0,-10 8 403 0 0,-2-1 1 0 0,0 0-1 0 0,-34 20 0 0 0,20-16-17 0 0,0-1 0 0 0,-60 25 0 0 0,74-38-410 0 0,0-1 0 0 0,0-1-1 0 0,-1-1 1 0 0,0-1-1 0 0,-48 3 1 0 0,69-8-141 0 0,-1 0-1 0 0,1 0 0 0 0,-1 0 1 0 0,1-1-1 0 0,-1 1 1 0 0,1-1-1 0 0,-1 0 1 0 0,1 0-1 0 0,0 0 0 0 0,-1-1 1 0 0,1 1-1 0 0,0-1 1 0 0,0 0-1 0 0,0 1 1 0 0,0-1-1 0 0,-4-4 1 0 0,4 2-182 0 0,-1 0-1 0 0,1 1 1 0 0,0-1 0 0 0,1 0 0 0 0,-1-1 0 0 0,1 1 0 0 0,0 0 0 0 0,0-1 0 0 0,0 1 0 0 0,0-1 0 0 0,-1-9 0 0 0,-4-21-1484 0 0</inkml:trace>
  <inkml:trace contextRef="#ctx0" brushRef="#br0" timeOffset="5">1837 1 11055 0 0,'-1'5'153'0'0,"1"1"0"0"0,-1-1 0 0 0,1 1 0 0 0,0-1-1 0 0,1 1 1 0 0,-1-1 0 0 0,1 1 0 0 0,0-1 0 0 0,0 1 0 0 0,4 7-1 0 0,2 5 989 0 0,18 30 0 0 0,-6-12 66 0 0,26 55-117 0 0,4-2 0 0 0,4-2 0 0 0,66 82 0 0 0,-91-134-889 0 0,2-1-1 0 0,1-1 1 0 0,2-2 0 0 0,1-1 0 0 0,2-1-1 0 0,0-3 1 0 0,2 0 0 0 0,1-3 0 0 0,57 26-1 0 0,-59-34 17 0 0,1-2 0 0 0,0-1 0 0 0,46 7 0 0 0,-52-14-662 0 0,38 1-1 0 0,-43-5-2567 0 0,47-6 0 0 0,-40 0-4091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34:19.889"/>
    </inkml:context>
    <inkml:brush xml:id="br0">
      <inkml:brushProperty name="width" value="0.1" units="cm"/>
      <inkml:brushProperty name="height" value="0.1" units="cm"/>
      <inkml:brushProperty name="color" value="#66CC00"/>
    </inkml:brush>
  </inkml:definitions>
  <inkml:trace contextRef="#ctx0" brushRef="#br0">203 1182 455 0 0,'-2'0'122'0'0,"1"-1"0"0"0,-1 1-1 0 0,1 0 1 0 0,0-1 0 0 0,-1 1-1 0 0,1-1 1 0 0,0 1-1 0 0,-1-1 1 0 0,1 0 0 0 0,0 0-1 0 0,0 1 1 0 0,-1-1 0 0 0,1 0-1 0 0,0 0 1 0 0,-1-1-1 0 0,1 1 172 0 0,0-1 0 0 0,0 2 0 0 0,0-1 0 0 0,0 0 0 0 0,0 0 0 0 0,-1 0 0 0 0,1 0-1 0 0,0 1 1 0 0,0-1 0 0 0,-1 1 0 0 0,1-1 0 0 0,-7 3 2923 0 0,8-2-3181 0 0,0 1 1 0 0,1-1-1 0 0,7 9 543 0 0,10 7 261 0 0,3-11 713 0 0,-8-3-956 0 0,-5 0-476 0 0,-5 0-72 0 0,1-1 1 0 0,0 0-1 0 0,0 0 0 0 0,0-1 1 0 0,-1 1-1 0 0,1-1 1 0 0,0 0-1 0 0,0 0 0 0 0,0 0 1 0 0,4-1-1 0 0,-4 1 42 0 0,0-1 0 0 0,0 2 0 0 0,0-1 0 0 0,0 0 0 0 0,0 1 1 0 0,0 0-1 0 0,6 2 0 0 0,5 0 24 0 0,-7-2-85 0 0,0-1 0 0 0,1 0-1 0 0,-1 0 1 0 0,11-2 0 0 0,-11 1 25 0 0,0 0 1 0 0,0 1-1 0 0,1 0 1 0 0,10 1-1 0 0,-10 1-31 0 0,-1 0-1 0 0,1 1 1 0 0,-1 0 0 0 0,1 0-1 0 0,-1 0 1 0 0,0 1 0 0 0,11 8-1 0 0,-14-9 12 0 0,-1 0-1 0 0,2 0 0 0 0,-1-1 0 0 0,0 0 1 0 0,0 0-1 0 0,1 0 0 0 0,-1 0 0 0 0,1-1 1 0 0,-1 0-1 0 0,1 0 0 0 0,-1-1 0 0 0,1 1 1 0 0,0-1-1 0 0,0-1 0 0 0,-1 1 0 0 0,1-1 1 0 0,-1 0-1 0 0,9-2 0 0 0,24-7 367 0 0,-22 6-292 0 0,1-1 1 0 0,-1 0 0 0 0,16-8 0 0 0,-15 6-5 0 0,0 0 1 0 0,0 2-1 0 0,0 0 1 0 0,1 1-1 0 0,30-3 1 0 0,-37 6-92 0 0,0 1 1 0 0,0 1 0 0 0,0-1 0 0 0,0 2 0 0 0,17 4 0 0 0,-15-4-23 0 0,1 0 65 0 0,0 0 0 0 0,16-1 0 0 0,23 2 144 0 0,-35 0-154 0 0,7 2 128 0 0,1-2 0 0 0,25 1 0 0 0,-9-2 146 0 0,-27-3-276 0 0,1 1 0 0 0,19 2 0 0 0,8 0 24 0 0,-34-2-17 0 0,0-1 0 0 0,-1 0-1 0 0,17-5 1 0 0,-17 4 5 0 0,1 0 0 0 0,0 0 0 0 0,16 0 0 0 0,42 2 21 0 0,-36 2-77 0 0,43 3 128 0 0,14-3-64 0 0,-12-4 0 0 0,-48 3-42 0 0,-5-1 31 0 0,34-3 0 0 0,28-2-53 0 0,-54 6 0 0 0,-27 0 0 0 0,1 0 0 0 0,-1-1 0 0 0,1 0 0 0 0,-1 0 0 0 0,1 0 0 0 0,5-2 0 0 0,-5 1 15 0 0,0-1 0 0 0,0 0-1 0 0,-1 0 1 0 0,1 0 0 0 0,-1-1 0 0 0,1 0-1 0 0,-1 0 1 0 0,0 0 0 0 0,0 0-1 0 0,0 0 1 0 0,-1-1 0 0 0,1 0 0 0 0,5-8-1 0 0,2-4 99 0 0,-1-1 1 0 0,12-25-1 0 0,2-4-19 0 0,-18 33-52 0 0,0 1 0 0 0,0-1-1 0 0,-1 0 1 0 0,-1-1 0 0 0,0 1-1 0 0,-1-1 1 0 0,0 0 0 0 0,-1 1-1 0 0,-1-1 1 0 0,0-26 0 0 0,2-153 211 0 0,-3 176-240 0 0,-2 1-1 0 0,0-1 1 0 0,-1 0 0 0 0,-7-24-1 0 0,-27-63 27 0 0,21 63 82 0 0,10 25-58 0 0,-1 1 0 0 0,-1 0 0 0 0,0 1 0 0 0,-1-1 0 0 0,-1 1 0 0 0,0 1 0 0 0,0 0 0 0 0,-2 1 0 0 0,-18-17 1 0 0,-54-30-7 0 0,72 51-52 0 0,-1 2-1 0 0,0-1 1 0 0,0 2 0 0 0,-1 0-1 0 0,-15-4 1 0 0,14 4 16 0 0,-1 0 0 0 0,-14-7 0 0 0,16 6-3 0 0,-1 0 0 0 0,-25-6 0 0 0,39 12-18 0 0,-14-4 9 0 0,0 1 0 0 0,0 1 1 0 0,-1 0-1 0 0,1 1 0 0 0,0 1 0 0 0,-28 3 0 0 0,27-2-9 0 0,0 0 0 0 0,0-1 0 0 0,1-1 0 0 0,-27-4 0 0 0,-27-1 0 0 0,-41 12 64 0 0,92-7-64 0 0,0-1 0 0 0,0-1 0 0 0,-30-8 0 0 0,25 5 0 0 0,-33-5 0 0 0,13 7 0 0 0,-14 0 0 0 0,1-4 0 0 0,-67-16 0 0 0,95 16 0 0 0,0 2 0 0 0,0 1 0 0 0,-1 1 0 0 0,-43 0 0 0 0,-7 1 0 0 0,54 1 0 0 0,-1 0 0 0 0,1 2 0 0 0,0 1 0 0 0,-43 8 0 0 0,34 0 0 0 0,1 2 0 0 0,1 1 0 0 0,0 1 0 0 0,1 2 0 0 0,-45 29 0 0 0,68-39 0 0 0,-20 12 0 0 0,0 2 0 0 0,-43 39 0 0 0,66-52-3 0 0,-1-1 0 0 0,2 1 0 0 0,-1 0-1 0 0,1 1 1 0 0,0-1 0 0 0,0 1 0 0 0,1 0 0 0 0,-1 0-1 0 0,2 0 1 0 0,-1 0 0 0 0,1 0 0 0 0,0 1 0 0 0,1-1-1 0 0,-1 1 1 0 0,1-1 0 0 0,1 1 0 0 0,0 0 0 0 0,0-1-1 0 0,1 11 1 0 0,3 38 3 0 0,2 130 0 0 0,-7-155-13 0 0,1-1 1 0 0,1 1-1 0 0,2-1 0 0 0,10 49 0 0 0,-11-70-9 0 0,0-1 0 0 0,1 0 0 0 0,0 0 0 0 0,0 0-1 0 0,0 0 1 0 0,1 0 0 0 0,10 14 0 0 0,6 13-1989 0 0,-10-19 79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2:04.228"/>
    </inkml:context>
    <inkml:brush xml:id="br0">
      <inkml:brushProperty name="width" value="0.1" units="cm"/>
      <inkml:brushProperty name="height" value="0.1" units="cm"/>
      <inkml:brushProperty name="color" value="#E71224"/>
    </inkml:brush>
  </inkml:definitions>
  <inkml:trace contextRef="#ctx0" brushRef="#br0">2239 286 2815 0 0,'11'-16'604'0'0,"-9"13"-411"0"0,0 1-1 0 0,0-1 0 0 0,0 1 1 0 0,0-1-1 0 0,-1 0 0 0 0,1 0 0 0 0,-1 0 1 0 0,1-4-1 0 0,-2 7-174 0 0,0 0-1 0 0,0-1 1 0 0,0 1-1 0 0,0 0 1 0 0,0-1-1 0 0,0 1 1 0 0,0 0-1 0 0,0-1 1 0 0,0 1-1 0 0,-1 0 1 0 0,1-1-1 0 0,0 1 1 0 0,0 0-1 0 0,0-1 1 0 0,-1 1-1 0 0,1 0 1 0 0,0 0-1 0 0,-1-1 1 0 0,1 1-1 0 0,0 0 1 0 0,0 0 0 0 0,-1-1-1 0 0,1 1 1 0 0,0 0-1 0 0,-1 0 1 0 0,1 0-1 0 0,0 0 1 0 0,-1 0-1 0 0,1-1 1 0 0,-1 1-1 0 0,1 0 1 0 0,0 0-1 0 0,-1 0 1 0 0,1 0-1 0 0,0 0 1 0 0,-1 0-1 0 0,1 0 1 0 0,0 0-1 0 0,-1 0 1 0 0,1 1-1 0 0,-1-1 1 0 0,1 0-1 0 0,-1 0 1 0 0,-18 3 379 0 0,19-3-372 0 0,-83 15 1456 0 0,47-9-261 0 0,-45 12-1 0 0,71-15-944 0 0,-1-2-1 0 0,0 1 0 0 0,0-2 1 0 0,0 1-1 0 0,0-1 1 0 0,-14-3-1 0 0,-26 2 717 0 0,-77 12 681 0 0,-9 1-772 0 0,111-11-729 0 0,-1-2 0 0 0,0-1 0 0 0,-31-5 0 0 0,-235-73 876 0 0,183 47-791 0 0,-53-19 15 0 0,-36-10-185 0 0,-5 18-95 0 0,99 32-832 0 0,-179 3-1 0 0,151 14-5062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34:23.690"/>
    </inkml:context>
    <inkml:brush xml:id="br0">
      <inkml:brushProperty name="width" value="0.1" units="cm"/>
      <inkml:brushProperty name="height" value="0.1" units="cm"/>
      <inkml:brushProperty name="color" value="#66CC00"/>
    </inkml:brush>
  </inkml:definitions>
  <inkml:trace contextRef="#ctx0" brushRef="#br0">318 1131 1783 0 0,'-3'-4'402'0'0,"0"-1"-1"0"0,0 1 0 0 0,0-1 0 0 0,1 0 0 0 0,0 0 0 0 0,-3-7 0 0 0,4 8-15 0 0,0 0 0 0 0,-1 1 0 0 0,1-1 0 0 0,-1 0 0 0 0,0 1 0 0 0,0-1 0 0 0,0 1 0 0 0,0-1 0 0 0,-1 1-1 0 0,0 0 1 0 0,1 0 0 0 0,-1 0 0 0 0,-5-3 0 0 0,8 6-344 0 0,-1 0-1 0 0,0 0 1 0 0,1 0-1 0 0,-1 0 1 0 0,1 0-1 0 0,-1 1 1 0 0,0-1-1 0 0,1 0 1 0 0,-1 0-1 0 0,1 0 1 0 0,-1 1-1 0 0,1-1 1 0 0,-1 0-1 0 0,1 1 1 0 0,-1-1-1 0 0,1 1 1 0 0,-1-1-1 0 0,1 1 1 0 0,-1-1 0 0 0,1 1-1 0 0,0-1 1 0 0,-1 1-1 0 0,1-1 1 0 0,0 1-1 0 0,-1-1 1 0 0,1 1-1 0 0,0-1 1 0 0,0 1-1 0 0,-1 0 1 0 0,1-1-1 0 0,0 1 1 0 0,0-1-1 0 0,0 1 1 0 0,0 1-1 0 0,-1 10 234 0 0,1-12-255 0 0,0 0 0 0 0,0 0 0 0 0,0 0 0 0 0,0 0 0 0 0,0 1 0 0 0,0-1 0 0 0,0 0 0 0 0,0 0 0 0 0,0 0 0 0 0,0 0 0 0 0,0 0 0 0 0,0 1 0 0 0,0-1 1 0 0,1 0-1 0 0,-1 0 0 0 0,0 0 0 0 0,0 0 0 0 0,0 0 0 0 0,0 0 0 0 0,0 0 0 0 0,0 1 0 0 0,0-1 0 0 0,1 0 0 0 0,-1 0 0 0 0,0 0 0 0 0,0 0 0 0 0,0 0 0 0 0,0 0 0 0 0,0 0 0 0 0,1 0 1 0 0,-1 0-1 0 0,0 0 0 0 0,0 0 0 0 0,0 0 0 0 0,0 0 0 0 0,0 0 0 0 0,1 0 0 0 0,-1 0 0 0 0,0 0 0 0 0,0 0 0 0 0,0 0 0 0 0,0 0 0 0 0,0 0 0 0 0,1 0 0 0 0,-1 0 0 0 0,0 0 0 0 0,0 0 1 0 0,0 0-1 0 0,0 0 0 0 0,26-20 2337 0 0,-24 18-2270 0 0,1 0-1 0 0,-1 0 1 0 0,1 0 0 0 0,-1 0-1 0 0,1 0 1 0 0,0 0 0 0 0,0 0-1 0 0,0 1 1 0 0,0 0 0 0 0,0-1-1 0 0,0 1 1 0 0,0 0 0 0 0,4 0-1 0 0,9 0 363 0 0,26 1 0 0 0,-30 0-103 0 0,0 0 0 0 0,0 0 0 0 0,0-1 0 0 0,22-4 0 0 0,93-28-871 0 0,-105 26 543 0 0,1 1 0 0 0,0 1 0 0 0,0 2 1 0 0,1 0-1 0 0,-1 1 0 0 0,0 1 0 0 0,30 4 0 0 0,-40-3 28 0 0,0 0 0 0 0,0-1 1 0 0,19-2-1 0 0,-2-1 21 0 0,-13 3-40 0 0,0 1 0 0 0,-1 1 0 0 0,1 1 0 0 0,0 0-1 0 0,-1 1 1 0 0,22 7 0 0 0,-10-4 2 0 0,39 5 0 0 0,-21-5 49 0 0,-9 5 46 0 0,-24-7-10 0 0,22 11 42 0 0,-28-12-145 0 0,1 0 1 0 0,-1 0-1 0 0,0 0 0 0 0,1-1 1 0 0,-1 0-1 0 0,1 0 1 0 0,0-1-1 0 0,8 1 0 0 0,-4-1 23 0 0,0 0 0 0 0,0 1 0 0 0,17 5 0 0 0,-24-5-34 0 0,0 0 0 0 0,0 0 0 0 0,-1 1 0 0 0,1 0 0 0 0,0 0 0 0 0,-1 0 0 0 0,7 6 0 0 0,-6-4 0 0 0,1-1 0 0 0,-1 0 0 0 0,1 0 0 0 0,8 4 0 0 0,-4-5 7 0 0,0 0-1 0 0,1 0 0 0 0,-1-1 1 0 0,1-1-1 0 0,0 1 1 0 0,17-2-1 0 0,-14 1 4 0 0,1 0 0 0 0,24 5 0 0 0,-12 0 3 0 0,1-2 1 0 0,0 0-1 0 0,39-1 0 0 0,-32-4 30 0 0,0-2 0 0 0,58-12-1 0 0,-88 14-37 0 0,0-1 1 0 0,0 0-1 0 0,0 0 0 0 0,0 0 0 0 0,-1-1 1 0 0,1 0-1 0 0,-1 0 0 0 0,0 0 0 0 0,0 0 1 0 0,0-1-1 0 0,0 1 0 0 0,0-1 0 0 0,-1 0 1 0 0,0 0-1 0 0,0 0 0 0 0,0-1 0 0 0,3-5 1 0 0,4-9 131 0 0,-1-1 0 0 0,11-37 0 0 0,-16 45-51 0 0,13-47-10 0 0,-10 33-26 0 0,14-37 0 0 0,61-112 212 0 0,-51 97-155 0 0,-27 67-76 0 0,-1 0 0 0 0,-1 0 0 0 0,0 0 0 0 0,0-1 0 0 0,0-13 0 0 0,-2 21-22 0 0,0-10 15 0 0,0 0 0 0 0,-1-1 0 0 0,-3-13 0 0 0,3 23-19 0 0,-1 0 0 0 0,1 1 0 0 0,-1-1 0 0 0,0 1 0 0 0,0-1 0 0 0,0 1 0 0 0,0 0 0 0 0,-1 0 0 0 0,0 0 0 0 0,0 0 0 0 0,0 1 0 0 0,-7-7 1 0 0,6 6 2 0 0,0 0 1 0 0,-1 1-1 0 0,1-1 1 0 0,-1 1 0 0 0,0 0-1 0 0,0 1 1 0 0,0-1 0 0 0,0 1-1 0 0,0 0 1 0 0,-1 0-1 0 0,1 1 1 0 0,-1-1 0 0 0,1 1-1 0 0,-1 1 1 0 0,1-1 0 0 0,-12 1-1 0 0,9 0-3 0 0,0 1-1 0 0,0-2 1 0 0,0 1-1 0 0,0-1 1 0 0,0 0 0 0 0,1-1-1 0 0,-1 0 1 0 0,0 0-1 0 0,1 0 1 0 0,-1-1-1 0 0,1-1 1 0 0,-1 1 0 0 0,-11-8-1 0 0,4-1 7 0 0,0 1 0 0 0,-1 1-1 0 0,-1 0 1 0 0,0 1-1 0 0,-20-7 1 0 0,10 6-11 0 0,7 2 0 0 0,0 2 0 0 0,-27-7 0 0 0,1 3 0 0 0,-46-17 0 0 0,7 1 0 0 0,47 15 17 0 0,23 6-5 0 0,1 1 0 0 0,-1 0-1 0 0,-16-1 1 0 0,-64-10-12 0 0,70 11 0 0 0,0-1 0 0 0,-27-10 0 0 0,11 3 0 0 0,14 5 0 0 0,0 1 0 0 0,-39-4 0 0 0,37 9 0 0 0,0 1 0 0 0,1 2 0 0 0,-41 7 0 0 0,23-4 0 0 0,-60-1 0 0 0,23-2 0 0 0,43 1 0 0 0,0 2 0 0 0,-49 12 0 0 0,61-8 0 0 0,-39 16 0 0 0,-8 4 0 0 0,52-22 0 0 0,1 1 0 0 0,-38 19 0 0 0,25-11 0 0 0,27-14 0 0 0,0 1 0 0 0,0 1 0 0 0,0 0 0 0 0,-10 6 0 0 0,8-2 0 0 0,0-1 0 0 0,0 1 0 0 0,1 0 0 0 0,0 1 0 0 0,0 0 0 0 0,1 1 0 0 0,1-1 0 0 0,-1 2 0 0 0,-6 13 0 0 0,6-7 0 0 0,0 1 0 0 0,2 1 0 0 0,0-1 0 0 0,-3 22 0 0 0,-8 79 0 0 0,15-100 0 0 0,1-11-3 0 0,1 1-1 0 0,0-1 1 0 0,0 1-1 0 0,1 0 0 0 0,0-1 1 0 0,1 1-1 0 0,0-1 1 0 0,5 15-1 0 0,2-2-7 0 0,0 0 1 0 0,14 20-1 0 0,-16-29 11 0 0,1-2 0 0 0,18 20 0 0 0,-1-2 0 0 0,14 30 0 0 0,-27-38 0 0 0,19 23 0 0 0,-11-19-8 0 0,-6-9-36 0 0,-2 0 0 0 0,0 0 0 0 0,0 1 1 0 0,-2 1-1 0 0,0 0 0 0 0,7 18 1 0 0,-10-19-87 0 0,5 15-1367 0 0,-2 1-3304 0 0,0 5-1665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34:30.941"/>
    </inkml:context>
    <inkml:brush xml:id="br0">
      <inkml:brushProperty name="width" value="0.1" units="cm"/>
      <inkml:brushProperty name="height" value="0.1" units="cm"/>
      <inkml:brushProperty name="color" value="#66CC00"/>
    </inkml:brush>
  </inkml:definitions>
  <inkml:trace contextRef="#ctx0" brushRef="#br0">2207 1232 3911 0 0,'-1'-3'181'0'0,"1"2"-166"0"0,0 0-1 0 0,0 0 1 0 0,0 1-1 0 0,-1-1 0 0 0,1 0 1 0 0,0 0-1 0 0,0 0 0 0 0,1 0 1 0 0,-1 1-1 0 0,0-1 1 0 0,0 0-1 0 0,0 0 0 0 0,0 0 1 0 0,1 1-1 0 0,-1-1 0 0 0,1-2 463 0 0,0 3-438 0 0,0 0-1 0 0,-1-1 1 0 0,1 1-1 0 0,-1 0 1 0 0,1-1-1 0 0,-1 1 0 0 0,1-1 1 0 0,-1 1-1 0 0,1-1 1 0 0,-1 0-1 0 0,0 1 1 0 0,1-1-1 0 0,-1 1 1 0 0,0-1-1 0 0,0 0 0 0 0,1 1 1 0 0,-1-1-1 0 0,0 0 1 0 0,0 1-1 0 0,0-1 1 0 0,0 0-1 0 0,1 1 0 0 0,-1-1 1 0 0,0 0-1 0 0,-1 0 1 0 0,3-19 484 0 0,-2 19-338 0 0,0-1 0 0 0,0 0 0 0 0,0 1-1 0 0,0-1 1 0 0,-1 1 0 0 0,1-1 0 0 0,0 0 0 0 0,-1 1-1 0 0,1-1 1 0 0,-1 1 0 0 0,1-1 0 0 0,-1 1 0 0 0,-1-2 0 0 0,2 2-114 0 0,-1 1 0 0 0,1 0 0 0 0,-1 0 0 0 0,0-1 0 0 0,1 1 0 0 0,-1 0 0 0 0,0 0 0 0 0,1 0 0 0 0,-1 0 1 0 0,0 0-1 0 0,1 0 0 0 0,-1 0 0 0 0,0 0 0 0 0,1 0 0 0 0,-1 0 0 0 0,0 0 0 0 0,1 0 0 0 0,-1 0 0 0 0,0 0 0 0 0,1 1 1 0 0,-1-1-1 0 0,1 0 0 0 0,-1 0 0 0 0,0 1 0 0 0,1-1 0 0 0,-1 0 0 0 0,1 1 0 0 0,-1-1 0 0 0,1 1 0 0 0,-1-1 1 0 0,1 1-1 0 0,-1-1 0 0 0,1 1 0 0 0,-1 0 0 0 0,-8 7 76 0 0,0-1 1 0 0,-1 0-1 0 0,-13 7 0 0 0,18-12 57 0 0,-1 1 0 0 0,1-1 0 0 0,-1-1 0 0 0,1 1-1 0 0,-1-1 1 0 0,0 0 0 0 0,1 0 0 0 0,-12 0 0 0 0,-8-1 477 0 0,-27 0-26 0 0,48-1-583 0 0,0 0-1 0 0,0 1 1 0 0,1-1-1 0 0,-1-1 1 0 0,0 1-1 0 0,0 0 1 0 0,1-1-1 0 0,-1 0 1 0 0,1 0-1 0 0,-6-4 1 0 0,-17-13 1524 0 0,18 15-1260 0 0,1-2 0 0 0,-1 1 1 0 0,2-1-1 0 0,-1 0 1 0 0,-6-7-1 0 0,8 8-464 0 0,0 0-1 0 0,-1 1 1 0 0,1-1 0 0 0,-1 1-1 0 0,0 0 1 0 0,-1 1 0 0 0,1-1-1 0 0,-9-2 1 0 0,6 2 272 0 0,1 0 1 0 0,-1-1 0 0 0,1 0 0 0 0,-8-6-1 0 0,13 9-108 0 0,0-1-1 0 0,0 1 0 0 0,-1 0 1 0 0,1 0-1 0 0,-1 0 1 0 0,1 1-1 0 0,-1-1 1 0 0,0 1-1 0 0,0 0 0 0 0,0 0 1 0 0,0 0-1 0 0,0 0 1 0 0,0 1-1 0 0,-4-1 0 0 0,-5 2 12 0 0,-1 0 0 0 0,1 0-1 0 0,-13 4 1 0 0,12-2-20 0 0,0 0 1 0 0,-20 0-1 0 0,-92 3 239 0 0,0 1-14 0 0,69 0-44 0 0,24-3-198 0 0,28-3-3 0 0,-1-1 0 0 0,1 1 0 0 0,0 0 0 0 0,0-1 1 0 0,-1 0-1 0 0,1-1 0 0 0,0 1 0 0 0,-8-2 0 0 0,-20-1 128 0 0,5 1-10 0 0,18 0-93 0 0,1 1 1 0 0,-1 1-1 0 0,-15 1 0 0 0,18 0-13 0 0,0-1-1 0 0,-1 0 0 0 0,1 0 1 0 0,-1-1-1 0 0,1 0 0 0 0,-1 0 1 0 0,-8-3-1 0 0,5 1 15 0 0,-1 0-1 0 0,1 1 1 0 0,0 0 0 0 0,-1 1-1 0 0,-21 0 1 0 0,20 1-3 0 0,1 0 0 0 0,0-1 0 0 0,-1-1 0 0 0,1 0 0 0 0,-12-3 0 0 0,-39-17 87 0 0,53 19-107 0 0,0 1-1 0 0,0 1 1 0 0,0 0-1 0 0,0 1 1 0 0,0-1-1 0 0,0 2 1 0 0,1 0-1 0 0,-17 2 1 0 0,-35 6 46 0 0,49-9-47 0 0,0 2 0 0 0,0-1-1 0 0,0 1 1 0 0,0 1 0 0 0,0 0-1 0 0,-19 9 1 0 0,7-3-9 0 0,19-8 0 0 0,1 0 0 0 0,0 1 0 0 0,0 0 0 0 0,0-1 0 0 0,0 1 0 0 0,-5 4 0 0 0,7-5 0 0 0,0 0 0 0 0,0 0 0 0 0,0-1 0 0 0,0 1 0 0 0,-1 0 0 0 0,1-1 0 0 0,0 0 0 0 0,0 1 0 0 0,0-1 0 0 0,-1 0 0 0 0,-3 0 0 0 0,-14 1 0 0 0,5 3 62 0 0,-1-2 0 0 0,-23 2 0 0 0,1-1 8 0 0,35-2-54 0 0,-1-1 1 0 0,0 1-1 0 0,1-1 0 0 0,-1 0 0 0 0,0 0 0 0 0,0 0 0 0 0,1-1 1 0 0,-1 1-1 0 0,0-1 0 0 0,1 0 0 0 0,-1 0 0 0 0,1 0 1 0 0,-1-1-1 0 0,1 1 0 0 0,-1-1 0 0 0,1 0 0 0 0,0 0 0 0 0,0 0 1 0 0,0 0-1 0 0,0-1 0 0 0,0 1 0 0 0,0-1 0 0 0,1 1 1 0 0,-1-1-1 0 0,1 0 0 0 0,0 0 0 0 0,0 0 0 0 0,-2-5 0 0 0,-3-2 37 0 0,1 0 0 0 0,-2 0 0 0 0,1 0 0 0 0,-1 1 0 0 0,0 1 0 0 0,-1-1 0 0 0,-12-8 0 0 0,18 15-47 0 0,1 0 0 0 0,0 1 0 0 0,0-1 0 0 0,1 0-1 0 0,-1 0 1 0 0,0 0 0 0 0,0-1 0 0 0,1 1-1 0 0,0 0 1 0 0,-1-1 0 0 0,1 1 0 0 0,0-1-1 0 0,0 1 1 0 0,0-1 0 0 0,0 1 0 0 0,1-1-1 0 0,-1 0 1 0 0,1 1 0 0 0,0-1 0 0 0,-1 0-1 0 0,1 1 1 0 0,0-1 0 0 0,1-2 0 0 0,1-9 46 0 0,0 1 1 0 0,0 0-1 0 0,8-21 1 0 0,0 1-7 0 0,-9 28-46 0 0,0 0 0 0 0,-1 0 0 0 0,1 0 0 0 0,-1-1 0 0 0,0 1 0 0 0,0 0 0 0 0,0 0 0 0 0,-1-1 0 0 0,0 1 0 0 0,0 0 0 0 0,0 0 0 0 0,-1 0 0 0 0,-3-8 0 0 0,-2-5 25 0 0,1-1 0 0 0,1 0-1 0 0,1 0 1 0 0,-2-24 0 0 0,-1 3 43 0 0,2 21-33 0 0,0 1-1 0 0,-1 0 1 0 0,-13-27-1 0 0,-4-8-36 0 0,22 49 7 0 0,-1-1 0 0 0,0 0 0 0 0,1 0 0 0 0,0 0 0 0 0,0 0 0 0 0,0 0 0 0 0,1 0 0 0 0,-1-1-1 0 0,1 1 1 0 0,1 0 0 0 0,-1 0 0 0 0,2-7 0 0 0,0-1-5 0 0,-1 8 0 0 0,0 0 0 0 0,0 1 0 0 0,0-1 0 0 0,0 1 0 0 0,3-6 0 0 0,-3 8 0 0 0,0 1 0 0 0,0-1 0 0 0,0 1 0 0 0,0-1 0 0 0,1 1 0 0 0,-1 0 0 0 0,0-1 0 0 0,1 1 0 0 0,-1 0 0 0 0,1 0 0 0 0,-1 0 0 0 0,1 0 0 0 0,-1 0 0 0 0,1 1 0 0 0,0-1 0 0 0,-1 0 0 0 0,4 0 0 0 0,16-3 0 0 0,0 0 0 0 0,0 2 0 0 0,0 0 0 0 0,32 2 0 0 0,16-1 0 0 0,108-18 0 0 0,-122 12 0 0 0,-11 2 0 0 0,-1-2 0 0 0,1-2 0 0 0,64-22 0 0 0,-74 18 0 0 0,1-1 0 0 0,46-11 0 0 0,51-15 0 0 0,-10 2 0 0 0,-56 21 0 0 0,-1 3 0 0 0,82-6 0 0 0,-115 19 0 0 0,52 7 0 0 0,6 0 0 0 0,-75-6 0 0 0,-1 2 0 0 0,1 0 0 0 0,27 8 0 0 0,-24-5 0 0 0,29 3 0 0 0,-21-7 265 0 0,0-1 0 0 0,30-4 0 0 0,-53 3-209 0 0,14 0 78 0 0,-6-1-237 0 0,1 1 0 0 0,0 0-1 0 0,0 1 1 0 0,0 0 0 0 0,0 1 0 0 0,0 0 0 0 0,0 1-1 0 0,17 4 1 0 0,-4 0 103 0 0,-21-6 0 0 0,0 1 0 0 0,0-1 0 0 0,-1 1 0 0 0,1 0 0 0 0,-1 0 0 0 0,7 4 0 0 0,-5-3 0 0 0,0 0 0 0 0,-1-1 0 0 0,1 1 0 0 0,0-1 0 0 0,0 0 0 0 0,8 1 0 0 0,-8-2 0 0 0,-1 1 0 0 0,1 0 0 0 0,0 0 0 0 0,-1 0 0 0 0,1 0 0 0 0,-1 1 0 0 0,1 0 0 0 0,5 3 0 0 0,51 38 0 0 0,-53-39 0 0 0,7 4 0 0 0,-1 0 0 0 0,0 1 0 0 0,0 1 0 0 0,-1 0 0 0 0,17 17 0 0 0,-26-21 0 0 0,0 0 0 0 0,0 1 0 0 0,0-1 0 0 0,5 15 0 0 0,7 13 0 0 0,-1-12 0 0 0,-1 2 0 0 0,-2 0 0 0 0,0 0 0 0 0,-2 1 0 0 0,14 47 0 0 0,-5-3 0 0 0,5 27 0 0 0,-19-66 1 0 0,-1 1 0 0 0,-1 57 0 0 0,-4-69-3 0 0,-1 0-1 0 0,0-1 1 0 0,-1 1 0 0 0,-2 0 0 0 0,-11 33-1 0 0,-73 148-2470 0 0,65-155 741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34:49.364"/>
    </inkml:context>
    <inkml:brush xml:id="br0">
      <inkml:brushProperty name="width" value="0.1" units="cm"/>
      <inkml:brushProperty name="height" value="0.1" units="cm"/>
      <inkml:brushProperty name="color" value="#E71224"/>
    </inkml:brush>
  </inkml:definitions>
  <inkml:trace contextRef="#ctx0" brushRef="#br0">1493 913 455 0 0,'0'0'8'0'0,"0"0"-1"0"0,0 1 0 0 0,1-1 0 0 0,-1 1 1 0 0,0-1-1 0 0,0 1 0 0 0,0-1 0 0 0,0 1 0 0 0,0-1 1 0 0,0 0-1 0 0,0 1 0 0 0,1-1 0 0 0,-1 1 0 0 0,0-1 1 0 0,0 0-1 0 0,1 1 0 0 0,-1-1 0 0 0,0 0 0 0 0,0 1 1 0 0,1-1-1 0 0,-1 0 0 0 0,0 1 0 0 0,1-1 0 0 0,-1 0 1 0 0,1 0-1 0 0,-1 0 0 0 0,0 1 0 0 0,1-1 0 0 0,-1 0 1 0 0,1 0-1 0 0,-1 0 0 0 0,0 0 0 0 0,1 0 0 0 0,-1 1 1 0 0,1-1-1 0 0,-1 0 0 0 0,1 0 0 0 0,-1 0 0 0 0,1 0 1 0 0,-1 0-1 0 0,0-1 0 0 0,1 1 0 0 0,-1 0 0 0 0,1 0 1 0 0,-1 0-1 0 0,1 0 0 0 0,-1 0 0 0 0,0-1 0 0 0,1 1 1 0 0,-1 0-1 0 0,1-1 0 0 0,25-12 569 0 0,-22 11-383 0 0,0-1 352 0 0,0 0 0 0 0,0 0 0 0 0,0 0 0 0 0,0 0 0 0 0,7-9 2093 0 0,0 22 1238 0 0,-12-8-3749 0 0,-1 1-1 0 0,1-1 1 0 0,-1 1-1 0 0,0-1 1 0 0,0 0-1 0 0,0 1 1 0 0,0-1-1 0 0,0 0 1 0 0,-1 0-1 0 0,1-1 1 0 0,0 1-1 0 0,-1 0 1 0 0,0-1-1 0 0,1 1 1 0 0,-1-1 0 0 0,0 0-1 0 0,0 0 1 0 0,1 0-1 0 0,-6 1 1 0 0,-55 22 2082 0 0,34-12-1351 0 0,-38 9 1 0 0,46-15-437 0 0,1-2 0 0 0,-1 0 0 0 0,-38 1 0 0 0,54-5-326 0 0,0 1 0 0 0,-1 0-1 0 0,1 0 1 0 0,0 0 0 0 0,0 1-1 0 0,-7 3 1 0 0,-22 6 77 0 0,29-11-82 0 0,0 0 0 0 0,0 0 1 0 0,0-1-1 0 0,0 0 0 0 0,0 1 0 0 0,-8-4 1 0 0,10 3-39 0 0,0 0 0 0 0,-1 0 1 0 0,1 0-1 0 0,0 0 1 0 0,0 1-1 0 0,-1-1 0 0 0,1 1 1 0 0,0 0-1 0 0,-1 0 1 0 0,1 0-1 0 0,0 0 0 0 0,-1 1 1 0 0,1-1-1 0 0,0 1 1 0 0,0 0-1 0 0,0 0 0 0 0,-1 0 1 0 0,-2 2-1 0 0,-2 1-53 0 0,1-1 0 0 0,0 0 0 0 0,-1-1-1 0 0,1 0 1 0 0,-1 0 0 0 0,0 0 0 0 0,-10 0 0 0 0,-15 4 79 0 0,6 2 12 0 0,1 2 1 0 0,-44 21 0 0 0,24-9-77 0 0,33-18 35 0 0,-1 0-1 0 0,1-1 1 0 0,-1 0 0 0 0,0-1-1 0 0,-19 1 1 0 0,-9 1 52 0 0,36-3-66 0 0,1-1 0 0 0,-1 0 1 0 0,0-1-1 0 0,0 1 0 0 0,0-1 0 0 0,1 0 0 0 0,-1-1 0 0 0,1 1 1 0 0,-1-1-1 0 0,1 0 0 0 0,-1 0 0 0 0,1-1 0 0 0,0 0 0 0 0,0 0 1 0 0,0 0-1 0 0,-5-5 0 0 0,2-2 39 0 0,0-1 0 0 0,1 0 1 0 0,0 0-1 0 0,1-1 0 0 0,0 0 0 0 0,-4-14 0 0 0,-6-20 83 0 0,9 24-40 0 0,-13-26 1 0 0,14 38-108 0 0,0 0 0 0 0,-1 1 0 0 0,-12-14-1 0 0,-5-7 11 0 0,-22-24 23 0 0,17 21-24 0 0,-24-43 33 0 0,20 27-40 0 0,24 34-14 0 0,-1 0 1 0 0,-1 1 0 0 0,0 0-1 0 0,-17-16 1 0 0,16 17 0 0 0,0 0 0 0 0,-20-27 0 0 0,-1-4 0 0 0,-14-12 0 0 0,44 52 0 0 0,0 0 0 0 0,0-1 0 0 0,0 1 0 0 0,1-1 0 0 0,0 0 0 0 0,0 0 0 0 0,0 0 0 0 0,0 0 0 0 0,1 0 0 0 0,-2-10 0 0 0,1-4 0 0 0,0-32 0 0 0,2 46 0 0 0,1 2 0 0 0,-1 0 0 0 0,1 0 0 0 0,-1 1 0 0 0,1-1 0 0 0,0 0 0 0 0,0 1 0 0 0,0-1 0 0 0,1 0 0 0 0,-1 1 0 0 0,0-1 0 0 0,1 1 0 0 0,0 0 0 0 0,0 0 0 0 0,-1-1 0 0 0,1 1 0 0 0,0 0 0 0 0,1 1 0 0 0,-1-1 0 0 0,0 0 0 0 0,1 0 0 0 0,2-1 0 0 0,7-3 0 0 0,0-1 0 0 0,26-8 0 0 0,-37 14 0 0 0,21-8 0 0 0,25-16 0 0 0,-26 14 0 0 0,32-13 0 0 0,-38 19 0 0 0,0 2 0 0 0,0 0 0 0 0,0 1 0 0 0,28-1 0 0 0,14-2 0 0 0,63-23 0 0 0,-110 26 0 0 0,4-1 0 0 0,-1 1 0 0 0,1 0 0 0 0,0 1 0 0 0,13 1 0 0 0,157 23 0 0 0,-172-23 0 0 0,0-1 0 0 0,1 0 0 0 0,-1 0 0 0 0,13-4 0 0 0,-11 2 0 0 0,0 0 0 0 0,21 0 0 0 0,158-4 0 0 0,-187 7 0 0 0,53-3 0 0 0,-54 3 0 0 0,0 1 0 0 0,0-1 0 0 0,1 1 0 0 0,-1 1 0 0 0,0-1 0 0 0,0 0 0 0 0,-1 1 0 0 0,1 0 0 0 0,5 3 0 0 0,30 14 0 0 0,-26-10 0 0 0,-11-7 0 0 0,1 1 0 0 0,0-1 0 0 0,0 0 0 0 0,0 0 0 0 0,0 0 0 0 0,0 0 0 0 0,1-1 0 0 0,-1 1 0 0 0,0-1 0 0 0,1 0 0 0 0,6 0 0 0 0,-7-1 0 0 0,0 1 0 0 0,0 0 0 0 0,0 0 0 0 0,0 0 0 0 0,4 2 0 0 0,7 1 0 0 0,-10-1 0 0 0,0-1 0 0 0,0 1 0 0 0,-1 0 0 0 0,1 1 0 0 0,8 7 0 0 0,-6-5 0 0 0,5 4 0 0 0,-6-5 0 0 0,1 0 0 0 0,-1 0 0 0 0,13 6 0 0 0,35 20 0 0 0,-49-28 0 0 0,-1 0 0 0 0,1 1 0 0 0,-1 0 0 0 0,0 0 0 0 0,0 0 0 0 0,0 0 0 0 0,5 8 0 0 0,22 39 0 0 0,-14-20 0 0 0,-6-13 0 0 0,3 4 0 0 0,12 25 0 0 0,-22-38 0 0 0,0 0 0 0 0,-1 0 0 0 0,0 0 0 0 0,-1 0 0 0 0,0 1 0 0 0,1 14 0 0 0,-1-2-12 0 0,-1 0 1 0 0,-2 1-1 0 0,0-1 0 0 0,-1 1 0 0 0,-1-1 0 0 0,-2 0 1 0 0,0 0-1 0 0,-1-1 0 0 0,-1 0 0 0 0,-1 0 1 0 0,-14 27-1 0 0,-52 106-1468 0 0,31-68-1489 0 0,19-39 1247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34:53.968"/>
    </inkml:context>
    <inkml:brush xml:id="br0">
      <inkml:brushProperty name="width" value="0.1" units="cm"/>
      <inkml:brushProperty name="height" value="0.1" units="cm"/>
      <inkml:brushProperty name="color" value="#E71224"/>
    </inkml:brush>
  </inkml:definitions>
  <inkml:trace contextRef="#ctx0" brushRef="#br0">1463 924 919 0 0,'-24'8'4607'0'0,"23"-8"-4511"0"0,1 0-1 0 0,-1-1 1 0 0,0 1 0 0 0,1 0 0 0 0,-1 0-1 0 0,1 0 1 0 0,-1-1 0 0 0,1 1-1 0 0,-1 0 1 0 0,1-1 0 0 0,-1 1-1 0 0,1-1 1 0 0,-1 1 0 0 0,1 0 0 0 0,0-1-1 0 0,-1 1 1 0 0,1-1 0 0 0,0 1-1 0 0,-1-1 1 0 0,1 1 0 0 0,0-1-1 0 0,-1 1 1 0 0,1-1 0 0 0,0 0-1 0 0,0 1 1 0 0,0-1 0 0 0,-1 0 0 0 0,1 0-29 0 0,0 0 1 0 0,0 1-1 0 0,0-1 1 0 0,0 1-1 0 0,0-1 1 0 0,0 1-1 0 0,-1-1 1 0 0,1 1-1 0 0,0-1 1 0 0,0 1-1 0 0,-1-1 1 0 0,1 1-1 0 0,0-1 1 0 0,-1 1 0 0 0,1-1-1 0 0,0 1 1 0 0,-1-1-1 0 0,1 1 1 0 0,-1 0-1 0 0,1-1 1 0 0,-1 1-1 0 0,1 0 1 0 0,-1 0-1 0 0,1-1 1 0 0,-1 1-1 0 0,1 0 1 0 0,-1 0-1 0 0,1-1 1 0 0,-1 1 0 0 0,0 0-1 0 0,1 0 1 0 0,-1 0-1 0 0,1 0 1 0 0,-1 0-1 0 0,1 0 1 0 0,-1 0-1 0 0,0 0 1 0 0,0 0-1 0 0,-3 2 97 0 0,0-1-1 0 0,0 0 0 0 0,-1-1 0 0 0,1 1 0 0 0,0-1 1 0 0,0 0-1 0 0,-1 0 0 0 0,1 0 0 0 0,0 0 0 0 0,-1-1 1 0 0,1 0-1 0 0,0 1 0 0 0,0-2 0 0 0,-7-2 0 0 0,6 2-23 0 0,0 1 0 0 0,0-1 0 0 0,0 1 0 0 0,0 0 0 0 0,0 0 0 0 0,0 1-1 0 0,0 0 1 0 0,0-1 0 0 0,-10 2 0 0 0,2 0 173 0 0,-45 4 654 0 0,22-1-526 0 0,3-1 8 0 0,8 0-124 0 0,-1-1-1 0 0,-43-3 1 0 0,31-8-27 0 0,31 7-182 0 0,0 0 1 0 0,0 0 0 0 0,0 0 0 0 0,-14 0-1 0 0,16 2-71 0 0,0 0-1 0 0,0 0 1 0 0,0 1-1 0 0,0 0 0 0 0,0-1 1 0 0,0 2-1 0 0,0-1 1 0 0,-8 4-1 0 0,10-4-45 0 0,0 0-1 0 0,1 0 1 0 0,-1-1-1 0 0,0 1 1 0 0,0 0-1 0 0,0-1 1 0 0,-6 0-1 0 0,8 0 7 0 0,0 0 1 0 0,0 0-1 0 0,0 0 1 0 0,0 0-1 0 0,0 0 0 0 0,0 0 1 0 0,0-1-1 0 0,1 1 1 0 0,-1 0-1 0 0,0-1 0 0 0,0 1 1 0 0,0-1-1 0 0,0 1 0 0 0,0-1 1 0 0,1 1-1 0 0,-1-1 1 0 0,0 0-1 0 0,0 1 0 0 0,1-1 1 0 0,-1 0-1 0 0,0 1 1 0 0,1-1-1 0 0,-1 0 0 0 0,1 0 1 0 0,-1 0-1 0 0,1 0 0 0 0,-1-1 1 0 0,0 1 10 0 0,0 0 1 0 0,1 0-1 0 0,-1 0 0 0 0,0 0 1 0 0,0 0-1 0 0,-1 0 0 0 0,1 1 1 0 0,0-1-1 0 0,0 0 0 0 0,0 0 1 0 0,0 1-1 0 0,-1-1 0 0 0,1 1 1 0 0,0-1-1 0 0,-1 1 0 0 0,1-1 1 0 0,0 1-1 0 0,-1 0 1 0 0,1 0-1 0 0,-1 0 0 0 0,1 0 1 0 0,0 0-1 0 0,-1 0 0 0 0,-1 0 1 0 0,-35 4 43 0 0,-21 13-60 0 0,39-15 76 0 0,16-2-54 0 0,0 0 0 0 0,1 1 0 0 0,-1-1 0 0 0,0 1 0 0 0,0 0 0 0 0,1 0 0 0 0,-7 2 0 0 0,-32 22 108 0 0,36-23-109 0 0,1 0 0 0 0,0-1-1 0 0,-1 1 1 0 0,1-1 0 0 0,0 0 0 0 0,-1-1 0 0 0,0 1 0 0 0,1-1 0 0 0,-7-1 0 0 0,-20 2 204 0 0,-30 9-73 0 0,59-9-138 0 0,1 0 0 0 0,-1-1-1 0 0,0 1 1 0 0,0-1 0 0 0,-1 0-1 0 0,1 1 1 0 0,0-1 0 0 0,0-1 0 0 0,0 1-1 0 0,0 0 1 0 0,0-1 0 0 0,0 0-1 0 0,0 1 1 0 0,1-1 0 0 0,-1 0 0 0 0,0 0-1 0 0,0-1 1 0 0,0 1 0 0 0,1-1-1 0 0,-4-2 1 0 0,2 3 25 0 0,0 0 0 0 0,0-1-1 0 0,0 2 1 0 0,-1-1 0 0 0,1 0 0 0 0,0 1-1 0 0,-9 0 1 0 0,12 0-45 0 0,-6 0 17 0 0,6 1-5 0 0,0-1 1 0 0,-1 0 0 0 0,1 0-1 0 0,-1 0 1 0 0,1 0 0 0 0,-1 0-1 0 0,1 0 1 0 0,0-1 0 0 0,-1 1-1 0 0,1 0 1 0 0,-1-1 0 0 0,1 1-1 0 0,0-1 1 0 0,-1 0 0 0 0,1 1-1 0 0,0-1 1 0 0,0 0 0 0 0,-2-1 0 0 0,3 2 11 0 0,-1 0 1 0 0,1-1 0 0 0,-1 1-1 0 0,0-1 1 0 0,1 1 0 0 0,-1 0-1 0 0,0-1 1 0 0,1 1 0 0 0,-1 0-1 0 0,0 0 1 0 0,1 0 0 0 0,-1 0-1 0 0,0-1 1 0 0,0 1 0 0 0,-1 0 0 0 0,2 1-13 0 0,-1-1 0 0 0,0 0 0 0 0,1-1 0 0 0,-1 1 1 0 0,0 0-1 0 0,1 0 0 0 0,-1 0 0 0 0,0 0 1 0 0,1 0-1 0 0,-1-1 0 0 0,1 1 0 0 0,-1 0 0 0 0,0 0 1 0 0,1-1-1 0 0,-1 1 0 0 0,1 0 0 0 0,-1-1 1 0 0,1 1-1 0 0,-1-1 0 0 0,1 1 0 0 0,-2-2 1 0 0,1 0 4 0 0,-1 0 1 0 0,0 0-1 0 0,0 0 1 0 0,0 0 0 0 0,0 0-1 0 0,0 0 1 0 0,0 0 0 0 0,0 1-1 0 0,-1-1 1 0 0,1 1 0 0 0,-1 0-1 0 0,1-1 1 0 0,-3 0 0 0 0,-37-6 58 0 0,20 4-29 0 0,20 4-26 0 0,0-1 1 0 0,0 0-1 0 0,0 0 0 0 0,0 0 0 0 0,1 0 1 0 0,-1 0-1 0 0,0 0 0 0 0,0 0 1 0 0,1 0-1 0 0,-1-1 0 0 0,1 1 0 0 0,-3-3 1 0 0,-15-24 126 0 0,10 15-87 0 0,-15-12 154 0 0,21 23-194 0 0,1 0 0 0 0,-1 0-1 0 0,1 0 1 0 0,0 0-1 0 0,0 0 1 0 0,0 0-1 0 0,0-1 1 0 0,0 1-1 0 0,0-1 1 0 0,1 0-1 0 0,-1 1 1 0 0,1-1-1 0 0,0 0 1 0 0,-1 0-1 0 0,2 0 1 0 0,-1 0 0 0 0,0 0-1 0 0,0 0 1 0 0,1-4-1 0 0,-1-7 3 0 0,1 0 1 0 0,1 0-1 0 0,1 0 0 0 0,0 0 1 0 0,5-17-1 0 0,-5 24 9 0 0,-1 0-1 0 0,1-1 1 0 0,-1 1 0 0 0,0-1-1 0 0,-1 0 1 0 0,-1-14 0 0 0,-9-49 305 0 0,0 8-157 0 0,3-15 21 0 0,6 71-179 0 0,0-1 1 0 0,0 0-1 0 0,-1 1 0 0 0,0-1 1 0 0,-1 1-1 0 0,1-1 0 0 0,-2 1 0 0 0,1 0 1 0 0,-8-11-1 0 0,7 10 8 0 0,-1 0-1 0 0,1 0 1 0 0,1 0-1 0 0,-1 0 1 0 0,1-1 0 0 0,-3-15-1 0 0,-1-31 177 0 0,7 53-200 0 0,0 1 0 0 0,0 0 0 0 0,0-1 0 0 0,1 1 0 0 0,-1 0 0 0 0,0-1 0 0 0,1 1 0 0 0,-1 0 0 0 0,1 0 0 0 0,-1-1 0 0 0,1 1 0 0 0,0 0 0 0 0,-1 0 0 0 0,1 0 0 0 0,0 0 0 0 0,0 0 0 0 0,0 0 0 0 0,-1 0 0 0 0,1 0 0 0 0,0 0 0 0 0,3-1 0 0 0,0-1 0 0 0,0 1 0 0 0,1 0 0 0 0,0 0 0 0 0,7-2 0 0 0,7-3 0 0 0,-10 4 8 0 0,0 0 1 0 0,0 1-1 0 0,0 0 1 0 0,0 0-1 0 0,18 0 0 0 0,-9 0-2 0 0,86-17-6 0 0,72-2 8 0 0,-131 16-8 0 0,1-3 0 0 0,65-19 0 0 0,-99 24 0 0 0,1 1 0 0 0,0 0 0 0 0,19 0 0 0 0,0 0 0 0 0,-17 1 413 0 0,-1 1 0 0 0,17 2 0 0 0,11 0 299 0 0,-29 0-973 0 0,0 0 1 0 0,-1 0-1 0 0,1 1 1 0 0,-1 1-1 0 0,0 0 1 0 0,0 1-1 0 0,13 6 1 0 0,26 10 361 0 0,-33-15-101 0 0,9 4 0 0 0,1-2 0 0 0,0-1 0 0 0,30 5 0 0 0,-22-11 0 0 0,-1-1 0 0 0,0-2 0 0 0,45-8 0 0 0,-47 6 0 0 0,75-3 0 0 0,-94 8 0 0 0,-1 1 0 0 0,1 0 0 0 0,-1 1 0 0 0,0 0 0 0 0,0 1 0 0 0,0 1 0 0 0,14 7 0 0 0,-18-7 0 0 0,0 0 0 0 0,-1 1 0 0 0,0 0 0 0 0,0 0 0 0 0,13 13 0 0 0,-13-10 0 0 0,1-1 0 0 0,0-1 0 0 0,17 12 0 0 0,-20-16 0 0 0,-1 1 0 0 0,1 0-1 0 0,-1 0 1 0 0,0 1 0 0 0,0 0 0 0 0,0 0-1 0 0,-1 0 1 0 0,0 0 0 0 0,0 1 0 0 0,0-1-1 0 0,-1 1 1 0 0,0 0 0 0 0,0 0 0 0 0,4 11-1 0 0,0 7-19 0 0,-1 0-1 0 0,6 43 0 0 0,-4-15 15 0 0,2-2 18 0 0,6 103 0 0 0,-16-126-61 0 0,-1 1-1 0 0,-1-1 1 0 0,-1 0 0 0 0,-2 0-1 0 0,-11 41 1 0 0,-21 57-1057 0 0,14-42-5576 0 0,10-33-394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35:03.793"/>
    </inkml:context>
    <inkml:brush xml:id="br0">
      <inkml:brushProperty name="width" value="0.1" units="cm"/>
      <inkml:brushProperty name="height" value="0.1" units="cm"/>
      <inkml:brushProperty name="color" value="#E71224"/>
    </inkml:brush>
  </inkml:definitions>
  <inkml:trace contextRef="#ctx0" brushRef="#br0">1704 1141 2303 0 0,'-4'-7'4424'0'0,"4"7"-4332"0"0,-10 7 298 0 0,10-7-399 0 0,0 1 0 0 0,-1-1 0 0 0,1 1 1 0 0,-1-1-1 0 0,1 1 0 0 0,-1-1 0 0 0,1 0 0 0 0,-1 1 0 0 0,0-1 1 0 0,1 1-1 0 0,-1-1 0 0 0,1 0 0 0 0,-1 0 0 0 0,0 1 0 0 0,1-1 1 0 0,-1 0-1 0 0,0 0 0 0 0,1 0 0 0 0,-1 0 0 0 0,0 0 0 0 0,-15-1 395 0 0,16 1-340 0 0,-1 0-1 0 0,1 0 1 0 0,-1 1 0 0 0,1-1 0 0 0,-1 0 0 0 0,1 0 0 0 0,-1 0 0 0 0,1 0 0 0 0,-1 0 0 0 0,1 0-1 0 0,-1 1 1 0 0,1-1 0 0 0,-1 0 0 0 0,1 0 0 0 0,-1 1 0 0 0,1-1 0 0 0,0 0 0 0 0,-1 1 0 0 0,1-1 0 0 0,0 1-1 0 0,-1-1 1 0 0,1 0 0 0 0,0 1 0 0 0,-1-1 0 0 0,1 1 0 0 0,0-1 0 0 0,0 1 0 0 0,-1-1 0 0 0,1 1-1 0 0,0 0 1 0 0,0-1-24 0 0,0 0 0 0 0,0 0-1 0 0,0 0 1 0 0,0 0-1 0 0,0 0 1 0 0,0 1-1 0 0,0-1 1 0 0,0 0-1 0 0,0 0 1 0 0,-1 0 0 0 0,1 0-1 0 0,0 1 1 0 0,0-1-1 0 0,0 0 1 0 0,0 0-1 0 0,0 0 1 0 0,0 0 0 0 0,0 0-1 0 0,0 0 1 0 0,-1 0-1 0 0,1 1 1 0 0,0-1-1 0 0,0 0 1 0 0,0 0 0 0 0,0 0-1 0 0,0 0 1 0 0,-1 0-1 0 0,1 0 1 0 0,0 0-1 0 0,0 0 1 0 0,0 0 0 0 0,0 0-1 0 0,-1 0 1 0 0,1 0-1 0 0,0 0 1 0 0,0 0-1 0 0,0 0 1 0 0,0 0 0 0 0,-1 0-1 0 0,1 0 1 0 0,0 0-1 0 0,0 0 1 0 0,0 0-1 0 0,0 0 1 0 0,-1 0 0 0 0,1 0-1 0 0,0-1 1 0 0,0 1-1 0 0,0 0 1 0 0,0 0-1 0 0,0 0 1 0 0,0 0 0 0 0,-1 0-1 0 0,1 0 1 0 0,0 0-1 0 0,0-1 1 0 0,0 1-1 0 0,0 0 1 0 0,0 0 0 0 0,0 0-1 0 0,0 0 1 0 0,0 0-1 0 0,0-1 1 0 0,-1 1 77 0 0,0-1 0 0 0,1 0 0 0 0,-1 1 0 0 0,0-1 1 0 0,1 0-1 0 0,-1 1 0 0 0,1-1 0 0 0,0 0 0 0 0,-1 0 0 0 0,1 1 0 0 0,-1-1 0 0 0,1 0 1 0 0,0 0-1 0 0,0 0 0 0 0,-1-1 0 0 0,0 0-42 0 0,0 1 1 0 0,0 0-1 0 0,0 0 0 0 0,0-1 0 0 0,-1 1 1 0 0,1 0-1 0 0,0 0 0 0 0,-1 0 1 0 0,1 0-1 0 0,-1 0 0 0 0,1 0 0 0 0,-1 1 1 0 0,-2-2-1 0 0,-4-3 312 0 0,-4 1 232 0 0,12 4-579 0 0,0 0 0 0 0,-1 0-1 0 0,1 0 1 0 0,-1 0-1 0 0,1 0 1 0 0,0-1 0 0 0,-1 1-1 0 0,1 0 1 0 0,0 0 0 0 0,-1 0-1 0 0,1 0 1 0 0,0 0-1 0 0,-1-1 1 0 0,1 1 0 0 0,0 0-1 0 0,-1 0 1 0 0,1-1 0 0 0,0 1-1 0 0,-1 0 1 0 0,1 0-1 0 0,0-1 1 0 0,0 1 0 0 0,-1 0-1 0 0,1-1 1 0 0,0 1-1 0 0,0 0 1 0 0,0-1 0 0 0,0 1-1 0 0,0 0 1 0 0,-1-1 0 0 0,1 1-1 0 0,0-1 1 0 0,0 1-1 0 0,0 0 1 0 0,0-1 0 0 0,0 0-8 0 0,0 0 1 0 0,0 1-1 0 0,0-1 0 0 0,0 0 1 0 0,-1 1-1 0 0,1-1 1 0 0,0 1-1 0 0,0-1 1 0 0,-1 0-1 0 0,1 1 1 0 0,0-1-1 0 0,-1 1 1 0 0,1-1-1 0 0,-1 0 1 0 0,1 1-1 0 0,0-1 0 0 0,-1 1 1 0 0,1 0-1 0 0,-1-1 1 0 0,0 1-1 0 0,1-1 1 0 0,-1 1-1 0 0,1 0 1 0 0,-1-1-1 0 0,1 1 1 0 0,-1 0-1 0 0,0 0 0 0 0,1-1 1 0 0,-1 1-1 0 0,-1 0 1 0 0,1 0 57 0 0,0-1 1 0 0,0 1-1 0 0,0 0 1 0 0,1 0-1 0 0,-1-1 1 0 0,0 1-1 0 0,0-1 1 0 0,0 1-1 0 0,1-1 1 0 0,-1 1-1 0 0,0-1 1 0 0,1 1-1 0 0,-1-1 1 0 0,0 0-1 0 0,0-1 1 0 0,-1 0-11 0 0,1 0 1 0 0,0 0 0 0 0,0 0 0 0 0,-1 1 0 0 0,1-1 0 0 0,-1 0 0 0 0,0 1-1 0 0,1-1 1 0 0,-1 1 0 0 0,0-1 0 0 0,0 1 0 0 0,0 0 0 0 0,0 0 0 0 0,0 0-1 0 0,0 0 1 0 0,0 0 0 0 0,0 0 0 0 0,0 1 0 0 0,-1-1 0 0 0,-2 0 0 0 0,-18-3 121 0 0,-11-1 90 0 0,24 4-162 0 0,0 0-1 0 0,0 0 0 0 0,0-1 1 0 0,1-1-1 0 0,-11-3 0 0 0,12 3-50 0 0,0 0-1 0 0,0 1 1 0 0,0 0-1 0 0,-1 1 1 0 0,1-1-1 0 0,-1 2 1 0 0,-14-1-1 0 0,5 5-10 0 0,13-3-27 0 0,1 0 0 0 0,0 0 1 0 0,-1-1-1 0 0,1 0 0 0 0,-9 0 1 0 0,-69-2 195 0 0,51 3-105 0 0,-77-4 327 0 0,80-2-319 0 0,25 3-97 0 0,0 1-1 0 0,-1 0 1 0 0,1 1-1 0 0,0-1 1 0 0,-1 1-1 0 0,1-1 1 0 0,-1 1-1 0 0,-4 0 1 0 0,1 1 31 0 0,-1 1-22 0 0,1-1-1 0 0,-1 0 1 0 0,1 0 0 0 0,-1-1 0 0 0,1 0 0 0 0,-1-1-1 0 0,1 0 1 0 0,-13-2 0 0 0,4-7 127 0 0,14 9-141 0 0,1 0 0 0 0,0 0 0 0 0,0 0 1 0 0,-1 0-1 0 0,1 0 0 0 0,0 0 0 0 0,-1 1 0 0 0,1-1 0 0 0,-1 0 0 0 0,1 1 1 0 0,-1-1-1 0 0,1 1 0 0 0,-1 0 0 0 0,1-1 0 0 0,-1 1 0 0 0,0 0 1 0 0,1 0-1 0 0,-4 0 0 0 0,0 2-3 0 0,-1-1 1 0 0,0-1-1 0 0,0 1 0 0 0,1-1 1 0 0,-12 0-1 0 0,5-1 36 0 0,-2 1-5 0 0,0-2 0 0 0,-1 0 0 0 0,1-1 0 0 0,-18-5 0 0 0,26 7-35 0 0,0 1 0 0 0,-1-1 0 0 0,1 1 0 0 0,0 1 0 0 0,-1-1 1 0 0,1 1-1 0 0,0 0 0 0 0,0 1 0 0 0,0-1 0 0 0,-11 6 0 0 0,-15 2 19 0 0,12-5-11 0 0,1-1 1 0 0,-35 1-1 0 0,42-4 3 0 0,1 0 0 0 0,-1 1 0 0 0,1 0 0 0 0,0 1 0 0 0,-1 1 0 0 0,1-1 0 0 0,-20 9 0 0 0,-33 13 40 0 0,61-23-64 0 0,-77 22 0 0 0,71-23 5 0 0,8 0-2 0 0,1 0 0 0 0,-1 0 0 0 0,1 0 0 0 0,-1 0 0 0 0,0 0 1 0 0,1 0-1 0 0,-1 0 0 0 0,1 0 0 0 0,-1 1 0 0 0,1-1 0 0 0,-1 0 0 0 0,0 0 0 0 0,1 0 1 0 0,-1 1-1 0 0,1-1 0 0 0,-1 0 0 0 0,1 0 0 0 0,-1 1 0 0 0,-1 0 6 0 0,1-1 0 0 0,-1 0-1 0 0,0 0 1 0 0,1 0 0 0 0,-1 0-1 0 0,1 0 1 0 0,-1-1 0 0 0,0 1 0 0 0,1 0-1 0 0,-1-1 1 0 0,1 1 0 0 0,-1-1-1 0 0,-2-1 1 0 0,-10-2-3 0 0,2 5-11 0 0,9-1 18 0 0,1 0 1 0 0,-1 0 0 0 0,1 0-1 0 0,-1 0 1 0 0,1 0 0 0 0,0-1-1 0 0,-1 1 1 0 0,-3-2-1 0 0,4 1 2 0 0,0 0-1 0 0,0 0 0 0 0,0 0 0 0 0,-1-1 0 0 0,1 1 0 0 0,1-1 0 0 0,-1 0 0 0 0,0 0 0 0 0,0 1 0 0 0,1-1 0 0 0,-1 0 0 0 0,1 0 0 0 0,-2-3 0 0 0,-17-35 198 0 0,12 23 30 0 0,-4-10 113 0 0,-12-38 1 0 0,10 22-291 0 0,10 30-36 0 0,1 0 0 0 0,0-1-1 0 0,1 1 1 0 0,0-27 0 0 0,-2-9 27 0 0,0 11-24 0 0,2-47 0 0 0,-1 36 12 0 0,2 30-16 0 0,0 0 0 0 0,2-18 0 0 0,0 30-28 0 0,0 0 0 0 0,0 0 0 0 0,0 1 0 0 0,1-1 0 0 0,-1 0 0 0 0,2 1 0 0 0,-1 0 0 0 0,1-1 0 0 0,0 1 0 0 0,0 0 0 0 0,1 0 0 0 0,-1 1 0 0 0,2-1 0 0 0,-1 1 0 0 0,9-9 0 0 0,-5 7 8 0 0,-1-1-1 0 0,1 0 1 0 0,-1-1 0 0 0,-1 0-1 0 0,0 0 1 0 0,10-19 0 0 0,-10 17-6 0 0,1 0 0 0 0,0 0 0 0 0,0 0 0 0 0,12-12 0 0 0,-8 11-2 0 0,0-1 0 0 0,-1-1 0 0 0,9-17 0 0 0,-10 17 0 0 0,0 0 0 0 0,1 1 0 0 0,13-15 0 0 0,-20 27 0 0 0,0-1 0 0 0,1 1 0 0 0,-1 0 0 0 0,1-1 0 0 0,-1 1 0 0 0,1 1 0 0 0,0-1 0 0 0,-1 0 0 0 0,5 1 0 0 0,1-1 0 0 0,7-1 0 0 0,1 1 0 0 0,15 1 0 0 0,27-3 0 0 0,-35 0 0 0 0,-1-1 0 0 0,1-1 0 0 0,28-10 0 0 0,-37 11 0 0 0,0 0 0 0 0,0 2 0 0 0,1 0 0 0 0,-1 0 0 0 0,1 2 0 0 0,29 1 0 0 0,-2 1 0 0 0,109 4 0 0 0,-117-3 0 0 0,-15-3 0 0 0,1-1 0 0 0,-1-1 0 0 0,30-6 0 0 0,-7 0 0 0 0,-26 6 0 0 0,0-1 0 0 0,-1 1 0 0 0,1 1 0 0 0,18 0 0 0 0,52 13 0 0 0,-67-7 0 0 0,1-2 0 0 0,0-1 0 0 0,-1 0 0 0 0,1-2 0 0 0,27-2 0 0 0,-41 1 0 0 0,7-1 0 0 0,0 0 0 0 0,23 1 0 0 0,-32 1 0 0 0,-1 1 0 0 0,0-1 0 0 0,0 1 0 0 0,0 0 0 0 0,0 0 0 0 0,0 1 0 0 0,0-1 0 0 0,0 1 0 0 0,0 0 0 0 0,0 0 0 0 0,0 0 0 0 0,-1 0 0 0 0,5 4 0 0 0,86 76 0 0 0,-93-81 0 0 0,6 5 0 0 0,1 0 0 0 0,-2 1 0 0 0,1 0 0 0 0,-1 0 0 0 0,0 1 0 0 0,7 10 0 0 0,7 19 0 0 0,-14-29 0 0 0,-1 0 0 0 0,0 1 0 0 0,-1 0 0 0 0,0 0 0 0 0,-1 0 0 0 0,4 13 0 0 0,2 31 0 0 0,2 61 0 0 0,-8-68 0 0 0,10 37 0 0 0,-5-42 0 0 0,12 45 0 0 0,-5-28 0 0 0,-6-21-400 0 0,-2 1 0 0 0,-1-1 0 0 0,0 47 0 0 0,-12 42-3280 0 0,3-78 1912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35:23.101"/>
    </inkml:context>
    <inkml:brush xml:id="br0">
      <inkml:brushProperty name="width" value="0.1" units="cm"/>
      <inkml:brushProperty name="height" value="0.1" units="cm"/>
      <inkml:brushProperty name="color" value="#F4F91B"/>
    </inkml:brush>
  </inkml:definitions>
  <inkml:trace contextRef="#ctx0" brushRef="#br0">1258 194 3223 0 0,'-3'-5'410'0'0,"1"0"0"0"0,-1 1 0 0 0,0-1 0 0 0,0 1 0 0 0,0 0 0 0 0,0 0 0 0 0,-5-4 0 0 0,3 3-492 0 0,-37-34 2658 0 0,37 36-2265 0 0,1 0 0 0 0,-1-1 1 0 0,0 2-1 0 0,0-1 1 0 0,0 1-1 0 0,0-1 0 0 0,0 1 1 0 0,-6-1-1 0 0,-4-1 291 0 0,0-1 0 0 0,-20-9 0 0 0,-4-2 344 0 0,19 8-672 0 0,0 1 1 0 0,-1 1-1 0 0,0 1 0 0 0,-39-4 0 0 0,-74-3 35 0 0,110 12-215 0 0,0 1-1 0 0,0 1 1 0 0,0 1 0 0 0,-26 8-1 0 0,-30 2 11 0 0,65-9-37 0 0,1-1 0 0 0,-1 2 0 0 0,1 0 0 0 0,-25 13 0 0 0,11-6 20 0 0,13-5-32 0 0,-1 0 1 0 0,-1-1 0 0 0,1-1 0 0 0,-1-1 0 0 0,0 0 0 0 0,0-1-1 0 0,-30 2 1 0 0,39-6-20 0 0,1 1-1 0 0,0 1 1 0 0,0-1 0 0 0,0 1-1 0 0,0 0 1 0 0,0 1-1 0 0,0 0 1 0 0,0 0 0 0 0,1 0-1 0 0,-1 1 1 0 0,1 0-1 0 0,-1 0 1 0 0,1 1 0 0 0,0 0-1 0 0,0 0 1 0 0,1 0-1 0 0,-1 1 1 0 0,1-1 0 0 0,-7 9-1 0 0,2-2 22 0 0,0 2 0 0 0,-15 23 0 0 0,22-30-19 0 0,-1 0 0 0 0,2 1 0 0 0,-1 0 1 0 0,1-1-1 0 0,0 1 0 0 0,0 0 0 0 0,1 0 1 0 0,-2 10-1 0 0,1 10 3 0 0,0 11 40 0 0,-2 1 1 0 0,-12 50-1 0 0,12-68-27 0 0,0 0 1 0 0,2 0-1 0 0,0 1 0 0 0,2-1 0 0 0,0 1 0 0 0,1-1 0 0 0,1 1 0 0 0,2-1 1 0 0,0 0-1 0 0,1 0 0 0 0,1 0 0 0 0,10 25 0 0 0,-10-35-34 0 0,0 0 0 0 0,1-1 0 0 0,0 1 0 0 0,1-2 0 0 0,0 1 0 0 0,0-1 0 0 0,1 0 0 0 0,13 10 0 0 0,-7-4 72 0 0,22 24-1 0 0,-27-28-53 0 0,1-1 0 0 0,0 0 0 0 0,1-1 0 0 0,0 0 0 0 0,1-1 0 0 0,25 13 1 0 0,10 7 175 0 0,120 90 126 0 0,-154-110-331 0 0,0-1-1 0 0,0 0 1 0 0,1-1-1 0 0,0-1 1 0 0,0 0 0 0 0,22 4-1 0 0,54 2 268 0 0,-12-2 72 0 0,-56-6-311 0 0,1-1-1 0 0,0-1 1 0 0,0-1-1 0 0,-1-1 0 0 0,1-1 1 0 0,-1-1-1 0 0,46-13 1 0 0,-39 7-10 0 0,0-1 1 0 0,-1-2 0 0 0,0-1-1 0 0,-1-2 1 0 0,41-27-1 0 0,-31 16-14 0 0,61-45 43 0 0,-82 57-52 0 0,-1 0 0 0 0,-1-2 1 0 0,24-28-1 0 0,-22 21 19 0 0,-1-1 0 0 0,-1 0 0 0 0,-2 0 1 0 0,16-37-1 0 0,-24 47 3 0 0,-1 1-1 0 0,0 0 1 0 0,-1-1-1 0 0,0 0 1 0 0,-1 0-1 0 0,-1 0 1 0 0,0 0-1 0 0,-1 0 1 0 0,0 0 0 0 0,-5-27-1 0 0,-2 11 23 0 0,-2-1 0 0 0,-1 1 0 0 0,-1 1 0 0 0,-2-1 0 0 0,-1 2 0 0 0,-1 0 0 0 0,-1 1 0 0 0,-2 1 0 0 0,0 0 0 0 0,-2 1 0 0 0,-1 1 0 0 0,-1 1 0 0 0,0 1 0 0 0,-2 1 0 0 0,-35-24 0 0 0,50 39 10 0 0,0 1 1 0 0,-1-1-1 0 0,1 1 0 0 0,-1 1 1 0 0,-18-6-1 0 0,25 9-187 0 0,-1 0 1 0 0,0 1 0 0 0,1-1-1 0 0,-1 1 1 0 0,1 0 0 0 0,-1 0-1 0 0,1 0 1 0 0,-1 0 0 0 0,-3 1-1 0 0,4 0-284 0 0,1 0 0 0 0,0 0 0 0 0,0 0 0 0 0,0 0 1 0 0,0 0-1 0 0,-1 0 0 0 0,1 0 0 0 0,1 0 0 0 0,-1 1 0 0 0,0-1 0 0 0,0 1 0 0 0,0 0 0 0 0,1-1 0 0 0,-3 5 0 0 0,-8 14-6611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35:24.757"/>
    </inkml:context>
    <inkml:brush xml:id="br0">
      <inkml:brushProperty name="width" value="0.1" units="cm"/>
      <inkml:brushProperty name="height" value="0.1" units="cm"/>
      <inkml:brushProperty name="color" value="#F4F91B"/>
    </inkml:brush>
  </inkml:definitions>
  <inkml:trace contextRef="#ctx0" brushRef="#br0">1767 72 2671 0 0,'-4'2'196'0'0,"0"-1"-1"0"0,0 1 0 0 0,0-1 1 0 0,0 0-1 0 0,0 0 0 0 0,0-1 1 0 0,-1 1-1 0 0,1-1 0 0 0,0 0 1 0 0,0 0-1 0 0,-1 0 0 0 0,1 0 1 0 0,0-1-1 0 0,-6-1 0 0 0,-2-2 607 0 0,-1 0-1 0 0,1-1 1 0 0,-16-8-1 0 0,8 3 861 0 0,11 4-1407 0 0,0 1 0 0 0,-1 1 1 0 0,0 0-1 0 0,0 0 1 0 0,0 1-1 0 0,0 0 0 0 0,0 1 1 0 0,-11-2-1 0 0,-14 3 63 0 0,-58 6-1 0 0,0 0 64 0 0,-109-14 467 0 0,157 5-688 0 0,1 2 0 0 0,-1 1 0 0 0,1 2 0 0 0,0 3 0 0 0,-86 17 0 0 0,1 10-127 0 0,-126 34 94 0 0,226-55-13 0 0,0 1 0 0 0,-55 31 0 0 0,37-17-44 0 0,35-20 9 0 0,1 1-1 0 0,0 1 0 0 0,1-1 0 0 0,0 2 1 0 0,0 0-1 0 0,1 0 0 0 0,-1 0 0 0 0,2 1 1 0 0,-1 1-1 0 0,2 0 0 0 0,-1 0 1 0 0,1 0-1 0 0,1 1 0 0 0,-1 0 0 0 0,2 0 1 0 0,-8 21-1 0 0,9-15-3 0 0,1 0 0 0 0,0 0 1 0 0,1 1-1 0 0,1-1 0 0 0,1 1 0 0 0,0-1 0 0 0,1 1 1 0 0,5 22-1 0 0,6 15 355 0 0,22 65 0 0 0,-29-104-366 0 0,1-1-1 0 0,1 0 0 0 0,0 0 1 0 0,2-1-1 0 0,-1 0 1 0 0,1-1-1 0 0,18 20 0 0 0,7 3 190 0 0,45 37 0 0 0,-67-63-210 0 0,8 8 22 0 0,44 35 76 0 0,-30-32 58 0 0,66 31 1 0 0,-78-42-170 0 0,6 2 7 0 0,0-1 0 0 0,1-2-1 0 0,1 0 1 0 0,-1-2 0 0 0,1-1 0 0 0,1-2 0 0 0,-1-1 0 0 0,0-1-1 0 0,1-2 1 0 0,36-3 0 0 0,20 0-18 0 0,-62 3-10 0 0,1 0 0 0 0,-1-2 0 0 0,0-1 0 0 0,26-6 0 0 0,-6-3 36 0 0,-17 6-22 0 0,0-2 1 0 0,-1-1 0 0 0,41-19 0 0 0,-34 9 36 0 0,0-1 1 0 0,61-48-1 0 0,-76 51-31 0 0,0 0 0 0 0,-1-2 0 0 0,-1 0 0 0 0,-1-1 0 0 0,22-35 0 0 0,-22 28 56 0 0,-2 0 0 0 0,-1 0 0 0 0,17-51 0 0 0,-24 56-1 0 0,-1 0-1 0 0,-1 0 1 0 0,-1 0-1 0 0,0-1 1 0 0,-3-40-1 0 0,-1 40 20 0 0,-1 0-1 0 0,-1 0 1 0 0,-1 0-1 0 0,-2 0 1 0 0,-11-31 0 0 0,13 42-80 0 0,-1 1 1 0 0,-1-1-1 0 0,0 1 1 0 0,0 1 0 0 0,-1-1-1 0 0,-1 1 1 0 0,0 0-1 0 0,0 1 1 0 0,-1 0 0 0 0,0 0-1 0 0,-19-13 1 0 0,22 18-75 0 0,0 1 1 0 0,0 0-1 0 0,-1 0 1 0 0,1 0-1 0 0,-1 1 1 0 0,0 0 0 0 0,0 0-1 0 0,0 1 1 0 0,-8-1-1 0 0,-1 1-1204 0 0,0 0 0 0 0,-31 4 1 0 0,21 0-5784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35:34.220"/>
    </inkml:context>
    <inkml:brush xml:id="br0">
      <inkml:brushProperty name="width" value="0.1" units="cm"/>
      <inkml:brushProperty name="height" value="0.1" units="cm"/>
      <inkml:brushProperty name="color" value="#F4F91B"/>
    </inkml:brush>
  </inkml:definitions>
  <inkml:trace contextRef="#ctx0" brushRef="#br0">1533 971 2759 0 0,'0'-2'237'0'0,"-1"-1"0"0"0,1 1 0 0 0,-1-1-1 0 0,0 1 1 0 0,0 0 0 0 0,0-1 0 0 0,0 1 0 0 0,0 0-1 0 0,-1 0 1 0 0,1-1 0 0 0,0 1 0 0 0,-1 0-1 0 0,0 1 1 0 0,0-1 0 0 0,1 0 0 0 0,-1 0-1 0 0,0 1 1 0 0,0-1 0 0 0,0 1 0 0 0,-1-1-1 0 0,1 1 1 0 0,0 0 0 0 0,0 0 0 0 0,-1 0-1 0 0,1 0 1 0 0,-1 0 0 0 0,-4 0 0 0 0,-4 0 73 0 0,-1 1 0 0 0,0 0 1 0 0,0 0-1 0 0,1 1 0 0 0,-1 1 0 0 0,1 0 1 0 0,-23 7-1 0 0,-16 2 298 0 0,22-7-62 0 0,0-2-1 0 0,0-1 0 0 0,-53-5 1 0 0,13 4 175 0 0,28 1-224 0 0,-102 6 609 0 0,110-4-1014 0 0,3 0 1 0 0,-1 2 1 0 0,-35 11-1 0 0,34-7-28 0 0,-49 6 0 0 0,-54-6 221 0 0,41-4-25 0 0,-5-5 139 0 0,91 0-335 0 0,0 0-1 0 0,1 0 1 0 0,-1-1 0 0 0,0 0 0 0 0,-12-4-1 0 0,11 3 8 0 0,0 0-1 0 0,0 1 0 0 0,-14-1 0 0 0,-25-9 149 0 0,41 10-177 0 0,0 1-1 0 0,1 0 1 0 0,-1-1 0 0 0,1 0-1 0 0,-1 0 1 0 0,1-1-1 0 0,-1 0 1 0 0,-4-2 0 0 0,7 3-24 0 0,1 0 0 0 0,0 0 0 0 0,0 0 0 0 0,0-1 1 0 0,0 1-1 0 0,0-1 0 0 0,1 1 0 0 0,-1-1 0 0 0,0 0 1 0 0,1 1-1 0 0,-1-1 0 0 0,1 0 0 0 0,-1 0 0 0 0,1 0 1 0 0,0 0-1 0 0,0-1 0 0 0,0 1 0 0 0,0 0 0 0 0,0 0 1 0 0,0-4-1 0 0,0 2 19 0 0,0 1 1 0 0,0-1-1 0 0,0 1 0 0 0,-1-1 0 0 0,0 1 1 0 0,1 0-1 0 0,-1 0 0 0 0,0 0 1 0 0,-3-4-1 0 0,-8-14-29 0 0,11 17 15 0 0,2 1-1 0 0,-1-1 1 0 0,0 0 0 0 0,1 0 0 0 0,-1 0 0 0 0,1 0 0 0 0,0 0-1 0 0,1 1 1 0 0,-1-1 0 0 0,1 0 0 0 0,2-7 0 0 0,0-18 178 0 0,-4-9 29 0 0,-10-68-1 0 0,-6-36-67 0 0,13 95-134 0 0,-2-22 40 0 0,-3-31 54 0 0,9 95-116 0 0,0 1 0 0 0,0-1 1 0 0,0 0-1 0 0,1 1 0 0 0,0-1 0 0 0,0 0 0 0 0,1-4 0 0 0,0 4-6 0 0,-1 1 0 0 0,0 0 0 0 0,-1 0-1 0 0,1-1 1 0 0,-1 1 0 0 0,0 0 0 0 0,0-1-1 0 0,0-6 1 0 0,-2 3-1 0 0,-1-5 0 0 0,1 0 0 0 0,-1-15 0 0 0,4 19 0 0 0,0 1 0 0 0,0 0 0 0 0,1 0 0 0 0,6-16 0 0 0,-8 23 0 0 0,19-29 0 0 0,-15 22 0 0 0,0 1 0 0 0,1-1 0 0 0,1 1 0 0 0,-1 0 0 0 0,9-9 0 0 0,-12 15 0 0 0,1-1 0 0 0,-1 1 0 0 0,0 0 0 0 0,1 1 0 0 0,-1-1 0 0 0,0 0 0 0 0,1 1 0 0 0,-1-1 0 0 0,1 1 0 0 0,-1-1 0 0 0,1 1 0 0 0,-1 0 0 0 0,4 1 0 0 0,9-2 0 0 0,-7 0 0 0 0,-1 1 0 0 0,0 0 0 0 0,1 0 0 0 0,11 3 0 0 0,14 0 0 0 0,-16-2 0 0 0,1 1 0 0 0,-1 1 0 0 0,0 1 0 0 0,19 6 0 0 0,-33-9 0 0 0,-2-1 0 0 0,17 6 0 0 0,1-1 0 0 0,0-1 0 0 0,0 0 0 0 0,34 0 0 0 0,-38-3 0 0 0,-1 1 0 0 0,1 0 0 0 0,18 5 0 0 0,-19-3 0 0 0,0-1 0 0 0,1-1 0 0 0,20 2 0 0 0,5-1 0 0 0,-28-2 0 0 0,0 0 0 0 0,16-1 0 0 0,124-4 0 0 0,6-1 0 0 0,-19 1 0 0 0,-127 4 0 0 0,1 0 0 0 0,0 1 0 0 0,20 4 0 0 0,22 0 0 0 0,-22-5 0 0 0,5 0 0 0 0,57 6 0 0 0,-82-5 0 0 0,4 1 0 0 0,-2 1 0 0 0,1 0 0 0 0,0 0 0 0 0,0 2 0 0 0,18 8 0 0 0,-31-11 0 0 0,0 0 0 0 0,0 0 0 0 0,-1 1 0 0 0,1-1 0 0 0,-1 1 0 0 0,0 0 0 0 0,0 0 0 0 0,0 0 0 0 0,0 0 0 0 0,0 0 0 0 0,1 4 0 0 0,7 11 0 0 0,-5-11 0 0 0,0 1 0 0 0,-1-1 0 0 0,1 2 0 0 0,-2-1 0 0 0,1 0 0 0 0,-1 1 0 0 0,-1-1 0 0 0,1 1 0 0 0,-1 0 0 0 0,-1 0 0 0 0,1 12 0 0 0,2 47 0 0 0,-1-47 0 0 0,-2 0 0 0 0,-2 36 0 0 0,-1-46 0 0 0,-1 1 0 0 0,0-1 0 0 0,0 0 0 0 0,-1-1 0 0 0,-9 19 0 0 0,8-21 0 0 0,1 1 0 0 0,0 0 0 0 0,0 0 0 0 0,1 0 0 0 0,1 0 0 0 0,0 1 0 0 0,0-1 0 0 0,-1 14 0 0 0,5 11 0 0 0,6 37 0 0 0,-3-36 0 0 0,0 41 0 0 0,-7-29-1058 0 0,-13 78 0 0 0,5-67-6066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39:05.581"/>
    </inkml:context>
    <inkml:brush xml:id="br0">
      <inkml:brushProperty name="width" value="0.1" units="cm"/>
      <inkml:brushProperty name="height" value="0.1" units="cm"/>
      <inkml:brushProperty name="color" value="#F4F91B"/>
    </inkml:brush>
  </inkml:definitions>
  <inkml:trace contextRef="#ctx0" brushRef="#br0">1 88 3079 0 0,'4'1'126'0'0,"0"0"0"0"0,0-1 0 0 0,0 1 0 0 0,1-1 0 0 0,-1-1 0 0 0,0 1 0 0 0,0 0 0 0 0,0-1 0 0 0,7-2 0 0 0,20-12 1163 0 0,-24 11-1035 0 0,1 0 0 0 0,0 0-1 0 0,0 1 1 0 0,0 0 0 0 0,1 0 0 0 0,10-1 0 0 0,1 1-114 0 0,0 1 0 0 0,0 1 1 0 0,0 0-1 0 0,38 5 0 0 0,-49-3-116 0 0,1 0-1 0 0,-1-1 1 0 0,19-2 0 0 0,7-1 13 0 0,200-10 1920 0 0,-92 4-2084 0 0,-68 5 266 0 0,162-3-75 0 0,-217 7-63 0 0,-12 1 1 0 0,0-1 0 0 0,0 0 0 0 0,0-1 0 0 0,0 0-1 0 0,10-2 1 0 0,-11 2 9 0 0,1 0 0 0 0,-1 1 0 0 0,1 0 0 0 0,-1 0 0 0 0,1 1 0 0 0,-1 0 0 0 0,1 0 0 0 0,12 4 0 0 0,17 2 14 0 0,72 6-25 0 0,26 0 0 0 0,-44-4 0 0 0,-41-5 1 0 0,43 5-8 0 0,170-7 0 0 0,80-5-68 0 0,-276 7 75 0 0,-21-1 0 0 0,92-5 0 0 0,54-25 0 0 0,-133 22 0 0 0,1 2 0 0 0,-1 4 0 0 0,94 11 0 0 0,-40-4 0 0 0,-30-3 0 0 0,-41-4-2 0 0,-1-1 0 0 0,72-11-1 0 0,-69 6 31 0 0,1 1-1 0 0,46 3 0 0 0,-77 2-9 0 0,0 0 0 0 0,0 1-1 0 0,0 1 1 0 0,0 1 0 0 0,19 7 0 0 0,-20-6-72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39:33.120"/>
    </inkml:context>
    <inkml:brush xml:id="br0">
      <inkml:brushProperty name="width" value="0.1" units="cm"/>
      <inkml:brushProperty name="height" value="0.1" units="cm"/>
      <inkml:brushProperty name="color" value="#F4F91B"/>
    </inkml:brush>
  </inkml:definitions>
  <inkml:trace contextRef="#ctx0" brushRef="#br0">21 23 511 0 0,'-2'-10'0'0'0,"0"3"0"0"0,0 3 0 0 0,-2 2 0 0 0,-1 2 0 0 0,-1 2 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2:07.061"/>
    </inkml:context>
    <inkml:brush xml:id="br0">
      <inkml:brushProperty name="width" value="0.1" units="cm"/>
      <inkml:brushProperty name="height" value="0.1" units="cm"/>
      <inkml:brushProperty name="color" value="#E71224"/>
    </inkml:brush>
  </inkml:definitions>
  <inkml:trace contextRef="#ctx0" brushRef="#br0">1393 54 3911 0 0,'0'-1'30'0'0,"0"0"-1"0"0,0 0 1 0 0,0 1-1 0 0,0-1 0 0 0,-1 0 1 0 0,1 0-1 0 0,0 1 1 0 0,0-1-1 0 0,-1 0 1 0 0,1 1-1 0 0,0-1 0 0 0,-1 0 1 0 0,1 1-1 0 0,-1-1 1 0 0,1 0-1 0 0,-1 1 0 0 0,1-1 1 0 0,-1 1-1 0 0,1-1 1 0 0,-1 1-1 0 0,0-1 0 0 0,1 1 1 0 0,-1 0-1 0 0,0-1 1 0 0,1 1-1 0 0,-1 0 1 0 0,0-1-1 0 0,1 1 0 0 0,-1 0 1 0 0,0 0-1 0 0,0-1 1 0 0,1 1-1 0 0,-1 0 0 0 0,0 0 1 0 0,0 0-1 0 0,1 0 1 0 0,-1 0-1 0 0,0 0 0 0 0,0 1 1 0 0,1-1-1 0 0,-2 0 1 0 0,-7 1 273 0 0,1 1 0 0 0,0 0 0 0 0,-9 3 0 0 0,4-1-215 0 0,-28 4 542 0 0,1-2 0 0 0,-1-2 0 0 0,1-1-1 0 0,-67-5 1 0 0,-160-33 2217 0 0,88 9-1556 0 0,117 20-1207 0 0,1 3 0 0 0,-1 3 0 0 0,0 3 0 0 0,0 2 0 0 0,1 2 0 0 0,-90 25 0 0 0,72-11-727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2:08.120"/>
    </inkml:context>
    <inkml:brush xml:id="br0">
      <inkml:brushProperty name="width" value="0.1" units="cm"/>
      <inkml:brushProperty name="height" value="0.1" units="cm"/>
      <inkml:brushProperty name="color" value="#E71224"/>
    </inkml:brush>
  </inkml:definitions>
  <inkml:trace contextRef="#ctx0" brushRef="#br0">1857 73 2759 0 0,'4'-5'385'0'0,"-1"-1"0"0"0,0 1 0 0 0,0-1-1 0 0,0 1 1 0 0,-1-1 0 0 0,1 0 0 0 0,-1 0-1 0 0,1-8 1 0 0,-3 13-376 0 0,0 1-1 0 0,0-1 1 0 0,0 1 0 0 0,0-1-1 0 0,0 1 1 0 0,0-1 0 0 0,0 1-1 0 0,0 0 1 0 0,0-1 0 0 0,0 1-1 0 0,0-1 1 0 0,0 1 0 0 0,0-1-1 0 0,0 1 1 0 0,0 0 0 0 0,-1-1-1 0 0,1 1 1 0 0,0-1 0 0 0,0 1-1 0 0,-1 0 1 0 0,1-1 0 0 0,0 1-1 0 0,0 0 1 0 0,-1-1 0 0 0,1 1-1 0 0,0 0 1 0 0,-1-1 0 0 0,1 1-1 0 0,0 0 1 0 0,-1-1 0 0 0,-16 0 270 0 0,-18 12 159 0 0,33-11-413 0 0,-195 58 1866 0 0,189-57-1832 0 0,-19 5 173 0 0,0-1 0 0 0,0-1 0 0 0,-1-2 0 0 0,1-1-1 0 0,-34-2 1 0 0,16-4 367 0 0,0-2-1 0 0,-61-16 1 0 0,47 10-171 0 0,0 2 0 0 0,0 3 1 0 0,-1 3-1 0 0,-99 3 0 0 0,-244 25-197 0 0,68-3-706 0 0,244-16 191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2:10.174"/>
    </inkml:context>
    <inkml:brush xml:id="br0">
      <inkml:brushProperty name="width" value="0.1" units="cm"/>
      <inkml:brushProperty name="height" value="0.1" units="cm"/>
      <inkml:brushProperty name="color" value="#E71224"/>
    </inkml:brush>
  </inkml:definitions>
  <inkml:trace contextRef="#ctx0" brushRef="#br0">2052 327 5527 0 0,'-1'-6'308'0'0,"1"-2"-333"0"0,-1-1 1 0 0,-1 1-1 0 0,1-1 0 0 0,-4-10 0 0 0,4 17 264 0 0,0 0 0 0 0,0-1 0 0 0,0 1-1 0 0,-1 0 1 0 0,1 0 0 0 0,-1 0 0 0 0,1 0-1 0 0,-1 0 1 0 0,1 0 0 0 0,-1 0-1 0 0,0 1 1 0 0,0-1 0 0 0,0 0 0 0 0,0 1-1 0 0,0 0 1 0 0,0-1 0 0 0,-1 1 0 0 0,1 0-1 0 0,-3-1 1 0 0,-26-6 111 0 0,1 2 1 0 0,-1 1-1 0 0,0 1 1 0 0,-36 0-1 0 0,-55-6-303 0 0,-186-55 558 0 0,214 42-174 0 0,-71-14 591 0 0,-268-26 1 0 0,173 56-577 0 0,203 10-480 0 0,0 2-1 0 0,-86 20 1 0 0,56-2-693 0 0,-2 3-272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2:11.281"/>
    </inkml:context>
    <inkml:brush xml:id="br0">
      <inkml:brushProperty name="width" value="0.1" units="cm"/>
      <inkml:brushProperty name="height" value="0.1" units="cm"/>
      <inkml:brushProperty name="color" value="#E71224"/>
    </inkml:brush>
  </inkml:definitions>
  <inkml:trace contextRef="#ctx0" brushRef="#br0">2123 111 3223 0 0,'-4'-2'402'0'0,"1"-1"-1"0"0,-1 1 0 0 0,1 0 0 0 0,-1 1 0 0 0,1-1 0 0 0,-1 1 0 0 0,0-1 0 0 0,0 1 1 0 0,0 0-1 0 0,-8-1 0 0 0,-43-3 729 0 0,-39 8-778 0 0,68-1-286 0 0,0-1 0 0 0,-1-2 0 0 0,-38-4 0 0 0,-8-9 610 0 0,-424-57 3289 0 0,427 70-3490 0 0,-120 12-1 0 0,50 0-161 0 0,75-8-201 0 0,-176 12 181 0 0,177-8-255 0 0,-112 28 0 0 0,2 16-519 0 0,84-24 171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2:12.457"/>
    </inkml:context>
    <inkml:brush xml:id="br0">
      <inkml:brushProperty name="width" value="0.1" units="cm"/>
      <inkml:brushProperty name="height" value="0.1" units="cm"/>
      <inkml:brushProperty name="color" value="#E71224"/>
    </inkml:brush>
  </inkml:definitions>
  <inkml:trace contextRef="#ctx0" brushRef="#br0">2898 113 1375 0 0,'4'-2'15'0'0,"0"0"0"0"0,-1 0 0 0 0,1 0 0 0 0,0-1-1 0 0,3-3 1 0 0,15-10 1992 0 0,-25 16-1789 0 0,1-1-1 0 0,0 0 0 0 0,0 0 0 0 0,0 0 1 0 0,0 0-1 0 0,0-1 0 0 0,0 1 0 0 0,0 0 1 0 0,0-1-1 0 0,0 0 0 0 0,1 1 0 0 0,-3-4 0 0 0,-15-11 167 0 0,13 13-200 0 0,0-1 0 0 0,-1 1-1 0 0,1 0 1 0 0,-1 1-1 0 0,1 0 1 0 0,-1 0-1 0 0,0 0 1 0 0,0 1-1 0 0,0 0 1 0 0,0 0 0 0 0,0 0-1 0 0,0 1 1 0 0,-13 2-1 0 0,-5 1 289 0 0,0 2 0 0 0,-37 11 1 0 0,11-2-457 0 0,-44 8 549 0 0,-2-5 1 0 0,0-4-1 0 0,-185 2 0 0 0,168-15-209 0 0,-227 32 0 0 0,286-26-148 0 0,-1-2 0 0 0,0-4 0 0 0,0-1 0 0 0,0-3 0 0 0,-99-20 0 0 0,-26-6 491 0 0,-79-17 369 0 0,50 2-581 0 0,162 37-453 0 0,0 3 0 0 0,-70 1 0 0 0,-16 15-757 0 0,44 2-3459 0 0,11 1-1125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43:05.158"/>
    </inkml:context>
    <inkml:brush xml:id="br0">
      <inkml:brushProperty name="width" value="0.1" units="cm"/>
      <inkml:brushProperty name="height" value="0.1" units="cm"/>
      <inkml:brushProperty name="color" value="#E71224"/>
    </inkml:brush>
  </inkml:definitions>
  <inkml:trace contextRef="#ctx0" brushRef="#br0">0 66 455 0 0,'1'-7'284'0'0,"0"1"0"0"0,0 0 0 0 0,0 0 0 0 0,0 0 0 0 0,1 0 0 0 0,0 0 0 0 0,1 0 0 0 0,4-10 0 0 0,-5 16-408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2:13.692"/>
    </inkml:context>
    <inkml:brush xml:id="br0">
      <inkml:brushProperty name="width" value="0.1" units="cm"/>
      <inkml:brushProperty name="height" value="0.1" units="cm"/>
      <inkml:brushProperty name="color" value="#E71224"/>
    </inkml:brush>
  </inkml:definitions>
  <inkml:trace contextRef="#ctx0" brushRef="#br0">1319 3 2303 0 0,'-30'-2'2162'0'0,"0"2"0"0"0,-50 6 0 0 0,42-3-2268 0 0,-370 31 2014 0 0,-56 32-1464 0 0,263-31-3505 0 0,134-23-354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3:00.348"/>
    </inkml:context>
    <inkml:brush xml:id="br0">
      <inkml:brushProperty name="width" value="0.1" units="cm"/>
      <inkml:brushProperty name="height" value="0.1" units="cm"/>
      <inkml:brushProperty name="color" value="#E71224"/>
    </inkml:brush>
  </inkml:definitions>
  <inkml:trace contextRef="#ctx0" brushRef="#br0">5850 1731 4175 0 0,'0'-5'63'0'0,"1"4"-4"0"0,-1-1 1 0 0,0 1 0 0 0,0 0-1 0 0,0-1 1 0 0,0 1 0 0 0,0 0-1 0 0,0-1 1 0 0,0 1-1 0 0,-1 0 1 0 0,1-1 0 0 0,0 1-1 0 0,-1 0 1 0 0,1-1 0 0 0,-1 1-1 0 0,1 0 1 0 0,-1 0 0 0 0,0 0-1 0 0,1 0 1 0 0,-1-1 0 0 0,0 1-1 0 0,0 0 1 0 0,0 0 0 0 0,0 0-1 0 0,0 1 1 0 0,0-1-1 0 0,0 0 1 0 0,0 0 0 0 0,-2 0-1 0 0,-5-6 48 0 0,5 6-54 0 0,1-1-1 0 0,-1 0 1 0 0,1 0 0 0 0,0 0-1 0 0,0 0 1 0 0,0 0 0 0 0,0-1-1 0 0,0 1 1 0 0,-2-5 0 0 0,3 5 29 0 0,0 1-1 0 0,0-1 1 0 0,0 1 0 0 0,-1-1 0 0 0,1 1 0 0 0,0-1 0 0 0,-1 1 0 0 0,1 0 0 0 0,-1-1 0 0 0,0 1-1 0 0,1 0 1 0 0,-1 0 0 0 0,0 0 0 0 0,-3-1 0 0 0,-30-7 917 0 0,3 1-316 0 0,17 1-318 0 0,0 1 1 0 0,0 0-1 0 0,0 1 0 0 0,-1 1 0 0 0,-20-2 0 0 0,-78-10 805 0 0,-22-2 261 0 0,34 5-735 0 0,75 8-527 0 0,-1 1 1 0 0,1 1-1 0 0,-1 1 0 0 0,0 2 1 0 0,-33 4-1 0 0,-56 22-13 0 0,83-16-86 0 0,0-3 0 0 0,-57 7 0 0 0,64-13 144 0 0,-1 0 1 0 0,0-3 0 0 0,-28-4-1 0 0,18 1-99 0 0,12 2-2 0 0,1-1 0 0 0,0-1 0 0 0,0-1 0 0 0,-42-17 0 0 0,-1-8 346 0 0,-115-36 0 0 0,29 34-164 0 0,67 16-220 0 0,74 14-75 0 0,-2 2 0 0 0,1-1 0 0 0,0 2 0 0 0,0 0 0 0 0,0 1 0 0 0,-15 2 0 0 0,-83 21 0 0 0,68-13 0 0 0,24-8 0 0 0,0 0 0 0 0,0-1 0 0 0,0-1 0 0 0,-1-1 0 0 0,-20-3 0 0 0,-58 2 97 0 0,2 0-2 0 0,75 1-46 0 0,0 0 0 0 0,1 2-1 0 0,-32 6 1 0 0,31-4 4 0 0,1-1-1 0 0,-1-1 1 0 0,-31-1 0 0 0,-37-12 32 0 0,60 6 44 0 0,-1 2-1 0 0,-56-1 0 0 0,-9 16-70 0 0,18-1 8 0 0,64-11-64 0 0,0 0-1 0 0,0-1 0 0 0,0-1 0 0 0,1 0 1 0 0,-22-7-1 0 0,23 6 18 0 0,-1 0-1 0 0,0 0 1 0 0,0 1 0 0 0,0 1 0 0 0,0 0-1 0 0,-23 2 1 0 0,-2 2 32 0 0,1-1 0 0 0,-1-2 0 0 0,-49-6 0 0 0,55 4 10 0 0,-11 0 3 0 0,1 2 0 0 0,-45 5 0 0 0,-84 19 4 0 0,8-4-19 0 0,134-19 8 0 0,0-1 0 0 0,0-2 0 0 0,-48-8 0 0 0,53 7 44 0 0,-27-2-1 0 0,-19-2 62 0 0,-13-1-78 0 0,15 1-24 0 0,-55-17 4 0 0,58 10-11 0 0,45 12-34 0 0,0 0 0 0 0,0 1 0 0 0,-22 2-1 0 0,-17-1-7 0 0,-161 6 42 0 0,79 14-53 0 0,128-19 10 0 0,1 0-1 0 0,0 0 0 0 0,-1-1 1 0 0,1-1-1 0 0,-16-2 1 0 0,-3 0 61 0 0,24 2-41 0 0,1 0 0 0 0,0-1 0 0 0,-11-3 0 0 0,-6-2 109 0 0,-6 0 72 0 0,6 1-86 0 0,-24-2 0 0 0,19 3-62 0 0,1-1 0 0 0,0-2 0 0 0,-27-11-1 0 0,47 17-41 0 0,0-1 38 0 0,0 0 1 0 0,1-1-1 0 0,-1 1 0 0 0,1-1 1 0 0,-1 0-1 0 0,1-1 1 0 0,0 0-1 0 0,1 0 0 0 0,-1 0 1 0 0,1-1-1 0 0,0 1 0 0 0,0-1 1 0 0,1 0-1 0 0,-6-11 0 0 0,4 5 33 0 0,0 0 0 0 0,1 0 0 0 0,1-1 1 0 0,0 0-1 0 0,0 0 0 0 0,1 0 0 0 0,-1-19 0 0 0,2 11-16 0 0,1 0 0 0 0,1-1 0 0 0,1 1 0 0 0,0 0 0 0 0,8-32 0 0 0,10-82 240 0 0,-16 112-299 0 0,44-218 321 0 0,-37 198-316 0 0,-1 16-11 0 0,0-1-1 0 0,2 1 1 0 0,0 0 0 0 0,2 1-1 0 0,24-35 1 0 0,-32 52-11 0 0,1 0 0 0 0,0 1 0 0 0,0 0 0 0 0,1 1 0 0 0,0 0 0 0 0,1 0 0 0 0,11-9 0 0 0,-12 11 0 0 0,0 1 0 0 0,0 1 0 0 0,0-1 0 0 0,0 1 0 0 0,1 0 0 0 0,-1 1 0 0 0,1 0 0 0 0,0 0 0 0 0,0 1 0 0 0,10-1 0 0 0,43-2-32 0 0,64 5 0 0 0,13 5 32 0 0,120-5 0 0 0,-88 0 0 0 0,-4 3 0 0 0,-42 1 0 0 0,-98-6 0 0 0,0-2 0 0 0,0 0 0 0 0,27-9 0 0 0,-47 11 0 0 0,10-2 0 0 0,29-1 0 0 0,-8 2 0 0 0,392-28 0 0 0,-215 17 70 0 0,126-2-76 0 0,-243 16 6 0 0,-22 1 0 0 0,-1-3 0 0 0,92-14 0 0 0,10-12 64 0 0,214-7 0 0 0,113-8-1 0 0,-465 38-62 0 0,263-7-1 0 0,-296 11 0 0 0,217-11 32 0 0,-1 1 0 0 0,154 23-32 0 0,-242-10 0 0 0,-89-4 0 0 0,57 6 0 0 0,-10 0 0 0 0,0 0 0 0 0,-32 3 0 0 0,25 3 0 0 0,89 0 0 0 0,-49-4 0 0 0,-38-1 0 0 0,116 10-1317 0 0,-131-8 2665 0 0,-50-7-1346 0 0,-1 1 0 0 0,1 2 0 0 0,-1 0 0 0 0,0 1 1 0 0,-1 0-1 0 0,1 2 0 0 0,25 12 0 0 0,-34-13-2 0 0,23 13 0 0 0,44 16 0 0 0,-59-28 0 0 0,-2-1 0 0 0,1 1 0 0 0,-1 1 0 0 0,30 17 0 0 0,-42-21 0 0 0,0-1 0 0 0,0 1 0 0 0,-1 0 0 0 0,0 1 0 0 0,0-1 0 0 0,0 1 0 0 0,0-1 0 0 0,-1 1 0 0 0,1 0 0 0 0,-1 1 0 0 0,0-1 0 0 0,-1 0 0 0 0,0 1 0 0 0,0 0 0 0 0,0-1 0 0 0,2 9 0 0 0,-2-1 0 0 0,0 0 0 0 0,0 1 0 0 0,-1-1 0 0 0,-1 0 0 0 0,0 1 0 0 0,-4 23 0 0 0,-9 70 0 0 0,11-74 0 0 0,-2 1 0 0 0,-2-1 0 0 0,-1 0 0 0 0,-19 55 0 0 0,-13-2 0 0 0,-54 83 0 0 0,76-138 0 0 0,-3 1 0 0 0,-1 0 0 0 0,-2-2 0 0 0,0 0 0 0 0,-2-2 0 0 0,-47 42 0 0 0,-277 264-2229 0 0,271-260 450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2:48.201"/>
    </inkml:context>
    <inkml:brush xml:id="br0">
      <inkml:brushProperty name="width" value="0.1" units="cm"/>
      <inkml:brushProperty name="height" value="0.1" units="cm"/>
      <inkml:brushProperty name="color" value="#E71224"/>
    </inkml:brush>
  </inkml:definitions>
  <inkml:trace contextRef="#ctx0" brushRef="#br0">2569 105 2303 0 0,'-2'-4'170'0'0,"0"1"0"0"0,-1 0 0 0 0,1 0 0 0 0,-1 0 0 0 0,0 0 0 0 0,0 0 0 0 0,0 1 0 0 0,0-1-1 0 0,0 1 1 0 0,-1 0 0 0 0,1 0 0 0 0,-1 0 0 0 0,1 0 0 0 0,-6-1 0 0 0,-15-9-265 0 0,-1-4 362 0 0,15 9 459 0 0,0 1 0 0 0,-20-10-1 0 0,26 15-578 0 0,1-1-1 0 0,-1 1 1 0 0,0 0-1 0 0,0 0 1 0 0,0 0-1 0 0,0 1 1 0 0,0 0-1 0 0,0-1 1 0 0,-1 1-1 0 0,1 1 1 0 0,0-1-1 0 0,-5 2 1 0 0,-52 16 196 0 0,49-13-332 0 0,0-1-1 0 0,-1-1 1 0 0,1 1 0 0 0,-1-2 0 0 0,0 0 0 0 0,1 0 0 0 0,-16-1-1 0 0,-206 2 667 0 0,67 3-146 0 0,-75 2-319 0 0,-4 0-152 0 0,-823 46 676 0 0,915-35-994 0 0,79-10 84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2:14.638"/>
    </inkml:context>
    <inkml:brush xml:id="br0">
      <inkml:brushProperty name="width" value="0.1" units="cm"/>
      <inkml:brushProperty name="height" value="0.1" units="cm"/>
      <inkml:brushProperty name="color" value="#E71224"/>
    </inkml:brush>
  </inkml:definitions>
  <inkml:trace contextRef="#ctx0" brushRef="#br0">1787 214 3423 0 0,'-1'-2'23'0'0,"-1"1"-1"0"0,1 0 1 0 0,-1 0-1 0 0,1 0 0 0 0,-1 0 1 0 0,0 0-1 0 0,1 0 0 0 0,-1 0 1 0 0,0 1-1 0 0,0-1 0 0 0,1 0 1 0 0,-1 1-1 0 0,-3-1 1 0 0,-3-1 23 0 0,-19-10 750 0 0,-27-17 0 0 0,45 25-251 0 0,1 0 0 0 0,-1 0 0 0 0,0 1 0 0 0,0 0 0 0 0,-17-3 1 0 0,-48-1 724 0 0,73 7-1267 0 0,-150-2 861 0 0,24 2 218 0 0,-321-36 1212 0 0,235 22-2003 0 0,-120-18 178 0 0,285 23-500 0 0,-107-17-679 0 0,104 18-213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2:16.380"/>
    </inkml:context>
    <inkml:brush xml:id="br0">
      <inkml:brushProperty name="width" value="0.1" units="cm"/>
      <inkml:brushProperty name="height" value="0.1" units="cm"/>
      <inkml:brushProperty name="color" value="#E71224"/>
    </inkml:brush>
  </inkml:definitions>
  <inkml:trace contextRef="#ctx0" brushRef="#br0">1276 192 4631 0 0,'-1'-1'32'0'0,"-1"0"-1"0"0,0 0 0 0 0,1 1 0 0 0,-1-1 1 0 0,0 0-1 0 0,0 1 0 0 0,1-1 0 0 0,-1 1 1 0 0,0-1-1 0 0,0 1 0 0 0,0 0 0 0 0,0 0 1 0 0,1 0-1 0 0,-5 0 0 0 0,-24 9 143 0 0,20-5-105 0 0,3-2-32 0 0,0 1 0 0 0,-1-1 0 0 0,1 0 0 0 0,0 0 0 0 0,-1-1 0 0 0,1 0 0 0 0,-1 0 0 0 0,0-1 0 0 0,1 0 0 0 0,-1-1 0 0 0,1 1-1 0 0,-14-4 1 0 0,-51-15 2492 0 0,-42-8 1141 0 0,-218-50-421 0 0,38 8-2021 0 0,258 63-1402 0 0,0 1-1 0 0,0 2 0 0 0,0 2 1 0 0,-53 4-1 0 0,38 3-940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2:17.548"/>
    </inkml:context>
    <inkml:brush xml:id="br0">
      <inkml:brushProperty name="width" value="0.1" units="cm"/>
      <inkml:brushProperty name="height" value="0.1" units="cm"/>
      <inkml:brushProperty name="color" value="#E71224"/>
    </inkml:brush>
  </inkml:definitions>
  <inkml:trace contextRef="#ctx0" brushRef="#br0">2199 164 3223 0 0,'3'-3'290'0'0,"11"-8"-317"0"0,-13 10 159 0 0,-1 1 0 0 0,0 0 0 0 0,1-1 0 0 0,-1 1 0 0 0,1 0 0 0 0,-1 0 0 0 0,0-1 0 0 0,1 1 0 0 0,-1 0 0 0 0,1 0 0 0 0,-1 0 0 0 0,1-1 0 0 0,-1 1 1 0 0,1 0-1 0 0,-1 0 0 0 0,1 0 0 0 0,-1 0 0 0 0,1 0 0 0 0,-1 0 0 0 0,1 0 0 0 0,-1 0 0 0 0,1 0 0 0 0,-1 0 0 0 0,1 1 0 0 0,-1-1 0 0 0,1 0 0 0 0,0 0 0 0 0,-1 1-109 0 0,0-1 0 0 0,0 0 0 0 0,0 1 0 0 0,0-1 0 0 0,0 0 0 0 0,0 0-1 0 0,0 1 1 0 0,0-1 0 0 0,-1 0 0 0 0,1 0 0 0 0,0 1 0 0 0,0-1 0 0 0,0 0-1 0 0,0 0 1 0 0,0 1 0 0 0,0-1 0 0 0,-1 0 0 0 0,1 0 0 0 0,0 0 0 0 0,0 1-1 0 0,0-1 1 0 0,-1 0 0 0 0,1 0 0 0 0,0 0 0 0 0,0 0 0 0 0,-1 1 0 0 0,1-1-1 0 0,0 0 1 0 0,0 0 0 0 0,-1 0 0 0 0,1 0 0 0 0,0 0 0 0 0,0 0 0 0 0,-1 0-1 0 0,1 0 1 0 0,0 0 0 0 0,0 0 0 0 0,-1 0 0 0 0,1 0 0 0 0,-1 0 0 0 0,-14 4 325 0 0,14-4-276 0 0,-12 2 220 0 0,0-2 1 0 0,0 1 0 0 0,0-2-1 0 0,0 0 1 0 0,0 0 0 0 0,1-1 0 0 0,-24-7-1 0 0,-7 0 561 0 0,-71-5 598 0 0,-179 0 1 0 0,235 13-1209 0 0,-309-26 1394 0 0,3-23-116 0 0,239 34-1307 0 0,1 5-1 0 0,-145 6 0 0 0,48 23-5479 0 0,120-4-500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2:35.352"/>
    </inkml:context>
    <inkml:brush xml:id="br0">
      <inkml:brushProperty name="width" value="0.1" units="cm"/>
      <inkml:brushProperty name="height" value="0.1" units="cm"/>
      <inkml:brushProperty name="color" value="#E71224"/>
    </inkml:brush>
  </inkml:definitions>
  <inkml:trace contextRef="#ctx0" brushRef="#br0">1642 214 455 0 0,'-5'0'139'0'0,"0"0"0"0"0,1 0-1 0 0,-1 0 1 0 0,0-1-1 0 0,0 1 1 0 0,0-1-1 0 0,1 0 1 0 0,-1-1-1 0 0,0 1 1 0 0,1-1-1 0 0,-1 0 1 0 0,1 0-1 0 0,0-1 1 0 0,0 1-1 0 0,0-1 1 0 0,0 0 0 0 0,0 0-1 0 0,0 0 1 0 0,-4-5-1 0 0,-2-3 89 0 0,1-1 0 0 0,0 0 0 0 0,-8-14 0 0 0,-8-11 1078 0 0,17 29-943 0 0,-1 0-1 0 0,1 0 0 0 0,-1 1 1 0 0,-1 0-1 0 0,1 0 0 0 0,-1 1 1 0 0,-1 1-1 0 0,-11-6 0 0 0,21 11-349 0 0,-4-2 103 0 0,-1 0 0 0 0,0 0-1 0 0,0 0 1 0 0,0 1 0 0 0,0 0-1 0 0,0 0 1 0 0,-10 1 0 0 0,-44 3 197 0 0,21 2-50 0 0,6-1 380 0 0,-49 11 0 0 0,71-12-354 0 0,0-2-1 0 0,0 0 0 0 0,-22 0 1 0 0,19-1-87 0 0,-28 4 0 0 0,-61 8 249 0 0,6-2 140 0 0,68-7-276 0 0,-55 0-1 0 0,64-3-172 0 0,-23-5 212 0 0,35 3-263 0 0,-1 1 0 0 0,0 0-1 0 0,-16 0 1 0 0,-76 14 135 0 0,74-8-163 0 0,-1-1 1 0 0,1-1-1 0 0,-1-2 0 0 0,0-1 1 0 0,-29-3-1 0 0,-1-8 150 0 0,-26-3 375 0 0,72 13-531 0 0,1 1 1 0 0,-1 0-1 0 0,0 0 0 0 0,1 1 1 0 0,-15 3-1 0 0,-4-2-1 0 0,21-2-46 0 0,54 18 554 0 0,-20-9-465 0 0,2-2 1 0 0,-1-1-1 0 0,1-1 1 0 0,0-2-1 0 0,0 0 0 0 0,0-2 1 0 0,0-1-1 0 0,0-1 1 0 0,0-1-1 0 0,35-8 1 0 0,-18 1 32 0 0,0 1 0 0 0,0 2 1 0 0,0 3-1 0 0,0 1 0 0 0,1 2 1 0 0,-1 2-1 0 0,81 15 0 0 0,-96-12-108 0 0,0-1 0 0 0,0-2-1 0 0,0 0 1 0 0,0-2 0 0 0,43-6-1 0 0,-33 2 63 0 0,0 2-1 0 0,0 1 1 0 0,1 2-1 0 0,-1 2 1 0 0,0 1 0 0 0,74 19-1 0 0,32 4 50 0 0,-37-9-32 0 0,-78-14-70 0 0,-1-1-1 0 0,1-2 1 0 0,0-1-1 0 0,30-4 1 0 0,-42 3-2 0 0,89-7 64 0 0,-43 1 59 0 0,104 4 0 0 0,-75 13-123 0 0,-60-5-9 0 0,0-2 0 0 0,0-1 1 0 0,0-2-1 0 0,50-5 0 0 0,-42 0 51 0 0,64 1 1 0 0,5 0 38 0 0,-66-1-45 0 0,1 2-1 0 0,-1 2 1 0 0,0 1 0 0 0,63 10-1 0 0,-84-6-56 0 0,0-1 0 0 0,1 0 1 0 0,-1-2-1 0 0,1-1 0 0 0,-1-1 0 0 0,30-5 0 0 0,-13 1 149 0 0,1 2 0 0 0,-1 1 0 0 0,61 7 0 0 0,-57-3-148 0 0,83 9 44 0 0,-45 3-19 0 0,-31-4 11 0 0,55 3 1 0 0,-31-5-47 0 0,-43-3 0 0 0,34-1 0 0 0,-37-2 0 0 0,-1 1 0 0 0,0 1 0 0 0,35 11 0 0 0,-26-4 0 0 0,-41-13 9 0 0,-1 0 0 0 0,0 1-1 0 0,1 0 1 0 0,-1 0 0 0 0,0 0 0 0 0,0 1 0 0 0,-8-1-1 0 0,-41 4 101 0 0,29-1-88 0 0,-67-1 24 0 0,-1-3 1 0 0,-143-23-1 0 0,70 8 57 0 0,-31-5-49 0 0,15-14 103 0 0,-133-20 40 0 0,-183 16-783 0 0,384 45-1134 0 0,57 0 74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2:38.089"/>
    </inkml:context>
    <inkml:brush xml:id="br0">
      <inkml:brushProperty name="width" value="0.1" units="cm"/>
      <inkml:brushProperty name="height" value="0.1" units="cm"/>
      <inkml:brushProperty name="color" value="#E71224"/>
    </inkml:brush>
  </inkml:definitions>
  <inkml:trace contextRef="#ctx0" brushRef="#br0">6 0 455 0 0,'-1'2'0'0'0,"-1"0"0"0"0,0 2 0 0 0,2-2 120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2:39.507"/>
    </inkml:context>
    <inkml:brush xml:id="br0">
      <inkml:brushProperty name="width" value="0.1" units="cm"/>
      <inkml:brushProperty name="height" value="0.1" units="cm"/>
      <inkml:brushProperty name="color" value="#E71224"/>
    </inkml:brush>
  </inkml:definitions>
  <inkml:trace contextRef="#ctx0" brushRef="#br0">1831 204 455 0 0,'0'-58'5840'0'0,"-19"40"-1960"0"0,16 16-3733 0 0,-1 0-1 0 0,1 1 1 0 0,0 0-1 0 0,-1-1 1 0 0,1 1-1 0 0,-1 0 1 0 0,1 1-1 0 0,-1-1 1 0 0,0 1-1 0 0,1 0 1 0 0,-1-1-1 0 0,0 2 1 0 0,1-1-1 0 0,-5 1 1 0 0,-13 0 111 0 0,-26-4 375 0 0,30 2-311 0 0,-1 0 1 0 0,-21 2-1 0 0,-4 1 30 0 0,0-2 0 0 0,-45-6-1 0 0,65 5-248 0 0,-4 0 54 0 0,-36 4 1 0 0,0 0 97 0 0,22-3-87 0 0,-7 1 56 0 0,0-3 0 0 0,-48-7 0 0 0,-114-33 577 0 0,-23-3-152 0 0,175 37-604 0 0,0 2-1 0 0,-63 2 1 0 0,-85 17-402 0 0,118-3-4658 0 0,32-2-581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2:41.382"/>
    </inkml:context>
    <inkml:brush xml:id="br0">
      <inkml:brushProperty name="width" value="0.1" units="cm"/>
      <inkml:brushProperty name="height" value="0.1" units="cm"/>
      <inkml:brushProperty name="color" value="#E71224"/>
    </inkml:brush>
  </inkml:definitions>
  <inkml:trace contextRef="#ctx0" brushRef="#br0">1368 13 1839 0 0,'-1'-12'1524'0'0,"-13"18"1336"0"0,1 2-2909 0 0,-10 2 521 0 0,17-7-341 0 0,1 0-1 0 0,-1 0 1 0 0,0-1-1 0 0,0 0 1 0 0,0 0-1 0 0,-9 1 0 0 0,-64 2 1599 0 0,-1-4 0 0 0,-91-9-1 0 0,-26 0-436 0 0,-7 0-508 0 0,-2 0-437 0 0,153 9-289 0 0,-97 13 1 0 0,55 8-1799 0 0,64-13 746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43:05.519"/>
    </inkml:context>
    <inkml:brush xml:id="br0">
      <inkml:brushProperty name="width" value="0.1" units="cm"/>
      <inkml:brushProperty name="height" value="0.1" units="cm"/>
      <inkml:brushProperty name="color" value="#E71224"/>
    </inkml:brush>
  </inkml:definitions>
  <inkml:trace contextRef="#ctx0" brushRef="#br0">0 0 1439 0 0,'9'8'0'0'0,"-1"-6"64"0"0,-1 0-64 0 0,-1-1 72 0 0,-3 3-72 0 0,1-2 0 0 0,2 0 0 0 0,3 2 0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2:42.692"/>
    </inkml:context>
    <inkml:brush xml:id="br0">
      <inkml:brushProperty name="width" value="0.1" units="cm"/>
      <inkml:brushProperty name="height" value="0.1" units="cm"/>
      <inkml:brushProperty name="color" value="#E71224"/>
    </inkml:brush>
  </inkml:definitions>
  <inkml:trace contextRef="#ctx0" brushRef="#br0">3026 68 2471 0 0,'0'0'44'0'0,"0"0"0"0"0,0 0-1 0 0,0 0 1 0 0,1 0-1 0 0,-1 0 1 0 0,0-1-1 0 0,0 1 1 0 0,0 0 0 0 0,0 0-1 0 0,0 0 1 0 0,0 0-1 0 0,0-1 1 0 0,1 1-1 0 0,-1 0 1 0 0,0 0-1 0 0,0 0 1 0 0,0 0 0 0 0,0-1-1 0 0,0 1 1 0 0,0 0-1 0 0,0 0 1 0 0,0 0-1 0 0,0-1 1 0 0,0 1-1 0 0,0 0 1 0 0,0 0 0 0 0,0 0-1 0 0,0-1 1 0 0,0 1-1 0 0,0 0 1 0 0,0 0-1 0 0,0 0 1 0 0,-1 0 0 0 0,1-1-1 0 0,0 1 1 0 0,0 0-1 0 0,0 0 1 0 0,0 0-1 0 0,0 0 1 0 0,0-1-1 0 0,0 1 1 0 0,-1 0 0 0 0,1 0-1 0 0,0 0 1 0 0,0 0-1 0 0,-12-5 805 0 0,-16 2-172 0 0,22 4-482 0 0,-1 0 0 0 0,0 1 0 0 0,1-1 0 0 0,-1 1 0 0 0,1 1-1 0 0,-1-1 1 0 0,1 1 0 0 0,0 0 0 0 0,-8 5 0 0 0,5-3-72 0 0,1 0 0 0 0,-1-1 0 0 0,0 0-1 0 0,-11 3 1 0 0,-42 4 570 0 0,-61 4-1 0 0,11-3 72 0 0,88-9-643 0 0,1-2 1 0 0,-47-2 0 0 0,-48-14 455 0 0,39 5-24 0 0,-99-23 348 0 0,98 16-672 0 0,-74-8 388 0 0,-229-8-1 0 0,330 31-543 0 0,-246-7 167 0 0,83 9-160 0 0,-46 0-22 0 0,-1 20-100 0 0,106 5-575 0 0,45-7-3079 0 0,22-5-879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2:44.843"/>
    </inkml:context>
    <inkml:brush xml:id="br0">
      <inkml:brushProperty name="width" value="0.1" units="cm"/>
      <inkml:brushProperty name="height" value="0.1" units="cm"/>
      <inkml:brushProperty name="color" value="#E71224"/>
    </inkml:brush>
  </inkml:definitions>
  <inkml:trace contextRef="#ctx0" brushRef="#br0">2562 82 1839 0 0,'1'0'90'0'0,"1"0"0"0"0,0 0-1 0 0,-1-1 1 0 0,1 1 0 0 0,-1 0-1 0 0,1-1 1 0 0,-1 1 0 0 0,1-1-1 0 0,-1 1 1 0 0,0-1 0 0 0,1 0-1 0 0,-1 0 1 0 0,0 0 0 0 0,1 0-1 0 0,-1 1 1 0 0,0-2 0 0 0,0 1-1 0 0,0 0 1 0 0,0 0 0 0 0,0 0-1 0 0,0 0 1 0 0,0-1 0 0 0,0 1-1 0 0,-1 0 1 0 0,1-1 0 0 0,0 1-1 0 0,-1-1 1 0 0,1 1 0 0 0,-1-1-1 0 0,1 1 1 0 0,-1-1 0 0 0,0 1-1 0 0,0-1 1 0 0,0 1 0 0 0,0-1-1 0 0,0 1 1 0 0,0-1 0 0 0,0 0-1 0 0,0 1 1 0 0,0-1 0 0 0,-1 1-1 0 0,1-1 1 0 0,-1 1 0 0 0,1-1-1 0 0,-1 1 1 0 0,0 0 0 0 0,-1-3-1 0 0,2 4-19 0 0,-1-1-1 0 0,1 1 0 0 0,-1-1 0 0 0,0 1 1 0 0,1 0-1 0 0,-1-1 0 0 0,1 1 1 0 0,-1 0-1 0 0,0-1 0 0 0,0 1 0 0 0,1 0 1 0 0,-1 0-1 0 0,0 0 0 0 0,1-1 0 0 0,-1 1 1 0 0,0 0-1 0 0,0 0 0 0 0,1 0 1 0 0,-1 0-1 0 0,0 0 0 0 0,0 1 0 0 0,1-1 1 0 0,-1 0-1 0 0,-1 1 0 0 0,-24 6 64 0 0,17-5 8 0 0,-20 5 501 0 0,-1-2 0 0 0,-45 1 0 0 0,-61-5 873 0 0,-43 2-594 0 0,61 10-600 0 0,-163 11 366 0 0,178-20-177 0 0,1-4-1 0 0,-151-20 0 0 0,140 2-92 0 0,-222-24 324 0 0,-360 28-1253 0 0,607 17 178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2:46.882"/>
    </inkml:context>
    <inkml:brush xml:id="br0">
      <inkml:brushProperty name="width" value="0.1" units="cm"/>
      <inkml:brushProperty name="height" value="0.1" units="cm"/>
      <inkml:brushProperty name="color" value="#E71224"/>
    </inkml:brush>
  </inkml:definitions>
  <inkml:trace contextRef="#ctx0" brushRef="#br0">2676 60 3511 0 0,'-12'-6'482'0'0,"-4"-3"10"0"0,-1 1 0 0 0,0 1-1 0 0,0 0 1 0 0,0 1 0 0 0,-33-6-1 0 0,43 10-290 0 0,0 1 0 0 0,1 0-1 0 0,-1 1 1 0 0,0 0-1 0 0,1 0 1 0 0,-1 0 0 0 0,0 1-1 0 0,1 0 1 0 0,-1 0 0 0 0,0 0-1 0 0,1 1 1 0 0,-13 5-1 0 0,-19 13 234 0 0,-42 30 0 0 0,-15 8-347 0 0,59-41 44 0 0,-1 0 1 0 0,-1-3-1 0 0,0-1 1 0 0,-1-2-1 0 0,0-1 1 0 0,0-3-1 0 0,-1-1 1 0 0,-1-1-1 0 0,-64-3 1 0 0,-9-5 269 0 0,-200 2 872 0 0,-67-12-255 0 0,87-1-782 0 0,-163 1-162 0 0,321 7-836 0 0,66 6-108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3:40.684"/>
    </inkml:context>
    <inkml:brush xml:id="br0">
      <inkml:brushProperty name="width" value="0.1" units="cm"/>
      <inkml:brushProperty name="height" value="0.1" units="cm"/>
      <inkml:brushProperty name="color" value="#E71224"/>
    </inkml:brush>
  </inkml:definitions>
  <inkml:trace contextRef="#ctx0" brushRef="#br0">4852 1524 3279 0 0,'-5'-2'168'0'0,"0"0"0"0"0,-1-1 0 0 0,1 2 0 0 0,0-1 0 0 0,-1 1 0 0 0,1 0 0 0 0,-1 0 0 0 0,1 0 0 0 0,-1 1 0 0 0,1 0 0 0 0,-1 0 0 0 0,1 0 0 0 0,-1 1 0 0 0,-5 1 0 0 0,7-1-32 0 0,0-1-1 0 0,0 1 0 0 0,0 1 1 0 0,0-1-1 0 0,0 0 0 0 0,0 1 1 0 0,-5 3-1 0 0,6-4-52 0 0,1 0 1 0 0,0 0-1 0 0,0-1 0 0 0,-1 1 0 0 0,1-1 1 0 0,-1 1-1 0 0,1-1 0 0 0,0 0 0 0 0,-1 1 1 0 0,1-1-1 0 0,-1-1 0 0 0,-4 1 0 0 0,-32-10 935 0 0,21 6-505 0 0,-15-3 86 0 0,-1 1-1 0 0,0 2 1 0 0,1 2-1 0 0,-60 2 0 0 0,17-2 149 0 0,33 7-294 0 0,-51 12 0 0 0,35-5-27 0 0,22-7-174 0 0,0-2 1 0 0,0-1-1 0 0,-53-5 0 0 0,19 0 119 0 0,-45-3 98 0 0,-68-27 438 0 0,163 29-771 0 0,0 2 1 0 0,0 0-1 0 0,0 2 1 0 0,-30 2 0 0 0,32-1-70 0 0,0-1 0 0 0,0 0 1 0 0,-1-2-1 0 0,1 0 0 0 0,0-1 1 0 0,0-1-1 0 0,-19-6 0 0 0,22 5 30 0 0,1 2-1 0 0,-1 0 1 0 0,0 1-1 0 0,0 1 1 0 0,-25 0-1 0 0,4 4-49 0 0,-46 8-1 0 0,51-6 42 0 0,0-1-1 0 0,-1-1 0 0 0,-42-3 1 0 0,49 0-8 0 0,0 1 1 0 0,0 2 0 0 0,-35 7 0 0 0,-11 1-58 0 0,60-10-15 0 0,0-2 0 0 0,0 1 0 0 0,1-1 0 0 0,-1-1 0 0 0,1 0 0 0 0,-17-6 0 0 0,14 4 56 0 0,0 1 1 0 0,0 0-1 0 0,-27-1 1 0 0,-45 9 93 0 0,40-1-104 0 0,-3-3 85 0 0,-58-6 1 0 0,57 1 34 0 0,-55 3-1 0 0,73 3-78 0 0,-11 2 19 0 0,-1-3-1 0 0,-52-4 0 0 0,63 0-7 0 0,0 2-1 0 0,-64 7 1 0 0,40 0-66 0 0,8-2 69 0 0,-1 3 1 0 0,-71 18-1 0 0,75-13-15 0 0,0-2 1 0 0,-88 7-1 0 0,98-16-45 0 0,-1-2 0 0 0,-37-4 0 0 0,36 1 76 0 0,-70 4-8 0 0,84 0-60 0 0,-43 4 0 0 0,36-1-43 0 0,-94 0 103 0 0,-15 2 22 0 0,118-4-84 0 0,-1 0 0 0 0,1-2 0 0 0,0 0 0 0 0,0-2-1 0 0,0 0 1 0 0,-27-8 0 0 0,35 7 0 0 0,1-1 1 0 0,1 0-1 0 0,-1-1 0 0 0,1-1 1 0 0,0 0-1 0 0,0 0 0 0 0,1-1 0 0 0,0-1 1 0 0,0 0-1 0 0,-13-14 0 0 0,9 6 57 0 0,1-1 0 0 0,1 0 0 0 0,0-1 0 0 0,1 0 0 0 0,-14-34 0 0 0,22 41-338 0 0,0-1-1 0 0,0 0 1 0 0,2 0-1 0 0,-1 0 1 0 0,0-24-1 0 0,-2-13 1598 0 0,3 32-1311 0 0,1 0 0 0 0,1-29-1 0 0,1-10-66 0 0,-3-24 71 0 0,4 1 0 0 0,23-152 0 0 0,1 31 0 0 0,-23 177-50 0 0,-2-31-1 0 0,-1 35-1 0 0,1 0 1 0 0,6-39-1 0 0,-7 56-12 0 0,1-1 0 0 0,0 1 0 0 0,0 0 0 0 0,0 0 0 0 0,1 0 0 0 0,-1-1 0 0 0,1 1 0 0 0,0 1 0 0 0,0-1 0 0 0,0 0 0 0 0,0 0 0 0 0,0 1 0 0 0,0-1 0 0 0,1 1 0 0 0,-1 0 0 0 0,1-1 0 0 0,5-2 0 0 0,1 1 0 0 0,0 0 0 0 0,0 0 0 0 0,0 1 0 0 0,18-4 0 0 0,-18 5 0 0 0,3-2 0 0 0,1 1 0 0 0,0 0 0 0 0,0 1 0 0 0,0 1 0 0 0,0 0 0 0 0,0 0 0 0 0,0 1 0 0 0,16 2 0 0 0,30 10-15 0 0,-33-6-1 0 0,1-1-1 0 0,47 2 1 0 0,-50-6 16 0 0,-1 2 0 0 0,33 6 0 0 0,-33-4 0 0 0,0-2 0 0 0,33 2 0 0 0,48-13 0 0 0,-98 7 0 0 0,25 0 0 0 0,0 0 0 0 0,0 2 0 0 0,48 8 0 0 0,43 1 0 0 0,-78-12 0 0 0,69-12 0 0 0,-36 3 0 0 0,-36 6 0 0 0,1 2 0 0 0,56 3 0 0 0,-47 3 0 0 0,0-2 0 0 0,74-8 0 0 0,-93 3 0 0 0,1 1 0 0 0,0 2 0 0 0,57 5 0 0 0,-50-2 0 0 0,0-1 0 0 0,71-7 0 0 0,-32 0 0 0 0,225-20 0 0 0,-139 18 0 0 0,-68 7 0 0 0,-44 0 0 0 0,64 9 0 0 0,-28-1 0 0 0,-27-2 0 0 0,33 1 0 0 0,108-23 0 0 0,-177 14 0 0 0,84-6 0 0 0,34-4 0 0 0,-19-15 0 0 0,-79 16 0 0 0,1 2 0 0 0,0 2 0 0 0,69-3 0 0 0,-82 10 0 0 0,53-9 0 0 0,47-5 0 0 0,40 6 0 0 0,1 0 0 0 0,-39-1 0 0 0,-58 6 0 0 0,-47 3 0 0 0,56 7 0 0 0,-62-4 0 0 0,1 0 0 0 0,-1-1 0 0 0,44-5 0 0 0,-61 3 0 0 0,0 0 0 0 0,1 1 0 0 0,-1 0 0 0 0,0 0 0 0 0,0 1 0 0 0,0 0 0 0 0,0 0 0 0 0,0 1 0 0 0,0 0 0 0 0,-1 0 0 0 0,1 1 0 0 0,-1 0 0 0 0,1 1 0 0 0,11 6 0 0 0,-13-6 0 0 0,0 1 0 0 0,0-1 0 0 0,-1 1 0 0 0,0 0 0 0 0,0 0 0 0 0,0 1 0 0 0,-1-1 0 0 0,1 1 0 0 0,-1 0 0 0 0,-1 0 0 0 0,1 1 0 0 0,-1-1 0 0 0,0 1 0 0 0,-1-1 0 0 0,3 8 0 0 0,-4-7 0 0 0,1 0 0 0 0,0-1 0 0 0,5 11 0 0 0,-4-11 0 0 0,-1 0 0 0 0,1 0 0 0 0,-1 0 0 0 0,2 11 0 0 0,0 5 0 0 0,0 0 0 0 0,10 23 0 0 0,-3-15 0 0 0,-7-20 0 0 0,0 1 0 0 0,0 1 0 0 0,3 16 0 0 0,3 24 0 0 0,-6-37 0 0 0,-1 0 0 0 0,0 0 0 0 0,0 24 0 0 0,1 25 0 0 0,-2-45 0 0 0,-1 1 0 0 0,-1 0 0 0 0,-3 29 0 0 0,-8 12 0 0 0,5-34 0 0 0,1 2 0 0 0,-1 43 0 0 0,5-41 0 0 0,-1-1 0 0 0,-2 1 0 0 0,-1-1 0 0 0,-14 46 0 0 0,6-20-608 0 0,-10 99-1 0 0,10-51-25 0 0,-13 77-2373 0 0,17-105 945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3:44.002"/>
    </inkml:context>
    <inkml:brush xml:id="br0">
      <inkml:brushProperty name="width" value="0.1" units="cm"/>
      <inkml:brushProperty name="height" value="0.1" units="cm"/>
      <inkml:brushProperty name="color" value="#E71224"/>
    </inkml:brush>
  </inkml:definitions>
  <inkml:trace contextRef="#ctx0" brushRef="#br0">3229 344 919 0 0,'0'-1'49'0'0,"0"1"0"0"0,-1-1-1 0 0,1 1 1 0 0,0-1-1 0 0,-1 1 1 0 0,1-1-1 0 0,-1 1 1 0 0,1-1 0 0 0,-1 1-1 0 0,1-1 1 0 0,-1 1-1 0 0,1 0 1 0 0,-1-1 0 0 0,0 1-1 0 0,1 0 1 0 0,-1 0-1 0 0,1 0 1 0 0,-1-1-1 0 0,0 1 1 0 0,1 0 0 0 0,-1 0-1 0 0,0 0 1 0 0,1 0-1 0 0,-1 0 1 0 0,1 0-1 0 0,-1 0 1 0 0,-1 0 0 0 0,-20 6 2765 0 0,11-2-3135 0 0,1-2 428 0 0,1 0 1 0 0,-1-1 0 0 0,0 0-1 0 0,-1-1 1 0 0,1 0 0 0 0,0 0 0 0 0,-11-3-1 0 0,-74-17 2723 0 0,15 2-1037 0 0,40 13-1129 0 0,0 2 1 0 0,-52 2-1 0 0,-81 12-173 0 0,11 1 241 0 0,-91 8 923 0 0,62-3-992 0 0,141-17-382 0 0,0-1 1 0 0,-58-10-1 0 0,10 0 387 0 0,39 7-218 0 0,-35-5-177 0 0,-1 5 0 0 0,-108 9-1 0 0,122 1-118 0 0,0-4 1 0 0,-115-10-1 0 0,-49-3 193 0 0,48 2-280 0 0,140 5-60 0 0,-131-3 389 0 0,172 6-350 0 0,6-1-29 0 0,-1 1 0 0 0,1 1 0 0 0,0 0 0 0 0,-1 0 0 0 0,1 1 0 0 0,0 0 0 0 0,0 1 0 0 0,-13 3 0 0 0,20-3-14 0 0,1-1 0 0 0,-1 0 0 0 0,1 1 1 0 0,0 0-1 0 0,0-1 0 0 0,0 1 0 0 0,0 0 0 0 0,0 0 0 0 0,0 0 1 0 0,0 0-1 0 0,1 0 0 0 0,-1 1 0 0 0,1-1 0 0 0,0 0 0 0 0,-1 1 1 0 0,1-1-1 0 0,0 1 0 0 0,1 0 0 0 0,-1-1 0 0 0,-1 5 1 0 0,1 3 6 0 0,0-1 0 0 0,0 1 0 0 0,1 0 0 0 0,1 13 0 0 0,-2 101 44 0 0,2-114-35 0 0,2 1 0 0 0,-1 0 0 0 0,2-1 1 0 0,-1 0-1 0 0,6 10 0 0 0,6 19 64 0 0,-4-3-81 0 0,19 65 72 0 0,-26-81-68 0 0,39 152 180 0 0,-36-146-150 0 0,-2 0 0 0 0,0 0 0 0 0,-2 1 0 0 0,-1-1 0 0 0,-1 31 0 0 0,1 16 12 0 0,5-9 2 0 0,-3-36-11 0 0,-1 30 0 0 0,0 2-8 0 0,20 110 1 0 0,-19-146-31 0 0,-1-5 26 0 0,0-1-1 0 0,2 0 1 0 0,10 30-1 0 0,-13-43-24 0 0,0-1 0 0 0,1 1 0 0 0,-1-1 0 0 0,1 0 0 0 0,0 1 0 0 0,0-1 0 0 0,0 0 0 0 0,0-1 0 0 0,1 1 0 0 0,-1-1 0 0 0,1 1 0 0 0,0-1 0 0 0,0 0 0 0 0,0-1 0 0 0,1 1 0 0 0,-1-1 0 0 0,1 1 0 0 0,8 2 0 0 0,19 2 22 0 0,-1 0 1 0 0,1-2-1 0 0,0-2 0 0 0,35 0 1 0 0,130-11 177 0 0,-67 0-142 0 0,312-22 4 0 0,-328 15-4 0 0,1-1-26 0 0,192-3 0 0 0,-32 14-34 0 0,-150-1 0 0 0,163 15 0 0 0,245 35 0 0 0,-159-48 0 0 0,-230-1 0 0 0,-85 2 16 0 0,0-3 0 0 0,-1-2 0 0 0,109-30 0 0 0,-157 35-12 0 0,-1 0 0 0 0,1-1 0 0 0,-1 0 0 0 0,0 0 0 0 0,0-1 0 0 0,0 0 0 0 0,10-9 0 0 0,-13 9-1 0 0,0-1 1 0 0,0 1-1 0 0,-1-2 0 0 0,0 1 0 0 0,0 0 0 0 0,-1-1 1 0 0,0 0-1 0 0,0 0 0 0 0,5-12 0 0 0,-1-5 30 0 0,0-1-1 0 0,-2 1 1 0 0,0-1-1 0 0,-2-1 1 0 0,-1 1-1 0 0,-1 0 1 0 0,-1-34-1 0 0,-26-182 335 0 0,12 146-182 0 0,-57-394 1240 0 0,58 411-1290 0 0,4 0 0 0 0,3-1-1 0 0,7-122 1 0 0,-1 187-309 0 0,0 2-721 0 0,0 0-1 0 0,-2-16 1 0 0,1 25 612 0 0,0 1-1 0 0,0-1 1 0 0,-1 1 0 0 0,1 0 0 0 0,-1-1-1 0 0,0 1 1 0 0,0 0 0 0 0,0-1 0 0 0,0 1-1 0 0,0 0 1 0 0,0 0 0 0 0,0 0 0 0 0,-1 0 0 0 0,1 0-1 0 0,-1 0 1 0 0,0 0 0 0 0,-2-2 0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3:20.209"/>
    </inkml:context>
    <inkml:brush xml:id="br0">
      <inkml:brushProperty name="width" value="0.1" units="cm"/>
      <inkml:brushProperty name="height" value="0.1" units="cm"/>
      <inkml:brushProperty name="color" value="#E71224"/>
    </inkml:brush>
  </inkml:definitions>
  <inkml:trace contextRef="#ctx0" brushRef="#br0">2447 110 919 0 0,'1'-1'29'0'0,"-1"1"-1"0"0,0 0 0 0 0,1-1 0 0 0,-1 1 0 0 0,0-1 1 0 0,1 1-1 0 0,-1-1 0 0 0,0 1 0 0 0,0-1 0 0 0,1 1 0 0 0,-1-1 1 0 0,0 1-1 0 0,0-1 0 0 0,0 1 0 0 0,0-1 0 0 0,0 0 0 0 0,1 1 1 0 0,-1-1-1 0 0,0 1 0 0 0,0-1 0 0 0,-1 1 0 0 0,1-1 0 0 0,0 0 1 0 0,0 1-1 0 0,0-1 0 0 0,0 1 0 0 0,0-1 0 0 0,-1 1 0 0 0,1-1 1 0 0,-1 0-1 0 0,0-2 237 0 0,1 2-51 0 0,0-1 1 0 0,-1 0-1 0 0,1 1 0 0 0,-1-1 0 0 0,0 1 0 0 0,1-1 0 0 0,-1 1 0 0 0,0-1 0 0 0,0 1 1 0 0,-2-2-1 0 0,2 2-127 0 0,-1 0 1 0 0,1 0 0 0 0,-1 1-1 0 0,1-1 1 0 0,-1 1-1 0 0,1 0 1 0 0,-1-1 0 0 0,1 1-1 0 0,-1 0 1 0 0,0 0 0 0 0,1 0-1 0 0,-4 0 1 0 0,4 0 4 0 0,-1-1 1 0 0,0 1-1 0 0,0-1 0 0 0,1 0 1 0 0,-1 0-1 0 0,1 1 1 0 0,-1-1-1 0 0,1 0 1 0 0,-1-1-1 0 0,1 1 0 0 0,-1 0 1 0 0,-1-2-1 0 0,-11-8 423 0 0,5 9-362 0 0,-1-1 0 0 0,0 1 0 0 0,0 1 0 0 0,1 0 1 0 0,-14 0-1 0 0,7 0-46 0 0,-14-1 83 0 0,-155-14 1060 0 0,-170 2-208 0 0,334 14-996 0 0,-347 27 1148 0 0,344-24-1116 0 0,-478 14 935 0 0,456-17-994 0 0,-307 19 91 0 0,246-10-92 0 0,-28 2-383 0 0,44-2-2954 0 0,16 0-797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3:22.935"/>
    </inkml:context>
    <inkml:brush xml:id="br0">
      <inkml:brushProperty name="width" value="0.1" units="cm"/>
      <inkml:brushProperty name="height" value="0.1" units="cm"/>
      <inkml:brushProperty name="color" value="#E71224"/>
    </inkml:brush>
  </inkml:definitions>
  <inkml:trace contextRef="#ctx0" brushRef="#br0">1492 4 1087 0 0,'9'4'157'0'0,"-8"-3"-120"0"0,-1-1-1 0 0,0 0 0 0 0,0 0 0 0 0,1 1 0 0 0,-1-1 0 0 0,0 0 1 0 0,0 0-1 0 0,1 0 0 0 0,-1 0 0 0 0,0 1 0 0 0,0-1 1 0 0,1 0-1 0 0,-1 0 0 0 0,0 0 0 0 0,1 0 0 0 0,-1 0 1 0 0,0 0-1 0 0,1 0 0 0 0,-1 0 0 0 0,0 0 0 0 0,1 0 1 0 0,-1 0-1 0 0,0 0 0 0 0,1 0 0 0 0,-1 0 0 0 0,0 0 1 0 0,0 0-1 0 0,5-8 3646 0 0,-5 8-3621 0 0,-10-2 1468 0 0,-13 3-722 0 0,23 0-753 0 0,-13 1 77 0 0,0 1-1 0 0,1 0 0 0 0,-22 10 0 0 0,-11 3 68 0 0,-4-6 269 0 0,0-2 0 0 0,0-2 0 0 0,-60-1 0 0 0,60-3-294 0 0,-223 0 1033 0 0,19 0-364 0 0,60-9-431 0 0,-21 1-235 0 0,159 14-739 0 0,18 0-2637 0 0,36-8 2995 0 0,-32 8-4022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3:23.915"/>
    </inkml:context>
    <inkml:brush xml:id="br0">
      <inkml:brushProperty name="width" value="0.1" units="cm"/>
      <inkml:brushProperty name="height" value="0.1" units="cm"/>
      <inkml:brushProperty name="color" value="#E71224"/>
    </inkml:brush>
  </inkml:definitions>
  <inkml:trace contextRef="#ctx0" brushRef="#br0">2069 90 2271 0 0,'-161'0'4080'0'0,"130"2"-3621"0"0,0 1-1 0 0,-30 7 0 0 0,-13 1-49 0 0,-36 1 706 0 0,0-5 0 0 0,-199-13-1 0 0,-33-50 276 0 0,62 7-660 0 0,80 28-517 0 0,146 18-270 0 0,-95 8 0 0 0,73 4-764 0 0,-4 2-297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3:25.814"/>
    </inkml:context>
    <inkml:brush xml:id="br0">
      <inkml:brushProperty name="width" value="0.1" units="cm"/>
      <inkml:brushProperty name="height" value="0.1" units="cm"/>
      <inkml:brushProperty name="color" value="#E71224"/>
    </inkml:brush>
  </inkml:definitions>
  <inkml:trace contextRef="#ctx0" brushRef="#br0">2851 121 919 0 0,'1'-1'99'0'0,"-1"-1"-1"0"0,1 0 1 0 0,0 1-1 0 0,-1-1 1 0 0,0 0-1 0 0,0 1 1 0 0,1-1-1 0 0,-1 0 0 0 0,0 1 1 0 0,0-1-1 0 0,0 0 1 0 0,-1 1-1 0 0,1-1 1 0 0,0 0-1 0 0,-1 1 0 0 0,0-3 1 0 0,0 0 92 0 0,-1 0 0 0 0,0 0 0 0 0,0 1 1 0 0,0-1-1 0 0,0 1 0 0 0,-6-7 0 0 0,4 6 84 0 0,-1-1 0 0 0,1 1 0 0 0,-1-1-1 0 0,-1 1 1 0 0,1 0 0 0 0,0 1 0 0 0,-1 0 0 0 0,0 0 0 0 0,-8-4-1 0 0,-9 2 202 0 0,0 1-1 0 0,0 1 0 0 0,0 0 0 0 0,-1 2 0 0 0,1 1 0 0 0,-26 3 0 0 0,-21-1-275 0 0,-138 16 103 0 0,48-1 1736 0 0,75-12-2821 0 0,-443 18 1136 0 0,228-32 170 0 0,222 5-368 0 0,-275-24 676 0 0,268 23-649 0 0,-375-13 208 0 0,424 19-496 0 0,1 1 0 0 0,-41 8 0 0 0,14 4-3500 0 0,13-1-817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3:07.630"/>
    </inkml:context>
    <inkml:brush xml:id="br0">
      <inkml:brushProperty name="width" value="0.1" units="cm"/>
      <inkml:brushProperty name="height" value="0.1" units="cm"/>
      <inkml:brushProperty name="color" value="#E71224"/>
    </inkml:brush>
  </inkml:definitions>
  <inkml:trace contextRef="#ctx0" brushRef="#br0">2045 47 3623 0 0,'0'-2'69'0'0,"0"1"0"0"0,0 0-1 0 0,0-1 1 0 0,0 1 0 0 0,0-1-1 0 0,0 1 1 0 0,0-1-1 0 0,-1 1 1 0 0,1-1 0 0 0,0 1-1 0 0,-1 0 1 0 0,1-1 0 0 0,-1 1-1 0 0,0 0 1 0 0,1-1 0 0 0,-1 1-1 0 0,0 0 1 0 0,-2-2-1 0 0,3 1 4 0 0,-1 1 0 0 0,0 0 0 0 0,0-1 0 0 0,0 1 0 0 0,-1 0 0 0 0,1 0 0 0 0,0-1 0 0 0,0 1 0 0 0,-1 0 0 0 0,1 0 0 0 0,0 1 0 0 0,-1-1 0 0 0,1 0 0 0 0,-1 0 0 0 0,1 1 0 0 0,-3-1 0 0 0,-7 1 145 0 0,0 0 0 0 0,0 1-1 0 0,0 1 1 0 0,0 0-1 0 0,1 1 1 0 0,-1 0 0 0 0,1 0-1 0 0,-1 1 1 0 0,1 1-1 0 0,-18 10 1 0 0,17-9-153 0 0,1-1 1 0 0,0 0-1 0 0,-1 0 0 0 0,0-1 1 0 0,0 0-1 0 0,-13 2 1 0 0,-71 7 780 0 0,67-11-506 0 0,0 2 0 0 0,-34 9 0 0 0,25-2-5 0 0,-1-3-1 0 0,-63 8 0 0 0,75-15 24 0 0,-37-3-1 0 0,-21-1 417 0 0,36 4-393 0 0,1-3 1 0 0,-82-13 0 0 0,109 12-282 0 0,-157-19 884 0 0,-219 1 1 0 0,340 22-1167 0 0,-1 4 1 0 0,1 1 0 0 0,1 3 0 0 0,-72 22 0 0 0,68-15-937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43:05.910"/>
    </inkml:context>
    <inkml:brush xml:id="br0">
      <inkml:brushProperty name="width" value="0.1" units="cm"/>
      <inkml:brushProperty name="height" value="0.1" units="cm"/>
      <inkml:brushProperty name="color" value="#E71224"/>
    </inkml:brush>
  </inkml:definitions>
  <inkml:trace contextRef="#ctx0" brushRef="#br0">1 66 2303 0 0,'11'-10'200'0'0,"-2"3"-200"0"0,0 3 0 0 0,-5 2 0 0 0,0 2 248 0 0,1-3 8 0 0,8-3 0 0 0,8-3 0 0 0,6-2-256 0 0,5-2 0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3:09.104"/>
    </inkml:context>
    <inkml:brush xml:id="br0">
      <inkml:brushProperty name="width" value="0.1" units="cm"/>
      <inkml:brushProperty name="height" value="0.1" units="cm"/>
      <inkml:brushProperty name="color" value="#E71224"/>
    </inkml:brush>
  </inkml:definitions>
  <inkml:trace contextRef="#ctx0" brushRef="#br0">1662 37 1375 0 0,'20'-37'3291'0'0,"-24"41"-3061"0"0,0 0-1 0 0,0-1 1 0 0,0 1-1 0 0,-1-1 1 0 0,0 0-1 0 0,1 0 1 0 0,-1-1 0 0 0,0 1-1 0 0,-1-1 1 0 0,1 0-1 0 0,-10 2 1 0 0,-2-2 264 0 0,-1-1 0 0 0,-23-1 0 0 0,13-1-38 0 0,-337-3 3040 0 0,163-4-1657 0 0,44-1-766 0 0,103 8-855 0 0,-141 0 204 0 0,109 4-348 0 0,-73 6 60 0 0,-33 29-465 0 0,154-29 244 0 0,-18 3-159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3:10.187"/>
    </inkml:context>
    <inkml:brush xml:id="br0">
      <inkml:brushProperty name="width" value="0.1" units="cm"/>
      <inkml:brushProperty name="height" value="0.1" units="cm"/>
      <inkml:brushProperty name="color" value="#E71224"/>
    </inkml:brush>
  </inkml:definitions>
  <inkml:trace contextRef="#ctx0" brushRef="#br0">3539 1 1839 0 0,'-116'9'2222'0'0,"28"0"-1100"0"0,44-7 163 0 0,0 3 0 0 0,-59 13 0 0 0,2 6-189 0 0,0-5 1 0 0,-107 8-1 0 0,-166-17 25 0 0,182-7-552 0 0,-424-25 1080 0 0,362 7-1332 0 0,76 8-57 0 0,-1 7-1 0 0,-189 26 1 0 0,119 10-233 0 0,3 19-1446 0 0,168-30 624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3:12.575"/>
    </inkml:context>
    <inkml:brush xml:id="br0">
      <inkml:brushProperty name="width" value="0.1" units="cm"/>
      <inkml:brushProperty name="height" value="0.1" units="cm"/>
      <inkml:brushProperty name="color" value="#E71224"/>
    </inkml:brush>
  </inkml:definitions>
  <inkml:trace contextRef="#ctx0" brushRef="#br0">985 22 919 0 0,'0'-1'149'0'0,"-1"0"0"0"0,1-1-1 0 0,-1 1 1 0 0,1 0-1 0 0,-1 0 1 0 0,0 0-1 0 0,0 0 1 0 0,1 0-1 0 0,-1 0 1 0 0,0 0-1 0 0,0 0 1 0 0,0 0-1 0 0,0 0 1 0 0,0 0-1 0 0,0 0 1 0 0,0 1-1 0 0,0-1 1 0 0,-1 0-1 0 0,1 1 1 0 0,0-1-1 0 0,0 1 1 0 0,-1-1-1 0 0,1 1 1 0 0,0 0-1 0 0,-1 0 1 0 0,1-1-1 0 0,-2 1 1 0 0,-1 1 88 0 0,0 0 0 0 0,0 0-1 0 0,0 1 1 0 0,0-1 0 0 0,0 1 0 0 0,0 0 0 0 0,-5 4 0 0 0,4-3-283 0 0,-6 3 397 0 0,0 0-1 0 0,-1-1 1 0 0,1 0-1 0 0,-22 6 0 0 0,0-5 178 0 0,0-1 0 0 0,-1-1 0 0 0,1-3 0 0 0,-58-3 0 0 0,44-1-115 0 0,-192-5 1036 0 0,190 9-1307 0 0,1 2 0 0 0,-93 18 0 0 0,126-18-1388 0 0,0 2-1 0 0,-15 6 0 0 0,2 1-2989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3:13.527"/>
    </inkml:context>
    <inkml:brush xml:id="br0">
      <inkml:brushProperty name="width" value="0.1" units="cm"/>
      <inkml:brushProperty name="height" value="0.1" units="cm"/>
      <inkml:brushProperty name="color" value="#E71224"/>
    </inkml:brush>
  </inkml:definitions>
  <inkml:trace contextRef="#ctx0" brushRef="#br0">1585 60 1375 0 0,'-39'21'1498'0'0,"32"-19"-1418"0"0,-4 2 195 0 0,1 0 0 0 0,-2 0 1 0 0,1-1-1 0 0,0-1 0 0 0,0 0 0 0 0,-21 1 0 0 0,-110-7 2709 0 0,61-2-1822 0 0,-234-25 1604 0 0,-53-17-1112 0 0,288 39-1687 0 0,-1 4 1 0 0,1 4 0 0 0,-1 3 0 0 0,-85 13-1 0 0,120-6-339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3:15.647"/>
    </inkml:context>
    <inkml:brush xml:id="br0">
      <inkml:brushProperty name="width" value="0.1" units="cm"/>
      <inkml:brushProperty name="height" value="0.1" units="cm"/>
      <inkml:brushProperty name="color" value="#E71224"/>
    </inkml:brush>
  </inkml:definitions>
  <inkml:trace contextRef="#ctx0" brushRef="#br0">1370 51 455 0 0,'-2'-11'0'0'0,"-2"0"0"0"0,-1 2 0 0 0,-1-1 0 0 0,2 5 0 0 0,-1 1 1328 0 0</inkml:trace>
  <inkml:trace contextRef="#ctx0" brushRef="#br0" timeOffset="1">1507 70 2759 0 0,'-3'-3'205'0'0,"-1"1"-1"0"0,1 1 0 0 0,-1-1 0 0 0,0 0 0 0 0,0 1 0 0 0,1 0 0 0 0,-1 0 0 0 0,0 0 0 0 0,-7 0 0 0 0,-41-2 2244 0 0,38 2-2846 0 0,-19 2 623 0 0,-1 2 0 0 0,1 1 0 0 0,0 2 0 0 0,-36 10 0 0 0,-57 9-45 0 0,4-13 960 0 0,-186-5-1 0 0,107-20 333 0 0,2 0-747 0 0,152 12-1049 0 0,0 3 0 0 0,-58 9 0 0 0,66-4-3856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3:17.172"/>
    </inkml:context>
    <inkml:brush xml:id="br0">
      <inkml:brushProperty name="width" value="0.1" units="cm"/>
      <inkml:brushProperty name="height" value="0.1" units="cm"/>
      <inkml:brushProperty name="color" value="#E71224"/>
    </inkml:brush>
  </inkml:definitions>
  <inkml:trace contextRef="#ctx0" brushRef="#br0">2443 50 455 0 0,'3'-11'-14'0'0,"-3"9"442"0"0,0 0 0 0 0,0 0 0 0 0,0 0 0 0 0,-1 0 0 0 0,1 0 1 0 0,0 0-1 0 0,-1 0 0 0 0,1 0 0 0 0,-1 0 0 0 0,0 0 0 0 0,0 0 0 0 0,-1-2 0 0 0,2 4-400 0 0,-1-1 0 0 0,1 1 0 0 0,-1 0 1 0 0,1 0-1 0 0,-1-1 0 0 0,1 1 0 0 0,0 0 0 0 0,-1 0 0 0 0,1 0 0 0 0,-1 0 1 0 0,1-1-1 0 0,-1 1 0 0 0,0 0 0 0 0,1 0 0 0 0,-1 0 0 0 0,1 0 0 0 0,-1 0 0 0 0,1 0 1 0 0,-1 0-1 0 0,1 1 0 0 0,-1-1 0 0 0,0 0 0 0 0,-17 5 436 0 0,5-1-84 0 0,-126 11 1810 0 0,-74 4-944 0 0,-95 5-324 0 0,232-20-730 0 0,-126 3 250 0 0,116-7-205 0 0,-348-14 700 0 0,181-18-519 0 0,-48-5-140 0 0,226 33-374 0 0,-148 13-1 0 0,137-2-86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3:18.429"/>
    </inkml:context>
    <inkml:brush xml:id="br0">
      <inkml:brushProperty name="width" value="0.1" units="cm"/>
      <inkml:brushProperty name="height" value="0.1" units="cm"/>
      <inkml:brushProperty name="color" value="#E71224"/>
    </inkml:brush>
  </inkml:definitions>
  <inkml:trace contextRef="#ctx0" brushRef="#br0">1800 127 3423 0 0,'-4'-5'95'0'0,"0"0"-1"0"0,0 1 0 0 0,0-1 0 0 0,-1 1 0 0 0,1 0 0 0 0,-1 0 0 0 0,-8-4 0 0 0,-41-21-119 0 0,26 15 239 0 0,11 6 98 0 0,0 1 0 0 0,0 1 0 0 0,-1 0 0 0 0,0 1 0 0 0,0 1 0 0 0,0 1 0 0 0,0 0 1 0 0,-1 2-1 0 0,-20 0 0 0 0,-23 3 670 0 0,-83 15-1 0 0,121-14-860 0 0,-183 29 803 0 0,-342 33 52 0 0,125-25-1708 0 0,360-30-287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3:53.570"/>
    </inkml:context>
    <inkml:brush xml:id="br0">
      <inkml:brushProperty name="width" value="0.1" units="cm"/>
      <inkml:brushProperty name="height" value="0.1" units="cm"/>
      <inkml:brushProperty name="color" value="#E71224"/>
    </inkml:brush>
  </inkml:definitions>
  <inkml:trace contextRef="#ctx0" brushRef="#br0">6172 527 2303 0 0,'-1'-22'597'0'0,"1"14"-98"0"0,0 0 0 0 0,0 1 0 0 0,3-16-1 0 0,0-36 1360 0 0,-2 57-1363 0 0,-1-1 0 0 0,0 0 0 0 0,1 0 1 0 0,-1 0-1 0 0,0 0 0 0 0,-1 1 0 0 0,1-1 0 0 0,0 0 1 0 0,-1 0-1 0 0,0 0 0 0 0,-1-5 0 0 0,-1 7-350 0 0,1-1-1 0 0,0 1 1 0 0,-1-1 0 0 0,1 1-1 0 0,-1 0 1 0 0,1 0-1 0 0,-1 0 1 0 0,0 0-1 0 0,1 0 1 0 0,-1 1 0 0 0,0-1-1 0 0,-5 1 1 0 0,2-1 95 0 0,-9-1 287 0 0,-1 1-1 0 0,0 1 1 0 0,1 0-1 0 0,-30 5 1 0 0,0 0-128 0 0,-1 0-68 0 0,25-3-81 0 0,1 0 0 0 0,-30-1 1 0 0,-149-1 1071 0 0,79 3-1000 0 0,51-6-4 0 0,1-2 1 0 0,-90-20 0 0 0,67 12 166 0 0,-144-2 1 0 0,212 15-475 0 0,-151-4 202 0 0,-4-5 131 0 0,-33-3-123 0 0,183 11-178 0 0,-141-20 294 0 0,95 10-175 0 0,29 5-57 0 0,-1-1 10 0 0,-66-2 1 0 0,33 5 33 0 0,-91-15 0 0 0,67 5 22 0 0,-58-2 139 0 0,-94-13-97 0 0,176 21-192 0 0,-1 3 1 0 0,-118 9-1 0 0,180-4-21 0 0,-30-4 0 0 0,12 1 0 0 0,-20 2 23 0 0,-27-3 18 0 0,17 0 40 0 0,43 3-26 0 0,-1-1 0 0 0,-25-5-1 0 0,32 3-22 0 0,-133-32 192 0 0,52 16-138 0 0,82 16-64 0 0,0 1 0 0 0,0 1 1 0 0,-29 0-1 0 0,23 2-3 0 0,-24-5 1 0 0,8-2 22 0 0,-1 2 1 0 0,1 1 0 0 0,-76 3-1 0 0,-185 9-30 0 0,222-8-13 0 0,-117 6 58 0 0,93-1 11 0 0,-140-11-1 0 0,-25-14 133 0 0,212 17-200 0 0,-55-2 0 0 0,97 5 0 0 0,1 1 0 0 0,-1 0 0 0 0,1 1 0 0 0,-1 0 0 0 0,1 1 0 0 0,0 1 0 0 0,-12 4 0 0 0,13-3-3 0 0,1 1 0 0 0,-1 0-1 0 0,1 0 1 0 0,1 1 0 0 0,-1 0 0 0 0,1 1 0 0 0,1 0 0 0 0,-1 0-1 0 0,-10 15 1 0 0,4-1-8 0 0,0 1 1 0 0,-20 45-1 0 0,25-44 11 0 0,1 0 0 0 0,0 1 0 0 0,2 1 0 0 0,-4 31 0 0 0,-2 104 0 0 0,11-101 0 0 0,3 0 0 0 0,2 0 0 0 0,3 0 0 0 0,17 67 0 0 0,-7-67 23 0 0,26 63 0 0 0,-7-24-5 0 0,-29-80 2 0 0,0 0 0 0 0,1 0 0 0 0,1 0 0 0 0,18 27 0 0 0,-22-39-12 0 0,1 0-1 0 0,-1 0 1 0 0,1 0 0 0 0,1-1 0 0 0,-1 0-1 0 0,1 0 1 0 0,1 0 0 0 0,-1-1-1 0 0,0 0 1 0 0,1-1 0 0 0,0 0-1 0 0,16 6 1 0 0,10 0 34 0 0,0-1-1 0 0,0-3 1 0 0,66 6-1 0 0,108-10 213 0 0,-112-4-210 0 0,95 1-6 0 0,145 1 52 0 0,-209 6-90 0 0,50 0 0 0 0,110-20 27 0 0,63 1 10 0 0,99 11-37 0 0,31 3 0 0 0,-279 4 0 0 0,-77-4 0 0 0,436 3 64 0 0,-501-6-64 0 0,0 3 0 0 0,0 3 0 0 0,105 21 0 0 0,146 43 0 0 0,-84-34 0 0 0,-32-7 0 0 0,-57-6 32 0 0,221 5 0 0 0,-280-26-32 0 0,64 3 0 0 0,-91 1 3 0 0,293 24 58 0 0,-11 9-61 0 0,-300-34 16 0 0,48 0 0 0 0,-67-3-11 0 0,0-1 1 0 0,0-1-1 0 0,0 0 0 0 0,0-1 1 0 0,27-10-1 0 0,-36 12-5 0 0,-1-1 0 0 0,1-1 0 0 0,-1 1 0 0 0,0-1 0 0 0,0 1 0 0 0,0-1 0 0 0,5-5 0 0 0,-7 7 0 0 0,-1-1 0 0 0,0 1 0 0 0,0 0 0 0 0,0 0 0 0 0,-1 0 0 0 0,1-1 0 0 0,0 1 0 0 0,0 0 0 0 0,-1-1 0 0 0,1 1 0 0 0,-1-1 0 0 0,1 1 0 0 0,-1-1 0 0 0,0 1 0 0 0,1-1 0 0 0,-1 1 0 0 0,0-1 0 0 0,0 1 0 0 0,0-1 0 0 0,0 0 0 0 0,0 1 0 0 0,-1-1 0 0 0,1 1 0 0 0,0-1 0 0 0,-1 1 0 0 0,0-3 0 0 0,-71-183 62 0 0,64 166-60 0 0,-4-22 13 0 0,1 0-1 0 0,-10-89 1 0 0,1 0 5 0 0,4 65 41 0 0,-2 1-1 0 0,-28-65 0 0 0,-21-88 162 0 0,19 49-8 0 0,38 139-164 0 0,-3 0 0 0 0,0 1-1 0 0,-23-36 1 0 0,31 58-51 0 0,-15-26 21 0 0,-2 1 0 0 0,-2 1 1 0 0,-30-34-1 0 0,47 60-22 0 0,0 0 0 0 0,0 0 1 0 0,0 1-1 0 0,0 0 0 0 0,-1 1 0 0 0,0-1 0 0 0,0 1 0 0 0,-13-4 1 0 0,8 4-34 0 0,-1 0 1 0 0,-1 1 0 0 0,1 1 0 0 0,-23-1-1 0 0,-6 3-182 0 0,0 2-1 0 0,-63 12 0 0 0,104-13 212 0 0,-124 22-1930 0 0,-186 61 0 0 0,214-51 423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4:11.200"/>
    </inkml:context>
    <inkml:brush xml:id="br0">
      <inkml:brushProperty name="width" value="0.1" units="cm"/>
      <inkml:brushProperty name="height" value="0.1" units="cm"/>
      <inkml:brushProperty name="color" value="#66CC00"/>
    </inkml:brush>
  </inkml:definitions>
  <inkml:trace contextRef="#ctx0" brushRef="#br0">0 4 455 0 0,'0'-2'0'0'0,"0"1"0"0"0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4:14.791"/>
    </inkml:context>
    <inkml:brush xml:id="br0">
      <inkml:brushProperty name="width" value="0.1" units="cm"/>
      <inkml:brushProperty name="height" value="0.1" units="cm"/>
      <inkml:brushProperty name="color" value="#66CC00"/>
    </inkml:brush>
  </inkml:definitions>
  <inkml:trace contextRef="#ctx0" brushRef="#br0">11174 128 3679 0 0,'0'-2'382'0'0,"0"0"-1"0"0,0 0 1 0 0,0 0-1 0 0,0-1 0 0 0,0 1 1 0 0,-1 0-1 0 0,1 0 0 0 0,-1 0 1 0 0,0 0-1 0 0,1 0 1 0 0,-1 0-1 0 0,0 0 0 0 0,0 0 1 0 0,0 0-1 0 0,-2-2 0 0 0,2 3-264 0 0,-1 0 0 0 0,1 0 1 0 0,-1 0-1 0 0,1 0 0 0 0,-1 0 0 0 0,1 1 0 0 0,-1-1 0 0 0,1 0 0 0 0,-1 1 0 0 0,0-1 0 0 0,1 1 0 0 0,-1 0 0 0 0,0 0 0 0 0,0-1 0 0 0,1 1 0 0 0,-1 0 0 0 0,0 0 0 0 0,1 1 0 0 0,-4-1 0 0 0,-38 6 905 0 0,27-3-557 0 0,0-1 1 0 0,-1 0-1 0 0,-21-2 1 0 0,-63-2 1775 0 0,-111-4-186 0 0,189 6-1858 0 0,-5 0 87 0 0,1 0 1 0 0,-1 2 0 0 0,0 1-1 0 0,-31 7 1 0 0,25-1-144 0 0,0-1 0 0 0,-1-1 0 0 0,-53 3 0 0 0,-149-3 1273 0 0,42 12-1118 0 0,40-1-50 0 0,63-8 8 0 0,-125 30 1 0 0,-20-2-50 0 0,10-18 160 0 0,-11 2 9 0 0,179-14-353 0 0,27-3 12 0 0,0-1 1 0 0,0-2 0 0 0,0-1 0 0 0,-49-4-1 0 0,-30-12 341 0 0,-127-1-1 0 0,130 10-226 0 0,33 0-91 0 0,-45-2 85 0 0,-181-1 35 0 0,-124 37 16 0 0,184-29-128 0 0,94-4 49 0 0,30 0-34 0 0,-159-1 49 0 0,156-1-105 0 0,-58-2 18 0 0,-188 20 23 0 0,323-13-47 0 0,0-3 0 0 0,-50-10-1 0 0,50 6 28 0 0,-1 3 0 0 0,-52-2-1 0 0,-285-6 32 0 0,188 11-75 0 0,37 3 0 0 0,-56-17 0 0 0,85 5 0 0 0,30 6 19 0 0,-79-9 26 0 0,130 9-41 0 0,-199-28 56 0 0,85 0-28 0 0,88 18-11 0 0,-47-9 49 0 0,-203-15-1 0 0,142 33-69 0 0,120 7 0 0 0,-95 12 0 0 0,32 0 0 0 0,-11 7 0 0 0,12-1 0 0 0,44-14 0 0 0,31-2 0 0 0,-62 10 0 0 0,62-6 23 0 0,-91 1 0 0 0,36-3-5 0 0,-156 5-18 0 0,216-6 5 0 0,9-1 7 0 0,0 0-1 0 0,1 3 1 0 0,0 0 0 0 0,-48 15 0 0 0,30-7 13 0 0,39-10-15 0 0,0-1 0 0 0,0 1-1 0 0,-21 10 1 0 0,-2-2-10 0 0,28-10 0 0 0,0 1 0 0 0,0-1 0 0 0,0 1 0 0 0,-8 5 0 0 0,6-3 0 0 0,0-1 0 0 0,0 0 0 0 0,-1 0 0 0 0,1-1 0 0 0,-1 0 0 0 0,1 0 0 0 0,-1-1 0 0 0,-16 1 0 0 0,8 2 0 0 0,15-4 0 0 0,0 1 0 0 0,0 0 0 0 0,0-1 0 0 0,-1 1 0 0 0,1-1 0 0 0,0 0 0 0 0,0 1 0 0 0,-1-1 0 0 0,1 0 0 0 0,-3-1 0 0 0,-22 3 0 0 0,8 0 0 0 0,-84 7 0 0 0,83-6 0 0 0,6-2 0 0 0,1 2 0 0 0,-1-1 0 0 0,1 2 0 0 0,-20 7 0 0 0,28-10 0 0 0,0 1 0 0 0,0-1 0 0 0,0 0 0 0 0,0-1 0 0 0,0 1 0 0 0,-8-1 0 0 0,-14 2 0 0 0,22-1 0 0 0,-1 0 0 0 0,1 0 0 0 0,-1-1 0 0 0,1 1 0 0 0,-1-1 0 0 0,1 0 0 0 0,-1-1 0 0 0,-9-1 0 0 0,10 1 0 0 0,1 1 0 0 0,0-1 0 0 0,-1 2 0 0 0,1-1 0 0 0,-9 2 0 0 0,-9 0 0 0 0,12-2 0 0 0,2-1 0 0 0,0 1 0 0 0,0 0 0 0 0,0 1 0 0 0,1-1 0 0 0,-1 2 0 0 0,0-1 0 0 0,1 1 0 0 0,-15 5 0 0 0,19-6 0 0 0,1 0 0 0 0,-1 0 0 0 0,0-1 0 0 0,1 1 0 0 0,-1-1 0 0 0,0 0 0 0 0,0 0 0 0 0,1 0 0 0 0,-1 0 0 0 0,0 0 0 0 0,0 0 0 0 0,1-1 0 0 0,-1 1 0 0 0,0-1 0 0 0,-2-1 0 0 0,1 1 0 0 0,-2 1 9 0 0,1 0 1 0 0,-1 0-1 0 0,1 0 1 0 0,-1 0-1 0 0,-5 2 0 0 0,2 0-1 0 0,-9 0-8 0 0,-35 3 0 0 0,-34-1 0 0 0,68 1 0 0 0,14-8 0 0 0,12-3 64 0 0,-2 10-64 0 0,-4-3 0 0 0,-3-3 0 0 0,2 1 0 0 0,0 1 0 0 0,-4 0 0 0 0,2 5 0 0 0,1-3 0 0 0,1-3 0 0 0,20 2 0 0 0,10 3 0 0 0,14 0 0 0 0,25-3 0 0 0,11 6 0 0 0,-34-6 0 0 0,-28 0 0 0 0,-15 0 0 0 0,-1-1 0 0 0,1 0 0 0 0,-1 0 0 0 0,1 0 0 0 0,-1 0 0 0 0,1 0 0 0 0,2-1 0 0 0,11 0 0 0 0,-14 1 0 0 0,-1 0 0 0 0,0 0 0 0 0,0 0 0 0 0,1 0 0 0 0,-1 0 0 0 0,0 0 0 0 0,0 0 0 0 0,1 1 0 0 0,-1-1 0 0 0,0 0 0 0 0,0 1 0 0 0,0-1 0 0 0,2 2 0 0 0,-2-2 0 0 0,-1 0 0 0 0,1 1 0 0 0,-1-1 0 0 0,1 0 0 0 0,-1 1 0 0 0,1-1 0 0 0,-1 0 0 0 0,0 1 0 0 0,1-1 0 0 0,-1 1 0 0 0,0-1 0 0 0,1 0 0 0 0,-1 1 0 0 0,0-1 0 0 0,1 1 0 0 0,-1-1 0 0 0,0 1 0 0 0,0 0 0 0 0,0-1 0 0 0,0 1 0 0 0,1-1 0 0 0,-1 1 0 0 0,0-1 0 0 0,0 1 0 0 0,0-1 0 0 0,0 1 0 0 0,0-1 0 0 0,0 1 0 0 0,0 0 0 0 0,-1-1 0 0 0,1 1 0 0 0,0-1 0 0 0,0 1 0 0 0,0-1 0 0 0,0 1 0 0 0,-1 0 0 0 0,-2 10 0 0 0,2-10 0 0 0,3 16-11 0 0,14-16-42 0 0,-7 1 53 0 0,-9-2 0 0 0,0 0 0 0 0,1 0 0 0 0,-1 0 0 0 0,0 0 0 0 0,0 0 0 0 0,1 0 0 0 0,-1 0 0 0 0,0 0 0 0 0,0 0 0 0 0,1 1 0 0 0,-1-1 0 0 0,0 0 0 0 0,0 0 0 0 0,1 0 0 0 0,-1 0 0 0 0,0 1 0 0 0,0-1 0 0 0,0 0 0 0 0,1 0 0 0 0,-1 1 0 0 0,0-1 0 0 0,0 0 0 0 0,0 0 0 0 0,0 1 0 0 0,0-1 0 0 0,0 0 0 0 0,1 0 0 0 0,-1 1 0 0 0,0-1 0 0 0,0 0 0 0 0,0 1 0 0 0,0-1 0 0 0,0 0 0 0 0,0 0 0 0 0,0 1 0 0 0,0-1 0 0 0,0 0 0 0 0,0 1 0 0 0,0-1 0 0 0,-1 0 0 0 0,1 0 0 0 0,0 1 0 0 0,0-1 0 0 0,0 0 0 0 0,0 0 0 0 0,0 1 0 0 0,0-1 0 0 0,-1 0 0 0 0,0 1 0 0 0,1-1 0 0 0,-1 0 0 0 0,1 0 0 0 0,-1 1 0 0 0,0-1 0 0 0,1 0 0 0 0,-1 0 0 0 0,0 0 0 0 0,1 0 0 0 0,-1 0 0 0 0,0 0 0 0 0,0 0 0 0 0,1 0 0 0 0,-1 0 0 0 0,0 0 0 0 0,1-1 0 0 0,-1 1 0 0 0,1 0 0 0 0,-1 0 0 0 0,0-1 0 0 0,1 1 0 0 0,-1 0 0 0 0,1-1 0 0 0,-1 1 0 0 0,0-1 0 0 0,0 0 0 0 0,1 1 0 0 0,-2-2 0 0 0,2 2 0 0 0,0-1 0 0 0,0 1 0 0 0,0 0 0 0 0,0 0 0 0 0,-1-1 0 0 0,1 1 0 0 0,0 0 0 0 0,0 0 0 0 0,0 0 0 0 0,-1-1 0 0 0,1 1 0 0 0,0 0 0 0 0,0 0 0 0 0,-1 0 0 0 0,1-1 0 0 0,0 1 0 0 0,0 0 0 0 0,-1 0 0 0 0,1 0 0 0 0,0 0 0 0 0,-1 0 0 0 0,1 0 0 0 0,0 0 0 0 0,0 0 0 0 0,-1 0 0 0 0,1 0 0 0 0,0 0 0 0 0,-1 0 0 0 0,1 0 0 0 0,0 0 0 0 0,-1 0 0 0 0,1 0 0 0 0,0 0 0 0 0,0 0 0 0 0,-1 0 0 0 0,0 0 0 0 0,0 0 0 0 0,0 0 0 0 0,1 0 0 0 0,-1-1 0 0 0,0 1 0 0 0,0 0 0 0 0,0 0 0 0 0,0-1 0 0 0,1 1 0 0 0,-1-1 0 0 0,0 1 0 0 0,0-1 0 0 0,1 1 0 0 0,-2-2 0 0 0,0 0 0 0 0,2 5-43 0 0,0 1 0 0 0,0 0 0 0 0,0 0 0 0 0,-1 0-1 0 0,0 0 1 0 0,0 0 0 0 0,0 0 0 0 0,-2 5 0 0 0,-3 11-324 0 0,-16 92-4675 0 0,16-66-3121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43:22.260"/>
    </inkml:context>
    <inkml:brush xml:id="br0">
      <inkml:brushProperty name="width" value="0.1" units="cm"/>
      <inkml:brushProperty name="height" value="0.1" units="cm"/>
      <inkml:brushProperty name="color" value="#E71224"/>
    </inkml:brush>
  </inkml:definitions>
  <inkml:trace contextRef="#ctx0" brushRef="#br0">75 97 2759 0 0,'-6'-19'248'0'0,"-1"1"-248"0"0,-1 3 0 0 0,1 0 0 0 0,1 0 304 0 0,1 8 16 0 0,1 1 0 0 0,0 4 0 0 0,3 2-256 0 0,-3 2-64 0 0,-2 0 0 0 0,-1 2-1152 0 0,-2 1-232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4:39.391"/>
    </inkml:context>
    <inkml:brush xml:id="br0">
      <inkml:brushProperty name="width" value="0.1" units="cm"/>
      <inkml:brushProperty name="height" value="0.1" units="cm"/>
      <inkml:brushProperty name="color" value="#66CC00"/>
    </inkml:brush>
  </inkml:definitions>
  <inkml:trace contextRef="#ctx0" brushRef="#br0">4534 1646 4895 0 0,'-1'0'32'0'0,"0"-1"-1"0"0,0 0 0 0 0,0 1 0 0 0,0-1 0 0 0,0 0 0 0 0,0 0 0 0 0,0 0 0 0 0,0 0 0 0 0,0 0 1 0 0,1 0-1 0 0,-1 0 0 0 0,0 0 0 0 0,1 0 0 0 0,-1 0 0 0 0,0 0 0 0 0,1 0 0 0 0,0-1 0 0 0,-1 1 1 0 0,1 0-1 0 0,0 0 0 0 0,0-1 0 0 0,-1 1 0 0 0,1 0 0 0 0,0 0 0 0 0,0-1 0 0 0,0 1 0 0 0,1 0 1 0 0,-1 0-1 0 0,0-1 0 0 0,0 1 0 0 0,1-2 0 0 0,0 1 6 0 0,-1 1 0 0 0,0-1 0 0 0,0 0 0 0 0,0 0 0 0 0,0 0 0 0 0,0 0 0 0 0,0 0 0 0 0,0 0 0 0 0,0 1 0 0 0,-1-1 0 0 0,0-3 0 0 0,0 4 28 0 0,0-1 0 0 0,-1 1 0 0 0,1-1 0 0 0,0 1 0 0 0,0-1 0 0 0,-1 1 0 0 0,1 0 0 0 0,-1 0 0 0 0,1 0 0 0 0,-1 0 0 0 0,0 0 0 0 0,1 0 0 0 0,-1 0 0 0 0,0 0 0 0 0,0 1 0 0 0,1-1 0 0 0,-1 0 0 0 0,0 1 0 0 0,-4-1 0 0 0,-4 0 597 0 0,0 1-1 0 0,-16 0 0 0 0,11 1-322 0 0,4 0-97 0 0,1 0 0 0 0,-1 1 0 0 0,1 0 0 0 0,0 1 0 0 0,-18 7 0 0 0,-11 3-138 0 0,22-8 160 0 0,0-1 0 0 0,0-1 1 0 0,0-1-1 0 0,-1 0 0 0 0,1-1 0 0 0,-27-2 0 0 0,-24-9 972 0 0,47 7-966 0 0,0 0 1 0 0,-1 1-1 0 0,1 1 0 0 0,-24 2 0 0 0,-100 2 362 0 0,88-4-368 0 0,45 1-195 0 0,-134-3 727 0 0,-61-6-105 0 0,12 1-502 0 0,21 3 54 0 0,98 5 47 0 0,-112-15 1 0 0,-117-38 353 0 0,197 35-464 0 0,48 6 109 0 0,-75-3 1 0 0,94 11-189 0 0,1-2 1 0 0,1-1-1 0 0,-53-18 0 0 0,68 20 28 0 0,0 1-1 0 0,-42-1 1 0 0,37 3-43 0 0,-185-6 208 0 0,77 5-209 0 0,-141-1 579 0 0,88 0-278 0 0,45-3-175 0 0,105 4-180 0 0,0 2 0 0 0,0 2 0 0 0,-49 7 0 0 0,-5 0 37 0 0,78-6-68 0 0,-1 1-1 0 0,-30 8 1 0 0,28-6 6 0 0,-34 6 0 0 0,49-11 25 0 0,-1 0 0 0 0,0 1 1 0 0,1-2-1 0 0,-1 1 0 0 0,1 0 1 0 0,-1-1-1 0 0,0 0 0 0 0,1 0 1 0 0,-1 0-1 0 0,1-1 0 0 0,0 0 1 0 0,-1 1-1 0 0,-6-6 0 0 0,-67-28 584 0 0,75 33-596 0 0,1 0 0 0 0,-1 0 0 0 0,0-1 0 0 0,1 1 1 0 0,-1 0-1 0 0,1-1 0 0 0,0 0 0 0 0,0 0 0 0 0,0 0 0 0 0,0 0 0 0 0,0 0 0 0 0,-1-3 0 0 0,-2-6 142 0 0,1-1 0 0 0,-3-12 0 0 0,5 14-78 0 0,-1 1 0 0 0,0 0 1 0 0,-7-15-1 0 0,0 4 27 0 0,0 0 0 0 0,2 0 0 0 0,1-1 0 0 0,-8-35-1 0 0,4-13 62 0 0,-8-38-86 0 0,-3 33-1200 0 0,12 46 1831 0 0,-11-57-1 0 0,11 9-559 0 0,0-107-1 0 0,0-8-155 0 0,10 177 0 0 0,1-1 0 0 0,0 0 0 0 0,1 0 0 0 0,7-25 0 0 0,-5 34-48 0 0,-1 0 0 0 0,1 1 0 0 0,0-1 1 0 0,1 1-1 0 0,-1 0 0 0 0,1 0 0 0 0,0 1 0 0 0,1 0 0 0 0,-1 0 0 0 0,1 0 0 0 0,0 0 0 0 0,11-5 0 0 0,-8 6 95 0 0,0 0 0 0 0,0 1 0 0 0,0 1 0 0 0,1-1 0 0 0,-1 2 0 0 0,1-1 0 0 0,11 0 0 0 0,70 4 165 0 0,-59 0-193 0 0,44-2-19 0 0,-1-2 0 0 0,75-14 0 0 0,-87 8 0 0 0,1 3 0 0 0,0 2 0 0 0,70 7 0 0 0,56 7 0 0 0,-12-10 0 0 0,-88-2 0 0 0,14 2 0 0 0,132 17 0 0 0,-3 6 0 0 0,-26-19-589 0 0,55 6 7 0 0,-187-1 835 0 0,210 19 601 0 0,-77-22-854 0 0,55 3 0 0 0,-219-6 0 0 0,42 4 0 0 0,157-5 0 0 0,32-6 0 0 0,-1 22 0 0 0,-201-13 0 0 0,123-7 0 0 0,-46-3 0 0 0,163 19 0 0 0,-226-9 0 0 0,15 0 0 0 0,38-8 0 0 0,164 7 0 0 0,-270-2 0 0 0,57 5 0 0 0,132-5 0 0 0,188-10 0 0 0,-66 6 0 0 0,-121-2 0 0 0,-45 9 0 0 0,49-1 0 0 0,-191-6 0 0 0,123-1 0 0 0,-122 3 0 0 0,1 2 0 0 0,42 9 0 0 0,-44-7 0 0 0,0-1 0 0 0,1-2 0 0 0,38-3 0 0 0,-21 0 0 0 0,335-21 0 0 0,-288 13 0 0 0,15 2 0 0 0,72-8 0 0 0,21-10 0 0 0,-138 18 0 0 0,0 3 0 0 0,116 8 0 0 0,-71-1 0 0 0,0-6 0 0 0,133-19 0 0 0,-149 14-27 0 0,115 6-1 0 0,-118 3 19 0 0,74-10 9 0 0,-93 0 0 0 0,103-8 0 0 0,-131 15 0 0 0,81 7 0 0 0,24 1 0 0 0,25-1 0 0 0,-76-3 0 0 0,19-1 0 0 0,42 1 0 0 0,-150-1 0 0 0,480 9 0 0 0,-371-14 0 0 0,193 20 0 0 0,-263-12 0 0 0,81-4 0 0 0,54-16 0 0 0,77-2 0 0 0,-136 12 0 0 0,147-25 0 0 0,41-4 0 0 0,-158 29 0 0 0,79-4 0 0 0,63-14 0 0 0,1 21 0 0 0,43 9 0 0 0,-300-5 0 0 0,78 14 0 0 0,46 18 0 0 0,-141-26 0 0 0,28 6-16 0 0,-1 3 0 0 0,0 3 0 0 0,58 28 0 0 0,-109-44 13 0 0,0 0-1 0 0,-1 1 1 0 0,0-1-1 0 0,1 1 1 0 0,-2 1 0 0 0,1-1-1 0 0,0 1 1 0 0,-1 0-1 0 0,0 0 1 0 0,0 0-1 0 0,0 0 1 0 0,-1 1 0 0 0,5 9-1 0 0,-1 1-8 0 0,-1 0 0 0 0,0 0 0 0 0,6 33 0 0 0,-7-22 12 0 0,18 73 0 0 0,-10-47-13 0 0,-2 0 0 0 0,-2 1 1 0 0,-3 0-1 0 0,0 87 0 0 0,-13 113-19 0 0,2-200 21 0 0,-2 0 1 0 0,-23 87-1 0 0,26-129-8 0 0,-1 0 1 0 0,0 0-1 0 0,-1 0 0 0 0,0 0 1 0 0,-1-1-1 0 0,-1 0 0 0 0,1-1 1 0 0,-1 0-1 0 0,-1 0 0 0 0,0 0 1 0 0,-1-1-1 0 0,-14 11 0 0 0,-14 7-125 0 0,-1-2 1 0 0,-50 25-1 0 0,23-14 18 0 0,-50 32-1897 0 0,53-31 102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4:52.080"/>
    </inkml:context>
    <inkml:brush xml:id="br0">
      <inkml:brushProperty name="width" value="0.1" units="cm"/>
      <inkml:brushProperty name="height" value="0.1" units="cm"/>
      <inkml:brushProperty name="color" value="#66CC00"/>
    </inkml:brush>
  </inkml:definitions>
  <inkml:trace contextRef="#ctx0" brushRef="#br0">2987 1391 4575 0 0,'-11'-3'244'0'0,"0"0"0"0"0,0 1-1 0 0,0 0 1 0 0,0 1-1 0 0,-1 0 1 0 0,1 1 0 0 0,0 0-1 0 0,-1 1 1 0 0,-15 2-1 0 0,-34 2 245 0 0,54-7-369 0 0,8-2 403 0 0,0 3-498 0 0,-1 1 1 0 0,0 0-1 0 0,1-1 0 0 0,-1 1 0 0 0,0 0 1 0 0,1 0-1 0 0,-1 0 0 0 0,1-1 0 0 0,-1 1 1 0 0,1 0-1 0 0,-1 0 0 0 0,0 0 0 0 0,1 0 1 0 0,-1 0-1 0 0,1 0 0 0 0,-1 0 0 0 0,1 0 1 0 0,-1 0-1 0 0,1 0 0 0 0,-1 0 0 0 0,1 0 1 0 0,-1 0-1 0 0,0 0 0 0 0,1 0 0 0 0,-1 0 1 0 0,1 1-1 0 0,-1-1 0 0 0,1 1 0 0 0,2 1-114 0 0,0 0 0 0 0,0 0 0 0 0,0 0 0 0 0,0-1 0 0 0,0 1 0 0 0,1-1 0 0 0,-1 0 0 0 0,1 1 0 0 0,-1-1-1 0 0,0-1 1 0 0,1 1 0 0 0,0 0 0 0 0,-1-1 0 0 0,1 0 0 0 0,4 0 0 0 0,-3-1 25 0 0,0 0 0 0 0,0 0 0 0 0,0 0 0 0 0,-1-1 0 0 0,1 0 0 0 0,0 0 0 0 0,-1 0 0 0 0,1-1 0 0 0,-1 1 0 0 0,6-5 0 0 0,15-11 1331 0 0,52-27-1 0 0,-95 51-318 0 0,-1-1 1 0 0,0-1-1 0 0,0 0 0 0 0,0-2 1 0 0,-37 1-1 0 0,44-2-776 0 0,-1 1-1 0 0,1 0 1 0 0,0 1 0 0 0,0 0-1 0 0,0 0 1 0 0,0 2 0 0 0,-14 6-1 0 0,13-5-38 0 0,0-1-1 0 0,0 0 0 0 0,0-1 1 0 0,-1-1-1 0 0,-15 3 0 0 0,14-6 202 0 0,0 1 0 0 0,-1-2 1 0 0,1 0-1 0 0,0-1 0 0 0,-24-6 0 0 0,18 2-32 0 0,13 3-254 0 0,-1 1 0 0 0,0 0 0 0 0,0 0 0 0 0,-1 1 0 0 0,1 0 0 0 0,0 0 0 0 0,-18 2 0 0 0,-74 21 217 0 0,74-18-111 0 0,-1-1 0 0 0,0-1 1 0 0,0-2-1 0 0,-54-5 0 0 0,46 2 200 0 0,5 2-136 0 0,-59 8-1 0 0,30-2-136 0 0,23-2 7 0 0,0 2 1 0 0,0 1-1 0 0,0 2 0 0 0,-50 18 0 0 0,66-20-51 0 0,0 0 0 0 0,-1-1 0 0 0,0-2 0 0 0,-41 3 1 0 0,-90-10 450 0 0,129 3-411 0 0,-4 1 21 0 0,0 1 0 0 0,-49 9 0 0 0,-16 1 52 0 0,-145 10 182 0 0,187-15-232 0 0,-2-3 1 0 0,-77-5-1 0 0,88 2-33 0 0,25 0-29 0 0,-29-3-1 0 0,6-3 14 0 0,20 2 14 0 0,-1 1 0 0 0,1 1-1 0 0,0 0 1 0 0,-28 3-1 0 0,-5 7 4 0 0,29-4-36 0 0,-43 2-1 0 0,59-7 30 0 0,0 0 0 0 0,0 0 0 0 0,1-1 0 0 0,-1 0 0 0 0,1-1 0 0 0,0 0 0 0 0,0 0 0 0 0,0 0 0 0 0,-10-7 0 0 0,5 3 68 0 0,1 2 0 0 0,-14-6 0 0 0,22 10-107 0 0,1 0 1 0 0,0 0-1 0 0,-1-1 0 0 0,1 1 1 0 0,0-1-1 0 0,0 0 0 0 0,-1 1 1 0 0,1-1-1 0 0,1 0 0 0 0,-1 0 1 0 0,0 0-1 0 0,0-1 0 0 0,-1-2 1 0 0,-18-36 275 0 0,4 8-186 0 0,10 23-39 0 0,1-1 1 0 0,0 1-1 0 0,1-1 0 0 0,0 0 1 0 0,1 0-1 0 0,0 0 1 0 0,0-1-1 0 0,1 0 0 0 0,1 1 1 0 0,0-1-1 0 0,1 0 1 0 0,0-22-1 0 0,1 8 74 0 0,1-1 0 0 0,9-44-1 0 0,-4 28-57 0 0,-2 0-1 0 0,-1-67 1 0 0,-3 108-81 0 0,6-78 153 0 0,-4 57-143 0 0,0 0 0 0 0,-1 0 1 0 0,-3-27-1 0 0,-6 5 5 0 0,4 31-8 0 0,2 0 0 0 0,-2-27 0 0 0,5 12-3 0 0,2 1-1 0 0,8-39 1 0 0,-5 39 0 0 0,-1 0-1 0 0,0-40 1 0 0,-5 53-11 0 0,1-1 0 0 0,1 1 0 0 0,0 0 0 0 0,1 0 0 0 0,8-25 0 0 0,-9 35 0 0 0,1 0 0 0 0,-1 1 0 0 0,1 0 0 0 0,0-1 0 0 0,0 1 0 0 0,0 0 0 0 0,1 1 0 0 0,0-1 0 0 0,-1 1 0 0 0,1-1 0 0 0,1 1 0 0 0,-1 0 0 0 0,0 0 0 0 0,1 1 0 0 0,-1 0 0 0 0,1-1 0 0 0,0 1 0 0 0,-1 1 0 0 0,1-1 0 0 0,0 1 0 0 0,6-1 0 0 0,41-9 0 0 0,-11 2 0 0 0,34 3 0 0 0,-24 2 0 0 0,48-2 0 0 0,104 7 0 0 0,-149-2 0 0 0,93-12 0 0 0,-44 1 0 0 0,57 12 0 0 0,-71 11 0 0 0,-10 0 0 0 0,-23-6 0 0 0,-11-1 0 0 0,0-1 0 0 0,0-2 0 0 0,89-10 0 0 0,-80 0 0 0 0,0 3 0 0 0,0 2 0 0 0,1 3 0 0 0,-1 2 0 0 0,70 10 0 0 0,-79-5-13 0 0,0-3 0 0 0,0-2 1 0 0,1-2-1 0 0,88-13 0 0 0,152-39 13 0 0,-233 42-31 0 0,1 3-1 0 0,0 2 1 0 0,0 2-1 0 0,63 5 1 0 0,-103 0-360 0 0,1 1 1 0 0,-1 0-1 0 0,0 2 1 0 0,15 4-1 0 0,5 8-6596 0 0,-9-2-1212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5:05.823"/>
    </inkml:context>
    <inkml:brush xml:id="br0">
      <inkml:brushProperty name="width" value="0.1" units="cm"/>
      <inkml:brushProperty name="height" value="0.1" units="cm"/>
      <inkml:brushProperty name="color" value="#66CC00"/>
    </inkml:brush>
  </inkml:definitions>
  <inkml:trace contextRef="#ctx0" brushRef="#br0">1 32 4231 0 0,'0'0'184'0'0,"2"-2"40"0"0,-1 1-224 0 0,1-3 0 0 0,-2 2 0 0 0,2 2 328 0 0,0 0 24 0 0,0-2 0 0 0,0-2 0 0 0,3 3-216 0 0,1-3-40 0 0,1 2 0 0 0,-1-4-1784 0 0,1 3-352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5:12.804"/>
    </inkml:context>
    <inkml:brush xml:id="br0">
      <inkml:brushProperty name="width" value="0.35" units="cm"/>
      <inkml:brushProperty name="height" value="2.1" units="cm"/>
      <inkml:brushProperty name="color" value="#33CCFF"/>
      <inkml:brushProperty name="inkEffects" value="pencil"/>
    </inkml:brush>
  </inkml:definitions>
  <inkml:trace contextRef="#ctx0" brushRef="#br0">2757 1250 6767 183768 80500,'-2'0'728'0'0,"-2"0"-728"0"0,0 0 0 0 0,0 0 416 0 0,0 0 64 0 0,1 1 8 0 0,1 1 176 0 0,-1 3-464 0 0,0 1-112 0 0,2 0-88 0 0,0 1-88 0 0,1-1 24 0 0,3-1-72 0 0,2-2 64 0 0,1 0 0 0 0,1-2 0 0 0,0 0 192 0 0,0-1 200 0 0,0 0-152 0 0,-2 1 256 0 0,-1 0 56 0 0,-2 0 0 0 0,0 1 8 0 0,-1 0 72 0 0,-1 2 592 0 0,-1 0-576 0 0,0 1 48 0 0,-1 2 656 0 0,0 1-144 0 0,-1 2-200 0 0,0-1-152 0 0,1 0-496 0 0,0-3-8 0 0,1-2 0 0 0,-1-1 8 0 0,1-1 304 0 0,0 0 24 0 0,0 0 24 0 0,-1 1-320 0 0,0-1 16 0 0,-1 0 352 0 0,1-1-24 0 0,-1-2-24 0 0,0 0-320 0 0,1-3-40 0 0,-1-1 248 0 0,0-2-264 0 0,0-1-24 0 0,0-2 224 0 0,-1-1-8 0 0,-1-2-24 0 0,1 0-216 0 0,0 1-24 0 0,2 1 176 0 0,1 1-184 0 0,1 0-48 0 0,1 2 120 0 0,1 0-128 0 0,-1 2-56 0 0,1-1-8 0 0,-1 1 32 0 0,0 0-96 0 0,0 1 72 0 0,-1-1-72 0 0,0-2 136 0 0,-1-3 8 0 0,1-1-72 0 0,1 0 40 0 0,1-2 128 0 0,2-1-24 0 0,0 2-24 0 0,0 3-96 0 0,1-2-96 0 0,2-2 88 0 0,1 0-8 0 0,-2 2-16 0 0,-1 1-64 0 0,-2 1 64 0 0,-1 1-64 0 0,-2-1 64 0 0,-1 1 0 0 0,0-1-64 0 0,-1 1 64 0 0,0-1-64 0 0,0 1 64 0 0,-1-1-64 0 0,1 0 64 0 0,-1 1 0 0 0,0-1-64 0 0,1 1 96 0 0,-1-1-32 0 0,1 1 0 0 0,0 1-64 0 0,0-1 96 0 0,0 0-32 0 0,0-1-64 0 0,0-1 64 0 0,3 0-64 0 0,1-1 0 0 0,1 2 0 0 0,-1 3 0 0 0,0 2 0 0 0,5-5 64 0 0,1-1-64 0 0,0 1 0 0 0,2-4 0 0 0,0 1 0 0 0,-2 3 0 0 0,-2 2 0 0 0,1-2 64 0 0,-1 1-64 0 0,2-5 0 0 0,-1 1 0 0 0,-1 2 0 0 0,0-2 64 0 0,0 0-64 0 0,-2 2 0 0 0,-1 0 0 0 0,-2 1 0 0 0,-1 1 0 0 0,0 1 64 0 0,0 0-64 0 0,0 0 0 0 0,0-2 72 0 0,1-1-72 0 0,-1 1 64 476-6,1-2-64-476 6,0 0 64 0 0,0 1-64 0 0,0 1 0 541 3,0 0 64-541-3,2-4-64 482 4,0 1 0-482-4,1-1 0 0 0,-1 1 64 0 0,0 0-64 0 0,0 2 0 535-9,-1-1 0-535 9,0-1 0 0 0,-1-1 64 0 0,1-2-64 541 1,-1 0 0-541-1,-1 2 64 482 1,1 1-64-482-1,0 0 0 0 0,1 1 0 541-1,-1 0 64-541 1,0 0-64 0 0,1-1 0 0 0,-1 1 0 0 0,0 2 0 0 0,-1 0 0 482 0,-1-2 0-482 0,-1-1 64 0 0,0 1-64 0 0,-1 1 0 0 0,-1 2 0 550 7,0 1 0-550-7,-1 1 0 0 0,-1-1 0 0 0,-1 0 64 0 0,0 1-64 0 0,0 0 0 0 0,0 1 0 0 0,1 1 64 0 0,-1 0-64 482-2,0 0 0-482 2,-1-1 0 0 0,1 0 0 0 0,-1 1 0 541-4,1-2 0-541 4,0 1 0 0 0,-1-1 0 0 0,1 1 0 0 0,-1-2 0 0 0,-2 0 0 1032 1,-1 0 0-1032-1,0 0 0 0 0,0 1 0 552 3,-1 1 0-552-3,-2-1 64 0 0,-1 1-64 0 0,-1 1 0 0 0,1 1 0 481-5,0 1 0-481 5,-2 0 0 1046 5,-1 1 0-494-5,0 1 0 0-1,1 0 0 0-1,0 0 0-58 2,0 0 0 58-3,0 1 0-552 3,0 1 0 0 0,-1 0 0 568 5,1 0 0-74-7,0 0 0-494 2,1 0 0 569 3,1 1 0-569-3,-1-1 0 494-4,-4 1 0-494 4,-2 0 0 0 0,2 0 0 0 0,0 0 0 512 5,1 1 0-512-5,0-1 0 494-5,1 1 0-494 5,-5 1 0 0 0,-1 1 0 0 0,-1 0 0 569 0,0-1 0-56 3,1 0 0-513-3,1 0 0 0 0,1 0 0 0 0,-3 0 0 0 0,0 1 0 0 0,0-2 0 0 0,-4 1 0 0 0,-3 0 0 0 0,0 0 0 0 0,-4 0 0 514 2,-7 2 0-1-1,-5 1 0-513-1,0 1 0 0 0,5-1 0 0 0,1-1 0 0 0,4 0 0 0 0,4-2 0 0 0,0-2 0 0 0,2 0 0 0 0,1-2 0 0 0,-2 1 0 0 0,-1-1 0 0 0,1 1 0 0 0,1 0 0 0 0,2 0 0 0 0,-3 1 0 0 0,-3-1 0 514 0,-1 1 0-514 0,2-1 0 0 0,2 0 0 0 0,3 0 0 0 0,1 0 0 0 0,2-1 0 0 0,2 0 0 0 0,-1 0 0 0 0,-3 0 0 0 0,0 1 0 0 0,1-1 0 0 0,-2 1 0 0 0,1-1 0 0 0,1 1 0 0 0,3-1 0 0 0,2 0 0 0 0,-2 1 0 0 0,1 0 0 0 0,1 0 0 0 0,2 0 0 0 0,1-1 0 0 0,2 1 0 0 0,2-1 0 0 0,0-1 0 0 0,2 1 0 0 0,0-2 0 0 0,1 0 0 0 0,1-1 0 0 0,0-1 0 0 0,0 1 0 0 0,-1 0 0 0 0,1-1 0 0 0,-1 2 0 0 0,0 0 0 0 0,1 0 0 0 0,-1 0 0 0 0,0 2 0 0 0,1-1 0 0 0,-1 1 0 0 0,0 0 0 0 0,0 0 0 0 0,-2 1 0 0 0,0 1 0 0 0,0 0 0 0 0,2 1 0 0 0,0-1 0 0 0,0 1 0 0 0,-1 0 0 0 0,0 0 0 0 0,1 0 0 0 0,0-1 0 0 0,0 1 0 0 0,1-1 0 0 0,-1 0 0 0 0,1 1 0 0 0,0-1 0 0 0,1 0 0 0 0,-1 1 0 0 0,0 1 0 0 0,1-1 0 0 0,2 0 0 0 0,1 0 0 0 0,1 0 0 0 0,3 1 0 0 0,0-1 0 0 0,1 0 0 0 0,1 0 0 0 0,1 0 0 0 0,0 0 0 0 0,0 0 0 0 0,0 1 0 0 0,-1 0 0 0 0,1 1 0 0 0,0 0 0 0 0,0 0-64 0 0,-1 1 64 0 0,1 1 0 0 0,1 0 0 0 0,-1 1 0 0 0,1 1 0 0 0,0 2 0 0 0,2 3 0 0 0,0 0 0 0 0,0 1 0 0 0,0-2 0 0 0,2 4 0 0 0,1 1 0 0 0,3 4 0 0 0,3 7 0 0 0,0-1-64 0 0,-2-6 64 0 0,1 3 0 0 0,-1-4 0 0 0,0 2 0 0 0,-2-3 0 0 0,0 1 0 0 0,-2 1 0 0 0,1 1 0 0 0,-2-3 0 0 0,0 1 0 0 0,1 4 0 0 0,-2 4 0 0 0,1 4 0 0 0,0 0 0 0 0,-1-2 0 0 0,2 2 0 0 0,2 1 0 0 0,-1-5 0 0 0,0-7 0 0 0,2 2-64 0 0,-1-4 64 0 0,3 5 0 0 0,0-3 0 0 0,1 5-64 0 0,-1-3 64 0 0,2 3 0 0 0,-1-3 0 0 0,3 2 0 0 0,-1-3 0 0 0,-3-6 0 0 0,3 4 0 0 0,-2-3 0 0 0,5 5 0 0 0,-2-1 0 0 0,-2-5 0 0 0,2 3 0 0 0,-1-3 0 0 0,-3-3-64 0 0,-4-5 64 0 0,6 4 0 0 0,1 0 0 0 0,-2-3 0 0 0,-3-2 0 0 0,6 3 0-514 0,0 1-64 514 0,-1-2 64-457-5,-4-3 0 457 5,-3-2 0 0 0,9 2 0-513-1,1 0 0 513 1,-2 0 0-513-3,12 0 0 20 9,1 0 0 493-6,-5-2 0 0 0,-5-1 0-513-4,10-1-64 513 4,-1-1 64 0 0,-4 0 0 0 0,-6-1 0 0 0,-5-1 0-493 5,-5 0 0 493-5,11 3 0 0 0,4 0 0 0 0,-2 0 0 0 0,-4-1 0-512-5,11 3 0 512 5,1 1 0 0 0,-4-1 0 0 0,-6-1 0 0 0,10 0 0 0 0,1 0 0 0 0,-5-1 0 0 0,7 0 0 0 0,11 0 0-494 3,-2-2 0 494-3,-8 1 0 0 0,-8-2 0 0 0,6 0 0 0 0,-1 0 0-494 3,8 0 0 494-3,-4-1 0 0 0,-6 1 0 0 0,8 0 0 0 0,-2 0 0 0 0,-6 1 0 0 0,8 0 0 0 0,-2 0 0 0 0,-6 1 0 0 0,11-3 0-511-8,15-1 0 511 8,-2-1 0 0 0,-9 1 0-494 1,4-2 0 494-1,-6 1 0 0 0,-9 1 0 0 0,3 0 0 0 0,-4 0 0 0 0,8 1 0 0 0,-3 1 0-494 1,4 0 0 494-1,-4 0 0 0 0,-7 0 0 0 0,4 1 0 0 0,-1-1 0 0 0,-8 0 0 0 0,-6 1 0 0 0,8-1 0 0 0,0 0 0-552 2,-5 0 0 552-2,-4 0 0 0 0,-6 0 0 0 0,12 0 0 0 0,2 1 0 0 0,-2 0 0 0 0,9-1 0 0 0,-2 0 0 0 0,-4-1 0 0 0,-7 1 0 0 0,6-4 0 0 0,0 0 0 0 0,-4 0 0 0 0,-6 1 0 0 0,-4 1 0 0 0,8-2 0 0 0,2 0 0 0 0,-3 0 0 0 0,-4 1 0 0 0,-4 1 0 0 0,9-4 0 0 0,1-1 0 0 0,-2 1 0 0 0,-4 2 0 0 0,-4 0 0 0 0,-4 2 0 0 0,10-3 0 0 0,2-2 0 0 0,-2 1 0 0 0,-3 2 0 0 0,2-6 0 0 0,-1-1 0 0 0,-2 2 0 0 0,1-5 0 0 0,-2 0 0 0 0,0-3 0 0 0,-1 1 0 0 0,0-3 0 0 0,-1 2 0 0 0,-2 3 0 0 0,0 0 0 0 0,-1 1 0 0 0,0-2 0 0 0,-1 1 0 0 0,-1 0 0 0 0,0-3 0 0 0,0 1 0 0 0,-1-1 0 0 0,0 1 0 0 0,0-3 0 0 0,1-1 0 0 0,-1 3 0 0 0,0-2 0 0 0,-1 2 0 0 0,2-1 0 0 0,-1-1 0 0 0,0 1 0 0 0,-1 2 0 0 0,1 0 0 0 0,0 2 0 0 0,0-2 0 0 0,0-2 0 0 0,-1 1 0 0 0,1 0 0 0 0,-1-1 0 0 0,-1-4 0 0 0,0 1 0 0 0,-1-1 0 0 0,0 1 0 0 0,-1-2 0 0 0,-1 0 0 0 0,-1-1 0 0 0,0 1 0 0 0,0 1 0 0 0,0 1 0 0 0,1 0 0 0 0,0 2 0 0 0,0-1 0 0 0,0 1 0 0 0,0 0 0 0 0,0 0 0 0 0,0 2 0 0 0,0 0 0 0 0,0 0 0 0 0,0 1 0 0 0,0 0 0 0 0,-1 1 0 0 0,0 0 0 0 0,-1 0 0 0 0,0 0 0 0 0,0 1 0 0 0,1-1 0 0 0,-1 1 0 0 0,1 0 0 0 0,0 0 0 0 0,0 0 0 0 0,0 1 0 0 0,0 0 0 0 0,0 1 0 0 0,-1 0 0 0 0,1 1 0 0 0,-1 0 0 0 0,0 0 0 0 0,1 2 0 0 0,-1-1 0 0 0,1 1 0 0 0,-1 0 0 0 0,2 1 0 0 0,-1 0 0 0 0,0-1 0 0 0,1 1 0 0 0,0 1 0 0 0,0-1 0 0 0,-1-2 0 0 0,0 1 0 0 0,-1 0 0 0 0,0 0 0 0 0,-1 1 0 0 0,0 0 0 0 0,0 1-64 0 0,-1 0 64 0 0,-3 1 0 0 0,-2 0 0 0 0,-1 1 0 0 0,-4-1 0 0 0,-1 2 0 0 0,-1 0 0 0 0,-1 1 0 0 0,2 0 0 0 0,-5 2 0 0 0,-5-1 0 0 0,0 2 0 0 0,1 0 0 0 0,-2 0 0 0 0,0 0 0 0 0,1 1 0 0 0,-1-1 0 0 0,0 1 0 0 0,2-1 0 0 0,-4 1 0 0 0,-6-1 0 0 0,0-1 0 0 0,2 1 0 0 0,2-1 0 0 0,3-1 0 0 0,-3 1 0 0 0,-7 0 0 0 0,0 1 0 0 0,1 0 0 0 0,-2 1 0 0 0,0 1 0 0 0,4 0 0 0 0,2 1 0 0 0,5 1 0 0 0,3-1 0 0 0,2 0 0 0 0,0 0 0 0 0,2 0 0 0 0,-1 0 0 0 0,-1-1 0 0 0,-1-1 0 0 0,0 1 0 0 0,-2-1 0 0 0,0 1 0 0 0,-2-1 0 0 0,1 1 0 0 0,0 0 0 0 0,2 0 0 0 0,-7 2 0 0 0,-1-1 0 0 0,-1 1 0 0 0,-3 1 0 552-2,-2 0 0-552 2,3 0 0 0 0,3-1 0 0 0,3 1 0 0 0,-2-1 0 0 0,1 0 0 0 0,3-1 0 0 0,2-1 0 0 0,3 0 0 0 0,-3-1 0 0 0,0 1 0 0 0,1 0 0 0 0,2 1 0 0 0,2 0 0 0 0,2 1 0 0 0,1 0 0 0 0,1 1 0 0 0,1 0 0 0 0,-1 1 0 0 0,-3 1 0 0 0,1 0 0 0 0,1-1 0 0 0,3-1-64 0 0,1-1 64 494-1,-2-1 0-494 1,0 0 0 0 0,-1 0 0 0 0,1-1 0 0 0,-1-1 0 0 0,0 2-64 0 0,-1-1 64 0 0,0 0 0 0 0,2 1 0 0 0,1 0 0 0 0,0 2 0 0 0,0 0 0 0 0,1 1 0 0 0,1 1 0 0 0,2-1 0 0 0,1 0 0 0 0,1 0 0 0 0,0-1 0 0 0,1 1 0 0 0,-2 1 0 0 0,-1 1 0 0 0,0-1 0 0 0,1 0 0 0 0,0 1 0 0 0,1 0 0 0 0,1 0 0 0 0,1 0 0 0 0,2 0 0 0 0,1 0 0 0 0,2 1 0 0 0,1-2 0 0 0,1 3 0 0 0,2-1 0 0 0,2 4 0 0 0,1 1 0 0 0,4 4 0 0 0,1 1-64 0 0,-1-5 64 0 0,4 6 0 0 0,-1-2 0 0 0,-1-4 0 0 0,1 3 0 0 0,-1-1 0 0 0,-2-4 0 0 0,1 4 0 0 0,-2-1 0 0 0,1 3 0 0 0,-1 1 0 0 0,-1-3 0 0 0,-1-5 0 0 0,2 6 0 0 0,0-1 0 0 0,1 4 0 0 0,0 2 0 0 0,-1-3 0 0 0,0 1 0 0 0,0 1 0 0 0,-1 0 0 0 0,0-1 0 0 0,0 0 0 0 0,-1-4 0 0 0,1 3 0 0 0,-1 0 0 0 0,1 1 0 0 0,-1 0 0 0 0,0 1 0 0 0,0 0 0 0 0,1 0 0 0 0,0-3 0 0 0,1 3 0 0 0,2 6 0 0 0,4 6 0 0 0,-1-3 0 0 0,4 4 0 0 0,-1-5 0 0 0,3 2 0 0 0,-1-4 0 0 0,-3-7 0 0 0,3 1 0 0 0,0-3 0 0 0,-4-4 0 0 0,6 3 0 0 0,0-2 0 0 0,-4-2 0 0 0,7 2 0 0 0,0 1 0 0 0,-4-4-64 0 0,-5-4 64 0 0,4 5 0 0 0,0-1 0 0 0,-4-2 0 0 0,-2-3 0 0 0,5 4 0 0 0,1 1 0 0 0,-3-2 0 0 0,-2-3 0 0 0,9 2 0 0 0,1-1 0 0 0,-3-2 0 0 0,8-1 0 0 0,-1-1 0 0 0,-5-2 0 0 0,-5-1 0 0 0,8-1 0 0 0,0 0 0 0 0,10 0 0 0 0,-1-2 0 0 0,-6 1 0 0 0,9 0 0 0 0,-3-1 0 0 0,9 1 0 0 0,-4 0 0 0 0,-8 0 0 0 0,6 0 0 0 0,-3 1 0 0 0,-7 0 0 0 0,8-1 0 0 0,-2 1 0 0 0,-6 0 0 0 0,7-1 0 0 0,-1 1 0 0 0,9-2 0 0 0,-1-1 0 0 0,3-2 0 0 0,-4 0 0 0 0,7-2 0 0 0,-3 0 0 0 0,-9 1 0 0 0,8-2 0 0 0,-3 1 0 0 0,4-1 0 0 0,9-2 0 0 0,-4 2 0 0 0,2 0 0 0 0,-7 1 0 0 0,3 1 0 0 0,-6 2 0 0 0,6 0 0 0 0,13 0 0 0 0,-4 1 0 0 0,1-1 0 0 0,4 0 0 0 0,-9 0 0 0 0,-12 2 0 0 0,3-3 0 0 0,-5 0 0 0 0,5 0 0 0 0,-4 0 0 0 0,-8 1 0 0 0,4 0 0 0 0,12 1 0 0 0,-3 0 0 0 0,6 1 0 0 0,-4 1 0 0 0,-10 0 0 0 0,1 2 0 0 0,-4 0 0-494 1,-8-1 0 494-1,4 1 0 0 0,-2-1 0 0 0,-5 0 0 0 0,6-1 0 0 0,-2 1 0 0 0,-4-1 0 0 0,6-1 0 0 0,-2 0 0 0 0,-4 1 0 0 0,-6-1 0 0 0,8 0 0 0 0,2-2 0 0 0,-5 1 0 0 0,7-4 0 0 0,-1-1 0 0 0,-5 1 0 0 0,2-5 0 0 0,-3-1 0 0 0,-4 2 0 0 0,-2-3 0 0 0,0-3 0 0 0,-3-2 0 0 0,-3 0 64 0 0,-2 1-64 0 0,-3-2 0 0 0,-2-1 0 0 0,-2-1 0 0 0,-2-3 0 0 0,-2-1 0 0 0,-2-2 0 0 0,1 1 0 0 0,-1 0 0 0 0,0 2 0 0 0,-1-1 0 0 0,1 2 0 0 0,0 0 0 0 0,-1 1 0 0 0,0 0 0 0 0,0 2 0 0 0,1 1 0 0 0,-1-1 0 0 0,0 2 0 0 0,0-2 0 0 0,-1 0 0 0 0,0-1 0 0 0,0-1 0 0 0,0 0 0 0 0,0-2 0 0 0,-1-5 0 0 0,-1-1 0 0 0,0-1 0 0 0,0 2 0 0 0,1 1 0 0 0,0 1 0 0 0,-1 2 0 0 0,1 1 0 0 0,-1 1 0 0 0,1 1 0 0 0,-1 2 0 0 0,1 1 0 0 0,-1 2 0 0 0,1 1 0 0 0,0 2 0 0 0,1 1 0 0 0,1 2 0 0 0,0-1 0 0 0,1 1 0 0 0,-1-1 0 0 0,0-1 0 0 0,1-1 0 0 0,0 1 0 0 0,2-1 0 0 0,-1 1 0 0 0,1 1 0 0 0,-1 0 0 0 0,-1 1 0 0 0,-1 1 0 0 0,0 1 0 0 0,0 1 0 0 0,0 0 0 0 0,-1 2 0 0 0,1 0 0 0 0,-1 1 0 0 0,0 1 0 0 0,1 1 0 0 0,-2 1 0 0 0,-2 0 0 0 0,-2-1 0 0 0,0-1 0 0 0,0 2 0 0 0,2-1 0 0 0,0 2 0 0 0,-1 0 0 0 0,-1 0 0 0 0,0 2 0 0 0,0 0 0 0 0,-1 0 0 0 0,1 1 0 0 0,-1 2 0 0 0,-1 0 0 0 0,-2 1 0 0 0,0 1 0 0 0,-2 0 0 0 0,-1 1 0 0 0,0 0 0 0 0,-5 1 0 0 0,-6 0 0 0 0,-5-1 0 0 0,-2-1 0 0 0,3-1 0 0 0,-2-1 0 0 0,-7-1 0 494-1,-2 1 0-494 1,3 0 0 0 0,-6-1 0 0 0,0 2 0 0 0,2-1 0 0 0,-2 0 0 0 0,1 0 0 0 0,4 0 0 0 0,2-1 0 510 9,4 0 0-510-9,-6-1 0 0 0,-6 0 64 0 0,-7 0-64 0 0,0 0 0 0 0,2-1 0 0 0,5 0 0 0 0,3-1 0 0 0,-2 1 0 495-2,-1 0 0-495 2,4 0 0 0 0,4 1 0 0 0,3 0 0 0 0,3 0 0 0 0,2 1 0 0 0,2 0 0 0 0,1 0 0 0 0,1 1 0 0 0,1-2 0 494-3,0 1 0-494 3,2 0 0 0 0,-4 0 0 0 0,0 0 0 0 0,2 0 0 0 0,3 0 0 0 0,1 0 0 0 0,0 1 0 494-3,2 1 0-494 3,1 0 0 0 0,0 1 0 0 0,1 0 0 0 0,1 1 0 0 0,0 0 0 0 0,1 0 0 0 0,2 0 0 0 0,0 1 0 0 0,-1 0 0 0 0,0 0 0 0 0,1 1 0 569 2,1-2 0-569-2,3-1 0 0 0,0 1 0 0 0,0 0 0 0 0,2 0 0 0 0,0 2 0 512 5,1 1 0-512-5,2 0 0 0 0,2-1 0 0 0,3-1 0 0 0,0 0 0 0 0,3 0 0 0 0,1-1 0 0 0,0 1 0 0 0,1 1 0 0 0,1-1 0 0 0,0 3 0 0 0,-1 0 0 0 0,1-2 0 0 0,0 3 0 0 0,0-1 0 0 0,0 3 0 0 0,0 0 0 0 0,1-3 0 0 0,-1 4 0 0 0,1 5 0 0 0,-1-1 0 0 0,1 5 0 0 0,1-2 0 0 0,-1 3 0 0 0,1-2 0 0 0,0 4 0 0 0,1 7-64 0 0,-1-2 64 0 0,0 3 0 0 0,-1-3 0 0 0,0 6 0 0 0,-2 3 0 0 0,1 2 0 0 0,-1-6 0 0 0,0 0 0 0 0,3 5 0 0 0,0-5 0 0 0,3 2 0 0 0,0-4 0 0 0,4 3 0 0 0,-1-4 0 0 0,3 4 0 0 0,3 2 0 0 0,2 2 0 0 0,4 7 0 0 0,-2-5 0 0 0,3 1 0 0 0,3 2 0 0 0,-1-5 0 0 0,0-4 0 0 0,-3-7 0 0 0,2 0 0 0 0,-3-5 0 0 0,-4-7-1152 0 0,9-10-7104 0 0,1-6-1576 0 0,-5-4-2847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5:34.493"/>
    </inkml:context>
    <inkml:brush xml:id="br0">
      <inkml:brushProperty name="width" value="0.35" units="cm"/>
      <inkml:brushProperty name="height" value="2.1" units="cm"/>
      <inkml:brushProperty name="color" value="#33CCFF"/>
      <inkml:brushProperty name="inkEffects" value="pencil"/>
    </inkml:brush>
  </inkml:definitions>
  <inkml:trace contextRef="#ctx0" brushRef="#br0">4497 1526 2759 266569 59485,'-2'-2'272'0'0,"0"-2"-272"0"0,-2-1 792 0 0,2-1 128 0 0,-1 3 24 0 0,1 0 8 0 0,1 0-720 0 0,-1 1-136 0 0,2 0-32 0 0,-1-1-64 0 0,1-1 64 0 0,-1 1-64 0 0,0-1 0 0 0,0 1 0 0 0,0 0 208 0 0,0 0-16 0 0,0 1 0 0 0,-1 1 0 0 0,0-1 192 0 0,-1 1 40 0 0,0 0 8 0 0,-2 0 464 0 0,-1 1-424 0 0,0 1 0 0 0,0 1 0 0 0,-1 0-112 0 0,-1 0 320 0 0,-2 2-32 0 0,-1 0-344 0 0,0 0 0 0 0,-1-1 304 0 0,0 1-304 0 0,1-2 0 0 0,2-2 0 0 0,2 0-24 0 0,1-1-8 0 0,0-2 0 0 0,2 0 0 0 0,-1-1-40 0 0,-1-1 216 0 0,-2-2-224 0 0,0 0 16 0 0,-2 0 240 0 0,-1 1-240 0 0,0 1 0 0 0,-3 3 240 0 0,0 1-240 0 0,0 2-72 0 0,-1 3 144 0 0,-2 2-160 0 0,2 1-16 0 0,0 0 0 0 0,1 0 0 0 0,2-2 0 0 0,2 0 8 0 0,0-2 0 0 0,1-1 0 0 0,-2-1 160 0 0,-1-2-144 0 0,1 0 0 0 0,0 0 0 0 0,1-1 8 0 0,0 0 8 0 0,2 0 0 0 0,0 0 0 0 0,0 1-8 0 0,1 1 0 0 0,0 0 0 0 0,0 1 0 0 0,1 0-72 0 0,-1 0-8 0 0,-1 0-8 0 0,0 1 0 0 0,0-1-80 0 0,-1 1 80 0 0,-1-1-80 0 0,0 1 80 0 0,-1 0-8 0 0,-1 0 0 0 0,-1 0 0 0 0,-4 0 136 0 0,-2 0-56 0 0,0 1 0 0 0,-2 0 168 0 0,0-1-144 0 0,2 1 0 0 0,1-1 0 0 0,1 0-80 0 0,2 0-24 0 0,1-1 0 0 0,1 0 0 0 0,0 0 0 0 0,2-1 0 0 0,-1 1 0 0 0,-2 0 64 0 0,-3-1-8 0 0,-1 1-64 0 0,1 0 40 0 0,0-1 8 0 0,1 1 0 0 0,0 0 0 0 0,1 0-32 0 0,1 0-8 0 0,0 0 0 0 0,0 0 0 0 0,0 0-72 0 0,0 0 80 0 0,0-1 0 0 0,1-1-80 0 0,1 1 64 0 0,2-1-64 0 0,0-1 64 0 0,2 0 8 0 0,0-1 0 0 0,1 0 0 0 0,-1-1 0 0 0,1 0 24 0 0,-1 1 8 0 0,1-1 0 0 0,-1 0 0 0 0,0 0-32 0 0,0 0-8 0 0,-1 0 0 0 0,1 1 0 0 0,-1 0-64 0 0,-1 0 80 0 0,-1 0 0 0 0,0 1-80 0 0,0 0 0 0 0,0-1 0 0 0,0 1 0 0 0,1-1 64 0 0,-1 1-64 0 0,1-1 0 0 0,0 1 64 0 0,0-1-64 0 0,1 1 80 0 0,0 0-80 0 0,-1 0 80 0 0,1 0-80 0 0,-1-1 80 0 0,0 0-80 0 0,0 0 80 0 0,-1 0-80 0 0,-1 0 64 0 0,-1 0 0 0 0,2 1-64 0 0,0 1 0 0 0,1 0 0 0 0,0 1 64 0 0,0 1-64 0 0,0-1 0 0 0,0 1 0 0 0,-2 1 64 0 0,0 0-64 0 0,-1 0 0 0 0,0 0 64 0 0,0 0-64 0 0,1-1 0 0 0,1 0 0 0 0,0-1 64 0 0,1 0-64 0 0,1-1 64 0 0,0-1-64 0 0,0 0 88 0 0,-1-1-24 0 0,-1 0 32 0 0,-1-1-32 0 0,-1 2 0 0 0,0-1 32 0 0,-1 2-96 0 0,0 0 64 0 0,-1 1-64 0 0,2 0 0 0 0,0 0 64 0 0,1 1-64 0 0,1-1 0 0 0,0 0 0 0 0,0 0 0 0 0,1-1 0 0 0,1 0 0 0 0,-1 0 0 0 0,0-1 0 0 0,-1-1 64 0 0,-3 0 0 0 0,-2 0-64 0 0,0-1 88 0 0,-1 1-88 0 0,1 1 88 0 0,1 0-88 0 0,0 1 80 0 0,2 0-80 0 0,0 0 64 0 0,0 0-64 0 0,1 1 0 0 0,-1 0 72 0 0,-2 1-72 0 0,1 0 0 0 0,-2 2 64 0 0,0-1-64 0 0,0 1 0 0 0,-2 1 0 0 0,-2 0 0 0 0,-2 0 0 0 0,0 0 0 0 0,1 0 0 0 0,-1 0 64 0 0,1-1-64 0 0,1 1 72 0 0,1-1-72 0 0,2 1 0 0 0,0 0 72 0 0,1 0-72 0 0,2-1 0 0 0,-1 2 64 0 0,1-1-64 0 0,-1 1 0 0 0,1 0 0 0 0,-1 1 0 0 0,-1-1 0 0 0,1 1 0 0 0,-1 0 0 0 0,0 0 0 0 0,0 0 0 0 0,0-1 0 0 0,1-1 0 0 0,0 0 64 0 0,1 0-64 0 0,0-2 0 0 0,0 1 0 0 0,1-2 72 0 0,-3 0-72 0 0,-3-1 72 0 0,-1 1-72 0 0,0 0 72 0 0,2-1-72 0 0,0 1 0 0 0,2 0 64 0 0,1-1-64 0 0,2 1 0 0 0,0-1 0 0 0,2 1 0 0 0,0-1 0 0 0,0 0 64 0 0,1 0-64 0 0,0 0 0 0 0,0-1 0 0 0,0 0 0 0 0,0 0 0 0 0,0-1 64 0 0,1 1-64 0 0,-3 0 0 0 0,-2 0 64 0 0,0 0-64 0 0,0 0 0 0 0,1 0 0 0 0,1-1 0 0 0,0 0 64 0 0,1 1-64 0 0,-1 0 0 0 0,0 1 0 0 0,-1 0 0 0 0,-1-1 0 0 0,1 1 0 0 0,-1-1 64 0 0,0 0-64 0 0,1 0 0 0 0,0 0 64 0 0,1 0-64 0 0,-1 1 0 0 0,0 0 0 0 0,-1 0 0 0 0,0 0 0 0 0,0 1 0 0 0,0 0 0 0 0,-1-1 0 0 0,0 2 0 0 0,0-1 0 0 0,0 0 0 0 0,0 0 0 0 0,0 0 0 0 0,1 1 0 0 0,1-1 0 0 0,1 1 0 0 0,-2-1 0 0 0,0 0 0 0 0,0 1 0 0 0,1 0 0 0 0,-1 0 0 0 0,-3 1 0 0 0,-4 0 0 0 0,-4 0 0 0 0,0 1 0 0 0,2-2 0 0 0,2 0 0 0 0,2-1 0 0 0,2-1 0 0 0,1-1 0 0 0,0 1 0 0 0,2-1 0 0 0,-2 1 0 0 0,1 0 0 0 0,-2 1 64 0 0,1-1-64 0 0,-4 1 0 0 0,-6 0 0 0 0,-1 2 0 0 0,2-1 0 0 0,2 0 0 0 0,2 1 0 0 0,3-1 0 0 0,2 1 0 0 0,1-1 0 0 0,1 1 0 0 0,0-1 0 0 0,0-1 0 0 0,2 1 0 0 0,0-1 0-493-4,0 1 0 493 4,2-2 0 0 0,-1 1 0 0 0,2-1 0 0 0,-1 1 0 0 0,2-1 0 0 0,-1 0 0 0 0,1 1 0 0 0,-1-1 0 0 0,0 1 0 0 0,0 0 64 0 0,0 1-64 0 0,0-1 0 0 0,1 1 0 0 0,0 0 0 0 0,0-1 0 0 0,0 1 0 0 0,-1-1 0 0 0,-1-1 0 0 0,2 0 0 0 0,-1 0 0 0 0,2-1 0-512 4,-1 0 0 512-4,-1-1 0 0 0,1 0 0 0 0,-1-2 0 0 0,0 0 0 0 0,1 0 0 0 0,0-1 0 0 0,1-1 64 0 0,1 0-64 0 0,1 0 0 0 0,0-1 0 0 0,0 0 0-495 2,1-1 0 495-2,-1 0 64 0 0,0-1-64 0 0,0 0 0 0 0,-2 0 0 0 0,1-2 0 0 0,-1-1 0 0 0,0 1 64 0 0,-1 0-64 0 0,-1-1 0 0 0,-1-1 0-496 1,1 2 0 496-1,-1-1 0 0 0,0 2 0 0 0,1 0 0 0 0,-1 0 0 0 0,1 0 0 0 0,1-1 0 0 0,0 1 0 0 0,1 0 0-512-3,1 1 0 512 3,0-2 0 0 0,0 0 0 0 0,0-1 0 0 0,-2-2 0 0 0,0 0 0 0 0,-1 0 0 0 0,-1 1 64 0 0,1 0-64 0 0,0-2 0 0 0,0-2 0 0 0,1-1 0 0 0,2 0 0 0 0,1 2 0 0 0,2 1 0 0 0,1 1 0 0 0,1 1 0 0 0,0 0 0-496-3,1-1 0 496 3,-1 0 0 0 0,0-2 0 0 0,-2 1 0 0 0,1 0 0 0 0,-1 3 0 0 0,0 0 0 0 0,1 0 0 0 0,0 0 0 0 0,-1 0 0 0 0,0 0 0 0 0,0 0 0 0 0,0-1 0 0 0,-1-3 0 0 0,2-1 64 0 0,0 0-64 0 0,1 1 0 0 0,2 0 0 0 0,0-2 0 0 0,1 0 0 0 0,1 1 0 0 0,1 0 0 0 0,-1 0 0 0 0,-1 1 0 0 0,1 1 0 0 0,-1 0 0 0 0,1 1 0 0 0,0 0 0 0 0,0 0 0 0 0,1 1 0 0 0,-1 1 0 0 0,1-3 0 0 0,1-1 0 0 0,-1-1 0 0 0,0-1 0 0 0,0 1 0 0 0,0 0 0 0 0,0 1 0 0 0,0 1 0 0 0,0 0 0 0 0,0-2 0 0 0,1-1 0 0 0,-1-1 0 0 0,-1-1 0 0 0,0-2 0 0 0,0 2 0 0 0,0 0 0 0 0,0 2 0 0 0,-1 1 0-499 4,1 1 0 499-4,1-2 0 0 0,2-1 0 0 0,0 1 0 0 0,2-2 0 0 0,1 1 0 0 0,0 1 0 0 0,1 0 0 0 0,0 0 0 0 0,-1 2 0 0 0,-1 1 0 0 0,-1 3 0 0 0,1-1 0 0 0,0 1 0 0 0,1 0 0 0 0,-1 1 0 0 0,-1 3 0 0 0,-1 0 0 0 0,-1 3 0 0 0,0 0 0 0 0,1 1 0 0 0,-1 1 0 0 0,-1 1 0 0 0,1 0 0 0 0,-1 0 0 0 0,0 0 0 0 0,1-1 0 0 0,0 0 0 0 0,1 0 0 0 0,-1 1 0 0 0,2 0 0 0 0,-2 1 0 0 0,1 1 0 0 0,-1 0 0 0 0,-1 0 0 0 0,0 0 0 0 0,0 1 0 0 0,0 0 0 0 0,-1 0 0 0 0,0 1 0 0 0,0-1 0 0 0,0 1 0 0 0,0-1 0 0 0,-1 1 0 0 0,1-1 0 0 0,-1 0 0 0 0,0-1 0 0 0,0 1 0 0 0,1-1 0 0 0,1 1 0 0 0,1 0 0 0 0,1 0 0 0 0,1 0 0 0 0,0 0 0 0 0,0 1 0 0 0,0-1 0 0 0,0 1 0 0 0,0-1 0 0 0,0 1 0 0 0,0 0 0 0 0,0 0 0 0 0,2 1 0 0 0,1 0 0 0 0,1 0 0 0 0,-1 0 0 0 0,1 0 0 0 0,0 0 0 0 0,0 0 0 0 0,1 1 0 0 0,0 0 0 0 0,1 1 0 0 0,0-1 0 0 0,0 0 0 0 0,0-1 0 0 0,2 0 0 0 0,4-1 0 0 0,3 1 0 0 0,4 0 0 0 0,1 0 0 0 0,2 1 0 0 0,-2 1 0 0 0,-3-1 0 0 0,-4 1 0 0 0,-2 0 0 0 0,-3 0 0 0 0,-1 1 0 0 0,2 0 0 0 0,1 1-64 0 0,0-1 64 0 0,0 0 0 0 0,1-1 0 0 0,2 0 0 0 0,1 0 0 0 0,1-2 0 0 0,3 1 0 0 0,1-1 0 0 0,-2 0 0 0 0,-1 0 0 0 0,-3 0 0 0 0,3-1 0 0 0,-1-1 0 0 0,0 0 0 0 0,0 0 0 0 0,-1 0 0 0 0,-1-1 0 0 0,-1 0 0 0 0,4 0 0 0 0,1-2 0 0 0,2 1 0 0 0,2 0 0 0 0,4 0 0 0 0,1 0 0 0 0,-1 0 0 0 0,-3 0 0 0 0,-2 0 0 0 0,2 0 0 0 0,0-1 0 0 0,-1-1 0 0 0,-2 1 0 0 0,-1-1 0 0 0,-1 0 0 0 0,0-1 0 0 0,1 0 0 0 0,-1 1 0 0 0,6-2 0 0 0,0 0 0 0 0,-1-1 0 0 0,-2 1 0 0 0,-1 0 0 0 0,2 0 0 0 0,-1 1 0 0 0,0 0 0 0 0,2 0 0 0 0,0 1 0 0 0,0-1 0 0 0,3 0 0 0 0,0 0 0 0 0,-1-1 0 0 0,-1 1 0 0 0,-1-1 0 0 0,-1 1 0 0 0,-1 0 0 0 0,0 1 0 0 0,-2 1 0 0 0,0 0 0 0 0,-2 0 0 0 0,-1 1 0 0 0,-1 0 0 0 0,0 1 0 0 0,0-1 0 0 0,-1 1 0 0 0,-1 0 0 0 0,0 0 0 0 0,1 1 0 0 0,-1 0 0 0 0,-1 0 0 0 0,4 0 0 0 0,0-1 0 0 0,-1 0 0 0 0,-2-1 0 0 0,0 0 0 0 0,1-2 0 0 0,1 0 0 0 0,-1-1 0 0 0,0 1 0 0 0,0-1 0 0 0,-1 1 0 0 0,0 0 0 0 0,-1 1 0 0 0,1 0 0 0 0,2 1 0 0 0,2 0 0 0 0,-2 0 0 0 0,0 0 0 0 0,-1 1 0 0 0,0 0 0 0 0,-1 0 0 0 0,2 0 0 0 0,4 0 0 0 0,0 0 0 0 0,-2 0 0 0 0,-1 1 0 0 0,-3 0 0 0 0,-1 0 0 0 0,-1 1 0 0 0,-1 1 0 0 0,-1 0 0 0 0,0 0 0 0 0,0 0 0 0 0,-1 0 0 0 0,1 0 0 0 0,-1 0 0 0 0,0 1 0 0 0,1 0 0 0 0,0-1 0 0 0,3 2 0 0 0,1 0 0 0 0,-2-1 0 0 0,0 0 0 0 0,-1-2 0 0 0,-1 0 0 0 0,-1-1 0 0 0,-1 0 0 0 0,-1 0 0 0 0,0 0 0 0 0,-1 0 0 0 0,1 0 0 0 0,-1 0 0 0 0,1 0 0 0 0,1 0 0 0 0,0 1 0 0 0,0-1 0 0 0,0 1 0 0 0,0-2 0 0 0,1 1 0 0 0,-1 0 0 0 0,0 0 0 0 0,1-1 0 0 0,3-1 0 0 0,2 0 0 0 0,-1-1 0 0 0,0 0 0 0 0,0 1 0 0 0,-1-1 0 0 0,-1 1 0 0 0,2-1 0 0 0,2 1 0 0 0,-1 0 0 0 0,-1 0 0 0 0,0 0 0 0 0,0 1 0 0 0,0 0 0 0 0,0-1 0 0 0,-2 1 0 0 0,0-1 0 0 0,-2 1 0 0 0,0 0 0 0 0,-1 0 0 0 0,0 0 0 0 0,1 0 0 0 0,0 0 0 0 0,4 0 0 0 0,0-1 0 0 0,1 0 0 0 0,0-1 0 0 0,-2 1 0 0 0,-1-1 0 0 0,-1 0 0 0 0,-1 0 0 0 0,0 0 0 0 0,-1-1 0 0 0,0 1 0 0 0,2 0 0 0 0,3 0 0 0 0,1 0 0 0 0,-1 0 0 0 0,-1 1 0 0 0,-1 0 0 0 0,-2 0 0 0 0,0 0 0 0 0,-2 0 0 0 0,0 1 0 0 0,0 0 0 0 0,-1 0 0 0 0,3 1 0 0 0,2-1 0 0 0,4 0 0 0 0,1-1 0 0 0,-2 1 0 0 0,-2-2 0 0 0,-1 1 0 0 0,2-1 0 0 0,1 0 0 0 0,1-1 0 0 0,-2 1 0 0 0,-1 1 0 0 0,-2 0 0 0 0,-2 0 0 0 0,0 1 0 0 0,-3-1 0 0 0,1 1 0 0 0,-2-1 0 0 0,1 1 0 0 0,-1 0 0 0 0,1 0 0 0 0,-1 0 0 0 0,1 0 0 0 0,0 0 0 0 0,1 0 0 0 0,-1 0 0 0 0,-1 0 0 0 0,-1 0 0 0 0,0 1 0 0 0,1 0 0 0 0,-1 0 0 0 0,0 0 0 0 0,-1 0 0 0 0,0 1 0 0 0,0-1 0 0 0,0 0 0 0 0,-1 0 0 0 0,0-1 0 0 0,0 0 0 0 0,0 1 0 0 0,0 0 0 0 0,-1-1 0 0 0,0 2 0 0 0,0 0 0 0 0,0 0 0 0 0,-1 1 0 0 0,-1-1 0 0 0,0 0 0 0 0,-1 1 0 0 0,0-1 0 0 0,0 1 0 0 0,-1-1-64 0 0,0 1 64 0 0,1 0 0 0 0,-1 0 0 0 0,0 0 0 0 0,0 0 0 0 0,0 0 0 0 0,0 0 0 0 0,0 1 0 0 0,0 1 0 0 0,1 2 0 0 0,-1 1 0 0 0,1 0 0 0 0,-1 1 0 0 0,0-1 0 0 0,0 1 0 0 0,0-1 0 0 0,0 0 0 0 0,0 0 0 0 0,0-1 0 0 0,0 0 0 0 0,-1 1-64 0 0,0 0 64 0 0,0 3 0 0 0,0 1 0 0 0,0 1 0 0 0,-1 1 0 0 0,1 0 0 0 0,-1 1 0 0 0,0 3 0 0 0,0 1 0 0 0,-1-2 0 0 0,0 3 0 0 0,0-1 0 0 0,0 1 0 0 0,0 3 0 0 0,2 4-64 0 0,0 1 64 0 0,1 0 0 0 0,1-1 0 0 0,2-1 0 0 0,1-2 0 0 0,0 0 0 0 0,1 0-64 0 0,0-1 64 0 0,1 1 0 0 0,1 1 0 0 0,-1 0 0 0 0,-1 0 0 0 0,0 0 0 0 0,-1-1 0 0 0,-1-1 0 0 0,-2 0 0 0 0,0 0 0 0 0,-1-1 0 0 0,-1 4 0 0 0,-2 4-80 0 0,-2-1 0 0 0,0-2 16 0 0,-2 0-64 0 0,-1-1 64 0 0,-7 12-1368 0 0,-9 12-392 0 0,-9 13-1168 0 0,0-4-21559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5:54.764"/>
    </inkml:context>
    <inkml:brush xml:id="br0">
      <inkml:brushProperty name="width" value="0.35" units="cm"/>
      <inkml:brushProperty name="height" value="2.1" units="cm"/>
      <inkml:brushProperty name="color" value="#33CCFF"/>
      <inkml:brushProperty name="inkEffects" value="pencil"/>
    </inkml:brush>
  </inkml:definitions>
  <inkml:trace contextRef="#ctx0" brushRef="#br0">2132 1 1839 267450 50502,'0'0'160'0'0,"-3"0"-160"0"0,0 0 0 0 0,-1 1 792 0 0,-1 0 120 0 0,1 0 24 0 0,0 1 8 0 0,0-1-544 0 0,-1 1-112 0 0,-1 1-16 0 0,-1 1-8 0 0,-1 0-168 0 0,-1 0-32 0 0,0 1 0 0 0,1-1-64 0 0,1 0 112 0 0,1 0-32 0 0,0-1-8 0 0,0 0 320 0 0,0-1-32 0 0,0-1 16 0 0,-1 1 416 0 0,-1 1 48 0 0,-1 2-416 0 0,1 1-264 0 0,0 1-48 0 0,2 1-16 0 0,-1 2 0 0 0,1 1-96 0 0,1-1 64 0 0,1 0-64 0 0,1-1 0 0 0,0-1 0 0 0,1-2 64 0 0,-1-2-64 0 0,0 0 0 0 0,0-1 0 0 0,0-2 0 0 0,-2-1 240 0 0,-1 0 24 0 0,0-2 8 0 0,-1 0 0 0 0,1 0 56 0 0,0-1 16 0 0,0 0 0 0 0,0 1 0 0 0,-1-1-168 0 0,1 2-32 0 0,-1 0-8 0 0,0 2 0 0 0,-1 0-40 0 0,0 0-16 0 0,-2 0 0 0 0,-1 1 0 0 0,0-1 40 0 0,0 0 8 0 0,0 0 0 0 0,1-1 0 0 0,1 0 64 0 0,2-1 8 0 0,0 0 8 0 0,0-1 0 0 0,1 1 8 0 0,-1-1 0 0 0,0-1 0 0 0,0 0 0 0 0,0 0 360 0 0,1 0 64 0 0,-1 0 24 0 0,0 0-168 0 0,-4-1-1576 0 0,-2 1 1080 0 0,0 0 96 0 0,0 2-16 0 0,1 0-16 0 0,0 1 0 0 0,0 0 0 0 0,0 1 0 0 0,-1 0 64 0 0,0 0 16 0 0,-1-1 0 0 0,-2 1 184 0 0,0 1-136 0 0,0-1 0 0 0,1 1 0 0 0,1-1 0 0 0,1 0 8 0 0,1-1 0 0 0,1 0 0 0 0,0 0-24 0 0,1 0-8 0 0,0 0 0 0 0,0 0 0 0 0,1 0-40 0 0,-1 0-16 0 0,1 0 0 0 0,-1 0 0 0 0,-1 1-32 0 0,0 0-8 0 0,-1 0 0 0 0,-1 0 0 0 0,1 1 40 0 0,-1-2 8 0 0,1 1 0 0 0,-1-1 0 0 0,1 0 8 0 0,1-1 0 0 0,1 0 0 0 0,0-1 0 0 0,1-1-24 0 0,0 0 0 0 0,1 0 0 0 0,-1-1 0 0 0,1 1-40 0 0,-1-1 0 0 0,-1 1-64 0 0,-1-1 96 0 0,0 1-96 0 0,-1 1 72 0 0,-1 0-72 0 0,1 0 64 0 0,-2 2-64 0 0,1 0 0 0 0,-1 0 0 0 0,0 1 64 0 0,0-1-64 0 0,1 0 64 0 0,0 0-64 0 0,1 0 64 0 0,0 0 0 0 0,-1-1 32 0 0,-2 0-32 0 0,1 1 8 0 0,-2-1 72 0 0,-1 0-72 0 0,-1 1-8 0 0,1-1 0 0 0,0 1 0 0 0,-1 0 0 0 0,1 0-64 0 0,-4 1 64 0 0,-1 1 0 0 0,-1 0-64 0 0,1 1 0 0 0,1-1 0 0 0,1 1 0 0 0,0 1 0 0 0,-3-1 64 0 0,-1-1-64 0 0,0 1 0 0 0,0-2 0 0 0,1-1 0 0 0,-1 0 0 0 0,1-1 0 0 0,-6 0 0 0 0,-1-1 64 0 0,1 0-64 0 0,0-1 0 0 0,1 1 0 0 0,-4-1 0 0 0,-1 2 0 0 0,1 0 0 0 0,0 2 0 0 0,1 2 0 0 0,1 2 0 0 0,1 0 0 0 0,1 2 0 0 0,-9 8-2352 0 0,-3 4-6736 0 0,7-2-4311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6:04.720"/>
    </inkml:context>
    <inkml:brush xml:id="br0">
      <inkml:brushProperty name="width" value="0.1" units="cm"/>
      <inkml:brushProperty name="height" value="0.1" units="cm"/>
      <inkml:brushProperty name="color" value="#66CC00"/>
    </inkml:brush>
  </inkml:definitions>
  <inkml:trace contextRef="#ctx0" brushRef="#br0">3978 1323 4287 0 0,'6'-5'3066'0'0,"-11"1"-1882"0"0,2 2-958 0 0,0 0 7 0 0,0 0 1 0 0,0 1-1 0 0,0-1 0 0 0,0 1 0 0 0,0 0 0 0 0,0 0 0 0 0,0 0 0 0 0,-1 0 0 0 0,1 1 0 0 0,0-1 0 0 0,-1 1 0 0 0,1 0 0 0 0,0 0 0 0 0,-7 1 1 0 0,-5 1 17 0 0,-1 1 0 0 0,-15 5 0 0 0,-3 1-1 0 0,22-7-25 0 0,-1-1-1 0 0,1 0 1 0 0,0 0 0 0 0,0-1-1 0 0,-1-1 1 0 0,1 0-1 0 0,0-1 1 0 0,0 0-1 0 0,0-1 1 0 0,0 0-1 0 0,-18-8 1 0 0,1 2 225 0 0,-1 1-1 0 0,0 1 1 0 0,0 2-1 0 0,-62-4 1 0 0,-17 3-135 0 0,-138-4 460 0 0,176 10-199 0 0,-102 14-1 0 0,69-2-11 0 0,-136-2-1 0 0,210-10-444 0 0,-66 0 339 0 0,-108 13 1 0 0,161-9-172 0 0,-73-3 1 0 0,72-2-13 0 0,-69 6 0 0 0,48 2-199 0 0,-1-2 0 0 0,-72-5 0 0 0,103-1 32 0 0,-1 2 0 0 0,-47 8 0 0 0,-69 19-17 0 0,32-5-38 0 0,-8 2 83 0 0,92-18-33 0 0,0-2 0 0 0,-46 0 0 0 0,-184 8 308 0 0,232-10-411 0 0,12-2 0 0 0,0 2 0 0 0,1 0 0 0 0,-27 8 0 0 0,25-4 25 0 0,0-1 0 0 0,-41 4 0 0 0,58-10 21 0 0,-1 0-1 0 0,1-1 1 0 0,0 1 0 0 0,-1-1 0 0 0,-10-3-1 0 0,-8-1 195 0 0,21 4-211 0 0,0 0 0 0 0,0 1 0 0 0,0-1 0 0 0,0 0 0 0 0,1-1 0 0 0,-1 1 0 0 0,0-1 0 0 0,1 0 0 0 0,-1 0 0 0 0,1 0 0 0 0,0 0 0 0 0,-4-3 0 0 0,5 3-2 0 0,0 0-1 0 0,0-1 0 0 0,1 1 1 0 0,-1 0-1 0 0,0-1 1 0 0,1 1-1 0 0,0-1 0 0 0,0 0 1 0 0,0 1-1 0 0,0-1 1 0 0,0 0-1 0 0,0 0 0 0 0,0 1 1 0 0,1-1-1 0 0,0 0 1 0 0,-1 0-1 0 0,1-3 0 0 0,1-27 175 0 0,-1-2-56 0 0,-1-1-1 0 0,-8-51 1 0 0,4 48-26 0 0,2 0 1 0 0,2-62-1 0 0,2 66-15 0 0,-1 1-1 0 0,-2 0 1 0 0,-12-67-1 0 0,6 70-80 0 0,1 0-1 0 0,2-1 1 0 0,1 1 0 0 0,1-1-1 0 0,3-33 1 0 0,0 49-18 0 0,0-1 1 0 0,-1 1-1 0 0,-1 0 0 0 0,0 1 1 0 0,-8-29-1 0 0,1 16 6 0 0,-1 1-1 0 0,-18-33 1 0 0,16 31-11 0 0,-15-47 0 0 0,0-3 0 0 0,22 66 13 0 0,1 0-1 0 0,-3-17 1 0 0,-3-14 13 0 0,9 44-26 0 0,1 0 0 0 0,0-1 0 0 0,0 1 0 0 0,0 0 0 0 0,0 0 0 0 0,0-1 0 0 0,0 1 0 0 0,0 0 0 0 0,0 0 1 0 0,0-1-1 0 0,0 1 0 0 0,0 0 0 0 0,0-1 0 0 0,0 1 0 0 0,0 0 0 0 0,0 0 0 0 0,0-1 0 0 0,0 1 0 0 0,0 0 0 0 0,0 0 0 0 0,1-1 0 0 0,-1 1 0 0 0,0 0 0 0 0,0 0 0 0 0,0-1 0 0 0,0 1 0 0 0,0 0 0 0 0,1 0 0 0 0,-1 0 0 0 0,0 0 1 0 0,0-1-1 0 0,0 1 0 0 0,1 0 0 0 0,-1 0 0 0 0,0 0 0 0 0,0 0 0 0 0,1 0 0 0 0,-1-1 0 0 0,0 1 0 0 0,0 0 0 0 0,1 0 0 0 0,-1 0 0 0 0,0 0 0 0 0,0 0 0 0 0,1 0 0 0 0,-1 0 0 0 0,0 0 0 0 0,1 0 0 0 0,-1 0 0 0 0,0 0 0 0 0,1 0 1 0 0,16 3-7 0 0,-14-2-2 0 0,2-1 7 0 0,14 3-7 0 0,-1-1 1 0 0,0-1 0 0 0,1-1-1 0 0,-1 0 1 0 0,1-1-1 0 0,31-7 1 0 0,-37 5 7 0 0,113-25 0 0 0,-101 24 0 0 0,2 1 0 0 0,50 0 0 0 0,-14 8 0 0 0,-36-2 0 0 0,0-1 0 0 0,31-2 0 0 0,109 0 0 0 0,-34 1 0 0 0,-52-3 0 0 0,113-20 0 0 0,-139 15 0 0 0,1 3 0 0 0,90 3 0 0 0,-14 1 0 0 0,161-3 0 0 0,-193 4 0 0 0,164 9 0 0 0,-203-6 0 0 0,11-3 0 0 0,-42-2 0 0 0,44 5 0 0 0,2 3 0 0 0,121-6 0 0 0,34 2 0 0 0,-2 28-38 0 0,-51-6 12 0 0,36-7 26 0 0,-206-17 0 0 0,224 39 0 0 0,-200-33 0 0 0,0-2 0 0 0,0-2 0 0 0,43 0 0 0 0,-1 0 0 0 0,-46-1 0 0 0,0 1 0 0 0,35 8 0 0 0,-26-2 0 0 0,-23-7 0 0 0,0 1 0 0 0,0 1 0 0 0,0 0 0 0 0,0 1 0 0 0,-1 1 0 0 0,18 9 0 0 0,-18-7-1 0 0,9 6-10 0 0,0 1 0 0 0,29 25-1 0 0,-45-34 10 0 0,0 1-1 0 0,0-1 1 0 0,0 1 0 0 0,-1 0-1 0 0,0 1 1 0 0,0-1-1 0 0,-1 1 1 0 0,0 0-1 0 0,-1 0 1 0 0,0 0 0 0 0,4 12-1 0 0,-2 6-10 0 0,-1 1 0 0 0,0 0 1 0 0,-2 0-1 0 0,-3 53 0 0 0,-23 108-51 0 0,16-155 64 0 0,-1 0 0 0 0,-1 0 0 0 0,-2-1 0 0 0,-1-1 0 0 0,-18 31 0 0 0,-49 125-258 0 0,43-93-372 0 0,-65 145-3159 0 0,76-167 2130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6:35.261"/>
    </inkml:context>
    <inkml:brush xml:id="br0">
      <inkml:brushProperty name="width" value="0.1" units="cm"/>
      <inkml:brushProperty name="height" value="0.1" units="cm"/>
      <inkml:brushProperty name="color" value="#66CC00"/>
    </inkml:brush>
  </inkml:definitions>
  <inkml:trace contextRef="#ctx0" brushRef="#br0">2620 1287 1375 0 0,'1'3'58'0'0,"1"-1"0"0"0,0 1 0 0 0,0-1 0 0 0,0 0 1 0 0,0 1-1 0 0,1-1 0 0 0,-1 0 0 0 0,1 0 0 0 0,-1-1 0 0 0,1 1 0 0 0,0 0 0 0 0,-1-1 0 0 0,1 0 0 0 0,0 0 0 0 0,6 2 0 0 0,3 0-31 0 0,1 0 1 0 0,18 2-1 0 0,-9-4 81 0 0,0-1-1 0 0,-1 0 1 0 0,1-2 0 0 0,0-1-1 0 0,-1 0 1 0 0,0-1 0 0 0,25-9-1 0 0,141-60 3764 0 0,-174 67-3579 0 0,0 1 0 0 0,1 0-1 0 0,0 1 1 0 0,19-3 0 0 0,-26 6-178 0 0,0 0 0 0 0,1 1 0 0 0,-1 0 0 0 0,1 0 0 0 0,-1 1 0 0 0,0 0 0 0 0,1 1 0 0 0,-1-1 0 0 0,0 1 0 0 0,9 4 0 0 0,0 0-4 0 0,6 3 115 0 0,34 18 0 0 0,-46-23-125 0 0,0 1-1 0 0,0-2 0 0 0,0 0 0 0 0,20 4 0 0 0,-5-1 61 0 0,-2 0 6 0 0,1 0 6 0 0,-1 1 0 0 0,0 0 0 0 0,38 19 0 0 0,-50-21-132 0 0,1 0 1 0 0,0-1 0 0 0,0-1-1 0 0,0 1 1 0 0,16 0 0 0 0,-6 1 307 0 0,-21-5-312 0 0,0 0 1 0 0,0 0-1 0 0,0 0 1 0 0,0 0 0 0 0,0 0-1 0 0,0 1 1 0 0,0-1-1 0 0,0 0 1 0 0,-1 1-1 0 0,1-1 1 0 0,0 1 0 0 0,0-1-1 0 0,0 1 1 0 0,-1-1-1 0 0,2 2 1 0 0,-2-2-29 0 0,0 1-1 0 0,0-1 1 0 0,0 0 0 0 0,0 0 0 0 0,0 1 0 0 0,0-1-1 0 0,0 0 1 0 0,-1 1 0 0 0,1-1 0 0 0,0 0 0 0 0,0 0-1 0 0,0 1 1 0 0,-1-1 0 0 0,1 0 0 0 0,0 0 0 0 0,0 1-1 0 0,-1-1 1 0 0,1 0 0 0 0,0 0 0 0 0,0 0 0 0 0,-1 0-1 0 0,1 1 1 0 0,0-1 0 0 0,-1 0 0 0 0,1 0 0 0 0,0 0-1 0 0,0 0 1 0 0,-1 0 0 0 0,-32 8 275 0 0,-86-4 684 0 0,101-4-903 0 0,-269 9 821 0 0,79-22-255 0 0,162 9-479 0 0,0 2 1 0 0,0 2 0 0 0,-58 8-1 0 0,74-6-113 0 0,-32 0-1 0 0,54-2-36 0 0,-169 9 250 0 0,-79 11 497 0 0,135-7-537 0 0,9 1 160 0 0,-47 2-50 0 0,85-16-170 0 0,42-1-20 0 0,-35 4 0 0 0,-146 26 186 0 0,206-28-315 0 0,-44 8 217 0 0,-86 2 0 0 0,69-6-34 0 0,18 0-94 0 0,-35 7 36 0 0,9-1-39 0 0,-6-3 71 0 0,-116 25-1 0 0,172-28-62 0 0,-1-1 0 0 0,1-1 0 0 0,-1-1 0 0 0,0-2 0 0 0,-43-4 0 0 0,65 3-90 0 0,-7 1 17 0 0,0-1-1 0 0,-1-1 1 0 0,1 0-1 0 0,1-1 0 0 0,-1 0 1 0 0,0 0-1 0 0,1-2 1 0 0,-17-7-1 0 0,21 8 31 0 0,-1 0 0 0 0,1-1 0 0 0,0 0 0 0 0,0 0 0 0 0,1 0 0 0 0,0-1 0 0 0,0 0 0 0 0,0 0-1 0 0,0-1 1 0 0,1 0 0 0 0,0 0 0 0 0,-4-8 0 0 0,-14-36 373 0 0,-21-73 1 0 0,33 90-370 0 0,-14-43 142 0 0,-31-88 460 0 0,50 149-628 0 0,0-1-1 0 0,2 0 1 0 0,0 0-1 0 0,1-1 1 0 0,1 1-1 0 0,0-1 1 0 0,2 1-1 0 0,0-1 1 0 0,1 1 0 0 0,4-28-1 0 0,-4 36-21 0 0,0 0 0 0 0,-1 0 1 0 0,0 0-1 0 0,0-1 0 0 0,-1 1 0 0 0,0 0 0 0 0,-1 0 0 0 0,0 0 0 0 0,-1 0 1 0 0,0 0-1 0 0,0 1 0 0 0,0-1 0 0 0,-9-13 0 0 0,-29-49-23 0 0,16 29 39 0 0,-21-51 1 0 0,39 78-21 0 0,2-1-1 0 0,0 0 0 0 0,0 0 1 0 0,2-1-1 0 0,0 1 0 0 0,1-1 1 0 0,0-20-1 0 0,2 35-4 0 0,0-1 0 0 0,1 0 0 0 0,-1 0 0 0 0,1 0 0 0 0,0 1 0 0 0,0-1 0 0 0,0 0 0 0 0,0 1 0 0 0,1-1 0 0 0,-1 1 0 0 0,1-1 0 0 0,-1 1 0 0 0,1-1 0 0 0,0 1 0 0 0,0 0 0 0 0,0 0 0 0 0,0 0 0 0 0,0 0 0 0 0,0 1 0 0 0,4-3 0 0 0,6-4 0 0 0,0 1 0 0 0,26-11 0 0 0,-14 7 0 0 0,-15 7 0 0 0,-1 0 0 0 0,0 1 0 0 0,1-1 0 0 0,13-2 0 0 0,68-19 0 0 0,-9 13 0 0 0,125-3 0 0 0,-10-1 0 0 0,-192 16 0 0 0,311-52 0 0 0,37-18 0 0 0,-217 61 0 0 0,-67 6 0 0 0,160-4 0 0 0,272 26 0 0 0,-450-16 0 0 0,140 2 0 0 0,-16 0 0 0 0,67 6 0 0 0,86 6 0 0 0,61 0 0 0 0,-117-7 0 0 0,449 18 0 0 0,-588-26 0 0 0,152 7 0 0 0,-241-6 0 0 0,154 12 0 0 0,-160-10 0 0 0,0 2 0 0 0,0 1 0 0 0,42 16 0 0 0,-70-21 0 0 0,0 1 0 0 0,0 0 0 0 0,-1 0 0 0 0,0 1 0 0 0,0 0 0 0 0,0 1 0 0 0,0 0 0 0 0,-1 0 0 0 0,0 1 0 0 0,0-1 0 0 0,-1 2 0 0 0,0-1 0 0 0,8 12 0 0 0,-7-7 0 0 0,-1 1 0 0 0,0 0 0 0 0,-1 0 0 0 0,0 0 0 0 0,-1 1 0 0 0,0 0 0 0 0,-1 0 0 0 0,1 19 0 0 0,33 258 0 0 0,-28-221-14 0 0,-3 1-1 0 0,-4 0 1 0 0,-2 1 0 0 0,-12 78-1 0 0,-1-78-350 0 0,-4 0 0 0 0,-34 94 0 0 0,43-141 145 0 0,-72 180-2590 0 0,46-132 775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4:55.617"/>
    </inkml:context>
    <inkml:brush xml:id="br0">
      <inkml:brushProperty name="width" value="0.1" units="cm"/>
      <inkml:brushProperty name="height" value="0.1" units="cm"/>
      <inkml:brushProperty name="color" value="#66CC00"/>
    </inkml:brush>
  </inkml:definitions>
  <inkml:trace contextRef="#ctx0" brushRef="#br0">4712 1503 919 0 0,'-11'5'167'0'0,"-2"-2"3920"0"0,13-3-4041 0 0,0-1 1 0 0,0 1 0 0 0,0 0-1 0 0,0 0 1 0 0,0 0 0 0 0,0 0-1 0 0,0 0 1 0 0,0 0 0 0 0,0 0-1 0 0,0-1 1 0 0,0 1 0 0 0,0 0-1 0 0,0 0 1 0 0,0 0 0 0 0,-22-10 2407 0 0,11 10-1729 0 0,3 0-169 0 0,0 0 0 0 0,1 0 0 0 0,-1 1 0 0 0,-8 2-1 0 0,10-3-209 0 0,0 1-1 0 0,0-1 1 0 0,1 0-1 0 0,-1 0 1 0 0,0 0-1 0 0,-9-2 1 0 0,-23-1 419 0 0,13 4-359 0 0,14-1-273 0 0,1 1 0 0 0,0 0 1 0 0,-15 4-1 0 0,14-4-22 0 0,0 1 1 0 0,0-2-1 0 0,0 1 1 0 0,0-2-1 0 0,-1 1 1 0 0,1-1-1 0 0,0-1 1 0 0,-19-5-1 0 0,15 3 122 0 0,-1 1-1 0 0,1 1 1 0 0,-29-1-1 0 0,-2 4 44 0 0,-34 3-18 0 0,31-1-50 0 0,-1-2 1 0 0,1-2 0 0 0,-78-13-1 0 0,105 11-68 0 0,-37-3 119 0 0,-14 4-77 0 0,-34 1-139 0 0,20 3 12 0 0,-47 5 29 0 0,105-6-54 0 0,-1 0-1 0 0,1-2 1 0 0,-45-8 0 0 0,-13 0 126 0 0,53 7-20 0 0,1 2 1 0 0,-1 1 0 0 0,-46 7-1 0 0,-28 5-125 0 0,90-13 8 0 0,-27-3 0 0 0,-5 0-4 0 0,16 2 59 0 0,-1-1 0 0 0,-51-12 0 0 0,-67-24 290 0 0,73 18-270 0 0,-58-8 346 0 0,32 1-304 0 0,69 20-124 0 0,7 0 50 0 0,-64-5 0 0 0,58 12 53 0 0,-61 8-1 0 0,69-4-96 0 0,0-1 0 0 0,0-2 1 0 0,0 0-1 0 0,-38-5 0 0 0,28 0 26 0 0,0 1-1 0 0,-67 6 1 0 0,86-1-21 0 0,1 1 1 0 0,0 1-1 0 0,0 1 1 0 0,1 0-1 0 0,-24 12 0 0 0,15-7-22 0 0,-34 8-1 0 0,-15 1 24 0 0,-69 14 16 0 0,42-6-40 0 0,74-18 0 0 0,1-2 0 0 0,-1 0 0 0 0,-35 2 0 0 0,40-8 0 0 0,13 0 0 0 0,-1-1 0 0 0,1 1 0 0 0,-1 1 0 0 0,-14 3 0 0 0,-80 20 38 0 0,21-8-12 0 0,65-12-26 0 0,-35 4 0 0 0,47-9 0 0 0,-1 1 0 0 0,1-1 0 0 0,0 0 0 0 0,0-1 0 0 0,0 0 0 0 0,-1 0 0 0 0,1 0 0 0 0,-8-4 0 0 0,-23-2 125 0 0,28 4-96 0 0,0 1-1 0 0,-1 0 0 0 0,-18-1 0 0 0,-22-4 55 0 0,48 6-74 0 0,-1 0 0 0 0,0 0 0 0 0,1-1-1 0 0,-1 1 1 0 0,1-1 0 0 0,-1 0-1 0 0,1 1 1 0 0,0-2 0 0 0,0 1 0 0 0,-5-4-1 0 0,7 4 19 0 0,0 1-1 0 0,0-1 0 0 0,1 0 0 0 0,-1 0 0 0 0,1 1 0 0 0,-1-1 0 0 0,1 0 0 0 0,-1 0 0 0 0,1 0 0 0 0,0 0 0 0 0,0 0 0 0 0,0 1 0 0 0,0-5 0 0 0,4-24 403 0 0,-3 21-275 0 0,1-1 1 0 0,-1 1-1 0 0,-1 0 0 0 0,0-1 1 0 0,0 1-1 0 0,-1-1 0 0 0,0 1 1 0 0,-1-1-1 0 0,0 1 0 0 0,0 0 1 0 0,-1 0-1 0 0,0 0 1 0 0,-1 0-1 0 0,0 1 0 0 0,0-1 1 0 0,-1 1-1 0 0,-5-8 0 0 0,5 7-132 0 0,1 1 0 0 0,1-1 1 0 0,-1 0-1 0 0,1-1 0 0 0,1 1 0 0 0,0 0 0 0 0,0-1 0 0 0,0-10 0 0 0,-9-35 23 0 0,-3 17-1898 0 0,10 29 1837 0 0,0-1 1 0 0,-5-17-1 0 0,8 16 58 0 0,0 0 0 0 0,0 0-1 0 0,1 0 1 0 0,0 0 0 0 0,1 0-1 0 0,1 0 1 0 0,0 0 0 0 0,0 1-1 0 0,4-12 1 0 0,2-12 24 0 0,-2 2-17 0 0,-2-1 0 0 0,-1 1 0 0 0,-2-1 0 0 0,-5-56 0 0 0,1 64 29 0 0,2 0-1 0 0,0 0 0 0 0,2 0 0 0 0,1 1 0 0 0,9-49 0 0 0,-4 52-71 0 0,19-41-1 0 0,-15 38-4 0 0,-9 16 5 0 0,0-1 0 0 0,0 1 0 0 0,-1-1 0 0 0,0 1 0 0 0,-1-1 0 0 0,0 1 0 0 0,0-1 0 0 0,-1 1 0 0 0,-2-14 0 0 0,-1-10-2 0 0,3 11 6 0 0,-3-75 47 0 0,5 81-70 0 0,0 0 1 0 0,0 0 0 0 0,2 0 0 0 0,4-19-1 0 0,-6 32 13 0 0,0 0-1 0 0,0 0 0 0 0,0 0 0 0 0,0 0 0 0 0,0 0 0 0 0,0 1 0 0 0,0-1 0 0 0,1 0 0 0 0,-1 0 0 0 0,1 1 0 0 0,-1-1 0 0 0,1 1 0 0 0,-1-1 1 0 0,1 1-1 0 0,0 0 0 0 0,0 0 0 0 0,0 0 0 0 0,0 0 0 0 0,0 0 0 0 0,0 0 0 0 0,0 0 0 0 0,0 0 0 0 0,0 1 0 0 0,0 0 0 0 0,0-1 1 0 0,5 1-1 0 0,5-1 16 0 0,-1 1 1 0 0,1 1 0 0 0,0 0-1 0 0,11 3 1 0 0,2 0-3 0 0,40 2-13 0 0,100-3 0 0 0,-94-4 0 0 0,0 2 0 0 0,1 4 0 0 0,-1 3 0 0 0,-1 3 0 0 0,102 28 0 0 0,-34 2 0 0 0,-85-28-5 0 0,27 8-32 0 0,2-4-1 0 0,99 8 1 0 0,-98-20 2 0 0,-1-5 0 0 0,1-3 1 0 0,127-21-1 0 0,35-3 35 0 0,-122 17 0 0 0,-45 3-1 0 0,-5 1-4 0 0,94-20 0 0 0,114-29-61 0 0,-216 47 49 0 0,0 2 0 0 0,89 5 0 0 0,126 1-39 0 0,-197-2 48 0 0,-77 2-17 0 0,47-2 22 0 0,59 8 0 0 0,-95-4-227 0 0,-1 0 1 0 0,1 2-1 0 0,-1 0 0 0 0,0 0 1 0 0,-1 2-1 0 0,1 0 1 0 0,28 16-1 0 0,-11 0-1597 0 0,-2 2-3766 0 0,-3 0-1719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4:57.140"/>
    </inkml:context>
    <inkml:brush xml:id="br0">
      <inkml:brushProperty name="width" value="0.1" units="cm"/>
      <inkml:brushProperty name="height" value="0.1" units="cm"/>
      <inkml:brushProperty name="color" value="#66CC00"/>
    </inkml:brush>
  </inkml:definitions>
  <inkml:trace contextRef="#ctx0" brushRef="#br0">3786 244 2415 0 0,'0'0'108'0'0,"-2"0"-5"0"0,1 0-89 0 0,-1 0 0 0 0,1 0 0 0 0,0 0 0 0 0,-1 0 0 0 0,1 0 0 0 0,-1 0 0 0 0,1-1-1 0 0,0 1 1 0 0,-1 0 0 0 0,1-1 0 0 0,0 1 0 0 0,-1-1 0 0 0,1 0 0 0 0,0 1 0 0 0,0-1 0 0 0,0 0 0 0 0,-1 0 0 0 0,1 0 0 0 0,0 0-1 0 0,0 0 1 0 0,0 0 0 0 0,0 0 0 0 0,1 0 0 0 0,-1 0 0 0 0,0 0 0 0 0,0-1 0 0 0,1 1 0 0 0,-1 0 0 0 0,1-1 0 0 0,-1 1 0 0 0,0-2-1 0 0,1 1 120 0 0,-1 1 0 0 0,1 0 0 0 0,0-1 0 0 0,-1 1 0 0 0,1 0 0 0 0,-1 0 0 0 0,0 0-1 0 0,1 0 1 0 0,-1-1 0 0 0,0 1 0 0 0,0 0 0 0 0,0 0 0 0 0,0 0 0 0 0,0 0-1 0 0,0 1 1 0 0,0-1 0 0 0,0 0 0 0 0,0 0 0 0 0,0 1 0 0 0,0-1 0 0 0,0 0 0 0 0,-1 1-1 0 0,1-1 1 0 0,0 1 0 0 0,0 0 0 0 0,-1-1 0 0 0,1 1 0 0 0,0 0 0 0 0,-1 0 0 0 0,1 0-1 0 0,0 0 1 0 0,-1 0 0 0 0,1 0 0 0 0,0 0 0 0 0,-1 0 0 0 0,1 0 0 0 0,0 1-1 0 0,0-1 1 0 0,-1 1 0 0 0,1-1 0 0 0,0 1 0 0 0,0-1 0 0 0,0 1 0 0 0,-1 0 0 0 0,1-1-1 0 0,0 1 1 0 0,0 0 0 0 0,-1 1 0 0 0,0 0-48 0 0,1-1-1 0 0,-1 0 1 0 0,0 0-1 0 0,1 0 1 0 0,-1 0-1 0 0,0-1 1 0 0,0 1-1 0 0,1 0 1 0 0,-1-1 0 0 0,0 1-1 0 0,0-1 1 0 0,0 0-1 0 0,0 0 1 0 0,0 1-1 0 0,0-1 1 0 0,-2-1-1 0 0,-2 0 345 0 0,0 0-1 0 0,0 0 0 0 0,-11-5 1 0 0,12 4-198 0 0,0 0 0 0 0,0 0 0 0 0,0 1 0 0 0,0 0 0 0 0,-1 0 0 0 0,-5-1 0 0 0,6 2-105 0 0,0-1 0 0 0,0 0 0 0 0,0 0 0 0 0,0-1 0 0 0,0 1 0 0 0,0-1 1 0 0,0 0-1 0 0,1-1 0 0 0,-6-2 0 0 0,5 2-6 0 0,0 0 1 0 0,0 0-1 0 0,-1 1 0 0 0,0 0 1 0 0,1 0-1 0 0,-1 0 1 0 0,-7-1-1 0 0,-36-3 813 0 0,33 3-756 0 0,0 1-1 0 0,0 1 0 0 0,-22 0 1 0 0,-66 9 28 0 0,89-7-171 0 0,-215 35 553 0 0,46 9-269 0 0,145-36-318 0 0,18-4 21 0 0,1 0 0 0 0,-1-2 1 0 0,1 0-1 0 0,-1-1 0 0 0,-30-2 1 0 0,4-5 160 0 0,0-1 0 0 0,-70-20 0 0 0,88 19-113 0 0,-1 1-1 0 0,-54-4 0 0 0,-62 7 73 0 0,36 1-79 0 0,77 1-30 0 0,1-2 0 0 0,-1-1 0 0 0,-35-10 0 0 0,-175-38 459 0 0,59 28-358 0 0,27 6-75 0 0,45 6 12 0 0,22 1-10 0 0,62 9-16 0 0,1 0 1 0 0,-38 4-1 0 0,35-1-30 0 0,-49-4-1 0 0,-43-19 207 0 0,82 13-100 0 0,0 1 0 0 0,-46-1 0 0 0,-8 6 8 0 0,-150 15 0 0 0,228-9-487 0 0,1 0 1 0 0,-1 0-1 0 0,-23 10 0 0 0,24-7-819 0 0,0 1 0 0 0,0 0-1 0 0,-19 14 1 0 0,-4 7-5786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1:49.510"/>
    </inkml:context>
    <inkml:brush xml:id="br0">
      <inkml:brushProperty name="width" value="0.1" units="cm"/>
      <inkml:brushProperty name="height" value="0.1" units="cm"/>
      <inkml:brushProperty name="color" value="#E71224"/>
    </inkml:brush>
  </inkml:definitions>
  <inkml:trace contextRef="#ctx0" brushRef="#br0">2165 36 2879 0 0,'-46'-15'1203'0'0,"26"7"1"0"0,16 6-941 0 0,0 0 1 0 0,0 1-1 0 0,0-1 0 0 0,0 1 0 0 0,0 0 1 0 0,0 0-1 0 0,0 1 0 0 0,-5-1 0 0 0,-6 0 742 0 0,-17 2 1342 0 0,13-2-1584 0 0,-5 1 66 0 0,-3 7-229 0 0,1 1 0 0 0,-45 20 0 0 0,4-1-352 0 0,-54 13 245 0 0,-162 31 0 0 0,-132-2 1265 0 0,297-54-1196 0 0,-2-6-1 0 0,-198-9 0 0 0,63-25-563 0 0,147 7-5529 0 0,70 11-292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9:52.904"/>
    </inkml:context>
    <inkml:brush xml:id="br0">
      <inkml:brushProperty name="width" value="0.1" units="cm"/>
      <inkml:brushProperty name="height" value="0.1" units="cm"/>
      <inkml:brushProperty name="color" value="#66CC00"/>
    </inkml:brush>
  </inkml:definitions>
  <inkml:trace contextRef="#ctx0" brushRef="#br0">2755 239 3223 0 0,'0'-10'119'0'0,"0"6"345"0"0,-1 0 1 0 0,1 1 0 0 0,0-1 0 0 0,1 0-1 0 0,-1 0 1 0 0,1 1 0 0 0,0-1-1 0 0,0 0 1 0 0,2-4 0 0 0,-2 6-334 0 0,-1-1 1 0 0,1 1 0 0 0,0 0 0 0 0,-1 0-1 0 0,1-1 1 0 0,-1 1 0 0 0,0 0 0 0 0,0-1-1 0 0,0 1 1 0 0,0 0 0 0 0,0-1-1 0 0,0 1 1 0 0,-1 0 0 0 0,1-1 0 0 0,-1 1-1 0 0,1 0 1 0 0,-1 0 0 0 0,0 0-1 0 0,0-1 1 0 0,0 1 0 0 0,0 0 0 0 0,-1 0-1 0 0,1 0 1 0 0,0 1 0 0 0,-1-1 0 0 0,1 0-1 0 0,-1 0 1 0 0,0 1 0 0 0,0-1-1 0 0,1 1 1 0 0,-1 0 0 0 0,0-1 0 0 0,0 1-1 0 0,0 0 1 0 0,0 0 0 0 0,-1 0 0 0 0,1 0-1 0 0,-3 0 1 0 0,-13-3 273 0 0,1 1 0 0 0,-1 1 0 0 0,1 1 0 0 0,-27 1 0 0 0,6 3 107 0 0,-39 8 0 0 0,-121 33 1160 0 0,158-39-1441 0 0,0-1 0 0 0,0-3-1 0 0,-59-5 1 0 0,56 2 14 0 0,-14 2 197 0 0,-109 15 0 0 0,82-5-256 0 0,-11 3 132 0 0,-41 3 38 0 0,126-16-322 0 0,-3 1 8 0 0,-1 0 0 0 0,1-1-1 0 0,0-1 1 0 0,-25-4 0 0 0,2-3 40 0 0,-52-3 0 0 0,74 10-81 0 0,-10-3 19 0 0,-1 0 0 0 0,1-2 0 0 0,0-1-1 0 0,1-1 1 0 0,-1 0 0 0 0,-23-14 0 0 0,22 12-7 0 0,-1 1 1 0 0,0 1-1 0 0,-52-8 0 0 0,-13-6 105 0 0,52 14-107 0 0,29 6-11 0 0,-1 0 0 0 0,-18-7-1 0 0,8 0 22 0 0,0 1 0 0 0,0 1 0 0 0,-1 1 0 0 0,1 1 0 0 0,-1 1 0 0 0,-43-3 0 0 0,21 5 11 0 0,31 1-18 0 0,-1 1 1 0 0,0 0-1 0 0,0 0 0 0 0,0 1 0 0 0,-24 6 0 0 0,9-3-32 0 0,24-4 36 0 0,0 0 1 0 0,-1 1 0 0 0,1 0-1 0 0,-8 2 1 0 0,-4 4-2 0 0,-1 1-1 0 0,1 0 1 0 0,0 1 0 0 0,1 1 0 0 0,0 0-1 0 0,-18 17 1 0 0,-75 54-17 0 0,105-76 21 0 0,0 0 0 0 0,0 0 0 0 0,1 1-1 0 0,-1-1 1 0 0,1 1 0 0 0,1-1 0 0 0,-1 1 0 0 0,-3 12 0 0 0,-4 7 90 0 0,5-11-89 0 0,-1 1 0 0 0,2 1 0 0 0,0-1 0 0 0,-4 30 0 0 0,0 65 69 0 0,7-88-87 0 0,0 20 133 0 0,1 1 1 0 0,12 82-1 0 0,-1-63 26 0 0,3 109 1 0 0,-20-32 92 0 0,6-130-222 0 0,-1-1 0 0 0,2 1 1 0 0,-1-1-1 0 0,1 0 0 0 0,0 1 1 0 0,1-1-1 0 0,2 9 0 0 0,23 55 225 0 0,-21-56-237 0 0,6 26 0 0 0,-4-10 9 0 0,-4-22-19 0 0,0 1 0 0 0,0-1 1 0 0,1 0-1 0 0,0 0 0 0 0,1 0 0 0 0,0-1 1 0 0,1 0-1 0 0,0 0 0 0 0,0 0 0 0 0,1-1 1 0 0,0 0-1 0 0,1-1 0 0 0,-1 0 1 0 0,1 0-1 0 0,1-1 0 0 0,-1 0 0 0 0,1 0 1 0 0,0-1-1 0 0,14 5 0 0 0,34 10-128 0 0,101 30 2407 0 0,-129-43-3190 0 0,50 5-1 0 0,176-5 800 0 0,-253-7 101 0 0,283 6 85 0 0,-11 21-33 0 0,-269-27-53 0 0,215 16 46 0 0,-98-9-28 0 0,48 11 0 0 0,-99-8-3 0 0,0-4 1 0 0,108-3-1 0 0,-74-12 23 0 0,81-4 52 0 0,-108 13-90 0 0,0 4 0 0 0,119 21 0 0 0,-167-21-1 0 0,0-1-1 0 0,0-1 1 0 0,60-6 0 0 0,-41-2 35 0 0,81-22 1 0 0,-94 20-14 0 0,-1 2 1 0 0,51-2-1 0 0,67 8-21 0 0,-125-2 26 0 0,0-1-1 0 0,0-2 1 0 0,-1-1 0 0 0,53-17-1 0 0,-66 18-25 0 0,-7 2 0 0 0,1 0 0 0 0,-1 0 0 0 0,10-6 0 0 0,-11 2 9 0 0,0 0 0 0 0,0 0 0 0 0,-1 0 0 0 0,0-1 0 0 0,0 0-1 0 0,-1 0 1 0 0,0-1 0 0 0,6-12 0 0 0,3-7 114 0 0,-2-2-1 0 0,0 0 1 0 0,-2 0 0 0 0,-1-1-1 0 0,8-55 1 0 0,16-217 1021 0 0,-31 260-924 0 0,-1 1-1 0 0,-3-1 1 0 0,-1 0-1 0 0,-2 0 1 0 0,-15-57-1 0 0,19 97-220 0 0,0 1-1 0 0,1 0 0 0 0,-1-1 0 0 0,0 1 0 0 0,0 0 0 0 0,0-1 0 0 0,-1 1 0 0 0,1 0 0 0 0,-1 0 0 0 0,1 0 1 0 0,-1 0-1 0 0,1 0 0 0 0,-1 1 0 0 0,-2-3 0 0 0,2 3-22 0 0,0 0-1 0 0,0 0 1 0 0,1 1-1 0 0,-1-1 1 0 0,0 0-1 0 0,0 1 1 0 0,0 0-1 0 0,0-1 1 0 0,0 1-1 0 0,0 0 1 0 0,0 0-1 0 0,0 0 1 0 0,0 0-1 0 0,0 0 1 0 0,0 0-1 0 0,0 1 1 0 0,0-1 0 0 0,-3 2-1 0 0,-8 3-884 0 0,0 0-1 0 0,-19 11 1 0 0,-6 5-715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9:56.806"/>
    </inkml:context>
    <inkml:brush xml:id="br0">
      <inkml:brushProperty name="width" value="0.1" units="cm"/>
      <inkml:brushProperty name="height" value="0.1" units="cm"/>
      <inkml:brushProperty name="color" value="#66CC00"/>
    </inkml:brush>
  </inkml:definitions>
  <inkml:trace contextRef="#ctx0" brushRef="#br0">6603 1457 7279 0 0,'-3'0'271'0'0,"1"0"-1"0"0,-1 0 0 0 0,0 0 0 0 0,1 1 0 0 0,-1-1 1 0 0,1 1-1 0 0,-1 0 0 0 0,0 0 0 0 0,1 0 1 0 0,0 0-1 0 0,-1 0 0 0 0,-3 3 0 0 0,6-3-200 0 0,-1-1-1 0 0,0 1 1 0 0,0 0-1 0 0,1 0 1 0 0,-1 0-1 0 0,0 0 1 0 0,1-1-1 0 0,-1 1 1 0 0,1 0-1 0 0,-1 0 1 0 0,1 0-1 0 0,-1 0 1 0 0,1 0-1 0 0,0 0 1 0 0,-1 0-1 0 0,1 0 1 0 0,0 0-1 0 0,0 1 1 0 0,0-1-1 0 0,0 0 1 0 0,0 0-1 0 0,0 0 1 0 0,0 0-1 0 0,0 0 1 0 0,0 0-1 0 0,1 0 1 0 0,-1 0-1 0 0,0 0 1 0 0,1 0-1 0 0,-1 0 1 0 0,1 0-1 0 0,-1 0 1 0 0,1 0-1 0 0,0 1 1 0 0,0-1-15 0 0,0 0 0 0 0,0 0 1 0 0,0 0-1 0 0,0 0 0 0 0,0-1 1 0 0,0 1-1 0 0,0 0 1 0 0,0-1-1 0 0,0 1 0 0 0,1-1 1 0 0,-1 1-1 0 0,0-1 0 0 0,0 1 1 0 0,0-1-1 0 0,1 0 0 0 0,-1 0 1 0 0,0 0-1 0 0,1 1 1 0 0,-1-1-1 0 0,0 0 0 0 0,0-1 1 0 0,1 1-1 0 0,-1 0 0 0 0,0 0 1 0 0,0-1-1 0 0,1 1 0 0 0,-1 0 1 0 0,0-1-1 0 0,0 1 1 0 0,2-2-1 0 0,5-1 407 0 0,1-1 1 0 0,14-9-1 0 0,-21 12-323 0 0,18-10 483 0 0,-15 9-431 0 0,0-1 0 0 0,0 1 0 0 0,0-1 0 0 0,-1 0-1 0 0,1-1 1 0 0,-1 1 0 0 0,1-1 0 0 0,-1 0 0 0 0,0 0 0 0 0,6-8 0 0 0,-3 2 91 0 0,0 0 0 0 0,1 0 0 0 0,0 1 0 0 0,0 0 1 0 0,1 1-1 0 0,10-8 0 0 0,-7 6-136 0 0,-1 0-1 0 0,0-1 0 0 0,9-13 1 0 0,-10 12-61 0 0,-5 5 27 0 0,0 1 0 0 0,0-1 0 0 0,4-9 0 0 0,-3 1 166 0 0,0 1 0 0 0,-1-2 0 0 0,-1 1 0 0 0,4-27 0 0 0,2-7 60 0 0,-1 19-93 0 0,22-49-1 0 0,-18 49-174 0 0,11-38 0 0 0,-18 44 164 0 0,-1-1 0 0 0,-2 0-1 0 0,0 0 1 0 0,-2-1 0 0 0,-1 1-1 0 0,0 0 1 0 0,-6-31 0 0 0,1-33-1138 0 0,5 63 946 0 0,-1-1 0 0 0,-9-51-1 0 0,8 70-19 0 0,-1 0 0 0 0,1 0 0 0 0,-1 0 0 0 0,-1 1 0 0 0,1-1 0 0 0,-1 1 0 0 0,0 0-1 0 0,-1 0 1 0 0,0 0 0 0 0,0 0 0 0 0,-1 1 0 0 0,1 0 0 0 0,-12-9 0 0 0,2 4 27 0 0,-1 0 1 0 0,0 2-1 0 0,-1-1 1 0 0,0 2-1 0 0,0 1 0 0 0,-1 0 1 0 0,0 1-1 0 0,0 1 1 0 0,0 0-1 0 0,-1 1 1 0 0,-20-1-1 0 0,-71-13-6 0 0,65 10 32 0 0,-68-6 0 0 0,-6 14 80 0 0,-67-5-83 0 0,-49-18-8 0 0,173 15 21 0 0,0 3 1 0 0,-1 2-1 0 0,-68 6 0 0 0,-43 15-10 0 0,-11-3-10 0 0,54-6-13 0 0,48-2-51 0 0,18-3 27 0 0,0 3 1 0 0,-85 20-1 0 0,106-15-15 0 0,-1-2-1 0 0,0-2 1 0 0,0-2 0 0 0,-88-1 0 0 0,-278-26 179 0 0,295 13-39 0 0,-156-33 0 0 0,240 33-132 0 0,0-1-1 0 0,1-2 0 0 0,-31-14 1 0 0,29 10-2 0 0,-1 2 0 0 0,-44-11 0 0 0,-72-14 49 0 0,12 2-8 0 0,3 12 4 0 0,38 13-64 0 0,46 4 0 0 0,0 2 0 0 0,0 2 0 0 0,-63 5 0 0 0,74 3 0 0 0,-11 0 0 0 0,0-1 0 0 0,-67-4 0 0 0,49-2 27 0 0,-72 6 0 0 0,72-1-17 0 0,-23 3-10 0 0,-75-1 0 0 0,61-10 23 0 0,38 0 12 0 0,-1 3 0 0 0,-76 9 0 0 0,97-2-35 0 0,0-1 0 0 0,0-3 0 0 0,1-1 0 0 0,-82-12 0 0 0,87 6 15 0 0,-78-1 0 0 0,-43 13 19 0 0,147-5-34 0 0,4 1 0 0 0,-1-1 0 0 0,1 2 0 0 0,0 0 0 0 0,0 0 0 0 0,0 1 0 0 0,0 0 0 0 0,-11 7 0 0 0,-74 46 0 0 0,94-56 0 0 0,-13 12 0 0 0,1-1 0 0 0,0 2 0 0 0,0 0 0 0 0,2 1 0 0 0,-22 28 0 0 0,-94 147 0 0 0,122-179 0 0 0,-37 56-13 0 0,-64 102-38 0 0,100-154 51 0 0,0 1 0 0 0,0 0 0 0 0,2 1 0 0 0,0 0 0 0 0,1 0 0 0 0,0 0 0 0 0,2 0 0 0 0,-3 25 0 0 0,5-14 0 0 0,0 0 0 0 0,2-1 0 0 0,1 1 0 0 0,9 44 0 0 0,-8-61 0 0 0,-1 5 0 0 0,2-1 0 0 0,0 1 0 0 0,0-1 0 0 0,1 0 0 0 0,9 16 0 0 0,2-2 0 0 0,31 40 0 0 0,-37-54 0 0 0,2 0 0 0 0,0-1 0 0 0,0 0 0 0 0,2-1 0 0 0,-1-1 0 0 0,1 0 0 0 0,18 11 0 0 0,-25-19 4 0 0,1-1-1 0 0,-1 0 1 0 0,1 0-1 0 0,0 0 1 0 0,0-1-1 0 0,13 1 1 0 0,51 3 31 0 0,-48-5-31 0 0,189 7 60 0 0,-120-2-64 0 0,-1 4 0 0 0,146 35 0 0 0,14 4 0 0 0,-39-32 45 0 0,-96-10-26 0 0,70-1-19 0 0,-68-3 0 0 0,178 0 0 0 0,-194-6 0 0 0,4 0 0 0 0,-29 6 0 0 0,182 16 0 0 0,-199-9 0 0 0,50 6 0 0 0,91-6 0 0 0,-7-1 0 0 0,-143-7 11 0 0,1-4 1 0 0,78-11-1 0 0,-74 6 4 0 0,100 0 0 0 0,13 24-15 0 0,-105-9 0 0 0,109 1 0 0 0,-124-11 0 0 0,107-1 0 0 0,-118 7 0 0 0,63 14 0 0 0,-25-4 0 0 0,-23-8 0 0 0,95-2 0 0 0,17 1 0 0 0,-67 3 0 0 0,134-5 0 0 0,-169-6 0 0 0,123 11 0 0 0,-151-5 0 0 0,-1-2 0 0 0,54-5 0 0 0,-41 1 0 0 0,154-6 0 0 0,-197 9 4 0 0,-2-1-1 0 0,0 0 0 0 0,1 1 1 0 0,-1 0-1 0 0,1 0 0 0 0,-1 0 0 0 0,1 0 0 0 0,-1 1 1 0 0,0-1-1 0 0,7 3 0 0 0,-10-2-28 0 0,1 1-1 0 0,-1-1 1 0 0,0 1-1 0 0,0-1 1 0 0,0 1-1 0 0,0-1 1 0 0,0 1-1 0 0,0-1 1 0 0,0 1-1 0 0,0 0 1 0 0,-1-1-1 0 0,1 0 1 0 0,-1 1-1 0 0,1-1 1 0 0,-2 3-1 0 0,1 0-26 0 0,-6 18-1378 0 0,-17 34-1 0 0,20-45 940 0 0,-14 27-1269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08:11.045"/>
    </inkml:context>
    <inkml:brush xml:id="br0">
      <inkml:brushProperty name="width" value="0.1" units="cm"/>
      <inkml:brushProperty name="height" value="0.1" units="cm"/>
      <inkml:brushProperty name="color" value="#F4F91B"/>
    </inkml:brush>
  </inkml:definitions>
  <inkml:trace contextRef="#ctx0" brushRef="#br0">2577 1738 2303 0 0,'2'-7'62'0'0,"0"-1"0"0"0,0 1 0 0 0,0 0 0 0 0,9-12 2003 0 0,7 16-1744 0 0,-18 3-273 0 0,0 0-1 0 0,1 0 0 0 0,-1-1 0 0 0,0 1 0 0 0,1 0 1 0 0,-1 0-1 0 0,0 0 0 0 0,0 0 0 0 0,1-1 0 0 0,-1 1 1 0 0,0 0-1 0 0,0 0 0 0 0,0-1 0 0 0,1 1 0 0 0,-1 0 1 0 0,0 0-1 0 0,0-1 0 0 0,0 1 0 0 0,0 0 0 0 0,0 0 1 0 0,1-1-1 0 0,-1 1 0 0 0,0 0 0 0 0,0-1 0 0 0,0 1 1 0 0,0 0-1 0 0,0 0 0 0 0,0-1 0 0 0,0 1 0 0 0,0 0 1 0 0,0-1-1 0 0,0 1 0 0 0,0 0 0 0 0,0-1 0 0 0,0 1 1 0 0,0 0-1 0 0,-1 0 0 0 0,1-1 0 0 0,0 1 0 0 0,0 0 1 0 0,0-1-1 0 0,0 1 0 0 0,0 0 0 0 0,-1 0 0 0 0,1-1 1 0 0,0 1-1 0 0,0 0 0 0 0,0 0 0 0 0,-1 0 1 0 0,1-1-1 0 0,0 1 0 0 0,0 0 0 0 0,-1 0 0 0 0,1 0 1 0 0,-1-1-1 0 0,0 1 109 0 0,0 0-1 0 0,1-1 1 0 0,-1 1 0 0 0,0 0 0 0 0,0-1 0 0 0,0 1 0 0 0,0 0 0 0 0,0 0-1 0 0,0 0 1 0 0,0 0 0 0 0,0 0 0 0 0,0 0 0 0 0,0 0 0 0 0,0 0 0 0 0,0 0 0 0 0,0 0-1 0 0,1 0 1 0 0,-1 1 0 0 0,0-1 0 0 0,0 0 0 0 0,-2 2 0 0 0,-24 11 585 0 0,17-8-302 0 0,5-3-300 0 0,0 0-1 0 0,0 0 1 0 0,-1 0 0 0 0,1-1 0 0 0,0 0 0 0 0,0 0-1 0 0,-1 0 1 0 0,1-1 0 0 0,0 1 0 0 0,-1-2-1 0 0,1 1 1 0 0,0 0 0 0 0,-1-1 0 0 0,-9-2-1 0 0,8 0 209 0 0,-1 1 1 0 0,1-1-1 0 0,0-1 0 0 0,-12-7 0 0 0,15 9-258 0 0,0 0-1 0 0,1 0 0 0 0,-1 1 1 0 0,0-1-1 0 0,0 1 0 0 0,0 0 1 0 0,0 0-1 0 0,0 0 1 0 0,0 1-1 0 0,0-1 0 0 0,0 1 1 0 0,0 0-1 0 0,0 0 0 0 0,0 1 1 0 0,0-1-1 0 0,0 1 0 0 0,0 0 1 0 0,0 0-1 0 0,0 0 1 0 0,0 0-1 0 0,-5 3 0 0 0,-1-1-15 0 0,0 0 0 0 0,0-1 0 0 0,0 0 0 0 0,0 0 0 0 0,-13-1 0 0 0,-13 3 184 0 0,9 0-86 0 0,12-3-60 0 0,1 1-1 0 0,-1 1 0 0 0,1 1 1 0 0,0 0-1 0 0,-15 6 0 0 0,9-1-47 0 0,0 0-1 0 0,-1-2 0 0 0,0 0 1 0 0,-28 4-1 0 0,26-6 117 0 0,-39 14-1 0 0,41-12-15 0 0,5-1 69 0 0,0-2 0 0 0,-32 4 0 0 0,19-5 150 0 0,-48-4 0 0 0,47 0-142 0 0,-50 4-1 0 0,55 2-111 0 0,-39 11-1 0 0,41-9-10 0 0,-1-1 0 0 0,-26 3-1 0 0,44-9-73 0 0,1 0 1 0 0,-1-1-1 0 0,1 1 0 0 0,0-1 0 0 0,-1 0 1 0 0,-4-2-1 0 0,4 1 4 0 0,-1 0 0 0 0,1 1 0 0 0,-12-1 0 0 0,-16 4 77 0 0,0 2 1 0 0,0 1 0 0 0,-65 18-1 0 0,-26 2 212 0 0,123-25-328 0 0,-99 23 248 0 0,9-2-109 0 0,43-13-57 0 0,9 0 119 0 0,-1-2-1 0 0,-47 1 0 0 0,-4 4 125 0 0,81-11-312 0 0,4 0 36 0 0,1 0 0 0 0,0 0 0 0 0,-1 0 0 0 0,-7-3 0 0 0,13 3-45 0 0,-1-1 0 0 0,0 1 0 0 0,0-1 0 0 0,0 0 0 0 0,1 0 0 0 0,-1 1 0 0 0,1-1 0 0 0,-1 0 0 0 0,0-1 0 0 0,1 1 0 0 0,0 0 0 0 0,-1 0 0 0 0,1-1 0 0 0,0 1 0 0 0,-1-1 0 0 0,1 1 0 0 0,0-1-1 0 0,-1-2 1 0 0,-3-4 49 0 0,0 0 0 0 0,-1 0 0 0 0,-6-7-1 0 0,-14-21 81 0 0,7 4-52 0 0,8 16-12 0 0,1-1 0 0 0,-13-30 0 0 0,-5-46 17 0 0,21 72-77 0 0,-2 0 0 0 0,-17-34 0 0 0,14 33 16 0 0,-15-41 0 0 0,19 40-39 0 0,-2-3 31 0 0,2-1-1 0 0,1 0 1 0 0,0 0 0 0 0,-2-34-1 0 0,6 31 2 0 0,-2 0-1 0 0,-15-50 0 0 0,11 53-9 0 0,3-2 0 0 0,0 1-1 0 0,-2-32 1 0 0,-3-110 48 0 0,9 158-64 0 0,0 1 0 0 0,-1-1-1 0 0,-7-19 1 0 0,6 20 2 0 0,0 0 1 0 0,1 0-1 0 0,0-1 0 0 0,-1-13 1 0 0,4 6 6 0 0,1 0 0 0 0,0 0 1 0 0,9-38-1 0 0,-6 35-4 0 0,0 0 1 0 0,0-31-1 0 0,-5 40-5 0 0,1 0 0 0 0,1 0 0 0 0,0 0 0 0 0,0 0 0 0 0,2 0 0 0 0,-1 1 0 0 0,2-1 0 0 0,-1 1 0 0 0,2 0 0 0 0,6-14 0 0 0,-10 24 0 0 0,8-12 0 0 0,-1-1 0 0 0,0-1 0 0 0,-1 1 0 0 0,0-1 0 0 0,-2-1 0 0 0,0 1 0 0 0,4-22 0 0 0,-8 26 0 0 0,0 0 0 0 0,1 1 0 0 0,0-1 0 0 0,1 1 0 0 0,1-1 0 0 0,-1 1 0 0 0,2 0 0 0 0,0 0 0 0 0,0 1 0 0 0,1-1 0 0 0,0 1 0 0 0,10-12 0 0 0,-14 20-2 0 0,0 0 1 0 0,0 1-1 0 0,0-1 1 0 0,0 1-1 0 0,0 0 0 0 0,0-1 1 0 0,0 1-1 0 0,0 0 1 0 0,1 0-1 0 0,-1 0 0 0 0,0 0 1 0 0,1 1-1 0 0,-1-1 1 0 0,1 1-1 0 0,-1-1 0 0 0,0 1 1 0 0,1 0-1 0 0,2 0 1 0 0,19-3-22 0 0,-4-4 21 0 0,1 1 1 0 0,0 1-1 0 0,1 1 1 0 0,-1 1-1 0 0,1 1 1 0 0,29 1-1 0 0,-23 4 2 0 0,46 13 0 0 0,-1-1 0 0 0,-17-6 0 0 0,77 22 0 0 0,-112-25 0 0 0,0-1 0 0 0,1-1 0 0 0,28 1 0 0 0,68-2 0 0 0,-20-2 0 0 0,-4 5 0 0 0,-50-1 0 0 0,57 10 0 0 0,-82-12 0 0 0,0-1 0 0 0,23 0 0 0 0,-14-1 0 0 0,3 0 0 0 0,28 3 0 0 0,-43-2 0 0 0,28-1 0 0 0,-30-2 0 0 0,1 2 0 0 0,19 2 0 0 0,-7 0 0 0 0,-1-1 0 0 0,1-2 0 0 0,34-3 0 0 0,40 2 0 0 0,-74 4 0 0 0,1 1 0 0 0,34 11 0 0 0,0-1 0 0 0,-23-4 0 0 0,-1 2 0 0 0,59 26 0 0 0,-79-30 0 0 0,0 0 0 0 0,-1 1 0 0 0,-1 1 0 0 0,1 1 0 0 0,-2 0 0 0 0,21 19 0 0 0,-30-23 0 0 0,-1-1 0 0 0,-1 1 0 0 0,1 0 0 0 0,-1 0 0 0 0,0 1 0 0 0,-1-1 0 0 0,4 13 0 0 0,-2-7 0 0 0,12 22 0 0 0,-7-18 0 0 0,-1 1 0 0 0,0 1 0 0 0,-1-1 0 0 0,-1 2 0 0 0,-1-1 0 0 0,-1 1 0 0 0,4 24 0 0 0,-6-31-5 0 0,0 0-1 0 0,1 0 1 0 0,1 0 0 0 0,6 12 0 0 0,-6-15 0 0 0,-1 0 0 0 0,0 1 1 0 0,0-1-1 0 0,-1 1 0 0 0,-1 0 0 0 0,0 0 1 0 0,2 16-1 0 0,-4-3 5 0 0,-1 30 0 0 0,9 62 0 0 0,12 97 0 0 0,-18-201 0 0 0,-2 0 0 0 0,1 0 0 0 0,-2 0 0 0 0,1 0 0 0 0,-2 0 0 0 0,1 0 0 0 0,-5 14 0 0 0,-1-8-60 0 0,-1-1 1 0 0,-17 29-1 0 0,-8 14-349 0 0,1 27-2030 0 0,15-26-3571 0 0,0 9-1881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08:48.577"/>
    </inkml:context>
    <inkml:brush xml:id="br0">
      <inkml:brushProperty name="width" value="0.1" units="cm"/>
      <inkml:brushProperty name="height" value="0.1" units="cm"/>
      <inkml:brushProperty name="color" value="#F4F91B"/>
    </inkml:brush>
  </inkml:definitions>
  <inkml:trace contextRef="#ctx0" brushRef="#br0">2959 139 919 0 0,'7'-24'39'0'0,"-4"13"1890"0"0,-11 27-1093 0 0,8-15-842 0 0,-1-1-1 0 0,1 0 0 0 0,0 1 1 0 0,0-1-1 0 0,-1 1 0 0 0,1-1 1 0 0,0 0-1 0 0,0 1 0 0 0,-1-1 1 0 0,1 0-1 0 0,-1 1 0 0 0,1-1 1 0 0,0 0-1 0 0,-1 1 0 0 0,1-1 1 0 0,0 0-1 0 0,-1 0 0 0 0,1 0 1 0 0,-1 1-1 0 0,1-1 0 0 0,-1 0 1 0 0,1 0-1 0 0,-1 0 0 0 0,1 0 1 0 0,-1 0-1 0 0,1 0 0 0 0,-1 0 1 0 0,1 0-1 0 0,0 0 0 0 0,-1 0 1 0 0,1 0-1 0 0,-1 0 0 0 0,1 0 1 0 0,-1 0-1 0 0,1 0 0 0 0,-1-1 1 0 0,1 1-1 0 0,-1 0 0 0 0,1 0 0 0 0,0-1 1 0 0,-1 1-1 0 0,1 0 0 0 0,0 0 1 0 0,-1-1-1 0 0,1 1 0 0 0,-1-1 1 0 0,-20-22 862 0 0,13 13-63 0 0,4 7-573 0 0,0 1 0 0 0,0-1-1 0 0,0 1 1 0 0,0-1-1 0 0,0 1 1 0 0,-1 0-1 0 0,1 0 1 0 0,-1 1-1 0 0,1 0 1 0 0,-1 0-1 0 0,0 0 1 0 0,1 0 0 0 0,-1 0-1 0 0,0 1 1 0 0,0 0-1 0 0,0 0 1 0 0,-6 1-1 0 0,-5 1-105 0 0,0 1-1 0 0,0 0 0 0 0,-29 10 1 0 0,25-5-33 0 0,-1-1 0 0 0,0-1 1 0 0,0-1-1 0 0,0-1 0 0 0,-42 3 1 0 0,0-7 743 0 0,0 3 0 0 0,-83 15 1 0 0,111-13-638 0 0,-1-1 0 0 0,0-2 0 0 0,-38-2 0 0 0,-109-15 528 0 0,103 7-350 0 0,-195 6 803 0 0,162 6-874 0 0,34-7-66 0 0,-116-18 1 0 0,93 8-177 0 0,-173-25 129 0 0,97 14-135 0 0,-48-6-38 0 0,173 26-463 0 0,-1 3 0 0 0,-68 5 0 0 0,35 6-3266 0 0,-3 2-1188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08:57.238"/>
    </inkml:context>
    <inkml:brush xml:id="br0">
      <inkml:brushProperty name="width" value="0.1" units="cm"/>
      <inkml:brushProperty name="height" value="0.1" units="cm"/>
      <inkml:brushProperty name="color" value="#F4F91B"/>
    </inkml:brush>
  </inkml:definitions>
  <inkml:trace contextRef="#ctx0" brushRef="#br0">1028 87 455 0 0,'-7'-3'502'0'0,"-1"1"0"0"0,1 0 0 0 0,0 1 0 0 0,-1 0 0 0 0,0 0-1 0 0,1 0 1 0 0,-1 1 0 0 0,-14 2 0 0 0,-17-2-67 0 0,-135-19 2261 0 0,91 12-1234 0 0,58 5-1156 0 0,-2 2-132 0 0,-1 2 0 0 0,1 0 0 0 0,0 2 0 0 0,0 1 0 0 0,-34 10 0 0 0,-23 5 206 0 0,65-16-192 0 0,0 0 0 0 0,0-2 0 0 0,0 0 0 0 0,0-1 0 0 0,0-1 0 0 0,0-1 0 0 0,-26-4 0 0 0,28-1 156 0 0,17 6-305 0 0,0 0 1 0 0,-1-1 0 0 0,1 1-1 0 0,-1 0 1 0 0,1 0 0 0 0,-1 0-1 0 0,1 0 1 0 0,-1 0 0 0 0,1-1-1 0 0,0 1 1 0 0,-1 0 0 0 0,1 0-1 0 0,0-1 1 0 0,-1 1 0 0 0,1 0-1 0 0,0-1 1 0 0,-1 1 0 0 0,1 0-1 0 0,0-1 1 0 0,-1 1 0 0 0,1 0-1 0 0,0-1 1 0 0,0 1 0 0 0,0-1 0 0 0,-1 1-1 0 0,1-1 1 0 0,0 1 0 0 0,0 0-1 0 0,0-1 1 0 0,0 0 0 0 0,25 8 690 0 0,-4-2-597 0 0,0-2 0 0 0,1 0 0 0 0,-1-1 0 0 0,0-2 0 0 0,0 0 0 0 0,1-1 0 0 0,38-7 0 0 0,-11 1-34 0 0,1 2 0 0 0,0 3-1 0 0,77 5 1 0 0,-32 4-27 0 0,96 9 359 0 0,-61 9-28 0 0,-89-15-335 0 0,0-3 0 0 0,80 6-1 0 0,-32-7-53 0 0,0 1 47 0 0,89-4 56 0 0,-168-2-109 0 0,-8 0-4 0 0,1-1 1 0 0,-1 0 0 0 0,0 0-1 0 0,0 0 1 0 0,0 0-1 0 0,0 0 1 0 0,0 0-1 0 0,1-1 1 0 0,2 0 0 0 0,-27-8 80 0 0,-40 2-36 0 0,-113 2 1 0 0,-63 21 32 0 0,139-11 28 0 0,-182-14-1 0 0,-49 10 163 0 0,256 1-251 0 0,-191-13 235 0 0,246 8-264 0 0,18 3 15 0 0,0 0 0 0 0,0-1 0 0 0,1 1 0 0 0,-1 0 0 0 0,0 0 0 0 0,0-1 0 0 0,0 1 0 0 0,0 0 0 0 0,1-1 0 0 0,-1 1 0 0 0,0-1 0 0 0,0 1 0 0 0,1-1 0 0 0,-1 1 0 0 0,0-1 0 0 0,1 1 0 0 0,-2-2 0 0 0,2 2-5 0 0,1-1 1 0 0,-1 1 0 0 0,0 0-1 0 0,0 0 1 0 0,1-1 0 0 0,-1 1-1 0 0,0 0 1 0 0,0 0 0 0 0,1 0 0 0 0,-1 0-1 0 0,0-1 1 0 0,0 1 0 0 0,1 0-1 0 0,-1 0 1 0 0,0 0 0 0 0,1 0 0 0 0,-1 0-1 0 0,0 0 1 0 0,1 0 0 0 0,-1 0-1 0 0,0 0 1 0 0,1 0 0 0 0,-1 0-1 0 0,0 0 1 0 0,1 0 0 0 0,-1 0 0 0 0,0 0-1 0 0,1 0 1 0 0,-1 0 0 0 0,14 3-12 0 0,-13-3 22 0 0,25 2 10 0 0,0-1 1 0 0,0-1 0 0 0,38-5-1 0 0,78-18 64 0 0,-132 21-87 0 0,81-18 9 0 0,53-9 25 0 0,-116 26-28 0 0,0 0-1 0 0,-1 2 0 0 0,38 3 0 0 0,20 3-5 0 0,-1-3 0 0 0,136-14 0 0 0,-208 10 1 0 0,8-1 12 0 0,0 1-1 0 0,1 1 1 0 0,-1 1 0 0 0,40 4-1 0 0,-55-3-12 0 0,0 0 0 0 0,0-1 0 0 0,0 0 0 0 0,8-1 0 0 0,-8 0 0 0 0,-1 1 0 0 0,1 0 0 0 0,0 0 0 0 0,0 0 0 0 0,7 2 0 0 0,34 5 0 0 0,-45-5 0 0 0,-21 1 0 0 0,10-3 7 0 0,0 0-1 0 0,0 0 0 0 0,1-1 1 0 0,-11-3-1 0 0,-6 0 16 0 0,-35 0 177 0 0,-109 7 0 0 0,20 0-53 0 0,-260-6 222 0 0,154 10 85 0 0,154 3-375 0 0,27-1-39 0 0,59-8-39 0 0,-26 7 0 0 0,38-8 0 0 0,0 1 0 0 0,1 0 0 0 0,-1 0 0 0 0,1 1 0 0 0,0-1 0 0 0,-1 1 0 0 0,1-1 0 0 0,0 1 0 0 0,0 0 0 0 0,0 0 0 0 0,0 1 0 0 0,0-1 0 0 0,-4 5 0 0 0,7-7 0 0 0,0 0 0 0 0,0 1 0 0 0,0-1 0 0 0,-1 0 0 0 0,1 0 0 0 0,0 1 0 0 0,0-1 0 0 0,0 0 0 0 0,0 0 0 0 0,0 1 0 0 0,0-1 0 0 0,0 0 0 0 0,0 0 0 0 0,0 1 0 0 0,0-1 0 0 0,0 0 0 0 0,0 1 0 0 0,0-1 0 0 0,0 0 0 0 0,0 0 0 0 0,0 1 0 0 0,0-1 0 0 0,0 0 0 0 0,0 0 0 0 0,0 1 0 0 0,0-1 0 0 0,0 0 0 0 0,1 0 0 0 0,-1 1 0 0 0,0-1 0 0 0,0 0 0 0 0,0 0 0 0 0,0 0 0 0 0,1 1 0 0 0,-1-1 0 0 0,0 0 0 0 0,0 0 0 0 0,0 0 0 0 0,1 0 0 0 0,-1 1 0 0 0,17 4 0 0 0,20-3 0 0 0,-37-2 0 0 0,122-6 20 0 0,157-27 0 0 0,10-2 4 0 0,-183 28-24 0 0,253-29 0 0 0,-349 35 0 0 0,44-10 0 0 0,1 3 0 0 0,65-1 0 0 0,-103 8-2 0 0,17 1 6 0 0,-25 1-11 0 0,-13 0-14 0 0,-2 1-105 0 0,1 0 1 0 0,-1 0-1 0 0,1 0 1 0 0,0 0-1 0 0,-10 7 1 0 0,4-3-978 0 0,-19 12-5783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08:32.138"/>
    </inkml:context>
    <inkml:brush xml:id="br0">
      <inkml:brushProperty name="width" value="0.1" units="cm"/>
      <inkml:brushProperty name="height" value="0.1" units="cm"/>
      <inkml:brushProperty name="color" value="#F4F91B"/>
    </inkml:brush>
  </inkml:definitions>
  <inkml:trace contextRef="#ctx0" brushRef="#br0">1375 70 2471 0 0,'-21'2'809'0'0,"18"-1"-760"0"0,0-1 1 0 0,1 1-1 0 0,-1-1 1 0 0,1 0-1 0 0,-1 0 0 0 0,0 0 1 0 0,1 0-1 0 0,-1 0 1 0 0,1-1-1 0 0,-1 1 1 0 0,0-1-1 0 0,1 0 1 0 0,-1 1-1 0 0,1-1 1 0 0,0 0-1 0 0,-1-1 1 0 0,-2-1-1 0 0,-14-16 966 0 0,18 17-915 0 0,-1 1 0 0 0,1-1 0 0 0,0 0 0 0 0,0 1 0 0 0,-1 0-1 0 0,1-1 1 0 0,-1 1 0 0 0,1 0 0 0 0,-1-1 0 0 0,0 1 0 0 0,1 0 0 0 0,-1 0-1 0 0,0 0 1 0 0,0 0 0 0 0,0 1 0 0 0,0-1 0 0 0,1 1 0 0 0,-1-1 0 0 0,0 1-1 0 0,0-1 1 0 0,-3 1 0 0 0,-7-1 89 0 0,0 0-1 0 0,-14-3 0 0 0,-5-1 480 0 0,0 0 282 0 0,22 3-745 0 0,0 0 0 0 0,0 1 1 0 0,0 0-1 0 0,-11 1 0 0 0,-177 29 921 0 0,14-1 156 0 0,-48-21 138 0 0,94-6-905 0 0,-5 9-245 0 0,118-7-303 0 0,0 1 0 0 0,0 2 0 0 0,-42 15-1 0 0,41-10-834 0 0,0-3-280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08:33.885"/>
    </inkml:context>
    <inkml:brush xml:id="br0">
      <inkml:brushProperty name="width" value="0.1" units="cm"/>
      <inkml:brushProperty name="height" value="0.1" units="cm"/>
      <inkml:brushProperty name="color" value="#F4F91B"/>
    </inkml:brush>
  </inkml:definitions>
  <inkml:trace contextRef="#ctx0" brushRef="#br0">1919 212 3167 0 0,'2'-7'244'0'0,"-1"-1"-1"0"0,1 1 0 0 0,-1-1 0 0 0,0 0 0 0 0,-1 1 0 0 0,0-1 0 0 0,-1-12 0 0 0,0 16-151 0 0,1 1-1 0 0,-1 0 0 0 0,0 0 1 0 0,-1 0-1 0 0,1 0 0 0 0,0 0 1 0 0,-1 1-1 0 0,0-1 0 0 0,1 0 1 0 0,-1 1-1 0 0,0-1 0 0 0,-1 1 1 0 0,1-1-1 0 0,0 1 0 0 0,-1 0 0 0 0,1 0 1 0 0,-1 0-1 0 0,0 0 0 0 0,1 1 1 0 0,-6-3-1 0 0,5 2 11 0 0,-1 1 1 0 0,0 0-1 0 0,0-1 0 0 0,0 1 0 0 0,0 1 0 0 0,0-1 1 0 0,0 0-1 0 0,-1 1 0 0 0,1 0 0 0 0,0 0 1 0 0,0 0-1 0 0,0 1 0 0 0,0-1 0 0 0,-6 3 0 0 0,-5 1 112 0 0,0 1-1 0 0,-23 12 1 0 0,26-11-102 0 0,-1 0 1 0 0,0-1-1 0 0,-15 4 1 0 0,10-6 211 0 0,0-1 0 0 0,0-1 1 0 0,0-1-1 0 0,0-1 0 0 0,-22-3 0 0 0,7 1 27 0 0,-70-11 466 0 0,7 0-249 0 0,-20 7-230 0 0,62 5-170 0 0,1-2-1 0 0,0-3 1 0 0,-55-13-1 0 0,47 3-39 0 0,-2 3 0 0 0,0 2 0 0 0,0 4 0 0 0,-1 2 0 0 0,0 3 0 0 0,-71 5 0 0 0,34 9-717 0 0,-171 41 0 0 0,224-39-665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08:35.100"/>
    </inkml:context>
    <inkml:brush xml:id="br0">
      <inkml:brushProperty name="width" value="0.1" units="cm"/>
      <inkml:brushProperty name="height" value="0.1" units="cm"/>
      <inkml:brushProperty name="color" value="#F4F91B"/>
    </inkml:brush>
  </inkml:definitions>
  <inkml:trace contextRef="#ctx0" brushRef="#br0">3890 155 5039 0 0,'-213'-65'3318'0'0,"-43"-10"246"0"0,230 70-3260 0 0,0 1 0 0 0,0 1 0 0 0,-1 1-1 0 0,1 1 1 0 0,-51 6 0 0 0,63-3-385 0 0,0 1 0 0 0,0 0-1 0 0,0 1 1 0 0,0 0 0 0 0,1 1-1 0 0,-1 1 1 0 0,1 0 0 0 0,0 1 0 0 0,1 0-1 0 0,0 1 1 0 0,0 0 0 0 0,-14 14-1 0 0,5-1-4478 0 0</inkml:trace>
  <inkml:trace contextRef="#ctx0" brushRef="#br0" timeOffset="1">2543 283 3623 0 0,'1'-1'22'0'0,"-1"0"-1"0"0,0 0 0 0 0,0 1 0 0 0,0-1 0 0 0,0 0 0 0 0,1 0 0 0 0,-1 0 0 0 0,0 0 0 0 0,0 0 1 0 0,-1 0-1 0 0,1 0 0 0 0,0 1 0 0 0,0-3 0 0 0,-1 3-11 0 0,1 0-1 0 0,0-1 1 0 0,0 1 0 0 0,0 0-1 0 0,-1 0 1 0 0,1 0 0 0 0,0-1 0 0 0,0 1-1 0 0,-1 0 1 0 0,1 0 0 0 0,0 0-1 0 0,0 0 1 0 0,-1 0 0 0 0,1 0 0 0 0,0-1-1 0 0,0 1 1 0 0,-1 0 0 0 0,1 0-1 0 0,0 0 1 0 0,0 0 0 0 0,-1 0 0 0 0,1 0-1 0 0,0 0 1 0 0,-1 0 0 0 0,1 0-1 0 0,0 0 1 0 0,0 0 0 0 0,-1 1-1 0 0,-24 11 336 0 0,16-6-355 0 0,-25 12 113 0 0,-1-2-1 0 0,0-1 1 0 0,-1-1-1 0 0,0-2 1 0 0,-1-2-1 0 0,-45 7 1 0 0,-26-3 1036 0 0,-237 24 1780 0 0,250-31-2503 0 0,-279 8 947 0 0,-21-39 265 0 0,94 4-841 0 0,218 17-672 0 0,1 4 1 0 0,-117 16 0 0 0,46 13-4081 0 0,81-11-291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08:36.236"/>
    </inkml:context>
    <inkml:brush xml:id="br0">
      <inkml:brushProperty name="width" value="0.1" units="cm"/>
      <inkml:brushProperty name="height" value="0.1" units="cm"/>
      <inkml:brushProperty name="color" value="#F4F91B"/>
    </inkml:brush>
  </inkml:definitions>
  <inkml:trace contextRef="#ctx0" brushRef="#br0">898 68 919 0 0,'1'-13'219'0'0,"-1"9"217"0"0,0 0 0 0 0,1 0-1 0 0,-2 0 1 0 0,1 0 0 0 0,0 0 0 0 0,-1 0 0 0 0,0 0 0 0 0,0 0 0 0 0,-2-6 0 0 0,2 9-281 0 0,0 0 1 0 0,0 0 0 0 0,0 0-1 0 0,0 1 1 0 0,0-1 0 0 0,0 1-1 0 0,0-1 1 0 0,0 0 0 0 0,0 1-1 0 0,0 0 1 0 0,0-1 0 0 0,0 1-1 0 0,0 0 1 0 0,-1-1 0 0 0,1 1-1 0 0,0 0 1 0 0,0 0 0 0 0,0 0-1 0 0,-3 0 1 0 0,-29 2 839 0 0,25-1-697 0 0,-191 23 2102 0 0,-79-7-1259 0 0,104-11-1003 0 0,150-4-567 0 0,1 2 0 0 0,0 0 0 0 0,-37 13 0 0 0,14-2-3886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08:37.548"/>
    </inkml:context>
    <inkml:brush xml:id="br0">
      <inkml:brushProperty name="width" value="0.1" units="cm"/>
      <inkml:brushProperty name="height" value="0.1" units="cm"/>
      <inkml:brushProperty name="color" value="#F4F91B"/>
    </inkml:brush>
  </inkml:definitions>
  <inkml:trace contextRef="#ctx0" brushRef="#br0">4543 102 2759 0 0,'-2'-1'274'0'0,"1"-1"-1"0"0,-1 1 1 0 0,1 0-1 0 0,-1-1 1 0 0,0 1-1 0 0,0 0 0 0 0,1 0 1 0 0,-1 0-1 0 0,0 0 1 0 0,0 1-1 0 0,0-1 1 0 0,0 0-1 0 0,-3 0 0 0 0,-11-1-122 0 0,-1 0-1 0 0,1 0 0 0 0,0 2 1 0 0,-1 0-1 0 0,1 1 0 0 0,-31 5 0 0 0,-8 1 50 0 0,-151-9 1472 0 0,156 0-1240 0 0,-121-9 856 0 0,-61-2 24 0 0,172 13-948 0 0,-112 13 0 0 0,16 7-192 0 0,76-12-661 0 0,2 3 1 0 0,-101 29 0 0 0,142-28-243 0 0</inkml:trace>
  <inkml:trace contextRef="#ctx0" brushRef="#br0" timeOffset="1">2376 121 1839 0 0,'0'-2'186'0'0,"-1"0"-1"0"0,1-1 0 0 0,-1 1 1 0 0,0 0-1 0 0,0 0 0 0 0,0 0 1 0 0,0 0-1 0 0,0 0 0 0 0,-1 1 1 0 0,1-1-1 0 0,0 0 0 0 0,-1 0 1 0 0,1 1-1 0 0,-1-1 0 0 0,0 1 1 0 0,0 0-1 0 0,-2-3 0 0 0,-37-21 1694 0 0,38 24-1878 0 0,-15-7 432 0 0,0 1-1 0 0,-1 1 0 0 0,1 0 0 0 0,-36-4 0 0 0,24 4-121 0 0,-8-1 163 0 0,-1 2 0 0 0,-64 0 1 0 0,-80 13 445 0 0,27-1-415 0 0,83-6-311 0 0,-296 15 371 0 0,-26 8-348 0 0,276-23-185 0 0,-143 20 0 0 0,-75 14-585 0 0,260-31-38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1:50.401"/>
    </inkml:context>
    <inkml:brush xml:id="br0">
      <inkml:brushProperty name="width" value="0.1" units="cm"/>
      <inkml:brushProperty name="height" value="0.1" units="cm"/>
      <inkml:brushProperty name="color" value="#E71224"/>
    </inkml:brush>
  </inkml:definitions>
  <inkml:trace contextRef="#ctx0" brushRef="#br0">2202 1 7399 0 0,'-19'1'420'0'0,"1"1"0"0"0,-26 6-1 0 0,-1 0 138 0 0,17-5-366 0 0,-5 2 221 0 0,-1-1 1 0 0,1-2-1 0 0,-45-3 0 0 0,40-2 321 0 0,-27-4 257 0 0,0 3 1 0 0,-88 6-1 0 0,-234 33 978 0 0,-438-7-1052 0 0,801-28-926 0 0,-192 10-1362 0 0,197-9 866 0 0,-59 3-5186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08:39.963"/>
    </inkml:context>
    <inkml:brush xml:id="br0">
      <inkml:brushProperty name="width" value="0.1" units="cm"/>
      <inkml:brushProperty name="height" value="0.1" units="cm"/>
      <inkml:brushProperty name="color" value="#F4F91B"/>
    </inkml:brush>
  </inkml:definitions>
  <inkml:trace contextRef="#ctx0" brushRef="#br0">1844 29 3567 0 0,'0'-1'73'0'0,"-1"1"-1"0"0,1-1 1 0 0,0 1-1 0 0,0-1 1 0 0,-1 1-1 0 0,1-1 1 0 0,0 1-1 0 0,-1-1 0 0 0,1 1 1 0 0,0-1-1 0 0,-1 1 1 0 0,1 0-1 0 0,-1-1 1 0 0,1 1-1 0 0,-1 0 0 0 0,1-1 1 0 0,-1 1-1 0 0,1 0 1 0 0,-1 0-1 0 0,1-1 1 0 0,-1 1-1 0 0,1 0 1 0 0,-1 0-1 0 0,1 0 0 0 0,-1 0 1 0 0,0 0-1 0 0,1 0 1 0 0,-1 0-1 0 0,0 0 1 0 0,-20 0 1713 0 0,16 1-1674 0 0,0 0 1 0 0,1 0-1 0 0,-1 1 0 0 0,0 0 0 0 0,1 0 0 0 0,-6 3 0 0 0,7-3-55 0 0,-1 0 0 0 0,0 0 0 0 0,0 0-1 0 0,0-1 1 0 0,0 1 0 0 0,0-1 0 0 0,0 0 0 0 0,0 0 0 0 0,-6 0 0 0 0,-18-1 445 0 0,-10-1 231 0 0,0 2 0 0 0,1 1 0 0 0,-61 12 0 0 0,69-6-611 0 0,0-2 1 0 0,-1-1-1 0 0,0-2 0 0 0,-52 0 0 0 0,-157-11 1845 0 0,136 3-1206 0 0,-114-19 0 0 0,94 3-624 0 0,-66-7 967 0 0,160 26-917 0 0,-1 1 0 0 0,1 1-1 0 0,-1 2 1 0 0,-44 8 0 0 0,-35 20-2379 0 0,54-13-1787 0 0,-5-2-1377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08:42.769"/>
    </inkml:context>
    <inkml:brush xml:id="br0">
      <inkml:brushProperty name="width" value="0.1" units="cm"/>
      <inkml:brushProperty name="height" value="0.1" units="cm"/>
      <inkml:brushProperty name="color" value="#F4F91B"/>
    </inkml:brush>
  </inkml:definitions>
  <inkml:trace contextRef="#ctx0" brushRef="#br0">2172 68 2759 0 0,'0'-2'49'0'0,"0"0"-38"0"0,0 1 1 0 0,0-1 0 0 0,0 1 0 0 0,0-1 0 0 0,1 1-1 0 0,-1 0 1 0 0,0-1 0 0 0,0 1 0 0 0,1 0-1 0 0,-1-1 1 0 0,1 1 0 0 0,0 0 0 0 0,-1-1 0 0 0,1 1-1 0 0,0 0 1 0 0,-1 0 0 0 0,1 0 0 0 0,1-2-1 0 0,23 1 2060 0 0,-17 4-2032 0 0,5 1-116 0 0,-12-5 122 0 0,-7-5 140 0 0,4 4-4 0 0,-1 0 0 0 0,1 1 0 0 0,-1-1 0 0 0,0 1-1 0 0,0-1 1 0 0,0 1 0 0 0,-1 0 0 0 0,1 0 0 0 0,0 1 0 0 0,-1-1-1 0 0,1 1 1 0 0,-1-1 0 0 0,0 1 0 0 0,1 0 0 0 0,-1 0 0 0 0,0 1 0 0 0,0-1-1 0 0,1 1 1 0 0,-1 0 0 0 0,0 0 0 0 0,0 0 0 0 0,0 0 0 0 0,1 1 0 0 0,-1 0-1 0 0,0 0 1 0 0,0 0 0 0 0,-3 1 0 0 0,-56 18 61 0 0,-68 31 0 0 0,106-42-156 0 0,-1-1 0 0 0,1-1 0 0 0,-1-1 0 0 0,-36 4 1 0 0,-109 0 751 0 0,50-5-232 0 0,-94 14 317 0 0,-88 7-36 0 0,290-25-858 0 0,-286 11 573 0 0,-187 20-1057 0 0,407-22-3118 0 0,2 3-1222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08:45.195"/>
    </inkml:context>
    <inkml:brush xml:id="br0">
      <inkml:brushProperty name="width" value="0.1" units="cm"/>
      <inkml:brushProperty name="height" value="0.1" units="cm"/>
      <inkml:brushProperty name="color" value="#F4F91B"/>
    </inkml:brush>
  </inkml:definitions>
  <inkml:trace contextRef="#ctx0" brushRef="#br0">3333 47 2303 0 0,'1'-1'83'0'0,"-1"0"-1"0"0,1-1 0 0 0,-1 1 0 0 0,1 0 0 0 0,-1 0 1 0 0,1 0-1 0 0,0 0 0 0 0,-1 0 0 0 0,1 0 0 0 0,0 0 1 0 0,0 0-1 0 0,0 0 0 0 0,0 0 0 0 0,0 0 0 0 0,0 0 1 0 0,0 0-1 0 0,0 1 0 0 0,0-1 0 0 0,0 1 0 0 0,0-1 1 0 0,0 1-1 0 0,1-1 0 0 0,-1 1 0 0 0,2-1 0 0 0,2-1 103 0 0,-5 0-61 0 0,-1 1-1 0 0,0-1 1 0 0,0 1-1 0 0,0 0 1 0 0,0 0-1 0 0,0-1 1 0 0,0 1-1 0 0,0 0 0 0 0,0 0 1 0 0,0 0-1 0 0,-3-1 1 0 0,3 1 40 0 0,-1 1-1 0 0,0 0 1 0 0,0 0 0 0 0,1 1 0 0 0,-1-1 0 0 0,0 0 0 0 0,0 0-1 0 0,1 1 1 0 0,-1-1 0 0 0,0 1 0 0 0,1 0 0 0 0,-1-1-1 0 0,1 1 1 0 0,-1 0 0 0 0,1 0 0 0 0,-1 0 0 0 0,1 0 0 0 0,-1 0-1 0 0,0 2 1 0 0,-1-1-122 0 0,1-1 0 0 0,0 1 0 0 0,0-1 0 0 0,0 1 0 0 0,-1-1 0 0 0,1 0 0 0 0,-1 0 0 0 0,-2 1 0 0 0,-7 0 191 0 0,-1 0 0 0 0,1-2-1 0 0,-1 1 1 0 0,1-1-1 0 0,-16-3 1 0 0,-62-14 1243 0 0,51 9-992 0 0,7 4-232 0 0,0 1 1 0 0,0 2-1 0 0,0 1 0 0 0,-53 7 0 0 0,19-1-87 0 0,-63 8 81 0 0,84-8-128 0 0,-1-1 0 0 0,0-2-1 0 0,-57-4 1 0 0,-7-7 187 0 0,0 5 0 0 0,-173 18 0 0 0,203-9-169 0 0,0-4 1 0 0,-137-13 0 0 0,-129-2 122 0 0,14 1-146 0 0,275 8-118 0 0,0 2-1 0 0,-1 2 1 0 0,1 3-1 0 0,0 3 0 0 0,-58 12 1 0 0,-106 31-900 0 0,76-12-3610 0 0,46-8-412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09:13.277"/>
    </inkml:context>
    <inkml:brush xml:id="br0">
      <inkml:brushProperty name="width" value="0.1" units="cm"/>
      <inkml:brushProperty name="height" value="0.1" units="cm"/>
      <inkml:brushProperty name="color" value="#F4F91B"/>
    </inkml:brush>
  </inkml:definitions>
  <inkml:trace contextRef="#ctx0" brushRef="#br0">30 103 3511 0 0,'-2'-1'182'0'0,"0"0"0"0"0,0 1-1 0 0,0-1 1 0 0,0 0 0 0 0,0 0-1 0 0,0 0 1 0 0,1 0 0 0 0,-1-1-1 0 0,0 1 1 0 0,1 0 0 0 0,-1-1-1 0 0,1 1 1 0 0,-1-1 0 0 0,1 0-1 0 0,-2-3 1 0 0,3 5-136 0 0,0-1 0 0 0,0 1-1 0 0,1 0 1 0 0,-1-1 0 0 0,0 1 0 0 0,1-1 0 0 0,-1 1-1 0 0,1 0 1 0 0,-1-1 0 0 0,1 1 0 0 0,-1 0 0 0 0,0-1-1 0 0,1 1 1 0 0,-1 0 0 0 0,1 0 0 0 0,-1-1 0 0 0,1 1-1 0 0,0 0 1 0 0,-1 0 0 0 0,1 0 0 0 0,-1 0-1 0 0,1 0 1 0 0,-1 0 0 0 0,1 0 0 0 0,-1 0 0 0 0,2 0-1 0 0,18-1 225 0 0,-18 1-179 0 0,78-4 1272 0 0,0-3 0 0 0,88-19-1 0 0,-13 6-112 0 0,-124 18-1000 0 0,1 2 0 0 0,60 6 0 0 0,56 26 365 0 0,10 2-275 0 0,150-15-153 0 0,-28-3 245 0 0,-196-10-350 0 0,147-9 1 0 0,-10-2 144 0 0,-153 7-186 0 0,73 3 0 0 0,-97-3 64 0 0,-1-2-1 0 0,1-2 0 0 0,-1-2 1 0 0,1-2-1 0 0,-1-2 1 0 0,49-15-1 0 0,-7 6 80 0 0,-65 15-106 0 0,1-2 1 0 0,-1 0-1 0 0,1-2 1 0 0,25-10-1 0 0,-36 13-35 0 0,-9 3-37 0 0,1-1 0 0 0,-1 1 0 0 0,0 0 0 0 0,1-1-1 0 0,-1 1 1 0 0,0-1 0 0 0,1 1 0 0 0,-1-1-1 0 0,0 0 1 0 0,0 0 0 0 0,1 1 0 0 0,-1-1 0 0 0,0 0-1 0 0,0 0 1 0 0,1-2 0 0 0,-4 2 8 0 0,0 0-1 0 0,0 1 1 0 0,0-1 0 0 0,0 0 0 0 0,0 1-1 0 0,0 0 1 0 0,0-1 0 0 0,-1 1 0 0 0,-1 0-1 0 0,1 0-14 0 0,-72-5 71 0 0,-102 7-1 0 0,51 1-27 0 0,-63-12 33 0 0,129 4-50 0 0,1 3-1 0 0,-63 6 1 0 0,-117 23 16 0 0,140-15-39 0 0,-100-2 49 0 0,20-3-38 0 0,-35 21-13 0 0,-95-10 64 0 0,300-18-64 0 0,4 1 0 0 0,0-1 0 0 0,-1 0 0 0 0,1 0 0 0 0,0-1 0 0 0,0 0 0 0 0,0 0 0 0 0,0 0 0 0 0,0 0 0 0 0,-7-4 0 0 0,20 2 0 0 0,5 1 0 0 0,53 0-17 0 0,86 8 0 0 0,-90-1-2 0 0,107-7 0 0 0,435-68 19 0 0,-573 65-89 0 0,1 1 0 0 0,0 1-1 0 0,1 2 1 0 0,-1 2 0 0 0,0 0-1 0 0,41 9 1 0 0,-23 3-262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09:14.524"/>
    </inkml:context>
    <inkml:brush xml:id="br0">
      <inkml:brushProperty name="width" value="0.1" units="cm"/>
      <inkml:brushProperty name="height" value="0.1" units="cm"/>
      <inkml:brushProperty name="color" value="#F4F91B"/>
    </inkml:brush>
  </inkml:definitions>
  <inkml:trace contextRef="#ctx0" brushRef="#br0">0 1 1375 0 0,'15'0'128'0'0,"4"2"-128"0"0,-3-1 0 0 0,-3-1 0 0 0,-3 0 80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09:15.548"/>
    </inkml:context>
    <inkml:brush xml:id="br0">
      <inkml:brushProperty name="width" value="0.1" units="cm"/>
      <inkml:brushProperty name="height" value="0.1" units="cm"/>
      <inkml:brushProperty name="color" value="#F4F91B"/>
    </inkml:brush>
  </inkml:definitions>
  <inkml:trace contextRef="#ctx0" brushRef="#br0">2805 67 2303 0 0,'1'-1'128'0'0,"-1"-1"-1"0"0,1 1 0 0 0,-1 0 0 0 0,0-1 0 0 0,1 1 0 0 0,-1-1 0 0 0,0 0 1 0 0,0 1-1 0 0,0-1 0 0 0,0 1 0 0 0,0-1 0 0 0,0 1 0 0 0,0-1 0 0 0,0 1 0 0 0,-1-1 1 0 0,1 1-1 0 0,-1-1 0 0 0,1 1 0 0 0,-1 0 0 0 0,0-2 0 0 0,-1 1 134 0 0,0 0 1 0 0,0 0-1 0 0,0 0 0 0 0,-1 0 0 0 0,1 0 0 0 0,0 1 0 0 0,-1-1 1 0 0,1 1-1 0 0,-1 0 0 0 0,-3-2 0 0 0,-4 0-130 0 0,1 0-1 0 0,-1 1 1 0 0,0 0-1 0 0,0 0 1 0 0,1 1 0 0 0,-1 0-1 0 0,-18 1 1 0 0,-72 11 85 0 0,74-8-153 0 0,-350 42 670 0 0,73-19 201 0 0,163-16-522 0 0,-191 40 184 0 0,41-4-258 0 0,196-34-214 0 0,38-4 27 0 0,-1-3-1 0 0,-75-1 1 0 0,127-4-128 0 0,-31-4 123 0 0,34 4-101 0 0,-1-1-1 0 0,1 1 1 0 0,0-1-1 0 0,-1 0 1 0 0,1 1 0 0 0,0-1-1 0 0,-1 0 1 0 0,1-1-1 0 0,0 1 1 0 0,0 0 0 0 0,-2-2-1 0 0,3 3-29 0 0,1-1-1 0 0,0 1 1 0 0,0 0 0 0 0,-1-1-1 0 0,1 1 1 0 0,0 0-1 0 0,0-1 1 0 0,-1 1-1 0 0,1 0 1 0 0,0-1 0 0 0,0 1-1 0 0,0 0 1 0 0,0-1-1 0 0,0 1 1 0 0,0-1-1 0 0,-1 1 1 0 0,1 0 0 0 0,0-1-1 0 0,0 1 1 0 0,0-1-1 0 0,0 1 1 0 0,0 0-1 0 0,0-1 1 0 0,1 1 0 0 0,-1-1-1 0 0,0 1 1 0 0,0 0-1 0 0,0-1 1 0 0,0 1-1 0 0,0 0 1 0 0,1-1 0 0 0,11-10 242 0 0,17-2 1 0 0,-2 6-195 0 0,0 1 1 0 0,0 1 0 0 0,28-1 0 0 0,85 1 150 0 0,42 18 83 0 0,-60-3-189 0 0,-11-4-45 0 0,186 15 146 0 0,-252-16-198 0 0,390 29 466 0 0,-298-28-183 0 0,179 31-1 0 0,-252-27-280 0 0,11-3 14 0 0,107-4-1 0 0,-118-3-15 0 0,26 1 44 0 0,91-3 29 0 0,-178 2-68 0 0,23-3 32 0 0,-26 3-46 0 0,1 0 1 0 0,0-1-1 0 0,0 1 0 0 0,-1 0 1 0 0,1 0-1 0 0,0 0 0 0 0,-1-1 0 0 0,1 1 1 0 0,0 0-1 0 0,-1-1 0 0 0,1 1 0 0 0,0 0 1 0 0,-1-1-1 0 0,1 1 0 0 0,-1-1 1 0 0,1 1-1 0 0,-1-1 0 0 0,1 1 0 0 0,-1-1 1 0 0,1 1-1 0 0,-1-1 0 0 0,1 0 1 0 0,-1 1-1 0 0,0-1 0 0 0,1 0 0 0 0,-1 1 1 0 0,0-2-1 0 0,0 1 3 0 0,0 0 0 0 0,-1 0 0 0 0,0 0 0 0 0,1 0 0 0 0,-1 0 0 0 0,1 0 1 0 0,-1 0-1 0 0,0 0 0 0 0,0 0 0 0 0,0 1 0 0 0,1-1 0 0 0,-1 0 0 0 0,0 1 0 0 0,0-1 0 0 0,0 1 0 0 0,0-1 1 0 0,0 1-1 0 0,0-1 0 0 0,0 1 0 0 0,-2-1 0 0 0,-22-7 24 0 0,-16-3-13 0 0,-92-17 21 0 0,-113 1-8 0 0,-34-5 6 0 0,-4 11 153 0 0,-1 24 19 0 0,26-2-62 0 0,-69 3 30 0 0,-24-4-3 0 0,15 0-11 0 0,105 20-107 0 0,67-5-44 0 0,4 1 132 0 0,80-1-1167 0 0,4 7-3464 0 0,17 3-1107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06:54.480"/>
    </inkml:context>
    <inkml:brush xml:id="br0">
      <inkml:brushProperty name="width" value="0.1" units="cm"/>
      <inkml:brushProperty name="height" value="0.1" units="cm"/>
      <inkml:brushProperty name="color" value="#F4F91B"/>
    </inkml:brush>
  </inkml:definitions>
  <inkml:trace contextRef="#ctx0" brushRef="#br0">1610 57 79 0 0,'4'4'208'0'0,"0"-1"0"0"0,0 1-1 0 0,1-1 1 0 0,-1 0-1 0 0,1 0 1 0 0,0-1-1 0 0,-1 0 1 0 0,1 1 0 0 0,0-1-1 0 0,1-1 1 0 0,-1 1-1 0 0,0-1 1 0 0,0 0-1 0 0,1 0 1 0 0,-1-1 0 0 0,0 1-1 0 0,1-1 1 0 0,-1 0-1 0 0,1-1 1 0 0,-1 1-1 0 0,0-1 1 0 0,1 0 0 0 0,-1 0-1 0 0,6-3 1 0 0,-6 2 83 0 0,1 1 0 0 0,-1-1 0 0 0,1 1 0 0 0,0 0 1 0 0,-1 1-1 0 0,1-1 0 0 0,6 1 0 0 0,-8 0-117 0 0,10-1 505 0 0,-14 1-662 0 0,0 0 0 0 0,1-1 0 0 0,-1 1-1 0 0,0-1 1 0 0,1 1 0 0 0,-1 0 0 0 0,0-1 0 0 0,1 1 0 0 0,-1-1 0 0 0,0 1-1 0 0,0-1 1 0 0,0 1 0 0 0,1-1 0 0 0,-1 1 0 0 0,0-1 0 0 0,0 1 0 0 0,0-1-1 0 0,0 1 1 0 0,0-1 0 0 0,0 1 0 0 0,0-1 0 0 0,0 1 0 0 0,0-1 0 0 0,0 1-1 0 0,0-1 1 0 0,-1 1 0 0 0,1-1 0 0 0,0 1 0 0 0,0-1 0 0 0,0 1 0 0 0,-1-1-1 0 0,1 0 1 0 0,-2-3 204 0 0,0-1 0 0 0,0 1 0 0 0,0-1 0 0 0,0 1 0 0 0,-1 0-1 0 0,0 0 1 0 0,1 0 0 0 0,-2 1 0 0 0,1-1 0 0 0,-5-4 0 0 0,-1 5-105 0 0,0 1 0 0 0,0 0 1 0 0,1 1-1 0 0,-1 0 0 0 0,0 0 1 0 0,0 1-1 0 0,-11 1 0 0 0,-19 3 275 0 0,-59 16-1 0 0,5-1-309 0 0,40-10 203 0 0,-1-3 1 0 0,0-2 0 0 0,-102-6-1 0 0,117-1-205 0 0,-130-18 458 0 0,88 7-209 0 0,-1 4 0 0 0,-157 1 0 0 0,161 9-219 0 0,-46 3-21 0 0,101-1-87 0 0,0 1 0 0 0,0 1 0 0 0,-31 10-1 0 0,-121 51-1913 0 0,135-48-3246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06:55.819"/>
    </inkml:context>
    <inkml:brush xml:id="br0">
      <inkml:brushProperty name="width" value="0.1" units="cm"/>
      <inkml:brushProperty name="height" value="0.1" units="cm"/>
      <inkml:brushProperty name="color" value="#F4F91B"/>
    </inkml:brush>
  </inkml:definitions>
  <inkml:trace contextRef="#ctx0" brushRef="#br0">2524 219 3767 0 0,'-28'-9'434'0'0,"-243"-42"3527"0"0,236 44-3338 0 0,-209-47 1767 0 0,213 47-2370 0 0,1 1 1 0 0,-59-3-1 0 0,24 11-3263 0 0,33 2-191 0 0</inkml:trace>
  <inkml:trace contextRef="#ctx0" brushRef="#br0" timeOffset="1">1145 152 2303 0 0,'0'-2'196'0'0,"0"0"0"0"0,1 0 0 0 0,-1 1 0 0 0,0-1 0 0 0,0 0 0 0 0,0 0 0 0 0,0 0 0 0 0,-1 0 0 0 0,1 0 0 0 0,0 0 0 0 0,-1 0 0 0 0,1 1 0 0 0,-1-1 0 0 0,0 0 0 0 0,1 0 0 0 0,-3-2 0 0 0,1 1-57 0 0,0 0-1 0 0,0 0 1 0 0,-1 0-1 0 0,0 0 1 0 0,0 1-1 0 0,1-1 1 0 0,-7-3-1 0 0,-2-1 80 0 0,-1 1-1 0 0,1 0 0 0 0,-24-8 1 0 0,2 4 521 0 0,0 1 0 0 0,0 2 0 0 0,-42-4 0 0 0,-104 0 773 0 0,146 9-1307 0 0,-56-2 187 0 0,-182-1 642 0 0,239 7-1193 0 0,0 2 0 0 0,0 0-1 0 0,0 3 1 0 0,1 0-1 0 0,0 2 1 0 0,-40 17 0 0 0,34-9-1071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06:56.767"/>
    </inkml:context>
    <inkml:brush xml:id="br0">
      <inkml:brushProperty name="width" value="0.1" units="cm"/>
      <inkml:brushProperty name="height" value="0.1" units="cm"/>
      <inkml:brushProperty name="color" value="#F4F91B"/>
    </inkml:brush>
  </inkml:definitions>
  <inkml:trace contextRef="#ctx0" brushRef="#br0">564 26 919 0 0,'0'-2'342'0'0,"-1"0"0"0"0,0 0 0 0 0,1-1 0 0 0,-1 1 0 0 0,-1 0 0 0 0,1 0 0 0 0,-2-3 0 0 0,2 4-279 0 0,1 1 0 0 0,0 0 0 0 0,-1-1-1 0 0,1 1 1 0 0,0 0 0 0 0,-1-1-1 0 0,1 1 1 0 0,-1 0 0 0 0,1-1-1 0 0,-1 1 1 0 0,1 0 0 0 0,0 0 0 0 0,-1 0-1 0 0,1-1 1 0 0,-1 1 0 0 0,1 0-1 0 0,-1 0 1 0 0,1 0 0 0 0,-1 0-1 0 0,0 0 1 0 0,1 0 0 0 0,-1 0-1 0 0,1 0 1 0 0,-1 0 0 0 0,1 0 0 0 0,-1 0-1 0 0,1 0 1 0 0,-1 0 0 0 0,1 1-1 0 0,-1-1 1 0 0,1 0 0 0 0,-1 0-1 0 0,1 0 1 0 0,0 1 0 0 0,-1-1 0 0 0,1 0-1 0 0,-1 1 1 0 0,1-1 0 0 0,0 0-1 0 0,-1 1 1 0 0,1-1 0 0 0,-1 1-1 0 0,-8 12 13 0 0,9-13-65 0 0,0 1 0 0 0,0-1 0 0 0,-1 1 0 0 0,1-1 1 0 0,0 1-1 0 0,-1-1 0 0 0,1 1 0 0 0,0-1 0 0 0,-1 1 1 0 0,1-1-1 0 0,-1 1 0 0 0,1-1 0 0 0,-1 0 0 0 0,1 1 1 0 0,-1-1-1 0 0,1 0 0 0 0,-1 1 0 0 0,1-1 0 0 0,-1 0 0 0 0,1 0 1 0 0,-1 0-1 0 0,0 1 0 0 0,1-1 0 0 0,-1 0 0 0 0,1 0 1 0 0,-1 0-1 0 0,0 0 0 0 0,1 0 0 0 0,-1 0 0 0 0,1 0 0 0 0,-1 0 1 0 0,0 0-1 0 0,1-1 0 0 0,-1 1 0 0 0,1 0 0 0 0,-1 0 1 0 0,0-1-1 0 0,-151-16 3993 0 0,120 15-3728 0 0,0 2 1 0 0,-57 6-1 0 0,61-2-269 0 0,-105 18-775 0 0,93-14-175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06:57.667"/>
    </inkml:context>
    <inkml:brush xml:id="br0">
      <inkml:brushProperty name="width" value="0.1" units="cm"/>
      <inkml:brushProperty name="height" value="0.1" units="cm"/>
      <inkml:brushProperty name="color" value="#F4F91B"/>
    </inkml:brush>
  </inkml:definitions>
  <inkml:trace contextRef="#ctx0" brushRef="#br0">1726 84 4775 0 0,'-4'-5'165'0'0,"0"0"0"0"0,-1 0-1 0 0,1 1 1 0 0,-1 0 0 0 0,0 0-1 0 0,0 0 1 0 0,-1 0 0 0 0,1 1-1 0 0,-1 0 1 0 0,-8-3 0 0 0,5 3 11 0 0,0 0 0 0 0,0 1 0 0 0,0 0 1 0 0,0 1-1 0 0,-1 0 0 0 0,-13 0 1 0 0,-251-6 1121 0 0,-159-9 958 0 0,334 19-1954 0 0,1 4 0 0 0,-106 21 0 0 0,-189 67-1365 0 0,310-71-52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1:51.303"/>
    </inkml:context>
    <inkml:brush xml:id="br0">
      <inkml:brushProperty name="width" value="0.1" units="cm"/>
      <inkml:brushProperty name="height" value="0.1" units="cm"/>
      <inkml:brushProperty name="color" value="#E71224"/>
    </inkml:brush>
  </inkml:definitions>
  <inkml:trace contextRef="#ctx0" brushRef="#br0">1495 58 8639 0 0,'-16'-7'397'0'0,"-1"1"0"0"0,-33-8 1 0 0,4 2 226 0 0,21 6-481 0 0,0 1-1 0 0,0 1 0 0 0,-1 2 0 0 0,1 1 1 0 0,-40 2-1 0 0,16 0-69 0 0,-643 38 6058 0 0,600-29-5918 0 0,25-4-608 0 0,2 3-1 0 0,-107 28 0 0 0,134-25-1208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09:37.830"/>
    </inkml:context>
    <inkml:brush xml:id="br0">
      <inkml:brushProperty name="width" value="0.1" units="cm"/>
      <inkml:brushProperty name="height" value="0.1" units="cm"/>
      <inkml:brushProperty name="color" value="#F4F91B"/>
    </inkml:brush>
  </inkml:definitions>
  <inkml:trace contextRef="#ctx0" brushRef="#br0">6400 1551 1927 0 0,'53'-32'206'0'0,"-48"30"-91"0"0,0-1 1 0 0,-1 0 0 0 0,1 0-1 0 0,-1 0 1 0 0,0 0-1 0 0,7-8 1 0 0,-8 8 50 0 0,1 0 0 0 0,-1-1 0 0 0,1 1 0 0 0,0 1 0 0 0,0-1 0 0 0,7-3-1 0 0,-10 5-113 0 0,-1 0-1 0 0,1 1 0 0 0,0-1 0 0 0,0 0 0 0 0,0 1 0 0 0,-1-1 0 0 0,1 0 1 0 0,-1 0-1 0 0,1 0 0 0 0,0 0 0 0 0,-1 0 0 0 0,1 0 0 0 0,-1 0 1 0 0,0 0-1 0 0,1 0 0 0 0,-1 0 0 0 0,0 0 0 0 0,0 0 0 0 0,1 0 0 0 0,-1 0 1 0 0,0-1-1 0 0,0-27 527 0 0,0 22-386 0 0,0 5-68 0 0,0 0-1 0 0,0 0 0 0 0,0 0 0 0 0,0 0 1 0 0,-1 0-1 0 0,1 0 0 0 0,-1 0 0 0 0,1 1 0 0 0,-1-1 1 0 0,0 0-1 0 0,0 0 0 0 0,0 1 0 0 0,0-1 1 0 0,0 0-1 0 0,0 1 0 0 0,-2-3 0 0 0,2 4-32 0 0,1-1 0 0 0,-1 1 0 0 0,0-1 0 0 0,0 1 0 0 0,0-1 0 0 0,0 1-1 0 0,1 0 1 0 0,-1-1 0 0 0,0 1 0 0 0,0 0 0 0 0,0 0 0 0 0,0 0 0 0 0,0 0 0 0 0,0-1 0 0 0,0 1 0 0 0,0 1-1 0 0,0-1 1 0 0,0 0 0 0 0,0 0 0 0 0,0 0 0 0 0,0 0 0 0 0,0 1 0 0 0,0-1 0 0 0,1 0 0 0 0,-1 1-1 0 0,0-1 1 0 0,0 1 0 0 0,0-1 0 0 0,0 1 0 0 0,1-1 0 0 0,-1 1 0 0 0,0 0 0 0 0,-1 0 0 0 0,-2 4 42 0 0,0-1 0 0 0,-1-1 0 0 0,0 1 0 0 0,0-1 0 0 0,0 0 1 0 0,-1 0-1 0 0,1 0 0 0 0,0-1 0 0 0,-1 0 0 0 0,0 0 0 0 0,0-1 1 0 0,1 1-1 0 0,-1-1 0 0 0,-11 1 0 0 0,-2-2 402 0 0,-61-2 1259 0 0,25-3-770 0 0,-81 5 0 0 0,112 0-682 0 0,1-1-1 0 0,-1-2 1 0 0,-35-7-1 0 0,39 6-144 0 0,-18-5 130 0 0,0-2 1 0 0,-38-17-1 0 0,38 13 133 0 0,-71-17-1 0 0,97 30-395 0 0,0 1 0 0 0,-1 0 0 0 0,1 1 0 0 0,0 0-1 0 0,-23 4 1 0 0,-61 16 92 0 0,20-2-56 0 0,49-14-20 0 0,-258 51 969 0 0,155-32-417 0 0,-145 8-1 0 0,222-26-537 0 0,-94-1 190 0 0,49-3-117 0 0,-52-5 248 0 0,102 0-145 0 0,-84 5 0 0 0,68 2-239 0 0,-91-8 0 0 0,103 2 24 0 0,8 3 27 0 0,-58 7-1 0 0,-15 1-36 0 0,85-10-1 0 0,-57-10 0 0 0,64 8-14 0 0,0 0 0 0 0,0 1 0 0 0,-49 2 0 0 0,74 1-30 0 0,-439 26 309 0 0,413-25-238 0 0,0 2-1 0 0,-44 9 0 0 0,50-7-60 0 0,0-1-1 0 0,0-1 0 0 0,-1 0 1 0 0,0-2-1 0 0,-29-2 0 0 0,34-1-7 0 0,-172-13 124 0 0,130 13-88 0 0,35 1-8 0 0,1 0 0 0 0,-35 4 0 0 0,32-2-30 0 0,0 0 0 0 0,-38-4 0 0 0,45 1 0 0 0,7 2 2 0 0,-18-3 46 0 0,0 2-1 0 0,0 1 1 0 0,-33 5-1 0 0,43-4-43 0 0,1 0 0 0 0,-1-1-1 0 0,0-1 1 0 0,1-1 0 0 0,-35-8-1 0 0,28 5 33 0 0,1 1-1 0 0,-33 0 0 0 0,-81 3 29 0 0,103-1-32 0 0,-55-10 0 0 0,57 8-15 0 0,0 2 0 0 0,-56 3 0 0 0,24 0-4 0 0,36-1-11 0 0,-138-3 49 0 0,143 3-38 0 0,0 1 0 0 0,-1 1 0 0 0,1 1 0 0 0,-30 8 0 0 0,-1-1-3 0 0,-88 7 12 0 0,26-4 9 0 0,92-7-18 0 0,20-5-13 0 0,0 1-1 0 0,0-1 1 0 0,0 0 0 0 0,1-1 0 0 0,-1 1 0 0 0,0-1-1 0 0,-8-1 1 0 0,-17-1 11 0 0,-1 0 0 0 0,1 2 0 0 0,-34 5 0 0 0,-28 0 9 0 0,86-6-15 0 0,0 0 0 0 0,0 0 0 0 0,0-1 0 0 0,1 0-1 0 0,-1 0 1 0 0,0 0 0 0 0,1 0 0 0 0,-1-1 0 0 0,1 0 0 0 0,-6-4 0 0 0,-10-4 16 0 0,20 10-18 0 0,0 0 0 0 0,0 0 0 0 0,0 0 1 0 0,1 0-1 0 0,-1 1 0 0 0,0-1 0 0 0,0 0 0 0 0,1 0 1 0 0,-1 0-1 0 0,0-1 0 0 0,1 1 0 0 0,-1 0 0 0 0,1 0 1 0 0,-1 0-1 0 0,1 0 0 0 0,0 0 0 0 0,-1-3 0 0 0,-2-25 41 0 0,1 14-28 0 0,-6-60 77 0 0,7 54-52 0 0,-1 0 0 0 0,-1 1-1 0 0,-7-25 1 0 0,7 31-23 0 0,0 0 0 0 0,0 0 0 0 0,1 0 0 0 0,0-25-1 0 0,8-58 147 0 0,-1 5-81 0 0,-3 68-73 0 0,0 0-1 0 0,11-45 1 0 0,-8 49-3 0 0,-1 0 0 0 0,0 0 0 0 0,-2 0 0 0 0,0-35 0 0 0,-6 26-7 0 0,-8-34 0 0 0,6 35 32 0 0,-4-38 0 0 0,-12-125-32 0 0,13 52 0 0 0,8 126 0 0 0,1 1 0 0 0,1-1 0 0 0,-1 1 0 0 0,4-13 0 0 0,-3 20 0 0 0,0 0 0 0 0,0 1 0 0 0,0-1 0 0 0,1 1 0 0 0,-1-1 0 0 0,1 1 0 0 0,0 0 0 0 0,1-1 0 0 0,-1 1 0 0 0,1 0 0 0 0,-1 0 0 0 0,1 1 0 0 0,6-6 0 0 0,-5 6 0 0 0,0 1 0 0 0,1 0 0 0 0,0 0 0 0 0,-1 0 0 0 0,1 1 0 0 0,0 0 0 0 0,0 0 0 0 0,0 0 0 0 0,10 0 0 0 0,6-2 0 0 0,7-1 0 0 0,1 2 0 0 0,0 1 0 0 0,-1 1 0 0 0,1 2 0 0 0,38 6 0 0 0,25 2 0 0 0,-84-10 0 0 0,22 2 0 0 0,-1 0 0 0 0,-1 2 0 0 0,44 11 0 0 0,-45-8 0 0 0,0-1 0 0 0,0-1 0 0 0,0-1 0 0 0,0-1 0 0 0,1-2 0 0 0,-1-1 0 0 0,1-1 0 0 0,-1-1 0 0 0,32-7 0 0 0,-10 1 0 0 0,-1 2 0 0 0,1 2 0 0 0,52 3 0 0 0,5 8 0 0 0,90 1 0 0 0,-33-19 0 0 0,-1 0 0 0 0,64 26 0 0 0,-158-5 0 0 0,79 23 0 0 0,22 4 0 0 0,-4-19 0 0 0,-35-5 0 0 0,-60-4 0 0 0,125-1 0 0 0,-22-10 0 0 0,112-7 0 0 0,-14-5 0 0 0,-167 10 0 0 0,87-10 0 0 0,-90 9 0 0 0,-18 0 0 0 0,98 7 0 0 0,249 52 0 0 0,-177-11 0 0 0,-182-29 0 0 0,-46-8 0 0 0,0-1 0 0 0,1-1 0 0 0,29 0 0 0 0,125-9 0 0 0,-142 2 0 0 0,0-1 0 0 0,0-2 0 0 0,43-12 0 0 0,-55 12 0 0 0,-11 4 0 0 0,-1 0 0 0 0,1 1 0 0 0,0 1 0 0 0,0 1 0 0 0,15 2 0 0 0,-9-2 0 0 0,32 0 0 0 0,10-7 0 0 0,35-2 0 0 0,-65 9 0 0 0,-21 0 0 0 0,1-1 0 0 0,-1 0 0 0 0,25-4 0 0 0,-23 2 0 0 0,-1 1 0 0 0,25 0 0 0 0,-26 1 0 0 0,2 0 0 0 0,-8 0 0 0 0,0-1 0 0 0,0 2 0 0 0,0-1 0 0 0,0 1 0 0 0,0 0 0 0 0,9 2 0 0 0,-4 0 0 0 0,1-1 0 0 0,-1 0 0 0 0,0-1 0 0 0,1 0 0 0 0,16-2 0 0 0,22 3 0 0 0,-12-2 0 0 0,-30 0 0 0 0,1-1 0 0 0,-1 2 0 0 0,0-1 0 0 0,14 3 0 0 0,2 4 0 0 0,0-2 0 0 0,1 0 0 0 0,41 1 0 0 0,-62-6 0 0 0,1 0 0 0 0,-1 0 0 0 0,1 1 0 0 0,-1 0 0 0 0,0 0 0 0 0,0 0 0 0 0,1 0 0 0 0,-1 1 0 0 0,0-1 0 0 0,0 1 0 0 0,0 0 0 0 0,0 0 0 0 0,-1 1 0 0 0,1-1 0 0 0,0 1 0 0 0,-1 0 0 0 0,4 3 0 0 0,30 25 0 0 0,-31-26 0 0 0,1 0 0 0 0,-1 0 0 0 0,0 0 0 0 0,0 1 0 0 0,-1 0 0 0 0,1 0 0 0 0,-1 0 0 0 0,8 14 0 0 0,-7-8 0 0 0,11 20 0 0 0,-1 2 0 0 0,-2 0 0 0 0,-1 1 0 0 0,11 46 0 0 0,0 15 0 0 0,-10-22 0 0 0,5 51 0 0 0,-18-102 0 0 0,-1-1 0 0 0,-1 1 0 0 0,-2-1 0 0 0,0 1 0 0 0,-1-1 0 0 0,-1 0 0 0 0,-1 0 0 0 0,-17 38 0 0 0,19-52 0 0 0,-1 0-1 0 0,0 0 1 0 0,0-1 0 0 0,0 0-1 0 0,-1 0 1 0 0,0 0 0 0 0,-1 0-1 0 0,1-1 1 0 0,-1 0 0 0 0,-11 7-1 0 0,-8 2 10 0 0,-51 24 0 0 0,54-29-75 0 0,0 1 0 0 0,1 1 1 0 0,-24 18-1 0 0,28-15-244 0 0,1 1 1 0 0,0 0-1 0 0,-22 29 1 0 0,-35 61-4309 0 0,42-56-3693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10:29.264"/>
    </inkml:context>
    <inkml:brush xml:id="br0">
      <inkml:brushProperty name="width" value="0.1" units="cm"/>
      <inkml:brushProperty name="height" value="0.1" units="cm"/>
      <inkml:brushProperty name="color" value="#F4F91B"/>
    </inkml:brush>
  </inkml:definitions>
  <inkml:trace contextRef="#ctx0" brushRef="#br0">2959 1464 4487 0 0,'0'0'10'0'0,"0"0"-1"0"0,0 0 1 0 0,0 0-1 0 0,0-1 1 0 0,0 1 0 0 0,0 0-1 0 0,0 0 1 0 0,0 0-1 0 0,0 0 1 0 0,0 0-1 0 0,0-1 1 0 0,0 1-1 0 0,0 0 1 0 0,0 0-1 0 0,0 0 1 0 0,0 0-1 0 0,0-1 1 0 0,0 1-1 0 0,0 0 1 0 0,0 0-1 0 0,0 0 1 0 0,0 0-1 0 0,0 0 1 0 0,0 0-1 0 0,0-1 1 0 0,0 1-1 0 0,0 0 1 0 0,-1 0-1 0 0,1 0 1 0 0,0 0-1 0 0,0 0 1 0 0,0 0-1 0 0,0-1 1 0 0,0 1-1 0 0,0 0 1 0 0,0 0-1 0 0,-1 0 1 0 0,1 0-1 0 0,0 0 1 0 0,0 0-1 0 0,0 0 1 0 0,0 0-1 0 0,0 0 1 0 0,-1 0-1 0 0,1 0 1 0 0,0 0 0 0 0,0 0-1 0 0,0 0 1 0 0,0 0-1 0 0,0 0 1 0 0,-1 0-1 0 0,1 0 1 0 0,0 0-1 0 0,0 0 1 0 0,0 0-1 0 0,0 0 1 0 0,0 0-1 0 0,-1 0 1 0 0,-4 7 528 0 0,4-6-537 0 0,1 1-1 0 0,-1-1 0 0 0,1 1 0 0 0,-1-1 0 0 0,0 1 0 0 0,0-1 0 0 0,1 0 0 0 0,-1 1 0 0 0,0-1 0 0 0,0 0 0 0 0,0 0 1 0 0,-1 1-1 0 0,1-1 0 0 0,0 0 0 0 0,0 0 0 0 0,-1 0 0 0 0,1-1 0 0 0,0 1 0 0 0,-1 0 0 0 0,1 0 0 0 0,-1-1 1 0 0,-1 1-1 0 0,-1 0 130 0 0,-1 0 1 0 0,1-1-1 0 0,-1 0 1 0 0,1 0 0 0 0,-1 0-1 0 0,-4-1 1 0 0,-10 0 1524 0 0,16 1-1412 0 0,0 1 0 0 0,0-1 0 0 0,0 1 0 0 0,0 0-1 0 0,1 0 1 0 0,-1 0 0 0 0,0 0 0 0 0,0 0 0 0 0,1 1 0 0 0,-1-1-1 0 0,-4 4 1 0 0,-28 26 689 0 0,17-14-602 0 0,9-9-138 0 0,-1-1 0 0 0,0 0-1 0 0,0-1 1 0 0,-19 10-1 0 0,24-14-28 0 0,-1 0 1 0 0,0 0-1 0 0,0-1 0 0 0,0 1 0 0 0,0-1 0 0 0,-1 0 0 0 0,1-1 0 0 0,0 0 0 0 0,0 0 0 0 0,-12-1 0 0 0,-10-2 539 0 0,0 2 0 0 0,0 1 0 0 0,0 2 0 0 0,-54 8-1 0 0,-10 2-64 0 0,59-11-8 0 0,-40-4 1 0 0,0 0 221 0 0,45 4-480 0 0,-43 8-1 0 0,-12 1-31 0 0,80-10-330 0 0,-16 1 142 0 0,1 0 0 0 0,-1-1-1 0 0,0-1 1 0 0,1-1 0 0 0,-1 0-1 0 0,-25-8 1 0 0,22 5 132 0 0,0 0-1 0 0,-1 2 1 0 0,-44-2-1 0 0,-25-3-31 0 0,65 5-88 0 0,-51 1-1 0 0,-4 0 44 0 0,59-1-126 0 0,0 2 0 0 0,0 1 0 0 0,0 1 0 0 0,0 1 0 0 0,-42 8 0 0 0,14 1-7 0 0,0-3 0 0 0,-54 2 0 0 0,95-10-42 0 0,1 0 0 0 0,0-1 0 0 0,-15-4 1 0 0,-4 0 43 0 0,4 2-20 0 0,-1 1 1 0 0,1 1-1 0 0,-1 1 1 0 0,-30 4-1 0 0,26 0-43 0 0,11-2 6 0 0,1 1-1 0 0,-25 7 0 0 0,-93 31 58 0 0,118-34-50 0 0,-65 19 13 0 0,71-24-20 0 0,-1 0 0 0 0,1 0 0 0 0,-1-1 0 0 0,0-1 0 0 0,-17-1-1 0 0,19-1 27 0 0,-1 0 0 0 0,1 0 0 0 0,-1-2 0 0 0,1 1 0 0 0,0-1 0 0 0,0-1 0 0 0,1 0 0 0 0,-1 0 0 0 0,1-1 0 0 0,0 0 0 0 0,1 0 0 0 0,-14-13 0 0 0,3 1 29 0 0,14 14-50 0 0,0 0 1 0 0,0-1-1 0 0,1 1 0 0 0,-1-1 1 0 0,1 0-1 0 0,0 0 0 0 0,1-1 1 0 0,-1 1-1 0 0,1-1 0 0 0,0 1 1 0 0,1-1-1 0 0,-1 0 0 0 0,1 0 1 0 0,-2-9-1 0 0,-5-33 133 0 0,-38-177 392 0 0,24 129-409 0 0,-15-138-1 0 0,22 127-95 0 0,9 74-24 0 0,2-1 0 0 0,1-1 0 0 0,2 1 1 0 0,4-61-1 0 0,1 67-17 0 0,16-105 33 0 0,-13 104-26 0 0,1 0 0 0 0,16-41 0 0 0,-18 55-9 0 0,2 1 0 0 0,0 0 0 0 0,1 0 0 0 0,0 1 0 0 0,1 0 0 0 0,1 0 0 0 0,20-21 0 0 0,-23 28 0 0 0,-1 0 0 0 0,1 0 0 0 0,0 1 0 0 0,1 1 0 0 0,-1-1 0 0 0,1 1 0 0 0,0 0 0 0 0,0 1 0 0 0,0 0 0 0 0,1 0 0 0 0,-1 1 0 0 0,1 0 0 0 0,-1 0 0 0 0,1 1 0 0 0,15-1 0 0 0,81 5 0 0 0,49-2 0 0 0,-82-2 0 0 0,0 2 0 0 0,82 12 0 0 0,-95-5 0 0 0,69 12 0 0 0,-76-12 0 0 0,1-3 0 0 0,99-2 0 0 0,-92-4 0 0 0,106 12 0 0 0,15 27 0 0 0,16 2 0 0 0,149-15 0 0 0,-103-11 0 0 0,21-13 0 0 0,-87-4 0 0 0,155 27 0 0 0,-128-6 0 0 0,20-21 0 0 0,-25-1 0 0 0,-2 14 0 0 0,116 4 0 0 0,0-19 0 0 0,-118-10 0 0 0,135-6 0 0 0,-149 25 0 0 0,-104-1 0 0 0,142-11 0 0 0,181-15 0 0 0,-101 11 0 0 0,-124-1 0 0 0,192-19 0 0 0,-280 24 0 0 0,76-12 0 0 0,-32-8 0 0 0,-51 10 0 0 0,89-8 0 0 0,41 12 0 0 0,68-6 0 0 0,-185 13 0 0 0,31-5 0 0 0,231-15 0 0 0,-266 23 0 0 0,434 16 0 0 0,-432-7 0 0 0,112-9 0 0 0,-58-1 0 0 0,-19 2 0 0 0,122 5 0 0 0,-11 5 0 0 0,-90-6 0 0 0,80-4 0 0 0,-156-3 0 0 0,101-11 0 0 0,-97 7 0 0 0,230-22 0 0 0,-130 31 0 0 0,-95 1 0 0 0,251-2 0 0 0,-179-4 0 0 0,0 0 0 0 0,98 16 0 0 0,-153-7 0 0 0,-32-2 0 0 0,46-1 0 0 0,33 2 0 0 0,-89 4 0 0 0,-1 2 0 0 0,-1 3 0 0 0,95 32 0 0 0,-110-31 0 0 0,-24-8 0 0 0,1 1 0 0 0,19 9 0 0 0,-15-5 0 0 0,-1-1 0 0 0,0 2 0 0 0,23 16 0 0 0,-11-1 0 0 0,-2 0 0 0 0,-1 3 0 0 0,27 34 0 0 0,-39-44 0 0 0,-6-7 0 0 0,-1 1 0 0 0,12 22 0 0 0,11 17 0 0 0,0-6 0 0 0,44 85 0 0 0,-69-119 0 0 0,0 3 0 0 0,0 0 0 0 0,0 0 0 0 0,-2 0 0 0 0,7 27 0 0 0,1 59 0 0 0,-8-55 0 0 0,0-14 0 0 0,-1 52 0 0 0,-4-74 0 0 0,1 1 0 0 0,-2-1 0 0 0,1 1 0 0 0,-1-1 0 0 0,-1 1 0 0 0,0-1 0 0 0,0 0 0 0 0,-1 0 0 0 0,-7 14 0 0 0,-4-1 0 0 0,-1-1 0 0 0,0 0 0 0 0,-2 0 0 0 0,-27 23 0 0 0,11-14 0 0 0,-67 44 0 0 0,79-61 0 0 0,0-1 0 0 0,-1-1 0 0 0,0-1 0 0 0,0-1 0 0 0,-35 8 0 0 0,18-7 0 0 0,-1-3 0 0 0,-64 4 0 0 0,-11-8 0 0 0,-60 4 0 0 0,106 4 0 0 0,-98 27 0 0 0,7 0 0 0 0,83-28 0 0 0,-134 1 0 0 0,103-8 0 0 0,-204 19 0 0 0,99-12 0 0 0,-21 2 0 0 0,-43 12 0 0 0,112-12 0 0 0,46-5 0 0 0,-264 35 0 0 0,349-38 0 0 0,-50 2 0 0 0,-2-3 0 0 0,-91-10 0 0 0,27 0 0 0 0,-94 22 0 0 0,24 1 0 0 0,20-29 0 0 0,61 2 0 0 0,-18 6 0 0 0,-180-16 0 0 0,123 0 0 0 0,168 20 0 0 0,1 2 0 0 0,-77 11 0 0 0,5 9 0 0 0,-183 23 0 0 0,156-32 0 0 0,-116 7 0 0 0,-17-22 0 0 0,-3-1 0 0 0,237 6 0 0 0,-23 2 0 0 0,-81-6 0 0 0,108 0 0 0 0,0 1 0 0 0,-47 5 0 0 0,-288 19 0 0 0,234-27 0 0 0,80 1 0 0 0,-63 5 0 0 0,-24 15 0 0 0,73-7 0 0 0,-84 1 0 0 0,-75-2 0 0 0,0-1 0 0 0,-35 8 0 0 0,140-6 0 0 0,23-4 0 0 0,-149-12 0 0 0,-46 2 0 0 0,87 5 0 0 0,28-19 0 0 0,117 10 0 0 0,-214-6 81 0 0,120 9-66 0 0,15-12-35 0 0,30 2 24 0 0,58 10 5 0 0,-72 4-1 0 0,106 3-22 0 0,1 0 0 0 0,-1 2-1 0 0,1 1 1 0 0,1 1-1 0 0,-40 14 1 0 0,18 1-403 0 0,1 1 0 0 0,-64 43 0 0 0,-73 70-2222 0 0,90-60 470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07:43.721"/>
    </inkml:context>
    <inkml:brush xml:id="br0">
      <inkml:brushProperty name="width" value="0.1" units="cm"/>
      <inkml:brushProperty name="height" value="0.1" units="cm"/>
      <inkml:brushProperty name="color" value="#F4F91B"/>
    </inkml:brush>
  </inkml:definitions>
  <inkml:trace contextRef="#ctx0" brushRef="#br0">897 163 3223 0 0,'-3'-4'317'0'0,"-1"0"0"0"0,1 1-1 0 0,0-1 1 0 0,-1 1 0 0 0,0 0-1 0 0,0 0 1 0 0,0 0-1 0 0,0 0 1 0 0,0 1 0 0 0,-7-3-1 0 0,-8-3-181 0 0,-25-7 0 0 0,4 2 282 0 0,-5-5 346 0 0,0 1 1 0 0,-2 3-1 0 0,0 2 1 0 0,-69-10-1 0 0,70 18-683 0 0,1 2 0 0 0,-1 2 0 0 0,1 2 1 0 0,-1 1-1 0 0,1 3 0 0 0,0 2 0 0 0,-47 14 0 0 0,57-11-300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07:44.837"/>
    </inkml:context>
    <inkml:brush xml:id="br0">
      <inkml:brushProperty name="width" value="0.1" units="cm"/>
      <inkml:brushProperty name="height" value="0.1" units="cm"/>
      <inkml:brushProperty name="color" value="#F4F91B"/>
    </inkml:brush>
  </inkml:definitions>
  <inkml:trace contextRef="#ctx0" brushRef="#br0">2334 75 3679 0 0,'2'-20'3068'0'0,"-1"15"-2746"0"0,0 1 1 0 0,0 0 0 0 0,-1 0-1 0 0,0-1 1 0 0,0 1-1 0 0,-1-7 1 0 0,1 10-293 0 0,0 0 0 0 0,-1 0 0 0 0,1 0 1 0 0,0 0-1 0 0,-1 1 0 0 0,1-1 0 0 0,-1 0 0 0 0,0 0 1 0 0,1 0-1 0 0,-1 0 0 0 0,1 1 0 0 0,-1-1 1 0 0,0 0-1 0 0,0 0 0 0 0,0 1 0 0 0,1-1 0 0 0,-1 1 1 0 0,0-1-1 0 0,0 1 0 0 0,0-1 0 0 0,0 1 1 0 0,0-1-1 0 0,0 1 0 0 0,0 0 0 0 0,0 0 0 0 0,0-1 1 0 0,0 1-1 0 0,0 0 0 0 0,0 0 0 0 0,0 0 1 0 0,0 0-1 0 0,-2 0 0 0 0,-11 1-3 0 0,-1 1-1 0 0,1 0 1 0 0,-15 4-1 0 0,-23 4-4 0 0,-245 18 463 0 0,76 0-194 0 0,-1 1 10 0 0,184-26-256 0 0,-455 50 664 0 0,101-7-439 0 0,280-35-1451 0 0,1 5 0 0 0,-121 33-1 0 0,163-34-2554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07:45.873"/>
    </inkml:context>
    <inkml:brush xml:id="br0">
      <inkml:brushProperty name="width" value="0.1" units="cm"/>
      <inkml:brushProperty name="height" value="0.1" units="cm"/>
      <inkml:brushProperty name="color" value="#F4F91B"/>
    </inkml:brush>
  </inkml:definitions>
  <inkml:trace contextRef="#ctx0" brushRef="#br0">2211 36 4175 0 0,'4'-5'164'0'0,"-2"3"49"0"0,-3 6-94 0 0,-17 12 41 0 0,13-12-145 0 0,0-1 1 0 0,0 0-1 0 0,-1 0 0 0 0,1 0 0 0 0,-1 0 0 0 0,0-1 0 0 0,1 0 0 0 0,-1 0 0 0 0,0 0 0 0 0,0-1 0 0 0,0 0 0 0 0,-12 0 0 0 0,-7 0 180 0 0,-48-6 0 0 0,37 2-51 0 0,-80-7 1494 0 0,-122-4-563 0 0,237 14-1074 0 0,-223 9 209 0 0,164-7 175 0 0,0-3 1 0 0,-81-13 0 0 0,43 1 191 0 0,-4-1-51 0 0,-162-2 0 0 0,-143 30-206 0 0,354-12-451 0 0,0 1-1 0 0,-54 11 1 0 0,52-3-139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07:46.865"/>
    </inkml:context>
    <inkml:brush xml:id="br0">
      <inkml:brushProperty name="width" value="0.1" units="cm"/>
      <inkml:brushProperty name="height" value="0.1" units="cm"/>
      <inkml:brushProperty name="color" value="#F4F91B"/>
    </inkml:brush>
  </inkml:definitions>
  <inkml:trace contextRef="#ctx0" brushRef="#br0">1868 121 3679 0 0,'-31'-9'888'0'0,"-44"-6"0"0"0,25 6-576 0 0,-337-39 3068 0 0,260 38-2569 0 0,43 6-172 0 0,-130 11 0 0 0,91-1-381 0 0,61-7-145 0 0,-121-17-1 0 0,123 9-48 0 0,0 3 0 0 0,-74 1 0 0 0,-67 27-1097 0 0,178-19 592 0 0,-31 4-3341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07:48.209"/>
    </inkml:context>
    <inkml:brush xml:id="br0">
      <inkml:brushProperty name="width" value="0.1" units="cm"/>
      <inkml:brushProperty name="height" value="0.1" units="cm"/>
      <inkml:brushProperty name="color" value="#F4F91B"/>
    </inkml:brush>
  </inkml:definitions>
  <inkml:trace contextRef="#ctx0" brushRef="#br0">3209 16 5151 0 0,'-50'-10'603'0'0,"4"6"300"0"0,-1 2 0 0 0,-84 7 0 0 0,-92 25-17 0 0,131-17-668 0 0,-35 10-227 0 0,-35 3-3659 0 0,106-20 1537 0 0</inkml:trace>
  <inkml:trace contextRef="#ctx0" brushRef="#br0" timeOffset="1">1594 175 3711 0 0,'0'0'24'0'0,"0"0"-1"0"0,1 0 1 0 0,-1 0-1 0 0,0-1 0 0 0,0 1 1 0 0,1 0-1 0 0,-1 0 0 0 0,0 0 1 0 0,0 0-1 0 0,0-1 0 0 0,0 1 1 0 0,1 0-1 0 0,-1 0 1 0 0,0-1-1 0 0,0 1 0 0 0,0 0 1 0 0,0 0-1 0 0,0-1 0 0 0,0 1 1 0 0,0 0-1 0 0,0 0 1 0 0,0-1-1 0 0,0 1 0 0 0,1 0 1 0 0,-1-1-1 0 0,0 1 0 0 0,-1 0 1 0 0,1 0-1 0 0,0-1 0 0 0,0 1 1 0 0,0 0-1 0 0,0 0 1 0 0,0-1-1 0 0,0 1 0 0 0,0 0 1 0 0,0-1-1 0 0,0 1 0 0 0,-1 0 1 0 0,1 0-1 0 0,0 0 0 0 0,0-1 1 0 0,0 1-1 0 0,-1 0 1 0 0,-15-12 1282 0 0,-23-5 450 0 0,6 4-1088 0 0,21 7-481 0 0,-1 1-1 0 0,-24-6 1 0 0,-23-2 73 0 0,14 2 282 0 0,-89-10 1 0 0,-266 19 1104 0 0,278 3-1380 0 0,-35 2-112 0 0,118 0-141 0 0,-78 15-1 0 0,-44 28-61 0 0,21-5-492 0 0,81-26 192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07:50.032"/>
    </inkml:context>
    <inkml:brush xml:id="br0">
      <inkml:brushProperty name="width" value="0.1" units="cm"/>
      <inkml:brushProperty name="height" value="0.1" units="cm"/>
      <inkml:brushProperty name="color" value="#F4F91B"/>
    </inkml:brush>
  </inkml:definitions>
  <inkml:trace contextRef="#ctx0" brushRef="#br0">1044 215 4143 0 0,'-69'-18'1893'0'0,"2"-2"0"0"0,-102-45 0 0 0,130 47-1357 0 0,8 2-88 0 0,0 1 1 0 0,-2 2-1 0 0,1 1 0 0 0,-63-13 0 0 0,51 19-231 0 0,-1 2 0 0 0,1 2 0 0 0,-81 7 0 0 0,81 0-2309 0 0,-82 21-1 0 0,76-12-1894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07:51.835"/>
    </inkml:context>
    <inkml:brush xml:id="br0">
      <inkml:brushProperty name="width" value="0.1" units="cm"/>
      <inkml:brushProperty name="height" value="0.1" units="cm"/>
      <inkml:brushProperty name="color" value="#F4F91B"/>
    </inkml:brush>
  </inkml:definitions>
  <inkml:trace contextRef="#ctx0" brushRef="#br0">2623 148 455 0 0,'2'0'560'0'0,"-16"-5"344"0"0,9 2-677 0 0,-15-5 1512 0 0,-27-9 1 0 0,39 15-1402 0 0,0 1 0 0 0,-1-1 0 0 0,1 1 0 0 0,-1 1 0 0 0,1-1 0 0 0,-14 3 0 0 0,-117 20 662 0 0,86-12-710 0 0,-89 6 0 0 0,81-16 70 0 0,-72-9 0 0 0,-59-19 429 0 0,-3 0-54 0 0,126 21-517 0 0,-195-29 500 0 0,45-2-251 0 0,165 31-385 0 0,0 3 0 0 0,-59 4 1 0 0,-291 41-5 0 0,312-25-698 0 0,-121 40-1 0 0,143-35-666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07:53.243"/>
    </inkml:context>
    <inkml:brush xml:id="br0">
      <inkml:brushProperty name="width" value="0.1" units="cm"/>
      <inkml:brushProperty name="height" value="0.1" units="cm"/>
      <inkml:brushProperty name="color" value="#F4F91B"/>
    </inkml:brush>
  </inkml:definitions>
  <inkml:trace contextRef="#ctx0" brushRef="#br0">1577 169 3279 0 0,'-2'-1'25'0'0,"-1"0"0"0"0,1 0 0 0 0,0 1 0 0 0,0 0 0 0 0,-1-1 0 0 0,1 1 0 0 0,0 0 0 0 0,-1 0 0 0 0,1 0 0 0 0,-1 0 0 0 0,1 1 0 0 0,0-1 0 0 0,-3 1 0 0 0,3 0-4 0 0,-1-1 0 0 0,1 1 0 0 0,-1-1 0 0 0,1 0 0 0 0,-1 1 0 0 0,1-1 0 0 0,0 0 0 0 0,-1-1 0 0 0,1 1 0 0 0,-1 0-1 0 0,1-1 1 0 0,0 1 0 0 0,-1-1 0 0 0,-3-1 0 0 0,-38-29 1119 0 0,39 26-897 0 0,0 0 1 0 0,-1 1-1 0 0,0 0 0 0 0,0 0 0 0 0,0 0 0 0 0,0 1 0 0 0,-1 0 0 0 0,1 0 0 0 0,-1 1 0 0 0,1 0 0 0 0,-1 0 0 0 0,0 0 0 0 0,-7 0 0 0 0,-5 2-96 0 0,0 1-1 0 0,1 1 1 0 0,-21 4-1 0 0,-26 3 101 0 0,23-6-215 0 0,1-2 0 0 0,-1-3 0 0 0,1 0 0 0 0,-59-13 0 0 0,-42-22 721 0 0,3 2 230 0 0,106 28-768 0 0,1 2 0 0 0,-46-1 1 0 0,10 5-158 0 0,-326 4-738 0 0,342 2 32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0:51:52.382"/>
    </inkml:context>
    <inkml:brush xml:id="br0">
      <inkml:brushProperty name="width" value="0.1" units="cm"/>
      <inkml:brushProperty name="height" value="0.1" units="cm"/>
      <inkml:brushProperty name="color" value="#E71224"/>
    </inkml:brush>
  </inkml:definitions>
  <inkml:trace contextRef="#ctx0" brushRef="#br0">915 84 3567 0 0,'0'0'29'0'0,"0"-1"-1"0"0,-1 1 1 0 0,1 0-1 0 0,0-1 1 0 0,0 1-1 0 0,-1 0 1 0 0,1 0-1 0 0,0-1 1 0 0,0 1-1 0 0,0 0 1 0 0,0-1-1 0 0,0 1 1 0 0,-1 0-1 0 0,1-1 1 0 0,0 1-1 0 0,0 0 1 0 0,0-1-1 0 0,0 1 1 0 0,0 0-1 0 0,0-1 1 0 0,0 1-1 0 0,0 0 1 0 0,0-1-1 0 0,0 1 1 0 0,1-1-1 0 0,-1 1 1 0 0,0 0-1 0 0,0-1 1 0 0,0 1-1 0 0,0 0 1 0 0,0 0-1 0 0,1-1 1 0 0,-1 1-1 0 0,0 0 1 0 0,0-1-1 0 0,0 1 1 0 0,1 0-1 0 0,-1 0 1 0 0,0-1-1 0 0,0 1 1 0 0,1 0-1 0 0,-1 0 1 0 0,0 0-1 0 0,1-1 1 0 0,4-4 171 0 0,7-26 434 0 0,-7-2 3561 0 0,-5 33-4078 0 0,-1 1 0 0 0,1-1 0 0 0,-1 1 0 0 0,1 0 0 0 0,-1-1 0 0 0,0 1 0 0 0,1-1 0 0 0,-1 1 0 0 0,0-1 0 0 0,1 0-1 0 0,-1 1 1 0 0,0-1 0 0 0,1 0 0 0 0,-1 1 0 0 0,0-1 0 0 0,0 0 0 0 0,1 0 0 0 0,-1 0 0 0 0,0 1 0 0 0,0-1 0 0 0,-1 0 0 0 0,-30 4 131 0 0,11-2 227 0 0,-33 5 359 0 0,0-3 0 0 0,-59-2 1 0 0,85-2-610 0 0,-80 4 540 0 0,-129 24 1 0 0,132-14-657 0 0,27-6-576 0 0,27-5-3920 0 0,10-1-1071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06:58.651"/>
    </inkml:context>
    <inkml:brush xml:id="br0">
      <inkml:brushProperty name="width" value="0.1" units="cm"/>
      <inkml:brushProperty name="height" value="0.1" units="cm"/>
      <inkml:brushProperty name="color" value="#F4F91B"/>
    </inkml:brush>
  </inkml:definitions>
  <inkml:trace contextRef="#ctx0" brushRef="#br0">2295 87 2415 0 0,'-6'-17'888'0'0,"5"13"-632"0"0,0-1 1 0 0,0 0-1 0 0,0 1 0 0 0,-1-1 0 0 0,0 1 0 0 0,0-1 0 0 0,0 1 0 0 0,-1 0 0 0 0,1 0 0 0 0,-6-6 0 0 0,7 8-179 0 0,-1 1 0 0 0,1 0 0 0 0,-1-1 0 0 0,0 1 0 0 0,0 0 0 0 0,0 0 0 0 0,0 0 0 0 0,0 0 0 0 0,0 0 0 0 0,0 0 0 0 0,0 0 0 0 0,0 1 1 0 0,0-1-1 0 0,0 1 0 0 0,0 0 0 0 0,-1-1 0 0 0,1 1 0 0 0,0 0 0 0 0,0 0 0 0 0,0 1 0 0 0,-1-1 0 0 0,1 0 0 0 0,0 1 0 0 0,-4 1 0 0 0,-8 3 76 0 0,0 0 0 0 0,1 2 0 0 0,-19 11 0 0 0,22-12-119 0 0,-1 0 0 0 0,0 0-1 0 0,-1-1 1 0 0,1 0 0 0 0,-19 4 0 0 0,-139 19 456 0 0,30-12-443 0 0,65-9-30 0 0,31-3 52 0 0,0-2 0 0 0,1-2 1 0 0,-1-1-1 0 0,-68-12 0 0 0,-98-22 1036 0 0,155 25-741 0 0,1 3 1 0 0,-101-2-1 0 0,47 10-164 0 0,-209 28 0 0 0,19 9-2022 0 0,179-25 83 0 0,39-3-2044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07:00.446"/>
    </inkml:context>
    <inkml:brush xml:id="br0">
      <inkml:brushProperty name="width" value="0.1" units="cm"/>
      <inkml:brushProperty name="height" value="0.1" units="cm"/>
      <inkml:brushProperty name="color" value="#F4F91B"/>
    </inkml:brush>
  </inkml:definitions>
  <inkml:trace contextRef="#ctx0" brushRef="#br0">1740 13 3567 0 0,'12'-13'944'0'0,"-26"17"-744"0"0,-22-2 869 0 0,-70 13-1 0 0,0 0 323 0 0,-167 15-951 0 0,211-25-207 0 0,-344 18 761 0 0,105-35-817 0 0,-1 1 27 0 0,194 15-966 0 0,71-1-2668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07:01.508"/>
    </inkml:context>
    <inkml:brush xml:id="br0">
      <inkml:brushProperty name="width" value="0.1" units="cm"/>
      <inkml:brushProperty name="height" value="0.1" units="cm"/>
      <inkml:brushProperty name="color" value="#F4F91B"/>
    </inkml:brush>
  </inkml:definitions>
  <inkml:trace contextRef="#ctx0" brushRef="#br0">735 50 3623 0 0,'1'-1'28'0'0,"-1"0"0"0"0,1 1 0 0 0,-1-1 0 0 0,1 0-1 0 0,-1 0 1 0 0,1 0 0 0 0,-1 0 0 0 0,0 0 0 0 0,1 0-1 0 0,-1 0 1 0 0,0 0 0 0 0,0 0 0 0 0,0 0 0 0 0,0 0-1 0 0,0 0 1 0 0,0 0 0 0 0,0 0 0 0 0,0 0 0 0 0,0-1-1 0 0,0 2-9 0 0,-1-1 0 0 0,1 1-1 0 0,-1-1 1 0 0,1 1 0 0 0,0-1-1 0 0,-1 1 1 0 0,1-1-1 0 0,-1 1 1 0 0,1-1 0 0 0,-1 1-1 0 0,1 0 1 0 0,-1-1 0 0 0,0 1-1 0 0,1 0 1 0 0,-1-1 0 0 0,1 1-1 0 0,-1 0 1 0 0,0 0-1 0 0,1-1 1 0 0,-1 1 0 0 0,0 0-1 0 0,1 0 1 0 0,-1 0 0 0 0,0 0-1 0 0,1 0 1 0 0,-2 0-1 0 0,-7 0 265 0 0,-1-1-1 0 0,1-1 0 0 0,0 0 0 0 0,-13-4 0 0 0,13 4 43 0 0,0-1 0 0 0,0 1-1 0 0,0 1 1 0 0,-13-1-1 0 0,-155 15 2044 0 0,135-8-2055 0 0,-302 43 297 0 0,301-41-609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07:02.720"/>
    </inkml:context>
    <inkml:brush xml:id="br0">
      <inkml:brushProperty name="width" value="0.1" units="cm"/>
      <inkml:brushProperty name="height" value="0.1" units="cm"/>
      <inkml:brushProperty name="color" value="#F4F91B"/>
    </inkml:brush>
  </inkml:definitions>
  <inkml:trace contextRef="#ctx0" brushRef="#br0">1180 85 2759 0 0,'-7'-2'66'0'0,"-1"0"-1"0"0,1 0 0 0 0,-1 1 1 0 0,-7-1-1 0 0,-15-3 634 0 0,-20-5 1143 0 0,-100-6 0 0 0,-23-3 688 0 0,113 10-1665 0 0,-66-2-1 0 0,70 7-539 0 0,20 2-126 0 0,-1 2 1 0 0,1 2-1 0 0,0 1 1 0 0,-46 10-1 0 0,31-1-1508 0 0,1 2-1 0 0,-68 28 1 0 0,74-22-2614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07:04.379"/>
    </inkml:context>
    <inkml:brush xml:id="br0">
      <inkml:brushProperty name="width" value="0.1" units="cm"/>
      <inkml:brushProperty name="height" value="0.1" units="cm"/>
      <inkml:brushProperty name="color" value="#F4F91B"/>
    </inkml:brush>
  </inkml:definitions>
  <inkml:trace contextRef="#ctx0" brushRef="#br0">2041 80 1375 0 0,'-6'-3'535'0'0,"0"1"0"0"0,0 0 0 0 0,0 0 0 0 0,0 1 0 0 0,0 0 0 0 0,-1 0 0 0 0,-6 0 0 0 0,-14-3-259 0 0,-47-12 315 0 0,-93-18 934 0 0,-56 22 162 0 0,166 11-1591 0 0,-30 3-2745 0 0,41-2-429 0 0</inkml:trace>
  <inkml:trace contextRef="#ctx0" brushRef="#br0" timeOffset="1">900 97 3967 0 0,'-1'-2'36'0'0,"0"0"0"0"0,-1 1 0 0 0,1-1 0 0 0,0 1 1 0 0,0 0-1 0 0,-1-1 0 0 0,1 1 0 0 0,-1 0 0 0 0,1 0 0 0 0,-1 0 0 0 0,0 0 0 0 0,1 0 0 0 0,-1 0 0 0 0,0 1 0 0 0,0-1 0 0 0,0 0 0 0 0,1 1 0 0 0,-1 0 0 0 0,0-1 0 0 0,0 1 0 0 0,0 0 0 0 0,-2 0 0 0 0,-8 0 136 0 0,0 0 0 0 0,-18 3 0 0 0,11 0-221 0 0,-143 1 338 0 0,0 1 632 0 0,60 6-427 0 0,-107 26 0 0 0,134-20-604 0 0,-3 0-66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07:05.414"/>
    </inkml:context>
    <inkml:brush xml:id="br0">
      <inkml:brushProperty name="width" value="0.1" units="cm"/>
      <inkml:brushProperty name="height" value="0.1" units="cm"/>
      <inkml:brushProperty name="color" value="#F4F91B"/>
    </inkml:brush>
  </inkml:definitions>
  <inkml:trace contextRef="#ctx0" brushRef="#br0">1702 66 3679 0 0,'-7'-6'366'0'0,"0"0"0"0"0,0 1-1 0 0,-1 0 1 0 0,1 0-1 0 0,-1 0 1 0 0,0 1-1 0 0,-1 0 1 0 0,1 1 0 0 0,-1 0-1 0 0,1 0 1 0 0,-1 1-1 0 0,-16-3 1 0 0,-8 2-327 0 0,0 1 1 0 0,-42 3-1 0 0,-15 0 178 0 0,-600-8 2492 0 0,608 9-2620 0 0,-412 32-707 0 0,410-26-3322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07:07.526"/>
    </inkml:context>
    <inkml:brush xml:id="br0">
      <inkml:brushProperty name="width" value="0.1" units="cm"/>
      <inkml:brushProperty name="height" value="0.1" units="cm"/>
      <inkml:brushProperty name="color" value="#F4F91B"/>
    </inkml:brush>
  </inkml:definitions>
  <inkml:trace contextRef="#ctx0" brushRef="#br0">6355 121 919 0 0,'-2'-1'98'0'0,"1"0"-1"0"0,-1 0 1 0 0,0 0-1 0 0,1 1 1 0 0,-1-1-1 0 0,0 1 0 0 0,0-1 1 0 0,0 1-1 0 0,1 0 1 0 0,-1 0-1 0 0,0 0 1 0 0,0 0-1 0 0,-3 0 0 0 0,-27 4 1227 0 0,11-1-1053 0 0,-1-1-1 0 0,1-1 0 0 0,-1-1 0 0 0,1-1 0 0 0,-27-4 0 0 0,-107-27 2854 0 0,-13-2-1070 0 0,119 28-2048 0 0,0 3-1 0 0,-1 2 1 0 0,1 2-1 0 0,-64 9 1 0 0,73-3-3753 0 0</inkml:trace>
  <inkml:trace contextRef="#ctx0" brushRef="#br0" timeOffset="1">5168 160 455 0 0,'-3'-22'-71'0'0,"0"0"387"0"0,3 6 3831 0 0,-1 13-4005 0 0,1 0 0 0 0,-1 0 0 0 0,0 0-1 0 0,0 0 1 0 0,0 0 0 0 0,0 0 0 0 0,0 0-1 0 0,-1 0 1 0 0,1 1 0 0 0,-1-1 0 0 0,0 0 0 0 0,1 1-1 0 0,-1-1 1 0 0,-1 1 0 0 0,1 0 0 0 0,0 0-1 0 0,0 0 1 0 0,-1 0 0 0 0,1 0 0 0 0,-1 0-1 0 0,0 1 1 0 0,0-1 0 0 0,1 1 0 0 0,-6-2-1 0 0,-7 1-119 0 0,0 0-1 0 0,0 1 1 0 0,-20 1-1 0 0,-15-1 133 0 0,-65-14 637 0 0,76 8-245 0 0,0 2 1 0 0,-52-1-1 0 0,-19 14-294 0 0,-133 26-1 0 0,110-13-168 0 0,4 1-296 0 0,-39 4-302 0 0,108-18 131 0 0</inkml:trace>
  <inkml:trace contextRef="#ctx0" brushRef="#br0" timeOffset="2">1881 156 5551 0 0,'27'-33'615'0'0,"-10"16"8"0"0,25-26-109 0 0,-42 43-495 0 0,1-1 0 0 0,-1 1-1 0 0,1-1 1 0 0,-1 0-1 0 0,0 1 1 0 0,1-1 0 0 0,-1 1-1 0 0,0-1 1 0 0,1 0 0 0 0,-1 0-1 0 0,0 1 1 0 0,0-1-1 0 0,1 0 1 0 0,-1 1 0 0 0,0-1-1 0 0,0 0 1 0 0,0 0 0 0 0,0 1-1 0 0,0-1 1 0 0,0 0-1 0 0,0 0 1 0 0,0 1 0 0 0,-1-1-1 0 0,1 0 1 0 0,0 0 0 0 0,-1-1-1 0 0,0 1 60 0 0,0 0 0 0 0,0-1 0 0 0,0 1 0 0 0,0 0 0 0 0,0 0-1 0 0,-1 0 1 0 0,1 0 0 0 0,0 0 0 0 0,-1 0 0 0 0,1 0 0 0 0,-3-1 0 0 0,-5-2 307 0 0,-1 1 0 0 0,1 0 0 0 0,-12-2 0 0 0,17 4-347 0 0,-10-2 3 0 0,1 1 1 0 0,0 1-1 0 0,-1 0 0 0 0,1 1 0 0 0,-1 0 0 0 0,-17 3 0 0 0,-80 21 311 0 0,-2 1-176 0 0,21-17 46 0 0,-1-3 0 0 0,1-4 0 0 0,-140-17 0 0 0,194 12-75 0 0,-395-33 309 0 0,354 34-495 0 0,-141-1 183 0 0,149 6-873 0 0,-78 12 0 0 0,85-5-3345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07:09.418"/>
    </inkml:context>
    <inkml:brush xml:id="br0">
      <inkml:brushProperty name="width" value="0.1" units="cm"/>
      <inkml:brushProperty name="height" value="0.1" units="cm"/>
      <inkml:brushProperty name="color" value="#F4F91B"/>
    </inkml:brush>
  </inkml:definitions>
  <inkml:trace contextRef="#ctx0" brushRef="#br0">1906 221 5495 0 0,'-1'-3'113'0'0,"0"0"0"0"0,1 0 0 0 0,-1 0 0 0 0,-1 0 0 0 0,1 0 0 0 0,0 0 0 0 0,-3-4 0 0 0,3 6-63 0 0,0 0 1 0 0,0 0-1 0 0,0 1 1 0 0,0-1 0 0 0,0 0-1 0 0,-1 0 1 0 0,1 1-1 0 0,0-1 1 0 0,0 1-1 0 0,-1-1 1 0 0,1 1 0 0 0,0 0-1 0 0,-1-1 1 0 0,1 1-1 0 0,0 0 1 0 0,-1 0-1 0 0,1 0 1 0 0,0 0-1 0 0,-2 0 1 0 0,-37 3 5 0 0,30-2-40 0 0,0 0 0 0 0,0 0 1 0 0,0-1-1 0 0,-15-2 0 0 0,-7-2 490 0 0,0 2-1 0 0,-48 3 0 0 0,-15 0 193 0 0,28-5-257 0 0,-228-3 868 0 0,263 6-1141 0 0,1-2 1 0 0,-1 0-1 0 0,-49-13 0 0 0,9 1 279 0 0,-56-15 409 0 0,-60-16-128 0 0,118 27-582 0 0,-103-16-1 0 0,117 30-321 0 0,-101 6 0 0 0,67 4-3817 0 0,38-1-377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07:10.846"/>
    </inkml:context>
    <inkml:brush xml:id="br0">
      <inkml:brushProperty name="width" value="0.1" units="cm"/>
      <inkml:brushProperty name="height" value="0.1" units="cm"/>
      <inkml:brushProperty name="color" value="#F4F91B"/>
    </inkml:brush>
  </inkml:definitions>
  <inkml:trace contextRef="#ctx0" brushRef="#br0">1768 51 3223 0 0,'2'-1'83'0'0,"0"0"0"0"0,-1 0 0 0 0,1 0 0 0 0,0 0 0 0 0,0 0 0 0 0,0 0 0 0 0,0 1 0 0 0,1-1 0 0 0,-1 1 0 0 0,0 0 0 0 0,0 0 0 0 0,0-1 0 0 0,0 1 0 0 0,0 1 0 0 0,3-1 0 0 0,10-1 1265 0 0,-11 0-739 0 0,-12 3-79 0 0,-55 8 147 0 0,-91 2-1 0 0,19-17 254 0 0,10 0-262 0 0,101 6-587 0 0,-209 2 353 0 0,157-6-347 0 0,-80-12 1 0 0,-65-15 162 0 0,147 23-207 0 0,-74 4 0 0 0,-197 22-891 0 0,285-12-2800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1T21:07:12.016"/>
    </inkml:context>
    <inkml:brush xml:id="br0">
      <inkml:brushProperty name="width" value="0.1" units="cm"/>
      <inkml:brushProperty name="height" value="0.1" units="cm"/>
      <inkml:brushProperty name="color" value="#F4F91B"/>
    </inkml:brush>
  </inkml:definitions>
  <inkml:trace contextRef="#ctx0" brushRef="#br0">1247 107 1839 0 0,'1'-2'66'0'0,"0"-1"0"0"0,0 1 0 0 0,1 0 0 0 0,-1 0-1 0 0,0 0 1 0 0,1 0 0 0 0,-1 0 0 0 0,1 1 0 0 0,-1-1-1 0 0,3-1 1 0 0,4-5 2100 0 0,-4 4-1703 0 0,2-2-286 0 0,0 1 0 0 0,0-1 0 0 0,-1-1 0 0 0,0 1 0 0 0,0-1 0 0 0,-1 1-1 0 0,6-12 1 0 0,-10 17-175 0 0,0 1-1 0 0,0 0 0 0 0,0-1 0 0 0,0 1 0 0 0,0 0 1 0 0,0-1-1 0 0,-1 1 0 0 0,1 0 0 0 0,0-1 0 0 0,0 1 1 0 0,0 0-1 0 0,-1-1 0 0 0,1 1 0 0 0,0 0 0 0 0,0 0 1 0 0,-1-1-1 0 0,1 1 0 0 0,0 0 0 0 0,0 0 0 0 0,-1-1 1 0 0,1 1-1 0 0,0 0 0 0 0,-1 0 0 0 0,1 0 1 0 0,0 0-1 0 0,-1-1 0 0 0,1 1 0 0 0,0 0 0 0 0,-1 0 1 0 0,1 0-1 0 0,0 0 0 0 0,-1 0 0 0 0,1 0 0 0 0,0 0 1 0 0,-1 0-1 0 0,-17-2 158 0 0,15 2-35 0 0,-7-1 152 0 0,-1 1-1 0 0,1 0 1 0 0,-1 1 0 0 0,1 1 0 0 0,-13 2-1 0 0,-54 18 785 0 0,1 0-542 0 0,9-10-168 0 0,-2-3-1 0 0,1-3 1 0 0,-106-4-1 0 0,-205-36 244 0 0,163 18-1334 0 0,209 16 606 0 0,-77-5-3915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10/21/2024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59023-3517-63C9-450C-5BE7B981E6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ADBB95-7B08-DC44-D6E3-9153EFA456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BCACB3-9ADC-70E6-A8CC-FB23E6648873}"/>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36DAA0C3-99B5-AC93-C77B-2B389E3F0612}"/>
              </a:ext>
            </a:extLst>
          </p:cNvPr>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979956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C224D-C95A-1E66-546E-F0B52FF077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80DEF0-B75F-4C6C-655C-F7204D1AC2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8D8DCF-A830-C51D-D66D-FBAC4318EBD0}"/>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5882D2E2-3E01-0815-63EF-47AB9F6EC8C7}"/>
              </a:ext>
            </a:extLst>
          </p:cNvPr>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630066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D0D0C-CA96-4879-D395-A1255C42F5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64E193-8821-3EB1-BA71-3324A29558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713870-AD71-8CC1-1518-5FFA2557CBCE}"/>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9413F9A5-F19B-AFBC-F19B-F8949B0E5277}"/>
              </a:ext>
            </a:extLst>
          </p:cNvPr>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3911223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233D4-7DED-72AF-11B6-E434A2334D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C04410-8012-E8E9-43E2-97D7562F56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A1BDF8-5095-2AAF-32C2-2C0001C6517C}"/>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F1425D27-7C8F-CB59-C246-CA6CB9FAD84D}"/>
              </a:ext>
            </a:extLst>
          </p:cNvPr>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1028011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2ED8D-FB3D-6DA3-5165-2B1FE955CA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FBAD3E-8C25-800D-9340-F9C968C302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96838D-8AD7-9751-1C79-FB489E8D85FE}"/>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65D67924-DE29-296E-8615-5361F6835281}"/>
              </a:ext>
            </a:extLst>
          </p:cNvPr>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1736218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ABA60-3BE1-56F4-4A19-465E452465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1D19F-8D44-7102-FB93-AB0EE6C49F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F037D1-25A9-CC01-8172-01CCD9DCB640}"/>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D5E4801A-8E97-9477-6F0B-4A5CD33E31CA}"/>
              </a:ext>
            </a:extLst>
          </p:cNvPr>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2955146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835462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FA883-CF9B-68C5-3B8A-99FA9ED81C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BD241C-F5D1-D29B-962D-86962807C1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6E44C7-669D-F0E9-F94F-BD2030DE8986}"/>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CDC493E9-9B11-BDF9-0FD3-1DCBFA73D4FB}"/>
              </a:ext>
            </a:extLst>
          </p:cNvPr>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3427394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C135E-0948-D259-66F4-EDA7DBE2CA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9A2020-B9AE-F8D7-33A2-B44A106473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9E73E3-E18B-ACDE-7E90-FDE9A0AEBB54}"/>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CE4FD03D-AE13-02BD-B056-C0B4124943D3}"/>
              </a:ext>
            </a:extLst>
          </p:cNvPr>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1532477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10/21/2024</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10/21/2024</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10/21/2024</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10/21/2024</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10/21/2024</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10/21/2024</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10/21/2024</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10/21/2024</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10/21/2024</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10/21/2024</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10/21/2024</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10/21/2024</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124.xml"/><Relationship Id="rId13" Type="http://schemas.openxmlformats.org/officeDocument/2006/relationships/image" Target="../media/image131.png"/><Relationship Id="rId3" Type="http://schemas.openxmlformats.org/officeDocument/2006/relationships/image" Target="../media/image3.png"/><Relationship Id="rId7" Type="http://schemas.openxmlformats.org/officeDocument/2006/relationships/image" Target="../media/image128.png"/><Relationship Id="rId12" Type="http://schemas.openxmlformats.org/officeDocument/2006/relationships/customXml" Target="../ink/ink126.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ustomXml" Target="../ink/ink123.xml"/><Relationship Id="rId11" Type="http://schemas.openxmlformats.org/officeDocument/2006/relationships/image" Target="../media/image130.png"/><Relationship Id="rId5" Type="http://schemas.openxmlformats.org/officeDocument/2006/relationships/image" Target="../media/image127.png"/><Relationship Id="rId15" Type="http://schemas.openxmlformats.org/officeDocument/2006/relationships/image" Target="../media/image132.png"/><Relationship Id="rId10" Type="http://schemas.openxmlformats.org/officeDocument/2006/relationships/customXml" Target="../ink/ink125.xml"/><Relationship Id="rId4" Type="http://schemas.openxmlformats.org/officeDocument/2006/relationships/customXml" Target="../ink/ink122.xml"/><Relationship Id="rId9" Type="http://schemas.openxmlformats.org/officeDocument/2006/relationships/image" Target="../media/image129.png"/><Relationship Id="rId14" Type="http://schemas.openxmlformats.org/officeDocument/2006/relationships/customXml" Target="../ink/ink127.xml"/></Relationships>
</file>

<file path=ppt/slides/_rels/slide11.xml.rels><?xml version="1.0" encoding="UTF-8" standalone="yes"?>
<Relationships xmlns="http://schemas.openxmlformats.org/package/2006/relationships"><Relationship Id="rId8" Type="http://schemas.openxmlformats.org/officeDocument/2006/relationships/customXml" Target="../ink/ink130.xml"/><Relationship Id="rId13" Type="http://schemas.openxmlformats.org/officeDocument/2006/relationships/image" Target="../media/image137.png"/><Relationship Id="rId3" Type="http://schemas.openxmlformats.org/officeDocument/2006/relationships/image" Target="../media/image3.png"/><Relationship Id="rId7" Type="http://schemas.openxmlformats.org/officeDocument/2006/relationships/image" Target="../media/image134.png"/><Relationship Id="rId12" Type="http://schemas.openxmlformats.org/officeDocument/2006/relationships/customXml" Target="../ink/ink132.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129.xml"/><Relationship Id="rId11" Type="http://schemas.openxmlformats.org/officeDocument/2006/relationships/image" Target="../media/image136.png"/><Relationship Id="rId5" Type="http://schemas.openxmlformats.org/officeDocument/2006/relationships/image" Target="../media/image133.png"/><Relationship Id="rId10" Type="http://schemas.openxmlformats.org/officeDocument/2006/relationships/customXml" Target="../ink/ink131.xml"/><Relationship Id="rId4" Type="http://schemas.openxmlformats.org/officeDocument/2006/relationships/customXml" Target="../ink/ink128.xml"/><Relationship Id="rId9" Type="http://schemas.openxmlformats.org/officeDocument/2006/relationships/image" Target="../media/image135.png"/></Relationships>
</file>

<file path=ppt/slides/_rels/slide12.xml.rels><?xml version="1.0" encoding="UTF-8" standalone="yes"?>
<Relationships xmlns="http://schemas.openxmlformats.org/package/2006/relationships"><Relationship Id="rId8" Type="http://schemas.openxmlformats.org/officeDocument/2006/relationships/customXml" Target="../ink/ink135.xml"/><Relationship Id="rId13" Type="http://schemas.openxmlformats.org/officeDocument/2006/relationships/image" Target="../media/image142.png"/><Relationship Id="rId3" Type="http://schemas.openxmlformats.org/officeDocument/2006/relationships/image" Target="../media/image3.png"/><Relationship Id="rId7" Type="http://schemas.openxmlformats.org/officeDocument/2006/relationships/image" Target="../media/image139.png"/><Relationship Id="rId12" Type="http://schemas.openxmlformats.org/officeDocument/2006/relationships/customXml" Target="../ink/ink137.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ustomXml" Target="../ink/ink134.xml"/><Relationship Id="rId11" Type="http://schemas.openxmlformats.org/officeDocument/2006/relationships/image" Target="../media/image141.png"/><Relationship Id="rId5" Type="http://schemas.openxmlformats.org/officeDocument/2006/relationships/image" Target="../media/image138.png"/><Relationship Id="rId15" Type="http://schemas.openxmlformats.org/officeDocument/2006/relationships/image" Target="../media/image143.png"/><Relationship Id="rId10" Type="http://schemas.openxmlformats.org/officeDocument/2006/relationships/customXml" Target="../ink/ink136.xml"/><Relationship Id="rId4" Type="http://schemas.openxmlformats.org/officeDocument/2006/relationships/customXml" Target="../ink/ink133.xml"/><Relationship Id="rId9" Type="http://schemas.openxmlformats.org/officeDocument/2006/relationships/image" Target="../media/image140.png"/><Relationship Id="rId14" Type="http://schemas.openxmlformats.org/officeDocument/2006/relationships/customXml" Target="../ink/ink138.xml"/></Relationships>
</file>

<file path=ppt/slides/_rels/slide13.xml.rels><?xml version="1.0" encoding="UTF-8" standalone="yes"?>
<Relationships xmlns="http://schemas.openxmlformats.org/package/2006/relationships"><Relationship Id="rId8" Type="http://schemas.openxmlformats.org/officeDocument/2006/relationships/customXml" Target="../ink/ink141.xml"/><Relationship Id="rId13" Type="http://schemas.openxmlformats.org/officeDocument/2006/relationships/image" Target="../media/image148.png"/><Relationship Id="rId18" Type="http://schemas.openxmlformats.org/officeDocument/2006/relationships/customXml" Target="../ink/ink146.xml"/><Relationship Id="rId3" Type="http://schemas.openxmlformats.org/officeDocument/2006/relationships/image" Target="../media/image3.png"/><Relationship Id="rId21" Type="http://schemas.openxmlformats.org/officeDocument/2006/relationships/image" Target="../media/image152.png"/><Relationship Id="rId7" Type="http://schemas.openxmlformats.org/officeDocument/2006/relationships/image" Target="../media/image145.png"/><Relationship Id="rId12" Type="http://schemas.openxmlformats.org/officeDocument/2006/relationships/customXml" Target="../ink/ink143.xml"/><Relationship Id="rId17" Type="http://schemas.openxmlformats.org/officeDocument/2006/relationships/image" Target="../media/image150.png"/><Relationship Id="rId2" Type="http://schemas.openxmlformats.org/officeDocument/2006/relationships/notesSlide" Target="../notesSlides/notesSlide13.xml"/><Relationship Id="rId16" Type="http://schemas.openxmlformats.org/officeDocument/2006/relationships/customXml" Target="../ink/ink145.xml"/><Relationship Id="rId20" Type="http://schemas.openxmlformats.org/officeDocument/2006/relationships/customXml" Target="../ink/ink147.xml"/><Relationship Id="rId1" Type="http://schemas.openxmlformats.org/officeDocument/2006/relationships/slideLayout" Target="../slideLayouts/slideLayout1.xml"/><Relationship Id="rId6" Type="http://schemas.openxmlformats.org/officeDocument/2006/relationships/customXml" Target="../ink/ink140.xml"/><Relationship Id="rId11" Type="http://schemas.openxmlformats.org/officeDocument/2006/relationships/image" Target="../media/image147.png"/><Relationship Id="rId5" Type="http://schemas.openxmlformats.org/officeDocument/2006/relationships/image" Target="../media/image144.png"/><Relationship Id="rId15" Type="http://schemas.openxmlformats.org/officeDocument/2006/relationships/image" Target="../media/image149.png"/><Relationship Id="rId10" Type="http://schemas.openxmlformats.org/officeDocument/2006/relationships/customXml" Target="../ink/ink142.xml"/><Relationship Id="rId19" Type="http://schemas.openxmlformats.org/officeDocument/2006/relationships/image" Target="../media/image151.png"/><Relationship Id="rId4" Type="http://schemas.openxmlformats.org/officeDocument/2006/relationships/customXml" Target="../ink/ink139.xml"/><Relationship Id="rId9" Type="http://schemas.openxmlformats.org/officeDocument/2006/relationships/image" Target="../media/image146.png"/><Relationship Id="rId14" Type="http://schemas.openxmlformats.org/officeDocument/2006/relationships/customXml" Target="../ink/ink14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customXml" Target="../ink/ink149.xml"/><Relationship Id="rId5" Type="http://schemas.openxmlformats.org/officeDocument/2006/relationships/image" Target="../media/image153.png"/><Relationship Id="rId4" Type="http://schemas.openxmlformats.org/officeDocument/2006/relationships/customXml" Target="../ink/ink14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customXml" Target="../ink/ink5.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17" Type="http://schemas.openxmlformats.org/officeDocument/2006/relationships/image" Target="../media/image67.png"/><Relationship Id="rId21" Type="http://schemas.openxmlformats.org/officeDocument/2006/relationships/image" Target="../media/image19.png"/><Relationship Id="rId42" Type="http://schemas.openxmlformats.org/officeDocument/2006/relationships/customXml" Target="../ink/ink25.xml"/><Relationship Id="rId63" Type="http://schemas.openxmlformats.org/officeDocument/2006/relationships/image" Target="../media/image40.png"/><Relationship Id="rId84" Type="http://schemas.openxmlformats.org/officeDocument/2006/relationships/customXml" Target="../ink/ink46.xml"/><Relationship Id="rId138" Type="http://schemas.openxmlformats.org/officeDocument/2006/relationships/customXml" Target="../ink/ink73.xml"/><Relationship Id="rId159" Type="http://schemas.openxmlformats.org/officeDocument/2006/relationships/image" Target="../media/image88.png"/><Relationship Id="rId170" Type="http://schemas.openxmlformats.org/officeDocument/2006/relationships/customXml" Target="../ink/ink89.xml"/><Relationship Id="rId191" Type="http://schemas.openxmlformats.org/officeDocument/2006/relationships/image" Target="../media/image104.png"/><Relationship Id="rId205" Type="http://schemas.openxmlformats.org/officeDocument/2006/relationships/image" Target="../media/image111.png"/><Relationship Id="rId107" Type="http://schemas.openxmlformats.org/officeDocument/2006/relationships/image" Target="../media/image62.png"/><Relationship Id="rId11" Type="http://schemas.openxmlformats.org/officeDocument/2006/relationships/image" Target="../media/image14.png"/><Relationship Id="rId32" Type="http://schemas.openxmlformats.org/officeDocument/2006/relationships/customXml" Target="../ink/ink20.xml"/><Relationship Id="rId53" Type="http://schemas.openxmlformats.org/officeDocument/2006/relationships/image" Target="../media/image35.png"/><Relationship Id="rId74" Type="http://schemas.openxmlformats.org/officeDocument/2006/relationships/customXml" Target="../ink/ink41.xml"/><Relationship Id="rId128" Type="http://schemas.openxmlformats.org/officeDocument/2006/relationships/customXml" Target="../ink/ink68.xml"/><Relationship Id="rId149" Type="http://schemas.openxmlformats.org/officeDocument/2006/relationships/image" Target="../media/image83.png"/><Relationship Id="rId5" Type="http://schemas.openxmlformats.org/officeDocument/2006/relationships/image" Target="../media/image11.png"/><Relationship Id="rId95" Type="http://schemas.openxmlformats.org/officeDocument/2006/relationships/image" Target="../media/image56.png"/><Relationship Id="rId160" Type="http://schemas.openxmlformats.org/officeDocument/2006/relationships/customXml" Target="../ink/ink84.xml"/><Relationship Id="rId181" Type="http://schemas.openxmlformats.org/officeDocument/2006/relationships/image" Target="../media/image99.png"/><Relationship Id="rId216" Type="http://schemas.openxmlformats.org/officeDocument/2006/relationships/customXml" Target="../ink/ink112.xml"/><Relationship Id="rId22" Type="http://schemas.openxmlformats.org/officeDocument/2006/relationships/customXml" Target="../ink/ink15.xml"/><Relationship Id="rId43" Type="http://schemas.openxmlformats.org/officeDocument/2006/relationships/image" Target="../media/image30.png"/><Relationship Id="rId64" Type="http://schemas.openxmlformats.org/officeDocument/2006/relationships/customXml" Target="../ink/ink36.xml"/><Relationship Id="rId118" Type="http://schemas.openxmlformats.org/officeDocument/2006/relationships/customXml" Target="../ink/ink63.xml"/><Relationship Id="rId139" Type="http://schemas.openxmlformats.org/officeDocument/2006/relationships/image" Target="../media/image78.png"/><Relationship Id="rId85" Type="http://schemas.openxmlformats.org/officeDocument/2006/relationships/image" Target="../media/image51.png"/><Relationship Id="rId150" Type="http://schemas.openxmlformats.org/officeDocument/2006/relationships/customXml" Target="../ink/ink79.xml"/><Relationship Id="rId171" Type="http://schemas.openxmlformats.org/officeDocument/2006/relationships/image" Target="../media/image94.png"/><Relationship Id="rId192" Type="http://schemas.openxmlformats.org/officeDocument/2006/relationships/customXml" Target="../ink/ink100.xml"/><Relationship Id="rId206" Type="http://schemas.openxmlformats.org/officeDocument/2006/relationships/customXml" Target="../ink/ink107.xml"/><Relationship Id="rId12" Type="http://schemas.openxmlformats.org/officeDocument/2006/relationships/customXml" Target="../ink/ink10.xml"/><Relationship Id="rId33" Type="http://schemas.openxmlformats.org/officeDocument/2006/relationships/image" Target="../media/image25.png"/><Relationship Id="rId108" Type="http://schemas.openxmlformats.org/officeDocument/2006/relationships/customXml" Target="../ink/ink58.xml"/><Relationship Id="rId129" Type="http://schemas.openxmlformats.org/officeDocument/2006/relationships/image" Target="../media/image73.png"/><Relationship Id="rId54" Type="http://schemas.openxmlformats.org/officeDocument/2006/relationships/customXml" Target="../ink/ink31.xml"/><Relationship Id="rId75" Type="http://schemas.openxmlformats.org/officeDocument/2006/relationships/image" Target="../media/image46.png"/><Relationship Id="rId96" Type="http://schemas.openxmlformats.org/officeDocument/2006/relationships/customXml" Target="../ink/ink52.xml"/><Relationship Id="rId140" Type="http://schemas.openxmlformats.org/officeDocument/2006/relationships/customXml" Target="../ink/ink74.xml"/><Relationship Id="rId161" Type="http://schemas.openxmlformats.org/officeDocument/2006/relationships/image" Target="../media/image89.png"/><Relationship Id="rId182" Type="http://schemas.openxmlformats.org/officeDocument/2006/relationships/customXml" Target="../ink/ink95.xml"/><Relationship Id="rId217" Type="http://schemas.openxmlformats.org/officeDocument/2006/relationships/image" Target="../media/image117.png"/><Relationship Id="rId6" Type="http://schemas.openxmlformats.org/officeDocument/2006/relationships/customXml" Target="../ink/ink7.xml"/><Relationship Id="rId23" Type="http://schemas.openxmlformats.org/officeDocument/2006/relationships/image" Target="../media/image20.png"/><Relationship Id="rId119" Type="http://schemas.openxmlformats.org/officeDocument/2006/relationships/image" Target="../media/image68.png"/><Relationship Id="rId44" Type="http://schemas.openxmlformats.org/officeDocument/2006/relationships/customXml" Target="../ink/ink26.xml"/><Relationship Id="rId65" Type="http://schemas.openxmlformats.org/officeDocument/2006/relationships/image" Target="../media/image41.png"/><Relationship Id="rId86" Type="http://schemas.openxmlformats.org/officeDocument/2006/relationships/customXml" Target="../ink/ink47.xml"/><Relationship Id="rId130" Type="http://schemas.openxmlformats.org/officeDocument/2006/relationships/customXml" Target="../ink/ink69.xml"/><Relationship Id="rId151" Type="http://schemas.openxmlformats.org/officeDocument/2006/relationships/image" Target="../media/image84.png"/><Relationship Id="rId172" Type="http://schemas.openxmlformats.org/officeDocument/2006/relationships/customXml" Target="../ink/ink90.xml"/><Relationship Id="rId193" Type="http://schemas.openxmlformats.org/officeDocument/2006/relationships/image" Target="../media/image105.png"/><Relationship Id="rId207" Type="http://schemas.openxmlformats.org/officeDocument/2006/relationships/image" Target="../media/image112.png"/><Relationship Id="rId13" Type="http://schemas.openxmlformats.org/officeDocument/2006/relationships/image" Target="../media/image15.png"/><Relationship Id="rId109" Type="http://schemas.openxmlformats.org/officeDocument/2006/relationships/image" Target="../media/image63.png"/><Relationship Id="rId34" Type="http://schemas.openxmlformats.org/officeDocument/2006/relationships/customXml" Target="../ink/ink21.xml"/><Relationship Id="rId55" Type="http://schemas.openxmlformats.org/officeDocument/2006/relationships/image" Target="../media/image36.png"/><Relationship Id="rId76" Type="http://schemas.openxmlformats.org/officeDocument/2006/relationships/customXml" Target="../ink/ink42.xml"/><Relationship Id="rId97" Type="http://schemas.openxmlformats.org/officeDocument/2006/relationships/image" Target="../media/image57.png"/><Relationship Id="rId120" Type="http://schemas.openxmlformats.org/officeDocument/2006/relationships/customXml" Target="../ink/ink64.xml"/><Relationship Id="rId141" Type="http://schemas.openxmlformats.org/officeDocument/2006/relationships/image" Target="../media/image79.png"/><Relationship Id="rId7" Type="http://schemas.openxmlformats.org/officeDocument/2006/relationships/image" Target="../media/image12.png"/><Relationship Id="rId162" Type="http://schemas.openxmlformats.org/officeDocument/2006/relationships/customXml" Target="../ink/ink85.xml"/><Relationship Id="rId183" Type="http://schemas.openxmlformats.org/officeDocument/2006/relationships/image" Target="../media/image100.png"/><Relationship Id="rId218" Type="http://schemas.openxmlformats.org/officeDocument/2006/relationships/customXml" Target="../ink/ink113.xml"/><Relationship Id="rId24" Type="http://schemas.openxmlformats.org/officeDocument/2006/relationships/customXml" Target="../ink/ink16.xml"/><Relationship Id="rId45" Type="http://schemas.openxmlformats.org/officeDocument/2006/relationships/image" Target="../media/image31.png"/><Relationship Id="rId66" Type="http://schemas.openxmlformats.org/officeDocument/2006/relationships/customXml" Target="../ink/ink37.xml"/><Relationship Id="rId87" Type="http://schemas.openxmlformats.org/officeDocument/2006/relationships/image" Target="../media/image52.png"/><Relationship Id="rId110" Type="http://schemas.openxmlformats.org/officeDocument/2006/relationships/customXml" Target="../ink/ink59.xml"/><Relationship Id="rId131" Type="http://schemas.openxmlformats.org/officeDocument/2006/relationships/image" Target="../media/image74.png"/><Relationship Id="rId152" Type="http://schemas.openxmlformats.org/officeDocument/2006/relationships/customXml" Target="../ink/ink80.xml"/><Relationship Id="rId173" Type="http://schemas.openxmlformats.org/officeDocument/2006/relationships/image" Target="../media/image95.png"/><Relationship Id="rId194" Type="http://schemas.openxmlformats.org/officeDocument/2006/relationships/customXml" Target="../ink/ink101.xml"/><Relationship Id="rId208" Type="http://schemas.openxmlformats.org/officeDocument/2006/relationships/customXml" Target="../ink/ink108.xml"/><Relationship Id="rId14" Type="http://schemas.openxmlformats.org/officeDocument/2006/relationships/customXml" Target="../ink/ink11.xml"/><Relationship Id="rId35" Type="http://schemas.openxmlformats.org/officeDocument/2006/relationships/image" Target="../media/image26.png"/><Relationship Id="rId56" Type="http://schemas.openxmlformats.org/officeDocument/2006/relationships/customXml" Target="../ink/ink32.xml"/><Relationship Id="rId77" Type="http://schemas.openxmlformats.org/officeDocument/2006/relationships/image" Target="../media/image47.png"/><Relationship Id="rId100" Type="http://schemas.openxmlformats.org/officeDocument/2006/relationships/customXml" Target="../ink/ink54.xml"/><Relationship Id="rId8" Type="http://schemas.openxmlformats.org/officeDocument/2006/relationships/customXml" Target="../ink/ink8.xml"/><Relationship Id="rId51" Type="http://schemas.openxmlformats.org/officeDocument/2006/relationships/image" Target="../media/image34.png"/><Relationship Id="rId72" Type="http://schemas.openxmlformats.org/officeDocument/2006/relationships/customXml" Target="../ink/ink40.xml"/><Relationship Id="rId93" Type="http://schemas.openxmlformats.org/officeDocument/2006/relationships/image" Target="../media/image55.png"/><Relationship Id="rId98" Type="http://schemas.openxmlformats.org/officeDocument/2006/relationships/customXml" Target="../ink/ink53.xml"/><Relationship Id="rId121" Type="http://schemas.openxmlformats.org/officeDocument/2006/relationships/image" Target="../media/image69.png"/><Relationship Id="rId142" Type="http://schemas.openxmlformats.org/officeDocument/2006/relationships/customXml" Target="../ink/ink75.xml"/><Relationship Id="rId163" Type="http://schemas.openxmlformats.org/officeDocument/2006/relationships/image" Target="../media/image90.png"/><Relationship Id="rId184" Type="http://schemas.openxmlformats.org/officeDocument/2006/relationships/customXml" Target="../ink/ink96.xml"/><Relationship Id="rId189" Type="http://schemas.openxmlformats.org/officeDocument/2006/relationships/image" Target="../media/image103.png"/><Relationship Id="rId219" Type="http://schemas.openxmlformats.org/officeDocument/2006/relationships/image" Target="../media/image118.png"/><Relationship Id="rId3" Type="http://schemas.openxmlformats.org/officeDocument/2006/relationships/image" Target="../media/image3.png"/><Relationship Id="rId214" Type="http://schemas.openxmlformats.org/officeDocument/2006/relationships/customXml" Target="../ink/ink111.xml"/><Relationship Id="rId25" Type="http://schemas.openxmlformats.org/officeDocument/2006/relationships/image" Target="../media/image21.png"/><Relationship Id="rId46" Type="http://schemas.openxmlformats.org/officeDocument/2006/relationships/customXml" Target="../ink/ink27.xml"/><Relationship Id="rId67" Type="http://schemas.openxmlformats.org/officeDocument/2006/relationships/image" Target="../media/image42.png"/><Relationship Id="rId116" Type="http://schemas.openxmlformats.org/officeDocument/2006/relationships/customXml" Target="../ink/ink62.xml"/><Relationship Id="rId137" Type="http://schemas.openxmlformats.org/officeDocument/2006/relationships/image" Target="../media/image77.png"/><Relationship Id="rId158" Type="http://schemas.openxmlformats.org/officeDocument/2006/relationships/customXml" Target="../ink/ink83.xml"/><Relationship Id="rId20" Type="http://schemas.openxmlformats.org/officeDocument/2006/relationships/customXml" Target="../ink/ink14.xml"/><Relationship Id="rId41" Type="http://schemas.openxmlformats.org/officeDocument/2006/relationships/image" Target="../media/image29.png"/><Relationship Id="rId62" Type="http://schemas.openxmlformats.org/officeDocument/2006/relationships/customXml" Target="../ink/ink35.xml"/><Relationship Id="rId83" Type="http://schemas.openxmlformats.org/officeDocument/2006/relationships/image" Target="../media/image50.png"/><Relationship Id="rId88" Type="http://schemas.openxmlformats.org/officeDocument/2006/relationships/customXml" Target="../ink/ink48.xml"/><Relationship Id="rId111" Type="http://schemas.openxmlformats.org/officeDocument/2006/relationships/image" Target="../media/image64.png"/><Relationship Id="rId132" Type="http://schemas.openxmlformats.org/officeDocument/2006/relationships/customXml" Target="../ink/ink70.xml"/><Relationship Id="rId153" Type="http://schemas.openxmlformats.org/officeDocument/2006/relationships/image" Target="../media/image85.png"/><Relationship Id="rId174" Type="http://schemas.openxmlformats.org/officeDocument/2006/relationships/customXml" Target="../ink/ink91.xml"/><Relationship Id="rId179" Type="http://schemas.openxmlformats.org/officeDocument/2006/relationships/image" Target="../media/image98.png"/><Relationship Id="rId195" Type="http://schemas.openxmlformats.org/officeDocument/2006/relationships/image" Target="../media/image106.png"/><Relationship Id="rId209" Type="http://schemas.openxmlformats.org/officeDocument/2006/relationships/image" Target="../media/image113.png"/><Relationship Id="rId190" Type="http://schemas.openxmlformats.org/officeDocument/2006/relationships/customXml" Target="../ink/ink99.xml"/><Relationship Id="rId204" Type="http://schemas.openxmlformats.org/officeDocument/2006/relationships/customXml" Target="../ink/ink106.xml"/><Relationship Id="rId220" Type="http://schemas.openxmlformats.org/officeDocument/2006/relationships/customXml" Target="../ink/ink114.xml"/><Relationship Id="rId15" Type="http://schemas.openxmlformats.org/officeDocument/2006/relationships/image" Target="../media/image16.png"/><Relationship Id="rId36" Type="http://schemas.openxmlformats.org/officeDocument/2006/relationships/customXml" Target="../ink/ink22.xml"/><Relationship Id="rId57" Type="http://schemas.openxmlformats.org/officeDocument/2006/relationships/image" Target="../media/image37.png"/><Relationship Id="rId106" Type="http://schemas.openxmlformats.org/officeDocument/2006/relationships/customXml" Target="../ink/ink57.xml"/><Relationship Id="rId127" Type="http://schemas.openxmlformats.org/officeDocument/2006/relationships/image" Target="../media/image72.png"/><Relationship Id="rId10" Type="http://schemas.openxmlformats.org/officeDocument/2006/relationships/customXml" Target="../ink/ink9.xml"/><Relationship Id="rId31" Type="http://schemas.openxmlformats.org/officeDocument/2006/relationships/image" Target="../media/image24.png"/><Relationship Id="rId52" Type="http://schemas.openxmlformats.org/officeDocument/2006/relationships/customXml" Target="../ink/ink30.xml"/><Relationship Id="rId73" Type="http://schemas.openxmlformats.org/officeDocument/2006/relationships/image" Target="../media/image45.png"/><Relationship Id="rId78" Type="http://schemas.openxmlformats.org/officeDocument/2006/relationships/customXml" Target="../ink/ink43.xml"/><Relationship Id="rId94" Type="http://schemas.openxmlformats.org/officeDocument/2006/relationships/customXml" Target="../ink/ink51.xml"/><Relationship Id="rId99" Type="http://schemas.openxmlformats.org/officeDocument/2006/relationships/image" Target="../media/image58.png"/><Relationship Id="rId101" Type="http://schemas.openxmlformats.org/officeDocument/2006/relationships/image" Target="../media/image59.png"/><Relationship Id="rId122" Type="http://schemas.openxmlformats.org/officeDocument/2006/relationships/customXml" Target="../ink/ink65.xml"/><Relationship Id="rId143" Type="http://schemas.openxmlformats.org/officeDocument/2006/relationships/image" Target="../media/image80.png"/><Relationship Id="rId148" Type="http://schemas.openxmlformats.org/officeDocument/2006/relationships/customXml" Target="../ink/ink78.xml"/><Relationship Id="rId164" Type="http://schemas.openxmlformats.org/officeDocument/2006/relationships/customXml" Target="../ink/ink86.xml"/><Relationship Id="rId169" Type="http://schemas.openxmlformats.org/officeDocument/2006/relationships/image" Target="../media/image93.png"/><Relationship Id="rId185" Type="http://schemas.openxmlformats.org/officeDocument/2006/relationships/image" Target="../media/image101.png"/><Relationship Id="rId4" Type="http://schemas.openxmlformats.org/officeDocument/2006/relationships/customXml" Target="../ink/ink6.xml"/><Relationship Id="rId9" Type="http://schemas.openxmlformats.org/officeDocument/2006/relationships/image" Target="../media/image13.png"/><Relationship Id="rId180" Type="http://schemas.openxmlformats.org/officeDocument/2006/relationships/customXml" Target="../ink/ink94.xml"/><Relationship Id="rId210" Type="http://schemas.openxmlformats.org/officeDocument/2006/relationships/customXml" Target="../ink/ink109.xml"/><Relationship Id="rId215" Type="http://schemas.openxmlformats.org/officeDocument/2006/relationships/image" Target="../media/image116.png"/><Relationship Id="rId26" Type="http://schemas.openxmlformats.org/officeDocument/2006/relationships/customXml" Target="../ink/ink17.xml"/><Relationship Id="rId47" Type="http://schemas.openxmlformats.org/officeDocument/2006/relationships/image" Target="../media/image32.png"/><Relationship Id="rId68" Type="http://schemas.openxmlformats.org/officeDocument/2006/relationships/customXml" Target="../ink/ink38.xml"/><Relationship Id="rId89" Type="http://schemas.openxmlformats.org/officeDocument/2006/relationships/image" Target="../media/image53.png"/><Relationship Id="rId112" Type="http://schemas.openxmlformats.org/officeDocument/2006/relationships/customXml" Target="../ink/ink60.xml"/><Relationship Id="rId133" Type="http://schemas.openxmlformats.org/officeDocument/2006/relationships/image" Target="../media/image75.png"/><Relationship Id="rId154" Type="http://schemas.openxmlformats.org/officeDocument/2006/relationships/customXml" Target="../ink/ink81.xml"/><Relationship Id="rId175" Type="http://schemas.openxmlformats.org/officeDocument/2006/relationships/image" Target="../media/image96.png"/><Relationship Id="rId196" Type="http://schemas.openxmlformats.org/officeDocument/2006/relationships/customXml" Target="../ink/ink102.xml"/><Relationship Id="rId200" Type="http://schemas.openxmlformats.org/officeDocument/2006/relationships/customXml" Target="../ink/ink104.xml"/><Relationship Id="rId16" Type="http://schemas.openxmlformats.org/officeDocument/2006/relationships/customXml" Target="../ink/ink12.xml"/><Relationship Id="rId221" Type="http://schemas.openxmlformats.org/officeDocument/2006/relationships/image" Target="../media/image119.png"/><Relationship Id="rId37" Type="http://schemas.openxmlformats.org/officeDocument/2006/relationships/image" Target="../media/image27.png"/><Relationship Id="rId58" Type="http://schemas.openxmlformats.org/officeDocument/2006/relationships/customXml" Target="../ink/ink33.xml"/><Relationship Id="rId79" Type="http://schemas.openxmlformats.org/officeDocument/2006/relationships/image" Target="../media/image48.png"/><Relationship Id="rId102" Type="http://schemas.openxmlformats.org/officeDocument/2006/relationships/customXml" Target="../ink/ink55.xml"/><Relationship Id="rId123" Type="http://schemas.openxmlformats.org/officeDocument/2006/relationships/image" Target="../media/image70.png"/><Relationship Id="rId144" Type="http://schemas.openxmlformats.org/officeDocument/2006/relationships/customXml" Target="../ink/ink76.xml"/><Relationship Id="rId90" Type="http://schemas.openxmlformats.org/officeDocument/2006/relationships/customXml" Target="../ink/ink49.xml"/><Relationship Id="rId165" Type="http://schemas.openxmlformats.org/officeDocument/2006/relationships/image" Target="../media/image91.png"/><Relationship Id="rId186" Type="http://schemas.openxmlformats.org/officeDocument/2006/relationships/customXml" Target="../ink/ink97.xml"/><Relationship Id="rId211" Type="http://schemas.openxmlformats.org/officeDocument/2006/relationships/image" Target="../media/image114.png"/><Relationship Id="rId27" Type="http://schemas.openxmlformats.org/officeDocument/2006/relationships/image" Target="../media/image22.png"/><Relationship Id="rId48" Type="http://schemas.openxmlformats.org/officeDocument/2006/relationships/customXml" Target="../ink/ink28.xml"/><Relationship Id="rId69" Type="http://schemas.openxmlformats.org/officeDocument/2006/relationships/image" Target="../media/image43.png"/><Relationship Id="rId113" Type="http://schemas.openxmlformats.org/officeDocument/2006/relationships/image" Target="../media/image65.png"/><Relationship Id="rId134" Type="http://schemas.openxmlformats.org/officeDocument/2006/relationships/customXml" Target="../ink/ink71.xml"/><Relationship Id="rId80" Type="http://schemas.openxmlformats.org/officeDocument/2006/relationships/customXml" Target="../ink/ink44.xml"/><Relationship Id="rId155" Type="http://schemas.openxmlformats.org/officeDocument/2006/relationships/image" Target="../media/image86.png"/><Relationship Id="rId176" Type="http://schemas.openxmlformats.org/officeDocument/2006/relationships/customXml" Target="../ink/ink92.xml"/><Relationship Id="rId197" Type="http://schemas.openxmlformats.org/officeDocument/2006/relationships/image" Target="../media/image107.png"/><Relationship Id="rId201" Type="http://schemas.openxmlformats.org/officeDocument/2006/relationships/image" Target="../media/image109.png"/><Relationship Id="rId17" Type="http://schemas.openxmlformats.org/officeDocument/2006/relationships/image" Target="../media/image17.png"/><Relationship Id="rId38" Type="http://schemas.openxmlformats.org/officeDocument/2006/relationships/customXml" Target="../ink/ink23.xml"/><Relationship Id="rId59" Type="http://schemas.openxmlformats.org/officeDocument/2006/relationships/image" Target="../media/image38.png"/><Relationship Id="rId103" Type="http://schemas.openxmlformats.org/officeDocument/2006/relationships/image" Target="../media/image60.png"/><Relationship Id="rId124" Type="http://schemas.openxmlformats.org/officeDocument/2006/relationships/customXml" Target="../ink/ink66.xml"/><Relationship Id="rId70" Type="http://schemas.openxmlformats.org/officeDocument/2006/relationships/customXml" Target="../ink/ink39.xml"/><Relationship Id="rId91" Type="http://schemas.openxmlformats.org/officeDocument/2006/relationships/image" Target="../media/image54.png"/><Relationship Id="rId145" Type="http://schemas.openxmlformats.org/officeDocument/2006/relationships/image" Target="../media/image81.png"/><Relationship Id="rId166" Type="http://schemas.openxmlformats.org/officeDocument/2006/relationships/customXml" Target="../ink/ink87.xml"/><Relationship Id="rId187" Type="http://schemas.openxmlformats.org/officeDocument/2006/relationships/image" Target="../media/image102.png"/><Relationship Id="rId1" Type="http://schemas.openxmlformats.org/officeDocument/2006/relationships/slideLayout" Target="../slideLayouts/slideLayout1.xml"/><Relationship Id="rId212" Type="http://schemas.openxmlformats.org/officeDocument/2006/relationships/customXml" Target="../ink/ink110.xml"/><Relationship Id="rId28" Type="http://schemas.openxmlformats.org/officeDocument/2006/relationships/customXml" Target="../ink/ink18.xml"/><Relationship Id="rId49" Type="http://schemas.openxmlformats.org/officeDocument/2006/relationships/image" Target="../media/image33.png"/><Relationship Id="rId114" Type="http://schemas.openxmlformats.org/officeDocument/2006/relationships/customXml" Target="../ink/ink61.xml"/><Relationship Id="rId60" Type="http://schemas.openxmlformats.org/officeDocument/2006/relationships/customXml" Target="../ink/ink34.xml"/><Relationship Id="rId81" Type="http://schemas.openxmlformats.org/officeDocument/2006/relationships/image" Target="../media/image49.png"/><Relationship Id="rId135" Type="http://schemas.openxmlformats.org/officeDocument/2006/relationships/image" Target="../media/image76.png"/><Relationship Id="rId156" Type="http://schemas.openxmlformats.org/officeDocument/2006/relationships/customXml" Target="../ink/ink82.xml"/><Relationship Id="rId177" Type="http://schemas.openxmlformats.org/officeDocument/2006/relationships/image" Target="../media/image97.png"/><Relationship Id="rId198" Type="http://schemas.openxmlformats.org/officeDocument/2006/relationships/customXml" Target="../ink/ink103.xml"/><Relationship Id="rId202" Type="http://schemas.openxmlformats.org/officeDocument/2006/relationships/customXml" Target="../ink/ink105.xml"/><Relationship Id="rId18" Type="http://schemas.openxmlformats.org/officeDocument/2006/relationships/customXml" Target="../ink/ink13.xml"/><Relationship Id="rId39" Type="http://schemas.openxmlformats.org/officeDocument/2006/relationships/image" Target="../media/image28.png"/><Relationship Id="rId50" Type="http://schemas.openxmlformats.org/officeDocument/2006/relationships/customXml" Target="../ink/ink29.xml"/><Relationship Id="rId104" Type="http://schemas.openxmlformats.org/officeDocument/2006/relationships/customXml" Target="../ink/ink56.xml"/><Relationship Id="rId125" Type="http://schemas.openxmlformats.org/officeDocument/2006/relationships/image" Target="../media/image71.png"/><Relationship Id="rId146" Type="http://schemas.openxmlformats.org/officeDocument/2006/relationships/customXml" Target="../ink/ink77.xml"/><Relationship Id="rId167" Type="http://schemas.openxmlformats.org/officeDocument/2006/relationships/image" Target="../media/image92.png"/><Relationship Id="rId188" Type="http://schemas.openxmlformats.org/officeDocument/2006/relationships/customXml" Target="../ink/ink98.xml"/><Relationship Id="rId71" Type="http://schemas.openxmlformats.org/officeDocument/2006/relationships/image" Target="../media/image44.png"/><Relationship Id="rId92" Type="http://schemas.openxmlformats.org/officeDocument/2006/relationships/customXml" Target="../ink/ink50.xml"/><Relationship Id="rId213" Type="http://schemas.openxmlformats.org/officeDocument/2006/relationships/image" Target="../media/image115.png"/><Relationship Id="rId2" Type="http://schemas.openxmlformats.org/officeDocument/2006/relationships/notesSlide" Target="../notesSlides/notesSlide6.xml"/><Relationship Id="rId29" Type="http://schemas.openxmlformats.org/officeDocument/2006/relationships/image" Target="../media/image23.png"/><Relationship Id="rId40" Type="http://schemas.openxmlformats.org/officeDocument/2006/relationships/customXml" Target="../ink/ink24.xml"/><Relationship Id="rId115" Type="http://schemas.openxmlformats.org/officeDocument/2006/relationships/image" Target="../media/image66.png"/><Relationship Id="rId136" Type="http://schemas.openxmlformats.org/officeDocument/2006/relationships/customXml" Target="../ink/ink72.xml"/><Relationship Id="rId157" Type="http://schemas.openxmlformats.org/officeDocument/2006/relationships/image" Target="../media/image87.png"/><Relationship Id="rId178" Type="http://schemas.openxmlformats.org/officeDocument/2006/relationships/customXml" Target="../ink/ink93.xml"/><Relationship Id="rId61" Type="http://schemas.openxmlformats.org/officeDocument/2006/relationships/image" Target="../media/image39.png"/><Relationship Id="rId82" Type="http://schemas.openxmlformats.org/officeDocument/2006/relationships/customXml" Target="../ink/ink45.xml"/><Relationship Id="rId199" Type="http://schemas.openxmlformats.org/officeDocument/2006/relationships/image" Target="../media/image108.png"/><Relationship Id="rId203" Type="http://schemas.openxmlformats.org/officeDocument/2006/relationships/image" Target="../media/image110.png"/><Relationship Id="rId19" Type="http://schemas.openxmlformats.org/officeDocument/2006/relationships/image" Target="../media/image18.png"/><Relationship Id="rId30" Type="http://schemas.openxmlformats.org/officeDocument/2006/relationships/customXml" Target="../ink/ink19.xml"/><Relationship Id="rId105" Type="http://schemas.openxmlformats.org/officeDocument/2006/relationships/image" Target="../media/image61.png"/><Relationship Id="rId126" Type="http://schemas.openxmlformats.org/officeDocument/2006/relationships/customXml" Target="../ink/ink67.xml"/><Relationship Id="rId147" Type="http://schemas.openxmlformats.org/officeDocument/2006/relationships/image" Target="../media/image82.png"/><Relationship Id="rId168" Type="http://schemas.openxmlformats.org/officeDocument/2006/relationships/customXml" Target="../ink/ink8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customXml" Target="../ink/ink117.xml"/><Relationship Id="rId13" Type="http://schemas.openxmlformats.org/officeDocument/2006/relationships/image" Target="../media/image124.png"/><Relationship Id="rId3" Type="http://schemas.openxmlformats.org/officeDocument/2006/relationships/image" Target="../media/image3.png"/><Relationship Id="rId7" Type="http://schemas.openxmlformats.org/officeDocument/2006/relationships/image" Target="../media/image121.png"/><Relationship Id="rId12" Type="http://schemas.openxmlformats.org/officeDocument/2006/relationships/customXml" Target="../ink/ink119.xml"/><Relationship Id="rId17" Type="http://schemas.openxmlformats.org/officeDocument/2006/relationships/image" Target="../media/image126.png"/><Relationship Id="rId2" Type="http://schemas.openxmlformats.org/officeDocument/2006/relationships/notesSlide" Target="../notesSlides/notesSlide9.xml"/><Relationship Id="rId16" Type="http://schemas.openxmlformats.org/officeDocument/2006/relationships/customXml" Target="../ink/ink121.xml"/><Relationship Id="rId1" Type="http://schemas.openxmlformats.org/officeDocument/2006/relationships/slideLayout" Target="../slideLayouts/slideLayout1.xml"/><Relationship Id="rId6" Type="http://schemas.openxmlformats.org/officeDocument/2006/relationships/customXml" Target="../ink/ink116.xml"/><Relationship Id="rId11" Type="http://schemas.openxmlformats.org/officeDocument/2006/relationships/image" Target="../media/image123.png"/><Relationship Id="rId5" Type="http://schemas.openxmlformats.org/officeDocument/2006/relationships/image" Target="../media/image120.png"/><Relationship Id="rId15" Type="http://schemas.openxmlformats.org/officeDocument/2006/relationships/image" Target="../media/image125.png"/><Relationship Id="rId10" Type="http://schemas.openxmlformats.org/officeDocument/2006/relationships/customXml" Target="../ink/ink118.xml"/><Relationship Id="rId4" Type="http://schemas.openxmlformats.org/officeDocument/2006/relationships/customXml" Target="../ink/ink115.xml"/><Relationship Id="rId9" Type="http://schemas.openxmlformats.org/officeDocument/2006/relationships/image" Target="../media/image122.png"/><Relationship Id="rId14" Type="http://schemas.openxmlformats.org/officeDocument/2006/relationships/customXml" Target="../ink/ink1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נג:ז-יב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53:7-12</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E2CC370-A149-CAAA-CB3A-346D9A82F085}"/>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D0F66C4-C6E3-97CD-ADAC-0008E1E40302}"/>
              </a:ext>
            </a:extLst>
          </p:cNvPr>
          <p:cNvSpPr/>
          <p:nvPr/>
        </p:nvSpPr>
        <p:spPr>
          <a:xfrm>
            <a:off x="0" y="-1"/>
            <a:ext cx="9715500" cy="5443341"/>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2B7555A-03CA-9861-8A90-67F912DF3CC9}"/>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B92CE888-AE1D-DFEE-CD58-76B5920774C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3E21BEFD-880C-49ED-FF9D-5AE98849E0D0}"/>
              </a:ext>
            </a:extLst>
          </p:cNvPr>
          <p:cNvGraphicFramePr>
            <a:graphicFrameLocks noGrp="1"/>
          </p:cNvGraphicFramePr>
          <p:nvPr>
            <p:extLst>
              <p:ext uri="{D42A27DB-BD31-4B8C-83A1-F6EECF244321}">
                <p14:modId xmlns:p14="http://schemas.microsoft.com/office/powerpoint/2010/main" val="1026371098"/>
              </p:ext>
            </p:extLst>
          </p:nvPr>
        </p:nvGraphicFramePr>
        <p:xfrm>
          <a:off x="349250" y="291401"/>
          <a:ext cx="8690577" cy="5003800"/>
        </p:xfrm>
        <a:graphic>
          <a:graphicData uri="http://schemas.openxmlformats.org/drawingml/2006/table">
            <a:tbl>
              <a:tblPr/>
              <a:tblGrid>
                <a:gridCol w="2896859">
                  <a:extLst>
                    <a:ext uri="{9D8B030D-6E8A-4147-A177-3AD203B41FA5}">
                      <a16:colId xmlns:a16="http://schemas.microsoft.com/office/drawing/2014/main" val="2281375103"/>
                    </a:ext>
                  </a:extLst>
                </a:gridCol>
                <a:gridCol w="2896859">
                  <a:extLst>
                    <a:ext uri="{9D8B030D-6E8A-4147-A177-3AD203B41FA5}">
                      <a16:colId xmlns:a16="http://schemas.microsoft.com/office/drawing/2014/main" val="1192878770"/>
                    </a:ext>
                  </a:extLst>
                </a:gridCol>
                <a:gridCol w="2896859">
                  <a:extLst>
                    <a:ext uri="{9D8B030D-6E8A-4147-A177-3AD203B41FA5}">
                      <a16:colId xmlns:a16="http://schemas.microsoft.com/office/drawing/2014/main" val="4112976657"/>
                    </a:ext>
                  </a:extLst>
                </a:gridCol>
              </a:tblGrid>
              <a:tr h="0">
                <a:tc>
                  <a:txBody>
                    <a:bodyPr/>
                    <a:lstStyle/>
                    <a:p>
                      <a:pPr algn="r" rtl="0" fontAlgn="t">
                        <a:spcBef>
                          <a:spcPts val="0"/>
                        </a:spcBef>
                        <a:spcAft>
                          <a:spcPts val="0"/>
                        </a:spcAft>
                      </a:pPr>
                      <a:r>
                        <a:rPr lang="he-IL" sz="2400" b="1" i="0" u="none" strike="noStrike">
                          <a:solidFill>
                            <a:srgbClr val="00B0F0"/>
                          </a:solidFill>
                          <a:effectLst/>
                          <a:latin typeface="Arial" panose="020B0604020202020204" pitchFamily="34" charset="0"/>
                          <a:cs typeface="+mj-cs"/>
                        </a:rPr>
                        <a:t>﻿ספר ישעיה פרק נד</a:t>
                      </a:r>
                      <a:endParaRPr lang="he-IL" sz="4000">
                        <a:solidFill>
                          <a:srgbClr val="00B0F0"/>
                        </a:solidFill>
                        <a:effectLst/>
                        <a:cs typeface="+mj-cs"/>
                      </a:endParaRPr>
                    </a:p>
                    <a:p>
                      <a:pPr algn="r" rtl="0" fontAlgn="t">
                        <a:spcBef>
                          <a:spcPts val="0"/>
                        </a:spcBef>
                        <a:spcAft>
                          <a:spcPts val="0"/>
                        </a:spcAft>
                      </a:pPr>
                      <a:r>
                        <a:rPr lang="he-IL" sz="2400" b="0" i="0" u="none" strike="noStrike">
                          <a:solidFill>
                            <a:srgbClr val="00B0F0"/>
                          </a:solidFill>
                          <a:effectLst/>
                          <a:latin typeface="Arial" panose="020B0604020202020204" pitchFamily="34" charset="0"/>
                          <a:cs typeface="+mj-cs"/>
                        </a:rPr>
                        <a:t>ו</a:t>
                      </a:r>
                      <a:r>
                        <a:rPr lang="he-IL" sz="2400" b="0" i="0" u="none" strike="noStrike">
                          <a:solidFill>
                            <a:schemeClr val="bg1"/>
                          </a:solidFill>
                          <a:effectLst/>
                          <a:latin typeface="Arial" panose="020B0604020202020204" pitchFamily="34" charset="0"/>
                          <a:cs typeface="+mj-cs"/>
                        </a:rPr>
                        <a:t>   </a:t>
                      </a:r>
                      <a:r>
                        <a:rPr lang="he-IL" sz="2400" b="0" i="0" u="none" strike="noStrike">
                          <a:solidFill>
                            <a:srgbClr val="FFFF00"/>
                          </a:solidFill>
                          <a:effectLst/>
                          <a:latin typeface="Arial" panose="020B0604020202020204" pitchFamily="34" charset="0"/>
                          <a:cs typeface="+mj-cs"/>
                        </a:rPr>
                        <a:t>כִּי-</a:t>
                      </a:r>
                      <a:r>
                        <a:rPr lang="he-IL" sz="2400" b="1" i="0" u="none" strike="noStrike">
                          <a:solidFill>
                            <a:srgbClr val="FFFF00"/>
                          </a:solidFill>
                          <a:effectLst/>
                          <a:latin typeface="Arial" panose="020B0604020202020204" pitchFamily="34" charset="0"/>
                          <a:cs typeface="+mj-cs"/>
                        </a:rPr>
                        <a:t>כְאִשָּׁה עֲזוּבָה</a:t>
                      </a:r>
                      <a:r>
                        <a:rPr lang="he-IL" sz="2400" b="0" i="0" u="none" strike="noStrike">
                          <a:solidFill>
                            <a:schemeClr val="bg1"/>
                          </a:solidFill>
                          <a:effectLst/>
                          <a:latin typeface="Arial" panose="020B0604020202020204" pitchFamily="34" charset="0"/>
                          <a:cs typeface="+mj-cs"/>
                        </a:rPr>
                        <a:t> וַעֲצוּבַת רוּחַ קְרָאָךְ יְהֹוָה וְאֵשֶׁת נְעוּרִים כִּי תִמָּאֵס אָמַר אֱלֹהָיִךְ: </a:t>
                      </a:r>
                      <a:r>
                        <a:rPr lang="he-IL" sz="2400" b="0" i="0" u="none" strike="noStrike">
                          <a:solidFill>
                            <a:srgbClr val="00B0F0"/>
                          </a:solidFill>
                          <a:effectLst/>
                          <a:latin typeface="Arial" panose="020B0604020202020204" pitchFamily="34" charset="0"/>
                          <a:cs typeface="+mj-cs"/>
                        </a:rPr>
                        <a:t>ז</a:t>
                      </a:r>
                      <a:r>
                        <a:rPr lang="he-IL" sz="2400" b="0" i="0" u="none" strike="noStrike">
                          <a:solidFill>
                            <a:schemeClr val="bg1"/>
                          </a:solidFill>
                          <a:effectLst/>
                          <a:latin typeface="Arial" panose="020B0604020202020204" pitchFamily="34" charset="0"/>
                          <a:cs typeface="+mj-cs"/>
                        </a:rPr>
                        <a:t>   בְּרֶגַע קָטֹן עֲזַבְתִּיךְ וּבְרַחֲמִים גְּדֹלִים אֲקַבְּצֵךְ: </a:t>
                      </a:r>
                      <a:r>
                        <a:rPr lang="he-IL" sz="2400" b="0" i="0" u="none" strike="noStrike">
                          <a:solidFill>
                            <a:srgbClr val="00B0F0"/>
                          </a:solidFill>
                          <a:effectLst/>
                          <a:latin typeface="Arial" panose="020B0604020202020204" pitchFamily="34" charset="0"/>
                          <a:cs typeface="+mj-cs"/>
                        </a:rPr>
                        <a:t>ח</a:t>
                      </a:r>
                      <a:r>
                        <a:rPr lang="he-IL" sz="2400" b="0" i="0" u="none" strike="noStrike">
                          <a:solidFill>
                            <a:schemeClr val="bg1"/>
                          </a:solidFill>
                          <a:effectLst/>
                          <a:latin typeface="Arial" panose="020B0604020202020204" pitchFamily="34" charset="0"/>
                          <a:cs typeface="+mj-cs"/>
                        </a:rPr>
                        <a:t>   בְּשֶׁצֶף קֶצֶף הִסְתַּרְתִּי פָנַי רֶגַע מִמֵּךְ וּבְחֶסֶד עוֹלָם רִחַמְתִּיךְ אָמַר גֹּאֲלֵךְ יְהֹוָה:       </a:t>
                      </a:r>
                      <a:endParaRPr lang="he-IL" sz="4000">
                        <a:solidFill>
                          <a:schemeClr val="bg1"/>
                        </a:solidFill>
                        <a:effectLst/>
                        <a:cs typeface="+mj-cs"/>
                      </a:endParaRPr>
                    </a:p>
                    <a:p>
                      <a:pPr fontAlgn="t"/>
                      <a:br>
                        <a:rPr lang="he-IL" sz="4000">
                          <a:solidFill>
                            <a:schemeClr val="bg1"/>
                          </a:solidFill>
                          <a:effectLst/>
                          <a:cs typeface="+mj-cs"/>
                        </a:rPr>
                      </a:b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לוגוס</a:t>
                      </a:r>
                      <a:r>
                        <a:rPr lang="he-IL" sz="2400" b="1" i="0" u="none" strike="noStrike">
                          <a:solidFill>
                            <a:schemeClr val="bg1"/>
                          </a:solidFill>
                          <a:effectLst/>
                          <a:latin typeface="Arial" panose="020B0604020202020204" pitchFamily="34" charset="0"/>
                          <a:cs typeface="+mj-cs"/>
                        </a:rPr>
                        <a:t> </a:t>
                      </a:r>
                      <a:endParaRPr lang="he-IL" sz="4000">
                        <a:solidFill>
                          <a:schemeClr val="bg1"/>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ו</a:t>
                      </a:r>
                      <a:r>
                        <a:rPr lang="he-IL" sz="2400" b="0" i="0" u="none" strike="noStrike">
                          <a:solidFill>
                            <a:schemeClr val="bg1"/>
                          </a:solidFill>
                          <a:effectLst/>
                          <a:latin typeface="Arial" panose="020B0604020202020204" pitchFamily="34" charset="0"/>
                          <a:cs typeface="+mj-cs"/>
                        </a:rPr>
                        <a:t>      אְרֵי </a:t>
                      </a:r>
                      <a:r>
                        <a:rPr lang="he-IL" sz="2400" b="1" i="0" u="none" strike="noStrike">
                          <a:solidFill>
                            <a:srgbClr val="FFFF00"/>
                          </a:solidFill>
                          <a:effectLst/>
                          <a:latin typeface="Arial" panose="020B0604020202020204" pitchFamily="34" charset="0"/>
                          <a:cs typeface="+mj-cs"/>
                        </a:rPr>
                        <a:t>כְאִיתָא שְבִיקָא</a:t>
                      </a:r>
                      <a:r>
                        <a:rPr lang="he-IL" sz="2400" b="0" i="0" u="none" strike="noStrike">
                          <a:solidFill>
                            <a:srgbClr val="FFFF00"/>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וְעָיְקַת </a:t>
                      </a:r>
                      <a:r>
                        <a:rPr lang="he-IL" sz="2400" b="1" i="0" u="none" strike="noStrike">
                          <a:solidFill>
                            <a:srgbClr val="FFC000"/>
                          </a:solidFill>
                          <a:effectLst/>
                          <a:latin typeface="Arial" panose="020B0604020202020204" pitchFamily="34" charset="0"/>
                          <a:cs typeface="+mj-cs"/>
                        </a:rPr>
                        <a:t>רוּחַ עָרְעַת</a:t>
                      </a:r>
                      <a:r>
                        <a:rPr lang="he-IL" sz="2400" b="0" i="0" u="none" strike="noStrike">
                          <a:solidFill>
                            <a:srgbClr val="FFC000"/>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שְכִינְתָא דַיוי וּכאִיתַת עְלוּמִין דְאִתרַחַקַת אְמַר אְלָהִיך׃ </a:t>
                      </a:r>
                      <a:r>
                        <a:rPr lang="he-IL" sz="2400" b="0" i="0" u="none" strike="noStrike">
                          <a:solidFill>
                            <a:srgbClr val="00B0F0"/>
                          </a:solidFill>
                          <a:effectLst/>
                          <a:latin typeface="Arial" panose="020B0604020202020204" pitchFamily="34" charset="0"/>
                          <a:cs typeface="+mj-cs"/>
                        </a:rPr>
                        <a:t>ז</a:t>
                      </a:r>
                      <a:r>
                        <a:rPr lang="he-IL" sz="2400" b="0" i="0" u="none" strike="noStrike">
                          <a:solidFill>
                            <a:schemeClr val="bg1"/>
                          </a:solidFill>
                          <a:effectLst/>
                          <a:latin typeface="Arial" panose="020B0604020202020204" pitchFamily="34" charset="0"/>
                          <a:cs typeface="+mj-cs"/>
                        </a:rPr>
                        <a:t>      בִרגַז זְעיֵר רַחֵיקתִיך וּברַחְמִין סַגִיאִין אְקָרֵיב גָלְוָתִיך׃ ח      בְשָעָא זְעיֵרָא סַלֵיקִית אַפֵי שְכִינְתִי זְמָן מִנִיך וּבטָבוָת עָלַם דְלָא פָסְקָן אְרַחֵים עְלַך אְמַר פָרְקִיך יוי׃ </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ספריה</a:t>
                      </a:r>
                      <a:r>
                        <a:rPr lang="he-IL" sz="2400" b="1" i="0" u="none" strike="noStrike">
                          <a:solidFill>
                            <a:schemeClr val="bg1"/>
                          </a:solidFill>
                          <a:effectLst/>
                          <a:latin typeface="Arial" panose="020B0604020202020204" pitchFamily="34" charset="0"/>
                          <a:cs typeface="+mj-cs"/>
                        </a:rPr>
                        <a:t> </a:t>
                      </a:r>
                      <a:endParaRPr lang="he-IL" sz="4000">
                        <a:solidFill>
                          <a:schemeClr val="bg1"/>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ו</a:t>
                      </a:r>
                      <a:r>
                        <a:rPr lang="he-IL" sz="2400" b="0" i="0" u="none" strike="noStrike">
                          <a:solidFill>
                            <a:schemeClr val="bg1"/>
                          </a:solidFill>
                          <a:effectLst/>
                          <a:latin typeface="Arial" panose="020B0604020202020204" pitchFamily="34" charset="0"/>
                          <a:cs typeface="+mj-cs"/>
                        </a:rPr>
                        <a:t>  אֲרֵי </a:t>
                      </a:r>
                      <a:r>
                        <a:rPr lang="he-IL" sz="2400" b="1" i="0" u="none" strike="noStrike">
                          <a:solidFill>
                            <a:srgbClr val="FFFF00"/>
                          </a:solidFill>
                          <a:effectLst/>
                          <a:latin typeface="Arial" panose="020B0604020202020204" pitchFamily="34" charset="0"/>
                          <a:cs typeface="+mj-cs"/>
                        </a:rPr>
                        <a:t>כְאִתָּא שְׁבִיקָא</a:t>
                      </a:r>
                      <a:r>
                        <a:rPr lang="he-IL" sz="2400" b="0" i="0" u="none" strike="noStrike">
                          <a:solidFill>
                            <a:srgbClr val="FFFF00"/>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וְעָיְקַת </a:t>
                      </a:r>
                      <a:r>
                        <a:rPr lang="he-IL" sz="2400" b="1" i="0" u="none" strike="noStrike">
                          <a:solidFill>
                            <a:srgbClr val="FFC000"/>
                          </a:solidFill>
                          <a:effectLst/>
                          <a:latin typeface="Arial" panose="020B0604020202020204" pitchFamily="34" charset="0"/>
                          <a:cs typeface="+mj-cs"/>
                        </a:rPr>
                        <a:t>רוּחַ עַרְעָךְ </a:t>
                      </a:r>
                      <a:r>
                        <a:rPr lang="he-IL" sz="2400" b="0" i="0" u="none" strike="noStrike">
                          <a:solidFill>
                            <a:schemeClr val="bg1"/>
                          </a:solidFill>
                          <a:effectLst/>
                          <a:latin typeface="Arial" panose="020B0604020202020204" pitchFamily="34" charset="0"/>
                          <a:cs typeface="+mj-cs"/>
                        </a:rPr>
                        <a:t>שְׁכִנְתָּא דַייָ וּכְאִתַּת עוּלֵמִין דְאִתְרַחֲקַת אֲמַר אֱלָהָיִךְ: </a:t>
                      </a:r>
                      <a:r>
                        <a:rPr lang="he-IL" sz="2400" b="0" i="0" u="none" strike="noStrike">
                          <a:solidFill>
                            <a:srgbClr val="00B0F0"/>
                          </a:solidFill>
                          <a:effectLst/>
                          <a:latin typeface="Arial" panose="020B0604020202020204" pitchFamily="34" charset="0"/>
                          <a:cs typeface="+mj-cs"/>
                        </a:rPr>
                        <a:t>ז</a:t>
                      </a:r>
                      <a:r>
                        <a:rPr lang="he-IL" sz="2400" b="0" i="0" u="none" strike="noStrike">
                          <a:solidFill>
                            <a:schemeClr val="bg1"/>
                          </a:solidFill>
                          <a:effectLst/>
                          <a:latin typeface="Arial" panose="020B0604020202020204" pitchFamily="34" charset="0"/>
                          <a:cs typeface="+mj-cs"/>
                        </a:rPr>
                        <a:t>  בְּשָׁעָה זְעֵירָא רְחַקְתִּיךְ וּבְרַחֲמִין סַגִיאִין אֲקָרֵב גַלְוָתָךְ: </a:t>
                      </a:r>
                      <a:r>
                        <a:rPr lang="he-IL" sz="2400" b="0" i="0" u="none" strike="noStrike">
                          <a:solidFill>
                            <a:srgbClr val="00B0F0"/>
                          </a:solidFill>
                          <a:effectLst/>
                          <a:latin typeface="Arial" panose="020B0604020202020204" pitchFamily="34" charset="0"/>
                          <a:cs typeface="+mj-cs"/>
                        </a:rPr>
                        <a:t>ח</a:t>
                      </a:r>
                      <a:r>
                        <a:rPr lang="he-IL" sz="2400" b="0" i="0" u="none" strike="noStrike">
                          <a:solidFill>
                            <a:schemeClr val="bg1"/>
                          </a:solidFill>
                          <a:effectLst/>
                          <a:latin typeface="Arial" panose="020B0604020202020204" pitchFamily="34" charset="0"/>
                          <a:cs typeface="+mj-cs"/>
                        </a:rPr>
                        <a:t>  בִּרְגַז זְעֵיר סַלְקִית אַפֵי שְׁכִנְתִּי זְמַן זְעֵירָא מִנִיךְ וּבְטַבְוַת עֲלָם דְלָא פְסָקָן אֲרַחֵם עֲלָךְ אֲמַר פָּרְקִיךְ יְיָ: </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3642919"/>
                  </a:ext>
                </a:extLst>
              </a:tr>
            </a:tbl>
          </a:graphicData>
        </a:graphic>
      </p:graphicFrame>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3704C1B2-D17A-F8F5-F874-90450BB346E5}"/>
                  </a:ext>
                </a:extLst>
              </p14:cNvPr>
              <p14:cNvContentPartPr/>
              <p14:nvPr/>
            </p14:nvContentPartPr>
            <p14:xfrm>
              <a:off x="6847440" y="1062580"/>
              <a:ext cx="1420200" cy="109440"/>
            </p14:xfrm>
          </p:contentPart>
        </mc:Choice>
        <mc:Fallback>
          <p:pic>
            <p:nvPicPr>
              <p:cNvPr id="7" name="Ink 6">
                <a:extLst>
                  <a:ext uri="{FF2B5EF4-FFF2-40B4-BE49-F238E27FC236}">
                    <a16:creationId xmlns:a16="http://schemas.microsoft.com/office/drawing/2014/main" id="{3704C1B2-D17A-F8F5-F874-90450BB346E5}"/>
                  </a:ext>
                </a:extLst>
              </p:cNvPr>
              <p:cNvPicPr/>
              <p:nvPr/>
            </p:nvPicPr>
            <p:blipFill>
              <a:blip r:embed="rId5"/>
              <a:stretch>
                <a:fillRect/>
              </a:stretch>
            </p:blipFill>
            <p:spPr>
              <a:xfrm>
                <a:off x="6829440" y="1044940"/>
                <a:ext cx="1455840" cy="145080"/>
              </a:xfrm>
              <a:prstGeom prst="rect">
                <a:avLst/>
              </a:prstGeom>
            </p:spPr>
          </p:pic>
        </mc:Fallback>
      </mc:AlternateContent>
      <p:grpSp>
        <p:nvGrpSpPr>
          <p:cNvPr id="11" name="Group 10">
            <a:extLst>
              <a:ext uri="{FF2B5EF4-FFF2-40B4-BE49-F238E27FC236}">
                <a16:creationId xmlns:a16="http://schemas.microsoft.com/office/drawing/2014/main" id="{56C14682-4484-04E8-B1A5-98E68469FB44}"/>
              </a:ext>
            </a:extLst>
          </p:cNvPr>
          <p:cNvGrpSpPr/>
          <p:nvPr/>
        </p:nvGrpSpPr>
        <p:grpSpPr>
          <a:xfrm>
            <a:off x="1165200" y="1033420"/>
            <a:ext cx="3911760" cy="115920"/>
            <a:chOff x="1165200" y="1033420"/>
            <a:chExt cx="3911760" cy="115920"/>
          </a:xfrm>
        </p:grpSpPr>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AED1FAEF-D2AA-4A40-F528-997EE2E5B298}"/>
                    </a:ext>
                  </a:extLst>
                </p14:cNvPr>
                <p14:cNvContentPartPr/>
                <p14:nvPr/>
              </p14:nvContentPartPr>
              <p14:xfrm>
                <a:off x="3572880" y="1033420"/>
                <a:ext cx="1504080" cy="79560"/>
              </p14:xfrm>
            </p:contentPart>
          </mc:Choice>
          <mc:Fallback>
            <p:pic>
              <p:nvPicPr>
                <p:cNvPr id="9" name="Ink 8">
                  <a:extLst>
                    <a:ext uri="{FF2B5EF4-FFF2-40B4-BE49-F238E27FC236}">
                      <a16:creationId xmlns:a16="http://schemas.microsoft.com/office/drawing/2014/main" id="{AED1FAEF-D2AA-4A40-F528-997EE2E5B298}"/>
                    </a:ext>
                  </a:extLst>
                </p:cNvPr>
                <p:cNvPicPr/>
                <p:nvPr/>
              </p:nvPicPr>
              <p:blipFill>
                <a:blip r:embed="rId7"/>
                <a:stretch>
                  <a:fillRect/>
                </a:stretch>
              </p:blipFill>
              <p:spPr>
                <a:xfrm>
                  <a:off x="3555240" y="1015780"/>
                  <a:ext cx="15397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11B783B7-9F8E-099A-B2F7-18BD08D698A0}"/>
                    </a:ext>
                  </a:extLst>
                </p14:cNvPr>
                <p14:cNvContentPartPr/>
                <p14:nvPr/>
              </p14:nvContentPartPr>
              <p14:xfrm>
                <a:off x="1165200" y="1087420"/>
                <a:ext cx="1486800" cy="61920"/>
              </p14:xfrm>
            </p:contentPart>
          </mc:Choice>
          <mc:Fallback>
            <p:pic>
              <p:nvPicPr>
                <p:cNvPr id="10" name="Ink 9">
                  <a:extLst>
                    <a:ext uri="{FF2B5EF4-FFF2-40B4-BE49-F238E27FC236}">
                      <a16:creationId xmlns:a16="http://schemas.microsoft.com/office/drawing/2014/main" id="{11B783B7-9F8E-099A-B2F7-18BD08D698A0}"/>
                    </a:ext>
                  </a:extLst>
                </p:cNvPr>
                <p:cNvPicPr/>
                <p:nvPr/>
              </p:nvPicPr>
              <p:blipFill>
                <a:blip r:embed="rId9"/>
                <a:stretch>
                  <a:fillRect/>
                </a:stretch>
              </p:blipFill>
              <p:spPr>
                <a:xfrm>
                  <a:off x="1147560" y="1069780"/>
                  <a:ext cx="1522440" cy="97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12" name="Ink 11">
                <a:extLst>
                  <a:ext uri="{FF2B5EF4-FFF2-40B4-BE49-F238E27FC236}">
                    <a16:creationId xmlns:a16="http://schemas.microsoft.com/office/drawing/2014/main" id="{66239585-AB32-4744-4E93-DFC22562B054}"/>
                  </a:ext>
                </a:extLst>
              </p14:cNvPr>
              <p14:cNvContentPartPr/>
              <p14:nvPr/>
            </p14:nvContentPartPr>
            <p14:xfrm>
              <a:off x="7129680" y="1414660"/>
              <a:ext cx="1096200" cy="118080"/>
            </p14:xfrm>
          </p:contentPart>
        </mc:Choice>
        <mc:Fallback>
          <p:pic>
            <p:nvPicPr>
              <p:cNvPr id="12" name="Ink 11">
                <a:extLst>
                  <a:ext uri="{FF2B5EF4-FFF2-40B4-BE49-F238E27FC236}">
                    <a16:creationId xmlns:a16="http://schemas.microsoft.com/office/drawing/2014/main" id="{66239585-AB32-4744-4E93-DFC22562B054}"/>
                  </a:ext>
                </a:extLst>
              </p:cNvPr>
              <p:cNvPicPr/>
              <p:nvPr/>
            </p:nvPicPr>
            <p:blipFill>
              <a:blip r:embed="rId11"/>
              <a:stretch>
                <a:fillRect/>
              </a:stretch>
            </p:blipFill>
            <p:spPr>
              <a:xfrm>
                <a:off x="7112040" y="1396660"/>
                <a:ext cx="11318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Ink 12">
                <a:extLst>
                  <a:ext uri="{FF2B5EF4-FFF2-40B4-BE49-F238E27FC236}">
                    <a16:creationId xmlns:a16="http://schemas.microsoft.com/office/drawing/2014/main" id="{50CA924E-CD07-7FFC-1E4C-AE9CAA1DB550}"/>
                  </a:ext>
                </a:extLst>
              </p14:cNvPr>
              <p14:cNvContentPartPr/>
              <p14:nvPr/>
            </p14:nvContentPartPr>
            <p14:xfrm>
              <a:off x="3378120" y="1051060"/>
              <a:ext cx="937440" cy="477360"/>
            </p14:xfrm>
          </p:contentPart>
        </mc:Choice>
        <mc:Fallback>
          <p:pic>
            <p:nvPicPr>
              <p:cNvPr id="13" name="Ink 12">
                <a:extLst>
                  <a:ext uri="{FF2B5EF4-FFF2-40B4-BE49-F238E27FC236}">
                    <a16:creationId xmlns:a16="http://schemas.microsoft.com/office/drawing/2014/main" id="{50CA924E-CD07-7FFC-1E4C-AE9CAA1DB550}"/>
                  </a:ext>
                </a:extLst>
              </p:cNvPr>
              <p:cNvPicPr/>
              <p:nvPr/>
            </p:nvPicPr>
            <p:blipFill>
              <a:blip r:embed="rId13"/>
              <a:stretch>
                <a:fillRect/>
              </a:stretch>
            </p:blipFill>
            <p:spPr>
              <a:xfrm>
                <a:off x="3360480" y="1033060"/>
                <a:ext cx="973080" cy="513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Ink 13">
                <a:extLst>
                  <a:ext uri="{FF2B5EF4-FFF2-40B4-BE49-F238E27FC236}">
                    <a16:creationId xmlns:a16="http://schemas.microsoft.com/office/drawing/2014/main" id="{8FFCC4D0-5F8B-1966-516E-11D7F42DB554}"/>
                  </a:ext>
                </a:extLst>
              </p14:cNvPr>
              <p14:cNvContentPartPr/>
              <p14:nvPr/>
            </p14:nvContentPartPr>
            <p14:xfrm>
              <a:off x="6386280" y="1026580"/>
              <a:ext cx="857880" cy="552240"/>
            </p14:xfrm>
          </p:contentPart>
        </mc:Choice>
        <mc:Fallback>
          <p:pic>
            <p:nvPicPr>
              <p:cNvPr id="14" name="Ink 13">
                <a:extLst>
                  <a:ext uri="{FF2B5EF4-FFF2-40B4-BE49-F238E27FC236}">
                    <a16:creationId xmlns:a16="http://schemas.microsoft.com/office/drawing/2014/main" id="{8FFCC4D0-5F8B-1966-516E-11D7F42DB554}"/>
                  </a:ext>
                </a:extLst>
              </p:cNvPr>
              <p:cNvPicPr/>
              <p:nvPr/>
            </p:nvPicPr>
            <p:blipFill>
              <a:blip r:embed="rId15"/>
              <a:stretch>
                <a:fillRect/>
              </a:stretch>
            </p:blipFill>
            <p:spPr>
              <a:xfrm>
                <a:off x="6368640" y="1008580"/>
                <a:ext cx="893520" cy="587880"/>
              </a:xfrm>
              <a:prstGeom prst="rect">
                <a:avLst/>
              </a:prstGeom>
            </p:spPr>
          </p:pic>
        </mc:Fallback>
      </mc:AlternateContent>
    </p:spTree>
    <p:extLst>
      <p:ext uri="{BB962C8B-B14F-4D97-AF65-F5344CB8AC3E}">
        <p14:creationId xmlns:p14="http://schemas.microsoft.com/office/powerpoint/2010/main" val="503725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96D24A3-A0D0-B2C0-8E54-64D643182A83}"/>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3CACFA7-32C3-DB72-E704-CBFC1A65786D}"/>
              </a:ext>
            </a:extLst>
          </p:cNvPr>
          <p:cNvSpPr/>
          <p:nvPr/>
        </p:nvSpPr>
        <p:spPr>
          <a:xfrm>
            <a:off x="0" y="-1"/>
            <a:ext cx="12192000" cy="6458673"/>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6C5013C-F4A8-917F-A59E-9F58E2E4C350}"/>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275CE3B6-AAB1-CAFC-EF58-1D4C9C3481D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09086547-74DC-6311-7C77-47C8D3963F96}"/>
              </a:ext>
            </a:extLst>
          </p:cNvPr>
          <p:cNvSpPr txBox="1"/>
          <p:nvPr/>
        </p:nvSpPr>
        <p:spPr>
          <a:xfrm>
            <a:off x="223857" y="49937"/>
            <a:ext cx="11744285" cy="6017032"/>
          </a:xfrm>
          <a:prstGeom prst="rect">
            <a:avLst/>
          </a:prstGeom>
          <a:noFill/>
        </p:spPr>
        <p:txBody>
          <a:bodyPr wrap="square">
            <a:spAutoFit/>
          </a:bodyPr>
          <a:lstStyle/>
          <a:p>
            <a:pPr rtl="0">
              <a:spcBef>
                <a:spcPts val="0"/>
              </a:spcBef>
              <a:spcAft>
                <a:spcPts val="0"/>
              </a:spcAft>
            </a:pPr>
            <a:r>
              <a:rPr lang="en-US" sz="2000" b="1" i="0" u="none" strike="noStrike">
                <a:solidFill>
                  <a:srgbClr val="FFC000"/>
                </a:solidFill>
                <a:effectLst/>
                <a:latin typeface="Arial" panose="020B0604020202020204" pitchFamily="34" charset="0"/>
              </a:rPr>
              <a:t>Degel Machaneh Ephraim, Vaera 16</a:t>
            </a:r>
          </a:p>
          <a:p>
            <a:pPr rtl="0">
              <a:spcBef>
                <a:spcPts val="0"/>
              </a:spcBef>
              <a:spcAft>
                <a:spcPts val="0"/>
              </a:spcAft>
            </a:pPr>
            <a:r>
              <a:rPr lang="en-US" sz="1750" i="0" u="none" strike="noStrike">
                <a:solidFill>
                  <a:srgbClr val="FFC000"/>
                </a:solidFill>
                <a:effectLst/>
                <a:latin typeface="Arial" panose="020B0604020202020204" pitchFamily="34" charset="0"/>
              </a:rPr>
              <a:t>The heart of Pharaoh is hard, he refuses to let the people go. There is a need to comment about this since this language is only used in the first plague, which was blood; moreover, the hardness of his heart was not known so much yet. But behold, I have heard about this in the name of my child's father-in-law, the famous rabbi, our master, Rabbi Lipa from the holy congregation of Chmielnik, and I believe that I saw it afterward written in a midrash, that with Pharoah, his heart was transformed and turned into a liver. To here [is what he said]. And behold it is well-known that evil does not come from Him, may He be blessed. Rather the evil that comes to a person, God forbid, is the iniquity itself that afflicts him, and the work of his hands shall be done to him [alluding to Isaiah 3:11]. Let your evil reprove you [alluding to Jeremiah 2:19], and You have consumed us by means of our iniquities [alluding to Isaiah 54:6], God forbid. Therefore, the punishment is certainly similar to the offense and the evil that he did. And one can say about this, that the reason the first plague was the plague of blood was that it was from the same idea as the offense and his sin. For his evil was that his heart became a liver; from that sin, the destruction was created, and the plague of blood came to him from that. For it was similar to the liver, since there is much blood in [the liver]. And it can be said in a poetic way that this is what the sages, may their memory be blessed, hinted to [by saying] that the Children of Israel became wealthy from the plague of blood. As it is well-known that all of the plagues were illnesses and remedies — illnesses for the Egyptians and remedies for the Jewish people. And it is as it is found in the holy books of the rabbi from Polnoye, may his memory be blessed: That He prepared a bandage from the plague itself, meaning that the same thing that was an illness for Egypt was a remedy for the Jewish people, as is explained there at length, see there. And behold, the Egyptians had a plague from the liver here, a plague of blood [dam]. But [damim] means two things. And with the Jewish people, it was according to the second meaning, which is money; so it made the Jewish people wealthy. And there are more things [like this]. These things are hidden and unrevealed; one who pauses and contemplates very well can find amazing things in them.</a:t>
            </a:r>
            <a:endParaRPr lang="en-US" sz="1750" i="0" u="none" strike="noStrike">
              <a:solidFill>
                <a:srgbClr val="92D050"/>
              </a:solidFill>
              <a:effectLst/>
              <a:latin typeface="Arial" panose="020B0604020202020204" pitchFamily="34" charset="0"/>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F1D040C1-CF4C-CBF9-E2D3-95054D9B3BA7}"/>
                  </a:ext>
                </a:extLst>
              </p14:cNvPr>
              <p14:cNvContentPartPr/>
              <p14:nvPr/>
            </p14:nvContentPartPr>
            <p14:xfrm>
              <a:off x="8256480" y="2239060"/>
              <a:ext cx="1049760" cy="67320"/>
            </p14:xfrm>
          </p:contentPart>
        </mc:Choice>
        <mc:Fallback>
          <p:pic>
            <p:nvPicPr>
              <p:cNvPr id="3" name="Ink 2">
                <a:extLst>
                  <a:ext uri="{FF2B5EF4-FFF2-40B4-BE49-F238E27FC236}">
                    <a16:creationId xmlns:a16="http://schemas.microsoft.com/office/drawing/2014/main" id="{F1D040C1-CF4C-CBF9-E2D3-95054D9B3BA7}"/>
                  </a:ext>
                </a:extLst>
              </p:cNvPr>
              <p:cNvPicPr/>
              <p:nvPr/>
            </p:nvPicPr>
            <p:blipFill>
              <a:blip r:embed="rId5"/>
              <a:stretch>
                <a:fillRect/>
              </a:stretch>
            </p:blipFill>
            <p:spPr>
              <a:xfrm>
                <a:off x="8238480" y="2221420"/>
                <a:ext cx="10854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DA53D080-A5C6-0D75-BEC6-FF87832AFF6C}"/>
                  </a:ext>
                </a:extLst>
              </p14:cNvPr>
              <p14:cNvContentPartPr/>
              <p14:nvPr/>
            </p14:nvContentPartPr>
            <p14:xfrm>
              <a:off x="1912920" y="2456500"/>
              <a:ext cx="1443240" cy="110520"/>
            </p14:xfrm>
          </p:contentPart>
        </mc:Choice>
        <mc:Fallback>
          <p:pic>
            <p:nvPicPr>
              <p:cNvPr id="4" name="Ink 3">
                <a:extLst>
                  <a:ext uri="{FF2B5EF4-FFF2-40B4-BE49-F238E27FC236}">
                    <a16:creationId xmlns:a16="http://schemas.microsoft.com/office/drawing/2014/main" id="{DA53D080-A5C6-0D75-BEC6-FF87832AFF6C}"/>
                  </a:ext>
                </a:extLst>
              </p:cNvPr>
              <p:cNvPicPr/>
              <p:nvPr/>
            </p:nvPicPr>
            <p:blipFill>
              <a:blip r:embed="rId7"/>
              <a:stretch>
                <a:fillRect/>
              </a:stretch>
            </p:blipFill>
            <p:spPr>
              <a:xfrm>
                <a:off x="1895280" y="2438500"/>
                <a:ext cx="14788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283BBFD3-79B0-E816-7D81-6CF922EFF221}"/>
                  </a:ext>
                </a:extLst>
              </p14:cNvPr>
              <p14:cNvContentPartPr/>
              <p14:nvPr/>
            </p14:nvContentPartPr>
            <p14:xfrm>
              <a:off x="10036320" y="2584660"/>
              <a:ext cx="1016280" cy="49680"/>
            </p14:xfrm>
          </p:contentPart>
        </mc:Choice>
        <mc:Fallback>
          <p:pic>
            <p:nvPicPr>
              <p:cNvPr id="7" name="Ink 6">
                <a:extLst>
                  <a:ext uri="{FF2B5EF4-FFF2-40B4-BE49-F238E27FC236}">
                    <a16:creationId xmlns:a16="http://schemas.microsoft.com/office/drawing/2014/main" id="{283BBFD3-79B0-E816-7D81-6CF922EFF221}"/>
                  </a:ext>
                </a:extLst>
              </p:cNvPr>
              <p:cNvPicPr/>
              <p:nvPr/>
            </p:nvPicPr>
            <p:blipFill>
              <a:blip r:embed="rId9"/>
              <a:stretch>
                <a:fillRect/>
              </a:stretch>
            </p:blipFill>
            <p:spPr>
              <a:xfrm>
                <a:off x="10018680" y="2567020"/>
                <a:ext cx="10519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B2DF553D-E85B-3D72-CA77-CC6BF4BD6AA2}"/>
                  </a:ext>
                </a:extLst>
              </p14:cNvPr>
              <p14:cNvContentPartPr/>
              <p14:nvPr/>
            </p14:nvContentPartPr>
            <p14:xfrm>
              <a:off x="2700240" y="3661060"/>
              <a:ext cx="23040" cy="1800"/>
            </p14:xfrm>
          </p:contentPart>
        </mc:Choice>
        <mc:Fallback>
          <p:pic>
            <p:nvPicPr>
              <p:cNvPr id="9" name="Ink 8">
                <a:extLst>
                  <a:ext uri="{FF2B5EF4-FFF2-40B4-BE49-F238E27FC236}">
                    <a16:creationId xmlns:a16="http://schemas.microsoft.com/office/drawing/2014/main" id="{B2DF553D-E85B-3D72-CA77-CC6BF4BD6AA2}"/>
                  </a:ext>
                </a:extLst>
              </p:cNvPr>
              <p:cNvPicPr/>
              <p:nvPr/>
            </p:nvPicPr>
            <p:blipFill>
              <a:blip r:embed="rId11"/>
              <a:stretch>
                <a:fillRect/>
              </a:stretch>
            </p:blipFill>
            <p:spPr>
              <a:xfrm>
                <a:off x="2682240" y="3643060"/>
                <a:ext cx="586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5EEEBF4F-9B35-6625-9FB0-294C9DE98854}"/>
                  </a:ext>
                </a:extLst>
              </p14:cNvPr>
              <p14:cNvContentPartPr/>
              <p14:nvPr/>
            </p14:nvContentPartPr>
            <p14:xfrm>
              <a:off x="2177880" y="4705420"/>
              <a:ext cx="92520" cy="3600"/>
            </p14:xfrm>
          </p:contentPart>
        </mc:Choice>
        <mc:Fallback>
          <p:pic>
            <p:nvPicPr>
              <p:cNvPr id="10" name="Ink 9">
                <a:extLst>
                  <a:ext uri="{FF2B5EF4-FFF2-40B4-BE49-F238E27FC236}">
                    <a16:creationId xmlns:a16="http://schemas.microsoft.com/office/drawing/2014/main" id="{5EEEBF4F-9B35-6625-9FB0-294C9DE98854}"/>
                  </a:ext>
                </a:extLst>
              </p:cNvPr>
              <p:cNvPicPr/>
              <p:nvPr/>
            </p:nvPicPr>
            <p:blipFill>
              <a:blip r:embed="rId13"/>
              <a:stretch>
                <a:fillRect/>
              </a:stretch>
            </p:blipFill>
            <p:spPr>
              <a:xfrm>
                <a:off x="2160240" y="4687420"/>
                <a:ext cx="128160" cy="39240"/>
              </a:xfrm>
              <a:prstGeom prst="rect">
                <a:avLst/>
              </a:prstGeom>
            </p:spPr>
          </p:pic>
        </mc:Fallback>
      </mc:AlternateContent>
    </p:spTree>
    <p:extLst>
      <p:ext uri="{BB962C8B-B14F-4D97-AF65-F5344CB8AC3E}">
        <p14:creationId xmlns:p14="http://schemas.microsoft.com/office/powerpoint/2010/main" val="802124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D2C317B-7A9A-ED13-21E5-9C5746BF915B}"/>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DC726C5-72E3-FF90-7972-C5A78396635F}"/>
              </a:ext>
            </a:extLst>
          </p:cNvPr>
          <p:cNvSpPr/>
          <p:nvPr/>
        </p:nvSpPr>
        <p:spPr>
          <a:xfrm>
            <a:off x="0" y="0"/>
            <a:ext cx="9715500" cy="5810492"/>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F21B1D8-EC6E-1BB5-FF5F-E5AE1F06A966}"/>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A4C73B6E-7B13-FE9C-F875-A642D86BF66F}"/>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002161E9-E458-93CE-F777-43296645C55B}"/>
              </a:ext>
            </a:extLst>
          </p:cNvPr>
          <p:cNvSpPr txBox="1"/>
          <p:nvPr/>
        </p:nvSpPr>
        <p:spPr>
          <a:xfrm>
            <a:off x="802270" y="399328"/>
            <a:ext cx="8110959" cy="4893647"/>
          </a:xfrm>
          <a:prstGeom prst="rect">
            <a:avLst/>
          </a:prstGeom>
          <a:noFill/>
        </p:spPr>
        <p:txBody>
          <a:bodyPr wrap="square">
            <a:spAutoFit/>
          </a:bodyPr>
          <a:lstStyle/>
          <a:p>
            <a:pPr rtl="0">
              <a:spcBef>
                <a:spcPts val="0"/>
              </a:spcBef>
              <a:spcAft>
                <a:spcPts val="0"/>
              </a:spcAft>
            </a:pPr>
            <a:r>
              <a:rPr lang="en-US" sz="2400" b="1" i="0" u="none" strike="noStrike">
                <a:solidFill>
                  <a:srgbClr val="00B0F0"/>
                </a:solidFill>
                <a:effectLst/>
                <a:latin typeface="Arial" panose="020B0604020202020204" pitchFamily="34" charset="0"/>
              </a:rPr>
              <a:t>New Testament Parallels to Transformation of Heart</a:t>
            </a:r>
          </a:p>
          <a:p>
            <a:pPr rtl="0">
              <a:spcBef>
                <a:spcPts val="0"/>
              </a:spcBef>
              <a:spcAft>
                <a:spcPts val="0"/>
              </a:spcAft>
            </a:pPr>
            <a:endParaRPr lang="en-US" sz="2400" b="0">
              <a:solidFill>
                <a:srgbClr val="FFC000"/>
              </a:solidFill>
              <a:effectLst/>
            </a:endParaRPr>
          </a:p>
          <a:p>
            <a:pPr marL="342900" indent="-342900" rtl="0" fontAlgn="base">
              <a:spcBef>
                <a:spcPts val="0"/>
              </a:spcBef>
              <a:spcAft>
                <a:spcPts val="0"/>
              </a:spcAft>
              <a:buFont typeface="Arial" panose="020B0604020202020204" pitchFamily="34" charset="0"/>
              <a:buChar char="•"/>
            </a:pPr>
            <a:r>
              <a:rPr lang="en-US" sz="2400" b="1" i="0" u="none" strike="noStrike">
                <a:solidFill>
                  <a:srgbClr val="FFC000"/>
                </a:solidFill>
                <a:effectLst/>
                <a:latin typeface="Arial" panose="020B0604020202020204" pitchFamily="34" charset="0"/>
              </a:rPr>
              <a:t>Ezekiel 36:26</a:t>
            </a:r>
            <a:r>
              <a:rPr lang="en-US" sz="2400" b="0" i="0" u="none" strike="noStrike">
                <a:solidFill>
                  <a:srgbClr val="FFC000"/>
                </a:solidFill>
                <a:effectLst/>
                <a:latin typeface="Arial" panose="020B0604020202020204" pitchFamily="34" charset="0"/>
              </a:rPr>
              <a:t>: "I will give you a new heart and put a new spirit in you; I will remove from you your heart of stone and give you a heart of flesh." This prophecy aligns with the idea of the Servant Messiah bringing about a transformation of the heart.</a:t>
            </a:r>
          </a:p>
          <a:p>
            <a:pPr marL="342900" indent="-342900" rtl="0" fontAlgn="base">
              <a:spcBef>
                <a:spcPts val="0"/>
              </a:spcBef>
              <a:spcAft>
                <a:spcPts val="0"/>
              </a:spcAft>
              <a:buFont typeface="Arial" panose="020B0604020202020204" pitchFamily="34" charset="0"/>
              <a:buChar char="•"/>
            </a:pPr>
            <a:r>
              <a:rPr lang="en-US" sz="2400" b="1" i="0" u="none" strike="noStrike">
                <a:solidFill>
                  <a:srgbClr val="92D050"/>
                </a:solidFill>
                <a:effectLst/>
                <a:latin typeface="Arial" panose="020B0604020202020204" pitchFamily="34" charset="0"/>
              </a:rPr>
              <a:t>Hebrews 8:10</a:t>
            </a:r>
            <a:r>
              <a:rPr lang="en-US" sz="2400" b="0" i="0" u="none" strike="noStrike">
                <a:solidFill>
                  <a:srgbClr val="92D050"/>
                </a:solidFill>
                <a:effectLst/>
                <a:latin typeface="Arial" panose="020B0604020202020204" pitchFamily="34" charset="0"/>
              </a:rPr>
              <a:t>: "This is the covenant I will establish with the people of Israel after that time, declares the Lord. I will put my laws in their minds and write them on their hearts. I will be their God, and they will be my people." This verse speaks to the internal transformation and renewal brought about by the Messiah.</a:t>
            </a:r>
          </a:p>
        </p:txBody>
      </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7B69AB3D-795A-23B0-13B5-745E1232EDBA}"/>
                  </a:ext>
                </a:extLst>
              </p14:cNvPr>
              <p14:cNvContentPartPr/>
              <p14:nvPr/>
            </p14:nvContentPartPr>
            <p14:xfrm>
              <a:off x="4810920" y="3033940"/>
              <a:ext cx="9000" cy="41760"/>
            </p14:xfrm>
          </p:contentPart>
        </mc:Choice>
        <mc:Fallback>
          <p:pic>
            <p:nvPicPr>
              <p:cNvPr id="7" name="Ink 6">
                <a:extLst>
                  <a:ext uri="{FF2B5EF4-FFF2-40B4-BE49-F238E27FC236}">
                    <a16:creationId xmlns:a16="http://schemas.microsoft.com/office/drawing/2014/main" id="{7B69AB3D-795A-23B0-13B5-745E1232EDBA}"/>
                  </a:ext>
                </a:extLst>
              </p:cNvPr>
              <p:cNvPicPr/>
              <p:nvPr/>
            </p:nvPicPr>
            <p:blipFill>
              <a:blip r:embed="rId5"/>
              <a:stretch>
                <a:fillRect/>
              </a:stretch>
            </p:blipFill>
            <p:spPr>
              <a:xfrm>
                <a:off x="4792920" y="3016300"/>
                <a:ext cx="446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12D1DF6D-B502-2F15-2FD6-4FF848F9495C}"/>
                  </a:ext>
                </a:extLst>
              </p14:cNvPr>
              <p14:cNvContentPartPr/>
              <p14:nvPr/>
            </p14:nvContentPartPr>
            <p14:xfrm>
              <a:off x="5223480" y="3026740"/>
              <a:ext cx="600480" cy="29880"/>
            </p14:xfrm>
          </p:contentPart>
        </mc:Choice>
        <mc:Fallback>
          <p:pic>
            <p:nvPicPr>
              <p:cNvPr id="9" name="Ink 8">
                <a:extLst>
                  <a:ext uri="{FF2B5EF4-FFF2-40B4-BE49-F238E27FC236}">
                    <a16:creationId xmlns:a16="http://schemas.microsoft.com/office/drawing/2014/main" id="{12D1DF6D-B502-2F15-2FD6-4FF848F9495C}"/>
                  </a:ext>
                </a:extLst>
              </p:cNvPr>
              <p:cNvPicPr/>
              <p:nvPr/>
            </p:nvPicPr>
            <p:blipFill>
              <a:blip r:embed="rId7"/>
              <a:stretch>
                <a:fillRect/>
              </a:stretch>
            </p:blipFill>
            <p:spPr>
              <a:xfrm>
                <a:off x="5205480" y="3008740"/>
                <a:ext cx="6361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BD2715ED-C47A-7067-9747-B6341826A80F}"/>
                  </a:ext>
                </a:extLst>
              </p14:cNvPr>
              <p14:cNvContentPartPr/>
              <p14:nvPr/>
            </p14:nvContentPartPr>
            <p14:xfrm>
              <a:off x="1883400" y="3855460"/>
              <a:ext cx="93960" cy="29880"/>
            </p14:xfrm>
          </p:contentPart>
        </mc:Choice>
        <mc:Fallback>
          <p:pic>
            <p:nvPicPr>
              <p:cNvPr id="10" name="Ink 9">
                <a:extLst>
                  <a:ext uri="{FF2B5EF4-FFF2-40B4-BE49-F238E27FC236}">
                    <a16:creationId xmlns:a16="http://schemas.microsoft.com/office/drawing/2014/main" id="{BD2715ED-C47A-7067-9747-B6341826A80F}"/>
                  </a:ext>
                </a:extLst>
              </p:cNvPr>
              <p:cNvPicPr/>
              <p:nvPr/>
            </p:nvPicPr>
            <p:blipFill>
              <a:blip r:embed="rId9"/>
              <a:stretch>
                <a:fillRect/>
              </a:stretch>
            </p:blipFill>
            <p:spPr>
              <a:xfrm>
                <a:off x="1865760" y="3837460"/>
                <a:ext cx="1296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CD48A1BC-CACF-923F-C159-2F9718DE8D78}"/>
                  </a:ext>
                </a:extLst>
              </p14:cNvPr>
              <p14:cNvContentPartPr/>
              <p14:nvPr/>
            </p14:nvContentPartPr>
            <p14:xfrm>
              <a:off x="3227640" y="3660340"/>
              <a:ext cx="3465000" cy="203400"/>
            </p14:xfrm>
          </p:contentPart>
        </mc:Choice>
        <mc:Fallback>
          <p:pic>
            <p:nvPicPr>
              <p:cNvPr id="11" name="Ink 10">
                <a:extLst>
                  <a:ext uri="{FF2B5EF4-FFF2-40B4-BE49-F238E27FC236}">
                    <a16:creationId xmlns:a16="http://schemas.microsoft.com/office/drawing/2014/main" id="{CD48A1BC-CACF-923F-C159-2F9718DE8D78}"/>
                  </a:ext>
                </a:extLst>
              </p:cNvPr>
              <p:cNvPicPr/>
              <p:nvPr/>
            </p:nvPicPr>
            <p:blipFill>
              <a:blip r:embed="rId11"/>
              <a:stretch>
                <a:fillRect/>
              </a:stretch>
            </p:blipFill>
            <p:spPr>
              <a:xfrm>
                <a:off x="3210000" y="3642340"/>
                <a:ext cx="3500640" cy="239040"/>
              </a:xfrm>
              <a:prstGeom prst="rect">
                <a:avLst/>
              </a:prstGeom>
            </p:spPr>
          </p:pic>
        </mc:Fallback>
      </mc:AlternateContent>
      <p:grpSp>
        <p:nvGrpSpPr>
          <p:cNvPr id="14" name="Group 13">
            <a:extLst>
              <a:ext uri="{FF2B5EF4-FFF2-40B4-BE49-F238E27FC236}">
                <a16:creationId xmlns:a16="http://schemas.microsoft.com/office/drawing/2014/main" id="{D373CDE0-3E89-E4E3-8413-0D4AC9EBACEE}"/>
              </a:ext>
            </a:extLst>
          </p:cNvPr>
          <p:cNvGrpSpPr/>
          <p:nvPr/>
        </p:nvGrpSpPr>
        <p:grpSpPr>
          <a:xfrm>
            <a:off x="8774880" y="2655940"/>
            <a:ext cx="1078560" cy="1279800"/>
            <a:chOff x="8774880" y="2655940"/>
            <a:chExt cx="1078560" cy="1279800"/>
          </a:xfrm>
        </p:grpSpPr>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9C8B08C6-B1C9-8384-70A9-08A510556855}"/>
                    </a:ext>
                  </a:extLst>
                </p14:cNvPr>
                <p14:cNvContentPartPr/>
                <p14:nvPr/>
              </p14:nvContentPartPr>
              <p14:xfrm>
                <a:off x="8786400" y="3594460"/>
                <a:ext cx="259920" cy="341280"/>
              </p14:xfrm>
            </p:contentPart>
          </mc:Choice>
          <mc:Fallback>
            <p:pic>
              <p:nvPicPr>
                <p:cNvPr id="12" name="Ink 11">
                  <a:extLst>
                    <a:ext uri="{FF2B5EF4-FFF2-40B4-BE49-F238E27FC236}">
                      <a16:creationId xmlns:a16="http://schemas.microsoft.com/office/drawing/2014/main" id="{9C8B08C6-B1C9-8384-70A9-08A510556855}"/>
                    </a:ext>
                  </a:extLst>
                </p:cNvPr>
                <p:cNvPicPr/>
                <p:nvPr/>
              </p:nvPicPr>
              <p:blipFill>
                <a:blip r:embed="rId13"/>
                <a:stretch>
                  <a:fillRect/>
                </a:stretch>
              </p:blipFill>
              <p:spPr>
                <a:xfrm>
                  <a:off x="8768760" y="3576460"/>
                  <a:ext cx="295560" cy="376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CE77E772-6573-16E0-25F7-22C136F52D2A}"/>
                    </a:ext>
                  </a:extLst>
                </p14:cNvPr>
                <p14:cNvContentPartPr/>
                <p14:nvPr/>
              </p14:nvContentPartPr>
              <p14:xfrm>
                <a:off x="8774880" y="2655940"/>
                <a:ext cx="1078560" cy="1004760"/>
              </p14:xfrm>
            </p:contentPart>
          </mc:Choice>
          <mc:Fallback>
            <p:pic>
              <p:nvPicPr>
                <p:cNvPr id="13" name="Ink 12">
                  <a:extLst>
                    <a:ext uri="{FF2B5EF4-FFF2-40B4-BE49-F238E27FC236}">
                      <a16:creationId xmlns:a16="http://schemas.microsoft.com/office/drawing/2014/main" id="{CE77E772-6573-16E0-25F7-22C136F52D2A}"/>
                    </a:ext>
                  </a:extLst>
                </p:cNvPr>
                <p:cNvPicPr/>
                <p:nvPr/>
              </p:nvPicPr>
              <p:blipFill>
                <a:blip r:embed="rId15"/>
                <a:stretch>
                  <a:fillRect/>
                </a:stretch>
              </p:blipFill>
              <p:spPr>
                <a:xfrm>
                  <a:off x="8757240" y="2638300"/>
                  <a:ext cx="1114200" cy="1040400"/>
                </a:xfrm>
                <a:prstGeom prst="rect">
                  <a:avLst/>
                </a:prstGeom>
              </p:spPr>
            </p:pic>
          </mc:Fallback>
        </mc:AlternateContent>
      </p:grpSp>
    </p:spTree>
    <p:extLst>
      <p:ext uri="{BB962C8B-B14F-4D97-AF65-F5344CB8AC3E}">
        <p14:creationId xmlns:p14="http://schemas.microsoft.com/office/powerpoint/2010/main" val="810230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72D77D4-0F5F-0F97-ECDE-14A772D89D7A}"/>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4EAA58-0607-FB25-BDCF-8FAD285FA051}"/>
              </a:ext>
            </a:extLst>
          </p:cNvPr>
          <p:cNvSpPr/>
          <p:nvPr/>
        </p:nvSpPr>
        <p:spPr>
          <a:xfrm>
            <a:off x="0" y="0"/>
            <a:ext cx="9715500" cy="5678804"/>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3E32C61-96C7-9247-71E1-C2059123C9A0}"/>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1F55901B-1FDF-F4EE-2122-DBFB9496473F}"/>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1B5F3DB3-253C-219E-A1EA-7B2189135F1F}"/>
              </a:ext>
            </a:extLst>
          </p:cNvPr>
          <p:cNvGraphicFramePr>
            <a:graphicFrameLocks noGrp="1"/>
          </p:cNvGraphicFramePr>
          <p:nvPr>
            <p:extLst>
              <p:ext uri="{D42A27DB-BD31-4B8C-83A1-F6EECF244321}">
                <p14:modId xmlns:p14="http://schemas.microsoft.com/office/powerpoint/2010/main" val="4283084257"/>
              </p:ext>
            </p:extLst>
          </p:nvPr>
        </p:nvGraphicFramePr>
        <p:xfrm>
          <a:off x="520104" y="229339"/>
          <a:ext cx="8499114" cy="4699000"/>
        </p:xfrm>
        <a:graphic>
          <a:graphicData uri="http://schemas.openxmlformats.org/drawingml/2006/table">
            <a:tbl>
              <a:tblPr/>
              <a:tblGrid>
                <a:gridCol w="2833038">
                  <a:extLst>
                    <a:ext uri="{9D8B030D-6E8A-4147-A177-3AD203B41FA5}">
                      <a16:colId xmlns:a16="http://schemas.microsoft.com/office/drawing/2014/main" val="1783431899"/>
                    </a:ext>
                  </a:extLst>
                </a:gridCol>
                <a:gridCol w="2833038">
                  <a:extLst>
                    <a:ext uri="{9D8B030D-6E8A-4147-A177-3AD203B41FA5}">
                      <a16:colId xmlns:a16="http://schemas.microsoft.com/office/drawing/2014/main" val="3345102028"/>
                    </a:ext>
                  </a:extLst>
                </a:gridCol>
                <a:gridCol w="2833038">
                  <a:extLst>
                    <a:ext uri="{9D8B030D-6E8A-4147-A177-3AD203B41FA5}">
                      <a16:colId xmlns:a16="http://schemas.microsoft.com/office/drawing/2014/main" val="3147719084"/>
                    </a:ext>
                  </a:extLst>
                </a:gridCol>
              </a:tblGrid>
              <a:tr h="0">
                <a:tc>
                  <a:txBody>
                    <a:bodyPr/>
                    <a:lstStyle/>
                    <a:p>
                      <a:pPr algn="r" rtl="0" fontAlgn="t">
                        <a:spcBef>
                          <a:spcPts val="0"/>
                        </a:spcBef>
                        <a:spcAft>
                          <a:spcPts val="0"/>
                        </a:spcAft>
                      </a:pPr>
                      <a:r>
                        <a:rPr lang="he-IL" sz="2000" b="1" i="0" u="none" strike="noStrike">
                          <a:solidFill>
                            <a:srgbClr val="00B0F0"/>
                          </a:solidFill>
                          <a:effectLst/>
                          <a:latin typeface="Arial" panose="020B0604020202020204" pitchFamily="34" charset="0"/>
                          <a:cs typeface="+mj-cs"/>
                        </a:rPr>
                        <a:t>﻿ספר ישעיה פרק נד</a:t>
                      </a:r>
                      <a:endParaRPr lang="he-IL" sz="3600">
                        <a:solidFill>
                          <a:srgbClr val="00B0F0"/>
                        </a:solidFill>
                        <a:effectLst/>
                        <a:cs typeface="+mj-cs"/>
                      </a:endParaRPr>
                    </a:p>
                    <a:p>
                      <a:pPr algn="r" rtl="0" fontAlgn="t">
                        <a:spcBef>
                          <a:spcPts val="0"/>
                        </a:spcBef>
                        <a:spcAft>
                          <a:spcPts val="0"/>
                        </a:spcAft>
                      </a:pPr>
                      <a:r>
                        <a:rPr lang="he-IL" sz="2000" b="0" i="0" u="none" strike="noStrike">
                          <a:solidFill>
                            <a:srgbClr val="00B0F0"/>
                          </a:solidFill>
                          <a:effectLst/>
                          <a:latin typeface="Arial" panose="020B0604020202020204" pitchFamily="34" charset="0"/>
                          <a:cs typeface="+mj-cs"/>
                        </a:rPr>
                        <a:t>ט</a:t>
                      </a:r>
                      <a:r>
                        <a:rPr lang="he-IL" sz="2000" b="0" i="0" u="none" strike="noStrike">
                          <a:solidFill>
                            <a:schemeClr val="bg1"/>
                          </a:solidFill>
                          <a:effectLst/>
                          <a:latin typeface="Arial" panose="020B0604020202020204" pitchFamily="34" charset="0"/>
                          <a:cs typeface="+mj-cs"/>
                        </a:rPr>
                        <a:t>   כִּי-מֵי נֹחַ זֹאת לִי אֲשֶׁר </a:t>
                      </a:r>
                      <a:r>
                        <a:rPr lang="he-IL" sz="2000" b="1" i="0" u="none" strike="noStrike">
                          <a:solidFill>
                            <a:srgbClr val="FFFF00"/>
                          </a:solidFill>
                          <a:effectLst/>
                          <a:latin typeface="Arial" panose="020B0604020202020204" pitchFamily="34" charset="0"/>
                          <a:cs typeface="+mj-cs"/>
                        </a:rPr>
                        <a:t>נִשְׁבַּעְתִּי</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מֵעֲבֹר מֵי-נֹחַ עוֹד עַל-הָאָרֶץ כֵּן נִשְׁבַּעְתִּי </a:t>
                      </a:r>
                      <a:r>
                        <a:rPr lang="he-IL" sz="2000" b="1" i="0" u="none" strike="noStrike">
                          <a:solidFill>
                            <a:schemeClr val="bg1"/>
                          </a:solidFill>
                          <a:effectLst/>
                          <a:latin typeface="Arial" panose="020B0604020202020204" pitchFamily="34" charset="0"/>
                          <a:cs typeface="+mj-cs"/>
                        </a:rPr>
                        <a:t>מִקְּצֹף </a:t>
                      </a:r>
                      <a:r>
                        <a:rPr lang="he-IL" sz="2000" b="0" i="0" u="none" strike="noStrike">
                          <a:solidFill>
                            <a:schemeClr val="bg1"/>
                          </a:solidFill>
                          <a:effectLst/>
                          <a:latin typeface="Arial" panose="020B0604020202020204" pitchFamily="34" charset="0"/>
                          <a:cs typeface="+mj-cs"/>
                        </a:rPr>
                        <a:t>עָלַיִךְ וּמִגְּעָר-בָּךְ: </a:t>
                      </a:r>
                      <a:r>
                        <a:rPr lang="he-IL" sz="2000" b="0" i="0" u="none" strike="noStrike">
                          <a:solidFill>
                            <a:srgbClr val="00B0F0"/>
                          </a:solidFill>
                          <a:effectLst/>
                          <a:latin typeface="Arial" panose="020B0604020202020204" pitchFamily="34" charset="0"/>
                          <a:cs typeface="+mj-cs"/>
                        </a:rPr>
                        <a:t>י</a:t>
                      </a:r>
                      <a:r>
                        <a:rPr lang="he-IL" sz="2000" b="0" i="0" u="none" strike="noStrike">
                          <a:solidFill>
                            <a:schemeClr val="bg1"/>
                          </a:solidFill>
                          <a:effectLst/>
                          <a:latin typeface="Arial" panose="020B0604020202020204" pitchFamily="34" charset="0"/>
                          <a:cs typeface="+mj-cs"/>
                        </a:rPr>
                        <a:t>   כִּי הֶהָרִים יָמוּשׁוּ וְהַגְּבָעוֹת תְּמוּטֶינָה </a:t>
                      </a:r>
                      <a:r>
                        <a:rPr lang="he-IL" sz="2000" b="1" i="0" u="none" strike="noStrike">
                          <a:solidFill>
                            <a:schemeClr val="bg1"/>
                          </a:solidFill>
                          <a:effectLst/>
                          <a:latin typeface="Arial" panose="020B0604020202020204" pitchFamily="34" charset="0"/>
                          <a:cs typeface="+mj-cs"/>
                        </a:rPr>
                        <a:t>וְחַסְדִּי </a:t>
                      </a:r>
                      <a:r>
                        <a:rPr lang="he-IL" sz="2000" b="0" i="0" u="none" strike="noStrike">
                          <a:solidFill>
                            <a:schemeClr val="bg1"/>
                          </a:solidFill>
                          <a:effectLst/>
                          <a:latin typeface="Arial" panose="020B0604020202020204" pitchFamily="34" charset="0"/>
                          <a:cs typeface="+mj-cs"/>
                        </a:rPr>
                        <a:t>מֵאִתֵּךְ לֹא-יָמוּשׁ וּבְרִית שְׁלוֹמִי לֹא תָמוּט אָמַר מְרַחֲמֵךְ יְהֹוָה:       </a:t>
                      </a:r>
                      <a:r>
                        <a:rPr lang="he-IL" sz="2000" b="0" i="0" u="none" strike="noStrike">
                          <a:solidFill>
                            <a:srgbClr val="00B0F0"/>
                          </a:solidFill>
                          <a:effectLst/>
                          <a:latin typeface="Arial" panose="020B0604020202020204" pitchFamily="34" charset="0"/>
                          <a:cs typeface="+mj-cs"/>
                        </a:rPr>
                        <a:t>יא</a:t>
                      </a:r>
                      <a:r>
                        <a:rPr lang="he-IL" sz="2000" b="0" i="0" u="none" strike="noStrike">
                          <a:solidFill>
                            <a:schemeClr val="bg1"/>
                          </a:solidFill>
                          <a:effectLst/>
                          <a:latin typeface="Arial" panose="020B0604020202020204" pitchFamily="34" charset="0"/>
                          <a:cs typeface="+mj-cs"/>
                        </a:rPr>
                        <a:t>   עֲנִיָּה סֹעֲרָה לֹא נֻחָמָה הִנֵּה אָנֹכִי מַרְבִּיץ בַּפּוּךְ אֲבָנַיִךְ וִיסַדְתִּיךְ בַּסַּפִּירִים: </a:t>
                      </a:r>
                      <a:endParaRPr lang="he-IL" sz="3600">
                        <a:solidFill>
                          <a:schemeClr val="bg1"/>
                        </a:solidFill>
                        <a:effectLst/>
                        <a:cs typeface="+mj-cs"/>
                      </a:endParaRPr>
                    </a:p>
                    <a:p>
                      <a:pPr fontAlgn="t"/>
                      <a:br>
                        <a:rPr lang="he-IL" sz="3600">
                          <a:solidFill>
                            <a:schemeClr val="bg1"/>
                          </a:solidFill>
                          <a:effectLst/>
                          <a:cs typeface="+mj-cs"/>
                        </a:rPr>
                      </a:b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000" b="1" i="0" u="none" strike="noStrike">
                          <a:solidFill>
                            <a:srgbClr val="00B0F0"/>
                          </a:solidFill>
                          <a:effectLst/>
                          <a:latin typeface="Arial" panose="020B0604020202020204" pitchFamily="34" charset="0"/>
                          <a:cs typeface="+mj-cs"/>
                        </a:rPr>
                        <a:t>לוגוס</a:t>
                      </a:r>
                      <a:r>
                        <a:rPr lang="he-IL" sz="2000" b="1" i="0" u="none" strike="noStrike">
                          <a:solidFill>
                            <a:schemeClr val="bg1"/>
                          </a:solidFill>
                          <a:effectLst/>
                          <a:latin typeface="Arial" panose="020B0604020202020204" pitchFamily="34" charset="0"/>
                          <a:cs typeface="+mj-cs"/>
                        </a:rPr>
                        <a:t> </a:t>
                      </a:r>
                      <a:endParaRPr lang="he-IL" sz="3600">
                        <a:solidFill>
                          <a:schemeClr val="bg1"/>
                        </a:solidFill>
                        <a:effectLst/>
                        <a:cs typeface="+mj-cs"/>
                      </a:endParaRPr>
                    </a:p>
                    <a:p>
                      <a:pPr algn="r" rtl="1" fontAlgn="t">
                        <a:spcBef>
                          <a:spcPts val="0"/>
                        </a:spcBef>
                        <a:spcAft>
                          <a:spcPts val="0"/>
                        </a:spcAft>
                      </a:pPr>
                      <a:r>
                        <a:rPr lang="he-IL" sz="2000" b="0" i="0" u="none" strike="noStrike">
                          <a:solidFill>
                            <a:srgbClr val="00B0F0"/>
                          </a:solidFill>
                          <a:effectLst/>
                          <a:latin typeface="Arial" panose="020B0604020202020204" pitchFamily="34" charset="0"/>
                          <a:cs typeface="+mj-cs"/>
                        </a:rPr>
                        <a:t>ט</a:t>
                      </a:r>
                      <a:r>
                        <a:rPr lang="he-IL" sz="2000" b="0" i="0" u="none" strike="noStrike">
                          <a:solidFill>
                            <a:schemeClr val="bg1"/>
                          </a:solidFill>
                          <a:effectLst/>
                          <a:latin typeface="Arial" panose="020B0604020202020204" pitchFamily="34" charset="0"/>
                          <a:cs typeface="+mj-cs"/>
                        </a:rPr>
                        <a:t>      כְיֹומֵי נֹחַ דָא קֳדָמַי דְקַייֵמִית </a:t>
                      </a:r>
                      <a:r>
                        <a:rPr lang="he-IL" sz="2000" b="1" i="0" u="none" strike="noStrike">
                          <a:solidFill>
                            <a:srgbClr val="FFFF00"/>
                          </a:solidFill>
                          <a:effectLst/>
                          <a:latin typeface="Arial" panose="020B0604020202020204" pitchFamily="34" charset="0"/>
                          <a:cs typeface="+mj-cs"/>
                        </a:rPr>
                        <a:t>בְמֵימְרִי</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דְלָא יִעדֹון מֵי טֹופָנָא דַהֲוֹו בְיֹומֵי נֹחַ עֹוד עַל אַרעָא כֵין קַייֵמִית ‭&gt;‬בְמֵימְרִי‭‬‭&lt;‬ דְלָא יְחוּל </a:t>
                      </a:r>
                      <a:r>
                        <a:rPr lang="he-IL" sz="2000" b="1" i="0" u="none" strike="noStrike">
                          <a:solidFill>
                            <a:srgbClr val="FFC000"/>
                          </a:solidFill>
                          <a:effectLst/>
                          <a:latin typeface="Arial" panose="020B0604020202020204" pitchFamily="34" charset="0"/>
                          <a:cs typeface="+mj-cs"/>
                        </a:rPr>
                        <a:t>רוּגזִי</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עְלַך וְלָא אַזֹוף בִיך׃ </a:t>
                      </a:r>
                      <a:r>
                        <a:rPr lang="he-IL" sz="2000" b="0" i="0" u="none" strike="noStrike">
                          <a:solidFill>
                            <a:srgbClr val="00B0F0"/>
                          </a:solidFill>
                          <a:effectLst/>
                          <a:latin typeface="Arial" panose="020B0604020202020204" pitchFamily="34" charset="0"/>
                          <a:cs typeface="+mj-cs"/>
                        </a:rPr>
                        <a:t>י </a:t>
                      </a:r>
                      <a:r>
                        <a:rPr lang="he-IL" sz="2000" b="0" i="0" u="none" strike="noStrike">
                          <a:solidFill>
                            <a:schemeClr val="bg1"/>
                          </a:solidFill>
                          <a:effectLst/>
                          <a:latin typeface="Arial" panose="020B0604020202020204" pitchFamily="34" charset="0"/>
                          <a:cs typeface="+mj-cs"/>
                        </a:rPr>
                        <a:t>    אְרֵי טוּרַיָא יִעדֹון וְרָמָתָא יִתפָרְקָן </a:t>
                      </a:r>
                      <a:r>
                        <a:rPr lang="he-IL" sz="2000" b="1" i="0" u="none" strike="noStrike">
                          <a:solidFill>
                            <a:srgbClr val="92D050"/>
                          </a:solidFill>
                          <a:effectLst/>
                          <a:latin typeface="Arial" panose="020B0604020202020204" pitchFamily="34" charset="0"/>
                          <a:cs typeface="+mj-cs"/>
                        </a:rPr>
                        <a:t>וְטוּבִי</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מִנִיך יְרוּשלַם לָא יִעדֵי וּקיָם שְלָמִי לָא יִתרַחַק אְמַר דַעְתִיד לְרַחָמָא עְלַך ‭&gt;‬אְמַר‭‬‭&lt;‬ יוי׃ </a:t>
                      </a:r>
                      <a:r>
                        <a:rPr lang="he-IL" sz="2000" b="0" i="0" u="none" strike="noStrike">
                          <a:solidFill>
                            <a:srgbClr val="00B0F0"/>
                          </a:solidFill>
                          <a:effectLst/>
                          <a:latin typeface="Arial" panose="020B0604020202020204" pitchFamily="34" charset="0"/>
                          <a:cs typeface="+mj-cs"/>
                        </a:rPr>
                        <a:t>יא</a:t>
                      </a:r>
                      <a:r>
                        <a:rPr lang="he-IL" sz="2000" b="0" i="0" u="none" strike="noStrike">
                          <a:solidFill>
                            <a:schemeClr val="bg1"/>
                          </a:solidFill>
                          <a:effectLst/>
                          <a:latin typeface="Arial" panose="020B0604020202020204" pitchFamily="34" charset="0"/>
                          <a:cs typeface="+mj-cs"/>
                        </a:rPr>
                        <a:t>     חַשִיכְתָא מְקַבַלַת עוּלבָן קַרתָא דְאָמְרִין עְלַה עַמְמַיָא לָא תִתנַחַם הָאְנָא כָבֵיש בִצדִידָא אַבנֵי רִצפָתִיך וַאְשַכלְלִינִיך בְאַבנִין טָבָן׃</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000" b="1" i="0" u="none" strike="noStrike">
                          <a:solidFill>
                            <a:srgbClr val="00B0F0"/>
                          </a:solidFill>
                          <a:effectLst/>
                          <a:latin typeface="Arial" panose="020B0604020202020204" pitchFamily="34" charset="0"/>
                          <a:cs typeface="+mj-cs"/>
                        </a:rPr>
                        <a:t>ספריה</a:t>
                      </a:r>
                      <a:r>
                        <a:rPr lang="he-IL" sz="2000" b="1" i="0" u="none" strike="noStrike">
                          <a:solidFill>
                            <a:schemeClr val="bg1"/>
                          </a:solidFill>
                          <a:effectLst/>
                          <a:latin typeface="Arial" panose="020B0604020202020204" pitchFamily="34" charset="0"/>
                          <a:cs typeface="+mj-cs"/>
                        </a:rPr>
                        <a:t> </a:t>
                      </a:r>
                      <a:endParaRPr lang="he-IL" sz="3600">
                        <a:solidFill>
                          <a:schemeClr val="bg1"/>
                        </a:solidFill>
                        <a:effectLst/>
                        <a:cs typeface="+mj-cs"/>
                      </a:endParaRPr>
                    </a:p>
                    <a:p>
                      <a:pPr algn="r" rtl="1" fontAlgn="t">
                        <a:spcBef>
                          <a:spcPts val="0"/>
                        </a:spcBef>
                        <a:spcAft>
                          <a:spcPts val="0"/>
                        </a:spcAft>
                      </a:pPr>
                      <a:r>
                        <a:rPr lang="he-IL" sz="2000" b="0" i="0" u="none" strike="noStrike">
                          <a:solidFill>
                            <a:srgbClr val="00B0F0"/>
                          </a:solidFill>
                          <a:effectLst/>
                          <a:latin typeface="Arial" panose="020B0604020202020204" pitchFamily="34" charset="0"/>
                          <a:cs typeface="+mj-cs"/>
                        </a:rPr>
                        <a:t>ט</a:t>
                      </a:r>
                      <a:r>
                        <a:rPr lang="he-IL" sz="2000" b="0" i="0" u="none" strike="noStrike">
                          <a:solidFill>
                            <a:schemeClr val="bg1"/>
                          </a:solidFill>
                          <a:effectLst/>
                          <a:latin typeface="Arial" panose="020B0604020202020204" pitchFamily="34" charset="0"/>
                          <a:cs typeface="+mj-cs"/>
                        </a:rPr>
                        <a:t>  כְּיוֹמֵי נֹחַ דָא קֳדָמַי דְקַיְמֵית </a:t>
                      </a:r>
                      <a:r>
                        <a:rPr lang="he-IL" sz="2000" b="1" i="0" u="none" strike="noStrike">
                          <a:solidFill>
                            <a:srgbClr val="FFFF00"/>
                          </a:solidFill>
                          <a:effectLst/>
                          <a:latin typeface="Arial" panose="020B0604020202020204" pitchFamily="34" charset="0"/>
                          <a:cs typeface="+mj-cs"/>
                        </a:rPr>
                        <a:t>בְּמֵימְרִי</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דְלָא יֶעְדוּן מֵי טוּפָנָא דַהֲווֹ בְּיוֹמֵי נֹחַ עוֹד עַל אַרְעָא כֵּן קַיְמִית בְּמֵימְרִי דְלָא יֵחוֹל </a:t>
                      </a:r>
                      <a:r>
                        <a:rPr lang="he-IL" sz="2000" b="1" i="0" u="none" strike="noStrike">
                          <a:solidFill>
                            <a:srgbClr val="FFC000"/>
                          </a:solidFill>
                          <a:effectLst/>
                          <a:latin typeface="Arial" panose="020B0604020202020204" pitchFamily="34" charset="0"/>
                          <a:cs typeface="+mj-cs"/>
                        </a:rPr>
                        <a:t>רוּגְזִי</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עֲלָךְ וְלָא אֶזוֹף בִּיךְ: </a:t>
                      </a:r>
                      <a:r>
                        <a:rPr lang="he-IL" sz="2000" b="0" i="0" u="none" strike="noStrike">
                          <a:solidFill>
                            <a:srgbClr val="00B0F0"/>
                          </a:solidFill>
                          <a:effectLst/>
                          <a:latin typeface="Arial" panose="020B0604020202020204" pitchFamily="34" charset="0"/>
                          <a:cs typeface="+mj-cs"/>
                        </a:rPr>
                        <a:t>י</a:t>
                      </a:r>
                      <a:r>
                        <a:rPr lang="he-IL" sz="2000" b="0" i="0" u="none" strike="noStrike">
                          <a:solidFill>
                            <a:schemeClr val="bg1"/>
                          </a:solidFill>
                          <a:effectLst/>
                          <a:latin typeface="Arial" panose="020B0604020202020204" pitchFamily="34" charset="0"/>
                          <a:cs typeface="+mj-cs"/>
                        </a:rPr>
                        <a:t>  אֲרֵי טוּרַיָא יֶעְדוּן וְרָמָתָא יִתְפַּרְקוּן </a:t>
                      </a:r>
                      <a:r>
                        <a:rPr lang="he-IL" sz="2000" b="1" i="0" u="none" strike="noStrike">
                          <a:solidFill>
                            <a:srgbClr val="92D050"/>
                          </a:solidFill>
                          <a:effectLst/>
                          <a:latin typeface="Arial" panose="020B0604020202020204" pitchFamily="34" charset="0"/>
                          <a:cs typeface="+mj-cs"/>
                        </a:rPr>
                        <a:t>וְטוּבִי</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מִנִיךְ יְרוּשְׁלֵם לָא יֶעְדֵי וּקְיַם שְׁלָמִי לָא יִתְרְחַק אֲמַר דְעָתִיד לְרַחֲמָא עֲלָךְ יְיָ: </a:t>
                      </a:r>
                      <a:r>
                        <a:rPr lang="he-IL" sz="2000" b="0" i="0" u="none" strike="noStrike">
                          <a:solidFill>
                            <a:srgbClr val="00B0F0"/>
                          </a:solidFill>
                          <a:effectLst/>
                          <a:latin typeface="Arial" panose="020B0604020202020204" pitchFamily="34" charset="0"/>
                          <a:cs typeface="+mj-cs"/>
                        </a:rPr>
                        <a:t>יא</a:t>
                      </a:r>
                      <a:r>
                        <a:rPr lang="he-IL" sz="2000" b="0" i="0" u="none" strike="noStrike">
                          <a:solidFill>
                            <a:schemeClr val="bg1"/>
                          </a:solidFill>
                          <a:effectLst/>
                          <a:latin typeface="Arial" panose="020B0604020202020204" pitchFamily="34" charset="0"/>
                          <a:cs typeface="+mj-cs"/>
                        </a:rPr>
                        <a:t>  חֲשִׁיבָתָא מְקַבְּלָא עוּלְבַּן קַרְתָּא דְאָמְרִין עֲלָה עַמְמַיָא לָא תִתְנְחֵם הָא אֲנָא כָּבֵשׁ בִצְדִידָא אַבְנֵי רִצְפָּתִיךְ וַאֲשַׁכְלְלִינִיךְ בְּאַבְנִין טָבִין:</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6538333"/>
                  </a:ext>
                </a:extLst>
              </a:tr>
            </a:tbl>
          </a:graphicData>
        </a:graphic>
      </p:graphicFrame>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BB25EAB3-3AB1-A9DD-0389-0CF1FFB41B65}"/>
                  </a:ext>
                </a:extLst>
              </p14:cNvPr>
              <p14:cNvContentPartPr/>
              <p14:nvPr/>
            </p14:nvContentPartPr>
            <p14:xfrm>
              <a:off x="8252160" y="801220"/>
              <a:ext cx="801720" cy="455040"/>
            </p14:xfrm>
          </p:contentPart>
        </mc:Choice>
        <mc:Fallback>
          <p:pic>
            <p:nvPicPr>
              <p:cNvPr id="7" name="Ink 6">
                <a:extLst>
                  <a:ext uri="{FF2B5EF4-FFF2-40B4-BE49-F238E27FC236}">
                    <a16:creationId xmlns:a16="http://schemas.microsoft.com/office/drawing/2014/main" id="{BB25EAB3-3AB1-A9DD-0389-0CF1FFB41B65}"/>
                  </a:ext>
                </a:extLst>
              </p:cNvPr>
              <p:cNvPicPr/>
              <p:nvPr/>
            </p:nvPicPr>
            <p:blipFill>
              <a:blip r:embed="rId5"/>
              <a:stretch>
                <a:fillRect/>
              </a:stretch>
            </p:blipFill>
            <p:spPr>
              <a:xfrm>
                <a:off x="8234520" y="783220"/>
                <a:ext cx="837360" cy="490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8FD02E4A-92DD-31EB-7648-F8B19CDD5978}"/>
                  </a:ext>
                </a:extLst>
              </p14:cNvPr>
              <p14:cNvContentPartPr/>
              <p14:nvPr/>
            </p14:nvContentPartPr>
            <p14:xfrm>
              <a:off x="4649640" y="827500"/>
              <a:ext cx="811440" cy="428400"/>
            </p14:xfrm>
          </p:contentPart>
        </mc:Choice>
        <mc:Fallback>
          <p:pic>
            <p:nvPicPr>
              <p:cNvPr id="9" name="Ink 8">
                <a:extLst>
                  <a:ext uri="{FF2B5EF4-FFF2-40B4-BE49-F238E27FC236}">
                    <a16:creationId xmlns:a16="http://schemas.microsoft.com/office/drawing/2014/main" id="{8FD02E4A-92DD-31EB-7648-F8B19CDD5978}"/>
                  </a:ext>
                </a:extLst>
              </p:cNvPr>
              <p:cNvPicPr/>
              <p:nvPr/>
            </p:nvPicPr>
            <p:blipFill>
              <a:blip r:embed="rId7"/>
              <a:stretch>
                <a:fillRect/>
              </a:stretch>
            </p:blipFill>
            <p:spPr>
              <a:xfrm>
                <a:off x="4631640" y="809860"/>
                <a:ext cx="847080" cy="464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A47D6C0B-7655-605C-5D83-89947DD4D94A}"/>
                  </a:ext>
                </a:extLst>
              </p14:cNvPr>
              <p14:cNvContentPartPr/>
              <p14:nvPr/>
            </p14:nvContentPartPr>
            <p14:xfrm>
              <a:off x="2484240" y="837220"/>
              <a:ext cx="902880" cy="443880"/>
            </p14:xfrm>
          </p:contentPart>
        </mc:Choice>
        <mc:Fallback>
          <p:pic>
            <p:nvPicPr>
              <p:cNvPr id="10" name="Ink 9">
                <a:extLst>
                  <a:ext uri="{FF2B5EF4-FFF2-40B4-BE49-F238E27FC236}">
                    <a16:creationId xmlns:a16="http://schemas.microsoft.com/office/drawing/2014/main" id="{A47D6C0B-7655-605C-5D83-89947DD4D94A}"/>
                  </a:ext>
                </a:extLst>
              </p:cNvPr>
              <p:cNvPicPr/>
              <p:nvPr/>
            </p:nvPicPr>
            <p:blipFill>
              <a:blip r:embed="rId9"/>
              <a:stretch>
                <a:fillRect/>
              </a:stretch>
            </p:blipFill>
            <p:spPr>
              <a:xfrm>
                <a:off x="2466240" y="819220"/>
                <a:ext cx="938520" cy="479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205E843F-1DDD-41A4-5294-F133B1AF8527}"/>
                  </a:ext>
                </a:extLst>
              </p14:cNvPr>
              <p14:cNvContentPartPr/>
              <p14:nvPr/>
            </p14:nvContentPartPr>
            <p14:xfrm>
              <a:off x="6313200" y="1510420"/>
              <a:ext cx="615960" cy="410760"/>
            </p14:xfrm>
          </p:contentPart>
        </mc:Choice>
        <mc:Fallback>
          <p:pic>
            <p:nvPicPr>
              <p:cNvPr id="11" name="Ink 10">
                <a:extLst>
                  <a:ext uri="{FF2B5EF4-FFF2-40B4-BE49-F238E27FC236}">
                    <a16:creationId xmlns:a16="http://schemas.microsoft.com/office/drawing/2014/main" id="{205E843F-1DDD-41A4-5294-F133B1AF8527}"/>
                  </a:ext>
                </a:extLst>
              </p:cNvPr>
              <p:cNvPicPr/>
              <p:nvPr/>
            </p:nvPicPr>
            <p:blipFill>
              <a:blip r:embed="rId11"/>
              <a:stretch>
                <a:fillRect/>
              </a:stretch>
            </p:blipFill>
            <p:spPr>
              <a:xfrm>
                <a:off x="6295200" y="1492780"/>
                <a:ext cx="651600" cy="446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2FA30E55-0296-990E-FADD-42610A8D37BF}"/>
                  </a:ext>
                </a:extLst>
              </p14:cNvPr>
              <p14:cNvContentPartPr/>
              <p14:nvPr/>
            </p14:nvContentPartPr>
            <p14:xfrm>
              <a:off x="4763760" y="1801300"/>
              <a:ext cx="667080" cy="403200"/>
            </p14:xfrm>
          </p:contentPart>
        </mc:Choice>
        <mc:Fallback>
          <p:pic>
            <p:nvPicPr>
              <p:cNvPr id="12" name="Ink 11">
                <a:extLst>
                  <a:ext uri="{FF2B5EF4-FFF2-40B4-BE49-F238E27FC236}">
                    <a16:creationId xmlns:a16="http://schemas.microsoft.com/office/drawing/2014/main" id="{2FA30E55-0296-990E-FADD-42610A8D37BF}"/>
                  </a:ext>
                </a:extLst>
              </p:cNvPr>
              <p:cNvPicPr/>
              <p:nvPr/>
            </p:nvPicPr>
            <p:blipFill>
              <a:blip r:embed="rId13"/>
              <a:stretch>
                <a:fillRect/>
              </a:stretch>
            </p:blipFill>
            <p:spPr>
              <a:xfrm>
                <a:off x="4745760" y="1783300"/>
                <a:ext cx="702720" cy="438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CFC8A6FD-8A18-5C71-57AD-B0B4EE4CFA9F}"/>
                  </a:ext>
                </a:extLst>
              </p14:cNvPr>
              <p14:cNvContentPartPr/>
              <p14:nvPr/>
            </p14:nvContentPartPr>
            <p14:xfrm>
              <a:off x="1188240" y="1161220"/>
              <a:ext cx="667800" cy="417600"/>
            </p14:xfrm>
          </p:contentPart>
        </mc:Choice>
        <mc:Fallback>
          <p:pic>
            <p:nvPicPr>
              <p:cNvPr id="13" name="Ink 12">
                <a:extLst>
                  <a:ext uri="{FF2B5EF4-FFF2-40B4-BE49-F238E27FC236}">
                    <a16:creationId xmlns:a16="http://schemas.microsoft.com/office/drawing/2014/main" id="{CFC8A6FD-8A18-5C71-57AD-B0B4EE4CFA9F}"/>
                  </a:ext>
                </a:extLst>
              </p:cNvPr>
              <p:cNvPicPr/>
              <p:nvPr/>
            </p:nvPicPr>
            <p:blipFill>
              <a:blip r:embed="rId15"/>
              <a:stretch>
                <a:fillRect/>
              </a:stretch>
            </p:blipFill>
            <p:spPr>
              <a:xfrm>
                <a:off x="1170240" y="1143220"/>
                <a:ext cx="703440" cy="453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EE13E8C6-2AF9-4E87-3840-D03BA5F549A2}"/>
                  </a:ext>
                </a:extLst>
              </p14:cNvPr>
              <p14:cNvContentPartPr/>
              <p14:nvPr/>
            </p14:nvContentPartPr>
            <p14:xfrm>
              <a:off x="4310880" y="2408260"/>
              <a:ext cx="567360" cy="450000"/>
            </p14:xfrm>
          </p:contentPart>
        </mc:Choice>
        <mc:Fallback>
          <p:pic>
            <p:nvPicPr>
              <p:cNvPr id="14" name="Ink 13">
                <a:extLst>
                  <a:ext uri="{FF2B5EF4-FFF2-40B4-BE49-F238E27FC236}">
                    <a16:creationId xmlns:a16="http://schemas.microsoft.com/office/drawing/2014/main" id="{EE13E8C6-2AF9-4E87-3840-D03BA5F549A2}"/>
                  </a:ext>
                </a:extLst>
              </p:cNvPr>
              <p:cNvPicPr/>
              <p:nvPr/>
            </p:nvPicPr>
            <p:blipFill>
              <a:blip r:embed="rId17"/>
              <a:stretch>
                <a:fillRect/>
              </a:stretch>
            </p:blipFill>
            <p:spPr>
              <a:xfrm>
                <a:off x="4293240" y="2390260"/>
                <a:ext cx="603000" cy="485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14BE5B04-E2B6-4BAF-BEDD-8CDF15A8FAE2}"/>
                  </a:ext>
                </a:extLst>
              </p14:cNvPr>
              <p14:cNvContentPartPr/>
              <p14:nvPr/>
            </p14:nvContentPartPr>
            <p14:xfrm>
              <a:off x="8349360" y="2422660"/>
              <a:ext cx="636120" cy="434160"/>
            </p14:xfrm>
          </p:contentPart>
        </mc:Choice>
        <mc:Fallback>
          <p:pic>
            <p:nvPicPr>
              <p:cNvPr id="15" name="Ink 14">
                <a:extLst>
                  <a:ext uri="{FF2B5EF4-FFF2-40B4-BE49-F238E27FC236}">
                    <a16:creationId xmlns:a16="http://schemas.microsoft.com/office/drawing/2014/main" id="{14BE5B04-E2B6-4BAF-BEDD-8CDF15A8FAE2}"/>
                  </a:ext>
                </a:extLst>
              </p:cNvPr>
              <p:cNvPicPr/>
              <p:nvPr/>
            </p:nvPicPr>
            <p:blipFill>
              <a:blip r:embed="rId19"/>
              <a:stretch>
                <a:fillRect/>
              </a:stretch>
            </p:blipFill>
            <p:spPr>
              <a:xfrm>
                <a:off x="8331720" y="2404660"/>
                <a:ext cx="671760" cy="469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728E73D9-610B-FC30-2CD2-4E35A41C5CBF}"/>
                  </a:ext>
                </a:extLst>
              </p14:cNvPr>
              <p14:cNvContentPartPr/>
              <p14:nvPr/>
            </p14:nvContentPartPr>
            <p14:xfrm>
              <a:off x="1179600" y="1789060"/>
              <a:ext cx="591480" cy="386640"/>
            </p14:xfrm>
          </p:contentPart>
        </mc:Choice>
        <mc:Fallback>
          <p:pic>
            <p:nvPicPr>
              <p:cNvPr id="16" name="Ink 15">
                <a:extLst>
                  <a:ext uri="{FF2B5EF4-FFF2-40B4-BE49-F238E27FC236}">
                    <a16:creationId xmlns:a16="http://schemas.microsoft.com/office/drawing/2014/main" id="{728E73D9-610B-FC30-2CD2-4E35A41C5CBF}"/>
                  </a:ext>
                </a:extLst>
              </p:cNvPr>
              <p:cNvPicPr/>
              <p:nvPr/>
            </p:nvPicPr>
            <p:blipFill>
              <a:blip r:embed="rId21"/>
              <a:stretch>
                <a:fillRect/>
              </a:stretch>
            </p:blipFill>
            <p:spPr>
              <a:xfrm>
                <a:off x="1161960" y="1771420"/>
                <a:ext cx="627120" cy="422280"/>
              </a:xfrm>
              <a:prstGeom prst="rect">
                <a:avLst/>
              </a:prstGeom>
            </p:spPr>
          </p:pic>
        </mc:Fallback>
      </mc:AlternateContent>
    </p:spTree>
    <p:extLst>
      <p:ext uri="{BB962C8B-B14F-4D97-AF65-F5344CB8AC3E}">
        <p14:creationId xmlns:p14="http://schemas.microsoft.com/office/powerpoint/2010/main" val="1635442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F00A068-8AC5-29D8-110A-CA455B4E9A75}"/>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80075B9-9558-36E8-0319-FA93A8BA592B}"/>
              </a:ext>
            </a:extLst>
          </p:cNvPr>
          <p:cNvSpPr/>
          <p:nvPr/>
        </p:nvSpPr>
        <p:spPr>
          <a:xfrm>
            <a:off x="0" y="-1"/>
            <a:ext cx="9715500" cy="6458673"/>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A2E29FE-CD16-BF14-989B-082EBE73CAFC}"/>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DB2FFD06-5F8E-309A-20EF-80BF0CDFEB79}"/>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E7C768FF-98D4-6138-F3BA-4DD5CA3D32F3}"/>
              </a:ext>
            </a:extLst>
          </p:cNvPr>
          <p:cNvSpPr txBox="1"/>
          <p:nvPr/>
        </p:nvSpPr>
        <p:spPr>
          <a:xfrm>
            <a:off x="431438" y="370319"/>
            <a:ext cx="8852623" cy="5386090"/>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Akeidat Yitzchak 99:1:5</a:t>
            </a:r>
          </a:p>
          <a:p>
            <a:pPr rtl="0">
              <a:spcBef>
                <a:spcPts val="0"/>
              </a:spcBef>
              <a:spcAft>
                <a:spcPts val="0"/>
              </a:spcAft>
            </a:pPr>
            <a:r>
              <a:rPr lang="en-US" sz="2000" i="0" u="none" strike="noStrike">
                <a:solidFill>
                  <a:srgbClr val="FFC000"/>
                </a:solidFill>
                <a:effectLst/>
                <a:latin typeface="Arial" panose="020B0604020202020204" pitchFamily="34" charset="0"/>
              </a:rPr>
              <a:t>If we interpret the above to mean that Israel will be physically unable to break the covenant of its forefathers, the fact that throughout the ages large segments of our people have always defied the rules of the Torah, is mystifying. Also, if we cannot contravene the laws of the Torah physically, what about the concept of free will upon which the entire system of reward and punishment is built? Again, if G'd feels compelled to threaten retaliation for nonobservance of His laws, there evidently cannot be a question of physical inability to transgress these laws! Furthermore, if G'd had the power to make us live up to the covenant, threats of chastisement seem pointless. From all the above, we feel that it is clear that the matter of the oath needs to be understood somewhat differently from the manner most commentators have presented it. We must also subscribe to the notion that the eternal existence of the Jewish people as well as their special status amongst the nations is not tied to the observance or non observance of the covenant, but rather that it is anchored in the very nature of this people, which will not change even when defying the covenant. …</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73E36FA2-FF4F-BA20-7397-F427411712CD}"/>
                  </a:ext>
                </a:extLst>
              </p14:cNvPr>
              <p14:cNvContentPartPr/>
              <p14:nvPr/>
            </p14:nvContentPartPr>
            <p14:xfrm>
              <a:off x="3465960" y="2327260"/>
              <a:ext cx="1370520" cy="32760"/>
            </p14:xfrm>
          </p:contentPart>
        </mc:Choice>
        <mc:Fallback>
          <p:pic>
            <p:nvPicPr>
              <p:cNvPr id="3" name="Ink 2">
                <a:extLst>
                  <a:ext uri="{FF2B5EF4-FFF2-40B4-BE49-F238E27FC236}">
                    <a16:creationId xmlns:a16="http://schemas.microsoft.com/office/drawing/2014/main" id="{73E36FA2-FF4F-BA20-7397-F427411712CD}"/>
                  </a:ext>
                </a:extLst>
              </p:cNvPr>
              <p:cNvPicPr/>
              <p:nvPr/>
            </p:nvPicPr>
            <p:blipFill>
              <a:blip r:embed="rId5"/>
              <a:stretch>
                <a:fillRect/>
              </a:stretch>
            </p:blipFill>
            <p:spPr>
              <a:xfrm>
                <a:off x="3448320" y="2309620"/>
                <a:ext cx="14061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684D6482-B047-B899-85B5-DBBB6D8DB0AE}"/>
                  </a:ext>
                </a:extLst>
              </p14:cNvPr>
              <p14:cNvContentPartPr/>
              <p14:nvPr/>
            </p14:nvContentPartPr>
            <p14:xfrm>
              <a:off x="8507400" y="4074340"/>
              <a:ext cx="7560" cy="8280"/>
            </p14:xfrm>
          </p:contentPart>
        </mc:Choice>
        <mc:Fallback>
          <p:pic>
            <p:nvPicPr>
              <p:cNvPr id="4" name="Ink 3">
                <a:extLst>
                  <a:ext uri="{FF2B5EF4-FFF2-40B4-BE49-F238E27FC236}">
                    <a16:creationId xmlns:a16="http://schemas.microsoft.com/office/drawing/2014/main" id="{684D6482-B047-B899-85B5-DBBB6D8DB0AE}"/>
                  </a:ext>
                </a:extLst>
              </p:cNvPr>
              <p:cNvPicPr/>
              <p:nvPr/>
            </p:nvPicPr>
            <p:blipFill>
              <a:blip r:embed="rId7"/>
              <a:stretch>
                <a:fillRect/>
              </a:stretch>
            </p:blipFill>
            <p:spPr>
              <a:xfrm>
                <a:off x="8489400" y="4056340"/>
                <a:ext cx="43200" cy="43920"/>
              </a:xfrm>
              <a:prstGeom prst="rect">
                <a:avLst/>
              </a:prstGeom>
            </p:spPr>
          </p:pic>
        </mc:Fallback>
      </mc:AlternateContent>
    </p:spTree>
    <p:extLst>
      <p:ext uri="{BB962C8B-B14F-4D97-AF65-F5344CB8AC3E}">
        <p14:creationId xmlns:p14="http://schemas.microsoft.com/office/powerpoint/2010/main" val="3717712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336"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015432"/>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54:6-11</a:t>
            </a:r>
          </a:p>
          <a:p>
            <a:pPr algn="ctr"/>
            <a:r>
              <a:rPr lang="he-IL" sz="8800" b="1">
                <a:ln w="15875">
                  <a:solidFill>
                    <a:schemeClr val="tx1"/>
                  </a:solidFill>
                  <a:prstDash val="solid"/>
                </a:ln>
                <a:solidFill>
                  <a:srgbClr val="FFFF00"/>
                </a:solidFill>
                <a:cs typeface="+mj-cs"/>
              </a:rPr>
              <a:t>ישעיהו נד:ו-יא</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2883052" y="4614974"/>
            <a:ext cx="6605911" cy="1200329"/>
          </a:xfrm>
          <a:prstGeom prst="rect">
            <a:avLst/>
          </a:prstGeom>
          <a:noFill/>
        </p:spPr>
        <p:txBody>
          <a:bodyPr wrap="none" rtlCol="0">
            <a:spAutoFit/>
          </a:bodyPr>
          <a:lstStyle/>
          <a:p>
            <a:pPr algn="ctr"/>
            <a:r>
              <a:rPr lang="en-US" sz="3600">
                <a:solidFill>
                  <a:srgbClr val="FFFF00"/>
                </a:solidFill>
              </a:rPr>
              <a:t>God's Commitment to His People, </a:t>
            </a:r>
          </a:p>
          <a:p>
            <a:pPr algn="ctr"/>
            <a:r>
              <a:rPr lang="en-US" sz="3600">
                <a:solidFill>
                  <a:srgbClr val="FFFF00"/>
                </a:solidFill>
              </a:rPr>
              <a:t>What Does that Look Like?</a:t>
            </a: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19C3E6B-1A0C-FE5D-0842-084BA37C47AC}"/>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827CBFB-CAA9-4DDF-A8B7-56ECBECE6EB6}"/>
              </a:ext>
            </a:extLst>
          </p:cNvPr>
          <p:cNvSpPr/>
          <p:nvPr/>
        </p:nvSpPr>
        <p:spPr>
          <a:xfrm>
            <a:off x="0" y="0"/>
            <a:ext cx="9715500" cy="5678804"/>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EF2244B-9DFC-E402-89D2-2AEF0EF00D87}"/>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819DC95F-E360-FEB6-65A1-5F37673B4C8D}"/>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3E6B676D-61C7-848B-2E6C-E3258C176B83}"/>
              </a:ext>
            </a:extLst>
          </p:cNvPr>
          <p:cNvSpPr txBox="1"/>
          <p:nvPr/>
        </p:nvSpPr>
        <p:spPr>
          <a:xfrm>
            <a:off x="536052" y="291401"/>
            <a:ext cx="8643395" cy="5016758"/>
          </a:xfrm>
          <a:prstGeom prst="rect">
            <a:avLst/>
          </a:prstGeom>
          <a:noFill/>
        </p:spPr>
        <p:txBody>
          <a:bodyPr wrap="square">
            <a:spAutoFit/>
          </a:bodyPr>
          <a:lstStyle/>
          <a:p>
            <a:pPr rtl="0">
              <a:spcBef>
                <a:spcPts val="0"/>
              </a:spcBef>
              <a:spcAft>
                <a:spcPts val="0"/>
              </a:spcAft>
            </a:pPr>
            <a:r>
              <a:rPr lang="en-US" sz="2000" b="1" i="0" u="none" strike="noStrike">
                <a:solidFill>
                  <a:srgbClr val="FFC000"/>
                </a:solidFill>
                <a:effectLst/>
                <a:latin typeface="Arial" panose="020B0604020202020204" pitchFamily="34" charset="0"/>
              </a:rPr>
              <a:t>Romans 6:14  </a:t>
            </a:r>
            <a:endParaRPr lang="en-US" sz="2000" b="0">
              <a:solidFill>
                <a:srgbClr val="FFC000"/>
              </a:solidFill>
              <a:effectLst/>
            </a:endParaRPr>
          </a:p>
          <a:p>
            <a:pPr rtl="0">
              <a:spcBef>
                <a:spcPts val="0"/>
              </a:spcBef>
              <a:spcAft>
                <a:spcPts val="0"/>
              </a:spcAft>
            </a:pPr>
            <a:r>
              <a:rPr lang="en-US" sz="2000" b="0" i="0" u="none" strike="noStrike">
                <a:solidFill>
                  <a:srgbClr val="FFC000"/>
                </a:solidFill>
                <a:effectLst/>
                <a:latin typeface="Arial" panose="020B0604020202020204" pitchFamily="34" charset="0"/>
              </a:rPr>
              <a:t>6:14 For sin shall not be master over you, for you are not under law but under grace. (NASB,  </a:t>
            </a:r>
            <a:r>
              <a:rPr lang="en-US" sz="2000" b="0" i="0" u="none" strike="noStrike">
                <a:solidFill>
                  <a:srgbClr val="00B0F0"/>
                </a:solidFill>
                <a:effectLst/>
                <a:latin typeface="Arial" panose="020B0604020202020204" pitchFamily="34" charset="0"/>
              </a:rPr>
              <a:t>14 </a:t>
            </a:r>
            <a:r>
              <a:rPr lang="el-GR" sz="2000" b="0" i="0" u="none" strike="noStrike">
                <a:solidFill>
                  <a:srgbClr val="00B0F0"/>
                </a:solidFill>
                <a:effectLst/>
                <a:latin typeface="Arial" panose="020B0604020202020204" pitchFamily="34" charset="0"/>
              </a:rPr>
              <a:t>ἁμαρτία γὰρ ὑμῶν οὐ κυριεύσει·* οὐ γάρ ἐστε ὑπὸ νόμον ἀλλʼ ὑπὸ χάριν.</a:t>
            </a:r>
            <a:r>
              <a:rPr lang="el-GR" sz="2000" b="0" i="0" u="none" strike="noStrike">
                <a:solidFill>
                  <a:srgbClr val="FFC000"/>
                </a:solidFill>
                <a:effectLst/>
                <a:latin typeface="Arial" panose="020B0604020202020204" pitchFamily="34" charset="0"/>
              </a:rPr>
              <a:t>)</a:t>
            </a:r>
            <a:endParaRPr lang="el-GR" sz="2000" b="0">
              <a:solidFill>
                <a:srgbClr val="FFC000"/>
              </a:solidFill>
              <a:effectLst/>
            </a:endParaRPr>
          </a:p>
          <a:p>
            <a:pPr rtl="0">
              <a:spcBef>
                <a:spcPts val="0"/>
              </a:spcBef>
              <a:spcAft>
                <a:spcPts val="0"/>
              </a:spcAft>
            </a:pPr>
            <a:br>
              <a:rPr lang="el-GR" sz="2000" b="0">
                <a:solidFill>
                  <a:srgbClr val="FFC000"/>
                </a:solidFill>
                <a:effectLst/>
              </a:rPr>
            </a:br>
            <a:r>
              <a:rPr lang="en-US" sz="2000" b="1" i="0" u="none" strike="noStrike">
                <a:solidFill>
                  <a:srgbClr val="FFC000"/>
                </a:solidFill>
                <a:effectLst/>
                <a:latin typeface="Arial" panose="020B0604020202020204" pitchFamily="34" charset="0"/>
              </a:rPr>
              <a:t>Ephesians 2:8–9  </a:t>
            </a:r>
            <a:endParaRPr lang="en-US" sz="2000" b="0">
              <a:solidFill>
                <a:srgbClr val="FFC000"/>
              </a:solidFill>
              <a:effectLst/>
            </a:endParaRPr>
          </a:p>
          <a:p>
            <a:pPr rtl="0">
              <a:spcBef>
                <a:spcPts val="0"/>
              </a:spcBef>
              <a:spcAft>
                <a:spcPts val="0"/>
              </a:spcAft>
            </a:pPr>
            <a:r>
              <a:rPr lang="en-US" sz="2000" b="0" i="0" u="none" strike="noStrike">
                <a:solidFill>
                  <a:srgbClr val="FFC000"/>
                </a:solidFill>
                <a:effectLst/>
                <a:latin typeface="Arial" panose="020B0604020202020204" pitchFamily="34" charset="0"/>
              </a:rPr>
              <a:t>2:8 For by grace you have been saved through faith; and that not of yourselves, it is the gift of God; 2:9 not as a result of works, so that no one may boast. (NASB, </a:t>
            </a:r>
            <a:r>
              <a:rPr lang="en-US" sz="2000" b="0" i="0" u="none" strike="noStrike">
                <a:solidFill>
                  <a:srgbClr val="00B0F0"/>
                </a:solidFill>
                <a:effectLst/>
                <a:latin typeface="Arial" panose="020B0604020202020204" pitchFamily="34" charset="0"/>
              </a:rPr>
              <a:t>8 </a:t>
            </a:r>
            <a:r>
              <a:rPr lang="el-GR" sz="2000" b="0" i="0" u="none" strike="noStrike">
                <a:solidFill>
                  <a:srgbClr val="00B0F0"/>
                </a:solidFill>
                <a:effectLst/>
                <a:latin typeface="Arial" panose="020B0604020202020204" pitchFamily="34" charset="0"/>
              </a:rPr>
              <a:t>Τῇ γὰρ χάριτί ἐστε σεσῳσμένοι διὰ ⸆ πίστεως· καὶ τοῦτο οὐκ ἐξ ὑμῶν,* θεοῦ τὸ δῶρον· 9 οὐκ ἐξ ἔργων, ἵνα μή τις καυχήσηται.*</a:t>
            </a:r>
            <a:r>
              <a:rPr lang="el-GR" sz="2000" b="0" i="0" u="none" strike="noStrike">
                <a:solidFill>
                  <a:srgbClr val="FFC000"/>
                </a:solidFill>
                <a:effectLst/>
                <a:latin typeface="Arial" panose="020B0604020202020204" pitchFamily="34" charset="0"/>
              </a:rPr>
              <a:t>)</a:t>
            </a:r>
            <a:endParaRPr lang="el-GR" sz="2000" b="0">
              <a:solidFill>
                <a:srgbClr val="FFC000"/>
              </a:solidFill>
              <a:effectLst/>
            </a:endParaRPr>
          </a:p>
          <a:p>
            <a:pPr rtl="0">
              <a:spcBef>
                <a:spcPts val="0"/>
              </a:spcBef>
              <a:spcAft>
                <a:spcPts val="0"/>
              </a:spcAft>
            </a:pPr>
            <a:br>
              <a:rPr lang="el-GR" sz="2000" b="0">
                <a:solidFill>
                  <a:srgbClr val="FFC000"/>
                </a:solidFill>
                <a:effectLst/>
              </a:rPr>
            </a:br>
            <a:r>
              <a:rPr lang="en-US" sz="2000" b="1" i="0" u="none" strike="noStrike">
                <a:solidFill>
                  <a:srgbClr val="FFC000"/>
                </a:solidFill>
                <a:effectLst/>
                <a:latin typeface="Arial" panose="020B0604020202020204" pitchFamily="34" charset="0"/>
              </a:rPr>
              <a:t>Galatians 2:21  </a:t>
            </a:r>
            <a:endParaRPr lang="en-US" sz="2000" b="0">
              <a:solidFill>
                <a:srgbClr val="FFC000"/>
              </a:solidFill>
              <a:effectLst/>
            </a:endParaRPr>
          </a:p>
          <a:p>
            <a:pPr rtl="0">
              <a:spcBef>
                <a:spcPts val="0"/>
              </a:spcBef>
              <a:spcAft>
                <a:spcPts val="0"/>
              </a:spcAft>
            </a:pPr>
            <a:r>
              <a:rPr lang="en-US" sz="2000" b="0" i="0" u="none" strike="noStrike">
                <a:solidFill>
                  <a:srgbClr val="FFC000"/>
                </a:solidFill>
                <a:effectLst/>
                <a:latin typeface="Arial" panose="020B0604020202020204" pitchFamily="34" charset="0"/>
              </a:rPr>
              <a:t>2:21 “I do not nullify the grace of God, for if righteousness comes through the Law, then Christ died needlessly.” (NASB, </a:t>
            </a:r>
            <a:r>
              <a:rPr lang="en-US" sz="2000" b="0" i="0" u="none" strike="noStrike">
                <a:solidFill>
                  <a:srgbClr val="00B0F0"/>
                </a:solidFill>
                <a:effectLst/>
                <a:latin typeface="Arial" panose="020B0604020202020204" pitchFamily="34" charset="0"/>
              </a:rPr>
              <a:t>21 </a:t>
            </a:r>
            <a:r>
              <a:rPr lang="el-GR" sz="2000" b="0" i="0" u="none" strike="noStrike">
                <a:solidFill>
                  <a:srgbClr val="00B0F0"/>
                </a:solidFill>
                <a:effectLst/>
                <a:latin typeface="Arial" panose="020B0604020202020204" pitchFamily="34" charset="0"/>
              </a:rPr>
              <a:t>Οὐκ ἀθετῶ τὴν χάριν τοῦ θεοῦ· εἰ γὰρ διὰ νόμου δικαιοσύνη, ἄρα Χριστὸς δωρεὰν ἀπέθανεν.</a:t>
            </a:r>
            <a:r>
              <a:rPr lang="el-GR" sz="2000" b="0" i="0" u="none" strike="noStrike">
                <a:solidFill>
                  <a:srgbClr val="FFC000"/>
                </a:solidFill>
                <a:effectLst/>
                <a:latin typeface="Arial" panose="020B0604020202020204" pitchFamily="34" charset="0"/>
              </a:rPr>
              <a:t>)</a:t>
            </a:r>
            <a:endParaRPr lang="el-GR" sz="200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520C10DA-3CE5-6C63-1D51-59BF00D87474}"/>
                  </a:ext>
                </a:extLst>
              </p14:cNvPr>
              <p14:cNvContentPartPr/>
              <p14:nvPr/>
            </p14:nvContentPartPr>
            <p14:xfrm>
              <a:off x="7814040" y="1013260"/>
              <a:ext cx="75960" cy="7920"/>
            </p14:xfrm>
          </p:contentPart>
        </mc:Choice>
        <mc:Fallback>
          <p:pic>
            <p:nvPicPr>
              <p:cNvPr id="7" name="Ink 6">
                <a:extLst>
                  <a:ext uri="{FF2B5EF4-FFF2-40B4-BE49-F238E27FC236}">
                    <a16:creationId xmlns:a16="http://schemas.microsoft.com/office/drawing/2014/main" id="{520C10DA-3CE5-6C63-1D51-59BF00D87474}"/>
                  </a:ext>
                </a:extLst>
              </p:cNvPr>
              <p:cNvPicPr/>
              <p:nvPr/>
            </p:nvPicPr>
            <p:blipFill>
              <a:blip r:embed="rId5"/>
              <a:stretch>
                <a:fillRect/>
              </a:stretch>
            </p:blipFill>
            <p:spPr>
              <a:xfrm>
                <a:off x="7796400" y="995620"/>
                <a:ext cx="1116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D6522190-867E-A973-AFF1-B2A86337C83E}"/>
                  </a:ext>
                </a:extLst>
              </p14:cNvPr>
              <p14:cNvContentPartPr/>
              <p14:nvPr/>
            </p14:nvContentPartPr>
            <p14:xfrm>
              <a:off x="1003560" y="1153660"/>
              <a:ext cx="7560" cy="23760"/>
            </p14:xfrm>
          </p:contentPart>
        </mc:Choice>
        <mc:Fallback>
          <p:pic>
            <p:nvPicPr>
              <p:cNvPr id="9" name="Ink 8">
                <a:extLst>
                  <a:ext uri="{FF2B5EF4-FFF2-40B4-BE49-F238E27FC236}">
                    <a16:creationId xmlns:a16="http://schemas.microsoft.com/office/drawing/2014/main" id="{D6522190-867E-A973-AFF1-B2A86337C83E}"/>
                  </a:ext>
                </a:extLst>
              </p:cNvPr>
              <p:cNvPicPr/>
              <p:nvPr/>
            </p:nvPicPr>
            <p:blipFill>
              <a:blip r:embed="rId7"/>
              <a:stretch>
                <a:fillRect/>
              </a:stretch>
            </p:blipFill>
            <p:spPr>
              <a:xfrm>
                <a:off x="985560" y="1136020"/>
                <a:ext cx="432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7E02F507-A33A-8635-8317-2811027A5119}"/>
                  </a:ext>
                </a:extLst>
              </p14:cNvPr>
              <p14:cNvContentPartPr/>
              <p14:nvPr/>
            </p14:nvContentPartPr>
            <p14:xfrm>
              <a:off x="890160" y="1232500"/>
              <a:ext cx="19080" cy="9000"/>
            </p14:xfrm>
          </p:contentPart>
        </mc:Choice>
        <mc:Fallback>
          <p:pic>
            <p:nvPicPr>
              <p:cNvPr id="10" name="Ink 9">
                <a:extLst>
                  <a:ext uri="{FF2B5EF4-FFF2-40B4-BE49-F238E27FC236}">
                    <a16:creationId xmlns:a16="http://schemas.microsoft.com/office/drawing/2014/main" id="{7E02F507-A33A-8635-8317-2811027A5119}"/>
                  </a:ext>
                </a:extLst>
              </p:cNvPr>
              <p:cNvPicPr/>
              <p:nvPr/>
            </p:nvPicPr>
            <p:blipFill>
              <a:blip r:embed="rId9"/>
              <a:stretch>
                <a:fillRect/>
              </a:stretch>
            </p:blipFill>
            <p:spPr>
              <a:xfrm>
                <a:off x="872160" y="1214500"/>
                <a:ext cx="547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ED0F7255-36DA-E50B-AFCE-1D93C07907C2}"/>
                  </a:ext>
                </a:extLst>
              </p14:cNvPr>
              <p14:cNvContentPartPr/>
              <p14:nvPr/>
            </p14:nvContentPartPr>
            <p14:xfrm>
              <a:off x="1788720" y="1305220"/>
              <a:ext cx="48960" cy="23760"/>
            </p14:xfrm>
          </p:contentPart>
        </mc:Choice>
        <mc:Fallback>
          <p:pic>
            <p:nvPicPr>
              <p:cNvPr id="11" name="Ink 10">
                <a:extLst>
                  <a:ext uri="{FF2B5EF4-FFF2-40B4-BE49-F238E27FC236}">
                    <a16:creationId xmlns:a16="http://schemas.microsoft.com/office/drawing/2014/main" id="{ED0F7255-36DA-E50B-AFCE-1D93C07907C2}"/>
                  </a:ext>
                </a:extLst>
              </p:cNvPr>
              <p:cNvPicPr/>
              <p:nvPr/>
            </p:nvPicPr>
            <p:blipFill>
              <a:blip r:embed="rId11"/>
              <a:stretch>
                <a:fillRect/>
              </a:stretch>
            </p:blipFill>
            <p:spPr>
              <a:xfrm>
                <a:off x="1771080" y="1287580"/>
                <a:ext cx="846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18176DB1-A277-B510-106E-E21C620062A2}"/>
                  </a:ext>
                </a:extLst>
              </p14:cNvPr>
              <p14:cNvContentPartPr/>
              <p14:nvPr/>
            </p14:nvContentPartPr>
            <p14:xfrm>
              <a:off x="4620480" y="4765540"/>
              <a:ext cx="27000" cy="34920"/>
            </p14:xfrm>
          </p:contentPart>
        </mc:Choice>
        <mc:Fallback>
          <p:pic>
            <p:nvPicPr>
              <p:cNvPr id="12" name="Ink 11">
                <a:extLst>
                  <a:ext uri="{FF2B5EF4-FFF2-40B4-BE49-F238E27FC236}">
                    <a16:creationId xmlns:a16="http://schemas.microsoft.com/office/drawing/2014/main" id="{18176DB1-A277-B510-106E-E21C620062A2}"/>
                  </a:ext>
                </a:extLst>
              </p:cNvPr>
              <p:cNvPicPr/>
              <p:nvPr/>
            </p:nvPicPr>
            <p:blipFill>
              <a:blip r:embed="rId13"/>
              <a:stretch>
                <a:fillRect/>
              </a:stretch>
            </p:blipFill>
            <p:spPr>
              <a:xfrm>
                <a:off x="4602840" y="4747540"/>
                <a:ext cx="62640" cy="70560"/>
              </a:xfrm>
              <a:prstGeom prst="rect">
                <a:avLst/>
              </a:prstGeom>
            </p:spPr>
          </p:pic>
        </mc:Fallback>
      </mc:AlternateContent>
    </p:spTree>
    <p:extLst>
      <p:ext uri="{BB962C8B-B14F-4D97-AF65-F5344CB8AC3E}">
        <p14:creationId xmlns:p14="http://schemas.microsoft.com/office/powerpoint/2010/main" val="1758378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678804"/>
          </a:xfrm>
          <a:prstGeom prst="round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0"/>
            <a:ext cx="8985059" cy="5339923"/>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נד</a:t>
            </a:r>
          </a:p>
          <a:p>
            <a:pPr algn="r"/>
            <a:r>
              <a:rPr lang="he-IL" sz="3300">
                <a:solidFill>
                  <a:srgbClr val="FFFF00"/>
                </a:solidFill>
                <a:cs typeface="+mj-cs"/>
              </a:rPr>
              <a:t>﻿ו   כִּי-כְאִשָּׁה עֲזוּבָה וַעֲצוּבַת רוּחַ קְרָאָךְ יְהֹוָה וְאֵשֶׁת נְעוּרִים כִּי תִמָּאֵס אָמַר אֱלֹהָיִךְ: ז   בְּרֶגַע קָטֹן עֲזַבְתִּיךְ וּבְרַחֲמִים גְּדֹלִים אֲקַבְּצֵךְ: ח   בְּשֶׁצֶף קֶצֶף הִסְתַּרְתִּי פָנַי רֶגַע מִמֵּךְ וּבְחֶסֶד עוֹלָם רִחַמְתִּיךְ אָמַר גֹּאֲלֵךְ יְהֹוָה:       </a:t>
            </a:r>
            <a:r>
              <a:rPr lang="he-IL" sz="3300">
                <a:solidFill>
                  <a:srgbClr val="FFC000"/>
                </a:solidFill>
                <a:cs typeface="+mj-cs"/>
              </a:rPr>
              <a:t>ט   כִּי-מֵי נֹחַ זֹאת לִי אֲשֶׁר נִשְׁבַּעְתִּי מֵעֲבֹר מֵי-נֹחַ עוֹד עַל-הָאָרֶץ כֵּן נִשְׁבַּעְתִּי מִקְּצֹף עָלַיִךְ וּמִגְּעָר-בָּךְ: י   כִּי הֶהָרִים יָמוּשׁוּ וְהַגְּבָעוֹת תְּמוּטֶינָה וְחַסְדִּי מֵאִתֵּךְ לֹא-יָמוּשׁ וּבְרִית שְׁלוֹמִי לֹא תָמוּט אָמַר מְרַחֲמֵךְ יְהֹוָה:       יא   עֲנִיָּה סֹעֲרָה לֹא נֻחָמָה הִנֵּה אָנֹכִי מַרְבִּיץ בַּפּוּךְ אֲבָנַיִךְ וִיסַדְתִּיךְ בַּסַּפִּירִים: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535A8503-8AAA-3960-77FC-209619B0AA2D}"/>
                  </a:ext>
                </a:extLst>
              </p14:cNvPr>
              <p14:cNvContentPartPr/>
              <p14:nvPr/>
            </p14:nvContentPartPr>
            <p14:xfrm>
              <a:off x="8374920" y="652180"/>
              <a:ext cx="779760" cy="99360"/>
            </p14:xfrm>
          </p:contentPart>
        </mc:Choice>
        <mc:Fallback>
          <p:pic>
            <p:nvPicPr>
              <p:cNvPr id="4" name="Ink 3">
                <a:extLst>
                  <a:ext uri="{FF2B5EF4-FFF2-40B4-BE49-F238E27FC236}">
                    <a16:creationId xmlns:a16="http://schemas.microsoft.com/office/drawing/2014/main" id="{535A8503-8AAA-3960-77FC-209619B0AA2D}"/>
                  </a:ext>
                </a:extLst>
              </p:cNvPr>
              <p:cNvPicPr/>
              <p:nvPr/>
            </p:nvPicPr>
            <p:blipFill>
              <a:blip r:embed="rId5"/>
              <a:stretch>
                <a:fillRect/>
              </a:stretch>
            </p:blipFill>
            <p:spPr>
              <a:xfrm>
                <a:off x="8357280" y="634540"/>
                <a:ext cx="8154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26284915-F832-E857-9C48-06629ECCCFA9}"/>
                  </a:ext>
                </a:extLst>
              </p14:cNvPr>
              <p14:cNvContentPartPr/>
              <p14:nvPr/>
            </p14:nvContentPartPr>
            <p14:xfrm>
              <a:off x="7335600" y="730300"/>
              <a:ext cx="793080" cy="35640"/>
            </p14:xfrm>
          </p:contentPart>
        </mc:Choice>
        <mc:Fallback>
          <p:pic>
            <p:nvPicPr>
              <p:cNvPr id="5" name="Ink 4">
                <a:extLst>
                  <a:ext uri="{FF2B5EF4-FFF2-40B4-BE49-F238E27FC236}">
                    <a16:creationId xmlns:a16="http://schemas.microsoft.com/office/drawing/2014/main" id="{26284915-F832-E857-9C48-06629ECCCFA9}"/>
                  </a:ext>
                </a:extLst>
              </p:cNvPr>
              <p:cNvPicPr/>
              <p:nvPr/>
            </p:nvPicPr>
            <p:blipFill>
              <a:blip r:embed="rId7"/>
              <a:stretch>
                <a:fillRect/>
              </a:stretch>
            </p:blipFill>
            <p:spPr>
              <a:xfrm>
                <a:off x="7317600" y="712660"/>
                <a:ext cx="8287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C4341478-A06B-421D-A1E3-73109AAD286D}"/>
                  </a:ext>
                </a:extLst>
              </p14:cNvPr>
              <p14:cNvContentPartPr/>
              <p14:nvPr/>
            </p14:nvContentPartPr>
            <p14:xfrm>
              <a:off x="6156960" y="785020"/>
              <a:ext cx="538560" cy="41760"/>
            </p14:xfrm>
          </p:contentPart>
        </mc:Choice>
        <mc:Fallback>
          <p:pic>
            <p:nvPicPr>
              <p:cNvPr id="7" name="Ink 6">
                <a:extLst>
                  <a:ext uri="{FF2B5EF4-FFF2-40B4-BE49-F238E27FC236}">
                    <a16:creationId xmlns:a16="http://schemas.microsoft.com/office/drawing/2014/main" id="{C4341478-A06B-421D-A1E3-73109AAD286D}"/>
                  </a:ext>
                </a:extLst>
              </p:cNvPr>
              <p:cNvPicPr/>
              <p:nvPr/>
            </p:nvPicPr>
            <p:blipFill>
              <a:blip r:embed="rId9"/>
              <a:stretch>
                <a:fillRect/>
              </a:stretch>
            </p:blipFill>
            <p:spPr>
              <a:xfrm>
                <a:off x="6138960" y="767380"/>
                <a:ext cx="5742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8B9EBD75-B9E5-2E40-634B-53445DFCE4DC}"/>
                  </a:ext>
                </a:extLst>
              </p14:cNvPr>
              <p14:cNvContentPartPr/>
              <p14:nvPr/>
            </p14:nvContentPartPr>
            <p14:xfrm>
              <a:off x="5562600" y="709060"/>
              <a:ext cx="338400" cy="31680"/>
            </p14:xfrm>
          </p:contentPart>
        </mc:Choice>
        <mc:Fallback>
          <p:pic>
            <p:nvPicPr>
              <p:cNvPr id="9" name="Ink 8">
                <a:extLst>
                  <a:ext uri="{FF2B5EF4-FFF2-40B4-BE49-F238E27FC236}">
                    <a16:creationId xmlns:a16="http://schemas.microsoft.com/office/drawing/2014/main" id="{8B9EBD75-B9E5-2E40-634B-53445DFCE4DC}"/>
                  </a:ext>
                </a:extLst>
              </p:cNvPr>
              <p:cNvPicPr/>
              <p:nvPr/>
            </p:nvPicPr>
            <p:blipFill>
              <a:blip r:embed="rId11"/>
              <a:stretch>
                <a:fillRect/>
              </a:stretch>
            </p:blipFill>
            <p:spPr>
              <a:xfrm>
                <a:off x="5544960" y="691420"/>
                <a:ext cx="3740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13C1D940-0C3E-F64D-F82B-D2F82669E4BA}"/>
                  </a:ext>
                </a:extLst>
              </p14:cNvPr>
              <p14:cNvContentPartPr/>
              <p14:nvPr/>
            </p14:nvContentPartPr>
            <p14:xfrm>
              <a:off x="9049560" y="762700"/>
              <a:ext cx="357480" cy="440280"/>
            </p14:xfrm>
          </p:contentPart>
        </mc:Choice>
        <mc:Fallback>
          <p:pic>
            <p:nvPicPr>
              <p:cNvPr id="11" name="Ink 10">
                <a:extLst>
                  <a:ext uri="{FF2B5EF4-FFF2-40B4-BE49-F238E27FC236}">
                    <a16:creationId xmlns:a16="http://schemas.microsoft.com/office/drawing/2014/main" id="{13C1D940-0C3E-F64D-F82B-D2F82669E4BA}"/>
                  </a:ext>
                </a:extLst>
              </p:cNvPr>
              <p:cNvPicPr/>
              <p:nvPr/>
            </p:nvPicPr>
            <p:blipFill>
              <a:blip r:embed="rId13"/>
              <a:stretch>
                <a:fillRect/>
              </a:stretch>
            </p:blipFill>
            <p:spPr>
              <a:xfrm>
                <a:off x="9031560" y="745060"/>
                <a:ext cx="393120" cy="475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4110E95B-0055-2ABB-3EBA-3606DD6F39EC}"/>
                  </a:ext>
                </a:extLst>
              </p14:cNvPr>
              <p14:cNvContentPartPr/>
              <p14:nvPr/>
            </p14:nvContentPartPr>
            <p14:xfrm>
              <a:off x="8429280" y="1175620"/>
              <a:ext cx="356400" cy="118080"/>
            </p14:xfrm>
          </p:contentPart>
        </mc:Choice>
        <mc:Fallback>
          <p:pic>
            <p:nvPicPr>
              <p:cNvPr id="12" name="Ink 11">
                <a:extLst>
                  <a:ext uri="{FF2B5EF4-FFF2-40B4-BE49-F238E27FC236}">
                    <a16:creationId xmlns:a16="http://schemas.microsoft.com/office/drawing/2014/main" id="{4110E95B-0055-2ABB-3EBA-3606DD6F39EC}"/>
                  </a:ext>
                </a:extLst>
              </p:cNvPr>
              <p:cNvPicPr/>
              <p:nvPr/>
            </p:nvPicPr>
            <p:blipFill>
              <a:blip r:embed="rId15"/>
              <a:stretch>
                <a:fillRect/>
              </a:stretch>
            </p:blipFill>
            <p:spPr>
              <a:xfrm>
                <a:off x="8411280" y="1157980"/>
                <a:ext cx="3920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AA468E43-BCCD-0A92-6B86-133FF6AFF290}"/>
                  </a:ext>
                </a:extLst>
              </p14:cNvPr>
              <p14:cNvContentPartPr/>
              <p14:nvPr/>
            </p14:nvContentPartPr>
            <p14:xfrm>
              <a:off x="7852200" y="1247260"/>
              <a:ext cx="454320" cy="21960"/>
            </p14:xfrm>
          </p:contentPart>
        </mc:Choice>
        <mc:Fallback>
          <p:pic>
            <p:nvPicPr>
              <p:cNvPr id="13" name="Ink 12">
                <a:extLst>
                  <a:ext uri="{FF2B5EF4-FFF2-40B4-BE49-F238E27FC236}">
                    <a16:creationId xmlns:a16="http://schemas.microsoft.com/office/drawing/2014/main" id="{AA468E43-BCCD-0A92-6B86-133FF6AFF290}"/>
                  </a:ext>
                </a:extLst>
              </p:cNvPr>
              <p:cNvPicPr/>
              <p:nvPr/>
            </p:nvPicPr>
            <p:blipFill>
              <a:blip r:embed="rId17"/>
              <a:stretch>
                <a:fillRect/>
              </a:stretch>
            </p:blipFill>
            <p:spPr>
              <a:xfrm>
                <a:off x="7834560" y="1229620"/>
                <a:ext cx="4899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02961464-285D-E9D0-B38F-C915B0C20B49}"/>
                  </a:ext>
                </a:extLst>
              </p14:cNvPr>
              <p14:cNvContentPartPr/>
              <p14:nvPr/>
            </p14:nvContentPartPr>
            <p14:xfrm>
              <a:off x="6751320" y="1296580"/>
              <a:ext cx="664200" cy="48960"/>
            </p14:xfrm>
          </p:contentPart>
        </mc:Choice>
        <mc:Fallback>
          <p:pic>
            <p:nvPicPr>
              <p:cNvPr id="14" name="Ink 13">
                <a:extLst>
                  <a:ext uri="{FF2B5EF4-FFF2-40B4-BE49-F238E27FC236}">
                    <a16:creationId xmlns:a16="http://schemas.microsoft.com/office/drawing/2014/main" id="{02961464-285D-E9D0-B38F-C915B0C20B49}"/>
                  </a:ext>
                </a:extLst>
              </p:cNvPr>
              <p:cNvPicPr/>
              <p:nvPr/>
            </p:nvPicPr>
            <p:blipFill>
              <a:blip r:embed="rId19"/>
              <a:stretch>
                <a:fillRect/>
              </a:stretch>
            </p:blipFill>
            <p:spPr>
              <a:xfrm>
                <a:off x="6733320" y="1278940"/>
                <a:ext cx="6998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2F92C265-36A1-A0CF-16CA-C3415513D339}"/>
                  </a:ext>
                </a:extLst>
              </p14:cNvPr>
              <p14:cNvContentPartPr/>
              <p14:nvPr/>
            </p14:nvContentPartPr>
            <p14:xfrm>
              <a:off x="5711640" y="1229980"/>
              <a:ext cx="816120" cy="109080"/>
            </p14:xfrm>
          </p:contentPart>
        </mc:Choice>
        <mc:Fallback>
          <p:pic>
            <p:nvPicPr>
              <p:cNvPr id="16" name="Ink 15">
                <a:extLst>
                  <a:ext uri="{FF2B5EF4-FFF2-40B4-BE49-F238E27FC236}">
                    <a16:creationId xmlns:a16="http://schemas.microsoft.com/office/drawing/2014/main" id="{2F92C265-36A1-A0CF-16CA-C3415513D339}"/>
                  </a:ext>
                </a:extLst>
              </p:cNvPr>
              <p:cNvPicPr/>
              <p:nvPr/>
            </p:nvPicPr>
            <p:blipFill>
              <a:blip r:embed="rId21"/>
              <a:stretch>
                <a:fillRect/>
              </a:stretch>
            </p:blipFill>
            <p:spPr>
              <a:xfrm>
                <a:off x="5693640" y="1212340"/>
                <a:ext cx="8517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6BF49B95-A546-B224-6788-A56751E14CD7}"/>
                  </a:ext>
                </a:extLst>
              </p14:cNvPr>
              <p14:cNvContentPartPr/>
              <p14:nvPr/>
            </p14:nvContentPartPr>
            <p14:xfrm>
              <a:off x="4875720" y="1166620"/>
              <a:ext cx="501840" cy="26280"/>
            </p14:xfrm>
          </p:contentPart>
        </mc:Choice>
        <mc:Fallback>
          <p:pic>
            <p:nvPicPr>
              <p:cNvPr id="18" name="Ink 17">
                <a:extLst>
                  <a:ext uri="{FF2B5EF4-FFF2-40B4-BE49-F238E27FC236}">
                    <a16:creationId xmlns:a16="http://schemas.microsoft.com/office/drawing/2014/main" id="{6BF49B95-A546-B224-6788-A56751E14CD7}"/>
                  </a:ext>
                </a:extLst>
              </p:cNvPr>
              <p:cNvPicPr/>
              <p:nvPr/>
            </p:nvPicPr>
            <p:blipFill>
              <a:blip r:embed="rId23"/>
              <a:stretch>
                <a:fillRect/>
              </a:stretch>
            </p:blipFill>
            <p:spPr>
              <a:xfrm>
                <a:off x="4857720" y="1148620"/>
                <a:ext cx="5374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1A146709-80B9-71D2-14FC-23EAC52582C9}"/>
                  </a:ext>
                </a:extLst>
              </p14:cNvPr>
              <p14:cNvContentPartPr/>
              <p14:nvPr/>
            </p14:nvContentPartPr>
            <p14:xfrm>
              <a:off x="4063560" y="1242580"/>
              <a:ext cx="678240" cy="32040"/>
            </p14:xfrm>
          </p:contentPart>
        </mc:Choice>
        <mc:Fallback>
          <p:pic>
            <p:nvPicPr>
              <p:cNvPr id="19" name="Ink 18">
                <a:extLst>
                  <a:ext uri="{FF2B5EF4-FFF2-40B4-BE49-F238E27FC236}">
                    <a16:creationId xmlns:a16="http://schemas.microsoft.com/office/drawing/2014/main" id="{1A146709-80B9-71D2-14FC-23EAC52582C9}"/>
                  </a:ext>
                </a:extLst>
              </p:cNvPr>
              <p:cNvPicPr/>
              <p:nvPr/>
            </p:nvPicPr>
            <p:blipFill>
              <a:blip r:embed="rId25"/>
              <a:stretch>
                <a:fillRect/>
              </a:stretch>
            </p:blipFill>
            <p:spPr>
              <a:xfrm>
                <a:off x="4045920" y="1224580"/>
                <a:ext cx="7138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Ink 20">
                <a:extLst>
                  <a:ext uri="{FF2B5EF4-FFF2-40B4-BE49-F238E27FC236}">
                    <a16:creationId xmlns:a16="http://schemas.microsoft.com/office/drawing/2014/main" id="{2E5A2B12-8A28-0BC3-1E42-917F2EE3170A}"/>
                  </a:ext>
                </a:extLst>
              </p14:cNvPr>
              <p14:cNvContentPartPr/>
              <p14:nvPr/>
            </p14:nvContentPartPr>
            <p14:xfrm>
              <a:off x="3316560" y="1196500"/>
              <a:ext cx="738720" cy="117720"/>
            </p14:xfrm>
          </p:contentPart>
        </mc:Choice>
        <mc:Fallback>
          <p:pic>
            <p:nvPicPr>
              <p:cNvPr id="21" name="Ink 20">
                <a:extLst>
                  <a:ext uri="{FF2B5EF4-FFF2-40B4-BE49-F238E27FC236}">
                    <a16:creationId xmlns:a16="http://schemas.microsoft.com/office/drawing/2014/main" id="{2E5A2B12-8A28-0BC3-1E42-917F2EE3170A}"/>
                  </a:ext>
                </a:extLst>
              </p:cNvPr>
              <p:cNvPicPr/>
              <p:nvPr/>
            </p:nvPicPr>
            <p:blipFill>
              <a:blip r:embed="rId27"/>
              <a:stretch>
                <a:fillRect/>
              </a:stretch>
            </p:blipFill>
            <p:spPr>
              <a:xfrm>
                <a:off x="3298560" y="1178500"/>
                <a:ext cx="7743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Ink 21">
                <a:extLst>
                  <a:ext uri="{FF2B5EF4-FFF2-40B4-BE49-F238E27FC236}">
                    <a16:creationId xmlns:a16="http://schemas.microsoft.com/office/drawing/2014/main" id="{6EFFD3E4-7577-2811-A76E-F225520D3288}"/>
                  </a:ext>
                </a:extLst>
              </p14:cNvPr>
              <p14:cNvContentPartPr/>
              <p14:nvPr/>
            </p14:nvContentPartPr>
            <p14:xfrm>
              <a:off x="2468400" y="1286140"/>
              <a:ext cx="764280" cy="57960"/>
            </p14:xfrm>
          </p:contentPart>
        </mc:Choice>
        <mc:Fallback>
          <p:pic>
            <p:nvPicPr>
              <p:cNvPr id="22" name="Ink 21">
                <a:extLst>
                  <a:ext uri="{FF2B5EF4-FFF2-40B4-BE49-F238E27FC236}">
                    <a16:creationId xmlns:a16="http://schemas.microsoft.com/office/drawing/2014/main" id="{6EFFD3E4-7577-2811-A76E-F225520D3288}"/>
                  </a:ext>
                </a:extLst>
              </p:cNvPr>
              <p:cNvPicPr/>
              <p:nvPr/>
            </p:nvPicPr>
            <p:blipFill>
              <a:blip r:embed="rId29"/>
              <a:stretch>
                <a:fillRect/>
              </a:stretch>
            </p:blipFill>
            <p:spPr>
              <a:xfrm>
                <a:off x="2450760" y="1268500"/>
                <a:ext cx="7999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07DC5701-2964-D3B0-2AFD-6D9EE037D52E}"/>
                  </a:ext>
                </a:extLst>
              </p14:cNvPr>
              <p14:cNvContentPartPr/>
              <p14:nvPr/>
            </p14:nvContentPartPr>
            <p14:xfrm>
              <a:off x="1406040" y="1247260"/>
              <a:ext cx="1060560" cy="61200"/>
            </p14:xfrm>
          </p:contentPart>
        </mc:Choice>
        <mc:Fallback>
          <p:pic>
            <p:nvPicPr>
              <p:cNvPr id="23" name="Ink 22">
                <a:extLst>
                  <a:ext uri="{FF2B5EF4-FFF2-40B4-BE49-F238E27FC236}">
                    <a16:creationId xmlns:a16="http://schemas.microsoft.com/office/drawing/2014/main" id="{07DC5701-2964-D3B0-2AFD-6D9EE037D52E}"/>
                  </a:ext>
                </a:extLst>
              </p:cNvPr>
              <p:cNvPicPr/>
              <p:nvPr/>
            </p:nvPicPr>
            <p:blipFill>
              <a:blip r:embed="rId31"/>
              <a:stretch>
                <a:fillRect/>
              </a:stretch>
            </p:blipFill>
            <p:spPr>
              <a:xfrm>
                <a:off x="1388400" y="1229620"/>
                <a:ext cx="10962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Ink 24">
                <a:extLst>
                  <a:ext uri="{FF2B5EF4-FFF2-40B4-BE49-F238E27FC236}">
                    <a16:creationId xmlns:a16="http://schemas.microsoft.com/office/drawing/2014/main" id="{F6DD1745-EDD9-36C3-236C-60BEC4D0D319}"/>
                  </a:ext>
                </a:extLst>
              </p14:cNvPr>
              <p14:cNvContentPartPr/>
              <p14:nvPr/>
            </p14:nvContentPartPr>
            <p14:xfrm>
              <a:off x="781080" y="1281820"/>
              <a:ext cx="475200" cy="56520"/>
            </p14:xfrm>
          </p:contentPart>
        </mc:Choice>
        <mc:Fallback>
          <p:pic>
            <p:nvPicPr>
              <p:cNvPr id="25" name="Ink 24">
                <a:extLst>
                  <a:ext uri="{FF2B5EF4-FFF2-40B4-BE49-F238E27FC236}">
                    <a16:creationId xmlns:a16="http://schemas.microsoft.com/office/drawing/2014/main" id="{F6DD1745-EDD9-36C3-236C-60BEC4D0D319}"/>
                  </a:ext>
                </a:extLst>
              </p:cNvPr>
              <p:cNvPicPr/>
              <p:nvPr/>
            </p:nvPicPr>
            <p:blipFill>
              <a:blip r:embed="rId33"/>
              <a:stretch>
                <a:fillRect/>
              </a:stretch>
            </p:blipFill>
            <p:spPr>
              <a:xfrm>
                <a:off x="763440" y="1264180"/>
                <a:ext cx="5108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5" name="Ink 44">
                <a:extLst>
                  <a:ext uri="{FF2B5EF4-FFF2-40B4-BE49-F238E27FC236}">
                    <a16:creationId xmlns:a16="http://schemas.microsoft.com/office/drawing/2014/main" id="{BB9572CB-22C0-B354-90EA-AD1A34DF457E}"/>
                  </a:ext>
                </a:extLst>
              </p14:cNvPr>
              <p14:cNvContentPartPr/>
              <p14:nvPr/>
            </p14:nvContentPartPr>
            <p14:xfrm>
              <a:off x="1154400" y="1206580"/>
              <a:ext cx="2517480" cy="623520"/>
            </p14:xfrm>
          </p:contentPart>
        </mc:Choice>
        <mc:Fallback>
          <p:pic>
            <p:nvPicPr>
              <p:cNvPr id="45" name="Ink 44">
                <a:extLst>
                  <a:ext uri="{FF2B5EF4-FFF2-40B4-BE49-F238E27FC236}">
                    <a16:creationId xmlns:a16="http://schemas.microsoft.com/office/drawing/2014/main" id="{BB9572CB-22C0-B354-90EA-AD1A34DF457E}"/>
                  </a:ext>
                </a:extLst>
              </p:cNvPr>
              <p:cNvPicPr/>
              <p:nvPr/>
            </p:nvPicPr>
            <p:blipFill>
              <a:blip r:embed="rId35"/>
              <a:stretch>
                <a:fillRect/>
              </a:stretch>
            </p:blipFill>
            <p:spPr>
              <a:xfrm>
                <a:off x="1136760" y="1188580"/>
                <a:ext cx="2553120" cy="659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3" name="Ink 42">
                <a:extLst>
                  <a:ext uri="{FF2B5EF4-FFF2-40B4-BE49-F238E27FC236}">
                    <a16:creationId xmlns:a16="http://schemas.microsoft.com/office/drawing/2014/main" id="{875002F5-0346-A43D-D07A-588293D4BC83}"/>
                  </a:ext>
                </a:extLst>
              </p14:cNvPr>
              <p14:cNvContentPartPr/>
              <p14:nvPr/>
            </p14:nvContentPartPr>
            <p14:xfrm>
              <a:off x="8335680" y="2261380"/>
              <a:ext cx="925200" cy="54720"/>
            </p14:xfrm>
          </p:contentPart>
        </mc:Choice>
        <mc:Fallback>
          <p:pic>
            <p:nvPicPr>
              <p:cNvPr id="43" name="Ink 42">
                <a:extLst>
                  <a:ext uri="{FF2B5EF4-FFF2-40B4-BE49-F238E27FC236}">
                    <a16:creationId xmlns:a16="http://schemas.microsoft.com/office/drawing/2014/main" id="{875002F5-0346-A43D-D07A-588293D4BC83}"/>
                  </a:ext>
                </a:extLst>
              </p:cNvPr>
              <p:cNvPicPr/>
              <p:nvPr/>
            </p:nvPicPr>
            <p:blipFill>
              <a:blip r:embed="rId37"/>
              <a:stretch>
                <a:fillRect/>
              </a:stretch>
            </p:blipFill>
            <p:spPr>
              <a:xfrm>
                <a:off x="8317680" y="2243380"/>
                <a:ext cx="9608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Ink 25">
                <a:extLst>
                  <a:ext uri="{FF2B5EF4-FFF2-40B4-BE49-F238E27FC236}">
                    <a16:creationId xmlns:a16="http://schemas.microsoft.com/office/drawing/2014/main" id="{8578484D-A92B-CAD0-D91C-1ED93802A8CE}"/>
                  </a:ext>
                </a:extLst>
              </p14:cNvPr>
              <p14:cNvContentPartPr/>
              <p14:nvPr/>
            </p14:nvContentPartPr>
            <p14:xfrm>
              <a:off x="8624040" y="1780060"/>
              <a:ext cx="643320" cy="77040"/>
            </p14:xfrm>
          </p:contentPart>
        </mc:Choice>
        <mc:Fallback>
          <p:pic>
            <p:nvPicPr>
              <p:cNvPr id="26" name="Ink 25">
                <a:extLst>
                  <a:ext uri="{FF2B5EF4-FFF2-40B4-BE49-F238E27FC236}">
                    <a16:creationId xmlns:a16="http://schemas.microsoft.com/office/drawing/2014/main" id="{8578484D-A92B-CAD0-D91C-1ED93802A8CE}"/>
                  </a:ext>
                </a:extLst>
              </p:cNvPr>
              <p:cNvPicPr/>
              <p:nvPr/>
            </p:nvPicPr>
            <p:blipFill>
              <a:blip r:embed="rId39"/>
              <a:stretch>
                <a:fillRect/>
              </a:stretch>
            </p:blipFill>
            <p:spPr>
              <a:xfrm>
                <a:off x="8606400" y="1762060"/>
                <a:ext cx="6789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 name="Ink 27">
                <a:extLst>
                  <a:ext uri="{FF2B5EF4-FFF2-40B4-BE49-F238E27FC236}">
                    <a16:creationId xmlns:a16="http://schemas.microsoft.com/office/drawing/2014/main" id="{E5919328-51E8-482C-234A-1EC40AF8D295}"/>
                  </a:ext>
                </a:extLst>
              </p14:cNvPr>
              <p14:cNvContentPartPr/>
              <p14:nvPr/>
            </p14:nvContentPartPr>
            <p14:xfrm>
              <a:off x="7987920" y="1757020"/>
              <a:ext cx="459720" cy="76680"/>
            </p14:xfrm>
          </p:contentPart>
        </mc:Choice>
        <mc:Fallback>
          <p:pic>
            <p:nvPicPr>
              <p:cNvPr id="28" name="Ink 27">
                <a:extLst>
                  <a:ext uri="{FF2B5EF4-FFF2-40B4-BE49-F238E27FC236}">
                    <a16:creationId xmlns:a16="http://schemas.microsoft.com/office/drawing/2014/main" id="{E5919328-51E8-482C-234A-1EC40AF8D295}"/>
                  </a:ext>
                </a:extLst>
              </p:cNvPr>
              <p:cNvPicPr/>
              <p:nvPr/>
            </p:nvPicPr>
            <p:blipFill>
              <a:blip r:embed="rId41"/>
              <a:stretch>
                <a:fillRect/>
              </a:stretch>
            </p:blipFill>
            <p:spPr>
              <a:xfrm>
                <a:off x="7969920" y="1739020"/>
                <a:ext cx="4953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Ink 29">
                <a:extLst>
                  <a:ext uri="{FF2B5EF4-FFF2-40B4-BE49-F238E27FC236}">
                    <a16:creationId xmlns:a16="http://schemas.microsoft.com/office/drawing/2014/main" id="{645EAAF6-F0B2-702C-B7F2-C351F098E360}"/>
                  </a:ext>
                </a:extLst>
              </p14:cNvPr>
              <p14:cNvContentPartPr/>
              <p14:nvPr/>
            </p14:nvContentPartPr>
            <p14:xfrm>
              <a:off x="6923400" y="1746580"/>
              <a:ext cx="802800" cy="59040"/>
            </p14:xfrm>
          </p:contentPart>
        </mc:Choice>
        <mc:Fallback>
          <p:pic>
            <p:nvPicPr>
              <p:cNvPr id="30" name="Ink 29">
                <a:extLst>
                  <a:ext uri="{FF2B5EF4-FFF2-40B4-BE49-F238E27FC236}">
                    <a16:creationId xmlns:a16="http://schemas.microsoft.com/office/drawing/2014/main" id="{645EAAF6-F0B2-702C-B7F2-C351F098E360}"/>
                  </a:ext>
                </a:extLst>
              </p:cNvPr>
              <p:cNvPicPr/>
              <p:nvPr/>
            </p:nvPicPr>
            <p:blipFill>
              <a:blip r:embed="rId43"/>
              <a:stretch>
                <a:fillRect/>
              </a:stretch>
            </p:blipFill>
            <p:spPr>
              <a:xfrm>
                <a:off x="6905760" y="1728580"/>
                <a:ext cx="8384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2" name="Ink 31">
                <a:extLst>
                  <a:ext uri="{FF2B5EF4-FFF2-40B4-BE49-F238E27FC236}">
                    <a16:creationId xmlns:a16="http://schemas.microsoft.com/office/drawing/2014/main" id="{0D683536-36D7-A5A4-786C-DE6E5D801976}"/>
                  </a:ext>
                </a:extLst>
              </p14:cNvPr>
              <p14:cNvContentPartPr/>
              <p14:nvPr/>
            </p14:nvContentPartPr>
            <p14:xfrm>
              <a:off x="6794520" y="1750540"/>
              <a:ext cx="1510200" cy="91800"/>
            </p14:xfrm>
          </p:contentPart>
        </mc:Choice>
        <mc:Fallback>
          <p:pic>
            <p:nvPicPr>
              <p:cNvPr id="32" name="Ink 31">
                <a:extLst>
                  <a:ext uri="{FF2B5EF4-FFF2-40B4-BE49-F238E27FC236}">
                    <a16:creationId xmlns:a16="http://schemas.microsoft.com/office/drawing/2014/main" id="{0D683536-36D7-A5A4-786C-DE6E5D801976}"/>
                  </a:ext>
                </a:extLst>
              </p:cNvPr>
              <p:cNvPicPr/>
              <p:nvPr/>
            </p:nvPicPr>
            <p:blipFill>
              <a:blip r:embed="rId45"/>
              <a:stretch>
                <a:fillRect/>
              </a:stretch>
            </p:blipFill>
            <p:spPr>
              <a:xfrm>
                <a:off x="6776880" y="1732900"/>
                <a:ext cx="15458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4" name="Ink 33">
                <a:extLst>
                  <a:ext uri="{FF2B5EF4-FFF2-40B4-BE49-F238E27FC236}">
                    <a16:creationId xmlns:a16="http://schemas.microsoft.com/office/drawing/2014/main" id="{8118FE03-C675-2E64-4736-7AA968148BAC}"/>
                  </a:ext>
                </a:extLst>
              </p14:cNvPr>
              <p14:cNvContentPartPr/>
              <p14:nvPr/>
            </p14:nvContentPartPr>
            <p14:xfrm>
              <a:off x="6081360" y="1808140"/>
              <a:ext cx="2520" cy="3600"/>
            </p14:xfrm>
          </p:contentPart>
        </mc:Choice>
        <mc:Fallback>
          <p:pic>
            <p:nvPicPr>
              <p:cNvPr id="34" name="Ink 33">
                <a:extLst>
                  <a:ext uri="{FF2B5EF4-FFF2-40B4-BE49-F238E27FC236}">
                    <a16:creationId xmlns:a16="http://schemas.microsoft.com/office/drawing/2014/main" id="{8118FE03-C675-2E64-4736-7AA968148BAC}"/>
                  </a:ext>
                </a:extLst>
              </p:cNvPr>
              <p:cNvPicPr/>
              <p:nvPr/>
            </p:nvPicPr>
            <p:blipFill>
              <a:blip r:embed="rId47"/>
              <a:stretch>
                <a:fillRect/>
              </a:stretch>
            </p:blipFill>
            <p:spPr>
              <a:xfrm>
                <a:off x="6063720" y="1790140"/>
                <a:ext cx="381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5" name="Ink 34">
                <a:extLst>
                  <a:ext uri="{FF2B5EF4-FFF2-40B4-BE49-F238E27FC236}">
                    <a16:creationId xmlns:a16="http://schemas.microsoft.com/office/drawing/2014/main" id="{98228592-6741-4248-FCCD-541979D730EE}"/>
                  </a:ext>
                </a:extLst>
              </p14:cNvPr>
              <p14:cNvContentPartPr/>
              <p14:nvPr/>
            </p14:nvContentPartPr>
            <p14:xfrm>
              <a:off x="5413200" y="1736860"/>
              <a:ext cx="659520" cy="73800"/>
            </p14:xfrm>
          </p:contentPart>
        </mc:Choice>
        <mc:Fallback>
          <p:pic>
            <p:nvPicPr>
              <p:cNvPr id="35" name="Ink 34">
                <a:extLst>
                  <a:ext uri="{FF2B5EF4-FFF2-40B4-BE49-F238E27FC236}">
                    <a16:creationId xmlns:a16="http://schemas.microsoft.com/office/drawing/2014/main" id="{98228592-6741-4248-FCCD-541979D730EE}"/>
                  </a:ext>
                </a:extLst>
              </p:cNvPr>
              <p:cNvPicPr/>
              <p:nvPr/>
            </p:nvPicPr>
            <p:blipFill>
              <a:blip r:embed="rId49"/>
              <a:stretch>
                <a:fillRect/>
              </a:stretch>
            </p:blipFill>
            <p:spPr>
              <a:xfrm>
                <a:off x="5395200" y="1718860"/>
                <a:ext cx="6951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7" name="Ink 36">
                <a:extLst>
                  <a:ext uri="{FF2B5EF4-FFF2-40B4-BE49-F238E27FC236}">
                    <a16:creationId xmlns:a16="http://schemas.microsoft.com/office/drawing/2014/main" id="{80A0B531-6746-1832-D23D-3138AB968C90}"/>
                  </a:ext>
                </a:extLst>
              </p14:cNvPr>
              <p14:cNvContentPartPr/>
              <p14:nvPr/>
            </p14:nvContentPartPr>
            <p14:xfrm>
              <a:off x="4703280" y="1796260"/>
              <a:ext cx="492480" cy="22680"/>
            </p14:xfrm>
          </p:contentPart>
        </mc:Choice>
        <mc:Fallback>
          <p:pic>
            <p:nvPicPr>
              <p:cNvPr id="37" name="Ink 36">
                <a:extLst>
                  <a:ext uri="{FF2B5EF4-FFF2-40B4-BE49-F238E27FC236}">
                    <a16:creationId xmlns:a16="http://schemas.microsoft.com/office/drawing/2014/main" id="{80A0B531-6746-1832-D23D-3138AB968C90}"/>
                  </a:ext>
                </a:extLst>
              </p:cNvPr>
              <p:cNvPicPr/>
              <p:nvPr/>
            </p:nvPicPr>
            <p:blipFill>
              <a:blip r:embed="rId51"/>
              <a:stretch>
                <a:fillRect/>
              </a:stretch>
            </p:blipFill>
            <p:spPr>
              <a:xfrm>
                <a:off x="4685640" y="1778620"/>
                <a:ext cx="5281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8" name="Ink 37">
                <a:extLst>
                  <a:ext uri="{FF2B5EF4-FFF2-40B4-BE49-F238E27FC236}">
                    <a16:creationId xmlns:a16="http://schemas.microsoft.com/office/drawing/2014/main" id="{507F3B6D-330A-F910-638B-94C1C804E239}"/>
                  </a:ext>
                </a:extLst>
              </p14:cNvPr>
              <p14:cNvContentPartPr/>
              <p14:nvPr/>
            </p14:nvContentPartPr>
            <p14:xfrm>
              <a:off x="3530760" y="1724260"/>
              <a:ext cx="1090080" cy="52560"/>
            </p14:xfrm>
          </p:contentPart>
        </mc:Choice>
        <mc:Fallback>
          <p:pic>
            <p:nvPicPr>
              <p:cNvPr id="38" name="Ink 37">
                <a:extLst>
                  <a:ext uri="{FF2B5EF4-FFF2-40B4-BE49-F238E27FC236}">
                    <a16:creationId xmlns:a16="http://schemas.microsoft.com/office/drawing/2014/main" id="{507F3B6D-330A-F910-638B-94C1C804E239}"/>
                  </a:ext>
                </a:extLst>
              </p:cNvPr>
              <p:cNvPicPr/>
              <p:nvPr/>
            </p:nvPicPr>
            <p:blipFill>
              <a:blip r:embed="rId53"/>
              <a:stretch>
                <a:fillRect/>
              </a:stretch>
            </p:blipFill>
            <p:spPr>
              <a:xfrm>
                <a:off x="3513120" y="1706620"/>
                <a:ext cx="11257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0" name="Ink 39">
                <a:extLst>
                  <a:ext uri="{FF2B5EF4-FFF2-40B4-BE49-F238E27FC236}">
                    <a16:creationId xmlns:a16="http://schemas.microsoft.com/office/drawing/2014/main" id="{7467AD19-EF0A-DAB0-68E8-E054472B47FE}"/>
                  </a:ext>
                </a:extLst>
              </p14:cNvPr>
              <p14:cNvContentPartPr/>
              <p14:nvPr/>
            </p14:nvContentPartPr>
            <p14:xfrm>
              <a:off x="2524560" y="1738660"/>
              <a:ext cx="935280" cy="34560"/>
            </p14:xfrm>
          </p:contentPart>
        </mc:Choice>
        <mc:Fallback>
          <p:pic>
            <p:nvPicPr>
              <p:cNvPr id="40" name="Ink 39">
                <a:extLst>
                  <a:ext uri="{FF2B5EF4-FFF2-40B4-BE49-F238E27FC236}">
                    <a16:creationId xmlns:a16="http://schemas.microsoft.com/office/drawing/2014/main" id="{7467AD19-EF0A-DAB0-68E8-E054472B47FE}"/>
                  </a:ext>
                </a:extLst>
              </p:cNvPr>
              <p:cNvPicPr/>
              <p:nvPr/>
            </p:nvPicPr>
            <p:blipFill>
              <a:blip r:embed="rId55"/>
              <a:stretch>
                <a:fillRect/>
              </a:stretch>
            </p:blipFill>
            <p:spPr>
              <a:xfrm>
                <a:off x="2506920" y="1721020"/>
                <a:ext cx="9709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2" name="Ink 41">
                <a:extLst>
                  <a:ext uri="{FF2B5EF4-FFF2-40B4-BE49-F238E27FC236}">
                    <a16:creationId xmlns:a16="http://schemas.microsoft.com/office/drawing/2014/main" id="{D0A3DFDE-52F3-D170-AD50-585247211C15}"/>
                  </a:ext>
                </a:extLst>
              </p14:cNvPr>
              <p14:cNvContentPartPr/>
              <p14:nvPr/>
            </p14:nvContentPartPr>
            <p14:xfrm>
              <a:off x="1248720" y="1744420"/>
              <a:ext cx="963720" cy="88200"/>
            </p14:xfrm>
          </p:contentPart>
        </mc:Choice>
        <mc:Fallback>
          <p:pic>
            <p:nvPicPr>
              <p:cNvPr id="42" name="Ink 41">
                <a:extLst>
                  <a:ext uri="{FF2B5EF4-FFF2-40B4-BE49-F238E27FC236}">
                    <a16:creationId xmlns:a16="http://schemas.microsoft.com/office/drawing/2014/main" id="{D0A3DFDE-52F3-D170-AD50-585247211C15}"/>
                  </a:ext>
                </a:extLst>
              </p:cNvPr>
              <p:cNvPicPr/>
              <p:nvPr/>
            </p:nvPicPr>
            <p:blipFill>
              <a:blip r:embed="rId57"/>
              <a:stretch>
                <a:fillRect/>
              </a:stretch>
            </p:blipFill>
            <p:spPr>
              <a:xfrm>
                <a:off x="1230720" y="1726780"/>
                <a:ext cx="9993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65" name="Ink 64">
                <a:extLst>
                  <a:ext uri="{FF2B5EF4-FFF2-40B4-BE49-F238E27FC236}">
                    <a16:creationId xmlns:a16="http://schemas.microsoft.com/office/drawing/2014/main" id="{807E7FB2-5A98-9C2D-B891-D0020F7EEAE7}"/>
                  </a:ext>
                </a:extLst>
              </p14:cNvPr>
              <p14:cNvContentPartPr/>
              <p14:nvPr/>
            </p14:nvContentPartPr>
            <p14:xfrm>
              <a:off x="979800" y="1696900"/>
              <a:ext cx="1957680" cy="596520"/>
            </p14:xfrm>
          </p:contentPart>
        </mc:Choice>
        <mc:Fallback>
          <p:pic>
            <p:nvPicPr>
              <p:cNvPr id="65" name="Ink 64">
                <a:extLst>
                  <a:ext uri="{FF2B5EF4-FFF2-40B4-BE49-F238E27FC236}">
                    <a16:creationId xmlns:a16="http://schemas.microsoft.com/office/drawing/2014/main" id="{807E7FB2-5A98-9C2D-B891-D0020F7EEAE7}"/>
                  </a:ext>
                </a:extLst>
              </p:cNvPr>
              <p:cNvPicPr/>
              <p:nvPr/>
            </p:nvPicPr>
            <p:blipFill>
              <a:blip r:embed="rId59"/>
              <a:stretch>
                <a:fillRect/>
              </a:stretch>
            </p:blipFill>
            <p:spPr>
              <a:xfrm>
                <a:off x="961800" y="1678900"/>
                <a:ext cx="1993320" cy="6321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67" name="Ink 66">
                <a:extLst>
                  <a:ext uri="{FF2B5EF4-FFF2-40B4-BE49-F238E27FC236}">
                    <a16:creationId xmlns:a16="http://schemas.microsoft.com/office/drawing/2014/main" id="{1601C996-A089-C9C0-0BCE-0A9EE10FA48E}"/>
                  </a:ext>
                </a:extLst>
              </p14:cNvPr>
              <p14:cNvContentPartPr/>
              <p14:nvPr/>
            </p14:nvContentPartPr>
            <p14:xfrm>
              <a:off x="8060640" y="2169940"/>
              <a:ext cx="1458720" cy="661680"/>
            </p14:xfrm>
          </p:contentPart>
        </mc:Choice>
        <mc:Fallback>
          <p:pic>
            <p:nvPicPr>
              <p:cNvPr id="67" name="Ink 66">
                <a:extLst>
                  <a:ext uri="{FF2B5EF4-FFF2-40B4-BE49-F238E27FC236}">
                    <a16:creationId xmlns:a16="http://schemas.microsoft.com/office/drawing/2014/main" id="{1601C996-A089-C9C0-0BCE-0A9EE10FA48E}"/>
                  </a:ext>
                </a:extLst>
              </p:cNvPr>
              <p:cNvPicPr/>
              <p:nvPr/>
            </p:nvPicPr>
            <p:blipFill>
              <a:blip r:embed="rId61"/>
              <a:stretch>
                <a:fillRect/>
              </a:stretch>
            </p:blipFill>
            <p:spPr>
              <a:xfrm>
                <a:off x="8043000" y="2152300"/>
                <a:ext cx="1494360" cy="697320"/>
              </a:xfrm>
              <a:prstGeom prst="rect">
                <a:avLst/>
              </a:prstGeom>
            </p:spPr>
          </p:pic>
        </mc:Fallback>
      </mc:AlternateContent>
      <p:grpSp>
        <p:nvGrpSpPr>
          <p:cNvPr id="70" name="Group 69">
            <a:extLst>
              <a:ext uri="{FF2B5EF4-FFF2-40B4-BE49-F238E27FC236}">
                <a16:creationId xmlns:a16="http://schemas.microsoft.com/office/drawing/2014/main" id="{6B2B5213-2015-CFA1-56C9-8704CB3EF4D8}"/>
              </a:ext>
            </a:extLst>
          </p:cNvPr>
          <p:cNvGrpSpPr/>
          <p:nvPr/>
        </p:nvGrpSpPr>
        <p:grpSpPr>
          <a:xfrm>
            <a:off x="1190400" y="2227900"/>
            <a:ext cx="8035920" cy="617760"/>
            <a:chOff x="1190400" y="2227900"/>
            <a:chExt cx="8035920" cy="617760"/>
          </a:xfrm>
        </p:grpSpPr>
        <mc:AlternateContent xmlns:mc="http://schemas.openxmlformats.org/markup-compatibility/2006">
          <mc:Choice xmlns:p14="http://schemas.microsoft.com/office/powerpoint/2010/main" Requires="p14">
            <p:contentPart p14:bwMode="auto" r:id="rId62">
              <p14:nvContentPartPr>
                <p14:cNvPr id="59" name="Ink 58">
                  <a:extLst>
                    <a:ext uri="{FF2B5EF4-FFF2-40B4-BE49-F238E27FC236}">
                      <a16:creationId xmlns:a16="http://schemas.microsoft.com/office/drawing/2014/main" id="{FB50A6BE-889C-D71E-B59E-29ACEC428F3B}"/>
                    </a:ext>
                  </a:extLst>
                </p14:cNvPr>
                <p14:cNvContentPartPr/>
                <p14:nvPr/>
              </p14:nvContentPartPr>
              <p14:xfrm>
                <a:off x="8343600" y="2782300"/>
                <a:ext cx="882720" cy="39600"/>
              </p14:xfrm>
            </p:contentPart>
          </mc:Choice>
          <mc:Fallback>
            <p:pic>
              <p:nvPicPr>
                <p:cNvPr id="59" name="Ink 58">
                  <a:extLst>
                    <a:ext uri="{FF2B5EF4-FFF2-40B4-BE49-F238E27FC236}">
                      <a16:creationId xmlns:a16="http://schemas.microsoft.com/office/drawing/2014/main" id="{FB50A6BE-889C-D71E-B59E-29ACEC428F3B}"/>
                    </a:ext>
                  </a:extLst>
                </p:cNvPr>
                <p:cNvPicPr/>
                <p:nvPr/>
              </p:nvPicPr>
              <p:blipFill>
                <a:blip r:embed="rId63"/>
                <a:stretch>
                  <a:fillRect/>
                </a:stretch>
              </p:blipFill>
              <p:spPr>
                <a:xfrm>
                  <a:off x="8325960" y="2764300"/>
                  <a:ext cx="9183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60" name="Ink 59">
                  <a:extLst>
                    <a:ext uri="{FF2B5EF4-FFF2-40B4-BE49-F238E27FC236}">
                      <a16:creationId xmlns:a16="http://schemas.microsoft.com/office/drawing/2014/main" id="{2D5462E9-B98D-CC60-0534-54170019DF79}"/>
                    </a:ext>
                  </a:extLst>
                </p14:cNvPr>
                <p14:cNvContentPartPr/>
                <p14:nvPr/>
              </p14:nvContentPartPr>
              <p14:xfrm>
                <a:off x="7538280" y="2764300"/>
                <a:ext cx="545040" cy="30960"/>
              </p14:xfrm>
            </p:contentPart>
          </mc:Choice>
          <mc:Fallback>
            <p:pic>
              <p:nvPicPr>
                <p:cNvPr id="60" name="Ink 59">
                  <a:extLst>
                    <a:ext uri="{FF2B5EF4-FFF2-40B4-BE49-F238E27FC236}">
                      <a16:creationId xmlns:a16="http://schemas.microsoft.com/office/drawing/2014/main" id="{2D5462E9-B98D-CC60-0534-54170019DF79}"/>
                    </a:ext>
                  </a:extLst>
                </p:cNvPr>
                <p:cNvPicPr/>
                <p:nvPr/>
              </p:nvPicPr>
              <p:blipFill>
                <a:blip r:embed="rId65"/>
                <a:stretch>
                  <a:fillRect/>
                </a:stretch>
              </p:blipFill>
              <p:spPr>
                <a:xfrm>
                  <a:off x="7520640" y="2746660"/>
                  <a:ext cx="5806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61" name="Ink 60">
                  <a:extLst>
                    <a:ext uri="{FF2B5EF4-FFF2-40B4-BE49-F238E27FC236}">
                      <a16:creationId xmlns:a16="http://schemas.microsoft.com/office/drawing/2014/main" id="{6FF68365-1F5B-6A8D-78DE-E7346351F04A}"/>
                    </a:ext>
                  </a:extLst>
                </p14:cNvPr>
                <p14:cNvContentPartPr/>
                <p14:nvPr/>
              </p14:nvContentPartPr>
              <p14:xfrm>
                <a:off x="6652320" y="2784100"/>
                <a:ext cx="744840" cy="48960"/>
              </p14:xfrm>
            </p:contentPart>
          </mc:Choice>
          <mc:Fallback>
            <p:pic>
              <p:nvPicPr>
                <p:cNvPr id="61" name="Ink 60">
                  <a:extLst>
                    <a:ext uri="{FF2B5EF4-FFF2-40B4-BE49-F238E27FC236}">
                      <a16:creationId xmlns:a16="http://schemas.microsoft.com/office/drawing/2014/main" id="{6FF68365-1F5B-6A8D-78DE-E7346351F04A}"/>
                    </a:ext>
                  </a:extLst>
                </p:cNvPr>
                <p:cNvPicPr/>
                <p:nvPr/>
              </p:nvPicPr>
              <p:blipFill>
                <a:blip r:embed="rId67"/>
                <a:stretch>
                  <a:fillRect/>
                </a:stretch>
              </p:blipFill>
              <p:spPr>
                <a:xfrm>
                  <a:off x="6634680" y="2766100"/>
                  <a:ext cx="7804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3" name="Ink 62">
                  <a:extLst>
                    <a:ext uri="{FF2B5EF4-FFF2-40B4-BE49-F238E27FC236}">
                      <a16:creationId xmlns:a16="http://schemas.microsoft.com/office/drawing/2014/main" id="{313CF572-30F1-9BA4-7F64-1205448200E8}"/>
                    </a:ext>
                  </a:extLst>
                </p14:cNvPr>
                <p14:cNvContentPartPr/>
                <p14:nvPr/>
              </p14:nvContentPartPr>
              <p14:xfrm>
                <a:off x="5628120" y="2754220"/>
                <a:ext cx="1027800" cy="43560"/>
              </p14:xfrm>
            </p:contentPart>
          </mc:Choice>
          <mc:Fallback>
            <p:pic>
              <p:nvPicPr>
                <p:cNvPr id="63" name="Ink 62">
                  <a:extLst>
                    <a:ext uri="{FF2B5EF4-FFF2-40B4-BE49-F238E27FC236}">
                      <a16:creationId xmlns:a16="http://schemas.microsoft.com/office/drawing/2014/main" id="{313CF572-30F1-9BA4-7F64-1205448200E8}"/>
                    </a:ext>
                  </a:extLst>
                </p:cNvPr>
                <p:cNvPicPr/>
                <p:nvPr/>
              </p:nvPicPr>
              <p:blipFill>
                <a:blip r:embed="rId69"/>
                <a:stretch>
                  <a:fillRect/>
                </a:stretch>
              </p:blipFill>
              <p:spPr>
                <a:xfrm>
                  <a:off x="5610120" y="2736580"/>
                  <a:ext cx="10634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7" name="Ink 46">
                  <a:extLst>
                    <a:ext uri="{FF2B5EF4-FFF2-40B4-BE49-F238E27FC236}">
                      <a16:creationId xmlns:a16="http://schemas.microsoft.com/office/drawing/2014/main" id="{1AEB19D3-685A-34D1-B399-5E49A012FB78}"/>
                    </a:ext>
                  </a:extLst>
                </p14:cNvPr>
                <p14:cNvContentPartPr/>
                <p14:nvPr/>
              </p14:nvContentPartPr>
              <p14:xfrm>
                <a:off x="6803160" y="2276140"/>
                <a:ext cx="736200" cy="51840"/>
              </p14:xfrm>
            </p:contentPart>
          </mc:Choice>
          <mc:Fallback>
            <p:pic>
              <p:nvPicPr>
                <p:cNvPr id="47" name="Ink 46">
                  <a:extLst>
                    <a:ext uri="{FF2B5EF4-FFF2-40B4-BE49-F238E27FC236}">
                      <a16:creationId xmlns:a16="http://schemas.microsoft.com/office/drawing/2014/main" id="{1AEB19D3-685A-34D1-B399-5E49A012FB78}"/>
                    </a:ext>
                  </a:extLst>
                </p:cNvPr>
                <p:cNvPicPr/>
                <p:nvPr/>
              </p:nvPicPr>
              <p:blipFill>
                <a:blip r:embed="rId71"/>
                <a:stretch>
                  <a:fillRect/>
                </a:stretch>
              </p:blipFill>
              <p:spPr>
                <a:xfrm>
                  <a:off x="6785520" y="2258500"/>
                  <a:ext cx="7718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8" name="Ink 47">
                  <a:extLst>
                    <a:ext uri="{FF2B5EF4-FFF2-40B4-BE49-F238E27FC236}">
                      <a16:creationId xmlns:a16="http://schemas.microsoft.com/office/drawing/2014/main" id="{008EB8A2-50E7-92FC-3F9B-2C3523B74892}"/>
                    </a:ext>
                  </a:extLst>
                </p14:cNvPr>
                <p14:cNvContentPartPr/>
                <p14:nvPr/>
              </p14:nvContentPartPr>
              <p14:xfrm>
                <a:off x="5972640" y="2333020"/>
                <a:ext cx="605880" cy="31680"/>
              </p14:xfrm>
            </p:contentPart>
          </mc:Choice>
          <mc:Fallback>
            <p:pic>
              <p:nvPicPr>
                <p:cNvPr id="48" name="Ink 47">
                  <a:extLst>
                    <a:ext uri="{FF2B5EF4-FFF2-40B4-BE49-F238E27FC236}">
                      <a16:creationId xmlns:a16="http://schemas.microsoft.com/office/drawing/2014/main" id="{008EB8A2-50E7-92FC-3F9B-2C3523B74892}"/>
                    </a:ext>
                  </a:extLst>
                </p:cNvPr>
                <p:cNvPicPr/>
                <p:nvPr/>
              </p:nvPicPr>
              <p:blipFill>
                <a:blip r:embed="rId73"/>
                <a:stretch>
                  <a:fillRect/>
                </a:stretch>
              </p:blipFill>
              <p:spPr>
                <a:xfrm>
                  <a:off x="5954640" y="2315020"/>
                  <a:ext cx="6415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9" name="Ink 48">
                  <a:extLst>
                    <a:ext uri="{FF2B5EF4-FFF2-40B4-BE49-F238E27FC236}">
                      <a16:creationId xmlns:a16="http://schemas.microsoft.com/office/drawing/2014/main" id="{62A3BDA0-8F87-4DBD-DBE3-948C82E0856C}"/>
                    </a:ext>
                  </a:extLst>
                </p14:cNvPr>
                <p14:cNvContentPartPr/>
                <p14:nvPr/>
              </p14:nvContentPartPr>
              <p14:xfrm>
                <a:off x="4751520" y="2260660"/>
                <a:ext cx="1274400" cy="81000"/>
              </p14:xfrm>
            </p:contentPart>
          </mc:Choice>
          <mc:Fallback>
            <p:pic>
              <p:nvPicPr>
                <p:cNvPr id="49" name="Ink 48">
                  <a:extLst>
                    <a:ext uri="{FF2B5EF4-FFF2-40B4-BE49-F238E27FC236}">
                      <a16:creationId xmlns:a16="http://schemas.microsoft.com/office/drawing/2014/main" id="{62A3BDA0-8F87-4DBD-DBE3-948C82E0856C}"/>
                    </a:ext>
                  </a:extLst>
                </p:cNvPr>
                <p:cNvPicPr/>
                <p:nvPr/>
              </p:nvPicPr>
              <p:blipFill>
                <a:blip r:embed="rId75"/>
                <a:stretch>
                  <a:fillRect/>
                </a:stretch>
              </p:blipFill>
              <p:spPr>
                <a:xfrm>
                  <a:off x="4733520" y="2243020"/>
                  <a:ext cx="13100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1" name="Ink 50">
                  <a:extLst>
                    <a:ext uri="{FF2B5EF4-FFF2-40B4-BE49-F238E27FC236}">
                      <a16:creationId xmlns:a16="http://schemas.microsoft.com/office/drawing/2014/main" id="{31CEAE04-A171-B399-1970-AEA6E7ACE04E}"/>
                    </a:ext>
                  </a:extLst>
                </p14:cNvPr>
                <p14:cNvContentPartPr/>
                <p14:nvPr/>
              </p14:nvContentPartPr>
              <p14:xfrm>
                <a:off x="4254000" y="2269660"/>
                <a:ext cx="354960" cy="40320"/>
              </p14:xfrm>
            </p:contentPart>
          </mc:Choice>
          <mc:Fallback>
            <p:pic>
              <p:nvPicPr>
                <p:cNvPr id="51" name="Ink 50">
                  <a:extLst>
                    <a:ext uri="{FF2B5EF4-FFF2-40B4-BE49-F238E27FC236}">
                      <a16:creationId xmlns:a16="http://schemas.microsoft.com/office/drawing/2014/main" id="{31CEAE04-A171-B399-1970-AEA6E7ACE04E}"/>
                    </a:ext>
                  </a:extLst>
                </p:cNvPr>
                <p:cNvPicPr/>
                <p:nvPr/>
              </p:nvPicPr>
              <p:blipFill>
                <a:blip r:embed="rId77"/>
                <a:stretch>
                  <a:fillRect/>
                </a:stretch>
              </p:blipFill>
              <p:spPr>
                <a:xfrm>
                  <a:off x="4236000" y="2251660"/>
                  <a:ext cx="3906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2" name="Ink 51">
                  <a:extLst>
                    <a:ext uri="{FF2B5EF4-FFF2-40B4-BE49-F238E27FC236}">
                      <a16:creationId xmlns:a16="http://schemas.microsoft.com/office/drawing/2014/main" id="{6D19FA95-5B33-C8E6-ABF7-FFA84540172F}"/>
                    </a:ext>
                  </a:extLst>
                </p14:cNvPr>
                <p14:cNvContentPartPr/>
                <p14:nvPr/>
              </p14:nvContentPartPr>
              <p14:xfrm>
                <a:off x="3654240" y="2270740"/>
                <a:ext cx="570600" cy="37800"/>
              </p14:xfrm>
            </p:contentPart>
          </mc:Choice>
          <mc:Fallback>
            <p:pic>
              <p:nvPicPr>
                <p:cNvPr id="52" name="Ink 51">
                  <a:extLst>
                    <a:ext uri="{FF2B5EF4-FFF2-40B4-BE49-F238E27FC236}">
                      <a16:creationId xmlns:a16="http://schemas.microsoft.com/office/drawing/2014/main" id="{6D19FA95-5B33-C8E6-ABF7-FFA84540172F}"/>
                    </a:ext>
                  </a:extLst>
                </p:cNvPr>
                <p:cNvPicPr/>
                <p:nvPr/>
              </p:nvPicPr>
              <p:blipFill>
                <a:blip r:embed="rId79"/>
                <a:stretch>
                  <a:fillRect/>
                </a:stretch>
              </p:blipFill>
              <p:spPr>
                <a:xfrm>
                  <a:off x="3636600" y="2253100"/>
                  <a:ext cx="6062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4" name="Ink 53">
                  <a:extLst>
                    <a:ext uri="{FF2B5EF4-FFF2-40B4-BE49-F238E27FC236}">
                      <a16:creationId xmlns:a16="http://schemas.microsoft.com/office/drawing/2014/main" id="{3AF7D51D-CCD9-F6BA-8158-A63710BA3ECE}"/>
                    </a:ext>
                  </a:extLst>
                </p14:cNvPr>
                <p14:cNvContentPartPr/>
                <p14:nvPr/>
              </p14:nvContentPartPr>
              <p14:xfrm>
                <a:off x="2941080" y="2227900"/>
                <a:ext cx="542520" cy="45000"/>
              </p14:xfrm>
            </p:contentPart>
          </mc:Choice>
          <mc:Fallback>
            <p:pic>
              <p:nvPicPr>
                <p:cNvPr id="54" name="Ink 53">
                  <a:extLst>
                    <a:ext uri="{FF2B5EF4-FFF2-40B4-BE49-F238E27FC236}">
                      <a16:creationId xmlns:a16="http://schemas.microsoft.com/office/drawing/2014/main" id="{3AF7D51D-CCD9-F6BA-8158-A63710BA3ECE}"/>
                    </a:ext>
                  </a:extLst>
                </p:cNvPr>
                <p:cNvPicPr/>
                <p:nvPr/>
              </p:nvPicPr>
              <p:blipFill>
                <a:blip r:embed="rId81"/>
                <a:stretch>
                  <a:fillRect/>
                </a:stretch>
              </p:blipFill>
              <p:spPr>
                <a:xfrm>
                  <a:off x="2923440" y="2210260"/>
                  <a:ext cx="5781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5" name="Ink 54">
                  <a:extLst>
                    <a:ext uri="{FF2B5EF4-FFF2-40B4-BE49-F238E27FC236}">
                      <a16:creationId xmlns:a16="http://schemas.microsoft.com/office/drawing/2014/main" id="{5AADF86A-31D5-9FF8-F6E6-A0367A7D0BCE}"/>
                    </a:ext>
                  </a:extLst>
                </p14:cNvPr>
                <p14:cNvContentPartPr/>
                <p14:nvPr/>
              </p14:nvContentPartPr>
              <p14:xfrm>
                <a:off x="1910400" y="2243740"/>
                <a:ext cx="880920" cy="31680"/>
              </p14:xfrm>
            </p:contentPart>
          </mc:Choice>
          <mc:Fallback>
            <p:pic>
              <p:nvPicPr>
                <p:cNvPr id="55" name="Ink 54">
                  <a:extLst>
                    <a:ext uri="{FF2B5EF4-FFF2-40B4-BE49-F238E27FC236}">
                      <a16:creationId xmlns:a16="http://schemas.microsoft.com/office/drawing/2014/main" id="{5AADF86A-31D5-9FF8-F6E6-A0367A7D0BCE}"/>
                    </a:ext>
                  </a:extLst>
                </p:cNvPr>
                <p:cNvPicPr/>
                <p:nvPr/>
              </p:nvPicPr>
              <p:blipFill>
                <a:blip r:embed="rId83"/>
                <a:stretch>
                  <a:fillRect/>
                </a:stretch>
              </p:blipFill>
              <p:spPr>
                <a:xfrm>
                  <a:off x="1892400" y="2225740"/>
                  <a:ext cx="9165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7" name="Ink 56">
                  <a:extLst>
                    <a:ext uri="{FF2B5EF4-FFF2-40B4-BE49-F238E27FC236}">
                      <a16:creationId xmlns:a16="http://schemas.microsoft.com/office/drawing/2014/main" id="{DC4E86F3-7762-4DC6-5423-8288F86A2F01}"/>
                    </a:ext>
                  </a:extLst>
                </p14:cNvPr>
                <p14:cNvContentPartPr/>
                <p14:nvPr/>
              </p14:nvContentPartPr>
              <p14:xfrm>
                <a:off x="1190400" y="2237260"/>
                <a:ext cx="648000" cy="61200"/>
              </p14:xfrm>
            </p:contentPart>
          </mc:Choice>
          <mc:Fallback>
            <p:pic>
              <p:nvPicPr>
                <p:cNvPr id="57" name="Ink 56">
                  <a:extLst>
                    <a:ext uri="{FF2B5EF4-FFF2-40B4-BE49-F238E27FC236}">
                      <a16:creationId xmlns:a16="http://schemas.microsoft.com/office/drawing/2014/main" id="{DC4E86F3-7762-4DC6-5423-8288F86A2F01}"/>
                    </a:ext>
                  </a:extLst>
                </p:cNvPr>
                <p:cNvPicPr/>
                <p:nvPr/>
              </p:nvPicPr>
              <p:blipFill>
                <a:blip r:embed="rId85"/>
                <a:stretch>
                  <a:fillRect/>
                </a:stretch>
              </p:blipFill>
              <p:spPr>
                <a:xfrm>
                  <a:off x="1172760" y="2219620"/>
                  <a:ext cx="6836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9" name="Ink 68">
                  <a:extLst>
                    <a:ext uri="{FF2B5EF4-FFF2-40B4-BE49-F238E27FC236}">
                      <a16:creationId xmlns:a16="http://schemas.microsoft.com/office/drawing/2014/main" id="{6F909320-E84C-3C53-47F0-101E25EFE933}"/>
                    </a:ext>
                  </a:extLst>
                </p14:cNvPr>
                <p14:cNvContentPartPr/>
                <p14:nvPr/>
              </p14:nvContentPartPr>
              <p14:xfrm>
                <a:off x="5688600" y="2233660"/>
                <a:ext cx="2474640" cy="612000"/>
              </p14:xfrm>
            </p:contentPart>
          </mc:Choice>
          <mc:Fallback>
            <p:pic>
              <p:nvPicPr>
                <p:cNvPr id="69" name="Ink 68">
                  <a:extLst>
                    <a:ext uri="{FF2B5EF4-FFF2-40B4-BE49-F238E27FC236}">
                      <a16:creationId xmlns:a16="http://schemas.microsoft.com/office/drawing/2014/main" id="{6F909320-E84C-3C53-47F0-101E25EFE933}"/>
                    </a:ext>
                  </a:extLst>
                </p:cNvPr>
                <p:cNvPicPr/>
                <p:nvPr/>
              </p:nvPicPr>
              <p:blipFill>
                <a:blip r:embed="rId87"/>
                <a:stretch>
                  <a:fillRect/>
                </a:stretch>
              </p:blipFill>
              <p:spPr>
                <a:xfrm>
                  <a:off x="5670960" y="2216020"/>
                  <a:ext cx="2510280" cy="647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8">
            <p14:nvContentPartPr>
              <p14:cNvPr id="71" name="Ink 70">
                <a:extLst>
                  <a:ext uri="{FF2B5EF4-FFF2-40B4-BE49-F238E27FC236}">
                    <a16:creationId xmlns:a16="http://schemas.microsoft.com/office/drawing/2014/main" id="{D0287DED-3E3E-AF5A-CD5B-B5FC74DBF565}"/>
                  </a:ext>
                </a:extLst>
              </p14:cNvPr>
              <p14:cNvContentPartPr/>
              <p14:nvPr/>
            </p14:nvContentPartPr>
            <p14:xfrm>
              <a:off x="8576880" y="1301260"/>
              <a:ext cx="360" cy="1800"/>
            </p14:xfrm>
          </p:contentPart>
        </mc:Choice>
        <mc:Fallback>
          <p:pic>
            <p:nvPicPr>
              <p:cNvPr id="71" name="Ink 70">
                <a:extLst>
                  <a:ext uri="{FF2B5EF4-FFF2-40B4-BE49-F238E27FC236}">
                    <a16:creationId xmlns:a16="http://schemas.microsoft.com/office/drawing/2014/main" id="{D0287DED-3E3E-AF5A-CD5B-B5FC74DBF565}"/>
                  </a:ext>
                </a:extLst>
              </p:cNvPr>
              <p:cNvPicPr/>
              <p:nvPr/>
            </p:nvPicPr>
            <p:blipFill>
              <a:blip r:embed="rId89"/>
              <a:stretch>
                <a:fillRect/>
              </a:stretch>
            </p:blipFill>
            <p:spPr>
              <a:xfrm>
                <a:off x="8558880" y="1283620"/>
                <a:ext cx="360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2" name="Ink 71">
                <a:extLst>
                  <a:ext uri="{FF2B5EF4-FFF2-40B4-BE49-F238E27FC236}">
                    <a16:creationId xmlns:a16="http://schemas.microsoft.com/office/drawing/2014/main" id="{CF674FC1-EB9E-4D3F-272A-359C7FE25BED}"/>
                  </a:ext>
                </a:extLst>
              </p14:cNvPr>
              <p14:cNvContentPartPr/>
              <p14:nvPr/>
            </p14:nvContentPartPr>
            <p14:xfrm>
              <a:off x="4568280" y="1168420"/>
              <a:ext cx="4022640" cy="213120"/>
            </p14:xfrm>
          </p:contentPart>
        </mc:Choice>
        <mc:Fallback>
          <p:pic>
            <p:nvPicPr>
              <p:cNvPr id="72" name="Ink 71">
                <a:extLst>
                  <a:ext uri="{FF2B5EF4-FFF2-40B4-BE49-F238E27FC236}">
                    <a16:creationId xmlns:a16="http://schemas.microsoft.com/office/drawing/2014/main" id="{CF674FC1-EB9E-4D3F-272A-359C7FE25BED}"/>
                  </a:ext>
                </a:extLst>
              </p:cNvPr>
              <p:cNvPicPr/>
              <p:nvPr/>
            </p:nvPicPr>
            <p:blipFill>
              <a:blip r:embed="rId91"/>
              <a:stretch>
                <a:fillRect/>
              </a:stretch>
            </p:blipFill>
            <p:spPr>
              <a:xfrm>
                <a:off x="4550640" y="1150780"/>
                <a:ext cx="405828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5" name="Ink 74">
                <a:extLst>
                  <a:ext uri="{FF2B5EF4-FFF2-40B4-BE49-F238E27FC236}">
                    <a16:creationId xmlns:a16="http://schemas.microsoft.com/office/drawing/2014/main" id="{ECF9F546-0DFB-2EB6-1464-67A989DFEF23}"/>
                  </a:ext>
                </a:extLst>
              </p14:cNvPr>
              <p14:cNvContentPartPr/>
              <p14:nvPr/>
            </p14:nvContentPartPr>
            <p14:xfrm>
              <a:off x="3152760" y="722740"/>
              <a:ext cx="5752800" cy="614160"/>
            </p14:xfrm>
          </p:contentPart>
        </mc:Choice>
        <mc:Fallback>
          <p:pic>
            <p:nvPicPr>
              <p:cNvPr id="75" name="Ink 74">
                <a:extLst>
                  <a:ext uri="{FF2B5EF4-FFF2-40B4-BE49-F238E27FC236}">
                    <a16:creationId xmlns:a16="http://schemas.microsoft.com/office/drawing/2014/main" id="{ECF9F546-0DFB-2EB6-1464-67A989DFEF23}"/>
                  </a:ext>
                </a:extLst>
              </p:cNvPr>
              <p:cNvPicPr/>
              <p:nvPr/>
            </p:nvPicPr>
            <p:blipFill>
              <a:blip r:embed="rId93"/>
              <a:stretch>
                <a:fillRect/>
              </a:stretch>
            </p:blipFill>
            <p:spPr>
              <a:xfrm>
                <a:off x="3135120" y="705100"/>
                <a:ext cx="5788440" cy="6498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6" name="Ink 75">
                <a:extLst>
                  <a:ext uri="{FF2B5EF4-FFF2-40B4-BE49-F238E27FC236}">
                    <a16:creationId xmlns:a16="http://schemas.microsoft.com/office/drawing/2014/main" id="{1FD9B082-6854-46A1-D2BA-438B0B9D1492}"/>
                  </a:ext>
                </a:extLst>
              </p14:cNvPr>
              <p14:cNvContentPartPr/>
              <p14:nvPr/>
            </p14:nvContentPartPr>
            <p14:xfrm>
              <a:off x="6550080" y="769180"/>
              <a:ext cx="1118880" cy="548280"/>
            </p14:xfrm>
          </p:contentPart>
        </mc:Choice>
        <mc:Fallback>
          <p:pic>
            <p:nvPicPr>
              <p:cNvPr id="76" name="Ink 75">
                <a:extLst>
                  <a:ext uri="{FF2B5EF4-FFF2-40B4-BE49-F238E27FC236}">
                    <a16:creationId xmlns:a16="http://schemas.microsoft.com/office/drawing/2014/main" id="{1FD9B082-6854-46A1-D2BA-438B0B9D1492}"/>
                  </a:ext>
                </a:extLst>
              </p:cNvPr>
              <p:cNvPicPr/>
              <p:nvPr/>
            </p:nvPicPr>
            <p:blipFill>
              <a:blip r:embed="rId95"/>
              <a:stretch>
                <a:fillRect/>
              </a:stretch>
            </p:blipFill>
            <p:spPr>
              <a:xfrm>
                <a:off x="6532440" y="751180"/>
                <a:ext cx="1154520" cy="5839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0" name="Ink 79">
                <a:extLst>
                  <a:ext uri="{FF2B5EF4-FFF2-40B4-BE49-F238E27FC236}">
                    <a16:creationId xmlns:a16="http://schemas.microsoft.com/office/drawing/2014/main" id="{57398F9C-5632-419C-0D8F-1D3976B8CA6E}"/>
                  </a:ext>
                </a:extLst>
              </p14:cNvPr>
              <p14:cNvContentPartPr/>
              <p14:nvPr/>
            </p14:nvContentPartPr>
            <p14:xfrm>
              <a:off x="7484280" y="1235740"/>
              <a:ext cx="16560" cy="11880"/>
            </p14:xfrm>
          </p:contentPart>
        </mc:Choice>
        <mc:Fallback>
          <p:pic>
            <p:nvPicPr>
              <p:cNvPr id="80" name="Ink 79">
                <a:extLst>
                  <a:ext uri="{FF2B5EF4-FFF2-40B4-BE49-F238E27FC236}">
                    <a16:creationId xmlns:a16="http://schemas.microsoft.com/office/drawing/2014/main" id="{57398F9C-5632-419C-0D8F-1D3976B8CA6E}"/>
                  </a:ext>
                </a:extLst>
              </p:cNvPr>
              <p:cNvPicPr/>
              <p:nvPr/>
            </p:nvPicPr>
            <p:blipFill>
              <a:blip r:embed="rId97"/>
              <a:stretch>
                <a:fillRect/>
              </a:stretch>
            </p:blipFill>
            <p:spPr>
              <a:xfrm>
                <a:off x="7466640" y="1218100"/>
                <a:ext cx="52200" cy="47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8">
            <p14:nvContentPartPr>
              <p14:cNvPr id="81" name="Ink 80">
                <a:extLst>
                  <a:ext uri="{FF2B5EF4-FFF2-40B4-BE49-F238E27FC236}">
                    <a16:creationId xmlns:a16="http://schemas.microsoft.com/office/drawing/2014/main" id="{7D2EC1E1-FCCC-57FA-D110-C2A059385CBD}"/>
                  </a:ext>
                </a:extLst>
              </p14:cNvPr>
              <p14:cNvContentPartPr/>
              <p14:nvPr/>
            </p14:nvContentPartPr>
            <p14:xfrm>
              <a:off x="6449280" y="761980"/>
              <a:ext cx="1149120" cy="576720"/>
            </p14:xfrm>
          </p:contentPart>
        </mc:Choice>
        <mc:Fallback>
          <p:pic>
            <p:nvPicPr>
              <p:cNvPr id="81" name="Ink 80">
                <a:extLst>
                  <a:ext uri="{FF2B5EF4-FFF2-40B4-BE49-F238E27FC236}">
                    <a16:creationId xmlns:a16="http://schemas.microsoft.com/office/drawing/2014/main" id="{7D2EC1E1-FCCC-57FA-D110-C2A059385CBD}"/>
                  </a:ext>
                </a:extLst>
              </p:cNvPr>
              <p:cNvPicPr/>
              <p:nvPr/>
            </p:nvPicPr>
            <p:blipFill>
              <a:blip r:embed="rId99"/>
              <a:stretch>
                <a:fillRect/>
              </a:stretch>
            </p:blipFill>
            <p:spPr>
              <a:xfrm>
                <a:off x="6417960" y="730660"/>
                <a:ext cx="1211760" cy="6393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0">
            <p14:nvContentPartPr>
              <p14:cNvPr id="82" name="Ink 81">
                <a:extLst>
                  <a:ext uri="{FF2B5EF4-FFF2-40B4-BE49-F238E27FC236}">
                    <a16:creationId xmlns:a16="http://schemas.microsoft.com/office/drawing/2014/main" id="{CE082F35-2157-6D12-A1A3-5C888F0013CC}"/>
                  </a:ext>
                </a:extLst>
              </p14:cNvPr>
              <p14:cNvContentPartPr/>
              <p14:nvPr/>
            </p14:nvContentPartPr>
            <p14:xfrm>
              <a:off x="4786080" y="747940"/>
              <a:ext cx="1788120" cy="573840"/>
            </p14:xfrm>
          </p:contentPart>
        </mc:Choice>
        <mc:Fallback>
          <p:pic>
            <p:nvPicPr>
              <p:cNvPr id="82" name="Ink 81">
                <a:extLst>
                  <a:ext uri="{FF2B5EF4-FFF2-40B4-BE49-F238E27FC236}">
                    <a16:creationId xmlns:a16="http://schemas.microsoft.com/office/drawing/2014/main" id="{CE082F35-2157-6D12-A1A3-5C888F0013CC}"/>
                  </a:ext>
                </a:extLst>
              </p:cNvPr>
              <p:cNvPicPr/>
              <p:nvPr/>
            </p:nvPicPr>
            <p:blipFill>
              <a:blip r:embed="rId101"/>
              <a:stretch>
                <a:fillRect/>
              </a:stretch>
            </p:blipFill>
            <p:spPr>
              <a:xfrm>
                <a:off x="4754760" y="716620"/>
                <a:ext cx="1850760" cy="6364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2">
            <p14:nvContentPartPr>
              <p14:cNvPr id="83" name="Ink 82">
                <a:extLst>
                  <a:ext uri="{FF2B5EF4-FFF2-40B4-BE49-F238E27FC236}">
                    <a16:creationId xmlns:a16="http://schemas.microsoft.com/office/drawing/2014/main" id="{C2D0B787-CAE1-F4FD-2525-11EE7A8D427C}"/>
                  </a:ext>
                </a:extLst>
              </p14:cNvPr>
              <p14:cNvContentPartPr/>
              <p14:nvPr/>
            </p14:nvContentPartPr>
            <p14:xfrm>
              <a:off x="5251200" y="1760620"/>
              <a:ext cx="767880" cy="60120"/>
            </p14:xfrm>
          </p:contentPart>
        </mc:Choice>
        <mc:Fallback>
          <p:pic>
            <p:nvPicPr>
              <p:cNvPr id="83" name="Ink 82">
                <a:extLst>
                  <a:ext uri="{FF2B5EF4-FFF2-40B4-BE49-F238E27FC236}">
                    <a16:creationId xmlns:a16="http://schemas.microsoft.com/office/drawing/2014/main" id="{C2D0B787-CAE1-F4FD-2525-11EE7A8D427C}"/>
                  </a:ext>
                </a:extLst>
              </p:cNvPr>
              <p:cNvPicPr/>
              <p:nvPr/>
            </p:nvPicPr>
            <p:blipFill>
              <a:blip r:embed="rId103"/>
              <a:stretch>
                <a:fillRect/>
              </a:stretch>
            </p:blipFill>
            <p:spPr>
              <a:xfrm>
                <a:off x="5219880" y="1729300"/>
                <a:ext cx="8305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4" name="Ink 83">
                <a:extLst>
                  <a:ext uri="{FF2B5EF4-FFF2-40B4-BE49-F238E27FC236}">
                    <a16:creationId xmlns:a16="http://schemas.microsoft.com/office/drawing/2014/main" id="{4240E5DE-7FCD-E727-8697-4A92AE926A7C}"/>
                  </a:ext>
                </a:extLst>
              </p14:cNvPr>
              <p14:cNvContentPartPr/>
              <p14:nvPr/>
            </p14:nvContentPartPr>
            <p14:xfrm>
              <a:off x="4598880" y="1299820"/>
              <a:ext cx="1641240" cy="575280"/>
            </p14:xfrm>
          </p:contentPart>
        </mc:Choice>
        <mc:Fallback>
          <p:pic>
            <p:nvPicPr>
              <p:cNvPr id="84" name="Ink 83">
                <a:extLst>
                  <a:ext uri="{FF2B5EF4-FFF2-40B4-BE49-F238E27FC236}">
                    <a16:creationId xmlns:a16="http://schemas.microsoft.com/office/drawing/2014/main" id="{4240E5DE-7FCD-E727-8697-4A92AE926A7C}"/>
                  </a:ext>
                </a:extLst>
              </p:cNvPr>
              <p:cNvPicPr/>
              <p:nvPr/>
            </p:nvPicPr>
            <p:blipFill>
              <a:blip r:embed="rId105"/>
              <a:stretch>
                <a:fillRect/>
              </a:stretch>
            </p:blipFill>
            <p:spPr>
              <a:xfrm>
                <a:off x="4581240" y="1281820"/>
                <a:ext cx="1676880" cy="6109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6" name="Ink 85">
                <a:extLst>
                  <a:ext uri="{FF2B5EF4-FFF2-40B4-BE49-F238E27FC236}">
                    <a16:creationId xmlns:a16="http://schemas.microsoft.com/office/drawing/2014/main" id="{A35FE481-5DC5-6F3F-E978-B909C6767D8E}"/>
                  </a:ext>
                </a:extLst>
              </p14:cNvPr>
              <p14:cNvContentPartPr/>
              <p14:nvPr/>
            </p14:nvContentPartPr>
            <p14:xfrm>
              <a:off x="919320" y="1722100"/>
              <a:ext cx="2077200" cy="631800"/>
            </p14:xfrm>
          </p:contentPart>
        </mc:Choice>
        <mc:Fallback>
          <p:pic>
            <p:nvPicPr>
              <p:cNvPr id="86" name="Ink 85">
                <a:extLst>
                  <a:ext uri="{FF2B5EF4-FFF2-40B4-BE49-F238E27FC236}">
                    <a16:creationId xmlns:a16="http://schemas.microsoft.com/office/drawing/2014/main" id="{A35FE481-5DC5-6F3F-E978-B909C6767D8E}"/>
                  </a:ext>
                </a:extLst>
              </p:cNvPr>
              <p:cNvPicPr/>
              <p:nvPr/>
            </p:nvPicPr>
            <p:blipFill>
              <a:blip r:embed="rId107"/>
              <a:stretch>
                <a:fillRect/>
              </a:stretch>
            </p:blipFill>
            <p:spPr>
              <a:xfrm>
                <a:off x="901680" y="1704100"/>
                <a:ext cx="2112840" cy="667440"/>
              </a:xfrm>
              <a:prstGeom prst="rect">
                <a:avLst/>
              </a:prstGeom>
            </p:spPr>
          </p:pic>
        </mc:Fallback>
      </mc:AlternateContent>
      <p:grpSp>
        <p:nvGrpSpPr>
          <p:cNvPr id="89" name="Group 88">
            <a:extLst>
              <a:ext uri="{FF2B5EF4-FFF2-40B4-BE49-F238E27FC236}">
                <a16:creationId xmlns:a16="http://schemas.microsoft.com/office/drawing/2014/main" id="{336C9C14-6A75-41EE-1E2F-E875DAC3E92F}"/>
              </a:ext>
            </a:extLst>
          </p:cNvPr>
          <p:cNvGrpSpPr/>
          <p:nvPr/>
        </p:nvGrpSpPr>
        <p:grpSpPr>
          <a:xfrm>
            <a:off x="3420600" y="767740"/>
            <a:ext cx="3082680" cy="1099080"/>
            <a:chOff x="3420600" y="767740"/>
            <a:chExt cx="3082680" cy="1099080"/>
          </a:xfrm>
        </p:grpSpPr>
        <mc:AlternateContent xmlns:mc="http://schemas.openxmlformats.org/markup-compatibility/2006">
          <mc:Choice xmlns:p14="http://schemas.microsoft.com/office/powerpoint/2010/main" Requires="p14">
            <p:contentPart p14:bwMode="auto" r:id="rId108">
              <p14:nvContentPartPr>
                <p14:cNvPr id="77" name="Ink 76">
                  <a:extLst>
                    <a:ext uri="{FF2B5EF4-FFF2-40B4-BE49-F238E27FC236}">
                      <a16:creationId xmlns:a16="http://schemas.microsoft.com/office/drawing/2014/main" id="{5BF0D4EF-E03A-3FC2-BD3F-8877A8792013}"/>
                    </a:ext>
                  </a:extLst>
                </p14:cNvPr>
                <p14:cNvContentPartPr/>
                <p14:nvPr/>
              </p14:nvContentPartPr>
              <p14:xfrm>
                <a:off x="4806600" y="767740"/>
                <a:ext cx="1696680" cy="565920"/>
              </p14:xfrm>
            </p:contentPart>
          </mc:Choice>
          <mc:Fallback>
            <p:pic>
              <p:nvPicPr>
                <p:cNvPr id="77" name="Ink 76">
                  <a:extLst>
                    <a:ext uri="{FF2B5EF4-FFF2-40B4-BE49-F238E27FC236}">
                      <a16:creationId xmlns:a16="http://schemas.microsoft.com/office/drawing/2014/main" id="{5BF0D4EF-E03A-3FC2-BD3F-8877A8792013}"/>
                    </a:ext>
                  </a:extLst>
                </p:cNvPr>
                <p:cNvPicPr/>
                <p:nvPr/>
              </p:nvPicPr>
              <p:blipFill>
                <a:blip r:embed="rId109"/>
                <a:stretch>
                  <a:fillRect/>
                </a:stretch>
              </p:blipFill>
              <p:spPr>
                <a:xfrm>
                  <a:off x="4788600" y="749740"/>
                  <a:ext cx="1732320" cy="6015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8" name="Ink 77">
                  <a:extLst>
                    <a:ext uri="{FF2B5EF4-FFF2-40B4-BE49-F238E27FC236}">
                      <a16:creationId xmlns:a16="http://schemas.microsoft.com/office/drawing/2014/main" id="{13EFDFCC-CF83-6467-B465-F9885A0485A0}"/>
                    </a:ext>
                  </a:extLst>
                </p14:cNvPr>
                <p14:cNvContentPartPr/>
                <p14:nvPr/>
              </p14:nvContentPartPr>
              <p14:xfrm>
                <a:off x="3420600" y="1219540"/>
                <a:ext cx="1363320" cy="93600"/>
              </p14:xfrm>
            </p:contentPart>
          </mc:Choice>
          <mc:Fallback>
            <p:pic>
              <p:nvPicPr>
                <p:cNvPr id="78" name="Ink 77">
                  <a:extLst>
                    <a:ext uri="{FF2B5EF4-FFF2-40B4-BE49-F238E27FC236}">
                      <a16:creationId xmlns:a16="http://schemas.microsoft.com/office/drawing/2014/main" id="{13EFDFCC-CF83-6467-B465-F9885A0485A0}"/>
                    </a:ext>
                  </a:extLst>
                </p:cNvPr>
                <p:cNvPicPr/>
                <p:nvPr/>
              </p:nvPicPr>
              <p:blipFill>
                <a:blip r:embed="rId111"/>
                <a:stretch>
                  <a:fillRect/>
                </a:stretch>
              </p:blipFill>
              <p:spPr>
                <a:xfrm>
                  <a:off x="3402960" y="1201540"/>
                  <a:ext cx="13989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7" name="Ink 86">
                  <a:extLst>
                    <a:ext uri="{FF2B5EF4-FFF2-40B4-BE49-F238E27FC236}">
                      <a16:creationId xmlns:a16="http://schemas.microsoft.com/office/drawing/2014/main" id="{C37A6C57-3A4A-8601-97C0-76900089CD78}"/>
                    </a:ext>
                  </a:extLst>
                </p14:cNvPr>
                <p14:cNvContentPartPr/>
                <p14:nvPr/>
              </p14:nvContentPartPr>
              <p14:xfrm>
                <a:off x="4661160" y="1257340"/>
                <a:ext cx="1438920" cy="609480"/>
              </p14:xfrm>
            </p:contentPart>
          </mc:Choice>
          <mc:Fallback>
            <p:pic>
              <p:nvPicPr>
                <p:cNvPr id="87" name="Ink 86">
                  <a:extLst>
                    <a:ext uri="{FF2B5EF4-FFF2-40B4-BE49-F238E27FC236}">
                      <a16:creationId xmlns:a16="http://schemas.microsoft.com/office/drawing/2014/main" id="{C37A6C57-3A4A-8601-97C0-76900089CD78}"/>
                    </a:ext>
                  </a:extLst>
                </p:cNvPr>
                <p:cNvPicPr/>
                <p:nvPr/>
              </p:nvPicPr>
              <p:blipFill>
                <a:blip r:embed="rId113"/>
                <a:stretch>
                  <a:fillRect/>
                </a:stretch>
              </p:blipFill>
              <p:spPr>
                <a:xfrm>
                  <a:off x="4643520" y="1239700"/>
                  <a:ext cx="1474560" cy="645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4">
            <p14:nvContentPartPr>
              <p14:cNvPr id="88" name="Ink 87">
                <a:extLst>
                  <a:ext uri="{FF2B5EF4-FFF2-40B4-BE49-F238E27FC236}">
                    <a16:creationId xmlns:a16="http://schemas.microsoft.com/office/drawing/2014/main" id="{9D2F833A-EFDC-E584-B9A6-AA08FCAFB60A}"/>
                  </a:ext>
                </a:extLst>
              </p14:cNvPr>
              <p14:cNvContentPartPr/>
              <p14:nvPr/>
            </p14:nvContentPartPr>
            <p14:xfrm>
              <a:off x="1129920" y="1213780"/>
              <a:ext cx="2522520" cy="650880"/>
            </p14:xfrm>
          </p:contentPart>
        </mc:Choice>
        <mc:Fallback>
          <p:pic>
            <p:nvPicPr>
              <p:cNvPr id="88" name="Ink 87">
                <a:extLst>
                  <a:ext uri="{FF2B5EF4-FFF2-40B4-BE49-F238E27FC236}">
                    <a16:creationId xmlns:a16="http://schemas.microsoft.com/office/drawing/2014/main" id="{9D2F833A-EFDC-E584-B9A6-AA08FCAFB60A}"/>
                  </a:ext>
                </a:extLst>
              </p:cNvPr>
              <p:cNvPicPr/>
              <p:nvPr/>
            </p:nvPicPr>
            <p:blipFill>
              <a:blip r:embed="rId115"/>
              <a:stretch>
                <a:fillRect/>
              </a:stretch>
            </p:blipFill>
            <p:spPr>
              <a:xfrm>
                <a:off x="1111920" y="1195780"/>
                <a:ext cx="2558160" cy="6865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35" name="Ink 134">
                <a:extLst>
                  <a:ext uri="{FF2B5EF4-FFF2-40B4-BE49-F238E27FC236}">
                    <a16:creationId xmlns:a16="http://schemas.microsoft.com/office/drawing/2014/main" id="{49C9C92E-48EB-F4D8-DA02-24144BD2772D}"/>
                  </a:ext>
                </a:extLst>
              </p14:cNvPr>
              <p14:cNvContentPartPr/>
              <p14:nvPr/>
            </p14:nvContentPartPr>
            <p14:xfrm>
              <a:off x="1438080" y="3200980"/>
              <a:ext cx="942840" cy="715680"/>
            </p14:xfrm>
          </p:contentPart>
        </mc:Choice>
        <mc:Fallback>
          <p:pic>
            <p:nvPicPr>
              <p:cNvPr id="135" name="Ink 134">
                <a:extLst>
                  <a:ext uri="{FF2B5EF4-FFF2-40B4-BE49-F238E27FC236}">
                    <a16:creationId xmlns:a16="http://schemas.microsoft.com/office/drawing/2014/main" id="{49C9C92E-48EB-F4D8-DA02-24144BD2772D}"/>
                  </a:ext>
                </a:extLst>
              </p:cNvPr>
              <p:cNvPicPr/>
              <p:nvPr/>
            </p:nvPicPr>
            <p:blipFill>
              <a:blip r:embed="rId117"/>
              <a:stretch>
                <a:fillRect/>
              </a:stretch>
            </p:blipFill>
            <p:spPr>
              <a:xfrm>
                <a:off x="1420440" y="3182980"/>
                <a:ext cx="978480" cy="7513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49" name="Ink 148">
                <a:extLst>
                  <a:ext uri="{FF2B5EF4-FFF2-40B4-BE49-F238E27FC236}">
                    <a16:creationId xmlns:a16="http://schemas.microsoft.com/office/drawing/2014/main" id="{2F21F290-608A-7831-D7AD-7FFBDDA6C3C4}"/>
                  </a:ext>
                </a:extLst>
              </p14:cNvPr>
              <p14:cNvContentPartPr/>
              <p14:nvPr/>
            </p14:nvContentPartPr>
            <p14:xfrm>
              <a:off x="8228040" y="5306620"/>
              <a:ext cx="1069200" cy="56520"/>
            </p14:xfrm>
          </p:contentPart>
        </mc:Choice>
        <mc:Fallback>
          <p:pic>
            <p:nvPicPr>
              <p:cNvPr id="149" name="Ink 148">
                <a:extLst>
                  <a:ext uri="{FF2B5EF4-FFF2-40B4-BE49-F238E27FC236}">
                    <a16:creationId xmlns:a16="http://schemas.microsoft.com/office/drawing/2014/main" id="{2F21F290-608A-7831-D7AD-7FFBDDA6C3C4}"/>
                  </a:ext>
                </a:extLst>
              </p:cNvPr>
              <p:cNvPicPr/>
              <p:nvPr/>
            </p:nvPicPr>
            <p:blipFill>
              <a:blip r:embed="rId119"/>
              <a:stretch>
                <a:fillRect/>
              </a:stretch>
            </p:blipFill>
            <p:spPr>
              <a:xfrm>
                <a:off x="8210400" y="5288980"/>
                <a:ext cx="11048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50" name="Ink 149">
                <a:extLst>
                  <a:ext uri="{FF2B5EF4-FFF2-40B4-BE49-F238E27FC236}">
                    <a16:creationId xmlns:a16="http://schemas.microsoft.com/office/drawing/2014/main" id="{6619FDCD-2DBA-E723-E40C-3E92ACBA26E6}"/>
                  </a:ext>
                </a:extLst>
              </p14:cNvPr>
              <p14:cNvContentPartPr/>
              <p14:nvPr/>
            </p14:nvContentPartPr>
            <p14:xfrm>
              <a:off x="8634840" y="4791100"/>
              <a:ext cx="597960" cy="66600"/>
            </p14:xfrm>
          </p:contentPart>
        </mc:Choice>
        <mc:Fallback>
          <p:pic>
            <p:nvPicPr>
              <p:cNvPr id="150" name="Ink 149">
                <a:extLst>
                  <a:ext uri="{FF2B5EF4-FFF2-40B4-BE49-F238E27FC236}">
                    <a16:creationId xmlns:a16="http://schemas.microsoft.com/office/drawing/2014/main" id="{6619FDCD-2DBA-E723-E40C-3E92ACBA26E6}"/>
                  </a:ext>
                </a:extLst>
              </p:cNvPr>
              <p:cNvPicPr/>
              <p:nvPr/>
            </p:nvPicPr>
            <p:blipFill>
              <a:blip r:embed="rId121"/>
              <a:stretch>
                <a:fillRect/>
              </a:stretch>
            </p:blipFill>
            <p:spPr>
              <a:xfrm>
                <a:off x="8617200" y="4773460"/>
                <a:ext cx="633600" cy="102240"/>
              </a:xfrm>
              <a:prstGeom prst="rect">
                <a:avLst/>
              </a:prstGeom>
            </p:spPr>
          </p:pic>
        </mc:Fallback>
      </mc:AlternateContent>
      <p:grpSp>
        <p:nvGrpSpPr>
          <p:cNvPr id="154" name="Group 153">
            <a:extLst>
              <a:ext uri="{FF2B5EF4-FFF2-40B4-BE49-F238E27FC236}">
                <a16:creationId xmlns:a16="http://schemas.microsoft.com/office/drawing/2014/main" id="{E55B65A0-158F-631F-A6A9-D09E44367691}"/>
              </a:ext>
            </a:extLst>
          </p:cNvPr>
          <p:cNvGrpSpPr/>
          <p:nvPr/>
        </p:nvGrpSpPr>
        <p:grpSpPr>
          <a:xfrm>
            <a:off x="1026240" y="4697140"/>
            <a:ext cx="8240400" cy="223560"/>
            <a:chOff x="1026240" y="4697140"/>
            <a:chExt cx="8240400" cy="223560"/>
          </a:xfrm>
        </p:grpSpPr>
        <mc:AlternateContent xmlns:mc="http://schemas.openxmlformats.org/markup-compatibility/2006">
          <mc:Choice xmlns:p14="http://schemas.microsoft.com/office/powerpoint/2010/main" Requires="p14">
            <p:contentPart p14:bwMode="auto" r:id="rId122">
              <p14:nvContentPartPr>
                <p14:cNvPr id="136" name="Ink 135">
                  <a:extLst>
                    <a:ext uri="{FF2B5EF4-FFF2-40B4-BE49-F238E27FC236}">
                      <a16:creationId xmlns:a16="http://schemas.microsoft.com/office/drawing/2014/main" id="{34C16703-28B9-2234-DC70-DB0CA9317624}"/>
                    </a:ext>
                  </a:extLst>
                </p14:cNvPr>
                <p14:cNvContentPartPr/>
                <p14:nvPr/>
              </p14:nvContentPartPr>
              <p14:xfrm>
                <a:off x="8771640" y="4767700"/>
                <a:ext cx="495000" cy="46440"/>
              </p14:xfrm>
            </p:contentPart>
          </mc:Choice>
          <mc:Fallback>
            <p:pic>
              <p:nvPicPr>
                <p:cNvPr id="136" name="Ink 135">
                  <a:extLst>
                    <a:ext uri="{FF2B5EF4-FFF2-40B4-BE49-F238E27FC236}">
                      <a16:creationId xmlns:a16="http://schemas.microsoft.com/office/drawing/2014/main" id="{34C16703-28B9-2234-DC70-DB0CA9317624}"/>
                    </a:ext>
                  </a:extLst>
                </p:cNvPr>
                <p:cNvPicPr/>
                <p:nvPr/>
              </p:nvPicPr>
              <p:blipFill>
                <a:blip r:embed="rId123"/>
                <a:stretch>
                  <a:fillRect/>
                </a:stretch>
              </p:blipFill>
              <p:spPr>
                <a:xfrm>
                  <a:off x="8754000" y="4749700"/>
                  <a:ext cx="5306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37" name="Ink 136">
                  <a:extLst>
                    <a:ext uri="{FF2B5EF4-FFF2-40B4-BE49-F238E27FC236}">
                      <a16:creationId xmlns:a16="http://schemas.microsoft.com/office/drawing/2014/main" id="{3B1B1A7E-1BC4-4A57-121C-C7F9434B683D}"/>
                    </a:ext>
                  </a:extLst>
                </p14:cNvPr>
                <p14:cNvContentPartPr/>
                <p14:nvPr/>
              </p14:nvContentPartPr>
              <p14:xfrm>
                <a:off x="7838160" y="4697140"/>
                <a:ext cx="693720" cy="76680"/>
              </p14:xfrm>
            </p:contentPart>
          </mc:Choice>
          <mc:Fallback>
            <p:pic>
              <p:nvPicPr>
                <p:cNvPr id="137" name="Ink 136">
                  <a:extLst>
                    <a:ext uri="{FF2B5EF4-FFF2-40B4-BE49-F238E27FC236}">
                      <a16:creationId xmlns:a16="http://schemas.microsoft.com/office/drawing/2014/main" id="{3B1B1A7E-1BC4-4A57-121C-C7F9434B683D}"/>
                    </a:ext>
                  </a:extLst>
                </p:cNvPr>
                <p:cNvPicPr/>
                <p:nvPr/>
              </p:nvPicPr>
              <p:blipFill>
                <a:blip r:embed="rId125"/>
                <a:stretch>
                  <a:fillRect/>
                </a:stretch>
              </p:blipFill>
              <p:spPr>
                <a:xfrm>
                  <a:off x="7820520" y="4679500"/>
                  <a:ext cx="7293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38" name="Ink 137">
                  <a:extLst>
                    <a:ext uri="{FF2B5EF4-FFF2-40B4-BE49-F238E27FC236}">
                      <a16:creationId xmlns:a16="http://schemas.microsoft.com/office/drawing/2014/main" id="{13875CE3-6BC8-D3CE-9982-45F920469659}"/>
                    </a:ext>
                  </a:extLst>
                </p14:cNvPr>
                <p14:cNvContentPartPr/>
                <p14:nvPr/>
              </p14:nvContentPartPr>
              <p14:xfrm>
                <a:off x="6285840" y="4747180"/>
                <a:ext cx="1400400" cy="173520"/>
              </p14:xfrm>
            </p:contentPart>
          </mc:Choice>
          <mc:Fallback>
            <p:pic>
              <p:nvPicPr>
                <p:cNvPr id="138" name="Ink 137">
                  <a:extLst>
                    <a:ext uri="{FF2B5EF4-FFF2-40B4-BE49-F238E27FC236}">
                      <a16:creationId xmlns:a16="http://schemas.microsoft.com/office/drawing/2014/main" id="{13875CE3-6BC8-D3CE-9982-45F920469659}"/>
                    </a:ext>
                  </a:extLst>
                </p:cNvPr>
                <p:cNvPicPr/>
                <p:nvPr/>
              </p:nvPicPr>
              <p:blipFill>
                <a:blip r:embed="rId127"/>
                <a:stretch>
                  <a:fillRect/>
                </a:stretch>
              </p:blipFill>
              <p:spPr>
                <a:xfrm>
                  <a:off x="6267840" y="4729180"/>
                  <a:ext cx="14360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39" name="Ink 138">
                  <a:extLst>
                    <a:ext uri="{FF2B5EF4-FFF2-40B4-BE49-F238E27FC236}">
                      <a16:creationId xmlns:a16="http://schemas.microsoft.com/office/drawing/2014/main" id="{1AD507EA-4A4B-BAEE-DCC2-BEB11DB5391B}"/>
                    </a:ext>
                  </a:extLst>
                </p14:cNvPr>
                <p14:cNvContentPartPr/>
                <p14:nvPr/>
              </p14:nvContentPartPr>
              <p14:xfrm>
                <a:off x="5861040" y="4769860"/>
                <a:ext cx="324000" cy="33480"/>
              </p14:xfrm>
            </p:contentPart>
          </mc:Choice>
          <mc:Fallback>
            <p:pic>
              <p:nvPicPr>
                <p:cNvPr id="139" name="Ink 138">
                  <a:extLst>
                    <a:ext uri="{FF2B5EF4-FFF2-40B4-BE49-F238E27FC236}">
                      <a16:creationId xmlns:a16="http://schemas.microsoft.com/office/drawing/2014/main" id="{1AD507EA-4A4B-BAEE-DCC2-BEB11DB5391B}"/>
                    </a:ext>
                  </a:extLst>
                </p:cNvPr>
                <p:cNvPicPr/>
                <p:nvPr/>
              </p:nvPicPr>
              <p:blipFill>
                <a:blip r:embed="rId129"/>
                <a:stretch>
                  <a:fillRect/>
                </a:stretch>
              </p:blipFill>
              <p:spPr>
                <a:xfrm>
                  <a:off x="5843400" y="4751860"/>
                  <a:ext cx="3596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41" name="Ink 140">
                  <a:extLst>
                    <a:ext uri="{FF2B5EF4-FFF2-40B4-BE49-F238E27FC236}">
                      <a16:creationId xmlns:a16="http://schemas.microsoft.com/office/drawing/2014/main" id="{B7F71D73-835D-BBC4-DCDA-32C8349BF3C5}"/>
                    </a:ext>
                  </a:extLst>
                </p14:cNvPr>
                <p14:cNvContentPartPr/>
                <p14:nvPr/>
              </p14:nvContentPartPr>
              <p14:xfrm>
                <a:off x="4032960" y="4796860"/>
                <a:ext cx="1635480" cy="61920"/>
              </p14:xfrm>
            </p:contentPart>
          </mc:Choice>
          <mc:Fallback>
            <p:pic>
              <p:nvPicPr>
                <p:cNvPr id="141" name="Ink 140">
                  <a:extLst>
                    <a:ext uri="{FF2B5EF4-FFF2-40B4-BE49-F238E27FC236}">
                      <a16:creationId xmlns:a16="http://schemas.microsoft.com/office/drawing/2014/main" id="{B7F71D73-835D-BBC4-DCDA-32C8349BF3C5}"/>
                    </a:ext>
                  </a:extLst>
                </p:cNvPr>
                <p:cNvPicPr/>
                <p:nvPr/>
              </p:nvPicPr>
              <p:blipFill>
                <a:blip r:embed="rId131"/>
                <a:stretch>
                  <a:fillRect/>
                </a:stretch>
              </p:blipFill>
              <p:spPr>
                <a:xfrm>
                  <a:off x="4014960" y="4778860"/>
                  <a:ext cx="16711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43" name="Ink 142">
                  <a:extLst>
                    <a:ext uri="{FF2B5EF4-FFF2-40B4-BE49-F238E27FC236}">
                      <a16:creationId xmlns:a16="http://schemas.microsoft.com/office/drawing/2014/main" id="{DD0EEDDF-74A3-5E51-27D0-9D5F8FA883C9}"/>
                    </a:ext>
                  </a:extLst>
                </p14:cNvPr>
                <p14:cNvContentPartPr/>
                <p14:nvPr/>
              </p14:nvContentPartPr>
              <p14:xfrm>
                <a:off x="3293880" y="4808020"/>
                <a:ext cx="664200" cy="32400"/>
              </p14:xfrm>
            </p:contentPart>
          </mc:Choice>
          <mc:Fallback>
            <p:pic>
              <p:nvPicPr>
                <p:cNvPr id="143" name="Ink 142">
                  <a:extLst>
                    <a:ext uri="{FF2B5EF4-FFF2-40B4-BE49-F238E27FC236}">
                      <a16:creationId xmlns:a16="http://schemas.microsoft.com/office/drawing/2014/main" id="{DD0EEDDF-74A3-5E51-27D0-9D5F8FA883C9}"/>
                    </a:ext>
                  </a:extLst>
                </p:cNvPr>
                <p:cNvPicPr/>
                <p:nvPr/>
              </p:nvPicPr>
              <p:blipFill>
                <a:blip r:embed="rId133"/>
                <a:stretch>
                  <a:fillRect/>
                </a:stretch>
              </p:blipFill>
              <p:spPr>
                <a:xfrm>
                  <a:off x="3275880" y="4790380"/>
                  <a:ext cx="6998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45" name="Ink 144">
                  <a:extLst>
                    <a:ext uri="{FF2B5EF4-FFF2-40B4-BE49-F238E27FC236}">
                      <a16:creationId xmlns:a16="http://schemas.microsoft.com/office/drawing/2014/main" id="{45709556-7CD6-67A3-EA28-A53384ABBC90}"/>
                    </a:ext>
                  </a:extLst>
                </p14:cNvPr>
                <p14:cNvContentPartPr/>
                <p14:nvPr/>
              </p14:nvContentPartPr>
              <p14:xfrm>
                <a:off x="2387040" y="4804420"/>
                <a:ext cx="802440" cy="88920"/>
              </p14:xfrm>
            </p:contentPart>
          </mc:Choice>
          <mc:Fallback>
            <p:pic>
              <p:nvPicPr>
                <p:cNvPr id="145" name="Ink 144">
                  <a:extLst>
                    <a:ext uri="{FF2B5EF4-FFF2-40B4-BE49-F238E27FC236}">
                      <a16:creationId xmlns:a16="http://schemas.microsoft.com/office/drawing/2014/main" id="{45709556-7CD6-67A3-EA28-A53384ABBC90}"/>
                    </a:ext>
                  </a:extLst>
                </p:cNvPr>
                <p:cNvPicPr/>
                <p:nvPr/>
              </p:nvPicPr>
              <p:blipFill>
                <a:blip r:embed="rId135"/>
                <a:stretch>
                  <a:fillRect/>
                </a:stretch>
              </p:blipFill>
              <p:spPr>
                <a:xfrm>
                  <a:off x="2369040" y="4786780"/>
                  <a:ext cx="8380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47" name="Ink 146">
                  <a:extLst>
                    <a:ext uri="{FF2B5EF4-FFF2-40B4-BE49-F238E27FC236}">
                      <a16:creationId xmlns:a16="http://schemas.microsoft.com/office/drawing/2014/main" id="{B277CD08-E17B-CB87-ADB8-A8820D1C723B}"/>
                    </a:ext>
                  </a:extLst>
                </p14:cNvPr>
                <p14:cNvContentPartPr/>
                <p14:nvPr/>
              </p14:nvContentPartPr>
              <p14:xfrm>
                <a:off x="1026240" y="4822780"/>
                <a:ext cx="1210680" cy="55080"/>
              </p14:xfrm>
            </p:contentPart>
          </mc:Choice>
          <mc:Fallback>
            <p:pic>
              <p:nvPicPr>
                <p:cNvPr id="147" name="Ink 146">
                  <a:extLst>
                    <a:ext uri="{FF2B5EF4-FFF2-40B4-BE49-F238E27FC236}">
                      <a16:creationId xmlns:a16="http://schemas.microsoft.com/office/drawing/2014/main" id="{B277CD08-E17B-CB87-ADB8-A8820D1C723B}"/>
                    </a:ext>
                  </a:extLst>
                </p:cNvPr>
                <p:cNvPicPr/>
                <p:nvPr/>
              </p:nvPicPr>
              <p:blipFill>
                <a:blip r:embed="rId137"/>
                <a:stretch>
                  <a:fillRect/>
                </a:stretch>
              </p:blipFill>
              <p:spPr>
                <a:xfrm>
                  <a:off x="1008240" y="4805140"/>
                  <a:ext cx="12463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52" name="Ink 151">
                  <a:extLst>
                    <a:ext uri="{FF2B5EF4-FFF2-40B4-BE49-F238E27FC236}">
                      <a16:creationId xmlns:a16="http://schemas.microsoft.com/office/drawing/2014/main" id="{E1B5025C-C093-89B3-826A-7FD464A7B746}"/>
                    </a:ext>
                  </a:extLst>
                </p14:cNvPr>
                <p14:cNvContentPartPr/>
                <p14:nvPr/>
              </p14:nvContentPartPr>
              <p14:xfrm>
                <a:off x="1071600" y="4827460"/>
                <a:ext cx="1047960" cy="46440"/>
              </p14:xfrm>
            </p:contentPart>
          </mc:Choice>
          <mc:Fallback>
            <p:pic>
              <p:nvPicPr>
                <p:cNvPr id="152" name="Ink 151">
                  <a:extLst>
                    <a:ext uri="{FF2B5EF4-FFF2-40B4-BE49-F238E27FC236}">
                      <a16:creationId xmlns:a16="http://schemas.microsoft.com/office/drawing/2014/main" id="{E1B5025C-C093-89B3-826A-7FD464A7B746}"/>
                    </a:ext>
                  </a:extLst>
                </p:cNvPr>
                <p:cNvPicPr/>
                <p:nvPr/>
              </p:nvPicPr>
              <p:blipFill>
                <a:blip r:embed="rId139"/>
                <a:stretch>
                  <a:fillRect/>
                </a:stretch>
              </p:blipFill>
              <p:spPr>
                <a:xfrm>
                  <a:off x="1053960" y="4809460"/>
                  <a:ext cx="1083600" cy="82080"/>
                </a:xfrm>
                <a:prstGeom prst="rect">
                  <a:avLst/>
                </a:prstGeom>
              </p:spPr>
            </p:pic>
          </mc:Fallback>
        </mc:AlternateContent>
      </p:grpSp>
      <p:grpSp>
        <p:nvGrpSpPr>
          <p:cNvPr id="156" name="Group 155">
            <a:extLst>
              <a:ext uri="{FF2B5EF4-FFF2-40B4-BE49-F238E27FC236}">
                <a16:creationId xmlns:a16="http://schemas.microsoft.com/office/drawing/2014/main" id="{D1377125-5DE8-4FB6-F0DE-7BCBD16A6A1A}"/>
              </a:ext>
            </a:extLst>
          </p:cNvPr>
          <p:cNvGrpSpPr/>
          <p:nvPr/>
        </p:nvGrpSpPr>
        <p:grpSpPr>
          <a:xfrm>
            <a:off x="8013840" y="5251540"/>
            <a:ext cx="1211400" cy="105480"/>
            <a:chOff x="8013840" y="5251540"/>
            <a:chExt cx="1211400" cy="105480"/>
          </a:xfrm>
        </p:grpSpPr>
        <mc:AlternateContent xmlns:mc="http://schemas.openxmlformats.org/markup-compatibility/2006">
          <mc:Choice xmlns:p14="http://schemas.microsoft.com/office/powerpoint/2010/main" Requires="p14">
            <p:contentPart p14:bwMode="auto" r:id="rId140">
              <p14:nvContentPartPr>
                <p14:cNvPr id="153" name="Ink 152">
                  <a:extLst>
                    <a:ext uri="{FF2B5EF4-FFF2-40B4-BE49-F238E27FC236}">
                      <a16:creationId xmlns:a16="http://schemas.microsoft.com/office/drawing/2014/main" id="{94AB4273-F1E8-06F0-E48C-1D1A572064B8}"/>
                    </a:ext>
                  </a:extLst>
                </p14:cNvPr>
                <p14:cNvContentPartPr/>
                <p14:nvPr/>
              </p14:nvContentPartPr>
              <p14:xfrm>
                <a:off x="8919960" y="5278180"/>
                <a:ext cx="26280" cy="1800"/>
              </p14:xfrm>
            </p:contentPart>
          </mc:Choice>
          <mc:Fallback>
            <p:pic>
              <p:nvPicPr>
                <p:cNvPr id="153" name="Ink 152">
                  <a:extLst>
                    <a:ext uri="{FF2B5EF4-FFF2-40B4-BE49-F238E27FC236}">
                      <a16:creationId xmlns:a16="http://schemas.microsoft.com/office/drawing/2014/main" id="{94AB4273-F1E8-06F0-E48C-1D1A572064B8}"/>
                    </a:ext>
                  </a:extLst>
                </p:cNvPr>
                <p:cNvPicPr/>
                <p:nvPr/>
              </p:nvPicPr>
              <p:blipFill>
                <a:blip r:embed="rId141"/>
                <a:stretch>
                  <a:fillRect/>
                </a:stretch>
              </p:blipFill>
              <p:spPr>
                <a:xfrm>
                  <a:off x="8901960" y="5260540"/>
                  <a:ext cx="619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55" name="Ink 154">
                  <a:extLst>
                    <a:ext uri="{FF2B5EF4-FFF2-40B4-BE49-F238E27FC236}">
                      <a16:creationId xmlns:a16="http://schemas.microsoft.com/office/drawing/2014/main" id="{5918CE2E-EAAF-663F-6A0A-506DE28DF8DB}"/>
                    </a:ext>
                  </a:extLst>
                </p14:cNvPr>
                <p14:cNvContentPartPr/>
                <p14:nvPr/>
              </p14:nvContentPartPr>
              <p14:xfrm>
                <a:off x="8013840" y="5251540"/>
                <a:ext cx="1211400" cy="105480"/>
              </p14:xfrm>
            </p:contentPart>
          </mc:Choice>
          <mc:Fallback>
            <p:pic>
              <p:nvPicPr>
                <p:cNvPr id="155" name="Ink 154">
                  <a:extLst>
                    <a:ext uri="{FF2B5EF4-FFF2-40B4-BE49-F238E27FC236}">
                      <a16:creationId xmlns:a16="http://schemas.microsoft.com/office/drawing/2014/main" id="{5918CE2E-EAAF-663F-6A0A-506DE28DF8DB}"/>
                    </a:ext>
                  </a:extLst>
                </p:cNvPr>
                <p:cNvPicPr/>
                <p:nvPr/>
              </p:nvPicPr>
              <p:blipFill>
                <a:blip r:embed="rId143"/>
                <a:stretch>
                  <a:fillRect/>
                </a:stretch>
              </p:blipFill>
              <p:spPr>
                <a:xfrm>
                  <a:off x="7995840" y="5233900"/>
                  <a:ext cx="1247040" cy="141120"/>
                </a:xfrm>
                <a:prstGeom prst="rect">
                  <a:avLst/>
                </a:prstGeom>
              </p:spPr>
            </p:pic>
          </mc:Fallback>
        </mc:AlternateContent>
      </p:grpSp>
      <p:grpSp>
        <p:nvGrpSpPr>
          <p:cNvPr id="158" name="Group 157">
            <a:extLst>
              <a:ext uri="{FF2B5EF4-FFF2-40B4-BE49-F238E27FC236}">
                <a16:creationId xmlns:a16="http://schemas.microsoft.com/office/drawing/2014/main" id="{1161E44D-ED70-98A2-7776-0B45CA07564D}"/>
              </a:ext>
            </a:extLst>
          </p:cNvPr>
          <p:cNvGrpSpPr/>
          <p:nvPr/>
        </p:nvGrpSpPr>
        <p:grpSpPr>
          <a:xfrm>
            <a:off x="1552200" y="2236180"/>
            <a:ext cx="3132360" cy="585720"/>
            <a:chOff x="1552200" y="2236180"/>
            <a:chExt cx="3132360" cy="585720"/>
          </a:xfrm>
        </p:grpSpPr>
        <mc:AlternateContent xmlns:mc="http://schemas.openxmlformats.org/markup-compatibility/2006">
          <mc:Choice xmlns:p14="http://schemas.microsoft.com/office/powerpoint/2010/main" Requires="p14">
            <p:contentPart p14:bwMode="auto" r:id="rId144">
              <p14:nvContentPartPr>
                <p14:cNvPr id="90" name="Ink 89">
                  <a:extLst>
                    <a:ext uri="{FF2B5EF4-FFF2-40B4-BE49-F238E27FC236}">
                      <a16:creationId xmlns:a16="http://schemas.microsoft.com/office/drawing/2014/main" id="{4C392970-04C8-D77D-22F1-B0E4209DFB79}"/>
                    </a:ext>
                  </a:extLst>
                </p14:cNvPr>
                <p14:cNvContentPartPr/>
                <p14:nvPr/>
              </p14:nvContentPartPr>
              <p14:xfrm>
                <a:off x="3938280" y="2718580"/>
                <a:ext cx="653400" cy="40680"/>
              </p14:xfrm>
            </p:contentPart>
          </mc:Choice>
          <mc:Fallback>
            <p:pic>
              <p:nvPicPr>
                <p:cNvPr id="90" name="Ink 89">
                  <a:extLst>
                    <a:ext uri="{FF2B5EF4-FFF2-40B4-BE49-F238E27FC236}">
                      <a16:creationId xmlns:a16="http://schemas.microsoft.com/office/drawing/2014/main" id="{4C392970-04C8-D77D-22F1-B0E4209DFB79}"/>
                    </a:ext>
                  </a:extLst>
                </p:cNvPr>
                <p:cNvPicPr/>
                <p:nvPr/>
              </p:nvPicPr>
              <p:blipFill>
                <a:blip r:embed="rId145"/>
                <a:stretch>
                  <a:fillRect/>
                </a:stretch>
              </p:blipFill>
              <p:spPr>
                <a:xfrm>
                  <a:off x="3920280" y="2700940"/>
                  <a:ext cx="6890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1" name="Ink 90">
                  <a:extLst>
                    <a:ext uri="{FF2B5EF4-FFF2-40B4-BE49-F238E27FC236}">
                      <a16:creationId xmlns:a16="http://schemas.microsoft.com/office/drawing/2014/main" id="{BAA15775-C186-1861-BC19-B61165AC4053}"/>
                    </a:ext>
                  </a:extLst>
                </p14:cNvPr>
                <p14:cNvContentPartPr/>
                <p14:nvPr/>
              </p14:nvContentPartPr>
              <p14:xfrm>
                <a:off x="2834520" y="2720380"/>
                <a:ext cx="909000" cy="79200"/>
              </p14:xfrm>
            </p:contentPart>
          </mc:Choice>
          <mc:Fallback>
            <p:pic>
              <p:nvPicPr>
                <p:cNvPr id="91" name="Ink 90">
                  <a:extLst>
                    <a:ext uri="{FF2B5EF4-FFF2-40B4-BE49-F238E27FC236}">
                      <a16:creationId xmlns:a16="http://schemas.microsoft.com/office/drawing/2014/main" id="{BAA15775-C186-1861-BC19-B61165AC4053}"/>
                    </a:ext>
                  </a:extLst>
                </p:cNvPr>
                <p:cNvPicPr/>
                <p:nvPr/>
              </p:nvPicPr>
              <p:blipFill>
                <a:blip r:embed="rId147"/>
                <a:stretch>
                  <a:fillRect/>
                </a:stretch>
              </p:blipFill>
              <p:spPr>
                <a:xfrm>
                  <a:off x="2816520" y="2702380"/>
                  <a:ext cx="9446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2" name="Ink 91">
                  <a:extLst>
                    <a:ext uri="{FF2B5EF4-FFF2-40B4-BE49-F238E27FC236}">
                      <a16:creationId xmlns:a16="http://schemas.microsoft.com/office/drawing/2014/main" id="{15F302FD-7209-AAAC-03B4-8B62CC7E4478}"/>
                    </a:ext>
                  </a:extLst>
                </p14:cNvPr>
                <p14:cNvContentPartPr/>
                <p14:nvPr/>
              </p14:nvContentPartPr>
              <p14:xfrm>
                <a:off x="2395680" y="2722900"/>
                <a:ext cx="203400" cy="16920"/>
              </p14:xfrm>
            </p:contentPart>
          </mc:Choice>
          <mc:Fallback>
            <p:pic>
              <p:nvPicPr>
                <p:cNvPr id="92" name="Ink 91">
                  <a:extLst>
                    <a:ext uri="{FF2B5EF4-FFF2-40B4-BE49-F238E27FC236}">
                      <a16:creationId xmlns:a16="http://schemas.microsoft.com/office/drawing/2014/main" id="{15F302FD-7209-AAAC-03B4-8B62CC7E4478}"/>
                    </a:ext>
                  </a:extLst>
                </p:cNvPr>
                <p:cNvPicPr/>
                <p:nvPr/>
              </p:nvPicPr>
              <p:blipFill>
                <a:blip r:embed="rId149"/>
                <a:stretch>
                  <a:fillRect/>
                </a:stretch>
              </p:blipFill>
              <p:spPr>
                <a:xfrm>
                  <a:off x="2378040" y="2705260"/>
                  <a:ext cx="2390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4" name="Ink 93">
                  <a:extLst>
                    <a:ext uri="{FF2B5EF4-FFF2-40B4-BE49-F238E27FC236}">
                      <a16:creationId xmlns:a16="http://schemas.microsoft.com/office/drawing/2014/main" id="{B61138F1-EAFD-4746-FFA0-BD502373A600}"/>
                    </a:ext>
                  </a:extLst>
                </p14:cNvPr>
                <p14:cNvContentPartPr/>
                <p14:nvPr/>
              </p14:nvContentPartPr>
              <p14:xfrm>
                <a:off x="1552200" y="2765020"/>
                <a:ext cx="621360" cy="56880"/>
              </p14:xfrm>
            </p:contentPart>
          </mc:Choice>
          <mc:Fallback>
            <p:pic>
              <p:nvPicPr>
                <p:cNvPr id="94" name="Ink 93">
                  <a:extLst>
                    <a:ext uri="{FF2B5EF4-FFF2-40B4-BE49-F238E27FC236}">
                      <a16:creationId xmlns:a16="http://schemas.microsoft.com/office/drawing/2014/main" id="{B61138F1-EAFD-4746-FFA0-BD502373A600}"/>
                    </a:ext>
                  </a:extLst>
                </p:cNvPr>
                <p:cNvPicPr/>
                <p:nvPr/>
              </p:nvPicPr>
              <p:blipFill>
                <a:blip r:embed="rId151"/>
                <a:stretch>
                  <a:fillRect/>
                </a:stretch>
              </p:blipFill>
              <p:spPr>
                <a:xfrm>
                  <a:off x="1534560" y="2747380"/>
                  <a:ext cx="6570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57" name="Ink 156">
                  <a:extLst>
                    <a:ext uri="{FF2B5EF4-FFF2-40B4-BE49-F238E27FC236}">
                      <a16:creationId xmlns:a16="http://schemas.microsoft.com/office/drawing/2014/main" id="{161C8907-14FD-4F4D-488A-76CA0C86679F}"/>
                    </a:ext>
                  </a:extLst>
                </p14:cNvPr>
                <p14:cNvContentPartPr/>
                <p14:nvPr/>
              </p14:nvContentPartPr>
              <p14:xfrm>
                <a:off x="2205960" y="2236180"/>
                <a:ext cx="2478600" cy="565560"/>
              </p14:xfrm>
            </p:contentPart>
          </mc:Choice>
          <mc:Fallback>
            <p:pic>
              <p:nvPicPr>
                <p:cNvPr id="157" name="Ink 156">
                  <a:extLst>
                    <a:ext uri="{FF2B5EF4-FFF2-40B4-BE49-F238E27FC236}">
                      <a16:creationId xmlns:a16="http://schemas.microsoft.com/office/drawing/2014/main" id="{161C8907-14FD-4F4D-488A-76CA0C86679F}"/>
                    </a:ext>
                  </a:extLst>
                </p:cNvPr>
                <p:cNvPicPr/>
                <p:nvPr/>
              </p:nvPicPr>
              <p:blipFill>
                <a:blip r:embed="rId153"/>
                <a:stretch>
                  <a:fillRect/>
                </a:stretch>
              </p:blipFill>
              <p:spPr>
                <a:xfrm>
                  <a:off x="2187960" y="2218540"/>
                  <a:ext cx="2514240" cy="601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4">
            <p14:nvContentPartPr>
              <p14:cNvPr id="159" name="Ink 158">
                <a:extLst>
                  <a:ext uri="{FF2B5EF4-FFF2-40B4-BE49-F238E27FC236}">
                    <a16:creationId xmlns:a16="http://schemas.microsoft.com/office/drawing/2014/main" id="{6BB3DB1C-649A-7F5C-4D44-B5DBB7164438}"/>
                  </a:ext>
                </a:extLst>
              </p14:cNvPr>
              <p14:cNvContentPartPr/>
              <p14:nvPr/>
            </p14:nvContentPartPr>
            <p14:xfrm>
              <a:off x="2369760" y="3213580"/>
              <a:ext cx="4949640" cy="758160"/>
            </p14:xfrm>
          </p:contentPart>
        </mc:Choice>
        <mc:Fallback>
          <p:pic>
            <p:nvPicPr>
              <p:cNvPr id="159" name="Ink 158">
                <a:extLst>
                  <a:ext uri="{FF2B5EF4-FFF2-40B4-BE49-F238E27FC236}">
                    <a16:creationId xmlns:a16="http://schemas.microsoft.com/office/drawing/2014/main" id="{6BB3DB1C-649A-7F5C-4D44-B5DBB7164438}"/>
                  </a:ext>
                </a:extLst>
              </p:cNvPr>
              <p:cNvPicPr/>
              <p:nvPr/>
            </p:nvPicPr>
            <p:blipFill>
              <a:blip r:embed="rId155"/>
              <a:stretch>
                <a:fillRect/>
              </a:stretch>
            </p:blipFill>
            <p:spPr>
              <a:xfrm>
                <a:off x="2351760" y="3195940"/>
                <a:ext cx="4985280" cy="793800"/>
              </a:xfrm>
              <a:prstGeom prst="rect">
                <a:avLst/>
              </a:prstGeom>
            </p:spPr>
          </p:pic>
        </mc:Fallback>
      </mc:AlternateContent>
      <p:grpSp>
        <p:nvGrpSpPr>
          <p:cNvPr id="164" name="Group 163">
            <a:extLst>
              <a:ext uri="{FF2B5EF4-FFF2-40B4-BE49-F238E27FC236}">
                <a16:creationId xmlns:a16="http://schemas.microsoft.com/office/drawing/2014/main" id="{2B568F53-EA96-3037-57DF-7E18C2FED029}"/>
              </a:ext>
            </a:extLst>
          </p:cNvPr>
          <p:cNvGrpSpPr/>
          <p:nvPr/>
        </p:nvGrpSpPr>
        <p:grpSpPr>
          <a:xfrm>
            <a:off x="484080" y="3190180"/>
            <a:ext cx="8966520" cy="1199160"/>
            <a:chOff x="484080" y="3190180"/>
            <a:chExt cx="8966520" cy="1199160"/>
          </a:xfrm>
        </p:grpSpPr>
        <mc:AlternateContent xmlns:mc="http://schemas.openxmlformats.org/markup-compatibility/2006">
          <mc:Choice xmlns:p14="http://schemas.microsoft.com/office/powerpoint/2010/main" Requires="p14">
            <p:contentPart p14:bwMode="auto" r:id="rId156">
              <p14:nvContentPartPr>
                <p14:cNvPr id="121" name="Ink 120">
                  <a:extLst>
                    <a:ext uri="{FF2B5EF4-FFF2-40B4-BE49-F238E27FC236}">
                      <a16:creationId xmlns:a16="http://schemas.microsoft.com/office/drawing/2014/main" id="{A5692036-3E15-64DD-2C8F-56E6DD5C4E05}"/>
                    </a:ext>
                  </a:extLst>
                </p14:cNvPr>
                <p14:cNvContentPartPr/>
                <p14:nvPr/>
              </p14:nvContentPartPr>
              <p14:xfrm>
                <a:off x="8959200" y="4216900"/>
                <a:ext cx="322920" cy="58680"/>
              </p14:xfrm>
            </p:contentPart>
          </mc:Choice>
          <mc:Fallback>
            <p:pic>
              <p:nvPicPr>
                <p:cNvPr id="121" name="Ink 120">
                  <a:extLst>
                    <a:ext uri="{FF2B5EF4-FFF2-40B4-BE49-F238E27FC236}">
                      <a16:creationId xmlns:a16="http://schemas.microsoft.com/office/drawing/2014/main" id="{A5692036-3E15-64DD-2C8F-56E6DD5C4E05}"/>
                    </a:ext>
                  </a:extLst>
                </p:cNvPr>
                <p:cNvPicPr/>
                <p:nvPr/>
              </p:nvPicPr>
              <p:blipFill>
                <a:blip r:embed="rId157"/>
                <a:stretch>
                  <a:fillRect/>
                </a:stretch>
              </p:blipFill>
              <p:spPr>
                <a:xfrm>
                  <a:off x="8941560" y="4199260"/>
                  <a:ext cx="3585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22" name="Ink 121">
                  <a:extLst>
                    <a:ext uri="{FF2B5EF4-FFF2-40B4-BE49-F238E27FC236}">
                      <a16:creationId xmlns:a16="http://schemas.microsoft.com/office/drawing/2014/main" id="{59934560-D308-9166-6E99-B479991838DE}"/>
                    </a:ext>
                  </a:extLst>
                </p14:cNvPr>
                <p14:cNvContentPartPr/>
                <p14:nvPr/>
              </p14:nvContentPartPr>
              <p14:xfrm>
                <a:off x="7935720" y="4230580"/>
                <a:ext cx="842400" cy="108000"/>
              </p14:xfrm>
            </p:contentPart>
          </mc:Choice>
          <mc:Fallback>
            <p:pic>
              <p:nvPicPr>
                <p:cNvPr id="122" name="Ink 121">
                  <a:extLst>
                    <a:ext uri="{FF2B5EF4-FFF2-40B4-BE49-F238E27FC236}">
                      <a16:creationId xmlns:a16="http://schemas.microsoft.com/office/drawing/2014/main" id="{59934560-D308-9166-6E99-B479991838DE}"/>
                    </a:ext>
                  </a:extLst>
                </p:cNvPr>
                <p:cNvPicPr/>
                <p:nvPr/>
              </p:nvPicPr>
              <p:blipFill>
                <a:blip r:embed="rId159"/>
                <a:stretch>
                  <a:fillRect/>
                </a:stretch>
              </p:blipFill>
              <p:spPr>
                <a:xfrm>
                  <a:off x="7917720" y="4212580"/>
                  <a:ext cx="8780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24" name="Ink 123">
                  <a:extLst>
                    <a:ext uri="{FF2B5EF4-FFF2-40B4-BE49-F238E27FC236}">
                      <a16:creationId xmlns:a16="http://schemas.microsoft.com/office/drawing/2014/main" id="{F428A7ED-F831-7E8E-D3D9-6E83EF4537FB}"/>
                    </a:ext>
                  </a:extLst>
                </p14:cNvPr>
                <p14:cNvContentPartPr/>
                <p14:nvPr/>
              </p14:nvContentPartPr>
              <p14:xfrm>
                <a:off x="7223280" y="4282060"/>
                <a:ext cx="798480" cy="28800"/>
              </p14:xfrm>
            </p:contentPart>
          </mc:Choice>
          <mc:Fallback>
            <p:pic>
              <p:nvPicPr>
                <p:cNvPr id="124" name="Ink 123">
                  <a:extLst>
                    <a:ext uri="{FF2B5EF4-FFF2-40B4-BE49-F238E27FC236}">
                      <a16:creationId xmlns:a16="http://schemas.microsoft.com/office/drawing/2014/main" id="{F428A7ED-F831-7E8E-D3D9-6E83EF4537FB}"/>
                    </a:ext>
                  </a:extLst>
                </p:cNvPr>
                <p:cNvPicPr/>
                <p:nvPr/>
              </p:nvPicPr>
              <p:blipFill>
                <a:blip r:embed="rId161"/>
                <a:stretch>
                  <a:fillRect/>
                </a:stretch>
              </p:blipFill>
              <p:spPr>
                <a:xfrm>
                  <a:off x="7205280" y="4264420"/>
                  <a:ext cx="8341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6" name="Ink 125">
                  <a:extLst>
                    <a:ext uri="{FF2B5EF4-FFF2-40B4-BE49-F238E27FC236}">
                      <a16:creationId xmlns:a16="http://schemas.microsoft.com/office/drawing/2014/main" id="{415E62F1-81C5-9121-8E0F-3A2613C06EE7}"/>
                    </a:ext>
                  </a:extLst>
                </p14:cNvPr>
                <p14:cNvContentPartPr/>
                <p14:nvPr/>
              </p14:nvContentPartPr>
              <p14:xfrm>
                <a:off x="6323280" y="4292140"/>
                <a:ext cx="672840" cy="43560"/>
              </p14:xfrm>
            </p:contentPart>
          </mc:Choice>
          <mc:Fallback>
            <p:pic>
              <p:nvPicPr>
                <p:cNvPr id="126" name="Ink 125">
                  <a:extLst>
                    <a:ext uri="{FF2B5EF4-FFF2-40B4-BE49-F238E27FC236}">
                      <a16:creationId xmlns:a16="http://schemas.microsoft.com/office/drawing/2014/main" id="{415E62F1-81C5-9121-8E0F-3A2613C06EE7}"/>
                    </a:ext>
                  </a:extLst>
                </p:cNvPr>
                <p:cNvPicPr/>
                <p:nvPr/>
              </p:nvPicPr>
              <p:blipFill>
                <a:blip r:embed="rId163"/>
                <a:stretch>
                  <a:fillRect/>
                </a:stretch>
              </p:blipFill>
              <p:spPr>
                <a:xfrm>
                  <a:off x="6305280" y="4274140"/>
                  <a:ext cx="7084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7" name="Ink 126">
                  <a:extLst>
                    <a:ext uri="{FF2B5EF4-FFF2-40B4-BE49-F238E27FC236}">
                      <a16:creationId xmlns:a16="http://schemas.microsoft.com/office/drawing/2014/main" id="{D68A3AB4-DD5E-5A62-1B0F-9E83E17A29B0}"/>
                    </a:ext>
                  </a:extLst>
                </p14:cNvPr>
                <p14:cNvContentPartPr/>
                <p14:nvPr/>
              </p14:nvContentPartPr>
              <p14:xfrm>
                <a:off x="4918920" y="4247140"/>
                <a:ext cx="1155600" cy="65520"/>
              </p14:xfrm>
            </p:contentPart>
          </mc:Choice>
          <mc:Fallback>
            <p:pic>
              <p:nvPicPr>
                <p:cNvPr id="127" name="Ink 126">
                  <a:extLst>
                    <a:ext uri="{FF2B5EF4-FFF2-40B4-BE49-F238E27FC236}">
                      <a16:creationId xmlns:a16="http://schemas.microsoft.com/office/drawing/2014/main" id="{D68A3AB4-DD5E-5A62-1B0F-9E83E17A29B0}"/>
                    </a:ext>
                  </a:extLst>
                </p:cNvPr>
                <p:cNvPicPr/>
                <p:nvPr/>
              </p:nvPicPr>
              <p:blipFill>
                <a:blip r:embed="rId165"/>
                <a:stretch>
                  <a:fillRect/>
                </a:stretch>
              </p:blipFill>
              <p:spPr>
                <a:xfrm>
                  <a:off x="4901280" y="4229140"/>
                  <a:ext cx="11912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9" name="Ink 128">
                  <a:extLst>
                    <a:ext uri="{FF2B5EF4-FFF2-40B4-BE49-F238E27FC236}">
                      <a16:creationId xmlns:a16="http://schemas.microsoft.com/office/drawing/2014/main" id="{E45B659D-C096-9420-7375-DB0F59FCA500}"/>
                    </a:ext>
                  </a:extLst>
                </p14:cNvPr>
                <p14:cNvContentPartPr/>
                <p14:nvPr/>
              </p14:nvContentPartPr>
              <p14:xfrm>
                <a:off x="4292160" y="4272340"/>
                <a:ext cx="376200" cy="77400"/>
              </p14:xfrm>
            </p:contentPart>
          </mc:Choice>
          <mc:Fallback>
            <p:pic>
              <p:nvPicPr>
                <p:cNvPr id="129" name="Ink 128">
                  <a:extLst>
                    <a:ext uri="{FF2B5EF4-FFF2-40B4-BE49-F238E27FC236}">
                      <a16:creationId xmlns:a16="http://schemas.microsoft.com/office/drawing/2014/main" id="{E45B659D-C096-9420-7375-DB0F59FCA500}"/>
                    </a:ext>
                  </a:extLst>
                </p:cNvPr>
                <p:cNvPicPr/>
                <p:nvPr/>
              </p:nvPicPr>
              <p:blipFill>
                <a:blip r:embed="rId167"/>
                <a:stretch>
                  <a:fillRect/>
                </a:stretch>
              </p:blipFill>
              <p:spPr>
                <a:xfrm>
                  <a:off x="4274160" y="4254700"/>
                  <a:ext cx="4118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31" name="Ink 130">
                  <a:extLst>
                    <a:ext uri="{FF2B5EF4-FFF2-40B4-BE49-F238E27FC236}">
                      <a16:creationId xmlns:a16="http://schemas.microsoft.com/office/drawing/2014/main" id="{5EBEFE8A-6988-E2E8-032A-2B232A446C7E}"/>
                    </a:ext>
                  </a:extLst>
                </p14:cNvPr>
                <p14:cNvContentPartPr/>
                <p14:nvPr/>
              </p14:nvContentPartPr>
              <p14:xfrm>
                <a:off x="3096960" y="4264780"/>
                <a:ext cx="945000" cy="56880"/>
              </p14:xfrm>
            </p:contentPart>
          </mc:Choice>
          <mc:Fallback>
            <p:pic>
              <p:nvPicPr>
                <p:cNvPr id="131" name="Ink 130">
                  <a:extLst>
                    <a:ext uri="{FF2B5EF4-FFF2-40B4-BE49-F238E27FC236}">
                      <a16:creationId xmlns:a16="http://schemas.microsoft.com/office/drawing/2014/main" id="{5EBEFE8A-6988-E2E8-032A-2B232A446C7E}"/>
                    </a:ext>
                  </a:extLst>
                </p:cNvPr>
                <p:cNvPicPr/>
                <p:nvPr/>
              </p:nvPicPr>
              <p:blipFill>
                <a:blip r:embed="rId169"/>
                <a:stretch>
                  <a:fillRect/>
                </a:stretch>
              </p:blipFill>
              <p:spPr>
                <a:xfrm>
                  <a:off x="3078960" y="4247140"/>
                  <a:ext cx="9806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33" name="Ink 132">
                  <a:extLst>
                    <a:ext uri="{FF2B5EF4-FFF2-40B4-BE49-F238E27FC236}">
                      <a16:creationId xmlns:a16="http://schemas.microsoft.com/office/drawing/2014/main" id="{DE476DDD-0045-1B65-B0C0-0E92A209C930}"/>
                    </a:ext>
                  </a:extLst>
                </p14:cNvPr>
                <p14:cNvContentPartPr/>
                <p14:nvPr/>
              </p14:nvContentPartPr>
              <p14:xfrm>
                <a:off x="2341680" y="4261540"/>
                <a:ext cx="568080" cy="61200"/>
              </p14:xfrm>
            </p:contentPart>
          </mc:Choice>
          <mc:Fallback>
            <p:pic>
              <p:nvPicPr>
                <p:cNvPr id="133" name="Ink 132">
                  <a:extLst>
                    <a:ext uri="{FF2B5EF4-FFF2-40B4-BE49-F238E27FC236}">
                      <a16:creationId xmlns:a16="http://schemas.microsoft.com/office/drawing/2014/main" id="{DE476DDD-0045-1B65-B0C0-0E92A209C930}"/>
                    </a:ext>
                  </a:extLst>
                </p:cNvPr>
                <p:cNvPicPr/>
                <p:nvPr/>
              </p:nvPicPr>
              <p:blipFill>
                <a:blip r:embed="rId171"/>
                <a:stretch>
                  <a:fillRect/>
                </a:stretch>
              </p:blipFill>
              <p:spPr>
                <a:xfrm>
                  <a:off x="2323680" y="4243900"/>
                  <a:ext cx="6037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5" name="Ink 94">
                  <a:extLst>
                    <a:ext uri="{FF2B5EF4-FFF2-40B4-BE49-F238E27FC236}">
                      <a16:creationId xmlns:a16="http://schemas.microsoft.com/office/drawing/2014/main" id="{28F764E6-E3DD-8187-0575-5FCB47E03495}"/>
                    </a:ext>
                  </a:extLst>
                </p14:cNvPr>
                <p14:cNvContentPartPr/>
                <p14:nvPr/>
              </p14:nvContentPartPr>
              <p14:xfrm>
                <a:off x="8426400" y="3270460"/>
                <a:ext cx="826200" cy="53640"/>
              </p14:xfrm>
            </p:contentPart>
          </mc:Choice>
          <mc:Fallback>
            <p:pic>
              <p:nvPicPr>
                <p:cNvPr id="95" name="Ink 94">
                  <a:extLst>
                    <a:ext uri="{FF2B5EF4-FFF2-40B4-BE49-F238E27FC236}">
                      <a16:creationId xmlns:a16="http://schemas.microsoft.com/office/drawing/2014/main" id="{28F764E6-E3DD-8187-0575-5FCB47E03495}"/>
                    </a:ext>
                  </a:extLst>
                </p:cNvPr>
                <p:cNvPicPr/>
                <p:nvPr/>
              </p:nvPicPr>
              <p:blipFill>
                <a:blip r:embed="rId173"/>
                <a:stretch>
                  <a:fillRect/>
                </a:stretch>
              </p:blipFill>
              <p:spPr>
                <a:xfrm>
                  <a:off x="8408760" y="3252460"/>
                  <a:ext cx="8618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97" name="Ink 96">
                  <a:extLst>
                    <a:ext uri="{FF2B5EF4-FFF2-40B4-BE49-F238E27FC236}">
                      <a16:creationId xmlns:a16="http://schemas.microsoft.com/office/drawing/2014/main" id="{800ACD27-D417-FDC1-4210-EF631AD0D0D7}"/>
                    </a:ext>
                  </a:extLst>
                </p14:cNvPr>
                <p14:cNvContentPartPr/>
                <p14:nvPr/>
              </p14:nvContentPartPr>
              <p14:xfrm>
                <a:off x="7553760" y="3293140"/>
                <a:ext cx="630720" cy="33840"/>
              </p14:xfrm>
            </p:contentPart>
          </mc:Choice>
          <mc:Fallback>
            <p:pic>
              <p:nvPicPr>
                <p:cNvPr id="97" name="Ink 96">
                  <a:extLst>
                    <a:ext uri="{FF2B5EF4-FFF2-40B4-BE49-F238E27FC236}">
                      <a16:creationId xmlns:a16="http://schemas.microsoft.com/office/drawing/2014/main" id="{800ACD27-D417-FDC1-4210-EF631AD0D0D7}"/>
                    </a:ext>
                  </a:extLst>
                </p:cNvPr>
                <p:cNvPicPr/>
                <p:nvPr/>
              </p:nvPicPr>
              <p:blipFill>
                <a:blip r:embed="rId175"/>
                <a:stretch>
                  <a:fillRect/>
                </a:stretch>
              </p:blipFill>
              <p:spPr>
                <a:xfrm>
                  <a:off x="7536120" y="3275140"/>
                  <a:ext cx="6663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99" name="Ink 98">
                  <a:extLst>
                    <a:ext uri="{FF2B5EF4-FFF2-40B4-BE49-F238E27FC236}">
                      <a16:creationId xmlns:a16="http://schemas.microsoft.com/office/drawing/2014/main" id="{4582ADA0-D2BB-22D5-478A-AE30AA9DE9F9}"/>
                    </a:ext>
                  </a:extLst>
                </p14:cNvPr>
                <p14:cNvContentPartPr/>
                <p14:nvPr/>
              </p14:nvContentPartPr>
              <p14:xfrm>
                <a:off x="6965520" y="3271900"/>
                <a:ext cx="266760" cy="27000"/>
              </p14:xfrm>
            </p:contentPart>
          </mc:Choice>
          <mc:Fallback>
            <p:pic>
              <p:nvPicPr>
                <p:cNvPr id="99" name="Ink 98">
                  <a:extLst>
                    <a:ext uri="{FF2B5EF4-FFF2-40B4-BE49-F238E27FC236}">
                      <a16:creationId xmlns:a16="http://schemas.microsoft.com/office/drawing/2014/main" id="{4582ADA0-D2BB-22D5-478A-AE30AA9DE9F9}"/>
                    </a:ext>
                  </a:extLst>
                </p:cNvPr>
                <p:cNvPicPr/>
                <p:nvPr/>
              </p:nvPicPr>
              <p:blipFill>
                <a:blip r:embed="rId177"/>
                <a:stretch>
                  <a:fillRect/>
                </a:stretch>
              </p:blipFill>
              <p:spPr>
                <a:xfrm>
                  <a:off x="6947880" y="3254260"/>
                  <a:ext cx="3024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1" name="Ink 100">
                  <a:extLst>
                    <a:ext uri="{FF2B5EF4-FFF2-40B4-BE49-F238E27FC236}">
                      <a16:creationId xmlns:a16="http://schemas.microsoft.com/office/drawing/2014/main" id="{5635CF05-F725-642D-BAE4-B7854610EDF2}"/>
                    </a:ext>
                  </a:extLst>
                </p14:cNvPr>
                <p14:cNvContentPartPr/>
                <p14:nvPr/>
              </p14:nvContentPartPr>
              <p14:xfrm>
                <a:off x="6363960" y="3281980"/>
                <a:ext cx="425160" cy="38160"/>
              </p14:xfrm>
            </p:contentPart>
          </mc:Choice>
          <mc:Fallback>
            <p:pic>
              <p:nvPicPr>
                <p:cNvPr id="101" name="Ink 100">
                  <a:extLst>
                    <a:ext uri="{FF2B5EF4-FFF2-40B4-BE49-F238E27FC236}">
                      <a16:creationId xmlns:a16="http://schemas.microsoft.com/office/drawing/2014/main" id="{5635CF05-F725-642D-BAE4-B7854610EDF2}"/>
                    </a:ext>
                  </a:extLst>
                </p:cNvPr>
                <p:cNvPicPr/>
                <p:nvPr/>
              </p:nvPicPr>
              <p:blipFill>
                <a:blip r:embed="rId179"/>
                <a:stretch>
                  <a:fillRect/>
                </a:stretch>
              </p:blipFill>
              <p:spPr>
                <a:xfrm>
                  <a:off x="6345960" y="3263980"/>
                  <a:ext cx="4608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2" name="Ink 101">
                  <a:extLst>
                    <a:ext uri="{FF2B5EF4-FFF2-40B4-BE49-F238E27FC236}">
                      <a16:creationId xmlns:a16="http://schemas.microsoft.com/office/drawing/2014/main" id="{04574224-97E9-2E6D-AA94-186210A4350C}"/>
                    </a:ext>
                  </a:extLst>
                </p14:cNvPr>
                <p14:cNvContentPartPr/>
                <p14:nvPr/>
              </p14:nvContentPartPr>
              <p14:xfrm>
                <a:off x="5472600" y="3271180"/>
                <a:ext cx="734760" cy="62280"/>
              </p14:xfrm>
            </p:contentPart>
          </mc:Choice>
          <mc:Fallback>
            <p:pic>
              <p:nvPicPr>
                <p:cNvPr id="102" name="Ink 101">
                  <a:extLst>
                    <a:ext uri="{FF2B5EF4-FFF2-40B4-BE49-F238E27FC236}">
                      <a16:creationId xmlns:a16="http://schemas.microsoft.com/office/drawing/2014/main" id="{04574224-97E9-2E6D-AA94-186210A4350C}"/>
                    </a:ext>
                  </a:extLst>
                </p:cNvPr>
                <p:cNvPicPr/>
                <p:nvPr/>
              </p:nvPicPr>
              <p:blipFill>
                <a:blip r:embed="rId181"/>
                <a:stretch>
                  <a:fillRect/>
                </a:stretch>
              </p:blipFill>
              <p:spPr>
                <a:xfrm>
                  <a:off x="5454600" y="3253180"/>
                  <a:ext cx="7704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3" name="Ink 102">
                  <a:extLst>
                    <a:ext uri="{FF2B5EF4-FFF2-40B4-BE49-F238E27FC236}">
                      <a16:creationId xmlns:a16="http://schemas.microsoft.com/office/drawing/2014/main" id="{42270717-DC4B-6D85-A513-F470DCE7264D}"/>
                    </a:ext>
                  </a:extLst>
                </p14:cNvPr>
                <p14:cNvContentPartPr/>
                <p14:nvPr/>
              </p14:nvContentPartPr>
              <p14:xfrm>
                <a:off x="4605000" y="3316180"/>
                <a:ext cx="612720" cy="24120"/>
              </p14:xfrm>
            </p:contentPart>
          </mc:Choice>
          <mc:Fallback>
            <p:pic>
              <p:nvPicPr>
                <p:cNvPr id="103" name="Ink 102">
                  <a:extLst>
                    <a:ext uri="{FF2B5EF4-FFF2-40B4-BE49-F238E27FC236}">
                      <a16:creationId xmlns:a16="http://schemas.microsoft.com/office/drawing/2014/main" id="{42270717-DC4B-6D85-A513-F470DCE7264D}"/>
                    </a:ext>
                  </a:extLst>
                </p:cNvPr>
                <p:cNvPicPr/>
                <p:nvPr/>
              </p:nvPicPr>
              <p:blipFill>
                <a:blip r:embed="rId183"/>
                <a:stretch>
                  <a:fillRect/>
                </a:stretch>
              </p:blipFill>
              <p:spPr>
                <a:xfrm>
                  <a:off x="4587360" y="3298180"/>
                  <a:ext cx="6483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4" name="Ink 103">
                  <a:extLst>
                    <a:ext uri="{FF2B5EF4-FFF2-40B4-BE49-F238E27FC236}">
                      <a16:creationId xmlns:a16="http://schemas.microsoft.com/office/drawing/2014/main" id="{F330F9F3-AFB4-C5CA-E876-F57C43D26A7E}"/>
                    </a:ext>
                  </a:extLst>
                </p14:cNvPr>
                <p14:cNvContentPartPr/>
                <p14:nvPr/>
              </p14:nvContentPartPr>
              <p14:xfrm>
                <a:off x="2027760" y="3267220"/>
                <a:ext cx="2287800" cy="57600"/>
              </p14:xfrm>
            </p:contentPart>
          </mc:Choice>
          <mc:Fallback>
            <p:pic>
              <p:nvPicPr>
                <p:cNvPr id="104" name="Ink 103">
                  <a:extLst>
                    <a:ext uri="{FF2B5EF4-FFF2-40B4-BE49-F238E27FC236}">
                      <a16:creationId xmlns:a16="http://schemas.microsoft.com/office/drawing/2014/main" id="{F330F9F3-AFB4-C5CA-E876-F57C43D26A7E}"/>
                    </a:ext>
                  </a:extLst>
                </p:cNvPr>
                <p:cNvPicPr/>
                <p:nvPr/>
              </p:nvPicPr>
              <p:blipFill>
                <a:blip r:embed="rId185"/>
                <a:stretch>
                  <a:fillRect/>
                </a:stretch>
              </p:blipFill>
              <p:spPr>
                <a:xfrm>
                  <a:off x="2010120" y="3249220"/>
                  <a:ext cx="23234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6" name="Ink 105">
                  <a:extLst>
                    <a:ext uri="{FF2B5EF4-FFF2-40B4-BE49-F238E27FC236}">
                      <a16:creationId xmlns:a16="http://schemas.microsoft.com/office/drawing/2014/main" id="{B9E4CCDC-8FC5-C12A-9E58-C9318F3FF933}"/>
                    </a:ext>
                  </a:extLst>
                </p14:cNvPr>
                <p14:cNvContentPartPr/>
                <p14:nvPr/>
              </p14:nvContentPartPr>
              <p14:xfrm>
                <a:off x="1130280" y="3246340"/>
                <a:ext cx="686160" cy="79920"/>
              </p14:xfrm>
            </p:contentPart>
          </mc:Choice>
          <mc:Fallback>
            <p:pic>
              <p:nvPicPr>
                <p:cNvPr id="106" name="Ink 105">
                  <a:extLst>
                    <a:ext uri="{FF2B5EF4-FFF2-40B4-BE49-F238E27FC236}">
                      <a16:creationId xmlns:a16="http://schemas.microsoft.com/office/drawing/2014/main" id="{B9E4CCDC-8FC5-C12A-9E58-C9318F3FF933}"/>
                    </a:ext>
                  </a:extLst>
                </p:cNvPr>
                <p:cNvPicPr/>
                <p:nvPr/>
              </p:nvPicPr>
              <p:blipFill>
                <a:blip r:embed="rId187"/>
                <a:stretch>
                  <a:fillRect/>
                </a:stretch>
              </p:blipFill>
              <p:spPr>
                <a:xfrm>
                  <a:off x="1112640" y="3228340"/>
                  <a:ext cx="7218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07" name="Ink 106">
                  <a:extLst>
                    <a:ext uri="{FF2B5EF4-FFF2-40B4-BE49-F238E27FC236}">
                      <a16:creationId xmlns:a16="http://schemas.microsoft.com/office/drawing/2014/main" id="{3C30927A-7054-DCCE-0D1C-B7E213D1E8FF}"/>
                    </a:ext>
                  </a:extLst>
                </p14:cNvPr>
                <p14:cNvContentPartPr/>
                <p14:nvPr/>
              </p14:nvContentPartPr>
              <p14:xfrm>
                <a:off x="8653560" y="3751060"/>
                <a:ext cx="656280" cy="23760"/>
              </p14:xfrm>
            </p:contentPart>
          </mc:Choice>
          <mc:Fallback>
            <p:pic>
              <p:nvPicPr>
                <p:cNvPr id="107" name="Ink 106">
                  <a:extLst>
                    <a:ext uri="{FF2B5EF4-FFF2-40B4-BE49-F238E27FC236}">
                      <a16:creationId xmlns:a16="http://schemas.microsoft.com/office/drawing/2014/main" id="{3C30927A-7054-DCCE-0D1C-B7E213D1E8FF}"/>
                    </a:ext>
                  </a:extLst>
                </p:cNvPr>
                <p:cNvPicPr/>
                <p:nvPr/>
              </p:nvPicPr>
              <p:blipFill>
                <a:blip r:embed="rId189"/>
                <a:stretch>
                  <a:fillRect/>
                </a:stretch>
              </p:blipFill>
              <p:spPr>
                <a:xfrm>
                  <a:off x="8635560" y="3733420"/>
                  <a:ext cx="6919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09" name="Ink 108">
                  <a:extLst>
                    <a:ext uri="{FF2B5EF4-FFF2-40B4-BE49-F238E27FC236}">
                      <a16:creationId xmlns:a16="http://schemas.microsoft.com/office/drawing/2014/main" id="{B558E7C5-2C4D-AA15-093C-2F8808F5F713}"/>
                    </a:ext>
                  </a:extLst>
                </p14:cNvPr>
                <p14:cNvContentPartPr/>
                <p14:nvPr/>
              </p14:nvContentPartPr>
              <p14:xfrm>
                <a:off x="7951560" y="3781660"/>
                <a:ext cx="476280" cy="38880"/>
              </p14:xfrm>
            </p:contentPart>
          </mc:Choice>
          <mc:Fallback>
            <p:pic>
              <p:nvPicPr>
                <p:cNvPr id="109" name="Ink 108">
                  <a:extLst>
                    <a:ext uri="{FF2B5EF4-FFF2-40B4-BE49-F238E27FC236}">
                      <a16:creationId xmlns:a16="http://schemas.microsoft.com/office/drawing/2014/main" id="{B558E7C5-2C4D-AA15-093C-2F8808F5F713}"/>
                    </a:ext>
                  </a:extLst>
                </p:cNvPr>
                <p:cNvPicPr/>
                <p:nvPr/>
              </p:nvPicPr>
              <p:blipFill>
                <a:blip r:embed="rId191"/>
                <a:stretch>
                  <a:fillRect/>
                </a:stretch>
              </p:blipFill>
              <p:spPr>
                <a:xfrm>
                  <a:off x="7933920" y="3763660"/>
                  <a:ext cx="5119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1" name="Ink 110">
                  <a:extLst>
                    <a:ext uri="{FF2B5EF4-FFF2-40B4-BE49-F238E27FC236}">
                      <a16:creationId xmlns:a16="http://schemas.microsoft.com/office/drawing/2014/main" id="{BEB73A52-F854-53BA-70FE-3A2A7AE328AE}"/>
                    </a:ext>
                  </a:extLst>
                </p14:cNvPr>
                <p14:cNvContentPartPr/>
                <p14:nvPr/>
              </p14:nvContentPartPr>
              <p14:xfrm>
                <a:off x="6957600" y="3737380"/>
                <a:ext cx="349560" cy="31680"/>
              </p14:xfrm>
            </p:contentPart>
          </mc:Choice>
          <mc:Fallback>
            <p:pic>
              <p:nvPicPr>
                <p:cNvPr id="111" name="Ink 110">
                  <a:extLst>
                    <a:ext uri="{FF2B5EF4-FFF2-40B4-BE49-F238E27FC236}">
                      <a16:creationId xmlns:a16="http://schemas.microsoft.com/office/drawing/2014/main" id="{BEB73A52-F854-53BA-70FE-3A2A7AE328AE}"/>
                    </a:ext>
                  </a:extLst>
                </p:cNvPr>
                <p:cNvPicPr/>
                <p:nvPr/>
              </p:nvPicPr>
              <p:blipFill>
                <a:blip r:embed="rId193"/>
                <a:stretch>
                  <a:fillRect/>
                </a:stretch>
              </p:blipFill>
              <p:spPr>
                <a:xfrm>
                  <a:off x="6939600" y="3719380"/>
                  <a:ext cx="3852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2" name="Ink 111">
                  <a:extLst>
                    <a:ext uri="{FF2B5EF4-FFF2-40B4-BE49-F238E27FC236}">
                      <a16:creationId xmlns:a16="http://schemas.microsoft.com/office/drawing/2014/main" id="{3E5FF3D8-985A-7D62-5491-FCF24E874428}"/>
                    </a:ext>
                  </a:extLst>
                </p14:cNvPr>
                <p14:cNvContentPartPr/>
                <p14:nvPr/>
              </p14:nvContentPartPr>
              <p14:xfrm>
                <a:off x="4989840" y="3716140"/>
                <a:ext cx="1787760" cy="97200"/>
              </p14:xfrm>
            </p:contentPart>
          </mc:Choice>
          <mc:Fallback>
            <p:pic>
              <p:nvPicPr>
                <p:cNvPr id="112" name="Ink 111">
                  <a:extLst>
                    <a:ext uri="{FF2B5EF4-FFF2-40B4-BE49-F238E27FC236}">
                      <a16:creationId xmlns:a16="http://schemas.microsoft.com/office/drawing/2014/main" id="{3E5FF3D8-985A-7D62-5491-FCF24E874428}"/>
                    </a:ext>
                  </a:extLst>
                </p:cNvPr>
                <p:cNvPicPr/>
                <p:nvPr/>
              </p:nvPicPr>
              <p:blipFill>
                <a:blip r:embed="rId195"/>
                <a:stretch>
                  <a:fillRect/>
                </a:stretch>
              </p:blipFill>
              <p:spPr>
                <a:xfrm>
                  <a:off x="4971840" y="3698140"/>
                  <a:ext cx="18234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4" name="Ink 113">
                  <a:extLst>
                    <a:ext uri="{FF2B5EF4-FFF2-40B4-BE49-F238E27FC236}">
                      <a16:creationId xmlns:a16="http://schemas.microsoft.com/office/drawing/2014/main" id="{A2C6A781-5F70-113C-06AC-E518B91DD1F6}"/>
                    </a:ext>
                  </a:extLst>
                </p14:cNvPr>
                <p14:cNvContentPartPr/>
                <p14:nvPr/>
              </p14:nvContentPartPr>
              <p14:xfrm>
                <a:off x="3733080" y="3797140"/>
                <a:ext cx="1148760" cy="37080"/>
              </p14:xfrm>
            </p:contentPart>
          </mc:Choice>
          <mc:Fallback>
            <p:pic>
              <p:nvPicPr>
                <p:cNvPr id="114" name="Ink 113">
                  <a:extLst>
                    <a:ext uri="{FF2B5EF4-FFF2-40B4-BE49-F238E27FC236}">
                      <a16:creationId xmlns:a16="http://schemas.microsoft.com/office/drawing/2014/main" id="{A2C6A781-5F70-113C-06AC-E518B91DD1F6}"/>
                    </a:ext>
                  </a:extLst>
                </p:cNvPr>
                <p:cNvPicPr/>
                <p:nvPr/>
              </p:nvPicPr>
              <p:blipFill>
                <a:blip r:embed="rId197"/>
                <a:stretch>
                  <a:fillRect/>
                </a:stretch>
              </p:blipFill>
              <p:spPr>
                <a:xfrm>
                  <a:off x="3715440" y="3779500"/>
                  <a:ext cx="11844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5" name="Ink 114">
                  <a:extLst>
                    <a:ext uri="{FF2B5EF4-FFF2-40B4-BE49-F238E27FC236}">
                      <a16:creationId xmlns:a16="http://schemas.microsoft.com/office/drawing/2014/main" id="{ED26C232-AD8E-FB3D-04BB-2CFE6ACE39D2}"/>
                    </a:ext>
                  </a:extLst>
                </p14:cNvPr>
                <p14:cNvContentPartPr/>
                <p14:nvPr/>
              </p14:nvContentPartPr>
              <p14:xfrm>
                <a:off x="2554080" y="3792100"/>
                <a:ext cx="1037160" cy="73080"/>
              </p14:xfrm>
            </p:contentPart>
          </mc:Choice>
          <mc:Fallback>
            <p:pic>
              <p:nvPicPr>
                <p:cNvPr id="115" name="Ink 114">
                  <a:extLst>
                    <a:ext uri="{FF2B5EF4-FFF2-40B4-BE49-F238E27FC236}">
                      <a16:creationId xmlns:a16="http://schemas.microsoft.com/office/drawing/2014/main" id="{ED26C232-AD8E-FB3D-04BB-2CFE6ACE39D2}"/>
                    </a:ext>
                  </a:extLst>
                </p:cNvPr>
                <p:cNvPicPr/>
                <p:nvPr/>
              </p:nvPicPr>
              <p:blipFill>
                <a:blip r:embed="rId199"/>
                <a:stretch>
                  <a:fillRect/>
                </a:stretch>
              </p:blipFill>
              <p:spPr>
                <a:xfrm>
                  <a:off x="2536080" y="3774460"/>
                  <a:ext cx="10728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7" name="Ink 116">
                  <a:extLst>
                    <a:ext uri="{FF2B5EF4-FFF2-40B4-BE49-F238E27FC236}">
                      <a16:creationId xmlns:a16="http://schemas.microsoft.com/office/drawing/2014/main" id="{B7849013-A505-D264-3835-142583BD5146}"/>
                    </a:ext>
                  </a:extLst>
                </p14:cNvPr>
                <p14:cNvContentPartPr/>
                <p14:nvPr/>
              </p14:nvContentPartPr>
              <p14:xfrm>
                <a:off x="1541040" y="3821620"/>
                <a:ext cx="906480" cy="82080"/>
              </p14:xfrm>
            </p:contentPart>
          </mc:Choice>
          <mc:Fallback>
            <p:pic>
              <p:nvPicPr>
                <p:cNvPr id="117" name="Ink 116">
                  <a:extLst>
                    <a:ext uri="{FF2B5EF4-FFF2-40B4-BE49-F238E27FC236}">
                      <a16:creationId xmlns:a16="http://schemas.microsoft.com/office/drawing/2014/main" id="{B7849013-A505-D264-3835-142583BD5146}"/>
                    </a:ext>
                  </a:extLst>
                </p:cNvPr>
                <p:cNvPicPr/>
                <p:nvPr/>
              </p:nvPicPr>
              <p:blipFill>
                <a:blip r:embed="rId201"/>
                <a:stretch>
                  <a:fillRect/>
                </a:stretch>
              </p:blipFill>
              <p:spPr>
                <a:xfrm>
                  <a:off x="1523040" y="3803980"/>
                  <a:ext cx="9421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19" name="Ink 118">
                  <a:extLst>
                    <a:ext uri="{FF2B5EF4-FFF2-40B4-BE49-F238E27FC236}">
                      <a16:creationId xmlns:a16="http://schemas.microsoft.com/office/drawing/2014/main" id="{B2C3D2F9-DBB8-09A6-494B-7E77FC6C5142}"/>
                    </a:ext>
                  </a:extLst>
                </p14:cNvPr>
                <p14:cNvContentPartPr/>
                <p14:nvPr/>
              </p14:nvContentPartPr>
              <p14:xfrm>
                <a:off x="567600" y="3824140"/>
                <a:ext cx="903240" cy="42840"/>
              </p14:xfrm>
            </p:contentPart>
          </mc:Choice>
          <mc:Fallback>
            <p:pic>
              <p:nvPicPr>
                <p:cNvPr id="119" name="Ink 118">
                  <a:extLst>
                    <a:ext uri="{FF2B5EF4-FFF2-40B4-BE49-F238E27FC236}">
                      <a16:creationId xmlns:a16="http://schemas.microsoft.com/office/drawing/2014/main" id="{B2C3D2F9-DBB8-09A6-494B-7E77FC6C5142}"/>
                    </a:ext>
                  </a:extLst>
                </p:cNvPr>
                <p:cNvPicPr/>
                <p:nvPr/>
              </p:nvPicPr>
              <p:blipFill>
                <a:blip r:embed="rId203"/>
                <a:stretch>
                  <a:fillRect/>
                </a:stretch>
              </p:blipFill>
              <p:spPr>
                <a:xfrm>
                  <a:off x="549600" y="3806140"/>
                  <a:ext cx="9388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61" name="Ink 160">
                  <a:extLst>
                    <a:ext uri="{FF2B5EF4-FFF2-40B4-BE49-F238E27FC236}">
                      <a16:creationId xmlns:a16="http://schemas.microsoft.com/office/drawing/2014/main" id="{1BC43482-4A11-460F-6A11-2D16061302B3}"/>
                    </a:ext>
                  </a:extLst>
                </p14:cNvPr>
                <p14:cNvContentPartPr/>
                <p14:nvPr/>
              </p14:nvContentPartPr>
              <p14:xfrm>
                <a:off x="484080" y="3190180"/>
                <a:ext cx="1626120" cy="756360"/>
              </p14:xfrm>
            </p:contentPart>
          </mc:Choice>
          <mc:Fallback>
            <p:pic>
              <p:nvPicPr>
                <p:cNvPr id="161" name="Ink 160">
                  <a:extLst>
                    <a:ext uri="{FF2B5EF4-FFF2-40B4-BE49-F238E27FC236}">
                      <a16:creationId xmlns:a16="http://schemas.microsoft.com/office/drawing/2014/main" id="{1BC43482-4A11-460F-6A11-2D16061302B3}"/>
                    </a:ext>
                  </a:extLst>
                </p:cNvPr>
                <p:cNvPicPr/>
                <p:nvPr/>
              </p:nvPicPr>
              <p:blipFill>
                <a:blip r:embed="rId205"/>
                <a:stretch>
                  <a:fillRect/>
                </a:stretch>
              </p:blipFill>
              <p:spPr>
                <a:xfrm>
                  <a:off x="466080" y="3172540"/>
                  <a:ext cx="1661760" cy="7920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62" name="Ink 161">
                  <a:extLst>
                    <a:ext uri="{FF2B5EF4-FFF2-40B4-BE49-F238E27FC236}">
                      <a16:creationId xmlns:a16="http://schemas.microsoft.com/office/drawing/2014/main" id="{162696D9-D053-4D27-05C0-C7D15EAEE0F6}"/>
                    </a:ext>
                  </a:extLst>
                </p14:cNvPr>
                <p14:cNvContentPartPr/>
                <p14:nvPr/>
              </p14:nvContentPartPr>
              <p14:xfrm>
                <a:off x="9317040" y="4357300"/>
                <a:ext cx="27720" cy="30960"/>
              </p14:xfrm>
            </p:contentPart>
          </mc:Choice>
          <mc:Fallback>
            <p:pic>
              <p:nvPicPr>
                <p:cNvPr id="162" name="Ink 161">
                  <a:extLst>
                    <a:ext uri="{FF2B5EF4-FFF2-40B4-BE49-F238E27FC236}">
                      <a16:creationId xmlns:a16="http://schemas.microsoft.com/office/drawing/2014/main" id="{162696D9-D053-4D27-05C0-C7D15EAEE0F6}"/>
                    </a:ext>
                  </a:extLst>
                </p:cNvPr>
                <p:cNvPicPr/>
                <p:nvPr/>
              </p:nvPicPr>
              <p:blipFill>
                <a:blip r:embed="rId207"/>
                <a:stretch>
                  <a:fillRect/>
                </a:stretch>
              </p:blipFill>
              <p:spPr>
                <a:xfrm>
                  <a:off x="9299400" y="4339660"/>
                  <a:ext cx="633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63" name="Ink 162">
                  <a:extLst>
                    <a:ext uri="{FF2B5EF4-FFF2-40B4-BE49-F238E27FC236}">
                      <a16:creationId xmlns:a16="http://schemas.microsoft.com/office/drawing/2014/main" id="{CFFD5292-85F4-D2A6-EDCF-C6E57C29C8B5}"/>
                    </a:ext>
                  </a:extLst>
                </p14:cNvPr>
                <p14:cNvContentPartPr/>
                <p14:nvPr/>
              </p14:nvContentPartPr>
              <p14:xfrm>
                <a:off x="1985640" y="3729820"/>
                <a:ext cx="7464960" cy="659520"/>
              </p14:xfrm>
            </p:contentPart>
          </mc:Choice>
          <mc:Fallback>
            <p:pic>
              <p:nvPicPr>
                <p:cNvPr id="163" name="Ink 162">
                  <a:extLst>
                    <a:ext uri="{FF2B5EF4-FFF2-40B4-BE49-F238E27FC236}">
                      <a16:creationId xmlns:a16="http://schemas.microsoft.com/office/drawing/2014/main" id="{CFFD5292-85F4-D2A6-EDCF-C6E57C29C8B5}"/>
                    </a:ext>
                  </a:extLst>
                </p:cNvPr>
                <p:cNvPicPr/>
                <p:nvPr/>
              </p:nvPicPr>
              <p:blipFill>
                <a:blip r:embed="rId209"/>
                <a:stretch>
                  <a:fillRect/>
                </a:stretch>
              </p:blipFill>
              <p:spPr>
                <a:xfrm>
                  <a:off x="1967640" y="3711820"/>
                  <a:ext cx="7500600" cy="695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0">
            <p14:nvContentPartPr>
              <p14:cNvPr id="165" name="Ink 164">
                <a:extLst>
                  <a:ext uri="{FF2B5EF4-FFF2-40B4-BE49-F238E27FC236}">
                    <a16:creationId xmlns:a16="http://schemas.microsoft.com/office/drawing/2014/main" id="{1576471B-12BA-9825-76E4-B1D5D02D6A00}"/>
                  </a:ext>
                </a:extLst>
              </p14:cNvPr>
              <p14:cNvContentPartPr/>
              <p14:nvPr/>
            </p14:nvContentPartPr>
            <p14:xfrm>
              <a:off x="495600" y="3262900"/>
              <a:ext cx="1888560" cy="643320"/>
            </p14:xfrm>
          </p:contentPart>
        </mc:Choice>
        <mc:Fallback>
          <p:pic>
            <p:nvPicPr>
              <p:cNvPr id="165" name="Ink 164">
                <a:extLst>
                  <a:ext uri="{FF2B5EF4-FFF2-40B4-BE49-F238E27FC236}">
                    <a16:creationId xmlns:a16="http://schemas.microsoft.com/office/drawing/2014/main" id="{1576471B-12BA-9825-76E4-B1D5D02D6A00}"/>
                  </a:ext>
                </a:extLst>
              </p:cNvPr>
              <p:cNvPicPr/>
              <p:nvPr/>
            </p:nvPicPr>
            <p:blipFill>
              <a:blip r:embed="rId211"/>
              <a:stretch>
                <a:fillRect/>
              </a:stretch>
            </p:blipFill>
            <p:spPr>
              <a:xfrm>
                <a:off x="477600" y="3245260"/>
                <a:ext cx="1924200" cy="6789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66" name="Ink 165">
                <a:extLst>
                  <a:ext uri="{FF2B5EF4-FFF2-40B4-BE49-F238E27FC236}">
                    <a16:creationId xmlns:a16="http://schemas.microsoft.com/office/drawing/2014/main" id="{EAE75CA6-F11B-4AE3-E20D-7396F4CB8351}"/>
                  </a:ext>
                </a:extLst>
              </p14:cNvPr>
              <p14:cNvContentPartPr/>
              <p14:nvPr/>
            </p14:nvContentPartPr>
            <p14:xfrm>
              <a:off x="7971720" y="3725860"/>
              <a:ext cx="1494000" cy="595800"/>
            </p14:xfrm>
          </p:contentPart>
        </mc:Choice>
        <mc:Fallback>
          <p:pic>
            <p:nvPicPr>
              <p:cNvPr id="166" name="Ink 165">
                <a:extLst>
                  <a:ext uri="{FF2B5EF4-FFF2-40B4-BE49-F238E27FC236}">
                    <a16:creationId xmlns:a16="http://schemas.microsoft.com/office/drawing/2014/main" id="{EAE75CA6-F11B-4AE3-E20D-7396F4CB8351}"/>
                  </a:ext>
                </a:extLst>
              </p:cNvPr>
              <p:cNvPicPr/>
              <p:nvPr/>
            </p:nvPicPr>
            <p:blipFill>
              <a:blip r:embed="rId213"/>
              <a:stretch>
                <a:fillRect/>
              </a:stretch>
            </p:blipFill>
            <p:spPr>
              <a:xfrm>
                <a:off x="7953720" y="3707860"/>
                <a:ext cx="1529640" cy="6314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67" name="Ink 166">
                <a:extLst>
                  <a:ext uri="{FF2B5EF4-FFF2-40B4-BE49-F238E27FC236}">
                    <a16:creationId xmlns:a16="http://schemas.microsoft.com/office/drawing/2014/main" id="{DF2ADF14-E993-3AC8-FD1D-2787C7D982ED}"/>
                  </a:ext>
                </a:extLst>
              </p14:cNvPr>
              <p14:cNvContentPartPr/>
              <p14:nvPr/>
            </p14:nvContentPartPr>
            <p14:xfrm>
              <a:off x="6034920" y="3724060"/>
              <a:ext cx="2041200" cy="650520"/>
            </p14:xfrm>
          </p:contentPart>
        </mc:Choice>
        <mc:Fallback>
          <p:pic>
            <p:nvPicPr>
              <p:cNvPr id="167" name="Ink 166">
                <a:extLst>
                  <a:ext uri="{FF2B5EF4-FFF2-40B4-BE49-F238E27FC236}">
                    <a16:creationId xmlns:a16="http://schemas.microsoft.com/office/drawing/2014/main" id="{DF2ADF14-E993-3AC8-FD1D-2787C7D982ED}"/>
                  </a:ext>
                </a:extLst>
              </p:cNvPr>
              <p:cNvPicPr/>
              <p:nvPr/>
            </p:nvPicPr>
            <p:blipFill>
              <a:blip r:embed="rId215"/>
              <a:stretch>
                <a:fillRect/>
              </a:stretch>
            </p:blipFill>
            <p:spPr>
              <a:xfrm>
                <a:off x="6016920" y="3706060"/>
                <a:ext cx="2076840" cy="6861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68" name="Ink 167">
                <a:extLst>
                  <a:ext uri="{FF2B5EF4-FFF2-40B4-BE49-F238E27FC236}">
                    <a16:creationId xmlns:a16="http://schemas.microsoft.com/office/drawing/2014/main" id="{9AB6E545-900A-64E2-2A6D-3DCDAB36B7BC}"/>
                  </a:ext>
                </a:extLst>
              </p14:cNvPr>
              <p14:cNvContentPartPr/>
              <p14:nvPr/>
            </p14:nvContentPartPr>
            <p14:xfrm>
              <a:off x="947040" y="4243180"/>
              <a:ext cx="1392120" cy="645840"/>
            </p14:xfrm>
          </p:contentPart>
        </mc:Choice>
        <mc:Fallback>
          <p:pic>
            <p:nvPicPr>
              <p:cNvPr id="168" name="Ink 167">
                <a:extLst>
                  <a:ext uri="{FF2B5EF4-FFF2-40B4-BE49-F238E27FC236}">
                    <a16:creationId xmlns:a16="http://schemas.microsoft.com/office/drawing/2014/main" id="{9AB6E545-900A-64E2-2A6D-3DCDAB36B7BC}"/>
                  </a:ext>
                </a:extLst>
              </p:cNvPr>
              <p:cNvPicPr/>
              <p:nvPr/>
            </p:nvPicPr>
            <p:blipFill>
              <a:blip r:embed="rId217"/>
              <a:stretch>
                <a:fillRect/>
              </a:stretch>
            </p:blipFill>
            <p:spPr>
              <a:xfrm>
                <a:off x="929400" y="4225180"/>
                <a:ext cx="1427760" cy="6814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69" name="Ink 168">
                <a:extLst>
                  <a:ext uri="{FF2B5EF4-FFF2-40B4-BE49-F238E27FC236}">
                    <a16:creationId xmlns:a16="http://schemas.microsoft.com/office/drawing/2014/main" id="{42BA7B35-F194-FDF3-DC62-4CF00ED30EDC}"/>
                  </a:ext>
                </a:extLst>
              </p14:cNvPr>
              <p14:cNvContentPartPr/>
              <p14:nvPr/>
            </p14:nvContentPartPr>
            <p14:xfrm>
              <a:off x="7830240" y="4719100"/>
              <a:ext cx="1564200" cy="720360"/>
            </p14:xfrm>
          </p:contentPart>
        </mc:Choice>
        <mc:Fallback>
          <p:pic>
            <p:nvPicPr>
              <p:cNvPr id="169" name="Ink 168">
                <a:extLst>
                  <a:ext uri="{FF2B5EF4-FFF2-40B4-BE49-F238E27FC236}">
                    <a16:creationId xmlns:a16="http://schemas.microsoft.com/office/drawing/2014/main" id="{42BA7B35-F194-FDF3-DC62-4CF00ED30EDC}"/>
                  </a:ext>
                </a:extLst>
              </p:cNvPr>
              <p:cNvPicPr/>
              <p:nvPr/>
            </p:nvPicPr>
            <p:blipFill>
              <a:blip r:embed="rId219"/>
              <a:stretch>
                <a:fillRect/>
              </a:stretch>
            </p:blipFill>
            <p:spPr>
              <a:xfrm>
                <a:off x="7812240" y="4701460"/>
                <a:ext cx="1599840" cy="7560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70" name="Ink 169">
                <a:extLst>
                  <a:ext uri="{FF2B5EF4-FFF2-40B4-BE49-F238E27FC236}">
                    <a16:creationId xmlns:a16="http://schemas.microsoft.com/office/drawing/2014/main" id="{5CBC9551-77AC-58DD-B866-10CE6F9705AD}"/>
                  </a:ext>
                </a:extLst>
              </p14:cNvPr>
              <p14:cNvContentPartPr/>
              <p14:nvPr/>
            </p14:nvContentPartPr>
            <p14:xfrm>
              <a:off x="6018000" y="3778780"/>
              <a:ext cx="2026080" cy="542160"/>
            </p14:xfrm>
          </p:contentPart>
        </mc:Choice>
        <mc:Fallback>
          <p:pic>
            <p:nvPicPr>
              <p:cNvPr id="170" name="Ink 169">
                <a:extLst>
                  <a:ext uri="{FF2B5EF4-FFF2-40B4-BE49-F238E27FC236}">
                    <a16:creationId xmlns:a16="http://schemas.microsoft.com/office/drawing/2014/main" id="{5CBC9551-77AC-58DD-B866-10CE6F9705AD}"/>
                  </a:ext>
                </a:extLst>
              </p:cNvPr>
              <p:cNvPicPr/>
              <p:nvPr/>
            </p:nvPicPr>
            <p:blipFill>
              <a:blip r:embed="rId221"/>
              <a:stretch>
                <a:fillRect/>
              </a:stretch>
            </p:blipFill>
            <p:spPr>
              <a:xfrm>
                <a:off x="6000360" y="3760780"/>
                <a:ext cx="2061720" cy="577800"/>
              </a:xfrm>
              <a:prstGeom prst="rect">
                <a:avLst/>
              </a:prstGeom>
            </p:spPr>
          </p:pic>
        </mc:Fallback>
      </mc:AlternateContent>
    </p:spTree>
    <p:extLst>
      <p:ext uri="{BB962C8B-B14F-4D97-AF65-F5344CB8AC3E}">
        <p14:creationId xmlns:p14="http://schemas.microsoft.com/office/powerpoint/2010/main" val="4081184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218185F-6426-53AC-686B-D90FD39C9170}"/>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01FBD22-13DB-0E41-F0CE-32A9D234C624}"/>
              </a:ext>
            </a:extLst>
          </p:cNvPr>
          <p:cNvSpPr/>
          <p:nvPr/>
        </p:nvSpPr>
        <p:spPr>
          <a:xfrm>
            <a:off x="0" y="-1"/>
            <a:ext cx="9715500" cy="6458673"/>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42D2F23-BD8B-8030-DA50-986E8A893341}"/>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FB879679-1323-9608-189B-62F30B342AD3}"/>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03D49EDF-52AC-950A-24CE-97C65D7B211E}"/>
              </a:ext>
            </a:extLst>
          </p:cNvPr>
          <p:cNvSpPr txBox="1"/>
          <p:nvPr/>
        </p:nvSpPr>
        <p:spPr>
          <a:xfrm>
            <a:off x="349250" y="195624"/>
            <a:ext cx="9199864" cy="5909310"/>
          </a:xfrm>
          <a:prstGeom prst="rect">
            <a:avLst/>
          </a:prstGeom>
          <a:noFill/>
        </p:spPr>
        <p:txBody>
          <a:bodyPr wrap="square">
            <a:spAutoFit/>
          </a:bodyPr>
          <a:lstStyle/>
          <a:p>
            <a:pPr rtl="0">
              <a:spcBef>
                <a:spcPts val="0"/>
              </a:spcBef>
              <a:spcAft>
                <a:spcPts val="0"/>
              </a:spcAft>
            </a:pPr>
            <a:r>
              <a:rPr lang="en-US" sz="1800" b="1" i="0" u="none" strike="noStrike">
                <a:solidFill>
                  <a:srgbClr val="FFC000"/>
                </a:solidFill>
                <a:effectLst/>
                <a:latin typeface="Arial" panose="020B0604020202020204" pitchFamily="34" charset="0"/>
              </a:rPr>
              <a:t>Galatians 5:16–17  </a:t>
            </a:r>
            <a:endParaRPr lang="en-US" b="0">
              <a:solidFill>
                <a:srgbClr val="FFC000"/>
              </a:solidFill>
              <a:effectLst/>
            </a:endParaRPr>
          </a:p>
          <a:p>
            <a:pPr rtl="0">
              <a:spcBef>
                <a:spcPts val="0"/>
              </a:spcBef>
              <a:spcAft>
                <a:spcPts val="0"/>
              </a:spcAft>
            </a:pPr>
            <a:r>
              <a:rPr lang="en-US" sz="1800" b="0" i="0" u="none" strike="noStrike">
                <a:solidFill>
                  <a:srgbClr val="FFC000"/>
                </a:solidFill>
                <a:effectLst/>
                <a:latin typeface="Arial" panose="020B0604020202020204" pitchFamily="34" charset="0"/>
              </a:rPr>
              <a:t>5:16 But I say, walk by the Spirit, and you will not carry out the desire of the flesh. 5:17 For the flesh sets its desire against the Spirit, and the Spirit against the flesh; for these are in opposition to one another, so that you may not do the things that you please. (NASB, </a:t>
            </a:r>
            <a:r>
              <a:rPr lang="en-US" sz="1800" b="0" i="0" u="none" strike="noStrike">
                <a:solidFill>
                  <a:srgbClr val="00B0F0"/>
                </a:solidFill>
                <a:effectLst/>
                <a:latin typeface="Arial" panose="020B0604020202020204" pitchFamily="34" charset="0"/>
              </a:rPr>
              <a:t>16 </a:t>
            </a:r>
            <a:r>
              <a:rPr lang="el-GR" sz="1800" b="0" i="0" u="none" strike="noStrike">
                <a:solidFill>
                  <a:srgbClr val="00B0F0"/>
                </a:solidFill>
                <a:effectLst/>
                <a:latin typeface="Arial" panose="020B0604020202020204" pitchFamily="34" charset="0"/>
              </a:rPr>
              <a:t>Λέγω δέ,* πνεύματι περιπατεῖτε καὶ ἐπιθυμίαν σαρκὸς οὐ μὴ τελέσητε.* 17 ἡ γὰρ σὰρξ ἐπιθυμεῖ κατὰ τοῦ πνεύματος, τὸ δὲ πνεῦμα κατὰ τῆς σαρκός, ταῦτα ⸀γὰρ ἀλλήλοις ἀντίκειται, ἵνα μὴ ἃ ἐὰν θέλητε ταῦτα ποιῆτε.</a:t>
            </a:r>
            <a:r>
              <a:rPr lang="el-GR" sz="1800" b="0" i="0" u="none" strike="noStrike">
                <a:solidFill>
                  <a:srgbClr val="FFC000"/>
                </a:solidFill>
                <a:effectLst/>
                <a:latin typeface="Arial" panose="020B0604020202020204" pitchFamily="34" charset="0"/>
              </a:rPr>
              <a:t>)</a:t>
            </a:r>
            <a:endParaRPr lang="el-GR" b="0">
              <a:solidFill>
                <a:srgbClr val="FFC000"/>
              </a:solidFill>
              <a:effectLst/>
            </a:endParaRPr>
          </a:p>
          <a:p>
            <a:pPr rtl="0">
              <a:spcBef>
                <a:spcPts val="0"/>
              </a:spcBef>
              <a:spcAft>
                <a:spcPts val="0"/>
              </a:spcAft>
            </a:pPr>
            <a:br>
              <a:rPr lang="el-GR" b="0">
                <a:solidFill>
                  <a:srgbClr val="FFC000"/>
                </a:solidFill>
                <a:effectLst/>
              </a:rPr>
            </a:br>
            <a:r>
              <a:rPr lang="en-US" sz="1800" b="1" i="0" u="none" strike="noStrike">
                <a:solidFill>
                  <a:srgbClr val="FFC000"/>
                </a:solidFill>
                <a:effectLst/>
                <a:latin typeface="Arial" panose="020B0604020202020204" pitchFamily="34" charset="0"/>
              </a:rPr>
              <a:t>Romans 8:9  </a:t>
            </a:r>
            <a:endParaRPr lang="en-US" b="0">
              <a:solidFill>
                <a:srgbClr val="FFC000"/>
              </a:solidFill>
              <a:effectLst/>
            </a:endParaRPr>
          </a:p>
          <a:p>
            <a:pPr rtl="0">
              <a:spcBef>
                <a:spcPts val="0"/>
              </a:spcBef>
              <a:spcAft>
                <a:spcPts val="0"/>
              </a:spcAft>
            </a:pPr>
            <a:r>
              <a:rPr lang="en-US" sz="1800" b="0" i="0" u="none" strike="noStrike">
                <a:solidFill>
                  <a:srgbClr val="FFC000"/>
                </a:solidFill>
                <a:effectLst/>
                <a:latin typeface="Arial" panose="020B0604020202020204" pitchFamily="34" charset="0"/>
              </a:rPr>
              <a:t>8:9 However, you are not in the flesh but in the Spirit, if indeed the Spirit of God dwells in you. But if anyone does not have the Spirit of Christ, he does not belong to Him. (NASB, </a:t>
            </a:r>
            <a:r>
              <a:rPr lang="en-US" sz="1800" b="0" i="0" u="none" strike="noStrike">
                <a:solidFill>
                  <a:srgbClr val="00B0F0"/>
                </a:solidFill>
                <a:effectLst/>
                <a:latin typeface="Arial" panose="020B0604020202020204" pitchFamily="34" charset="0"/>
              </a:rPr>
              <a:t>9 </a:t>
            </a:r>
            <a:r>
              <a:rPr lang="el-GR" sz="1800" b="0" i="0" u="none" strike="noStrike">
                <a:solidFill>
                  <a:srgbClr val="00B0F0"/>
                </a:solidFill>
                <a:effectLst/>
                <a:latin typeface="Arial" panose="020B0604020202020204" pitchFamily="34" charset="0"/>
              </a:rPr>
              <a:t>Ὑμεῖς δὲ οὐκ ἐστὲ ἐν σαρκὶ ἀλλʼ ἐν πνεύματι, εἴπερ πνεῦμα θεοῦ οἰκεῖ ἐν ὑμῖν*. εἰ δέ τις πνεῦμα Χριστοῦ οὐκ ἔχει, οὗτος οὐκ ἔστιν αὐτοῦ*.</a:t>
            </a:r>
            <a:r>
              <a:rPr lang="el-GR" sz="1800" b="0" i="0" u="none" strike="noStrike">
                <a:solidFill>
                  <a:srgbClr val="FFC000"/>
                </a:solidFill>
                <a:effectLst/>
                <a:latin typeface="Arial" panose="020B0604020202020204" pitchFamily="34" charset="0"/>
              </a:rPr>
              <a:t>)</a:t>
            </a:r>
            <a:endParaRPr lang="el-GR" b="0">
              <a:solidFill>
                <a:srgbClr val="FFC000"/>
              </a:solidFill>
              <a:effectLst/>
            </a:endParaRPr>
          </a:p>
          <a:p>
            <a:pPr rtl="0">
              <a:spcBef>
                <a:spcPts val="0"/>
              </a:spcBef>
              <a:spcAft>
                <a:spcPts val="0"/>
              </a:spcAft>
            </a:pPr>
            <a:br>
              <a:rPr lang="el-GR" b="0">
                <a:solidFill>
                  <a:srgbClr val="FFC000"/>
                </a:solidFill>
                <a:effectLst/>
              </a:rPr>
            </a:br>
            <a:r>
              <a:rPr lang="el-GR" sz="1800" b="1" i="0" u="none" strike="noStrike">
                <a:solidFill>
                  <a:srgbClr val="FFC000"/>
                </a:solidFill>
                <a:effectLst/>
                <a:latin typeface="Arial" panose="020B0604020202020204" pitchFamily="34" charset="0"/>
              </a:rPr>
              <a:t>2 </a:t>
            </a:r>
            <a:r>
              <a:rPr lang="en-US" sz="1800" b="1" i="0" u="none" strike="noStrike">
                <a:solidFill>
                  <a:srgbClr val="FFC000"/>
                </a:solidFill>
                <a:effectLst/>
                <a:latin typeface="Arial" panose="020B0604020202020204" pitchFamily="34" charset="0"/>
              </a:rPr>
              <a:t>Corinthians 3:17–18  </a:t>
            </a:r>
            <a:endParaRPr lang="en-US" b="0">
              <a:solidFill>
                <a:srgbClr val="FFC000"/>
              </a:solidFill>
              <a:effectLst/>
            </a:endParaRPr>
          </a:p>
          <a:p>
            <a:pPr rtl="0">
              <a:spcBef>
                <a:spcPts val="0"/>
              </a:spcBef>
              <a:spcAft>
                <a:spcPts val="0"/>
              </a:spcAft>
            </a:pPr>
            <a:r>
              <a:rPr lang="en-US" sz="1800" b="0" i="0" u="none" strike="noStrike">
                <a:solidFill>
                  <a:srgbClr val="FFC000"/>
                </a:solidFill>
                <a:effectLst/>
                <a:latin typeface="Arial" panose="020B0604020202020204" pitchFamily="34" charset="0"/>
              </a:rPr>
              <a:t>3:17 Now the Lord is the Spirit, and where the Spirit of the Lord is, there is liberty. 3:18 But we all, with unveiled face, beholding as in a mirror the glory of the Lord, are being transformed into the same image from glory to glory, just as from the Lord, the Spirit. (NASB, </a:t>
            </a:r>
            <a:r>
              <a:rPr lang="en-US" sz="1800" b="0" i="0" u="none" strike="noStrike">
                <a:solidFill>
                  <a:srgbClr val="00B0F0"/>
                </a:solidFill>
                <a:effectLst/>
                <a:latin typeface="Arial" panose="020B0604020202020204" pitchFamily="34" charset="0"/>
              </a:rPr>
              <a:t>17 </a:t>
            </a:r>
            <a:r>
              <a:rPr lang="el-GR" sz="1800" b="0" i="0" u="none" strike="noStrike">
                <a:solidFill>
                  <a:srgbClr val="00B0F0"/>
                </a:solidFill>
                <a:effectLst/>
                <a:latin typeface="Arial" panose="020B0604020202020204" pitchFamily="34" charset="0"/>
              </a:rPr>
              <a:t>ὁ δὲ κύριος τὸ πνεῦμά ἐστιν· οὗ δὲ τὸ πνεῦμα ⸀κυρίου, ⸆ ἐλευθερία*. 18 ἡμεῖς δὲ °πάντες ἀνακεκαλυμμένῳ προσώπῳ τὴν δόξαν κυρίου ⸀κατοπτριζόμενοι τὴν αὐτὴν εἰκόνα ⸁μεταμορφούμεθα ἀπὸ δόξης εἰς δόξαν ⸀1καθάπερ ἀπὸ κυρίου πνεύματος*.</a:t>
            </a:r>
            <a:r>
              <a:rPr lang="el-GR" sz="1800" b="0" i="0" u="none" strike="noStrike">
                <a:solidFill>
                  <a:srgbClr val="FFC000"/>
                </a:solidFill>
                <a:effectLst/>
                <a:latin typeface="Arial" panose="020B0604020202020204" pitchFamily="34" charset="0"/>
              </a:rPr>
              <a:t>)</a:t>
            </a:r>
            <a:endParaRPr lang="el-GR" b="0">
              <a:solidFill>
                <a:srgbClr val="FFC000"/>
              </a:solidFill>
              <a:effectLst/>
            </a:endParaRPr>
          </a:p>
        </p:txBody>
      </p:sp>
    </p:spTree>
    <p:extLst>
      <p:ext uri="{BB962C8B-B14F-4D97-AF65-F5344CB8AC3E}">
        <p14:creationId xmlns:p14="http://schemas.microsoft.com/office/powerpoint/2010/main" val="807556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3AE4594-DA19-430B-272D-3C92816AC3AD}"/>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538DAA2-DEED-F34C-2705-A906398ECD01}"/>
              </a:ext>
            </a:extLst>
          </p:cNvPr>
          <p:cNvSpPr/>
          <p:nvPr/>
        </p:nvSpPr>
        <p:spPr>
          <a:xfrm>
            <a:off x="0" y="-1"/>
            <a:ext cx="9715500" cy="6458673"/>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C8BBF71-5933-9EBD-03CA-9FE9C5139263}"/>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49A60C6A-079F-FABB-0F1A-C2A99BEAE474}"/>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E18604F2-3063-C366-D00F-B8F38D58733B}"/>
              </a:ext>
            </a:extLst>
          </p:cNvPr>
          <p:cNvSpPr txBox="1"/>
          <p:nvPr/>
        </p:nvSpPr>
        <p:spPr>
          <a:xfrm>
            <a:off x="431438" y="370319"/>
            <a:ext cx="8852623" cy="5386090"/>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Targum Jonathan son of Uziel Isaiah 54:6-11</a:t>
            </a:r>
          </a:p>
          <a:p>
            <a:pPr rtl="0">
              <a:spcBef>
                <a:spcPts val="0"/>
              </a:spcBef>
              <a:spcAft>
                <a:spcPts val="0"/>
              </a:spcAft>
            </a:pPr>
            <a:r>
              <a:rPr lang="en-US" sz="2000" i="0" u="none" strike="noStrike">
                <a:solidFill>
                  <a:srgbClr val="FFC000"/>
                </a:solidFill>
                <a:effectLst/>
                <a:latin typeface="Arial" panose="020B0604020202020204" pitchFamily="34" charset="0"/>
              </a:rPr>
              <a:t>54:6 For as a woman forsaken, and afflicted in spirit, the Shekinah, the Lord, met thee, like a woman of youth which was forsaken, saith thy God. 54:7 In a little anger have I forsaken thee; but with great mercies will I bring together thy captivity. 54:8 For a little moment I removed the presence of my Shekinah, yea, for a short time from thee, but with everlasting kindness, which shall not cease, will I have mercy on thee, saith the Lord thy Redeemer. </a:t>
            </a:r>
            <a:r>
              <a:rPr lang="en-US" sz="2000" i="0" u="none" strike="noStrike">
                <a:solidFill>
                  <a:srgbClr val="92D050"/>
                </a:solidFill>
                <a:effectLst/>
                <a:latin typeface="Arial" panose="020B0604020202020204" pitchFamily="34" charset="0"/>
              </a:rPr>
              <a:t>54:9 This shall be before me as the days of Noah, when I swore by my WORD, that the waters of the deluge, which were in the days of Noah, shall no more pass over the earth; thus I swear by my WORD, that my anger shall not be hurled upon thee, neither will I reprove thee. 54:10 For the mountains shall depart, and the hills shall be rent; but my kindness shall not depart from thee, O Jerusalem, neither shall the covenant of my peace be removed, saith the Lord, that will have mercy on thee. 54:11 O distressed city that receiveth affliction, concerning her the nations say, She shall not be comforted: behold, I lay the stones of thy pavement with Mosaic, and thy foundations with costly stones. (TgJ)</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323B5341-A04C-222E-03F4-7A79C02E95EB}"/>
                  </a:ext>
                </a:extLst>
              </p14:cNvPr>
              <p14:cNvContentPartPr/>
              <p14:nvPr/>
            </p14:nvContentPartPr>
            <p14:xfrm>
              <a:off x="7106280" y="1758820"/>
              <a:ext cx="55800" cy="4320"/>
            </p14:xfrm>
          </p:contentPart>
        </mc:Choice>
        <mc:Fallback>
          <p:pic>
            <p:nvPicPr>
              <p:cNvPr id="3" name="Ink 2">
                <a:extLst>
                  <a:ext uri="{FF2B5EF4-FFF2-40B4-BE49-F238E27FC236}">
                    <a16:creationId xmlns:a16="http://schemas.microsoft.com/office/drawing/2014/main" id="{323B5341-A04C-222E-03F4-7A79C02E95EB}"/>
                  </a:ext>
                </a:extLst>
              </p:cNvPr>
              <p:cNvPicPr/>
              <p:nvPr/>
            </p:nvPicPr>
            <p:blipFill>
              <a:blip r:embed="rId5"/>
              <a:stretch>
                <a:fillRect/>
              </a:stretch>
            </p:blipFill>
            <p:spPr>
              <a:xfrm>
                <a:off x="7088640" y="1740820"/>
                <a:ext cx="914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D063C8E-6F22-58C0-E97D-375CF9C94BBF}"/>
                  </a:ext>
                </a:extLst>
              </p14:cNvPr>
              <p14:cNvContentPartPr/>
              <p14:nvPr/>
            </p14:nvContentPartPr>
            <p14:xfrm>
              <a:off x="6271800" y="2270740"/>
              <a:ext cx="2064960" cy="126720"/>
            </p14:xfrm>
          </p:contentPart>
        </mc:Choice>
        <mc:Fallback>
          <p:pic>
            <p:nvPicPr>
              <p:cNvPr id="4" name="Ink 3">
                <a:extLst>
                  <a:ext uri="{FF2B5EF4-FFF2-40B4-BE49-F238E27FC236}">
                    <a16:creationId xmlns:a16="http://schemas.microsoft.com/office/drawing/2014/main" id="{ED063C8E-6F22-58C0-E97D-375CF9C94BBF}"/>
                  </a:ext>
                </a:extLst>
              </p:cNvPr>
              <p:cNvPicPr/>
              <p:nvPr/>
            </p:nvPicPr>
            <p:blipFill>
              <a:blip r:embed="rId7"/>
              <a:stretch>
                <a:fillRect/>
              </a:stretch>
            </p:blipFill>
            <p:spPr>
              <a:xfrm>
                <a:off x="6253800" y="2252740"/>
                <a:ext cx="2100600" cy="162360"/>
              </a:xfrm>
              <a:prstGeom prst="rect">
                <a:avLst/>
              </a:prstGeom>
            </p:spPr>
          </p:pic>
        </mc:Fallback>
      </mc:AlternateContent>
      <p:grpSp>
        <p:nvGrpSpPr>
          <p:cNvPr id="10" name="Group 9">
            <a:extLst>
              <a:ext uri="{FF2B5EF4-FFF2-40B4-BE49-F238E27FC236}">
                <a16:creationId xmlns:a16="http://schemas.microsoft.com/office/drawing/2014/main" id="{5B6BBC79-B233-EC74-C5DE-B259E21E2842}"/>
              </a:ext>
            </a:extLst>
          </p:cNvPr>
          <p:cNvGrpSpPr/>
          <p:nvPr/>
        </p:nvGrpSpPr>
        <p:grpSpPr>
          <a:xfrm>
            <a:off x="1248000" y="3230140"/>
            <a:ext cx="761040" cy="89640"/>
            <a:chOff x="1248000" y="3230140"/>
            <a:chExt cx="761040" cy="8964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96E1272B-5331-7962-0BEA-D13BF2E73297}"/>
                    </a:ext>
                  </a:extLst>
                </p14:cNvPr>
                <p14:cNvContentPartPr/>
                <p14:nvPr/>
              </p14:nvContentPartPr>
              <p14:xfrm>
                <a:off x="1864320" y="3308620"/>
                <a:ext cx="59760" cy="11160"/>
              </p14:xfrm>
            </p:contentPart>
          </mc:Choice>
          <mc:Fallback>
            <p:pic>
              <p:nvPicPr>
                <p:cNvPr id="7" name="Ink 6">
                  <a:extLst>
                    <a:ext uri="{FF2B5EF4-FFF2-40B4-BE49-F238E27FC236}">
                      <a16:creationId xmlns:a16="http://schemas.microsoft.com/office/drawing/2014/main" id="{96E1272B-5331-7962-0BEA-D13BF2E73297}"/>
                    </a:ext>
                  </a:extLst>
                </p:cNvPr>
                <p:cNvPicPr/>
                <p:nvPr/>
              </p:nvPicPr>
              <p:blipFill>
                <a:blip r:embed="rId9"/>
                <a:stretch>
                  <a:fillRect/>
                </a:stretch>
              </p:blipFill>
              <p:spPr>
                <a:xfrm>
                  <a:off x="1846320" y="3290620"/>
                  <a:ext cx="954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02AFB5A8-EBB7-E6D6-D08E-7465F25786A4}"/>
                    </a:ext>
                  </a:extLst>
                </p14:cNvPr>
                <p14:cNvContentPartPr/>
                <p14:nvPr/>
              </p14:nvContentPartPr>
              <p14:xfrm>
                <a:off x="1248000" y="3230140"/>
                <a:ext cx="761040" cy="30600"/>
              </p14:xfrm>
            </p:contentPart>
          </mc:Choice>
          <mc:Fallback>
            <p:pic>
              <p:nvPicPr>
                <p:cNvPr id="9" name="Ink 8">
                  <a:extLst>
                    <a:ext uri="{FF2B5EF4-FFF2-40B4-BE49-F238E27FC236}">
                      <a16:creationId xmlns:a16="http://schemas.microsoft.com/office/drawing/2014/main" id="{02AFB5A8-EBB7-E6D6-D08E-7465F25786A4}"/>
                    </a:ext>
                  </a:extLst>
                </p:cNvPr>
                <p:cNvPicPr/>
                <p:nvPr/>
              </p:nvPicPr>
              <p:blipFill>
                <a:blip r:embed="rId11"/>
                <a:stretch>
                  <a:fillRect/>
                </a:stretch>
              </p:blipFill>
              <p:spPr>
                <a:xfrm>
                  <a:off x="1230000" y="3212500"/>
                  <a:ext cx="796680" cy="66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6DB5E8CA-5DED-0875-A45E-9659881561F3}"/>
                  </a:ext>
                </a:extLst>
              </p14:cNvPr>
              <p14:cNvContentPartPr/>
              <p14:nvPr/>
            </p14:nvContentPartPr>
            <p14:xfrm>
              <a:off x="6613800" y="3531460"/>
              <a:ext cx="747000" cy="33120"/>
            </p14:xfrm>
          </p:contentPart>
        </mc:Choice>
        <mc:Fallback>
          <p:pic>
            <p:nvPicPr>
              <p:cNvPr id="11" name="Ink 10">
                <a:extLst>
                  <a:ext uri="{FF2B5EF4-FFF2-40B4-BE49-F238E27FC236}">
                    <a16:creationId xmlns:a16="http://schemas.microsoft.com/office/drawing/2014/main" id="{6DB5E8CA-5DED-0875-A45E-9659881561F3}"/>
                  </a:ext>
                </a:extLst>
              </p:cNvPr>
              <p:cNvPicPr/>
              <p:nvPr/>
            </p:nvPicPr>
            <p:blipFill>
              <a:blip r:embed="rId13"/>
              <a:stretch>
                <a:fillRect/>
              </a:stretch>
            </p:blipFill>
            <p:spPr>
              <a:xfrm>
                <a:off x="6595800" y="3513460"/>
                <a:ext cx="7826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061A0D6A-A1DA-14CE-4CDA-B5AF4CB23A20}"/>
                  </a:ext>
                </a:extLst>
              </p14:cNvPr>
              <p14:cNvContentPartPr/>
              <p14:nvPr/>
            </p14:nvContentPartPr>
            <p14:xfrm>
              <a:off x="1755240" y="4195300"/>
              <a:ext cx="33840" cy="12960"/>
            </p14:xfrm>
          </p:contentPart>
        </mc:Choice>
        <mc:Fallback>
          <p:pic>
            <p:nvPicPr>
              <p:cNvPr id="12" name="Ink 11">
                <a:extLst>
                  <a:ext uri="{FF2B5EF4-FFF2-40B4-BE49-F238E27FC236}">
                    <a16:creationId xmlns:a16="http://schemas.microsoft.com/office/drawing/2014/main" id="{061A0D6A-A1DA-14CE-4CDA-B5AF4CB23A20}"/>
                  </a:ext>
                </a:extLst>
              </p:cNvPr>
              <p:cNvPicPr/>
              <p:nvPr/>
            </p:nvPicPr>
            <p:blipFill>
              <a:blip r:embed="rId15"/>
              <a:stretch>
                <a:fillRect/>
              </a:stretch>
            </p:blipFill>
            <p:spPr>
              <a:xfrm>
                <a:off x="1737600" y="4177300"/>
                <a:ext cx="694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A2783B43-1151-A8C0-DB1C-0C5CD72B6FD1}"/>
                  </a:ext>
                </a:extLst>
              </p14:cNvPr>
              <p14:cNvContentPartPr/>
              <p14:nvPr/>
            </p14:nvContentPartPr>
            <p14:xfrm>
              <a:off x="2490360" y="4086220"/>
              <a:ext cx="3543840" cy="111960"/>
            </p14:xfrm>
          </p:contentPart>
        </mc:Choice>
        <mc:Fallback>
          <p:pic>
            <p:nvPicPr>
              <p:cNvPr id="13" name="Ink 12">
                <a:extLst>
                  <a:ext uri="{FF2B5EF4-FFF2-40B4-BE49-F238E27FC236}">
                    <a16:creationId xmlns:a16="http://schemas.microsoft.com/office/drawing/2014/main" id="{A2783B43-1151-A8C0-DB1C-0C5CD72B6FD1}"/>
                  </a:ext>
                </a:extLst>
              </p:cNvPr>
              <p:cNvPicPr/>
              <p:nvPr/>
            </p:nvPicPr>
            <p:blipFill>
              <a:blip r:embed="rId17"/>
              <a:stretch>
                <a:fillRect/>
              </a:stretch>
            </p:blipFill>
            <p:spPr>
              <a:xfrm>
                <a:off x="2472720" y="4068580"/>
                <a:ext cx="3579480" cy="147600"/>
              </a:xfrm>
              <a:prstGeom prst="rect">
                <a:avLst/>
              </a:prstGeom>
            </p:spPr>
          </p:pic>
        </mc:Fallback>
      </mc:AlternateContent>
    </p:spTree>
    <p:extLst>
      <p:ext uri="{BB962C8B-B14F-4D97-AF65-F5344CB8AC3E}">
        <p14:creationId xmlns:p14="http://schemas.microsoft.com/office/powerpoint/2010/main" val="3069170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22459</TotalTime>
  <Words>2294</Words>
  <Application>Microsoft Office PowerPoint</Application>
  <PresentationFormat>Widescreen</PresentationFormat>
  <Paragraphs>104</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139</cp:revision>
  <dcterms:created xsi:type="dcterms:W3CDTF">2021-02-18T19:11:41Z</dcterms:created>
  <dcterms:modified xsi:type="dcterms:W3CDTF">2024-10-22T01:22:30Z</dcterms:modified>
</cp:coreProperties>
</file>