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5.xml" ContentType="application/vnd.openxmlformats-officedocument.presentationml.notesSlide+xml"/>
  <Override PartName="/ppt/ink/ink14.xml" ContentType="application/inkml+xml"/>
  <Override PartName="/ppt/ink/ink1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notesSlides/notesSlide8.xml" ContentType="application/vnd.openxmlformats-officedocument.presentationml.notesSlide+xml"/>
  <Override PartName="/ppt/ink/ink102.xml" ContentType="application/inkml+xml"/>
  <Override PartName="/ppt/ink/ink103.xml" ContentType="application/inkml+xml"/>
  <Override PartName="/ppt/ink/ink104.xml" ContentType="application/inkml+xml"/>
  <Override PartName="/ppt/notesSlides/notesSlide9.xml" ContentType="application/vnd.openxmlformats-officedocument.presentationml.notesSlide+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notesSlides/notesSlide10.xml" ContentType="application/vnd.openxmlformats-officedocument.presentationml.notesSlide+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notesSlides/notesSlide13.xml" ContentType="application/vnd.openxmlformats-officedocument.presentationml.notesSlide+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14.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notesSlides/notesSlide15.xml" ContentType="application/vnd.openxmlformats-officedocument.presentationml.notesSlide+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notesSlides/notesSlide16.xml" ContentType="application/vnd.openxmlformats-officedocument.presentationml.notesSlide+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1" r:id="rId2"/>
    <p:sldId id="265" r:id="rId3"/>
    <p:sldId id="268" r:id="rId4"/>
    <p:sldId id="283" r:id="rId5"/>
    <p:sldId id="284" r:id="rId6"/>
    <p:sldId id="272" r:id="rId7"/>
    <p:sldId id="282" r:id="rId8"/>
    <p:sldId id="285" r:id="rId9"/>
    <p:sldId id="286" r:id="rId10"/>
    <p:sldId id="287" r:id="rId11"/>
    <p:sldId id="271" r:id="rId12"/>
    <p:sldId id="288" r:id="rId13"/>
    <p:sldId id="289" r:id="rId14"/>
    <p:sldId id="290" r:id="rId15"/>
    <p:sldId id="291" r:id="rId16"/>
    <p:sldId id="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A43AEF-1079-44DC-9316-023DFADD84FF}" v="3" dt="2024-10-17T00:58:14.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3" d="100"/>
          <a:sy n="83" d="100"/>
        </p:scale>
        <p:origin x="79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91A43AEF-1079-44DC-9316-023DFADD84FF}"/>
    <pc:docChg chg="custSel modSld">
      <pc:chgData name="Duane Miller" userId="086b8d4e5ca37aec" providerId="LiveId" clId="{91A43AEF-1079-44DC-9316-023DFADD84FF}" dt="2024-10-17T01:00:45.671" v="170" actId="6549"/>
      <pc:docMkLst>
        <pc:docMk/>
      </pc:docMkLst>
      <pc:sldChg chg="setBg">
        <pc:chgData name="Duane Miller" userId="086b8d4e5ca37aec" providerId="LiveId" clId="{91A43AEF-1079-44DC-9316-023DFADD84FF}" dt="2024-10-17T00:58:14.305" v="2"/>
        <pc:sldMkLst>
          <pc:docMk/>
          <pc:sldMk cId="2832398454" sldId="265"/>
        </pc:sldMkLst>
      </pc:sldChg>
      <pc:sldChg chg="modSp mod setBg">
        <pc:chgData name="Duane Miller" userId="086b8d4e5ca37aec" providerId="LiveId" clId="{91A43AEF-1079-44DC-9316-023DFADD84FF}" dt="2024-10-17T00:58:21.198" v="12" actId="207"/>
        <pc:sldMkLst>
          <pc:docMk/>
          <pc:sldMk cId="2153912712" sldId="268"/>
        </pc:sldMkLst>
        <pc:spChg chg="mod">
          <ac:chgData name="Duane Miller" userId="086b8d4e5ca37aec" providerId="LiveId" clId="{91A43AEF-1079-44DC-9316-023DFADD84FF}" dt="2024-10-17T00:58:21.198" v="12" actId="207"/>
          <ac:spMkLst>
            <pc:docMk/>
            <pc:sldMk cId="2153912712" sldId="268"/>
            <ac:spMk id="7" creationId="{4426F626-7A1A-43A8-B380-D11D76D34155}"/>
          </ac:spMkLst>
        </pc:spChg>
      </pc:sldChg>
      <pc:sldChg chg="modSp mod setBg">
        <pc:chgData name="Duane Miller" userId="086b8d4e5ca37aec" providerId="LiveId" clId="{91A43AEF-1079-44DC-9316-023DFADD84FF}" dt="2024-10-17T00:59:21.162" v="110" actId="207"/>
        <pc:sldMkLst>
          <pc:docMk/>
          <pc:sldMk cId="1512310284" sldId="271"/>
        </pc:sldMkLst>
        <pc:spChg chg="mod">
          <ac:chgData name="Duane Miller" userId="086b8d4e5ca37aec" providerId="LiveId" clId="{91A43AEF-1079-44DC-9316-023DFADD84FF}" dt="2024-10-17T00:59:21.162" v="110" actId="207"/>
          <ac:spMkLst>
            <pc:docMk/>
            <pc:sldMk cId="1512310284" sldId="271"/>
            <ac:spMk id="7" creationId="{4426F626-7A1A-43A8-B380-D11D76D34155}"/>
          </ac:spMkLst>
        </pc:spChg>
      </pc:sldChg>
      <pc:sldChg chg="modSp mod setBg">
        <pc:chgData name="Duane Miller" userId="086b8d4e5ca37aec" providerId="LiveId" clId="{91A43AEF-1079-44DC-9316-023DFADD84FF}" dt="2024-10-17T00:58:41.847" v="49" actId="207"/>
        <pc:sldMkLst>
          <pc:docMk/>
          <pc:sldMk cId="2799131102" sldId="272"/>
        </pc:sldMkLst>
        <pc:spChg chg="mod">
          <ac:chgData name="Duane Miller" userId="086b8d4e5ca37aec" providerId="LiveId" clId="{91A43AEF-1079-44DC-9316-023DFADD84FF}" dt="2024-10-17T00:58:41.847" v="49" actId="207"/>
          <ac:spMkLst>
            <pc:docMk/>
            <pc:sldMk cId="2799131102" sldId="272"/>
            <ac:spMk id="7" creationId="{4426F626-7A1A-43A8-B380-D11D76D34155}"/>
          </ac:spMkLst>
        </pc:spChg>
      </pc:sldChg>
      <pc:sldChg chg="modSp mod setBg modNotesTx">
        <pc:chgData name="Duane Miller" userId="086b8d4e5ca37aec" providerId="LiveId" clId="{91A43AEF-1079-44DC-9316-023DFADD84FF}" dt="2024-10-17T01:00:42.081" v="169" actId="6549"/>
        <pc:sldMkLst>
          <pc:docMk/>
          <pc:sldMk cId="4081184703" sldId="282"/>
        </pc:sldMkLst>
        <pc:spChg chg="mod">
          <ac:chgData name="Duane Miller" userId="086b8d4e5ca37aec" providerId="LiveId" clId="{91A43AEF-1079-44DC-9316-023DFADD84FF}" dt="2024-10-17T00:58:49.422" v="62" actId="207"/>
          <ac:spMkLst>
            <pc:docMk/>
            <pc:sldMk cId="4081184703" sldId="282"/>
            <ac:spMk id="6" creationId="{B2FD387F-92CC-4779-81C3-06BBC90B104F}"/>
          </ac:spMkLst>
        </pc:spChg>
      </pc:sldChg>
      <pc:sldChg chg="modSp mod setBg">
        <pc:chgData name="Duane Miller" userId="086b8d4e5ca37aec" providerId="LiveId" clId="{91A43AEF-1079-44DC-9316-023DFADD84FF}" dt="2024-10-17T00:58:28.328" v="28" actId="207"/>
        <pc:sldMkLst>
          <pc:docMk/>
          <pc:sldMk cId="2131238928" sldId="283"/>
        </pc:sldMkLst>
        <pc:spChg chg="mod">
          <ac:chgData name="Duane Miller" userId="086b8d4e5ca37aec" providerId="LiveId" clId="{91A43AEF-1079-44DC-9316-023DFADD84FF}" dt="2024-10-17T00:58:28.328" v="28" actId="207"/>
          <ac:spMkLst>
            <pc:docMk/>
            <pc:sldMk cId="2131238928" sldId="283"/>
            <ac:spMk id="6" creationId="{AB1C873C-05A2-FE69-02B3-2DFC314DCC35}"/>
          </ac:spMkLst>
        </pc:spChg>
      </pc:sldChg>
      <pc:sldChg chg="modSp mod setBg">
        <pc:chgData name="Duane Miller" userId="086b8d4e5ca37aec" providerId="LiveId" clId="{91A43AEF-1079-44DC-9316-023DFADD84FF}" dt="2024-10-17T00:58:34.439" v="39" actId="207"/>
        <pc:sldMkLst>
          <pc:docMk/>
          <pc:sldMk cId="750600504" sldId="284"/>
        </pc:sldMkLst>
        <pc:spChg chg="mod">
          <ac:chgData name="Duane Miller" userId="086b8d4e5ca37aec" providerId="LiveId" clId="{91A43AEF-1079-44DC-9316-023DFADD84FF}" dt="2024-10-17T00:58:34.439" v="39" actId="207"/>
          <ac:spMkLst>
            <pc:docMk/>
            <pc:sldMk cId="750600504" sldId="284"/>
            <ac:spMk id="6" creationId="{340AB363-5B77-3413-328E-14A3D2F8CEF6}"/>
          </ac:spMkLst>
        </pc:spChg>
      </pc:sldChg>
      <pc:sldChg chg="modSp mod setBg modNotesTx">
        <pc:chgData name="Duane Miller" userId="086b8d4e5ca37aec" providerId="LiveId" clId="{91A43AEF-1079-44DC-9316-023DFADD84FF}" dt="2024-10-17T01:00:45.671" v="170" actId="6549"/>
        <pc:sldMkLst>
          <pc:docMk/>
          <pc:sldMk cId="1337163998" sldId="285"/>
        </pc:sldMkLst>
        <pc:spChg chg="mod">
          <ac:chgData name="Duane Miller" userId="086b8d4e5ca37aec" providerId="LiveId" clId="{91A43AEF-1079-44DC-9316-023DFADD84FF}" dt="2024-10-17T00:58:56.560" v="79" actId="207"/>
          <ac:spMkLst>
            <pc:docMk/>
            <pc:sldMk cId="1337163998" sldId="285"/>
            <ac:spMk id="6" creationId="{60EAD2EB-7559-56E0-1882-B0049E67E858}"/>
          </ac:spMkLst>
        </pc:spChg>
      </pc:sldChg>
      <pc:sldChg chg="modSp mod setBg">
        <pc:chgData name="Duane Miller" userId="086b8d4e5ca37aec" providerId="LiveId" clId="{91A43AEF-1079-44DC-9316-023DFADD84FF}" dt="2024-10-17T00:59:05.226" v="89" actId="207"/>
        <pc:sldMkLst>
          <pc:docMk/>
          <pc:sldMk cId="2618178496" sldId="286"/>
        </pc:sldMkLst>
        <pc:spChg chg="mod">
          <ac:chgData name="Duane Miller" userId="086b8d4e5ca37aec" providerId="LiveId" clId="{91A43AEF-1079-44DC-9316-023DFADD84FF}" dt="2024-10-17T00:59:05.226" v="89" actId="207"/>
          <ac:spMkLst>
            <pc:docMk/>
            <pc:sldMk cId="2618178496" sldId="286"/>
            <ac:spMk id="6" creationId="{AD7AED41-A616-34F9-4355-29B108E1C284}"/>
          </ac:spMkLst>
        </pc:spChg>
      </pc:sldChg>
      <pc:sldChg chg="modSp mod setBg">
        <pc:chgData name="Duane Miller" userId="086b8d4e5ca37aec" providerId="LiveId" clId="{91A43AEF-1079-44DC-9316-023DFADD84FF}" dt="2024-10-17T00:59:12.240" v="100" actId="207"/>
        <pc:sldMkLst>
          <pc:docMk/>
          <pc:sldMk cId="2051324063" sldId="287"/>
        </pc:sldMkLst>
        <pc:spChg chg="mod">
          <ac:chgData name="Duane Miller" userId="086b8d4e5ca37aec" providerId="LiveId" clId="{91A43AEF-1079-44DC-9316-023DFADD84FF}" dt="2024-10-17T00:59:12.240" v="100" actId="207"/>
          <ac:spMkLst>
            <pc:docMk/>
            <pc:sldMk cId="2051324063" sldId="287"/>
            <ac:spMk id="6" creationId="{035F0654-6EB2-D9DA-EFE7-2622A38EADCA}"/>
          </ac:spMkLst>
        </pc:spChg>
      </pc:sldChg>
      <pc:sldChg chg="modSp mod setBg">
        <pc:chgData name="Duane Miller" userId="086b8d4e5ca37aec" providerId="LiveId" clId="{91A43AEF-1079-44DC-9316-023DFADD84FF}" dt="2024-10-17T00:59:27.573" v="120" actId="207"/>
        <pc:sldMkLst>
          <pc:docMk/>
          <pc:sldMk cId="3546918675" sldId="288"/>
        </pc:sldMkLst>
        <pc:spChg chg="mod">
          <ac:chgData name="Duane Miller" userId="086b8d4e5ca37aec" providerId="LiveId" clId="{91A43AEF-1079-44DC-9316-023DFADD84FF}" dt="2024-10-17T00:59:27.573" v="120" actId="207"/>
          <ac:spMkLst>
            <pc:docMk/>
            <pc:sldMk cId="3546918675" sldId="288"/>
            <ac:spMk id="6" creationId="{58DB9803-A54D-E795-C483-ADF6621B5B17}"/>
          </ac:spMkLst>
        </pc:spChg>
      </pc:sldChg>
      <pc:sldChg chg="delSp modSp mod setBg">
        <pc:chgData name="Duane Miller" userId="086b8d4e5ca37aec" providerId="LiveId" clId="{91A43AEF-1079-44DC-9316-023DFADD84FF}" dt="2024-10-17T00:59:38.011" v="132" actId="207"/>
        <pc:sldMkLst>
          <pc:docMk/>
          <pc:sldMk cId="3954722772" sldId="289"/>
        </pc:sldMkLst>
        <pc:spChg chg="mod">
          <ac:chgData name="Duane Miller" userId="086b8d4e5ca37aec" providerId="LiveId" clId="{91A43AEF-1079-44DC-9316-023DFADD84FF}" dt="2024-10-17T00:59:38.011" v="132" actId="207"/>
          <ac:spMkLst>
            <pc:docMk/>
            <pc:sldMk cId="3954722772" sldId="289"/>
            <ac:spMk id="6" creationId="{8392C4C3-1BE1-1EE5-6FB4-137F8DE24509}"/>
          </ac:spMkLst>
        </pc:spChg>
        <pc:inkChg chg="del">
          <ac:chgData name="Duane Miller" userId="086b8d4e5ca37aec" providerId="LiveId" clId="{91A43AEF-1079-44DC-9316-023DFADD84FF}" dt="2024-10-17T00:59:32.524" v="121" actId="478"/>
          <ac:inkMkLst>
            <pc:docMk/>
            <pc:sldMk cId="3954722772" sldId="289"/>
            <ac:inkMk id="18" creationId="{BC79DDAF-BBD9-035A-FEB2-421936B2E61C}"/>
          </ac:inkMkLst>
        </pc:inkChg>
      </pc:sldChg>
      <pc:sldChg chg="modSp mod setBg">
        <pc:chgData name="Duane Miller" userId="086b8d4e5ca37aec" providerId="LiveId" clId="{91A43AEF-1079-44DC-9316-023DFADD84FF}" dt="2024-10-17T00:59:47.104" v="145" actId="207"/>
        <pc:sldMkLst>
          <pc:docMk/>
          <pc:sldMk cId="2381995256" sldId="290"/>
        </pc:sldMkLst>
        <pc:spChg chg="mod">
          <ac:chgData name="Duane Miller" userId="086b8d4e5ca37aec" providerId="LiveId" clId="{91A43AEF-1079-44DC-9316-023DFADD84FF}" dt="2024-10-17T00:59:47.104" v="145" actId="207"/>
          <ac:spMkLst>
            <pc:docMk/>
            <pc:sldMk cId="2381995256" sldId="290"/>
            <ac:spMk id="6" creationId="{62E08F1F-A40C-830C-9CB5-05E2E6DE45A9}"/>
          </ac:spMkLst>
        </pc:spChg>
      </pc:sldChg>
      <pc:sldChg chg="modSp mod setBg">
        <pc:chgData name="Duane Miller" userId="086b8d4e5ca37aec" providerId="LiveId" clId="{91A43AEF-1079-44DC-9316-023DFADD84FF}" dt="2024-10-17T00:59:54.327" v="158" actId="207"/>
        <pc:sldMkLst>
          <pc:docMk/>
          <pc:sldMk cId="3888433703" sldId="291"/>
        </pc:sldMkLst>
        <pc:spChg chg="mod">
          <ac:chgData name="Duane Miller" userId="086b8d4e5ca37aec" providerId="LiveId" clId="{91A43AEF-1079-44DC-9316-023DFADD84FF}" dt="2024-10-17T00:59:54.327" v="158" actId="207"/>
          <ac:spMkLst>
            <pc:docMk/>
            <pc:sldMk cId="3888433703" sldId="291"/>
            <ac:spMk id="6" creationId="{960A7325-5F58-2DE9-9C2C-0673E4B29A07}"/>
          </ac:spMkLst>
        </pc:spChg>
      </pc:sldChg>
      <pc:sldChg chg="modSp mod setBg">
        <pc:chgData name="Duane Miller" userId="086b8d4e5ca37aec" providerId="LiveId" clId="{91A43AEF-1079-44DC-9316-023DFADD84FF}" dt="2024-10-17T01:00:01.334" v="168" actId="207"/>
        <pc:sldMkLst>
          <pc:docMk/>
          <pc:sldMk cId="2612584752" sldId="292"/>
        </pc:sldMkLst>
        <pc:spChg chg="mod">
          <ac:chgData name="Duane Miller" userId="086b8d4e5ca37aec" providerId="LiveId" clId="{91A43AEF-1079-44DC-9316-023DFADD84FF}" dt="2024-10-17T01:00:01.334" v="168" actId="207"/>
          <ac:spMkLst>
            <pc:docMk/>
            <pc:sldMk cId="2612584752" sldId="292"/>
            <ac:spMk id="6" creationId="{FE0811DC-AE44-336F-A5A0-8686D2E0F906}"/>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3:21.192"/>
    </inkml:context>
    <inkml:brush xml:id="br0">
      <inkml:brushProperty name="width" value="0.1" units="cm"/>
      <inkml:brushProperty name="height" value="0.1" units="cm"/>
      <inkml:brushProperty name="color" value="#E71224"/>
    </inkml:brush>
  </inkml:definitions>
  <inkml:trace contextRef="#ctx0" brushRef="#br0">1 127 1375 0 0,'31'-17'2952'0'0,"-27"14"-2668"0"0,0 0 0 0 0,-1-1 0 0 0,1 1 0 0 0,-1-1-1 0 0,0 0 1 0 0,0 0 0 0 0,-1 0 0 0 0,1 0 0 0 0,-1-1-1 0 0,0 1 1 0 0,0-1 0 0 0,2-5 0 0 0,13 19 2816 0 0,-10-9-2997 0 0,-1 0 1 0 0,1 0 0 0 0,0 1-1 0 0,0 0 1 0 0,-1 0 0 0 0,1 1 0 0 0,-1-1-1 0 0,8 4 1 0 0,-12-4-80 0 0,0 0 0 0 0,0-1 0 0 0,1 1 0 0 0,-1-1-1 0 0,0 0 1 0 0,1 1 0 0 0,-1-1 0 0 0,0 0 0 0 0,4-1 0 0 0,-3 1 3 0 0,0 0 0 0 0,0 0-1 0 0,0 0 1 0 0,-1 0 0 0 0,1 0 0 0 0,0 1 0 0 0,5 1-1 0 0,45 18 204 0 0,-50-19-195 0 0,0 1 1 0 0,-1-1-1 0 0,1-1 0 0 0,0 1 1 0 0,0 0-1 0 0,0-1 1 0 0,0 0-1 0 0,0 1 1 0 0,0-1-1 0 0,0 0 1 0 0,0-1-1 0 0,0 1 1 0 0,0 0-1 0 0,4-2 1 0 0,4-2 163 0 0,0 0 0 0 0,17-8 1 0 0,-20 8-124 0 0,1 0 0 0 0,0 0 0 0 0,14-3 0 0 0,92-21 228 0 0,-99 25-278 0 0,0 1-1 0 0,0 0 1 0 0,0 1 0 0 0,25 1-1 0 0,82 12 178 0 0,-94-9-12 0 0,55-2 0 0 0,-47-1-29 0 0,7 1-63 0 0,-29 1-52 0 0,1-2 0 0 0,-1 0 1 0 0,27-3-1 0 0,58-14 369 0 0,52 10-160 0 0,-126 4-122 0 0,0 1 0 0 0,0 1 0 0 0,1 2-1 0 0,43 5 1 0 0,-41-2-98 0 0,0-2 0 0 0,0-2-1 0 0,0 0 1 0 0,50-8 0 0 0,40-1 49 0 0,-53 4-65 0 0,-51 3-13 0 0,0 0 1 0 0,-1 1-1 0 0,1 1 1 0 0,0 0-1 0 0,23 4 0 0 0,-28-2-7 0 0,1-1 0 0 0,18 1 0 0 0,16 1 0 0 0,-22 0 33 0 0,44 1-1 0 0,-14-1-33 0 0,-16 2 14 0 0,-1 1 0 0 0,0 3 0 0 0,-1 0-1 0 0,38 17 1 0 0,-25-12-13 0 0,0-2 0 0 0,68 8 0 0 0,-44-8 0 0 0,18 6 0 0 0,-66-12 0 0 0,34 13 0 0 0,-31-10 0 0 0,1-1 231 0 0,2 0-1 0 0,50 5 0 0 0,63-3 879 0 0,-61-5-845 0 0,76-6-228 0 0,-62-2-5 0 0,35-4-1187 0 0,-44 8 657 0 0,78-1 395 0 0,-132-2 115 0 0,1-2 1 0 0,59-13 0 0 0,-58 10 29 0 0,-1 2 0 0 0,1 1 0 0 0,38 2 0 0 0,-20 0 18 0 0,268-23 106 0 0,-280 25-120 0 0,45 5 0 0 0,-60-2-41 0 0,1-1 1 0 0,-1-2-1 0 0,1 0 1 0 0,-1-2 0 0 0,31-6-1 0 0,-3-5-4 0 0,77-15 0 0 0,-78 24 37 0 0,66 2-1 0 0,-71 3 19 0 0,23-4-55 0 0,-39 2 0 0 0,-1 0 0 0 0,45 6 0 0 0,1-1 23 0 0,-60-4-15 0 0,1 0 1 0 0,-1 2-1 0 0,0 0 0 0 0,25 6 0 0 0,-22-1-8 0 0,1-2 0 0 0,0 0 0 0 0,0-1 0 0 0,23 1 0 0 0,15-10 0 0 0,-45 3 0 0 0,1 0 0 0 0,-1 2 0 0 0,18 0 0 0 0,18-1 0 0 0,-42 0 0 0 0,-1 0 0 0 0,1 0 0 0 0,0 1 0 0 0,-1 1 0 0 0,1-1 0 0 0,0 1 0 0 0,-1 0 0 0 0,1 1 0 0 0,9 3 0 0 0,-15-4-362 0 0,0 1 0 0 0,0-1 0 0 0,0 1 0 0 0,-1 0 0 0 0,1-1 0 0 0,0 1 0 0 0,-1 0 0 0 0,1 0 0 0 0,-1 0 0 0 0,0 0 0 0 0,0 0 0 0 0,0 1 0 0 0,0-1 0 0 0,0 0 0 0 0,0 0 0 0 0,0 1 0 0 0,-1-1 0 0 0,1 1 0 0 0,-1 4 0 0 0,4 16-3710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4:48.878"/>
    </inkml:context>
    <inkml:brush xml:id="br0">
      <inkml:brushProperty name="width" value="0.1" units="cm"/>
      <inkml:brushProperty name="height" value="0.1" units="cm"/>
      <inkml:brushProperty name="color" value="#E71224"/>
    </inkml:brush>
  </inkml:definitions>
  <inkml:trace contextRef="#ctx0" brushRef="#br0">0 157 719 0 0,'3'-2'174'0'0,"1"0"0"0"0,-1-1 0 0 0,0 1-1 0 0,0 1 1 0 0,1-1 0 0 0,6-2 0 0 0,14-8 1297 0 0,71-58 2976 0 0,-79 59-4006 0 0,1 1 0 0 0,27-12 1 0 0,-37 19-280 0 0,0 0 0 0 0,0 1 0 0 0,0 0 0 0 0,1 0 1 0 0,-1 1-1 0 0,0 0 0 0 0,1 0 0 0 0,-1 1 0 0 0,14 1 0 0 0,-15 0-131 0 0,-1 1 0 0 0,1-1 0 0 0,-1 1 0 0 0,9 4 0 0 0,2 1 41 0 0,11 6 67 0 0,-19-8-24 0 0,0-2 1 0 0,16 7-1 0 0,10-3 408 0 0,41 4-1 0 0,-36-5-220 0 0,113 8 100 0 0,-132-12-375 0 0,7-1 93 0 0,0-2-1 0 0,29-4 1 0 0,-15 1 49 0 0,-23 4-111 0 0,0 1 1 0 0,31 4-1 0 0,1 0-3 0 0,1-1-20 0 0,43 1 58 0 0,97-19 298 0 0,-72 2-148 0 0,37 0-139 0 0,126-7 384 0 0,-152 18-382 0 0,-60 1-15 0 0,76-9 0 0 0,-108 6-91 0 0,0 0 0 0 0,40 4 0 0 0,76 13 0 0 0,-126-11 0 0 0,77 17 64 0 0,-99-18-64 0 0,117 28 0 0 0,-78-21 0 0 0,73 4 0 0 0,88 4 11 0 0,-69 6 44 0 0,-54-7-57 0 0,-28-8 2 0 0,0-3 0 0 0,93-1 0 0 0,144-2 212 0 0,-267-1-213 0 0,52 2 38 0 0,8 1 3 0 0,106-9 0 0 0,20-12-40 0 0,85 13 60 0 0,-77 4 8 0 0,112-20-68 0 0,54 29 64 0 0,11 36-64 0 0,-364-39 0 0 0,-4-2 0 0 0,-1 1 0 0 0,1 2 0 0 0,-1 0 0 0 0,51 23 0 0 0,-69-25-115 0 0,-1 1 0 0 0,1 0-1 0 0,-1 1 1 0 0,-1-1 0 0 0,0 1-1 0 0,0 1 1 0 0,7 8 0 0 0,-3-1-379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0:46.651"/>
    </inkml:context>
    <inkml:brush xml:id="br0">
      <inkml:brushProperty name="width" value="0.1" units="cm"/>
      <inkml:brushProperty name="height" value="0.1" units="cm"/>
      <inkml:brushProperty name="color" value="#F4F91B"/>
    </inkml:brush>
  </inkml:definitions>
  <inkml:trace contextRef="#ctx0" brushRef="#br0">8767 1462 3367 0 0,'20'-18'1504'0'0,"-18"16"-1322"0"0,-2 1-1 0 0,1-1 1 0 0,0 1-1 0 0,0-1 1 0 0,0 1-1 0 0,-1-1 1 0 0,1 0-1 0 0,-1 1 1 0 0,1-1-1 0 0,-1 0 1 0 0,0 0-1 0 0,1 1 1 0 0,-1-1-1 0 0,0 0 1 0 0,0 0-1 0 0,-1 0 1 0 0,1 1-1 0 0,0-1 1 0 0,-1-2-1 0 0,1 3-80 0 0,-1 0 0 0 0,1 0 0 0 0,-1-1 0 0 0,1 1 0 0 0,-1 0 0 0 0,1 0 1 0 0,-1 0-1 0 0,0 0 0 0 0,1 1 0 0 0,-1-1 0 0 0,0 0 0 0 0,0 0 0 0 0,0 0 0 0 0,0 1 0 0 0,0-1 0 0 0,0 0 0 0 0,0 1 0 0 0,0-1 0 0 0,0 1 0 0 0,0-1 0 0 0,0 1 0 0 0,0-1 0 0 0,0 1 0 0 0,0 0 0 0 0,0-1 0 0 0,-1 1 0 0 0,1 0 0 0 0,-2 0 0 0 0,-32-1 1607 0 0,-65-9 0 0 0,67 7-1270 0 0,0 1 0 0 0,-1 2 0 0 0,-43 4 0 0 0,35-1-110 0 0,-320 28 1712 0 0,122-14-1148 0 0,1 0-56 0 0,-15-1-286 0 0,103-9-300 0 0,142-6-234 0 0,-48 2 82 0 0,-1 3 0 0 0,-91 20-1 0 0,-120 37 42 0 0,226-58-32 0 0,-1-2-1 0 0,-85-4 1 0 0,-8-1 152 0 0,105 4-215 0 0,-14-1 36 0 0,-61 11 1 0 0,2 4 19 0 0,-157 2 0 0 0,-35 0 164 0 0,-70 8-76 0 0,176-31 19 0 0,121 2-130 0 0,-132 6 61 0 0,142 0-95 0 0,21-2-21 0 0,-1-1-1 0 0,1-3 0 0 0,-50-9 1 0 0,29 6 32 0 0,15 3-44 0 0,-29-6 51 0 0,-1 4 0 0 0,0 3 1 0 0,-140 15-1 0 0,49 3 6 0 0,52-7-70 0 0,-10-1 3 0 0,-67 9 0 0 0,83 6 0 0 0,0 3 0 0 0,68-15 0 0 0,-1-2 0 0 0,0-1 0 0 0,-76 3 0 0 0,-52-7 128 0 0,-264 42 0 0 0,356-36-109 0 0,0-3-1 0 0,0-3 1 0 0,-93-8 0 0 0,119 2 25 0 0,-69 8 1 0 0,71-3 6 0 0,-78-3 1 0 0,-129-39 118 0 0,6 2 2 0 0,170 26-133 0 0,23 5-48 0 0,30 3 24 0 0,-1 0-1 0 0,1-2 1 0 0,1-1 0 0 0,-32-10-1 0 0,28 3 75 0 0,0-2 1 0 0,2 0-1 0 0,0-2 0 0 0,0-1 1 0 0,2-1-1 0 0,-34-31 0 0 0,45 34 16 0 0,0-1-1 0 0,0 0 1 0 0,2-1-1 0 0,-19-33 1 0 0,10 16-33 0 0,14 23-34 0 0,4 6-27 0 0,1 1-1 0 0,-1-1 1 0 0,1 0 0 0 0,0 0 0 0 0,0 0 0 0 0,1 0-1 0 0,-2-7 1 0 0,-4-16 13 0 0,-12-32 0 0 0,-5-13 45 0 0,2-4-26 0 0,-7-31 129 0 0,23 86-125 0 0,0 1-1 0 0,-20-39 0 0 0,1 0 16 0 0,21 46-53 0 0,0-1-1 0 0,1 0 0 0 0,1 0 1 0 0,0 0-1 0 0,1-1 0 0 0,1 1 1 0 0,0-1-1 0 0,3-23 0 0 0,-1 34-8 0 0,1 0 0 0 0,-1 0 0 0 0,1 0 0 0 0,1 0 0 0 0,-1 0 0 0 0,1 0 0 0 0,0 1 0 0 0,0-1 0 0 0,1 1 0 0 0,-1 0 0 0 0,1 0 0 0 0,0 0 0 0 0,1 0 0 0 0,-1 1 0 0 0,1 0 0 0 0,0 0 0 0 0,0 0 0 0 0,0 0 0 0 0,11-5 0 0 0,-1 2 0 0 0,0 0 0 0 0,0 0 0 0 0,0 2 0 0 0,1 0 0 0 0,0 1 0 0 0,25-4 0 0 0,48-6 0 0 0,113-33 0 0 0,-90 11 0 0 0,-45 14 0 0 0,92-18 0 0 0,132 0 0 0 0,-188 29 0 0 0,15-2 0 0 0,64-6 0 0 0,-133 11 0 0 0,1 2 0 0 0,-1 3 0 0 0,71 3 0 0 0,-42 6 0 0 0,0-3 0 0 0,115-11 0 0 0,6-21 0 0 0,-143 24 0 0 0,1 3 0 0 0,0 3 0 0 0,79 10 0 0 0,-69-5 0 0 0,90-5 0 0 0,-44-11 0 0 0,-22 0 0 0 0,-29 7 0 0 0,0 2 0 0 0,1 2 0 0 0,92 16 0 0 0,10 4 0 0 0,-128-18 0 0 0,1-2 0 0 0,54-6 0 0 0,21-7 0 0 0,219 5 0 0 0,-249 10 0 0 0,0-5 0 0 0,138-19 0 0 0,-132 10 0 0 0,-1 4 0 0 0,101 5 0 0 0,-98 2 0 0 0,179-23 0 0 0,-181 14 0 0 0,0 5 0 0 0,1 3 0 0 0,108 13 0 0 0,-117-9 0 0 0,86-8 0 0 0,-91 1 0 0 0,180 3 0 0 0,89 1 0 0 0,-172-15 0 0 0,-88 6 0 0 0,-28 6 0 0 0,113 10 0 0 0,28 0 0 0 0,-129-14 0 0 0,74-16 0 0 0,-12 1 0 0 0,-79 15 0 0 0,-1 2 0 0 0,61 4 0 0 0,-74 1 0 0 0,0-1 0 0 0,56-9 0 0 0,74-23 0 0 0,62-8 0 0 0,-215 39 0 0 0,1 1 0 0 0,0 1 0 0 0,-1 1 0 0 0,1 0 0 0 0,-1 1 0 0 0,0 0 0 0 0,21 7 0 0 0,-21-4-4 0 0,0 1 0 0 0,0 0 0 0 0,-1 1 0 0 0,0 1 0 0 0,-1 0 0 0 0,1 1 0 0 0,-2 1 0 0 0,1-1 0 0 0,-1 2 0 0 0,-1 0 0 0 0,0 0 0 0 0,0 1 0 0 0,-1 1 0 0 0,-1-1 0 0 0,8 15 0 0 0,-9-12 4 0 0,1 0 0 0 0,0-1 0 0 0,0 0 0 0 0,2-1 0 0 0,17 19 0 0 0,-20-25 0 0 0,-1 1-1 0 0,0 0 0 0 0,0 1 1 0 0,-1-1-1 0 0,0 1 1 0 0,-1 0-1 0 0,0 1 0 0 0,6 13 1 0 0,-1 7-30 0 0,11 47 1 0 0,-12-46 29 0 0,17 40 0 0 0,4 14 0 0 0,-24-61 0 0 0,-1-1 1 0 0,-2 1-1 0 0,1 31 0 0 0,-5 73-4 0 0,-1-40-46 0 0,2-51 48 0 0,-2 1-1 0 0,-1-1 1 0 0,-2 1 0 0 0,-14 53 0 0 0,9-52-646 0 0,-6 68-1 0 0,0 0-603 0 0,-1-31-1805 0 0,7-34 1303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1:17.591"/>
    </inkml:context>
    <inkml:brush xml:id="br0">
      <inkml:brushProperty name="width" value="0.1" units="cm"/>
      <inkml:brushProperty name="height" value="0.1" units="cm"/>
      <inkml:brushProperty name="color" value="#66CC00"/>
    </inkml:brush>
  </inkml:definitions>
  <inkml:trace contextRef="#ctx0" brushRef="#br0">8985 155 1839 0 0,'1'-5'151'0'0,"-1"2"-60"0"0,1-1 1 0 0,0 1-1 0 0,0 0 1 0 0,0-1 0 0 0,0 1-1 0 0,1 0 1 0 0,-1 0 0 0 0,5-5 892 0 0,-6 8-891 0 0,0-1-1 0 0,1 1 1 0 0,-1-1-1 0 0,0 1 1 0 0,0 0-1 0 0,1-1 0 0 0,-1 1 1 0 0,0-1-1 0 0,0 1 1 0 0,1-1-1 0 0,-1 1 1 0 0,0 0-1 0 0,0-1 0 0 0,0 1 1 0 0,0-1-1 0 0,0 1 1 0 0,0-1-1 0 0,0 1 1 0 0,0-1-1 0 0,0 1 0 0 0,0-1 1 0 0,0 1-1 0 0,0-1 1 0 0,0 0-1 0 0,-2-12-140 0 0,1 10 212 0 0,0 0-1 0 0,-1 1 1 0 0,1-1-1 0 0,-1 1 1 0 0,0 0-1 0 0,0-1 1 0 0,0 1 0 0 0,0 0-1 0 0,0 0 1 0 0,0 0-1 0 0,-1 1 1 0 0,1-1-1 0 0,0 0 1 0 0,-1 1 0 0 0,0 0-1 0 0,1-1 1 0 0,-1 1-1 0 0,0 0 1 0 0,1 0-1 0 0,-1 1 1 0 0,-6-2-1 0 0,-4 0 724 0 0,-1 0-1 0 0,0 1 0 0 0,-15 0 0 0 0,29 1-873 0 0,-86 10 1804 0 0,74-11-1426 0 0,-1 0 0 0 0,1-1 0 0 0,-18-4 0 0 0,7 1 341 0 0,0 1-165 0 0,-1 1 0 0 0,1 1-1 0 0,-32 2 1 0 0,-70 11 421 0 0,-26 0-259 0 0,-125-24 1071 0 0,161 9-1455 0 0,31 2-95 0 0,38 2-87 0 0,-1 2 0 0 0,-84 16 0 0 0,87-11-92 0 0,4-1-16 0 0,-80 9 196 0 0,87-14-128 0 0,-39-5-1 0 0,34 2-33 0 0,-76-14 150 0 0,79 10-92 0 0,-68-4 0 0 0,31 8-59 0 0,-38 0 80 0 0,-61 6-24 0 0,161-4-149 0 0,-34-1 104 0 0,0-3 1 0 0,-80-16-1 0 0,85 13-10 0 0,1 1 0 0 0,-67 0 0 0 0,45 7-68 0 0,1 3 1 0 0,-85 17-1 0 0,43-10 43 0 0,87-9-57 0 0,0-1-1 0 0,-28-2 1 0 0,-8 1 37 0 0,-77 0 6 0 0,83-1-11 0 0,-81 7 0 0 0,73 1-39 0 0,-62 11 0 0 0,90-15 0 0 0,0 0 0 0 0,-32 0 0 0 0,13-2 0 0 0,-180 22 0 0 0,197-21 15 0 0,-48-3 0 0 0,25 0 8 0 0,-183 8 188 0 0,161 1-147 0 0,-41-2-32 0 0,-2 1 0 0 0,66-7-16 0 0,-56-1 32 0 0,58 0-35 0 0,0 1 0 0 0,-1 2-1 0 0,1 2 1 0 0,-67 16 0 0 0,73-12-13 0 0,-72 8 0 0 0,91-14 0 0 0,10-1 0 0 0,0 0 0 0 0,0-1 0 0 0,0 0 0 0 0,-19-4 0 0 0,19 3 0 0 0,0-1 0 0 0,0 2 0 0 0,-17 0 0 0 0,-19-1 0 0 0,5-2 0 0 0,-82 5 0 0 0,55-3 0 0 0,25 0 0 0 0,-163-5 64 0 0,146 6-64 0 0,-160-6 0 0 0,184 3 0 0 0,12-1 0 0 0,0 2 0 0 0,0 0 0 0 0,-1 2 0 0 0,-45 6 0 0 0,51-2 0 0 0,-183 29 0 0 0,62-13 11 0 0,80-14 13 0 0,-78-4 1 0 0,89-2-21 0 0,-73-4-4 0 0,105 4 0 0 0,1 1 0 0 0,-35 5 0 0 0,25-2 0 0 0,-11-1 12 0 0,-1-2-1 0 0,-63-7 1 0 0,60 3 2 0 0,-75 2 1 0 0,92 2-15 0 0,0-2 0 0 0,1-1 0 0 0,-1 0 0 0 0,-27-8 0 0 0,29 5 0 0 0,1 1 0 0 0,-1 1 0 0 0,0 1 0 0 0,1 1 0 0 0,-31 3 0 0 0,-68 16 0 0 0,-57 24 0 0 0,158-36 0 0 0,-28 14 0 0 0,29-12 0 0 0,-29 9 0 0 0,-39 2 33 0 0,62-15-17 0 0,0 1 0 0 0,1 1 0 0 0,0 2 0 0 0,1 0-1 0 0,-27 13 1 0 0,38-14-5 0 0,1 1-1 0 0,0 1 0 0 0,-20 18 1 0 0,-10 9 11 0 0,35-31-19 0 0,0 1-1 0 0,1-1 0 0 0,-1 2 1 0 0,1-1-1 0 0,0 0 1 0 0,1 1-1 0 0,-1 0 1 0 0,1 0-1 0 0,1 0 1 0 0,-6 14-1 0 0,0 8 16 0 0,-10 45-1 0 0,14-52-15 0 0,-13 66-2 0 0,17-83 0 0 0,-4 22 16 0 0,-1 0 0 0 0,-2 0 0 0 0,-11 28 0 0 0,15-46-10 0 0,1 0 0 0 0,1 0 0 0 0,-1 1 0 0 0,2-1 1 0 0,-1 1-1 0 0,1 9 0 0 0,1 63 62 0 0,1-37-51 0 0,-1-10-1 0 0,2-1 0 0 0,1 0 0 0 0,11 50 0 0 0,-12-76-12 0 0,1 0 0 0 0,0-1 0 0 0,0 1 0 0 0,1-1 0 0 0,0 1-1 0 0,0-1 1 0 0,10 12 0 0 0,2 0 27 0 0,24 20 0 0 0,-16-15 4 0 0,-13-14-28 0 0,0-1 1 0 0,1 0-1 0 0,1 0 0 0 0,-1-1 1 0 0,1-1-1 0 0,19 8 0 0 0,87 29 64 0 0,-83-33-65 0 0,-1-1 10 0 0,1-2 0 0 0,0-1 0 0 0,0-3 0 0 0,0 0 0 0 0,0-2 0 0 0,1-2 0 0 0,65-8 0 0 0,122-10 48 0 0,-177 17-43 0 0,0 3 1 0 0,82 12-1 0 0,-86-7-21 0 0,0-3 0 0 0,1-1 0 0 0,-1-3 0 0 0,76-8 0 0 0,-31 0 21 0 0,1 4 1 0 0,94 7-1 0 0,-111 0-21 0 0,80-7 0 0 0,72-19 0 0 0,-106 14 32 0 0,149 6 0 0 0,60-10 32 0 0,-249 7-64 0 0,89 3 0 0 0,67 16 0 0 0,7-13 64 0 0,-65 2-64 0 0,-101 2 0 0 0,138 25 0 0 0,91 12 0 0 0,-153-35 0 0 0,-63 2 0 0 0,104 23 0 0 0,-125-18 0 0 0,0-2 0 0 0,79 2 0 0 0,218 21 0 0 0,-337-31 0 0 0,264 21 0 0 0,-93-20 0 0 0,225-10 0 0 0,-369 4 0 0 0,5 0 0 0 0,70-1 0 0 0,215 5 0 0 0,-288 0 0 0 0,118 7 0 0 0,-39-5 0 0 0,-28-3 0 0 0,156-3 12 0 0,-168-2 14 0 0,114 9 0 0 0,-83 0-26 0 0,10 1 0 0 0,-66 0 0 0 0,0-3 0 0 0,0-3 0 0 0,0-3 0 0 0,100-17 0 0 0,88-41 64 0 0,-236 54-55 0 0,40-18 1 0 0,-53 20-5 0 0,0 0 0 0 0,-1 0 0 0 0,1 0 0 0 0,-1-1-1 0 0,-1 0 1 0 0,15-15 0 0 0,14-14 22 0 0,-30 30-24 0 0,-1 1 1 0 0,0-1-1 0 0,1 0 1 0 0,-2 0-1 0 0,1-1 1 0 0,0 1-1 0 0,-1-1 0 0 0,0 0 1 0 0,-1 0-1 0 0,1-1 1 0 0,-1 1-1 0 0,-1-1 1 0 0,4-9-1 0 0,-1-12 8 0 0,-2 0 1 0 0,0 0-1 0 0,-3-49 0 0 0,-15-87 59 0 0,7 85-57 0 0,5 49-13 0 0,-1 1 0 0 0,-2 0 0 0 0,0 0 0 0 0,-2 1 0 0 0,-1 0 0 0 0,-1 0 0 0 0,-2 1 0 0 0,0 0 0 0 0,-27-40 0 0 0,-6 3 16 0 0,-3 3 0 0 0,-3 1 0 0 0,-103-93 0 0 0,129 131-307 0 0,0 2-1 0 0,-1 1 1 0 0,-45-24-1 0 0,54 35 90 0 0,0 0-1 0 0,-1 2 1 0 0,0-1 0 0 0,0 2-1 0 0,0 1 1 0 0,0 0-1 0 0,-30-2 1 0 0,25 5-750 0 0,1 2 0 0 0,-26 2 0 0 0,2 4-1127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1:42.561"/>
    </inkml:context>
    <inkml:brush xml:id="br0">
      <inkml:brushProperty name="width" value="0.1" units="cm"/>
      <inkml:brushProperty name="height" value="0.1" units="cm"/>
      <inkml:brushProperty name="color" value="#E71224"/>
    </inkml:brush>
  </inkml:definitions>
  <inkml:trace contextRef="#ctx0" brushRef="#br0">111 135 2815 0 0,'1'-5'47'0'0,"0"0"-1"0"0,0 0 0 0 0,0 0 1 0 0,1 0-1 0 0,0 1 0 0 0,0-1 1 0 0,0 0-1 0 0,0 1 0 0 0,1 0 1 0 0,0-1-1 0 0,0 1 0 0 0,0 0 1 0 0,4-4-1 0 0,-3 3-32 0 0,0 0 0 0 0,0 0 0 0 0,-1 0-1 0 0,1 0 1 0 0,-1-1 0 0 0,-1 1 0 0 0,1-1 0 0 0,2-9 0 0 0,-5 15 40 0 0,0 0-1 0 0,0-1 1 0 0,1 1 0 0 0,-1 0-1 0 0,0-1 1 0 0,0 1 0 0 0,0-1 0 0 0,0 1-1 0 0,0 0 1 0 0,0-1 0 0 0,0 1 0 0 0,0-1-1 0 0,0 1 1 0 0,0 0 0 0 0,0-1 0 0 0,0 1-1 0 0,0 0 1 0 0,-1-1 0 0 0,1 1 0 0 0,0-1-1 0 0,0 1 1 0 0,0 0 0 0 0,0-1 0 0 0,-1 1-1 0 0,1 0 1 0 0,0-1 0 0 0,-9 4 1744 0 0,7-1-1534 0 0,0 0-1 0 0,0 0 1 0 0,0 0 0 0 0,0 0-1 0 0,0 0 1 0 0,-2 5-1 0 0,0 2 2 0 0,1 0-1 0 0,0 1 0 0 0,1-1 1 0 0,-3 19-1 0 0,4-22-116 0 0,1-1 1 0 0,0 0 0 0 0,0 1-1 0 0,0-1 1 0 0,1 0-1 0 0,0 1 1 0 0,0-1 0 0 0,0 0-1 0 0,1 0 1 0 0,3 9-1 0 0,-5-14-134 0 0,0 1 0 0 0,0-1 0 0 0,1 1 0 0 0,-1-1 0 0 0,0 1 0 0 0,0-1 0 0 0,1 1 0 0 0,-1-1 0 0 0,1 1 0 0 0,-1-1 0 0 0,0 1-1 0 0,1-1 1 0 0,-1 1 0 0 0,1-1 0 0 0,-1 0 0 0 0,1 1 0 0 0,-1-1 0 0 0,1 0 0 0 0,-1 1 0 0 0,1-1 0 0 0,-1 0 0 0 0,1 0 0 0 0,0 1 0 0 0,-1-1-1 0 0,1 0 1 0 0,-1 0 0 0 0,1 0 0 0 0,0 0 0 0 0,-1 0 0 0 0,1 0 0 0 0,-1 0 0 0 0,1 0 0 0 0,0 0 0 0 0,-1 0 0 0 0,1 0 0 0 0,-1-1 0 0 0,1 1 0 0 0,-1 0-1 0 0,1 0 1 0 0,0 0 0 0 0,-1-1 0 0 0,1 1 0 0 0,-1 0 0 0 0,1-1 0 0 0,-1 1 0 0 0,1 0 0 0 0,-1-1 0 0 0,0 1 0 0 0,1-1 0 0 0,0 0 0 0 0,0 0-4 0 0,0-1 0 0 0,0 1 0 0 0,0 0 0 0 0,1-1 0 0 0,-2 0-1 0 0,1 1 1 0 0,0-1 0 0 0,0 1 0 0 0,0-1 0 0 0,-1 0 0 0 0,1 0 0 0 0,-1 1 0 0 0,1-1 0 0 0,-1 0 0 0 0,0 0 0 0 0,0-3 0 0 0,-2-3 25 0 0,0 1 0 0 0,-1-1-1 0 0,0 1 1 0 0,0 0 0 0 0,-1 0-1 0 0,0 0 1 0 0,0 0 0 0 0,0 1-1 0 0,-1-1 1 0 0,0 1 0 0 0,-12-10-1 0 0,16 15-15 0 0,0 0-1 0 0,0 0 1 0 0,-1 0 0 0 0,1 0-1 0 0,0 0 1 0 0,-1 1-1 0 0,1-1 1 0 0,-1 0-1 0 0,1 1 1 0 0,-1-1 0 0 0,1 1-1 0 0,-1 0 1 0 0,1 0-1 0 0,-1-1 1 0 0,0 1-1 0 0,1 0 1 0 0,-1 0 0 0 0,1 0-1 0 0,-1 1 1 0 0,1-1-1 0 0,-1 0 1 0 0,1 1-1 0 0,-1-1 1 0 0,1 1 0 0 0,-1-1-1 0 0,1 1 1 0 0,-1 0-1 0 0,1-1 1 0 0,0 1-1 0 0,-1 0 1 0 0,1 0 0 0 0,0 0-1 0 0,0 0 1 0 0,0 0-1 0 0,-1 0 1 0 0,1 0-1 0 0,0 1 1 0 0,1-1 0 0 0,-1 0-1 0 0,0 1 1 0 0,-1 1-1 0 0,0 1 27 0 0,0-1-1 0 0,0 1 1 0 0,1-1-1 0 0,0 1 1 0 0,-1 0-1 0 0,1 0 1 0 0,0 0-1 0 0,1-1 1 0 0,-1 1-1 0 0,1 0 0 0 0,0 0 1 0 0,0 0-1 0 0,0 0 1 0 0,0 0-1 0 0,0 0 1 0 0,2 4-1 0 0,1-1-18 0 0,0 0 0 0 0,0-1-1 0 0,1 1 1 0 0,0-1 0 0 0,0 0 0 0 0,9 11-1 0 0,-11-14-13 0 0,1-1 0 0 0,-1 1 0 0 0,0-1 0 0 0,1 0 0 0 0,0 1 0 0 0,0-1 0 0 0,0 0 0 0 0,0-1 0 0 0,0 1 0 0 0,0 0 0 0 0,0-1 0 0 0,0 0 0 0 0,1 1 0 0 0,-1-1 0 0 0,0-1 0 0 0,5 2 0 0 0,-7-2 2 0 0,1 0-1 0 0,-1 0 1 0 0,1 0 0 0 0,-1 0-1 0 0,0 0 1 0 0,1-1-1 0 0,-1 1 1 0 0,0 0-1 0 0,1-1 1 0 0,-1 1-1 0 0,0-1 1 0 0,1 1 0 0 0,-1-1-1 0 0,0 1 1 0 0,0-1-1 0 0,0 0 1 0 0,1 0-1 0 0,-1 0 1 0 0,0 0 0 0 0,0 0-1 0 0,0 0 1 0 0,0 0-1 0 0,-1 0 1 0 0,1 0-1 0 0,0 0 1 0 0,0 0-1 0 0,-1 0 1 0 0,1-1 0 0 0,0-1-1 0 0,-1 2-3 0 0,1-1 0 0 0,-1 0 0 0 0,0 0 0 0 0,0 0 1 0 0,0 0-1 0 0,0 0 0 0 0,0 0 0 0 0,-1 0 0 0 0,1 0 0 0 0,0 0 0 0 0,-1 0 0 0 0,0 1 0 0 0,1-1 0 0 0,-1 0 0 0 0,0 0 1 0 0,0 1-1 0 0,0-1 0 0 0,0 0 0 0 0,0 1 0 0 0,-2-3 0 0 0,0 0 23 0 0,-1 1-1 0 0,0-1 1 0 0,0 1-1 0 0,0 0 1 0 0,0 0-1 0 0,-9-5 1 0 0,12 7-19 0 0,0 0 0 0 0,-1 1 0 0 0,1-1 0 0 0,0 1-1 0 0,0-1 1 0 0,0 1 0 0 0,0 0 0 0 0,-1-1 0 0 0,1 1 0 0 0,0 0 0 0 0,0 0 0 0 0,-1 0-1 0 0,1 0 1 0 0,0 0 0 0 0,0 0 0 0 0,-1 0 0 0 0,1 0 0 0 0,0 1 0 0 0,0-1 0 0 0,0 0 0 0 0,-1 1-1 0 0,1-1 1 0 0,0 1 0 0 0,0-1 0 0 0,0 1 0 0 0,0 0 0 0 0,0-1 0 0 0,0 1 0 0 0,0 0-1 0 0,0 0 1 0 0,0 0 0 0 0,0 0 0 0 0,-1 2 0 0 0,0 1-3 0 0,-1 1 0 0 0,1-1-1 0 0,1 1 1 0 0,-1 0 0 0 0,1 0 0 0 0,0 0 0 0 0,0 0-1 0 0,0 0 1 0 0,0 0 0 0 0,1 0 0 0 0,0 0 0 0 0,0 0 0 0 0,1 0-1 0 0,-1 0 1 0 0,3 7 0 0 0,-2-7-17 0 0,0 0 1 0 0,0 0-1 0 0,1 0 0 0 0,0 0 0 0 0,0-1 1 0 0,0 1-1 0 0,0 0 0 0 0,1-1 0 0 0,0 1 1 0 0,0-1-1 0 0,0 0 0 0 0,0 0 0 0 0,1 0 1 0 0,0-1-1 0 0,4 5 0 0 0,-6-8 6 0 0,-1 1 0 0 0,0 0 0 0 0,1-1 0 0 0,-1 1 0 0 0,1-1 0 0 0,-1 1 0 0 0,1-1 0 0 0,-1 0 0 0 0,1 1 0 0 0,-1-1 0 0 0,1 0 0 0 0,0 0 0 0 0,-1 0 0 0 0,1 0 0 0 0,-1-1 0 0 0,1 1-1 0 0,-1 0 1 0 0,1-1 0 0 0,-1 1 0 0 0,1-1 0 0 0,-1 1 0 0 0,1-1 0 0 0,-1 0 0 0 0,0 1 0 0 0,1-1 0 0 0,-1 0 0 0 0,0 0 0 0 0,0 0 0 0 0,0 0 0 0 0,0 0 0 0 0,1 0 0 0 0,-1 0 0 0 0,-1-1 0 0 0,3-1 0 0 0,-1 0 8 0 0,0 0-1 0 0,0 0 1 0 0,0 0 0 0 0,-1 0 0 0 0,1 0 0 0 0,-1 0 0 0 0,1 0 0 0 0,-1-1 0 0 0,0 1 0 0 0,0-1 0 0 0,-1 1 0 0 0,1-1 0 0 0,-1 1 0 0 0,1-6 0 0 0,-3 2 5 0 0,1 0 0 0 0,-1 0 0 0 0,-1 0 0 0 0,1 1 0 0 0,-1-1 1 0 0,0 1-1 0 0,0 0 0 0 0,-1 0 0 0 0,0 0 0 0 0,0 0 0 0 0,-1 0 1 0 0,1 1-1 0 0,-1 0 0 0 0,0 0 0 0 0,-6-5 0 0 0,9 9-13 0 0,1 0 0 0 0,-1 0 0 0 0,1 0 0 0 0,-1 0 0 0 0,1 1 0 0 0,-1-1 0 0 0,0 0 0 0 0,1 1 0 0 0,-1-1 0 0 0,0 1 0 0 0,0-1 0 0 0,1 1 0 0 0,-1 0 0 0 0,0-1 0 0 0,0 1 0 0 0,0 0 0 0 0,1 1 0 0 0,-1-1 0 0 0,0 0 0 0 0,0 0 0 0 0,0 1 0 0 0,1-1 0 0 0,-1 1 0 0 0,0-1 0 0 0,1 1 0 0 0,-1 0 0 0 0,0 0 0 0 0,1 0 0 0 0,-1 0 0 0 0,1 0 0 0 0,-1 0 0 0 0,1 0 0 0 0,0 0 0 0 0,-1 0 0 0 0,0 3 0 0 0,-2 0 0 0 0,0 1 0 0 0,1 0 0 0 0,0 0 0 0 0,0 0 0 0 0,0 0 0 0 0,1 0 0 0 0,-1 1 0 0 0,1-1 0 0 0,-2 10 0 0 0,2-6 0 0 0,1 0 0 0 0,0 1 0 0 0,0-1 0 0 0,1 1 0 0 0,1 11 0 0 0,-1-17 0 0 0,1 0 0 0 0,-1 0 0 0 0,1 0 0 0 0,0 0 0 0 0,0 0 0 0 0,1-1 0 0 0,-1 1 0 0 0,1 0 0 0 0,0-1 0 0 0,0 1 0 0 0,0-1 0 0 0,0 0 0 0 0,1 1 0 0 0,-1-1 0 0 0,4 3 0 0 0,-5-5 2 0 0,0 0-1 0 0,0-1 1 0 0,0 1-1 0 0,0 0 1 0 0,0 0-1 0 0,0-1 1 0 0,0 1-1 0 0,0 0 1 0 0,0-1-1 0 0,0 1 1 0 0,1-1-1 0 0,-1 0 1 0 0,0 1-1 0 0,0-1 1 0 0,0 0-1 0 0,1 0 1 0 0,-1 0-1 0 0,0 0 1 0 0,0 0-1 0 0,1 0 1 0 0,-1 0-1 0 0,0 0 0 0 0,0 0 1 0 0,0 0-1 0 0,1-1 1 0 0,-1 1-1 0 0,0-1 1 0 0,0 1-1 0 0,0-1 1 0 0,0 1-1 0 0,0-1 1 0 0,0 0-1 0 0,0 1 1 0 0,0-1-1 0 0,0 0 1 0 0,0 0-1 0 0,0 0 1 0 0,0 1-1 0 0,0-1 1 0 0,0 0-1 0 0,-1 0 1 0 0,2-2-1 0 0,0 0 4 0 0,0 0-1 0 0,-1 0 0 0 0,1 0 0 0 0,-1-1 1 0 0,0 1-1 0 0,0 0 0 0 0,0 0 0 0 0,0-1 1 0 0,-1 1-1 0 0,1 0 0 0 0,-1-1 0 0 0,0 1 1 0 0,0-1-1 0 0,-1-4 0 0 0,1 5 3 0 0,-1 1 1 0 0,1-1-1 0 0,-1 1 0 0 0,0 0 0 0 0,0-1 0 0 0,0 1 0 0 0,0 0 0 0 0,0 0 1 0 0,-1 0-1 0 0,1 0 0 0 0,0 0 0 0 0,-1 0 0 0 0,0 0 0 0 0,1 0 0 0 0,-1 1 1 0 0,0-1-1 0 0,0 1 0 0 0,0-1 0 0 0,0 1 0 0 0,0 0 0 0 0,0 0 0 0 0,-1 0 1 0 0,1 0-1 0 0,0 0 0 0 0,-1 0 0 0 0,1 0 0 0 0,0 1 0 0 0,-1-1 0 0 0,-2 1 1 0 0,0 0-115 0 0,0 0 1 0 0,1 0 0 0 0,-1 1 0 0 0,0-1-1 0 0,0 1 1 0 0,0 0 0 0 0,1 0-1 0 0,-1 1 1 0 0,0 0 0 0 0,1 0 0 0 0,0 0-1 0 0,-1 0 1 0 0,-6 5 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1:47.108"/>
    </inkml:context>
    <inkml:brush xml:id="br0">
      <inkml:brushProperty name="width" value="0.1" units="cm"/>
      <inkml:brushProperty name="height" value="0.1" units="cm"/>
      <inkml:brushProperty name="color" value="#E71224"/>
    </inkml:brush>
  </inkml:definitions>
  <inkml:trace contextRef="#ctx0" brushRef="#br0">392 193 1783 0 0,'-17'-9'232'0'0,"0"0"358"0"0,1 2 0 0 0,-1 0-1 0 0,0 1 1 0 0,-22-4-1 0 0,11 2 159 0 0,19 6-545 0 0,-1-1 0 0 0,0 2 0 0 0,0-1-1 0 0,1 1 1 0 0,-1 1 0 0 0,0-1 0 0 0,0 2-1 0 0,0-1 1 0 0,0 2 0 0 0,0-1 0 0 0,0 1-1 0 0,1 1 1 0 0,-1-1 0 0 0,1 2 0 0 0,-1-1-1 0 0,-8 6 1 0 0,3-1-93 0 0,12-7-48 0 0,0 0 0 0 0,0 0 1 0 0,0 0-1 0 0,1 1 0 0 0,-1 0 1 0 0,0-1-1 0 0,1 1 0 0 0,-1 0 0 0 0,1 0 1 0 0,0 1-1 0 0,-4 3 0 0 0,6-6-36 0 0,0 1-1 0 0,1-1 0 0 0,-1 0 1 0 0,0 1-1 0 0,0-1 0 0 0,0 1 1 0 0,1-1-1 0 0,-1 1 0 0 0,0-1 1 0 0,0 0-1 0 0,1 1 0 0 0,-1-1 1 0 0,0 0-1 0 0,1 1 0 0 0,-1-1 1 0 0,0 0-1 0 0,1 0 0 0 0,-1 1 0 0 0,1-1 1 0 0,-1 0-1 0 0,0 0 0 0 0,1 0 1 0 0,-1 1-1 0 0,1-1 0 0 0,-1 0 1 0 0,1 0-1 0 0,-1 0 0 0 0,1 0 1 0 0,-1 0-1 0 0,1 0 0 0 0,-1 0 1 0 0,1 0-1 0 0,-1 0 0 0 0,1 0 1 0 0,19 1 389 0 0,-3-5-225 0 0,0-1 0 0 0,-1-1 0 0 0,23-11 0 0 0,-33 14-172 0 0,1-1 0 0 0,-1 0 1 0 0,0 0-1 0 0,-1 0 0 0 0,1-1 0 0 0,-1 1 0 0 0,0-2 1 0 0,0 1-1 0 0,0 0 0 0 0,-1-1 0 0 0,4-6 0 0 0,-7 11-3 0 0,0 0 1 0 0,-1-1-1 0 0,1 1 0 0 0,0 0 0 0 0,-1 0 0 0 0,0 0 0 0 0,1-1 1 0 0,-1 1-1 0 0,0 0 0 0 0,1 0 0 0 0,-1-1 0 0 0,0 1 0 0 0,0 0 1 0 0,0 0-1 0 0,0-1 0 0 0,0 1 0 0 0,0 0 0 0 0,-1-1 0 0 0,1 1 1 0 0,0 0-1 0 0,-1 0 0 0 0,1 0 0 0 0,-1-1 0 0 0,1 1 0 0 0,-1 0 1 0 0,0 0-1 0 0,1 0 0 0 0,-1 0 0 0 0,0 0 0 0 0,0 0 0 0 0,1 0 1 0 0,-1 0-1 0 0,0 0 0 0 0,0 0 0 0 0,0 1 0 0 0,0-1 0 0 0,0 0 1 0 0,-1 1-1 0 0,0-2 0 0 0,-2 0 30 0 0,0 1 0 0 0,0-1 1 0 0,0 1-1 0 0,0-1 0 0 0,0 1 0 0 0,0 1 0 0 0,0-1 1 0 0,-1 0-1 0 0,1 1 0 0 0,-7 0 0 0 0,3 1-19 0 0,0 0 0 0 0,1 1 0 0 0,-1 0 0 0 0,0 1 0 0 0,1-1-1 0 0,-1 1 1 0 0,1 1 0 0 0,0-1 0 0 0,0 1 0 0 0,0 1 0 0 0,1-1 0 0 0,0 1 0 0 0,-1 0-1 0 0,2 0 1 0 0,-1 1 0 0 0,1 0 0 0 0,-1 0 0 0 0,2 0 0 0 0,-6 8 0 0 0,10-13-22 0 0,-1 1 1 0 0,0-1-1 0 0,0 1 0 0 0,1-1 1 0 0,-1 1-1 0 0,1 0 1 0 0,-1-1-1 0 0,1 1 1 0 0,-1 0-1 0 0,1-1 1 0 0,0 1-1 0 0,0 0 1 0 0,0-1-1 0 0,0 1 1 0 0,0 0-1 0 0,1-1 0 0 0,-1 1 1 0 0,0 0-1 0 0,1-1 1 0 0,-1 1-1 0 0,1 0 1 0 0,-1-1-1 0 0,1 1 1 0 0,0-1-1 0 0,0 1 1 0 0,0-1-1 0 0,0 0 0 0 0,0 1 1 0 0,0-1-1 0 0,0 0 1 0 0,0 0-1 0 0,0 1 1 0 0,2 0-1 0 0,0 0 25 0 0,1 0 0 0 0,-1-1 1 0 0,0 1-1 0 0,1-1 0 0 0,-1 1 0 0 0,1-1 0 0 0,-1 0 0 0 0,1 0 0 0 0,-1-1 0 0 0,1 1 0 0 0,0-1 0 0 0,-1 0 0 0 0,1 0 1 0 0,4 0-1 0 0,-4-1 4 0 0,1 1 0 0 0,0-1 1 0 0,-1 0-1 0 0,1 0 0 0 0,-1-1 0 0 0,0 0 1 0 0,1 1-1 0 0,-1-2 0 0 0,0 1 1 0 0,0 0-1 0 0,0-1 0 0 0,0 1 1 0 0,0-1-1 0 0,-1 0 0 0 0,1-1 0 0 0,-1 1 1 0 0,0-1-1 0 0,0 1 0 0 0,0-1 1 0 0,-1 0-1 0 0,1 0 0 0 0,-1 0 1 0 0,0 0-1 0 0,0 0 0 0 0,0-1 0 0 0,0 1 1 0 0,-1-1-1 0 0,0 1 0 0 0,0-1 1 0 0,0 0-1 0 0,-1 1 0 0 0,1-1 1 0 0,-1 0-1 0 0,0 1 0 0 0,-1-1 0 0 0,1 0 1 0 0,-1 1-1 0 0,0-1 0 0 0,0 0 1 0 0,0 1-1 0 0,-3-7 0 0 0,2 7 15 0 0,0 1 0 0 0,0 0 0 0 0,0 0 0 0 0,0 0 0 0 0,0 0 0 0 0,-1 0-1 0 0,1 1 1 0 0,-1-1 0 0 0,-5-3 0 0 0,6 4 6 0 0,0 0-1 0 0,-1 1 1 0 0,1-1 0 0 0,0 1-1 0 0,0 0 1 0 0,-1 0 0 0 0,1 0-1 0 0,-1 0 1 0 0,1 0 0 0 0,-1 0 0 0 0,1 1-1 0 0,-1-1 1 0 0,0 1 0 0 0,-3 0-1 0 0,5 0-45 0 0,-1 0 1 0 0,1 1-1 0 0,0 0 0 0 0,0-1 0 0 0,-1 1 0 0 0,1 0 1 0 0,0 0-1 0 0,0 0 0 0 0,0-1 0 0 0,0 1 1 0 0,0 0-1 0 0,0 1 0 0 0,0-1 0 0 0,0 0 0 0 0,0 0 1 0 0,0 0-1 0 0,1 0 0 0 0,-1 1 0 0 0,0-1 0 0 0,1 0 1 0 0,-1 1-1 0 0,1-1 0 0 0,-1 0 0 0 0,1 1 0 0 0,0-1 1 0 0,0 3-1 0 0,-2 4-73 0 0,2-1 0 0 0,-1 1 1 0 0,1 11-1 0 0,6 27-1558 0 0,-1-18-3985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1:54.240"/>
    </inkml:context>
    <inkml:brush xml:id="br0">
      <inkml:brushProperty name="width" value="0.1" units="cm"/>
      <inkml:brushProperty name="height" value="0.1" units="cm"/>
      <inkml:brushProperty name="color" value="#E71224"/>
    </inkml:brush>
  </inkml:definitions>
  <inkml:trace contextRef="#ctx0" brushRef="#br0">786 146 3767 0 0,'-2'-1'35'0'0,"-1"0"0"0"0,1 0 0 0 0,0 0 0 0 0,-1 0 0 0 0,1 1 0 0 0,-1-1 0 0 0,1 1 0 0 0,-1 0 0 0 0,1 0 0 0 0,0 0 0 0 0,-1 0 0 0 0,1 0 0 0 0,-1 0 0 0 0,1 1 0 0 0,-1-1 0 0 0,1 1 0 0 0,0 0 0 0 0,-1-1 0 0 0,1 1 0 0 0,0 0 0 0 0,-1 0 0 0 0,1 1 0 0 0,-3 1 0 0 0,-3 3 11 0 0,-1-1 0 0 0,0 0 0 0 0,0-1 0 0 0,0 0 0 0 0,-1 0 0 0 0,1-1 0 0 0,-1 0 0 0 0,0-1 0 0 0,0 0 0 0 0,0 0 0 0 0,-19-1 0 0 0,11-2 426 0 0,8 1-83 0 0,1 0 0 0 0,0-1 0 0 0,0 0 1 0 0,-1-1-1 0 0,1 0 0 0 0,0 0 1 0 0,0-1-1 0 0,0 0 0 0 0,1-1 0 0 0,-14-7 1 0 0,16 8-193 0 0,-7-6 371 0 0,13 8-548 0 0,0 1 0 0 0,0 0-1 0 0,-1-1 1 0 0,1 1 0 0 0,0 0 0 0 0,0-1-1 0 0,0 1 1 0 0,0 0 0 0 0,-1-1 0 0 0,1 1 0 0 0,0 0-1 0 0,0-1 1 0 0,0 1 0 0 0,0-1 0 0 0,0 1 0 0 0,0 0-1 0 0,0-1 1 0 0,0 1 0 0 0,0 0 0 0 0,0-1-1 0 0,0 1 1 0 0,1-1 0 0 0,-1 1 0 0 0,0 0 0 0 0,0-1-1 0 0,0 1 1 0 0,0 0 0 0 0,1-1 0 0 0,-1 1-1 0 0,0 0 1 0 0,0-1 0 0 0,0 1 0 0 0,1 0 0 0 0,-1 0-1 0 0,0-1 1 0 0,1 1 0 0 0,1-1-6 0 0,0 1 1 0 0,-1 0-1 0 0,1 0 1 0 0,0-1-1 0 0,0 1 0 0 0,-1 1 1 0 0,1-1-1 0 0,0 0 1 0 0,-1 0-1 0 0,1 1 0 0 0,3 0 1 0 0,-2 0-7 0 0,17 7-10 0 0,-17-7 3 0 0,-1 0 1 0 0,0 0-1 0 0,1 0 1 0 0,-1 0-1 0 0,1 0 1 0 0,-1-1-1 0 0,1 1 1 0 0,5 0-1 0 0,-24-3 475 0 0,1-1-1 0 0,0-1 1 0 0,-24-8 0 0 0,15 4-173 0 0,0 1 1 0 0,-36-6-1 0 0,54 13-270 0 0,-1 0-1 0 0,1 0 0 0 0,0 0 1 0 0,0 1-1 0 0,-9 1 0 0 0,14-2-28 0 0,0 1 1 0 0,0-1-1 0 0,0 0 0 0 0,0 0 0 0 0,0 0 0 0 0,0 1 0 0 0,0-1 1 0 0,0 1-1 0 0,0-1 0 0 0,0 1 0 0 0,0-1 0 0 0,0 1 0 0 0,0-1 1 0 0,0 1-1 0 0,0 0 0 0 0,0 0 0 0 0,0-1 0 0 0,1 1 0 0 0,-1 0 1 0 0,0 0-1 0 0,1 0 0 0 0,-1 0 0 0 0,0 0 0 0 0,1 0 0 0 0,-1 0 1 0 0,1 0-1 0 0,0 0 0 0 0,-1 0 0 0 0,1 0 0 0 0,0 0 0 0 0,0 0 1 0 0,0 0-1 0 0,-1 1 0 0 0,1-1 0 0 0,1 2 0 0 0,-1-1 4 0 0,1 0-1 0 0,0 1 0 0 0,0-1 0 0 0,0 0 1 0 0,1 0-1 0 0,-1 0 0 0 0,0 0 0 0 0,1-1 1 0 0,0 1-1 0 0,-1 0 0 0 0,1 0 1 0 0,0-1-1 0 0,0 1 0 0 0,0-1 0 0 0,0 0 1 0 0,0 0-1 0 0,0 1 0 0 0,0-1 1 0 0,3 1-1 0 0,6 2 58 0 0,1 0 1 0 0,16 4-1 0 0,-23-7-55 0 0,3 1 28 0 0,0 0-1 0 0,0-1 0 0 0,0 0 0 0 0,0-1 1 0 0,0 0-1 0 0,0 0 0 0 0,10-2 0 0 0,-16 2-16 0 0,0 0-1 0 0,0-1 0 0 0,0 1 0 0 0,0-1 0 0 0,0 1 0 0 0,0-1 1 0 0,0 0-1 0 0,0 0 0 0 0,0 1 0 0 0,0-1 0 0 0,0-1 0 0 0,-1 1 1 0 0,1 0-1 0 0,-1 0 0 0 0,1-1 0 0 0,-1 1 0 0 0,1-1 1 0 0,-1 1-1 0 0,0-1 0 0 0,1 0 0 0 0,-1 1 0 0 0,0-1 0 0 0,0 0 1 0 0,0 0-1 0 0,0 0 0 0 0,-1 0 0 0 0,1 0 0 0 0,-1 0 0 0 0,1 0 1 0 0,-1 0-1 0 0,1 0 0 0 0,-1 0 0 0 0,0-2 0 0 0,-1 0 19 0 0,1 1 0 0 0,-1-1 0 0 0,0 1 0 0 0,0-1 0 0 0,0 1-1 0 0,0-1 1 0 0,-1 1 0 0 0,1 0 0 0 0,-1-1 0 0 0,0 1 0 0 0,0 0 0 0 0,0 0 0 0 0,-1 1-1 0 0,1-1 1 0 0,-5-4 0 0 0,-1 0 1 0 0,0 0-1 0 0,0 1 1 0 0,0 0 0 0 0,-13-6-1 0 0,12 7-27 0 0,-1 1-1 0 0,1 0 1 0 0,-1 1 0 0 0,1 0-1 0 0,-1 1 1 0 0,0 0 0 0 0,0 0-1 0 0,0 1 1 0 0,-1 1-1 0 0,1-1 1 0 0,0 2 0 0 0,-19 2-1 0 0,15 0 4 0 0,0 0 0 0 0,0 1 0 0 0,0 0-1 0 0,1 1 1 0 0,-1 1 0 0 0,1 0 0 0 0,0 1-1 0 0,-17 12 1 0 0,18-10-15 0 0,0 1 0 0 0,0-1 0 0 0,1 2 0 0 0,0 0 0 0 0,1 0 0 0 0,-12 17 0 0 0,21-27 0 0 0,0 1 0 0 0,0 0 0 0 0,0-1 0 0 0,1 1 0 0 0,-1-1 0 0 0,0 1 0 0 0,1 0 0 0 0,-1 0 0 0 0,1-1 0 0 0,0 1 0 0 0,-1 0 0 0 0,1 0 0 0 0,0-1 0 0 0,0 1 0 0 0,0 0 0 0 0,0 0 0 0 0,0 0 0 0 0,1-1 0 0 0,0 4 0 0 0,0-2 0 0 0,0 0 0 0 0,1-1 0 0 0,-1 1 0 0 0,1-1 0 0 0,-1 1 0 0 0,1-1 0 0 0,0 0 0 0 0,0 0 0 0 0,0 0 0 0 0,0 0 0 0 0,4 3 0 0 0,-1-2 0 0 0,0 0 0 0 0,0 1 0 0 0,1-2 0 0 0,-1 1 0 0 0,1-1 0 0 0,0 1 0 0 0,0-2 0 0 0,0 1 0 0 0,0-1 0 0 0,0 0 0 0 0,7 1 0 0 0,-5-2 15 0 0,0-1-1 0 0,1 0 0 0 0,-1-1 0 0 0,0 0 1 0 0,0 0-1 0 0,0 0 0 0 0,0-1 0 0 0,-1 0 1 0 0,1-1-1 0 0,10-6 0 0 0,-13 7-1 0 0,1-1-1 0 0,0 0 1 0 0,-1-1-1 0 0,0 1 1 0 0,0-1-1 0 0,0 0 1 0 0,0 0-1 0 0,-1-1 1 0 0,0 0-1 0 0,0 1 1 0 0,-1-1-1 0 0,1 0 1 0 0,1-7-1 0 0,-3 8-5 0 0,-1 0-1 0 0,0 1 0 0 0,0-1 1 0 0,0 0-1 0 0,0 0 1 0 0,-1 0-1 0 0,0 0 0 0 0,0 1 1 0 0,0-1-1 0 0,-1 0 1 0 0,0 0-1 0 0,0 0 0 0 0,0 1 1 0 0,0-1-1 0 0,-1 0 0 0 0,0 1 1 0 0,0-1-1 0 0,0 1 1 0 0,0 0-1 0 0,-1 0 0 0 0,0 0 1 0 0,-4-6-1 0 0,3 5 1 0 0,0 1 1 0 0,-1 0-1 0 0,1 0 0 0 0,-1 0 0 0 0,0 0 0 0 0,0 1 0 0 0,0 0 1 0 0,-1 0-1 0 0,1 0 0 0 0,-1 1 0 0 0,1-1 0 0 0,-1 1 0 0 0,0 1 1 0 0,0-1-1 0 0,0 1 0 0 0,0 0 0 0 0,-10 0 0 0 0,12 1-3 0 0,0 0 0 0 0,-1 1 1 0 0,1-1-1 0 0,-1 1 0 0 0,1 0 0 0 0,0 0 0 0 0,0 0 0 0 0,-1 1 0 0 0,1-1 1 0 0,0 1-1 0 0,0 0 0 0 0,0 1 0 0 0,1-1 0 0 0,-1 0 0 0 0,1 1 0 0 0,-1 0 0 0 0,1 0 1 0 0,0 0-1 0 0,0 0 0 0 0,0 1 0 0 0,0-1 0 0 0,1 1 0 0 0,-1 0 0 0 0,1-1 0 0 0,0 1 1 0 0,0 0-1 0 0,0 0 0 0 0,1 1 0 0 0,0-1 0 0 0,-2 5 0 0 0,2-4-4 0 0,0 1 0 0 0,0-1 0 0 0,1 1 0 0 0,-1 0 0 0 0,1-1 0 0 0,0 1 0 0 0,1-1 0 0 0,-1 1 0 0 0,1 0 0 0 0,2 5 0 0 0,-2-9 0 0 0,-1 0 0 0 0,1 1 0 0 0,0-1 0 0 0,0 0 0 0 0,1 0 0 0 0,-1 0 0 0 0,0 0 0 0 0,1 0 0 0 0,-1 0 0 0 0,1 0 0 0 0,0-1 0 0 0,-1 1 0 0 0,1 0 0 0 0,0-1 0 0 0,0 0 0 0 0,0 1 0 0 0,0-1 0 0 0,0 0 0 0 0,1 0 0 0 0,-1 0 0 0 0,0 0 0 0 0,0 0 0 0 0,1-1 0 0 0,-1 1 0 0 0,1-1 0 0 0,2 1 0 0 0,-2-1 14 0 0,1 1 1 0 0,-1-1-1 0 0,1 0 0 0 0,-1-1 0 0 0,1 1 0 0 0,-1 0 0 0 0,1-1 0 0 0,-1 0 1 0 0,1 0-1 0 0,-1 0 0 0 0,0 0 0 0 0,0-1 0 0 0,1 1 0 0 0,-1-1 0 0 0,0 0 1 0 0,0 0-1 0 0,0 0 0 0 0,-1 0 0 0 0,1 0 0 0 0,0-1 0 0 0,-1 1 0 0 0,0-1 0 0 0,1 1 1 0 0,-1-1-1 0 0,0 0 0 0 0,0 0 0 0 0,2-5 0 0 0,-3 4 3 0 0,1 0-1 0 0,-1 0 1 0 0,0 0-1 0 0,0 0 1 0 0,0 0-1 0 0,0 0 1 0 0,-1 0-1 0 0,0 0 1 0 0,0 0-1 0 0,0-1 1 0 0,0 1-1 0 0,0 0 1 0 0,-1 0-1 0 0,0 0 1 0 0,0 0-1 0 0,0 0 1 0 0,0 0-1 0 0,-1 0 1 0 0,1 0-1 0 0,-1 1 1 0 0,0-1-1 0 0,0 0 1 0 0,-4-3-1 0 0,6 6-23 0 0,-1 0 0 0 0,0 0 0 0 0,1 0 0 0 0,-1 0 0 0 0,0 0-1 0 0,0 0 1 0 0,1 0 0 0 0,-1 1 0 0 0,0-1 0 0 0,0 0 0 0 0,0 1 0 0 0,0-1 0 0 0,0 0-1 0 0,0 1 1 0 0,0-1 0 0 0,0 1 0 0 0,-1 0 0 0 0,1-1 0 0 0,0 1 0 0 0,0 0 0 0 0,0 0-1 0 0,0 0 1 0 0,-1-1 0 0 0,1 1 0 0 0,0 0 0 0 0,0 1 0 0 0,0-1 0 0 0,0 0 0 0 0,-1 0-1 0 0,1 0 1 0 0,0 1 0 0 0,0-1 0 0 0,-2 1 0 0 0,1 1-45 0 0,0-1 1 0 0,1 0-1 0 0,-1 1 1 0 0,0 0-1 0 0,1-1 1 0 0,-1 1-1 0 0,1 0 1 0 0,0 0-1 0 0,-1 0 0 0 0,1 0 1 0 0,0 0-1 0 0,0 0 1 0 0,0 0-1 0 0,1 0 1 0 0,-1 0-1 0 0,0 4 1 0 0,-3 17-1295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5:48.305"/>
    </inkml:context>
    <inkml:brush xml:id="br0">
      <inkml:brushProperty name="width" value="0.1" units="cm"/>
      <inkml:brushProperty name="height" value="0.1" units="cm"/>
      <inkml:brushProperty name="color" value="#66CC00"/>
    </inkml:brush>
  </inkml:definitions>
  <inkml:trace contextRef="#ctx0" brushRef="#br0">1034 839 919 0 0,'1'1'113'0'0,"-1"-1"0"0"0,1 1 0 0 0,-1-1-1 0 0,1 1 1 0 0,0-1 0 0 0,-1 0 0 0 0,1 0-1 0 0,-1 1 1 0 0,1-1 0 0 0,0 0-1 0 0,0 0 1 0 0,-1 0 0 0 0,1 1 0 0 0,0-1-1 0 0,-1 0 1 0 0,1 0 0 0 0,0 0-1 0 0,-1 0 1 0 0,1 0 0 0 0,0-1 0 0 0,0 1-1 0 0,-1 0 1 0 0,1 0 0 0 0,0 0-1 0 0,-1-1 1 0 0,1 1 0 0 0,0 0 0 0 0,-1-1-1 0 0,1 1 1 0 0,-1 0 0 0 0,1-1-1 0 0,-1 1 1 0 0,1-1 0 0 0,0 1 0 0 0,-1-1-1 0 0,0 1 1 0 0,1-1 0 0 0,0 0-1 0 0,1-1 121 0 0,-1 0-1 0 0,1 0 1 0 0,-1 0-1 0 0,1-1 0 0 0,-1 1 1 0 0,0 0-1 0 0,0 0 1 0 0,0-1-1 0 0,1-3 0 0 0,2-11 1273 0 0,-2 12-1211 0 0,-1 1 0 0 0,0 0 0 0 0,-1-1 0 0 0,1 1 1 0 0,-1 0-1 0 0,1-1 0 0 0,-1 1 0 0 0,-1-7 0 0 0,-5 0 528 0 0,6 10-774 0 0,-1 0 1 0 0,1 1-1 0 0,-1-1 0 0 0,1 0 1 0 0,-1 0-1 0 0,1 1 1 0 0,-1-1-1 0 0,1 0 1 0 0,0 0-1 0 0,0 0 1 0 0,-1 1-1 0 0,1-1 1 0 0,0 0-1 0 0,0 0 1 0 0,0 0-1 0 0,0 0 0 0 0,0 0 1 0 0,0 0-1 0 0,0 1 1 0 0,0-1-1 0 0,0 0 1 0 0,0 0-1 0 0,1 0 1 0 0,-1 0-1 0 0,1-1 1 0 0,0-2 233 0 0,1 0 0 0 0,-1-1 0 0 0,0 1 0 0 0,2-9 0 0 0,-3 8-134 0 0,1 1 0 0 0,0 0 0 0 0,0 0 0 0 0,0 0 0 0 0,0-1 0 0 0,4-6 0 0 0,3-1-28 0 0,-1-1-1 0 0,0 0 1 0 0,-1 0-1 0 0,0-1 1 0 0,-1 0-1 0 0,0 0 1 0 0,-2 0-1 0 0,0-1 1 0 0,0 1-1 0 0,-1-1 1 0 0,-1 0-1 0 0,-1-22 1 0 0,-7-25 455 0 0,1 25-348 0 0,1-43 1 0 0,4 74-203 0 0,0 0-1 0 0,0-1 0 0 0,0 1 1 0 0,0 0-1 0 0,-1-1 0 0 0,0 1 1 0 0,-1 0-1 0 0,1 0 1 0 0,-1 0-1 0 0,-5-7 0 0 0,-5-7 7 0 0,-23-26-1 0 0,30 39-23 0 0,-5-4 27 0 0,1-1 0 0 0,-1 2 0 0 0,-21-16 0 0 0,24 20-17 0 0,1 1 0 0 0,-1 1 0 0 0,0-1 0 0 0,0 1 0 0 0,-1 1 0 0 0,1-1 0 0 0,-15-2 0 0 0,7 4-17 0 0,0 1 0 0 0,1 1 0 0 0,-1 0 0 0 0,-24 4 0 0 0,31-3 0 0 0,-24 3 0 0 0,0-2 0 0 0,-1-1 0 0 0,1-1 0 0 0,-1-2 0 0 0,-61-12 0 0 0,73 9 9 0 0,0 2 0 0 0,-1 1 1 0 0,1 0-1 0 0,0 2 0 0 0,-1 0 0 0 0,-31 6 0 0 0,47-5-9 0 0,0 1 0 0 0,0 0 0 0 0,0 0 0 0 0,0 1 0 0 0,0 0 1 0 0,1 0-1 0 0,-1 1 0 0 0,1 0 0 0 0,0 0 0 0 0,0 0 0 0 0,1 1 0 0 0,-1 0 0 0 0,1 0 0 0 0,0 0 0 0 0,0 1 0 0 0,-4 6 0 0 0,-7 10-3 0 0,2 1-1 0 0,-22 47 1 0 0,34-65 2 0 0,-37 71-22 0 0,20-42 13 0 0,2 0-1 0 0,-19 58 1 0 0,24-55-8 0 0,2 1 0 0 0,2 0 0 0 0,-5 64 0 0 0,7-9 18 0 0,-1 135 0 0 0,11-148 0 0 0,18 85 0 0 0,-13-123 0 0 0,17 44 0 0 0,-16-54 0 0 0,-2-6 0 0 0,2-1 0 0 0,19 38 0 0 0,-21-50 0 0 0,-1 0 0 0 0,2-1 0 0 0,-1 0 0 0 0,2 0 0 0 0,0-1 0 0 0,14 13 0 0 0,-5-8 32 0 0,1-2 0 0 0,35 22 0 0 0,-43-30-18 0 0,0 0 0 0 0,0-1-1 0 0,1 0 1 0 0,0-1 0 0 0,0 0-1 0 0,19 2 1 0 0,-20-4 5 0 0,1-1-1 0 0,-1-1 1 0 0,0 0 0 0 0,0-1-1 0 0,0 0 1 0 0,1 0-1 0 0,-1-1 1 0 0,0-1-1 0 0,-1 0 1 0 0,1-1 0 0 0,0 0-1 0 0,-1-1 1 0 0,0 0-1 0 0,0-1 1 0 0,-1 0 0 0 0,15-12-1 0 0,12-7 69 0 0,-5 3 2 0 0,-2-1-1 0 0,49-46 0 0 0,-46 33-22 0 0,-2-2 0 0 0,-1-1 0 0 0,26-48 0 0 0,-40 63-11 0 0,-2-2 1 0 0,0 0-1 0 0,-2 0 0 0 0,14-47 0 0 0,-13 29-32 0 0,10-45 85 0 0,-21 80-99 0 0,-1-1-1 0 0,0 1 1 0 0,-1 0 0 0 0,0-1-1 0 0,0 1 1 0 0,-1 0 0 0 0,-3-14-1 0 0,4 22-16 0 0,0 0-1 0 0,0-1 0 0 0,-1 1 1 0 0,1 0-1 0 0,0 0 0 0 0,-1 0 1 0 0,1 0-1 0 0,-1 0 1 0 0,1 0-1 0 0,-1 0 0 0 0,1 0 1 0 0,-1 0-1 0 0,0 0 1 0 0,1 1-1 0 0,-1-1 0 0 0,0 0 1 0 0,0 0-1 0 0,1 1 0 0 0,-1-1 1 0 0,0 0-1 0 0,0 1 1 0 0,0-1-1 0 0,0 1 0 0 0,0-1 1 0 0,0 1-1 0 0,0-1 0 0 0,0 1 1 0 0,0 0-1 0 0,0-1 1 0 0,-1 1-1 0 0,1 0 0 0 0,0 0 1 0 0,0 0-1 0 0,-1 0 1 0 0,-2 1-611 0 0,1-1 1 0 0,-1 1 0 0 0,1 1 0 0 0,0-1 0 0 0,-1 0 0 0 0,1 1 0 0 0,0-1 0 0 0,0 1 0 0 0,-5 4 0 0 0,-12 9-5644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5:53.834"/>
    </inkml:context>
    <inkml:brush xml:id="br0">
      <inkml:brushProperty name="width" value="0.1" units="cm"/>
      <inkml:brushProperty name="height" value="0.1" units="cm"/>
      <inkml:brushProperty name="color" value="#66CC00"/>
    </inkml:brush>
  </inkml:definitions>
  <inkml:trace contextRef="#ctx0" brushRef="#br0">15 37 455 0 0,'-14'-8'2883'0'0,"16"28"1624"0"0,1-5-5353 0 0,-3-13 907 0 0,1-1 0 0 0,-1 1-1 0 0,0-1 1 0 0,1 1 0 0 0,-1-1-1 0 0,1 1 1 0 0,-1-1-1 0 0,1 1 1 0 0,0-1 0 0 0,0 0-1 0 0,0 1 1 0 0,-1-1 0 0 0,1 0-1 0 0,0 0 1 0 0,1 0 0 0 0,-1 0-1 0 0,0 0 1 0 0,0 0-1 0 0,0 0 1 0 0,1 0 0 0 0,-1 0-1 0 0,0 0 1 0 0,1-1 0 0 0,-1 1-1 0 0,1 0 1 0 0,-1-1 0 0 0,1 0-1 0 0,-1 1 1 0 0,1-1-1 0 0,-1 0 1 0 0,1 1 0 0 0,-1-1-1 0 0,1 0 1 0 0,-1 0 0 0 0,1-1-1 0 0,-1 1 1 0 0,1 0 0 0 0,0 0-1 0 0,-1-1 1 0 0,1 1 0 0 0,-1-1-1 0 0,0 1 1 0 0,1-1-1 0 0,-1 1 1 0 0,2-2 0 0 0,5-1 197 0 0,0 0 0 0 0,0 1 0 0 0,0 0 0 0 0,1 1 1 0 0,-1-1-1 0 0,16 1 0 0 0,18-3 305 0 0,-4-2-1 0 0,-1 2 0 0 0,0 2 0 0 0,74 4 0 0 0,-75-2-366 0 0,0-2 0 0 0,-1-2 0 0 0,39-8 0 0 0,-23 4 211 0 0,68-5 151 0 0,-70 9-421 0 0,79-12 1881 0 0,-115 14-1825 0 0,-1 1 0 0 0,0 1 0 0 0,1 0 0 0 0,15 2 0 0 0,13 0-178 0 0,-12 0-613 0 0,0 1 0 0 0,40 10-1 0 0,-54-10 542 0 0,10 1 99 0 0,1-1-1 0 0,41 1 0 0 0,54-4 175 0 0,-102 2-176 0 0,0 0 1 0 0,0 2-1 0 0,1 0 0 0 0,-2 1 0 0 0,33 13 0 0 0,-14-5-29 0 0,8 1 48 0 0,75 13 0 0 0,-96-24 19 0 0,-13-1-55 0 0,-1-1 1 0 0,1 1 0 0 0,16 6 0 0 0,-10-3-11 0 0,0 0 0 0 0,0-2 1 0 0,34 4-1 0 0,1-1-13 0 0,79 6 155 0 0,-104-10-128 0 0,121 15 37 0 0,-36-7 6 0 0,177 17 142 0 0,-172-21-148 0 0,60-4 11 0 0,-72 1-19 0 0,101 8-59 0 0,-182-10 3 0 0,29-2 0 0 0,-14 0 0 0 0,46-1 0 0 0,49 2 11 0 0,-35-1 91 0 0,-32-1-87 0 0,15 0 55 0 0,119-18-1 0 0,-77 1 139 0 0,-5 15-121 0 0,-56 3-33 0 0,-10-1-20 0 0,165-3 0 0 0,-165 7-35 0 0,0 2 0 0 0,58 11-1 0 0,54 19 66 0 0,-145-31-64 0 0,0 0 0 0 0,1-2 0 0 0,28 0-1 0 0,14 0 13 0 0,-15 0 46 0 0,-32-2-60 0 0,0 2 1 0 0,28 3-1 0 0,181 30 2 0 0,-200-30 7 0 0,0-1 0 0 0,1-1-1 0 0,-1-1 1 0 0,33-4 0 0 0,105-19 34 0 0,-68 8-52 0 0,-30 10 11 0 0,-43 4 0 0 0,36-6 0 0 0,-17-3-464 0 0,45-6 1472 0 0,-44 15-2590 0 0,-35 0 341 0 0,0 1-1 0 0,0 0 1 0 0,12 4-1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5:55.333"/>
    </inkml:context>
    <inkml:brush xml:id="br0">
      <inkml:brushProperty name="width" value="0.1" units="cm"/>
      <inkml:brushProperty name="height" value="0.1" units="cm"/>
      <inkml:brushProperty name="color" value="#66CC00"/>
    </inkml:brush>
  </inkml:definitions>
  <inkml:trace contextRef="#ctx0" brushRef="#br0">1 98 2759 0 0,'0'-2'84'0'0,"0"0"0"0"0,0 0 0 0 0,1 0 0 0 0,-1-1 0 0 0,1 1 0 0 0,-1 0 0 0 0,1 0 1 0 0,0 0-1 0 0,0 0 0 0 0,0 1 0 0 0,0-1 0 0 0,0 0 0 0 0,0 0 0 0 0,1 0 0 0 0,0-1 0 0 0,28-23 2058 0 0,-14 14-1794 0 0,-13 10-222 0 0,-1-1-1 0 0,1 1 1 0 0,0-1-1 0 0,0 1 1 0 0,0 0-1 0 0,1 0 1 0 0,-1 0-1 0 0,0 1 0 0 0,1-1 1 0 0,-1 1-1 0 0,1 0 1 0 0,-1 0-1 0 0,1 0 1 0 0,0 0-1 0 0,-1 1 1 0 0,1 0-1 0 0,0-1 1 0 0,-1 1-1 0 0,1 0 1 0 0,0 1-1 0 0,0-1 1 0 0,-1 1-1 0 0,1 0 1 0 0,5 1-1 0 0,73 32 159 0 0,-21-8-148 0 0,-45-20 12 0 0,1-1 0 0 0,0 0-1 0 0,0-1 1 0 0,0-1 0 0 0,1-1-1 0 0,-1 0 1 0 0,1-1 0 0 0,-1-1 0 0 0,1-1-1 0 0,-1 0 1 0 0,1-2 0 0 0,18-4-1 0 0,26-2 387 0 0,1 2-1 0 0,103 1 0 0 0,-100 7-453 0 0,111-4 107 0 0,-43-7 114 0 0,114-4 273 0 0,-125 13-513 0 0,236 9 134 0 0,-270 1-134 0 0,-17 0 209 0 0,108-3 1 0 0,-123-5-27 0 0,70 8 0 0 0,-44-2-225 0 0,2-1 17 0 0,173 16 109 0 0,-58-14-45 0 0,-113-7-72 0 0,-41 1-440 0 0,-1 1-1 0 0,1 3 0 0 0,70 17 1 0 0,-84-14-922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5:57.200"/>
    </inkml:context>
    <inkml:brush xml:id="br0">
      <inkml:brushProperty name="width" value="0.1" units="cm"/>
      <inkml:brushProperty name="height" value="0.1" units="cm"/>
      <inkml:brushProperty name="color" value="#66CC00"/>
    </inkml:brush>
  </inkml:definitions>
  <inkml:trace contextRef="#ctx0" brushRef="#br0">21408 64 455 0 0,'-4'-23'0'0'0,"0"7"0"0"0,-7-7 5488 0 0,6 21-7672 0 0</inkml:trace>
  <inkml:trace contextRef="#ctx0" brushRef="#br0" timeOffset="1">15 90 1375 0 0,'-1'-1'55'0'0,"1"1"0"0"0,-1 0-1 0 0,1 0 1 0 0,-1 0-1 0 0,0 0 1 0 0,1 0-1 0 0,-1 0 1 0 0,1 0-1 0 0,-1 0 1 0 0,1 0-1 0 0,-1 1 1 0 0,0-1-1 0 0,1 0 1 0 0,-1 0 0 0 0,1 0-1 0 0,-1 1 1 0 0,1-1-1 0 0,-1 0 1 0 0,1 1-1 0 0,-1-1 1 0 0,1 0-1 0 0,-1 1 1 0 0,1-1-1 0 0,0 1 1 0 0,-1-1-1 0 0,0 1 1 0 0,3 15 2183 0 0,0-4-1757 0 0,0-5-459 0 0,-1 0-1 0 0,2 0 0 0 0,-1 0 0 0 0,1-1 0 0 0,0 1 0 0 0,4 6 0 0 0,26 37 127 0 0,-26-41-79 0 0,1 0-1 0 0,1-1 0 0 0,-1 0 0 0 0,11 7 0 0 0,21 20 367 0 0,20 20-416 0 0,-50-46-174 0 0</inkml:trace>
  <inkml:trace contextRef="#ctx0" brushRef="#br0" timeOffset="2">219 507 3223 0 0,'31'-19'1984'0'0,"-10"8"-1633"0"0,1 0 0 0 0,1 2 0 0 0,0 1 0 0 0,0 1 0 0 0,1 0 0 0 0,30-3-1 0 0,-22 5-127 0 0,0 2 1 0 0,0 2-1 0 0,0 0 0 0 0,0 2 0 0 0,51 9 0 0 0,-34-5-162 0 0,0-1-1 0 0,56-3 1 0 0,-2-1 58 0 0,-65 0 15 0 0,41-6 0 0 0,2-1 14 0 0,29 1 102 0 0,56-1 87 0 0,-15 10-234 0 0,75-2 183 0 0,54-18 109 0 0,-220 11-292 0 0,0 3 0 0 0,63 5 0 0 0,-115-1-96 0 0,0 0 0 0 0,-1 1 0 0 0,1-1 0 0 0,0 2 0 0 0,-1-1-1 0 0,14 7 1 0 0,-8 0-87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6:01.420"/>
    </inkml:context>
    <inkml:brush xml:id="br0">
      <inkml:brushProperty name="width" value="0.1" units="cm"/>
      <inkml:brushProperty name="height" value="0.1" units="cm"/>
      <inkml:brushProperty name="color" value="#E71224"/>
    </inkml:brush>
  </inkml:definitions>
  <inkml:trace contextRef="#ctx0" brushRef="#br0">1326 525 4607 0 0,'-10'-35'1004'0'0,"-27"-63"0"0"0,27 69-639 0 0,1 0 0 0 0,-6-32-1 0 0,5 21-158 0 0,6 25 220 0 0,-2 1 0 0 0,1-1 0 0 0,-2 1 0 0 0,0 1 0 0 0,-1 0 0 0 0,0 0 0 0 0,-16-19 0 0 0,16 23-220 0 0,-2-1-1 0 0,1 1 1 0 0,-1 1-1 0 0,-1 0 1 0 0,1 0-1 0 0,-2 1 1 0 0,1 0-1 0 0,-1 1 1 0 0,1 1-1 0 0,-1 0 1 0 0,-1 0-1 0 0,1 1 1 0 0,-1 0-1 0 0,0 2 1 0 0,-25-4-1 0 0,16 5-143 0 0,0 1-1 0 0,0 1 1 0 0,0 1-1 0 0,0 1 1 0 0,1 0-1 0 0,-1 2 1 0 0,1 1-1 0 0,-36 14 1 0 0,17-5-31 0 0,-1 1 16 0 0,0 1-1 0 0,-38 24 0 0 0,-136 106 70 0 0,176-115-113 0 0,2 2 0 0 0,1 1 0 0 0,-38 48 0 0 0,15-1-8 0 0,51-70 16 0 0,2 0 1 0 0,-1 0-1 0 0,2 1 1 0 0,0 0 0 0 0,-5 18-1 0 0,1 9 76 0 0,2 1 0 0 0,1 0 0 0 0,2 0 0 0 0,2 1 0 0 0,5 61 0 0 0,1-69-34 0 0,1 1 0 0 0,2-1 0 0 0,1 0 0 0 0,2-1 0 0 0,1 0 0 0 0,30 60 1 0 0,-15-45 46 0 0,1-1 1 0 0,3-1-1 0 0,40 45 1 0 0,-47-64-37 0 0,1-1 0 0 0,1-1 0 0 0,1-2 0 0 0,2 0 0 0 0,55 34 0 0 0,-65-47 8 0 0,0-2 0 0 0,1 0-1 0 0,0 0 1 0 0,0-2 0 0 0,1-1-1 0 0,0 0 1 0 0,0-1 0 0 0,0-1-1 0 0,0-1 1 0 0,27-1 0 0 0,-14-3 66 0 0,-1 0-1 0 0,1-3 1 0 0,0 0 0 0 0,-1-2 0 0 0,51-19 0 0 0,-54 14-75 0 0,0-1-1 0 0,-1-1 0 0 0,-1-2 0 0 0,0-1 1 0 0,-2-1-1 0 0,0-1 0 0 0,-1-1 1 0 0,0-1-1 0 0,-2-1 0 0 0,25-32 1 0 0,-35 38-1 0 0,-1 0 1 0 0,-1-1 0 0 0,-1-1-1 0 0,0 0 1 0 0,-1 0 0 0 0,-1 0-1 0 0,8-34 1 0 0,-6 13 155 0 0,-3 0-1 0 0,4-76 1 0 0,-11 89-167 0 0,0 0 0 0 0,-2-1 0 0 0,-1 2 0 0 0,-2-1 0 0 0,0 0 0 0 0,-1 1 0 0 0,-2 0 0 0 0,0 1 0 0 0,-2 0 0 0 0,-14-24 1 0 0,15 32-18 0 0,0 1 0 0 0,-1 1 1 0 0,-1 0-1 0 0,0 0 0 0 0,-1 1 1 0 0,-24-19-1 0 0,17 17 7 0 0,0 1 0 0 0,-2 1 1 0 0,0 0-1 0 0,-29-11 0 0 0,39 19-117 0 0,0 1 0 0 0,1 0-1 0 0,-1 1 1 0 0,0 1 0 0 0,-1 0-1 0 0,1 0 1 0 0,-21 1 0 0 0,24 1-16 0 0,1 1 1 0 0,0 0 0 0 0,0 0-1 0 0,1 1 1 0 0,-1 0-1 0 0,0 1 1 0 0,0 0 0 0 0,1 0-1 0 0,0 0 1 0 0,-1 1-1 0 0,1 0 1 0 0,-12 9 0 0 0,-8 12-1132 0 0,2 3-52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4:50.461"/>
    </inkml:context>
    <inkml:brush xml:id="br0">
      <inkml:brushProperty name="width" value="0.1" units="cm"/>
      <inkml:brushProperty name="height" value="0.1" units="cm"/>
      <inkml:brushProperty name="color" value="#E71224"/>
    </inkml:brush>
  </inkml:definitions>
  <inkml:trace contextRef="#ctx0" brushRef="#br0">70 2 1983 0 0,'0'1'15'0'0,"0"0"-1"0"0,0 1 0 0 0,0-1 0 0 0,-1 1 0 0 0,1-1 0 0 0,0 0 0 0 0,0 1 0 0 0,-1-1 0 0 0,1 0 0 0 0,-1 0 0 0 0,1 1 0 0 0,-1-1 1 0 0,0 0-1 0 0,1 0 0 0 0,-1 0 0 0 0,0 1 0 0 0,0-1 0 0 0,-1 1 0 0 0,2-1 5 0 0,-1-1 0 0 0,1 0 0 0 0,-1 0 0 0 0,1 0 0 0 0,0 0 0 0 0,-1 0 0 0 0,1 1 0 0 0,0-1 0 0 0,-1 0 0 0 0,1 0 0 0 0,0 0 0 0 0,-1 0 0 0 0,1 0 0 0 0,-1 0 0 0 0,1 0 0 0 0,0 0 0 0 0,-1 0 0 0 0,1 0 0 0 0,0 0 0 0 0,-1-1 0 0 0,1 1 0 0 0,-1 0 1 0 0,1 0-1 0 0,-1 0 0 0 0,0-1 80 0 0,0 0 0 0 0,0 0 1 0 0,0 0-1 0 0,0 0 1 0 0,1 0-1 0 0,-1 0 0 0 0,0 0 1 0 0,0 0-1 0 0,1 0 1 0 0,-1 0-1 0 0,0-1 0 0 0,0 1 78 0 0,1 0 0 0 0,-1 0 0 0 0,1 0-1 0 0,-1 0 1 0 0,1 0 0 0 0,-1 0 0 0 0,0 0-1 0 0,1 0 1 0 0,-1 0 0 0 0,0 1 0 0 0,0-1-1 0 0,0 0 1 0 0,0 1 0 0 0,-1-2 0 0 0,1 2-111 0 0,1 0 1 0 0,-1 0 0 0 0,1 0-1 0 0,-1 0 1 0 0,1-1 0 0 0,-1 1-1 0 0,1 0 1 0 0,-1 0 0 0 0,1 1 0 0 0,-1-1-1 0 0,1 0 1 0 0,-1 0 0 0 0,1 0-1 0 0,-1 0 1 0 0,1 0 0 0 0,-1 0-1 0 0,1 1 1 0 0,0-1 0 0 0,-1 0 0 0 0,1 0-1 0 0,-1 1 1 0 0,1-1 0 0 0,-1 1-1 0 0,-1 1 17 0 0,1-1 0 0 0,-1 1 0 0 0,1 0-1 0 0,0 0 1 0 0,0 1 0 0 0,-1-1 0 0 0,1 0 0 0 0,0 0-1 0 0,1 0 1 0 0,-1 1 0 0 0,0-1 0 0 0,0 4-1 0 0,1-5-27 0 0,0 1 0 0 0,0-1-1 0 0,0 0 1 0 0,0 1 0 0 0,0-1-1 0 0,0 0 1 0 0,0 1 0 0 0,0-1-1 0 0,1 0 1 0 0,-1 1 0 0 0,0-1-1 0 0,1 0 1 0 0,-1 0 0 0 0,1 0 0 0 0,0 1-1 0 0,-1-1 1 0 0,1 0 0 0 0,0 0-1 0 0,0 0 1 0 0,0 0 0 0 0,1 1-1 0 0,0 0 42 0 0,1 0-1 0 0,0 0 1 0 0,-1 0 0 0 0,1 0-1 0 0,0-1 1 0 0,0 1-1 0 0,1-1 1 0 0,3 2 0 0 0,2-1 54 0 0,0 0 1 0 0,0 0 0 0 0,0-1 0 0 0,1 0 0 0 0,14 0-1 0 0,26-4 314 0 0,-1 4 0 0 0,78 9 0 0 0,-89-5-276 0 0,169 20 390 0 0,0-16-184 0 0,121-32 316 0 0,-247 16-535 0 0,101 5 1 0 0,49-4-29 0 0,-169 0-125 0 0,0 3-1 0 0,0 2 0 0 0,0 4 1 0 0,0 1-1 0 0,97 21 0 0 0,67 20 43 0 0,-13-27 135 0 0,-71-9-144 0 0,-9 3 75 0 0,181 28-66 0 0,-141-32-64 0 0,8 1 0 0 0,12 11 44 0 0,-160-17-34 0 0,24 0-7 0 0,-1-2 1 0 0,57-7-1 0 0,47 0-3 0 0,259-5 124 0 0,-365 11-120 0 0,28-2-209 0 0,39 1-597 0 0,-101 2 622 0 0,-1 1 0 0 0,0 0 0 0 0,0 2-1 0 0,24 7 1 0 0,-21-2-848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6:13.021"/>
    </inkml:context>
    <inkml:brush xml:id="br0">
      <inkml:brushProperty name="width" value="0.1" units="cm"/>
      <inkml:brushProperty name="height" value="0.1" units="cm"/>
      <inkml:brushProperty name="color" value="#E71224"/>
    </inkml:brush>
  </inkml:definitions>
  <inkml:trace contextRef="#ctx0" brushRef="#br0">3 17 1375 0 0,'0'-7'-336'0'0,"1"-3"2478"0"0,8 20-720 0 0,-5 8-1423 0 0,-4-11 255 0 0,0-7-235 0 0,0 0-1 0 0,-1 0 0 0 0,1 0 0 0 0,0 0 0 0 0,0 0 1 0 0,0 0-1 0 0,0 0 0 0 0,0 0 0 0 0,0 0 1 0 0,0 1-1 0 0,0-1 0 0 0,-1 0 0 0 0,1 0 0 0 0,0 0 1 0 0,0 0-1 0 0,0 0 0 0 0,0 0 0 0 0,0 0 1 0 0,0 0-1 0 0,0 0 0 0 0,-1 0 0 0 0,1 0 0 0 0,0 0 1 0 0,0 0-1 0 0,0 0 0 0 0,0 0 0 0 0,0 0 1 0 0,0-1-1 0 0,0 1 0 0 0,-1 0 0 0 0,1 0 0 0 0,0 0 1 0 0,0 0-1 0 0,0 0 0 0 0,0 0 0 0 0,0 0 1 0 0,0 0-1 0 0,0 0 0 0 0,0 0 0 0 0,0 0 0 0 0,0 0 1 0 0,-1-1-1 0 0,1 1 0 0 0,0 0 0 0 0,0 0 1 0 0,0 0-1 0 0,0 0 6 0 0,0 0 1 0 0,0-1-1 0 0,-1 1 1 0 0,1 0-1 0 0,0 0 1 0 0,0 0-1 0 0,0 0 1 0 0,-1 0-1 0 0,1 0 1 0 0,0 0 0 0 0,0 0-1 0 0,-1-1 1 0 0,1 1-1 0 0,0 0 1 0 0,0 0-1 0 0,-1 0 1 0 0,1 0-1 0 0,0 0 1 0 0,0 0-1 0 0,-1 0 1 0 0,1 1-1 0 0,0-1 1 0 0,0 0-1 0 0,0 0 1 0 0,-1 0-1 0 0,1 0 1 0 0,0 0-1 0 0,0 0 1 0 0,-1 0-1 0 0,1 0 1 0 0,0 1 0 0 0,0-1-1 0 0,0 0 1 0 0,-1 0-1 0 0,1 0 1 0 0,0 0-1 0 0,0 1 1 0 0,0-1-1 0 0,0 0 1 0 0,0 0-1 0 0,-1 0 1 0 0,1 1-1 0 0,0-1 1 0 0,0 0-1 0 0,0 0 1 0 0,0 1-1 0 0,0-1 1 0 0,-1 1-6 0 0,1-1 1 0 0,0 1-1 0 0,0 0 0 0 0,-1 0 0 0 0,1-1 1 0 0,0 1-1 0 0,0 0 0 0 0,0 0 1 0 0,0-1-1 0 0,0 1 0 0 0,0 0 1 0 0,0 0-1 0 0,0-1 0 0 0,0 1 0 0 0,0 0 1 0 0,0 0-1 0 0,1 0 11 0 0,-1-1 0 0 0,0 1-1 0 0,1-1 1 0 0,0 1 0 0 0,-1-1-1 0 0,1 1 1 0 0,-1-1 0 0 0,1 1 0 0 0,0-1-1 0 0,-1 0 1 0 0,1 1 0 0 0,-1-1 0 0 0,1 0-1 0 0,0 0 1 0 0,0 1 0 0 0,-1-1-1 0 0,1 0 1 0 0,0 0 0 0 0,-1 0 0 0 0,1 0-1 0 0,0 0 1 0 0,0 0 0 0 0,-1 0 0 0 0,2 0-1 0 0,24-5 851 0 0,-7 1-570 0 0,-4 3-196 0 0,-12 1-90 0 0,1 0-1 0 0,-1-1 0 0 0,0 1 1 0 0,0 0-1 0 0,0 1 0 0 0,5 0 1 0 0,29 2 345 0 0,-30-2-277 0 0,0-1 0 0 0,0 1-1 0 0,11 2 1 0 0,-13-2-20 0 0,0-1 0 0 0,0 1 0 0 0,0-1 0 0 0,0 0 1 0 0,0 0-1 0 0,0 0 0 0 0,8-2 0 0 0,-6 1 56 0 0,-1 0 1 0 0,0 0-1 0 0,13 2 0 0 0,-4 1-7 0 0,1-1 1 0 0,0 0-1 0 0,0-1 0 0 0,-1 0 0 0 0,1-2 0 0 0,31-6 0 0 0,-37 6-49 0 0,1 1 0 0 0,0 0 0 0 0,0 1 0 0 0,0 0 0 0 0,11 1 0 0 0,-7 0 27 0 0,29-2 0 0 0,-27 0-55 0 0,1 1 1 0 0,-1 1 0 0 0,0 0 0 0 0,27 7 0 0 0,18 1 136 0 0,46 6 44 0 0,-98-13-186 0 0,12 1 68 0 0,-1-1-1 0 0,1-1 1 0 0,0-1 0 0 0,0-1-1 0 0,0-1 1 0 0,40-8 0 0 0,-49 7-38 0 0,0 0 1 0 0,1 1 0 0 0,-1 0 0 0 0,1 2 0 0 0,21 0-1 0 0,21-3-5 0 0,-46 2-49 0 0,0 0-1 0 0,17-4 0 0 0,-17 3-7 0 0,0 0 0 0 0,17 0 0 0 0,84 3 57 0 0,51 9 0 0 0,-99-4-24 0 0,-17-1-16 0 0,143 2 40 0 0,-147-8-48 0 0,46 2 32 0 0,-62 0 0 0 0,29-4 0 0 0,-29 2 0 0 0,29 1 0 0 0,-6 1 41 0 0,1-1 0 0 0,68-11 0 0 0,-79 5 45 0 0,50-16 0 0 0,-73 17-71 0 0,0 1-45 0 0,0 1 1 0 0,0 0 0 0 0,24 0-1 0 0,-37 3-14 0 0,1 0 0 0 0,-1 0 0 0 0,1 1 0 0 0,-1-1 0 0 0,1 1 0 0 0,-1 0 0 0 0,1 0 0 0 0,-1 0 0 0 0,0 0 0 0 0,0 1 0 0 0,0-1 0 0 0,1 1 0 0 0,-2 0 0 0 0,1 0 0 0 0,0 0 0 0 0,0 0 0 0 0,0 0 0 0 0,2 4 0 0 0,1 2-142 0 0,0 0 0 0 0,-1 1 0 0 0,0-1-1 0 0,0 1 1 0 0,4 13 0 0 0,1 5-1221 0 0,1 3-3649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6:26.433"/>
    </inkml:context>
    <inkml:brush xml:id="br0">
      <inkml:brushProperty name="width" value="0.1" units="cm"/>
      <inkml:brushProperty name="height" value="0.1" units="cm"/>
      <inkml:brushProperty name="color" value="#E71224"/>
    </inkml:brush>
  </inkml:definitions>
  <inkml:trace contextRef="#ctx0" brushRef="#br0">1434 797 455 0 0,'-1'-2'221'0'0,"-1"-1"0"0"0,1 0 0 0 0,-1 0-1 0 0,1 1 1 0 0,0-1 0 0 0,0 0-1 0 0,0 0 1 0 0,0 0 0 0 0,1 0-1 0 0,-1 0 1 0 0,1 0 0 0 0,0-1 0 0 0,0 1-1 0 0,0 0 1 0 0,1-6 0 0 0,-1-15 49 0 0,-25-133 2333 0 0,23 145-2392 0 0,-11-92 1130 0 0,7 55-972 0 0,6 41-318 0 0,-1-1 0 0 0,0 1 0 0 0,-1 0 0 0 0,0 0 0 0 0,0-1-1 0 0,-1 1 1 0 0,0 1 0 0 0,-8-14 0 0 0,1 4 66 0 0,0 1-1 0 0,-2 1 0 0 0,0 0 1 0 0,-1 1-1 0 0,0 0 1 0 0,-1 1-1 0 0,0 0 0 0 0,-1 1 1 0 0,-1 1-1 0 0,-27-15 0 0 0,-6 1 53 0 0,-1 2 0 0 0,-62-20 0 0 0,66 28-128 0 0,24 6 0 0 0,-1 2 0 0 0,0 0-1 0 0,0 2 1 0 0,-44-5 0 0 0,44 9-41 0 0,0 0 0 0 0,1 2 0 0 0,-1 1 0 0 0,1 1 0 0 0,-1 1 0 0 0,-27 8 0 0 0,1 6 0 0 0,0 2 0 0 0,1 2 0 0 0,1 3 0 0 0,-49 33 0 0 0,76-43 0 0 0,0 1 0 0 0,2 1 0 0 0,-22 23 0 0 0,1 0 0 0 0,27-29-1 0 0,-49 51-38 0 0,53-52 34 0 0,1 0-1 0 0,0 0 1 0 0,1 0 0 0 0,0 1 0 0 0,-6 13-1 0 0,6-6 0 0 0,0 1 0 0 0,1 0-1 0 0,1 0 1 0 0,-2 20-1 0 0,0 79-25 0 0,6-96 29 0 0,2 1 0 0 0,1-1 0 0 0,1 0 0 0 0,0 0 0 0 0,11 29 0 0 0,2-7-15 0 0,32 62 1 0 0,19 4 4 0 0,-19-33 15 0 0,-40-62 15 0 0,1 0-1 0 0,0-1 0 0 0,1 0 0 0 0,1 0 1 0 0,0-1-1 0 0,1-1 0 0 0,1 0 0 0 0,16 11 1 0 0,-20-15-2 0 0,1-2 1 0 0,1 0 0 0 0,-1 0-1 0 0,1-1 1 0 0,0 0 0 0 0,1-1 0 0 0,-1 0-1 0 0,0-1 1 0 0,1-1 0 0 0,0 0-1 0 0,24 0 1 0 0,-13-2 94 0 0,1-2 0 0 0,0-1-1 0 0,-1-1 1 0 0,28-8 0 0 0,90-37 242 0 0,-96 32-284 0 0,43-10 32 0 0,-63 21-59 0 0,0-2 0 0 0,-1 0 0 0 0,0-2-1 0 0,34-18 1 0 0,-20 4-10 0 0,-2-2 0 0 0,54-48-1 0 0,-73 58-13 0 0,-1-2-1 0 0,-1 0 1 0 0,-1 0 0 0 0,0-2-1 0 0,-1 0 1 0 0,17-34-1 0 0,-26 43 15 0 0,0-1-1 0 0,-1 0 1 0 0,-1 0-1 0 0,0-1 1 0 0,-1 1-1 0 0,0 0 0 0 0,0-1 1 0 0,-2-23-1 0 0,-1 16 12 0 0,-1 1-1 0 0,-1 0 1 0 0,0 0-1 0 0,-2 1 1 0 0,-7-22-1 0 0,7 28-29 0 0,0 0 1 0 0,-1 0-1 0 0,0 1 0 0 0,-1 0 0 0 0,0 0 1 0 0,-1 1-1 0 0,0 0 0 0 0,0 0 1 0 0,-1 1-1 0 0,-16-13 0 0 0,17 15-3 0 0,-1 0-1 0 0,0 1 1 0 0,-1 1-1 0 0,1 0 1 0 0,-1 0-1 0 0,-1 0 1 0 0,1 2-1 0 0,0-1 0 0 0,-1 1 1 0 0,0 1-1 0 0,1 0 1 0 0,-18-1-1 0 0,17 3-184 0 0,1 1-1 0 0,-1 0 1 0 0,1 0-1 0 0,-1 2 1 0 0,1-1 0 0 0,0 1-1 0 0,0 1 1 0 0,-16 7-1 0 0,19-8-160 0 0,-15 6-3930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6:39.329"/>
    </inkml:context>
    <inkml:brush xml:id="br0">
      <inkml:brushProperty name="width" value="0.1" units="cm"/>
      <inkml:brushProperty name="height" value="0.1" units="cm"/>
      <inkml:brushProperty name="color" value="#E71224"/>
    </inkml:brush>
  </inkml:definitions>
  <inkml:trace contextRef="#ctx0" brushRef="#br0">480 1272 1375 0 0,'-3'-8'414'0'0,"3"8"-384"0"0,0 0 1 0 0,0 0-1 0 0,0 0 1 0 0,0 0-1 0 0,0-1 0 0 0,0 1 1 0 0,0 0-1 0 0,0 0 1 0 0,0 0-1 0 0,0 0 1 0 0,1 0-1 0 0,-1 0 1 0 0,0 0-1 0 0,0 0 1 0 0,0 0-1 0 0,0-1 1 0 0,0 1-1 0 0,0 0 1 0 0,0 0-1 0 0,0 0 1 0 0,0 0-1 0 0,1 0 1 0 0,-1 0-1 0 0,0 0 1 0 0,0 0-1 0 0,0 0 1 0 0,0 0-1 0 0,0 0 1 0 0,0 0-1 0 0,0 0 1 0 0,1 0-1 0 0,-1 0 1 0 0,0 0-1 0 0,0 0 1 0 0,0 0-1 0 0,0 0 0 0 0,0 0 1 0 0,0 0-1 0 0,0 0 1 0 0,1 0-1 0 0,-1 0 1 0 0,0 0-1 0 0,0 0 1 0 0,0 0-1 0 0,0 0 1 0 0,0 0-1 0 0,0 0 1 0 0,0 1-1 0 0,1-1 1 0 0,1 0 104 0 0,1 0 1 0 0,0-1 0 0 0,0 1 0 0 0,-1-1-1 0 0,1 1 1 0 0,0-1 0 0 0,4-2-1 0 0,4 0 144 0 0,94-27 1637 0 0,-58 14-1534 0 0,-32 12-324 0 0,-7 2-27 0 0,-1 0 0 0 0,0 0 0 0 0,-1-1 0 0 0,1 0 0 0 0,0 0 0 0 0,-1 0 0 0 0,1-1 0 0 0,-1 0 0 0 0,9-8 0 0 0,4-5 198 0 0,0-1 0 0 0,-1-1 0 0 0,-1-1 0 0 0,15-24-1 0 0,-15 18 11 0 0,-4 8-9 0 0,12-26 0 0 0,-21 36-177 0 0,-1 0 1 0 0,0 0-1 0 0,0-1 0 0 0,-1 0 1 0 0,0 1-1 0 0,1-14 0 0 0,-1-29 676 0 0,-6-67 0 0 0,2 85-427 0 0,-16-177 397 0 0,16 196-681 0 0,0-1 0 0 0,-1 1 0 0 0,0 0 1 0 0,-1 0-1 0 0,-1 0 0 0 0,0 0 0 0 0,-1 0 0 0 0,0 1 0 0 0,-12-18 0 0 0,13 23-12 0 0,0 1-1 0 0,0 0 0 0 0,-1 0 1 0 0,0 0-1 0 0,0 1 0 0 0,0 0 1 0 0,-1 0-1 0 0,0 0 0 0 0,-13-7 1 0 0,17 11-5 0 0,-148-92 72 0 0,79 38-46 0 0,43 32-8 0 0,-35-22-1 0 0,57 42-18 0 0,0 1 0 0 0,0 0 0 0 0,0 0 0 0 0,-1 1 0 0 0,1-1 0 0 0,-1 2 0 0 0,1-1 0 0 0,-1 1 0 0 0,0 0 0 0 0,0 1 0 0 0,0-1 0 0 0,-9 2 0 0 0,-1 1 0 0 0,0 1 0 0 0,1 1 0 0 0,-1 0 0 0 0,-21 8 0 0 0,22-4 0 0 0,0 0 0 0 0,1 0 0 0 0,0 2 0 0 0,0 0 0 0 0,1 1 0 0 0,0 1 0 0 0,1 0 0 0 0,-15 17 0 0 0,18-17-12 0 0,2 0 0 0 0,-1 1 1 0 0,2 0-1 0 0,0 1 0 0 0,-9 19 0 0 0,15-28 11 0 0,-4 10-5 0 0,1 0 0 0 0,1 0 1 0 0,0 1-1 0 0,1 0 0 0 0,0 0 0 0 0,2 0 0 0 0,-1 25 0 0 0,-3 35-11 0 0,2-51 6 0 0,2 0-1 0 0,1 0 0 0 0,1 1 1 0 0,2-1-1 0 0,0 0 0 0 0,1 0 1 0 0,2-1-1 0 0,0 1 1 0 0,2-1-1 0 0,13 29 0 0 0,-13-37 12 0 0,0 0 0 0 0,1-1 0 0 0,1 0 0 0 0,19 22 0 0 0,52 49 0 0 0,-69-75 0 0 0,2-1 0 0 0,0 0 0 0 0,0-1 0 0 0,0-1 0 0 0,1 0 0 0 0,29 11 0 0 0,119 40-64 0 0,-138-49 114 0 0,0-1-1 0 0,0-2 0 0 0,1 0 0 0 0,0-2 0 0 0,0 0 1 0 0,0-2-1 0 0,0-1 0 0 0,1-1 0 0 0,30-3 0 0 0,-45 1 146 0 0,-1 0 0 0 0,0 1-1 0 0,18 1 1 0 0,-25 0-203 0 0,1 0-1 0 0,-1 0 1 0 0,0 1 0 0 0,0-1-1 0 0,1 1 1 0 0,-1 0 0 0 0,0 0-1 0 0,0 0 1 0 0,-1 0 0 0 0,1 1-1 0 0,6 5 1 0 0,-1 1-356 0 0,2 0-19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9:09.839"/>
    </inkml:context>
    <inkml:brush xml:id="br0">
      <inkml:brushProperty name="width" value="0.1" units="cm"/>
      <inkml:brushProperty name="height" value="0.1" units="cm"/>
      <inkml:brushProperty name="color" value="#66CC00"/>
    </inkml:brush>
  </inkml:definitions>
  <inkml:trace contextRef="#ctx0" brushRef="#br0">1 159 1839 0 0,'14'-17'28'0'0,"1"1"-1"0"0,1 1 0 0 0,0 1 0 0 0,1 0 1 0 0,1 1-1 0 0,35-19 0 0 0,-37 26 24 0 0,0 0 1 0 0,0 1-1 0 0,0 1 0 0 0,27-3 1 0 0,64-2 58 0 0,-48 9-108 0 0,0 2 0 0 0,0 3 0 0 0,-1 3 0 0 0,66 16 0 0 0,-75-11-2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9:14.461"/>
    </inkml:context>
    <inkml:brush xml:id="br0">
      <inkml:brushProperty name="width" value="0.1" units="cm"/>
      <inkml:brushProperty name="height" value="0.1" units="cm"/>
      <inkml:brushProperty name="color" value="#66CC00"/>
    </inkml:brush>
  </inkml:definitions>
  <inkml:trace contextRef="#ctx0" brushRef="#br0">1 16 2127 0 0,'2'-5'175'0'0,"1"5"132"0"0,-3 0-245 0 0,13-5 1578 0 0,-12 4-1594 0 0,-1 1 0 0 0,1-1-1 0 0,0 1 1 0 0,0-1 0 0 0,0 1 0 0 0,-1-1-1 0 0,1 1 1 0 0,0 0 0 0 0,0-1-1 0 0,0 1 1 0 0,0 0 0 0 0,0 0 0 0 0,0 0-1 0 0,0 0 1 0 0,0 0 0 0 0,-1 0 0 0 0,1 0-1 0 0,0 0 1 0 0,0 0 0 0 0,1 0-1 0 0,59 22 1267 0 0,-34-12-1032 0 0,-17-7-208 0 0,-1 1 0 0 0,1-2 0 0 0,0 1 0 0 0,11 0 0 0 0,-3-2 293 0 0,0-1-1 0 0,30-3 1 0 0,-13 1 288 0 0,48 4 0 0 0,-18 0-519 0 0,22 0 79 0 0,-15 6-11 0 0,-50-5-135 0 0,0-1 1 0 0,0 0 0 0 0,0-1 0 0 0,0-2-1 0 0,39-5 1 0 0,-20-2 17 0 0,-11 3 91 0 0,44-15 0 0 0,-55 14-135 0 0,0 2 0 0 0,0 0 0 0 0,1 1 0 0 0,-1 1 0 0 0,39 0 0 0 0,-14 1-29 0 0,-23-1-13 0 0,31 3 0 0 0,5 3 1 0 0,51 8 0 0 0,-51-2 0 0 0,-1 2 0 0 0,100 6 0 0 0,-78-16 32 0 0,111-11 0 0 0,-138 6-32 0 0,1 2 0 0 0,53 6 0 0 0,-22 0 11 0 0,13-1 42 0 0,-24 1-53 0 0,96-7 0 0 0,-65-3 0 0 0,118 12 0 0 0,-221-7 0 0 0,119 14 0 0 0,65-3 0 0 0,51-22 44 0 0,-96 2-24 0 0,-47 6 44 0 0,120 12 0 0 0,-19 1 0 0 0,-167-8-37 0 0,30-2-1 0 0,22 1 39 0 0,120 10 20 0 0,-75-7 24 0 0,1 1 145 0 0,-64-1-153 0 0,82-6 0 0 0,116-3 27 0 0,-118 6-101 0 0,37-2 10 0 0,56-16 17 0 0,-154 13-51 0 0,1 4 1 0 0,86 11-1 0 0,-108-8-3 0 0,64-3 0 0 0,13-1 0 0 0,-81 7 0 0 0,-2 2 0 0 0,100 28 0 0 0,-125-29 0 0 0,95 25 0 0 0,-90-25 0 0 0,1-2 0 0 0,43 3 0 0 0,-9-1 0 0 0,-44-4 1 0 0,1-2 1 0 0,-1 0-1 0 0,1-2 0 0 0,0-1 0 0 0,-1 0 0 0 0,1-2 1 0 0,-1 0-1 0 0,35-13 0 0 0,226-46 170 0 0,-199 54-98 0 0,-38 5 3 0 0,99-18 13 0 0,47-4 3 0 0,-143 26-92 0 0,0 1 0 0 0,0 4 0 0 0,83 16 0 0 0,-32-3 32 0 0,111 5 0 0 0,-208-23-46 0 0,1 0 0 0 0,0 0-1 0 0,0 1 1 0 0,-1-1 0 0 0,1 1-1 0 0,-1 0 1 0 0,1 1 0 0 0,-1-1-1 0 0,1 1 1 0 0,-1 0-1 0 0,0 0 1 0 0,0 0 0 0 0,0 1-1 0 0,0-1 1 0 0,0 1 0 0 0,0 0-1 0 0,-1 0 1 0 0,1 0 0 0 0,-1 1-1 0 0,0-1 1 0 0,0 1 0 0 0,0 0-1 0 0,0 0 1 0 0,2 6 0 0 0,3 8-372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9:20.399"/>
    </inkml:context>
    <inkml:brush xml:id="br0">
      <inkml:brushProperty name="width" value="0.1" units="cm"/>
      <inkml:brushProperty name="height" value="0.1" units="cm"/>
      <inkml:brushProperty name="color" value="#66CC00"/>
    </inkml:brush>
  </inkml:definitions>
  <inkml:trace contextRef="#ctx0" brushRef="#br0">1 1 1375 0 0,'0'0'66'0'0,"0"0"-8"0"0,1 0-46 0 0,0 1 87 0 0,0 0 0 0 0,-1-1 0 0 0,1 1 0 0 0,-1 0 0 0 0,1 0 0 0 0,-1 0 0 0 0,0 0 0 0 0,1 0 0 0 0,-1 0 0 0 0,0 0 0 0 0,0 0 0 0 0,0 0 0 0 0,1 1 0 0 0,-1 0 0 0 0,0 2 243 0 0,0-3-325 0 0,4 13 414 0 0,12 28 0 0 0,-14-38-395 0 0,-1-1 0 0 0,2 1 0 0 0,-1 0 0 0 0,0-1 0 0 0,1 0 0 0 0,-1 1 0 0 0,1-1 0 0 0,0 0 0 0 0,0-1 0 0 0,0 1 0 0 0,7 4 0 0 0,-7-5 56 0 0,1 0 1 0 0,-1 0-1 0 0,1-1 0 0 0,-1 1 1 0 0,1-1-1 0 0,0 0 1 0 0,0 0-1 0 0,-1 0 0 0 0,1 0 1 0 0,0-1-1 0 0,0 0 1 0 0,0 0-1 0 0,0 0 1 0 0,0 0-1 0 0,6-1 0 0 0,2 0 66 0 0,1 0 0 0 0,0 1 0 0 0,-1 1-1 0 0,1 0 1 0 0,0 1 0 0 0,-1 0-1 0 0,22 8 1 0 0,1 2-77 0 0,43 24-1 0 0,-21-9 228 0 0,-47-23-191 0 0,0-1 0 0 0,0 0 0 0 0,0 0 0 0 0,0-1 0 0 0,18 1 0 0 0,52-2 691 0 0,-45-1-473 0 0,195 18 5 0 0,-163-10-296 0 0,7 2-10 0 0,-15-3 43 0 0,64 2 0 0 0,130 9 376 0 0,-214-14-379 0 0,246 13 374 0 0,-231-17-347 0 0,96 3 118 0 0,-96 0-147 0 0,103-7 0 0 0,-118 2-35 0 0,144 8 63 0 0,-104-1-72 0 0,266-6 36 0 0,-306-2-17 0 0,46-12 0 0 0,-24 4-2 0 0,82-2 119 0 0,-46 6-83 0 0,-45 3-40 0 0,-28 3 8 0 0,33-6 0 0 0,124-36 160 0 0,-63 12-109 0 0,-86 25 20 0 0,57-5 0 0 0,-21 10-120 0 0,-40 2 15 0 0,0 1 1 0 0,1 1-1 0 0,54 13 0 0 0,-58-10-12 0 0,69 21-3 0 0,-38-14 0 0 0,-30-7 0 0 0,46 5 0 0 0,82-11 0 0 0,-9 0 0 0 0,19-3 146 0 0,-50-1-46 0 0,33-4-26 0 0,-62 4 44 0 0,82 10-44 0 0,-124-6-86 0 0,99-3 88 0 0,-134 2-76 0 0,-1 2 0 0 0,0-1 0 0 0,10 3 0 0 0,4-1 54 0 0,237 5-44 0 0,-234-7-10 0 0,36 3 22 0 0,0 2-1 0 0,72 15 0 0 0,-113-18 3 0 0,0 0-1 0 0,1-2 0 0 0,29-2 1 0 0,3 0 21 0 0,93-6 85 0 0,-59 2-79 0 0,235 12 64 0 0,-237-2-88 0 0,85-2 230 0 0,-135-5-192 0 0,-1 0-1 0 0,65-17 0 0 0,-46 6 18 0 0,0 1 0 0 0,106-10 0 0 0,-31 7-2 0 0,-72 8-32 0 0,323-36 90 0 0,-287 37-138 0 0,-21 2 0 0 0,64-2 46 0 0,-62 5-28 0 0,97 1-18 0 0,-28-2 59 0 0,-113 4-54 0 0,236 8 59 0 0,-245-7-64 0 0,0 0 0 0 0,0 1 0 0 0,21 6 0 0 0,33 4 0 0 0,-34-8 1 0 0,-1 0 4 0 0,72-1 0 0 0,-30-2 53 0 0,-53 0-60 0 0,27-1-1 0 0,121-2 36 0 0,-6 0-2 0 0,-37 4-31 0 0,-116-2 0 0 0,5 0 0 0 0,1 1 0 0 0,1-1 0 0 0,24-3 0 0 0,19-2 27 0 0,-41 4-9 0 0,33-5 1 0 0,-56 4-19 0 0,30-5 0 0 0,0 2 0 0 0,0 1 0 0 0,43 1 0 0 0,-65 3 0 0 0,150 13 0 0 0,-146-13 0 0 0,-1 0 0 0 0,1-1 0 0 0,15-2 0 0 0,23 0 0 0 0,-8 2 0 0 0,-1-2 0 0 0,53-10 0 0 0,-67 8 0 0 0,140-13 128 0 0,-84 11-91 0 0,39-1 44 0 0,-27 11-48 0 0,-52-1-12 0 0,66-5-1 0 0,69-17 44 0 0,-150 15-22 0 0,78-8 44 0 0,-78 9-59 0 0,31-7 0 0 0,-32 5-22 0 0,33-2 0 0 0,-29 7 32 0 0,40 5-1 0 0,16 1 19 0 0,-56-7-28 0 0,60-7 0 0 0,216-25 2211 0 0,-276 33-2907 0 0,44 5 0 0 0,-64-3 310 0 0,143 19 196 0 0,-123-16 163 0 0,0-2 0 0 0,62-1 0 0 0,65-16 0 0 0,-133 13 14 0 0,0 1-1 0 0,0 1 1 0 0,46 8 0 0 0,-25-2-5 0 0,68 14 32 0 0,-37-6-18 0 0,-30-7 9 0 0,87 4 0 0 0,74-14 32 0 0,-202 2-63 0 0,145-4 62 0 0,-124 4-28 0 0,57 7-1 0 0,-79-7-39 0 0,28 4 11 0 0,123 11 52 0 0,-65-7-10 0 0,54 1 48 0 0,-107-9-96 0 0,0 2 0 0 0,0 2 0 0 0,-1 2 0 0 0,44 11 0 0 0,42 7 0 0 0,-36-9 0 0 0,91 14 0 0 0,-75-15 0 0 0,120 3 0 0 0,-128-14 0 0 0,-51-3 0 0 0,54-6 0 0 0,-70 3 0 0 0,75-5 27 0 0,233-30 138 0 0,-278 29-165 0 0,110-3 0 0 0,-122 10 0 0 0,83 5 0 0 0,-34 0 0 0 0,94 5 0 0 0,4 4 42 0 0,0 0 44 0 0,-90-13 3 0 0,176 4 369 0 0,-93 18-285 0 0,-121-12-133 0 0,90 3 0 0 0,-116-12-28 0 0,253 4 294 0 0,-261-2-297 0 0,195 2 56 0 0,-78-4 24 0 0,10-1 25 0 0,39-4-61 0 0,-140 4-53 0 0,75 10 0 0 0,-84-4 0 0 0,0-1 36 0 0,3 2-22 0 0,70-3 0 0 0,152-13 50 0 0,-61-6-64 0 0,-107 7 0 0 0,17-9 0 0 0,-65 8 0 0 0,64-15 48 0 0,-67 12-8 0 0,62-5 0 0 0,230-3 24 0 0,-140-4-64 0 0,-173 19 0 0 0,1 3 14 0 0,0 1-1 0 0,1 1 1 0 0,49 6-1 0 0,-20 0-3 0 0,348 6-10 0 0,-284-11 54 0 0,189-24-1 0 0,-257 18-42 0 0,32-6 7 0 0,49-3 38 0 0,-141 15-52 0 0,0-1-1 0 0,0 1 0 0 0,0 0 1 0 0,0 0-1 0 0,0 0 0 0 0,0 1 0 0 0,1-1 1 0 0,-1 1-1 0 0,0-1 0 0 0,0 1 1 0 0,0-1-1 0 0,0 1 0 0 0,-1 0 1 0 0,1 0-1 0 0,0 0 0 0 0,0 0 1 0 0,0 0-1 0 0,-1 1 0 0 0,3 1 1 0 0,-3-1-103 0 0,1 0 1 0 0,-1 0-1 0 0,0 0 0 0 0,0 0 1 0 0,-1 0-1 0 0,1 0 1 0 0,0 1-1 0 0,-1-1 0 0 0,1 0 1 0 0,-1 0-1 0 0,0 1 1 0 0,1-1-1 0 0,-1 0 1 0 0,0 1-1 0 0,-1-1 0 0 0,1 0 1 0 0,-1 4-1 0 0,-5 21-6353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9:25.735"/>
    </inkml:context>
    <inkml:brush xml:id="br0">
      <inkml:brushProperty name="width" value="0.1" units="cm"/>
      <inkml:brushProperty name="height" value="0.1" units="cm"/>
      <inkml:brushProperty name="color" value="#66CC00"/>
    </inkml:brush>
  </inkml:definitions>
  <inkml:trace contextRef="#ctx0" brushRef="#br0">9 178 3079 0 0,'-3'-9'-213'0'0,"2"7"398"0"0,0 0-1 0 0,0-1 0 0 0,1 1 1 0 0,-1 0-1 0 0,0-1 0 0 0,1 1 1 0 0,-1-4-1 0 0,1 6-138 0 0,1-1-1 0 0,-1 1 1 0 0,0-1 0 0 0,0 1-1 0 0,0-1 1 0 0,1 0-1 0 0,-1 1 1 0 0,0-1 0 0 0,0 1-1 0 0,1 0 1 0 0,-1-1-1 0 0,0 1 1 0 0,1-1 0 0 0,-1 1-1 0 0,1-1 1 0 0,-1 1-1 0 0,0 0 1 0 0,1-1 0 0 0,-1 1-1 0 0,1 0 1 0 0,-1 0-1 0 0,1-1 1 0 0,-1 1 0 0 0,1 0-1 0 0,0 0 1 0 0,-1 0-1 0 0,1-1 1 0 0,-1 1 0 0 0,1 0-1 0 0,-1 0 1 0 0,1 0-1 0 0,-1 0 1 0 0,1 0 0 0 0,0 0-1 0 0,-1 0 1 0 0,1 0-1 0 0,0 1 1 0 0,142 5 1207 0 0,-110-3-981 0 0,52 0 213 0 0,-40-2 28 0 0,86 13 1 0 0,-68 0-191 0 0,38 7 347 0 0,-85-19-565 0 0,0 0 1 0 0,0-2-1 0 0,1 0 1 0 0,22-3-1 0 0,233-25 1275 0 0,-205 22-1266 0 0,130-21 345 0 0,-139 17-300 0 0,-51 9-143 0 0,172-20 432 0 0,-100 19-273 0 0,103-9 258 0 0,-131 4-349 0 0,109-11 203 0 0,-129 16-195 0 0,1 2 0 0 0,0 1 1 0 0,32 5-1 0 0,72 18-5 0 0,-38-15-23 0 0,-69-6 19 0 0,34 9 0 0 0,1-1 4 0 0,25 6-60 0 0,13 1 21 0 0,140 26 144 0 0,-206-35-133 0 0,69 7-1 0 0,-38-13 44 0 0,95 18-1 0 0,-109-10-48 0 0,87 6 1 0 0,427-36 567 0 0,-443 11-528 0 0,120-12 131 0 0,-169 14-192 0 0,116 5 0 0 0,-154 3-32 0 0,203 20 0 0 0,-68-6 62 0 0,-144-15-60 0 0,181 25-2 0 0,-93-9 0 0 0,-83-14 16 0 0,1-1 0 0 0,-1-2 0 0 0,43-5 0 0 0,-26 2 8 0 0,52 4 1 0 0,-29 1-10 0 0,4-2 37 0 0,70 0 142 0 0,-94-2-112 0 0,119-9-10 0 0,35-7 1005 0 0,-16 2-791 0 0,6 0-1204 0 0,-108 10 729 0 0,129-16 253 0 0,-124 12 320 0 0,145 5 0 0 0,-171 5-890 0 0,-7-3 512 0 0,118-22 1 0 0,26-1-10 0 0,121 2 40 0 0,-262 19-34 0 0,11 1-3 0 0,-35 2 0 0 0,53-7 0 0 0,20-2 70 0 0,12 3 1884 0 0,-77 3-2596 0 0,0 3-1 0 0,96 7 0 0 0,19 8 653 0 0,-125-12-13 0 0,1-2 1 0 0,48-7 0 0 0,147-15-9 0 0,-133 25 48 0 0,-27 1 1 0 0,21 4 2 0 0,2-1-91 0 0,108-2 51 0 0,-122 2 6 0 0,33 1 52 0 0,-3-6-61 0 0,111-2 81 0 0,49-33 77 0 0,-180 20-129 0 0,-26 8 25 0 0,112 3 0 0 0,-106 5-6 0 0,83-10 0 0 0,152-15 19 0 0,-168 30-43 0 0,-90-2-7 0 0,0-3 1 0 0,79-7-1 0 0,-61-4 0 0 0,95-9 36 0 0,101 15 14 0 0,-145 6 1 0 0,-30 1-55 0 0,26-11 43 0 0,-57 3-53 0 0,63 5 0 0 0,-76 2 1 0 0,38 3 4 0 0,101 19 0 0 0,-149-17 8 0 0,1-2 1 0 0,0-1-1 0 0,70 0 0 0 0,171 0 90 0 0,-240-3-78 0 0,67 3-24 0 0,122 7 52 0 0,-184-10-50 0 0,48-5 1 0 0,-47 1 30 0 0,48 3-1 0 0,108 20-33 0 0,-144-13 0 0 0,70 20 0 0 0,-90-20 0 0 0,11 2 26 0 0,1-1-1 0 0,-1-3 1 0 0,1-1 0 0 0,74-4-1 0 0,171-4 175 0 0,-58 16-72 0 0,-54-21-128 0 0,-35 0 0 0 0,176 24 61 0 0,-106-3 6 0 0,76 23-73 0 0,-5-1 76 0 0,-12-34-6 0 0,8-12-40 0 0,-237 7 16 0 0,578-16 24 0 0,-501 28-64 0 0,-38-1 0 0 0,12-1 0 0 0,101 3 0 0 0,-163-7 0 0 0,52 8 0 0 0,9 2 0 0 0,-89-12 0 0 0,226 6 64 0 0,-117-7-64 0 0,138 18 0 0 0,-23-5 60 0 0,-187-11-56 0 0,26 3 8 0 0,-21-1 14 0 0,87-6 0 0 0,197-31 38 0 0,-248 32-41 0 0,-57 3-2 0 0,37-5-1 0 0,295-11-20 0 0,-323 15 0 0 0,241 12 0 0 0,-114-7 0 0 0,10 0 0 0 0,-151-3 16 0 0,0 1 0 0 0,0 1 0 0 0,-1 1 0 0 0,40 14 0 0 0,-55-16-40 0 0,-1 0 0 0 0,1 0 0 0 0,0 0 0 0 0,-1 1 0 0 0,0 0 1 0 0,0 0-1 0 0,0 0 0 0 0,0 0 0 0 0,4 7 0 0 0,-6-8-54 0 0,0 1 0 0 0,-1 0 0 0 0,0 0 0 0 0,0 1 0 0 0,0-1-1 0 0,0 0 1 0 0,0 1 0 0 0,-1-1 0 0 0,0 1 0 0 0,0-1 0 0 0,0 1 0 0 0,-1-1 0 0 0,0 1 0 0 0,0 5 0 0 0,-5 33-1198 0 0,-7 9-62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9:28.464"/>
    </inkml:context>
    <inkml:brush xml:id="br0">
      <inkml:brushProperty name="width" value="0.1" units="cm"/>
      <inkml:brushProperty name="height" value="0.1" units="cm"/>
      <inkml:brushProperty name="color" value="#66CC00"/>
    </inkml:brush>
  </inkml:definitions>
  <inkml:trace contextRef="#ctx0" brushRef="#br0">8 1 1839 0 0,'-1'0'57'0'0,"1"0"-1"0"0,0 0 1 0 0,-1 1-1 0 0,1-1 0 0 0,-1 0 1 0 0,1 0-1 0 0,0 1 0 0 0,-1-1 1 0 0,1 0-1 0 0,0 1 0 0 0,-1-1 1 0 0,1 1-1 0 0,0-1 0 0 0,-1 0 1 0 0,1 1-1 0 0,0-1 0 0 0,0 1 1 0 0,0-1-1 0 0,-1 1 0 0 0,1-1 1 0 0,0 1-1 0 0,0-1 1 0 0,0 1-1 0 0,0-1 0 0 0,0 0 1 0 0,0 1-1 0 0,0-1 0 0 0,0 1 1 0 0,0-1-1 0 0,0 1 0 0 0,0-1 1 0 0,0 1-1 0 0,0 0 0 0 0,3 17 932 0 0,-1-14-890 0 0,0 0 0 0 0,0-1 0 0 0,0 1-1 0 0,1-1 1 0 0,-1 1 0 0 0,1-1-1 0 0,0 0 1 0 0,0 0 0 0 0,0 0 0 0 0,1 0-1 0 0,-1-1 1 0 0,0 1 0 0 0,1-1-1 0 0,0 0 1 0 0,0 0 0 0 0,4 2 0 0 0,9 3 466 0 0,0-1 0 0 0,26 6 0 0 0,23 9 43 0 0,-45-13-303 0 0,0-1 0 0 0,34 5-1 0 0,-30-8-73 0 0,-8-1-61 0 0,1 0-1 0 0,0-2 1 0 0,19 0-1 0 0,69 1 239 0 0,-30 1-126 0 0,61 4 350 0 0,-122-6-558 0 0,11 2-1 0 0,0 2-1 0 0,0 0 0 0 0,31 12 0 0 0,16 4 28 0 0,4-8 28 0 0,-28-5-51 0 0,-11-3 179 0 0,42-1-1 0 0,5 2-22 0 0,-26-3 12 0 0,114-7-1 0 0,2-1-15 0 0,-101 6-145 0 0,1-3-1 0 0,136-22 1 0 0,-66 0 88 0 0,172-5-1 0 0,-28 8-20 0 0,-239 16-108 0 0,153-4 22 0 0,-151 9-64 0 0,-1 1 0 0 0,70 13 0 0 0,5 10 0 0 0,-76-18 36 0 0,1-2-1 0 0,78-5 1 0 0,-49 0-15 0 0,213 4 289 0 0,-30 6-118 0 0,96-14-54 0 0,-167 21-92 0 0,-86-4-28 0 0,281 31-18 0 0,-304-33 22 0 0,0-3-1 0 0,95-4 0 0 0,-122-3 8 0 0,89 13 0 0 0,-96-7-23 0 0,29 2-6 0 0,153-2 0 0 0,-8-4 171 0 0,-164 0-150 0 0,-34-1-19 0 0,75 3 61 0 0,141-13 0 0 0,-225 8-60 0 0,367-28 112 0 0,-335 30-103 0 0,131-5 50 0 0,-120 0 1308 0 0,66 5 0 0 0,-47 6-4006 0 0,49 7 2604 0 0,79 11 32 0 0,-22-4 0 0 0,-168-19 0 0 0,32-1 0 0 0,6 0 0 0 0,195 19 0 0 0,-223-20 80 0 0,0-1 1 0 0,31-5-1 0 0,-13 0-1 0 0,-35 5-65 0 0,-4 1-2 0 0,-1-1 1 0 0,0 1-1 0 0,1 0 0 0 0,-1 0 0 0 0,0 0 0 0 0,6 1 1 0 0,-9-1-11 0 0,1 1 0 0 0,-1-1-1 0 0,0 1 1 0 0,0-1 0 0 0,0 1 0 0 0,0 0 0 0 0,0-1 0 0 0,0 1 0 0 0,0 0 0 0 0,0 0 0 0 0,0-1 0 0 0,0 1 0 0 0,0 0 0 0 0,0 0 0 0 0,-1 0 0 0 0,1 0 0 0 0,0 0 0 0 0,-1 1 0 0 0,1-1 0 0 0,0 0 0 0 0,-1 0-1 0 0,0 0 1 0 0,1 0 0 0 0,-1 1 0 0 0,0-1 0 0 0,1 2 0 0 0,1 13-489 0 0,-1-1-1 0 0,0 0 0 0 0,-2 18 1 0 0,-2-1-4899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9:54.790"/>
    </inkml:context>
    <inkml:brush xml:id="br0">
      <inkml:brushProperty name="width" value="0.1" units="cm"/>
      <inkml:brushProperty name="height" value="0.1" units="cm"/>
      <inkml:brushProperty name="color" value="#66CC00"/>
    </inkml:brush>
  </inkml:definitions>
  <inkml:trace contextRef="#ctx0" brushRef="#br0">82 136 2071 0 0,'-4'-3'44'0'0,"0"1"0"0"0,0 0 0 0 0,0 0 0 0 0,0 0 0 0 0,0 0 0 0 0,0 0 0 0 0,-1 1 0 0 0,1 0 0 0 0,-9-1 0 0 0,-2-2 44 0 0,1 2 402 0 0,14 3-481 0 0,1-1 0 0 0,-1 0 0 0 0,0 0 0 0 0,0 0 0 0 0,0 0 0 0 0,0 0 0 0 0,0 0 0 0 0,0 1 0 0 0,1-1 0 0 0,-1 0 0 0 0,0 0 0 0 0,0 0 0 0 0,0 0 0 0 0,0 1 0 0 0,0-1 0 0 0,0 0 0 0 0,0 0 0 0 0,0 0 0 0 0,0 0 0 0 0,0 1 0 0 0,0-1 0 0 0,0 0 0 0 0,0 0 0 0 0,0 0 0 0 0,0 1 0 0 0,0-1 0 0 0,0 0 0 0 0,0 0 0 0 0,0 0 0 0 0,0 0 0 0 0,0 1 0 0 0,0-1 0 0 0,0 0 0 0 0,0 0 0 0 0,0 0 0 0 0,0 0 0 0 0,-1 1 0 0 0,1-1 0 0 0,0 0 0 0 0,0 0 0 0 0,0 0 0 0 0,0 0 0 0 0,0 0 0 0 0,0 0 0 0 0,-1 1 0 0 0,1-1 0 0 0,0 0 0 0 0,0 0 0 0 0,0 0 0 0 0,0 0 0 0 0,-1 0 0 0 0,1 0 0 0 0,0 0 0 0 0,0 0 0 0 0,0 0 0 0 0,0 0 0 0 0,-1 0 0 0 0,1 0 0 0 0,0 0 0 0 0,0 0 0 0 0,-1 0 0 0 0,6 4 144 0 0,0 0-1 0 0,-1-1 0 0 0,1 1 1 0 0,1-1-1 0 0,-1-1 1 0 0,0 1-1 0 0,1-1 0 0 0,-1 1 1 0 0,1-2-1 0 0,0 1 0 0 0,0-1 1 0 0,0 0-1 0 0,6 1 0 0 0,13 0 248 0 0,47-2 1 0 0,-34-2-201 0 0,147-7 173 0 0,-29-17 92 0 0,-124 18-275 0 0,43-16 0 0 0,8-3 26 0 0,-26 11-16 0 0,-23 5-109 0 0,1 2 0 0 0,0 2 1 0 0,0 1-1 0 0,50-3 0 0 0,-2 8-70 0 0,51 0 22 0 0,-54 1-43 0 0,-53 2 0 0 0,1 2 0 0 0,-1 1 0 0 0,0 0 0 0 0,0 2 0 0 0,30 13 0 0 0,-32-12 0 0 0,0-1 0 0 0,50 7 0 0 0,-26-5 0 0 0,60 6 29 0 0,-67-10-7 0 0,57 13-1 0 0,-67-11-21 0 0,0-1 0 0 0,49 3 0 0 0,67-7 0 0 0,-121-2 0 0 0,-13 0 0 0 0,27-6 0 0 0,-20 3 0 0 0,-18 2-5 0 0,0 1 0 0 0,0-1 0 0 0,0 1 0 0 0,0 0-1 0 0,0 0 1 0 0,0 0 0 0 0,0 0 0 0 0,4 2 0 0 0,-6-2-2 0 0,0 1 0 0 0,0-1 0 0 0,0 1 0 0 0,0 0 0 0 0,0 0 0 0 0,0-1 0 0 0,0 1 0 0 0,0 0 0 0 0,0 0 0 0 0,0 0 0 0 0,-1 0 0 0 0,1 0 0 0 0,0 0 0 0 0,-1 0 1 0 0,1 0-1 0 0,-1 0 0 0 0,1 0 0 0 0,-1 1 0 0 0,1-1 0 0 0,-1 0 0 0 0,0 0 0 0 0,0 0 0 0 0,1 2 0 0 0,-1 6-260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8:01.949"/>
    </inkml:context>
    <inkml:brush xml:id="br0">
      <inkml:brushProperty name="width" value="0.1" units="cm"/>
      <inkml:brushProperty name="height" value="0.1" units="cm"/>
      <inkml:brushProperty name="color" value="#66CC00"/>
    </inkml:brush>
  </inkml:definitions>
  <inkml:trace contextRef="#ctx0" brushRef="#br0">0 15 455 0 0,'15'-4'0'0'0,"4"1"0"0"0,-5-1 0 0 0,-3 0 0 0 0,-3 4 288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4:53.655"/>
    </inkml:context>
    <inkml:brush xml:id="br0">
      <inkml:brushProperty name="width" value="0.1" units="cm"/>
      <inkml:brushProperty name="height" value="0.1" units="cm"/>
      <inkml:brushProperty name="color" value="#E71224"/>
    </inkml:brush>
  </inkml:definitions>
  <inkml:trace contextRef="#ctx0" brushRef="#br0">1 112 455 0 0,'2'-2'201'0'0,"0"1"0"0"0,1 0 0 0 0,-1 0 0 0 0,1 0 0 0 0,-1 1 0 0 0,1-1 0 0 0,0 1 0 0 0,-1-1 0 0 0,1 1 0 0 0,0 0 0 0 0,-1 0 0 0 0,1 0 0 0 0,0 0 0 0 0,-1 0 0 0 0,1 1 0 0 0,0-1 0 0 0,-1 1 0 0 0,1 0 0 0 0,-1-1 0 0 0,1 1 0 0 0,-1 0 0 0 0,1 1 0 0 0,2 1 0 0 0,16 10 196 0 0,37 15-1 0 0,-49-24-334 0 0,0-1 0 0 0,1 0-1 0 0,-1-1 1 0 0,1 0-1 0 0,0 0 1 0 0,20 0-1 0 0,250-14 778 0 0,-115 2-282 0 0,-5 10-441 0 0,-96 2-84 0 0,1-3 0 0 0,69-10 0 0 0,201-29 32 0 0,-190 39 19 0 0,-101 2-25 0 0,1-1 0 0 0,85-12-1 0 0,-36-7 18 0 0,133-20 368 0 0,-82 36-261 0 0,-16 1-154 0 0,16-8-13 0 0,203-6 374 0 0,-104 36-106 0 0,-35-2-170 0 0,305 28 26 0 0,-436-38-53 0 0,125-3-1 0 0,-78-5-67 0 0,259 22 57 0 0,-178-14-22 0 0,-49-2-53 0 0,-114-3 0 0 0,166 17 0 0 0,-128-10 0 0 0,0-5 27 0 0,121-8 0 0 0,-105-1-17 0 0,19 3-4 0 0,126 17-1 0 0,-177-11 8 0 0,0-2 1 0 0,0-3-1 0 0,105-14 0 0 0,-102 8 3 0 0,1 2 0 0 0,-1 4 0 0 0,97 11 0 0 0,-62-2 11 0 0,172-6 0 0 0,-170-5-24 0 0,0 4 1 0 0,141 22-1 0 0,70-4-3 0 0,-39-5 0 0 0,-169-6 0 0 0,1-5 0 0 0,214-20 0 0 0,-73-2 36 0 0,-38 3-8 0 0,1-12-28 0 0,36-4 0 0 0,298 16-513 0 0,-522 15-228 0 0,49 8 1 0 0,-49-3-2450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8:08.079"/>
    </inkml:context>
    <inkml:brush xml:id="br0">
      <inkml:brushProperty name="width" value="0.1" units="cm"/>
      <inkml:brushProperty name="height" value="0.1" units="cm"/>
      <inkml:brushProperty name="color" value="#66CC00"/>
    </inkml:brush>
  </inkml:definitions>
  <inkml:trace contextRef="#ctx0" brushRef="#br0">0 82 2759 0 0,'0'-19'248'0'0,"0"3"-248"0"0,2 3 0 0 0,0 0 0 0 0,0 3 360 0 0,2 3 24 0 0,-2 3 8 0 0,-1 4 0 0 0,-1 2-328 0 0,0 0-64 0 0,2 2 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8:09.428"/>
    </inkml:context>
    <inkml:brush xml:id="br0">
      <inkml:brushProperty name="width" value="0.1" units="cm"/>
      <inkml:brushProperty name="height" value="0.1" units="cm"/>
      <inkml:brushProperty name="color" value="#66CC00"/>
    </inkml:brush>
  </inkml:definitions>
  <inkml:trace contextRef="#ctx0" brushRef="#br0">1 49 455 0 0,'18'-18'0'0'0,"-5"6"0"0"0,0 3 0 0 0,-3 5 0 0 0,-5 1 368 0 0,-1 3 32 0 0,1 0 8 0 0,5 0 0 0 0,5-2-312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8:10.341"/>
    </inkml:context>
    <inkml:brush xml:id="br0">
      <inkml:brushProperty name="width" value="0.1" units="cm"/>
      <inkml:brushProperty name="height" value="0.1" units="cm"/>
      <inkml:brushProperty name="color" value="#66CC00"/>
    </inkml:brush>
  </inkml:definitions>
  <inkml:trace contextRef="#ctx0" brushRef="#br0">0 79 7367 0 0,'13'-19'656'0'0,"-4"4"-528"0"0,-1 8-128 0 0,-6 5 0 0 0,-1 4 0 0 0,3-4 0 0 0,4-4-88 0 0,5-5 88 0 0,0 2-80 0 0,-1 2 80 0 0,0 5-64 0 0,-7 4-2056 0 0,-3 5-408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8:11.362"/>
    </inkml:context>
    <inkml:brush xml:id="br0">
      <inkml:brushProperty name="width" value="0.1" units="cm"/>
      <inkml:brushProperty name="height" value="0.1" units="cm"/>
      <inkml:brushProperty name="color" value="#66CC00"/>
    </inkml:brush>
  </inkml:definitions>
  <inkml:trace contextRef="#ctx0" brushRef="#br0">0 24 455 0 0,'15'-9'0'0'0,"-6"4"0"0"0,2-1 0 0 0,-3 2 0 0 0,-5 4 0 0 0,3 0 0 0 0,0 2 256 0 0,3-2 16 0 0,6 0 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8:31.270"/>
    </inkml:context>
    <inkml:brush xml:id="br0">
      <inkml:brushProperty name="width" value="0.1" units="cm"/>
      <inkml:brushProperty name="height" value="0.1" units="cm"/>
      <inkml:brushProperty name="color" value="#E71224"/>
    </inkml:brush>
  </inkml:definitions>
  <inkml:trace contextRef="#ctx0" brushRef="#br0">1 45 1375 0 0,'32'-13'3184'0'0,"-22"12"-3065"0"0,0 0 0 0 0,0 0-1 0 0,0 1 1 0 0,0 0 0 0 0,1 1-1 0 0,-1 1 1 0 0,0-1 0 0 0,16 6-1 0 0,-9-4 47 0 0,0-1 0 0 0,0 0 0 0 0,0-1 0 0 0,1-1 0 0 0,-1-1 0 0 0,34-5 0 0 0,4 1 63 0 0,39-5 102 0 0,-55 5-181 0 0,1 1-1 0 0,61 3 1 0 0,-46 7-73 0 0,-29-3-50 0 0,0-1 1 0 0,0-1-1 0 0,35-2 0 0 0,271-12 334 0 0,-230 6-179 0 0,-63 4-138 0 0,-35 3-42 0 0,22-3 41 0 0,0 2 1 0 0,38 3-1 0 0,15 0 22 0 0,-40 2-64 0 0,102 15 0 0 0,-98-14 0 0 0,64 1 0 0 0,-35-3 0 0 0,-26-1-1 0 0,28 2 56 0 0,-31 1-37 0 0,0-2 1 0 0,0-1 0 0 0,49-6-1 0 0,-18 7 46 0 0,99 6 72 0 0,-150-8-104 0 0,25-2-1 0 0,-6 0-19 0 0,150 10 156 0 0,-150-6-155 0 0,25 3-13 0 0,64 3 0 0 0,-69-9 18 0 0,137-3 92 0 0,-61 7-24 0 0,-105-2-100 0 0,277 5 276 0 0,-260-8-189 0 0,-23 0-45 0 0,0 1 0 0 0,-1 1 0 0 0,1 1 0 0 0,31 7 0 0 0,-54-8-274 0 0,-1 0 0 0 0,1 0 0 0 0,-1 1 0 0 0,0-1 0 0 0,0 1 0 0 0,0 0 0 0 0,0 0 1 0 0,0 0-1 0 0,0 1 0 0 0,4 3 0 0 0,4 5-2892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8:32.315"/>
    </inkml:context>
    <inkml:brush xml:id="br0">
      <inkml:brushProperty name="width" value="0.1" units="cm"/>
      <inkml:brushProperty name="height" value="0.1" units="cm"/>
      <inkml:brushProperty name="color" value="#E71224"/>
    </inkml:brush>
  </inkml:definitions>
  <inkml:trace contextRef="#ctx0" brushRef="#br0">1 38 2327 0 0,'2'-1'126'0'0,"1"1"0"0"0,0-1-1 0 0,0-1 1 0 0,-1 1 0 0 0,1 0-1 0 0,0-1 1 0 0,4-3-1 0 0,9-4 760 0 0,-1 5-656 0 0,0 0 1 0 0,0 1 0 0 0,0 1 0 0 0,0 1-1 0 0,0 0 1 0 0,0 1 0 0 0,19 1-1 0 0,28 0 84 0 0,110 1 663 0 0,-102-1-640 0 0,47 4-93 0 0,239 22 237 0 0,-79-20-109 0 0,76 0-273 0 0,-216-12-98 0 0,190 0 0 0 0,-43 33 51 0 0,-168-13-38 0 0,-50-4-554 0 0,-59-9 275 0 0,1 0 0 0 0,-1 0 1 0 0,1 1-1 0 0,-1 0 0 0 0,0 1 1 0 0,10 6-1 0 0,-5-1-2533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8:34.385"/>
    </inkml:context>
    <inkml:brush xml:id="br0">
      <inkml:brushProperty name="width" value="0.1" units="cm"/>
      <inkml:brushProperty name="height" value="0.1" units="cm"/>
      <inkml:brushProperty name="color" value="#E71224"/>
    </inkml:brush>
  </inkml:definitions>
  <inkml:trace contextRef="#ctx0" brushRef="#br0">15 153 1375 0 0,'-1'0'27'0'0,"0"-1"0"0"0,0 1-1 0 0,0-1 1 0 0,0 0-1 0 0,0 0 1 0 0,0 0 0 0 0,0 1-1 0 0,1-1 1 0 0,-1 0-1 0 0,0 0 1 0 0,1 0-1 0 0,-1 0 1 0 0,1 0 0 0 0,-1 0-1 0 0,1 0 1 0 0,-1 0-1 0 0,1 0 1 0 0,0-1-1 0 0,-1 1 1 0 0,1 0 0 0 0,0 0-1 0 0,0 0 1 0 0,0 0-1 0 0,0 0 1 0 0,0-1-1 0 0,0 1 1 0 0,0 0 0 0 0,0 0-1 0 0,1-2 1 0 0,-1 2 9 0 0,1 0 1 0 0,0 0-1 0 0,-1 0 1 0 0,1 0 0 0 0,-1 0-1 0 0,1 1 1 0 0,0-1-1 0 0,0 0 1 0 0,-1 0-1 0 0,1 1 1 0 0,0-1-1 0 0,0 1 1 0 0,0-1-1 0 0,0 0 1 0 0,0 1 0 0 0,0 0-1 0 0,0-1 1 0 0,0 1-1 0 0,0 0 1 0 0,0-1-1 0 0,0 1 1 0 0,0 0-1 0 0,0 0 1 0 0,0 0 0 0 0,0 0-1 0 0,0 0 1 0 0,0 0-1 0 0,0 0 1 0 0,0 0-1 0 0,1 0 1 0 0,0 1-1 0 0,1 1 112 0 0,1 0-1 0 0,-1 0 0 0 0,0 1 0 0 0,0-1 0 0 0,0 1 0 0 0,0-1 1 0 0,2 5-1 0 0,-2-4-88 0 0,-1 0 0 0 0,0-1 0 0 0,1 1 0 0 0,0-1 1 0 0,-1 0-1 0 0,1 0 0 0 0,0 0 0 0 0,0 0 0 0 0,4 2 0 0 0,5-2 156 0 0,0 0-1 0 0,0-1 0 0 0,0 0 0 0 0,0-1 0 0 0,0-1 0 0 0,0 1 0 0 0,20-6 0 0 0,-11 3-46 0 0,26 0-1 0 0,217 1 159 0 0,-151 2-94 0 0,-39 2 21 0 0,129-13 222 0 0,-148 7-364 0 0,140-2 236 0 0,-6 11-283 0 0,-155-3-39 0 0,-12 0 21 0 0,25-1 1 0 0,66 3 143 0 0,-57-1-103 0 0,156-3 333 0 0,-82-3-243 0 0,86-6-40 0 0,-97 3-82 0 0,-88 3-8 0 0,56-13 0 0 0,-21 3 6 0 0,43-5 16 0 0,212-29 235 0 0,-246 39-288 0 0,84-7 32 0 0,-100 13-48 0 0,147-1 0 0 0,14 3 0 0 0,-91-2 0 0 0,-77 2 0 0 0,100 4 0 0 0,-30 5 0 0 0,41 16 0 0 0,-105-15 0 0 0,222 29 64 0 0,-250-35-64 0 0,0-2 0 0 0,0-1 0 0 0,38-4 0 0 0,23-10 38 0 0,-71 8-25 0 0,-1 2 0 0 0,1 0 0 0 0,0 1 0 0 0,0 1 0 0 0,0 1-1 0 0,24 3 1 0 0,-38-1-83 0 0,0 0 0 0 0,0 0 0 0 0,0 0-1 0 0,0 1 1 0 0,0 0 0 0 0,0 0 0 0 0,-1 1 0 0 0,7 4-1 0 0,1 2-561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8:45.290"/>
    </inkml:context>
    <inkml:brush xml:id="br0">
      <inkml:brushProperty name="width" value="0.1" units="cm"/>
      <inkml:brushProperty name="height" value="0.1" units="cm"/>
      <inkml:brushProperty name="color" value="#E71224"/>
    </inkml:brush>
  </inkml:definitions>
  <inkml:trace contextRef="#ctx0" brushRef="#br0">0 104 919 0 0,'8'-22'80'0'0,"-3"5"-80"0"0,3 8 0 0 0,-6 7 0 0 0,1 2 736 0 0,1 0 136 0 0,5-7 24 0 0,10-6 8 0 0,3 0-720 0 0,4 0-184 0 0,6 5 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8:46.960"/>
    </inkml:context>
    <inkml:brush xml:id="br0">
      <inkml:brushProperty name="width" value="0.1" units="cm"/>
      <inkml:brushProperty name="height" value="0.1" units="cm"/>
      <inkml:brushProperty name="color" value="#E71224"/>
    </inkml:brush>
  </inkml:definitions>
  <inkml:trace contextRef="#ctx0" brushRef="#br0">18 160 3367 0 0,'-12'-6'144'0'0,"9"4"40"0"0,1 4-184 0 0,4 0 0 0 0,0 2 0 0 0</inkml:trace>
  <inkml:trace contextRef="#ctx0" brushRef="#br0" timeOffset="1.95">2848 26 4607 0 0,'11'-13'408'0'0,"-2"4"-328"0"0,-3 5-80 0 0,-2 6 0 0 0,1 2 0 0 0,3 0-128 0 0,6-1 32 0 0,9 1-1216 0 0,8 7-240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9:29.830"/>
    </inkml:context>
    <inkml:brush xml:id="br0">
      <inkml:brushProperty name="width" value="0.1" units="cm"/>
      <inkml:brushProperty name="height" value="0.1" units="cm"/>
      <inkml:brushProperty name="color" value="#E71224"/>
    </inkml:brush>
  </inkml:definitions>
  <inkml:trace contextRef="#ctx0" brushRef="#br0">2 1 2959 0 0,'0'0'63'0'0,"0"0"0"0"0,0 1 0 0 0,0-1 0 0 0,-1 0 0 0 0,1 1 0 0 0,0-1 0 0 0,0 0 0 0 0,0 0 0 0 0,0 1 0 0 0,0-1 0 0 0,0 0 0 0 0,0 1 0 0 0,0-1 0 0 0,0 0 0 0 0,0 1 0 0 0,0-1 0 0 0,0 0 0 0 0,0 1 0 0 0,0-1 0 0 0,0 0-1 0 0,0 1 1 0 0,0-1 0 0 0,1 0 0 0 0,-1 1 0 0 0,0-1 0 0 0,0 0 0 0 0,0 1 0 0 0,0-1 0 0 0,1 0 0 0 0,-1 0 0 0 0,0 1 0 0 0,0-1 0 0 0,1 0 0 0 0,11 11 285 0 0,-7-6-127 0 0,-4-3-171 0 0,0-1 0 0 0,1 1 0 0 0,-1 0 1 0 0,1 0-1 0 0,-1-1 0 0 0,1 1 0 0 0,0-1 0 0 0,0 0 1 0 0,0 1-1 0 0,-1-1 0 0 0,1 0 0 0 0,1 0 0 0 0,-1 0 1 0 0,0-1-1 0 0,0 1 0 0 0,0 0 0 0 0,0-1 0 0 0,0 1 1 0 0,1-1-1 0 0,-1 0 0 0 0,0 0 0 0 0,0 1 0 0 0,1-2 1 0 0,-1 1-1 0 0,0 0 0 0 0,0 0 0 0 0,1-1 1 0 0,3-1-1 0 0,-3 3 86 0 0,0-1 0 0 0,0 1 0 0 0,0-1 0 0 0,0 1 0 0 0,0 0 0 0 0,0 0 0 0 0,0 0 0 0 0,3 2 0 0 0,-1-1-80 0 0,-1 0-8 0 0,-3-1-33 0 0,1 0-1 0 0,0-1 1 0 0,-1 1 0 0 0,1 0 0 0 0,-1-1-1 0 0,1 1 1 0 0,0-1 0 0 0,0 0 0 0 0,-1 0 0 0 0,1 1-1 0 0,0-1 1 0 0,0 0 0 0 0,-1 0 0 0 0,1-1-1 0 0,0 1 1 0 0,0 0 0 0 0,-1 0 0 0 0,1-1 0 0 0,0 1-1 0 0,-1-1 1 0 0,1 0 0 0 0,2-1 0 0 0,6-1 184 0 0,-1 1 0 0 0,1 0 0 0 0,0 1 0 0 0,0 0 0 0 0,-1 0-1 0 0,15 1 1 0 0,20-1 119 0 0,-20-4-132 0 0,-19 4-118 0 0,1 0 0 0 0,-1 0-1 0 0,0 0 1 0 0,1 0 0 0 0,10 1-1 0 0,11 0 204 0 0,5 1-56 0 0,102 17 51 0 0,-127-18-250 0 0,0 0 0 0 0,0 0-1 0 0,0-1 1 0 0,0 0-1 0 0,0 0 1 0 0,8-3 0 0 0,23-4 56 0 0,-35 8-70 0 0,7-2 18 0 0,0 1 0 0 0,0 1 0 0 0,0-1 0 0 0,0 2 0 0 0,0-1 0 0 0,0 2 0 0 0,0-1 0 0 0,0 1 0 0 0,9 4 0 0 0,33 6 31 0 0,-31-7-38 0 0,-6-3-13 0 0,1 0 0 0 0,24-1 0 0 0,10 1 0 0 0,-32 0 16 0 0,1-1 0 0 0,0-1 0 0 0,30-3 0 0 0,-38 2-16 0 0,104-18 11 0 0,-46 6 106 0 0,-61 11-117 0 0,0 1 0 0 0,0 0 0 0 0,0 0 0 0 0,0 1 0 0 0,0 0 0 0 0,0 1 0 0 0,1-1 0 0 0,-1 1 0 0 0,8 3 0 0 0,8 0 0 0 0,-8-3 0 0 0,31 0 0 0 0,12 1 0 0 0,-53-1 19 0 0,1 0 0 0 0,-1-1 0 0 0,0 1 0 0 0,0-1 1 0 0,1 0-1 0 0,-1-1 0 0 0,0 1 0 0 0,0-1 0 0 0,0-1 0 0 0,1 1 0 0 0,-1-1 0 0 0,0 0 0 0 0,6-3 0 0 0,-11 4-19 0 0,-1 1 0 0 0,1-1 0 0 0,0 1 0 0 0,-1 0 0 0 0,1-1 0 0 0,0 1-1 0 0,0 0 1 0 0,0-1 0 0 0,-1 1 0 0 0,1 0 0 0 0,0 0 0 0 0,0 0 0 0 0,0 0 0 0 0,-1 0 0 0 0,1 0 0 0 0,0 0 0 0 0,0 0 0 0 0,0 0 0 0 0,-1 0-1 0 0,3 1 1 0 0,-3-1-211 0 0,0 1 1 0 0,1 0-1 0 0,-1 0 0 0 0,0 0 0 0 0,1-1 0 0 0,-1 1 0 0 0,0 0 0 0 0,0 0 0 0 0,1 0 1 0 0,-1 0-1 0 0,0-1 0 0 0,0 1 0 0 0,0 0 0 0 0,0 0 0 0 0,0 0 0 0 0,-1 0 0 0 0,1 0 0 0 0,0-1 1 0 0,0 1-1 0 0,-1 0 0 0 0,1 0 0 0 0,-1 1 0 0 0,-2 9-2636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4:54.920"/>
    </inkml:context>
    <inkml:brush xml:id="br0">
      <inkml:brushProperty name="width" value="0.1" units="cm"/>
      <inkml:brushProperty name="height" value="0.1" units="cm"/>
      <inkml:brushProperty name="color" value="#E71224"/>
    </inkml:brush>
  </inkml:definitions>
  <inkml:trace contextRef="#ctx0" brushRef="#br0">1 112 3423 0 0,'0'-1'27'0'0,"0"0"-1"0"0,0-1 0 0 0,0 1 0 0 0,0-1 1 0 0,1 1-1 0 0,-1 0 0 0 0,0-1 0 0 0,1 1 1 0 0,-1 0-1 0 0,1-1 0 0 0,-1 1 0 0 0,1 0 0 0 0,0 0 1 0 0,0 0-1 0 0,-1-1 0 0 0,1 1 0 0 0,0 0 1 0 0,0 0-1 0 0,0 0 0 0 0,0 0 0 0 0,0 0 0 0 0,1 1 1 0 0,-1-1-1 0 0,0 0 0 0 0,0 0 0 0 0,0 1 1 0 0,1-1-1 0 0,1 0 0 0 0,7-5-40 0 0,60-43 271 0 0,-65 46-101 0 0,0 0-1 0 0,0 0 1 0 0,0 0-1 0 0,0 1 1 0 0,1 0-1 0 0,-1 0 1 0 0,1 0-1 0 0,9-2 0 0 0,-11 4-68 0 0,0 0-1 0 0,-1 0 0 0 0,1 0 0 0 0,0 1 0 0 0,0-1 1 0 0,0 1-1 0 0,-1 0 0 0 0,1 0 0 0 0,0 0 0 0 0,-1 0 1 0 0,1 1-1 0 0,-1-1 0 0 0,1 1 0 0 0,3 2 0 0 0,4 4-86 0 0,-4-3 0 0 0,1-1 0 0 0,-1 1 0 0 0,1-1 0 0 0,0 0 0 0 0,0-1 0 0 0,0 0 0 0 0,1 0 0 0 0,14 3 0 0 0,146 7 398 0 0,-79-8-232 0 0,-44-4-110 0 0,84-9 0 0 0,-48 1-28 0 0,-24 2 70 0 0,99-22-1 0 0,-116 19 1 0 0,1 2 0 0 0,49-1 0 0 0,85 8 57 0 0,106 22-31 0 0,-15 11-124 0 0,-185-22 0 0 0,-27-3 0 0 0,1-2 0 0 0,64-2 0 0 0,220 1 0 0 0,-254 4 0 0 0,-55-5 0 0 0,12 0 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9:31.518"/>
    </inkml:context>
    <inkml:brush xml:id="br0">
      <inkml:brushProperty name="width" value="0.1" units="cm"/>
      <inkml:brushProperty name="height" value="0.1" units="cm"/>
      <inkml:brushProperty name="color" value="#E71224"/>
    </inkml:brush>
  </inkml:definitions>
  <inkml:trace contextRef="#ctx0" brushRef="#br0">1 14 455 0 0,'5'-2'598'0'0,"0"0"0"0"0,0 0 0 0 0,0 0 0 0 0,1 1 0 0 0,-1-1 0 0 0,7 0 0 0 0,-8 2-519 0 0,0 0 1 0 0,0 0 0 0 0,-1 0-1 0 0,1 0 1 0 0,0 0-1 0 0,0 1 1 0 0,0 0-1 0 0,0 0 1 0 0,-1 0 0 0 0,1 0-1 0 0,-1 1 1 0 0,1-1-1 0 0,-1 1 1 0 0,1 0-1 0 0,4 3 1 0 0,6 4 48 0 0,1 0-1 0 0,0-1 1 0 0,1-1 0 0 0,-1-1-1 0 0,1 0 1 0 0,28 6-1 0 0,-31-10 125 0 0,-1 0 0 0 0,1-1 0 0 0,0-1 0 0 0,-1 0 0 0 0,14-3 0 0 0,32 1 482 0 0,63 1-4 0 0,-111 0-677 0 0,0 1 0 0 0,1-1 0 0 0,-1 0 0 0 0,11-4 0 0 0,-10 3 51 0 0,1 0 0 0 0,19-1-1 0 0,-3 4 0 0 0,-1 1 0 0 0,0 2-1 0 0,49 12 1 0 0,-28-8 96 0 0,1-1 1 0 0,0-3-1 0 0,70-2 0 0 0,-17 0 1 0 0,-60-2-69 0 0,0-3 0 0 0,61-10-1 0 0,-38 3-10 0 0,30-5 10 0 0,-46 6 37 0 0,98-4 0 0 0,-130 12-143 0 0,27-5 1 0 0,21-1 67 0 0,-59 7-86 0 0,-1 0 1 0 0,1 0-1 0 0,-1 0 0 0 0,0 1 0 0 0,1 0 0 0 0,-1 0 0 0 0,0 1 1 0 0,1 0-1 0 0,5 2 0 0 0,-10-3-26 0 0,1 0 0 0 0,-1 1 0 0 0,1-1 0 0 0,-1 1 0 0 0,0-1 0 0 0,0 1-1 0 0,1 0 1 0 0,-1-1 0 0 0,0 1 0 0 0,-1 0 0 0 0,1 0 0 0 0,0 0 0 0 0,0 0 0 0 0,-1 0 0 0 0,1 0 0 0 0,-1 0 0 0 0,0 0 0 0 0,1 2 0 0 0,0 14-234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9:45.940"/>
    </inkml:context>
    <inkml:brush xml:id="br0">
      <inkml:brushProperty name="width" value="0.1" units="cm"/>
      <inkml:brushProperty name="height" value="0.1" units="cm"/>
      <inkml:brushProperty name="color" value="#E71224"/>
    </inkml:brush>
  </inkml:definitions>
  <inkml:trace contextRef="#ctx0" brushRef="#br0">0 2 1151 0 0,'4'0'0'0'0,"0"-2"0"0"0,-1 2 72 0 0,3 0-72 0 0,1 2 0 0 0,-1-2 0 0 0,0 2 0 0 0,-3 0 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9:51.263"/>
    </inkml:context>
    <inkml:brush xml:id="br0">
      <inkml:brushProperty name="width" value="0.1" units="cm"/>
      <inkml:brushProperty name="height" value="0.1" units="cm"/>
      <inkml:brushProperty name="color" value="#E71224"/>
    </inkml:brush>
  </inkml:definitions>
  <inkml:trace contextRef="#ctx0" brushRef="#br0">0 0 1839 0 0,'4'2'80'0'0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9:53.668"/>
    </inkml:context>
    <inkml:brush xml:id="br0">
      <inkml:brushProperty name="width" value="0.1" units="cm"/>
      <inkml:brushProperty name="height" value="0.1" units="cm"/>
      <inkml:brushProperty name="color" value="#E71224"/>
    </inkml:brush>
  </inkml:definitions>
  <inkml:trace contextRef="#ctx0" brushRef="#br0">6 3 455 0 0,'-2'-2'0'0'0,"0"2"0"0"0,0 0 312 0 0,2 2-216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9:54.805"/>
    </inkml:context>
    <inkml:brush xml:id="br0">
      <inkml:brushProperty name="width" value="0.1" units="cm"/>
      <inkml:brushProperty name="height" value="0.1" units="cm"/>
      <inkml:brushProperty name="color" value="#E71224"/>
    </inkml:brush>
  </inkml:definitions>
  <inkml:trace contextRef="#ctx0" brushRef="#br0">0 28 4143 0 0,'8'-14'368'0'0,"-3"4"-296"0"0,1 7-72 0 0,-4 4 0 0 0,-1 3 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9:55.579"/>
    </inkml:context>
    <inkml:brush xml:id="br0">
      <inkml:brushProperty name="width" value="0.1" units="cm"/>
      <inkml:brushProperty name="height" value="0.1" units="cm"/>
      <inkml:brushProperty name="color" value="#E71224"/>
    </inkml:brush>
  </inkml:definitions>
  <inkml:trace contextRef="#ctx0" brushRef="#br0">0 38 1375 0 0,'11'-19'128'0'0,"-3"10"-128"0"0,-3 1 0 0 0,-1 6 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9:10.906"/>
    </inkml:context>
    <inkml:brush xml:id="br0">
      <inkml:brushProperty name="width" value="0.1" units="cm"/>
      <inkml:brushProperty name="height" value="0.1" units="cm"/>
      <inkml:brushProperty name="color" value="#E71224"/>
    </inkml:brush>
  </inkml:definitions>
  <inkml:trace contextRef="#ctx0" brushRef="#br0">717 235 2327 0 0,'-17'-25'840'0'0,"14"21"-604"0"0,0 1-1 0 0,0-1 1 0 0,0 1-1 0 0,0 0 1 0 0,-1 1-1 0 0,-7-5 0 0 0,-20-3 213 0 0,5-12 437 0 0,-2-1 190 0 0,23 21-967 0 0,1 0 0 0 0,-1 0 0 0 0,1 1 0 0 0,-10-3 0 0 0,10 3-69 0 0,0 0-1 0 0,0 0 0 0 0,0 0 0 0 0,0-1 0 0 0,0 1 0 0 0,0-1 1 0 0,-4-3-1 0 0,3 3-28 0 0,1 0 0 0 0,0 0 1 0 0,-1 0-1 0 0,1 1 0 0 0,0 0 0 0 0,-1 0 1 0 0,0 0-1 0 0,1 1 0 0 0,-1-1 1 0 0,1 1-1 0 0,-10 1 0 0 0,-9-2 109 0 0,-67-3 641 0 0,80 4-716 0 0,0 0 0 0 0,0 1 0 0 0,1 0 0 0 0,-16 3 0 0 0,-6 1 16 0 0,22-3-60 0 0,1 0 0 0 0,-1 0 0 0 0,1 1 0 0 0,0 0 0 0 0,-1 1 0 0 0,1 0 0 0 0,1 0 0 0 0,-1 0 0 0 0,-10 9 0 0 0,11-9 0 0 0,1 1 0 0 0,0 1 0 0 0,-1-1 0 0 0,2 1 0 0 0,-1 0 0 0 0,1 0 0 0 0,0 0 0 0 0,0 1 0 0 0,-7 13 0 0 0,-1 8 0 0 0,-26 42 0 0 0,34-61 0 0 0,-1 1 0 0 0,1 0 0 0 0,1 0 0 0 0,0 0 0 0 0,0 1 0 0 0,-3 16 0 0 0,6-22 0 0 0,0 0 0 0 0,1 0 0 0 0,-1 0 0 0 0,1 0 0 0 0,0 0 0 0 0,1 0 0 0 0,-1 0 0 0 0,1-1 0 0 0,0 1 0 0 0,0 0 0 0 0,0 0 0 0 0,1 0 0 0 0,0-1 0 0 0,0 1 0 0 0,0 0 0 0 0,4 5 0 0 0,-3-5 0 0 0,0 0 0 0 0,0-1 0 0 0,1 1 0 0 0,-1-1 0 0 0,1 0 0 0 0,0 0 0 0 0,0 0 0 0 0,1-1 0 0 0,-1 1 0 0 0,1-1 0 0 0,-1 0 0 0 0,1 0 0 0 0,0-1 0 0 0,6 3 0 0 0,36 10 79 0 0,-13-4 63 0 0,37 7 0 0 0,-27-9-82 0 0,-6-1 65 0 0,51 4-1 0 0,-79-11-118 0 0,0 0 0 0 0,0-1 0 0 0,0 0 0 0 0,0-1-1 0 0,0 0 1 0 0,0 0 0 0 0,-1-1 0 0 0,1-1 0 0 0,0 1 0 0 0,17-9-1 0 0,-13 5 25 0 0,-1 0 1 0 0,1 1-1 0 0,0 1 0 0 0,16-3 0 0 0,-14 4 4 0 0,-1-2 1 0 0,1 1-1 0 0,18-10 0 0 0,-17 6-12 0 0,10-5 61 0 0,-1-1 0 0 0,0 0 0 0 0,-1-2 1 0 0,29-25-1 0 0,-50 37-68 0 0,0 0 1 0 0,0-1-1 0 0,0 0 1 0 0,-1 0 0 0 0,0 0-1 0 0,0 0 1 0 0,0 0-1 0 0,-1 0 1 0 0,0-1-1 0 0,0 1 1 0 0,0-1 0 0 0,-1 0-1 0 0,2-7 1 0 0,-2 4 45 0 0,0 0 0 0 0,-1-1 0 0 0,0 1 0 0 0,0 0 0 0 0,-1-1 0 0 0,0 1 0 0 0,-4-15 0 0 0,0 9 54 0 0,0 1 0 0 0,-1 0 1 0 0,-1 0-1 0 0,0 1 0 0 0,-1 0 0 0 0,0 0 0 0 0,-1 1 0 0 0,0 0 0 0 0,-1 0 0 0 0,-1 1 0 0 0,-22-19 0 0 0,18 19-31 0 0,1 0-1 0 0,-2 1 1 0 0,1 0-1 0 0,-1 2 1 0 0,-1 0-1 0 0,0 0 1 0 0,0 2-1 0 0,0 0 1 0 0,-30-6-1 0 0,40 11-87 0 0,-1 0 0 0 0,1 0-1 0 0,0 1 1 0 0,-1 0-1 0 0,1 0 1 0 0,-1 1 0 0 0,1 0-1 0 0,0 0 1 0 0,-1 1-1 0 0,1-1 1 0 0,0 2 0 0 0,-9 3-1 0 0,-25 17-3816 0 0,15-5-421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9:12.572"/>
    </inkml:context>
    <inkml:brush xml:id="br0">
      <inkml:brushProperty name="width" value="0.1" units="cm"/>
      <inkml:brushProperty name="height" value="0.1" units="cm"/>
      <inkml:brushProperty name="color" value="#E71224"/>
    </inkml:brush>
  </inkml:definitions>
  <inkml:trace contextRef="#ctx0" brushRef="#br0">580 84 511 0 0,'8'-28'0'0'0,"-5"18"0"0"0,-5 8 126 0 0,1 0 0 0 0,0 0 0 0 0,-1 1 0 0 0,1-1 0 0 0,-1 1 0 0 0,0-1 0 0 0,1 1 0 0 0,-1-1 0 0 0,0 1 0 0 0,0 0 0 0 0,-3-1 0 0 0,-7-4 447 0 0,-1 2-1 0 0,0 0 0 0 0,-1 0 1 0 0,1 1-1 0 0,-21-2 0 0 0,27 5-487 0 0,0-1-1 0 0,0 1 0 0 0,1 0 0 0 0,-1 1 0 0 0,0 0 0 0 0,0 0 0 0 0,1 0 1 0 0,-1 1-1 0 0,0-1 0 0 0,1 2 0 0 0,-1-1 0 0 0,-11 7 0 0 0,-6 1-84 0 0,6-3 0 0 0,14-6 33 0 0,1 0-1 0 0,0 0 0 0 0,0 0 1 0 0,-1 0-1 0 0,1-1 1 0 0,-1 1-1 0 0,-5-1 0 0 0,-14 3 359 0 0,19 0-300 0 0,-1 1 0 0 0,1-1 0 0 0,0 1 1 0 0,0 0-1 0 0,1 0 0 0 0,-5 6 0 0 0,-34 60 37 0 0,-86 84 544 0 0,120-145-621 0 0,1 1-1 0 0,0-1 1 0 0,1 1 0 0 0,0 1-1 0 0,0-1 1 0 0,1 1-1 0 0,1 0 1 0 0,0 0-1 0 0,0 0 1 0 0,-3 23-1 0 0,4-19 7 0 0,2-1-1 0 0,0 1 1 0 0,0-1-1 0 0,2 1 1 0 0,0-1-1 0 0,0 1 0 0 0,1-1 1 0 0,7 22-1 0 0,-8-32-46 0 0,0-1-1 0 0,0 1 0 0 0,1-1 1 0 0,-1 0-1 0 0,1 0 0 0 0,0 1 0 0 0,0-1 1 0 0,0 0-1 0 0,0-1 0 0 0,1 1 1 0 0,-1 0-1 0 0,1-1 0 0 0,0 1 0 0 0,-1-1 1 0 0,6 3-1 0 0,-3-3 24 0 0,-1 1 0 0 0,1-1 0 0 0,0 0 0 0 0,1-1 0 0 0,-1 1 1 0 0,0-1-1 0 0,0 0 0 0 0,1 0 0 0 0,7-1 0 0 0,8 0 71 0 0,-1-2 0 0 0,1-1 1 0 0,0 0-1 0 0,24-8 0 0 0,-41 10-102 0 0,34-10 84 0 0,-2-2 1 0 0,37-19-1 0 0,-3 2 39 0 0,-39 16-56 0 0,37-23-1 0 0,7-4 51 0 0,-68 38-85 0 0,-1 0 1 0 0,0-1-1 0 0,0 0 0 0 0,0 0 1 0 0,-1 0-1 0 0,1-1 0 0 0,-1 0 1 0 0,0 0-1 0 0,-1 0 0 0 0,1 0 0 0 0,-1-1 1 0 0,0 0-1 0 0,0 0 0 0 0,-1 0 1 0 0,0 0-1 0 0,0 0 0 0 0,0-1 1 0 0,-1 1-1 0 0,1-1 0 0 0,-2 0 1 0 0,1 0-1 0 0,0-12 0 0 0,-2 6 29 0 0,-1 0 0 0 0,0 0 0 0 0,-1 0 0 0 0,0 0 0 0 0,-1 0 0 0 0,0 0 0 0 0,-1 1 0 0 0,-1 0-1 0 0,0-1 1 0 0,-1 2 0 0 0,0-1 0 0 0,-1 1 0 0 0,0-1 0 0 0,0 2 0 0 0,-2-1 0 0 0,-12-12 0 0 0,11 13-41 0 0,0 0 1 0 0,0 0 0 0 0,-1 1-1 0 0,-1 1 1 0 0,1 0 0 0 0,-1 0-1 0 0,-21-9 1 0 0,27 15-34 0 0,-1 0 1 0 0,1-1-1 0 0,-1 2 0 0 0,0-1 0 0 0,0 1 1 0 0,0 0-1 0 0,0 1 0 0 0,0-1 0 0 0,0 1 1 0 0,0 1-1 0 0,0-1 0 0 0,1 1 0 0 0,-1 1 1 0 0,0-1-1 0 0,0 1 0 0 0,1 0 0 0 0,-11 5 1 0 0,7-2-285 0 0,0 1 0 0 0,0 1 1 0 0,-16 13-1 0 0,-1 4-928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9:13.934"/>
    </inkml:context>
    <inkml:brush xml:id="br0">
      <inkml:brushProperty name="width" value="0.1" units="cm"/>
      <inkml:brushProperty name="height" value="0.1" units="cm"/>
      <inkml:brushProperty name="color" value="#E71224"/>
    </inkml:brush>
  </inkml:definitions>
  <inkml:trace contextRef="#ctx0" brushRef="#br0">559 103 455 0 0,'-79'-83'4240'0'0,"76"81"-4123"0"0,0-1 0 0 0,-1 1-1 0 0,1 0 1 0 0,-1 0-1 0 0,1 1 1 0 0,-1-1 0 0 0,0 1-1 0 0,0 0 1 0 0,0 0-1 0 0,1 0 1 0 0,-1 0 0 0 0,0 1-1 0 0,0-1 1 0 0,0 1-1 0 0,-5 0 1 0 0,-5 1 378 0 0,0 0 1 0 0,-28 6-1 0 0,26-3-384 0 0,1 2-1 0 0,0 0 0 0 0,0 0 1 0 0,-14 10-1 0 0,-23 9 170 0 0,41-20-222 0 0,1 0 1 0 0,0 1-1 0 0,1 0 0 0 0,-1 1 0 0 0,1 0 0 0 0,0 0 0 0 0,1 1 0 0 0,-1 0 0 0 0,2 0 0 0 0,-1 1 0 0 0,1 0 1 0 0,0 0-1 0 0,-8 17 0 0 0,-8 16 6 0 0,16-30-43 0 0,-1 1 0 0 0,2 0-1 0 0,0 0 1 0 0,0 0 0 0 0,1 1-1 0 0,1 0 1 0 0,0 0 0 0 0,-2 19-1 0 0,7 230 415 0 0,1-247-364 0 0,1 1 0 0 0,0-1 0 0 0,2 1 0 0 0,0-1-1 0 0,0-1 1 0 0,9 16 0 0 0,1 6-47 0 0,-14-34-18 0 0,1 1 0 0 0,0-1 0 0 0,0 1 0 0 0,0-1-1 0 0,0 0 1 0 0,1 0 0 0 0,-1 0 0 0 0,1 0 0 0 0,0 0 0 0 0,0 0 0 0 0,0-1 0 0 0,0 0-1 0 0,0 1 1 0 0,0-1 0 0 0,1 0 0 0 0,-1-1 0 0 0,6 3 0 0 0,5 1 94 0 0,-1-2 0 0 0,0 1 0 0 0,22 1 0 0 0,-30-4-51 0 0,3-1-17 0 0,1 0 0 0 0,0-1 0 0 0,-1 0 0 0 0,1 0 1 0 0,0-1-1 0 0,-1 0 0 0 0,0 0 0 0 0,1-1 0 0 0,-1 0 1 0 0,8-5-1 0 0,19-5 19 0 0,5-11 56 0 0,-34 21-105 0 0,0-1 0 0 0,-1 1 0 0 0,0-1 0 0 0,1 0 0 0 0,-1 0 0 0 0,-1-1 0 0 0,1 1 1 0 0,-1-1-1 0 0,0 0 0 0 0,0 0 0 0 0,4-7 0 0 0,-1 1 24 0 0,-1 0 0 0 0,0-1 0 0 0,0 0-1 0 0,5-20 1 0 0,25-84 782 0 0,-33 105-749 0 0,0 0-1 0 0,-1-1 0 0 0,0 1 0 0 0,-1 0 1 0 0,0-1-1 0 0,0 1 0 0 0,-1 0 0 0 0,-1-1 1 0 0,0 1-1 0 0,-1 0 0 0 0,0-1 0 0 0,0 1 0 0 0,-1 0 1 0 0,-1 0-1 0 0,0 1 0 0 0,-1-1 0 0 0,1 1 1 0 0,-12-16-1 0 0,10 17-40 0 0,-2 0 0 0 0,1 0 0 0 0,-2 1 0 0 0,1 0 0 0 0,-1 0 0 0 0,0 1 0 0 0,0 0 1 0 0,-1 1-1 0 0,0 0 0 0 0,0 0 0 0 0,-14-4 0 0 0,11 4-81 0 0,-1 2 0 0 0,0 0 1 0 0,1 0-1 0 0,-1 1 0 0 0,0 1 0 0 0,0 0 0 0 0,-1 1 1 0 0,-24 2-1 0 0,33-1-154 0 0,1 1 1 0 0,-1 0-1 0 0,1 1 0 0 0,0-1 1 0 0,-8 4-1 0 0,-7 4-1002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12:47.692"/>
    </inkml:context>
    <inkml:brush xml:id="br0">
      <inkml:brushProperty name="width" value="0.1" units="cm"/>
      <inkml:brushProperty name="height" value="0.1" units="cm"/>
      <inkml:brushProperty name="color" value="#E71224"/>
    </inkml:brush>
  </inkml:definitions>
  <inkml:trace contextRef="#ctx0" brushRef="#br0">7049 185 1007 0 0,'0'-1'215'0'0,"0"-1"0"0"0,0 0 0 0 0,0 1 0 0 0,0-1-1 0 0,-1 0 1 0 0,1 1 0 0 0,0-1 0 0 0,-1 1 0 0 0,1-1-1 0 0,-1 1 1 0 0,1-1 0 0 0,-1 1 0 0 0,0-1-1 0 0,0 1 1 0 0,0-1 0 0 0,-1-1 0 0 0,0 2-19 0 0,1 0-1 0 0,-1 0 1 0 0,1 0 0 0 0,-1 0 0 0 0,0 0 0 0 0,1 0-1 0 0,-1 1 1 0 0,0-1 0 0 0,0 1 0 0 0,0 0-1 0 0,1-1 1 0 0,-1 1 0 0 0,0 0 0 0 0,0 0 0 0 0,-3 0-1 0 0,-7 1 858 0 0,-1 0 0 0 0,-19 5-1 0 0,-6 1-98 0 0,23-6-677 0 0,0 0 0 0 0,0 0 0 0 0,0-2 0 0 0,0 0 0 0 0,0 0 0 0 0,1-2 0 0 0,-22-5 0 0 0,26 6-124 0 0,1 0-1 0 0,-1 0 1 0 0,0 1-1 0 0,0 0 0 0 0,0 1 1 0 0,-14 1-1 0 0,-62 12 404 0 0,49-6-480 0 0,-230 26 773 0 0,-26 5 78 0 0,223-28-720 0 0,-1-2-1 0 0,-72-1 1 0 0,11-2 226 0 0,-39-7 76 0 0,55-3-242 0 0,-302 14 986 0 0,4 28-738 0 0,200-15-430 0 0,63-8 22 0 0,-335-1 120 0 0,317-15-175 0 0,22 0 155 0 0,-156-22-1 0 0,66 7-35 0 0,88 8-127 0 0,-293-9 529 0 0,383 20-501 0 0,1 3 0 0 0,-89 17 0 0 0,70-5-72 0 0,-65 12 0 0 0,-57 9 0 0 0,155-27 0 0 0,1 1 0 0 0,-62 28 0 0 0,64-22 0 0 0,-103 51 0 0 0,41-4 0 0 0,-33 12 47 0 0,67-37-30 0 0,47-26 9 0 0,1 0 0 0 0,1 2-1 0 0,0 0 1 0 0,1 1 0 0 0,1 1-1 0 0,-17 21 1 0 0,-85 126 181 0 0,116-159-206 0 0,-50 71 69 0 0,-33 52 144 0 0,43-44 39 0 0,3 2-1 0 0,-39 120 0 0 0,66-154-192 0 0,-15 105 0 0 0,19-91 12 0 0,-1 5 28 0 0,-1 132 0 0 0,5 59-6 0 0,-1 0 15 0 0,-10 363-45 0 0,11-524 5 0 0,6 108 1 0 0,1 148 111 0 0,-15 211 19 0 0,9-394-113 0 0,-1-44-46 0 0,-3 20 26 0 0,0 2-6 0 0,-3 252 67 0 0,-2-126 4 0 0,2-49-75 0 0,-3 162 26 0 0,23 148-19 0 0,9-215 0 0 0,-9-268-48 0 0,2-1 0 0 0,3-1 0 0 0,32 94 0 0 0,-20-91-16 0 0,3-2 0 0 0,2 0 0 0 0,3-3 0 0 0,68 90 0 0 0,63 53 64 0 0,-121-154-48 0 0,95 74 0 0 0,-109-96-10 0 0,1-1 1 0 0,1-2-1 0 0,0-1 1 0 0,62 23-1 0 0,-70-31-6 0 0,342 100 0 0 0,168-18 0 0 0,-9-3 0 0 0,-467-76 0 0 0,34 10 0 0 0,50 9 0 0 0,-13-4 0 0 0,130 45 0 0 0,-179-49 0 0 0,-22-8 0 0 0,57 17 0 0 0,8 3 0 0 0,-5-2 0 0 0,42 12 0 0 0,82 30 53 0 0,-118-38-42 0 0,17 5-11 0 0,-9-8 0 0 0,-101-26 0 0 0,121 20 0 0 0,-61-15 0 0 0,-27-3 0 0 0,58 4 0 0 0,-15-6 0 0 0,-12-4 0 0 0,43-10 0 0 0,147-41 0 0 0,-186 28 0 0 0,-26 6 0 0 0,34-4 0 0 0,-3 5 0 0 0,51-8 53 0 0,-88 11-41 0 0,83-15-13 0 0,-80 12 1 0 0,44-6 0 0 0,5 0 0 0 0,-10 1 0 0 0,35-17 6 0 0,-126 30-1 0 0,239-77 89 0 0,-139 42-71 0 0,102-49 8 0 0,-7-16 30 0 0,6-3-14 0 0,-44 22 10 0 0,-133 63-55 0 0,-1-1 0 0 0,44-37 1 0 0,-18 4 67 0 0,-2-4 0 0 0,-4-1 0 0 0,98-134 1 0 0,116-239 170 0 0,-149 189-103 0 0,-14-9 94 0 0,-60 134-80 0 0,184-520 206 0 0,-149 390-238 0 0,105-330 83 0 0,-44 57-79 0 0,45-279 187 0 0,-161 604-213 0 0,-8-1-1 0 0,-6-221 1 0 0,-35 109-98 0 0,-19 3 0 0 0,-96-413 0 0 0,107 590 0 0 0,-48-187 0 0 0,23 106 0 0 0,33 131-11 0 0,-4 1 1 0 0,-3 1-1 0 0,-4 1 0 0 0,-3 1 1 0 0,-49-81-1 0 0,19 55-25 0 0,-105-130 0 0 0,140 201 35 0 0,-2 2 0 0 0,-1 1 0 0 0,-60-45-1 0 0,32 34-27 0 0,-92-48-1 0 0,81 54 12 0 0,-2 3-1 0 0,-2 3 1 0 0,-84-21 0 0 0,62 27-157 0 0,-1 3 0 0 0,-107-6-1 0 0,84 18-1981 0 0,-132 10 0 0 0,177 1 302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6:52.895"/>
    </inkml:context>
    <inkml:brush xml:id="br0">
      <inkml:brushProperty name="width" value="0.1" units="cm"/>
      <inkml:brushProperty name="height" value="0.1" units="cm"/>
      <inkml:brushProperty name="color" value="#E71224"/>
    </inkml:brush>
  </inkml:definitions>
  <inkml:trace contextRef="#ctx0" brushRef="#br0">134 122 1839 0 0,'-133'-121'998'0'0,"133"120"-987"0"0,1 3-24 0 0,3 1-47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12:56.602"/>
    </inkml:context>
    <inkml:brush xml:id="br0">
      <inkml:brushProperty name="width" value="0.1" units="cm"/>
      <inkml:brushProperty name="height" value="0.1" units="cm"/>
      <inkml:brushProperty name="color" value="#E71224"/>
    </inkml:brush>
  </inkml:definitions>
  <inkml:trace contextRef="#ctx0" brushRef="#br0">55 4 1839 0 0,'-2'-1'222'0'0,"0"1"0"0"0,1-1 0 0 0,-1 1 0 0 0,0-1 0 0 0,1 1-1 0 0,-1 0 1 0 0,0 0 0 0 0,0-1 0 0 0,1 1 0 0 0,-1 0 0 0 0,0 1-1 0 0,0-1 1 0 0,1 0 0 0 0,-1 0 0 0 0,0 1 0 0 0,-1 0 0 0 0,-21 1 5225 0 0,31 8-3242 0 0,-6-8-2070 0 0,1-1-1 0 0,-1 0 0 0 0,1 1 1 0 0,-1-1-1 0 0,1 0 0 0 0,0 0 1 0 0,-1 0-1 0 0,1 0 1 0 0,0 0-1 0 0,0 0 0 0 0,0-1 1 0 0,0 1-1 0 0,-1-1 0 0 0,1 1 1 0 0,0-1-1 0 0,0 0 0 0 0,0 0 1 0 0,3 0-1 0 0,14 4 344 0 0,-6-1-297 0 0,1 0-1 0 0,-1-1 1 0 0,23 1 0 0 0,-2-1 289 0 0,-21 0-357 0 0,12 0 22 0 0,1 1 0 0 0,-1 2 0 0 0,30 9 1 0 0,-37-7 4 0 0,0 2 0 0 0,0 0 0 0 0,30 21 0 0 0,45 41 229 0 0,-82-62-338 0 0,2 5 43 0 0,0-1 1 0 0,0 2-1 0 0,-2-1 1 0 0,0 2-1 0 0,0-1 1 0 0,9 21 0 0 0,-4-9 9 0 0,1 6 109 0 0,-1 1 0 0 0,16 48 0 0 0,16 35 16 0 0,-39-94-197 0 0,-1-1 0 0 0,0 1 1 0 0,-2 1-1 0 0,6 40 0 0 0,2 9 55 0 0,10 5-67 0 0,-18-62 0 0 0,0 1 0 0 0,-1 1 0 0 0,0-1 0 0 0,-1 1 0 0 0,-2-1 0 0 0,2 36 0 0 0,-6-30 105 0 0,-2-1-1 0 0,-1 1 0 0 0,-1-1 1 0 0,0-1-1 0 0,-2 1 1 0 0,-11 22-1 0 0,10-22 85 0 0,4-9-94 0 0,-1 1 4 0 0,1-1 0 0 0,-2 1 0 0 0,0-1 0 0 0,-12 16-1 0 0,12-18-531 0 0,-5 4 808 0 0,1 1 1 0 0,-11 20-1 0 0,19-31-659 0 0,1 0-1 0 0,0 1 1 0 0,0-1-1 0 0,-2 10 1 0 0,3-12-261 0 0,1 0-1 0 0,0 0 1 0 0,0 0-1 0 0,0 0 1 0 0,0 0-1 0 0,0 0 1 0 0,0 0 0 0 0,1 0-1 0 0,0 0 1 0 0,0 3-1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15:15.246"/>
    </inkml:context>
    <inkml:brush xml:id="br0">
      <inkml:brushProperty name="width" value="0.1" units="cm"/>
      <inkml:brushProperty name="height" value="0.1" units="cm"/>
      <inkml:brushProperty name="color" value="#E71224"/>
    </inkml:brush>
  </inkml:definitions>
  <inkml:trace contextRef="#ctx0" brushRef="#br0">17 15 919 0 0,'-16'-9'3072'0'0,"17"13"-2771"0"0,-1-4-297 0 0,0 0 0 0 0,0 0 0 0 0,0 0 0 0 0,0 0 0 0 0,0 0 0 0 0,0 1 0 0 0,0-1 0 0 0,0 0 0 0 0,0 0 0 0 0,0 0-1 0 0,0 0 1 0 0,1 0 0 0 0,-1 0 0 0 0,0 1 0 0 0,0-1 0 0 0,0 0 0 0 0,0 0 0 0 0,0 0 0 0 0,0 0 0 0 0,0 0 0 0 0,1 0 0 0 0,-1 0 0 0 0,0 0 0 0 0,0 0 0 0 0,0 0 0 0 0,0 0 0 0 0,0 1 0 0 0,1-1 0 0 0,-1 0 0 0 0,0 0 0 0 0,0 0 0 0 0,0 0 0 0 0,0 0 0 0 0,1 0 0 0 0,-1 0 0 0 0,0 0 0 0 0,0 0-1 0 0,0 0 1 0 0,0-1 0 0 0,0 1 0 0 0,1 0 0 0 0,-1 0 0 0 0,0 0 0 0 0,0 0 0 0 0,0 0 0 0 0,0 0 0 0 0,1 0 0 0 0,18 7 681 0 0,-11-6-397 0 0,1-1 0 0 0,-1 1 0 0 0,16-2 0 0 0,-16 0-140 0 0,0 1-1 0 0,-1 0 0 0 0,1 0 0 0 0,15 4 0 0 0,-8-2 72 0 0,0 1 0 0 0,21-1 0 0 0,8 2 116 0 0,-17-1 79 0 0,0-1-1 0 0,55-2 0 0 0,-54-2-284 0 0,-8 1 47 0 0,33-5-1 0 0,-10-4-59 0 0,53-9 216 0 0,-93 18-321 0 0,0 1 0 0 0,1 1-1 0 0,-1-1 1 0 0,0 0 0 0 0,0 1-1 0 0,0-1 1 0 0,0 1 0 0 0,4 2-1 0 0,19 2 84 0 0,-20-4-62 0 0,-1-1 0 0 0,1 1 0 0 0,0 0 0 0 0,0 1 0 0 0,-1 0 0 0 0,1-1 0 0 0,-1 2 0 0 0,1-1 0 0 0,7 5 0 0 0,-5-3-22 0 0,-2-2 11 0 0,0 0 0 0 0,0 0 0 0 0,0-1-1 0 0,1 0 1 0 0,-1 0 0 0 0,0-1 0 0 0,0 0 0 0 0,1 0-1 0 0,6-1 1 0 0,5 1 17 0 0,5-5 44 0 0,-21 4-75 0 0,0 1 0 0 0,-1-1 1 0 0,1 0-1 0 0,0 1 0 0 0,0-1 1 0 0,0 1-1 0 0,0 0 0 0 0,0 0 1 0 0,0 0-1 0 0,0 0 0 0 0,0 0 1 0 0,0 0-1 0 0,0 0 0 0 0,2 2 1 0 0,18 2 43 0 0,-1 0 1 0 0,1 0-1 0 0,33-1 1 0 0,-28-1-45 0 0,52-3 51 0 0,1 0 12 0 0,-41 4 29 0 0,-3 0-20 0 0,54-3-1 0 0,-34 2 1 0 0,-16 0-41 0 0,96 3 57 0 0,53-2 77 0 0,-143-8-2 0 0,81-17 0 0 0,-25 3 143 0 0,-69 16-266 0 0,-1 1-1 0 0,1 2 1 0 0,34 5-1 0 0,-45-4-40 0 0,4 0 17 0 0,-15-1 10 0 0,0 0 0 0 0,0 1 0 0 0,18 4 0 0 0,-26-5-30 0 0,0 1-1 0 0,0 0 1 0 0,-1 0 0 0 0,1 0-1 0 0,-1 0 1 0 0,1 1 0 0 0,-1-1-1 0 0,1 1 1 0 0,-1 0 0 0 0,0-1-1 0 0,1 1 1 0 0,-1 0 0 0 0,0 0-1 0 0,0 1 1 0 0,-1-1 0 0 0,1 0-1 0 0,0 1 1 0 0,-1-1 0 0 0,2 3-1 0 0,13 37-1554 0 0,-12-25-2672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15:17.579"/>
    </inkml:context>
    <inkml:brush xml:id="br0">
      <inkml:brushProperty name="width" value="0.1" units="cm"/>
      <inkml:brushProperty name="height" value="0.1" units="cm"/>
      <inkml:brushProperty name="color" value="#E71224"/>
    </inkml:brush>
  </inkml:definitions>
  <inkml:trace contextRef="#ctx0" brushRef="#br0">20 52 1839 0 0,'-10'-17'496'0'0,"9"16"-387"0"0,0 0 1 0 0,0 0 0 0 0,0 0-1 0 0,0-1 1 0 0,1 1-1 0 0,-1 0 1 0 0,0 0 0 0 0,1 0-1 0 0,-1-1 1 0 0,1 1-1 0 0,-1 0 1 0 0,0-3-1 0 0,4 2 179 0 0,0 0 0 0 0,0 0 0 0 0,0 1 0 0 0,1-1 0 0 0,-1 1 0 0 0,0 0-1 0 0,1 0 1 0 0,-1 0 0 0 0,5-1 0 0 0,3 1-102 0 0,0 1-1 0 0,0 0 1 0 0,0 0 0 0 0,0 1 0 0 0,12 3-1 0 0,33 1-10 0 0,1-6 177 0 0,54 2 584 0 0,43-1-382 0 0,-89 1-305 0 0,26 2 2 0 0,2 12-143 0 0,11 2 99 0 0,-86-15-180 0 0,-1-1 1 0 0,1-1 0 0 0,33-4 0 0 0,113-16 484 0 0,-72 13-221 0 0,-45 5-251 0 0,-11 2-8 0 0,-1 1 0 0 0,51 8 0 0 0,-20-1-11 0 0,107 5 171 0 0,-147-12-192 0 0,1 0 0 0 0,0-2 0 0 0,0-1 0 0 0,27-5 0 0 0,35-4 107 0 0,0 4 0 0 0,157 8-1 0 0,-210 0-94 0 0,-14-1 6 0 0,-1 2-1 0 0,31 5 0 0 0,-33-4 5 0 0,31 2-1 0 0,-6-1 0 0 0,143 20-21 0 0,160 32 54 0 0,-321-51-37 0 0,1-1 0 0 0,49 0 0 0 0,54-8 175 0 0,-85 1-115 0 0,115-8 51 0 0,-116 10-126 0 0,0 1 1 0 0,1 2 0 0 0,52 10-1 0 0,-58-5 14 0 0,0-3 0 0 0,1-1 0 0 0,68-4 0 0 0,-61-5-16 0 0,49-12 0 0 0,-1 0 0 0 0,112-7 75 0 0,-168 20 16 0 0,68 0 0 0 0,18-1 47 0 0,-69-2-120 0 0,1 2 0 0 0,84 4-1 0 0,-34 17-17 0 0,-91-13 0 0 0,0 1 0 0 0,27 9 0 0 0,-6-2 0 0 0,-17-4 0 0 0,26 13 0 0 0,-4-3 0 0 0,-7-6 0 0 0,0-1 0 0 0,1-1 0 0 0,0-2 0 0 0,59 1 0 0 0,-65-7 0 0 0,-1-1 0 0 0,39-8 0 0 0,-8 1 0 0 0,6 4 22 0 0,0 3-1 0 0,86 10 0 0 0,-99-4-18 0 0,-1-2 0 0 0,1-3-1 0 0,89-10 1 0 0,-59-5 32 0 0,110-13 47 0 0,-80 16-61 0 0,52-2 33 0 0,-98 11-37 0 0,122-22 1 0 0,-123 13-9 0 0,125-5 0 0 0,-120 20-9 0 0,73 13 0 0 0,-7 0 0 0 0,110 3 0 0 0,-55-8 0 0 0,-187-11-93 0 0,-1 0 0 0 0,1 1-1 0 0,-1-1 1 0 0,0 1 0 0 0,1 0 0 0 0,-1 0-1 0 0,0 1 1 0 0,0-1 0 0 0,7 4 0 0 0,-9-4-79 0 0,1 1 0 0 0,-1-1 0 0 0,0 1 0 0 0,0 0 1 0 0,0-1-1 0 0,0 1 0 0 0,0 0 0 0 0,-1 0 0 0 0,1 0 1 0 0,0 0-1 0 0,-1 1 0 0 0,1-1 0 0 0,-1 0 0 0 0,0 1 1 0 0,0-1-1 0 0,1 5 0 0 0,2 10-4039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15:23.113"/>
    </inkml:context>
    <inkml:brush xml:id="br0">
      <inkml:brushProperty name="width" value="0.1" units="cm"/>
      <inkml:brushProperty name="height" value="0.1" units="cm"/>
      <inkml:brushProperty name="color" value="#E71224"/>
    </inkml:brush>
  </inkml:definitions>
  <inkml:trace contextRef="#ctx0" brushRef="#br0">1 9 1839 0 0,'9'-1'34'0'0,"-1"0"-1"0"0,1 0 1 0 0,0 1-1 0 0,0 0 1 0 0,-1 0-1 0 0,16 3 0 0 0,-15-1 183 0 0,0-1 0 0 0,0 0 0 0 0,0-1 0 0 0,0 0 0 0 0,-1 0 0 0 0,17-4 0 0 0,-15 2 224 0 0,1-1 1 0 0,-1 2 0 0 0,11-2-1 0 0,-17 3-399 0 0,-1 0 0 0 0,0 0-1 0 0,1 1 1 0 0,-1-1 0 0 0,1 1-1 0 0,-1 0 1 0 0,0 0 0 0 0,0 0-1 0 0,1 0 1 0 0,-1 0 0 0 0,0 1-1 0 0,0-1 1 0 0,4 4 0 0 0,3 2 134 0 0,1 1 0 0 0,0-1 0 0 0,0-1 0 0 0,1 0 0 0 0,0-1 0 0 0,0 0 0 0 0,0 0 0 0 0,1-2-1 0 0,-1 1 1 0 0,1-2 0 0 0,0 0 0 0 0,15 1 0 0 0,2-4 9 0 0,0 0 0 0 0,-1-2 0 0 0,1-2 0 0 0,35-9 0 0 0,-31 7 4 0 0,0 1-1 0 0,47-2 1 0 0,-61 7-148 0 0,25 3 67 0 0,-9 1-97 0 0,80 4 292 0 0,-56-2-70 0 0,59 2-83 0 0,-61-7 28 0 0,72-8 0 0 0,20-1 178 0 0,77 26-99 0 0,-184-12-197 0 0,240 16 618 0 0,-212-17-632 0 0,-46-1-1 0 0,38-1 1 0 0,75 2 82 0 0,-86-1-116 0 0,78 14-11 0 0,-23-2 0 0 0,207 2 124 0 0,-277-15-120 0 0,163 14 36 0 0,-56-3-16 0 0,170 1 104 0 0,-166-10-65 0 0,-39-2-8 0 0,25-5 8 0 0,-82 1-52 0 0,107-4 0 0 0,-33 1 33 0 0,-60 1-35 0 0,-6 1-9 0 0,111-3 0 0 0,288-2 64 0 0,-250-10-64 0 0,-201 17 0 0 0,59-2 0 0 0,94 8 0 0 0,-5 5 0 0 0,-153-10-11 0 0,1 0-1 0 0,0 0 0 0 0,0 0 1 0 0,0 1-1 0 0,0 0 0 0 0,5 1 1 0 0,-8-2 6 0 0,-1 1 0 0 0,1-1 1 0 0,0 0-1 0 0,-1 1 1 0 0,1-1-1 0 0,0 1 0 0 0,-1-1 1 0 0,1 1-1 0 0,-1-1 0 0 0,1 1 1 0 0,-1 0-1 0 0,1-1 1 0 0,-1 1-1 0 0,1 0 0 0 0,-1-1 1 0 0,0 1-1 0 0,1 0 0 0 0,-1 0 1 0 0,0-1-1 0 0,0 1 1 0 0,1 0-1 0 0,-1 0 0 0 0,0-1 1 0 0,0 1-1 0 0,0 0 0 0 0,0 0 1 0 0,0 0-1 0 0,0-1 1 0 0,0 1-1 0 0,0 0 0 0 0,0 0 1 0 0,-1 0-1 0 0,1-1 0 0 0,0 1 1 0 0,0 0-1 0 0,-1 0 1 0 0,0 0-1 0 0,-10 27-1207 0 0,7-19 297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15:29.392"/>
    </inkml:context>
    <inkml:brush xml:id="br0">
      <inkml:brushProperty name="width" value="0.1" units="cm"/>
      <inkml:brushProperty name="height" value="0.1" units="cm"/>
      <inkml:brushProperty name="color" value="#E71224"/>
    </inkml:brush>
  </inkml:definitions>
  <inkml:trace contextRef="#ctx0" brushRef="#br0">0 79 1839 0 0,'6'-8'121'0'0,"-6"7"-36"0"0,1 1 0 0 0,-1-1 0 0 0,0 1 0 0 0,1 0 0 0 0,-1-1 0 0 0,0 1 0 0 0,1-1 0 0 0,-1 1-1 0 0,1-1 1 0 0,-1 1 0 0 0,1 0 0 0 0,-1-1 0 0 0,1 1 0 0 0,-1 0 0 0 0,1 0 0 0 0,-1-1-1 0 0,1 1 1 0 0,-1 0 0 0 0,1 0 0 0 0,-1 0 0 0 0,1 0 0 0 0,0 0 0 0 0,9-2 173 0 0,-1 1 0 0 0,0 0 0 0 0,1 1 0 0 0,-1 0 0 0 0,1 0 0 0 0,13 3 0 0 0,-11-1-213 0 0,-1-1 0 0 0,1 0 0 0 0,-1-1 1 0 0,13-1-1 0 0,210-27 1724 0 0,-177 24-1650 0 0,-39 3-71 0 0,1 0 1 0 0,28-6-1 0 0,-1-2 149 0 0,0 2 1 0 0,1 1-1 0 0,0 3 0 0 0,90 5 1 0 0,-25 1 54 0 0,-64-4-1 0 0,64 9 0 0 0,-63-2-131 0 0,36 6-53 0 0,-45-5 134 0 0,57 2 0 0 0,9 1 106 0 0,-59-5-149 0 0,78-1 0 0 0,-38-3-58 0 0,242-12 450 0 0,-270 7-467 0 0,25-1 47 0 0,-4-2-27 0 0,1 4 0 0 0,123 11 0 0 0,-177-8-88 0 0,29-3 1 0 0,-34 2-5 0 0,0 0 0 0 0,38 3 0 0 0,-18 2-11 0 0,58-3 0 0 0,-60-1 0 0 0,69 7 0 0 0,-53 0 0 0 0,80 2 0 0 0,138-16 0 0 0,-230 7 0 0 0,-1 2 0 0 0,67 11 0 0 0,-54-8 22 0 0,77-2 0 0 0,-20-2-2 0 0,-59 2-20 0 0,140 1 0 0 0,5-4 0 0 0,-84 2 0 0 0,225 19 0 0 0,-219-18 0 0 0,-30-3 0 0 0,0-3 39 0 0,-73 1-26 0 0,0 1-1 0 0,0 1 1 0 0,0 0 0 0 0,0 1 0 0 0,-1 1 0 0 0,34 7-1 0 0,-47-7-151 0 0,-1-1-1 0 0,1 1 1 0 0,-1 0-1 0 0,0 0 0 0 0,0 0 1 0 0,0 1-1 0 0,0-1 1 0 0,0 1-1 0 0,0-1 0 0 0,0 1 1 0 0,-1 0-1 0 0,4 5 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15:37.643"/>
    </inkml:context>
    <inkml:brush xml:id="br0">
      <inkml:brushProperty name="width" value="0.1" units="cm"/>
      <inkml:brushProperty name="height" value="0.1" units="cm"/>
      <inkml:brushProperty name="color" value="#E71224"/>
    </inkml:brush>
  </inkml:definitions>
  <inkml:trace contextRef="#ctx0" brushRef="#br0">1 112 3223 0 0,'-1'-2'84'0'0,"1"1"0"0"0,0-1 0 0 0,1 1 0 0 0,-1-1 0 0 0,0 1 0 0 0,0-1 0 0 0,1 1 0 0 0,-1-1 0 0 0,0 1 0 0 0,1-1 0 0 0,0 1-1 0 0,-1-1 1 0 0,1 1 0 0 0,0 0 0 0 0,0 0 0 0 0,0-1 0 0 0,1 0 0 0 0,0 0-36 0 0,-1 1-1 0 0,1 0 1 0 0,0 0 0 0 0,0 0-1 0 0,0 0 1 0 0,0 0 0 0 0,0 1 0 0 0,0-1-1 0 0,0 0 1 0 0,0 1 0 0 0,0 0-1 0 0,3-1 1 0 0,94-13 637 0 0,94-9 430 0 0,14 4-905 0 0,-74 5-28 0 0,-53 11 9 0 0,95 7 0 0 0,30 1-88 0 0,107 3 209 0 0,-260-1-293 0 0,62 17-1 0 0,24 3 9 0 0,33-10-27 0 0,118 1 84 0 0,-144-7-49 0 0,39 1-10 0 0,173-3 39 0 0,-81 11-64 0 0,-225-15 0 0 0,150 16 64 0 0,-169-19-74 0 0,-16-1 23 0 0,26 5 0 0 0,-38-6-24 0 0,0 1 0 0 0,-1 0-1 0 0,1 1 1 0 0,-1-1 0 0 0,1 0 0 0 0,-1 1 0 0 0,0 0 0 0 0,1 0 0 0 0,-1 0-1 0 0,0 0 1 0 0,0 0 0 0 0,4 5 0 0 0,-1 0-108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15:39.734"/>
    </inkml:context>
    <inkml:brush xml:id="br0">
      <inkml:brushProperty name="width" value="0.1" units="cm"/>
      <inkml:brushProperty name="height" value="0.1" units="cm"/>
      <inkml:brushProperty name="color" value="#E71224"/>
    </inkml:brush>
  </inkml:definitions>
  <inkml:trace contextRef="#ctx0" brushRef="#br0">11 200 1375 0 0,'-6'-33'413'0'0,"5"30"-180"0"0,0-1 0 0 0,0 0 0 0 0,0 1 0 0 0,1-1 0 0 0,-1 0 0 0 0,1 0 0 0 0,0 1 0 0 0,0-1 0 0 0,0 0 0 0 0,2-6 0 0 0,-2 10-204 0 0,0-1 0 0 0,0 0 0 0 0,0 0 0 0 0,0 0 0 0 0,1 1 0 0 0,-1-1 0 0 0,0 0 0 0 0,1 0 0 0 0,-1 1 0 0 0,0-1 0 0 0,1 0 0 0 0,-1 1 0 0 0,1-1 0 0 0,-1 0 0 0 0,1 1 0 0 0,-1-1 1 0 0,1 1-1 0 0,0-1 0 0 0,-1 1 0 0 0,1-1 0 0 0,1 0 0 0 0,-1 1-14 0 0,1 0 1 0 0,-1 0-1 0 0,1 1 1 0 0,-1-1-1 0 0,1 0 1 0 0,-1 1-1 0 0,0-1 1 0 0,1 1-1 0 0,-1-1 1 0 0,1 1-1 0 0,-1-1 1 0 0,1 2-1 0 0,20 8 117 0 0,-1 0 0 0 0,1-2-1 0 0,1 0 1 0 0,-1-2-1 0 0,43 7 1 0 0,-42-13-74 0 0,0 0 0 0 0,0-2 0 0 0,-1 0 0 0 0,1-2 0 0 0,29-8 0 0 0,8-1 82 0 0,148-9 138 0 0,-47 7-170 0 0,-116 9-34 0 0,53 2-1 0 0,-39 4-34 0 0,0-2 0 0 0,103-18 0 0 0,-49-3-7 0 0,201-16 0 0 0,-253 38-32 0 0,-1 3 0 0 0,104 16 0 0 0,-140-15 2 0 0,0-2 1 0 0,1-1-1 0 0,45-6 0 0 0,-65 5 0 0 0,169-6 257 0 0,-26 3-233 0 0,-56 1-2 0 0,146 13 0 0 0,-155 3-24 0 0,-36-5 0 0 0,81 3 0 0 0,-72-9 48 0 0,-39 0-17 0 0,1-1 0 0 0,-1-1 0 0 0,1-1 0 0 0,20-3 0 0 0,-29 2-14 0 0,19-3 148 0 0,-1 0 0 0 0,38-1 0 0 0,-63 6-210 0 0,1 0 0 0 0,0 1 0 0 0,0-1 0 0 0,0 1 0 0 0,-1 0-1 0 0,1 0 1 0 0,0 0 0 0 0,-1 0 0 0 0,1 0 0 0 0,3 3 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15:52.137"/>
    </inkml:context>
    <inkml:brush xml:id="br0">
      <inkml:brushProperty name="width" value="0.1" units="cm"/>
      <inkml:brushProperty name="height" value="0.1" units="cm"/>
      <inkml:brushProperty name="color" value="#E71224"/>
    </inkml:brush>
  </inkml:definitions>
  <inkml:trace contextRef="#ctx0" brushRef="#br0">1 3 1375 0 0,'9'-2'128'0'0,"0"2"-128"0"0,-3 0 0 0 0,-3 2 0 0 0,-1-2 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20:52.491"/>
    </inkml:context>
    <inkml:brush xml:id="br0">
      <inkml:brushProperty name="width" value="0.1" units="cm"/>
      <inkml:brushProperty name="height" value="0.1" units="cm"/>
      <inkml:brushProperty name="color" value="#E71224"/>
    </inkml:brush>
  </inkml:definitions>
  <inkml:trace contextRef="#ctx0" brushRef="#br0">377 98 3767 0 0,'-6'-7'382'0'0,"-1"0"0"0"0,0 1-1 0 0,0 0 1 0 0,-1 0 0 0 0,1 0 0 0 0,-1 1-1 0 0,-1 1 1 0 0,-8-5 0 0 0,-22-13 1421 0 0,39 22-1781 0 0,0 0-1 0 0,0 0 1 0 0,0 0-1 0 0,0 0 1 0 0,0 0-1 0 0,-1-1 1 0 0,1 1-1 0 0,0 0 1 0 0,0 0-1 0 0,0 0 1 0 0,0 0-1 0 0,0 0 1 0 0,0 0-1 0 0,0 0 1 0 0,0-1-1 0 0,-1 1 1 0 0,1 0-1 0 0,0 0 1 0 0,0 0-1 0 0,0 0 1 0 0,0 0-1 0 0,0 0 1 0 0,0-1 0 0 0,0 1-1 0 0,0 0 1 0 0,0 0-1 0 0,0 0 1 0 0,0 0-1 0 0,0 0 1 0 0,0-1-1 0 0,0 1 1 0 0,0 0-1 0 0,0 0 1 0 0,0 0-1 0 0,0 0 1 0 0,0 0-1 0 0,0-1 1 0 0,0 1-1 0 0,0 0 1 0 0,0 0-1 0 0,1 0 1 0 0,-1 0-1 0 0,0 0 1 0 0,0 0-1 0 0,0-1 1 0 0,0 1 0 0 0,0 0-1 0 0,10-5 458 0 0,10-1-115 0 0,-20 6-327 0 0,8-1 68 0 0,0 0 0 0 0,0 0-1 0 0,0 1 1 0 0,0 0-1 0 0,0 1 1 0 0,0-1 0 0 0,0 2-1 0 0,0-1 1 0 0,0 1 0 0 0,0 0-1 0 0,0 1 1 0 0,12 5-1 0 0,6 5 86 0 0,-1 2 0 0 0,28 19-1 0 0,-22-13-91 0 0,-6-3-34 0 0,-1 1 0 0 0,37 38 0 0 0,-46-40 28 0 0,0 0 1 0 0,0 2 0 0 0,-2-1-1 0 0,0 2 1 0 0,-2-1-1 0 0,0 2 1 0 0,-1-1-1 0 0,-1 2 1 0 0,7 22-1 0 0,-2 3 55 0 0,-3 1-1 0 0,-1 0 0 0 0,-2 1 1 0 0,-3 0-1 0 0,-1 0 1 0 0,-3 1-1 0 0,-2-1 0 0 0,-2 0 1 0 0,-12 60-1 0 0,3-46 52 0 0,-34 96 0 0 0,34-126-68 0 0,-1-2 1 0 0,-2 1-1 0 0,-2-2 1 0 0,-32 47-1 0 0,2-15 286 0 0,-88 130 147 0 0,68-91-416 0 0,54-85-82 0 0,-1 0-1 0 0,0 0 1 0 0,-28 22-1 0 0,-126 106 544 0 0,147-125-509 0 0,0 1 1 0 0,1 2-1 0 0,1 0 0 0 0,-30 46 0 0 0,46-65-88 0 0,1 1 1 0 0,0-1-1 0 0,0 1 0 0 0,0 0 0 0 0,1 0 1 0 0,-1-1-1 0 0,1 1 0 0 0,0 0 0 0 0,0 0 1 0 0,0 0-1 0 0,0 0 0 0 0,1 1 0 0 0,0-1 1 0 0,0 0-1 0 0,0 0 0 0 0,1 5 0 0 0,0-6-87 0 0,0 1 0 0 0,0 0 0 0 0,1-1 0 0 0,-1 1 0 0 0,1-1 0 0 0,0 1 0 0 0,0-1 0 0 0,0 0 0 0 0,1 0 0 0 0,-1 0 0 0 0,1 0 0 0 0,-1 0 0 0 0,1-1 0 0 0,0 1 0 0 0,0-1 0 0 0,0 0 0 0 0,5 3 0 0 0,15 7-1169 0 0,5 0-61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20:53.410"/>
    </inkml:context>
    <inkml:brush xml:id="br0">
      <inkml:brushProperty name="width" value="0.1" units="cm"/>
      <inkml:brushProperty name="height" value="0.1" units="cm"/>
      <inkml:brushProperty name="color" value="#E71224"/>
    </inkml:brush>
  </inkml:definitions>
  <inkml:trace contextRef="#ctx0" brushRef="#br0">0 10 2303 0 0,'1'0'58'0'0,"-1"-1"-1"0"0,0 0 1 0 0,1 1-1 0 0,-1-1 0 0 0,1 1 1 0 0,-1-1-1 0 0,1 0 1 0 0,-1 1-1 0 0,1-1 0 0 0,0 1 1 0 0,-1-1-1 0 0,1 1 1 0 0,-1-1-1 0 0,1 1 0 0 0,0 0 1 0 0,0-1-1 0 0,-1 1 1 0 0,1 0-1 0 0,0 0 0 0 0,-1-1 1 0 0,3 1-1 0 0,14 7 1861 0 0,-13-5-1993 0 0,7 3 191 0 0,7 3-46 0 0,-2 1-1 0 0,1 0 1 0 0,-1 2 0 0 0,25 19 0 0 0,-32-22-35 0 0,23 20 211 0 0,-2 2-1 0 0,0 0 0 0 0,-2 2 0 0 0,26 39 0 0 0,-29-33 5 0 0,99 170 1008 0 0,-107-175-924 0 0,-1 1-1 0 0,-2 1 1 0 0,-1 1 0 0 0,11 50-1 0 0,-20-59-72 0 0,-1-1-1 0 0,-1 1 1 0 0,-1-1-1 0 0,-2 1 1 0 0,0 0-1 0 0,-2-1 1 0 0,-1 1-1 0 0,-1-1 1 0 0,-1 0-1 0 0,-19 48 1 0 0,-9 7 803 0 0,-89 147 0 0 0,110-204-975 0 0,0-3-59 0 0,0 2 0 0 0,2-1 1 0 0,1 2-1 0 0,1-1 0 0 0,-11 44 0 0 0,20-61-155 0 0,-1 0 0 0 0,1 0 0 0 0,0-1 0 0 0,0 1 0 0 0,1 0 0 0 0,0 0 0 0 0,0 0 0 0 0,0-1 0 0 0,1 1 1 0 0,-1 0-1 0 0,1-1 0 0 0,1 0 0 0 0,-1 1 0 0 0,7 8 0 0 0,2 3-1297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7:00.902"/>
    </inkml:context>
    <inkml:brush xml:id="br0">
      <inkml:brushProperty name="width" value="0.1" units="cm"/>
      <inkml:brushProperty name="height" value="0.1" units="cm"/>
      <inkml:brushProperty name="color" value="#E71224"/>
    </inkml:brush>
  </inkml:definitions>
  <inkml:trace contextRef="#ctx0" brushRef="#br0">0 22 1583 0 0,'10'-3'0'0'0,"5"-5"64"0"0,1 1-64 0 0,-6 3 88 0 0,-3 4-88 0 0,-1 2 0 0 0,3-2 0 0 0,6 0 0 0 0,7 2 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20:54.422"/>
    </inkml:context>
    <inkml:brush xml:id="br0">
      <inkml:brushProperty name="width" value="0.1" units="cm"/>
      <inkml:brushProperty name="height" value="0.1" units="cm"/>
      <inkml:brushProperty name="color" value="#E71224"/>
    </inkml:brush>
  </inkml:definitions>
  <inkml:trace contextRef="#ctx0" brushRef="#br0">0 1 5527 0 0,'1'5'197'0'0,"0"1"0"0"0,1 0 0 0 0,0-1 0 0 0,0 1 0 0 0,0-1 0 0 0,1 0 0 0 0,-1 1 0 0 0,1-1-1 0 0,0-1 1 0 0,6 8 0 0 0,1 2-103 0 0,228 321 1806 0 0,-203-290-1679 0 0,-2 1-1 0 0,-3 1 0 0 0,39 81 1 0 0,11 78 475 0 0,-23-56-50 0 0,60 149 400 0 0,-105-265-952 0 0,-1 0 0 0 0,-1 1 0 0 0,-2 0 0 0 0,4 43 0 0 0,-10-54 37 0 0,-1 0 1 0 0,-1 0 0 0 0,-1 0-1 0 0,-2 0 1 0 0,0-1-1 0 0,-1 1 1 0 0,-10 29-1 0 0,-13 20 535 0 0,-70 131 1 0 0,60-132-498 0 0,-46 121 1 0 0,78-178-217 0 0,-68 232-2371 0 0,64-211 955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21:30.183"/>
    </inkml:context>
    <inkml:brush xml:id="br0">
      <inkml:brushProperty name="width" value="0.1" units="cm"/>
      <inkml:brushProperty name="height" value="0.1" units="cm"/>
      <inkml:brushProperty name="color" value="#E71224"/>
    </inkml:brush>
  </inkml:definitions>
  <inkml:trace contextRef="#ctx0" brushRef="#br0">0 38 3679 0 0,'6'-12'160'0'0,"1"1"40"0"0,1 4-200 0 0,-1 1 0 0 0,2 4 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25:36.383"/>
    </inkml:context>
    <inkml:brush xml:id="br0">
      <inkml:brushProperty name="width" value="0.1" units="cm"/>
      <inkml:brushProperty name="height" value="0.1" units="cm"/>
      <inkml:brushProperty name="color" value="#E71224"/>
    </inkml:brush>
  </inkml:definitions>
  <inkml:trace contextRef="#ctx0" brushRef="#br0">0 71 1375 0 0,'1'-1'21'0'0,"0"1"-1"0"0,0-1 0 0 0,0 0 0 0 0,0 1 0 0 0,0-1 0 0 0,0 1 0 0 0,1-1 0 0 0,-1 1 1 0 0,0 0-1 0 0,0-1 0 0 0,0 1 0 0 0,0 0 0 0 0,1 0 0 0 0,-1 0 0 0 0,0 0 0 0 0,2 0 1 0 0,10-1 628 0 0,20-7 235 0 0,-23 6-360 0 0,-1-1 1 0 0,16-5 0 0 0,-17 6-387 0 0,-1 1 1 0 0,1-1 0 0 0,0 1-1 0 0,0 0 1 0 0,0 1-1 0 0,0 0 1 0 0,0 0 0 0 0,0 1-1 0 0,0 0 1 0 0,7 2-1 0 0,6-1-37 0 0,10 2 91 0 0,24 2 159 0 0,61 14-1 0 0,-112-19-295 0 0,1 1-1 0 0,-1-1 1 0 0,0 1-1 0 0,7 4 0 0 0,8 4 232 0 0,-12-7-212 0 0,-3-1-47 0 0,1 0 0 0 0,0 0 1 0 0,-1-1-1 0 0,1 1 0 0 0,0-1 0 0 0,0 0 1 0 0,0-1-1 0 0,0 1 0 0 0,8-1 0 0 0,12-1 290 0 0,-19 2-208 0 0,0-2 1 0 0,1 1-1 0 0,-1-1 1 0 0,9-1-1 0 0,19-6 32 0 0,1 1 0 0 0,0 2-1 0 0,67-1 1 0 0,-17 13-68 0 0,-26-1-29 0 0,-18-3-31 0 0,3 0 43 0 0,48-3-1 0 0,-37-2 63 0 0,27-2 32 0 0,22-4 13 0 0,40-6 170 0 0,-56 4-84 0 0,-42 6-114 0 0,9-1-80 0 0,-22 2-4 0 0,-1-1 0 0 0,39-9 0 0 0,-54 10-51 0 0,1 0 0 0 0,30-1 0 0 0,-14 2 0 0 0,-21 2 0 0 0,0 0 0 0 0,0 1 0 0 0,0 0 0 0 0,15 4 0 0 0,-12-1 0 0 0,0-2 0 0 0,18 1 0 0 0,16-3 0 0 0,130-4 0 0 0,-87 4 11 0 0,-66 0 18 0 0,34 3 0 0 0,-34-1-31 0 0,37-1-1 0 0,2-7 3 0 0,64-1 0 0 0,31 7 0 0 0,-94 0 0 0 0,98 14 0 0 0,-99-4 0 0 0,0-3 0 0 0,99-1 0 0 0,59-6 64 0 0,-203 0-64 0 0,28 3 0 0 0,7 1 0 0 0,65 6 0 0 0,-85-5 0 0 0,67 0 0 0 0,35-5 0 0 0,45-3 0 0 0,152-15 61 0 0,-282 16-58 0 0,4-1-3 0 0,-1-3 0 0 0,58-13 0 0 0,-39 4 0 0 0,109-7 0 0 0,-156 22 0 0 0,0 1 0 0 0,1 1 0 0 0,44 11 0 0 0,-40-7 0 0 0,0-1 0 0 0,39 1 0 0 0,110-20 0 0 0,0 0 0 0 0,-164 14 0 0 0,-3-1 0 0 0,0 1 0 0 0,0 1 0 0 0,0 0 0 0 0,0 1 0 0 0,-1 0 0 0 0,27 8 0 0 0,-39-9-16 0 0,0 1-1 0 0,1-1 0 0 0,-1 1 0 0 0,0-1 1 0 0,0 1-1 0 0,0 0 0 0 0,0-1 1 0 0,0 1-1 0 0,0 0 0 0 0,2 4 0 0 0,1 5-199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25:57.244"/>
    </inkml:context>
    <inkml:brush xml:id="br0">
      <inkml:brushProperty name="width" value="0.1" units="cm"/>
      <inkml:brushProperty name="height" value="0.1" units="cm"/>
      <inkml:brushProperty name="color" value="#E71224"/>
    </inkml:brush>
  </inkml:definitions>
  <inkml:trace contextRef="#ctx0" brushRef="#br0">0 56 1839 0 0,'3'-2'346'0'0,"0"0"0"0"0,0 0-1 0 0,0 0 1 0 0,0 0 0 0 0,1 0-1 0 0,-1 1 1 0 0,0 0-1 0 0,1-1 1 0 0,-1 1 0 0 0,1 1-1 0 0,-1-1 1 0 0,5 0-1 0 0,-3 0-694 0 0,11 2 522 0 0,-15 0-144 0 0,0-1-1 0 0,0 0 1 0 0,1 0 0 0 0,-1 1-1 0 0,0-1 1 0 0,0 0 0 0 0,0 0-1 0 0,1 0 1 0 0,-1 0 0 0 0,0 0-1 0 0,0-1 1 0 0,1 1 0 0 0,-1 0-1 0 0,2-1 1 0 0,-2 0 70 0 0,1 1-1 0 0,0-1 1 0 0,0 1-1 0 0,0-1 1 0 0,-1 1-1 0 0,1 0 1 0 0,0 0-1 0 0,0 0 1 0 0,0 0-1 0 0,0 0 1 0 0,0 0-1 0 0,0 1 1 0 0,-1-1-1 0 0,1 0 1 0 0,0 1-1 0 0,0 0 1 0 0,0-1 0 0 0,2 2-1 0 0,-2-1-91 0 0,0 0 0 0 0,0 0-1 0 0,1 0 1 0 0,-1 0 0 0 0,0-1 0 0 0,1 1-1 0 0,-1-1 1 0 0,0 1 0 0 0,1-1 0 0 0,-1 0 0 0 0,1 0-1 0 0,2 0 1 0 0,6-1 9 0 0,28 4 177 0 0,-28-1-111 0 0,-1-1 1 0 0,0-1-1 0 0,15 0 1 0 0,18-7 72 0 0,-23 4 11 0 0,35-3 1 0 0,79 13 401 0 0,-67 0-368 0 0,91 4 120 0 0,-112-10-54 0 0,59 11 1 0 0,-89-10-222 0 0,3 1 23 0 0,30 1 0 0 0,166-14 316 0 0,-161 1-370 0 0,-31 5-2 0 0,1 1 1 0 0,0 0 0 0 0,37 2-1 0 0,22 6-12 0 0,-56-4 0 0 0,1-2 0 0 0,-1-1 0 0 0,1-1 0 0 0,42-11 0 0 0,32-5 128 0 0,-89 18-106 0 0,1 0-1 0 0,0 1 0 0 0,0 0 1 0 0,-1 1-1 0 0,21 4 0 0 0,19 8-21 0 0,-26-5 32 0 0,43 5 0 0 0,-27-3-32 0 0,-34-8 0 0 0,0 1 0 0 0,1-2 0 0 0,16 2 0 0 0,28-5 55 0 0,-36 0-20 0 0,0 1-1 0 0,1 1 0 0 0,26 3 0 0 0,-7 1-34 0 0,-27-4 0 0 0,1 1 0 0 0,14 3 0 0 0,-25-3 0 0 0,1-1 0 0 0,-1 0 0 0 0,0 0 0 0 0,1 0 0 0 0,-1-1 0 0 0,0 1 0 0 0,1 0 0 0 0,-1 0 0 0 0,0-1 0 0 0,3 0 0 0 0,-3 0 0 0 0,1 1 0 0 0,-1-1 0 0 0,1 1 0 0 0,-1 0 0 0 0,1-1 0 0 0,-1 1 0 0 0,1 0 0 0 0,-1 0 0 0 0,1 0 0 0 0,0 0 0 0 0,1 0 0 0 0,2 1 5 0 0,1 0-1 0 0,-1 0 0 0 0,1-1 1 0 0,-1 0-1 0 0,1 0 0 0 0,-1 0 0 0 0,1-1 1 0 0,-1 0-1 0 0,0 0 0 0 0,1 0 1 0 0,5-3-1 0 0,18-4 8 0 0,-21 7-12 0 0,0 0 0 0 0,0-1 0 0 0,0 0 0 0 0,0-1 0 0 0,-1 0 0 0 0,1 0 0 0 0,-1-1 0 0 0,0 0 0 0 0,8-5 0 0 0,-6 2 39 0 0,-6 4-3 0 0,0 1 0 0 0,0-1 1 0 0,0 1-1 0 0,0 0 0 0 0,0 0 1 0 0,1 0-1 0 0,-1 0 0 0 0,1 1 0 0 0,-1-1 1 0 0,1 1-1 0 0,0 0 0 0 0,0 0 1 0 0,5-1-1 0 0,-8 2-31 0 0,0 0 0 0 0,-1 1 0 0 0,1-1 0 0 0,0 0 0 0 0,-1 0 1 0 0,1 0-1 0 0,-1 1 0 0 0,1-1 0 0 0,0 0 0 0 0,-1 0 0 0 0,1 1 0 0 0,-1-1 0 0 0,1 1 0 0 0,-1-1 1 0 0,1 1-1 0 0,-1-1 0 0 0,1 0 0 0 0,-1 1 0 0 0,1 0 0 0 0,-1-1 0 0 0,0 1 0 0 0,1-1 0 0 0,-1 1 0 0 0,0-1 1 0 0,0 1-1 0 0,1 0 0 0 0,-1-1 0 0 0,0 1 0 0 0,0 0 0 0 0,0-1 0 0 0,0 2 0 0 0,1 21-3771 0 0,-2-11-250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26:03.833"/>
    </inkml:context>
    <inkml:brush xml:id="br0">
      <inkml:brushProperty name="width" value="0.1" units="cm"/>
      <inkml:brushProperty name="height" value="0.1" units="cm"/>
      <inkml:brushProperty name="color" value="#E71224"/>
    </inkml:brush>
  </inkml:definitions>
  <inkml:trace contextRef="#ctx0" brushRef="#br0">1 178 2327 0 0,'2'-4'113'0'0,"1"0"-1"0"0,0 0 0 0 0,-1 1 0 0 0,1-1 0 0 0,1 1 0 0 0,-1 0 0 0 0,1 0 0 0 0,-1 0 0 0 0,1 1 0 0 0,0-1 0 0 0,0 1 0 0 0,5-3 0 0 0,9-3 253 0 0,28-8 0 0 0,-36 12-333 0 0,85-29 900 0 0,-81 28-831 0 0,1 1-1 0 0,0 0 1 0 0,-1 1 0 0 0,1 0-1 0 0,0 1 1 0 0,1 1 0 0 0,28 2 0 0 0,-42-1-106 0 0,14-2 20 0 0,-1 1-1 0 0,27-8 0 0 0,-37 8 10 0 0,108-18 333 0 0,-58 10-276 0 0,-37 5-31 0 0,0 1-1 0 0,0 1 1 0 0,0 0-1 0 0,26 2 0 0 0,-1 4-41 0 0,119 14 48 0 0,-71-8-56 0 0,-33-5 0 0 0,-32-2 0 0 0,91 15 0 0 0,-8 0 0 0 0,-34-7 0 0 0,121 8 0 0 0,-15-3 0 0 0,-137-10-144 0 0,-22-3-439 0 0,-1 0 0 0 0,36 10 0 0 0,-37-6-1652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26:07.157"/>
    </inkml:context>
    <inkml:brush xml:id="br0">
      <inkml:brushProperty name="width" value="0.1" units="cm"/>
      <inkml:brushProperty name="height" value="0.1" units="cm"/>
      <inkml:brushProperty name="color" value="#E71224"/>
    </inkml:brush>
  </inkml:definitions>
  <inkml:trace contextRef="#ctx0" brushRef="#br0">0 0 919 0 0,'37'11'278'0'0,"-6"-10"688"0"0,114-5 1007 0 0,-83 0-1398 0 0,-15 4-231 0 0,56 7-1 0 0,19 1-202 0 0,243-2 875 0 0,-62 9-502 0 0,-229-10-459 0 0,77-3-1 0 0,-81-3 69 0 0,-41 0 31 0 0,45-9 0 0 0,-46 6 101 0 0,47-2 0 0 0,205 9 153 0 0,-26-10-408 0 0,-247 7 9 0 0,72-6 308 0 0,98 7 0 0 0,-78 13-189 0 0,-69-11-84 0 0,-7-1-25 0 0,-1 0-1 0 0,0-2 0 0 0,31-3 0 0 0,-52 3-17 0 0,46-7 104 0 0,63-1 0 0 0,-80 8-94 0 0,1-1 3 0 0,1 2 0 0 0,54 8 0 0 0,-58-5 34 0 0,1-1 0 0 0,45-2 0 0 0,-41-1 20 0 0,45 5 0 0 0,31 2 97 0 0,-9 0-95 0 0,-58-4-28 0 0,-1-1 0 0 0,48-4 1 0 0,83-14 18 0 0,-96 8 50 0 0,363-10 184 0 0,-216 14-196 0 0,-62 6-67 0 0,173 23 0 0 0,-301-21-32 0 0,208 3 37 0 0,-46-3-10 0 0,-115 2-27 0 0,252 6 0 0 0,-38-36 84 0 0,-10 0 232 0 0,-221 22-219 0 0,-9-1-46 0 0,0 2 1 0 0,60 8-1 0 0,-110-7-84 0 0,-1 1 1 0 0,1 0-1 0 0,-1 0 0 0 0,0 0 0 0 0,0 0 1 0 0,1 0-1 0 0,-1 1 0 0 0,0-1 0 0 0,0 1 1 0 0,0 0-1 0 0,-1 0 0 0 0,1 0 0 0 0,0 0 1 0 0,-1 1-1 0 0,1-1 0 0 0,-1 1 1 0 0,0-1-1 0 0,0 1 0 0 0,3 4 0 0 0,3 11-851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26:18.675"/>
    </inkml:context>
    <inkml:brush xml:id="br0">
      <inkml:brushProperty name="width" value="0.1" units="cm"/>
      <inkml:brushProperty name="height" value="0.1" units="cm"/>
      <inkml:brushProperty name="color" value="#E71224"/>
    </inkml:brush>
  </inkml:definitions>
  <inkml:trace contextRef="#ctx0" brushRef="#br0">1 145 919 0 0,'0'-2'63'0'0,"0"0"-1"0"0,0 0 0 0 0,0-1 1 0 0,1 1-1 0 0,-1 0 0 0 0,1 0 0 0 0,-1 0 1 0 0,1 0-1 0 0,0-1 0 0 0,0 1 1 0 0,0 0-1 0 0,0 1 0 0 0,2-4 0 0 0,-2 4-32 0 0,0 1-1 0 0,-1-1 0 0 0,1 0 0 0 0,0 0 0 0 0,0 1 0 0 0,0-1 0 0 0,0 0 0 0 0,0 1 0 0 0,0-1 0 0 0,0 1 0 0 0,0-1 0 0 0,0 1 0 0 0,0 0 0 0 0,0-1 0 0 0,0 1 1 0 0,0 0-1 0 0,1 0 0 0 0,-1 0 0 0 0,0 0 0 0 0,0 0 0 0 0,0 0 0 0 0,0 0 0 0 0,0 0 0 0 0,0 0 0 0 0,1 0 0 0 0,-1 1 0 0 0,0-1 0 0 0,0 0 0 0 0,1 1 0 0 0,14 6 67 0 0,27 9 675 0 0,-40-15-721 0 0,0-1-1 0 0,1 1 1 0 0,-1-1 0 0 0,0 1-1 0 0,1-1 1 0 0,-1 0 0 0 0,0 0-1 0 0,1-1 1 0 0,-1 1 0 0 0,1-1-1 0 0,2 0 1 0 0,16-5 379 0 0,32-5 0 0 0,-9 2-350 0 0,-37 8-67 0 0,0 0 0 0 0,1 0 0 0 0,-1 1 0 0 0,10 1 0 0 0,21-1 46 0 0,29-8-38 0 0,166-18 54 0 0,85 15 485 0 0,-103-3-508 0 0,-120 6 5 0 0,183-3-46 0 0,-141 14-10 0 0,319 1 0 0 0,-266-2 0 0 0,-63 0 0 0 0,-108-1 0 0 0,-14-1 0 0 0,1 0 0 0 0,0 0 0 0 0,0 0 0 0 0,-1-1 0 0 0,13-3 0 0 0,-18 4 0 0 0,5-2 34 0 0,0 1 0 0 0,0-1 0 0 0,12 0 0 0 0,-17 2-33 0 0,0-1 0 0 0,0 1-1 0 0,-1 0 1 0 0,1-1-1 0 0,0 1 1 0 0,-1-1 0 0 0,1 1-1 0 0,-1-1 1 0 0,1 1 0 0 0,-1-1-1 0 0,1 0 1 0 0,-1 1-1 0 0,1-1 1 0 0,-1 0 0 0 0,1 1-1 0 0,-1-1 1 0 0,0 0-1 0 0,1 1 1 0 0,-1-1 0 0 0,0 0-1 0 0,0 0 1 0 0,0 1 0 0 0,1-1-1 0 0,-1 0 1 0 0,0-1-1 0 0,0 2 17 0 0,0-1 0 0 0,1 1-1 0 0,-1-1 1 0 0,1 1-1 0 0,-1 0 1 0 0,1-1-1 0 0,-1 1 1 0 0,0 0 0 0 0,1-1-1 0 0,-1 1 1 0 0,1 0-1 0 0,-1 0 1 0 0,1-1-1 0 0,0 1 1 0 0,-1 0 0 0 0,1 0-1 0 0,-1 0 1 0 0,1 0-1 0 0,-1 0 1 0 0,1-1-1 0 0,-1 1 1 0 0,1 0 0 0 0,0 0-1 0 0,-1 1 1 0 0,1-1-1 0 0,-1 0 1 0 0,2 0-1 0 0,11 31-453 0 0,-8-21-1750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9:27.295"/>
    </inkml:context>
    <inkml:brush xml:id="br0">
      <inkml:brushProperty name="width" value="0.1" units="cm"/>
      <inkml:brushProperty name="height" value="0.1" units="cm"/>
      <inkml:brushProperty name="color" value="#E71224"/>
    </inkml:brush>
  </inkml:definitions>
  <inkml:trace contextRef="#ctx0" brushRef="#br0">898 139 2471 0 0,'0'0'19'0'0,"1"0"-1"0"0,-1-1 0 0 0,0 1 0 0 0,0 0 0 0 0,0 0 0 0 0,0-1 0 0 0,1 1 0 0 0,-1 0 0 0 0,0-1 0 0 0,0 1 0 0 0,0 0 0 0 0,0-1 0 0 0,0 1 1 0 0,0 0-1 0 0,0 0 0 0 0,0-1 0 0 0,0 1 0 0 0,0 0 0 0 0,0-1 0 0 0,0 1 0 0 0,0 0 0 0 0,0-1 0 0 0,0 1 0 0 0,0 0 0 0 0,0 0 0 0 0,-1-1 0 0 0,1 1 1 0 0,0 0-1 0 0,0-1 0 0 0,0 1 0 0 0,0 0 0 0 0,-1 0 0 0 0,1-1 0 0 0,-13-10 211 0 0,-20-8 70 0 0,31 18-234 0 0,-8-4 357 0 0,1 1 0 0 0,-1 0-1 0 0,0 0 1 0 0,0 1 0 0 0,-1 1-1 0 0,1 0 1 0 0,-17-2 0 0 0,8 1-5 0 0,1 0 0 0 0,-1-1 1 0 0,-26-11-1 0 0,21 7 60 0 0,-27-5-1 0 0,-60 2 850 0 0,59 7-688 0 0,27 0-246 0 0,-19-1 417 0 0,41 5-715 0 0,1 0 0 0 0,-1 0 0 0 0,0 0 1 0 0,0 1-1 0 0,0-1 0 0 0,0 1 0 0 0,0 0 0 0 0,0 0 0 0 0,1 0 1 0 0,-1 0-1 0 0,-4 2 0 0 0,6-2-63 0 0,0-1 0 0 0,0 1 0 0 0,1 0 0 0 0,-1 0 0 0 0,0-1 0 0 0,1 1 0 0 0,-1 0 1 0 0,0 0-1 0 0,1 0 0 0 0,-1 0 0 0 0,1-1 0 0 0,0 1 0 0 0,-1 0 0 0 0,1 0 0 0 0,0 0 0 0 0,-1 0 0 0 0,1 0 0 0 0,0 0 0 0 0,0 0 0 0 0,0 2 1 0 0,0-3-18 0 0,0 1 0 0 0,0-1 1 0 0,0 1-1 0 0,0-1 0 0 0,0 1 1 0 0,0-1-1 0 0,0 0 1 0 0,1 1-1 0 0,-1-1 0 0 0,0 1 1 0 0,0-1-1 0 0,0 0 0 0 0,1 1 1 0 0,-1-1-1 0 0,0 0 1 0 0,1 1-1 0 0,-1-1 0 0 0,0 0 1 0 0,1 0-1 0 0,-1 1 0 0 0,0-1 1 0 0,1 0-1 0 0,-1 0 1 0 0,0 1-1 0 0,1-1 0 0 0,-1 0 1 0 0,1 0-1 0 0,-1 0 0 0 0,0 0 1 0 0,1 0-1 0 0,-1 0 1 0 0,1 0-1 0 0,-1 1 0 0 0,1-1 1 0 0,-1 0-1 0 0,0-1 0 0 0,1 1 1 0 0,-1 0-1 0 0,1 0 1 0 0,-1 0-1 0 0,1 0 0 0 0,-1 0 1 0 0,0 0-1 0 0,1 0 0 0 0,-1-1 1 0 0,1 1-1 0 0,-1 0 1 0 0,65-11 1447 0 0,-54 10-1329 0 0,1 0 1 0 0,0 1-1 0 0,-1 1 0 0 0,23 3 0 0 0,-31-3-89 0 0,144 27 558 0 0,-34-1-330 0 0,-30-17 140 0 0,-52-7-188 0 0,58 12 0 0 0,105 28 159 0 0,-125-27-234 0 0,-35-11-51 0 0,45 0 0 0 0,-56-4-24 0 0,27 4-1 0 0,-27-1-24 0 0,28-1-1 0 0,-15-2-19 0 0,3-1 20 0 0,65-7 1 0 0,-43 0 98 0 0,86-1 0 0 0,42 14 202 0 0,-139-8-296 0 0,26 2 118 0 0,-45 0-67 0 0,1-2-1 0 0,-1-1 1 0 0,41-9-1 0 0,-6 1 41 0 0,192-19 152 0 0,-111 19-153 0 0,118-12 172 0 0,-50-2-188 0 0,-172 22-96 0 0,1 1 0 0 0,-1 2 0 0 0,83 11 0 0 0,-115-9-35 0 0,24 2 22 0 0,-33-3-11 0 0,-1-1-1 0 0,1 0 1 0 0,0 0 0 0 0,-1 0-1 0 0,1 0 1 0 0,0-1 0 0 0,-1 1-1 0 0,1 0 1 0 0,-1-1 0 0 0,1 1-1 0 0,0-1 1 0 0,-1 1 0 0 0,1-1-1 0 0,-1 0 1 0 0,3-1 0 0 0,-4 2-7 0 0,0 0 1 0 0,0 0 0 0 0,1-1-1 0 0,-1 1 1 0 0,0 0 0 0 0,0 0-1 0 0,0 0 1 0 0,0-1 0 0 0,1 1-1 0 0,-1 0 1 0 0,0 0 0 0 0,0-1-1 0 0,0 1 1 0 0,0 0 0 0 0,0 0-1 0 0,0-1 1 0 0,0 1 0 0 0,1 0-1 0 0,-1 0 1 0 0,0-1 0 0 0,0 1-1 0 0,0 0 1 0 0,0 0 0 0 0,0-1-1 0 0,0 1 1 0 0,0 0 0 0 0,0-1-1 0 0,-1 1 1 0 0,1 0-1 0 0,0 0 1 0 0,0-1 0 0 0,0 1-1 0 0,0 0 1 0 0,0 0 0 0 0,0-1-1 0 0,-11-4 111 0 0,-13 0 50 0 0,23 5-162 0 0,-42-7 26 0 0,-21-1 20 0 0,10 5-38 0 0,-139-1 48 0 0,-15 23-56 0 0,-32 3 0 0 0,219-21 0 0 0,-129 6 0 0 0,-154 27 0 0 0,240-24 0 0 0,-97 2-1 0 0,-65-15 13 0 0,18-4 49 0 0,-178-10 158 0 0,228 9-161 0 0,-280 21 1 0 0,402-10-31 0 0,-170 18-195 0 0,166-14-44 0 0,0 1 0 0 0,0 2-1 0 0,-40 16 1 0 0,-55 34-1949 0 0,70-30 160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9:48.416"/>
    </inkml:context>
    <inkml:brush xml:id="br0">
      <inkml:brushProperty name="width" value="0.1" units="cm"/>
      <inkml:brushProperty name="height" value="0.1" units="cm"/>
      <inkml:brushProperty name="color" value="#E71224"/>
    </inkml:brush>
  </inkml:definitions>
  <inkml:trace contextRef="#ctx0" brushRef="#br0">219 145 2303 0 0,'-1'-2'42'0'0,"0"1"-1"0"0,0-1 0 0 0,-1 0 0 0 0,1 1 0 0 0,0 0 0 0 0,-1-1 0 0 0,1 1 0 0 0,0 0 0 0 0,-1-1 0 0 0,0 1 0 0 0,1 0 0 0 0,-1 0 0 0 0,0 0 0 0 0,-2 0 0 0 0,4 1 12 0 0,-1 0 0 0 0,1 0 0 0 0,0 0 0 0 0,0 1 0 0 0,-1-1 0 0 0,1 0 0 0 0,0 0 0 0 0,-1 0 0 0 0,1 1-1 0 0,0-1 1 0 0,0 0 0 0 0,0 1 0 0 0,-1-1 0 0 0,1 0 0 0 0,0 1 0 0 0,0-1 0 0 0,0 0 0 0 0,0 1-1 0 0,-1-1 1 0 0,1 0 0 0 0,0 1 0 0 0,0-1 0 0 0,0 0 0 0 0,0 1 0 0 0,0-1 0 0 0,0 0 0 0 0,0 2-1 0 0,-2 4-403 0 0,2-6 333 0 0,0 0 0 0 0,0 0 0 0 0,-1 0 0 0 0,1 1 1 0 0,0-1-1 0 0,0 0 0 0 0,0 0 0 0 0,-1 0 0 0 0,1 0 0 0 0,0 0 0 0 0,0 0 0 0 0,0 0 1 0 0,-1 0-1 0 0,1-1 0 0 0,0 1 0 0 0,0 0 0 0 0,0 0 0 0 0,-1 0 0 0 0,1 0 1 0 0,0 0-1 0 0,0 0 0 0 0,0 0 0 0 0,-1 0 0 0 0,1 0 0 0 0,0-1 0 0 0,0 1 0 0 0,0 0 1 0 0,0 0-1 0 0,-1 0 0 0 0,1 0 0 0 0,0-1 0 0 0,0 1 0 0 0,0 0 0 0 0,0 0 0 0 0,-16-18-385 0 0,13 13 663 0 0,-1 1 0 0 0,0-1 1 0 0,-9-6-1 0 0,11 9-166 0 0,0 1 0 0 0,0 0 0 0 0,0 0 0 0 0,0 0 0 0 0,1 0 0 0 0,-1 1 0 0 0,-1-1 0 0 0,1 0 0 0 0,0 1 0 0 0,0 0 0 0 0,0-1 0 0 0,0 1 0 0 0,0 0 0 0 0,0 0 0 0 0,-3 0 0 0 0,-4 1 128 0 0,1 1 0 0 0,-1-1 0 0 0,0 1 0 0 0,1 1 0 0 0,-10 3 0 0 0,15-5-70 0 0,-1 1 1 0 0,1-1-1 0 0,0 1 1 0 0,-1 0-1 0 0,1 1 0 0 0,0-1 1 0 0,0 0-1 0 0,0 1 1 0 0,0 0-1 0 0,1-1 1 0 0,-1 1-1 0 0,1 0 0 0 0,0 0 1 0 0,-3 4-1 0 0,14-7 3283 0 0,30 2-2172 0 0,10-1-185 0 0,-32-1-912 0 0,-1 0 1 0 0,1-1-1 0 0,0 0 0 0 0,-1-1 0 0 0,1-1 1 0 0,17-6-1 0 0,35-5 382 0 0,-21 9-104 0 0,88 5 1 0 0,-62 1-251 0 0,-11-1 413 0 0,89 13-1 0 0,-113-8-470 0 0,1-2 0 0 0,-1-1 0 0 0,0-3 0 0 0,0-1 0 0 0,53-9 0 0 0,46-6 503 0 0,-94 12-531 0 0,17 4 15 0 0,-15 0-35 0 0,64 5 90 0 0,-56 0-135 0 0,-13-2-10 0 0,9 1 81 0 0,92-7 0 0 0,-53-1 20 0 0,9-1-60 0 0,-64 1-46 0 0,52-6 84 0 0,89-1 0 0 0,154 1 100 0 0,-175 0-137 0 0,-94 5-9 0 0,21-1 53 0 0,-26 5-47 0 0,58-11 1 0 0,-41 4-25 0 0,-21 6-20 0 0,55 3 0 0 0,-38 1 2 0 0,-50-1 5 0 0,-10-1-20 0 0,0 1 0 0 0,0 0 0 0 0,0 0 0 0 0,0 1 0 0 0,0 0 0 0 0,0 1 0 0 0,0-1 0 0 0,10 5 1 0 0,-16-5-21 0 0,0 1 1 0 0,0-1-1 0 0,0 1 1 0 0,-1 0-1 0 0,1-1 1 0 0,-1 1-1 0 0,1 0 1 0 0,-1 0-1 0 0,1 0 1 0 0,-1 0-1 0 0,0 0 1 0 0,0 0 0 0 0,0 0-1 0 0,0 0 1 0 0,-1 0-1 0 0,1 1 1 0 0,0-1-1 0 0,-1 0 1 0 0,0 1-1 0 0,0-1 1 0 0,1 0-1 0 0,-2 4 1 0 0,1 7-378 0 0,0 0 0 0 0,-5 22 0 0 0,4-29 175 0 0,-6 32-1835 0 0,-4 4-4946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9:57.284"/>
    </inkml:context>
    <inkml:brush xml:id="br0">
      <inkml:brushProperty name="width" value="0.1" units="cm"/>
      <inkml:brushProperty name="height" value="0.1" units="cm"/>
      <inkml:brushProperty name="color" value="#E71224"/>
    </inkml:brush>
  </inkml:definitions>
  <inkml:trace contextRef="#ctx0" brushRef="#br0">2719 90 2759 0 0,'8'-5'-181'0'0,"13"-9"1864"0"0,-1 0 1 0 0,31-29 0 0 0,-48 40-1625 0 0,10-8 990 0 0,-12 12-1026 0 0,-1 0 0 0 0,1 0 0 0 0,-1-1 0 0 0,0 1 0 0 0,0 0 0 0 0,1 0 0 0 0,-1-1 0 0 0,0 1 0 0 0,0 0 0 0 0,0 0 0 0 0,0 0 0 0 0,0 0 0 0 0,0-1 0 0 0,0 1 0 0 0,0 0 0 0 0,0 0 0 0 0,0 1 0 0 0,0 0 24 0 0,0 0-1 0 0,0 1 0 0 0,0-1 1 0 0,0 0-1 0 0,0 0 1 0 0,0 1-1 0 0,0-1 0 0 0,-1 0 1 0 0,1 0-1 0 0,-1 0 0 0 0,0 0 1 0 0,0 0-1 0 0,0 0 0 0 0,0 0 1 0 0,0 0-1 0 0,0 0 1 0 0,0 0-1 0 0,-1 0 0 0 0,1-1 1 0 0,0 1-1 0 0,-3 1 0 0 0,-4 4 497 0 0,3-3-431 0 0,0-1 1 0 0,1 1-1 0 0,-2-1 1 0 0,1 0-1 0 0,0 0 1 0 0,0-1-1 0 0,-1 1 1 0 0,-6 1-1 0 0,-12 1 189 0 0,-1 0 1 0 0,1-2-1 0 0,-30 1 1 0 0,-76-5 727 0 0,46-1-647 0 0,-430 13 874 0 0,300-5-824 0 0,-392-24 406 0 0,23-1-569 0 0,513 23-504 0 0,0 3 1 0 0,1 2-1 0 0,0 4 0 0 0,-84 27 1 0 0,82-19-1004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00.919"/>
    </inkml:context>
    <inkml:brush xml:id="br0">
      <inkml:brushProperty name="width" value="0.1" units="cm"/>
      <inkml:brushProperty name="height" value="0.1" units="cm"/>
      <inkml:brushProperty name="color" value="#E71224"/>
    </inkml:brush>
  </inkml:definitions>
  <inkml:trace contextRef="#ctx0" brushRef="#br0">3773 79 3223 0 0,'0'-26'336'0'0,"0"26"-217"0"0,-2-17 416 0 0,2 15-436 0 0,0 0 0 0 0,0 0 0 0 0,0 0 0 0 0,0-1 0 0 0,-1 1 0 0 0,1 0 0 0 0,-1 0 0 0 0,1 0 0 0 0,-1 0 0 0 0,0 0 1 0 0,0 0-1 0 0,-1-2 0 0 0,2 3-6 0 0,-1 1 1 0 0,0-1 0 0 0,1 1 0 0 0,-1-1-1 0 0,1 1 1 0 0,-1-1 0 0 0,0 1 0 0 0,1 0-1 0 0,-1-1 1 0 0,0 1 0 0 0,0 0 0 0 0,1 0-1 0 0,-1-1 1 0 0,0 1 0 0 0,0 0 0 0 0,1 0-1 0 0,-1 0 1 0 0,0 0 0 0 0,0 0-1 0 0,0 0 1 0 0,1 0 0 0 0,-1 0 0 0 0,0 0-1 0 0,0 0 1 0 0,1 1 0 0 0,-1-1 0 0 0,0 0-1 0 0,0 0 1 0 0,1 1 0 0 0,-1-1 0 0 0,0 0-1 0 0,0 2 1 0 0,-14 6 205 0 0,0-1-1 0 0,-1-1 1 0 0,1 0-1 0 0,-1-1 1 0 0,0 0-1 0 0,-1-1 1 0 0,1-1-1 0 0,-18 1 1 0 0,-129-7 1053 0 0,46-1-850 0 0,-258 17 50 0 0,164-8-282 0 0,-41 2 116 0 0,127 2-199 0 0,-452 27 442 0 0,343-34-25 0 0,-285-36 0 0 0,22 13-78 0 0,403 23-1010 0 0,1 4 0 0 0,-152 29 1 0 0,167-19-344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3:30.952"/>
    </inkml:context>
    <inkml:brush xml:id="br0">
      <inkml:brushProperty name="width" value="0.1" units="cm"/>
      <inkml:brushProperty name="height" value="0.1" units="cm"/>
      <inkml:brushProperty name="color" value="#E71224"/>
    </inkml:brush>
  </inkml:definitions>
  <inkml:trace contextRef="#ctx0" brushRef="#br0">8 17 1839 0 0,'11'-17'2450'0'0,"-29"60"2228"0"0,19-39-3249 0 0,7-1-483 0 0,18-1 53 0 0,-9 0-411 0 0,-5 1-401 0 0,-1 0 0 0 0,18 7 0 0 0,-21-8-123 0 0,0 0-1 0 0,0-1 1 0 0,0 0-1 0 0,0 0 1 0 0,0-1 0 0 0,0 0-1 0 0,13-1 1 0 0,5-1 304 0 0,13 7 289 0 0,-33-3-586 0 0,1-1 1 0 0,-1 0 0 0 0,1 0 0 0 0,12-1 0 0 0,13-2 79 0 0,-10 0 58 0 0,32-5-1 0 0,11-1 259 0 0,-51 7-395 0 0,1-1 1 0 0,-1 2-1 0 0,20 1 0 0 0,19-1 50 0 0,35-13 125 0 0,-64 8-138 0 0,1 1 0 0 0,36-2 0 0 0,111-6 79 0 0,-101 4-14 0 0,-35 7-153 0 0,0 2 1 0 0,57 7 0 0 0,-76-6-21 0 0,128 2-1 0 0,-34-3 0 0 0,-4-5 0 0 0,-103 4 0 0 0,43-1 86 0 0,-1 3-1 0 0,89 14 0 0 0,-99-11-68 0 0,-1-1 0 0 0,44 0 0 0 0,-16-1-4 0 0,136 20 51 0 0,-152-16-64 0 0,69 1 0 0 0,-64-8 35 0 0,48 0 58 0 0,57-14-93 0 0,-79 5 0 0 0,145 4 0 0 0,-196 6 0 0 0,7 1 0 0 0,44 7 0 0 0,11 6 0 0 0,-67-12 0 0 0,1-1 0 0 0,-1-1 0 0 0,25-2 0 0 0,-7 0 0 0 0,185 9 0 0 0,-211-8 149 0 0,-1 0 1 0 0,27 5-1 0 0,-34-3-478 0 0,1 0-1 0 0,-1 0 1 0 0,12 5 0 0 0,6 8-3938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04.311"/>
    </inkml:context>
    <inkml:brush xml:id="br0">
      <inkml:brushProperty name="width" value="0.1" units="cm"/>
      <inkml:brushProperty name="height" value="0.1" units="cm"/>
      <inkml:brushProperty name="color" value="#E71224"/>
    </inkml:brush>
  </inkml:definitions>
  <inkml:trace contextRef="#ctx0" brushRef="#br0">1126 54 1839 0 0,'-1'-1'315'0'0,"-1"-1"0"0"0,1 1 0 0 0,-1-1 0 0 0,0 1 0 0 0,1 0 0 0 0,-1-1 0 0 0,0 1 0 0 0,0 0 0 0 0,-3-1 0 0 0,0-1 317 0 0,-6-3-242 0 0,0 1 1 0 0,-1 0-1 0 0,1 1 1 0 0,-1 0-1 0 0,0 0 1 0 0,-1 1-1 0 0,1 1 1 0 0,0 0-1 0 0,-1 1 0 0 0,1 0 1 0 0,-1 1-1 0 0,0 1 1 0 0,-19 2-1 0 0,-135 5 1071 0 0,58-5-675 0 0,-82 4-264 0 0,-122 10 424 0 0,298-14-1658 0 0,0 0 0 0 0,0 1 0 0 0,0 1 0 0 0,0 0 0 0 0,-13 7 0 0 0,-1 1-3819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05.379"/>
    </inkml:context>
    <inkml:brush xml:id="br0">
      <inkml:brushProperty name="width" value="0.1" units="cm"/>
      <inkml:brushProperty name="height" value="0.1" units="cm"/>
      <inkml:brushProperty name="color" value="#E71224"/>
    </inkml:brush>
  </inkml:definitions>
  <inkml:trace contextRef="#ctx0" brushRef="#br0">0 130 5063 0 0,'11'-26'448'0'0,"2"2"-352"0"0,2 3-96 0 0,-2 3 0 0 0,2 1 152 0 0,-4 4 8 0 0,0 8 8 0 0,-7 1 0 0 0,-2 4-168 0 0,2 0 0 0 0,1-2-80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06.189"/>
    </inkml:context>
    <inkml:brush xml:id="br0">
      <inkml:brushProperty name="width" value="0.1" units="cm"/>
      <inkml:brushProperty name="height" value="0.1" units="cm"/>
      <inkml:brushProperty name="color" value="#E71224"/>
    </inkml:brush>
  </inkml:definitions>
  <inkml:trace contextRef="#ctx0" brushRef="#br0">4330 75 6071 0 0,'-6'-3'270'0'0,"0"-1"-1"0"0,-1 1 0 0 0,1 0 1 0 0,-1 1-1 0 0,1 0 1 0 0,-1 0-1 0 0,0 0 0 0 0,0 1 1 0 0,0 0-1 0 0,-7 0 0 0 0,-11 0-57 0 0,-39 5-1 0 0,41-2 15 0 0,-40-1 0 0 0,-174-27 2137 0 0,-14-2-812 0 0,167 26-1293 0 0,-109 10-1 0 0,186-8-252 0 0,-21 3-220 0 0,-1 2 0 0 0,1 0 0 0 0,0 2-1 0 0,-43 16 1 0 0,24-5-973 0 0</inkml:trace>
  <inkml:trace contextRef="#ctx0" brushRef="#br0" timeOffset="1">2696 218 3167 0 0,'0'0'81'0'0,"0"-1"0"0"0,1 1-1 0 0,-1 0 1 0 0,0-1-1 0 0,1 1 1 0 0,-1-1-1 0 0,0 1 1 0 0,0-1 0 0 0,1 1-1 0 0,-1-1 1 0 0,0 1-1 0 0,0-1 1 0 0,0 1-1 0 0,0-1 1 0 0,0 1 0 0 0,0-1-1 0 0,0 1 1 0 0,0-1-1 0 0,0 0 1 0 0,0 1-1 0 0,0-1 1 0 0,0 1 0 0 0,0-1-1 0 0,0 1 1 0 0,0-1-1 0 0,-1 1 1 0 0,1-1-1 0 0,0 1 1 0 0,0-1-1 0 0,-1 1 1 0 0,1-1 0 0 0,0 1-1 0 0,0 0 1 0 0,-1-1-1 0 0,0 0 1 0 0,-1 0 81 0 0,0 0 0 0 0,0 0 1 0 0,1 0-1 0 0,-1 0 0 0 0,-1 0 0 0 0,1 1 1 0 0,0-1-1 0 0,0 1 0 0 0,-4-1 0 0 0,-6 0 315 0 0,0 0-1 0 0,-20 2 0 0 0,-91 1 1385 0 0,-31 2-762 0 0,-269 17-157 0 0,350-19-788 0 0,-493 22 758 0 0,172-13-445 0 0,-186 17 0 0 0,358 2-1754 0 0,143-19-3648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11.442"/>
    </inkml:context>
    <inkml:brush xml:id="br0">
      <inkml:brushProperty name="width" value="0.1" units="cm"/>
      <inkml:brushProperty name="height" value="0.1" units="cm"/>
      <inkml:brushProperty name="color" value="#E71224"/>
    </inkml:brush>
  </inkml:definitions>
  <inkml:trace contextRef="#ctx0" brushRef="#br0">2855 3 455 0 0,'-1'-3'3108'0'0,"6"13"-401"0"0,-5-10-2685 0 0,0 1 0 0 0,0-1 0 0 0,0 0 0 0 0,0 0 0 0 0,0 1 0 0 0,0-1 0 0 0,1 0 0 0 0,-1 0 0 0 0,0 1 0 0 0,0-1 0 0 0,0 0 0 0 0,0 0 0 0 0,0 1 0 0 0,0-1 0 0 0,-1 0 0 0 0,1 1 0 0 0,0-1 0 0 0,0 0 0 0 0,0 0 0 0 0,0 1 0 0 0,0-1 0 0 0,0 0 0 0 0,0 0 0 0 0,0 0 0 0 0,-1 1 0 0 0,1-1 0 0 0,0 0 0 0 0,0 0 0 0 0,0 0 0 0 0,0 1 0 0 0,-1-1 0 0 0,1 0 0 0 0,0 0 0 0 0,0 0 0 0 0,-1 0 0 0 0,1 1 0 0 0,0-1 0 0 0,-15 4 658 0 0,-16-2 309 0 0,-15 0-75 0 0,-53 10 0 0 0,49-5-606 0 0,-95 1 475 0 0,29-2-140 0 0,-449 42 451 0 0,-93-38 123 0 0,152-9-642 0 0,112 22-495 0 0,226-4-4497 0 0,105-10-262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13.214"/>
    </inkml:context>
    <inkml:brush xml:id="br0">
      <inkml:brushProperty name="width" value="0.1" units="cm"/>
      <inkml:brushProperty name="height" value="0.1" units="cm"/>
      <inkml:brushProperty name="color" value="#E71224"/>
    </inkml:brush>
  </inkml:definitions>
  <inkml:trace contextRef="#ctx0" brushRef="#br0">2793 68 5151 0 0,'-1'-2'63'0'0,"-1"1"-1"0"0,1 0 0 0 0,-1 0 0 0 0,1 0 0 0 0,-1 0 0 0 0,0 0 0 0 0,0 1 0 0 0,1-1 0 0 0,-1 0 0 0 0,0 1 0 0 0,0-1 0 0 0,0 1 1 0 0,0 0-1 0 0,0 0 0 0 0,0-1 0 0 0,0 1 0 0 0,1 1 0 0 0,-1-1 0 0 0,0 0 0 0 0,0 0 0 0 0,0 1 0 0 0,0-1 0 0 0,-2 1 0 0 0,-5 3 255 0 0,-1-1 0 0 0,1 1 0 0 0,-11 7-1 0 0,7-4-521 0 0,-11 6 337 0 0,-1-2 0 0 0,0-1-1 0 0,0 0 1 0 0,-1-2-1 0 0,0-1 1 0 0,-51 6 0 0 0,-39 0 922 0 0,-75 4 850 0 0,-53-14-277 0 0,2-21-414 0 0,127 1-1043 0 0,-468-73 1500 0 0,137 29-2202 0 0,369 56 281 0 0,0 4 1 0 0,0 2-1 0 0,-142 23 1 0 0,147-8-704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15.452"/>
    </inkml:context>
    <inkml:brush xml:id="br0">
      <inkml:brushProperty name="width" value="0.1" units="cm"/>
      <inkml:brushProperty name="height" value="0.1" units="cm"/>
      <inkml:brushProperty name="color" value="#E71224"/>
    </inkml:brush>
  </inkml:definitions>
  <inkml:trace contextRef="#ctx0" brushRef="#br0">3525 27 1783 0 0,'-13'5'438'0'0,"-2"-5"232"0"0,-206 5 4221 0 0,153-3-4491 0 0,-12 0 513 0 0,32 0-248 0 0,1-2 0 0 0,-56-6 0 0 0,10 0-52 0 0,-66-8 252 0 0,-3 1-106 0 0,110 11-611 0 0,-171 1 358 0 0,83 11-246 0 0,-138 6 324 0 0,-69 0 52 0 0,230-9-419 0 0,-52 0-92 0 0,-80 6 171 0 0,2 20-132 0 0,69 9-2794 0 0,-255 96 0 0 0,351-107-2110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18.569"/>
    </inkml:context>
    <inkml:brush xml:id="br0">
      <inkml:brushProperty name="width" value="0.1" units="cm"/>
      <inkml:brushProperty name="height" value="0.1" units="cm"/>
      <inkml:brushProperty name="color" value="#E71224"/>
    </inkml:brush>
  </inkml:definitions>
  <inkml:trace contextRef="#ctx0" brushRef="#br0">1605 28 1375 0 0,'-11'-14'4323'0'0,"11"13"-4238"0"0,-1 0-1 0 0,1 0 1 0 0,-1 0 0 0 0,1 1-1 0 0,-1-1 1 0 0,1 0-1 0 0,-1 0 1 0 0,0 1 0 0 0,1-1-1 0 0,-1 1 1 0 0,0-1 0 0 0,1 0-1 0 0,-1 1 1 0 0,0-1 0 0 0,0 1-1 0 0,0 0 1 0 0,1-1 0 0 0,-1 1-1 0 0,0 0 1 0 0,0-1 0 0 0,0 1-1 0 0,0 0 1 0 0,0 0 0 0 0,0 0-1 0 0,0 0 1 0 0,1 0-1 0 0,-1 0 1 0 0,0 0 0 0 0,0 0-1 0 0,0 0 1 0 0,0 0 0 0 0,-1 1-1 0 0,-103 6 1508 0 0,41-5-686 0 0,-175 6 4 0 0,125-7-583 0 0,7 3-151 0 0,-220 0 469 0 0,196-2-917 0 0,-1 6-1 0 0,-161 30 1 0 0,238-27-4119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32.601"/>
    </inkml:context>
    <inkml:brush xml:id="br0">
      <inkml:brushProperty name="width" value="0.1" units="cm"/>
      <inkml:brushProperty name="height" value="0.1" units="cm"/>
      <inkml:brushProperty name="color" value="#E71224"/>
    </inkml:brush>
  </inkml:definitions>
  <inkml:trace contextRef="#ctx0" brushRef="#br0">1058 36 1783 0 0,'-25'-14'930'0'0,"-2"10"-66"0"0,-1 0 1 0 0,0 2-1 0 0,1 1 1 0 0,-38 3-1 0 0,-21-1 348 0 0,22-2-562 0 0,24 2-115 0 0,-44-7 0 0 0,3 0 111 0 0,-126 4 0 0 0,91 4-506 0 0,-21 6-373 0 0,95-3 66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34.030"/>
    </inkml:context>
    <inkml:brush xml:id="br0">
      <inkml:brushProperty name="width" value="0.1" units="cm"/>
      <inkml:brushProperty name="height" value="0.1" units="cm"/>
      <inkml:brushProperty name="color" value="#E71224"/>
    </inkml:brush>
  </inkml:definitions>
  <inkml:trace contextRef="#ctx0" brushRef="#br0">1830 177 1839 0 0,'-15'-11'2176'0'0,"15"10"-2087"0"0,0 0 0 0 0,0 0-1 0 0,0 0 1 0 0,0 1-1 0 0,0-1 1 0 0,0 0 0 0 0,0 0-1 0 0,0 0 1 0 0,0 0 0 0 0,0 1-1 0 0,0-1 1 0 0,1 0-1 0 0,-1 0 1 0 0,0 0 0 0 0,1 1-1 0 0,-1-1 1 0 0,1 0-1 0 0,0 0 1 0 0,2-9 580 0 0,-3 9-645 0 0,0 0-1 0 0,-1 1 1 0 0,1-1-1 0 0,0 1 1 0 0,-1-1 0 0 0,1 1-1 0 0,-1-1 1 0 0,1 1-1 0 0,-1-1 1 0 0,1 1 0 0 0,-1-1-1 0 0,1 1 1 0 0,-1-1-1 0 0,1 1 1 0 0,-1 0-1 0 0,0-1 1 0 0,1 1 0 0 0,-1 0-1 0 0,1 0 1 0 0,-2-1-1 0 0,-5-1 173 0 0,0 1 0 0 0,1-1-1 0 0,-1 1 1 0 0,0 0 0 0 0,-9 0 0 0 0,7 1 7 0 0,0-1 0 0 0,-16-3 0 0 0,4-1 271 0 0,-40-3-1 0 0,-7-1 236 0 0,-70-14 962 0 0,-141-4 0 0 0,207 21-1398 0 0,-57-4 49 0 0,-277-18 123 0 0,339 27-427 0 0,-1 3 1 0 0,0 3-1 0 0,-81 16 1 0 0,101-10-2184 0 0,-49 18 0 0 0,51-13-2321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36.292"/>
    </inkml:context>
    <inkml:brush xml:id="br0">
      <inkml:brushProperty name="width" value="0.1" units="cm"/>
      <inkml:brushProperty name="height" value="0.1" units="cm"/>
      <inkml:brushProperty name="color" value="#E71224"/>
    </inkml:brush>
  </inkml:definitions>
  <inkml:trace contextRef="#ctx0" brushRef="#br0">2879 160 1927 0 0,'-16'-7'362'0'0,"-1"1"-1"0"0,0 0 0 0 0,0 1 1 0 0,-30-3-1 0 0,11 1 82 0 0,14 2-11 0 0,0 1-1 0 0,0 1 1 0 0,-1 2 0 0 0,1 0 0 0 0,-1 1 0 0 0,1 1 0 0 0,-35 6-1 0 0,36-3-249 0 0,1-2-1 0 0,-1 0 1 0 0,0-2-1 0 0,1 0 1 0 0,-1-1-1 0 0,0-1 1 0 0,1-1-1 0 0,-34-9 1 0 0,-173-28 1522 0 0,56 12-1463 0 0,91 14 99 0 0,-2 3 1 0 0,-139-1-1 0 0,40 15-243 0 0,-112-2 158 0 0,110-4-26 0 0,0 7-1 0 0,-311 49 1 0 0,376-29-725 0 0,54-11 178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3:34.148"/>
    </inkml:context>
    <inkml:brush xml:id="br0">
      <inkml:brushProperty name="width" value="0.1" units="cm"/>
      <inkml:brushProperty name="height" value="0.1" units="cm"/>
      <inkml:brushProperty name="color" value="#E71224"/>
    </inkml:brush>
  </inkml:definitions>
  <inkml:trace contextRef="#ctx0" brushRef="#br0">89 154 455 0 0,'2'-34'1407'0'0,"-17"19"402"0"0,13 14-1710 0 0,1 1-1 0 0,-1-1 1 0 0,0 1-1 0 0,1 0 1 0 0,-1 0-1 0 0,0 0 0 0 0,0 0 1 0 0,1 0-1 0 0,-1 0 1 0 0,0 0-1 0 0,1 1 1 0 0,-1-1-1 0 0,0 0 0 0 0,1 1 1 0 0,-1 0-1 0 0,1-1 1 0 0,-1 1-1 0 0,0 0 1 0 0,1 0-1 0 0,0 0 1 0 0,-1 0-1 0 0,1 0 0 0 0,0 0 1 0 0,-2 1-1 0 0,0 1 90 0 0,0 0 0 0 0,0 0-1 0 0,1 0 1 0 0,-1 0-1 0 0,1 0 1 0 0,0 1 0 0 0,0-1-1 0 0,0 1 1 0 0,-2 4 0 0 0,4-6-128 0 0,-2 1 53 0 0,1-1 1 0 0,0 1-1 0 0,0 0 1 0 0,0-1-1 0 0,1 1 1 0 0,-1 0-1 0 0,1 0 0 0 0,-1 0 1 0 0,1-1-1 0 0,0 1 1 0 0,0 0-1 0 0,0 0 1 0 0,0 0-1 0 0,1 0 1 0 0,-1 0-1 0 0,1-1 1 0 0,0 1-1 0 0,0 0 1 0 0,2 4-1 0 0,-3-7-112 0 0,1 2 107 0 0,0 0 1 0 0,0 1 0 0 0,0-1-1 0 0,0 0 1 0 0,1 0 0 0 0,-1 0-1 0 0,1 0 1 0 0,-1-1 0 0 0,1 1-1 0 0,0 0 1 0 0,0-1 0 0 0,3 3-1 0 0,16 11 448 0 0,-16-11-434 0 0,1 0 1 0 0,0 0-1 0 0,0 0 1 0 0,0 0 0 0 0,1-1-1 0 0,-1 0 1 0 0,1-1-1 0 0,8 3 1 0 0,19 1 545 0 0,0-2-1 0 0,1-1 1 0 0,37-3 0 0 0,-70 0-662 0 0,18 0 133 0 0,15 1 288 0 0,67-9-1 0 0,-74 5-278 0 0,0 1 0 0 0,1 2 0 0 0,38 3 0 0 0,-14 1-1 0 0,-1-3 0 0 0,0-2-1 0 0,54-9 1 0 0,-92 10-115 0 0,1 0 0 0 0,-1 0 0 0 0,0 1 0 0 0,17 4 0 0 0,-8-1 32 0 0,44 4-37 0 0,67-2-1 0 0,-62-4 92 0 0,4 0-44 0 0,56 7-10 0 0,-26-10-64 0 0,-82 2 69 0 0,35 6-1 0 0,-40-4-38 0 0,1 0 0 0 0,-1-2-1 0 0,23 0 1 0 0,53-3 24 0 0,-76 2-39 0 0,27-6 1 0 0,6-1 27 0 0,-31 5-13 0 0,39-10 0 0 0,10-1-26 0 0,50-10 60 0 0,-77 18-32 0 0,55 0 0 0 0,-74 5-32 0 0,15 0 0 0 0,39-4 0 0 0,29-3 0 0 0,-66 5 0 0 0,54-8 0 0 0,52-28 50 0 0,-105 25-24 0 0,1 1 0 0 0,71-8 0 0 0,124-6 38 0 0,22-8 0 0 0,-120 23-64 0 0,-82 8 0 0 0,98 1 0 0 0,-105 4 0 0 0,-1-3 0 0 0,97-13 0 0 0,-23-1 0 0 0,135-21 0 0 0,-205 33 0 0 0,1 1 0 0 0,102 11 0 0 0,-112-7 0 0 0,0-2 0 0 0,56-8 0 0 0,-10 1 0 0 0,186 9 0 0 0,140 0 0 0 0,-313-10 0 0 0,-72 7 0 0 0,175-3 0 0 0,-48 21 0 0 0,-11-1 0 0 0,33-3 0 0 0,-164-12 22 0 0,1-1-1 0 0,26-3 0 0 0,-11-6 6 0 0,-26 7 1 0 0,0 0 0 0 0,0 0 0 0 0,0 0 0 0 0,11-1-1 0 0,-16 3-47 0 0,0 0-1 0 0,0 1 0 0 0,0-1 0 0 0,0 0 0 0 0,0 0 0 0 0,0 1 0 0 0,0-1 0 0 0,0 1 0 0 0,0 0 0 0 0,0-1 0 0 0,0 1 0 0 0,0 0 0 0 0,-1 0 0 0 0,1 0 0 0 0,0 1 1 0 0,-1-1-1 0 0,1 0 0 0 0,0 0 0 0 0,-1 1 0 0 0,3 2 0 0 0,3 6-1023 0 0,0-2-335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42.337"/>
    </inkml:context>
    <inkml:brush xml:id="br0">
      <inkml:brushProperty name="width" value="0.1" units="cm"/>
      <inkml:brushProperty name="height" value="0.1" units="cm"/>
      <inkml:brushProperty name="color" value="#E71224"/>
    </inkml:brush>
  </inkml:definitions>
  <inkml:trace contextRef="#ctx0" brushRef="#br0">2162 41 1839 0 0,'2'-3'177'0'0,"-1"1"0"0"0,1-1 0 0 0,0 1 0 0 0,-1-1 0 0 0,1 0 0 0 0,-1 1 0 0 0,0-1 0 0 0,1 0 0 0 0,-2 0 0 0 0,2-4 0 0 0,-43 28 1438 0 0,36-20-1414 0 0,-1 0 0 0 0,0 0 0 0 0,1-1 0 0 0,-1 1 1 0 0,0-1-1 0 0,1-1 0 0 0,-12-1 0 0 0,-40-12 1083 0 0,18 4-405 0 0,28 8-742 0 0,1 1 0 0 0,-1 0-1 0 0,0 1 1 0 0,0 0 0 0 0,0 0 0 0 0,-14 3 0 0 0,-65 17 78 0 0,65-13-141 0 0,0-1 0 0 0,-47 5-1 0 0,-170-6 994 0 0,-39 3 220 0 0,191-5-996 0 0,-1-3 1 0 0,1-5 0 0 0,-93-17-1 0 0,133 14-215 0 0,1 3 1 0 0,-1 2-1 0 0,0 2 0 0 0,0 2 0 0 0,0 2 0 0 0,-69 14 1 0 0,77-9-153 0 0,-152 38-1176 0 0,143-30-50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44.076"/>
    </inkml:context>
    <inkml:brush xml:id="br0">
      <inkml:brushProperty name="width" value="0.1" units="cm"/>
      <inkml:brushProperty name="height" value="0.1" units="cm"/>
      <inkml:brushProperty name="color" value="#E71224"/>
    </inkml:brush>
  </inkml:definitions>
  <inkml:trace contextRef="#ctx0" brushRef="#br0">2156 148 3079 0 0,'-3'-11'680'0'0,"-18"2"907"0"0,8 4-1180 0 0,0 1 0 0 0,-1 1 0 0 0,1 0 0 0 0,-1 0 0 0 0,0 2 1 0 0,-24-1-1 0 0,-86 13 204 0 0,20-2-219 0 0,-10-8 430 0 0,-134-17-1 0 0,-111-33 349 0 0,285 38-903 0 0,-464-39 637 0 0,494 49-1055 0 0,-1 2 0 0 0,1 2 0 0 0,0 2 0 0 0,0 1 0 0 0,0 3 0 0 0,1 2 0 0 0,-43 16 0 0 0,29-7-1041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45.445"/>
    </inkml:context>
    <inkml:brush xml:id="br0">
      <inkml:brushProperty name="width" value="0.1" units="cm"/>
      <inkml:brushProperty name="height" value="0.1" units="cm"/>
      <inkml:brushProperty name="color" value="#E71224"/>
    </inkml:brush>
  </inkml:definitions>
  <inkml:trace contextRef="#ctx0" brushRef="#br0">1176 152 919 0 0,'10'-13'-27'0'0,"-8"10"196"0"0,0 0 0 0 0,0 1 0 0 0,0-1 0 0 0,0 0-1 0 0,0-1 1 0 0,-1 1 0 0 0,2-5 0 0 0,-3 6-71 0 0,1 1 0 0 0,-1-1 0 0 0,0 1 0 0 0,0-1 0 0 0,0 1 0 0 0,-1-1 0 0 0,1 1 0 0 0,0-1 0 0 0,-1 1 0 0 0,1 0 0 0 0,-1-1 0 0 0,1 1 0 0 0,-1-1 0 0 0,1 1 0 0 0,-1 0 0 0 0,0 0 0 0 0,0-1 0 0 0,0 1 0 0 0,0 0 0 0 0,0 0 0 0 0,0 0 0 0 0,-2-2 0 0 0,-5-4 337 0 0,-1-1-1 0 0,1 1 1 0 0,-2 1 0 0 0,1-1 0 0 0,-1 1 0 0 0,0 1 0 0 0,0 0-1 0 0,-1 1 1 0 0,0 0 0 0 0,1 0 0 0 0,-1 1 0 0 0,0 0 0 0 0,-14-1-1 0 0,-12 1 5 0 0,0 2 0 0 0,-64 5 0 0 0,25 1-101 0 0,29-4-282 0 0,-103 0 64 0 0,96-4-96 0 0,1 3-1 0 0,0 2 1 0 0,0 2 0 0 0,0 3-1 0 0,-86 22 1 0 0,3 10-1815 0 0,90-26-2136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46.580"/>
    </inkml:context>
    <inkml:brush xml:id="br0">
      <inkml:brushProperty name="width" value="0.1" units="cm"/>
      <inkml:brushProperty name="height" value="0.1" units="cm"/>
      <inkml:brushProperty name="color" value="#E71224"/>
    </inkml:brush>
  </inkml:definitions>
  <inkml:trace contextRef="#ctx0" brushRef="#br0">1853 60 3423 0 0,'1'-2'68'0'0,"-1"0"0"0"0,1 0-1 0 0,0 0 1 0 0,0 0-1 0 0,0 1 1 0 0,1-1-1 0 0,-1 0 1 0 0,0 0-1 0 0,1 1 1 0 0,-1-1 0 0 0,4-2-1 0 0,-9 5 93 0 0,0 0-1 0 0,0-1 1 0 0,1 0-1 0 0,-1 0 1 0 0,0 0-1 0 0,-5-1 1 0 0,-6 0 306 0 0,-33 0 477 0 0,21 0-510 0 0,1 1 1 0 0,-34 4 0 0 0,-105 9 598 0 0,83-9-558 0 0,-16 0 190 0 0,-80 8 256 0 0,122-5-707 0 0,0-3 1 0 0,0-3-1 0 0,-1-2 0 0 0,1-2 0 0 0,0-3 0 0 0,0-2 0 0 0,-74-21 1 0 0,87 18-191 0 0,0 2 1 0 0,-1 2 0 0 0,0 3 0 0 0,-1 0 0 0 0,1 3 0 0 0,0 2-1 0 0,-80 12 1 0 0,1 9-1208 0 0,61-9-3088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48.499"/>
    </inkml:context>
    <inkml:brush xml:id="br0">
      <inkml:brushProperty name="width" value="0.1" units="cm"/>
      <inkml:brushProperty name="height" value="0.1" units="cm"/>
      <inkml:brushProperty name="color" value="#E71224"/>
    </inkml:brush>
  </inkml:definitions>
  <inkml:trace contextRef="#ctx0" brushRef="#br0">2428 50 1375 0 0,'-5'4'191'0'0,"-1"-1"-1"0"0,0 0 0 0 0,1 0 0 0 0,-1-1 0 0 0,-1 1 1 0 0,1-1-1 0 0,0-1 0 0 0,-9 2 0 0 0,-54 4 2043 0 0,61-6-2314 0 0,-66 2 1540 0 0,-126-12 0 0 0,38 3-782 0 0,39 3-120 0 0,-300-10 589 0 0,-203-16 92 0 0,624 28-1237 0 0,-236-20 196 0 0,177 19-124 0 0,-118 10 0 0 0,47 12-3387 0 0,64-6-460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1:03.799"/>
    </inkml:context>
    <inkml:brush xml:id="br0">
      <inkml:brushProperty name="width" value="0.1" units="cm"/>
      <inkml:brushProperty name="height" value="0.1" units="cm"/>
      <inkml:brushProperty name="color" value="#E71224"/>
    </inkml:brush>
  </inkml:definitions>
  <inkml:trace contextRef="#ctx0" brushRef="#br0">2495 43 3367 0 0,'-24'3'287'0'0,"21"-3"-158"0"0,-1 0 1 0 0,1 0-1 0 0,0 0 0 0 0,0 0 0 0 0,0 1 0 0 0,-1 0 0 0 0,1 0 1 0 0,-3 1-1 0 0,-15 6 533 0 0,-33 8 0 0 0,31-10-316 0 0,-25 11 1 0 0,36-12-124 0 0,-1 0 0 0 0,0-1 0 0 0,0 0 1 0 0,-19 2-1 0 0,24-5 2 0 0,0-1 1 0 0,0 0 0 0 0,0 0 0 0 0,0 0 0 0 0,0-1 0 0 0,0-1-1 0 0,0 1 1 0 0,-14-6 0 0 0,12 3 45 0 0,-9-2 453 0 0,-32-17 0 0 0,44 19-603 0 0,-1 1 0 0 0,0 0 0 0 0,-9-2 0 0 0,-19-8 299 0 0,19 6-130 0 0,-1 1 1 0 0,0 0 0 0 0,-28-4-1 0 0,12 2-58 0 0,12 3-71 0 0,0 1 0 0 0,0 2 0 0 0,-35-1 0 0 0,-66 10 239 0 0,37-2-204 0 0,-67 8 237 0 0,61-5-146 0 0,-44 4 108 0 0,-180 16 280 0 0,282-26-491 0 0,0-2 1 0 0,0-1 0 0 0,-60-11-1 0 0,64 8 24 0 0,0 0 0 0 0,-55 2 0 0 0,10 4-86 0 0,-37 2 44 0 0,94-2-182 0 0,-1 1-1 0 0,1 1 1 0 0,0 0-1 0 0,0 1 1 0 0,1 1 0 0 0,0 1-1 0 0,0 1 1 0 0,-21 12-1 0 0,-26 23-5201 0 0,30-15-504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50.012"/>
    </inkml:context>
    <inkml:brush xml:id="br0">
      <inkml:brushProperty name="width" value="0.1" units="cm"/>
      <inkml:brushProperty name="height" value="0.1" units="cm"/>
      <inkml:brushProperty name="color" value="#E71224"/>
    </inkml:brush>
  </inkml:definitions>
  <inkml:trace contextRef="#ctx0" brushRef="#br0">2029 17 3223 0 0,'-1'-1'34'0'0,"0"1"0"0"0,0 0-1 0 0,1-1 1 0 0,-1 1 0 0 0,0 0-1 0 0,0 0 1 0 0,0 0 0 0 0,0 0-1 0 0,0 0 1 0 0,0 0 0 0 0,0 0-1 0 0,0 0 1 0 0,0 0 0 0 0,0 0-1 0 0,0 1 1 0 0,0-1 0 0 0,0 0-1 0 0,0 1 1 0 0,0-1 0 0 0,0 0-1 0 0,0 1 1 0 0,1 0 0 0 0,-1-1-1 0 0,-1 2 1 0 0,-21 21 451 0 0,20-20-467 0 0,1 0 0 0 0,-1 0 1 0 0,1 0-1 0 0,-1 0 0 0 0,0-1 0 0 0,0 1 0 0 0,-7 3 0 0 0,6-5 107 0 0,1 0 0 0 0,-1 0-1 0 0,0 0 1 0 0,0-1 0 0 0,0 1 0 0 0,0-1-1 0 0,0 0 1 0 0,0 0 0 0 0,0-1-1 0 0,0 1 1 0 0,-6-2 0 0 0,-5-3 824 0 0,-24-9 1 0 0,-4-2-332 0 0,25 12-428 0 0,0 0 0 0 0,0 2 0 0 0,0 0 0 0 0,-1 1 0 0 0,1 1 0 0 0,-37 4 0 0 0,-36 5 8 0 0,-1-3-1 0 0,-123-8 0 0 0,-477-38 1505 0 0,616 40-1798 0 0,0 4 0 0 0,0 2 0 0 0,1 5 1 0 0,-118 30-1 0 0,140-26-263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0:51.605"/>
    </inkml:context>
    <inkml:brush xml:id="br0">
      <inkml:brushProperty name="width" value="0.1" units="cm"/>
      <inkml:brushProperty name="height" value="0.1" units="cm"/>
      <inkml:brushProperty name="color" value="#E71224"/>
    </inkml:brush>
  </inkml:definitions>
  <inkml:trace contextRef="#ctx0" brushRef="#br0">2426 71 919 0 0,'-12'-9'452'0'0,"0"1"0"0"0,0 1 0 0 0,-1 0 0 0 0,0 0-1 0 0,0 1 1 0 0,-1 1 0 0 0,1 0 0 0 0,-1 1-1 0 0,0 1 1 0 0,-1 0 0 0 0,-28-2 0 0 0,-9 3-71 0 0,-74 8 0 0 0,4-1 275 0 0,-92 6 544 0 0,18 0-424 0 0,66-9-319 0 0,-176 3 485 0 0,-75 1-464 0 0,112-3-243 0 0,64 6-312 0 0,59-1-147 0 0,55-5-195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1:05.312"/>
    </inkml:context>
    <inkml:brush xml:id="br0">
      <inkml:brushProperty name="width" value="0.1" units="cm"/>
      <inkml:brushProperty name="height" value="0.1" units="cm"/>
      <inkml:brushProperty name="color" value="#E71224"/>
    </inkml:brush>
  </inkml:definitions>
  <inkml:trace contextRef="#ctx0" brushRef="#br0">2720 155 1375 0 0,'0'-1'67'0'0,"-1"-1"0"0"0,1 1 0 0 0,0 0 0 0 0,-1 0-1 0 0,1 0 1 0 0,-1 0 0 0 0,1-1 0 0 0,-1 1 0 0 0,1 0-1 0 0,-1 0 1 0 0,0 0 0 0 0,0 0 0 0 0,1 0 0 0 0,-1 0-1 0 0,0 0 1 0 0,0 1 0 0 0,0-1 0 0 0,0 0-1 0 0,0 0 1 0 0,0 1 0 0 0,0-1 0 0 0,-2 0 0 0 0,-32-13 885 0 0,18 8-1053 0 0,-8-6 1245 0 0,-1 2 0 0 0,-37-11-1 0 0,43 17-753 0 0,0 0 0 0 0,-1 2 1 0 0,0 0-1 0 0,1 1 0 0 0,-32 3 0 0 0,-28-3 391 0 0,25-1-250 0 0,-270-13 1205 0 0,280 12-1542 0 0,0 3 0 0 0,0 1 0 0 0,-50 9 0 0 0,67-7-122 0 0,-151 3 500 0 0,82-5-264 0 0,0-1-6 0 0,-34 2 60 0 0,66 0-194 0 0,-101-12 0 0 0,80 3-17 0 0,84 7-147 0 0,-516-42 761 0 0,497 40-733 0 0,-1 2-1 0 0,1 0 1 0 0,-1 1 0 0 0,-33 6-1 0 0,-83 26-1409 0 0,133-32 1245 0 0,-33 9-1322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1:06.838"/>
    </inkml:context>
    <inkml:brush xml:id="br0">
      <inkml:brushProperty name="width" value="0.1" units="cm"/>
      <inkml:brushProperty name="height" value="0.1" units="cm"/>
      <inkml:brushProperty name="color" value="#E71224"/>
    </inkml:brush>
  </inkml:definitions>
  <inkml:trace contextRef="#ctx0" brushRef="#br0">1379 178 2303 0 0,'0'0'28'0'0,"-1"-1"-1"0"0,1 0 1 0 0,0 0-1 0 0,-1 0 0 0 0,1 0 1 0 0,-1 0-1 0 0,1 1 0 0 0,-1-1 1 0 0,1 0-1 0 0,-1 0 0 0 0,1 1 1 0 0,-1-1-1 0 0,0 0 0 0 0,1 1 1 0 0,-1-1-1 0 0,0 1 0 0 0,0-1 1 0 0,0 1-1 0 0,1-1 0 0 0,-1 1 1 0 0,0-1-1 0 0,0 1 1 0 0,0 0-1 0 0,0-1 0 0 0,0 1 1 0 0,0 0-1 0 0,0 0 0 0 0,0 0 1 0 0,0 0-1 0 0,-1 0 0 0 0,-38-2 90 0 0,28 2-120 0 0,-159-15 1640 0 0,-145 21 1372 0 0,256-6-2585 0 0,-1-2-1 0 0,-64-11 0 0 0,-33-2-135 0 0,125 13-259 0 0,-22-1 236 0 0,-78 6 1 0 0,96 0-78 0 0,20-3 6 0 0,1 2-1 0 0,-1 0 1 0 0,-31 8-1 0 0,47-10-177 0 0,-4 2 233 0 0,7-2 59 0 0,7 2-94 0 0,12 2-35 0 0,-1-1 0 0 0,0-1-1 0 0,1-1 1 0 0,0-1 0 0 0,27-3 0 0 0,-8 1-7 0 0,192-14 644 0 0,-31 2-288 0 0,105-15 6 0 0,-97 14-377 0 0,-124 14-104 0 0,107 13 1 0 0,-145-9-14 0 0,76-4 0 0 0,14-1 101 0 0,-129 3-115 0 0,1 0 0 0 0,-1 0 0 0 0,0 0 0 0 0,0 1-1 0 0,0 0 1 0 0,11 5 0 0 0,-26-3 61 0 0,-12 0-29 0 0,12-3-21 0 0,-49 10 48 0 0,0-3 0 0 0,-105 1 1 0 0,-61-10 206 0 0,5 0-10 0 0,183 2-252 0 0,-154-2 216 0 0,120-7 74 0 0,0-3 0 0 0,0-3 0 0 0,-87-31 0 0 0,102 31-220 0 0,-1 1 0 0 0,0 3 0 0 0,-96-6 0 0 0,140 15-171 0 0,0 2 0 0 0,1-1 0 0 0,-1 1 1 0 0,0 0-1 0 0,0 1 0 0 0,1 1 0 0 0,-1-1 0 0 0,1 1 0 0 0,0 1 0 0 0,0 0 0 0 0,0 0 0 0 0,0 1 0 0 0,0 0 0 0 0,1 0 0 0 0,-14 12 1 0 0,-4 5-1106 0 0,-1 1-58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4:07.503"/>
    </inkml:context>
    <inkml:brush xml:id="br0">
      <inkml:brushProperty name="width" value="0.1" units="cm"/>
      <inkml:brushProperty name="height" value="0.1" units="cm"/>
      <inkml:brushProperty name="color" value="#E71224"/>
    </inkml:brush>
  </inkml:definitions>
  <inkml:trace contextRef="#ctx0" brushRef="#br0">408 122 455 0 0,'0'-3'157'0'0,"0"0"-1"0"0,0 1 1 0 0,1-1-1 0 0,-1 0 1 0 0,0 1-1 0 0,1-1 0 0 0,0 1 1 0 0,-1-1-1 0 0,1 1 1 0 0,0-1-1 0 0,0 1 0 0 0,1-1 1 0 0,-1 1-1 0 0,0 0 1 0 0,1 0-1 0 0,-1 0 0 0 0,1-1 1 0 0,0 2-1 0 0,0-1 1 0 0,0 0-1 0 0,0 0 0 0 0,3-2 1 0 0,0 1 741 0 0,-10 5 92 0 0,-14 8 340 0 0,13-4-1139 0 0,0 1 1 0 0,0 0-1 0 0,0 0 0 0 0,1 0 0 0 0,-7 12 0 0 0,-2 5 22 0 0,-57 69 192 0 0,61-81-253 0 0,-1-1 0 0 0,0-1 0 0 0,-1 0-1 0 0,0-1 1 0 0,-22 14 0 0 0,-92 53 2048 0 0,120-74-2120 0 0,1 0 0 0 0,-1 0 0 0 0,0-1 0 0 0,1 1-1 0 0,-7 0 1 0 0,0 0 85 0 0,11-2-149 0 0,1 0 0 0 0,-1 0 0 0 0,0 1 0 0 0,1-1 0 0 0,-1 0 0 0 0,0 0 0 0 0,1 0 0 0 0,-1 0-1 0 0,0 0 1 0 0,0 0 0 0 0,1 0 0 0 0,-1 0 0 0 0,0 0 0 0 0,1 0 0 0 0,-1 0 0 0 0,0-1 0 0 0,1 1 0 0 0,-1 0-1 0 0,0 0 1 0 0,1-1 0 0 0,-1 1 0 0 0,1 0 0 0 0,-1-1 0 0 0,1 1 0 0 0,-1-1 0 0 0,0 1 0 0 0,1-1 0 0 0,0 1-1 0 0,-1-1 1 0 0,1 1 0 0 0,-1-1 0 0 0,1 1 0 0 0,-1-1 0 0 0,1 1 0 0 0,0-1 0 0 0,0 0 0 0 0,-1 1 0 0 0,1-1-1 0 0,0 0 1 0 0,0 1 0 0 0,0-1 0 0 0,0 0 0 0 0,-1 1 0 0 0,1-1 0 0 0,0 0 0 0 0,0 1 0 0 0,0-1 0 0 0,1 0-1 0 0,-1 0 1 0 0,0 1 0 0 0,0-1 0 0 0,0 0 0 0 0,0 1 0 0 0,1-1 0 0 0,-1 0 0 0 0,2-4 117 0 0,-1-1 0 0 0,1 1 0 0 0,0 0-1 0 0,0 0 1 0 0,6-8 0 0 0,13-18 150 0 0,17-27 13 0 0,-34 52-231 0 0,-1-1-1 0 0,0 0 1 0 0,0-1-1 0 0,0 1 1 0 0,-1 0-1 0 0,2-16 1 0 0,-4 17-17 0 0,0-1 0 0 0,-1 0 0 0 0,0 1 0 0 0,0-1 0 0 0,-1 0 0 0 0,0 1 0 0 0,0 0 0 0 0,-6-12 0 0 0,-2-10 39 0 0,5 14-62 0 0,0 1 0 0 0,-15-25 0 0 0,5 10 38 0 0,25 42-63 0 0,0-1 0 0 0,1 0 0 0 0,1-1 0 0 0,24 21 0 0 0,4 4 0 0 0,-24-21 0 0 0,1-2 0 0 0,31 23 0 0 0,-11-13 51 0 0,2 1 143 0 0,43 37 0 0 0,-80-61-169 0 0,13 14 279 0 0,-15-15-293 0 0,0 1 0 0 0,1-1 1 0 0,-1 0-1 0 0,0 0 1 0 0,1 1-1 0 0,-1-1 0 0 0,0 0 1 0 0,0 1-1 0 0,1-1 1 0 0,-1 0-1 0 0,0 1 0 0 0,0-1 1 0 0,0 0-1 0 0,0 1 1 0 0,1-1-1 0 0,-1 0 0 0 0,0 1 1 0 0,0-1-1 0 0,0 1 0 0 0,0-1 1 0 0,0 0-1 0 0,0 1 1 0 0,0-1-1 0 0,0 1 0 0 0,0-1 1 0 0,0 0-1 0 0,0 1 1 0 0,0-1-1 0 0,0 1 0 0 0,-1-1 1 0 0,1 0-1 0 0,0 1 1 0 0,0-1-1 0 0,0 0 0 0 0,0 1 1 0 0,-1-1-1 0 0,1 0 0 0 0,0 1 1 0 0,0-1-1 0 0,-1 0 1 0 0,1 1-1 0 0,0-1 0 0 0,-1 0 1 0 0,1 1-1 0 0,-1-1 7 0 0,0 0-1 0 0,0 0 1 0 0,-1 0-1 0 0,1 0 1 0 0,0 0 0 0 0,0 0-1 0 0,0-1 1 0 0,0 1-1 0 0,0 0 1 0 0,0 0-1 0 0,0-1 1 0 0,0 1 0 0 0,0-1-1 0 0,0 1 1 0 0,0-1-1 0 0,0 1 1 0 0,0-1-1 0 0,0 1 1 0 0,1-1 0 0 0,-1 0-1 0 0,0 0 1 0 0,-1-1-1 0 0,-17-20 347 0 0,0-4-309 0 0,-27-29 0 0 0,-13-16 35 0 0,48 56-102 0 0,1 3 25 0 0,1-1 0 0 0,1 0-1 0 0,0 0 1 0 0,1-1 0 0 0,-7-19-1 0 0,4-4-12 0 0,9 76 0 0 0,-1-24-20 0 0,-2 29 9 0 0,-2-1 0 0 0,-1 0 0 0 0,-24 71 0 0 0,-18 37 11 0 0,61-196 11 0 0,17-32 42 0 0,-28 74-91 0 0,-2 6-275 0 0,-1 4-578 0 0,-3 6-427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1:21.462"/>
    </inkml:context>
    <inkml:brush xml:id="br0">
      <inkml:brushProperty name="width" value="0.1" units="cm"/>
      <inkml:brushProperty name="height" value="0.1" units="cm"/>
      <inkml:brushProperty name="color" value="#E71224"/>
    </inkml:brush>
  </inkml:definitions>
  <inkml:trace contextRef="#ctx0" brushRef="#br0">519 1763 455 0 0,'-35'-8'1266'0'0,"-6"-2"1689"0"0,14 7-4072 0 0,24 1 1139 0 0,1 0 0 0 0,-1 0 0 0 0,1 0 0 0 0,-1-1 0 0 0,1 1 0 0 0,0-1 0 0 0,0 0 0 0 0,-2-3 0 0 0,2 2 412 0 0,-14-10 1772 0 0,16 13-2149 0 0,0 1-1 0 0,-1 0 0 0 0,1 0 0 0 0,0-1 0 0 0,-1 1 0 0 0,1 0 0 0 0,-1 0 1 0 0,1-1-1 0 0,0 1 0 0 0,-1 0 0 0 0,1 0 0 0 0,-1 0 0 0 0,1 0 0 0 0,-1 0 1 0 0,1 0-1 0 0,-1 0 0 0 0,1 0 0 0 0,-1 0 0 0 0,1 0 0 0 0,-1 0 0 0 0,1 0 1 0 0,0 0-1 0 0,-1 0 0 0 0,1 0 0 0 0,-1 0 0 0 0,1 1 0 0 0,-1-1 0 0 0,1 0 0 0 0,-1 0 1 0 0,1 1-1 0 0,0-1 0 0 0,-1 0 0 0 0,1 0 0 0 0,0 1 0 0 0,-1-1 0 0 0,1 0 1 0 0,0 1-1 0 0,-1-1 0 0 0,1 1 0 0 0,0-1 0 0 0,0 0 0 0 0,-1 1 0 0 0,0 0 140 0 0,0 1-1 0 0,0-1 1 0 0,0 0 0 0 0,0 0-1 0 0,-1 0 1 0 0,1 0-1 0 0,0 0 1 0 0,0 0-1 0 0,-1-1 1 0 0,1 1-1 0 0,-1 0 1 0 0,1-1 0 0 0,-1 1-1 0 0,1-1 1 0 0,-1 1-1 0 0,-2-1 1 0 0,-4 3 1234 0 0,-3-9 1047 0 0,1 1 525 0 0,10 6-2951 0 0,0-1 0 0 0,0 0 0 0 0,-1 1 0 0 0,1-1-1 0 0,0 0 1 0 0,0 1 0 0 0,0-1 0 0 0,-1 1 0 0 0,1-1 0 0 0,0 0-1 0 0,0 1 1 0 0,0-1 0 0 0,0 1 0 0 0,0-1 0 0 0,0 0-1 0 0,0 1 1 0 0,0-1 0 0 0,0 1 0 0 0,0-1 0 0 0,0 0-1 0 0,0 1 1 0 0,0-1 0 0 0,0 1 0 0 0,0-1 0 0 0,0 0-1 0 0,1 1 1 0 0,-1-1 0 0 0,0 1 0 0 0,0-1 0 0 0,1 1 0 0 0,0 5 313 0 0,-1-5-304 0 0,0 0 0 0 0,0 0 0 0 0,0 0 0 0 0,0 0 0 0 0,1 0 0 0 0,-1 0 0 0 0,0 0 0 0 0,0 0 0 0 0,1-1 0 0 0,-1 1-1 0 0,0 0 1 0 0,1 0 0 0 0,-1 0 0 0 0,1 0 0 0 0,-1 0 0 0 0,1-1 0 0 0,0 1 0 0 0,-1 0 0 0 0,1 0 0 0 0,0-1 0 0 0,-1 1-1 0 0,1-1 1 0 0,0 1 0 0 0,0 0 0 0 0,0-1 0 0 0,0 0 0 0 0,-1 1 0 0 0,1-1 0 0 0,0 1 0 0 0,0-1 0 0 0,0 0 0 0 0,0 0-1 0 0,0 1 1 0 0,0-1 0 0 0,0 0 0 0 0,0 0 0 0 0,0 0 0 0 0,0 0 0 0 0,2-1 0 0 0,12 1 515 0 0,-12-1-446 0 0,1 1-1 0 0,-1 0 1 0 0,1-1 0 0 0,-1 1-1 0 0,1 1 1 0 0,-1-1-1 0 0,1 0 1 0 0,-1 1 0 0 0,0 0-1 0 0,1 0 1 0 0,-1 0 0 0 0,0 0-1 0 0,5 3 1 0 0,-3-1-48 0 0,0 1 0 0 0,0-1 1 0 0,1 1-1 0 0,0-2 0 0 0,-1 1 0 0 0,1 0 1 0 0,0-1-1 0 0,0 0 0 0 0,0-1 0 0 0,1 0 1 0 0,-1 1-1 0 0,0-2 0 0 0,1 1 0 0 0,-1-1 1 0 0,0 0-1 0 0,1 0 0 0 0,-1-1 1 0 0,0 0-1 0 0,9-2 0 0 0,-12 3-57 0 0,-1-1 0 0 0,0 1 0 0 0,1-1 1 0 0,-1 1-1 0 0,0 0 0 0 0,1 0 0 0 0,2 0 0 0 0,-2 1 10 0 0,-1-1-1 0 0,1 0 1 0 0,-1 0 0 0 0,0 0-1 0 0,1-1 1 0 0,-1 1 0 0 0,0-1-1 0 0,3 0 1 0 0,-1 0-8 0 0,-1 1 0 0 0,1-1 0 0 0,-1 1 0 0 0,1 0 0 0 0,-1 0-1 0 0,1 0 1 0 0,-1 0 0 0 0,6 2 0 0 0,19 0 90 0 0,-20-3-39 0 0,0 2 0 0 0,0-1 0 0 0,16 3 0 0 0,-12-1 71 0 0,-8-1-124 0 0,0 1-1 0 0,1-1 0 0 0,-1 1 0 0 0,0 0 0 0 0,0 0 0 0 0,0 0 1 0 0,0 0-1 0 0,-1 1 0 0 0,5 3 0 0 0,-3-3-2 0 0,-1 1 0 0 0,1-1 0 0 0,0 0 0 0 0,11 4-1 0 0,-12-6-3 0 0,1 1 0 0 0,-1-1 0 0 0,0-1 0 0 0,1 1 0 0 0,-1-1 0 0 0,1 0-1 0 0,-1 0 1 0 0,1 0 0 0 0,6-1 0 0 0,38-14 86 0 0,-18 5 17 0 0,-26 9-109 0 0,0 0 0 0 0,0 0-1 0 0,0 1 1 0 0,0 0 0 0 0,-1 0-1 0 0,1 1 1 0 0,7 0 0 0 0,21 1 98 0 0,54-6 112 0 0,-38 7-53 0 0,-36-1-150 0 0,1-1 1 0 0,-1-1-1 0 0,1 0 0 0 0,15-2 0 0 0,4-6 9 0 0,56-19-1 0 0,-39 2-15 0 0,-28 14-11 0 0,-16 7 0 0 0,0 0 0 0 0,-1 0 0 0 0,1-1 0 0 0,-1 1 0 0 0,0-1 0 0 0,-1-1 0 0 0,1 1 0 0 0,-1-1 0 0 0,6-9 0 0 0,6-8 0 0 0,-3 4 13 0 0,-2 0-1 0 0,0-1 1 0 0,-1 0 0 0 0,10-30-1 0 0,-1 5-11 0 0,-8 17-1 0 0,-2-1 0 0 0,0 0 0 0 0,-2-1 0 0 0,-1 0 0 0 0,4-59 0 0 0,7-82 64 0 0,-8 122-64 0 0,-2 11 0 0 0,-1 0 0 0 0,-2 0 0 0 0,-1-61 0 0 0,-3 93 0 0 0,-18-167 0 0 0,11 134 0 0 0,-18-80 0 0 0,20 103 0 0 0,0-1 0 0 0,-2 1 0 0 0,0 1 0 0 0,0-1 0 0 0,-12-15 0 0 0,0 2 0 0 0,-39-54 0 0 0,49 71 0 0 0,-1 1 0 0 0,-1 0 0 0 0,0 1 0 0 0,-21-16 0 0 0,0 4 0 0 0,10 6 0 0 0,0 0 0 0 0,-1 2 0 0 0,0 1 0 0 0,-2 0 0 0 0,-30-10 0 0 0,14 9 0 0 0,17 5 0 0 0,0 2 0 0 0,0 0 0 0 0,-26-2 0 0 0,-14-2 0 0 0,-17-1 0 0 0,63 11 0 0 0,-1 1 0 0 0,1 1 0 0 0,0 1 0 0 0,0 0 0 0 0,-20 6 0 0 0,7 1 0 0 0,1 1 0 0 0,-30 15 0 0 0,13-1-34 0 0,1 1 0 0 0,1 3 0 0 0,-68 55 0 0 0,-44 34-30 0 0,133-100 64 0 0,1 2 0 0 0,1 1 0 0 0,0 0 0 0 0,-21 28 0 0 0,36-38-8 0 0,0 1 0 0 0,0 0-1 0 0,2 0 1 0 0,-1 1 0 0 0,-5 17-1 0 0,-14 64-61 0 0,17-61 62 0 0,0 4 8 0 0,1 0 0 0 0,2 0 0 0 0,2 0 0 0 0,1 0 0 0 0,2 38 0 0 0,7 3 0 0 0,-4-37 0 0 0,-1 69 0 0 0,-4-52 0 0 0,9 94 0 0 0,0 0 0 0 0,-4-48 0 0 0,-1-75 0 0 0,1-1 0 0 0,2 0 0 0 0,0 0 0 0 0,2 0 0 0 0,15 40 0 0 0,-19-61 0 0 0,2 9 0 0 0,1-1 0 0 0,1 0 0 0 0,15 23 0 0 0,-12-23-240 0 0,-9-11 57 0 0,1 0 0 0 0,0 0 0 0 0,0 0 0 0 0,0 0 0 0 0,1-1 0 0 0,-1 1-1 0 0,1-1 1 0 0,0 1 0 0 0,-1-1 0 0 0,1 0 0 0 0,0 0 0 0 0,0 0 0 0 0,0 0 0 0 0,0-1 0 0 0,1 0 0 0 0,5 3 0 0 0,5-1-1281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2:21.556"/>
    </inkml:context>
    <inkml:brush xml:id="br0">
      <inkml:brushProperty name="width" value="0.1" units="cm"/>
      <inkml:brushProperty name="height" value="0.1" units="cm"/>
      <inkml:brushProperty name="color" value="#E71224"/>
    </inkml:brush>
  </inkml:definitions>
  <inkml:trace contextRef="#ctx0" brushRef="#br0">3510 152 3511 0 0,'0'-1'80'0'0,"0"0"-1"0"0,0 0 0 0 0,0-1 0 0 0,0 1 0 0 0,0 0 0 0 0,0 0 1 0 0,0-1-1 0 0,0 1 0 0 0,-1 0 0 0 0,1 0 0 0 0,0-1 1 0 0,-1 1-1 0 0,1 0 0 0 0,-1 0 0 0 0,0 0 0 0 0,1 0 0 0 0,-1 0 1 0 0,0 0-1 0 0,0 0 0 0 0,1 0 0 0 0,-1 0 0 0 0,0 0 0 0 0,-2-1 1 0 0,0-1 191 0 0,3 2-213 0 0,-1 1-1 0 0,1 0 0 0 0,-1-1 0 0 0,1 0 1 0 0,0 1-1 0 0,-1-1 0 0 0,1 1 0 0 0,0-1 1 0 0,-1 1-1 0 0,1-1 0 0 0,0 0 0 0 0,0 1 1 0 0,-1-1-1 0 0,1 0 0 0 0,0 1 0 0 0,0-1 1 0 0,0 0-1 0 0,0 1 0 0 0,0-1 0 0 0,0 0 0 0 0,0 1 1 0 0,0-1-1 0 0,0 0 0 0 0,0 1 0 0 0,0-1 1 0 0,1 0-1 0 0,-1 1 0 0 0,0-1 0 0 0,0 1 1 0 0,1-1-1 0 0,-1 0 0 0 0,0 1 0 0 0,1-1 1 0 0,-1 1-1 0 0,1-1 0 0 0,-1 1 0 0 0,0-1 1 0 0,1 1-1 0 0,-1-1 0 0 0,1 1 0 0 0,0-1 1 0 0,-1 1-1 0 0,2-1 517 0 0,0 0-96 0 0,0-1 0 0 0,0 1-1 0 0,0-1 1 0 0,0 0 0 0 0,0 0-1 0 0,-1 0 1 0 0,1 1 0 0 0,-1-2-1 0 0,1 1 1 0 0,-1 0 0 0 0,2-4 219 0 0,-12 0 823 0 0,2 7-1316 0 0,1-2 0 0 0,-1 1 0 0 0,1-1 0 0 0,-1 0 0 0 0,1 0 0 0 0,0-1 0 0 0,-1 1 0 0 0,1-2 0 0 0,0 1 0 0 0,0-1 0 0 0,-6-3 0 0 0,-4-2 282 0 0,0 2 1 0 0,-1 0-1 0 0,-21-6 0 0 0,25 9-287 0 0,2 1-50 0 0,0 0 0 0 0,0 0-1 0 0,-1 2 1 0 0,-13 0 0 0 0,-13-1 139 0 0,13 0-121 0 0,0 2 0 0 0,-39 6 0 0 0,-1 0 85 0 0,32-5-72 0 0,-30 2 337 0 0,-68-4 1 0 0,-105 4 194 0 0,202-2-608 0 0,-165 24 225 0 0,63-4-215 0 0,66-12 52 0 0,-35 4 140 0 0,-25 3-74 0 0,71-10-100 0 0,37-4-43 0 0,-33 1-1 0 0,-52-2 44 0 0,-81-2 189 0 0,-99-14 45 0 0,249 11-274 0 0,10 0 6 0 0,1 1-1 0 0,-30 3 1 0 0,1-1-40 0 0,23-1-40 0 0,10-1 43 0 0,-43-8-1 0 0,49 7-42 0 0,-61-7 80 0 0,-1 3 0 0 0,-95 5 1 0 0,123 2-85 0 0,23 1 2 0 0,1 1 0 0 0,-1 1 0 0 0,-45 12 0 0 0,51-8-16 0 0,-43 21 0 0 0,27-11 0 0 0,23-9 0 0 0,-1 0 0 0 0,1 1 0 0 0,0 0 0 0 0,1 2 0 0 0,0-1 0 0 0,-13 14 0 0 0,24-20 8 0 0,-1 0-1 0 0,1 0 1 0 0,0 0-1 0 0,0 1 1 0 0,1-1-1 0 0,-1 1 1 0 0,1 0-1 0 0,0-1 1 0 0,0 1-1 0 0,1 0 1 0 0,-1 0-1 0 0,1 0 1 0 0,0 0-1 0 0,1 0 1 0 0,-1 1 0 0 0,1 5-1 0 0,-30 247 313 0 0,29-226-288 0 0,5 51 1 0 0,0-1 19 0 0,4 140 12 0 0,-6-197-7 0 0,1 0-1 0 0,1 0 1 0 0,1-1-1 0 0,1 1 1 0 0,18 44-1 0 0,-22-60-44 0 0,0 0 1 0 0,0 0-1 0 0,-1 0 1 0 0,0 0-1 0 0,-1 0 1 0 0,0 13-1 0 0,1 24 29 0 0,1-35-36 0 0,0 1 0 0 0,1-1 0 0 0,1 0 0 0 0,-1 0 0 0 0,2-1 0 0 0,0 1 0 0 0,0-1-1 0 0,0 0 1 0 0,1 0 0 0 0,1-1 0 0 0,0 0 0 0 0,12 13 0 0 0,-9-10-3 0 0,-3-3 4 0 0,1 0 0 0 0,0-1 1 0 0,0 0-1 0 0,1 0 0 0 0,0-1 0 0 0,1 0 0 0 0,-1 0 1 0 0,1-1-1 0 0,11 5 0 0 0,11 3 21 0 0,-16-6 7 0 0,0-2-1 0 0,29 9 1 0 0,41 9 18 0 0,23 4 24 0 0,-52-14-76 0 0,-37-9 22 0 0,0 0-1 0 0,33 3 0 0 0,-8-4-21 0 0,-25-2 0 0 0,0 0 0 0 0,37-3 0 0 0,9-3 30 0 0,107 9 1 0 0,-121-3-28 0 0,315 12 61 0 0,-268-11-64 0 0,-30-2 0 0 0,78 11 0 0 0,254 38 0 0 0,-288-42 0 0 0,-18-11 0 0 0,-24 0 0 0 0,84-8 0 0 0,-116 11 4 0 0,-4-1 16 0 0,0 2 0 0 0,38 5 0 0 0,-72-5-21 0 0,0-1 0 0 0,0 0 0 0 0,0 0 1 0 0,0 1-1 0 0,0-1 0 0 0,0 1 0 0 0,0-1 0 0 0,0 1 0 0 0,0-1 0 0 0,0 1 1 0 0,0 0-1 0 0,-1-1 0 0 0,1 1 0 0 0,0 0 0 0 0,0 0 0 0 0,-1-1 0 0 0,1 1 1 0 0,0 0-1 0 0,-1 0 0 0 0,1 0 0 0 0,-1 0 0 0 0,1 0 0 0 0,-1 0 0 0 0,1 0 1 0 0,-1 0-1 0 0,0 0 0 0 0,0 0 0 0 0,1 0 0 0 0,-1 0 0 0 0,0 0 0 0 0,0 0 0 0 0,0 1 1 0 0,0-1-1 0 0,0 0 0 0 0,0 0 0 0 0,-1 0 0 0 0,1 2 0 0 0,-2 3-36 0 0,1 0-1 0 0,-1 1 1 0 0,0-1 0 0 0,0-1-1 0 0,-5 9 1 0 0,-21 40-1075 0 0,-58 119-2788 0 0,59-112 1785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3:12.523"/>
    </inkml:context>
    <inkml:brush xml:id="br0">
      <inkml:brushProperty name="width" value="0.1" units="cm"/>
      <inkml:brushProperty name="height" value="0.1" units="cm"/>
      <inkml:brushProperty name="color" value="#E71224"/>
    </inkml:brush>
  </inkml:definitions>
  <inkml:trace contextRef="#ctx0" brushRef="#br0">5036 1420 455 0 0,'-1'-1'89'0'0,"0"1"-1"0"0,0 0 0 0 0,1-1 0 0 0,-1 1 0 0 0,0 0 0 0 0,1-1 0 0 0,-1 1 0 0 0,0-1 0 0 0,1 1 0 0 0,-1-1 0 0 0,0 1 1 0 0,1-1-1 0 0,-1 0 0 0 0,1 1 0 0 0,-1-1 0 0 0,1 0 0 0 0,0 1 0 0 0,-1-1 0 0 0,1 0 0 0 0,0 1 0 0 0,-1-1 0 0 0,1 0 1 0 0,0 0-1 0 0,0 1 0 0 0,0-1 0 0 0,0 0 0 0 0,-1 0 0 0 0,1 0 0 0 0,0 1 0 0 0,0-1 0 0 0,1 0 0 0 0,-1 0 0 0 0,0 0 1 0 0,0 1-1 0 0,0-1 0 0 0,0 0 0 0 0,1 0 0 0 0,-1 1 0 0 0,0-1 0 0 0,1 0 0 0 0,-1 0 0 0 0,1 1 0 0 0,0-2 0 0 0,2-22 6858 0 0,9 43-5465 0 0,-7-12-1145 0 0,3 3-46 0 0,-7-9-254 0 0,-1-1 0 0 0,0 0 0 0 0,0 0 0 0 0,1 0 0 0 0,-1 1 0 0 0,0-1 0 0 0,1 0 0 0 0,-1 0 0 0 0,0 0 0 0 0,0 0 0 0 0,1 1-1 0 0,-1-1 1 0 0,0 0 0 0 0,1 0 0 0 0,-1 0 0 0 0,7-6 2940 0 0,-2 3-2698 0 0,0-1 1 0 0,-1 1-1 0 0,1 0 0 0 0,1 0 0 0 0,6-3 1 0 0,14-7-59 0 0,-2-3 89 0 0,-10 8-94 0 0,-1-1 0 0 0,0 0 1 0 0,0-1-1 0 0,0 0 0 0 0,-2-2 0 0 0,1 1 0 0 0,9-14 0 0 0,-10 11-17 0 0,1 1-1 0 0,1 0 1 0 0,22-18-1 0 0,-32 28-195 0 0,0 0 16 0 0,0 0-1 0 0,0 0 0 0 0,0-1 1 0 0,0 0-1 0 0,-1 1 0 0 0,0-1 1 0 0,1 0-1 0 0,-1 0 0 0 0,1-5 1 0 0,12-40 256 0 0,-10 30-218 0 0,17-98 552 0 0,-17 89-528 0 0,-1-6 163 0 0,1-59-1 0 0,-9 43-92 0 0,4 46-139 0 0,-1 1 1 0 0,0-1 0 0 0,0 1-1 0 0,0 0 1 0 0,0 0-1 0 0,0 0 1 0 0,-1-1 0 0 0,1 1-1 0 0,-1 0 1 0 0,-3-4-1 0 0,-23-26 227 0 0,23 27-174 0 0,1 3-10 0 0,0-1 0 0 0,0 1 0 0 0,1-1 0 0 0,0 0 1 0 0,-1-1-1 0 0,2 1 0 0 0,-1 0 0 0 0,0-1 0 0 0,-3-9 0 0 0,-27-101 458 0 0,7 62-148 0 0,21 42-298 0 0,1 2-43 0 0,0 0-1 0 0,1 0 1 0 0,-3-12-1 0 0,-8-18 205 0 0,12 34-165 0 0,0 0 0 0 0,0-1 0 0 0,0 1 0 0 0,0 0 0 0 0,1-1 0 0 0,0 0 0 0 0,-1-9 0 0 0,2 9-40 0 0,-1 0 0 0 0,1 0 0 0 0,-1 0 0 0 0,0 0 0 0 0,-1 0 0 0 0,1 0 0 0 0,-4-7 0 0 0,3 10 3 0 0,1 0-1 0 0,-1 0 1 0 0,1 0-1 0 0,-1 0 1 0 0,0 1-1 0 0,0-1 1 0 0,-1 1-1 0 0,1-1 1 0 0,0 1 0 0 0,-6-4-1 0 0,-31-16 180 0 0,14 8-123 0 0,-7 3-1 0 0,18 7-43 0 0,-29-14-37 0 0,30 11-3 0 0,11 6 8 0 0,0-1 0 0 0,0 1 0 0 0,0 0-1 0 0,0 0 1 0 0,0 1 0 0 0,0-1 0 0 0,0 0-1 0 0,0 0 1 0 0,0 1 0 0 0,0 0 0 0 0,0-1 0 0 0,0 1-1 0 0,-3 0 1 0 0,-5-3-7 0 0,9 3 6 0 0,0-1-1 0 0,1 1 1 0 0,-1 0-1 0 0,0 0 1 0 0,0-1-1 0 0,1 1 1 0 0,-1 0-1 0 0,0 0 0 0 0,0 0 1 0 0,0 0-1 0 0,0 0 1 0 0,1 0-1 0 0,-1 0 1 0 0,0 0-1 0 0,0 0 1 0 0,0 0-1 0 0,1 0 1 0 0,-3 1-1 0 0,-1-1-3 0 0,0 0 0 0 0,0 0 0 0 0,0 0 0 0 0,0-1 0 0 0,-7-1 0 0 0,10 2 0 0 0,1-1-4 0 0,-4 7 83 0 0,4-3-24 0 0,0-3-54 0 0,0 0-1 0 0,0 0 0 0 0,0-1 0 0 0,0 1 0 0 0,0 0 0 0 0,0 0 0 0 0,0 0 0 0 0,0 0 1 0 0,-1 0-1 0 0,1 0 0 0 0,0 0 0 0 0,0 0 0 0 0,0 0 0 0 0,0 0 0 0 0,0 0 0 0 0,0 0 1 0 0,0 0-1 0 0,0 0 0 0 0,-1 0 0 0 0,1 0 0 0 0,0 0 0 0 0,0 1 0 0 0,0-1 0 0 0,0 0 1 0 0,0 0-1 0 0,0 0 0 0 0,0 0 0 0 0,0 0 0 0 0,0 0 0 0 0,0 0 0 0 0,0 0 0 0 0,-1 0 0 0 0,1 0 1 0 0,0 0-1 0 0,0 0 0 0 0,0 0 0 0 0,0 0 0 0 0,0 1 0 0 0,0-1 0 0 0,0 0 0 0 0,0 0 1 0 0,0 0-1 0 0,0 0 0 0 0,0 0 0 0 0,0 0 0 0 0,0 0 0 0 0,0 0 0 0 0,0 0 0 0 0,0 1 1 0 0,0-1-1 0 0,0 0 0 0 0,0 0 0 0 0,0 0 0 0 0,0 0 0 0 0,0 0 0 0 0,0 0 0 0 0,0 0 1 0 0,0 0-1 0 0,0 0 0 0 0,0 1 0 0 0,0-1 0 0 0,0 0 0 0 0,0 0 0 0 0,0 0 0 0 0,1 0 0 0 0,-1 0 1 0 0,0 0-1 0 0,-1 1 42 0 0,1 1-20 0 0,0 0 20 0 0,-1-2-20 0 0,-1 0 20 0 0,3 2 97 0 0,0-2-137 0 0,-1-1 1 0 0,0 1-1 0 0,0-1 1 0 0,0 1-1 0 0,0-1 0 0 0,0 1 1 0 0,0 0-1 0 0,1-1 0 0 0,-1 1 1 0 0,0-1-1 0 0,0 1 0 0 0,0-1 1 0 0,0 1-1 0 0,-1-1 0 0 0,1 1 1 0 0,0-1-1 0 0,0 1 1 0 0,0 0-1 0 0,0-1 0 0 0,0 1 1 0 0,0-1-1 0 0,-1 1 0 0 0,1 0 1 0 0,0-1-1 0 0,0 1 0 0 0,-1-1 1 0 0,1 1-1 0 0,-1-1 1 0 0,-14-8 149 0 0,-18 2 87 0 0,17 6-198 0 0,1 1 0 0 0,-1 0 0 0 0,0 1-1 0 0,-26 6 1 0 0,-65 21 95 0 0,32-8-75 0 0,-48 20 43 0 0,66-20-24 0 0,-4 0 35 0 0,-1-3 0 0 0,0-2-1 0 0,-105 10 1 0 0,86-18-105 0 0,-211 11 128 0 0,201-16-78 0 0,-111-12 0 0 0,79 1 120 0 0,-152 8 0 0 0,189 1-133 0 0,0-3-1 0 0,-132-21 1 0 0,195 20-39 0 0,0-2 0 0 0,1 0 0 0 0,0-1 0 0 0,0-1 0 0 0,1-1 0 0 0,-1-1 0 0 0,-33-22 0 0 0,24 13 13 0 0,0 2 1 0 0,-43-17-1 0 0,69 32-21 0 0,-26-9 37 0 0,0 1 0 0 0,0 2 0 0 0,-38-5 0 0 0,29 5 15 0 0,19 5-52 0 0,0 1 0 0 0,-31 0 0 0 0,5 1 0 0 0,-15-5 24 0 0,1-2 0 0 0,-104-30 0 0 0,138 33-3 0 0,-1 1-1 0 0,-35-2 1 0 0,47 5-19 0 0,-33 0 17 0 0,-94 10 0 0 0,-5 1 7 0 0,60-4-26 0 0,25 0 0 0 0,-25 1 0 0 0,-35 2 0 0 0,15-2 0 0 0,84-3 0 0 0,0-2 0 0 0,-1-1 0 0 0,1 0 0 0 0,0-2 0 0 0,-1-1 0 0 0,-28-6 0 0 0,23 2 16 0 0,-1 1 0 0 0,-56 0 0 0 0,15 1 0 0 0,8-4-16 0 0,30 4 0 0 0,30 3 0 0 0,-1 0 0 0 0,0 0 0 0 0,0 0 0 0 0,0 1 0 0 0,1 0 0 0 0,-1 0 0 0 0,0 0 0 0 0,-5 2 0 0 0,-23 1 0 0 0,28-3 0 0 0,0 0 0 0 0,0 1 0 0 0,0-1 0 0 0,0 1 0 0 0,0 0 0 0 0,-5 2 0 0 0,8-2 0 0 0,1 0 0 0 0,-1-1 0 0 0,1 1 0 0 0,0 0 0 0 0,-1 0 0 0 0,1 1 0 0 0,0-1 0 0 0,-1 0 0 0 0,1 0 0 0 0,0 1 0 0 0,0-1 0 0 0,0 0 0 0 0,0 1 0 0 0,0-1 0 0 0,0 1 0 0 0,1-1 0 0 0,-1 1 0 0 0,0 0 0 0 0,1-1 0 0 0,-1 1 0 0 0,1 3 0 0 0,-3 38 0 0 0,0-18 0 0 0,1 0 0 0 0,1 0 0 0 0,2 31 0 0 0,14 79 0 0 0,-2-28 0 0 0,7 37 0 0 0,-7-56 0 0 0,-4-26 0 0 0,-3 1 0 0 0,-2 110 0 0 0,-30-10 0 0 0,16-120 0 0 0,3 1 0 0 0,-4 71 0 0 0,11-107 0 0 0,1 1 0 0 0,-1-1 0 0 0,1 0 0 0 0,1 0 0 0 0,-1 0 0 0 0,1 0 0 0 0,1-1 0 0 0,5 13 0 0 0,-6-15 0 0 0,1-1 0 0 0,0 1 0 0 0,0-1 0 0 0,0 1 0 0 0,1-1 0 0 0,-1 0 0 0 0,1 0 0 0 0,0-1 0 0 0,0 1 0 0 0,1-1 0 0 0,-1 0 0 0 0,1 0 0 0 0,8 4 0 0 0,41 14 0 0 0,2-2 0 0 0,0-2 0 0 0,78 12 0 0 0,-11-11 0 0 0,-33-6 0 0 0,-23-5 0 0 0,1-3 0 0 0,117-7 0 0 0,-91-1 0 0 0,82 15 0 0 0,-105-5 0 0 0,51 8 0 0 0,-63-6 0 0 0,96 1 0 0 0,-76-11 0 0 0,237 4 0 0 0,-40 15 0 0 0,29-15-125 0 0,-98 14-2160 0 0,-149-10 86 0 0,19 2-7240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9:10.846"/>
    </inkml:context>
    <inkml:brush xml:id="br0">
      <inkml:brushProperty name="width" value="0.1" units="cm"/>
      <inkml:brushProperty name="height" value="0.1" units="cm"/>
      <inkml:brushProperty name="color" value="#E71224"/>
    </inkml:brush>
  </inkml:definitions>
  <inkml:trace contextRef="#ctx0" brushRef="#br0">4513 8 4831 0 0,'-12'-7'3716'0'0,"12"7"-3668"0"0,-5 10-166 0 0,1-4 152 0 0,0-1 0 0 0,0 0 0 0 0,0 0 0 0 0,-1-1 0 0 0,0 0 0 0 0,1 1 0 0 0,-2-1 0 0 0,1-1 0 0 0,-7 5 0 0 0,-3 0 395 0 0,0-1-1 0 0,-21 7 1 0 0,21-10-15 0 0,-1 0 0 0 0,0-1-1 0 0,0-1 1 0 0,-25 0 0 0 0,2 0 69 0 0,-160 8 836 0 0,133-4-1544 0 0,-83 21-1 0 0,97-16-3042 0 0,-3 2-1140 0 0</inkml:trace>
  <inkml:trace contextRef="#ctx0" brushRef="#br0" timeOffset="1">3509 179 2759 0 0,'-2'-3'169'0'0,"0"1"0"0"0,-1 0-1 0 0,1 0 1 0 0,-1 0-1 0 0,0 0 1 0 0,0 0-1 0 0,0 0 1 0 0,0 1-1 0 0,0 0 1 0 0,0-1-1 0 0,0 1 1 0 0,0 0 0 0 0,0 0-1 0 0,-1 1 1 0 0,1-1-1 0 0,0 1 1 0 0,-1 0-1 0 0,1 0 1 0 0,0 0-1 0 0,0 0 1 0 0,-6 1-1 0 0,-31 2 121 0 0,20 0-240 0 0,1-2 0 0 0,0 0 0 0 0,-28-3-1 0 0,7-5 1541 0 0,-65-21 0 0 0,65 17-346 0 0,-69-13 0 0 0,-34 12-382 0 0,-13-1-259 0 0,107 6-397 0 0,-1 3 1 0 0,0 2-1 0 0,0 2 0 0 0,0 3 1 0 0,0 1-1 0 0,-79 18 0 0 0,83-11-529 0 0,-179 45 999 0 0,77-12-5356 0 0,92-25-129 0 0</inkml:trace>
  <inkml:trace contextRef="#ctx0" brushRef="#br0" timeOffset="2">1035 253 5671 0 0,'-3'-2'119'0'0,"1"-1"0"0"0,-1 1-1 0 0,0 1 1 0 0,0-1-1 0 0,0 0 1 0 0,0 1 0 0 0,-1-1-1 0 0,1 1 1 0 0,0 0 0 0 0,-1 0-1 0 0,-5-1 1 0 0,-42-1 1282 0 0,36 2-1306 0 0,-25-1 382 0 0,-188-15 1280 0 0,159 8-1005 0 0,-135-2 0 0 0,169 13-760 0 0,1 1 0 0 0,-1 1 0 0 0,1 2 0 0 0,0 2 0 0 0,-63 22 0 0 0,40-7-299 0 0,-2 3-20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9:12.197"/>
    </inkml:context>
    <inkml:brush xml:id="br0">
      <inkml:brushProperty name="width" value="0.1" units="cm"/>
      <inkml:brushProperty name="height" value="0.1" units="cm"/>
      <inkml:brushProperty name="color" value="#E71224"/>
    </inkml:brush>
  </inkml:definitions>
  <inkml:trace contextRef="#ctx0" brushRef="#br0">2331 43 1375 0 0,'1'0'36'0'0,"-1"0"-1"0"0,0 0 1 0 0,0 0-1 0 0,1 0 1 0 0,-1 0-1 0 0,0 0 1 0 0,0 0-1 0 0,1 0 0 0 0,-1 0 1 0 0,0 0-1 0 0,0 0 1 0 0,1 0-1 0 0,-1 0 1 0 0,0 0-1 0 0,0 1 1 0 0,0-1-1 0 0,1 0 1 0 0,-1 0-1 0 0,0 0 0 0 0,0 0 1 0 0,0 0-1 0 0,0 1 1 0 0,1-1-1 0 0,-1 0 1 0 0,0 0-1 0 0,0 0 1 0 0,0 1-1 0 0,0-1 0 0 0,0 0 1 0 0,0 0-1 0 0,0 1 1 0 0,1-1-1 0 0,-1 0 1 0 0,0 0-1 0 0,0 0 1 0 0,0 1-1 0 0,0-1 0 0 0,0 0 1 0 0,0 0-1 0 0,0 1 1 0 0,0-1-1 0 0,0 0 1 0 0,0 0-1 0 0,0 1 1 0 0,-1-1-1 0 0,1 0 0 0 0,0 0 1 0 0,0 1-1 0 0,-4 7 1068 0 0,2-6-970 0 0,-1-1 0 0 0,0 0-1 0 0,1 0 1 0 0,-1 0-1 0 0,0 0 1 0 0,1 0 0 0 0,-1 0-1 0 0,0-1 1 0 0,0 0-1 0 0,1 1 1 0 0,-1-1-1 0 0,0 0 1 0 0,0 0 0 0 0,0-1-1 0 0,0 1 1 0 0,1 0-1 0 0,-5-2 1 0 0,-6-2 537 0 0,1-1 1 0 0,-20-9-1 0 0,-8-3 736 0 0,24 12-1100 0 0,-1 2 0 0 0,0 0-1 0 0,0 1 1 0 0,-17 0 0 0 0,-72 5 325 0 0,25 0-380 0 0,-323-14 1445 0 0,272 6-1096 0 0,65 4-339 0 0,0 4 1 0 0,-82 14-1 0 0,-133 37-76 0 0,135-24-139 0 0,-280 76-396 0 0,283-67-3800 0 0,68-19-676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9:15.102"/>
    </inkml:context>
    <inkml:brush xml:id="br0">
      <inkml:brushProperty name="width" value="0.1" units="cm"/>
      <inkml:brushProperty name="height" value="0.1" units="cm"/>
      <inkml:brushProperty name="color" value="#E71224"/>
    </inkml:brush>
  </inkml:definitions>
  <inkml:trace contextRef="#ctx0" brushRef="#br0">4181 54 4143 0 0,'0'0'47'0'0,"0"-1"0"0"0,0 0-1 0 0,1 0 1 0 0,-1 1 0 0 0,0-1-1 0 0,0 0 1 0 0,0 0-1 0 0,0 1 1 0 0,-1-1 0 0 0,1 0-1 0 0,0 0 1 0 0,0 1-1 0 0,0-1 1 0 0,-1 0 0 0 0,1 0-1 0 0,0 1 1 0 0,-1-1 0 0 0,1 0-1 0 0,0 1 1 0 0,-1-1-1 0 0,1 1 1 0 0,-1-1 0 0 0,1 0-1 0 0,-1 1 1 0 0,0-1 0 0 0,1 1-1 0 0,-1 0 1 0 0,1-1-1 0 0,-1 1 1 0 0,0-1 0 0 0,1 1-1 0 0,-1 0 1 0 0,0-1-1 0 0,1 1 1 0 0,-1 0 0 0 0,0 0-1 0 0,0 0 1 0 0,1-1 0 0 0,-1 1-1 0 0,0 0 1 0 0,0 0-1 0 0,1 0 1 0 0,-1 0 0 0 0,0 0-1 0 0,0 1 1 0 0,-1-1 0 0 0,-16-3 649 0 0,8-1-491 0 0,1-1 0 0 0,0 1-1 0 0,-1 1 1 0 0,0 0-1 0 0,0 0 1 0 0,0 1-1 0 0,0 1 1 0 0,0-1 0 0 0,-1 1-1 0 0,1 1 1 0 0,0 0-1 0 0,0 1 1 0 0,-17 2-1 0 0,-45 12 312 0 0,0-3-1 0 0,-89 2 1 0 0,28-16 303 0 0,-137-19 0 0 0,147 7 53 0 0,-191 5-1 0 0,134 17-2056 0 0,119-5-134 0 0</inkml:trace>
  <inkml:trace contextRef="#ctx0" brushRef="#br0" timeOffset="1">2183 168 2759 0 0,'0'-1'46'0'0,"0"0"-1"0"0,0 0 0 0 0,-1 1 0 0 0,1-1 0 0 0,0 0 0 0 0,-1 1 0 0 0,1-1 0 0 0,0 1 0 0 0,-1-1 0 0 0,1 1 0 0 0,-1-1 0 0 0,1 0 0 0 0,-1 1 0 0 0,0 0 0 0 0,1-1 0 0 0,-1 1 1 0 0,1-1-1 0 0,-1 1 0 0 0,0 0 0 0 0,1-1 0 0 0,-1 1 0 0 0,0 0 0 0 0,0 0 0 0 0,1-1 0 0 0,-1 1 0 0 0,0 0 0 0 0,1 0 0 0 0,-1 0 0 0 0,0 0 0 0 0,0 0 0 0 0,0 0 0 0 0,-25 7 1987 0 0,16-3-2108 0 0,-10 1 221 0 0,4-1-119 0 0,-28 3-1 0 0,38-6 32 0 0,-1-1 0 0 0,1 0-1 0 0,0 0 1 0 0,-1-1 0 0 0,1 0-1 0 0,0 0 1 0 0,0 0 0 0 0,-6-3-1 0 0,-76-35 1789 0 0,18 7-106 0 0,34 19-1142 0 0,-2 2-1 0 0,1 1 0 0 0,-43-6 1 0 0,-119-6 375 0 0,141 17-618 0 0,-536-8 1245 0 0,0 57-2627 0 0,498-34-2571 0 0,-1 2-1189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9:16.517"/>
    </inkml:context>
    <inkml:brush xml:id="br0">
      <inkml:brushProperty name="width" value="0.1" units="cm"/>
      <inkml:brushProperty name="height" value="0.1" units="cm"/>
      <inkml:brushProperty name="color" value="#E71224"/>
    </inkml:brush>
  </inkml:definitions>
  <inkml:trace contextRef="#ctx0" brushRef="#br0">3812 53 455 0 0,'1'-24'-96'0'0,"0"0"6660"0"0,-24 20-5456 0 0,-29 8-221 0 0,-1-1 0 0 0,-65-6 0 0 0,-54 1 904 0 0,-530 76-1961 0 0,646-65-4264 0 0</inkml:trace>
  <inkml:trace contextRef="#ctx0" brushRef="#br0" timeOffset="1">1887 285 2959 0 0,'-94'13'542'0'0,"48"-6"-201"0"0,-48 2 0 0 0,36-9 254 0 0,-79-10-1 0 0,-56-20 1940 0 0,87 13-914 0 0,-56-11 91 0 0,-80-12-98 0 0,190 35-1351 0 0,-1 2 0 0 0,-87 5 1 0 0,-150 37-259 0 0,204-26-608 0 0,19-1-2567 0 0,1 5-1064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9:52.441"/>
    </inkml:context>
    <inkml:brush xml:id="br0">
      <inkml:brushProperty name="width" value="0.1" units="cm"/>
      <inkml:brushProperty name="height" value="0.1" units="cm"/>
      <inkml:brushProperty name="color" value="#E71224"/>
    </inkml:brush>
  </inkml:definitions>
  <inkml:trace contextRef="#ctx0" brushRef="#br0">2701 188 919 0 0,'-4'-7'64'0'0,"3"4"117"0"0,0 0 1 0 0,-1 0-1 0 0,1 0 0 0 0,-1 1 0 0 0,0-1 0 0 0,0 0 0 0 0,0 1 0 0 0,0-1 0 0 0,0 1 0 0 0,0 0 0 0 0,-1-1 0 0 0,1 1 1 0 0,-1 0-1 0 0,0 1 0 0 0,-2-3 0 0 0,-36-29 3333 0 0,28 22-2442 0 0,-6-5-7 0 0,19 16-995 0 0,-1-1 0 0 0,0 1 1 0 0,0-1-1 0 0,0 1 0 0 0,0-1 0 0 0,0 1 0 0 0,0 0 1 0 0,0-1-1 0 0,1 1 0 0 0,-1 0 0 0 0,0 0 0 0 0,0 0 0 0 0,0 0 1 0 0,0 0-1 0 0,0 0 0 0 0,0 0 0 0 0,0 0 0 0 0,0 0 1 0 0,0 0-1 0 0,-1 1 0 0 0,-25 12 714 0 0,21-10-601 0 0,0 0-1 0 0,-1-1 1 0 0,1 1-1 0 0,0-1 1 0 0,-1-1 0 0 0,1 0-1 0 0,-1 1 1 0 0,1-2-1 0 0,-1 1 1 0 0,-11-1 0 0 0,-2-2 320 0 0,1 0 1 0 0,-27-6 0 0 0,-83-18 540 0 0,106 20-852 0 0,-50-11 67 0 0,32 10 5 0 0,-1 2 0 0 0,-81 1 0 0 0,87 6-233 0 0,3-1 29 0 0,-1 1-1 0 0,-39 9 1 0 0,47-6-14 0 0,0-2 0 0 0,-38 1-1 0 0,33-3 11 0 0,-40 7-1 0 0,71-8-55 0 0,-281 42 280 0 0,195-35 55 0 0,1-3 0 0 0,-1-5 0 0 0,0-3 0 0 0,-111-20 0 0 0,149 13-15 0 0,-51-20 1 0 0,-12-3 115 0 0,90 29-483 0 0,0 1 0 0 0,0 1 0 0 0,0 1-1 0 0,-1 1 1 0 0,1 1 0 0 0,0 1 0 0 0,0 0-1 0 0,-1 2 1 0 0,1 0 0 0 0,1 2 0 0 0,-1 0 0 0 0,1 1-1 0 0,-1 1 1 0 0,2 1 0 0 0,-1 1 0 0 0,-24 15 0 0 0,-2 7-1673 0 0,-2 3-5006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9:53.506"/>
    </inkml:context>
    <inkml:brush xml:id="br0">
      <inkml:brushProperty name="width" value="0.1" units="cm"/>
      <inkml:brushProperty name="height" value="0.1" units="cm"/>
      <inkml:brushProperty name="color" value="#E71224"/>
    </inkml:brush>
  </inkml:definitions>
  <inkml:trace contextRef="#ctx0" brushRef="#br0">2108 27 3767 0 0,'-2'1'83'0'0,"1"0"-1"0"0,-1 1 0 0 0,1-1 0 0 0,-1 0 0 0 0,0 0 0 0 0,1 0 0 0 0,-1 0 0 0 0,0 0 1 0 0,0 0-1 0 0,0-1 0 0 0,1 1 0 0 0,-1 0 0 0 0,0-1 0 0 0,0 0 0 0 0,0 1 1 0 0,0-1-1 0 0,0 0 0 0 0,0 0 0 0 0,0 0 0 0 0,0 0 0 0 0,0-1 0 0 0,0 1 0 0 0,0 0 1 0 0,0-1-1 0 0,0 1 0 0 0,0-1 0 0 0,0 0 0 0 0,1 0 0 0 0,-4-1 0 0 0,-17-10 1358 0 0,18 9-1232 0 0,1 0-1 0 0,-1 1 1 0 0,0 0-1 0 0,0 0 1 0 0,0 0-1 0 0,0 0 1 0 0,-1 1-1 0 0,1 0 1 0 0,0 0-1 0 0,0 0 1 0 0,-1 0-1 0 0,1 1 1 0 0,-1-1-1 0 0,1 1 1 0 0,-7 1-1 0 0,-89 24 780 0 0,83-23-779 0 0,0-1 1 0 0,-1-1-1 0 0,1-1 1 0 0,0 0-1 0 0,-20-4 1 0 0,15 2 141 0 0,0 1 0 0 0,-27 0 0 0 0,-198 36 853 0 0,8-1-271 0 0,22-38 399 0 0,151 0-950 0 0,-108-18 391 0 0,114 13-461 0 0,-82-4-1 0 0,-79 21 173 0 0,111 9-1532 0 0,3 12-4233 0 0,52-9-606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9:54.772"/>
    </inkml:context>
    <inkml:brush xml:id="br0">
      <inkml:brushProperty name="width" value="0.1" units="cm"/>
      <inkml:brushProperty name="height" value="0.1" units="cm"/>
      <inkml:brushProperty name="color" value="#E71224"/>
    </inkml:brush>
  </inkml:definitions>
  <inkml:trace contextRef="#ctx0" brushRef="#br0">2712 128 4287 0 0,'-1'-1'35'0'0,"0"1"-1"0"0,0-1 1 0 0,0 0-1 0 0,0 0 1 0 0,0 1-1 0 0,0-1 0 0 0,0 0 1 0 0,0 1-1 0 0,0-1 1 0 0,0 1-1 0 0,0-1 1 0 0,0 1-1 0 0,0 0 1 0 0,0-1-1 0 0,-1 1 0 0 0,1 0 1 0 0,0 0-1 0 0,0 0 1 0 0,0 0-1 0 0,0 0 1 0 0,-1 0-1 0 0,1 0 0 0 0,0 0 1 0 0,-2 1-1 0 0,-17-2 273 0 0,10-2-93 0 0,0 0 0 0 0,1-1-1 0 0,-1 0 1 0 0,1 0-1 0 0,0-1 1 0 0,0 0 0 0 0,1-1-1 0 0,-1 0 1 0 0,-9-9-1 0 0,15 13-181 0 0,-3-3 255 0 0,-1 1 0 0 0,0 0 0 0 0,0 0-1 0 0,-1 0 1 0 0,1 1 0 0 0,-1 0 0 0 0,0 1 0 0 0,-10-3-1 0 0,-8 1 274 0 0,-33-2-1 0 0,9 1-43 0 0,-44-4 820 0 0,-139 5 0 0 0,-94 25-48 0 0,-63 27-435 0 0,204-22-639 0 0,109-20-145 0 0,-1-3 1 0 0,-149-13-1 0 0,136 5-78 0 0,0 4 0 0 0,-150 17 0 0 0,-14 14-2644 0 0,197-21-2606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4:13.390"/>
    </inkml:context>
    <inkml:brush xml:id="br0">
      <inkml:brushProperty name="width" value="0.1" units="cm"/>
      <inkml:brushProperty name="height" value="0.1" units="cm"/>
      <inkml:brushProperty name="color" value="#E71224"/>
    </inkml:brush>
  </inkml:definitions>
  <inkml:trace contextRef="#ctx0" brushRef="#br0">1 35 455 0 0,'5'2'122'0'0,"1"0"0"0"0,-1 0 0 0 0,0 1 0 0 0,0-1 0 0 0,-1 1 0 0 0,1 1 0 0 0,0-1 0 0 0,-1 0 0 0 0,6 6 0 0 0,1 1-96 0 0,-10-9 174 0 0,1 0 1 0 0,-1 0 0 0 0,1 0-1 0 0,-1 0 1 0 0,1 1 0 0 0,-1-1-1 0 0,0 1 1 0 0,0-1 0 0 0,1 3-1 0 0,1-3-46 0 0,0 0-1 0 0,0 0 0 0 0,0-1 0 0 0,0 1 0 0 0,0-1 0 0 0,0 1 0 0 0,0-1 0 0 0,6 0 0 0 0,3 0 52 0 0,5 2 172 0 0,0-2 0 0 0,0 0 0 0 0,0-1 0 0 0,22-4 0 0 0,-14 1 107 0 0,25 1-1 0 0,46 8-101 0 0,-55-2-296 0 0,47-2-1 0 0,-9-13 412 0 0,-57 8-228 0 0,0 0 0 0 0,30 0 0 0 0,-27 4-125 0 0,8 0-1 0 0,36 4 0 0 0,31 7-5 0 0,48 15-74 0 0,-122-21-40 0 0,0-2-1 0 0,48 2 0 0 0,-44-4 6 0 0,51 8 0 0 0,-55-5-29 0 0,0-1 0 0 0,0-1 0 0 0,-1-1 0 0 0,28-2 0 0 0,125 2 309 0 0,-18 2-42 0 0,219-33 43 0 0,-312 26-276 0 0,0 3 1 0 0,-1 3 0 0 0,69 11-1 0 0,12-7-34 0 0,130-3 48 0 0,-139-6-32 0 0,42 5-4 0 0,309-11 40 0 0,-382-2 116 0 0,202-45 0 0 0,-75 6 134 0 0,-199 45-364 0 0,-1 2 0 0 0,1 1 0 0 0,-1 2 0 0 0,67 8 0 0 0,-45 0-1202 0 0,-30-5 16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8:58.243"/>
    </inkml:context>
    <inkml:brush xml:id="br0">
      <inkml:brushProperty name="width" value="0.1" units="cm"/>
      <inkml:brushProperty name="height" value="0.1" units="cm"/>
      <inkml:brushProperty name="color" value="#E71224"/>
    </inkml:brush>
  </inkml:definitions>
  <inkml:trace contextRef="#ctx0" brushRef="#br0">1067 136 1839 0 0,'4'-17'6650'0'0,"-4"15"-6387"0"0,0-1 1 0 0,-1 1 0 0 0,1 0-1 0 0,-1 0 1 0 0,1-1-1 0 0,-1 1 1 0 0,0 0 0 0 0,-2-3-1 0 0,3 4-208 0 0,-1 0-1 0 0,1 0 0 0 0,-1 1 1 0 0,1-1-1 0 0,-1 0 0 0 0,0 0 1 0 0,0 1-1 0 0,1-1 1 0 0,-1 0-1 0 0,0 1 0 0 0,0-1 1 0 0,0 1-1 0 0,0-1 0 0 0,0 1 1 0 0,0-1-1 0 0,0 1 0 0 0,0 0 1 0 0,0-1-1 0 0,0 1 1 0 0,0 0-1 0 0,0 0 0 0 0,0 0 1 0 0,0 0-1 0 0,0 0 0 0 0,0 0 1 0 0,0 0-1 0 0,0 0 1 0 0,0 0-1 0 0,0 0 0 0 0,0 0 1 0 0,0 1-1 0 0,-1 0 0 0 0,-103 28 935 0 0,90-26-910 0 0,0-1-1 0 0,0 0 0 0 0,0-2 0 0 0,-1 0 1 0 0,-17-2-1 0 0,-38-9 1221 0 0,-115-35 0 0 0,3-1 283 0 0,150 41-1404 0 0,-1 2-1 0 0,1 0 1 0 0,-55 3 0 0 0,72 2-340 0 0,0 1 1 0 0,1 1 0 0 0,-1 1-1 0 0,1 0 1 0 0,0 1 0 0 0,0 0-1 0 0,-28 15 1 0 0,3 2-626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8:59.243"/>
    </inkml:context>
    <inkml:brush xml:id="br0">
      <inkml:brushProperty name="width" value="0.1" units="cm"/>
      <inkml:brushProperty name="height" value="0.1" units="cm"/>
      <inkml:brushProperty name="color" value="#E71224"/>
    </inkml:brush>
  </inkml:definitions>
  <inkml:trace contextRef="#ctx0" brushRef="#br0">1982 1 1839 0 0,'-1'1'323'0'0,"-1"1"0"0"0,1-1 0 0 0,0 0 0 0 0,-1 0 0 0 0,1 0 0 0 0,-1 1 0 0 0,1-1 0 0 0,-1-1 0 0 0,0 1 0 0 0,1 0 0 0 0,-1 0 0 0 0,0-1 0 0 0,0 1-1 0 0,-2 0 1 0 0,-6 2-116 0 0,-13 4 101 0 0,-1-1 0 0 0,0-2 1 0 0,0 0-1 0 0,-33 1 0 0 0,38-5-170 0 0,-125-3 1343 0 0,-75 6 490 0 0,41 16-1397 0 0,-12 1-160 0 0,152-17-141 0 0,0-2 0 0 0,0-2 1 0 0,1-1-1 0 0,-41-8 0 0 0,19-2 177 0 0,0 3 0 0 0,-1 3 0 0 0,0 2 0 0 0,0 2 0 0 0,0 3 0 0 0,0 3 0 0 0,-77 15 0 0 0,-71 13-2467 0 0,157-23-3750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9:00.284"/>
    </inkml:context>
    <inkml:brush xml:id="br0">
      <inkml:brushProperty name="width" value="0.1" units="cm"/>
      <inkml:brushProperty name="height" value="0.1" units="cm"/>
      <inkml:brushProperty name="color" value="#E71224"/>
    </inkml:brush>
  </inkml:definitions>
  <inkml:trace contextRef="#ctx0" brushRef="#br0">779 216 2759 0 0,'-17'-26'3724'0'0,"8"10"-3106"0"0,-1 1-1 0 0,-1-1 0 0 0,0 2 1 0 0,-1 0-1 0 0,-1 0 0 0 0,0 1 1 0 0,-17-13-1 0 0,17 18-338 0 0,0 0-1 0 0,0 1 1 0 0,-1 1-1 0 0,1 0 1 0 0,-2 0-1 0 0,1 2 1 0 0,-1 0-1 0 0,-18-3 1 0 0,12 4-4 0 0,-1 1 1 0 0,1 1 0 0 0,-1 2-1 0 0,1 0 1 0 0,-24 4 0 0 0,6 2-532 0 0,-75 25 1 0 0,-28 23-3732 0 0,79-29-779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9:01.846"/>
    </inkml:context>
    <inkml:brush xml:id="br0">
      <inkml:brushProperty name="width" value="0.1" units="cm"/>
      <inkml:brushProperty name="height" value="0.1" units="cm"/>
      <inkml:brushProperty name="color" value="#E71224"/>
    </inkml:brush>
  </inkml:definitions>
  <inkml:trace contextRef="#ctx0" brushRef="#br0">1881 30 919 0 0,'7'-20'996'0'0,"-7"20"-950"0"0,1-1 0 0 0,-1 1 0 0 0,0 0 0 0 0,0 0 0 0 0,0-1 0 0 0,0 1 0 0 0,0 0 0 0 0,0 0 0 0 0,0-1 0 0 0,0 1 0 0 0,0 0 0 0 0,0-1 0 0 0,0 1 0 0 0,0 0 0 0 0,0 0 0 0 0,0-1 0 0 0,0 1 0 0 0,0 0 0 0 0,0 0 0 0 0,-1-1 0 0 0,1 1 0 0 0,0 0 0 0 0,0 0 0 0 0,0-1 0 0 0,0 1 0 0 0,0 0 0 0 0,-1 0 0 0 0,1 0 0 0 0,0-1-1 0 0,0 1 1 0 0,0 0 0 0 0,-1 0 0 0 0,1 0 0 0 0,0-1 0 0 0,0 1 0 0 0,-1 0 0 0 0,1 0 0 0 0,0 0 0 0 0,0 0 0 0 0,-1 0 0 0 0,1 0 0 0 0,0 0 0 0 0,0 0 0 0 0,-1 0 0 0 0,1 0 0 0 0,0 0 0 0 0,0 0 0 0 0,-1 0 0 0 0,1 0 0 0 0,0 0 0 0 0,-1 0 0 0 0,1 0 0 0 0,0 0 0 0 0,0 0 0 0 0,-1 0 0 0 0,1 0 0 0 0,0 0 0 0 0,0 0 0 0 0,-1 1 0 0 0,1-1 0 0 0,0 0 0 0 0,0 0 0 0 0,0 0 0 0 0,-1 0 0 0 0,1 1 0 0 0,0-1 0 0 0,0 0 0 0 0,0 0 0 0 0,-1 1 0 0 0,-12 5 48 0 0,0 0 1 0 0,0 0-1 0 0,-1-1 0 0 0,0-1 0 0 0,0-1 1 0 0,0 0-1 0 0,-25 2 0 0 0,-106-3 2102 0 0,49-3-502 0 0,4 3-546 0 0,-68 3 83 0 0,115-1-1036 0 0,-154 9 372 0 0,157-13-363 0 0,-1-1 0 0 0,-70-13 0 0 0,79 8-55 0 0,-161-26 558 0 0,153 27-607 0 0,0 2 0 0 0,-71 5 0 0 0,-147 34-414 0 0,207-28 48 0 0,-15 3-74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9:03.181"/>
    </inkml:context>
    <inkml:brush xml:id="br0">
      <inkml:brushProperty name="width" value="0.1" units="cm"/>
      <inkml:brushProperty name="height" value="0.1" units="cm"/>
      <inkml:brushProperty name="color" value="#E71224"/>
    </inkml:brush>
  </inkml:definitions>
  <inkml:trace contextRef="#ctx0" brushRef="#br0">2458 64 919 0 0,'-18'-6'1486'0'0,"1"-1"-1"0"0,-33-17 0 0 0,41 19-1128 0 0,0 1-1 0 0,-1 1 0 0 0,1-1 1 0 0,-1 2-1 0 0,0-1 1 0 0,1 1-1 0 0,-1 1 0 0 0,0 0 1 0 0,0 0-1 0 0,-11 1 0 0 0,-14 4 608 0 0,-48 12-1 0 0,46-9-365 0 0,-69 3 0 0 0,49-7-255 0 0,-106 8 763 0 0,-70 6-14 0 0,141-6-993 0 0,-128 19 148 0 0,163-20-645 0 0,-102 34 0 0 0,104-25-437 0 0,-6 5-48 0 0</inkml:trace>
  <inkml:trace contextRef="#ctx0" brushRef="#br0" timeOffset="1">1 207 3223 0 0,'7'-2'288'0'0,"0"-2"-288"0"0,1 2 0 0 0,-3-2 0 0 0,-1 3 160 0 0,-2 2-16 0 0,2-1-8 0 0,-1-1 0 0 0,5 1-216 0 0,1-2-48 0 0,-2 0 0 0 0,1-4-560 0 0,-4 1-112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9:03.946"/>
    </inkml:context>
    <inkml:brush xml:id="br0">
      <inkml:brushProperty name="width" value="0.1" units="cm"/>
      <inkml:brushProperty name="height" value="0.1" units="cm"/>
      <inkml:brushProperty name="color" value="#E71224"/>
    </inkml:brush>
  </inkml:definitions>
  <inkml:trace contextRef="#ctx0" brushRef="#br0">1255 110 3679 0 0,'-1'-1'123'0'0,"1"0"-105"0"0,0 1-1 0 0,-1-1 0 0 0,1 1 1 0 0,0 0-1 0 0,0-1 0 0 0,0 1 1 0 0,0-1-1 0 0,0 1 0 0 0,0 0 1 0 0,0-1-1 0 0,0 1 0 0 0,0-1 1 0 0,0 1-1 0 0,0-1 0 0 0,0 1 1 0 0,2-11 4574 0 0,0-2-3551 0 0,-2 13-1030 0 0,0-1 0 0 0,0 1 0 0 0,0-1 0 0 0,-1 1 0 0 0,1-1 0 0 0,0 0 0 0 0,0 1 0 0 0,0-1 0 0 0,0 1 0 0 0,0-1 0 0 0,-1 1 0 0 0,1-1 0 0 0,0 1 0 0 0,-1 0-1 0 0,1-1 1 0 0,0 1 0 0 0,-1-1 0 0 0,1 1 0 0 0,0 0 0 0 0,-1-1 0 0 0,1 1 0 0 0,-1 0 0 0 0,1-1 0 0 0,0 1 0 0 0,-1 0 0 0 0,1-1 0 0 0,-1 1 0 0 0,1 0 0 0 0,-1 0 0 0 0,1 0 0 0 0,-1 0 0 0 0,1-1 0 0 0,-2 1 0 0 0,-22 0-44 0 0,4 1 54 0 0,-60-15 1046 0 0,-144-21 1587 0 0,-3 19-1044 0 0,156 16-1241 0 0,0 3 1 0 0,-116 21 0 0 0,124-10-662 0 0,-86 15 686 0 0,122-26-2868 0 0,-45-1 1 0 0,43-3-2541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9:05.458"/>
    </inkml:context>
    <inkml:brush xml:id="br0">
      <inkml:brushProperty name="width" value="0.1" units="cm"/>
      <inkml:brushProperty name="height" value="0.1" units="cm"/>
      <inkml:brushProperty name="color" value="#E71224"/>
    </inkml:brush>
  </inkml:definitions>
  <inkml:trace contextRef="#ctx0" brushRef="#br0">3374 42 2303 0 0,'3'-3'180'0'0,"-1"0"-1"0"0,1 1 0 0 0,-1-1 0 0 0,0 0 1 0 0,0-1-1 0 0,3-4 0 0 0,-5 7 13 0 0,0 1-1 0 0,1-1 1 0 0,-1 1 0 0 0,0-1 0 0 0,0 1-1 0 0,1-1 1 0 0,-1 1 0 0 0,0-1-1 0 0,0 0 1 0 0,0 1 0 0 0,0-1-1 0 0,1 1 1 0 0,-1-1 0 0 0,0 0-1 0 0,0 1 1 0 0,0-1 0 0 0,-1 0-1 0 0,1 1 1 0 0,0-1 0 0 0,0 0 0 0 0,0 1-125 0 0,-1-1 0 0 0,1 1 0 0 0,0 0 0 0 0,-1 0 0 0 0,1 0 0 0 0,-1-1 0 0 0,1 1 1 0 0,0 0-1 0 0,-1 0 0 0 0,1 0 0 0 0,0 0 0 0 0,-1 0 0 0 0,1 0 0 0 0,-1 0 1 0 0,1 0-1 0 0,-1 0 0 0 0,1 0 0 0 0,0 0 0 0 0,-1 0 0 0 0,1 0 0 0 0,-1 0 1 0 0,1 0-1 0 0,-1 0 0 0 0,-33 14-292 0 0,18-8 542 0 0,-68 10 757 0 0,-26 6-44 0 0,31-6-239 0 0,-115 10-1 0 0,193-26-788 0 0,-55 4 604 0 0,-79-3 1 0 0,-56-16 469 0 0,93 6-546 0 0,-139 4-1 0 0,216 7-762 0 0,-177 11 789 0 0,67 4-5572 0 0,84-10 18 0 0</inkml:trace>
  <inkml:trace contextRef="#ctx0" brushRef="#br0" timeOffset="1">997 168 455 0 0,'-3'-3'506'0'0,"0"1"-1"0"0,0-1 0 0 0,-1 1 1 0 0,1-1-1 0 0,0 1 0 0 0,-1 0 1 0 0,0 1-1 0 0,1-1 0 0 0,-1 1 1 0 0,0-1-1 0 0,0 1 0 0 0,0 0 1 0 0,-6 0-1 0 0,-74-11 1287 0 0,-12-2-363 0 0,-120-28 1387 0 0,164 31-2343 0 0,-1 2 0 0 0,-95-3 1 0 0,111 12-834 0 0,-1 2 0 0 0,1 1 0 0 0,0 2 0 0 0,-67 18 0 0 0,66-12-4412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9:06.466"/>
    </inkml:context>
    <inkml:brush xml:id="br0">
      <inkml:brushProperty name="width" value="0.1" units="cm"/>
      <inkml:brushProperty name="height" value="0.1" units="cm"/>
      <inkml:brushProperty name="color" value="#E71224"/>
    </inkml:brush>
  </inkml:definitions>
  <inkml:trace contextRef="#ctx0" brushRef="#br0">1571 135 5063 0 0,'4'-46'1676'0'0,"-4"45"-1545"0"0,0-1-1 0 0,0 1 1 0 0,0-1-1 0 0,0 1 1 0 0,-1 0-1 0 0,1-1 1 0 0,0 1-1 0 0,-1 0 1 0 0,1-1-1 0 0,-1 1 1 0 0,1 0-1 0 0,-1 0 0 0 0,0 0 1 0 0,0-1-1 0 0,1 1 1 0 0,-1 0-1 0 0,0 0 1 0 0,0 0-1 0 0,0 0 1 0 0,0 0-1 0 0,0 0 1 0 0,0 1-1 0 0,0-1 1 0 0,-1 0-1 0 0,1 0 1 0 0,0 1-1 0 0,0-1 0 0 0,-1 1 1 0 0,0-1-1 0 0,-5-1 202 0 0,0 1-1 0 0,0 0 0 0 0,1 0 0 0 0,-14 0 0 0 0,1 0-517 0 0,-230-18-364 0 0,9 1 3166 0 0,181 11-2166 0 0,0 3 1 0 0,0 2 0 0 0,0 3-1 0 0,-101 15 1 0 0,65 5-381 0 0,-120 44-1 0 0,138-40-245 0 0,31-9-900 0 0,0 3 1 0 0,-44 24-1 0 0,58-26-255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1:25.245"/>
    </inkml:context>
    <inkml:brush xml:id="br0">
      <inkml:brushProperty name="width" value="0.1" units="cm"/>
      <inkml:brushProperty name="height" value="0.1" units="cm"/>
      <inkml:brushProperty name="color" value="#E71224"/>
    </inkml:brush>
  </inkml:definitions>
  <inkml:trace contextRef="#ctx0" brushRef="#br0">2286 1505 2879 0 0,'-1'0'111'0'0,"-1"0"0"0"0,1 0 0 0 0,0 0-1 0 0,0 0 1 0 0,-1-1 0 0 0,1 1-1 0 0,0 0 1 0 0,0 0 0 0 0,0-1-1 0 0,-1 1 1 0 0,1-1 0 0 0,0 1 0 0 0,0-1-1 0 0,0 0 1 0 0,0 1 0 0 0,0-1-1 0 0,0 0 1 0 0,0 0 0 0 0,0 1-1 0 0,0-1 1 0 0,0 0 0 0 0,0 0-1 0 0,1 0 1 0 0,-1 0 0 0 0,0 0 0 0 0,1 0-1 0 0,-1-1 1 0 0,0 1 0 0 0,1 0-1 0 0,0 0 1 0 0,-1 0 0 0 0,1 0-1 0 0,0-1 1 0 0,-1 1 0 0 0,1 0 0 0 0,0 0-1 0 0,0-1 1 0 0,0 1 0 0 0,0 0-1 0 0,0-2 1 0 0,-3-16 1942 0 0,2 18-1984 0 0,1 0 1 0 0,0 1-1 0 0,0-1 1 0 0,-1 1 0 0 0,1-1-1 0 0,0 1 1 0 0,-1-1-1 0 0,1 1 1 0 0,-1-1-1 0 0,1 1 1 0 0,-1-1-1 0 0,1 1 1 0 0,-1-1 0 0 0,1 1-1 0 0,-1 0 1 0 0,1-1-1 0 0,-1 1 1 0 0,1 0-1 0 0,-1 0 1 0 0,0-1 0 0 0,1 1-1 0 0,-1 0 1 0 0,1 0-1 0 0,-1 0 1 0 0,-1 0-1 0 0,-27 2 1711 0 0,24-1-1490 0 0,-1 0 1 0 0,1 0-1 0 0,-1-1 0 0 0,0 0 1 0 0,1 0-1 0 0,-10-2 0 0 0,-43-9 810 0 0,48 11-938 0 0,0 0 0 0 0,1 1 0 0 0,-1 0 0 0 0,0 1 0 0 0,1 0-1 0 0,-1 0 1 0 0,-13 6 0 0 0,-23 4-125 0 0,-43 10 742 0 0,44-15 16 0 0,27-5-503 0 0,0 0 0 0 0,-29 9 0 0 0,20-4-174 0 0,20-6-47 0 0,1 1 0 0 0,-1 0 0 0 0,-9 3 0 0 0,6-1 63 0 0,-1-1 0 0 0,1-1 0 0 0,-1 0-1 0 0,1 0 1 0 0,-1-1 0 0 0,0 0 0 0 0,1-1 0 0 0,-1 0-1 0 0,-20-4 1 0 0,13 2 148 0 0,-39 2-1 0 0,33 1-175 0 0,18-1-72 0 0,-1 0 1 0 0,1 0-1 0 0,0 1 1 0 0,-1 0-1 0 0,-5 2 0 0 0,2-1 16 0 0,0 0 0 0 0,0-1 0 0 0,0 0 0 0 0,0 0 0 0 0,-12-2 0 0 0,-17 2 125 0 0,30-1-114 0 0,-1 0 0 0 0,1-1 0 0 0,-17-3 0 0 0,18 3-7 0 0,-1-1 0 0 0,0 1-1 0 0,-15 1 1 0 0,14 0 38 0 0,0 0 0 0 0,-15-3-1 0 0,17 2-36 0 0,1 0 0 0 0,0 1 0 0 0,0 0-1 0 0,0 0 1 0 0,0 0 0 0 0,-13 3-1 0 0,2 1 13 0 0,-1-1 0 0 0,-27 1-1 0 0,16-2-2 0 0,19-2-8 0 0,0 0-1 0 0,-16-2 0 0 0,18 1-8 0 0,0 0-1 0 0,0 0 0 0 0,-1 1 1 0 0,-10 2-1 0 0,15-2-17 0 0,-1 0 0 0 0,0-1-1 0 0,0 1 1 0 0,0-1 0 0 0,0 0 0 0 0,0 0 0 0 0,1-1 0 0 0,-1 0 0 0 0,1 0 0 0 0,-7-3-1 0 0,5 2 41 0 0,-1 0-1 0 0,0 0 0 0 0,-1 1 0 0 0,-8-2 0 0 0,-4 3-19 0 0,1 1-1 0 0,-24 3 0 0 0,23-1-24 0 0,-38-2-1 0 0,35-2 2 0 0,1 2 0 0 0,-32 3 0 0 0,48-2 14 0 0,0-1 0 0 0,0 0-1 0 0,1 0 1 0 0,-1 0 0 0 0,0-1 0 0 0,0 0 0 0 0,1 0-1 0 0,-1-1 1 0 0,0 0 0 0 0,1 0 0 0 0,0 0-1 0 0,-1-1 1 0 0,1 0 0 0 0,0 0 0 0 0,1-1 0 0 0,-1 0-1 0 0,0 0 1 0 0,1 0 0 0 0,0 0 0 0 0,0-1-1 0 0,0 0 1 0 0,1 0 0 0 0,-7-9 0 0 0,5 6-11 0 0,-1 0 1 0 0,0 0 0 0 0,0 1 0 0 0,-1 0-1 0 0,-14-9 1 0 0,15 11 0 0 0,-1-1 0 0 0,1 0-1 0 0,0 0 1 0 0,1 0 0 0 0,0-1 0 0 0,0 0 0 0 0,-8-11-1 0 0,-14-31 189 0 0,-2 2 0 0 0,-44-54 0 0 0,68 94-194 0 0,0-1-1 0 0,1 0 0 0 0,1 0 1 0 0,-1 0-1 0 0,1 0 1 0 0,0-1-1 0 0,1 1 1 0 0,0-1-1 0 0,1 0 0 0 0,-1 0 1 0 0,2 0-1 0 0,-1 0 1 0 0,1-1-1 0 0,1 1 1 0 0,-1 0-1 0 0,3-11 0 0 0,-2-72 98 0 0,0 7-29 0 0,0 43 12 0 0,-7-64-1 0 0,1 35-35 0 0,-7-46-34 0 0,7 80-14 0 0,2 0 0 0 0,1 0 0 0 0,2 0 0 0 0,6-55 0 0 0,-4 81-19 0 0,1 1 0 0 0,1 0 0 0 0,0 0 0 0 0,1 0 0 0 0,0 0 0 0 0,0 0 0 0 0,1 1 0 0 0,0 0 0 0 0,0 0 0 0 0,1 0 0 0 0,1 0 0 0 0,-1 1 0 0 0,13-11 0 0 0,-13 15 0 0 0,1 0 0 0 0,-1 1 0 0 0,1 0 0 0 0,0 0 0 0 0,8-1 0 0 0,0-1 0 0 0,27-9 0 0 0,1 2 0 0 0,81-13 0 0 0,-81 20 0 0 0,0 2 0 0 0,62 3 0 0 0,20 10 0 0 0,73 2 0 0 0,-145-10 0 0 0,89 17 0 0 0,-96-11 0 0 0,0-2 0 0 0,82 0 0 0 0,-7-9 0 0 0,63-4 0 0 0,-17 0 0 0 0,-66 9 0 0 0,-73-3 0 0 0,-1 2 0 0 0,0 1 0 0 0,38 7 0 0 0,-60-8 0 0 0,1 1 0 0 0,-1 0 0 0 0,0 0 0 0 0,1 1 0 0 0,-1-1 0 0 0,0 1 0 0 0,7 5 0 0 0,-10-6 0 0 0,1 0 0 0 0,-1 0 0 0 0,0 0 0 0 0,0 0 0 0 0,0 1 0 0 0,0-1 0 0 0,-1 0 0 0 0,1 1 0 0 0,-1-1 0 0 0,1 1 0 0 0,-1 0 0 0 0,0 0 0 0 0,0-1 0 0 0,0 1 0 0 0,0 0 0 0 0,0 3 0 0 0,1 3 0 0 0,0 0 0 0 0,0-1 0 0 0,6 12 0 0 0,4 18 0 0 0,-3 11 0 0 0,-6-28 0 0 0,11 39 0 0 0,-12-54 0 0 0,20 69 0 0 0,-20-66 0 0 0,-1 1 0 0 0,0 0 0 0 0,0-1 0 0 0,-1 1 0 0 0,-1 0 0 0 0,-1 10 0 0 0,0-2 0 0 0,1 0 0 0 0,1 0 0 0 0,0 0 0 0 0,1 0 0 0 0,1-1 0 0 0,1 1 0 0 0,0-1 0 0 0,8 23 0 0 0,10 70 0 0 0,-5-22 0 0 0,-8-47 0 0 0,-3 0 0 0 0,-1 0 0 0 0,-1 0 0 0 0,-7 72 0 0 0,-1-66-161 0 0,3-36 36 0 0,0 0-1 0 0,1 0 0 0 0,0 0 0 0 0,1 0 0 0 0,0 1 0 0 0,1-1 0 0 0,3 14 0 0 0,6 12-2690 0 0,-4-17 1160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1:27.707"/>
    </inkml:context>
    <inkml:brush xml:id="br0">
      <inkml:brushProperty name="width" value="0.1" units="cm"/>
      <inkml:brushProperty name="height" value="0.1" units="cm"/>
      <inkml:brushProperty name="color" value="#E71224"/>
    </inkml:brush>
  </inkml:definitions>
  <inkml:trace contextRef="#ctx0" brushRef="#br0">0 2 1375 0 0,'39'-2'128'0'0,"10"2"-128"0"0,-5 2 0 0 0,-9-2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4:19.962"/>
    </inkml:context>
    <inkml:brush xml:id="br0">
      <inkml:brushProperty name="width" value="0.1" units="cm"/>
      <inkml:brushProperty name="height" value="0.1" units="cm"/>
      <inkml:brushProperty name="color" value="#E71224"/>
    </inkml:brush>
  </inkml:definitions>
  <inkml:trace contextRef="#ctx0" brushRef="#br0">0 151 2271 0 0,'26'13'1482'0'0,"-23"-12"-1268"0"0,-1-1 1 0 0,0 1-1 0 0,0 0 1 0 0,0-1 0 0 0,1 1-1 0 0,-1-1 1 0 0,4 0-1 0 0,-3 0-104 0 0,-1 0 0 0 0,0 0-1 0 0,0 0 1 0 0,0 1 0 0 0,0-1-1 0 0,0 1 1 0 0,0-1 0 0 0,0 1 0 0 0,0 0-1 0 0,0 0 1 0 0,0-1 0 0 0,3 3-1 0 0,19 18 105 0 0,-21-17-206 0 0,0-1 1 0 0,0 0-1 0 0,0 0 1 0 0,1 0-1 0 0,0 0 0 0 0,-1-1 1 0 0,1 1-1 0 0,0-1 1 0 0,0 0-1 0 0,0 0 0 0 0,1 0 1 0 0,7 1-1 0 0,-1-1 98 0 0,-1-2 0 0 0,1 1 0 0 0,-1-2 0 0 0,1 1-1 0 0,15-4 1 0 0,52-15 794 0 0,-54 12-613 0 0,0 1 1 0 0,33-4-1 0 0,279-5 356 0 0,-303 15-589 0 0,68 2 23 0 0,60 1 136 0 0,222 22 244 0 0,-169-10-277 0 0,-84-1-137 0 0,-76-7 0 0 0,97 2-1 0 0,2-3-42 0 0,-95-2 0 0 0,79 8 69 0 0,47 2 118 0 0,30-23-124 0 0,-135 3-8 0 0,-4 0-31 0 0,111-2 26 0 0,-137 9-25 0 0,0-1 0 0 0,93-15 0 0 0,78-11 135 0 0,-110 16-75 0 0,47 1 10 0 0,-53 5-51 0 0,173 2 9 0 0,11 22-53 0 0,-130-7 0 0 0,-1-1 0 0 0,-94-10 5 0 0,1 2 19 0 0,73-7 1 0 0,92-15-15 0 0,-76 9 22 0 0,58-5 118 0 0,-35-7-69 0 0,379-37 94 0 0,-369 40-105 0 0,142-5 62 0 0,-163 19-100 0 0,172-26 0 0 0,-265 23-10 0 0,0 3-1 0 0,120 7 0 0 0,-105-1 11 0 0,141-16 0 0 0,-180 10-32 0 0,362-14 0 0 0,-403 18 0 0 0,331 6 0 0 0,-172-2 0 0 0,68 5 0 0 0,-189-6-311 0 0,94 13 1027 0 0,-123-12-1311 0 0,0-1 0 0 0,0 2 0 0 0,0 0-1 0 0,-1 1 1 0 0,0 0 0 0 0,19 12 0 0 0,-11-3-3476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1:30.545"/>
    </inkml:context>
    <inkml:brush xml:id="br0">
      <inkml:brushProperty name="width" value="0.1" units="cm"/>
      <inkml:brushProperty name="height" value="0.1" units="cm"/>
      <inkml:brushProperty name="color" value="#E71224"/>
    </inkml:brush>
  </inkml:definitions>
  <inkml:trace contextRef="#ctx0" brushRef="#br0">2287 1677 455 0 0,'0'0'642'0'0,"9"-16"4065"0"0,-8 16-4619 0 0,-1-1 1 0 0,0 1-1 0 0,1-1 1 0 0,-1 1 0 0 0,0-1-1 0 0,0 1 1 0 0,1-1-1 0 0,-1 0 1 0 0,0 1 0 0 0,0-1-1 0 0,0 1 1 0 0,0-1-1 0 0,0 1 1 0 0,0-1-1 0 0,0 0 1 0 0,0 1 0 0 0,0-1-1 0 0,0 1 1 0 0,0-1-1 0 0,0 0 1 0 0,0 1-1 0 0,0-1 1 0 0,-1 1 0 0 0,1-1-1 0 0,0 0 1 0 0,0 1-1 0 0,-1-1 1 0 0,1 1-1 0 0,0-1 1 0 0,-1 1 0 0 0,1-1-1 0 0,0 1 1 0 0,-1-1-1 0 0,-1 1 17 0 0,1-1 0 0 0,0 1 0 0 0,-1 0 0 0 0,1-1 0 0 0,-1 1 0 0 0,1 0 1 0 0,0 0-1 0 0,-1 0 0 0 0,1 0 0 0 0,-1 0 0 0 0,1 1 0 0 0,0-1 0 0 0,-1 0 0 0 0,1 1 0 0 0,0-1 0 0 0,-1 0 0 0 0,-1 2 0 0 0,2-2-32 0 0,0 1 0 0 0,0 0 0 0 0,-1-1 0 0 0,1 0 0 0 0,0 1 0 0 0,0-1 0 0 0,-1 0 0 0 0,1 0 0 0 0,0 1 1 0 0,-1-1-1 0 0,1 0 0 0 0,0 0 0 0 0,-1-1 0 0 0,1 1 0 0 0,0 0 0 0 0,-1 0 0 0 0,1-1 0 0 0,0 1 0 0 0,-2-1 0 0 0,-4-3 224 0 0,0 2 1 0 0,0-1-1 0 0,0 1 0 0 0,0 0 0 0 0,0 0 0 0 0,0 1 0 0 0,-11-1 1 0 0,8 1-27 0 0,1 0 0 0 0,-1-1 0 0 0,1 0 0 0 0,-13-5 1 0 0,18 5-153 0 0,-5-2 98 0 0,1 0 0 0 0,-1 0-1 0 0,0 1 1 0 0,0 1 0 0 0,0 0-1 0 0,-1 0 1 0 0,-15-1 0 0 0,-38 4 211 0 0,-69-2 541 0 0,69 1-656 0 0,43 1-151 0 0,0-1 1 0 0,-23-3-1 0 0,8-1 125 0 0,0 0 0 0 0,0 3 0 0 0,0 1 0 0 0,-49 6 0 0 0,50-2-231 0 0,14 0 54 0 0,0-1 0 0 0,0-2-1 0 0,-1 0 1 0 0,-39-3 0 0 0,23-4 134 0 0,11 1-81 0 0,0 2 0 0 0,0 1 0 0 0,-30 1 0 0 0,-204-1 461 0 0,99-2 85 0 0,97 7-528 0 0,39-1-110 0 0,0-1 1 0 0,-43-5-1 0 0,-11-3 324 0 0,69 7-346 0 0,0-1 0 0 0,0 1 0 0 0,0 0 0 0 0,-13 3 0 0 0,-18 0 36 0 0,10 0-32 0 0,23-2-17 0 0,0 0 0 0 0,1-1 0 0 0,-1 0-1 0 0,-8-1 1 0 0,9 0 21 0 0,3 1-10 0 0,0-1 0 0 0,0 1-1 0 0,0-1 1 0 0,0 0 0 0 0,0-1 0 0 0,-6-1-1 0 0,8 1-14 0 0,-1 1 0 0 0,1 0 0 0 0,0-1 0 0 0,0 1-1 0 0,0-1 1 0 0,-1 0 0 0 0,2 0 0 0 0,-1 0 0 0 0,0 0-1 0 0,0 0 1 0 0,1 0 0 0 0,-1 0 0 0 0,1 0 0 0 0,-1-1-1 0 0,1 1 1 0 0,0-1 0 0 0,0 1 0 0 0,0-1 0 0 0,0 1-1 0 0,1-1 1 0 0,-1 0 0 0 0,1 1 0 0 0,-1-1 0 0 0,1 0-1 0 0,0 1 1 0 0,1-6 0 0 0,0-7 61 0 0,-1-1 0 0 0,-1 0 0 0 0,0 0 0 0 0,0 0 0 0 0,-2 1 0 0 0,-5-18 0 0 0,-5-44 11 0 0,1-12 49 0 0,6 47-11 0 0,-2-62 0 0 0,8 104-142 0 0,-3-136 96 0 0,1 108-64 0 0,-1 0 0 0 0,-13-51 0 0 0,8 52-32 0 0,0 2 0 0 0,1-1 0 0 0,-4-33 0 0 0,9-18 36 0 0,2 60-22 0 0,0 1-1 0 0,-1-1 0 0 0,0 0 0 0 0,-2 1 0 0 0,0-1 0 0 0,-7-23 0 0 0,5 28-11 0 0,-3-8 10 0 0,1 1 1 0 0,1-1-1 0 0,0-1 1 0 0,-2-22-1 0 0,7 39-12 0 0,1-1 0 0 0,1 1 0 0 0,-1 0 0 0 0,0 0 0 0 0,1 0 0 0 0,0 0 0 0 0,0 0 0 0 0,0 0 0 0 0,1 0 0 0 0,-1 0 0 0 0,1 1 0 0 0,0-1 0 0 0,0 0 0 0 0,3-3 0 0 0,4-5 0 0 0,1 1 0 0 0,16-17 0 0 0,-17 20 0 0 0,-3 3 0 0 0,-1 1 0 0 0,1 0 0 0 0,1 1 0 0 0,-1-1 0 0 0,0 1 0 0 0,10-3 0 0 0,1-1 0 0 0,0 1 0 0 0,1 0 0 0 0,0 1 0 0 0,0 1 0 0 0,29-2 0 0 0,1-2 0 0 0,111-15 0 0 0,-95 15 0 0 0,138-12 0 0 0,232-7 0 0 0,-56 25 0 0 0,-212-1 0 0 0,167-12 0 0 0,-242 7 0 0 0,148 5 0 0 0,-218 4 0 0 0,0 1 0 0 0,0 2 0 0 0,-1 0 0 0 0,0 1 0 0 0,0 0 0 0 0,35 16 0 0 0,-42-14 0 0 0,0 1 0 0 0,18 13 0 0 0,-26-17 0 0 0,0 0 0 0 0,0 1 0 0 0,0 0 0 0 0,0 0 0 0 0,-1 0 0 0 0,0 0 0 0 0,6 11 0 0 0,-3-1 1 0 0,-2 1-1 0 0,0-1 1 0 0,6 29 0 0 0,-7-24-8 0 0,11 32 0 0 0,-6-30-4 0 0,-2-5 3 0 0,0 1-1 0 0,-1-1 1 0 0,-2 1 0 0 0,6 29-1 0 0,6 174 9 0 0,-15-181 0 0 0,-2-1 0 0 0,-1 1 0 0 0,-2 0 0 0 0,-2-1 0 0 0,-2 0 0 0 0,-1 0 0 0 0,-28 74 0 0 0,-9 12-32 0 0,41-105 26 0 0,0 1-1 0 0,2 0 1 0 0,0-1-1 0 0,0 29 1 0 0,6 33-855 0 0,-1 33-3557 0 0,-4-84-4015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3:16.879"/>
    </inkml:context>
    <inkml:brush xml:id="br0">
      <inkml:brushProperty name="width" value="0.1" units="cm"/>
      <inkml:brushProperty name="height" value="0.1" units="cm"/>
      <inkml:brushProperty name="color" value="#E71224"/>
    </inkml:brush>
  </inkml:definitions>
  <inkml:trace contextRef="#ctx0" brushRef="#br0">11416 1686 1839 0 0,'-1'-4'-68'0'0,"-1"1"0"0"0,0-1 0 0 0,0 1 0 0 0,0 0 0 0 0,0 0 0 0 0,-6-5-1 0 0,-23 2 9693 0 0,10 12-9017 0 0,17-3-529 0 0,-1-1 0 0 0,-1-1 1 0 0,1 1-1 0 0,0-1 1 0 0,0 0-1 0 0,-1 0 1 0 0,1-1-1 0 0,0 1 0 0 0,-1-1 1 0 0,1 0-1 0 0,0-1 1 0 0,-1 1-1 0 0,1-1 0 0 0,0 0 1 0 0,-9-3-1 0 0,-2-4 398 0 0,2 0 0 0 0,-1 0 0 0 0,-20-17 0 0 0,-12-7 628 0 0,44 31-1051 0 0,-27-18 1127 0 0,-51-21 0 0 0,69 36-950 0 0,0 0 1 0 0,0 0 0 0 0,0 1-1 0 0,-1 1 1 0 0,1 0-1 0 0,-1 0 1 0 0,-24 1 0 0 0,-96 12 363 0 0,-43 0 140 0 0,71-16-10 0 0,-19 1 110 0 0,97 5-663 0 0,-44 0 238 0 0,-96 16 0 0 0,-67 29-156 0 0,88-17-23 0 0,71-14 55 0 0,-1-5 1 0 0,-106 3-1 0 0,70-7-5 0 0,-109 10 167 0 0,-59 1-66 0 0,15-26-44 0 0,139 3-201 0 0,94 4-119 0 0,-32 1 95 0 0,0-3 1 0 0,0-4-1 0 0,-63-14 1 0 0,17-8-24 0 0,-179-39 294 0 0,-39 16-180 0 0,-48 6 50 0 0,318 39-242 0 0,-252-26 159 0 0,189 25-129 0 0,-336-13 57 0 0,317 22-51 0 0,-447 14 87 0 0,363-1-67 0 0,-57 6 5 0 0,185-9-59 0 0,-138 11 38 0 0,-439 9 141 0 0,307-25-46 0 0,96-3-39 0 0,-114 0 1 0 0,-7 0-13 0 0,294 2-81 0 0,-130 0 36 0 0,-17-6-50 0 0,-89-2 60 0 0,269 4-56 0 0,-190-10 60 0 0,125 4-64 0 0,-202 16 0 0 0,214-4 0 0 0,-61 6 0 0 0,29 7 0 0 0,145-19 0 0 0,0 1 0 0 0,0-1 0 0 0,-1 0 0 0 0,1-1 0 0 0,0 1 0 0 0,0-1 0 0 0,0 1 0 0 0,0-1 0 0 0,0 0 0 0 0,0-1 0 0 0,0 1 0 0 0,0-1 0 0 0,0 0 0 0 0,1 0 0 0 0,-1 0 0 0 0,0 0 0 0 0,1-1 0 0 0,0 1 0 0 0,0-1 0 0 0,0 0 0 0 0,0 0 0 0 0,0 0 0 0 0,0 0 0 0 0,-2-5 0 0 0,-8-14 36 0 0,1 0 0 0 0,-12-34 0 0 0,10 23-16 0 0,5 11-12 0 0,2 0 0 0 0,0-1 0 0 0,1 0 0 0 0,1 0 0 0 0,2 0 0 0 0,0 0 0 0 0,1-37 0 0 0,4 9 13 0 0,2 0 1 0 0,14-68-1 0 0,-14 88-21 0 0,-1 0 0 0 0,-2 1 0 0 0,-2-38 0 0 0,-1 42 0 0 0,1 0 0 0 0,2 1 0 0 0,0-1 0 0 0,2 0 0 0 0,8-33 0 0 0,37-137 0 0 0,-18 66 0 0 0,-28 121 0 0 0,1 0 0 0 0,1 0 0 0 0,-1 0 0 0 0,1 0 0 0 0,1 1 0 0 0,0-1 0 0 0,0 1 0 0 0,0 1 0 0 0,1-1 0 0 0,0 1 0 0 0,1 0 0 0 0,0 0 0 0 0,0 0 0 0 0,0 1 0 0 0,1 0 0 0 0,16-9 0 0 0,-4 5 0 0 0,0 1 0 0 0,1 0 0 0 0,0 2 0 0 0,0 0 0 0 0,1 2 0 0 0,27-4 0 0 0,12 0-16 0 0,1 2 0 0 0,-1 4 0 0 0,65 4 0 0 0,279-7 16 0 0,138 24 0 0 0,-442-10 0 0 0,153 25 0 0 0,-38-3 0 0 0,226 23 0 0 0,28-6 0 0 0,-288-20 0 0 0,-9 0 0 0 0,147-7 0 0 0,-20-2 0 0 0,53-13 0 0 0,-134-5 0 0 0,57 3 0 0 0,-54-13 0 0 0,-57 0 0 0 0,24 12 0 0 0,-127 0 0 0 0,28 4 0 0 0,24 1 0 0 0,251-17 0 0 0,-76 10 0 0 0,107-8 0 0 0,-100-8 0 0 0,-77 11 0 0 0,-102 0 0 0 0,468 0 0 0 0,-491 1 0 0 0,143 3 0 0 0,-185 5 0 0 0,496 18 0 0 0,-246-17 0 0 0,-207-1 0 0 0,149-12 0 0 0,117-20 0 0 0,-58 6 0 0 0,-102-9 0 0 0,-12 1 0 0 0,113 0 0 0 0,-138-2 0 0 0,-31 5 0 0 0,-35 16 0 0 0,159 3 0 0 0,-249 8 0 0 0,20 0-9 0 0,-1 1 0 0 0,0 2 0 0 0,1 0-1 0 0,-1 2 1 0 0,-1 1 0 0 0,49 17 0 0 0,-35-5-67 0 0,-1 2 0 0 0,0 2-1 0 0,-1 1 1 0 0,51 43 0 0 0,-79-58 64 0 0,1 0 1 0 0,-2 1 0 0 0,1 0 0 0 0,-1 1-1 0 0,-1 0 1 0 0,0 1 0 0 0,0 0 0 0 0,-1 0-1 0 0,0 0 1 0 0,-1 1 0 0 0,0 0 0 0 0,-1 0-1 0 0,-1 1 1 0 0,1-1 0 0 0,-2 1 0 0 0,0 0-1 0 0,2 24 1 0 0,-3-11 4 0 0,-2 1 0 0 0,-1-1 0 0 0,0 1 0 0 0,-2-1-1 0 0,-2 0 1 0 0,0 0 0 0 0,-1-1 0 0 0,-2 1 0 0 0,0-1 0 0 0,-2-1 0 0 0,-1 0 0 0 0,-1 0 0 0 0,-1-1-1 0 0,0-1 1 0 0,-2 0 0 0 0,-1-1 0 0 0,-22 24 0 0 0,-32 32 7 0 0,-46 49 0 0 0,-352 367-4377 0 0,417-437-1883 0 0,1 1-1775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3:21.949"/>
    </inkml:context>
    <inkml:brush xml:id="br0">
      <inkml:brushProperty name="width" value="0.1" units="cm"/>
      <inkml:brushProperty name="height" value="0.1" units="cm"/>
      <inkml:brushProperty name="color" value="#66CC00"/>
    </inkml:brush>
  </inkml:definitions>
  <inkml:trace contextRef="#ctx0" brushRef="#br0">1125 1344 1375 0 0,'12'-9'9'0'0,"-13"6"175"0"0,-8 2 830 0 0,-4 5 3649 0 0,6-1-4135 0 0,0 1 0 0 0,1 0 1 0 0,-1 0-1 0 0,-8 8 0 0 0,14-10-337 0 0,0-1 0 0 0,1 0-1 0 0,-1 1 1 0 0,1-1 0 0 0,-1 0 0 0 0,1 1 0 0 0,0-1-1 0 0,-1 1 1 0 0,1-1 0 0 0,0 1 0 0 0,0-1 0 0 0,0 0-1 0 0,0 1 1 0 0,0-1 0 0 0,0 1 0 0 0,1-1 0 0 0,-1 1-1 0 0,0-1 1 0 0,1 0 0 0 0,-1 1 0 0 0,1-1 0 0 0,0 2-1 0 0,16 31 1583 0 0,-17-34-1742 0 0,2 4 165 0 0,-1-3-139 0 0,-1 1 0 0 0,1-1 1 0 0,-1 0-1 0 0,1 0 0 0 0,-1 0 1 0 0,1 0-1 0 0,0 0 0 0 0,0 0 1 0 0,-1 0-1 0 0,1 0 0 0 0,0 0 1 0 0,0-1-1 0 0,0 1 1 0 0,0 0-1 0 0,0 0 0 0 0,2 0 1 0 0,-5-5 589 0 0,0 0 1 0 0,1 0 0 0 0,0 0 0 0 0,0 0-1 0 0,-1-4 1 0 0,3 6-570 0 0,0 0-1 0 0,0 0 0 0 0,-1 0 1 0 0,2 0-1 0 0,-1 0 0 0 0,0 0 1 0 0,0 0-1 0 0,0 0 0 0 0,1 0 1 0 0,-1 1-1 0 0,1-1 0 0 0,0 1 1 0 0,3-3-1 0 0,13-17 64 0 0,-10 2 149 0 0,0 0 1 0 0,-1-1-1 0 0,-2 0 0 0 0,0 0 1 0 0,0-1-1 0 0,1-27 0 0 0,-5 29-49 0 0,-2 0-1 0 0,0 0 0 0 0,-5-32 1 0 0,3 32-42 0 0,0-1 1 0 0,2 1 0 0 0,1-24-1 0 0,2 26-60 0 0,7-27 0 0 0,-5 26-65 0 0,4-29 1 0 0,-3-70 186 0 0,-1 50-96 0 0,-2 41-23 0 0,-1-40-1 0 0,-15-34 284 0 0,-1-2-194 0 0,15 93-222 0 0,0 0 0 0 0,-1 0 0 0 0,-1 0 0 0 0,0 0 0 0 0,0 0 0 0 0,0 1 0 0 0,-1-1 0 0 0,0 1 0 0 0,-1-1 0 0 0,0 1 0 0 0,0 0 0 0 0,-1 1 0 0 0,0-1 0 0 0,0 1 0 0 0,-8-8 0 0 0,1 5 91 0 0,0 0 0 0 0,0 1 0 0 0,-20-11 0 0 0,17 10-47 0 0,0 0 1 0 0,-15-12-1 0 0,15 8-53 0 0,7 6 0 0 0,-1 0 0 0 0,0 1 0 0 0,-18-12 0 0 0,6 9 11 0 0,-41-13 0 0 0,37 14 10 0 0,-23-11 0 0 0,32 12-17 0 0,0 1 0 0 0,0 1 0 0 0,-1 1 0 0 0,0 0 0 0 0,0 1 0 0 0,0 1 0 0 0,0 0 0 0 0,-1 2 0 0 0,1 0 0 0 0,0 0 0 0 0,-1 2 0 0 0,1 0 0 0 0,-1 1 0 0 0,1 1 0 0 0,-30 9 0 0 0,31-5-4 0 0,0 0 0 0 0,0 1 0 0 0,1 1 0 0 0,-27 21 0 0 0,-51 51 0 0 0,75-65 0 0 0,8-5 0 0 0,-1 1 0 0 0,2 0 0 0 0,0 1 0 0 0,0-1 0 0 0,1 2 0 0 0,-12 26 0 0 0,14-28 0 0 0,-51 82 0 0 0,7-13 0 0 0,42-63 0 0 0,1 1 0 0 0,0 0 0 0 0,2 0 0 0 0,0 1 0 0 0,-4 33 0 0 0,2-9 0 0 0,4-30 0 0 0,1 0 0 0 0,0 0 0 0 0,1 1 0 0 0,1-1 0 0 0,0 0 0 0 0,1 0 0 0 0,0 1 0 0 0,1-1 0 0 0,7 26 0 0 0,0-17 0 0 0,1 0 0 0 0,2 0 0 0 0,0-1 0 0 0,15 21 0 0 0,-20-33 0 0 0,-1 1 0 0 0,0-1 0 0 0,0 1 0 0 0,-2 0 0 0 0,1 0 0 0 0,-1 1 0 0 0,3 19 0 0 0,-4-10 0 0 0,0 0 0 0 0,-2 0 0 0 0,-2 32 0 0 0,1-33 6 0 0,1 1 0 0 0,1-1 0 0 0,1 0-1 0 0,1-1 1 0 0,0 1 0 0 0,2 0 0 0 0,0-1 0 0 0,1 0-1 0 0,1-1 1 0 0,15 27 0 0 0,-1 0-6 0 0,4 7 0 0 0,-20-41 16 0 0,1-1 0 0 0,1 0 0 0 0,-1 0 0 0 0,2-1 0 0 0,-1 0 0 0 0,1 0 0 0 0,17 12 0 0 0,-9-9 1 0 0,0 0 0 0 0,21 10 0 0 0,-30-19-10 0 0,-1 0 1 0 0,1 0-1 0 0,-1-1 0 0 0,1 0 1 0 0,0 0-1 0 0,0 0 1 0 0,0-1-1 0 0,13 0 0 0 0,-10-1 0 0 0,1 0-1 0 0,0-1 0 0 0,-1 0 0 0 0,1-1 1 0 0,-1 0-1 0 0,1-1 0 0 0,-1 0 0 0 0,0-1 0 0 0,0 0 1 0 0,0-1-1 0 0,14-8 0 0 0,70-56 33 0 0,-72 50-21 0 0,1 2 0 0 0,0 0-1 0 0,1 2 1 0 0,53-25 0 0 0,-51 31-441 0 0,0 1-1 0 0,1 2 0 0 0,0 0 1 0 0,0 2-1 0 0,45-1 1 0 0,-46 3-2301 0 0,2-1-6091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4:47.869"/>
    </inkml:context>
    <inkml:brush xml:id="br0">
      <inkml:brushProperty name="width" value="0.1" units="cm"/>
      <inkml:brushProperty name="height" value="0.1" units="cm"/>
      <inkml:brushProperty name="color" value="#66CC00"/>
    </inkml:brush>
  </inkml:definitions>
  <inkml:trace contextRef="#ctx0" brushRef="#br0">1058 1364 1583 0 0,'-7'-7'231'0'0,"-1"-2"174"0"0,0 1 0 0 0,-1 1 0 0 0,0-1 0 0 0,0 1 0 0 0,-1 1 0 0 0,-10-6 0 0 0,18 10-338 0 0,1 1-1 0 0,-1 0 1 0 0,0 0 0 0 0,0 0 0 0 0,0 1 0 0 0,0-1 0 0 0,-1 0 0 0 0,1 1 0 0 0,0 0-1 0 0,0-1 1 0 0,0 1 0 0 0,0 0 0 0 0,-1 0 0 0 0,1 0 0 0 0,0 0 0 0 0,0 0 0 0 0,0 1-1 0 0,0-1 1 0 0,0 1 0 0 0,-1-1 0 0 0,1 1 0 0 0,0 0 0 0 0,0 0 0 0 0,0 0-1 0 0,1 0 1 0 0,-1 0 0 0 0,0 0 0 0 0,0 1 0 0 0,0-1 0 0 0,1 0 0 0 0,-1 1 0 0 0,-1 1-1 0 0,-3 3 275 0 0,-1-1-1 0 0,1 0 1 0 0,-13 6-1 0 0,0 0 1010 0 0,17-9-1016 0 0,0-1 0 0 0,0 0-1 0 0,0 1 1 0 0,0-1 0 0 0,0 1 0 0 0,1-1-1 0 0,-1 1 1 0 0,1 0 0 0 0,-3 4-1 0 0,3-5-253 0 0,1 0 0 0 0,0 0-1 0 0,-1 0 1 0 0,1 1 0 0 0,0-1 0 0 0,0 0-1 0 0,0 0 1 0 0,0 1 0 0 0,0-1 0 0 0,0 0-1 0 0,0 0 1 0 0,1 1 0 0 0,-1-1-1 0 0,0 0 1 0 0,1 0 0 0 0,-1 0 0 0 0,1 0-1 0 0,-1 0 1 0 0,1 1 0 0 0,-1-1 0 0 0,1 0-1 0 0,1 1 1 0 0,1 2 535 0 0,0 0 1 0 0,0-1-1 0 0,0 1 1 0 0,0-1-1 0 0,5 4 1 0 0,-1-3-484 0 0,-1 1 1 0 0,1-1-1 0 0,1-1 1 0 0,-1 1-1 0 0,0-2 1 0 0,1 1-1 0 0,0-1 1 0 0,9 2-1 0 0,17 5 486 0 0,-13-4-235 0 0,26 4 0 0 0,-25-6-140 0 0,28 9 0 0 0,-5-1-17 0 0,-34-9-162 0 0,-4 0-28 0 0,-1-1 0 0 0,0 0 0 0 0,1 0 0 0 0,0-1 0 0 0,9 0 0 0 0,31 2 273 0 0,-13 0-126 0 0,-12-1-61 0 0,42 7 1 0 0,-2 1 15 0 0,152 14 579 0 0,55-2-242 0 0,-266-21-467 0 0,48 1 182 0 0,93-11 0 0 0,-99 5-83 0 0,-1 2 0 0 0,88 4 0 0 0,-67 5-23 0 0,-24-3-62 0 0,43 8 0 0 0,-28 0 10 0 0,68 4 0 0 0,49-9 32 0 0,323-13 176 0 0,-381 12-186 0 0,28 0 20 0 0,-29-11-51 0 0,54-2 18 0 0,33 13 23 0 0,-135-5 30 0 0,109-15 1 0 0,-56 3-17 0 0,-52 9-13 0 0,80 9 1 0 0,-84-2-9 0 0,96-6 0 0 0,13-3 42 0 0,-53 3-70 0 0,-78 2-29 0 0,49 6 0 0 0,-29-1 0 0 0,185 4 208 0 0,-14-23-80 0 0,-85 2-64 0 0,-5 10 0 0 0,-80 5-43 0 0,-1-3 1 0 0,76-10-1 0 0,-12 1 43 0 0,71 0-64 0 0,-160 6 0 0 0,10 0 17 0 0,17-2 70 0 0,85 5 1 0 0,-98 1-88 0 0,-34-2 0 0 0,0 2 0 0 0,1 0 0 0 0,25 5 0 0 0,-30-4 0 0 0,-1 0 0 0 0,1-1 0 0 0,16-1 0 0 0,5 1 0 0 0,191 4 63 0 0,-210-5-62 0 0,13-1-1 0 0,1 2 0 0 0,0 1 0 0 0,-1 1 0 0 0,31 7 0 0 0,-1 1 0 0 0,-19-3 32 0 0,70 3 0 0 0,-10-1-32 0 0,-55-6 0 0 0,51 3 0 0 0,-33-4 0 0 0,-37-1 0 0 0,32-2 0 0 0,-9-3 32 0 0,55-12 0 0 0,-69 8 3 0 0,1-2-1 0 0,-2-1 1 0 0,1-2-1 0 0,-2 0 1 0 0,0-3-1 0 0,0 0 1 0 0,44-32-1 0 0,-40 19 105 0 0,51-53 1 0 0,-71 66-98 0 0,0 0-29 0 0,11-10 57 0 0,-1-2 0 0 0,22-30 0 0 0,-11 13 16 0 0,-24 31-51 0 0,-1 0 1 0 0,10-15-1 0 0,18-24 21 0 0,-30 41-42 0 0,-1 0 0 0 0,1 0 0 0 0,-1-1 0 0 0,-1 0 0 0 0,9-20 0 0 0,-13 25-13 0 0,2-7 21 0 0,-1 0 0 0 0,4-14 0 0 0,-8 22-15 0 0,1 1 0 0 0,0-1 0 0 0,-1 1 1 0 0,0-1-1 0 0,-1 1 0 0 0,1 0 0 0 0,-1-1 0 0 0,0 1 1 0 0,-2-6-1 0 0,-3-14 59 0 0,2-1 1 0 0,-4-49 0 0 0,7 31-30 0 0,2 30-24 0 0,-2 1 0 0 0,0-1 1 0 0,0 0-1 0 0,-1 1 1 0 0,-4-14-1 0 0,-11-47 9 0 0,13 53-11 0 0,0 1-1 0 0,-1 0 1 0 0,-13-31-1 0 0,15 46-10 0 0,-3-10 0 0 0,-17-26 0 0 0,20 37 0 0 0,0 0 0 0 0,-1 0 0 0 0,1 0 0 0 0,-1 0 0 0 0,0 1 0 0 0,0-1 0 0 0,0 1 0 0 0,0 0 0 0 0,-9-5 0 0 0,2 3 0 0 0,-6-4 0 0 0,1 0 0 0 0,-2 2 0 0 0,1 0 0 0 0,-1 1 0 0 0,-30-6 0 0 0,-23 0 0 0 0,28 5 0 0 0,-54-4 0 0 0,-241-11 0 0 0,238 23 0 0 0,56 0 0 0 0,-75-7 0 0 0,-187-45 0 0 0,37 12 0 0 0,7 3 0 0 0,174 18 0 0 0,0 5 0 0 0,-1 3 0 0 0,-128 3 0 0 0,-128-2 684 0 0,65 0 56 0 0,133 18-1568 0 0,55-2 272 0 0,-313-9 556 0 0,342 0 0 0 0,-90 9 0 0 0,-62 19 0 0 0,-8 0 0 0 0,-62 11 0 0 0,199-24 0 0 0,-125 10 0 0 0,148-18 0 0 0,-85 5 0 0 0,-53 6 0 0 0,172-13 0 0 0,-149 15 0 0 0,127-15 0 0 0,-78-6 0 0 0,16-5 0 0 0,-141-18 0 0 0,158 18 0 0 0,0 0 0 0 0,70 3 0 0 0,1-1 0 0 0,-41-15 0 0 0,14-5 0 0 0,39 18 0 0 0,-1 1 0 0 0,0 1 0 0 0,-19-6 0 0 0,-47-8 0 0 0,-161-18 0 0 0,166 37 0 0 0,18 1 0 0 0,-34-3 0 0 0,71 2 0 0 0,-32 2 0 0 0,-9 0 0 0 0,-218 1 0 0 0,219 3 0 0 0,1 2 0 0 0,0 3 0 0 0,-93 29 0 0 0,82-23 0 0 0,-107 12 0 0 0,161-25 0 0 0,-36 3 0 0 0,-4 0 0 0 0,-100 25 0 0 0,108-17 0 0 0,-73 24 0 0 0,-142 70 0 0 0,240-99 0 0 0,0 2 0 0 0,0 0 0 0 0,1 2 0 0 0,1 0 0 0 0,0 2 0 0 0,1 0 0 0 0,1 1 0 0 0,0 1 0 0 0,1 1 0 0 0,1 1 0 0 0,-27 38 0 0 0,32-40 0 0 0,1 0 0 0 0,0 1 0 0 0,2 1 0 0 0,-10 24 0 0 0,9-14 0 0 0,1-3 0 0 0,1 1 0 0 0,-6 31 0 0 0,13-49 0 0 0,0 0 0 0 0,0-1 0 0 0,1 1 0 0 0,0 0 0 0 0,0 0 0 0 0,1-1 0 0 0,0 1 0 0 0,1 0 0 0 0,0-1 0 0 0,1 1 0 0 0,3 8 0 0 0,12 20 0 0 0,1 0 0 0 0,40 54 0 0 0,-43-66 0 0 0,-12-17 0 0 0,1 0 0 0 0,0-1 0 0 0,0 0 0 0 0,0 0 0 0 0,1 0 0 0 0,0-1 0 0 0,1 1 0 0 0,8 5 0 0 0,-3-3-181 0 0,1 0-1 0 0,-2 1 1 0 0,1 0-1 0 0,-2 1 1 0 0,1 0-1 0 0,10 16 1 0 0,47 79-1946 0 0,-45-68 1643 0 0,21 37-2384 0 0,-18-30 1305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4:50.556"/>
    </inkml:context>
    <inkml:brush xml:id="br0">
      <inkml:brushProperty name="width" value="0.1" units="cm"/>
      <inkml:brushProperty name="height" value="0.1" units="cm"/>
      <inkml:brushProperty name="color" value="#66CC00"/>
    </inkml:brush>
  </inkml:definitions>
  <inkml:trace contextRef="#ctx0" brushRef="#br0">570 1477 2471 0 0,'-3'-3'97'0'0,"0"-1"-1"0"0,0 1 0 0 0,0-1 0 0 0,0 1 0 0 0,0 0 1 0 0,-1 0-1 0 0,0 0 0 0 0,1 1 0 0 0,-1 0 0 0 0,0-1 0 0 0,-1 1 1 0 0,-6-2-1 0 0,5 1 55 0 0,-1 1 1 0 0,1-1 0 0 0,-1 2-1 0 0,0-1 1 0 0,0 1-1 0 0,0 0 1 0 0,0 0-1 0 0,-9 1 1 0 0,-26 7 42 0 0,34-5-159 0 0,-1 0 1 0 0,1-1-1 0 0,-1 0 1 0 0,0 0-1 0 0,1-1 1 0 0,-1 0-1 0 0,1 0 1 0 0,-15-3-1 0 0,12 0 281 0 0,-1 1 0 0 0,-13 0-1 0 0,19 2-131 0 0,1-1-1 0 0,-1 1 0 0 0,1-1 0 0 0,-1 1 1 0 0,1-2-1 0 0,-1 1 0 0 0,1-1 1 0 0,0 1-1 0 0,-1-2 0 0 0,1 1 1 0 0,0 0-1 0 0,1-1 0 0 0,-1 0 1 0 0,0 0-1 0 0,-5-5 0 0 0,-1-4 559 0 0,8 9-680 0 0,1 0 1 0 0,0 1 0 0 0,0-1 0 0 0,-1 1 0 0 0,0-1 0 0 0,1 1 0 0 0,-1 0 0 0 0,0 0 0 0 0,0 0 0 0 0,0 1 0 0 0,0-1 0 0 0,0 1 0 0 0,-1-1 0 0 0,1 1 0 0 0,0 0 0 0 0,-1 0-1 0 0,1 1 1 0 0,-1-1 0 0 0,-5 0 0 0 0,-2 0-6 0 0,10 1-11 0 0,1-1 0 0 0,-1 1 1 0 0,1 0-1 0 0,-1 0 0 0 0,1 0 1 0 0,-1-1-1 0 0,0 1 0 0 0,1 0 1 0 0,-1 0-1 0 0,1 0 0 0 0,-1 0 1 0 0,1 0-1 0 0,-1 0 0 0 0,0 0 1 0 0,1 0-1 0 0,-1 0 0 0 0,1 1 1 0 0,-1-1-1 0 0,1 0 1 0 0,-1 0-1 0 0,0 0 0 0 0,1 1 1 0 0,-1-1-1 0 0,1 0 0 0 0,-1 1 1 0 0,1-1 19 0 0,1 0 21 0 0,0-1 0 0 0,-1 1-1 0 0,1 0 1 0 0,0-1 0 0 0,0 1-1 0 0,-1-1 1 0 0,1 0 0 0 0,0 1-1 0 0,-1-1 1 0 0,1 0 0 0 0,0 1-1 0 0,-1-1 1 0 0,1 0 0 0 0,-1 1-1 0 0,1-1 1 0 0,-1 0 0 0 0,0 0-1 0 0,1 0 1 0 0,-1 0 0 0 0,0 0-1 0 0,1-1 1 0 0,10-30 711 0 0,-7 22-399 0 0,0-4-184 0 0,-1-1 1 0 0,-1 0-1 0 0,0 0 0 0 0,0 0 0 0 0,-2 0 1 0 0,-1-29-1 0 0,-1 23-8 0 0,2 0 0 0 0,4-35 0 0 0,13-68 656 0 0,-17 105-763 0 0,-1 1-1 0 0,0 0 1 0 0,-2 0 0 0 0,0 0 0 0 0,-1 0 0 0 0,-8-21-1 0 0,-8-46 510 0 0,-20-86 372 0 0,30 130-968 0 0,7 32-6 0 0,-9-35 207 0 0,2-1 0 0 0,-4-48 1 0 0,13 83-208 0 0,1-1 0 0 0,0 1 0 0 0,1 0 0 0 0,0 0 0 0 0,1-1 0 0 0,-1 1 0 0 0,2 0 0 0 0,0 0 1 0 0,0 1-1 0 0,1-1 0 0 0,5-10 0 0 0,-6 17 1 0 0,-1 0 0 0 0,1 1-1 0 0,0-1 1 0 0,1 0 0 0 0,-1 1 0 0 0,0 0 0 0 0,1 0 0 0 0,-1 0-1 0 0,1 0 1 0 0,-1 0 0 0 0,1 1 0 0 0,0 0 0 0 0,0 0 0 0 0,0 0 0 0 0,7-1-1 0 0,10-4-15 0 0,92-22 8 0 0,-24 7 0 0 0,-32 6 789 0 0,110-14-1 0 0,-98 25-1467 0 0,95 7-1 0 0,-153-2 670 0 0,75 6 10 0 0,32 1 0 0 0,-39-12 534 0 0,82-13-1 0 0,-6-1-189 0 0,-27 10-890 0 0,220 14 1 0 0,-77 11 609 0 0,-164-10-32 0 0,169-11 0 0 0,-233 2-32 0 0,149-14 0 0 0,88 3 117 0 0,-122 22-106 0 0,-133-8-11 0 0,0 1 0 0 0,48 10 0 0 0,49 20 0 0 0,-93-23 0 0 0,-20-7 0 0 0,0 0 0 0 0,-1 1 0 0 0,1 0 0 0 0,-1 0 0 0 0,1 1 0 0 0,-1 0 0 0 0,0 1 0 0 0,-1 0 0 0 0,1 0 0 0 0,11 11 0 0 0,-12-9 0 0 0,1 1 0 0 0,13 8 0 0 0,-14-10 0 0 0,1 0 0 0 0,-1 0 0 0 0,11 14 0 0 0,-11-12 0 0 0,-2 0 0 0 0,1 1 0 0 0,-1 0 0 0 0,0 0 0 0 0,-1 0 0 0 0,0 1 0 0 0,-1 0 0 0 0,0 0 0 0 0,0-1 0 0 0,-1 2 0 0 0,-1-1 0 0 0,1 0 0 0 0,-2 0 0 0 0,1 0 0 0 0,-1 1 0 0 0,-2 11 0 0 0,-19 207 0 0 0,14-187 17 0 0,-1 0 0 0 0,-3 0-1 0 0,-1-1 1 0 0,-2-1 0 0 0,-2 0 0 0 0,-22 41-1 0 0,27-64-14 0 0,0-1 0 0 0,-1 0 0 0 0,0 0 0 0 0,-21 18 0 0 0,17-17-1 0 0,-3 3 30 0 0,-1 0 1 0 0,-1-2-1 0 0,-1-1 0 0 0,-1 0 1 0 0,0-2-1 0 0,-1 0 0 0 0,0-2 1 0 0,-1-1-1 0 0,-1 0 0 0 0,0-2 1 0 0,-52 13-1 0 0,-136 13 230 0 0,-33 10-146 0 0,177-25-685 0 0,-70 30 0 0 0,6 12-7256 0 0,85-37 1448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7:36.488"/>
    </inkml:context>
    <inkml:brush xml:id="br0">
      <inkml:brushProperty name="width" value="0.1" units="cm"/>
      <inkml:brushProperty name="height" value="0.1" units="cm"/>
      <inkml:brushProperty name="color" value="#66CC00"/>
    </inkml:brush>
  </inkml:definitions>
  <inkml:trace contextRef="#ctx0" brushRef="#br0">1853 1706 919 0 0,'-1'0'118'0'0,"0"-1"0"0"0,0 1 0 0 0,0 0 0 0 0,0-1 0 0 0,0 0 0 0 0,0 1 0 0 0,-1-1-1 0 0,1 1 1 0 0,1-1 0 0 0,-1 0 0 0 0,0 0 0 0 0,0 0 0 0 0,-1 0 0 0 0,-10-9 687 0 0,-6 4-185 0 0,15 4-402 0 0,-1 1 0 0 0,0-1 1 0 0,1 1-1 0 0,-1 0 0 0 0,0 0 0 0 0,0 1 1 0 0,1-1-1 0 0,-1 1 0 0 0,0-1 1 0 0,0 1-1 0 0,0 0 0 0 0,0 1 1 0 0,0-1-1 0 0,1 1 0 0 0,-5 0 0 0 0,-33 6 1192 0 0,16-5-644 0 0,15-1-497 0 0,-1 0 0 0 0,1-2 0 0 0,0 1 0 0 0,0-1 0 0 0,0-1 0 0 0,-19-4-1 0 0,-27-4 850 0 0,42 9-885 0 0,-40-3 567 0 0,-82 4-1 0 0,33 14-56 0 0,38-11-445 0 0,25-2-15 0 0,-1 2 0 0 0,1 2 1 0 0,-48 11-1 0 0,53-5-174 0 0,-1-3 0 0 0,0 0 1 0 0,0-3-1 0 0,-41 2 0 0 0,63-7-15 0 0,-62 2 400 0 0,67-1-428 0 0,0 0 0 0 0,1 0 0 0 0,-1 1 1 0 0,1 0-1 0 0,-1 1 0 0 0,-9 4 0 0 0,12-4 2 0 0,2-1 0 0 0,-1 1 1 0 0,0 1-1 0 0,1-1 0 0 0,-6 6 0 0 0,12-12 1040 0 0,-2 2-1063 0 0,1 0-1 0 0,0 0 1 0 0,0-1-1 0 0,-1 1 1 0 0,1 0-1 0 0,0 0 1 0 0,0 0 0 0 0,0 1-1 0 0,0-1 1 0 0,1 0-1 0 0,-1 0 1 0 0,0 0 0 0 0,2 0-1 0 0,12-4 17 0 0,1 1 0 0 0,1 0 1 0 0,30-3-1 0 0,-24 5 48 0 0,25-8 1 0 0,327-54 678 0 0,-247 47-559 0 0,-6-1 11 0 0,308-32 380 0 0,-201 53-473 0 0,-181-1-144 0 0,17-5 55 0 0,-46 1-60 0 0,0 1 1 0 0,21 1-1 0 0,71 3 122 0 0,-31-2-48 0 0,134-5 169 0 0,-4-1 9 0 0,-5 8-29 0 0,67 3-69 0 0,-103 16-113 0 0,-116-13-17 0 0,0-2 0 0 0,0-3 1 0 0,59-2-1 0 0,-43-4 28 0 0,76 6-1 0 0,69 18 11 0 0,-142-14-27 0 0,11-2 30 0 0,112-8 0 0 0,-116-1-4 0 0,136 12 1 0 0,-199-7-57 0 0,438 36 69 0 0,-378-36-51 0 0,0 4 1 0 0,99 19-1 0 0,59-1 36 0 0,-173-20-50 0 0,325 10 163 0 0,-173-9-12 0 0,-38-8-94 0 0,-45 0-64 0 0,177 13 91 0 0,-138-3-54 0 0,110-13 7 0 0,-125-1-13 0 0,57-6 25 0 0,-97 4-31 0 0,119 7 0 0 0,-73 13-11 0 0,67 4-17 0 0,68-20 3 0 0,-256 3 0 0 0,-10 1 2 0 0,15 0 21 0 0,0-3 0 0 0,45-8 0 0 0,-75 9-18 0 0,0-1 1 0 0,0 0-1 0 0,-1-1 0 0 0,0 0 0 0 0,0-1 0 0 0,0 0 0 0 0,-1-2 1 0 0,0 1-1 0 0,0-1 0 0 0,15-14 0 0 0,-15 10 22 0 0,-1 0-1 0 0,-1 0 1 0 0,0-1 0 0 0,-1 0-1 0 0,0-1 1 0 0,-1 0 0 0 0,7-16-1 0 0,-2-1 40 0 0,-2 0 0 0 0,11-47 0 0 0,-13 41-49 0 0,-2-1-1 0 0,-2 0 1 0 0,-1 1 0 0 0,-2-2 0 0 0,-1 1-1 0 0,-6-45 1 0 0,0 42-14 0 0,-15-109 32 0 0,15 122-29 0 0,-2-1 1 0 0,-1 1 0 0 0,-13-30-1 0 0,15 42-6 0 0,-2 0 0 0 0,0 0 0 0 0,-1 1 0 0 0,-1 0 0 0 0,0 1 0 0 0,-1 0 0 0 0,0 0 0 0 0,-1 1 0 0 0,-1 1 0 0 0,-15-12 0 0 0,-23-10 0 0 0,-3 3 0 0 0,0 2 0 0 0,-2 3 0 0 0,-68-23 0 0 0,-43-19 0 0 0,113 50 0 0 0,0 3 0 0 0,-1 2 0 0 0,-1 3 0 0 0,-80-5 0 0 0,-393 10 0 0 0,278 8 0 0 0,51 5 0 0 0,-31-1 0 0 0,-313-9 0 0 0,383-1 0 0 0,-60 3 0 0 0,82 7 0 0 0,-105 10 0 0 0,143-11 0 0 0,-112-6 0 0 0,-29 0 0 0 0,-79 19 0 0 0,-186 10 0 0 0,398-28 0 0 0,-152-16 0 0 0,195 8 0 0 0,-211-19 0 0 0,218 23 16 0 0,0-3 0 0 0,1-3 0 0 0,-58-16 0 0 0,-176-52-16 0 0,-72 5 47 0 0,180 40-30 0 0,111 18-17 0 0,-40-9 0 0 0,-163-11 0 0 0,-40 0 0 0 0,243 24 0 0 0,9 3 0 0 0,-1 4 0 0 0,-77 4 0 0 0,-129 25 0 0 0,203-16 0 0 0,-24 4 0 0 0,49-10 0 0 0,0 3 0 0 0,-72 20 0 0 0,-76 44 0 0 0,160-56 0 0 0,-33 22 0 0 0,-8 4 0 0 0,49-28 0 0 0,0 2 0 0 0,-27 22 0 0 0,23-16 0 0 0,-28 21 0 0 0,-62 59 0 0 0,103-84 0 0 0,1 0 0 0 0,0 0 0 0 0,1 1 0 0 0,-11 24 0 0 0,16-30 0 0 0,-33 74-38 0 0,10-17 12 0 0,20-48 26 0 0,1 1 0 0 0,1 0 0 0 0,1 0 0 0 0,-7 41 0 0 0,9-22 0 0 0,-2 77 0 0 0,8-83-3 0 0,-4 89-32 0 0,1-105 30 0 0,-1 0 0 0 0,0-1 0 0 0,-2 1-1 0 0,-9 27 1 0 0,4-18-300 0 0,2 1 1 0 0,1-1-1 0 0,1 2 0 0 0,-2 30 1 0 0,-1 119-3039 0 0,9-128-2080 0 0,1-2-1456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47:50.185"/>
    </inkml:context>
    <inkml:brush xml:id="br0">
      <inkml:brushProperty name="width" value="0.1" units="cm"/>
      <inkml:brushProperty name="height" value="0.1" units="cm"/>
      <inkml:brushProperty name="color" value="#66CC00"/>
    </inkml:brush>
  </inkml:definitions>
  <inkml:trace contextRef="#ctx0" brushRef="#br0">6758 1685 3079 0 0,'-1'-2'268'0'0,"0"0"-1"0"0,0 1 1 0 0,0-1-1 0 0,-1 0 1 0 0,1 1-1 0 0,0-1 1 0 0,-1 1-1 0 0,1-1 1 0 0,-1 1-1 0 0,-1-2 1 0 0,-14-15 1372 0 0,12 11-1127 0 0,1 0 0 0 0,-1 1 0 0 0,-11-11 0 0 0,15 16-401 0 0,0 0 0 0 0,0 0 0 0 0,0 1 0 0 0,0-1 0 0 0,-1 0 0 0 0,1 1 0 0 0,0-1 0 0 0,0 1 0 0 0,0 0 0 0 0,-1-1-1 0 0,1 1 1 0 0,0 0 0 0 0,0 0 0 0 0,-1 0 0 0 0,1-1 0 0 0,0 1 0 0 0,-3 1 0 0 0,-25 4 449 0 0,1 0-44 0 0,16-5-139 0 0,-1-2-1 0 0,0 0 0 0 0,0 0 1 0 0,0-1-1 0 0,-18-8 0 0 0,24 10-252 0 0,0-1-1 0 0,-1 2 1 0 0,1-1 0 0 0,0 1-1 0 0,0 0 1 0 0,0 1 0 0 0,0-1-1 0 0,0 1 1 0 0,-8 3-1 0 0,-32 1 166 0 0,-83 3 1038 0 0,56-5-696 0 0,-24 0-124 0 0,27-1-296 0 0,-32 1 197 0 0,-61 4 49 0 0,150-5-458 0 0,-149 8 141 0 0,-57-17 174 0 0,210 6-294 0 0,-107 5 187 0 0,49-3-159 0 0,45 0-17 0 0,1 0-1 0 0,-41-6 1 0 0,20-2 1 0 0,-222-32 548 0 0,150 18-445 0 0,73 12-67 0 0,-54-4 0 0 0,-127 4 147 0 0,171 6-90 0 0,-62-10-1 0 0,14 1 27 0 0,34 2-43 0 0,39 6-68 0 0,-48-3 1 0 0,-109 19 75 0 0,121-11-117 0 0,31-5 64 0 0,0-2 0 0 0,-32-9 0 0 0,55 13-64 0 0,0 1 0 0 0,1 0 0 0 0,-1 1 0 0 0,0 0 0 0 0,0 0 0 0 0,0 1 0 0 0,1 0 0 0 0,-11 3 0 0 0,5-1 0 0 0,-27 1 0 0 0,10-3 229 0 0,0 1-1 0 0,0 1 1 0 0,-34 9 0 0 0,-141 18-889 0 0,134-23 469 0 0,-29-2 220 0 0,67-5-12 0 0,-47 6 1 0 0,-33 5-18 0 0,-7 0 0 0 0,-68 14 0 0 0,92-14 0 0 0,65-5 0 0 0,-40 11 0 0 0,33-7 0 0 0,28-8 10 0 0,-1-1 1 0 0,0 0-1 0 0,0 0 0 0 0,-17-3 0 0 0,-2 1 3 0 0,-8 3-13 0 0,-20-2 0 0 0,26 2 27 0 0,26-2-20 0 0,0 1 1 0 0,0-1-1 0 0,0 0 1 0 0,-7-1-1 0 0,-57-5 117 0 0,31 0-27 0 0,-39-1-1 0 0,10 2-58 0 0,-39-4 15 0 0,-91-19 75 0 0,158 24-100 0 0,-71 2 0 0 0,67 2-20 0 0,-19 2-8 0 0,-39-2 0 0 0,50-2 0 0 0,-59-7 0 0 0,89 5 0 0 0,-1 2 0 0 0,0 1 0 0 0,-38 2 0 0 0,49 0 0 0 0,0-1 0 0 0,0 0 0 0 0,1-1 0 0 0,-1-1 0 0 0,0 0 0 0 0,-19-6 0 0 0,22 6 0 0 0,1 0 0 0 0,-17 0 0 0 0,17 1 0 0 0,1 1 0 0 0,-1-1 0 0 0,-16-5 0 0 0,5 0 22 0 0,11 4 17 0 0,1-1 1 0 0,-1 0-1 0 0,0-1 0 0 0,-8-5 0 0 0,14 8-29 0 0,1-1 0 0 0,-1 0-1 0 0,1 0 1 0 0,-1 0 0 0 0,1 0 0 0 0,0-1 0 0 0,0 1-1 0 0,0 0 1 0 0,0-1 0 0 0,1 1 0 0 0,-1-1-1 0 0,1 0 1 0 0,-1 0 0 0 0,1 0 0 0 0,0 1-1 0 0,-1-6 1 0 0,-4-9 116 0 0,0-1-1 0 0,-1 1 1 0 0,-12-21 0 0 0,10 21 129 0 0,0-1 1 0 0,-9-29-1 0 0,13 32-253 0 0,-1 0-1 0 0,-11-20 0 0 0,10 21-113 0 0,-12-31-1 0 0,14 25 138 0 0,1 1-1 0 0,1-1 0 0 0,1 0 1 0 0,1 0-1 0 0,1-21 1 0 0,-1 14 26 0 0,-6-34 0 0 0,3 34-11 0 0,-1-34-1 0 0,-2-212 89 0 0,-3 8-64 0 0,8 235-12 0 0,1 24-50 0 0,1-1 0 0 0,-1 0 0 0 0,1 0 0 0 0,0 0 0 0 0,1 0 0 0 0,1-6 0 0 0,-1 11-2 0 0,-1-1 0 0 0,1 1 0 0 0,0 0 0 0 0,0 1 0 0 0,0-1-1 0 0,0 0 1 0 0,0 0 0 0 0,1 0 0 0 0,-1 1 0 0 0,1-1 0 0 0,-1 0 0 0 0,1 1 0 0 0,-1-1 0 0 0,1 1 0 0 0,0 0 0 0 0,0 0 0 0 0,-1 0 0 0 0,1 0 0 0 0,0 0-1 0 0,0 0 1 0 0,0 0 0 0 0,0 0 0 0 0,4 0 0 0 0,13-3 0 0 0,-1 2 0 0 0,1 0 0 0 0,0 1 0 0 0,-1 1 0 0 0,31 4 0 0 0,31-2 0 0 0,377-37 0 0 0,-413 29 0 0 0,71-6 0 0 0,-71 9 0 0 0,20-1 0 0 0,87 5 0 0 0,-66 2 0 0 0,115-10 0 0 0,-58 0 0 0 0,-29 2 0 0 0,92 1 0 0 0,-54 1 0 0 0,179-27 0 0 0,52-2 0 0 0,-185 14 0 0 0,-28 1 0 0 0,102 16 0 0 0,65-4 0 0 0,-230-2 0 0 0,207 12 0 0 0,-204 2 0 0 0,141-10 0 0 0,-156 1 0 0 0,0 4 0 0 0,178 28 0 0 0,-180-21 0 0 0,135-2 0 0 0,-215-7 0 0 0,17 0 0 0 0,103 4 0 0 0,0 1 0 0 0,-66-3 0 0 0,52-2 0 0 0,15 0 0 0 0,197 18 0 0 0,-263-15 0 0 0,-32-3 0 0 0,0 3 0 0 0,0 0 0 0 0,50 13 0 0 0,-62-8 0 0 0,26 12 0 0 0,-9-3 0 0 0,-17-8 0 0 0,0 1 0 0 0,-1 2 0 0 0,0 0 0 0 0,22 16 0 0 0,-34-20 0 0 0,0 0 0 0 0,0 0 0 0 0,-1 1 0 0 0,0 1 0 0 0,-1-1 0 0 0,0 1 0 0 0,0 0 0 0 0,-1 1 0 0 0,10 20 0 0 0,15 34 0 0 0,8 18 0 0 0,-26-43-10 0 0,-1 0 0 0 0,10 70 0 0 0,2 86-571 0 0,-14-89-20 0 0,17 72-1987 0 0,-3-59-3932 0 0,-6-36-192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2:54.787"/>
    </inkml:context>
    <inkml:brush xml:id="br0">
      <inkml:brushProperty name="width" value="0.1" units="cm"/>
      <inkml:brushProperty name="height" value="0.1" units="cm"/>
      <inkml:brushProperty name="color" value="#F4F91B"/>
    </inkml:brush>
  </inkml:definitions>
  <inkml:trace contextRef="#ctx0" brushRef="#br0">700 1535 455 0 0,'0'-5'707'0'0,"1"-1"0"0"0,1 1 0 0 0,-1-1 0 0 0,5-8 0 0 0,-1-1 396 0 0,9-26 2043 0 0,-13 41-3011 0 0,0-1 0 0 0,1 0 0 0 0,-1 0 0 0 0,0 1 0 0 0,0-1 0 0 0,0 1 0 0 0,1-1 0 0 0,-1 1-1 0 0,0-1 1 0 0,1 1 0 0 0,-1 0 0 0 0,0 0 0 0 0,1 0 0 0 0,-1 0 0 0 0,0 0 0 0 0,1 0 0 0 0,-1 0-1 0 0,0 0 1 0 0,1 0 0 0 0,-1 0 0 0 0,3 2 0 0 0,13-2 1025 0 0,-14 0-1028 0 0,0 0 0 0 0,0 1 0 0 0,0-1-1 0 0,0 1 1 0 0,0-1 0 0 0,0 1 0 0 0,0 0-1 0 0,-1 0 1 0 0,1 0 0 0 0,0 0 0 0 0,-1 1-1 0 0,1-1 1 0 0,-1 1 0 0 0,1-1 0 0 0,2 4 0 0 0,15 6 119 0 0,-13-8-38 0 0,1-1-1 0 0,0-1 1 0 0,0 1-1 0 0,0-1 1 0 0,13 0-1 0 0,5 0 447 0 0,-14 1-497 0 0,1 0 0 0 0,-1 0 0 0 0,16 6 0 0 0,-13-4-39 0 0,1-1-1 0 0,-1 0 1 0 0,1-1 0 0 0,0 0 0 0 0,29-3 0 0 0,-27 1 46 0 0,34 4 343 0 0,-37-2-350 0 0,0-1 0 0 0,-1-1 0 0 0,23-1 0 0 0,-30 1-113 0 0,1 0 1 0 0,-1 0-1 0 0,0 1 0 0 0,1 0 0 0 0,9 2 0 0 0,16 3 128 0 0,-9-4 31 0 0,36-2 0 0 0,97-3 539 0 0,-67 3-537 0 0,-54 1 32 0 0,44-5-1 0 0,2-4 68 0 0,-65 8-267 0 0,0 0-1 0 0,0 2 1 0 0,0-1-1 0 0,18 6 1 0 0,-6-2-36 0 0,11 0 41 0 0,1-2 0 0 0,0-2 1 0 0,74-6-1 0 0,-42-2 43 0 0,76-6 204 0 0,-63 11-150 0 0,-76 2-135 0 0,0 1 0 0 0,0 0 0 0 0,1 0 0 0 0,-1 1 0 0 0,16 5 0 0 0,-13-4-2 0 0,0 0 0 0 0,20 2 0 0 0,81 4 61 0 0,-47-3 107 0 0,0-2 1 0 0,84-7-1 0 0,-48-1-241 0 0,-16 2 3918 0 0,-12 1-7050 0 0,38 8 3243 0 0,-38-2-70 0 0,-36-2 40 0 0,-4 0 30 0 0,0-2 0 0 0,42-4 0 0 0,14-6 1137 0 0,141 5 1 0 0,-165 3-2013 0 0,19 2-348 0 0,199-1 1178 0 0,-124-4 0 0 0,-102 3 0 0 0,87 4 0 0 0,-57 6 0 0 0,88 4 0 0 0,-71-15 22 0 0,59 1 20 0 0,-124 1-42 0 0,-22 0 0 0 0,30 3 0 0 0,56 3 0 0 0,-62-5 0 0 0,186 3 0 0 0,23-4 33 0 0,-9 0-2 0 0,51-7-31 0 0,-225 4 0 0 0,57-12 0 0 0,-88 10 23 0 0,-17 2-9 0 0,-1 0 0 0 0,22-6-1 0 0,56-12-13 0 0,-68 13-6 0 0,-21 6 28 0 0,1 0 1 0 0,-1-1-1 0 0,0-1 0 0 0,0 1 1 0 0,14-8-1 0 0,-22 9-25 0 0,10-4 36 0 0,0-1 1 0 0,0 0-1 0 0,-1-1 0 0 0,0 0 0 0 0,0 0 0 0 0,15-19 0 0 0,-17 17 15 0 0,0-1-1 0 0,-1 0 0 0 0,0 0 0 0 0,-1-1 1 0 0,0 1-1 0 0,7-22 0 0 0,2-9 47 0 0,-10 32-75 0 0,-1 0 0 0 0,-1 0 1 0 0,0-1-1 0 0,0 1 0 0 0,-1-1 0 0 0,0 1 0 0 0,-1-1 1 0 0,0-18-1 0 0,-6-12 156 0 0,-11-47 1 0 0,13 76-138 0 0,-7-47 111 0 0,-3-68 1 0 0,13 117-145 0 0,-1 0 0 0 0,-1-1 1 0 0,0 1-1 0 0,-1 1 0 0 0,1-1 1 0 0,-2 0-1 0 0,0 1 0 0 0,0-1 1 0 0,-8-13-1 0 0,2 4 13 0 0,1 1 0 0 0,-12-40 0 0 0,10 27-8 0 0,5 12 1 0 0,-1 1-1 0 0,-1-1 1 0 0,-1 2 0 0 0,-20-32-1 0 0,22 38 0 0 0,1 0-1 0 0,0 0 0 0 0,-8-21 0 0 0,11 24-5 0 0,0 0 0 0 0,0 0 0 0 0,-1 0-1 0 0,0 1 1 0 0,-1 0 0 0 0,0-1 0 0 0,0 1 0 0 0,0 1-1 0 0,-13-13 1 0 0,-1 6-4 0 0,0 1 0 0 0,-40-19 0 0 0,42 22 0 0 0,-4 0 5 0 0,0 1-1 0 0,0 0 0 0 0,-1 1 1 0 0,-44-6-1 0 0,-94-3 31 0 0,76 10-28 0 0,-155-8-7 0 0,173 14 0 0 0,-106 13 0 0 0,101-5 0 0 0,-1-2 0 0 0,-1-4 0 0 0,-111-11 0 0 0,-252-2 64 0 0,134-1-64 0 0,186 4 0 0 0,-176 5 0 0 0,63 3 0 0 0,-32-13 0 0 0,94 3 0 0 0,-96 3 0 0 0,110 5 0 0 0,-239-4 0 0 0,276 9 0 0 0,25-1 0 0 0,11 0 0 0 0,-57-2 0 0 0,-180-15 0 0 0,191 4 0 0 0,-18-1 0 0 0,-10-6 0 0 0,66 6 0 0 0,29 4 0 0 0,2 1 0 0 0,-57-1 0 0 0,10 10 0 0 0,40 0 0 0 0,1-2 0 0 0,-92-13 0 0 0,112 7 0 0 0,-79-3 0 0 0,45 7 0 0 0,39 0 0 0 0,-56 4 0 0 0,9-1 28 0 0,61-2-16 0 0,0 1 0 0 0,-29 4 0 0 0,36-2-12 0 0,11-1 0 0 0,1-1 0 0 0,-1 1 0 0 0,1 1 0 0 0,-9 2 0 0 0,12-4 0 0 0,0 1 0 0 0,0 0 0 0 0,0 1 0 0 0,1-1 0 0 0,-1 0 0 0 0,0 1 0 0 0,0-1 0 0 0,1 1 0 0 0,-1-1 0 0 0,1 1 0 0 0,0 0 0 0 0,-1-1 0 0 0,1 1 0 0 0,0 0 0 0 0,-1 2 0 0 0,-15 43-25 0 0,14-39 18 0 0,1 1 1 0 0,-1-1-1 0 0,-1 0 0 0 0,1 0 1 0 0,-1 0-1 0 0,-9 12 0 0 0,2-5 7 0 0,0 1 0 0 0,1 0 0 0 0,-12 28 0 0 0,-18 56 0 0 0,3-6 0 0 0,-32 57 0 0 0,56-116-15 0 0,2 1 0 0 0,-10 61 0 0 0,-1 2-4 0 0,-6-26 19 0 0,18-47 0 0 0,-1-1 0 0 0,-27 46 0 0 0,-36 43 0 0 0,73-114 0 0 0,-12 19-5 0 0,4-7-27 0 0,0 0 1 0 0,1 1-1 0 0,1 0 0 0 0,0 0 0 0 0,1 1 0 0 0,-7 19 0 0 0,4 5-933 0 0,-9 68-1 0 0,10-8-3512 0 0,6-48-3061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3:48.564"/>
    </inkml:context>
    <inkml:brush xml:id="br0">
      <inkml:brushProperty name="width" value="0.1" units="cm"/>
      <inkml:brushProperty name="height" value="0.1" units="cm"/>
      <inkml:brushProperty name="color" value="#F4F91B"/>
    </inkml:brush>
  </inkml:definitions>
  <inkml:trace contextRef="#ctx0" brushRef="#br0">2110 1598 455 0 0,'-1'-2'262'0'0,"0"0"0"0"0,0 1 0 0 0,0-1 0 0 0,0 0 0 0 0,-1 1 0 0 0,1-1 0 0 0,0 1 0 0 0,-1-1 0 0 0,1 1 0 0 0,-1 0 0 0 0,0 0 0 0 0,1 0 0 0 0,-1 0 0 0 0,0 0 0 0 0,0 0 0 0 0,1 0-1 0 0,-1 0 1 0 0,0 1 0 0 0,0-1 0 0 0,0 1 0 0 0,0-1 0 0 0,-2 1 0 0 0,-5-1-272 0 0,1 1-1 0 0,0 1 1 0 0,0-1 0 0 0,-11 3 0 0 0,-19 1 718 0 0,17-4-265 0 0,0 1 0 0 0,0 1 0 0 0,0 0-1 0 0,-27 8 1 0 0,28-7-92 0 0,0 0 0 0 0,0-1-1 0 0,0-2 1 0 0,0 0 0 0 0,-35-4-1 0 0,44 2-162 0 0,1 0 0 0 0,0 0 0 0 0,0-1-1 0 0,-15-7 1 0 0,15 6 19 0 0,1 1 0 0 0,-1 0 1 0 0,0 0-1 0 0,-18-2 0 0 0,1 2 21 0 0,-13-1 386 0 0,-77 3 0 0 0,-79 33 515 0 0,-64 16 110 0 0,200-37-1096 0 0,3-4 228 0 0,0-3 0 0 0,-71-3 0 0 0,68-2-100 0 0,-54 9 129 0 0,64-3-248 0 0,4-5 33 0 0,35 0-148 0 0,1-1 0 0 0,-1 2 0 0 0,0-1 0 0 0,-15 4 0 0 0,10 0 119 0 0,-1 0 0 0 0,0-1-1 0 0,-26 1 1 0 0,43-4-141 0 0,-2-2 201 0 0,2-3 242 0 0,0 5-380 0 0,0-1-55 0 0,-1 1 1 0 0,1-1 0 0 0,0 1 0 0 0,-1 0 0 0 0,1-1 0 0 0,-1 1 0 0 0,1-1 0 0 0,0 1 0 0 0,-1-1 0 0 0,1 1 0 0 0,0-1 0 0 0,-1 0 0 0 0,1 1 0 0 0,0-1 0 0 0,0 1 0 0 0,0-1 0 0 0,-1 0 0 0 0,1 1 0 0 0,0-1 0 0 0,0 1-1 0 0,0-1 1 0 0,0-1 0 0 0,-1-14 408 0 0,0 11-389 0 0,1 1 0 0 0,-1-1 1 0 0,0 0-1 0 0,-1 1 0 0 0,1-1 0 0 0,-1 1 0 0 0,0 0 0 0 0,0-1 0 0 0,-1 1 0 0 0,-3-6 1 0 0,-12-24 240 0 0,10 14-175 0 0,6 17-79 0 0,0-1-1 0 0,0 1 0 0 0,1-1 1 0 0,0 1-1 0 0,0-1 0 0 0,0 0 1 0 0,0 0-1 0 0,0-7 0 0 0,0 7-16 0 0,1 0 1 0 0,-1 0-1 0 0,0 0 1 0 0,0 1-1 0 0,0-1 0 0 0,-1 0 1 0 0,1 0-1 0 0,-3-3 0 0 0,-7-19 70 0 0,9 20-58 0 0,0 0 0 0 0,0 1 0 0 0,-1 0 0 0 0,-5-10 0 0 0,5 10-17 0 0,0 1 0 0 0,0-1 0 0 0,1 0 0 0 0,0 0 0 0 0,0 0 0 0 0,-1-5 0 0 0,-3-12 72 0 0,5 17-68 0 0,-1 0 1 0 0,1 0-1 0 0,0-1 0 0 0,0 1 0 0 0,1 0 1 0 0,0 0-1 0 0,0-1 0 0 0,0 1 1 0 0,1-6-1 0 0,-1 4 16 0 0,1 0 0 0 0,-1-1-1 0 0,0 1 1 0 0,-1 0 0 0 0,-1-10 0 0 0,-2-18 50 0 0,4 20-52 0 0,-1-1 0 0 0,-1 0 0 0 0,-1 1 0 0 0,0 0 0 0 0,-1-1 0 0 0,-10-26-1 0 0,10 32 7 0 0,0-1 1 0 0,2 0-1 0 0,-1 0 0 0 0,1 0 0 0 0,1 0 0 0 0,-1-23 0 0 0,4 2 34 0 0,6-35 0 0 0,-1 6-76 0 0,-6 49 10 0 0,-1 0 0 0 0,-1-1 0 0 0,-2-13 0 0 0,1 17 0 0 0,1 0 0 0 0,0 0 0 0 0,1-1 0 0 0,0 1 0 0 0,0 0 0 0 0,2-10 0 0 0,1 11 0 0 0,-1 0 0 0 0,1 1 0 0 0,1 0 0 0 0,-1 0 0 0 0,1 0 0 0 0,7-9 0 0 0,-5 7 0 0 0,-1 0 0 0 0,8-15 0 0 0,-11 20 0 0 0,-1 0 0 0 0,1 0 0 0 0,0 1 0 0 0,1-1 0 0 0,-1 1 0 0 0,1 0 0 0 0,-1 0 0 0 0,1 0 0 0 0,4-4 0 0 0,1 0 0 0 0,5-6 0 0 0,30-22 0 0 0,-22 23 0 0 0,34-16 0 0 0,-47 25 0 0 0,19-8 0 0 0,1 2 0 0 0,50-11 0 0 0,-36 10 0 0 0,212-48 0 0 0,-20 12 0 0 0,-161 38 0 0 0,8-1 0 0 0,142-23 0 0 0,-77 13 0 0 0,396-76 0 0 0,-456 82 0 0 0,118-3 0 0 0,-68 8 0 0 0,78-19 0 0 0,-7 2 0 0 0,152 8 0 0 0,-325 17 0 0 0,-6-1 0 0 0,0 2 0 0 0,34 4 0 0 0,-15 1 0 0 0,67-2 0 0 0,-23-1 0 0 0,-31-4 0 0 0,-47 0 0 0 0,1 0 0 0 0,-1 1 0 0 0,0 0 0 0 0,26 5 0 0 0,-11 1 0 0 0,37 2 0 0 0,-38-5 0 0 0,45 10 0 0 0,-46-7 0 0 0,-10-2 0 0 0,-1 0 0 0 0,0 1 0 0 0,17 8 0 0 0,-28-11 0 0 0,0 0 0 0 0,0 1 0 0 0,0-1 0 0 0,0 1 0 0 0,0 0 0 0 0,-1 0 0 0 0,1 0 0 0 0,-1 1 0 0 0,0-1 0 0 0,0 1 0 0 0,0 0 0 0 0,0 0 0 0 0,-1 0 0 0 0,0 0 0 0 0,2 5 0 0 0,10 25 0 0 0,-1 0 0 0 0,-2 1 0 0 0,9 53 0 0 0,15 109 0 0 0,-23-134 0 0 0,-5-28 0 0 0,-1 1 0 0 0,-1-1 0 0 0,-3 1 0 0 0,-1 41 0 0 0,-10 136 0 0 0,10-153 0 0 0,-4-1 0 0 0,-14 87 0 0 0,13-124 0 0 0,-1 1 0 0 0,-1-1 0 0 0,-1-1 0 0 0,-1 1 0 0 0,-1-1 0 0 0,-1-1 0 0 0,-1 0 0 0 0,-1 0 0 0 0,0-1 0 0 0,-1-1 0 0 0,-2 0 0 0 0,-15 16 0 0 0,-104 114-429 0 0,62-65-7175 0 0,37-45 485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4:12.725"/>
    </inkml:context>
    <inkml:brush xml:id="br0">
      <inkml:brushProperty name="width" value="0.1" units="cm"/>
      <inkml:brushProperty name="height" value="0.1" units="cm"/>
      <inkml:brushProperty name="color" value="#F4F91B"/>
    </inkml:brush>
  </inkml:definitions>
  <inkml:trace contextRef="#ctx0" brushRef="#br0">5333 1352 2271 0 0,'-1'0'67'0'0,"1"-1"0"0"0,0 1-1 0 0,-1-1 1 0 0,1 1-1 0 0,0-1 1 0 0,-1 1-1 0 0,1-1 1 0 0,0 0-1 0 0,0 1 1 0 0,0-1-1 0 0,-1 1 1 0 0,1-1-1 0 0,0 0 1 0 0,0 1-1 0 0,0-1 1 0 0,0 0-1 0 0,0 1 1 0 0,0-1-1 0 0,0 1 1 0 0,1-2-1 0 0,0-20 2494 0 0,-1 16-2093 0 0,0 6-453 0 0,0 0 1 0 0,0 0-1 0 0,0 0 0 0 0,0 0 0 0 0,0 0 0 0 0,1-1 0 0 0,-1 1 0 0 0,0 0 0 0 0,0 0 0 0 0,0 0 0 0 0,0 0 0 0 0,0 0 0 0 0,0-1 0 0 0,0 1 0 0 0,0 0 1 0 0,0 0-1 0 0,0 0 0 0 0,0 0 0 0 0,0 0 0 0 0,0-1 0 0 0,0 1 0 0 0,0 0 0 0 0,0 0 0 0 0,0 0 0 0 0,0 0 0 0 0,-1 0 0 0 0,1 0 0 0 0,0-1 1 0 0,0 1-1 0 0,0 0 0 0 0,0 0 0 0 0,0 0 0 0 0,0 0 0 0 0,0 0 0 0 0,0 0 0 0 0,0 0 0 0 0,-1 0 0 0 0,1-1 0 0 0,0 1 0 0 0,0 0 0 0 0,0 0 0 0 0,0 0 1 0 0,0 0-1 0 0,0 0 0 0 0,-1 0 0 0 0,1 0 0 0 0,0 0 0 0 0,0 0 0 0 0,0 0 0 0 0,0 0 0 0 0,0 0 0 0 0,0 0 0 0 0,-1 0 0 0 0,1 0 0 0 0,0 0 1 0 0,0 0-1 0 0,0 0 0 0 0,0 0 0 0 0,-1 0 0 0 0,-7 8 551 0 0,-4 3 249 0 0,-14-20 2018 0 0,11 6-2465 0 0,14 2-351 0 0,0 0 0 0 0,-1 1 0 0 0,1-1 0 0 0,0 1 0 0 0,0 0 0 0 0,-1-1 0 0 0,1 1 1 0 0,0 0-1 0 0,-1 0 0 0 0,1 0 0 0 0,-1 0 0 0 0,1 0 0 0 0,0 0 0 0 0,-3 1 0 0 0,1-1 88 0 0,0 0 1 0 0,0 0-1 0 0,0 0 0 0 0,0 0 0 0 0,0-1 0 0 0,0 0 0 0 0,0 1 1 0 0,0-1-1 0 0,0 0 0 0 0,0 0 0 0 0,-3-2 0 0 0,-20-4 614 0 0,20 6-585 0 0,-8-1 71 0 0,0 1 0 0 0,-1 0 0 0 0,1 1 0 0 0,0 1 1 0 0,-20 3-1 0 0,-107 32 386 0 0,131-33-504 0 0,-3 1 35 0 0,-17 5 105 0 0,-1-1 0 0 0,-39 4-1 0 0,29-10 305 0 0,-68-6-1 0 0,-53-7 203 0 0,141 8-572 0 0,10 2-53 0 0,0 0 0 0 0,-22 0 0 0 0,5 3 46 0 0,3 0-42 0 0,0 0 0 0 0,0 1 0 0 0,-37 11 1 0 0,35-5-36 0 0,-1-2 1 0 0,0 0 0 0 0,-49 4-1 0 0,7-3 209 0 0,46-5-135 0 0,0 0 1 0 0,-34-1-1 0 0,4-2 116 0 0,-103 13 0 0 0,153-13-258 0 0,-36 3 40 0 0,-26 5 113 0 0,8-2-41 0 0,42-5-66 0 0,1 0 1 0 0,-25 6-1 0 0,12-1 57 0 0,0-1 0 0 0,-41 3 0 0 0,23-3-30 0 0,27-2-15 0 0,-25 0 1 0 0,-182 8 650 0 0,38 0-440 0 0,111 0-189 0 0,50-6-49 0 0,0-1-1 0 0,-27 0 0 0 0,-98 2 166 0 0,56-3-27 0 0,88-3-151 0 0,-1 0-1 0 0,1 0 0 0 0,-15-3 0 0 0,-13-1 77 0 0,-10 1 9 0 0,29 2-103 0 0,1 0 1 0 0,-20 2-1 0 0,-14-1 44 0 0,39-1-33 0 0,-1 1 0 0 0,1 0 0 0 0,-20 3 0 0 0,-5 2 32 0 0,-48 2 0 0 0,33-4-25 0 0,11 1 36 0 0,13-1-45 0 0,0-1-1 0 0,0-2 1 0 0,-28-2-1 0 0,-47-11 48 0 0,26 3-64 0 0,-30-9 64 0 0,38 6 1497 0 0,42 10-1418 0 0,-50 2-1 0 0,47 1 228 0 0,-23 5-299 0 0,40-3-356 0 0,1 0 1 0 0,-1-1-1 0 0,0-1 1 0 0,-13-1-1 0 0,-43 5 284 0 0,58-6-121 0 0,1 1 1 0 0,-1 1 0 0 0,0 0-1 0 0,-14 2 1 0 0,20-2 126 0 0,1 0-1 0 0,-1 0 1 0 0,1 0-1 0 0,-1-1 1 0 0,1 1 0 0 0,-5-2-1 0 0,4 1 1 0 0,0 0-1 0 0,1 1 1 0 0,-1-1-1 0 0,0 1 1 0 0,0 0 0 0 0,-3 0-1 0 0,3 0-4 0 0,0 0 0 0 0,0 1 0 0 0,0-2 0 0 0,0 1 0 0 0,1 0 0 0 0,-1-1 0 0 0,-5-1 0 0 0,-6-1 0 0 0,-16 4 0 0 0,13 0 0 0 0,-45-6 11 0 0,-98 12 146 0 0,157-7-147 0 0,0 0 1 0 0,0-1-1 0 0,0 1 0 0 0,0-1 1 0 0,0 0-1 0 0,0 0 0 0 0,0 0 1 0 0,0 0-1 0 0,1 0 0 0 0,-1-1 1 0 0,-4-2-1 0 0,5 0 51 0 0,1 0 1 0 0,-1 0-1 0 0,1 0 1 0 0,0 0-1 0 0,-2-7 0 0 0,-6-11 124 0 0,6 16-158 0 0,0-1 0 0 0,0 1 0 0 0,-1 0 0 0 0,0 0 0 0 0,0 1 0 0 0,0 0-1 0 0,-1-1 1 0 0,1 2 0 0 0,-1-1 0 0 0,0 1 0 0 0,-1-1 0 0 0,1 2 0 0 0,-10-5-1 0 0,9 5 0 0 0,-1-1-1 0 0,1 0 0 0 0,0 0 1 0 0,0-1-1 0 0,1 0 0 0 0,-1 0 0 0 0,-8-9 1 0 0,-2-5 127 0 0,-15-23 0 0 0,3 5-75 0 0,8 10 109 0 0,-29-51 0 0 0,43 66-172 0 0,-11-16 35 0 0,11 17-18 0 0,-1 0 0 0 0,2-1 1 0 0,0 0-1 0 0,-5-14 0 0 0,0-3 51 0 0,-1 1 1 0 0,-2 0-1 0 0,-23-38 0 0 0,28 47-54 0 0,0 0 0 0 0,2 0 0 0 0,0-1 0 0 0,1 0 0 0 0,1 0 0 0 0,-2-25 0 0 0,3 22-20 0 0,1 0 0 0 0,1 0 0 0 0,2 0 1 0 0,0 1-1 0 0,1-1 0 0 0,5-26 0 0 0,-4 42-9 0 0,1-1 0 0 0,0 1 0 0 0,0-1 0 0 0,1 1 0 0 0,0 0 0 0 0,6-8 0 0 0,9-16 0 0 0,-9 14 0 0 0,1 0 0 0 0,18-22 0 0 0,-22 32 0 0 0,-1 0 0 0 0,2 0 0 0 0,-1 1 0 0 0,1 0 0 0 0,11-6 0 0 0,43-23 0 0 0,-10 11 0 0 0,-40 18 0 0 0,-1 1 0 0 0,16-6 0 0 0,-16 6 0 0 0,1 1 0 0 0,18-12 0 0 0,-18 10 0 0 0,1 0 0 0 0,0 1 0 0 0,1 0 0 0 0,-1 1 0 0 0,1 1 0 0 0,27-4 0 0 0,-5 1 0 0 0,97-10 0 0 0,0 1 0 0 0,-82 7 0 0 0,0 3 0 0 0,69 2 0 0 0,30-2 0 0 0,-71 0 0 0 0,1 3 0 0 0,129 14 0 0 0,-22-1 0 0 0,-4-9 0 0 0,-164-1 0 0 0,169 8 0 0 0,56-8 0 0 0,-50-2 0 0 0,-113 3 0 0 0,156-15 0 0 0,-57-3 0 0 0,39-6 0 0 0,-120 5 0 0 0,139-19 0 0 0,-135 29 0 0 0,112 8 0 0 0,-15-5 0 0 0,186 2 0 0 0,-136 2 0 0 0,-167-4 0 0 0,190 0 0 0 0,-258 5 0 0 0,0 0 0 0 0,0 1 0 0 0,0 1 0 0 0,0 1 0 0 0,-1 0 0 0 0,1 1 0 0 0,-1 1 0 0 0,-1 0 0 0 0,1 0 0 0 0,-1 2 0 0 0,0-1 0 0 0,0 2 0 0 0,-1 0 0 0 0,11 10 0 0 0,-2-1 0 0 0,-2 1 0 0 0,0 1 0 0 0,23 33 0 0 0,-31-34-7 0 0,0 1 0 0 0,-2 0 0 0 0,0 0 0 0 0,-1 1 0 0 0,-2 0-1 0 0,0 1 1 0 0,-1 0 0 0 0,3 33 0 0 0,-6-34-80 0 0,-2-1 1 0 0,0 1-1 0 0,-2-1 1 0 0,0 0-1 0 0,-1 0 0 0 0,-1 1 1 0 0,-1-2-1 0 0,-8 23 0 0 0,-12 20-596 0 0,-37 68-1 0 0,35-77 387 0 0,-104 236-3689 0 0,88-187 1880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4:21.357"/>
    </inkml:context>
    <inkml:brush xml:id="br0">
      <inkml:brushProperty name="width" value="0.1" units="cm"/>
      <inkml:brushProperty name="height" value="0.1" units="cm"/>
      <inkml:brushProperty name="color" value="#E71224"/>
    </inkml:brush>
  </inkml:definitions>
  <inkml:trace contextRef="#ctx0" brushRef="#br0">153 0 1839 0 0,'-7'1'415'0'0,"0"-1"-1"0"0,0 1 0 0 0,-1 0 0 0 0,1 0 0 0 0,0 1 1 0 0,-8 3-1 0 0,9-3-365 0 0,0 1 0 0 0,0 0 0 0 0,1 0 0 0 0,-1 0 0 0 0,1 1-1 0 0,-1-1 1 0 0,1 1 0 0 0,1 1 0 0 0,-1-1 0 0 0,0 1 0 0 0,1 0 0 0 0,0 0 0 0 0,0 0 0 0 0,0 0 0 0 0,1 1 0 0 0,0-1 0 0 0,0 1 0 0 0,0 0 0 0 0,-2 9 0 0 0,4-14-7 0 0,1-1 0 0 0,0 1 0 0 0,-1 0 0 0 0,1 0 0 0 0,0 0 0 0 0,0 0 0 0 0,0 0 0 0 0,0 0 0 0 0,-1 0 0 0 0,1 0 0 0 0,0 0 0 0 0,1 0 0 0 0,-1 0 0 0 0,0 0 0 0 0,0 0 0 0 0,0 0 0 0 0,0-1 0 0 0,1 1 0 0 0,-1 0 0 0 0,1 0 0 0 0,-1 0 0 0 0,0 0 0 0 0,1 0 0 0 0,-1-1 0 0 0,1 1 0 0 0,0 0 0 0 0,0 0-1 0 0,1 0 40 0 0,-1 0 0 0 0,1 0 0 0 0,-1-1-1 0 0,1 1 1 0 0,0-1 0 0 0,0 1-1 0 0,-1-1 1 0 0,1 0 0 0 0,0 0 0 0 0,0 0-1 0 0,-1 0 1 0 0,1 0 0 0 0,3-1-1 0 0,233-13 1248 0 0,79 27-1029 0 0,-127 16-58 0 0,-81-11-61 0 0,76 2 268 0 0,-138-16-346 0 0,1-1-1 0 0,-1-3 0 0 0,1-2 1 0 0,89-14-1 0 0,-100 11-60 0 0,0 2 1 0 0,0 1-1 0 0,39 4 0 0 0,109 19 215 0 0,-55-5-176 0 0,-101-14-77 0 0,0 0 0 0 0,0-2-1 0 0,55-7 1 0 0,94-11 200 0 0,-140 15-145 0 0,14 1-171 0 0,1 3-1 0 0,0 2 1 0 0,0 2-1 0 0,66 16 0 0 0,-77-14-3926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4:20.329"/>
    </inkml:context>
    <inkml:brush xml:id="br0">
      <inkml:brushProperty name="width" value="0.1" units="cm"/>
      <inkml:brushProperty name="height" value="0.1" units="cm"/>
      <inkml:brushProperty name="color" value="#F4F91B"/>
    </inkml:brush>
  </inkml:definitions>
  <inkml:trace contextRef="#ctx0" brushRef="#br0">1339 228 2759 0 0,'-6'-3'418'0'0,"-18"-5"4436"0"0,18 9-5001 0 0,1 1-1 0 0,0 0 1 0 0,0 0 0 0 0,0 0-1 0 0,-9 5 1 0 0,6-3 222 0 0,-6-9 3560 0 0,11 4-3148 0 0,0-1-1 0 0,0 1 0 0 0,0-1 1 0 0,-1 1-1 0 0,1 0 1 0 0,-5 0-1 0 0,7-1-323 0 0,0 0 0 0 0,0 1 0 0 0,1-1 0 0 0,-1 0-1 0 0,0 0 1 0 0,1 0 0 0 0,-1 0 0 0 0,1 0 0 0 0,-1 0 0 0 0,1 0 0 0 0,0 0 0 0 0,0-3 0 0 0,-1 0 66 0 0,0 2-86 0 0,0 0-1 0 0,-1 0 1 0 0,1 0 0 0 0,-1 1 0 0 0,0-1 0 0 0,0 1 0 0 0,0-1 0 0 0,0 1 0 0 0,0 0 0 0 0,-1 0 0 0 0,-3-3 0 0 0,-12-13 684 0 0,14 13-682 0 0,0 0 0 0 0,-1 0 0 0 0,0 1-1 0 0,0 0 1 0 0,0-1 0 0 0,0 2 0 0 0,-1-1 0 0 0,1 0-1 0 0,-10-3 1 0 0,8 3 43 0 0,0 0-1 0 0,0-1 1 0 0,-8-8 0 0 0,10 8-76 0 0,-1 1 1 0 0,0-1-1 0 0,0 1 1 0 0,-12-6 0 0 0,-21 5 517 0 0,6-10-318 0 0,28 12-292 0 0,0 1 0 0 0,0-1-1 0 0,-1 1 1 0 0,1 0 0 0 0,-1 0 0 0 0,-10-1 0 0 0,-8 2 100 0 0,1 1 0 0 0,0 1 0 0 0,-1 1 1 0 0,1 1-1 0 0,0 1 0 0 0,-24 8 0 0 0,15 0 5 0 0,26-10-80 0 0,1 1 0 0 0,-1-1 1 0 0,0 0-1 0 0,0-1 0 0 0,-11 3 0 0 0,4-2 15 0 0,0 1 0 0 0,1 0 0 0 0,-1 1-1 0 0,1 0 1 0 0,-22 12 0 0 0,-6 1 29 0 0,-1 1-50 0 0,27-11-6 0 0,-1-1-1 0 0,-30 9 0 0 0,-22 6 96 0 0,58-18 118 0 0,1-1 1 0 0,0 2-1 0 0,0-1 0 0 0,0 1 1 0 0,0 0-1 0 0,1 1 1 0 0,-1 0-1 0 0,1 0 0 0 0,-10 9 1 0 0,2 1-881 0 0,1 1 0 0 0,-22 30 1 0 0,-15 26 841 0 0,21-29-57 0 0,-21 33 208 0 0,46-67-342 0 0,1 0 1 0 0,0 0 0 0 0,0 1 0 0 0,1-1 0 0 0,0 1 0 0 0,1 0 0 0 0,-2 10 0 0 0,-5 47 110 0 0,6-30-49 0 0,2 0 1 0 0,1 1-1 0 0,6 39 0 0 0,-2-57-47 0 0,0 0 0 0 0,2-1 0 0 0,13 36-1 0 0,-18-55-30 0 0,5 15 2 0 0,2-1-1 0 0,0 0 1 0 0,16 22-1 0 0,-8-12-1 0 0,-2 6 26 0 0,-13-26-22 0 0,1 0-1 0 0,-1 1 1 0 0,1-1 0 0 0,0 0-1 0 0,0 0 1 0 0,0-1-1 0 0,4 5 1 0 0,17 16 24 0 0,2-1 1 0 0,0-1-1 0 0,47 30 0 0 0,-58-44-13 0 0,0-1 0 0 0,0-1 0 0 0,1 0-1 0 0,0 0 1 0 0,0-2 0 0 0,0 0 0 0 0,21 3-1 0 0,0 0-2 0 0,-23-4 0 0 0,0-2-1 0 0,0 1 1 0 0,0-2 0 0 0,0 0-1 0 0,-1 0 1 0 0,1-1 0 0 0,0-1-1 0 0,0 0 1 0 0,24-7 0 0 0,4-6 91 0 0,63-31 1 0 0,-24 10-46 0 0,-40 19-23 0 0,-2-2 0 0 0,0-2 1 0 0,-1-1-1 0 0,60-47 0 0 0,-87 60-19 0 0,-1 1 0 0 0,0-1-1 0 0,-1 0 1 0 0,0-1 0 0 0,0 0 0 0 0,-1 0 0 0 0,-1-1-1 0 0,0 0 1 0 0,0 0 0 0 0,-1-1 0 0 0,0 1-1 0 0,-1-1 1 0 0,0 0 0 0 0,-1 0 0 0 0,0 0 0 0 0,1-22-1 0 0,-2 15-28 0 0,-2-1-1 0 0,0 1 0 0 0,-1-1 0 0 0,0 1 1 0 0,-2 0-1 0 0,0-1 0 0 0,-2 1 0 0 0,-7-20 1 0 0,5 9-1971 0 0,5 19 811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2:16.235"/>
    </inkml:context>
    <inkml:brush xml:id="br0">
      <inkml:brushProperty name="width" value="0.1" units="cm"/>
      <inkml:brushProperty name="height" value="0.1" units="cm"/>
      <inkml:brushProperty name="color" value="#F4F91B"/>
    </inkml:brush>
  </inkml:definitions>
  <inkml:trace contextRef="#ctx0" brushRef="#br0">3048 155 1439 0 0,'0'2'2424'0'0,"10"-10"289"0"0,-10 8-2667 0 0,0 0 0 0 0,0-1 1 0 0,0 1-1 0 0,1 0 0 0 0,-1 0 1 0 0,0 0-1 0 0,0 0 1 0 0,0 0-1 0 0,1 0 0 0 0,-1 0 1 0 0,0 0-1 0 0,0 0 1 0 0,0-1-1 0 0,1 1 0 0 0,-1 0 1 0 0,0 0-1 0 0,0 0 1 0 0,1 0-1 0 0,-1 0 0 0 0,0 0 1 0 0,0 0-1 0 0,0 0 1 0 0,1 1-1 0 0,-1-1 0 0 0,0 0 1 0 0,0 0-1 0 0,0 0 0 0 0,1 0 1 0 0,-1 0-1 0 0,0 0 1 0 0,0 0-1 0 0,0 0 0 0 0,1 0 1 0 0,-1 1-1 0 0,0-1 1 0 0,0 0-1 0 0,0 0 0 0 0,0 0 1 0 0,0 0-1 0 0,1 1 1 0 0,-1-1-1 0 0,0 0 0 0 0,0 0 1 0 0,0 0-1 0 0,0 1 1 0 0,0-1-1 0 0,0 0 0 0 0,0 0 1 0 0,0 0-1 0 0,0 1 1 0 0,0-1-1 0 0,0 0 0 0 0,0 1 1 0 0,0 0 141 0 0,-1-1 1 0 0,0 1-1 0 0,0 0 0 0 0,0-1 1 0 0,0 1-1 0 0,-1 0 1 0 0,1-1-1 0 0,0 1 0 0 0,0-1 1 0 0,0 0-1 0 0,0 1 1 0 0,0-1-1 0 0,-1 0 0 0 0,1 0 1 0 0,0 0-1 0 0,0 0 1 0 0,-1 0-1 0 0,0 0 0 0 0,-30 1 550 0 0,-34-9 602 0 0,13 0-393 0 0,-1 3 0 0 0,-61 3 0 0 0,-26 15 36 0 0,98-11-537 0 0,-61-4 0 0 0,90 1-341 0 0,0 0 0 0 0,0-2 1 0 0,0 0-1 0 0,0 0 0 0 0,-25-11 0 0 0,16 3 114 0 0,1-1 1 0 0,-30-20-1 0 0,39 25-158 0 0,1 0-1 0 0,-1 0 0 0 0,0 2 0 0 0,-1-1 1 0 0,0 2-1 0 0,-15-4 0 0 0,-87-11 41 0 0,80 14-104 0 0,4 3 3 0 0,0 2 0 0 0,0 1 0 0 0,1 1 0 0 0,-39 8 0 0 0,22-3 0 0 0,-78 10 0 0 0,116-16 9 0 0,-58 4 152 0 0,-108-5 0 0 0,124-2-128 0 0,0 3-1 0 0,-70 9 1 0 0,33-1-14 0 0,-18 4 36 0 0,-15 1 73 0 0,100-13-107 0 0,0-1 1 0 0,-1-1-1 0 0,-32-5 0 0 0,21 0 47 0 0,-20-4 152 0 0,-56-17-1 0 0,100 24-193 0 0,-17-6 56 0 0,-1 1 0 0 0,-39-6 0 0 0,57 13-94 0 0,-1 1 0 0 0,1-1 0 0 0,0 2 0 0 0,-1-1 0 0 0,1 1 0 0 0,0 1 0 0 0,0 0 0 0 0,0 1 0 0 0,0-1 0 0 0,-13 7 0 0 0,-4 5-843 0 0,0 1 1 0 0,1 1 0 0 0,-43 36-1 0 0,25-18-4518 0 0,14-12-607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2:19.204"/>
    </inkml:context>
    <inkml:brush xml:id="br0">
      <inkml:brushProperty name="width" value="0.1" units="cm"/>
      <inkml:brushProperty name="height" value="0.1" units="cm"/>
      <inkml:brushProperty name="color" value="#F4F91B"/>
    </inkml:brush>
  </inkml:definitions>
  <inkml:trace contextRef="#ctx0" brushRef="#br0">2484 194 2759 0 0,'-8'-13'1534'0'0,"0"0"-1"0"0,-16-19 0 0 0,14 20-1169 0 0,1-1-1 0 0,-12-20 0 0 0,18 27-211 0 0,0 1-1 0 0,-1 0 1 0 0,1 1 0 0 0,-1-1 0 0 0,-1 1 0 0 0,1-1 0 0 0,-1 1-1 0 0,1 0 1 0 0,-1 1 0 0 0,0-1 0 0 0,-1 1 0 0 0,1 0 0 0 0,0 0 0 0 0,-1 1-1 0 0,0 0 1 0 0,0 0 0 0 0,1 0 0 0 0,-10-1 0 0 0,-2-1 118 0 0,0 2 1 0 0,0 0-1 0 0,-1 2 1 0 0,1-1-1 0 0,-22 4 1 0 0,15 0-122 0 0,-23 7 1 0 0,-3 1-57 0 0,36-9-67 0 0,-133 17 302 0 0,-198 8 1766 0 0,6 13-892 0 0,273-38-839 0 0,1-3-1 0 0,-1-2 0 0 0,-79-16 1 0 0,70 11-113 0 0,-139 0 0 0 0,-77 24-430 0 0,244-12 72 0 0,16-2-455 0 0,1 2 1 0 0,-1 1-1 0 0,1 2 1 0 0,-51 17 0 0 0,39-7-776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2:20.611"/>
    </inkml:context>
    <inkml:brush xml:id="br0">
      <inkml:brushProperty name="width" value="0.1" units="cm"/>
      <inkml:brushProperty name="height" value="0.1" units="cm"/>
      <inkml:brushProperty name="color" value="#F4F91B"/>
    </inkml:brush>
  </inkml:definitions>
  <inkml:trace contextRef="#ctx0" brushRef="#br0">2195 59 2759 0 0,'-1'0'52'0'0,"1"-1"0"0"0,0 1 0 0 0,0-1 0 0 0,0 1 0 0 0,0-1 0 0 0,0 1 0 0 0,-1-1 0 0 0,1 1-1 0 0,0-1 1 0 0,-1 1 0 0 0,1-1 0 0 0,0 1 0 0 0,-1 0 0 0 0,1-1 0 0 0,0 1 0 0 0,-1 0-1 0 0,1-1 1 0 0,-1 1 0 0 0,1 0 0 0 0,0-1 0 0 0,-1 1 0 0 0,1 0 0 0 0,-1 0 0 0 0,1-1 0 0 0,-2 1-1 0 0,-13 0 2880 0 0,6 1-2908 0 0,0 1 27 0 0,0-1 0 0 0,0 2 1 0 0,-17 5-1 0 0,16-4-48 0 0,0-1 0 0 0,0-1 0 0 0,-13 3 0 0 0,-20-1 325 0 0,0-1 1 0 0,-59-4-1 0 0,-59-7 2151 0 0,76 5-1795 0 0,63 3-512 0 0,-28 3 0 0 0,2 1-80 0 0,-6-1 77 0 0,-93-1 592 0 0,133-3-697 0 0,-87-4 1118 0 0,-188-33-1 0 0,211 23-957 0 0,0 3 0 0 0,-94-2-1 0 0,-157 16 358 0 0,296-1-971 0 0,0 2-1 0 0,0 2 0 0 0,-57 14 1 0 0,40-4-515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2:21.823"/>
    </inkml:context>
    <inkml:brush xml:id="br0">
      <inkml:brushProperty name="width" value="0.1" units="cm"/>
      <inkml:brushProperty name="height" value="0.1" units="cm"/>
      <inkml:brushProperty name="color" value="#F4F91B"/>
    </inkml:brush>
  </inkml:definitions>
  <inkml:trace contextRef="#ctx0" brushRef="#br0">3734 95 3911 0 0,'0'-1'73'0'0,"0"-1"-1"0"0,0 1 0 0 0,0-1 0 0 0,-1 1 1 0 0,1-1-1 0 0,0 1 0 0 0,-1-1 0 0 0,1 1 1 0 0,0-1-1 0 0,-1 1 0 0 0,0 0 0 0 0,1-1 1 0 0,-1 1-1 0 0,0 0 0 0 0,0 0 0 0 0,0-1 1 0 0,0 1-1 0 0,0 0 0 0 0,0 0 0 0 0,-1-1 1 0 0,-1-1 199 0 0,1 1 0 0 0,-1-1 0 0 0,1 1 0 0 0,-1-1 0 0 0,0 1 0 0 0,0 0 0 0 0,0 0 0 0 0,-5-2 0 0 0,-4 2 126 0 0,0 1 1 0 0,0 0 0 0 0,0 0 0 0 0,0 1 0 0 0,1 1-1 0 0,-1 0 1 0 0,-23 5 0 0 0,15-3 195 0 0,-34 2 0 0 0,-226-24 2441 0 0,-1 0-2010 0 0,258 20-1014 0 0,0 1 0 0 0,0 0 0 0 0,-37 11 0 0 0,-61 25-1328 0 0,85-26 538 0 0</inkml:trace>
  <inkml:trace contextRef="#ctx0" brushRef="#br0" timeOffset="1">2142 34 3223 0 0,'0'-6'419'0'0,"2"-12"2202"0"0,-42 14-1828 0 0,33 2-527 0 0,0 1 1 0 0,-1 0 0 0 0,1 0-1 0 0,0 1 1 0 0,0 0-1 0 0,0 0 1 0 0,0 1 0 0 0,0 0-1 0 0,-9 2 1 0 0,-67 32 438 0 0,62-25-632 0 0,-2 0 0 0 0,1-2 0 0 0,-26 7 0 0 0,2-5 392 0 0,0-3 0 0 0,0-1-1 0 0,-53-1 1 0 0,-55 3 494 0 0,-32 0 31 0 0,-97-23 69 0 0,-134-3-195 0 0,287 19-1612 0 0,-207 29 0 0 0,254-16-191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2:22.717"/>
    </inkml:context>
    <inkml:brush xml:id="br0">
      <inkml:brushProperty name="width" value="0.1" units="cm"/>
      <inkml:brushProperty name="height" value="0.1" units="cm"/>
      <inkml:brushProperty name="color" value="#F4F91B"/>
    </inkml:brush>
  </inkml:definitions>
  <inkml:trace contextRef="#ctx0" brushRef="#br0">804 248 3223 0 0,'-18'-12'1329'0'0,"0"1"0"0"0,-35-15-1 0 0,34 17-459 0 0,-1-1 0 0 0,-31-21-1 0 0,20 8-237 0 0,-1 2-1 0 0,-54-28 1 0 0,65 40-389 0 0,0 0 0 0 0,-1 1 0 0 0,1 2 0 0 0,-2 0 0 0 0,-38-5 0 0 0,12 6-462 0 0,-1 3-1 0 0,1 2 0 0 0,-69 9 1 0 0,78-4-970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2:24.090"/>
    </inkml:context>
    <inkml:brush xml:id="br0">
      <inkml:brushProperty name="width" value="0.1" units="cm"/>
      <inkml:brushProperty name="height" value="0.1" units="cm"/>
      <inkml:brushProperty name="color" value="#F4F91B"/>
    </inkml:brush>
  </inkml:definitions>
  <inkml:trace contextRef="#ctx0" brushRef="#br0">997 28 7367 0 0,'-6'-4'107'0'0,"1"1"0"0"0,0 0-1 0 0,0 0 1 0 0,-1 1 0 0 0,0-1-1 0 0,1 1 1 0 0,-1 0 0 0 0,0 1-1 0 0,0-1 1 0 0,0 1 0 0 0,0 1-1 0 0,0-1 1 0 0,0 1 0 0 0,-1 0-1 0 0,-10 1 1 0 0,-77 15 1273 0 0,0 4 0 0 0,-107 37 0 0 0,-174 88-1825 0 0,310-116 106 0 0,2 3-20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4:56.565"/>
    </inkml:context>
    <inkml:brush xml:id="br0">
      <inkml:brushProperty name="width" value="0.1" units="cm"/>
      <inkml:brushProperty name="height" value="0.1" units="cm"/>
      <inkml:brushProperty name="color" value="#F4F91B"/>
    </inkml:brush>
  </inkml:definitions>
  <inkml:trace contextRef="#ctx0" brushRef="#br0">2428 1422 1839 0 0,'1'-4'400'0'0,"-1"0"-1"0"0,1 0 0 0 0,0 0 1 0 0,0 0-1 0 0,0 0 0 0 0,4-7 0 0 0,-4 9-251 0 0,0 0-1 0 0,0 0 0 0 0,0 0 1 0 0,0 0-1 0 0,0 0 0 0 0,-1-1 1 0 0,1 1-1 0 0,-1 0 0 0 0,1-1 1 0 0,-1 1-1 0 0,0 0 1 0 0,0-1-1 0 0,0 1 0 0 0,0 0 1 0 0,0-1-1 0 0,-1 1 0 0 0,1 0 1 0 0,-1 0-1 0 0,1-1 0 0 0,-1 1 1 0 0,0 0-1 0 0,-1-4 0 0 0,1 5-80 0 0,-4-6 330 0 0,1 0 0 0 0,-1 0 0 0 0,-1 1 0 0 0,-9-10 0 0 0,13 14-337 0 0,-1 1-1 0 0,1-1 1 0 0,0 1-1 0 0,-1-1 1 0 0,0 1-1 0 0,1 0 1 0 0,-1 0-1 0 0,1 0 1 0 0,-1 0-1 0 0,0 0 1 0 0,0 1-1 0 0,0-1 1 0 0,1 1-1 0 0,-1 0 1 0 0,0 0-1 0 0,0 0 1 0 0,0 0-1 0 0,-3 1 1 0 0,-9 2 70 0 0,1 0 1 0 0,-1 2-1 0 0,1 0 0 0 0,-1 0 1 0 0,-24 14-1 0 0,33-15-95 0 0,-61 21 589 0 0,35-17-228 0 0,27-7-362 0 0,-1 0-1 0 0,1 0 1 0 0,0 0-1 0 0,0 1 1 0 0,-6 2 0 0 0,2 1 92 0 0,-1-1 1 0 0,-1 0 0 0 0,-13 4-1 0 0,-6-3 374 0 0,22-5-378 0 0,1 1-1 0 0,0 0 0 0 0,-1 1 1 0 0,1-1-1 0 0,0 2 0 0 0,-11 4 1 0 0,11-4-103 0 0,-1 0 1 0 0,0 0 0 0 0,1-1 0 0 0,-1 1 0 0 0,0-2-1 0 0,-9 2 1 0 0,-72 13 244 0 0,50-7-101 0 0,-13 4 174 0 0,-56 8 1 0 0,95-20-204 0 0,-26-1 0 0 0,17 0-45 0 0,-13 3 42 0 0,29-2-114 0 0,-1 0 0 0 0,1 0 1 0 0,-1-1-1 0 0,1 0 0 0 0,-10-1 1 0 0,-6-4 120 0 0,18 3-105 0 0,-1 1 0 0 0,1 0 0 0 0,-1 0-1 0 0,-9 0 1 0 0,-13-2 86 0 0,22 2-102 0 0,1 0-1 0 0,-1 0 1 0 0,1 1 0 0 0,-1 0-1 0 0,1 0 1 0 0,-1 0 0 0 0,-7 2-1 0 0,10-2-8 0 0,0 0-1 0 0,-1 1 0 0 0,1-1 0 0 0,-1 0 1 0 0,1 0-1 0 0,-1 0 0 0 0,1-1 1 0 0,0 1-1 0 0,-1-1 0 0 0,1 1 1 0 0,-4-2-1 0 0,-2 0 33 0 0,5 1-16 0 0,1 0-13 0 0,-1 1 1 0 0,1-1 0 0 0,0 0 0 0 0,-1 0-1 0 0,1 0 1 0 0,0 0 0 0 0,-4-2 0 0 0,0 0 12 0 0,0 1 0 0 0,0-1 0 0 0,0 2 0 0 0,-1-1 0 0 0,1 0 0 0 0,-1 1 0 0 0,1 0 0 0 0,-1 1 0 0 0,1 0 0 0 0,-10 0 0 0 0,4-1 22 0 0,-11 2 46 0 0,17 0-78 0 0,1-1 0 0 0,-1 0 1 0 0,1 0-1 0 0,-1 0 0 0 0,-8-2 0 0 0,9 1-2 0 0,0 0 0 0 0,1 1 0 0 0,-1 0 0 0 0,0 0 0 0 0,1 0-1 0 0,-1 0 1 0 0,1 1 0 0 0,-8 1 0 0 0,8-1 6 0 0,-1 0 0 0 0,1 0 0 0 0,0-1-1 0 0,0 0 1 0 0,0 0 0 0 0,0 0 0 0 0,0 0 0 0 0,-1-1-1 0 0,1 1 1 0 0,0-1 0 0 0,-5-2 0 0 0,-28-2 108 0 0,-42-3 134 0 0,54 10-192 0 0,19-1-56 0 0,0-1 0 0 0,0 1 0 0 0,0-1 0 0 0,-8-2 0 0 0,-21 4 106 0 0,-18-13 74 0 0,33 12-149 0 0,17-1-38 0 0,0 1-1 0 0,0-1 1 0 0,0 0-1 0 0,0 0 0 0 0,0 0 1 0 0,-5-1-1 0 0,-5-1 12 0 0,-1 1 0 0 0,0-1 0 0 0,-14 2 0 0 0,-28-8 176 0 0,9 0 136 0 0,43 8-303 0 0,1 0 0 0 0,0-1 0 0 0,-1 1 0 0 0,1 0 0 0 0,0-1 0 0 0,-1 0 0 0 0,1 1 0 0 0,0-1 0 0 0,0-1 0 0 0,0 1 0 0 0,0 0 0 0 0,0-1 0 0 0,0 1 0 0 0,0-1 0 0 0,0 0 0 0 0,1 0 0 0 0,-1 0 0 0 0,-2-4 0 0 0,4 6-18 0 0,1 0 0 0 0,0-1 0 0 0,-1 1 0 0 0,1 0 0 0 0,0-1 0 0 0,-1 1 0 0 0,1 0 0 0 0,-1 0 0 0 0,1-1 0 0 0,-1 1 1 0 0,1 0-1 0 0,-1 0 0 0 0,1 0 0 0 0,-1-1 0 0 0,1 1 0 0 0,0 0 0 0 0,-1 0 0 0 0,1 0 0 0 0,-1 0 0 0 0,1 0 0 0 0,-1 0 0 0 0,1 0 0 0 0,-2 0 0 0 0,-3 1 21 0 0,4-1-20 0 0,0 0 0 0 0,0-1 0 0 0,0 1 0 0 0,0 0 0 0 0,0 0 0 0 0,0-1 0 0 0,0 1 0 0 0,0 0 0 0 0,0-1 0 0 0,0 1 0 0 0,0-1 0 0 0,0 1 0 0 0,0-1 0 0 0,1 0 0 0 0,-2 0 0 0 0,-10-7 56 0 0,6 9-64 0 0,6-1 0 0 0,0 0 0 0 0,0 0 0 0 0,0 0 0 0 0,0 0 0 0 0,0 0 0 0 0,0 1 0 0 0,0-1 0 0 0,0 0 0 0 0,0 0 0 0 0,-1 0 0 0 0,1 0 0 0 0,0 0 0 0 0,0 0 0 0 0,0 0 0 0 0,0 0 0 0 0,0 0 0 0 0,0 0 0 0 0,0 0 0 0 0,0 0 0 0 0,0 0 0 0 0,0 0 0 0 0,0 0 0 0 0,-1 0 0 0 0,1 0 0 0 0,0 0 0 0 0,0 0 0 0 0,0 0 0 0 0,0 0 0 0 0,0 0 0 0 0,0 0 0 0 0,0 0 0 0 0,0 0 0 0 0,0 0 0 0 0,0 0 0 0 0,-1 0 0 0 0,1 0 0 0 0,0 0 0 0 0,0 0 0 0 0,0 0 0 0 0,0-1 0 0 0,0 1 0 0 0,0 0 0 0 0,0 0 0 0 0,0 0 0 0 0,0 0 0 0 0,0 0 0 0 0,0 0 0 0 0,0 0 0 0 0,0 0 0 0 0,0 0 0 0 0,0 0 0 0 0,0 0 0 0 0,0 0 0 0 0,0-1 0 0 0,0 1 0 0 0,0 0 0 0 0,0 0 0 0 0,0 0 0 0 0,0 0 0 0 0,0 0 0 0 0,-1-1 7 0 0,0 1 0 0 0,1-1-1 0 0,-1 1 1 0 0,0-1 0 0 0,0 1 0 0 0,1-1-1 0 0,-1 1 1 0 0,0-1 0 0 0,0 1 0 0 0,0 0-1 0 0,1 0 1 0 0,-1-1 0 0 0,0 1-1 0 0,0 0 1 0 0,0 0 0 0 0,0 0 0 0 0,0 0-1 0 0,-1 0 1 0 0,-10-11 47 0 0,10 7-22 0 0,2 4-27 0 0,0-1-1 0 0,0 1 0 0 0,0 0 1 0 0,0 0-1 0 0,0-1 0 0 0,0 1 1 0 0,0 0-1 0 0,0 0 1 0 0,0 0-1 0 0,0-1 0 0 0,-1 1 1 0 0,1 0-1 0 0,0 0 1 0 0,0 0-1 0 0,0 0 0 0 0,0-1 1 0 0,0 1-1 0 0,-1 0 0 0 0,1 0 1 0 0,0 0-1 0 0,0 0 1 0 0,0 0-1 0 0,0-1 0 0 0,-1 1 1 0 0,1 0-1 0 0,0 0 1 0 0,0 0-1 0 0,0 0 0 0 0,-1 0 1 0 0,1 0-1 0 0,0 0 0 0 0,0 0 1 0 0,0 0-1 0 0,-1 0 1 0 0,1 0-1 0 0,0 0 0 0 0,0 0 1 0 0,-1 0-1 0 0,1 0 1 0 0,-22-12 5 0 0,18 8 56 0 0,3 3-66 0 0,1 1 0 0 0,-1-1 0 0 0,1 0 0 0 0,-1 1 0 0 0,1-1 0 0 0,-1 1 0 0 0,1-1 0 0 0,-1 1-1 0 0,1-1 1 0 0,-1 1 0 0 0,1 0 0 0 0,-1-1 0 0 0,0 1 0 0 0,1 0 0 0 0,-1-1 0 0 0,0 1 0 0 0,1 0 0 0 0,-1 0 0 0 0,0 0 0 0 0,1-1 0 0 0,-1 1-1 0 0,0 0 1 0 0,0 0 0 0 0,1 0 0 0 0,-2 0 0 0 0,-3 1 7 0 0,-1-1 0 0 0,1 0 1 0 0,0 0-1 0 0,-1-1 0 0 0,1 0 0 0 0,0 0 0 0 0,0 0 0 0 0,-7-2 0 0 0,3 4-7 0 0,9-1 0 0 0,-1 1 0 0 0,1-1 0 0 0,-1 0 0 0 0,0 0 0 0 0,1 0 0 0 0,-1 1 0 0 0,1-1 0 0 0,-1 0 0 0 0,0 0 0 0 0,1 0 0 0 0,-1 0 0 0 0,1 0 0 0 0,-1 0 0 0 0,0 0 0 0 0,1 0 0 0 0,-1 0 0 0 0,0-1 0 0 0,1 1 0 0 0,-2 0 0 0 0,0-2 11 0 0,0 1-1 0 0,0 0 1 0 0,1 0 0 0 0,-1 0-1 0 0,0-1 1 0 0,1 1 0 0 0,-1-1-1 0 0,1 0 1 0 0,-1 1-1 0 0,1-1 1 0 0,0 0 0 0 0,-1 0-1 0 0,1 0 1 0 0,0 0 0 0 0,-1-3-1 0 0,-6-9 186 0 0,6 11-165 0 0,1 0 1 0 0,-1 0-1 0 0,1 0 1 0 0,0 0-1 0 0,0 0 1 0 0,0 0-1 0 0,1 0 1 0 0,-1 0-1 0 0,1 0 1 0 0,0 0-1 0 0,0 0 1 0 0,0-1-1 0 0,0-3 1 0 0,-1-17 180 0 0,-1-24 145 0 0,2 46-350 0 0,0 1 1 0 0,0 0-1 0 0,0 0 0 0 0,0 0 1 0 0,0 0-1 0 0,0 0 0 0 0,0 0 1 0 0,1 0-1 0 0,-1-1 0 0 0,0 1 1 0 0,1 0-1 0 0,-1 0 0 0 0,1-1 1 0 0,0 0 3 0 0,0 0 1 0 0,0 0 0 0 0,0 0 0 0 0,-1 0-1 0 0,1 0 1 0 0,-1 0 0 0 0,1 0-1 0 0,-1-4 1 0 0,1-3-12 0 0,-1 5 0 0 0,-10 4 0 0 0,6 0 0 0 0,-34 4 0 0 0,24-5 0 0 0,7 1 0 0 0,-1 0 0 0 0,0 0 0 0 0,1 1 0 0 0,-11 2 0 0 0,17-3 0 0 0,-8 3 0 0 0,-1-1 0 0 0,0 0 0 0 0,-12 0 0 0 0,21-2 3 0 0,-1 0 0 0 0,1-1-1 0 0,0 1 1 0 0,0 0 0 0 0,-1-1-1 0 0,1 1 1 0 0,0 0 0 0 0,0-1 0 0 0,0 0-1 0 0,0 1 1 0 0,0-1 0 0 0,0 0-1 0 0,0 1 1 0 0,0-1 0 0 0,0 0 0 0 0,0 0-1 0 0,0 0 1 0 0,0 0 0 0 0,0 0 0 0 0,1 0-1 0 0,-1 0 1 0 0,0 0 0 0 0,1 0-1 0 0,-1 0 1 0 0,1-1 0 0 0,-1 1 0 0 0,1 0-1 0 0,0 0 1 0 0,-1 0 0 0 0,1-1-1 0 0,0-1 1 0 0,-1-5 26 0 0,0-1-1 0 0,0 1 1 0 0,1-13-1 0 0,0 12-21 0 0,-1-44 120 0 0,-1 30-16 0 0,2 0 0 0 0,0 1 0 0 0,2-1 1 0 0,4-24-1 0 0,9-42 97 0 0,-5 24-152 0 0,17-143 189 0 0,-23 186-223 0 0,0 0-1 0 0,12-35 1 0 0,-15 54-23 0 0,2-10 8 0 0,-1-1-1 0 0,0 1 0 0 0,0-25 1 0 0,-1 20 12 0 0,4-28 0 0 0,-1 20-14 0 0,-1 8 12 0 0,10-31 1 0 0,-12 44-16 0 0,1 0 0 0 0,1 0 0 0 0,-1 0 1 0 0,1 0-1 0 0,-1 1 0 0 0,2-1 0 0 0,-1 1 0 0 0,0-1 1 0 0,1 1-1 0 0,5-5 0 0 0,62-45-2 0 0,-66 51 0 0 0,0 1 0 0 0,0 0 0 0 0,0 0 0 0 0,0 1 0 0 0,0-1 0 0 0,0 1 0 0 0,1 0 0 0 0,10 0 0 0 0,-9 0 0 0 0,11 1 0 0 0,1 0 0 0 0,-1 1 0 0 0,1 1 0 0 0,-1 0 0 0 0,30 9 0 0 0,22 3 0 0 0,-26-8 0 0 0,60 1 0 0 0,-91-7 0 0 0,1 2 0 0 0,0 0 0 0 0,14 4 0 0 0,29 4 0 0 0,-36-8 0 0 0,18 1 0 0 0,53-1 0 0 0,-12-5 0 0 0,81 8 0 0 0,29 12 0 0 0,-135-16 0 0 0,65-8 0 0 0,-49 0 0 0 0,117-6 0 0 0,40 5 0 0 0,-200 9 0 0 0,1 0 0 0 0,-1 2 0 0 0,0 0 0 0 0,0 2 0 0 0,37 12 0 0 0,-37-10 0 0 0,14 7 0 0 0,-28-10 0 0 0,-1 1 0 0 0,1-2 0 0 0,1 0 0 0 0,15 2 0 0 0,23 4 0 0 0,-36-5 0 0 0,-14-4 0 0 0,1 1 0 0 0,0-1 0 0 0,0 1 0 0 0,0 0 0 0 0,-1 1 0 0 0,1-1 0 0 0,0 1 0 0 0,-1-1 0 0 0,1 1 0 0 0,-1 0 0 0 0,6 5 0 0 0,1 4 0 0 0,-8-8 0 0 0,-5-5 0 0 0,-2-6 0 0 0,5 6 0 0 0,0 1 0 0 0,0-1 0 0 0,0 1 0 0 0,0-1 0 0 0,0 0 0 0 0,-1 1 0 0 0,1-1 0 0 0,-1 1 0 0 0,1-1 0 0 0,-2-1 0 0 0,2 2 0 0 0,0 1 0 0 0,0 0 0 0 0,-1-1 0 0 0,1 1 0 0 0,0 0 0 0 0,0 0 0 0 0,-1-1 0 0 0,1 1 0 0 0,0 0 0 0 0,-1 0 0 0 0,1 0 0 0 0,0-1 0 0 0,-1 1 0 0 0,1 0 0 0 0,0 0 0 0 0,-1 0 0 0 0,1 0 0 0 0,0 0 0 0 0,-1 0 0 0 0,1 0 0 0 0,0 0 0 0 0,-1 0 0 0 0,1 0 0 0 0,0 0 0 0 0,-1 0 0 0 0,1 0 0 0 0,0 0 0 0 0,-1 0 0 0 0,1 0 0 0 0,0 0 0 0 0,-1 0 0 0 0,1 0 0 0 0,0 0 0 0 0,-1 1 0 0 0,1-1 0 0 0,0 0 0 0 0,-1 0 0 0 0,1 0 0 0 0,-1 1 0 0 0,-1 0 0 0 0,0 0 0 0 0,0 1 0 0 0,0-1 0 0 0,1 0 0 0 0,-1 0 0 0 0,0 1 0 0 0,0-1 0 0 0,1 1 0 0 0,-1-1 0 0 0,1 1 0 0 0,-1 0 0 0 0,1 0 0 0 0,0 0 0 0 0,0 0 0 0 0,0 0 0 0 0,0 0 0 0 0,0 0 0 0 0,0 0 0 0 0,0 3 0 0 0,1-5 0 0 0,-1 1 0 0 0,1-1 0 0 0,0 1 0 0 0,0-1 0 0 0,0 1 0 0 0,0-1 0 0 0,0 1 0 0 0,0-1 0 0 0,0 1 0 0 0,1-1 0 0 0,-1 1 0 0 0,0-1 0 0 0,0 1 0 0 0,0-1 0 0 0,0 1 0 0 0,1-1 0 0 0,-1 1 0 0 0,0-1 0 0 0,0 1 0 0 0,1-1 0 0 0,-1 1 0 0 0,1-1 0 0 0,-1 0 0 0 0,0 1 0 0 0,1-1 0 0 0,-1 0 0 0 0,1 1 0 0 0,18 10 0 0 0,1 2 0 0 0,-13-8 0 0 0,-1 1 0 0 0,0-1 0 0 0,1-1 0 0 0,0 1 0 0 0,0-1 0 0 0,1-1 0 0 0,-1 1 0 0 0,1-1 0 0 0,0 0 0 0 0,-1-1 0 0 0,1 0 0 0 0,0 0 0 0 0,0-1 0 0 0,1 0 0 0 0,-1 0 0 0 0,0-1 0 0 0,9 0 0 0 0,8-2 0 0 0,0-1 0 0 0,0-2 0 0 0,-1 0 0 0 0,32-11 0 0 0,46-19 0 0 0,-90 32 0 0 0,1 1 0 0 0,-1-1 0 0 0,1 2 0 0 0,-1 0 0 0 0,1 0 0 0 0,17 2 0 0 0,-5 0 0 0 0,-13-1 0 0 0,44 0 0 0 0,1-1 0 0 0,68-13 0 0 0,-4-11 205 0 0,-74 18-260 0 0,1 2 0 0 0,50 1 0 0 0,-77 5 55 0 0,32 6 0 0 0,-36-4 0 0 0,0-1 0 0 0,0-1 0 0 0,23 0 0 0 0,32-9 0 0 0,68-2 0 0 0,-128 9 0 0 0,1 0 0 0 0,13-4 0 0 0,17-1 0 0 0,41-5 0 0 0,-33 3 0 0 0,-42 7 0 0 0,-1 1 0 0 0,1 0 0 0 0,-1 0 0 0 0,0 0 0 0 0,17 4 0 0 0,-22-4 0 0 0,0 1 0 0 0,-1 0 0 0 0,1 0 0 0 0,0 0 0 0 0,0 0 0 0 0,-1 0 0 0 0,1 0 0 0 0,-1 1 0 0 0,0-1 0 0 0,1 1 0 0 0,-1-1 0 0 0,0 1 0 0 0,0 0 0 0 0,0 0 0 0 0,0 0 0 0 0,0 1 0 0 0,0-1 0 0 0,-1 0 0 0 0,1 1 0 0 0,2 4 0 0 0,-3-3 0 0 0,4 10 0 0 0,1 0 0 0 0,0 0 0 0 0,0 0 0 0 0,2-1 0 0 0,16 24 0 0 0,-16-25 0 0 0,-1 0 0 0 0,1 0 0 0 0,-2 1 0 0 0,9 24 0 0 0,-10-24 0 0 0,0-1 0 0 0,0 1 0 0 0,2-1 0 0 0,-1-1 0 0 0,16 21 0 0 0,-11-17 0 0 0,-1-1 0 0 0,0 2 0 0 0,-2-1 0 0 0,13 32 0 0 0,14 22 0 0 0,-30-60 0 0 0,0 0 0 0 0,-1 0 0 0 0,0 1 0 0 0,-1-1 0 0 0,0 1 0 0 0,0-1 0 0 0,-1 1 0 0 0,0 0 0 0 0,-1 0 0 0 0,0 0 0 0 0,-1 0 0 0 0,0 1 0 0 0,0-1 0 0 0,-3 10 0 0 0,-1 0 0 0 0,0 0 0 0 0,-2 0 0 0 0,0-1 0 0 0,-2 0 0 0 0,-18 35 0 0 0,-42 58 0 0 0,56-96-1 0 0,7-7 0 0 0,-1 0 0 0 0,0-1 0 0 0,0 1 0 0 0,-1-2 0 0 0,0 1 0 0 0,0-1 0 0 0,-1 0 0 0 0,-10 7-1 0 0,-15 7-42 0 0,5-3 41 0 0,0-1 0 0 0,-50 22 0 0 0,-81 16 3 0 0,54-22 0 0 0,-33 9 0 0 0,-55-16 1 0 0,35-6-74 0 0,75-9 73 0 0,-1-3 0 0 0,-141-6 0 0 0,13-5 0 0 0,121 2-14 0 0,0 4-1 0 0,1 3 1 0 0,-1 5-1 0 0,1 3 1 0 0,1 5-1 0 0,-122 41 1 0 0,182-49-105 0 0,-1 2 0 0 0,2 0 0 0 0,0 2 0 0 0,0 2 0 0 0,-48 37 0 0 0,-17 31-2008 0 0,8 8-3880 0 0,30-23-700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5:05.139"/>
    </inkml:context>
    <inkml:brush xml:id="br0">
      <inkml:brushProperty name="width" value="0.1" units="cm"/>
      <inkml:brushProperty name="height" value="0.1" units="cm"/>
      <inkml:brushProperty name="color" value="#F4F91B"/>
    </inkml:brush>
  </inkml:definitions>
  <inkml:trace contextRef="#ctx0" brushRef="#br0">996 1229 1375 0 0,'1'-8'476'0'0,"0"0"-1"0"0,0 0 0 0 0,4-11 0 0 0,0-1 1270 0 0,-2 5-1089 0 0,-1 11-484 0 0,-1-1 0 0 0,0 0 0 0 0,0 1 0 0 0,0-1 0 0 0,-1 0 0 0 0,0 1 0 0 0,0-1 0 0 0,0 0 0 0 0,0 1 0 0 0,-2-7 0 0 0,2 11-119 0 0,-1-1 0 0 0,1 1-1 0 0,-1-1 1 0 0,1 1 0 0 0,0 0 0 0 0,-1 0 0 0 0,1-1 0 0 0,-1 1 0 0 0,1 0 0 0 0,-1 0 0 0 0,1 0 0 0 0,-1-1 0 0 0,1 1 0 0 0,-1 0 0 0 0,1 0-1 0 0,-1 0 1 0 0,1 0 0 0 0,-1 0 0 0 0,1 0 0 0 0,-1 0 0 0 0,1 0 0 0 0,-1 0 0 0 0,1 0 0 0 0,-1 1 0 0 0,1-1 0 0 0,-1 0 0 0 0,1 0-1 0 0,-1 0 1 0 0,1 1 0 0 0,-1-1 0 0 0,-24 10 702 0 0,12-5-102 0 0,10-4-505 0 0,0-1 1 0 0,0 1-1 0 0,0 0 1 0 0,1 1-1 0 0,-1-1 1 0 0,1 0-1 0 0,-1 1 1 0 0,1-1-1 0 0,-1 1 1 0 0,1 0 0 0 0,0 0-1 0 0,0 0 1 0 0,0 0-1 0 0,-3 3 1 0 0,2-2-12 0 0,0-1 1 0 0,0 1-1 0 0,-1-1 1 0 0,1 0-1 0 0,-1 0 1 0 0,1-1 0 0 0,-1 1-1 0 0,0-1 1 0 0,0 0-1 0 0,0 0 1 0 0,-7 1-1 0 0,-56 1 2078 0 0,53-3-1792 0 0,-3 0 26 0 0,6 0-193 0 0,0 0 1 0 0,0 0 0 0 0,0-1 0 0 0,0 0-1 0 0,-15-5 1 0 0,16 4 82 0 0,0-1 0 0 0,-1 2 0 0 0,-11-2 0 0 0,12 2-165 0 0,-1 0 0 0 0,1-1 0 0 0,-12-3 0 0 0,2 2 0 0 0,18 3-148 0 0,0 0 0 0 0,0 0 0 0 0,-1 0 0 0 0,1-1 0 0 0,0 1 0 0 0,0-1 0 0 0,0 1-1 0 0,0-1 1 0 0,-3-1 0 0 0,-10-5 166 0 0,0 0 0 0 0,0 1 0 0 0,0 1 0 0 0,-1 0 0 0 0,-24-4 0 0 0,-116-15 456 0 0,103 12-260 0 0,-34-4 45 0 0,81 15-383 0 0,1 0-1 0 0,-1-1 0 0 0,1 0 0 0 0,-1 0 1 0 0,1 0-1 0 0,0-1 0 0 0,0 0 0 0 0,0 1 1 0 0,0-2-1 0 0,0 1 0 0 0,0-1 0 0 0,1 1 1 0 0,0-1-1 0 0,0-1 0 0 0,0 1 0 0 0,0 0 0 0 0,1-1 1 0 0,0 0-1 0 0,0 0 0 0 0,0 0 0 0 0,0 0 1 0 0,1 0-1 0 0,0-1 0 0 0,0 1 0 0 0,0-1 1 0 0,1 1-1 0 0,-1-9 0 0 0,-9-39 252 0 0,7 40-210 0 0,1-1 1 0 0,-2-21 0 0 0,6 5 12 0 0,1 1 1 0 0,1-1-1 0 0,14-56 1 0 0,-12 61-86 0 0,-1 9-8 0 0,1-1 0 0 0,1 1 0 0 0,0 0 0 0 0,12-21-1 0 0,40-55 22 0 0,-50 80-21 0 0,2 2 0 0 0,16-16 0 0 0,-17 17-6 0 0,0 0 0 0 0,0-1 0 0 0,12-17 0 0 0,-16 16 21 0 0,1 0-1 0 0,-2-1 1 0 0,1 1-1 0 0,-1-1 1 0 0,3-22-1 0 0,-4 19 5 0 0,1 1 0 0 0,0 0-1 0 0,9-21 1 0 0,-1 7-13 0 0,-9 21-10 0 0,-1 1 0 0 0,1-1-1 0 0,1 1 1 0 0,-1-1 0 0 0,1 1-1 0 0,5-6 1 0 0,26-32-7 0 0,-34 42 0 0 0,1 1 0 0 0,0 0 0 0 0,0 0 0 0 0,-1 0 0 0 0,1 0 0 0 0,0 0 0 0 0,0 0 0 0 0,0 0 0 0 0,0 0 0 0 0,0 1 0 0 0,1-1 0 0 0,-1 1 0 0 0,0-1 0 0 0,4 1 0 0 0,34 3 0 0 0,-6-1 0 0 0,-12-3 0 0 0,-1 1 0 0 0,1 1 0 0 0,-1 1 0 0 0,1 1 0 0 0,-1 1 0 0 0,23 7 0 0 0,125 51 0 0 0,-122-42 0 0 0,0 3 0 0 0,83 56 0 0 0,-115-70 0 0 0,-1 2 0 0 0,0 0 0 0 0,-1 1 0 0 0,-1 0 0 0 0,15 18 0 0 0,-5-4 0 0 0,-15-18 0 0 0,0 1 0 0 0,-1-1 0 0 0,11 19 0 0 0,-3 1 0 0 0,13 40 0 0 0,-21-52 0 0 0,0 0 0 0 0,-1 0 0 0 0,-1 1 0 0 0,0-1 0 0 0,-1 1 0 0 0,2 29 0 0 0,-5-6 0 0 0,-1 1 0 0 0,-12 64 0 0 0,-44 94 0 0 0,54-191 0 0 0,-1 0 0 0 0,0 0 0 0 0,0 0 0 0 0,-1-1 0 0 0,0 1 0 0 0,-1-1 0 0 0,1 0 0 0 0,-1-1 0 0 0,-13 12 0 0 0,-3 0 0 0 0,-40 25 0 0 0,-20 7-4 0 0,40-25-19 0 0,2 1 1 0 0,0 1-1 0 0,-40 38 0 0 0,54-39-258 0 0,1 1-1 0 0,1 1 1 0 0,-33 51-1 0 0,34-41-1815 0 0,-21 47 1 0 0,16-22-5914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5:10.831"/>
    </inkml:context>
    <inkml:brush xml:id="br0">
      <inkml:brushProperty name="width" value="0.1" units="cm"/>
      <inkml:brushProperty name="height" value="0.1" units="cm"/>
      <inkml:brushProperty name="color" value="#F4F91B"/>
    </inkml:brush>
  </inkml:definitions>
  <inkml:trace contextRef="#ctx0" brushRef="#br0">2174 275 2879 0 0,'1'0'42'0'0,"0"0"0"0"0,0 0 0 0 0,0-1-1 0 0,0 1 1 0 0,0 0 0 0 0,0-1-1 0 0,0 1 1 0 0,0-1 0 0 0,0 1-1 0 0,0-1 1 0 0,0 0 0 0 0,0 1-1 0 0,-1-1 1 0 0,1 0 0 0 0,0 0 0 0 0,0 0-1 0 0,-1 1 1 0 0,1-1 0 0 0,-1 0-1 0 0,1 0 1 0 0,-1 0 0 0 0,1 0-1 0 0,-1 0 1 0 0,1 0 0 0 0,-1-1-1 0 0,1 0 19 0 0,-1 1 0 0 0,1 0 0 0 0,-1-1 0 0 0,1 1 0 0 0,-1-1 0 0 0,0 1 0 0 0,0-1 0 0 0,0 1 0 0 0,0-1 0 0 0,0 1 0 0 0,0-1 0 0 0,0 1 0 0 0,0-1 0 0 0,-1 1 0 0 0,1-1 0 0 0,0 1 0 0 0,-1-1 0 0 0,0-1 0 0 0,-1 1-7 0 0,0 0-1 0 0,1 0 0 0 0,-1 1 0 0 0,0-1 1 0 0,0 0-1 0 0,0 1 0 0 0,-1-1 0 0 0,1 1 1 0 0,0 0-1 0 0,0 0 0 0 0,-1 0 0 0 0,1 0 1 0 0,-4-1-1 0 0,-39-6 356 0 0,21 4-212 0 0,0-1 10 0 0,-1 2 0 0 0,1 0 0 0 0,-44 3-1 0 0,-74 12 258 0 0,82-6-254 0 0,-134 17 128 0 0,-59 5 139 0 0,61 2 95 0 0,129-17-384 0 0,-82 6 1 0 0,141-19-177 0 0,-28 0 77 0 0,31 0-71 0 0,0 0 0 0 0,-1 0 0 0 0,1-1 0 0 0,0 1 1 0 0,0 0-1 0 0,0 0 0 0 0,0-1 0 0 0,-1 1 0 0 0,1-1 1 0 0,0 1-1 0 0,0-1 0 0 0,0 0 0 0 0,0 1 1 0 0,0-1-1 0 0,0 0 0 0 0,0 1 0 0 0,1-1 0 0 0,-1 0 1 0 0,0 0-1 0 0,0 0 0 0 0,1 0 0 0 0,-2-1 0 0 0,2 1 8 0 0,0 0-1 0 0,0 1 1 0 0,1-1-1 0 0,-1 0 1 0 0,0 1-1 0 0,0-1 1 0 0,1 0 0 0 0,-1 1-1 0 0,0-1 1 0 0,1 1-1 0 0,-1-1 1 0 0,0 1-1 0 0,1-1 1 0 0,-1 1-1 0 0,1-1 1 0 0,-1 1-1 0 0,1-1 1 0 0,-1 1-1 0 0,1-1 1 0 0,0 1-1 0 0,-1 0 1 0 0,1-1-1 0 0,-1 1 1 0 0,1 0-1 0 0,0-1 1 0 0,-1 1-1 0 0,2 0 1 0 0,22-10 301 0 0,-21 9-263 0 0,31-10 121 0 0,1 2 0 0 0,0 1 0 0 0,68-5-1 0 0,111 6 66 0 0,-141 7-160 0 0,311-7 366 0 0,-196 1-284 0 0,-81 4-24 0 0,115-16-1 0 0,-177 9 125 0 0,-31 5-67 0 0,2 1 1 0 0,-1 1-1 0 0,18-1 0 0 0,-70 1 16 0 0,1-2-1 0 0,-52-12 0 0 0,1 0 3 0 0,-51 1 267 0 0,-187 5 1 0 0,75 5-255 0 0,250 5-235 0 0,-458-13 325 0 0,205 7-145 0 0,-78 3 153 0 0,264 7-276 0 0,1 2-1 0 0,-1 4 0 0 0,-70 20 1 0 0,131-28-51 0 0,-26 7-1 0 0,31-8-5 0 0,-1-1 0 0 0,1 1 0 0 0,-1 0 0 0 0,1-1 0 0 0,-1 1 0 0 0,1 0 0 0 0,0 0 0 0 0,-1 0-1 0 0,1 0 1 0 0,0 0 0 0 0,-1 0 0 0 0,1 0 0 0 0,0 1 0 0 0,-1 1 0 0 0,2-3 0 0 0,0 1 0 0 0,0-1 0 0 0,0 1 1 0 0,0-1-1 0 0,0 0 0 0 0,0 1 0 0 0,0-1 0 0 0,0 1 0 0 0,1-1 0 0 0,-1 0 0 0 0,0 1 0 0 0,0-1 0 0 0,1 0 0 0 0,-1 1 1 0 0,0-1-1 0 0,0 0 0 0 0,1 1 0 0 0,-1-1 0 0 0,0 0 0 0 0,1 0 0 0 0,-1 1 0 0 0,0-1 0 0 0,1 0 0 0 0,-1 0 0 0 0,0 0 0 0 0,1 0 1 0 0,-1 1-1 0 0,0-1 0 0 0,1 0 0 0 0,-1 0 0 0 0,1 0 0 0 0,-1 0 0 0 0,0 0 0 0 0,1 0 0 0 0,-1 0 0 0 0,1 0 0 0 0,0 0 0 0 0,20 2 41 0 0,-20-2-31 0 0,77 0 203 0 0,115-14 0 0 0,-105 6-53 0 0,388-15 302 0 0,-160 11-281 0 0,5 9 92 0 0,7 0-21 0 0,-133-1-109 0 0,26-3-8 0 0,-172 3-52 0 0,1-2 1 0 0,69-19-1 0 0,64-34 163 0 0,-181 58-243 0 0,-1 1 0 0 0,0 0 0 0 0,0-1 0 0 0,0 1 0 0 0,1 0 0 0 0,-1-1 0 0 0,0 1 1 0 0,0 0-1 0 0,1 0 0 0 0,-1 0 0 0 0,0 0 0 0 0,0 0 0 0 0,2 1 0 0 0,-3-1-4 0 0,0 0-1 0 0,1 1 1 0 0,-1-1-1 0 0,0 0 1 0 0,0 1-1 0 0,0-1 1 0 0,0 0-1 0 0,0 0 1 0 0,0 1-1 0 0,0-1 1 0 0,0 0-1 0 0,0 1 1 0 0,0-1-1 0 0,0 0 1 0 0,-1 0-1 0 0,1 1 1 0 0,0-1-1 0 0,0 0 1 0 0,0 1-1 0 0,0-1 1 0 0,0 0-1 0 0,0 0 1 0 0,-1 1-1 0 0,1-1 1 0 0,0 0-1 0 0,0 0 1 0 0,0 0-1 0 0,-1 1 1 0 0,1-1-1 0 0,0 0 1 0 0,0 0-1 0 0,-1 0 1 0 0,-28 25-352 0 0,1-5-1168 0 0,-7 5-5037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4:23.557"/>
    </inkml:context>
    <inkml:brush xml:id="br0">
      <inkml:brushProperty name="width" value="0.1" units="cm"/>
      <inkml:brushProperty name="height" value="0.1" units="cm"/>
      <inkml:brushProperty name="color" value="#E71224"/>
    </inkml:brush>
  </inkml:definitions>
  <inkml:trace contextRef="#ctx0" brushRef="#br0">0 90 919 0 0,'17'7'126'0'0,"0"-1"0"0"0,0 0 0 0 0,32 5-1 0 0,-26-6 908 0 0,40 14-1 0 0,-54-17-794 0 0,-1 1 0 0 0,1-1 0 0 0,0 0 0 0 0,13 0-1 0 0,-14-2-170 0 0,1 1-1 0 0,-1 0 0 0 0,0 1 1 0 0,1 0-1 0 0,12 5 0 0 0,-4-1 62 0 0,0-1 1 0 0,0-1-1 0 0,0 0 1 0 0,1-1-1 0 0,-1-1 0 0 0,32 0 1 0 0,10 2 249 0 0,170 11 608 0 0,-31-3 180 0 0,-161-11-978 0 0,70-8 0 0 0,-69 4-185 0 0,21-1 66 0 0,1 2 1 0 0,0 2-1 0 0,82 13 0 0 0,-93-8-54 0 0,75-2-1 0 0,-97-3 21 0 0,141-9 80 0 0,-44 1 26 0 0,102 10-15 0 0,-123 3-84 0 0,107-9 1 0 0,-102-11 47 0 0,-44 5-9 0 0,26 0 625 0 0,97 1 1 0 0,-94 9-1244 0 0,153-20-1 0 0,-27-2 597 0 0,-169 18-54 0 0,54 0 7 0 0,-58 4 14 0 0,72-11 0 0 0,65-14 47 0 0,-120 17-15 0 0,15 1 13 0 0,143 7-1 0 0,-62 12-6 0 0,-55-5-64 0 0,61 0 0 0 0,-124-9-6 0 0,74-2 68 0 0,121 12 0 0 0,-208-6-47 0 0,92 7 44 0 0,66-6 16 0 0,53-22-22 0 0,-133 10-53 0 0,20 0 0 0 0,62 1 116 0 0,-145 5-104 0 0,265-19 52 0 0,122 4-64 0 0,-412 17 0 0 0,192-10 62 0 0,88-2 58 0 0,-287 13-109 0 0,0 1 1 0 0,0 0 0 0 0,1 1 0 0 0,-1 0-1 0 0,0 1 1 0 0,12 4 0 0 0,12 11-3157 0 0,-18-6-414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0:31.526"/>
    </inkml:context>
    <inkml:brush xml:id="br0">
      <inkml:brushProperty name="width" value="0.1" units="cm"/>
      <inkml:brushProperty name="height" value="0.1" units="cm"/>
      <inkml:brushProperty name="color" value="#F4F91B"/>
    </inkml:brush>
  </inkml:definitions>
  <inkml:trace contextRef="#ctx0" brushRef="#br0">5736 1431 2759 0 0,'2'-15'3287'0'0,"1"14"-3248"0"0,1-1 179 0 0,0 1 0 0 0,0-1-1 0 0,0 1 1 0 0,1 0 0 0 0,-1 1 0 0 0,0-1 0 0 0,5 0-1 0 0,5 7-91 0 0,0-1 0 0 0,0 0 0 0 0,0-1-1 0 0,1-1 1 0 0,-1 0 0 0 0,1-1 0 0 0,0-1 0 0 0,25 0-1 0 0,37-11 1075 0 0,-11 0 44 0 0,-39 11-778 0 0,-27-1-441 0 0,1-1 0 0 0,0 1 0 0 0,0 1 0 0 0,0-1-1 0 0,-1 0 1 0 0,1 0 0 0 0,0 0 0 0 0,0 0 0 0 0,-1 0 0 0 0,1 1 0 0 0,0-1 0 0 0,0 0 0 0 0,-1 1 0 0 0,1-1 0 0 0,0 0-1 0 0,-1 1 1 0 0,1-1 0 0 0,0 1 0 0 0,-1-1 0 0 0,1 1 0 0 0,-1 0 0 0 0,1-1 0 0 0,-1 1 0 0 0,1-1 0 0 0,-1 1 0 0 0,1 0-1 0 0,-1-1 1 0 0,1 2 0 0 0,-23 10 719 0 0,-4-5-72 0 0,0-1 0 0 0,-48 4 0 0 0,36-8-49 0 0,0-1 0 0 0,-42-6 0 0 0,27 2-116 0 0,6-1 12 0 0,-49-12 0 0 0,56 8-100 0 0,0 3 1 0 0,-50-2-1 0 0,56 8-194 0 0,-54 11 0 0 0,25-3-147 0 0,-156 1 241 0 0,-18 2 46 0 0,138-1-216 0 0,-28 4 42 0 0,5-1 104 0 0,-137-2-1 0 0,128-9-163 0 0,-30-1 120 0 0,-24 0 42 0 0,-114-27 133 0 0,252 19-353 0 0,-6 3-2 0 0,0 2 1 0 0,-1 2-1 0 0,-65 10 1 0 0,-30 2 44 0 0,-6-15 10 0 0,90 0 7 0 0,-98 9 0 0 0,46 10-61 0 0,-69 6-5 0 0,-156-18 153 0 0,311-4-202 0 0,-1 1 0 0 0,-55 12 0 0 0,35-5-12 0 0,-174 17 58 0 0,176-22-45 0 0,23-2 3 0 0,-38-1 1 0 0,-172 5 98 0 0,198-3-114 0 0,-3-3-9 0 0,26 0 29 0 0,-26 2 1 0 0,-4 0-16 0 0,-8 2-13 0 0,-34 14 1 0 0,44-8 0 0 0,0-2 0 0 0,-86 4 0 0 0,89-12-7 0 0,-68-2 138 0 0,90 0-54 0 0,1 0 0 0 0,0-2 0 0 0,0 0 1 0 0,0-1-1 0 0,-28-12 0 0 0,-26-20 229 0 0,69 35-288 0 0,1-1 0 0 0,-1 0-1 0 0,1 0 1 0 0,0 0-1 0 0,0 0 1 0 0,0-1 0 0 0,0 1-1 0 0,1 0 1 0 0,-1-1 0 0 0,1 1-1 0 0,0-1 1 0 0,0 1-1 0 0,0-5 1 0 0,-8-19 167 0 0,1 14-99 0 0,0 0-1 0 0,-11-13 1 0 0,13 18-29 0 0,-1-1 1 0 0,1 0-1 0 0,1 0 1 0 0,-1 0-1 0 0,2-1 1 0 0,-5-12-1 0 0,-5-25 31 0 0,-3 1 0 0 0,-22-48 0 0 0,34 84-70 0 0,0 0 0 0 0,1-1 0 0 0,0 1 1 0 0,1-1-1 0 0,0 0 0 0 0,1 0 0 0 0,0 0 0 0 0,1 0 0 0 0,0-14 0 0 0,0-7-5 0 0,0 16-14 0 0,1 0 1 0 0,2-18-1 0 0,10-32 31 0 0,22-70 0 0 0,-24 101-26 0 0,-1 3-4 0 0,2-1 0 0 0,1 2 0 0 0,23-42 0 0 0,-10 24 0 0 0,-9 15 0 0 0,29-41 0 0 0,-37 62 0 0 0,-1 0 0 0 0,9-21 0 0 0,-12 24 0 0 0,1 0 0 0 0,-1 1 0 0 0,2-1 0 0 0,0 1 0 0 0,0 0 0 0 0,13-15 0 0 0,-11 15 0 0 0,2 0 0 0 0,-1 1 0 0 0,1 0 0 0 0,1 0 0 0 0,-1 1 0 0 0,1 1 0 0 0,23-11 0 0 0,91-26 0 0 0,38-1 0 0 0,-121 32 0 0 0,0 2 0 0 0,1 2 0 0 0,44-3 0 0 0,162 15 0 0 0,37-4 0 0 0,-180-1 0 0 0,-30 0 0 0 0,265 16 0 0 0,-200-4 0 0 0,104-7 0 0 0,-198-5 0 0 0,244-11 0 0 0,-180 6 0 0 0,43-3 0 0 0,24-2 0 0 0,242-17 0 0 0,-373 28 0 0 0,0-2 0 0 0,67-11 0 0 0,-24-4 0 0 0,0 5 0 0 0,134-3 0 0 0,-42 17 0 0 0,128-2 0 0 0,-261 0 0 0 0,77 9 0 0 0,47 19 0 0 0,-79-12 0 0 0,-22-8 0 0 0,1-2 0 0 0,96-7 0 0 0,45 0 0 0 0,-172 1 0 0 0,68 11 0 0 0,-32-2 0 0 0,-26-4 0 0 0,76 20 0 0 0,-110-20 0 0 0,1 2 0 0 0,20 10 0 0 0,-4-2 0 0 0,-6-2-13 0 0,0 1 0 0 0,-1 1 1 0 0,-1 2-1 0 0,45 36 0 0 0,-25-12-19 0 0,62 68 0 0 0,-85-83 23 0 0,-1 2 0 0 0,-2 0 0 0 0,-1 1 0 0 0,-1 1-1 0 0,-2 1 1 0 0,21 51 0 0 0,-32-62-19 0 0,0 2 1 0 0,-1-1-1 0 0,-1 1 1 0 0,-1-1-1 0 0,-1 1 0 0 0,-1 0 1 0 0,-1 0-1 0 0,-1 0 1 0 0,-1 0-1 0 0,-1 0 0 0 0,-6 23 1 0 0,-7 16-734 0 0,-3-1 0 0 0,-42 90-1 0 0,-35 86-4655 0 0,72-173 3409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0:36.682"/>
    </inkml:context>
    <inkml:brush xml:id="br0">
      <inkml:brushProperty name="width" value="0.1" units="cm"/>
      <inkml:brushProperty name="height" value="0.1" units="cm"/>
      <inkml:brushProperty name="color" value="#F4F91B"/>
    </inkml:brush>
  </inkml:definitions>
  <inkml:trace contextRef="#ctx0" brushRef="#br0">7065 229 1375 0 0,'1'-1'176'0'0,"-1"-1"-1"0"0,0 0 0 0 0,1 1 0 0 0,-1-1 1 0 0,0 0-1 0 0,0 1 0 0 0,0-1 0 0 0,0 0 1 0 0,-1 0-1 0 0,1 1 0 0 0,0-1 0 0 0,-1 0 1 0 0,1 1-1 0 0,-1-1 0 0 0,0 0 0 0 0,1 1 0 0 0,-1-1 1 0 0,0 1-1 0 0,0-1 0 0 0,-1-1 0 0 0,-6-12 1233 0 0,6 9-885 0 0,0 1 0 0 0,0 0 0 0 0,0 0 0 0 0,-1 1 0 0 0,0-1 0 0 0,0 1 0 0 0,-1-1 0 0 0,-5-5 0 0 0,8 9-461 0 0,0 0-1 0 0,0 0 0 0 0,0 0 0 0 0,0 0 1 0 0,0 0-1 0 0,0 0 0 0 0,-1 0 0 0 0,1 1 1 0 0,0-1-1 0 0,-1 0 0 0 0,1 1 0 0 0,-1-1 1 0 0,1 1-1 0 0,0-1 0 0 0,-1 1 0 0 0,1 0 1 0 0,-1 0-1 0 0,1 0 0 0 0,-1 0 0 0 0,1 0 1 0 0,-1 0-1 0 0,1 0 0 0 0,-1 0 0 0 0,1 0 1 0 0,-1 1-1 0 0,1-1 0 0 0,-1 0 0 0 0,1 1 1 0 0,-1 0-1 0 0,1-1 0 0 0,0 1 0 0 0,-1 0 1 0 0,1-1-1 0 0,0 1 0 0 0,-1 1 0 0 0,1-1-32 0 0,0-1-1 0 0,-1 0 0 0 0,1 0 1 0 0,0 1-1 0 0,0-1 0 0 0,0 0 1 0 0,0 0-1 0 0,0 0 0 0 0,0 0 1 0 0,0 0-1 0 0,0-1 0 0 0,0 1 1 0 0,0 0-1 0 0,-1 0 0 0 0,1-1 1 0 0,0 1-1 0 0,-1-2 1 0 0,-17-1 398 0 0,-32 6 733 0 0,33-2-662 0 0,-1 0 0 0 0,-31 7 0 0 0,30-3-210 0 0,1 1 0 0 0,-26 13 0 0 0,37-17-212 0 0,0 1 0 0 0,0-1 0 0 0,0-1 0 0 0,-14 2 0 0 0,-3 1 176 0 0,1 0-55 0 0,-2 1 114 0 0,1-1-1 0 0,-33 1 0 0 0,48-6-198 0 0,1 0 1 0 0,-1 0-1 0 0,-15-5 0 0 0,-16-2 127 0 0,29 6-129 0 0,0 0-1 0 0,-17-7 0 0 0,-3 0 11 0 0,-12 1 17 0 0,0 2 0 0 0,-1 1 1 0 0,0 3-1 0 0,1 2 0 0 0,-78 8 0 0 0,-110 11 324 0 0,63-9-221 0 0,35-4-41 0 0,-105-2 148 0 0,58-4-129 0 0,132 0-137 0 0,-58-8-1 0 0,77 5-60 0 0,25 2-15 0 0,-21-1 10 0 0,-1 0 0 0 0,1 1 0 0 0,-29 4-1 0 0,-42 1-2 0 0,62-3 20 0 0,-37 5-1 0 0,-56 6 33 0 0,48-4 45 0 0,0-5 1 0 0,-94-6-1 0 0,-5-8 80 0 0,144 10-139 0 0,0 1 0 0 0,-68 10 0 0 0,75-7-22 0 0,-35 0 1 0 0,-21 2 31 0 0,77-5-43 0 0,0 0-1 0 0,0 0 1 0 0,0-1 0 0 0,0 0-1 0 0,0 0 1 0 0,0 0 0 0 0,-11-5-1 0 0,12 3 2 0 0,-1 1-1 0 0,0 1 0 0 0,0-1 1 0 0,0 1-1 0 0,0 0 0 0 0,0 1 1 0 0,-12 0-1 0 0,-4 2 6 0 0,-1-2 0 0 0,0 0 0 0 0,-26-4 0 0 0,-25 0 21 0 0,-205-3 96 0 0,256 6-96 0 0,12 1-28 0 0,-1-1 0 0 0,1 0 0 0 0,-1-1 0 0 0,-13-3 0 0 0,0-1 23 0 0,-1 1 1 0 0,-46-3-1 0 0,19 3 35 0 0,-94-15 54 0 0,105 12-121 0 0,6 1 12 0 0,0 1 0 0 0,-52-1 0 0 0,22 6-19 0 0,-48 1 0 0 0,84 1 32 0 0,-47-2 0 0 0,47 2-22 0 0,28 0-8 0 0,0 0 1 0 0,0-1-1 0 0,0 1 1 0 0,-1-1 0 0 0,1 0-1 0 0,0 0 1 0 0,0 0-1 0 0,0-1 1 0 0,-1 1-1 0 0,1-1 1 0 0,0 0 0 0 0,0 1-1 0 0,0-1 1 0 0,0-1-1 0 0,0 1 1 0 0,-4-2-1 0 0,5 2-1 0 0,0 0 0 0 0,0 0 0 0 0,-1 0 0 0 0,1 1-1 0 0,0-1 1 0 0,-1 1 0 0 0,1-1 0 0 0,0 1-1 0 0,-1 0 1 0 0,1 0 0 0 0,-1 0 0 0 0,1 0 0 0 0,-4 2-1 0 0,-19-2 0 0 0,-69-9 56 0 0,68 7-48 0 0,4 1-8 0 0,-24-3 0 0 0,-24-6 117 0 0,55 8-98 0 0,0 0 1 0 0,0 1-1 0 0,-27 1 0 0 0,-8 0-21 0 0,30-1 2 0 0,-24 4-1 0 0,-7 0 13 0 0,-90-12 105 0 0,123 9-93 0 0,13 1-19 0 0,0-1-1 0 0,0 0 0 0 0,-1 0 1 0 0,1-1-1 0 0,0 0 1 0 0,0 0-1 0 0,0 0 1 0 0,-6-2-1 0 0,-9-3 13 0 0,-1 1 0 0 0,1 1 0 0 0,-33-3 1 0 0,10 2-23 0 0,7-1 5 0 0,0 1 0 0 0,0 3 0 0 0,0 1 0 0 0,-38 3 0 0 0,-41 18 0 0 0,43-6 0 0 0,2 2 0 0 0,17-12 0 0 0,5 4 0 0 0,38-7 0 0 0,0 0 0 0 0,1 0 0 0 0,-1 1 0 0 0,1 1 0 0 0,0 0 0 0 0,-18 7 0 0 0,18-5 0 0 0,0-2 0 0 0,0 1 0 0 0,-13 2 0 0 0,0 0 0 0 0,10-2 0 0 0,1 1 0 0 0,0 0 0 0 0,1 0 0 0 0,-17 12 0 0 0,8-5 0 0 0,11-7 0 0 0,-1 0 0 0 0,1 1 0 0 0,0 0 0 0 0,0 0 0 0 0,1 1 0 0 0,0 0 0 0 0,-9 11 0 0 0,14-14 0 0 0,0 0 0 0 0,1 0 0 0 0,-1 0 0 0 0,1 0 0 0 0,0 0 0 0 0,1 0 0 0 0,-1 5 0 0 0,-3 10 0 0 0,1-4 0 0 0,0 1 0 0 0,0 23 0 0 0,-3 13 0 0 0,3-28 0 0 0,-1 24 0 0 0,-2 19 0 0 0,4-38 0 0 0,0-1 0 0 0,2 0 0 0 0,7 53 0 0 0,-6-68 0 0 0,4 33-3 0 0,5 71 70 0 0,-9-100-59 0 0,1 0 0 0 0,1 0 0 0 0,1 0 0 0 0,1-1 0 0 0,0 1 0 0 0,1-1 0 0 0,7 16 0 0 0,11 28 3 0 0,-13-23 9 0 0,-2-9 4 0 0,1 0 0 0 0,1 0 1 0 0,18 33-1 0 0,-9-33-2 0 0,-15-22-13 0 0,0 0-1 0 0,-1 1 0 0 0,1 0 1 0 0,4 11-1 0 0,5 25 43 0 0,-12-34-33 0 0,1 1-1 0 0,0-1 1 0 0,1 0 0 0 0,-1 0-1 0 0,2-1 1 0 0,-1 1-1 0 0,7 8 1 0 0,79 107 46 0 0,-82-113-59 0 0,0 0-1 0 0,1-1 1 0 0,0 0-1 0 0,1 0 1 0 0,0-1 0 0 0,14 10-1 0 0,-1-3 7 0 0,0-1-1 0 0,27 11 1 0 0,-24-14 27 0 0,0-2 0 0 0,29 7 0 0 0,30 11 40 0 0,-47-12-63 0 0,2-2 0 0 0,0-1 0 0 0,0-3 0 0 0,62 9 0 0 0,10-9 50 0 0,141-5 0 0 0,112-33 50 0 0,44-40-62 0 0,-332 51-49 0 0,2 4 0 0 0,98-5-1 0 0,-165 17-3 0 0,340-26 0 0 0,-196 14 0 0 0,-67 8 0 0 0,85-7-3 0 0,152-16 70 0 0,-203 9-67 0 0,-65 8 0 0 0,0 3 0 0 0,110-2 0 0 0,-67 14 0 0 0,165-15 0 0 0,-159 2 0 0 0,-1 5 0 0 0,111 9 0 0 0,-133-4 0 0 0,146-19 0 0 0,-165 11 0 0 0,45-3 0 0 0,167 7 0 0 0,-231 5 0 0 0,0-2 0 0 0,0-2 0 0 0,52-9 0 0 0,-37 0-13 0 0,6-1 39 0 0,0 2-1 0 0,71-1 1 0 0,24 18-26 0 0,58-1 0 0 0,-36-26 0 0 0,70-1 0 0 0,-246 21 6 0 0,1 0 0 0 0,-1 0 0 0 0,0 1 1 0 0,1 1-1 0 0,-1-1 0 0 0,13 5 0 0 0,-19-5-27 0 0,1 0-1 0 0,-1 1 1 0 0,1-1 0 0 0,-1 0 0 0 0,0 1 0 0 0,0-1-1 0 0,0 1 1 0 0,0-1 0 0 0,0 1 0 0 0,0 0-1 0 0,0 0 1 0 0,-1 0 0 0 0,1 0 0 0 0,-1 0-1 0 0,1 1 1 0 0,-1-1 0 0 0,0 0 0 0 0,0 1-1 0 0,0-1 1 0 0,0 1 0 0 0,0-1 0 0 0,0 1 0 0 0,-1-1-1 0 0,1 6 1 0 0,-1 4-377 0 0,-1 1-1 0 0,0-1 1 0 0,-1 1 0 0 0,-1-1-1 0 0,0 1 1 0 0,-9 22 0 0 0,7-17-385 0 0,-10 27-1054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3:00:41.594"/>
    </inkml:context>
    <inkml:brush xml:id="br0">
      <inkml:brushProperty name="width" value="0.1" units="cm"/>
      <inkml:brushProperty name="height" value="0.1" units="cm"/>
      <inkml:brushProperty name="color" value="#F4F91B"/>
    </inkml:brush>
  </inkml:definitions>
  <inkml:trace contextRef="#ctx0" brushRef="#br0">8338 49 1375 0 0,'2'-1'217'0'0,"0"-1"0"0"0,-1 1-1 0 0,1 0 1 0 0,0 0 0 0 0,0 1-1 0 0,0-1 1 0 0,-1 0 0 0 0,1 1-1 0 0,2-1 1 0 0,-4-1-4 0 0,0 1 1 0 0,0 0-1 0 0,0-1 0 0 0,0 1 0 0 0,-1 0 0 0 0,1 0 1 0 0,0-1-1 0 0,-1 1 0 0 0,1 0 0 0 0,-1 0 1 0 0,1 0-1 0 0,-2-1 0 0 0,1 1-16 0 0,1-1 1 0 0,-1 1-1 0 0,0 1 0 0 0,0-1 0 0 0,0 0 1 0 0,1 0-1 0 0,-1 0 0 0 0,0 0 1 0 0,0 1-1 0 0,0-1 0 0 0,-1 0 0 0 0,1 1 1 0 0,0-1-1 0 0,0 1 0 0 0,0-1 0 0 0,0 1 1 0 0,-2-1-1 0 0,-2 0-31 0 0,-3-4 1260 0 0,8 5-1373 0 0,0-1 0 0 0,-1 1 0 0 0,1 0-1 0 0,0 0 1 0 0,0-1 0 0 0,-1 1-1 0 0,1 0 1 0 0,0 0 0 0 0,-1 0 0 0 0,1 0-1 0 0,0 0 1 0 0,-1-1 0 0 0,1 1 0 0 0,0 0-1 0 0,-1 0 1 0 0,1 0 0 0 0,0 0-1 0 0,-1 0 1 0 0,1 0 0 0 0,0 0 0 0 0,-1 0-1 0 0,1 0 1 0 0,0 0 0 0 0,-1 0 0 0 0,1 0-1 0 0,0 1 1 0 0,-1-1 0 0 0,1 0-1 0 0,0 0 1 0 0,-1 0 0 0 0,1 1 0 0 0,-30 10 1010 0 0,16-6-661 0 0,-1 0 0 0 0,1-1 0 0 0,-16 3-1 0 0,13-4 591 0 0,-1 1 1 0 0,-19 7-1 0 0,-66 33-920 0 0,79-32-192 0 0,-2 0 0 0 0,1-2 0 0 0,-1-1 0 0 0,-51 10 1 0 0,38-13 519 0 0,21-2-182 0 0,0-2-1 0 0,0 0 1 0 0,-22-1-1 0 0,3-1 110 0 0,-37 5 0 0 0,-12-1 27 0 0,-295 12 1082 0 0,319-13-1207 0 0,0-2 0 0 0,-113-13 0 0 0,110 9-37 0 0,0 2 1 0 0,-98 12-1 0 0,76-4-71 0 0,-64-5 142 0 0,37-1-3 0 0,-151-6-34 0 0,185 2-105 0 0,-76-12 215 0 0,39 2-16 0 0,-105-17-77 0 0,-32-2-121 0 0,204 32-100 0 0,1 3-1 0 0,-57 10 1 0 0,-9 1-23 0 0,-30-7 16 0 0,-53 6 10 0 0,132-6-25 0 0,-8 3 0 0 0,-116-1 0 0 0,83-11 0 0 0,-55-2 0 0 0,-212-6 64 0 0,365 10-64 0 0,-82 4 0 0 0,-1-5 0 0 0,-101-13 0 0 0,114 7 12 0 0,0 3-1 0 0,-80 6 1 0 0,70 0 3 0 0,-103-9-1 0 0,103-1 2 0 0,-71-11 43 0 0,130 16-46 0 0,-1 0 0 0 0,1 2-1 0 0,-42 3 1 0 0,3 0 0 0 0,-112 4 73 0 0,-96-3 9 0 0,207-6-79 0 0,0 3 0 0 0,-1 3 0 0 0,-79 14 0 0 0,-72-2-16 0 0,74-8 0 0 0,98-3 0 0 0,0 3 0 0 0,-91 23 0 0 0,-60 27 0 0 0,185-52 5 0 0,0 0 0 0 0,1 1 0 0 0,0 1-1 0 0,0 0 1 0 0,1 1 0 0 0,0 1 0 0 0,0 0 0 0 0,1 1 0 0 0,0 0 0 0 0,-11 13-1 0 0,9-8-3 0 0,1 1-1 0 0,1 1 1 0 0,-17 29-1 0 0,-25 58-56 0 0,44-82 57 0 0,-2 4-1 0 0,2 0 0 0 0,0 0 0 0 0,2 1 0 0 0,-8 37 0 0 0,14-49 0 0 0,1 0 0 0 0,1 1 0 0 0,0-1 0 0 0,1 1 0 0 0,1-1 0 0 0,0 1 0 0 0,1-1 0 0 0,1 1 0 0 0,6 21 0 0 0,19 65 0 0 0,-18-61 0 0 0,2-1 0 0 0,1 0 0 0 0,24 47 0 0 0,-21-55 0 0 0,2-1 0 0 0,1-2 0 0 0,1 1 0 0 0,1-2 0 0 0,2-1 0 0 0,1-1 0 0 0,46 40 0 0 0,-49-51 0 0 0,0 0 0 0 0,1-2 0 0 0,1 0 0 0 0,43 16 0 0 0,102 27 0 0 0,-65-25 0 0 0,-26-5 0 0 0,2-4 0 0 0,0-4 0 0 0,97 11 0 0 0,-78-18 2 0 0,105 6 60 0 0,-36-5-16 0 0,52 0 36 0 0,201-15-81 0 0,-273 4 9 0 0,32-13 24 0 0,0 0-15 0 0,-9 6-19 0 0,-45 1 0 0 0,413-8 64 0 0,-268-9-64 0 0,-122 9 0 0 0,-28 3 0 0 0,-31-1 0 0 0,242-19 0 0 0,-210 25 0 0 0,156-26 0 0 0,178-15 64 0 0,-288 34-64 0 0,108-3 0 0 0,-168 11 0 0 0,28 1 0 0 0,102 1 0 0 0,-74-1 0 0 0,20-5 0 0 0,-121 8 0 0 0,194-6 0 0 0,-48-25 64 0 0,75-9-11 0 0,-65 37-41 0 0,-165 3-13 0 0,-18 0 1 0 0,-7-1 0 0 0,48 5 0 0 0,-72-3 0 0 0,0-1 0 0 0,1 0 0 0 0,-1 0 0 0 0,0 0 0 0 0,0 0 0 0 0,1-1 0 0 0,-1 0 0 0 0,0 0 0 0 0,0 0 0 0 0,0 0 0 0 0,6-3 0 0 0,18 9 0 0 0,-22-3 0 0 0,0-1 0 0 0,0 0 0 0 0,12 0 0 0 0,7 1 0 0 0,-2 1 0 0 0,0-2 0 0 0,-1-1 0 0 0,28-3 0 0 0,14 1 0 0 0,-15 0 0 0 0,-30 1 0 0 0,0 0 0 0 0,0 1 0 0 0,32 5 0 0 0,-31-3-23 0 0,-18-2 12 0 0,1 0 0 0 0,-1 0 0 0 0,0 0 0 0 0,1 0 0 0 0,-1 1 0 0 0,0-1 0 0 0,1 1 0 0 0,-1 0 0 0 0,3 1 0 0 0,-4-2 5 0 0,0 1 0 0 0,0 0 0 0 0,-1 0-1 0 0,1-1 1 0 0,0 1 0 0 0,-1 0 0 0 0,1 0-1 0 0,-1 0 1 0 0,1 0 0 0 0,-1 0 0 0 0,1 0-1 0 0,-1 0 1 0 0,0 0 0 0 0,1 0 0 0 0,-1 0-1 0 0,0 0 1 0 0,0 0 0 0 0,0 0 0 0 0,0 0-1 0 0,0 1 1 0 0,0-1 0 0 0,0 0 0 0 0,0 0 0 0 0,0 0-1 0 0,-1 0 1 0 0,1 1 0 0 0,-4 16-822 0 0,-1 0 0 0 0,-9 22 0 0 0,0 1-1921 0 0,5-10-2575 0 0,1-1-1394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3:17.739"/>
    </inkml:context>
    <inkml:brush xml:id="br0">
      <inkml:brushProperty name="width" value="0.1" units="cm"/>
      <inkml:brushProperty name="height" value="0.1" units="cm"/>
      <inkml:brushProperty name="color" value="#F4F91B"/>
    </inkml:brush>
  </inkml:definitions>
  <inkml:trace contextRef="#ctx0" brushRef="#br0">7713 264 2303 0 0,'1'0'94'0'0,"0"-1"0"0"0,-1 0-1 0 0,1 0 1 0 0,0 0 0 0 0,0 0-1 0 0,0 1 1 0 0,-1-1 0 0 0,1 0-1 0 0,0 0 1 0 0,-1 0 0 0 0,1-1-1 0 0,-1 1 1 0 0,1 0 0 0 0,-1 0-1 0 0,1 0 1 0 0,-1 0-1 0 0,0 0 1 0 0,0-1 0 0 0,0 1-1 0 0,0 0 1 0 0,0 0 0 0 0,0 0-1 0 0,0-1 1 0 0,0 1 0 0 0,0 0-1 0 0,0 0 1 0 0,0 0 0 0 0,-1 0-1 0 0,1-1 1 0 0,-1 1-1 0 0,1 0 1 0 0,-1 0 0 0 0,0-1-1 0 0,-2-6 184 0 0,0 1-1 0 0,-1 0 0 0 0,0 0 0 0 0,0 0 0 0 0,0 0 1 0 0,-1 0-1 0 0,0 1 0 0 0,0 0 0 0 0,-1 0 0 0 0,-7-6 1 0 0,3 5-14 0 0,1 0 1 0 0,-2 0 0 0 0,1 1 0 0 0,-1 0 0 0 0,0 1-1 0 0,-12-4 1 0 0,-10-1 80 0 0,-1 2 0 0 0,1 1 1 0 0,-63-4-1 0 0,-493-21 336 0 0,336 34-4231 0 0,202 0-272 0 0</inkml:trace>
  <inkml:trace contextRef="#ctx0" brushRef="#br0" timeOffset="1">5554 57 4143 0 0,'-3'-7'262'0'0,"2"6"-214"0"0,1 0-1 0 0,-1 0 1 0 0,1-1-1 0 0,-1 1 1 0 0,0 0-1 0 0,1 0 1 0 0,-1 0-1 0 0,0-1 1 0 0,0 1-1 0 0,0 0 1 0 0,0 0-1 0 0,0 0 1 0 0,0 1-1 0 0,0-1 1 0 0,0 0-1 0 0,0 0 1 0 0,0 0-1 0 0,0 1 1 0 0,-1-1 0 0 0,1 1-1 0 0,0-1 1 0 0,-3 0-1 0 0,1 1 312 0 0,0-1 0 0 0,0 1 0 0 0,0-1 0 0 0,0 0 0 0 0,0 0 0 0 0,-4-2 0 0 0,-8-2 189 0 0,-5 0-418 0 0,-1 1 0 0 0,0 1-1 0 0,0 1 1 0 0,0 1 0 0 0,0 1-1 0 0,-32 3 1 0 0,-126 29-167 0 0,82-11 58 0 0,9-6-291 0 0,-191 42-2858 0 0,243-46 522 0 0</inkml:trace>
  <inkml:trace contextRef="#ctx0" brushRef="#br0" timeOffset="2">4122 307 3223 0 0,'-4'-2'121'0'0,"0"-1"-1"0"0,-1 1 0 0 0,1 1 0 0 0,-1-1 0 0 0,1 0 1 0 0,-1 1-1 0 0,1 0 0 0 0,-1 0 0 0 0,0 1 0 0 0,0-1 1 0 0,1 1-1 0 0,-1 0 0 0 0,-8 1 0 0 0,-41 4 348 0 0,0-3-1 0 0,0-2 1 0 0,0-3-1 0 0,0-2 1 0 0,-75-16-1 0 0,56 7 769 0 0,-87-5 0 0 0,-74 7 295 0 0,184 10-1382 0 0,-30-1-34 0 0,-12-1 76 0 0,-101 8-1 0 0,-124 46-297 0 0,206-30 21 0 0,59-10-105 0 0</inkml:trace>
  <inkml:trace contextRef="#ctx0" brushRef="#br0" timeOffset="3">1536 402 3223 0 0,'0'-2'71'0'0,"-1"1"-1"0"0,1-1 1 0 0,-1 1-1 0 0,1 0 1 0 0,-1-1-1 0 0,0 1 1 0 0,0 0-1 0 0,1 0 1 0 0,-1 0-1 0 0,0-1 0 0 0,0 1 1 0 0,0 0-1 0 0,0 0 1 0 0,-1 0-1 0 0,1 1 1 0 0,0-1-1 0 0,0 0 1 0 0,-1 0-1 0 0,1 1 1 0 0,0-1-1 0 0,-1 1 0 0 0,1-1 1 0 0,0 1-1 0 0,-1-1 1 0 0,1 1-1 0 0,-2 0 1 0 0,-51-11 91 0 0,37 9 61 0 0,-46-12 861 0 0,-26-3 384 0 0,-170-5 1243 0 0,-9-1-1439 0 0,214 18-1111 0 0,0 2-1 0 0,-104 8 1 0 0,-106 35-138 0 0,112-10-3555 0 0,78-19-352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2:25.369"/>
    </inkml:context>
    <inkml:brush xml:id="br0">
      <inkml:brushProperty name="width" value="0.1" units="cm"/>
      <inkml:brushProperty name="height" value="0.1" units="cm"/>
      <inkml:brushProperty name="color" value="#F4F91B"/>
    </inkml:brush>
  </inkml:definitions>
  <inkml:trace contextRef="#ctx0" brushRef="#br0">2328 111 2303 0 0,'-4'-9'708'0'0,"-1"1"-1"0"0,0 0 1 0 0,-1 1-1 0 0,0-1 0 0 0,0 1 1 0 0,-1 1-1 0 0,0-1 0 0 0,-7-5 1 0 0,9 8-892 0 0,0 0 359 0 0,-1 0 0 0 0,1 0 0 0 0,-1 1 0 0 0,0 0 0 0 0,0 0 0 0 0,-1 0 0 0 0,1 1 0 0 0,-1 0 0 0 0,1 0 0 0 0,-1 1 0 0 0,1 0 0 0 0,-1 0 0 0 0,-7 0 0 0 0,-9 1 302 0 0,0 0-1 0 0,-35 6 1 0 0,22-3-192 0 0,-42-1 0 0 0,8-1-78 0 0,37 1-19 0 0,-53 10 0 0 0,63-9-74 0 0,0-1 0 0 0,-1-1-1 0 0,-30-2 1 0 0,-12 0 151 0 0,-42-1 82 0 0,-11 0-86 0 0,-144 22 513 0 0,-105 2 172 0 0,59 4-672 0 0,2 23-1555 0 0,284-45 1006 0 0,-51 9-1227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2:26.987"/>
    </inkml:context>
    <inkml:brush xml:id="br0">
      <inkml:brushProperty name="width" value="0.1" units="cm"/>
      <inkml:brushProperty name="height" value="0.1" units="cm"/>
      <inkml:brushProperty name="color" value="#F4F91B"/>
    </inkml:brush>
  </inkml:definitions>
  <inkml:trace contextRef="#ctx0" brushRef="#br0">2857 192 4231 0 0,'32'-43'1426'0'0,"-27"38"-999"0"0,0-1-145 0 0,0 1 0 0 0,-1 0 0 0 0,1-1 0 0 0,-1 0 0 0 0,0 0 0 0 0,-1-1 0 0 0,1 1 1 0 0,-1-1-1 0 0,4-13 0 0 0,-7 18-200 0 0,0 1 0 0 0,0-1 0 0 0,0 1 0 0 0,0-1 0 0 0,0 1 0 0 0,-1-1 1 0 0,1 0-1 0 0,-1 1 0 0 0,1-1 0 0 0,-1 1 0 0 0,1-1 0 0 0,-1 1 0 0 0,0 0 0 0 0,0-1 1 0 0,0 1-1 0 0,0 0 0 0 0,0-1 0 0 0,0 1 0 0 0,0 0 0 0 0,0 0 0 0 0,0 0 0 0 0,-1 0 1 0 0,1 0-1 0 0,0 0 0 0 0,-1 0 0 0 0,1 0 0 0 0,0 1 0 0 0,-3-2 0 0 0,-5-1 204 0 0,1 0 1 0 0,-1 0-1 0 0,-16-2 0 0 0,21 4-198 0 0,-24-5 97 0 0,-1 2 0 0 0,0 1 0 0 0,0 1 0 0 0,0 1 0 0 0,0 2 0 0 0,0 0 0 0 0,-47 10 0 0 0,36-1-389 0 0,1 1-1 0 0,-75 33 1 0 0,60-20-3060 0 0,-1 2-1099 0 0</inkml:trace>
  <inkml:trace contextRef="#ctx0" brushRef="#br0" timeOffset="1">1558 201 3679 0 0,'0'0'99'0'0,"0"-1"-1"0"0,0 1 1 0 0,-1-1-1 0 0,1 0 1 0 0,0 1-1 0 0,-1-1 1 0 0,1 1-1 0 0,-1 0 1 0 0,1-1-1 0 0,0 1 1 0 0,-1-1-1 0 0,1 1 1 0 0,-1 0-1 0 0,1-1 1 0 0,-1 1-1 0 0,1 0 1 0 0,-1-1 0 0 0,0 1-1 0 0,1 0 1 0 0,-1 0-1 0 0,1 0 1 0 0,-1 0-1 0 0,1-1 1 0 0,-1 1-1 0 0,0 0 1 0 0,1 0-1 0 0,-1 0 1 0 0,0 0-1 0 0,1 0 1 0 0,-1 0-1 0 0,1 0 1 0 0,-2 1-1 0 0,-22 1-339 0 0,23-1 343 0 0,-19 1 159 0 0,-1 0 0 0 0,1-1 0 0 0,0-1 0 0 0,-29-4-1 0 0,27 3 263 0 0,-31 2-1 0 0,-13-1 240 0 0,-135-7 748 0 0,67 3-803 0 0,65 2-393 0 0,-345-20 1086 0 0,357 21-1647 0 0,-1 2 1 0 0,0 3-1 0 0,1 2 1 0 0,-68 16 0 0 0,53-7-556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2:28.252"/>
    </inkml:context>
    <inkml:brush xml:id="br0">
      <inkml:brushProperty name="width" value="0.1" units="cm"/>
      <inkml:brushProperty name="height" value="0.1" units="cm"/>
      <inkml:brushProperty name="color" value="#F4F91B"/>
    </inkml:brush>
  </inkml:definitions>
  <inkml:trace contextRef="#ctx0" brushRef="#br0">3049 58 1375 0 0,'5'-3'72'0'0,"0"0"-1"0"0,1 0 0 0 0,-1 1 1 0 0,1-1-1 0 0,-1 1 0 0 0,1 1 0 0 0,-1-1 1 0 0,1 1-1 0 0,0 0 0 0 0,6 0 0 0 0,-10 0 9 0 0,-1 1 0 0 0,1 0-1 0 0,-1-1 1 0 0,1 1 0 0 0,-1-1-1 0 0,1 1 1 0 0,-1-1 0 0 0,0 1-1 0 0,1-1 1 0 0,-1 0 0 0 0,0 0-1 0 0,1 0 1 0 0,-1 0 0 0 0,0 0-1 0 0,0 0 1 0 0,0 0 0 0 0,0 0-1 0 0,0 0 1 0 0,0-1-1 0 0,0 1 1 0 0,0 0 0 0 0,1-3-1 0 0,-3 3 58 0 0,0 0-1 0 0,1 0 0 0 0,-1 0 0 0 0,1 1 0 0 0,-1-1 0 0 0,0 0 0 0 0,1 1 1 0 0,-1-1-1 0 0,0 0 0 0 0,0 1 0 0 0,0-1 0 0 0,1 1 0 0 0,-1-1 0 0 0,0 1 1 0 0,0-1-1 0 0,0 1 0 0 0,0 0 0 0 0,0-1 0 0 0,0 1 0 0 0,0 0 1 0 0,0 0-1 0 0,0 0 0 0 0,0 0 0 0 0,0 0 0 0 0,0 0 0 0 0,-2 0 0 0 0,2 0-105 0 0,0 0 0 0 0,0 1-1 0 0,0-1 1 0 0,0 0 0 0 0,0 0-1 0 0,0 0 1 0 0,0 0 0 0 0,0 0-1 0 0,0 0 1 0 0,0 0 0 0 0,0 0-1 0 0,0 0 1 0 0,-2-1 0 0 0,2 1-9 0 0,0-1 0 0 0,0 1 0 0 0,0 0 0 0 0,0 0 1 0 0,0 0-1 0 0,0 0 0 0 0,0 0 0 0 0,0 0 0 0 0,0 0 1 0 0,0 0-1 0 0,0 0 0 0 0,0 0 0 0 0,0 0 0 0 0,1 1 1 0 0,-1-1-1 0 0,0 0 0 0 0,0 1 0 0 0,0-1 0 0 0,-1 1 1 0 0,-8 4 105 0 0,1 0 0 0 0,-1-1 1 0 0,0-1-1 0 0,0 1 0 0 0,0-2 1 0 0,-1 1-1 0 0,1-1 0 0 0,-1-1 1 0 0,1 0-1 0 0,-12 0 0 0 0,-30 4 217 0 0,-228 18 575 0 0,276-22-914 0 0,-174-7 285 0 0,71 0 10 0 0,29 3-89 0 0,-132 2 296 0 0,208 2-505 0 0,-185 6 250 0 0,67-17-204 0 0,1 0-18 0 0,37 12-31 0 0,-139 21 0 0 0,60-4 0 0 0,-147-3 62 0 0,230-13 20 0 0,-240-8 234 0 0,92-1-133 0 0,82 17-734 0 0,120-9-46 0 0,-39 5-3850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2:30.167"/>
    </inkml:context>
    <inkml:brush xml:id="br0">
      <inkml:brushProperty name="width" value="0.1" units="cm"/>
      <inkml:brushProperty name="height" value="0.1" units="cm"/>
      <inkml:brushProperty name="color" value="#F4F91B"/>
    </inkml:brush>
  </inkml:definitions>
  <inkml:trace contextRef="#ctx0" brushRef="#br0">2744 63 3711 0 0,'-2'-6'337'0'0,"0"1"0"0"0,-1-1-1 0 0,1 1 1 0 0,-1-1 0 0 0,-8-9-1 0 0,10 13-257 0 0,0 1 0 0 0,0-1-1 0 0,-1 1 1 0 0,1 0 0 0 0,0-1-1 0 0,-1 1 1 0 0,0 0 0 0 0,1 0-1 0 0,-1 0 1 0 0,0 0 0 0 0,1 0-1 0 0,-1 0 1 0 0,0 0 0 0 0,0 1-1 0 0,0-1 1 0 0,0 0 0 0 0,0 1-1 0 0,0 0 1 0 0,0-1 0 0 0,0 1-1 0 0,-3 0 1 0 0,-23 4 260 0 0,-1-1 0 0 0,-29-2 0 0 0,-192-2 2156 0 0,82 7-2209 0 0,120-2-229 0 0,-374 16 1257 0 0,-80 2-50 0 0,15-19-659 0 0,360-5-522 0 0,-191 15 241 0 0,183-2-3037 0 0,99-8 1133 0 0,-36 3-2987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2:31.901"/>
    </inkml:context>
    <inkml:brush xml:id="br0">
      <inkml:brushProperty name="width" value="0.1" units="cm"/>
      <inkml:brushProperty name="height" value="0.1" units="cm"/>
      <inkml:brushProperty name="color" value="#F4F91B"/>
    </inkml:brush>
  </inkml:definitions>
  <inkml:trace contextRef="#ctx0" brushRef="#br0">1902 2 1839 0 0,'-28'-2'3083'0'0,"-63"10"-2016"0"0,-24-6 398 0 0,102-2-1260 0 0,-1 1 0 0 0,1 1 0 0 0,-1 0 0 0 0,-20 6 0 0 0,-17 3 163 0 0,-127 19 544 0 0,-11-14 756 0 0,60-6-666 0 0,-124 10-100 0 0,-40 5-697 0 0,2 21-288 0 0,198-25-657 0 0,-9 2-278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2:33.693"/>
    </inkml:context>
    <inkml:brush xml:id="br0">
      <inkml:brushProperty name="width" value="0.1" units="cm"/>
      <inkml:brushProperty name="height" value="0.1" units="cm"/>
      <inkml:brushProperty name="color" value="#F4F91B"/>
    </inkml:brush>
  </inkml:definitions>
  <inkml:trace contextRef="#ctx0" brushRef="#br0">4621 23 4231 0 0,'-1'-1'104'0'0,"1"-1"-1"0"0,-1 1 0 0 0,0-1 0 0 0,0 1 0 0 0,0 0 0 0 0,0-1 0 0 0,0 1 1 0 0,0 0-1 0 0,0 0 0 0 0,0-1 0 0 0,-1 1 0 0 0,1 0 0 0 0,0 0 0 0 0,-1 0 1 0 0,-1 0-1 0 0,1 0-45 0 0,0 1 1 0 0,-1-1-1 0 0,1 1 1 0 0,0 0-1 0 0,0 0 1 0 0,0 0-1 0 0,-1 0 0 0 0,1 0 1 0 0,0 0-1 0 0,0 1 1 0 0,-4 0-1 0 0,-36 10 313 0 0,29-7-8 0 0,-1 0 0 0 0,0-1-1 0 0,0-1 1 0 0,-24 2-1 0 0,-99-1 2020 0 0,0-1-2585 0 0,-40-9 814 0 0,66 2-198 0 0,8 9-186 0 0,40 0-113 0 0,-134 7 200 0 0,-158 1 476 0 0,120-1-156 0 0,67-2-156 0 0,-344-16 570 0 0,231-4-533 0 0,30 2-87 0 0,-521 18 64 0 0,415 33-389 0 0,0 22-609 0 0,347-62 465 0 0,-96 18-1314 0 0,-1 4-4145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34:42.972"/>
    </inkml:context>
    <inkml:brush xml:id="br0">
      <inkml:brushProperty name="width" value="0.1" units="cm"/>
      <inkml:brushProperty name="height" value="0.1" units="cm"/>
      <inkml:brushProperty name="color" value="#E71224"/>
    </inkml:brush>
  </inkml:definitions>
  <inkml:trace contextRef="#ctx0" brushRef="#br0">520 198 3223 0 0,'-19'-15'1029'0'0,"17"14"-670"0"0,1 1 1 0 0,-1-1-1 0 0,0 0 1 0 0,0 0-1 0 0,0 1 1 0 0,0-1-1 0 0,1 1 1 0 0,-1-1 0 0 0,0 1-1 0 0,0 0 1 0 0,0 0-1 0 0,0 0 1 0 0,0 0-1 0 0,0 0 1 0 0,0 0-1 0 0,0 1 1 0 0,0-1 0 0 0,0 1-1 0 0,0-1 1 0 0,0 1-1 0 0,-2 1 1 0 0,-13 9-1061 0 0,-193 172 2470 0 0,47-37-585 0 0,119-105-615 0 0,69-71 439 0 0,31-22-542 0 0,23-21-68 0 0,-4 5-179 0 0,-65 59-193 0 0,0-1 0 0 0,-1 0 1 0 0,0-1-1 0 0,0 0 0 0 0,-1-1 1 0 0,-1 0-1 0 0,0 0 0 0 0,-1 0 0 0 0,6-14 1 0 0,-8 15 1 0 0,-1 0 0 0 0,0 0 0 0 0,0-1 0 0 0,-1 1 1 0 0,-1-1-1 0 0,0 1 0 0 0,0-1 0 0 0,-1 0 1 0 0,0 1-1 0 0,-1-1 0 0 0,-3-13 0 0 0,3 20-8 0 0,-1 0-1 0 0,0-1 1 0 0,0 1-1 0 0,0 0 1 0 0,-4-6-1 0 0,5 9-9 0 0,0 0 0 0 0,0 0-1 0 0,-1 0 1 0 0,1 0 0 0 0,-1 0 0 0 0,0 1-1 0 0,1-1 1 0 0,-1 0 0 0 0,0 1 0 0 0,0-1-1 0 0,0 1 1 0 0,0-1 0 0 0,-4-1 0 0 0,5 3-2 0 0,0 0 1 0 0,0 0-1 0 0,0 0 1 0 0,1 0-1 0 0,-1 0 1 0 0,0 0-1 0 0,0 0 1 0 0,0 0-1 0 0,0 0 1 0 0,1 0-1 0 0,-1 1 1 0 0,0-1-1 0 0,0 0 1 0 0,1 1-1 0 0,-1-1 1 0 0,0 0-1 0 0,0 1 1 0 0,1-1-1 0 0,-1 1 1 0 0,1-1-1 0 0,-1 1 1 0 0,0-1-1 0 0,1 1 1 0 0,-1-1-1 0 0,1 1 1 0 0,-1 0-1 0 0,1-1 1 0 0,-1 1-1 0 0,0 1 1 0 0,-12 26 49 0 0,10-20-25 0 0,-3 7-4 0 0,1 1 0 0 0,0 1 1 0 0,1-1-1 0 0,0 1 0 0 0,2-1 0 0 0,0 1 0 0 0,1 0 0 0 0,1 24 0 0 0,3-2 114 0 0,2 1-1 0 0,15 53 1 0 0,-17-78-134 0 0,0-8 22 0 0,-1 0 0 0 0,-1 0 1 0 0,1 0-1 0 0,-1 1 0 0 0,0-1 1 0 0,-1 0-1 0 0,0 1 0 0 0,0-1 1 0 0,-2 14-1 0 0,2-20-22 0 0,-1-1 0 0 0,1 1 0 0 0,0 0-1 0 0,0 0 1 0 0,-1-1 0 0 0,1 1 0 0 0,0 0-1 0 0,-1 0 1 0 0,1-1 0 0 0,-1 1 0 0 0,1-1-1 0 0,-1 1 1 0 0,1 0 0 0 0,-1-1 0 0 0,0 1 0 0 0,1-1-1 0 0,-1 1 1 0 0,0-1 0 0 0,1 1 0 0 0,-1-1-1 0 0,0 0 1 0 0,1 1 0 0 0,-1-1 0 0 0,0 0 0 0 0,-1 1-1 0 0,1-1 7 0 0,0 0 0 0 0,-1-1 0 0 0,1 1 0 0 0,0 0-1 0 0,-1 0 1 0 0,1-1 0 0 0,0 1 0 0 0,-1 0 0 0 0,1-1 0 0 0,0 1-1 0 0,0-1 1 0 0,0 0 0 0 0,-3-1 0 0 0,1-1 11 0 0,-1 0 0 0 0,1 0 1 0 0,0 0-1 0 0,0 0 0 0 0,0 0 0 0 0,0-1 1 0 0,0 0-1 0 0,-2-4 0 0 0,-30-87 133 0 0,-3-5-14 0 0,20 64-123 0 0,-1 1-1 0 0,-36-47 0 0 0,52 78-21 0 0,1 1 0 0 0,-1 0 1 0 0,0 0-1 0 0,0 1 0 0 0,-1-1 0 0 0,1 1 0 0 0,-1-1 0 0 0,-3-1 0 0 0,6 4 0 0 0,1-1 0 0 0,-1 1 0 0 0,1 0-1 0 0,-1-1 1 0 0,0 1 0 0 0,1 0 0 0 0,-1 0-1 0 0,0-1 1 0 0,0 1 0 0 0,1 0 0 0 0,-1 0-1 0 0,0 0 1 0 0,1 0 0 0 0,-1 0 0 0 0,0 0-1 0 0,0 0 1 0 0,1 0 0 0 0,-1 0 0 0 0,0 1-1 0 0,1-1 1 0 0,-1 0 0 0 0,0 0 0 0 0,1 1-1 0 0,-1-1 1 0 0,0 0 0 0 0,1 1 0 0 0,-1-1-1 0 0,1 0 1 0 0,-1 1 0 0 0,0-1 0 0 0,1 1-1 0 0,-1-1 1 0 0,1 1 0 0 0,0-1 0 0 0,-1 1-1 0 0,1 0 1 0 0,-1-1 0 0 0,1 1 0 0 0,0-1-1 0 0,-1 1 1 0 0,1 0 0 0 0,0 0 0 0 0,0-1-1 0 0,0 1 1 0 0,-1 0 0 0 0,1-1 0 0 0,0 1-1 0 0,0 0 1 0 0,0-1 0 0 0,0 1 0 0 0,0 0-1 0 0,1 1 1 0 0,-2 3-3 0 0,1 0 1 0 0,1 0-1 0 0,-1-1 0 0 0,1 1 0 0 0,0 0 0 0 0,0 0 1 0 0,0 0-1 0 0,1-1 0 0 0,2 8 0 0 0,26 42-21 0 0,-8-14 16 0 0,-7-8 8 0 0,1-1 0 0 0,2 0 0 0 0,37 49 0 0 0,-43-66 2 0 0,1 1 11 0 0,-2-1 0 0 0,1 2 0 0 0,16 31 0 0 0,-26-43-7 0 0,-1 0 0 0 0,0 0 0 0 0,-1 0 0 0 0,1 0 0 0 0,0 0 0 0 0,-1 0 0 0 0,0 0 0 0 0,0 0 0 0 0,-1 0 1 0 0,1 1-1 0 0,-1-1 0 0 0,1 0 0 0 0,-4 7 0 0 0,-1 6-603 0 0,-14 28 1 0 0,6-18-646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2:36.620"/>
    </inkml:context>
    <inkml:brush xml:id="br0">
      <inkml:brushProperty name="width" value="0.1" units="cm"/>
      <inkml:brushProperty name="height" value="0.1" units="cm"/>
      <inkml:brushProperty name="color" value="#F4F91B"/>
    </inkml:brush>
  </inkml:definitions>
  <inkml:trace contextRef="#ctx0" brushRef="#br0">779 119 3911 0 0,'-4'-7'232'0'0,"-1"0"-1"0"0,0 0 1 0 0,-1 1-1 0 0,1 0 1 0 0,-1 0 0 0 0,0 0-1 0 0,-1 1 1 0 0,1 0-1 0 0,-9-5 1 0 0,3 4 158 0 0,0-1 0 0 0,-1 2 0 0 0,1 0 0 0 0,-27-7 0 0 0,5 5 365 0 0,-1 2-1 0 0,0 1 0 0 0,-51 2 0 0 0,83 2-722 0 0,-155 5 1160 0 0,134-2-1108 0 0,1 0-1 0 0,0 2 1 0 0,0 1 0 0 0,-39 14 0 0 0,42-11-170 0 0,0 0 1 0 0,-19 13 0 0 0,-2 7-89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2:38.869"/>
    </inkml:context>
    <inkml:brush xml:id="br0">
      <inkml:brushProperty name="width" value="0.1" units="cm"/>
      <inkml:brushProperty name="height" value="0.1" units="cm"/>
      <inkml:brushProperty name="color" value="#F4F91B"/>
    </inkml:brush>
  </inkml:definitions>
  <inkml:trace contextRef="#ctx0" brushRef="#br0">2412 50 2759 0 0,'-6'-6'536'0'0,"0"1"0"0"0,0 1 0 0 0,-1-1-1 0 0,1 1 1 0 0,-1 0 0 0 0,0 1-1 0 0,0-1 1 0 0,-1 1 0 0 0,1 1-1 0 0,-11-3 1 0 0,12 3-448 0 0,-1 1 1 0 0,1 0-1 0 0,0 1 0 0 0,-1 0 0 0 0,1 0 0 0 0,-1 0 1 0 0,1 0-1 0 0,-7 2 0 0 0,-66 5 171 0 0,-70 7 470 0 0,-223 9 1788 0 0,232-18-1813 0 0,-12-1-18 0 0,-226-21-1 0 0,260 4-514 0 0,0 6-1 0 0,-121 8 1 0 0,238-1-173 0 0,-225 17 76 0 0,159-8-781 0 0,-89 22 1 0 0,89-14-612 0 0</inkml:trace>
  <inkml:trace contextRef="#ctx0" brushRef="#br0" timeOffset="1">22935 1228 455 0 0,'-1'0'106'0'0,"0"0"0"0"0,0 0-1 0 0,0 0 1 0 0,0 0-1 0 0,0 0 1 0 0,-1 0-1 0 0,1 0 1 0 0,0 0-1 0 0,0-1 1 0 0,0 1-1 0 0,0 0 1 0 0,0-1-1 0 0,0 1 1 0 0,0-1-1 0 0,0 1 1 0 0,0-1-1 0 0,-1 0 1 0 0,-19-11 2412 0 0,-16-17-803 0 0,28 21-1246 0 0,0 0 0 0 0,0 2 0 0 0,-1-1 0 0 0,0 1 0 0 0,0 0 0 0 0,-20-7 0 0 0,-10 2 81 0 0,0 3 0 0 0,0 1 0 0 0,-46-2 0 0 0,28 3-232 0 0,25 2-185 0 0,-270-24 972 0 0,230 25-1344 0 0,1 3 0 0 0,-89 12 0 0 0,119-6-2908 0 0,-1-1-1049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3:04.858"/>
    </inkml:context>
    <inkml:brush xml:id="br0">
      <inkml:brushProperty name="width" value="0.1" units="cm"/>
      <inkml:brushProperty name="height" value="0.1" units="cm"/>
      <inkml:brushProperty name="color" value="#F4F91B"/>
    </inkml:brush>
  </inkml:definitions>
  <inkml:trace contextRef="#ctx0" brushRef="#br0">676 70 2879 0 0,'4'-7'-4'0'0,"6"-11"1584"0"0,-9 17-1498 0 0,-1 0 0 0 0,0 1 0 0 0,1-1 0 0 0,-1 1 0 0 0,0-1 0 0 0,0 1 0 0 0,0-1 0 0 0,1 0 1 0 0,-1 1-1 0 0,0-1 0 0 0,0 1 0 0 0,0-1 0 0 0,0 0 0 0 0,0 1 0 0 0,0-1 0 0 0,0 1 0 0 0,0-1 0 0 0,-1 0 0 0 0,1 1 0 0 0,0-1 0 0 0,0 1 0 0 0,0-1 0 0 0,-1 1 0 0 0,1-2 0 0 0,-2 2 25 0 0,0-1 1 0 0,0 0-1 0 0,0 1 0 0 0,0-1 0 0 0,0 1 0 0 0,0 0 1 0 0,0 0-1 0 0,0 0 0 0 0,0 0 0 0 0,0 0 1 0 0,0 0-1 0 0,0 0 0 0 0,0 1 0 0 0,-2 0 0 0 0,-13 0 374 0 0,-74-11 2016 0 0,-141-9-79 0 0,203 20-2428 0 0,0 0 0 0 0,0 2-1 0 0,1 1 1 0 0,-1 1 0 0 0,1 1-1 0 0,-30 11 1 0 0,15-1-873 0 0,-2-1-313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3:05.881"/>
    </inkml:context>
    <inkml:brush xml:id="br0">
      <inkml:brushProperty name="width" value="0.1" units="cm"/>
      <inkml:brushProperty name="height" value="0.1" units="cm"/>
      <inkml:brushProperty name="color" value="#F4F91B"/>
    </inkml:brush>
  </inkml:definitions>
  <inkml:trace contextRef="#ctx0" brushRef="#br0">2301 100 3767 0 0,'-1'-1'61'0'0,"-1"0"0"0"0,1 1-1 0 0,0-1 1 0 0,0 0-1 0 0,0 1 1 0 0,0-1 0 0 0,0 1-1 0 0,-1-1 1 0 0,1 1-1 0 0,0 0 1 0 0,0-1-1 0 0,-1 1 1 0 0,1 0 0 0 0,0 0-1 0 0,-1 0 1 0 0,1 0-1 0 0,0 0 1 0 0,-1 0-1 0 0,0 1 1 0 0,-32 7 475 0 0,29-6-435 0 0,0 0 0 0 0,-1-1 0 0 0,1 0 0 0 0,0 0 0 0 0,0 0 0 0 0,-7 0 0 0 0,8-2 13 0 0,-248-11 4029 0 0,171 18-3810 0 0,38-3-140 0 0,0-1 0 0 0,-46-4 0 0 0,-134-35 791 0 0,138 21-432 0 0,-106-8 0 0 0,62 18-235 0 0,-158-11-23 0 0,204 12-299 0 0,0 3-1 0 0,-1 5 1 0 0,-161 24 0 0 0,37 4-1478 0 0,141-24 72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3:07.163"/>
    </inkml:context>
    <inkml:brush xml:id="br0">
      <inkml:brushProperty name="width" value="0.1" units="cm"/>
      <inkml:brushProperty name="height" value="0.1" units="cm"/>
      <inkml:brushProperty name="color" value="#F4F91B"/>
    </inkml:brush>
  </inkml:definitions>
  <inkml:trace contextRef="#ctx0" brushRef="#br0">1770 97 919 0 0,'-3'-7'802'0'0,"3"3"-641"0"0,-1 1 0 0 0,0 0 0 0 0,0 0 1 0 0,0 0-1 0 0,0 1 0 0 0,-1-1 0 0 0,1 0 0 0 0,-1 0 0 0 0,1 1 0 0 0,-1-1 0 0 0,0 1 0 0 0,0-1 1 0 0,0 1-1 0 0,-1 0 0 0 0,1 0 0 0 0,0 0 0 0 0,-1 0 0 0 0,0 0 0 0 0,-3-2 0 0 0,0 1 174 0 0,0 0 0 0 0,0 1 0 0 0,-1 0 0 0 0,1 0-1 0 0,-1 0 1 0 0,1 1 0 0 0,-1-1 0 0 0,0 2-1 0 0,0-1 1 0 0,-12 1 0 0 0,-360 6 2924 0 0,143-7-1813 0 0,-27-11-921 0 0,59 0-230 0 0,-95 21-127 0 0,115 3-2209 0 0,155-10-87 0 0,-22 1-2239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3:08.545"/>
    </inkml:context>
    <inkml:brush xml:id="br0">
      <inkml:brushProperty name="width" value="0.1" units="cm"/>
      <inkml:brushProperty name="height" value="0.1" units="cm"/>
      <inkml:brushProperty name="color" value="#F4F91B"/>
    </inkml:brush>
  </inkml:definitions>
  <inkml:trace contextRef="#ctx0" brushRef="#br0">1508 79 1727 0 0,'0'-2'87'0'0,"0"1"0"0"0,-1-1 0 0 0,1 0 0 0 0,0 0 0 0 0,-1 1 0 0 0,0-1 0 0 0,0 0 0 0 0,1 1 0 0 0,-1-1 0 0 0,0 1 0 0 0,0-1 0 0 0,0 1 0 0 0,0-1 0 0 0,-1 1 0 0 0,-1-2 0 0 0,-20-14 1328 0 0,10 11-889 0 0,0 1 1 0 0,0 0-1 0 0,0 1 0 0 0,-1 1 1 0 0,0 0-1 0 0,0 0 0 0 0,-24 0 1 0 0,-74 1 951 0 0,-179 18 0 0 0,12 2-560 0 0,-20-3-353 0 0,245-9-597 0 0,0 3-1 0 0,0 3 0 0 0,-76 26 0 0 0,64-14-125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3:10.042"/>
    </inkml:context>
    <inkml:brush xml:id="br0">
      <inkml:brushProperty name="width" value="0.1" units="cm"/>
      <inkml:brushProperty name="height" value="0.1" units="cm"/>
      <inkml:brushProperty name="color" value="#F4F91B"/>
    </inkml:brush>
  </inkml:definitions>
  <inkml:trace contextRef="#ctx0" brushRef="#br0">4018 178 3023 0 0,'-9'-4'286'0'0,"1"0"0"0"0,-1 1 0 0 0,0 0-1 0 0,-1 0 1 0 0,1 1 0 0 0,0 1-1 0 0,-1-1 1 0 0,-18 1 0 0 0,11 0-204 0 0,-123-2 1329 0 0,19 2-516 0 0,45-4-411 0 0,-303-1 1696 0 0,122 5-1219 0 0,0-24-242 0 0,-410-64 425 0 0,597 79-1116 0 0,18 4 173 0 0,-57-1-1 0 0,84 7-1032 0 0,0 1 0 0 0,-1 2 0 0 0,1 0 0 0 0,-33 10-1 0 0,18-1-3355 0 0</inkml:trace>
  <inkml:trace contextRef="#ctx0" brushRef="#br0" timeOffset="1">1026 384 1375 0 0,'-2'-4'272'0'0,"1"1"-1"0"0,-1-1 0 0 0,-1 1 1 0 0,1 0-1 0 0,0 0 0 0 0,-1 0 1 0 0,0 0-1 0 0,1 0 0 0 0,-1 0 0 0 0,0 1 1 0 0,-1-1-1 0 0,1 1 0 0 0,0 0 1 0 0,-5-2-1 0 0,-9-5 1075 0 0,-29-9 0 0 0,41 16-1661 0 0,-34-11 737 0 0,0 2 1 0 0,0 1-1 0 0,-59-6 0 0 0,-124 5 450 0 0,154 12-792 0 0,0 3-1 0 0,0 4 0 0 0,0 2 0 0 0,-75 22 0 0 0,81-16-171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3:12.104"/>
    </inkml:context>
    <inkml:brush xml:id="br0">
      <inkml:brushProperty name="width" value="0.1" units="cm"/>
      <inkml:brushProperty name="height" value="0.1" units="cm"/>
      <inkml:brushProperty name="color" value="#F4F91B"/>
    </inkml:brush>
  </inkml:definitions>
  <inkml:trace contextRef="#ctx0" brushRef="#br0">2751 23 455 0 0,'-2'-1'76'0'0,"0"1"0"0"0,0-1-1 0 0,0 1 1 0 0,0-1-1 0 0,0 1 1 0 0,0 0-1 0 0,-1 0 1 0 0,1 0-1 0 0,0 0 1 0 0,0 0 0 0 0,0 0-1 0 0,-3 1 1 0 0,-29 9 1446 0 0,19-5-1227 0 0,-4 1-270 0 0,0-2 0 0 0,0 0 0 0 0,-26 2 0 0 0,35-6 4 0 0,-1 0 0 0 0,1 0 0 0 0,-1-1 0 0 0,1-1 0 0 0,0 1 0 0 0,0-2 0 0 0,0 1 0 0 0,-11-5-1 0 0,4-1 519 0 0,-1 2 0 0 0,0 0 0 0 0,0 0 0 0 0,0 2 0 0 0,0 1 0 0 0,-1 0 0 0 0,-29-1 0 0 0,19 6-445 0 0,-147 3 332 0 0,88-6 548 0 0,-99 13 0 0 0,2 1-426 0 0,-148 1 140 0 0,-58 1 30 0 0,26 8-371 0 0,5 21-2413 0 0,251-29-345 0 0,39-6-1201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3:13.517"/>
    </inkml:context>
    <inkml:brush xml:id="br0">
      <inkml:brushProperty name="width" value="0.1" units="cm"/>
      <inkml:brushProperty name="height" value="0.1" units="cm"/>
      <inkml:brushProperty name="color" value="#F4F91B"/>
    </inkml:brush>
  </inkml:definitions>
  <inkml:trace contextRef="#ctx0" brushRef="#br0">1731 61 455 0 0,'0'-1'123'0'0,"1"1"-1"0"0,-1-1 1 0 0,0 1-1 0 0,0-1 1 0 0,1 1-1 0 0,-1-1 1 0 0,0 1-1 0 0,0-1 0 0 0,0 1 1 0 0,0-1-1 0 0,0 1 1 0 0,0-1-1 0 0,0 1 1 0 0,0-1-1 0 0,0 1 1 0 0,0-1-1 0 0,0 1 0 0 0,0-1 1 0 0,0 0-1 0 0,0 1 1 0 0,0-1-1 0 0,-1 1 1 0 0,1-1-1 0 0,0 1 1 0 0,0 0-1 0 0,-1-1 0 0 0,1 1 1 0 0,0-1-1 0 0,-1 1 1 0 0,1-1-1 0 0,0 1 1 0 0,-1-1-1 0 0,-1 0 41 0 0,0 0 0 0 0,1 0 0 0 0,-1 0 0 0 0,0 1 0 0 0,0-1 0 0 0,0 0 0 0 0,0 1 0 0 0,0-1 0 0 0,-2 1 0 0 0,-4-1 146 0 0,0 0 0 0 0,0 1 0 0 0,-15 1 0 0 0,-46 14 992 0 0,51-10-1050 0 0,-1 0 0 0 0,1-2 1 0 0,-1 0-1 0 0,-33 0 0 0 0,-42-9 1225 0 0,-131-25 0 0 0,155 19-767 0 0,-103-4 0 0 0,-71 12-123 0 0,106 4-502 0 0,-93 8 45 0 0,194-4-183 0 0,1 2 1 0 0,0 1-1 0 0,0 2 1 0 0,-44 18 0 0 0,15 1-121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6T22:53:15.517"/>
    </inkml:context>
    <inkml:brush xml:id="br0">
      <inkml:brushProperty name="width" value="0.1" units="cm"/>
      <inkml:brushProperty name="height" value="0.1" units="cm"/>
      <inkml:brushProperty name="color" value="#F4F91B"/>
    </inkml:brush>
  </inkml:definitions>
  <inkml:trace contextRef="#ctx0" brushRef="#br0">2460 50 2759 0 0,'-1'0'32'0'0,"0"-1"0"0"0,-1 1-1 0 0,1-1 1 0 0,0 1 0 0 0,-1 0-1 0 0,1-1 1 0 0,0 1 0 0 0,-1 0-1 0 0,1 0 1 0 0,-1 0 0 0 0,1 0-1 0 0,0 0 1 0 0,-1 1 0 0 0,1-1-1 0 0,0 0 1 0 0,-3 1-1 0 0,-21 12 795 0 0,0-1-398 0 0,17-10-340 0 0,-1 0-1 0 0,0 0 1 0 0,0-1 0 0 0,-1-1-1 0 0,1 1 1 0 0,0-1-1 0 0,-10-2 1 0 0,-67-13 1132 0 0,41 6-805 0 0,-88-14 1935 0 0,-270-9 0 0 0,-57 50-1051 0 0,298-1-1128 0 0,-170 41 1 0 0,225-37-166 0 0,7-3-31 0 0,-131 43 0 0 0,88-5-577 0 0,124-48 502 0 0,-62 25-344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B55FE-8E52-00F0-CCD0-95D082DFE4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C14AE-A12D-DF28-8A6E-0A21CF468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286EDB-5DCC-C4F1-0B06-E86DAA9F0AE0}"/>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21C3007-05B3-C55F-598D-8650D5CFBBE9}"/>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84931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89662-6585-9EFF-A191-3F06A01E1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0A654-0DA3-A9A4-C371-BA0A604DBE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0F32F9-8BCD-21E6-B208-7377B5334222}"/>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3811076-43FD-D323-EF06-653502B1B277}"/>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241205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3FA2C-7C22-87A7-0E0C-7DED4006B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71F82-AB94-3557-BA32-3308D283E7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1AF41C-1E00-FAB9-FB7E-3D30B65DB676}"/>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82DC573-9137-8EE9-5435-501923840CA8}"/>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469699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99ADC-69AC-60A4-43D8-DAD2BB3DC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1ED17-63EF-B126-1090-82C17E682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81037-3F64-843D-316E-1815BCD6FA30}"/>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5EDA08A-4F45-3F21-CC4D-760359229F42}"/>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181125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F9953-FA75-B2E4-B752-CE82E87A0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E6771-0300-3CA8-E57C-AA92F5CB3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6D8897-ECF7-9EF9-F366-6B02F02F9107}"/>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E74B06C-A508-5448-3E6B-C52EDC50B3AC}"/>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4056276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61DC9-744F-478B-9169-941D70EBF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5DAE1-5428-C765-4131-312BE4EDA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08710-3DCE-0B93-E8E7-483529B1C4A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8BECEC1-904A-347F-6370-99E754929691}"/>
              </a:ext>
            </a:extLst>
          </p:cNvPr>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9456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CD0EE-938A-DE17-508D-C5D798418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E1F26-E727-8C33-E60C-01B6F6CF8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981F1-7A7A-17FB-C296-06A559BDB56D}"/>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F5C35AD-F3C9-BD07-5C9A-6F9F770478D6}"/>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86081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4F13C-0660-7459-89E9-30208058A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B58DA-3DDF-343E-7D43-BCADE10251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B4C112-0961-94E6-9911-A441FD19CA02}"/>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FE16CA1-A4A9-DA57-ADAD-1B05DE07A818}"/>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13668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44BEC-B782-D4CB-423C-2D1E3EC6F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1B1A6-92DB-4BBF-AF35-78AC6794B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2EA4D6-56E1-91FC-144C-4635339E7982}"/>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277BD2A-7A51-2A83-743C-D9520294099C}"/>
              </a:ext>
            </a:extLst>
          </p:cNvPr>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658292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110E0-BFD0-94F8-D619-704178E47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32ED4-EB19-355D-6EE9-A6F80994FD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A0003-B9D5-7235-D32B-B49B6E9773FC}"/>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A5D1F7E-9124-788A-DE51-6D0E9003A424}"/>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2084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10/16/2024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10/16/2024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10/16/2024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10/16/2024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10/16/2024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10/16/2024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10/16/2024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10/16/2024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10/16/2024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10/16/2024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10/16/2024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10/16/2024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15.xml"/><Relationship Id="rId13" Type="http://schemas.openxmlformats.org/officeDocument/2006/relationships/image" Target="../media/image123.png"/><Relationship Id="rId3" Type="http://schemas.openxmlformats.org/officeDocument/2006/relationships/image" Target="../media/image3.png"/><Relationship Id="rId7" Type="http://schemas.openxmlformats.org/officeDocument/2006/relationships/image" Target="../media/image120.png"/><Relationship Id="rId12" Type="http://schemas.openxmlformats.org/officeDocument/2006/relationships/customXml" Target="../ink/ink11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14.xml"/><Relationship Id="rId11" Type="http://schemas.openxmlformats.org/officeDocument/2006/relationships/image" Target="../media/image122.png"/><Relationship Id="rId5" Type="http://schemas.openxmlformats.org/officeDocument/2006/relationships/image" Target="../media/image119.png"/><Relationship Id="rId15" Type="http://schemas.openxmlformats.org/officeDocument/2006/relationships/image" Target="../media/image124.png"/><Relationship Id="rId10" Type="http://schemas.openxmlformats.org/officeDocument/2006/relationships/customXml" Target="../ink/ink116.xml"/><Relationship Id="rId4" Type="http://schemas.openxmlformats.org/officeDocument/2006/relationships/customXml" Target="../ink/ink113.xml"/><Relationship Id="rId9" Type="http://schemas.openxmlformats.org/officeDocument/2006/relationships/image" Target="../media/image121.png"/><Relationship Id="rId14" Type="http://schemas.openxmlformats.org/officeDocument/2006/relationships/customXml" Target="../ink/ink1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121.xml"/><Relationship Id="rId13" Type="http://schemas.openxmlformats.org/officeDocument/2006/relationships/image" Target="../media/image129.png"/><Relationship Id="rId18" Type="http://schemas.openxmlformats.org/officeDocument/2006/relationships/customXml" Target="../ink/ink126.xml"/><Relationship Id="rId3" Type="http://schemas.openxmlformats.org/officeDocument/2006/relationships/image" Target="../media/image3.png"/><Relationship Id="rId21" Type="http://schemas.openxmlformats.org/officeDocument/2006/relationships/image" Target="../media/image133.png"/><Relationship Id="rId7" Type="http://schemas.openxmlformats.org/officeDocument/2006/relationships/image" Target="../media/image126.png"/><Relationship Id="rId12" Type="http://schemas.openxmlformats.org/officeDocument/2006/relationships/customXml" Target="../ink/ink123.xml"/><Relationship Id="rId17" Type="http://schemas.openxmlformats.org/officeDocument/2006/relationships/image" Target="../media/image131.png"/><Relationship Id="rId2" Type="http://schemas.openxmlformats.org/officeDocument/2006/relationships/notesSlide" Target="../notesSlides/notesSlide12.xml"/><Relationship Id="rId16" Type="http://schemas.openxmlformats.org/officeDocument/2006/relationships/customXml" Target="../ink/ink125.xml"/><Relationship Id="rId20" Type="http://schemas.openxmlformats.org/officeDocument/2006/relationships/customXml" Target="../ink/ink127.xml"/><Relationship Id="rId1" Type="http://schemas.openxmlformats.org/officeDocument/2006/relationships/slideLayout" Target="../slideLayouts/slideLayout1.xml"/><Relationship Id="rId6" Type="http://schemas.openxmlformats.org/officeDocument/2006/relationships/customXml" Target="../ink/ink120.xml"/><Relationship Id="rId11" Type="http://schemas.openxmlformats.org/officeDocument/2006/relationships/image" Target="../media/image128.png"/><Relationship Id="rId5" Type="http://schemas.openxmlformats.org/officeDocument/2006/relationships/image" Target="../media/image125.png"/><Relationship Id="rId15" Type="http://schemas.openxmlformats.org/officeDocument/2006/relationships/image" Target="../media/image130.png"/><Relationship Id="rId23" Type="http://schemas.openxmlformats.org/officeDocument/2006/relationships/image" Target="../media/image134.png"/><Relationship Id="rId10" Type="http://schemas.openxmlformats.org/officeDocument/2006/relationships/customXml" Target="../ink/ink122.xml"/><Relationship Id="rId19" Type="http://schemas.openxmlformats.org/officeDocument/2006/relationships/image" Target="../media/image132.png"/><Relationship Id="rId4" Type="http://schemas.openxmlformats.org/officeDocument/2006/relationships/customXml" Target="../ink/ink119.xml"/><Relationship Id="rId9" Type="http://schemas.openxmlformats.org/officeDocument/2006/relationships/image" Target="../media/image127.png"/><Relationship Id="rId14" Type="http://schemas.openxmlformats.org/officeDocument/2006/relationships/customXml" Target="../ink/ink124.xml"/><Relationship Id="rId22" Type="http://schemas.openxmlformats.org/officeDocument/2006/relationships/customXml" Target="../ink/ink128.xml"/></Relationships>
</file>

<file path=ppt/slides/_rels/slide13.xml.rels><?xml version="1.0" encoding="UTF-8" standalone="yes"?>
<Relationships xmlns="http://schemas.openxmlformats.org/package/2006/relationships"><Relationship Id="rId8" Type="http://schemas.openxmlformats.org/officeDocument/2006/relationships/customXml" Target="../ink/ink131.xml"/><Relationship Id="rId13" Type="http://schemas.openxmlformats.org/officeDocument/2006/relationships/image" Target="../media/image139.png"/><Relationship Id="rId18" Type="http://schemas.openxmlformats.org/officeDocument/2006/relationships/customXml" Target="../ink/ink136.xml"/><Relationship Id="rId26" Type="http://schemas.openxmlformats.org/officeDocument/2006/relationships/customXml" Target="../ink/ink140.xml"/><Relationship Id="rId3" Type="http://schemas.openxmlformats.org/officeDocument/2006/relationships/image" Target="../media/image3.png"/><Relationship Id="rId21" Type="http://schemas.openxmlformats.org/officeDocument/2006/relationships/image" Target="../media/image143.png"/><Relationship Id="rId7" Type="http://schemas.openxmlformats.org/officeDocument/2006/relationships/image" Target="../media/image136.png"/><Relationship Id="rId12" Type="http://schemas.openxmlformats.org/officeDocument/2006/relationships/customXml" Target="../ink/ink133.xml"/><Relationship Id="rId17" Type="http://schemas.openxmlformats.org/officeDocument/2006/relationships/image" Target="../media/image141.png"/><Relationship Id="rId25" Type="http://schemas.openxmlformats.org/officeDocument/2006/relationships/image" Target="../media/image145.png"/><Relationship Id="rId2" Type="http://schemas.openxmlformats.org/officeDocument/2006/relationships/notesSlide" Target="../notesSlides/notesSlide13.xml"/><Relationship Id="rId16" Type="http://schemas.openxmlformats.org/officeDocument/2006/relationships/customXml" Target="../ink/ink135.xml"/><Relationship Id="rId20" Type="http://schemas.openxmlformats.org/officeDocument/2006/relationships/customXml" Target="../ink/ink137.xml"/><Relationship Id="rId1" Type="http://schemas.openxmlformats.org/officeDocument/2006/relationships/slideLayout" Target="../slideLayouts/slideLayout1.xml"/><Relationship Id="rId6" Type="http://schemas.openxmlformats.org/officeDocument/2006/relationships/customXml" Target="../ink/ink130.xml"/><Relationship Id="rId11" Type="http://schemas.openxmlformats.org/officeDocument/2006/relationships/image" Target="../media/image138.png"/><Relationship Id="rId24" Type="http://schemas.openxmlformats.org/officeDocument/2006/relationships/customXml" Target="../ink/ink139.xml"/><Relationship Id="rId5" Type="http://schemas.openxmlformats.org/officeDocument/2006/relationships/image" Target="../media/image135.png"/><Relationship Id="rId15" Type="http://schemas.openxmlformats.org/officeDocument/2006/relationships/image" Target="../media/image140.png"/><Relationship Id="rId23" Type="http://schemas.openxmlformats.org/officeDocument/2006/relationships/image" Target="../media/image144.png"/><Relationship Id="rId10" Type="http://schemas.openxmlformats.org/officeDocument/2006/relationships/customXml" Target="../ink/ink132.xml"/><Relationship Id="rId19" Type="http://schemas.openxmlformats.org/officeDocument/2006/relationships/image" Target="../media/image142.png"/><Relationship Id="rId4" Type="http://schemas.openxmlformats.org/officeDocument/2006/relationships/customXml" Target="../ink/ink129.xml"/><Relationship Id="rId9" Type="http://schemas.openxmlformats.org/officeDocument/2006/relationships/image" Target="../media/image137.png"/><Relationship Id="rId14" Type="http://schemas.openxmlformats.org/officeDocument/2006/relationships/customXml" Target="../ink/ink134.xml"/><Relationship Id="rId22" Type="http://schemas.openxmlformats.org/officeDocument/2006/relationships/customXml" Target="../ink/ink138.xml"/><Relationship Id="rId27" Type="http://schemas.openxmlformats.org/officeDocument/2006/relationships/image" Target="../media/image146.png"/></Relationships>
</file>

<file path=ppt/slides/_rels/slide14.xml.rels><?xml version="1.0" encoding="UTF-8" standalone="yes"?>
<Relationships xmlns="http://schemas.openxmlformats.org/package/2006/relationships"><Relationship Id="rId8" Type="http://schemas.openxmlformats.org/officeDocument/2006/relationships/customXml" Target="../ink/ink143.xml"/><Relationship Id="rId13" Type="http://schemas.openxmlformats.org/officeDocument/2006/relationships/image" Target="../media/image151.png"/><Relationship Id="rId3" Type="http://schemas.openxmlformats.org/officeDocument/2006/relationships/image" Target="../media/image3.png"/><Relationship Id="rId7" Type="http://schemas.openxmlformats.org/officeDocument/2006/relationships/image" Target="../media/image148.png"/><Relationship Id="rId12" Type="http://schemas.openxmlformats.org/officeDocument/2006/relationships/customXml" Target="../ink/ink145.xml"/><Relationship Id="rId17" Type="http://schemas.openxmlformats.org/officeDocument/2006/relationships/image" Target="../media/image153.png"/><Relationship Id="rId2" Type="http://schemas.openxmlformats.org/officeDocument/2006/relationships/notesSlide" Target="../notesSlides/notesSlide14.xml"/><Relationship Id="rId16" Type="http://schemas.openxmlformats.org/officeDocument/2006/relationships/customXml" Target="../ink/ink147.xml"/><Relationship Id="rId1" Type="http://schemas.openxmlformats.org/officeDocument/2006/relationships/slideLayout" Target="../slideLayouts/slideLayout1.xml"/><Relationship Id="rId6" Type="http://schemas.openxmlformats.org/officeDocument/2006/relationships/customXml" Target="../ink/ink142.xml"/><Relationship Id="rId11" Type="http://schemas.openxmlformats.org/officeDocument/2006/relationships/image" Target="../media/image150.png"/><Relationship Id="rId5" Type="http://schemas.openxmlformats.org/officeDocument/2006/relationships/image" Target="../media/image147.png"/><Relationship Id="rId15" Type="http://schemas.openxmlformats.org/officeDocument/2006/relationships/image" Target="../media/image152.png"/><Relationship Id="rId10" Type="http://schemas.openxmlformats.org/officeDocument/2006/relationships/customXml" Target="../ink/ink144.xml"/><Relationship Id="rId4" Type="http://schemas.openxmlformats.org/officeDocument/2006/relationships/customXml" Target="../ink/ink141.xml"/><Relationship Id="rId9" Type="http://schemas.openxmlformats.org/officeDocument/2006/relationships/image" Target="../media/image149.png"/><Relationship Id="rId14" Type="http://schemas.openxmlformats.org/officeDocument/2006/relationships/customXml" Target="../ink/ink146.xml"/></Relationships>
</file>

<file path=ppt/slides/_rels/slide15.xml.rels><?xml version="1.0" encoding="UTF-8" standalone="yes"?>
<Relationships xmlns="http://schemas.openxmlformats.org/package/2006/relationships"><Relationship Id="rId8" Type="http://schemas.openxmlformats.org/officeDocument/2006/relationships/customXml" Target="../ink/ink150.xml"/><Relationship Id="rId3" Type="http://schemas.openxmlformats.org/officeDocument/2006/relationships/image" Target="../media/image3.png"/><Relationship Id="rId7" Type="http://schemas.openxmlformats.org/officeDocument/2006/relationships/image" Target="../media/image15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149.xml"/><Relationship Id="rId11" Type="http://schemas.openxmlformats.org/officeDocument/2006/relationships/image" Target="../media/image157.png"/><Relationship Id="rId5" Type="http://schemas.openxmlformats.org/officeDocument/2006/relationships/image" Target="../media/image154.png"/><Relationship Id="rId10" Type="http://schemas.openxmlformats.org/officeDocument/2006/relationships/customXml" Target="../ink/ink151.xml"/><Relationship Id="rId4" Type="http://schemas.openxmlformats.org/officeDocument/2006/relationships/customXml" Target="../ink/ink148.xml"/><Relationship Id="rId9" Type="http://schemas.openxmlformats.org/officeDocument/2006/relationships/image" Target="../media/image156.png"/></Relationships>
</file>

<file path=ppt/slides/_rels/slide16.xml.rels><?xml version="1.0" encoding="UTF-8" standalone="yes"?>
<Relationships xmlns="http://schemas.openxmlformats.org/package/2006/relationships"><Relationship Id="rId8" Type="http://schemas.openxmlformats.org/officeDocument/2006/relationships/customXml" Target="../ink/ink154.xml"/><Relationship Id="rId13" Type="http://schemas.openxmlformats.org/officeDocument/2006/relationships/image" Target="../media/image162.png"/><Relationship Id="rId3" Type="http://schemas.openxmlformats.org/officeDocument/2006/relationships/image" Target="../media/image3.png"/><Relationship Id="rId7" Type="http://schemas.openxmlformats.org/officeDocument/2006/relationships/image" Target="../media/image159.png"/><Relationship Id="rId12" Type="http://schemas.openxmlformats.org/officeDocument/2006/relationships/customXml" Target="../ink/ink156.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153.xml"/><Relationship Id="rId11" Type="http://schemas.openxmlformats.org/officeDocument/2006/relationships/image" Target="../media/image161.png"/><Relationship Id="rId5" Type="http://schemas.openxmlformats.org/officeDocument/2006/relationships/image" Target="../media/image158.png"/><Relationship Id="rId10" Type="http://schemas.openxmlformats.org/officeDocument/2006/relationships/customXml" Target="../ink/ink155.xml"/><Relationship Id="rId4" Type="http://schemas.openxmlformats.org/officeDocument/2006/relationships/customXml" Target="../ink/ink152.xml"/><Relationship Id="rId9" Type="http://schemas.openxmlformats.org/officeDocument/2006/relationships/image" Target="../media/image16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24" Type="http://schemas.openxmlformats.org/officeDocument/2006/relationships/customXml" Target="../ink/ink11.xml"/><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15.xml"/><Relationship Id="rId5" Type="http://schemas.openxmlformats.org/officeDocument/2006/relationships/image" Target="../media/image19.png"/><Relationship Id="rId4" Type="http://schemas.openxmlformats.org/officeDocument/2006/relationships/customXml" Target="../ink/ink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77.png"/><Relationship Id="rId21" Type="http://schemas.openxmlformats.org/officeDocument/2006/relationships/image" Target="../media/image29.png"/><Relationship Id="rId42" Type="http://schemas.openxmlformats.org/officeDocument/2006/relationships/customXml" Target="../ink/ink35.xml"/><Relationship Id="rId63" Type="http://schemas.openxmlformats.org/officeDocument/2006/relationships/image" Target="../media/image50.png"/><Relationship Id="rId84" Type="http://schemas.openxmlformats.org/officeDocument/2006/relationships/customXml" Target="../ink/ink56.xml"/><Relationship Id="rId138" Type="http://schemas.openxmlformats.org/officeDocument/2006/relationships/customXml" Target="../ink/ink83.xml"/><Relationship Id="rId159" Type="http://schemas.openxmlformats.org/officeDocument/2006/relationships/image" Target="../media/image98.png"/><Relationship Id="rId170" Type="http://schemas.openxmlformats.org/officeDocument/2006/relationships/customXml" Target="../ink/ink99.xml"/><Relationship Id="rId107" Type="http://schemas.openxmlformats.org/officeDocument/2006/relationships/image" Target="../media/image72.png"/><Relationship Id="rId11" Type="http://schemas.openxmlformats.org/officeDocument/2006/relationships/image" Target="../media/image24.png"/><Relationship Id="rId32" Type="http://schemas.openxmlformats.org/officeDocument/2006/relationships/customXml" Target="../ink/ink30.xml"/><Relationship Id="rId53" Type="http://schemas.openxmlformats.org/officeDocument/2006/relationships/image" Target="../media/image45.png"/><Relationship Id="rId74" Type="http://schemas.openxmlformats.org/officeDocument/2006/relationships/customXml" Target="../ink/ink51.xml"/><Relationship Id="rId128" Type="http://schemas.openxmlformats.org/officeDocument/2006/relationships/customXml" Target="../ink/ink78.xml"/><Relationship Id="rId149" Type="http://schemas.openxmlformats.org/officeDocument/2006/relationships/image" Target="../media/image93.png"/><Relationship Id="rId5" Type="http://schemas.openxmlformats.org/officeDocument/2006/relationships/image" Target="../media/image21.png"/><Relationship Id="rId95" Type="http://schemas.openxmlformats.org/officeDocument/2006/relationships/image" Target="../media/image66.png"/><Relationship Id="rId160" Type="http://schemas.openxmlformats.org/officeDocument/2006/relationships/customXml" Target="../ink/ink94.xml"/><Relationship Id="rId22" Type="http://schemas.openxmlformats.org/officeDocument/2006/relationships/customXml" Target="../ink/ink25.xml"/><Relationship Id="rId43" Type="http://schemas.openxmlformats.org/officeDocument/2006/relationships/image" Target="../media/image40.png"/><Relationship Id="rId64" Type="http://schemas.openxmlformats.org/officeDocument/2006/relationships/customXml" Target="../ink/ink46.xml"/><Relationship Id="rId118" Type="http://schemas.openxmlformats.org/officeDocument/2006/relationships/customXml" Target="../ink/ink73.xml"/><Relationship Id="rId139" Type="http://schemas.openxmlformats.org/officeDocument/2006/relationships/image" Target="../media/image88.png"/><Relationship Id="rId85" Type="http://schemas.openxmlformats.org/officeDocument/2006/relationships/image" Target="../media/image61.png"/><Relationship Id="rId150" Type="http://schemas.openxmlformats.org/officeDocument/2006/relationships/customXml" Target="../ink/ink89.xml"/><Relationship Id="rId171" Type="http://schemas.openxmlformats.org/officeDocument/2006/relationships/image" Target="../media/image104.png"/><Relationship Id="rId12" Type="http://schemas.openxmlformats.org/officeDocument/2006/relationships/customXml" Target="../ink/ink20.xml"/><Relationship Id="rId33" Type="http://schemas.openxmlformats.org/officeDocument/2006/relationships/image" Target="../media/image35.png"/><Relationship Id="rId108" Type="http://schemas.openxmlformats.org/officeDocument/2006/relationships/customXml" Target="../ink/ink68.xml"/><Relationship Id="rId129" Type="http://schemas.openxmlformats.org/officeDocument/2006/relationships/image" Target="../media/image83.png"/><Relationship Id="rId54" Type="http://schemas.openxmlformats.org/officeDocument/2006/relationships/customXml" Target="../ink/ink41.xml"/><Relationship Id="rId75" Type="http://schemas.openxmlformats.org/officeDocument/2006/relationships/image" Target="../media/image56.png"/><Relationship Id="rId96" Type="http://schemas.openxmlformats.org/officeDocument/2006/relationships/customXml" Target="../ink/ink62.xml"/><Relationship Id="rId140" Type="http://schemas.openxmlformats.org/officeDocument/2006/relationships/customXml" Target="../ink/ink84.xml"/><Relationship Id="rId161" Type="http://schemas.openxmlformats.org/officeDocument/2006/relationships/image" Target="../media/image99.png"/><Relationship Id="rId1" Type="http://schemas.openxmlformats.org/officeDocument/2006/relationships/slideLayout" Target="../slideLayouts/slideLayout1.xml"/><Relationship Id="rId6" Type="http://schemas.openxmlformats.org/officeDocument/2006/relationships/customXml" Target="../ink/ink17.xml"/><Relationship Id="rId23" Type="http://schemas.openxmlformats.org/officeDocument/2006/relationships/image" Target="../media/image30.png"/><Relationship Id="rId28" Type="http://schemas.openxmlformats.org/officeDocument/2006/relationships/customXml" Target="../ink/ink28.xml"/><Relationship Id="rId49" Type="http://schemas.openxmlformats.org/officeDocument/2006/relationships/image" Target="../media/image43.png"/><Relationship Id="rId114" Type="http://schemas.openxmlformats.org/officeDocument/2006/relationships/customXml" Target="../ink/ink71.xml"/><Relationship Id="rId119" Type="http://schemas.openxmlformats.org/officeDocument/2006/relationships/image" Target="../media/image78.png"/><Relationship Id="rId44" Type="http://schemas.openxmlformats.org/officeDocument/2006/relationships/customXml" Target="../ink/ink36.xml"/><Relationship Id="rId60" Type="http://schemas.openxmlformats.org/officeDocument/2006/relationships/customXml" Target="../ink/ink44.xml"/><Relationship Id="rId65" Type="http://schemas.openxmlformats.org/officeDocument/2006/relationships/image" Target="../media/image51.png"/><Relationship Id="rId81" Type="http://schemas.openxmlformats.org/officeDocument/2006/relationships/image" Target="../media/image59.png"/><Relationship Id="rId86" Type="http://schemas.openxmlformats.org/officeDocument/2006/relationships/customXml" Target="../ink/ink57.xml"/><Relationship Id="rId130" Type="http://schemas.openxmlformats.org/officeDocument/2006/relationships/customXml" Target="../ink/ink79.xml"/><Relationship Id="rId135" Type="http://schemas.openxmlformats.org/officeDocument/2006/relationships/image" Target="../media/image86.png"/><Relationship Id="rId151" Type="http://schemas.openxmlformats.org/officeDocument/2006/relationships/image" Target="../media/image94.png"/><Relationship Id="rId156" Type="http://schemas.openxmlformats.org/officeDocument/2006/relationships/customXml" Target="../ink/ink92.xml"/><Relationship Id="rId172" Type="http://schemas.openxmlformats.org/officeDocument/2006/relationships/customXml" Target="../ink/ink100.xml"/><Relationship Id="rId13" Type="http://schemas.openxmlformats.org/officeDocument/2006/relationships/image" Target="../media/image25.png"/><Relationship Id="rId18" Type="http://schemas.openxmlformats.org/officeDocument/2006/relationships/customXml" Target="../ink/ink23.xml"/><Relationship Id="rId39" Type="http://schemas.openxmlformats.org/officeDocument/2006/relationships/image" Target="../media/image38.png"/><Relationship Id="rId109" Type="http://schemas.openxmlformats.org/officeDocument/2006/relationships/image" Target="../media/image73.png"/><Relationship Id="rId34" Type="http://schemas.openxmlformats.org/officeDocument/2006/relationships/customXml" Target="../ink/ink31.xml"/><Relationship Id="rId50" Type="http://schemas.openxmlformats.org/officeDocument/2006/relationships/customXml" Target="../ink/ink39.xml"/><Relationship Id="rId55" Type="http://schemas.openxmlformats.org/officeDocument/2006/relationships/image" Target="../media/image46.png"/><Relationship Id="rId76" Type="http://schemas.openxmlformats.org/officeDocument/2006/relationships/customXml" Target="../ink/ink52.xml"/><Relationship Id="rId97" Type="http://schemas.openxmlformats.org/officeDocument/2006/relationships/image" Target="../media/image67.png"/><Relationship Id="rId104" Type="http://schemas.openxmlformats.org/officeDocument/2006/relationships/customXml" Target="../ink/ink66.xml"/><Relationship Id="rId120" Type="http://schemas.openxmlformats.org/officeDocument/2006/relationships/customXml" Target="../ink/ink74.xml"/><Relationship Id="rId125" Type="http://schemas.openxmlformats.org/officeDocument/2006/relationships/image" Target="../media/image81.png"/><Relationship Id="rId141" Type="http://schemas.openxmlformats.org/officeDocument/2006/relationships/image" Target="../media/image89.png"/><Relationship Id="rId146" Type="http://schemas.openxmlformats.org/officeDocument/2006/relationships/customXml" Target="../ink/ink87.xml"/><Relationship Id="rId167" Type="http://schemas.openxmlformats.org/officeDocument/2006/relationships/image" Target="../media/image102.png"/><Relationship Id="rId7" Type="http://schemas.openxmlformats.org/officeDocument/2006/relationships/image" Target="../media/image22.png"/><Relationship Id="rId71" Type="http://schemas.openxmlformats.org/officeDocument/2006/relationships/image" Target="../media/image54.png"/><Relationship Id="rId92" Type="http://schemas.openxmlformats.org/officeDocument/2006/relationships/customXml" Target="../ink/ink60.xml"/><Relationship Id="rId162" Type="http://schemas.openxmlformats.org/officeDocument/2006/relationships/customXml" Target="../ink/ink95.xml"/><Relationship Id="rId2" Type="http://schemas.openxmlformats.org/officeDocument/2006/relationships/notesSlide" Target="../notesSlides/notesSlide7.xml"/><Relationship Id="rId29" Type="http://schemas.openxmlformats.org/officeDocument/2006/relationships/image" Target="../media/image33.png"/><Relationship Id="rId24" Type="http://schemas.openxmlformats.org/officeDocument/2006/relationships/customXml" Target="../ink/ink26.xml"/><Relationship Id="rId40" Type="http://schemas.openxmlformats.org/officeDocument/2006/relationships/customXml" Target="../ink/ink34.xml"/><Relationship Id="rId45" Type="http://schemas.openxmlformats.org/officeDocument/2006/relationships/image" Target="../media/image41.png"/><Relationship Id="rId66" Type="http://schemas.openxmlformats.org/officeDocument/2006/relationships/customXml" Target="../ink/ink47.xml"/><Relationship Id="rId87" Type="http://schemas.openxmlformats.org/officeDocument/2006/relationships/image" Target="../media/image62.png"/><Relationship Id="rId110" Type="http://schemas.openxmlformats.org/officeDocument/2006/relationships/customXml" Target="../ink/ink69.xml"/><Relationship Id="rId115" Type="http://schemas.openxmlformats.org/officeDocument/2006/relationships/image" Target="../media/image76.png"/><Relationship Id="rId131" Type="http://schemas.openxmlformats.org/officeDocument/2006/relationships/image" Target="../media/image84.png"/><Relationship Id="rId136" Type="http://schemas.openxmlformats.org/officeDocument/2006/relationships/customXml" Target="../ink/ink82.xml"/><Relationship Id="rId157" Type="http://schemas.openxmlformats.org/officeDocument/2006/relationships/image" Target="../media/image97.png"/><Relationship Id="rId61" Type="http://schemas.openxmlformats.org/officeDocument/2006/relationships/image" Target="../media/image49.png"/><Relationship Id="rId82" Type="http://schemas.openxmlformats.org/officeDocument/2006/relationships/customXml" Target="../ink/ink55.xml"/><Relationship Id="rId152" Type="http://schemas.openxmlformats.org/officeDocument/2006/relationships/customXml" Target="../ink/ink90.xml"/><Relationship Id="rId173" Type="http://schemas.openxmlformats.org/officeDocument/2006/relationships/image" Target="../media/image105.png"/><Relationship Id="rId19" Type="http://schemas.openxmlformats.org/officeDocument/2006/relationships/image" Target="../media/image28.png"/><Relationship Id="rId14" Type="http://schemas.openxmlformats.org/officeDocument/2006/relationships/customXml" Target="../ink/ink21.xml"/><Relationship Id="rId30" Type="http://schemas.openxmlformats.org/officeDocument/2006/relationships/customXml" Target="../ink/ink29.xml"/><Relationship Id="rId35" Type="http://schemas.openxmlformats.org/officeDocument/2006/relationships/image" Target="../media/image36.png"/><Relationship Id="rId56" Type="http://schemas.openxmlformats.org/officeDocument/2006/relationships/customXml" Target="../ink/ink42.xml"/><Relationship Id="rId77" Type="http://schemas.openxmlformats.org/officeDocument/2006/relationships/image" Target="../media/image57.png"/><Relationship Id="rId100" Type="http://schemas.openxmlformats.org/officeDocument/2006/relationships/customXml" Target="../ink/ink64.xml"/><Relationship Id="rId105" Type="http://schemas.openxmlformats.org/officeDocument/2006/relationships/image" Target="../media/image71.png"/><Relationship Id="rId126" Type="http://schemas.openxmlformats.org/officeDocument/2006/relationships/customXml" Target="../ink/ink77.xml"/><Relationship Id="rId147" Type="http://schemas.openxmlformats.org/officeDocument/2006/relationships/image" Target="../media/image92.png"/><Relationship Id="rId168" Type="http://schemas.openxmlformats.org/officeDocument/2006/relationships/customXml" Target="../ink/ink98.xml"/><Relationship Id="rId8" Type="http://schemas.openxmlformats.org/officeDocument/2006/relationships/customXml" Target="../ink/ink18.xml"/><Relationship Id="rId51" Type="http://schemas.openxmlformats.org/officeDocument/2006/relationships/image" Target="../media/image44.png"/><Relationship Id="rId72" Type="http://schemas.openxmlformats.org/officeDocument/2006/relationships/customXml" Target="../ink/ink50.xml"/><Relationship Id="rId93" Type="http://schemas.openxmlformats.org/officeDocument/2006/relationships/image" Target="../media/image65.png"/><Relationship Id="rId98" Type="http://schemas.openxmlformats.org/officeDocument/2006/relationships/customXml" Target="../ink/ink63.xml"/><Relationship Id="rId121" Type="http://schemas.openxmlformats.org/officeDocument/2006/relationships/image" Target="../media/image79.png"/><Relationship Id="rId142" Type="http://schemas.openxmlformats.org/officeDocument/2006/relationships/customXml" Target="../ink/ink85.xml"/><Relationship Id="rId163" Type="http://schemas.openxmlformats.org/officeDocument/2006/relationships/image" Target="../media/image100.png"/><Relationship Id="rId3" Type="http://schemas.openxmlformats.org/officeDocument/2006/relationships/image" Target="../media/image3.png"/><Relationship Id="rId25" Type="http://schemas.openxmlformats.org/officeDocument/2006/relationships/image" Target="../media/image31.png"/><Relationship Id="rId46" Type="http://schemas.openxmlformats.org/officeDocument/2006/relationships/customXml" Target="../ink/ink37.xml"/><Relationship Id="rId67" Type="http://schemas.openxmlformats.org/officeDocument/2006/relationships/image" Target="../media/image52.png"/><Relationship Id="rId116" Type="http://schemas.openxmlformats.org/officeDocument/2006/relationships/customXml" Target="../ink/ink72.xml"/><Relationship Id="rId137" Type="http://schemas.openxmlformats.org/officeDocument/2006/relationships/image" Target="../media/image87.png"/><Relationship Id="rId158" Type="http://schemas.openxmlformats.org/officeDocument/2006/relationships/customXml" Target="../ink/ink93.xml"/><Relationship Id="rId20" Type="http://schemas.openxmlformats.org/officeDocument/2006/relationships/customXml" Target="../ink/ink24.xml"/><Relationship Id="rId41" Type="http://schemas.openxmlformats.org/officeDocument/2006/relationships/image" Target="../media/image39.png"/><Relationship Id="rId62" Type="http://schemas.openxmlformats.org/officeDocument/2006/relationships/customXml" Target="../ink/ink45.xml"/><Relationship Id="rId83" Type="http://schemas.openxmlformats.org/officeDocument/2006/relationships/image" Target="../media/image60.png"/><Relationship Id="rId88" Type="http://schemas.openxmlformats.org/officeDocument/2006/relationships/customXml" Target="../ink/ink58.xml"/><Relationship Id="rId111" Type="http://schemas.openxmlformats.org/officeDocument/2006/relationships/image" Target="../media/image74.png"/><Relationship Id="rId132" Type="http://schemas.openxmlformats.org/officeDocument/2006/relationships/customXml" Target="../ink/ink80.xml"/><Relationship Id="rId153" Type="http://schemas.openxmlformats.org/officeDocument/2006/relationships/image" Target="../media/image95.png"/><Relationship Id="rId174" Type="http://schemas.openxmlformats.org/officeDocument/2006/relationships/customXml" Target="../ink/ink101.xml"/><Relationship Id="rId15" Type="http://schemas.openxmlformats.org/officeDocument/2006/relationships/image" Target="../media/image26.png"/><Relationship Id="rId36" Type="http://schemas.openxmlformats.org/officeDocument/2006/relationships/customXml" Target="../ink/ink32.xml"/><Relationship Id="rId57" Type="http://schemas.openxmlformats.org/officeDocument/2006/relationships/image" Target="../media/image47.png"/><Relationship Id="rId106" Type="http://schemas.openxmlformats.org/officeDocument/2006/relationships/customXml" Target="../ink/ink67.xml"/><Relationship Id="rId127" Type="http://schemas.openxmlformats.org/officeDocument/2006/relationships/image" Target="../media/image82.png"/><Relationship Id="rId10" Type="http://schemas.openxmlformats.org/officeDocument/2006/relationships/customXml" Target="../ink/ink19.xml"/><Relationship Id="rId31" Type="http://schemas.openxmlformats.org/officeDocument/2006/relationships/image" Target="../media/image34.png"/><Relationship Id="rId52" Type="http://schemas.openxmlformats.org/officeDocument/2006/relationships/customXml" Target="../ink/ink40.xml"/><Relationship Id="rId73" Type="http://schemas.openxmlformats.org/officeDocument/2006/relationships/image" Target="../media/image55.png"/><Relationship Id="rId78" Type="http://schemas.openxmlformats.org/officeDocument/2006/relationships/customXml" Target="../ink/ink53.xml"/><Relationship Id="rId94" Type="http://schemas.openxmlformats.org/officeDocument/2006/relationships/customXml" Target="../ink/ink61.xml"/><Relationship Id="rId99" Type="http://schemas.openxmlformats.org/officeDocument/2006/relationships/image" Target="../media/image68.png"/><Relationship Id="rId101" Type="http://schemas.openxmlformats.org/officeDocument/2006/relationships/image" Target="../media/image69.png"/><Relationship Id="rId122" Type="http://schemas.openxmlformats.org/officeDocument/2006/relationships/customXml" Target="../ink/ink75.xml"/><Relationship Id="rId143" Type="http://schemas.openxmlformats.org/officeDocument/2006/relationships/image" Target="../media/image90.png"/><Relationship Id="rId148" Type="http://schemas.openxmlformats.org/officeDocument/2006/relationships/customXml" Target="../ink/ink88.xml"/><Relationship Id="rId164" Type="http://schemas.openxmlformats.org/officeDocument/2006/relationships/customXml" Target="../ink/ink96.xml"/><Relationship Id="rId169" Type="http://schemas.openxmlformats.org/officeDocument/2006/relationships/image" Target="../media/image103.png"/><Relationship Id="rId4" Type="http://schemas.openxmlformats.org/officeDocument/2006/relationships/customXml" Target="../ink/ink16.xml"/><Relationship Id="rId9" Type="http://schemas.openxmlformats.org/officeDocument/2006/relationships/image" Target="../media/image23.png"/><Relationship Id="rId26" Type="http://schemas.openxmlformats.org/officeDocument/2006/relationships/customXml" Target="../ink/ink27.xml"/><Relationship Id="rId47" Type="http://schemas.openxmlformats.org/officeDocument/2006/relationships/image" Target="../media/image42.png"/><Relationship Id="rId68" Type="http://schemas.openxmlformats.org/officeDocument/2006/relationships/customXml" Target="../ink/ink48.xml"/><Relationship Id="rId89" Type="http://schemas.openxmlformats.org/officeDocument/2006/relationships/image" Target="../media/image63.png"/><Relationship Id="rId112" Type="http://schemas.openxmlformats.org/officeDocument/2006/relationships/customXml" Target="../ink/ink70.xml"/><Relationship Id="rId133" Type="http://schemas.openxmlformats.org/officeDocument/2006/relationships/image" Target="../media/image85.png"/><Relationship Id="rId154" Type="http://schemas.openxmlformats.org/officeDocument/2006/relationships/customXml" Target="../ink/ink91.xml"/><Relationship Id="rId175" Type="http://schemas.openxmlformats.org/officeDocument/2006/relationships/image" Target="../media/image106.png"/><Relationship Id="rId16" Type="http://schemas.openxmlformats.org/officeDocument/2006/relationships/customXml" Target="../ink/ink22.xml"/><Relationship Id="rId37" Type="http://schemas.openxmlformats.org/officeDocument/2006/relationships/image" Target="../media/image37.png"/><Relationship Id="rId58" Type="http://schemas.openxmlformats.org/officeDocument/2006/relationships/customXml" Target="../ink/ink43.xml"/><Relationship Id="rId79" Type="http://schemas.openxmlformats.org/officeDocument/2006/relationships/image" Target="../media/image58.png"/><Relationship Id="rId102" Type="http://schemas.openxmlformats.org/officeDocument/2006/relationships/customXml" Target="../ink/ink65.xml"/><Relationship Id="rId123" Type="http://schemas.openxmlformats.org/officeDocument/2006/relationships/image" Target="../media/image80.png"/><Relationship Id="rId144" Type="http://schemas.openxmlformats.org/officeDocument/2006/relationships/customXml" Target="../ink/ink86.xml"/><Relationship Id="rId90" Type="http://schemas.openxmlformats.org/officeDocument/2006/relationships/customXml" Target="../ink/ink59.xml"/><Relationship Id="rId165" Type="http://schemas.openxmlformats.org/officeDocument/2006/relationships/image" Target="../media/image101.png"/><Relationship Id="rId27" Type="http://schemas.openxmlformats.org/officeDocument/2006/relationships/image" Target="../media/image32.png"/><Relationship Id="rId48" Type="http://schemas.openxmlformats.org/officeDocument/2006/relationships/customXml" Target="../ink/ink38.xml"/><Relationship Id="rId69" Type="http://schemas.openxmlformats.org/officeDocument/2006/relationships/image" Target="../media/image53.png"/><Relationship Id="rId113" Type="http://schemas.openxmlformats.org/officeDocument/2006/relationships/image" Target="../media/image75.png"/><Relationship Id="rId134" Type="http://schemas.openxmlformats.org/officeDocument/2006/relationships/customXml" Target="../ink/ink81.xml"/><Relationship Id="rId80" Type="http://schemas.openxmlformats.org/officeDocument/2006/relationships/customXml" Target="../ink/ink54.xml"/><Relationship Id="rId155" Type="http://schemas.openxmlformats.org/officeDocument/2006/relationships/image" Target="../media/image96.png"/><Relationship Id="rId17" Type="http://schemas.openxmlformats.org/officeDocument/2006/relationships/image" Target="../media/image27.png"/><Relationship Id="rId38" Type="http://schemas.openxmlformats.org/officeDocument/2006/relationships/customXml" Target="../ink/ink33.xml"/><Relationship Id="rId59" Type="http://schemas.openxmlformats.org/officeDocument/2006/relationships/image" Target="../media/image48.png"/><Relationship Id="rId103" Type="http://schemas.openxmlformats.org/officeDocument/2006/relationships/image" Target="../media/image70.png"/><Relationship Id="rId124" Type="http://schemas.openxmlformats.org/officeDocument/2006/relationships/customXml" Target="../ink/ink76.xml"/><Relationship Id="rId70" Type="http://schemas.openxmlformats.org/officeDocument/2006/relationships/customXml" Target="../ink/ink49.xml"/><Relationship Id="rId91" Type="http://schemas.openxmlformats.org/officeDocument/2006/relationships/image" Target="../media/image64.png"/><Relationship Id="rId145" Type="http://schemas.openxmlformats.org/officeDocument/2006/relationships/image" Target="../media/image91.png"/><Relationship Id="rId166" Type="http://schemas.openxmlformats.org/officeDocument/2006/relationships/customXml" Target="../ink/ink97.xml"/></Relationships>
</file>

<file path=ppt/slides/_rels/slide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3.png"/><Relationship Id="rId7" Type="http://schemas.openxmlformats.org/officeDocument/2006/relationships/customXml" Target="../ink/ink10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customXml" Target="../ink/ink102.xml"/><Relationship Id="rId10" Type="http://schemas.openxmlformats.org/officeDocument/2006/relationships/image" Target="../media/image110.png"/><Relationship Id="rId4" Type="http://schemas.openxmlformats.org/officeDocument/2006/relationships/image" Target="../media/image107.png"/><Relationship Id="rId9" Type="http://schemas.openxmlformats.org/officeDocument/2006/relationships/customXml" Target="../ink/ink104.xml"/></Relationships>
</file>

<file path=ppt/slides/_rels/slide9.xml.rels><?xml version="1.0" encoding="UTF-8" standalone="yes"?>
<Relationships xmlns="http://schemas.openxmlformats.org/package/2006/relationships"><Relationship Id="rId8" Type="http://schemas.openxmlformats.org/officeDocument/2006/relationships/customXml" Target="../ink/ink107.xml"/><Relationship Id="rId13" Type="http://schemas.openxmlformats.org/officeDocument/2006/relationships/image" Target="../media/image115.png"/><Relationship Id="rId18" Type="http://schemas.openxmlformats.org/officeDocument/2006/relationships/customXml" Target="../ink/ink112.xml"/><Relationship Id="rId3" Type="http://schemas.openxmlformats.org/officeDocument/2006/relationships/image" Target="../media/image3.png"/><Relationship Id="rId7" Type="http://schemas.openxmlformats.org/officeDocument/2006/relationships/image" Target="../media/image112.png"/><Relationship Id="rId12" Type="http://schemas.openxmlformats.org/officeDocument/2006/relationships/customXml" Target="../ink/ink109.xml"/><Relationship Id="rId17" Type="http://schemas.openxmlformats.org/officeDocument/2006/relationships/image" Target="../media/image117.png"/><Relationship Id="rId2" Type="http://schemas.openxmlformats.org/officeDocument/2006/relationships/notesSlide" Target="../notesSlides/notesSlide9.xml"/><Relationship Id="rId16" Type="http://schemas.openxmlformats.org/officeDocument/2006/relationships/customXml" Target="../ink/ink111.xml"/><Relationship Id="rId1" Type="http://schemas.openxmlformats.org/officeDocument/2006/relationships/slideLayout" Target="../slideLayouts/slideLayout1.xml"/><Relationship Id="rId6" Type="http://schemas.openxmlformats.org/officeDocument/2006/relationships/customXml" Target="../ink/ink106.xml"/><Relationship Id="rId11" Type="http://schemas.openxmlformats.org/officeDocument/2006/relationships/image" Target="../media/image114.png"/><Relationship Id="rId5" Type="http://schemas.openxmlformats.org/officeDocument/2006/relationships/image" Target="../media/image111.png"/><Relationship Id="rId15" Type="http://schemas.openxmlformats.org/officeDocument/2006/relationships/image" Target="../media/image116.png"/><Relationship Id="rId10" Type="http://schemas.openxmlformats.org/officeDocument/2006/relationships/customXml" Target="../ink/ink108.xml"/><Relationship Id="rId19" Type="http://schemas.openxmlformats.org/officeDocument/2006/relationships/image" Target="../media/image118.png"/><Relationship Id="rId4" Type="http://schemas.openxmlformats.org/officeDocument/2006/relationships/customXml" Target="../ink/ink105.xml"/><Relationship Id="rId9" Type="http://schemas.openxmlformats.org/officeDocument/2006/relationships/image" Target="../media/image113.png"/><Relationship Id="rId14" Type="http://schemas.openxmlformats.org/officeDocument/2006/relationships/customXml" Target="../ink/ink1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נד:א-ה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54:1-5</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64639C7-1B7C-4D58-B8B3-4ABD72EF13F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35F0654-6EB2-D9DA-EFE7-2622A38EADCA}"/>
              </a:ext>
            </a:extLst>
          </p:cNvPr>
          <p:cNvSpPr/>
          <p:nvPr/>
        </p:nvSpPr>
        <p:spPr>
          <a:xfrm>
            <a:off x="0" y="-1"/>
            <a:ext cx="9715500" cy="6566599"/>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67BB20B-F2D6-A75B-C361-C57A907E1DD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24BEE165-26F2-EDFF-3AC6-8527BC7000AD}"/>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1933769A-9D2C-E424-A76B-ABB0BCE60313}"/>
              </a:ext>
            </a:extLst>
          </p:cNvPr>
          <p:cNvSpPr txBox="1"/>
          <p:nvPr/>
        </p:nvSpPr>
        <p:spPr>
          <a:xfrm>
            <a:off x="349250" y="195623"/>
            <a:ext cx="8791856" cy="5909310"/>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Galatians 4:25–31  </a:t>
            </a:r>
            <a:endParaRPr lang="en-US" sz="2000" b="0">
              <a:solidFill>
                <a:srgbClr val="FFC000"/>
              </a:solidFill>
              <a:effectLst/>
            </a:endParaRPr>
          </a:p>
          <a:p>
            <a:pPr rtl="0">
              <a:spcBef>
                <a:spcPts val="0"/>
              </a:spcBef>
              <a:spcAft>
                <a:spcPts val="0"/>
              </a:spcAft>
            </a:pPr>
            <a:r>
              <a:rPr lang="en-US" sz="1800" b="0" i="0" u="none" strike="noStrike">
                <a:solidFill>
                  <a:srgbClr val="FFC000"/>
                </a:solidFill>
                <a:effectLst/>
                <a:latin typeface="Arial" panose="020B0604020202020204" pitchFamily="34" charset="0"/>
              </a:rPr>
              <a:t>4:25 Now this Hagar is Mount Sinai in Arabia and corresponds to the present Jerusalem, for she is in slavery with her children. 4:26 But the Jerusalem above is free; she is our mother. 4:27 For it is written, “REJOICE, BARREN WOMAN WHO DOES NOT BEAR; BREAK FORTH AND SHOUT, YOU WHO ARE NOT IN LABOR; FOR MORE NUMEROUS ARE THE CHILDREN OF THE DESOLATE THAN OF THE ONE WHO HAS A HUSBAND.” 4:28 And you brethren, like Isaac, are children of promise. 4:29 But as at that time he who was born according to the flesh persecuted him who was born according to the Spirit, so it is now also. 4:30 But what does the Scripture say? “CAST OUT THE BONDWOMAN AND HER SON, FOR THE SON OF THE BONDWOMAN SHALL NOT BE AN HEIR WITH THE SON OF THE FREE WOMAN.” 4:31 So then, brethren, we are not children of a bondwoman, but of the free woman. (NASB, </a:t>
            </a:r>
            <a:r>
              <a:rPr lang="en-US" sz="1800" b="0" i="0" u="none" strike="noStrike">
                <a:solidFill>
                  <a:srgbClr val="00B0F0"/>
                </a:solidFill>
                <a:effectLst/>
                <a:latin typeface="Arial" panose="020B0604020202020204" pitchFamily="34" charset="0"/>
              </a:rPr>
              <a:t>25 </a:t>
            </a:r>
            <a:r>
              <a:rPr lang="el-GR" sz="1800" b="0" i="0" u="none" strike="noStrike">
                <a:solidFill>
                  <a:srgbClr val="00B0F0"/>
                </a:solidFill>
                <a:effectLst/>
                <a:latin typeface="Arial" panose="020B0604020202020204" pitchFamily="34" charset="0"/>
              </a:rPr>
              <a:t>τὸ ⸂δὲ Ἁγὰρ Σινᾶ⸃ ὄρος ἐστὶν ἐν τῇ Ἀραβίᾳ· ⸄συστοιχεῖ δὲ⸄ τῇ νῦν Ἰερουσαλήμ, δουλεύει γὰρ μετὰ τῶν τέκνων αὐτῆς. 26 ἡ δὲ ἄνω Ἰερουσαλὴμ ἐλευθέρα ἐστίν, ἥτις ἐστὶν μήτηρ ⸆ ἡμῶν·* 27 γέγραπται γάρ· εὐφράνθητι,* στεῖρα ἡ οὐ τίκτουσα, ῥῆξον καὶ βόησον, ἡ οὐκ ὠδίνουσα· ὅτι πολλὰ τὰ τέκνα τῆς ἐρήμου μᾶλλον ἢ τῆς ἐχούσης τὸν ἄνδρα. 28 ⸀Ὑμεῖς δέ,* ἀδελφοί, κατὰ Ἰσαὰκ ἐπαγγελίας τέκνα ⸁ἐστέ.* 29 ἀλλʼ ὥσπερ τότε ὁ κατὰ σάρκα γεννηθεὶς ἐδίωκεν τὸν κατὰ πνεῦμα,* οὕτως καὶ νῦν. 30 ἀλλὰ τί λέγει ἡ γραφή;* ἔκβαλε τὴν παιδίσκην καὶ τὸν υἱὸν αὐτῆς· οὐ γὰρ μὴ ⸀κληρονομήσει ὁ υἱὸς τῆς παιδίσκης μετὰ τοῦ υἱοῦ ⸂τῆς ἐλευθέρας⸃. 31 ⸀διό, ἀδελφοί, οὐκ ἐσμὲν παιδίσκης τέκνα ἀλλὰ τῆς ἐλευθέρας.</a:t>
            </a:r>
            <a:r>
              <a:rPr lang="el-GR" sz="1800" b="0" i="0" u="none" strike="noStrike">
                <a:solidFill>
                  <a:srgbClr val="FFC000"/>
                </a:solidFill>
                <a:effectLst/>
                <a:latin typeface="Arial" panose="020B0604020202020204" pitchFamily="34" charset="0"/>
              </a:rPr>
              <a:t>) </a:t>
            </a:r>
            <a:endParaRPr lang="el-GR"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A926858-13CE-3700-6AF0-A9CA2750D834}"/>
                  </a:ext>
                </a:extLst>
              </p14:cNvPr>
              <p14:cNvContentPartPr/>
              <p14:nvPr/>
            </p14:nvContentPartPr>
            <p14:xfrm>
              <a:off x="1986360" y="1395940"/>
              <a:ext cx="278280" cy="57240"/>
            </p14:xfrm>
          </p:contentPart>
        </mc:Choice>
        <mc:Fallback>
          <p:pic>
            <p:nvPicPr>
              <p:cNvPr id="3" name="Ink 2">
                <a:extLst>
                  <a:ext uri="{FF2B5EF4-FFF2-40B4-BE49-F238E27FC236}">
                    <a16:creationId xmlns:a16="http://schemas.microsoft.com/office/drawing/2014/main" id="{7A926858-13CE-3700-6AF0-A9CA2750D834}"/>
                  </a:ext>
                </a:extLst>
              </p:cNvPr>
              <p:cNvPicPr/>
              <p:nvPr/>
            </p:nvPicPr>
            <p:blipFill>
              <a:blip r:embed="rId5"/>
              <a:stretch>
                <a:fillRect/>
              </a:stretch>
            </p:blipFill>
            <p:spPr>
              <a:xfrm>
                <a:off x="1968720" y="1378300"/>
                <a:ext cx="313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573D6E2-E807-B69B-57E7-9ECE002EA7B6}"/>
                  </a:ext>
                </a:extLst>
              </p14:cNvPr>
              <p14:cNvContentPartPr/>
              <p14:nvPr/>
            </p14:nvContentPartPr>
            <p14:xfrm>
              <a:off x="5186040" y="1328260"/>
              <a:ext cx="3096720" cy="79560"/>
            </p14:xfrm>
          </p:contentPart>
        </mc:Choice>
        <mc:Fallback>
          <p:pic>
            <p:nvPicPr>
              <p:cNvPr id="4" name="Ink 3">
                <a:extLst>
                  <a:ext uri="{FF2B5EF4-FFF2-40B4-BE49-F238E27FC236}">
                    <a16:creationId xmlns:a16="http://schemas.microsoft.com/office/drawing/2014/main" id="{5573D6E2-E807-B69B-57E7-9ECE002EA7B6}"/>
                  </a:ext>
                </a:extLst>
              </p:cNvPr>
              <p:cNvPicPr/>
              <p:nvPr/>
            </p:nvPicPr>
            <p:blipFill>
              <a:blip r:embed="rId7"/>
              <a:stretch>
                <a:fillRect/>
              </a:stretch>
            </p:blipFill>
            <p:spPr>
              <a:xfrm>
                <a:off x="5168400" y="1310620"/>
                <a:ext cx="3132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BA5648C7-84F9-D792-5924-98D9F8106D2E}"/>
                  </a:ext>
                </a:extLst>
              </p14:cNvPr>
              <p14:cNvContentPartPr/>
              <p14:nvPr/>
            </p14:nvContentPartPr>
            <p14:xfrm>
              <a:off x="506040" y="1577020"/>
              <a:ext cx="8304840" cy="123840"/>
            </p14:xfrm>
          </p:contentPart>
        </mc:Choice>
        <mc:Fallback>
          <p:pic>
            <p:nvPicPr>
              <p:cNvPr id="7" name="Ink 6">
                <a:extLst>
                  <a:ext uri="{FF2B5EF4-FFF2-40B4-BE49-F238E27FC236}">
                    <a16:creationId xmlns:a16="http://schemas.microsoft.com/office/drawing/2014/main" id="{BA5648C7-84F9-D792-5924-98D9F8106D2E}"/>
                  </a:ext>
                </a:extLst>
              </p:cNvPr>
              <p:cNvPicPr/>
              <p:nvPr/>
            </p:nvPicPr>
            <p:blipFill>
              <a:blip r:embed="rId9"/>
              <a:stretch>
                <a:fillRect/>
              </a:stretch>
            </p:blipFill>
            <p:spPr>
              <a:xfrm>
                <a:off x="488400" y="1559380"/>
                <a:ext cx="8340480" cy="159480"/>
              </a:xfrm>
              <a:prstGeom prst="rect">
                <a:avLst/>
              </a:prstGeom>
            </p:spPr>
          </p:pic>
        </mc:Fallback>
      </mc:AlternateContent>
      <p:grpSp>
        <p:nvGrpSpPr>
          <p:cNvPr id="11" name="Group 10">
            <a:extLst>
              <a:ext uri="{FF2B5EF4-FFF2-40B4-BE49-F238E27FC236}">
                <a16:creationId xmlns:a16="http://schemas.microsoft.com/office/drawing/2014/main" id="{847FE888-3FD3-1208-8132-4D0E615D6ADA}"/>
              </a:ext>
            </a:extLst>
          </p:cNvPr>
          <p:cNvGrpSpPr/>
          <p:nvPr/>
        </p:nvGrpSpPr>
        <p:grpSpPr>
          <a:xfrm>
            <a:off x="494160" y="1867180"/>
            <a:ext cx="8032320" cy="429120"/>
            <a:chOff x="494160" y="1867180"/>
            <a:chExt cx="8032320" cy="42912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B81CBBC-035D-D221-8B37-465A264BF892}"/>
                    </a:ext>
                  </a:extLst>
                </p14:cNvPr>
                <p14:cNvContentPartPr/>
                <p14:nvPr/>
              </p14:nvContentPartPr>
              <p14:xfrm>
                <a:off x="494160" y="1867180"/>
                <a:ext cx="8032320" cy="194400"/>
              </p14:xfrm>
            </p:contentPart>
          </mc:Choice>
          <mc:Fallback>
            <p:pic>
              <p:nvPicPr>
                <p:cNvPr id="9" name="Ink 8">
                  <a:extLst>
                    <a:ext uri="{FF2B5EF4-FFF2-40B4-BE49-F238E27FC236}">
                      <a16:creationId xmlns:a16="http://schemas.microsoft.com/office/drawing/2014/main" id="{AB81CBBC-035D-D221-8B37-465A264BF892}"/>
                    </a:ext>
                  </a:extLst>
                </p:cNvPr>
                <p:cNvPicPr/>
                <p:nvPr/>
              </p:nvPicPr>
              <p:blipFill>
                <a:blip r:embed="rId11"/>
                <a:stretch>
                  <a:fillRect/>
                </a:stretch>
              </p:blipFill>
              <p:spPr>
                <a:xfrm>
                  <a:off x="476160" y="1849180"/>
                  <a:ext cx="80679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E448841B-79A3-A75E-0136-610B49ADA9A3}"/>
                    </a:ext>
                  </a:extLst>
                </p14:cNvPr>
                <p14:cNvContentPartPr/>
                <p14:nvPr/>
              </p14:nvContentPartPr>
              <p14:xfrm>
                <a:off x="695040" y="2113780"/>
                <a:ext cx="3190680" cy="182520"/>
              </p14:xfrm>
            </p:contentPart>
          </mc:Choice>
          <mc:Fallback>
            <p:pic>
              <p:nvPicPr>
                <p:cNvPr id="10" name="Ink 9">
                  <a:extLst>
                    <a:ext uri="{FF2B5EF4-FFF2-40B4-BE49-F238E27FC236}">
                      <a16:creationId xmlns:a16="http://schemas.microsoft.com/office/drawing/2014/main" id="{E448841B-79A3-A75E-0136-610B49ADA9A3}"/>
                    </a:ext>
                  </a:extLst>
                </p:cNvPr>
                <p:cNvPicPr/>
                <p:nvPr/>
              </p:nvPicPr>
              <p:blipFill>
                <a:blip r:embed="rId13"/>
                <a:stretch>
                  <a:fillRect/>
                </a:stretch>
              </p:blipFill>
              <p:spPr>
                <a:xfrm>
                  <a:off x="677400" y="2096140"/>
                  <a:ext cx="3226320" cy="21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F1E1D1C4-283D-96AB-6DF3-D7B74B12D78F}"/>
                  </a:ext>
                </a:extLst>
              </p14:cNvPr>
              <p14:cNvContentPartPr/>
              <p14:nvPr/>
            </p14:nvContentPartPr>
            <p14:xfrm>
              <a:off x="948840" y="3816580"/>
              <a:ext cx="859680" cy="60480"/>
            </p14:xfrm>
          </p:contentPart>
        </mc:Choice>
        <mc:Fallback>
          <p:pic>
            <p:nvPicPr>
              <p:cNvPr id="12" name="Ink 11">
                <a:extLst>
                  <a:ext uri="{FF2B5EF4-FFF2-40B4-BE49-F238E27FC236}">
                    <a16:creationId xmlns:a16="http://schemas.microsoft.com/office/drawing/2014/main" id="{F1E1D1C4-283D-96AB-6DF3-D7B74B12D78F}"/>
                  </a:ext>
                </a:extLst>
              </p:cNvPr>
              <p:cNvPicPr/>
              <p:nvPr/>
            </p:nvPicPr>
            <p:blipFill>
              <a:blip r:embed="rId15"/>
              <a:stretch>
                <a:fillRect/>
              </a:stretch>
            </p:blipFill>
            <p:spPr>
              <a:xfrm>
                <a:off x="930840" y="3798580"/>
                <a:ext cx="895320" cy="96120"/>
              </a:xfrm>
              <a:prstGeom prst="rect">
                <a:avLst/>
              </a:prstGeom>
            </p:spPr>
          </p:pic>
        </mc:Fallback>
      </mc:AlternateContent>
    </p:spTree>
    <p:extLst>
      <p:ext uri="{BB962C8B-B14F-4D97-AF65-F5344CB8AC3E}">
        <p14:creationId xmlns:p14="http://schemas.microsoft.com/office/powerpoint/2010/main" val="205132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8243935-F5F8-EF0F-C4C4-88FF041D8DB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8DB9803-A54D-E795-C483-ADF6621B5B17}"/>
              </a:ext>
            </a:extLst>
          </p:cNvPr>
          <p:cNvSpPr/>
          <p:nvPr/>
        </p:nvSpPr>
        <p:spPr>
          <a:xfrm>
            <a:off x="0" y="0"/>
            <a:ext cx="9715500" cy="5474826"/>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0125183-3C42-A0B3-C01C-7A6BC868EE1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6B89C14-23E2-78AB-2202-2A70EBCA3C33}"/>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BDC9F9CC-6406-94A1-B9FD-0E252591BDAE}"/>
              </a:ext>
            </a:extLst>
          </p:cNvPr>
          <p:cNvSpPr txBox="1"/>
          <p:nvPr/>
        </p:nvSpPr>
        <p:spPr>
          <a:xfrm>
            <a:off x="461822" y="392578"/>
            <a:ext cx="8791856" cy="4770537"/>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Targum Jonathan son of Uziel Isaiah 54:1-5</a:t>
            </a:r>
          </a:p>
          <a:p>
            <a:pPr rtl="0">
              <a:spcBef>
                <a:spcPts val="0"/>
              </a:spcBef>
              <a:spcAft>
                <a:spcPts val="0"/>
              </a:spcAft>
            </a:pPr>
            <a:r>
              <a:rPr lang="en-US" sz="2000" i="0" u="none" strike="noStrike">
                <a:solidFill>
                  <a:srgbClr val="FFC000"/>
                </a:solidFill>
                <a:effectLst/>
                <a:latin typeface="Arial" panose="020B0604020202020204" pitchFamily="34" charset="0"/>
              </a:rPr>
              <a:t>54:1 Sing, O Jerusalem, who was like a barren woman that beareth not; rejoice with praise and be glad, who was like a woman that conceiveth not: for more shall be the children of Jerusalem that was laid desolate, than of the inhabited city, saith the Lord. 54:2 Enlarge the place of the house of thy dwelling, and from the cities of the land do not keep back the inhabitants; multiply the people of the camp, and increase the number of thy governors. 54:3 For thou shalt spread abroad to the south and to the north, and thy children shall inherit the nations, and make the desolate cities to be inhabited. </a:t>
            </a:r>
            <a:r>
              <a:rPr lang="en-US" sz="2000" i="0" u="none" strike="noStrike">
                <a:solidFill>
                  <a:srgbClr val="92D050"/>
                </a:solidFill>
                <a:effectLst/>
                <a:latin typeface="Arial" panose="020B0604020202020204" pitchFamily="34" charset="0"/>
              </a:rPr>
              <a:t>54:4 Fear not, for thou shalt not be ashamed; neither be thou confounded, for thou shalt not be put to shame: for thou shalt forget the shame of thy youth, and shalt not remember the reproaches of thy widowhood any more. 54:5 For thy husband, who is thy Maker, the Lord of hosts is His name, and thy Redeemer is the Holy One of Israel; the God of the whole earth shall He be called. (TgJ)</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B8E5BB5-8CD3-44B8-3E7C-BF13BA2FE0A0}"/>
                  </a:ext>
                </a:extLst>
              </p14:cNvPr>
              <p14:cNvContentPartPr/>
              <p14:nvPr/>
            </p14:nvContentPartPr>
            <p14:xfrm>
              <a:off x="8112120" y="2038540"/>
              <a:ext cx="24480" cy="5760"/>
            </p14:xfrm>
          </p:contentPart>
        </mc:Choice>
        <mc:Fallback>
          <p:pic>
            <p:nvPicPr>
              <p:cNvPr id="3" name="Ink 2">
                <a:extLst>
                  <a:ext uri="{FF2B5EF4-FFF2-40B4-BE49-F238E27FC236}">
                    <a16:creationId xmlns:a16="http://schemas.microsoft.com/office/drawing/2014/main" id="{5B8E5BB5-8CD3-44B8-3E7C-BF13BA2FE0A0}"/>
                  </a:ext>
                </a:extLst>
              </p:cNvPr>
              <p:cNvPicPr/>
              <p:nvPr/>
            </p:nvPicPr>
            <p:blipFill>
              <a:blip r:embed="rId5"/>
              <a:stretch>
                <a:fillRect/>
              </a:stretch>
            </p:blipFill>
            <p:spPr>
              <a:xfrm>
                <a:off x="8094120" y="2020540"/>
                <a:ext cx="601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A5C4F65-81DE-7D24-4E2C-F0BD70803D8F}"/>
                  </a:ext>
                </a:extLst>
              </p14:cNvPr>
              <p14:cNvContentPartPr/>
              <p14:nvPr/>
            </p14:nvContentPartPr>
            <p14:xfrm>
              <a:off x="3862680" y="2696260"/>
              <a:ext cx="5760" cy="29880"/>
            </p14:xfrm>
          </p:contentPart>
        </mc:Choice>
        <mc:Fallback>
          <p:pic>
            <p:nvPicPr>
              <p:cNvPr id="4" name="Ink 3">
                <a:extLst>
                  <a:ext uri="{FF2B5EF4-FFF2-40B4-BE49-F238E27FC236}">
                    <a16:creationId xmlns:a16="http://schemas.microsoft.com/office/drawing/2014/main" id="{DA5C4F65-81DE-7D24-4E2C-F0BD70803D8F}"/>
                  </a:ext>
                </a:extLst>
              </p:cNvPr>
              <p:cNvPicPr/>
              <p:nvPr/>
            </p:nvPicPr>
            <p:blipFill>
              <a:blip r:embed="rId7"/>
              <a:stretch>
                <a:fillRect/>
              </a:stretch>
            </p:blipFill>
            <p:spPr>
              <a:xfrm>
                <a:off x="3844680" y="2678260"/>
                <a:ext cx="414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B83B8C0-80F9-48B5-8480-73070D820652}"/>
                  </a:ext>
                </a:extLst>
              </p14:cNvPr>
              <p14:cNvContentPartPr/>
              <p14:nvPr/>
            </p14:nvContentPartPr>
            <p14:xfrm>
              <a:off x="7671840" y="2692660"/>
              <a:ext cx="33840" cy="17640"/>
            </p14:xfrm>
          </p:contentPart>
        </mc:Choice>
        <mc:Fallback>
          <p:pic>
            <p:nvPicPr>
              <p:cNvPr id="7" name="Ink 6">
                <a:extLst>
                  <a:ext uri="{FF2B5EF4-FFF2-40B4-BE49-F238E27FC236}">
                    <a16:creationId xmlns:a16="http://schemas.microsoft.com/office/drawing/2014/main" id="{CB83B8C0-80F9-48B5-8480-73070D820652}"/>
                  </a:ext>
                </a:extLst>
              </p:cNvPr>
              <p:cNvPicPr/>
              <p:nvPr/>
            </p:nvPicPr>
            <p:blipFill>
              <a:blip r:embed="rId9"/>
              <a:stretch>
                <a:fillRect/>
              </a:stretch>
            </p:blipFill>
            <p:spPr>
              <a:xfrm>
                <a:off x="7654200" y="2675020"/>
                <a:ext cx="694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7BE2451-5243-302D-C92B-25CA26C49607}"/>
                  </a:ext>
                </a:extLst>
              </p14:cNvPr>
              <p14:cNvContentPartPr/>
              <p14:nvPr/>
            </p14:nvContentPartPr>
            <p14:xfrm>
              <a:off x="8462040" y="2651980"/>
              <a:ext cx="37080" cy="28440"/>
            </p14:xfrm>
          </p:contentPart>
        </mc:Choice>
        <mc:Fallback>
          <p:pic>
            <p:nvPicPr>
              <p:cNvPr id="9" name="Ink 8">
                <a:extLst>
                  <a:ext uri="{FF2B5EF4-FFF2-40B4-BE49-F238E27FC236}">
                    <a16:creationId xmlns:a16="http://schemas.microsoft.com/office/drawing/2014/main" id="{87BE2451-5243-302D-C92B-25CA26C49607}"/>
                  </a:ext>
                </a:extLst>
              </p:cNvPr>
              <p:cNvPicPr/>
              <p:nvPr/>
            </p:nvPicPr>
            <p:blipFill>
              <a:blip r:embed="rId11"/>
              <a:stretch>
                <a:fillRect/>
              </a:stretch>
            </p:blipFill>
            <p:spPr>
              <a:xfrm>
                <a:off x="8444040" y="2634340"/>
                <a:ext cx="727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588C9BB3-82E3-DC2B-D43A-3BCB20C40F3C}"/>
                  </a:ext>
                </a:extLst>
              </p14:cNvPr>
              <p14:cNvContentPartPr/>
              <p14:nvPr/>
            </p14:nvContentPartPr>
            <p14:xfrm>
              <a:off x="2504040" y="2925220"/>
              <a:ext cx="29880" cy="9000"/>
            </p14:xfrm>
          </p:contentPart>
        </mc:Choice>
        <mc:Fallback>
          <p:pic>
            <p:nvPicPr>
              <p:cNvPr id="10" name="Ink 9">
                <a:extLst>
                  <a:ext uri="{FF2B5EF4-FFF2-40B4-BE49-F238E27FC236}">
                    <a16:creationId xmlns:a16="http://schemas.microsoft.com/office/drawing/2014/main" id="{588C9BB3-82E3-DC2B-D43A-3BCB20C40F3C}"/>
                  </a:ext>
                </a:extLst>
              </p:cNvPr>
              <p:cNvPicPr/>
              <p:nvPr/>
            </p:nvPicPr>
            <p:blipFill>
              <a:blip r:embed="rId13"/>
              <a:stretch>
                <a:fillRect/>
              </a:stretch>
            </p:blipFill>
            <p:spPr>
              <a:xfrm>
                <a:off x="2486040" y="2907220"/>
                <a:ext cx="65520" cy="44640"/>
              </a:xfrm>
              <a:prstGeom prst="rect">
                <a:avLst/>
              </a:prstGeom>
            </p:spPr>
          </p:pic>
        </mc:Fallback>
      </mc:AlternateContent>
      <p:grpSp>
        <p:nvGrpSpPr>
          <p:cNvPr id="13" name="Group 12">
            <a:extLst>
              <a:ext uri="{FF2B5EF4-FFF2-40B4-BE49-F238E27FC236}">
                <a16:creationId xmlns:a16="http://schemas.microsoft.com/office/drawing/2014/main" id="{25C82996-7B19-4286-A61B-F471AE598BA0}"/>
              </a:ext>
            </a:extLst>
          </p:cNvPr>
          <p:cNvGrpSpPr/>
          <p:nvPr/>
        </p:nvGrpSpPr>
        <p:grpSpPr>
          <a:xfrm>
            <a:off x="5995320" y="3836380"/>
            <a:ext cx="2401200" cy="68760"/>
            <a:chOff x="5995320" y="3836380"/>
            <a:chExt cx="2401200" cy="6876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6E0371D-36BE-0FE5-8344-A2DE9D881D3F}"/>
                    </a:ext>
                  </a:extLst>
                </p14:cNvPr>
                <p14:cNvContentPartPr/>
                <p14:nvPr/>
              </p14:nvContentPartPr>
              <p14:xfrm>
                <a:off x="6945360" y="3852580"/>
                <a:ext cx="1451160" cy="52560"/>
              </p14:xfrm>
            </p:contentPart>
          </mc:Choice>
          <mc:Fallback>
            <p:pic>
              <p:nvPicPr>
                <p:cNvPr id="11" name="Ink 10">
                  <a:extLst>
                    <a:ext uri="{FF2B5EF4-FFF2-40B4-BE49-F238E27FC236}">
                      <a16:creationId xmlns:a16="http://schemas.microsoft.com/office/drawing/2014/main" id="{86E0371D-36BE-0FE5-8344-A2DE9D881D3F}"/>
                    </a:ext>
                  </a:extLst>
                </p:cNvPr>
                <p:cNvPicPr/>
                <p:nvPr/>
              </p:nvPicPr>
              <p:blipFill>
                <a:blip r:embed="rId15"/>
                <a:stretch>
                  <a:fillRect/>
                </a:stretch>
              </p:blipFill>
              <p:spPr>
                <a:xfrm>
                  <a:off x="6927720" y="3834580"/>
                  <a:ext cx="1486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BB40497-6494-2BAC-1CB3-94C400234F1E}"/>
                    </a:ext>
                  </a:extLst>
                </p14:cNvPr>
                <p14:cNvContentPartPr/>
                <p14:nvPr/>
              </p14:nvContentPartPr>
              <p14:xfrm>
                <a:off x="5995320" y="3836380"/>
                <a:ext cx="933120" cy="47160"/>
              </p14:xfrm>
            </p:contentPart>
          </mc:Choice>
          <mc:Fallback>
            <p:pic>
              <p:nvPicPr>
                <p:cNvPr id="12" name="Ink 11">
                  <a:extLst>
                    <a:ext uri="{FF2B5EF4-FFF2-40B4-BE49-F238E27FC236}">
                      <a16:creationId xmlns:a16="http://schemas.microsoft.com/office/drawing/2014/main" id="{ABB40497-6494-2BAC-1CB3-94C400234F1E}"/>
                    </a:ext>
                  </a:extLst>
                </p:cNvPr>
                <p:cNvPicPr/>
                <p:nvPr/>
              </p:nvPicPr>
              <p:blipFill>
                <a:blip r:embed="rId17"/>
                <a:stretch>
                  <a:fillRect/>
                </a:stretch>
              </p:blipFill>
              <p:spPr>
                <a:xfrm>
                  <a:off x="5977680" y="3818740"/>
                  <a:ext cx="968760" cy="8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F4139C66-D105-4932-3300-8080FC4E6327}"/>
                  </a:ext>
                </a:extLst>
              </p14:cNvPr>
              <p14:cNvContentPartPr/>
              <p14:nvPr/>
            </p14:nvContentPartPr>
            <p14:xfrm>
              <a:off x="638520" y="4120780"/>
              <a:ext cx="1832400" cy="58680"/>
            </p14:xfrm>
          </p:contentPart>
        </mc:Choice>
        <mc:Fallback>
          <p:pic>
            <p:nvPicPr>
              <p:cNvPr id="14" name="Ink 13">
                <a:extLst>
                  <a:ext uri="{FF2B5EF4-FFF2-40B4-BE49-F238E27FC236}">
                    <a16:creationId xmlns:a16="http://schemas.microsoft.com/office/drawing/2014/main" id="{F4139C66-D105-4932-3300-8080FC4E6327}"/>
                  </a:ext>
                </a:extLst>
              </p:cNvPr>
              <p:cNvPicPr/>
              <p:nvPr/>
            </p:nvPicPr>
            <p:blipFill>
              <a:blip r:embed="rId19"/>
              <a:stretch>
                <a:fillRect/>
              </a:stretch>
            </p:blipFill>
            <p:spPr>
              <a:xfrm>
                <a:off x="620880" y="4103140"/>
                <a:ext cx="1868040" cy="94320"/>
              </a:xfrm>
              <a:prstGeom prst="rect">
                <a:avLst/>
              </a:prstGeom>
            </p:spPr>
          </p:pic>
        </mc:Fallback>
      </mc:AlternateContent>
      <p:grpSp>
        <p:nvGrpSpPr>
          <p:cNvPr id="17" name="Group 16">
            <a:extLst>
              <a:ext uri="{FF2B5EF4-FFF2-40B4-BE49-F238E27FC236}">
                <a16:creationId xmlns:a16="http://schemas.microsoft.com/office/drawing/2014/main" id="{6001110F-F49A-DF80-E672-91131E2B3DB5}"/>
              </a:ext>
            </a:extLst>
          </p:cNvPr>
          <p:cNvGrpSpPr/>
          <p:nvPr/>
        </p:nvGrpSpPr>
        <p:grpSpPr>
          <a:xfrm>
            <a:off x="2603400" y="5132740"/>
            <a:ext cx="1095120" cy="83880"/>
            <a:chOff x="2603400" y="5132740"/>
            <a:chExt cx="1095120" cy="8388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5D546D8-D87B-AA43-22ED-6D36359E0C5B}"/>
                    </a:ext>
                  </a:extLst>
                </p14:cNvPr>
                <p14:cNvContentPartPr/>
                <p14:nvPr/>
              </p14:nvContentPartPr>
              <p14:xfrm>
                <a:off x="2603400" y="5178820"/>
                <a:ext cx="49680" cy="37800"/>
              </p14:xfrm>
            </p:contentPart>
          </mc:Choice>
          <mc:Fallback>
            <p:pic>
              <p:nvPicPr>
                <p:cNvPr id="15" name="Ink 14">
                  <a:extLst>
                    <a:ext uri="{FF2B5EF4-FFF2-40B4-BE49-F238E27FC236}">
                      <a16:creationId xmlns:a16="http://schemas.microsoft.com/office/drawing/2014/main" id="{C5D546D8-D87B-AA43-22ED-6D36359E0C5B}"/>
                    </a:ext>
                  </a:extLst>
                </p:cNvPr>
                <p:cNvPicPr/>
                <p:nvPr/>
              </p:nvPicPr>
              <p:blipFill>
                <a:blip r:embed="rId21"/>
                <a:stretch>
                  <a:fillRect/>
                </a:stretch>
              </p:blipFill>
              <p:spPr>
                <a:xfrm>
                  <a:off x="2585400" y="5160820"/>
                  <a:ext cx="85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BB0677CE-9F56-840A-1861-07FAD98FD318}"/>
                    </a:ext>
                  </a:extLst>
                </p14:cNvPr>
                <p14:cNvContentPartPr/>
                <p14:nvPr/>
              </p14:nvContentPartPr>
              <p14:xfrm>
                <a:off x="2633280" y="5132740"/>
                <a:ext cx="1065240" cy="57960"/>
              </p14:xfrm>
            </p:contentPart>
          </mc:Choice>
          <mc:Fallback>
            <p:pic>
              <p:nvPicPr>
                <p:cNvPr id="16" name="Ink 15">
                  <a:extLst>
                    <a:ext uri="{FF2B5EF4-FFF2-40B4-BE49-F238E27FC236}">
                      <a16:creationId xmlns:a16="http://schemas.microsoft.com/office/drawing/2014/main" id="{BB0677CE-9F56-840A-1861-07FAD98FD318}"/>
                    </a:ext>
                  </a:extLst>
                </p:cNvPr>
                <p:cNvPicPr/>
                <p:nvPr/>
              </p:nvPicPr>
              <p:blipFill>
                <a:blip r:embed="rId23"/>
                <a:stretch>
                  <a:fillRect/>
                </a:stretch>
              </p:blipFill>
              <p:spPr>
                <a:xfrm>
                  <a:off x="2615640" y="5114740"/>
                  <a:ext cx="1100880" cy="93600"/>
                </a:xfrm>
                <a:prstGeom prst="rect">
                  <a:avLst/>
                </a:prstGeom>
              </p:spPr>
            </p:pic>
          </mc:Fallback>
        </mc:AlternateContent>
      </p:grpSp>
    </p:spTree>
    <p:extLst>
      <p:ext uri="{BB962C8B-B14F-4D97-AF65-F5344CB8AC3E}">
        <p14:creationId xmlns:p14="http://schemas.microsoft.com/office/powerpoint/2010/main" val="354691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5FD9A1A-3E9F-FAF8-92D3-30ECF686E6B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392C4C3-1BE1-1EE5-6FB4-137F8DE24509}"/>
              </a:ext>
            </a:extLst>
          </p:cNvPr>
          <p:cNvSpPr/>
          <p:nvPr/>
        </p:nvSpPr>
        <p:spPr>
          <a:xfrm>
            <a:off x="0" y="-1"/>
            <a:ext cx="9715500" cy="6481823"/>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17B6A0-50C4-F9C2-CE8E-82557C7BF82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44C315E9-7FE8-3898-0877-E75E25ED08B9}"/>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A770551C-FBFF-14A0-5DB0-E7B653E0E432}"/>
              </a:ext>
            </a:extLst>
          </p:cNvPr>
          <p:cNvGraphicFramePr>
            <a:graphicFrameLocks noGrp="1"/>
          </p:cNvGraphicFramePr>
          <p:nvPr>
            <p:extLst>
              <p:ext uri="{D42A27DB-BD31-4B8C-83A1-F6EECF244321}">
                <p14:modId xmlns:p14="http://schemas.microsoft.com/office/powerpoint/2010/main" val="3091065081"/>
              </p:ext>
            </p:extLst>
          </p:nvPr>
        </p:nvGraphicFramePr>
        <p:xfrm>
          <a:off x="281811" y="91682"/>
          <a:ext cx="8862876" cy="3144520"/>
        </p:xfrm>
        <a:graphic>
          <a:graphicData uri="http://schemas.openxmlformats.org/drawingml/2006/table">
            <a:tbl>
              <a:tblPr/>
              <a:tblGrid>
                <a:gridCol w="2954292">
                  <a:extLst>
                    <a:ext uri="{9D8B030D-6E8A-4147-A177-3AD203B41FA5}">
                      <a16:colId xmlns:a16="http://schemas.microsoft.com/office/drawing/2014/main" val="2775255438"/>
                    </a:ext>
                  </a:extLst>
                </a:gridCol>
                <a:gridCol w="2954292">
                  <a:extLst>
                    <a:ext uri="{9D8B030D-6E8A-4147-A177-3AD203B41FA5}">
                      <a16:colId xmlns:a16="http://schemas.microsoft.com/office/drawing/2014/main" val="4032193729"/>
                    </a:ext>
                  </a:extLst>
                </a:gridCol>
                <a:gridCol w="2954292">
                  <a:extLst>
                    <a:ext uri="{9D8B030D-6E8A-4147-A177-3AD203B41FA5}">
                      <a16:colId xmlns:a16="http://schemas.microsoft.com/office/drawing/2014/main" val="2643882309"/>
                    </a:ext>
                  </a:extLst>
                </a:gridCol>
              </a:tblGrid>
              <a:tr h="0">
                <a:tc>
                  <a:txBody>
                    <a:bodyPr/>
                    <a:lstStyle/>
                    <a:p>
                      <a:pPr algn="r" rtl="0" fontAlgn="t">
                        <a:spcBef>
                          <a:spcPts val="0"/>
                        </a:spcBef>
                        <a:spcAft>
                          <a:spcPts val="0"/>
                        </a:spcAft>
                      </a:pPr>
                      <a:r>
                        <a:rPr lang="he-IL" sz="1800" b="1" i="0" u="none" strike="noStrike">
                          <a:solidFill>
                            <a:srgbClr val="00B0F0"/>
                          </a:solidFill>
                          <a:effectLst/>
                          <a:latin typeface="Arial" panose="020B0604020202020204" pitchFamily="34" charset="0"/>
                          <a:cs typeface="+mj-cs"/>
                        </a:rPr>
                        <a:t>﻿ספר ישעיה פרק נד</a:t>
                      </a:r>
                      <a:endParaRPr lang="he-IL" sz="3200">
                        <a:solidFill>
                          <a:srgbClr val="00B0F0"/>
                        </a:solidFill>
                        <a:effectLst/>
                        <a:cs typeface="+mj-cs"/>
                      </a:endParaRPr>
                    </a:p>
                    <a:p>
                      <a:pPr algn="r" rtl="0" fontAlgn="t">
                        <a:spcBef>
                          <a:spcPts val="0"/>
                        </a:spcBef>
                        <a:spcAft>
                          <a:spcPts val="0"/>
                        </a:spcAft>
                      </a:pPr>
                      <a:r>
                        <a:rPr lang="he-IL" sz="1800" b="0" i="0" u="none" strike="noStrike">
                          <a:solidFill>
                            <a:srgbClr val="00B0F0"/>
                          </a:solidFill>
                          <a:effectLst/>
                          <a:latin typeface="Arial" panose="020B0604020202020204" pitchFamily="34" charset="0"/>
                          <a:cs typeface="+mj-cs"/>
                        </a:rPr>
                        <a:t>א</a:t>
                      </a:r>
                      <a:r>
                        <a:rPr lang="he-IL" sz="1800" b="0" i="0" u="none" strike="noStrike">
                          <a:solidFill>
                            <a:schemeClr val="bg1"/>
                          </a:solidFill>
                          <a:effectLst/>
                          <a:latin typeface="Arial" panose="020B0604020202020204" pitchFamily="34" charset="0"/>
                          <a:cs typeface="+mj-cs"/>
                        </a:rPr>
                        <a:t>   </a:t>
                      </a:r>
                      <a:r>
                        <a:rPr lang="he-IL" sz="1800" b="1" i="0" u="none" strike="noStrike">
                          <a:solidFill>
                            <a:srgbClr val="FFFF00"/>
                          </a:solidFill>
                          <a:effectLst/>
                          <a:latin typeface="Arial" panose="020B0604020202020204" pitchFamily="34" charset="0"/>
                          <a:cs typeface="+mj-cs"/>
                        </a:rPr>
                        <a:t>רָנִּי עֲקָרָה לֹא יָלָדָה</a:t>
                      </a:r>
                      <a:r>
                        <a:rPr lang="he-IL" sz="1800" b="0" i="0" u="none" strike="noStrike">
                          <a:solidFill>
                            <a:schemeClr val="bg1"/>
                          </a:solidFill>
                          <a:effectLst/>
                          <a:latin typeface="Arial" panose="020B0604020202020204" pitchFamily="34" charset="0"/>
                          <a:cs typeface="+mj-cs"/>
                        </a:rPr>
                        <a:t> פִּצְחִי רִנָּה וְצַהֲלִי לֹא-חָלָה כִּי-רַבִּים בְּנֵי-שׁוֹמֵמָה מִבְּנֵי בְעוּלָה אָמַר יְהֹוָה: </a:t>
                      </a:r>
                      <a:r>
                        <a:rPr lang="he-IL" sz="1800" b="0" i="0" u="none" strike="noStrike">
                          <a:solidFill>
                            <a:srgbClr val="00B0F0"/>
                          </a:solidFill>
                          <a:effectLst/>
                          <a:latin typeface="Arial" panose="020B0604020202020204" pitchFamily="34" charset="0"/>
                          <a:cs typeface="+mj-cs"/>
                        </a:rPr>
                        <a:t>ב</a:t>
                      </a:r>
                      <a:r>
                        <a:rPr lang="he-IL" sz="1800" b="0" i="0" u="none" strike="noStrike">
                          <a:solidFill>
                            <a:schemeClr val="bg1"/>
                          </a:solidFill>
                          <a:effectLst/>
                          <a:latin typeface="Arial" panose="020B0604020202020204" pitchFamily="34" charset="0"/>
                          <a:cs typeface="+mj-cs"/>
                        </a:rPr>
                        <a:t>   </a:t>
                      </a:r>
                      <a:r>
                        <a:rPr lang="he-IL" sz="1800" b="1" i="0" u="none" strike="noStrike">
                          <a:solidFill>
                            <a:srgbClr val="FFC000"/>
                          </a:solidFill>
                          <a:effectLst/>
                          <a:latin typeface="Arial" panose="020B0604020202020204" pitchFamily="34" charset="0"/>
                          <a:cs typeface="+mj-cs"/>
                        </a:rPr>
                        <a:t>הַרְחִיבִי | מְקוֹם אָהֳלֵך</a:t>
                      </a:r>
                      <a:r>
                        <a:rPr lang="he-IL" sz="1800" b="0" i="0" u="none" strike="noStrike">
                          <a:solidFill>
                            <a:schemeClr val="bg1"/>
                          </a:solidFill>
                          <a:effectLst/>
                          <a:latin typeface="Arial" panose="020B0604020202020204" pitchFamily="34" charset="0"/>
                          <a:cs typeface="+mj-cs"/>
                        </a:rPr>
                        <a:t>ְ וִירִיעוֹת מִשְׁכְּנוֹתַיִךְ יַטּוּ אַל-תַּחְשֹכִי הַאֲרִיכִי מֵיתָרַיִךְ וִיתֵדֹתַיִךְ חַזֵּקִי: </a:t>
                      </a:r>
                      <a:r>
                        <a:rPr lang="he-IL" sz="1800" b="0" i="0" u="none" strike="noStrike">
                          <a:solidFill>
                            <a:srgbClr val="00B0F0"/>
                          </a:solidFill>
                          <a:effectLst/>
                          <a:latin typeface="Arial" panose="020B0604020202020204" pitchFamily="34" charset="0"/>
                          <a:cs typeface="+mj-cs"/>
                        </a:rPr>
                        <a:t>ג</a:t>
                      </a:r>
                      <a:r>
                        <a:rPr lang="he-IL" sz="1800" b="0" i="0" u="none" strike="noStrike">
                          <a:solidFill>
                            <a:schemeClr val="bg1"/>
                          </a:solidFill>
                          <a:effectLst/>
                          <a:latin typeface="Arial" panose="020B0604020202020204" pitchFamily="34" charset="0"/>
                          <a:cs typeface="+mj-cs"/>
                        </a:rPr>
                        <a:t>   כִּי-יָמִין וּשְֹמֹאול תִּפְרֹצִי </a:t>
                      </a:r>
                      <a:r>
                        <a:rPr lang="he-IL" sz="1800" b="1" i="0" u="none" strike="noStrike">
                          <a:solidFill>
                            <a:srgbClr val="92D050"/>
                          </a:solidFill>
                          <a:effectLst/>
                          <a:latin typeface="Arial" panose="020B0604020202020204" pitchFamily="34" charset="0"/>
                          <a:cs typeface="+mj-cs"/>
                        </a:rPr>
                        <a:t>וְזַרְעֵךְ גּוֹיִם יִירָשׁ </a:t>
                      </a:r>
                      <a:r>
                        <a:rPr lang="he-IL" sz="1800" b="0" i="0" u="none" strike="noStrike">
                          <a:solidFill>
                            <a:schemeClr val="bg1"/>
                          </a:solidFill>
                          <a:effectLst/>
                          <a:latin typeface="Arial" panose="020B0604020202020204" pitchFamily="34" charset="0"/>
                          <a:cs typeface="+mj-cs"/>
                        </a:rPr>
                        <a:t>וְעָרִים נְשַׁמּוֹת יוֹשִׁיבוּ: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1800" b="1" i="0" u="none" strike="noStrike">
                          <a:solidFill>
                            <a:srgbClr val="00B0F0"/>
                          </a:solidFill>
                          <a:effectLst/>
                          <a:latin typeface="Arial" panose="020B0604020202020204" pitchFamily="34" charset="0"/>
                          <a:cs typeface="+mj-cs"/>
                        </a:rPr>
                        <a:t>לוגוס</a:t>
                      </a:r>
                      <a:endParaRPr lang="he-IL" sz="3200">
                        <a:solidFill>
                          <a:srgbClr val="00B0F0"/>
                        </a:solidFill>
                        <a:effectLst/>
                        <a:cs typeface="+mj-cs"/>
                      </a:endParaRPr>
                    </a:p>
                    <a:p>
                      <a:pPr algn="r" rtl="1" fontAlgn="t">
                        <a:spcBef>
                          <a:spcPts val="0"/>
                        </a:spcBef>
                        <a:spcAft>
                          <a:spcPts val="0"/>
                        </a:spcAft>
                      </a:pPr>
                      <a:r>
                        <a:rPr lang="he-IL" sz="1800" b="0" i="0" u="none" strike="noStrike">
                          <a:solidFill>
                            <a:srgbClr val="00B0F0"/>
                          </a:solidFill>
                          <a:effectLst/>
                          <a:latin typeface="Arial" panose="020B0604020202020204" pitchFamily="34" charset="0"/>
                          <a:cs typeface="+mj-cs"/>
                        </a:rPr>
                        <a:t>א</a:t>
                      </a:r>
                      <a:r>
                        <a:rPr lang="he-IL" sz="1800" b="0" i="0" u="none" strike="noStrike">
                          <a:solidFill>
                            <a:schemeClr val="bg1"/>
                          </a:solidFill>
                          <a:effectLst/>
                          <a:latin typeface="Arial" panose="020B0604020202020204" pitchFamily="34" charset="0"/>
                          <a:cs typeface="+mj-cs"/>
                        </a:rPr>
                        <a:t>      </a:t>
                      </a:r>
                      <a:r>
                        <a:rPr lang="he-IL" sz="1800" b="1" i="0" u="none" strike="noStrike">
                          <a:solidFill>
                            <a:srgbClr val="FFFF00"/>
                          </a:solidFill>
                          <a:effectLst/>
                          <a:latin typeface="Arial" panose="020B0604020202020204" pitchFamily="34" charset="0"/>
                          <a:cs typeface="+mj-cs"/>
                        </a:rPr>
                        <a:t>שַבְחִי יְרוּשלַם דַהֲוָת כְאִתָא עַקרָא</a:t>
                      </a:r>
                      <a:r>
                        <a:rPr lang="he-IL" sz="1800" b="0" i="0" u="none" strike="noStrike">
                          <a:solidFill>
                            <a:schemeClr val="bg1"/>
                          </a:solidFill>
                          <a:effectLst/>
                          <a:latin typeface="Arial" panose="020B0604020202020204" pitchFamily="34" charset="0"/>
                          <a:cs typeface="+mj-cs"/>
                        </a:rPr>
                        <a:t> דְלָא יַלדַת בוּעִי תֻשבְחָא וְדוּצִי דַהְוָת כְאִיתָא דְלָא עַדִיאַת אְרֵי סַגִיאִין יְהֹון בְנֵי יְרוּשלַם צָדִיתָא מִבְנֵי רֹומֵי יָתֵיבתָא אְמַר יוי׃ </a:t>
                      </a:r>
                      <a:r>
                        <a:rPr lang="he-IL" sz="1800" b="0" i="0" u="none" strike="noStrike">
                          <a:solidFill>
                            <a:srgbClr val="00B0F0"/>
                          </a:solidFill>
                          <a:effectLst/>
                          <a:latin typeface="Arial" panose="020B0604020202020204" pitchFamily="34" charset="0"/>
                          <a:cs typeface="+mj-cs"/>
                        </a:rPr>
                        <a:t>ב</a:t>
                      </a:r>
                      <a:r>
                        <a:rPr lang="he-IL" sz="1800" b="0" i="0" u="none" strike="noStrike">
                          <a:solidFill>
                            <a:schemeClr val="bg1"/>
                          </a:solidFill>
                          <a:effectLst/>
                          <a:latin typeface="Arial" panose="020B0604020202020204" pitchFamily="34" charset="0"/>
                          <a:cs typeface="+mj-cs"/>
                        </a:rPr>
                        <a:t>      </a:t>
                      </a:r>
                      <a:r>
                        <a:rPr lang="he-IL" sz="1800" b="1" i="0" u="none" strike="noStrike">
                          <a:solidFill>
                            <a:srgbClr val="FFC000"/>
                          </a:solidFill>
                          <a:effectLst/>
                          <a:latin typeface="Arial" panose="020B0604020202020204" pitchFamily="34" charset="0"/>
                          <a:cs typeface="+mj-cs"/>
                        </a:rPr>
                        <a:t>אַפתַא אְתַר בֵית מִשרַך</a:t>
                      </a:r>
                      <a:r>
                        <a:rPr lang="he-IL" sz="1800" b="0" i="0" u="none" strike="noStrike">
                          <a:solidFill>
                            <a:schemeClr val="bg1"/>
                          </a:solidFill>
                          <a:effectLst/>
                          <a:latin typeface="Arial" panose="020B0604020202020204" pitchFamily="34" charset="0"/>
                          <a:cs typeface="+mj-cs"/>
                        </a:rPr>
                        <a:t> וְקִרוֵי אַרעִיך יַתִיבִי לָא תִמנְעִין אַסגַא עַם מַשרְיָתִיך וְשִלטֹונַך תַקִיפִי׃ </a:t>
                      </a:r>
                      <a:r>
                        <a:rPr lang="he-IL" sz="1800" b="0" i="0" u="none" strike="noStrike">
                          <a:solidFill>
                            <a:srgbClr val="00B0F0"/>
                          </a:solidFill>
                          <a:effectLst/>
                          <a:latin typeface="Arial" panose="020B0604020202020204" pitchFamily="34" charset="0"/>
                          <a:cs typeface="+mj-cs"/>
                        </a:rPr>
                        <a:t>ג</a:t>
                      </a:r>
                      <a:r>
                        <a:rPr lang="he-IL" sz="1800" b="0" i="0" u="none" strike="noStrike">
                          <a:solidFill>
                            <a:schemeClr val="bg1"/>
                          </a:solidFill>
                          <a:effectLst/>
                          <a:latin typeface="Arial" panose="020B0604020202020204" pitchFamily="34" charset="0"/>
                          <a:cs typeface="+mj-cs"/>
                        </a:rPr>
                        <a:t>      אְרֵי לְדָרֹומָא וּלצִפוּנָא תִתַקפִין </a:t>
                      </a:r>
                      <a:r>
                        <a:rPr lang="he-IL" sz="1800" b="1" i="0" u="none" strike="noStrike">
                          <a:solidFill>
                            <a:srgbClr val="92D050"/>
                          </a:solidFill>
                          <a:effectLst/>
                          <a:latin typeface="Arial" panose="020B0604020202020204" pitchFamily="34" charset="0"/>
                          <a:cs typeface="+mj-cs"/>
                        </a:rPr>
                        <a:t>וּבנַך עַמְמִין יֵירְתוּן </a:t>
                      </a:r>
                      <a:r>
                        <a:rPr lang="he-IL" sz="1800" b="0" i="0" u="none" strike="noStrike">
                          <a:solidFill>
                            <a:schemeClr val="bg1"/>
                          </a:solidFill>
                          <a:effectLst/>
                          <a:latin typeface="Arial" panose="020B0604020202020204" pitchFamily="34" charset="0"/>
                          <a:cs typeface="+mj-cs"/>
                        </a:rPr>
                        <a:t>וְקִרוִין דְצָדיָן יִיַתבוּן׃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1800" b="1" i="0" u="none" strike="noStrike">
                          <a:solidFill>
                            <a:srgbClr val="00B0F0"/>
                          </a:solidFill>
                          <a:effectLst/>
                          <a:latin typeface="Arial" panose="020B0604020202020204" pitchFamily="34" charset="0"/>
                          <a:cs typeface="+mj-cs"/>
                        </a:rPr>
                        <a:t>ספריה</a:t>
                      </a:r>
                      <a:endParaRPr lang="he-IL" sz="3200">
                        <a:solidFill>
                          <a:srgbClr val="00B0F0"/>
                        </a:solidFill>
                        <a:effectLst/>
                        <a:cs typeface="+mj-cs"/>
                      </a:endParaRPr>
                    </a:p>
                    <a:p>
                      <a:pPr algn="r" rtl="1" fontAlgn="t">
                        <a:spcBef>
                          <a:spcPts val="0"/>
                        </a:spcBef>
                        <a:spcAft>
                          <a:spcPts val="0"/>
                        </a:spcAft>
                      </a:pPr>
                      <a:r>
                        <a:rPr lang="he-IL" sz="1800" b="0" i="0" u="none" strike="noStrike">
                          <a:solidFill>
                            <a:srgbClr val="00B0F0"/>
                          </a:solidFill>
                          <a:effectLst/>
                          <a:latin typeface="Arial" panose="020B0604020202020204" pitchFamily="34" charset="0"/>
                          <a:cs typeface="+mj-cs"/>
                        </a:rPr>
                        <a:t>א</a:t>
                      </a:r>
                      <a:r>
                        <a:rPr lang="he-IL" sz="1800" b="0" i="0" u="none" strike="noStrike">
                          <a:solidFill>
                            <a:schemeClr val="bg1"/>
                          </a:solidFill>
                          <a:effectLst/>
                          <a:latin typeface="Arial" panose="020B0604020202020204" pitchFamily="34" charset="0"/>
                          <a:cs typeface="+mj-cs"/>
                        </a:rPr>
                        <a:t>  </a:t>
                      </a:r>
                      <a:r>
                        <a:rPr lang="he-IL" sz="1800" b="1" i="0" u="none" strike="noStrike">
                          <a:solidFill>
                            <a:srgbClr val="FFFF00"/>
                          </a:solidFill>
                          <a:effectLst/>
                          <a:latin typeface="Arial" panose="020B0604020202020204" pitchFamily="34" charset="0"/>
                          <a:cs typeface="+mj-cs"/>
                        </a:rPr>
                        <a:t>שַׁבַּחִי יְרוּשְׁלֶם דַהֲוַת כְּאִתָּא עֲקָרָה </a:t>
                      </a:r>
                      <a:r>
                        <a:rPr lang="he-IL" sz="1800" b="0" i="0" u="none" strike="noStrike">
                          <a:solidFill>
                            <a:schemeClr val="bg1"/>
                          </a:solidFill>
                          <a:effectLst/>
                          <a:latin typeface="Arial" panose="020B0604020202020204" pitchFamily="34" charset="0"/>
                          <a:cs typeface="+mj-cs"/>
                        </a:rPr>
                        <a:t>דְלָא יְלֵידַת בּוּעִי תוּשְׁבַּחְתָּא וְדוּצִי דַהֲוָת כְּאִתָּא דְלָא עֲדִיאַת אֲרֵי סַגִיאִין יְהוֹן בְּנֵי יְרוּשְׁלֶם צְדִיתָא מִבְּנֵי כְרַכָּא יְתִיבְתָּא אֲמַר יְיָ: </a:t>
                      </a:r>
                      <a:r>
                        <a:rPr lang="he-IL" sz="1800" b="0" i="0" u="none" strike="noStrike">
                          <a:solidFill>
                            <a:srgbClr val="00B0F0"/>
                          </a:solidFill>
                          <a:effectLst/>
                          <a:latin typeface="Arial" panose="020B0604020202020204" pitchFamily="34" charset="0"/>
                          <a:cs typeface="+mj-cs"/>
                        </a:rPr>
                        <a:t>ב</a:t>
                      </a:r>
                      <a:r>
                        <a:rPr lang="he-IL" sz="1800" b="0" i="0" u="none" strike="noStrike">
                          <a:solidFill>
                            <a:schemeClr val="bg1"/>
                          </a:solidFill>
                          <a:effectLst/>
                          <a:latin typeface="Arial" panose="020B0604020202020204" pitchFamily="34" charset="0"/>
                          <a:cs typeface="+mj-cs"/>
                        </a:rPr>
                        <a:t>  </a:t>
                      </a:r>
                      <a:r>
                        <a:rPr lang="he-IL" sz="1800" b="1" i="0" u="none" strike="noStrike">
                          <a:solidFill>
                            <a:srgbClr val="FFC000"/>
                          </a:solidFill>
                          <a:effectLst/>
                          <a:latin typeface="Arial" panose="020B0604020202020204" pitchFamily="34" charset="0"/>
                          <a:cs typeface="+mj-cs"/>
                        </a:rPr>
                        <a:t>אַפְתִּי אֲתַר בֵּית מֵישְׁרָך</a:t>
                      </a:r>
                      <a:r>
                        <a:rPr lang="he-IL" sz="1800" b="0" i="0" u="none" strike="noStrike">
                          <a:solidFill>
                            <a:schemeClr val="bg1"/>
                          </a:solidFill>
                          <a:effectLst/>
                          <a:latin typeface="Arial" panose="020B0604020202020204" pitchFamily="34" charset="0"/>
                          <a:cs typeface="+mj-cs"/>
                        </a:rPr>
                        <a:t>ְ וּמִקִרְוֵי אַרְעִיךְ יָתְבֵי לָא תִמְנְעִין אַסְגָא עַם מַשִׁרְיָתִיךְ וְשִׁלְטוֹנָיִךְ תַּקִיפִי: </a:t>
                      </a:r>
                      <a:r>
                        <a:rPr lang="he-IL" sz="1800" b="0" i="0" u="none" strike="noStrike">
                          <a:solidFill>
                            <a:srgbClr val="00B0F0"/>
                          </a:solidFill>
                          <a:effectLst/>
                          <a:latin typeface="Arial" panose="020B0604020202020204" pitchFamily="34" charset="0"/>
                          <a:cs typeface="+mj-cs"/>
                        </a:rPr>
                        <a:t>ג</a:t>
                      </a:r>
                      <a:r>
                        <a:rPr lang="he-IL" sz="1800" b="0" i="0" u="none" strike="noStrike">
                          <a:solidFill>
                            <a:schemeClr val="bg1"/>
                          </a:solidFill>
                          <a:effectLst/>
                          <a:latin typeface="Arial" panose="020B0604020202020204" pitchFamily="34" charset="0"/>
                          <a:cs typeface="+mj-cs"/>
                        </a:rPr>
                        <a:t>  אֲרֵי לְדָרוֹמָא וּלְצִפּוּנָא תִּתְקְפִין </a:t>
                      </a:r>
                      <a:r>
                        <a:rPr lang="he-IL" sz="1800" b="1" i="0" u="none" strike="noStrike">
                          <a:solidFill>
                            <a:srgbClr val="92D050"/>
                          </a:solidFill>
                          <a:effectLst/>
                          <a:latin typeface="Arial" panose="020B0604020202020204" pitchFamily="34" charset="0"/>
                          <a:cs typeface="+mj-cs"/>
                        </a:rPr>
                        <a:t>וּבְנָךְ עַמְמִין יֵירְתוּן </a:t>
                      </a:r>
                      <a:r>
                        <a:rPr lang="he-IL" sz="1800" b="0" i="0" u="none" strike="noStrike">
                          <a:solidFill>
                            <a:schemeClr val="bg1"/>
                          </a:solidFill>
                          <a:effectLst/>
                          <a:latin typeface="Arial" panose="020B0604020202020204" pitchFamily="34" charset="0"/>
                          <a:cs typeface="+mj-cs"/>
                        </a:rPr>
                        <a:t>וְקִרְוִין דְצַדְיָן יֵיתְבוּן: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6423924"/>
                  </a:ext>
                </a:extLst>
              </a:tr>
            </a:tbl>
          </a:graphicData>
        </a:graphic>
      </p:graphicFrame>
      <p:sp>
        <p:nvSpPr>
          <p:cNvPr id="9" name="TextBox 8">
            <a:extLst>
              <a:ext uri="{FF2B5EF4-FFF2-40B4-BE49-F238E27FC236}">
                <a16:creationId xmlns:a16="http://schemas.microsoft.com/office/drawing/2014/main" id="{BB5BC911-F49D-C29C-626D-98485AA1AA12}"/>
              </a:ext>
            </a:extLst>
          </p:cNvPr>
          <p:cNvSpPr txBox="1"/>
          <p:nvPr/>
        </p:nvSpPr>
        <p:spPr>
          <a:xfrm>
            <a:off x="601996" y="3236202"/>
            <a:ext cx="7876033" cy="2708434"/>
          </a:xfrm>
          <a:prstGeom prst="rect">
            <a:avLst/>
          </a:prstGeom>
          <a:noFill/>
        </p:spPr>
        <p:txBody>
          <a:bodyPr wrap="square">
            <a:spAutoFit/>
          </a:bodyPr>
          <a:lstStyle/>
          <a:p>
            <a:pPr marL="342900" indent="-342900" rtl="0" fontAlgn="base">
              <a:spcBef>
                <a:spcPts val="1200"/>
              </a:spcBef>
              <a:spcAft>
                <a:spcPts val="0"/>
              </a:spcAft>
              <a:buFont typeface="+mj-lt"/>
              <a:buAutoNum type="arabicPeriod"/>
            </a:pPr>
            <a:r>
              <a:rPr lang="en-US" sz="1500" b="1" i="0" u="none" strike="noStrike">
                <a:solidFill>
                  <a:srgbClr val="FFC000"/>
                </a:solidFill>
                <a:effectLst/>
                <a:latin typeface="Arial" panose="020B0604020202020204" pitchFamily="34" charset="0"/>
              </a:rPr>
              <a:t>Jerusalem as a Barren Woman</a:t>
            </a:r>
            <a:r>
              <a:rPr lang="en-US" sz="1500" b="0" i="0" u="none" strike="noStrike">
                <a:solidFill>
                  <a:srgbClr val="FFC000"/>
                </a:solidFill>
                <a:effectLst/>
                <a:latin typeface="Arial" panose="020B0604020202020204" pitchFamily="34" charset="0"/>
              </a:rPr>
              <a:t>:</a:t>
            </a:r>
          </a:p>
          <a:p>
            <a:pPr marL="742950" lvl="1" indent="-285750" rtl="0" fontAlgn="base">
              <a:spcBef>
                <a:spcPts val="0"/>
              </a:spcBef>
              <a:spcAft>
                <a:spcPts val="0"/>
              </a:spcAft>
              <a:buFont typeface="Arial" panose="020B0604020202020204" pitchFamily="34" charset="0"/>
              <a:buChar char="•"/>
            </a:pPr>
            <a:r>
              <a:rPr lang="en-US" sz="1500" b="1" i="0" u="none" strike="noStrike">
                <a:solidFill>
                  <a:srgbClr val="92D050"/>
                </a:solidFill>
                <a:effectLst/>
                <a:latin typeface="Arial" panose="020B0604020202020204" pitchFamily="34" charset="0"/>
              </a:rPr>
              <a:t>Aramaic</a:t>
            </a:r>
            <a:r>
              <a:rPr lang="en-US" sz="1500" b="0" i="0" u="none" strike="noStrike">
                <a:solidFill>
                  <a:srgbClr val="FFC000"/>
                </a:solidFill>
                <a:effectLst/>
                <a:latin typeface="Arial" panose="020B0604020202020204" pitchFamily="34" charset="0"/>
              </a:rPr>
              <a:t>: </a:t>
            </a:r>
            <a:r>
              <a:rPr lang="he-IL" sz="1500" b="0" i="0" u="none" strike="noStrike">
                <a:solidFill>
                  <a:srgbClr val="FFFF00"/>
                </a:solidFill>
                <a:effectLst/>
                <a:latin typeface="Arial" panose="020B0604020202020204" pitchFamily="34" charset="0"/>
              </a:rPr>
              <a:t>שַׁבַּחִי יְרוּשְׁלֶם דַהֲוַת כְּאִתָּא עֲקָרָה </a:t>
            </a:r>
            <a:r>
              <a:rPr lang="he-IL" sz="1500" b="0" i="0" u="none" strike="noStrike">
                <a:solidFill>
                  <a:srgbClr val="FFC000"/>
                </a:solidFill>
                <a:effectLst/>
                <a:latin typeface="Arial" panose="020B0604020202020204" pitchFamily="34" charset="0"/>
              </a:rPr>
              <a:t>- “</a:t>
            </a:r>
            <a:r>
              <a:rPr lang="en-US" sz="1500" b="0" i="0" u="none" strike="noStrike">
                <a:solidFill>
                  <a:srgbClr val="FFC000"/>
                </a:solidFill>
                <a:effectLst/>
                <a:latin typeface="Arial" panose="020B0604020202020204" pitchFamily="34" charset="0"/>
              </a:rPr>
              <a:t> Praise Jerusalem, who was like a barren woman.”</a:t>
            </a:r>
          </a:p>
          <a:p>
            <a:pPr marL="742950" lvl="1" indent="-285750" rtl="0" fontAlgn="base">
              <a:spcBef>
                <a:spcPts val="0"/>
              </a:spcBef>
              <a:buFont typeface="Arial" panose="020B0604020202020204" pitchFamily="34" charset="0"/>
              <a:buChar char="•"/>
            </a:pPr>
            <a:r>
              <a:rPr lang="en-US" sz="1500" b="1" i="0" u="none" strike="noStrike">
                <a:solidFill>
                  <a:srgbClr val="92D050"/>
                </a:solidFill>
                <a:effectLst/>
                <a:latin typeface="Arial" panose="020B0604020202020204" pitchFamily="34" charset="0"/>
              </a:rPr>
              <a:t>Hebrew Bible</a:t>
            </a:r>
            <a:r>
              <a:rPr lang="en-US" sz="1500" b="0" i="0" u="none" strike="noStrike">
                <a:solidFill>
                  <a:srgbClr val="FFC000"/>
                </a:solidFill>
                <a:effectLst/>
                <a:latin typeface="Arial" panose="020B0604020202020204" pitchFamily="34" charset="0"/>
              </a:rPr>
              <a:t>: </a:t>
            </a:r>
            <a:r>
              <a:rPr lang="he-IL" sz="1500" b="0" i="0" u="none" strike="noStrike">
                <a:solidFill>
                  <a:srgbClr val="FFFF00"/>
                </a:solidFill>
                <a:effectLst/>
                <a:latin typeface="Arial" panose="020B0604020202020204" pitchFamily="34" charset="0"/>
              </a:rPr>
              <a:t>רָנִּ֥י עֲקָרָ֖ה לֹ֣א יָלָ֑דָה </a:t>
            </a:r>
            <a:r>
              <a:rPr lang="he-IL" sz="1500" b="0" i="0" u="none" strike="noStrike">
                <a:solidFill>
                  <a:srgbClr val="FFC000"/>
                </a:solidFill>
                <a:effectLst/>
                <a:latin typeface="Arial" panose="020B0604020202020204" pitchFamily="34" charset="0"/>
              </a:rPr>
              <a:t>- “</a:t>
            </a:r>
            <a:r>
              <a:rPr lang="en-US" sz="1500" b="0" i="0" u="none" strike="noStrike">
                <a:solidFill>
                  <a:srgbClr val="FFC000"/>
                </a:solidFill>
                <a:effectLst/>
                <a:latin typeface="Arial" panose="020B0604020202020204" pitchFamily="34" charset="0"/>
              </a:rPr>
              <a:t> Sing, O barren one, who did not bear.”</a:t>
            </a:r>
            <a:endParaRPr lang="en-US" sz="1500">
              <a:solidFill>
                <a:srgbClr val="FFC000"/>
              </a:solidFill>
              <a:latin typeface="Arial" panose="020B0604020202020204" pitchFamily="34" charset="0"/>
            </a:endParaRPr>
          </a:p>
          <a:p>
            <a:pPr marL="342900" indent="-342900" rtl="0" fontAlgn="base">
              <a:spcBef>
                <a:spcPts val="1200"/>
              </a:spcBef>
              <a:spcAft>
                <a:spcPts val="0"/>
              </a:spcAft>
              <a:buFont typeface="+mj-lt"/>
              <a:buAutoNum type="arabicPeriod"/>
            </a:pPr>
            <a:r>
              <a:rPr lang="en-US" sz="1500" b="1" i="0" u="none" strike="noStrike">
                <a:solidFill>
                  <a:srgbClr val="FFC000"/>
                </a:solidFill>
                <a:effectLst/>
                <a:latin typeface="Arial" panose="020B0604020202020204" pitchFamily="34" charset="0"/>
              </a:rPr>
              <a:t>Expansion and Strength</a:t>
            </a:r>
            <a:r>
              <a:rPr lang="en-US" sz="1500" b="0" i="0" u="none" strike="noStrike">
                <a:solidFill>
                  <a:srgbClr val="FFC000"/>
                </a:solidFill>
                <a:effectLst/>
                <a:latin typeface="Arial" panose="020B0604020202020204" pitchFamily="34" charset="0"/>
              </a:rPr>
              <a:t>:</a:t>
            </a:r>
          </a:p>
          <a:p>
            <a:pPr marL="742950" lvl="1" indent="-285750" rtl="0" fontAlgn="base">
              <a:spcBef>
                <a:spcPts val="0"/>
              </a:spcBef>
              <a:spcAft>
                <a:spcPts val="0"/>
              </a:spcAft>
              <a:buFont typeface="Arial" panose="020B0604020202020204" pitchFamily="34" charset="0"/>
              <a:buChar char="•"/>
            </a:pPr>
            <a:r>
              <a:rPr lang="en-US" sz="1500" b="1" i="0" u="none" strike="noStrike">
                <a:solidFill>
                  <a:srgbClr val="92D050"/>
                </a:solidFill>
                <a:effectLst/>
                <a:latin typeface="Arial" panose="020B0604020202020204" pitchFamily="34" charset="0"/>
              </a:rPr>
              <a:t>Aramaic</a:t>
            </a:r>
            <a:r>
              <a:rPr lang="en-US" sz="1500" b="0" i="0" u="none" strike="noStrike">
                <a:solidFill>
                  <a:srgbClr val="FFC000"/>
                </a:solidFill>
                <a:effectLst/>
                <a:latin typeface="Arial" panose="020B0604020202020204" pitchFamily="34" charset="0"/>
              </a:rPr>
              <a:t>: </a:t>
            </a:r>
            <a:r>
              <a:rPr lang="he-IL" sz="1500" b="0" i="0" u="none" strike="noStrike">
                <a:solidFill>
                  <a:srgbClr val="FFFF00"/>
                </a:solidFill>
                <a:effectLst/>
                <a:latin typeface="Arial" panose="020B0604020202020204" pitchFamily="34" charset="0"/>
              </a:rPr>
              <a:t>אַפְתִּי אֲתַר בֵּית מֵישְׁרָךְ </a:t>
            </a:r>
            <a:r>
              <a:rPr lang="he-IL" sz="1500" b="0" i="0" u="none" strike="noStrike">
                <a:solidFill>
                  <a:srgbClr val="FFC000"/>
                </a:solidFill>
                <a:effectLst/>
                <a:latin typeface="Arial" panose="020B0604020202020204" pitchFamily="34" charset="0"/>
              </a:rPr>
              <a:t>- “</a:t>
            </a:r>
            <a:r>
              <a:rPr lang="en-US" sz="1500" b="0" i="0" u="none" strike="noStrike">
                <a:solidFill>
                  <a:srgbClr val="FFC000"/>
                </a:solidFill>
                <a:effectLst/>
                <a:latin typeface="Arial" panose="020B0604020202020204" pitchFamily="34" charset="0"/>
              </a:rPr>
              <a:t> Enlarge the place of your tent.”</a:t>
            </a:r>
          </a:p>
          <a:p>
            <a:pPr marL="742950" lvl="1" indent="-285750" rtl="0" fontAlgn="base">
              <a:spcBef>
                <a:spcPts val="0"/>
              </a:spcBef>
              <a:buFont typeface="Arial" panose="020B0604020202020204" pitchFamily="34" charset="0"/>
              <a:buChar char="•"/>
            </a:pPr>
            <a:r>
              <a:rPr lang="en-US" sz="1500" b="1" i="0" u="none" strike="noStrike">
                <a:solidFill>
                  <a:srgbClr val="92D050"/>
                </a:solidFill>
                <a:effectLst/>
                <a:latin typeface="Arial" panose="020B0604020202020204" pitchFamily="34" charset="0"/>
              </a:rPr>
              <a:t>Hebrew Bible</a:t>
            </a:r>
            <a:r>
              <a:rPr lang="en-US" sz="1500" b="0" i="0" u="none" strike="noStrike">
                <a:solidFill>
                  <a:srgbClr val="FFC000"/>
                </a:solidFill>
                <a:effectLst/>
                <a:latin typeface="Arial" panose="020B0604020202020204" pitchFamily="34" charset="0"/>
              </a:rPr>
              <a:t>: </a:t>
            </a:r>
            <a:r>
              <a:rPr lang="he-IL" sz="1500" b="0" i="0" u="none" strike="noStrike">
                <a:solidFill>
                  <a:srgbClr val="FFFF00"/>
                </a:solidFill>
                <a:effectLst/>
                <a:latin typeface="Arial" panose="020B0604020202020204" pitchFamily="34" charset="0"/>
              </a:rPr>
              <a:t>הַרְחִ֥יבִי מְק֣וֹם אָהֳלֵ֑ךְ </a:t>
            </a:r>
            <a:r>
              <a:rPr lang="he-IL" sz="1500" b="0" i="0" u="none" strike="noStrike">
                <a:solidFill>
                  <a:srgbClr val="FFC000"/>
                </a:solidFill>
                <a:effectLst/>
                <a:latin typeface="Arial" panose="020B0604020202020204" pitchFamily="34" charset="0"/>
              </a:rPr>
              <a:t>- “</a:t>
            </a:r>
            <a:r>
              <a:rPr lang="en-US" sz="1500" b="0" i="0" u="none" strike="noStrike">
                <a:solidFill>
                  <a:srgbClr val="FFC000"/>
                </a:solidFill>
                <a:effectLst/>
                <a:latin typeface="Arial" panose="020B0604020202020204" pitchFamily="34" charset="0"/>
              </a:rPr>
              <a:t> Enlarge the place of your tent.”</a:t>
            </a:r>
          </a:p>
          <a:p>
            <a:pPr marL="342900" indent="-342900" rtl="0" fontAlgn="base">
              <a:spcBef>
                <a:spcPts val="1200"/>
              </a:spcBef>
              <a:spcAft>
                <a:spcPts val="0"/>
              </a:spcAft>
              <a:buFont typeface="+mj-lt"/>
              <a:buAutoNum type="arabicPeriod"/>
            </a:pPr>
            <a:r>
              <a:rPr lang="en-US" sz="1500" b="1" i="0" u="none" strike="noStrike">
                <a:solidFill>
                  <a:srgbClr val="FFC000"/>
                </a:solidFill>
                <a:effectLst/>
                <a:latin typeface="Arial" panose="020B0604020202020204" pitchFamily="34" charset="0"/>
              </a:rPr>
              <a:t>Inheritance of Nations</a:t>
            </a:r>
            <a:r>
              <a:rPr lang="en-US" sz="1500" b="0" i="0" u="none" strike="noStrike">
                <a:solidFill>
                  <a:srgbClr val="FFC000"/>
                </a:solidFill>
                <a:effectLst/>
                <a:latin typeface="Arial" panose="020B0604020202020204" pitchFamily="34" charset="0"/>
              </a:rPr>
              <a:t>:</a:t>
            </a:r>
          </a:p>
          <a:p>
            <a:pPr marL="742950" lvl="1" indent="-285750" rtl="0" fontAlgn="base">
              <a:spcBef>
                <a:spcPts val="0"/>
              </a:spcBef>
              <a:spcAft>
                <a:spcPts val="0"/>
              </a:spcAft>
              <a:buFont typeface="Arial" panose="020B0604020202020204" pitchFamily="34" charset="0"/>
              <a:buChar char="•"/>
            </a:pPr>
            <a:r>
              <a:rPr lang="en-US" sz="1500" b="1" i="0" u="none" strike="noStrike">
                <a:solidFill>
                  <a:srgbClr val="92D050"/>
                </a:solidFill>
                <a:effectLst/>
                <a:latin typeface="Arial" panose="020B0604020202020204" pitchFamily="34" charset="0"/>
              </a:rPr>
              <a:t>Aramaic</a:t>
            </a:r>
            <a:r>
              <a:rPr lang="en-US" sz="1500" b="0" i="0" u="none" strike="noStrike">
                <a:solidFill>
                  <a:srgbClr val="FFC000"/>
                </a:solidFill>
                <a:effectLst/>
                <a:latin typeface="Arial" panose="020B0604020202020204" pitchFamily="34" charset="0"/>
              </a:rPr>
              <a:t>: </a:t>
            </a:r>
            <a:r>
              <a:rPr lang="he-IL" sz="1500" b="0" i="0" u="none" strike="noStrike">
                <a:solidFill>
                  <a:srgbClr val="FFFF00"/>
                </a:solidFill>
                <a:effectLst/>
                <a:latin typeface="Arial" panose="020B0604020202020204" pitchFamily="34" charset="0"/>
              </a:rPr>
              <a:t>וּבְנָךְ עַמְמִין יֵירְתוּן </a:t>
            </a:r>
            <a:r>
              <a:rPr lang="he-IL" sz="1500" b="0" i="0" u="none" strike="noStrike">
                <a:solidFill>
                  <a:srgbClr val="FFC000"/>
                </a:solidFill>
                <a:effectLst/>
                <a:latin typeface="Arial" panose="020B0604020202020204" pitchFamily="34" charset="0"/>
              </a:rPr>
              <a:t>- “</a:t>
            </a:r>
            <a:r>
              <a:rPr lang="en-US" sz="1500" b="0" i="0" u="none" strike="noStrike">
                <a:solidFill>
                  <a:srgbClr val="FFC000"/>
                </a:solidFill>
                <a:effectLst/>
                <a:latin typeface="Arial" panose="020B0604020202020204" pitchFamily="34" charset="0"/>
              </a:rPr>
              <a:t> Your children will inherit the nations.”</a:t>
            </a:r>
          </a:p>
          <a:p>
            <a:pPr marL="742950" lvl="1" indent="-285750" rtl="0" fontAlgn="base">
              <a:spcBef>
                <a:spcPts val="0"/>
              </a:spcBef>
              <a:spcAft>
                <a:spcPts val="1200"/>
              </a:spcAft>
              <a:buFont typeface="Arial" panose="020B0604020202020204" pitchFamily="34" charset="0"/>
              <a:buChar char="•"/>
            </a:pPr>
            <a:r>
              <a:rPr lang="en-US" sz="1500" b="1" i="0" u="none" strike="noStrike">
                <a:solidFill>
                  <a:srgbClr val="92D050"/>
                </a:solidFill>
                <a:effectLst/>
                <a:latin typeface="Arial" panose="020B0604020202020204" pitchFamily="34" charset="0"/>
              </a:rPr>
              <a:t>Hebrew Bible</a:t>
            </a:r>
            <a:r>
              <a:rPr lang="en-US" sz="1500" b="0" i="0" u="none" strike="noStrike">
                <a:solidFill>
                  <a:srgbClr val="FFC000"/>
                </a:solidFill>
                <a:effectLst/>
                <a:latin typeface="Arial" panose="020B0604020202020204" pitchFamily="34" charset="0"/>
              </a:rPr>
              <a:t>: </a:t>
            </a:r>
            <a:r>
              <a:rPr lang="he-IL" sz="1500" b="0" i="0" u="none" strike="noStrike">
                <a:solidFill>
                  <a:srgbClr val="FFFF00"/>
                </a:solidFill>
                <a:effectLst/>
                <a:latin typeface="Arial" panose="020B0604020202020204" pitchFamily="34" charset="0"/>
              </a:rPr>
              <a:t>וְזַרְעֵךְ גּוֹיִם יִירָשׁ </a:t>
            </a:r>
            <a:r>
              <a:rPr lang="he-IL" sz="1500" b="0" i="0" u="none" strike="noStrike">
                <a:solidFill>
                  <a:srgbClr val="FFC000"/>
                </a:solidFill>
                <a:effectLst/>
                <a:latin typeface="Arial" panose="020B0604020202020204" pitchFamily="34" charset="0"/>
              </a:rPr>
              <a:t>- “</a:t>
            </a:r>
            <a:r>
              <a:rPr lang="en-US" sz="1500" b="0" i="0" u="none" strike="noStrike">
                <a:solidFill>
                  <a:srgbClr val="FFC000"/>
                </a:solidFill>
                <a:effectLst/>
                <a:latin typeface="Arial" panose="020B0604020202020204" pitchFamily="34" charset="0"/>
              </a:rPr>
              <a:t> Your descendants will possess nations.”</a:t>
            </a:r>
          </a:p>
        </p:txBody>
      </p:sp>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F4A582DB-F12C-6492-4AD7-7D83C2E2565E}"/>
                  </a:ext>
                </a:extLst>
              </p14:cNvPr>
              <p14:cNvContentPartPr/>
              <p14:nvPr/>
            </p14:nvContentPartPr>
            <p14:xfrm>
              <a:off x="7738080" y="697540"/>
              <a:ext cx="575280" cy="28440"/>
            </p14:xfrm>
          </p:contentPart>
        </mc:Choice>
        <mc:Fallback>
          <p:pic>
            <p:nvPicPr>
              <p:cNvPr id="10" name="Ink 9">
                <a:extLst>
                  <a:ext uri="{FF2B5EF4-FFF2-40B4-BE49-F238E27FC236}">
                    <a16:creationId xmlns:a16="http://schemas.microsoft.com/office/drawing/2014/main" id="{F4A582DB-F12C-6492-4AD7-7D83C2E2565E}"/>
                  </a:ext>
                </a:extLst>
              </p:cNvPr>
              <p:cNvPicPr/>
              <p:nvPr/>
            </p:nvPicPr>
            <p:blipFill>
              <a:blip r:embed="rId5"/>
              <a:stretch>
                <a:fillRect/>
              </a:stretch>
            </p:blipFill>
            <p:spPr>
              <a:xfrm>
                <a:off x="7720440" y="679900"/>
                <a:ext cx="6109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7A989138-8344-150E-626F-23CACE5226D7}"/>
                  </a:ext>
                </a:extLst>
              </p14:cNvPr>
              <p14:cNvContentPartPr/>
              <p14:nvPr/>
            </p14:nvContentPartPr>
            <p14:xfrm>
              <a:off x="4487640" y="693940"/>
              <a:ext cx="684000" cy="38160"/>
            </p14:xfrm>
          </p:contentPart>
        </mc:Choice>
        <mc:Fallback>
          <p:pic>
            <p:nvPicPr>
              <p:cNvPr id="11" name="Ink 10">
                <a:extLst>
                  <a:ext uri="{FF2B5EF4-FFF2-40B4-BE49-F238E27FC236}">
                    <a16:creationId xmlns:a16="http://schemas.microsoft.com/office/drawing/2014/main" id="{7A989138-8344-150E-626F-23CACE5226D7}"/>
                  </a:ext>
                </a:extLst>
              </p:cNvPr>
              <p:cNvPicPr/>
              <p:nvPr/>
            </p:nvPicPr>
            <p:blipFill>
              <a:blip r:embed="rId7"/>
              <a:stretch>
                <a:fillRect/>
              </a:stretch>
            </p:blipFill>
            <p:spPr>
              <a:xfrm>
                <a:off x="4470000" y="676300"/>
                <a:ext cx="7196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A96455DB-686C-9A7D-F470-EB224D53EFB6}"/>
                  </a:ext>
                </a:extLst>
              </p14:cNvPr>
              <p14:cNvContentPartPr/>
              <p14:nvPr/>
            </p14:nvContentPartPr>
            <p14:xfrm>
              <a:off x="4589880" y="5044540"/>
              <a:ext cx="14400" cy="2520"/>
            </p14:xfrm>
          </p:contentPart>
        </mc:Choice>
        <mc:Fallback>
          <p:pic>
            <p:nvPicPr>
              <p:cNvPr id="12" name="Ink 11">
                <a:extLst>
                  <a:ext uri="{FF2B5EF4-FFF2-40B4-BE49-F238E27FC236}">
                    <a16:creationId xmlns:a16="http://schemas.microsoft.com/office/drawing/2014/main" id="{A96455DB-686C-9A7D-F470-EB224D53EFB6}"/>
                  </a:ext>
                </a:extLst>
              </p:cNvPr>
              <p:cNvPicPr/>
              <p:nvPr/>
            </p:nvPicPr>
            <p:blipFill>
              <a:blip r:embed="rId9"/>
              <a:stretch>
                <a:fillRect/>
              </a:stretch>
            </p:blipFill>
            <p:spPr>
              <a:xfrm>
                <a:off x="4571880" y="5026540"/>
                <a:ext cx="50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134BEC96-61A3-2628-83E2-BABEA09B1154}"/>
                  </a:ext>
                </a:extLst>
              </p14:cNvPr>
              <p14:cNvContentPartPr/>
              <p14:nvPr/>
            </p14:nvContentPartPr>
            <p14:xfrm>
              <a:off x="5248320" y="5712340"/>
              <a:ext cx="1800" cy="1080"/>
            </p14:xfrm>
          </p:contentPart>
        </mc:Choice>
        <mc:Fallback>
          <p:pic>
            <p:nvPicPr>
              <p:cNvPr id="13" name="Ink 12">
                <a:extLst>
                  <a:ext uri="{FF2B5EF4-FFF2-40B4-BE49-F238E27FC236}">
                    <a16:creationId xmlns:a16="http://schemas.microsoft.com/office/drawing/2014/main" id="{134BEC96-61A3-2628-83E2-BABEA09B1154}"/>
                  </a:ext>
                </a:extLst>
              </p:cNvPr>
              <p:cNvPicPr/>
              <p:nvPr/>
            </p:nvPicPr>
            <p:blipFill>
              <a:blip r:embed="rId11"/>
              <a:stretch>
                <a:fillRect/>
              </a:stretch>
            </p:blipFill>
            <p:spPr>
              <a:xfrm>
                <a:off x="5230320" y="5694340"/>
                <a:ext cx="37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Ink 13">
                <a:extLst>
                  <a:ext uri="{FF2B5EF4-FFF2-40B4-BE49-F238E27FC236}">
                    <a16:creationId xmlns:a16="http://schemas.microsoft.com/office/drawing/2014/main" id="{9165765F-5C0D-034F-B907-FE56A759A1BB}"/>
                  </a:ext>
                </a:extLst>
              </p14:cNvPr>
              <p14:cNvContentPartPr/>
              <p14:nvPr/>
            </p14:nvContentPartPr>
            <p14:xfrm>
              <a:off x="4386840" y="5976580"/>
              <a:ext cx="2520" cy="1080"/>
            </p14:xfrm>
          </p:contentPart>
        </mc:Choice>
        <mc:Fallback>
          <p:pic>
            <p:nvPicPr>
              <p:cNvPr id="14" name="Ink 13">
                <a:extLst>
                  <a:ext uri="{FF2B5EF4-FFF2-40B4-BE49-F238E27FC236}">
                    <a16:creationId xmlns:a16="http://schemas.microsoft.com/office/drawing/2014/main" id="{9165765F-5C0D-034F-B907-FE56A759A1BB}"/>
                  </a:ext>
                </a:extLst>
              </p:cNvPr>
              <p:cNvPicPr/>
              <p:nvPr/>
            </p:nvPicPr>
            <p:blipFill>
              <a:blip r:embed="rId13"/>
              <a:stretch>
                <a:fillRect/>
              </a:stretch>
            </p:blipFill>
            <p:spPr>
              <a:xfrm>
                <a:off x="4368840" y="5958940"/>
                <a:ext cx="38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9BC4E3C8-B0F4-47D1-44F6-B4A3F20334C1}"/>
                  </a:ext>
                </a:extLst>
              </p14:cNvPr>
              <p14:cNvContentPartPr/>
              <p14:nvPr/>
            </p14:nvContentPartPr>
            <p14:xfrm>
              <a:off x="6627120" y="6046780"/>
              <a:ext cx="8280" cy="10440"/>
            </p14:xfrm>
          </p:contentPart>
        </mc:Choice>
        <mc:Fallback>
          <p:pic>
            <p:nvPicPr>
              <p:cNvPr id="15" name="Ink 14">
                <a:extLst>
                  <a:ext uri="{FF2B5EF4-FFF2-40B4-BE49-F238E27FC236}">
                    <a16:creationId xmlns:a16="http://schemas.microsoft.com/office/drawing/2014/main" id="{9BC4E3C8-B0F4-47D1-44F6-B4A3F20334C1}"/>
                  </a:ext>
                </a:extLst>
              </p:cNvPr>
              <p:cNvPicPr/>
              <p:nvPr/>
            </p:nvPicPr>
            <p:blipFill>
              <a:blip r:embed="rId15"/>
              <a:stretch>
                <a:fillRect/>
              </a:stretch>
            </p:blipFill>
            <p:spPr>
              <a:xfrm>
                <a:off x="6609120" y="6029140"/>
                <a:ext cx="439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2D9BDD9B-2D2F-E99E-5316-E4DD976758F7}"/>
                  </a:ext>
                </a:extLst>
              </p14:cNvPr>
              <p14:cNvContentPartPr/>
              <p14:nvPr/>
            </p14:nvContentPartPr>
            <p14:xfrm>
              <a:off x="7086480" y="6079540"/>
              <a:ext cx="10440" cy="13680"/>
            </p14:xfrm>
          </p:contentPart>
        </mc:Choice>
        <mc:Fallback>
          <p:pic>
            <p:nvPicPr>
              <p:cNvPr id="16" name="Ink 15">
                <a:extLst>
                  <a:ext uri="{FF2B5EF4-FFF2-40B4-BE49-F238E27FC236}">
                    <a16:creationId xmlns:a16="http://schemas.microsoft.com/office/drawing/2014/main" id="{2D9BDD9B-2D2F-E99E-5316-E4DD976758F7}"/>
                  </a:ext>
                </a:extLst>
              </p:cNvPr>
              <p:cNvPicPr/>
              <p:nvPr/>
            </p:nvPicPr>
            <p:blipFill>
              <a:blip r:embed="rId17"/>
              <a:stretch>
                <a:fillRect/>
              </a:stretch>
            </p:blipFill>
            <p:spPr>
              <a:xfrm>
                <a:off x="7068480" y="6061540"/>
                <a:ext cx="46080" cy="49320"/>
              </a:xfrm>
              <a:prstGeom prst="rect">
                <a:avLst/>
              </a:prstGeom>
            </p:spPr>
          </p:pic>
        </mc:Fallback>
      </mc:AlternateContent>
      <p:grpSp>
        <p:nvGrpSpPr>
          <p:cNvPr id="19" name="Group 18">
            <a:extLst>
              <a:ext uri="{FF2B5EF4-FFF2-40B4-BE49-F238E27FC236}">
                <a16:creationId xmlns:a16="http://schemas.microsoft.com/office/drawing/2014/main" id="{0EB30E49-F955-CE82-0166-ADD431AD5B28}"/>
              </a:ext>
            </a:extLst>
          </p:cNvPr>
          <p:cNvGrpSpPr/>
          <p:nvPr/>
        </p:nvGrpSpPr>
        <p:grpSpPr>
          <a:xfrm>
            <a:off x="6220320" y="114340"/>
            <a:ext cx="3521160" cy="3377880"/>
            <a:chOff x="6220320" y="114340"/>
            <a:chExt cx="3521160" cy="3377880"/>
          </a:xfrm>
        </p:grpSpPr>
        <mc:AlternateContent xmlns:mc="http://schemas.openxmlformats.org/markup-compatibility/2006">
          <mc:Choice xmlns:p14="http://schemas.microsoft.com/office/powerpoint/2010/main" Requires="p14">
            <p:contentPart p14:bwMode="auto" r:id="rId18">
              <p14:nvContentPartPr>
                <p14:cNvPr id="4" name="Ink 3">
                  <a:extLst>
                    <a:ext uri="{FF2B5EF4-FFF2-40B4-BE49-F238E27FC236}">
                      <a16:creationId xmlns:a16="http://schemas.microsoft.com/office/drawing/2014/main" id="{EDDE1CC9-77F6-F8D5-1BF5-60AC5123E600}"/>
                    </a:ext>
                  </a:extLst>
                </p14:cNvPr>
                <p14:cNvContentPartPr/>
                <p14:nvPr/>
              </p14:nvContentPartPr>
              <p14:xfrm>
                <a:off x="8857680" y="413500"/>
                <a:ext cx="330840" cy="221760"/>
              </p14:xfrm>
            </p:contentPart>
          </mc:Choice>
          <mc:Fallback>
            <p:pic>
              <p:nvPicPr>
                <p:cNvPr id="4" name="Ink 3">
                  <a:extLst>
                    <a:ext uri="{FF2B5EF4-FFF2-40B4-BE49-F238E27FC236}">
                      <a16:creationId xmlns:a16="http://schemas.microsoft.com/office/drawing/2014/main" id="{EDDE1CC9-77F6-F8D5-1BF5-60AC5123E600}"/>
                    </a:ext>
                  </a:extLst>
                </p:cNvPr>
                <p:cNvPicPr/>
                <p:nvPr/>
              </p:nvPicPr>
              <p:blipFill>
                <a:blip r:embed="rId19"/>
                <a:stretch>
                  <a:fillRect/>
                </a:stretch>
              </p:blipFill>
              <p:spPr>
                <a:xfrm>
                  <a:off x="8839680" y="395860"/>
                  <a:ext cx="3664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 name="Ink 4">
                  <a:extLst>
                    <a:ext uri="{FF2B5EF4-FFF2-40B4-BE49-F238E27FC236}">
                      <a16:creationId xmlns:a16="http://schemas.microsoft.com/office/drawing/2014/main" id="{D2726EF4-1B63-C2DD-2D42-EC5CC94FECD2}"/>
                    </a:ext>
                  </a:extLst>
                </p14:cNvPr>
                <p14:cNvContentPartPr/>
                <p14:nvPr/>
              </p14:nvContentPartPr>
              <p14:xfrm>
                <a:off x="7141560" y="1557580"/>
                <a:ext cx="262440" cy="236880"/>
              </p14:xfrm>
            </p:contentPart>
          </mc:Choice>
          <mc:Fallback>
            <p:pic>
              <p:nvPicPr>
                <p:cNvPr id="5" name="Ink 4">
                  <a:extLst>
                    <a:ext uri="{FF2B5EF4-FFF2-40B4-BE49-F238E27FC236}">
                      <a16:creationId xmlns:a16="http://schemas.microsoft.com/office/drawing/2014/main" id="{D2726EF4-1B63-C2DD-2D42-EC5CC94FECD2}"/>
                    </a:ext>
                  </a:extLst>
                </p:cNvPr>
                <p:cNvPicPr/>
                <p:nvPr/>
              </p:nvPicPr>
              <p:blipFill>
                <a:blip r:embed="rId21"/>
                <a:stretch>
                  <a:fillRect/>
                </a:stretch>
              </p:blipFill>
              <p:spPr>
                <a:xfrm>
                  <a:off x="7123560" y="1539580"/>
                  <a:ext cx="2980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 name="Ink 6">
                  <a:extLst>
                    <a:ext uri="{FF2B5EF4-FFF2-40B4-BE49-F238E27FC236}">
                      <a16:creationId xmlns:a16="http://schemas.microsoft.com/office/drawing/2014/main" id="{4BFD3CFC-528F-5D0C-4227-A5602FD3861C}"/>
                    </a:ext>
                  </a:extLst>
                </p14:cNvPr>
                <p14:cNvContentPartPr/>
                <p14:nvPr/>
              </p14:nvContentPartPr>
              <p14:xfrm>
                <a:off x="8326320" y="2331220"/>
                <a:ext cx="201600" cy="313560"/>
              </p14:xfrm>
            </p:contentPart>
          </mc:Choice>
          <mc:Fallback>
            <p:pic>
              <p:nvPicPr>
                <p:cNvPr id="7" name="Ink 6">
                  <a:extLst>
                    <a:ext uri="{FF2B5EF4-FFF2-40B4-BE49-F238E27FC236}">
                      <a16:creationId xmlns:a16="http://schemas.microsoft.com/office/drawing/2014/main" id="{4BFD3CFC-528F-5D0C-4227-A5602FD3861C}"/>
                    </a:ext>
                  </a:extLst>
                </p:cNvPr>
                <p:cNvPicPr/>
                <p:nvPr/>
              </p:nvPicPr>
              <p:blipFill>
                <a:blip r:embed="rId23"/>
                <a:stretch>
                  <a:fillRect/>
                </a:stretch>
              </p:blipFill>
              <p:spPr>
                <a:xfrm>
                  <a:off x="8308320" y="2313220"/>
                  <a:ext cx="23724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29FDEA79-ADA9-E101-AE19-924773C84E25}"/>
                    </a:ext>
                  </a:extLst>
                </p14:cNvPr>
                <p14:cNvContentPartPr/>
                <p14:nvPr/>
              </p14:nvContentPartPr>
              <p14:xfrm>
                <a:off x="6220320" y="114340"/>
                <a:ext cx="3521160" cy="3377880"/>
              </p14:xfrm>
            </p:contentPart>
          </mc:Choice>
          <mc:Fallback>
            <p:pic>
              <p:nvPicPr>
                <p:cNvPr id="17" name="Ink 16">
                  <a:extLst>
                    <a:ext uri="{FF2B5EF4-FFF2-40B4-BE49-F238E27FC236}">
                      <a16:creationId xmlns:a16="http://schemas.microsoft.com/office/drawing/2014/main" id="{29FDEA79-ADA9-E101-AE19-924773C84E25}"/>
                    </a:ext>
                  </a:extLst>
                </p:cNvPr>
                <p:cNvPicPr/>
                <p:nvPr/>
              </p:nvPicPr>
              <p:blipFill>
                <a:blip r:embed="rId25"/>
                <a:stretch>
                  <a:fillRect/>
                </a:stretch>
              </p:blipFill>
              <p:spPr>
                <a:xfrm>
                  <a:off x="6202680" y="96340"/>
                  <a:ext cx="3556800" cy="341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5CBD2BDD-8F8D-5DC9-6C3E-278FBCC30044}"/>
                  </a:ext>
                </a:extLst>
              </p14:cNvPr>
              <p14:cNvContentPartPr/>
              <p14:nvPr/>
            </p14:nvContentPartPr>
            <p14:xfrm>
              <a:off x="6936000" y="4446940"/>
              <a:ext cx="308520" cy="551880"/>
            </p14:xfrm>
          </p:contentPart>
        </mc:Choice>
        <mc:Fallback>
          <p:pic>
            <p:nvPicPr>
              <p:cNvPr id="20" name="Ink 19">
                <a:extLst>
                  <a:ext uri="{FF2B5EF4-FFF2-40B4-BE49-F238E27FC236}">
                    <a16:creationId xmlns:a16="http://schemas.microsoft.com/office/drawing/2014/main" id="{5CBD2BDD-8F8D-5DC9-6C3E-278FBCC30044}"/>
                  </a:ext>
                </a:extLst>
              </p:cNvPr>
              <p:cNvPicPr/>
              <p:nvPr/>
            </p:nvPicPr>
            <p:blipFill>
              <a:blip r:embed="rId27"/>
              <a:stretch>
                <a:fillRect/>
              </a:stretch>
            </p:blipFill>
            <p:spPr>
              <a:xfrm>
                <a:off x="6918000" y="4428940"/>
                <a:ext cx="344160" cy="587520"/>
              </a:xfrm>
              <a:prstGeom prst="rect">
                <a:avLst/>
              </a:prstGeom>
            </p:spPr>
          </p:pic>
        </mc:Fallback>
      </mc:AlternateContent>
    </p:spTree>
    <p:extLst>
      <p:ext uri="{BB962C8B-B14F-4D97-AF65-F5344CB8AC3E}">
        <p14:creationId xmlns:p14="http://schemas.microsoft.com/office/powerpoint/2010/main" val="395472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E31FFCB-842C-E69A-76E7-F26698E18DC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2E08F1F-A40C-830C-9CB5-05E2E6DE45A9}"/>
              </a:ext>
            </a:extLst>
          </p:cNvPr>
          <p:cNvSpPr/>
          <p:nvPr/>
        </p:nvSpPr>
        <p:spPr>
          <a:xfrm>
            <a:off x="0" y="0"/>
            <a:ext cx="9715500"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D457FF-770C-08C0-EEE2-1A325235B1C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9BDED1ED-552F-FEB1-7DC0-5A00CAF4DA9C}"/>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D6B5954-8E91-B90F-804B-AC3A799781C7}"/>
              </a:ext>
            </a:extLst>
          </p:cNvPr>
          <p:cNvSpPr txBox="1"/>
          <p:nvPr/>
        </p:nvSpPr>
        <p:spPr>
          <a:xfrm>
            <a:off x="461822" y="392578"/>
            <a:ext cx="8791856" cy="5386090"/>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Kol HaTor 2:36</a:t>
            </a:r>
          </a:p>
          <a:p>
            <a:pPr algn="r" rtl="0">
              <a:spcBef>
                <a:spcPts val="0"/>
              </a:spcBef>
              <a:spcAft>
                <a:spcPts val="0"/>
              </a:spcAft>
            </a:pPr>
            <a:r>
              <a:rPr lang="he-IL" sz="2400" i="0" u="none" strike="noStrike">
                <a:solidFill>
                  <a:srgbClr val="FFFF00"/>
                </a:solidFill>
                <a:effectLst/>
                <a:latin typeface="Arial" panose="020B0604020202020204" pitchFamily="34" charset="0"/>
                <a:cs typeface="+mj-cs"/>
              </a:rPr>
              <a:t>לו) הרחיבי מקום אהלך וכו׳ (ישעי׳ כ״ד) – מצות הרחבת הגבולים הוא בתפקידו של משיב״י כדבר ה׳ אל יונה הנביא שהוא היה במעליתא דמשיח בן יוסף, להשיב גבול ישראל (מלכים ב י״ד:כ״ה). וכן מן המיצר למרחביה שתפקידו הרחבת הגבולים במלחמתו נגד עמלק שהוא המחריב כפי המדרש: האויב תמו חרבות לנצח על הפסוק: מלחמה לה׳ בעמלק מרחיב נגד מחריב.</a:t>
            </a:r>
          </a:p>
          <a:p>
            <a:pPr rtl="0">
              <a:spcBef>
                <a:spcPts val="0"/>
              </a:spcBef>
              <a:spcAft>
                <a:spcPts val="0"/>
              </a:spcAft>
            </a:pPr>
            <a:r>
              <a:rPr lang="en-US" sz="2000" i="0" u="none" strike="noStrike">
                <a:solidFill>
                  <a:srgbClr val="FFC000"/>
                </a:solidFill>
                <a:effectLst/>
                <a:latin typeface="Arial" panose="020B0604020202020204" pitchFamily="34" charset="0"/>
              </a:rPr>
              <a:t>(</a:t>
            </a:r>
            <a:r>
              <a:rPr lang="en-US" sz="2000" i="0" u="none" strike="noStrike">
                <a:solidFill>
                  <a:srgbClr val="00B0F0"/>
                </a:solidFill>
                <a:effectLst/>
                <a:latin typeface="Arial" panose="020B0604020202020204" pitchFamily="34" charset="0"/>
              </a:rPr>
              <a:t>Isa. 54:2</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“expand the site of your tent,” </a:t>
            </a:r>
            <a:r>
              <a:rPr lang="en-US" sz="2000" i="0" u="none" strike="noStrike">
                <a:solidFill>
                  <a:srgbClr val="FFC000"/>
                </a:solidFill>
                <a:effectLst/>
                <a:latin typeface="Arial" panose="020B0604020202020204" pitchFamily="34" charset="0"/>
              </a:rPr>
              <a:t>etc. -- The commandment to expand the borders is the mission of Mashiach ben Yosef as God had told the prophet Jonah, who was on the level of Mashiach ben Yosef, to restore the border of Israel (</a:t>
            </a:r>
            <a:r>
              <a:rPr lang="en-US" sz="2000" i="0" u="none" strike="noStrike">
                <a:solidFill>
                  <a:srgbClr val="00B0F0"/>
                </a:solidFill>
                <a:effectLst/>
                <a:latin typeface="Arial" panose="020B0604020202020204" pitchFamily="34" charset="0"/>
              </a:rPr>
              <a:t>II Kings 14:25</a:t>
            </a:r>
            <a:r>
              <a:rPr lang="en-US" sz="2000" i="0" u="none" strike="noStrike">
                <a:solidFill>
                  <a:srgbClr val="FFC000"/>
                </a:solidFill>
                <a:effectLst/>
                <a:latin typeface="Arial" panose="020B0604020202020204" pitchFamily="34" charset="0"/>
              </a:rPr>
              <a:t>). Likewise the verse: </a:t>
            </a:r>
            <a:r>
              <a:rPr lang="en-US" sz="2000" i="0" u="none" strike="noStrike">
                <a:solidFill>
                  <a:srgbClr val="00B0F0"/>
                </a:solidFill>
                <a:effectLst/>
                <a:latin typeface="Arial" panose="020B0604020202020204" pitchFamily="34" charset="0"/>
              </a:rPr>
              <a:t>“in distress...in expansiveness,”</a:t>
            </a:r>
            <a:r>
              <a:rPr lang="en-US" sz="2000" i="0" u="none" strike="noStrike">
                <a:solidFill>
                  <a:srgbClr val="FFC000"/>
                </a:solidFill>
                <a:effectLst/>
                <a:latin typeface="Arial" panose="020B0604020202020204" pitchFamily="34" charset="0"/>
              </a:rPr>
              <a:t> means that it was his mission to expand the boundaries in the war against Amalek, who was the destroyer, according to the Midrash. </a:t>
            </a:r>
            <a:r>
              <a:rPr lang="en-US" sz="2000" i="0" u="none" strike="noStrike">
                <a:solidFill>
                  <a:srgbClr val="00B0F0"/>
                </a:solidFill>
                <a:effectLst/>
                <a:latin typeface="Arial" panose="020B0604020202020204" pitchFamily="34" charset="0"/>
              </a:rPr>
              <a:t>“The enemy, the destructions are gone forever” </a:t>
            </a:r>
            <a:r>
              <a:rPr lang="en-US" sz="2000" i="0" u="none" strike="noStrike">
                <a:solidFill>
                  <a:srgbClr val="FFC000"/>
                </a:solidFill>
                <a:effectLst/>
                <a:latin typeface="Arial" panose="020B0604020202020204" pitchFamily="34" charset="0"/>
              </a:rPr>
              <a:t>which is related to the verse: </a:t>
            </a:r>
            <a:r>
              <a:rPr lang="en-US" sz="2000" i="0" u="none" strike="noStrike">
                <a:solidFill>
                  <a:srgbClr val="00B0F0"/>
                </a:solidFill>
                <a:effectLst/>
                <a:latin typeface="Arial" panose="020B0604020202020204" pitchFamily="34" charset="0"/>
              </a:rPr>
              <a:t>“God wages war against Amalek.” </a:t>
            </a:r>
            <a:r>
              <a:rPr lang="en-US" sz="2000" i="0" u="none" strike="noStrike">
                <a:solidFill>
                  <a:srgbClr val="FFC000"/>
                </a:solidFill>
                <a:effectLst/>
                <a:latin typeface="Arial" panose="020B0604020202020204" pitchFamily="34" charset="0"/>
              </a:rPr>
              <a:t>The verb </a:t>
            </a:r>
            <a:r>
              <a:rPr lang="en-US" sz="2000" i="0" u="none" strike="noStrike">
                <a:solidFill>
                  <a:srgbClr val="00B0F0"/>
                </a:solidFill>
                <a:effectLst/>
                <a:latin typeface="Arial" panose="020B0604020202020204" pitchFamily="34" charset="0"/>
              </a:rPr>
              <a:t>“expands” </a:t>
            </a:r>
            <a:r>
              <a:rPr lang="en-US" sz="2000" i="0" u="none" strike="noStrike">
                <a:solidFill>
                  <a:srgbClr val="FFC000"/>
                </a:solidFill>
                <a:effectLst/>
                <a:latin typeface="Arial" panose="020B0604020202020204" pitchFamily="34" charset="0"/>
              </a:rPr>
              <a:t>is used in opposition to the verb </a:t>
            </a:r>
            <a:r>
              <a:rPr lang="en-US" sz="2000" i="0" u="none" strike="noStrike">
                <a:solidFill>
                  <a:srgbClr val="00B0F0"/>
                </a:solidFill>
                <a:effectLst/>
                <a:latin typeface="Arial" panose="020B0604020202020204" pitchFamily="34" charset="0"/>
              </a:rPr>
              <a:t>“destroys” </a:t>
            </a:r>
            <a:r>
              <a:rPr lang="en-US" sz="2000" i="0" u="none" strike="noStrike">
                <a:solidFill>
                  <a:srgbClr val="FFC000"/>
                </a:solidFill>
                <a:effectLst/>
                <a:latin typeface="Arial" panose="020B0604020202020204" pitchFamily="34" charset="0"/>
              </a:rPr>
              <a:t>[the order of the letters and are in reverse order in the two words].</a:t>
            </a:r>
          </a:p>
        </p:txBody>
      </p:sp>
      <p:grpSp>
        <p:nvGrpSpPr>
          <p:cNvPr id="7" name="Group 6">
            <a:extLst>
              <a:ext uri="{FF2B5EF4-FFF2-40B4-BE49-F238E27FC236}">
                <a16:creationId xmlns:a16="http://schemas.microsoft.com/office/drawing/2014/main" id="{A7BEA730-BDEA-94D0-05A1-BB47FB0611EE}"/>
              </a:ext>
            </a:extLst>
          </p:cNvPr>
          <p:cNvGrpSpPr/>
          <p:nvPr/>
        </p:nvGrpSpPr>
        <p:grpSpPr>
          <a:xfrm>
            <a:off x="717720" y="2894620"/>
            <a:ext cx="4134960" cy="63000"/>
            <a:chOff x="717720" y="2894620"/>
            <a:chExt cx="4134960" cy="6300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C09A669-EF59-5568-FC82-413E2E120684}"/>
                    </a:ext>
                  </a:extLst>
                </p14:cNvPr>
                <p14:cNvContentPartPr/>
                <p14:nvPr/>
              </p14:nvContentPartPr>
              <p14:xfrm>
                <a:off x="717720" y="2911900"/>
                <a:ext cx="862200" cy="45720"/>
              </p14:xfrm>
            </p:contentPart>
          </mc:Choice>
          <mc:Fallback>
            <p:pic>
              <p:nvPicPr>
                <p:cNvPr id="3" name="Ink 2">
                  <a:extLst>
                    <a:ext uri="{FF2B5EF4-FFF2-40B4-BE49-F238E27FC236}">
                      <a16:creationId xmlns:a16="http://schemas.microsoft.com/office/drawing/2014/main" id="{AC09A669-EF59-5568-FC82-413E2E120684}"/>
                    </a:ext>
                  </a:extLst>
                </p:cNvPr>
                <p:cNvPicPr/>
                <p:nvPr/>
              </p:nvPicPr>
              <p:blipFill>
                <a:blip r:embed="rId5"/>
                <a:stretch>
                  <a:fillRect/>
                </a:stretch>
              </p:blipFill>
              <p:spPr>
                <a:xfrm>
                  <a:off x="700080" y="2893900"/>
                  <a:ext cx="897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8CB6C68-0210-A17A-3A48-6D9D95E7211C}"/>
                    </a:ext>
                  </a:extLst>
                </p14:cNvPr>
                <p14:cNvContentPartPr/>
                <p14:nvPr/>
              </p14:nvContentPartPr>
              <p14:xfrm>
                <a:off x="1907880" y="2894620"/>
                <a:ext cx="2944800" cy="61560"/>
              </p14:xfrm>
            </p:contentPart>
          </mc:Choice>
          <mc:Fallback>
            <p:pic>
              <p:nvPicPr>
                <p:cNvPr id="4" name="Ink 3">
                  <a:extLst>
                    <a:ext uri="{FF2B5EF4-FFF2-40B4-BE49-F238E27FC236}">
                      <a16:creationId xmlns:a16="http://schemas.microsoft.com/office/drawing/2014/main" id="{D8CB6C68-0210-A17A-3A48-6D9D95E7211C}"/>
                    </a:ext>
                  </a:extLst>
                </p:cNvPr>
                <p:cNvPicPr/>
                <p:nvPr/>
              </p:nvPicPr>
              <p:blipFill>
                <a:blip r:embed="rId7"/>
                <a:stretch>
                  <a:fillRect/>
                </a:stretch>
              </p:blipFill>
              <p:spPr>
                <a:xfrm>
                  <a:off x="1889880" y="2876980"/>
                  <a:ext cx="2980440" cy="9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7C90CF51-FF24-4F92-8C86-DD8BC344FBD2}"/>
                  </a:ext>
                </a:extLst>
              </p14:cNvPr>
              <p14:cNvContentPartPr/>
              <p14:nvPr/>
            </p14:nvContentPartPr>
            <p14:xfrm>
              <a:off x="4779960" y="3207100"/>
              <a:ext cx="2077200" cy="79920"/>
            </p14:xfrm>
          </p:contentPart>
        </mc:Choice>
        <mc:Fallback>
          <p:pic>
            <p:nvPicPr>
              <p:cNvPr id="9" name="Ink 8">
                <a:extLst>
                  <a:ext uri="{FF2B5EF4-FFF2-40B4-BE49-F238E27FC236}">
                    <a16:creationId xmlns:a16="http://schemas.microsoft.com/office/drawing/2014/main" id="{7C90CF51-FF24-4F92-8C86-DD8BC344FBD2}"/>
                  </a:ext>
                </a:extLst>
              </p:cNvPr>
              <p:cNvPicPr/>
              <p:nvPr/>
            </p:nvPicPr>
            <p:blipFill>
              <a:blip r:embed="rId9"/>
              <a:stretch>
                <a:fillRect/>
              </a:stretch>
            </p:blipFill>
            <p:spPr>
              <a:xfrm>
                <a:off x="4762320" y="3189100"/>
                <a:ext cx="2112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C062937D-BD5B-0E1F-2FC4-AC5F4E696F49}"/>
                  </a:ext>
                </a:extLst>
              </p14:cNvPr>
              <p14:cNvContentPartPr/>
              <p14:nvPr/>
            </p14:nvContentPartPr>
            <p14:xfrm>
              <a:off x="5609400" y="3544060"/>
              <a:ext cx="1965240" cy="57960"/>
            </p14:xfrm>
          </p:contentPart>
        </mc:Choice>
        <mc:Fallback>
          <p:pic>
            <p:nvPicPr>
              <p:cNvPr id="10" name="Ink 9">
                <a:extLst>
                  <a:ext uri="{FF2B5EF4-FFF2-40B4-BE49-F238E27FC236}">
                    <a16:creationId xmlns:a16="http://schemas.microsoft.com/office/drawing/2014/main" id="{C062937D-BD5B-0E1F-2FC4-AC5F4E696F49}"/>
                  </a:ext>
                </a:extLst>
              </p:cNvPr>
              <p:cNvPicPr/>
              <p:nvPr/>
            </p:nvPicPr>
            <p:blipFill>
              <a:blip r:embed="rId11"/>
              <a:stretch>
                <a:fillRect/>
              </a:stretch>
            </p:blipFill>
            <p:spPr>
              <a:xfrm>
                <a:off x="5591400" y="3526060"/>
                <a:ext cx="20008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9335C10-D46F-E2A7-220B-1F9364645320}"/>
                  </a:ext>
                </a:extLst>
              </p14:cNvPr>
              <p14:cNvContentPartPr/>
              <p14:nvPr/>
            </p14:nvContentPartPr>
            <p14:xfrm>
              <a:off x="7002240" y="3840700"/>
              <a:ext cx="1283040" cy="83160"/>
            </p14:xfrm>
          </p:contentPart>
        </mc:Choice>
        <mc:Fallback>
          <p:pic>
            <p:nvPicPr>
              <p:cNvPr id="11" name="Ink 10">
                <a:extLst>
                  <a:ext uri="{FF2B5EF4-FFF2-40B4-BE49-F238E27FC236}">
                    <a16:creationId xmlns:a16="http://schemas.microsoft.com/office/drawing/2014/main" id="{49335C10-D46F-E2A7-220B-1F9364645320}"/>
                  </a:ext>
                </a:extLst>
              </p:cNvPr>
              <p:cNvPicPr/>
              <p:nvPr/>
            </p:nvPicPr>
            <p:blipFill>
              <a:blip r:embed="rId13"/>
              <a:stretch>
                <a:fillRect/>
              </a:stretch>
            </p:blipFill>
            <p:spPr>
              <a:xfrm>
                <a:off x="6984240" y="3823060"/>
                <a:ext cx="1318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DBD30508-ECE9-D287-DFD3-2AA4411D0536}"/>
                  </a:ext>
                </a:extLst>
              </p14:cNvPr>
              <p14:cNvContentPartPr/>
              <p14:nvPr/>
            </p14:nvContentPartPr>
            <p14:xfrm>
              <a:off x="720600" y="4148140"/>
              <a:ext cx="1195560" cy="72000"/>
            </p14:xfrm>
          </p:contentPart>
        </mc:Choice>
        <mc:Fallback>
          <p:pic>
            <p:nvPicPr>
              <p:cNvPr id="12" name="Ink 11">
                <a:extLst>
                  <a:ext uri="{FF2B5EF4-FFF2-40B4-BE49-F238E27FC236}">
                    <a16:creationId xmlns:a16="http://schemas.microsoft.com/office/drawing/2014/main" id="{DBD30508-ECE9-D287-DFD3-2AA4411D0536}"/>
                  </a:ext>
                </a:extLst>
              </p:cNvPr>
              <p:cNvPicPr/>
              <p:nvPr/>
            </p:nvPicPr>
            <p:blipFill>
              <a:blip r:embed="rId15"/>
              <a:stretch>
                <a:fillRect/>
              </a:stretch>
            </p:blipFill>
            <p:spPr>
              <a:xfrm>
                <a:off x="702600" y="4130500"/>
                <a:ext cx="12312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51B1126-F920-25E2-89F2-53550F0C54DA}"/>
                  </a:ext>
                </a:extLst>
              </p14:cNvPr>
              <p14:cNvContentPartPr/>
              <p14:nvPr/>
            </p14:nvContentPartPr>
            <p14:xfrm>
              <a:off x="3369840" y="5024380"/>
              <a:ext cx="11160" cy="1080"/>
            </p14:xfrm>
          </p:contentPart>
        </mc:Choice>
        <mc:Fallback>
          <p:pic>
            <p:nvPicPr>
              <p:cNvPr id="13" name="Ink 12">
                <a:extLst>
                  <a:ext uri="{FF2B5EF4-FFF2-40B4-BE49-F238E27FC236}">
                    <a16:creationId xmlns:a16="http://schemas.microsoft.com/office/drawing/2014/main" id="{851B1126-F920-25E2-89F2-53550F0C54DA}"/>
                  </a:ext>
                </a:extLst>
              </p:cNvPr>
              <p:cNvPicPr/>
              <p:nvPr/>
            </p:nvPicPr>
            <p:blipFill>
              <a:blip r:embed="rId17"/>
              <a:stretch>
                <a:fillRect/>
              </a:stretch>
            </p:blipFill>
            <p:spPr>
              <a:xfrm>
                <a:off x="3352200" y="5006740"/>
                <a:ext cx="46800" cy="36720"/>
              </a:xfrm>
              <a:prstGeom prst="rect">
                <a:avLst/>
              </a:prstGeom>
            </p:spPr>
          </p:pic>
        </mc:Fallback>
      </mc:AlternateContent>
    </p:spTree>
    <p:extLst>
      <p:ext uri="{BB962C8B-B14F-4D97-AF65-F5344CB8AC3E}">
        <p14:creationId xmlns:p14="http://schemas.microsoft.com/office/powerpoint/2010/main" val="2381995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420EBA7-67D5-814C-2085-AE87A79CCB4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60A7325-5F58-2DE9-9C2C-0673E4B29A07}"/>
              </a:ext>
            </a:extLst>
          </p:cNvPr>
          <p:cNvSpPr/>
          <p:nvPr/>
        </p:nvSpPr>
        <p:spPr>
          <a:xfrm>
            <a:off x="0" y="-1"/>
            <a:ext cx="9715500" cy="6481823"/>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ECA491-6CC1-17AF-AC01-8966BB1A948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2CA80CA2-91B1-14DE-65DC-A84AEC01BF1C}"/>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6AF29CFA-0103-18A0-EF88-1F0A8ABD8C8F}"/>
              </a:ext>
            </a:extLst>
          </p:cNvPr>
          <p:cNvGraphicFramePr>
            <a:graphicFrameLocks noGrp="1"/>
          </p:cNvGraphicFramePr>
          <p:nvPr>
            <p:extLst>
              <p:ext uri="{D42A27DB-BD31-4B8C-83A1-F6EECF244321}">
                <p14:modId xmlns:p14="http://schemas.microsoft.com/office/powerpoint/2010/main" val="2743012027"/>
              </p:ext>
            </p:extLst>
          </p:nvPr>
        </p:nvGraphicFramePr>
        <p:xfrm>
          <a:off x="349251" y="197777"/>
          <a:ext cx="9025359" cy="2047240"/>
        </p:xfrm>
        <a:graphic>
          <a:graphicData uri="http://schemas.openxmlformats.org/drawingml/2006/table">
            <a:tbl>
              <a:tblPr/>
              <a:tblGrid>
                <a:gridCol w="3008453">
                  <a:extLst>
                    <a:ext uri="{9D8B030D-6E8A-4147-A177-3AD203B41FA5}">
                      <a16:colId xmlns:a16="http://schemas.microsoft.com/office/drawing/2014/main" val="2361190001"/>
                    </a:ext>
                  </a:extLst>
                </a:gridCol>
                <a:gridCol w="3008453">
                  <a:extLst>
                    <a:ext uri="{9D8B030D-6E8A-4147-A177-3AD203B41FA5}">
                      <a16:colId xmlns:a16="http://schemas.microsoft.com/office/drawing/2014/main" val="709086055"/>
                    </a:ext>
                  </a:extLst>
                </a:gridCol>
                <a:gridCol w="3008453">
                  <a:extLst>
                    <a:ext uri="{9D8B030D-6E8A-4147-A177-3AD203B41FA5}">
                      <a16:colId xmlns:a16="http://schemas.microsoft.com/office/drawing/2014/main" val="3718050679"/>
                    </a:ext>
                  </a:extLst>
                </a:gridCol>
              </a:tblGrid>
              <a:tr h="0">
                <a:tc>
                  <a:txBody>
                    <a:bodyPr/>
                    <a:lstStyle/>
                    <a:p>
                      <a:pPr algn="r" rtl="0" fontAlgn="t">
                        <a:spcBef>
                          <a:spcPts val="0"/>
                        </a:spcBef>
                        <a:spcAft>
                          <a:spcPts val="0"/>
                        </a:spcAft>
                      </a:pPr>
                      <a:r>
                        <a:rPr lang="he-IL" sz="1800" b="1" i="0" u="none" strike="noStrike">
                          <a:solidFill>
                            <a:srgbClr val="00B0F0"/>
                          </a:solidFill>
                          <a:effectLst/>
                          <a:latin typeface="Arial" panose="020B0604020202020204" pitchFamily="34" charset="0"/>
                          <a:cs typeface="+mj-cs"/>
                        </a:rPr>
                        <a:t>﻿ספר ישעיה פרק נד</a:t>
                      </a:r>
                      <a:endParaRPr lang="he-IL" sz="3200">
                        <a:solidFill>
                          <a:srgbClr val="00B0F0"/>
                        </a:solidFill>
                        <a:effectLst/>
                        <a:cs typeface="+mj-cs"/>
                      </a:endParaRPr>
                    </a:p>
                    <a:p>
                      <a:pPr algn="r" rtl="0" fontAlgn="t">
                        <a:spcBef>
                          <a:spcPts val="0"/>
                        </a:spcBef>
                        <a:spcAft>
                          <a:spcPts val="0"/>
                        </a:spcAft>
                      </a:pP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אַל-תִּירְאִי כִּי-לֹא תֵבוֹשִׁי וְאַל-תִּכָּלְמִי כִּי לֹא תַחְפִּירִי כִּי בֹשֶׁת עֲלוּמַיִךְ תִּשְׁכָּחִי וְחֶרְפַּת אַלְמְנוּתַיִךְ לֹא תִזְכְּרִי-עוֹד: </a:t>
                      </a:r>
                      <a:r>
                        <a:rPr lang="he-IL" sz="1800" b="0" i="0" u="none" strike="noStrike">
                          <a:solidFill>
                            <a:srgbClr val="00B0F0"/>
                          </a:solidFill>
                          <a:effectLst/>
                          <a:latin typeface="Arial" panose="020B0604020202020204" pitchFamily="34" charset="0"/>
                          <a:cs typeface="+mj-cs"/>
                        </a:rPr>
                        <a:t>ה</a:t>
                      </a:r>
                      <a:r>
                        <a:rPr lang="he-IL" sz="1800" b="0" i="0" u="none" strike="noStrike">
                          <a:solidFill>
                            <a:schemeClr val="bg1"/>
                          </a:solidFill>
                          <a:effectLst/>
                          <a:latin typeface="Arial" panose="020B0604020202020204" pitchFamily="34" charset="0"/>
                          <a:cs typeface="+mj-cs"/>
                        </a:rPr>
                        <a:t>   כִּי בֹעֲלַיִךְ עֹשַֹיִךְ יְהֹוָה צְבָאוֹת שְׁמוֹ וְגֹאֲלֵךְ קְדוֹשׁ יִשְֹרָאֵל אֱלֹהֵי כָל-הָאָרֶץ יִקָּרֵא: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1800" b="1" i="0" u="none" strike="noStrike">
                          <a:solidFill>
                            <a:srgbClr val="00B0F0"/>
                          </a:solidFill>
                          <a:effectLst/>
                          <a:latin typeface="Arial" panose="020B0604020202020204" pitchFamily="34" charset="0"/>
                          <a:cs typeface="+mj-cs"/>
                        </a:rPr>
                        <a:t>לוגוס</a:t>
                      </a:r>
                      <a:endParaRPr lang="he-IL" sz="3200">
                        <a:solidFill>
                          <a:srgbClr val="00B0F0"/>
                        </a:solidFill>
                        <a:effectLst/>
                        <a:cs typeface="+mj-cs"/>
                      </a:endParaRPr>
                    </a:p>
                    <a:p>
                      <a:pPr algn="r" rtl="1" fontAlgn="t">
                        <a:spcBef>
                          <a:spcPts val="0"/>
                        </a:spcBef>
                        <a:spcAft>
                          <a:spcPts val="0"/>
                        </a:spcAft>
                      </a:pP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לָא תִדחַלִין אְרֵי לָא תִבַהתִין וְלָא תִתכַנעִין אְרֵי לָא תִתכַלמַן אְרֵי בַהתַת עֹולֵימוּתִיך תִתנְשַן וְחִסוּדֵי אַרמְלוּתִיך לָא תִדכְרִין עֹוד׃ </a:t>
                      </a:r>
                      <a:r>
                        <a:rPr lang="he-IL" sz="1800" b="0" i="0" u="none" strike="noStrike">
                          <a:solidFill>
                            <a:srgbClr val="00B0F0"/>
                          </a:solidFill>
                          <a:effectLst/>
                          <a:latin typeface="Arial" panose="020B0604020202020204" pitchFamily="34" charset="0"/>
                          <a:cs typeface="+mj-cs"/>
                        </a:rPr>
                        <a:t>ה</a:t>
                      </a:r>
                      <a:r>
                        <a:rPr lang="he-IL" sz="1800" b="0" i="0" u="none" strike="noStrike">
                          <a:solidFill>
                            <a:schemeClr val="bg1"/>
                          </a:solidFill>
                          <a:effectLst/>
                          <a:latin typeface="Arial" panose="020B0604020202020204" pitchFamily="34" charset="0"/>
                          <a:cs typeface="+mj-cs"/>
                        </a:rPr>
                        <a:t>      אְרֵי מָרִיך דְעָבְדִיך יוי ‭”‬צְבָאֹות‭“‬ שְמֵיה וּפָרְקִיך קַדִישָא דְיִשׂרָאֵל אְלָה כָל אַרעָא יִתקְרֵי׃</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1800" b="1" i="0" u="none" strike="noStrike">
                          <a:solidFill>
                            <a:srgbClr val="00B0F0"/>
                          </a:solidFill>
                          <a:effectLst/>
                          <a:latin typeface="Arial" panose="020B0604020202020204" pitchFamily="34" charset="0"/>
                          <a:cs typeface="+mj-cs"/>
                        </a:rPr>
                        <a:t>ספריה</a:t>
                      </a:r>
                      <a:endParaRPr lang="he-IL" sz="3200">
                        <a:solidFill>
                          <a:srgbClr val="00B0F0"/>
                        </a:solidFill>
                        <a:effectLst/>
                        <a:cs typeface="+mj-cs"/>
                      </a:endParaRPr>
                    </a:p>
                    <a:p>
                      <a:pPr algn="r" rtl="1" fontAlgn="t">
                        <a:spcBef>
                          <a:spcPts val="0"/>
                        </a:spcBef>
                        <a:spcAft>
                          <a:spcPts val="0"/>
                        </a:spcAft>
                      </a:pP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לָא תִדְחֲלִין אֲרֵי לָא תִבְהֲתִין וְלָא תִתְכַּנְעִין אֲרֵי לָא תִתְכַּלְמִין אֲרֵי בַהֲתַת עוּלֵמוּתִיךְ תִּתְנְשִׁין וְחִיסוּדֵי אַרְמְלוּתִיךְ לָא תִדְכְּרִין עוֹד: </a:t>
                      </a:r>
                      <a:r>
                        <a:rPr lang="he-IL" sz="1800" b="0" i="0" u="none" strike="noStrike">
                          <a:solidFill>
                            <a:srgbClr val="00B0F0"/>
                          </a:solidFill>
                          <a:effectLst/>
                          <a:latin typeface="Arial" panose="020B0604020202020204" pitchFamily="34" charset="0"/>
                          <a:cs typeface="+mj-cs"/>
                        </a:rPr>
                        <a:t>ה</a:t>
                      </a:r>
                      <a:r>
                        <a:rPr lang="he-IL" sz="1800" b="0" i="0" u="none" strike="noStrike">
                          <a:solidFill>
                            <a:schemeClr val="bg1"/>
                          </a:solidFill>
                          <a:effectLst/>
                          <a:latin typeface="Arial" panose="020B0604020202020204" pitchFamily="34" charset="0"/>
                          <a:cs typeface="+mj-cs"/>
                        </a:rPr>
                        <a:t>  אֲרֵי מָרִיךְ דְעַבְדִיךְ יְיָ צְבָאוֹת שְׁמֵהּ וּפָרְקִיךְ קַדִישָׁא דְיִשְׂרָאֵל אֱלָהּ כָּל אַרְעָא יִתְקְרֵי:</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3605802"/>
                  </a:ext>
                </a:extLst>
              </a:tr>
            </a:tbl>
          </a:graphicData>
        </a:graphic>
      </p:graphicFrame>
      <p:sp>
        <p:nvSpPr>
          <p:cNvPr id="10" name="TextBox 9">
            <a:extLst>
              <a:ext uri="{FF2B5EF4-FFF2-40B4-BE49-F238E27FC236}">
                <a16:creationId xmlns:a16="http://schemas.microsoft.com/office/drawing/2014/main" id="{1E10B369-3227-D2D3-CE94-8AB77155B1B9}"/>
              </a:ext>
            </a:extLst>
          </p:cNvPr>
          <p:cNvSpPr txBox="1"/>
          <p:nvPr/>
        </p:nvSpPr>
        <p:spPr>
          <a:xfrm>
            <a:off x="345070" y="2111395"/>
            <a:ext cx="9025359" cy="3908762"/>
          </a:xfrm>
          <a:prstGeom prst="rect">
            <a:avLst/>
          </a:prstGeom>
          <a:noFill/>
        </p:spPr>
        <p:txBody>
          <a:bodyPr wrap="square">
            <a:spAutoFit/>
          </a:bodyPr>
          <a:lstStyle/>
          <a:p>
            <a:pPr marL="342900" indent="-342900" rtl="0" fontAlgn="base">
              <a:spcBef>
                <a:spcPts val="1200"/>
              </a:spcBef>
              <a:spcAft>
                <a:spcPts val="0"/>
              </a:spcAft>
              <a:buFont typeface="+mj-lt"/>
              <a:buAutoNum type="arabicPeriod"/>
            </a:pPr>
            <a:r>
              <a:rPr lang="en-US" sz="1400" b="1" i="0" u="none" strike="noStrike">
                <a:solidFill>
                  <a:srgbClr val="FFC000"/>
                </a:solidFill>
                <a:effectLst/>
                <a:latin typeface="Arial" panose="020B0604020202020204" pitchFamily="34" charset="0"/>
              </a:rPr>
              <a:t>Fear and Shame</a:t>
            </a:r>
            <a:r>
              <a:rPr lang="en-US" sz="1400" b="0" i="0" u="none" strike="noStrike">
                <a:solidFill>
                  <a:srgbClr val="FFC000"/>
                </a:solidFill>
                <a:effectLst/>
                <a:latin typeface="Arial" panose="020B0604020202020204" pitchFamily="34" charset="0"/>
              </a:rPr>
              <a:t>:</a:t>
            </a:r>
          </a:p>
          <a:p>
            <a:pPr marL="742950" lvl="1" indent="-285750" rtl="0" fontAlgn="base">
              <a:spcBef>
                <a:spcPts val="0"/>
              </a:spcBef>
              <a:spcAft>
                <a:spcPts val="0"/>
              </a:spcAft>
              <a:buFont typeface="Arial" panose="020B0604020202020204" pitchFamily="34" charset="0"/>
              <a:buChar char="•"/>
            </a:pPr>
            <a:r>
              <a:rPr lang="en-US" sz="1400" b="1" i="0" u="none" strike="noStrike">
                <a:solidFill>
                  <a:srgbClr val="92D050"/>
                </a:solidFill>
                <a:effectLst/>
                <a:latin typeface="Arial" panose="020B0604020202020204" pitchFamily="34" charset="0"/>
              </a:rPr>
              <a:t>Aramaic</a:t>
            </a:r>
            <a:r>
              <a:rPr lang="en-US" sz="1400" b="0" i="0" u="none" strike="noStrike">
                <a:solidFill>
                  <a:srgbClr val="FFC000"/>
                </a:solidFill>
                <a:effectLst/>
                <a:latin typeface="Arial" panose="020B0604020202020204" pitchFamily="34" charset="0"/>
              </a:rPr>
              <a:t>: </a:t>
            </a:r>
            <a:r>
              <a:rPr lang="en-US" sz="1400" b="0" i="0" u="none" strike="noStrike">
                <a:solidFill>
                  <a:srgbClr val="FFFF00"/>
                </a:solidFill>
                <a:effectLst/>
                <a:latin typeface="Arial" panose="020B0604020202020204" pitchFamily="34" charset="0"/>
              </a:rPr>
              <a:t>לָא תִדְחֲלִין אֲרֵי לָא תִבְהֲתִין וְלָא תִתְכַּנְעִין אֲרֵי לָא תִתְכַּלְמִין </a:t>
            </a:r>
            <a:r>
              <a:rPr lang="en-US" sz="1400" b="0" i="0" u="none" strike="noStrike">
                <a:solidFill>
                  <a:srgbClr val="FFC000"/>
                </a:solidFill>
                <a:effectLst/>
                <a:latin typeface="Arial" panose="020B0604020202020204" pitchFamily="34" charset="0"/>
              </a:rPr>
              <a:t>- “ Do not fear, for you will not be ashamed; do not be confounded, for you will not be humiliated.”</a:t>
            </a:r>
          </a:p>
          <a:p>
            <a:pPr marL="742950" lvl="1" indent="-285750" rtl="0" fontAlgn="base">
              <a:spcBef>
                <a:spcPts val="0"/>
              </a:spcBef>
              <a:buFont typeface="Arial" panose="020B0604020202020204" pitchFamily="34" charset="0"/>
              <a:buChar char="•"/>
            </a:pPr>
            <a:r>
              <a:rPr lang="en-US" sz="1400" b="1" i="0" u="none" strike="noStrike">
                <a:solidFill>
                  <a:srgbClr val="92D050"/>
                </a:solidFill>
                <a:effectLst/>
                <a:latin typeface="Arial" panose="020B0604020202020204" pitchFamily="34" charset="0"/>
              </a:rPr>
              <a:t>Hebrew Bible</a:t>
            </a:r>
            <a:r>
              <a:rPr lang="en-US" sz="1400" b="0" i="0" u="none" strike="noStrike">
                <a:solidFill>
                  <a:srgbClr val="FFC000"/>
                </a:solidFill>
                <a:effectLst/>
                <a:latin typeface="Arial" panose="020B0604020202020204" pitchFamily="34" charset="0"/>
              </a:rPr>
              <a:t>: </a:t>
            </a:r>
            <a:r>
              <a:rPr lang="en-US" sz="1400" b="0" i="0" u="none" strike="noStrike">
                <a:solidFill>
                  <a:srgbClr val="FFFF00"/>
                </a:solidFill>
                <a:effectLst/>
                <a:latin typeface="Arial" panose="020B0604020202020204" pitchFamily="34" charset="0"/>
              </a:rPr>
              <a:t>אַל־תִּֽירְאִי כִּי־לֹ֣א תֵבֹ֔ושִׁי וְאַל־תִּכָּלְמִ֖י כִּ֣י לֹ֣א תַחְפִּ֑ירִי </a:t>
            </a:r>
            <a:r>
              <a:rPr lang="en-US" sz="1400" b="0" i="0" u="none" strike="noStrike">
                <a:solidFill>
                  <a:srgbClr val="FFC000"/>
                </a:solidFill>
                <a:effectLst/>
                <a:latin typeface="Arial" panose="020B0604020202020204" pitchFamily="34" charset="0"/>
              </a:rPr>
              <a:t>- “Do not fear, for you will not be ashamed; do not be humiliated, for you will not be disgraced.”</a:t>
            </a:r>
          </a:p>
          <a:p>
            <a:pPr marL="342900" indent="-342900" rtl="0" fontAlgn="base">
              <a:spcBef>
                <a:spcPts val="600"/>
              </a:spcBef>
              <a:spcAft>
                <a:spcPts val="0"/>
              </a:spcAft>
              <a:buFont typeface="+mj-lt"/>
              <a:buAutoNum type="arabicPeriod"/>
            </a:pPr>
            <a:r>
              <a:rPr lang="en-US" sz="1400" b="1" i="0" u="none" strike="noStrike">
                <a:solidFill>
                  <a:srgbClr val="FFC000"/>
                </a:solidFill>
                <a:effectLst/>
                <a:latin typeface="Arial" panose="020B0604020202020204" pitchFamily="34" charset="0"/>
              </a:rPr>
              <a:t>Forgetting Past Shame</a:t>
            </a:r>
            <a:r>
              <a:rPr lang="en-US" sz="1400" b="0" i="0" u="none" strike="noStrike">
                <a:solidFill>
                  <a:srgbClr val="FFC000"/>
                </a:solidFill>
                <a:effectLst/>
                <a:latin typeface="Arial" panose="020B0604020202020204" pitchFamily="34" charset="0"/>
              </a:rPr>
              <a:t>:</a:t>
            </a:r>
          </a:p>
          <a:p>
            <a:pPr marL="742950" lvl="1" indent="-285750" rtl="0" fontAlgn="base">
              <a:spcBef>
                <a:spcPts val="0"/>
              </a:spcBef>
              <a:spcAft>
                <a:spcPts val="0"/>
              </a:spcAft>
              <a:buFont typeface="Arial" panose="020B0604020202020204" pitchFamily="34" charset="0"/>
              <a:buChar char="•"/>
            </a:pPr>
            <a:r>
              <a:rPr lang="en-US" sz="1400" b="1" i="0" u="none" strike="noStrike">
                <a:solidFill>
                  <a:srgbClr val="92D050"/>
                </a:solidFill>
                <a:effectLst/>
                <a:latin typeface="Arial" panose="020B0604020202020204" pitchFamily="34" charset="0"/>
              </a:rPr>
              <a:t>Aramaic</a:t>
            </a:r>
            <a:r>
              <a:rPr lang="en-US" sz="1400" b="0" i="0" u="none" strike="noStrike">
                <a:solidFill>
                  <a:srgbClr val="FFC000"/>
                </a:solidFill>
                <a:effectLst/>
                <a:latin typeface="Arial" panose="020B0604020202020204" pitchFamily="34" charset="0"/>
              </a:rPr>
              <a:t>: </a:t>
            </a:r>
            <a:r>
              <a:rPr lang="en-US" sz="1400" b="0" i="0" u="none" strike="noStrike">
                <a:solidFill>
                  <a:srgbClr val="FFFF00"/>
                </a:solidFill>
                <a:effectLst/>
                <a:latin typeface="Arial" panose="020B0604020202020204" pitchFamily="34" charset="0"/>
              </a:rPr>
              <a:t>בַהֲתַת עוּלֵמוּתִיךְ תִּתְנְשִׁין וְחִיסוּדֵי אַרְמְלוּתִיךְ לָא תִדְכְּרִין עוֹד </a:t>
            </a:r>
            <a:r>
              <a:rPr lang="en-US" sz="1400" b="0" i="0" u="none" strike="noStrike">
                <a:solidFill>
                  <a:srgbClr val="FFC000"/>
                </a:solidFill>
                <a:effectLst/>
                <a:latin typeface="Arial" panose="020B0604020202020204" pitchFamily="34" charset="0"/>
              </a:rPr>
              <a:t>- “You will forget the shame of your youth and will not remember the reproach of your widowhood anymore.”</a:t>
            </a:r>
          </a:p>
          <a:p>
            <a:pPr marL="742950" lvl="1" indent="-285750" rtl="0" fontAlgn="base">
              <a:spcBef>
                <a:spcPts val="0"/>
              </a:spcBef>
              <a:buFont typeface="Arial" panose="020B0604020202020204" pitchFamily="34" charset="0"/>
              <a:buChar char="•"/>
            </a:pPr>
            <a:r>
              <a:rPr lang="en-US" sz="1400" b="1" i="0" u="none" strike="noStrike">
                <a:solidFill>
                  <a:srgbClr val="92D050"/>
                </a:solidFill>
                <a:effectLst/>
                <a:latin typeface="Arial" panose="020B0604020202020204" pitchFamily="34" charset="0"/>
              </a:rPr>
              <a:t>Hebrew Bible</a:t>
            </a:r>
            <a:r>
              <a:rPr lang="en-US" sz="1400" b="0" i="0" u="none" strike="noStrike">
                <a:solidFill>
                  <a:srgbClr val="FFC000"/>
                </a:solidFill>
                <a:effectLst/>
                <a:latin typeface="Arial" panose="020B0604020202020204" pitchFamily="34" charset="0"/>
              </a:rPr>
              <a:t>: </a:t>
            </a:r>
            <a:r>
              <a:rPr lang="en-US" sz="1400" b="0" i="0" u="none" strike="noStrike">
                <a:solidFill>
                  <a:srgbClr val="FFFF00"/>
                </a:solidFill>
                <a:effectLst/>
                <a:latin typeface="Arial" panose="020B0604020202020204" pitchFamily="34" charset="0"/>
              </a:rPr>
              <a:t>כִּ֣י בֹ֤שֶׁת עֲלוּמַ֙יִךְ֙ תִּשְׁכָּ֔חִי וְחֶרְפַּ֥ת אַלְמְנוּתַ֖יִךְ לֹ֥א תִזְכְּרִי־עֽוֹד </a:t>
            </a:r>
            <a:r>
              <a:rPr lang="en-US" sz="1400" b="0" i="0" u="none" strike="noStrike">
                <a:solidFill>
                  <a:srgbClr val="FFC000"/>
                </a:solidFill>
                <a:effectLst/>
                <a:latin typeface="Arial" panose="020B0604020202020204" pitchFamily="34" charset="0"/>
              </a:rPr>
              <a:t>- “For you will forget the shame of your youth and will not remember the reproach of your widowhood anymore.”</a:t>
            </a:r>
          </a:p>
          <a:p>
            <a:pPr marL="342900" indent="-342900" rtl="0" fontAlgn="base">
              <a:spcBef>
                <a:spcPts val="600"/>
              </a:spcBef>
              <a:spcAft>
                <a:spcPts val="0"/>
              </a:spcAft>
              <a:buFont typeface="+mj-lt"/>
              <a:buAutoNum type="arabicPeriod"/>
            </a:pPr>
            <a:r>
              <a:rPr lang="en-US" sz="1400" b="1" i="0" u="none" strike="noStrike">
                <a:solidFill>
                  <a:srgbClr val="FFC000"/>
                </a:solidFill>
                <a:effectLst/>
                <a:latin typeface="Arial" panose="020B0604020202020204" pitchFamily="34" charset="0"/>
              </a:rPr>
              <a:t>God as Redeemer and Husband</a:t>
            </a:r>
            <a:r>
              <a:rPr lang="en-US" sz="1400" b="0" i="0" u="none" strike="noStrike">
                <a:solidFill>
                  <a:srgbClr val="FFC000"/>
                </a:solidFill>
                <a:effectLst/>
                <a:latin typeface="Arial" panose="020B0604020202020204" pitchFamily="34" charset="0"/>
              </a:rPr>
              <a:t>:</a:t>
            </a:r>
          </a:p>
          <a:p>
            <a:pPr marL="742950" lvl="1" indent="-285750" rtl="0" fontAlgn="base">
              <a:spcBef>
                <a:spcPts val="0"/>
              </a:spcBef>
              <a:buFont typeface="Arial" panose="020B0604020202020204" pitchFamily="34" charset="0"/>
              <a:buChar char="•"/>
            </a:pPr>
            <a:r>
              <a:rPr lang="en-US" sz="1400" b="1" i="0" u="none" strike="noStrike">
                <a:solidFill>
                  <a:srgbClr val="92D050"/>
                </a:solidFill>
                <a:effectLst/>
                <a:latin typeface="Arial" panose="020B0604020202020204" pitchFamily="34" charset="0"/>
              </a:rPr>
              <a:t>Aramaic</a:t>
            </a:r>
            <a:r>
              <a:rPr lang="en-US" sz="1400" b="0" i="0" u="none" strike="noStrike">
                <a:solidFill>
                  <a:srgbClr val="FFC000"/>
                </a:solidFill>
                <a:effectLst/>
                <a:latin typeface="Arial" panose="020B0604020202020204" pitchFamily="34" charset="0"/>
              </a:rPr>
              <a:t>: </a:t>
            </a:r>
            <a:r>
              <a:rPr lang="en-US" sz="1400" b="0" i="0" u="none" strike="noStrike">
                <a:solidFill>
                  <a:srgbClr val="FFFF00"/>
                </a:solidFill>
                <a:effectLst/>
                <a:latin typeface="Arial" panose="020B0604020202020204" pitchFamily="34" charset="0"/>
              </a:rPr>
              <a:t>אֲרֵי מָרִיךְ דְעַבְדִיךְ יְיָ צְבָאוֹת שְׁמֵהּ וּפָרְקִיךְ קַדִישָׁא דְיִשְׂרָאֵל אֱלָהּ כָּל אַרְעָא יִתְקְרֵי </a:t>
            </a:r>
            <a:r>
              <a:rPr lang="en-US" sz="1400" b="0" i="0" u="none" strike="noStrike">
                <a:solidFill>
                  <a:srgbClr val="FFC000"/>
                </a:solidFill>
                <a:effectLst/>
                <a:latin typeface="Arial" panose="020B0604020202020204" pitchFamily="34" charset="0"/>
              </a:rPr>
              <a:t>- “For your Maker is your husband, the Lord of hosts is His name, and your Redeemer, the Holy One of Israel, is called the God of all the earth.”</a:t>
            </a:r>
          </a:p>
          <a:p>
            <a:pPr marL="742950" lvl="1" indent="-285750" rtl="0" fontAlgn="base">
              <a:spcBef>
                <a:spcPts val="0"/>
              </a:spcBef>
              <a:spcAft>
                <a:spcPts val="1200"/>
              </a:spcAft>
              <a:buFont typeface="Arial" panose="020B0604020202020204" pitchFamily="34" charset="0"/>
              <a:buChar char="•"/>
            </a:pPr>
            <a:r>
              <a:rPr lang="en-US" sz="1400" b="1" i="0" u="none" strike="noStrike">
                <a:solidFill>
                  <a:srgbClr val="92D050"/>
                </a:solidFill>
                <a:effectLst/>
                <a:latin typeface="Arial" panose="020B0604020202020204" pitchFamily="34" charset="0"/>
              </a:rPr>
              <a:t>Hebrew Bible</a:t>
            </a:r>
            <a:r>
              <a:rPr lang="en-US" sz="1400" b="0" i="0" u="none" strike="noStrike">
                <a:solidFill>
                  <a:srgbClr val="FFC000"/>
                </a:solidFill>
                <a:effectLst/>
                <a:latin typeface="Arial" panose="020B0604020202020204" pitchFamily="34" charset="0"/>
              </a:rPr>
              <a:t>: </a:t>
            </a:r>
            <a:r>
              <a:rPr lang="en-US" sz="1400" b="0" i="0" u="none" strike="noStrike">
                <a:solidFill>
                  <a:srgbClr val="FFFF00"/>
                </a:solidFill>
                <a:effectLst/>
                <a:latin typeface="Arial" panose="020B0604020202020204" pitchFamily="34" charset="0"/>
              </a:rPr>
              <a:t>כִּ֤י בֹעֲלַ֙יִךְ֙ עֹשַׂ֔יִךְ יְהוָ֥ה צְבָא֖וֹת שְׁמ֑וֹ וְגֹאֲלֵךְ֙ קְד֣וֹשׁ יִשְׂרָאֵ֔ל אֱלֹהֵ֥י כָל־הָאָ֖רֶץ יִקָּרֵֽא </a:t>
            </a:r>
            <a:r>
              <a:rPr lang="en-US" sz="1400" b="0" i="0" u="none" strike="noStrike">
                <a:solidFill>
                  <a:srgbClr val="FFC000"/>
                </a:solidFill>
                <a:effectLst/>
                <a:latin typeface="Arial" panose="020B0604020202020204" pitchFamily="34" charset="0"/>
              </a:rPr>
              <a:t>- “For your Maker is your husband, the Lord of hosts is His name, and your Redeemer, the Holy One of Israel, is called the God of all the earth.”</a:t>
            </a:r>
            <a:endParaRPr lang="en-US" sz="1400">
              <a:solidFill>
                <a:srgbClr val="FFC000"/>
              </a:solidFill>
            </a:endParaRPr>
          </a:p>
        </p:txBody>
      </p:sp>
      <p:grpSp>
        <p:nvGrpSpPr>
          <p:cNvPr id="9" name="Group 8">
            <a:extLst>
              <a:ext uri="{FF2B5EF4-FFF2-40B4-BE49-F238E27FC236}">
                <a16:creationId xmlns:a16="http://schemas.microsoft.com/office/drawing/2014/main" id="{F195F41A-F631-940C-8055-369750BECD1E}"/>
              </a:ext>
            </a:extLst>
          </p:cNvPr>
          <p:cNvGrpSpPr/>
          <p:nvPr/>
        </p:nvGrpSpPr>
        <p:grpSpPr>
          <a:xfrm>
            <a:off x="9153600" y="2285860"/>
            <a:ext cx="299880" cy="1716840"/>
            <a:chOff x="9153600" y="2285860"/>
            <a:chExt cx="299880" cy="171684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1C887A3-D567-66A9-60CF-D3E2C9010DA1}"/>
                    </a:ext>
                  </a:extLst>
                </p14:cNvPr>
                <p14:cNvContentPartPr/>
                <p14:nvPr/>
              </p14:nvContentPartPr>
              <p14:xfrm>
                <a:off x="9153600" y="2285860"/>
                <a:ext cx="299880" cy="818640"/>
              </p14:xfrm>
            </p:contentPart>
          </mc:Choice>
          <mc:Fallback>
            <p:pic>
              <p:nvPicPr>
                <p:cNvPr id="3" name="Ink 2">
                  <a:extLst>
                    <a:ext uri="{FF2B5EF4-FFF2-40B4-BE49-F238E27FC236}">
                      <a16:creationId xmlns:a16="http://schemas.microsoft.com/office/drawing/2014/main" id="{71C887A3-D567-66A9-60CF-D3E2C9010DA1}"/>
                    </a:ext>
                  </a:extLst>
                </p:cNvPr>
                <p:cNvPicPr/>
                <p:nvPr/>
              </p:nvPicPr>
              <p:blipFill>
                <a:blip r:embed="rId5"/>
                <a:stretch>
                  <a:fillRect/>
                </a:stretch>
              </p:blipFill>
              <p:spPr>
                <a:xfrm>
                  <a:off x="9135960" y="2267860"/>
                  <a:ext cx="335520" cy="854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8283A62-F7FB-DE10-746C-18B85EC09976}"/>
                    </a:ext>
                  </a:extLst>
                </p14:cNvPr>
                <p14:cNvContentPartPr/>
                <p14:nvPr/>
              </p14:nvContentPartPr>
              <p14:xfrm>
                <a:off x="9182400" y="3385660"/>
                <a:ext cx="209160" cy="617040"/>
              </p14:xfrm>
            </p:contentPart>
          </mc:Choice>
          <mc:Fallback>
            <p:pic>
              <p:nvPicPr>
                <p:cNvPr id="5" name="Ink 4">
                  <a:extLst>
                    <a:ext uri="{FF2B5EF4-FFF2-40B4-BE49-F238E27FC236}">
                      <a16:creationId xmlns:a16="http://schemas.microsoft.com/office/drawing/2014/main" id="{58283A62-F7FB-DE10-746C-18B85EC09976}"/>
                    </a:ext>
                  </a:extLst>
                </p:cNvPr>
                <p:cNvPicPr/>
                <p:nvPr/>
              </p:nvPicPr>
              <p:blipFill>
                <a:blip r:embed="rId7"/>
                <a:stretch>
                  <a:fillRect/>
                </a:stretch>
              </p:blipFill>
              <p:spPr>
                <a:xfrm>
                  <a:off x="9164400" y="3367660"/>
                  <a:ext cx="244800" cy="65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B14610BA-51E3-E3AF-ACC7-0EBD9763EA66}"/>
                  </a:ext>
                </a:extLst>
              </p14:cNvPr>
              <p14:cNvContentPartPr/>
              <p14:nvPr/>
            </p14:nvContentPartPr>
            <p14:xfrm>
              <a:off x="9142440" y="4477540"/>
              <a:ext cx="272160" cy="940680"/>
            </p14:xfrm>
          </p:contentPart>
        </mc:Choice>
        <mc:Fallback>
          <p:pic>
            <p:nvPicPr>
              <p:cNvPr id="7" name="Ink 6">
                <a:extLst>
                  <a:ext uri="{FF2B5EF4-FFF2-40B4-BE49-F238E27FC236}">
                    <a16:creationId xmlns:a16="http://schemas.microsoft.com/office/drawing/2014/main" id="{B14610BA-51E3-E3AF-ACC7-0EBD9763EA66}"/>
                  </a:ext>
                </a:extLst>
              </p:cNvPr>
              <p:cNvPicPr/>
              <p:nvPr/>
            </p:nvPicPr>
            <p:blipFill>
              <a:blip r:embed="rId9"/>
              <a:stretch>
                <a:fillRect/>
              </a:stretch>
            </p:blipFill>
            <p:spPr>
              <a:xfrm>
                <a:off x="9124440" y="4459900"/>
                <a:ext cx="307800" cy="976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363D112F-1222-171A-A7AB-CB83DA50152C}"/>
                  </a:ext>
                </a:extLst>
              </p14:cNvPr>
              <p14:cNvContentPartPr/>
              <p14:nvPr/>
            </p14:nvContentPartPr>
            <p14:xfrm>
              <a:off x="8705040" y="3876700"/>
              <a:ext cx="13680" cy="13680"/>
            </p14:xfrm>
          </p:contentPart>
        </mc:Choice>
        <mc:Fallback>
          <p:pic>
            <p:nvPicPr>
              <p:cNvPr id="11" name="Ink 10">
                <a:extLst>
                  <a:ext uri="{FF2B5EF4-FFF2-40B4-BE49-F238E27FC236}">
                    <a16:creationId xmlns:a16="http://schemas.microsoft.com/office/drawing/2014/main" id="{363D112F-1222-171A-A7AB-CB83DA50152C}"/>
                  </a:ext>
                </a:extLst>
              </p:cNvPr>
              <p:cNvPicPr/>
              <p:nvPr/>
            </p:nvPicPr>
            <p:blipFill>
              <a:blip r:embed="rId11"/>
              <a:stretch>
                <a:fillRect/>
              </a:stretch>
            </p:blipFill>
            <p:spPr>
              <a:xfrm>
                <a:off x="8687040" y="3858700"/>
                <a:ext cx="49320" cy="49320"/>
              </a:xfrm>
              <a:prstGeom prst="rect">
                <a:avLst/>
              </a:prstGeom>
            </p:spPr>
          </p:pic>
        </mc:Fallback>
      </mc:AlternateContent>
    </p:spTree>
    <p:extLst>
      <p:ext uri="{BB962C8B-B14F-4D97-AF65-F5344CB8AC3E}">
        <p14:creationId xmlns:p14="http://schemas.microsoft.com/office/powerpoint/2010/main" val="3888433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C4BC3BB-FCFF-76A0-777D-7DC5BB5E14B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E0811DC-AE44-336F-A5A0-8686D2E0F906}"/>
              </a:ext>
            </a:extLst>
          </p:cNvPr>
          <p:cNvSpPr/>
          <p:nvPr/>
        </p:nvSpPr>
        <p:spPr>
          <a:xfrm>
            <a:off x="0" y="0"/>
            <a:ext cx="9715500"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B5163C9-1878-0610-79A9-223284D439D0}"/>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CBA24024-1D33-AF47-277C-673A62F3714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FE21314-E103-0426-4037-1D1A6554432A}"/>
              </a:ext>
            </a:extLst>
          </p:cNvPr>
          <p:cNvSpPr txBox="1"/>
          <p:nvPr/>
        </p:nvSpPr>
        <p:spPr>
          <a:xfrm>
            <a:off x="461822" y="392578"/>
            <a:ext cx="8791856" cy="5386090"/>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Shemot Rabbah 15:31</a:t>
            </a:r>
          </a:p>
          <a:p>
            <a:pPr algn="r" rtl="0">
              <a:spcBef>
                <a:spcPts val="0"/>
              </a:spcBef>
              <a:spcAft>
                <a:spcPts val="0"/>
              </a:spcAft>
            </a:pPr>
            <a:r>
              <a:rPr lang="he-IL" sz="2000" i="0" u="none" strike="noStrike">
                <a:solidFill>
                  <a:srgbClr val="FFFF00"/>
                </a:solidFill>
                <a:effectLst/>
                <a:latin typeface="Arial" panose="020B0604020202020204" pitchFamily="34" charset="0"/>
                <a:cs typeface="+mj-cs"/>
              </a:rPr>
              <a:t>דָּבָר אַחֵר, הַחֹדֶשׁ הַזֶּה לָכֶם, מָשָׁל לְמֶלֶךְ שֶׁקִּדֵּשׁ אִשָּׁה וְכָתַב לָהּ מַתָּנוֹת מוּעָטוֹת, כֵּיוָן שֶׁבָּא לְלָקְחָהּ, כָּתַב לָהּ מַתָּנוֹת רַבּוֹת כְּבַעַל. כָּךְ הָעוֹלָם הַזֶּה אֵרוּסִין הָיוּ, שֶׁנֶּאֱמַר (הושע ב, כא): וְאֵרַשְׁתִּיךְ לִי לְעוֹלָם, וְלֹא מָסַר לָהֶם אֶלָּא הַלְּבָנָה בִּלְבָד, שֶׁנֶּאֱמַר: הַחֹדֶשׁ הַזֶּה לָכֶם, אֲבָל לִימוֹת הַמָּשִׁיחַ יִהְיוּ נִשֹּׂוּאִין, שֶׁנֶּאֱמַר (ישעיה נד, ה): כִּי בֹעֲלַיִךְ עֹשַׂיִךְ, בְּאוֹתָהּ שָׁעָה מוֹסֵר לָהֶן אֶת הַכֹּל, שֶׁנֶּאֱמַר (דניאל יב, ג): וְהַמַּשְׂכִּילִים יַזְהִרוּ כְּזֹהַר הָרָקִיעַ וּמַצְדִּיקֵי הָרַבִּים כַּכּוֹכָבִים לְעוֹלָם וָעֶד.</a:t>
            </a:r>
          </a:p>
          <a:p>
            <a:pPr rtl="0">
              <a:spcBef>
                <a:spcPts val="0"/>
              </a:spcBef>
              <a:spcAft>
                <a:spcPts val="0"/>
              </a:spcAft>
            </a:pPr>
            <a:r>
              <a:rPr lang="en-US" sz="2000" i="0" u="none" strike="noStrike">
                <a:solidFill>
                  <a:srgbClr val="FFC000"/>
                </a:solidFill>
                <a:effectLst/>
                <a:latin typeface="Arial" panose="020B0604020202020204" pitchFamily="34" charset="0"/>
              </a:rPr>
              <a:t>Another interpretation: </a:t>
            </a:r>
            <a:r>
              <a:rPr lang="en-US" sz="2000" i="0" u="none" strike="noStrike">
                <a:solidFill>
                  <a:srgbClr val="00B0F0"/>
                </a:solidFill>
                <a:effectLst/>
                <a:latin typeface="Arial" panose="020B0604020202020204" pitchFamily="34" charset="0"/>
              </a:rPr>
              <a:t>“This month shall be for you”</a:t>
            </a:r>
            <a:r>
              <a:rPr lang="en-US" sz="2000" i="0" u="none" strike="noStrike">
                <a:solidFill>
                  <a:srgbClr val="FFC000"/>
                </a:solidFill>
                <a:effectLst/>
                <a:latin typeface="Arial" panose="020B0604020202020204" pitchFamily="34" charset="0"/>
              </a:rPr>
              <a:t> – this is analogous to a king who betrothed a woman and wrote her [a marriage contract endowing her] minimally. When [the time] came to marry her, he wrote her [a contract endowing her with] numerous gifts, as a husband. So, this world is betrothal, as it is stated: </a:t>
            </a:r>
            <a:r>
              <a:rPr lang="en-US" sz="2000" i="0" u="none" strike="noStrike">
                <a:solidFill>
                  <a:srgbClr val="00B0F0"/>
                </a:solidFill>
                <a:effectLst/>
                <a:latin typeface="Arial" panose="020B0604020202020204" pitchFamily="34" charset="0"/>
              </a:rPr>
              <a:t>“I will betroth you to Me forever” </a:t>
            </a:r>
            <a:r>
              <a:rPr lang="en-US" sz="2000" i="0" u="none" strike="noStrike">
                <a:solidFill>
                  <a:srgbClr val="FFC000"/>
                </a:solidFill>
                <a:effectLst/>
                <a:latin typeface="Arial" panose="020B0604020202020204" pitchFamily="34" charset="0"/>
              </a:rPr>
              <a:t>(</a:t>
            </a:r>
            <a:r>
              <a:rPr lang="en-US" sz="2000" i="0" u="none" strike="noStrike">
                <a:solidFill>
                  <a:srgbClr val="00B0F0"/>
                </a:solidFill>
                <a:effectLst/>
                <a:latin typeface="Arial" panose="020B0604020202020204" pitchFamily="34" charset="0"/>
              </a:rPr>
              <a:t>Hosea 2:21</a:t>
            </a:r>
            <a:r>
              <a:rPr lang="en-US" sz="2000" i="0" u="none" strike="noStrike">
                <a:solidFill>
                  <a:srgbClr val="FFC000"/>
                </a:solidFill>
                <a:effectLst/>
                <a:latin typeface="Arial" panose="020B0604020202020204" pitchFamily="34" charset="0"/>
              </a:rPr>
              <a:t>), and He gave them only the moon, as it is stated: </a:t>
            </a:r>
            <a:r>
              <a:rPr lang="en-US" sz="2000" i="0" u="none" strike="noStrike">
                <a:solidFill>
                  <a:srgbClr val="00B0F0"/>
                </a:solidFill>
                <a:effectLst/>
                <a:latin typeface="Arial" panose="020B0604020202020204" pitchFamily="34" charset="0"/>
              </a:rPr>
              <a:t>“This month shall be for you.” </a:t>
            </a:r>
            <a:r>
              <a:rPr lang="en-US" sz="2000" i="0" u="none" strike="noStrike">
                <a:solidFill>
                  <a:srgbClr val="FFC000"/>
                </a:solidFill>
                <a:effectLst/>
                <a:latin typeface="Arial" panose="020B0604020202020204" pitchFamily="34" charset="0"/>
              </a:rPr>
              <a:t>However, in the days of the Messiah, it will be marriage, as it is stated: </a:t>
            </a:r>
            <a:r>
              <a:rPr lang="en-US" sz="2000" i="0" u="none" strike="noStrike">
                <a:solidFill>
                  <a:srgbClr val="00B0F0"/>
                </a:solidFill>
                <a:effectLst/>
                <a:latin typeface="Arial" panose="020B0604020202020204" pitchFamily="34" charset="0"/>
              </a:rPr>
              <a:t>“For your Husband is your Maker”</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Isaiah 54:5</a:t>
            </a:r>
            <a:r>
              <a:rPr lang="en-US" sz="2000" i="0" u="none" strike="noStrike">
                <a:solidFill>
                  <a:srgbClr val="FFC000"/>
                </a:solidFill>
                <a:effectLst/>
                <a:latin typeface="Arial" panose="020B0604020202020204" pitchFamily="34" charset="0"/>
              </a:rPr>
              <a:t>). At that time, He will give them everything, as it is stated: </a:t>
            </a:r>
            <a:r>
              <a:rPr lang="en-US" sz="2000" i="0" u="none" strike="noStrike">
                <a:solidFill>
                  <a:srgbClr val="00B0F0"/>
                </a:solidFill>
                <a:effectLst/>
                <a:latin typeface="Arial" panose="020B0604020202020204" pitchFamily="34" charset="0"/>
              </a:rPr>
              <a:t>“The wise will shine like the brightness of the sky; and those who lead the many to righteousness like the stars forever and ever”</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Daniel 12:3</a:t>
            </a:r>
            <a:r>
              <a:rPr lang="en-US" sz="2000" i="0" u="none" strike="noStrike">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0DE11BC0-8080-2B62-F30F-26F6537EF0DA}"/>
                  </a:ext>
                </a:extLst>
              </p14:cNvPr>
              <p14:cNvContentPartPr/>
              <p14:nvPr/>
            </p14:nvContentPartPr>
            <p14:xfrm>
              <a:off x="3739920" y="2616700"/>
              <a:ext cx="2208600" cy="39600"/>
            </p14:xfrm>
          </p:contentPart>
        </mc:Choice>
        <mc:Fallback>
          <p:pic>
            <p:nvPicPr>
              <p:cNvPr id="3" name="Ink 2">
                <a:extLst>
                  <a:ext uri="{FF2B5EF4-FFF2-40B4-BE49-F238E27FC236}">
                    <a16:creationId xmlns:a16="http://schemas.microsoft.com/office/drawing/2014/main" id="{0DE11BC0-8080-2B62-F30F-26F6537EF0DA}"/>
                  </a:ext>
                </a:extLst>
              </p:cNvPr>
              <p:cNvPicPr/>
              <p:nvPr/>
            </p:nvPicPr>
            <p:blipFill>
              <a:blip r:embed="rId5"/>
              <a:stretch>
                <a:fillRect/>
              </a:stretch>
            </p:blipFill>
            <p:spPr>
              <a:xfrm>
                <a:off x="3721920" y="2599060"/>
                <a:ext cx="22442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E976DCF-11CB-CE9A-0C17-A03BCA7356E0}"/>
                  </a:ext>
                </a:extLst>
              </p14:cNvPr>
              <p14:cNvContentPartPr/>
              <p14:nvPr/>
            </p14:nvContentPartPr>
            <p14:xfrm>
              <a:off x="6810000" y="3523540"/>
              <a:ext cx="947160" cy="30240"/>
            </p14:xfrm>
          </p:contentPart>
        </mc:Choice>
        <mc:Fallback>
          <p:pic>
            <p:nvPicPr>
              <p:cNvPr id="4" name="Ink 3">
                <a:extLst>
                  <a:ext uri="{FF2B5EF4-FFF2-40B4-BE49-F238E27FC236}">
                    <a16:creationId xmlns:a16="http://schemas.microsoft.com/office/drawing/2014/main" id="{BE976DCF-11CB-CE9A-0C17-A03BCA7356E0}"/>
                  </a:ext>
                </a:extLst>
              </p:cNvPr>
              <p:cNvPicPr/>
              <p:nvPr/>
            </p:nvPicPr>
            <p:blipFill>
              <a:blip r:embed="rId7"/>
              <a:stretch>
                <a:fillRect/>
              </a:stretch>
            </p:blipFill>
            <p:spPr>
              <a:xfrm>
                <a:off x="6792000" y="3505540"/>
                <a:ext cx="9828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BF771605-8D82-90AF-5154-80B752D1F2D4}"/>
                  </a:ext>
                </a:extLst>
              </p14:cNvPr>
              <p14:cNvContentPartPr/>
              <p14:nvPr/>
            </p14:nvContentPartPr>
            <p14:xfrm>
              <a:off x="2109840" y="4120780"/>
              <a:ext cx="702720" cy="64080"/>
            </p14:xfrm>
          </p:contentPart>
        </mc:Choice>
        <mc:Fallback>
          <p:pic>
            <p:nvPicPr>
              <p:cNvPr id="7" name="Ink 6">
                <a:extLst>
                  <a:ext uri="{FF2B5EF4-FFF2-40B4-BE49-F238E27FC236}">
                    <a16:creationId xmlns:a16="http://schemas.microsoft.com/office/drawing/2014/main" id="{BF771605-8D82-90AF-5154-80B752D1F2D4}"/>
                  </a:ext>
                </a:extLst>
              </p:cNvPr>
              <p:cNvPicPr/>
              <p:nvPr/>
            </p:nvPicPr>
            <p:blipFill>
              <a:blip r:embed="rId9"/>
              <a:stretch>
                <a:fillRect/>
              </a:stretch>
            </p:blipFill>
            <p:spPr>
              <a:xfrm>
                <a:off x="2092200" y="4103140"/>
                <a:ext cx="738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9ACD248-C4E9-0F2F-E2D4-842BE9162FDB}"/>
                  </a:ext>
                </a:extLst>
              </p14:cNvPr>
              <p14:cNvContentPartPr/>
              <p14:nvPr/>
            </p14:nvContentPartPr>
            <p14:xfrm>
              <a:off x="5003880" y="4161820"/>
              <a:ext cx="2498400" cy="29880"/>
            </p14:xfrm>
          </p:contentPart>
        </mc:Choice>
        <mc:Fallback>
          <p:pic>
            <p:nvPicPr>
              <p:cNvPr id="9" name="Ink 8">
                <a:extLst>
                  <a:ext uri="{FF2B5EF4-FFF2-40B4-BE49-F238E27FC236}">
                    <a16:creationId xmlns:a16="http://schemas.microsoft.com/office/drawing/2014/main" id="{E9ACD248-C4E9-0F2F-E2D4-842BE9162FDB}"/>
                  </a:ext>
                </a:extLst>
              </p:cNvPr>
              <p:cNvPicPr/>
              <p:nvPr/>
            </p:nvPicPr>
            <p:blipFill>
              <a:blip r:embed="rId11"/>
              <a:stretch>
                <a:fillRect/>
              </a:stretch>
            </p:blipFill>
            <p:spPr>
              <a:xfrm>
                <a:off x="4985880" y="4143820"/>
                <a:ext cx="2534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F2C621B1-FD02-BE8E-B115-B51B5620BBAD}"/>
                  </a:ext>
                </a:extLst>
              </p14:cNvPr>
              <p14:cNvContentPartPr/>
              <p14:nvPr/>
            </p14:nvContentPartPr>
            <p14:xfrm>
              <a:off x="1581720" y="5664100"/>
              <a:ext cx="949320" cy="52560"/>
            </p14:xfrm>
          </p:contentPart>
        </mc:Choice>
        <mc:Fallback>
          <p:pic>
            <p:nvPicPr>
              <p:cNvPr id="10" name="Ink 9">
                <a:extLst>
                  <a:ext uri="{FF2B5EF4-FFF2-40B4-BE49-F238E27FC236}">
                    <a16:creationId xmlns:a16="http://schemas.microsoft.com/office/drawing/2014/main" id="{F2C621B1-FD02-BE8E-B115-B51B5620BBAD}"/>
                  </a:ext>
                </a:extLst>
              </p:cNvPr>
              <p:cNvPicPr/>
              <p:nvPr/>
            </p:nvPicPr>
            <p:blipFill>
              <a:blip r:embed="rId13"/>
              <a:stretch>
                <a:fillRect/>
              </a:stretch>
            </p:blipFill>
            <p:spPr>
              <a:xfrm>
                <a:off x="1564080" y="5646100"/>
                <a:ext cx="984960" cy="88200"/>
              </a:xfrm>
              <a:prstGeom prst="rect">
                <a:avLst/>
              </a:prstGeom>
            </p:spPr>
          </p:pic>
        </mc:Fallback>
      </mc:AlternateContent>
    </p:spTree>
    <p:extLst>
      <p:ext uri="{BB962C8B-B14F-4D97-AF65-F5344CB8AC3E}">
        <p14:creationId xmlns:p14="http://schemas.microsoft.com/office/powerpoint/2010/main" val="261258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54:1-5</a:t>
            </a:r>
          </a:p>
          <a:p>
            <a:pPr algn="ctr"/>
            <a:r>
              <a:rPr lang="he-IL" sz="8800" b="1">
                <a:ln w="15875">
                  <a:solidFill>
                    <a:schemeClr val="tx1"/>
                  </a:solidFill>
                  <a:prstDash val="solid"/>
                </a:ln>
                <a:solidFill>
                  <a:srgbClr val="FFFF00"/>
                </a:solidFill>
                <a:cs typeface="+mj-cs"/>
              </a:rPr>
              <a:t>ישעיהו נד:א-ה</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001497" y="4614974"/>
            <a:ext cx="8369022" cy="1200329"/>
          </a:xfrm>
          <a:prstGeom prst="rect">
            <a:avLst/>
          </a:prstGeom>
          <a:noFill/>
        </p:spPr>
        <p:txBody>
          <a:bodyPr wrap="none" rtlCol="0">
            <a:spAutoFit/>
          </a:bodyPr>
          <a:lstStyle/>
          <a:p>
            <a:pPr algn="ctr"/>
            <a:r>
              <a:rPr lang="en-US" sz="3600">
                <a:solidFill>
                  <a:srgbClr val="FFFF00"/>
                </a:solidFill>
              </a:rPr>
              <a:t>The Announcement of Salvation and Call to </a:t>
            </a:r>
          </a:p>
          <a:p>
            <a:pPr algn="ctr"/>
            <a:r>
              <a:rPr lang="en-US" sz="3600">
                <a:solidFill>
                  <a:srgbClr val="FFFF00"/>
                </a:solidFill>
              </a:rPr>
              <a:t>Participate in the Victory God has Provided</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DA84B9D-B14A-FD1D-4571-1C38645D899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B1C873C-05A2-FE69-02B3-2DFC314DCC35}"/>
              </a:ext>
            </a:extLst>
          </p:cNvPr>
          <p:cNvSpPr/>
          <p:nvPr/>
        </p:nvSpPr>
        <p:spPr>
          <a:xfrm>
            <a:off x="0" y="0"/>
            <a:ext cx="9715500" cy="6018835"/>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940F8DB-4E13-B3F2-7A7E-432F447100D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FD0B29A8-7066-E1DE-33AD-55929BDC876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F38C6ADA-E0A2-8FBF-DEEC-FD7365FAACDC}"/>
              </a:ext>
            </a:extLst>
          </p:cNvPr>
          <p:cNvSpPr txBox="1"/>
          <p:nvPr/>
        </p:nvSpPr>
        <p:spPr>
          <a:xfrm>
            <a:off x="509286" y="291401"/>
            <a:ext cx="8411901" cy="5355312"/>
          </a:xfrm>
          <a:prstGeom prst="rect">
            <a:avLst/>
          </a:prstGeom>
          <a:noFill/>
        </p:spPr>
        <p:txBody>
          <a:bodyPr wrap="square">
            <a:spAutoFit/>
          </a:bodyPr>
          <a:lstStyle/>
          <a:p>
            <a:pPr rtl="0">
              <a:spcBef>
                <a:spcPts val="0"/>
              </a:spcBef>
              <a:spcAft>
                <a:spcPts val="0"/>
              </a:spcAft>
            </a:pPr>
            <a:r>
              <a:rPr lang="en-US" sz="1800" b="1" i="0" u="none" strike="noStrike">
                <a:solidFill>
                  <a:srgbClr val="FFC000"/>
                </a:solidFill>
                <a:effectLst/>
                <a:latin typeface="Arial" panose="020B0604020202020204" pitchFamily="34" charset="0"/>
              </a:rPr>
              <a:t>Isaiah 49:6  </a:t>
            </a:r>
            <a:endParaRPr lang="en-US" b="0">
              <a:solidFill>
                <a:srgbClr val="FFC000"/>
              </a:solidFill>
              <a:effectLst/>
            </a:endParaRPr>
          </a:p>
          <a:p>
            <a:pPr rtl="0">
              <a:spcBef>
                <a:spcPts val="0"/>
              </a:spcBef>
              <a:spcAft>
                <a:spcPts val="0"/>
              </a:spcAft>
            </a:pPr>
            <a:r>
              <a:rPr lang="en-US" sz="1800" b="0" i="0" u="none" strike="noStrike">
                <a:solidFill>
                  <a:srgbClr val="FFC000"/>
                </a:solidFill>
                <a:effectLst/>
                <a:latin typeface="Arial" panose="020B0604020202020204" pitchFamily="34" charset="0"/>
              </a:rPr>
              <a:t>49:6 He says, “It is too small a thing that You should be My Servant To raise up the tribes of Jacob and to restore the preserved ones of Israel; I will also make You a light of the nations So that My salvation may reach to the end of the earth.” (NASB, </a:t>
            </a:r>
            <a:r>
              <a:rPr lang="he-IL" sz="1800" b="0" i="0" u="none" strike="noStrike">
                <a:solidFill>
                  <a:srgbClr val="FFFF00"/>
                </a:solidFill>
                <a:effectLst/>
                <a:latin typeface="Arial" panose="020B0604020202020204" pitchFamily="34" charset="0"/>
                <a:cs typeface="+mj-cs"/>
              </a:rPr>
              <a:t>וַיֹּ֗אמֶר נָקֵ֨ל מִֽהְיוֹתְךָ֥ לִי֙ עֶ֔בֶד לְהָקִים֙ אֶת־שִׁבְטֵ֣י יַעֲקֹ֔ב וּנְצִירֵי יִשְׂרָאֵ֖ל לְהָשִׁ֑יב וּנְתַתִּ֙יךָ֙ לְא֣וֹר גּוֹיִ֔ם לִֽהְי֥וֹת יְשׁוּעָתִ֖י עַד־קְצֵ֥ה הָאָֽרֶץ׃</a:t>
            </a:r>
            <a:r>
              <a:rPr lang="he-IL" sz="1800" b="0" i="0" u="none" strike="noStrike">
                <a:solidFill>
                  <a:srgbClr val="FFC000"/>
                </a:solidFill>
                <a:effectLst/>
                <a:latin typeface="Arial" panose="020B0604020202020204" pitchFamily="34" charset="0"/>
              </a:rPr>
              <a:t>)</a:t>
            </a:r>
            <a:endParaRPr lang="he-IL" b="0">
              <a:solidFill>
                <a:srgbClr val="FFC000"/>
              </a:solidFill>
              <a:effectLst/>
            </a:endParaRPr>
          </a:p>
          <a:p>
            <a:pPr rtl="0">
              <a:spcBef>
                <a:spcPts val="0"/>
              </a:spcBef>
              <a:spcAft>
                <a:spcPts val="0"/>
              </a:spcAft>
            </a:pPr>
            <a:br>
              <a:rPr lang="he-IL" b="0">
                <a:solidFill>
                  <a:srgbClr val="FFC000"/>
                </a:solidFill>
                <a:effectLst/>
              </a:rPr>
            </a:br>
            <a:r>
              <a:rPr lang="en-US" sz="1800" b="1" i="0" u="none" strike="noStrike">
                <a:solidFill>
                  <a:srgbClr val="FFC000"/>
                </a:solidFill>
                <a:effectLst/>
                <a:latin typeface="Arial" panose="020B0604020202020204" pitchFamily="34" charset="0"/>
              </a:rPr>
              <a:t>Luke 2:30–32  </a:t>
            </a:r>
            <a:endParaRPr lang="en-US" b="0">
              <a:solidFill>
                <a:srgbClr val="FFC000"/>
              </a:solidFill>
              <a:effectLst/>
            </a:endParaRPr>
          </a:p>
          <a:p>
            <a:pPr rtl="0">
              <a:spcBef>
                <a:spcPts val="0"/>
              </a:spcBef>
              <a:spcAft>
                <a:spcPts val="0"/>
              </a:spcAft>
            </a:pPr>
            <a:r>
              <a:rPr lang="en-US" sz="1800" b="0" i="0" u="none" strike="noStrike">
                <a:solidFill>
                  <a:srgbClr val="FFC000"/>
                </a:solidFill>
                <a:effectLst/>
                <a:latin typeface="Arial" panose="020B0604020202020204" pitchFamily="34" charset="0"/>
              </a:rPr>
              <a:t>2:30 For my eyes have seen Your salvation, 2:31 Which You have prepared in the presence of all peoples, 2:32 A LIGHT OF REVELATION TO THE GENTILES, And the glory of Your people Israel.” (NASB, </a:t>
            </a:r>
            <a:r>
              <a:rPr lang="en-US" sz="1800" b="0" i="0" u="none" strike="noStrike">
                <a:solidFill>
                  <a:srgbClr val="00B0F0"/>
                </a:solidFill>
                <a:effectLst/>
                <a:latin typeface="Arial" panose="020B0604020202020204" pitchFamily="34" charset="0"/>
              </a:rPr>
              <a:t>30 </a:t>
            </a:r>
            <a:r>
              <a:rPr lang="el-GR" sz="1800" b="0" i="0" u="none" strike="noStrike">
                <a:solidFill>
                  <a:srgbClr val="00B0F0"/>
                </a:solidFill>
                <a:effectLst/>
                <a:latin typeface="Arial" panose="020B0604020202020204" pitchFamily="34" charset="0"/>
              </a:rPr>
              <a:t>ὅτι εἶδον οἱ ὀφθαλμοί μου τὸ σωτήριόν σου,* 31 ὃ ἡτοίμασας κατὰ πρόσωπον πάντων τῶν λαῶν, 32 φῶς εἰς ἀποκάλυψιν °ἐθνῶν* καὶ δόξαν λαοῦ σου Ἰσραήλ.*</a:t>
            </a:r>
            <a:r>
              <a:rPr lang="el-GR" sz="1800" b="0" i="0" u="none" strike="noStrike">
                <a:solidFill>
                  <a:srgbClr val="FFC000"/>
                </a:solidFill>
                <a:effectLst/>
                <a:latin typeface="Arial" panose="020B0604020202020204" pitchFamily="34" charset="0"/>
              </a:rPr>
              <a:t>)</a:t>
            </a:r>
            <a:endParaRPr lang="el-GR" b="0">
              <a:solidFill>
                <a:srgbClr val="FFC000"/>
              </a:solidFill>
              <a:effectLst/>
            </a:endParaRPr>
          </a:p>
          <a:p>
            <a:pPr rtl="0">
              <a:spcBef>
                <a:spcPts val="0"/>
              </a:spcBef>
              <a:spcAft>
                <a:spcPts val="0"/>
              </a:spcAft>
            </a:pPr>
            <a:br>
              <a:rPr lang="el-GR" b="0">
                <a:solidFill>
                  <a:srgbClr val="FFC000"/>
                </a:solidFill>
                <a:effectLst/>
              </a:rPr>
            </a:br>
            <a:r>
              <a:rPr lang="en-US" sz="1800" b="1" i="0" u="none" strike="noStrike">
                <a:solidFill>
                  <a:srgbClr val="FFC000"/>
                </a:solidFill>
                <a:effectLst/>
                <a:latin typeface="Arial" panose="020B0604020202020204" pitchFamily="34" charset="0"/>
              </a:rPr>
              <a:t>Acts 13:47  </a:t>
            </a:r>
            <a:endParaRPr lang="en-US" b="0">
              <a:solidFill>
                <a:srgbClr val="FFC000"/>
              </a:solidFill>
              <a:effectLst/>
            </a:endParaRPr>
          </a:p>
          <a:p>
            <a:pPr rtl="0">
              <a:spcBef>
                <a:spcPts val="0"/>
              </a:spcBef>
              <a:spcAft>
                <a:spcPts val="0"/>
              </a:spcAft>
            </a:pPr>
            <a:r>
              <a:rPr lang="en-US" sz="1800" b="0" i="0" u="none" strike="noStrike">
                <a:solidFill>
                  <a:srgbClr val="FFC000"/>
                </a:solidFill>
                <a:effectLst/>
                <a:latin typeface="Arial" panose="020B0604020202020204" pitchFamily="34" charset="0"/>
              </a:rPr>
              <a:t>13:47 “For so the Lord has commanded us, ‘I HAVE PLACED YOU AS A LIGHT FOR THE GENTILES, THAT YOU MAY BRING SALVATION TO THE END OF THE EARTH.’ ” (NASB, </a:t>
            </a:r>
            <a:r>
              <a:rPr lang="en-US" sz="1800" b="0" i="0" u="none" strike="noStrike">
                <a:solidFill>
                  <a:srgbClr val="00B0F0"/>
                </a:solidFill>
                <a:effectLst/>
                <a:latin typeface="Arial" panose="020B0604020202020204" pitchFamily="34" charset="0"/>
              </a:rPr>
              <a:t>47 </a:t>
            </a:r>
            <a:r>
              <a:rPr lang="el-GR" sz="1800" b="0" i="0" u="none" strike="noStrike">
                <a:solidFill>
                  <a:srgbClr val="00B0F0"/>
                </a:solidFill>
                <a:effectLst/>
                <a:latin typeface="Arial" panose="020B0604020202020204" pitchFamily="34" charset="0"/>
              </a:rPr>
              <a:t>οὕτως γὰρ ⸀ἐντέταλται ἡμῖν ὁ κύριος· τέθεικά σε εἰς φῶς ἐθνῶν* τοῦ εἶναί σε εἰς σωτηρίαν ἕως ἐσχάτου τῆς γῆς.*</a:t>
            </a:r>
            <a:r>
              <a:rPr lang="el-GR" sz="1800" b="0" i="0" u="none" strike="noStrike">
                <a:solidFill>
                  <a:srgbClr val="FFC000"/>
                </a:solidFill>
                <a:effectLst/>
                <a:latin typeface="Arial" panose="020B0604020202020204" pitchFamily="34" charset="0"/>
              </a:rPr>
              <a:t>)</a:t>
            </a:r>
            <a:endParaRPr lang="el-GR"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0E9FDBA-F6AD-63BE-F849-64164B5D15DF}"/>
                  </a:ext>
                </a:extLst>
              </p14:cNvPr>
              <p14:cNvContentPartPr/>
              <p14:nvPr/>
            </p14:nvContentPartPr>
            <p14:xfrm>
              <a:off x="2169960" y="839020"/>
              <a:ext cx="2213280" cy="83520"/>
            </p14:xfrm>
          </p:contentPart>
        </mc:Choice>
        <mc:Fallback>
          <p:pic>
            <p:nvPicPr>
              <p:cNvPr id="3" name="Ink 2">
                <a:extLst>
                  <a:ext uri="{FF2B5EF4-FFF2-40B4-BE49-F238E27FC236}">
                    <a16:creationId xmlns:a16="http://schemas.microsoft.com/office/drawing/2014/main" id="{E0E9FDBA-F6AD-63BE-F849-64164B5D15DF}"/>
                  </a:ext>
                </a:extLst>
              </p:cNvPr>
              <p:cNvPicPr/>
              <p:nvPr/>
            </p:nvPicPr>
            <p:blipFill>
              <a:blip r:embed="rId5"/>
              <a:stretch>
                <a:fillRect/>
              </a:stretch>
            </p:blipFill>
            <p:spPr>
              <a:xfrm>
                <a:off x="2152320" y="821020"/>
                <a:ext cx="2248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0F72B27-A0FB-ED22-ECA2-7F41B3186BFC}"/>
                  </a:ext>
                </a:extLst>
              </p14:cNvPr>
              <p14:cNvContentPartPr/>
              <p14:nvPr/>
            </p14:nvContentPartPr>
            <p14:xfrm>
              <a:off x="7014120" y="1146460"/>
              <a:ext cx="1343880" cy="51120"/>
            </p14:xfrm>
          </p:contentPart>
        </mc:Choice>
        <mc:Fallback>
          <p:pic>
            <p:nvPicPr>
              <p:cNvPr id="4" name="Ink 3">
                <a:extLst>
                  <a:ext uri="{FF2B5EF4-FFF2-40B4-BE49-F238E27FC236}">
                    <a16:creationId xmlns:a16="http://schemas.microsoft.com/office/drawing/2014/main" id="{20F72B27-A0FB-ED22-ECA2-7F41B3186BFC}"/>
                  </a:ext>
                </a:extLst>
              </p:cNvPr>
              <p:cNvPicPr/>
              <p:nvPr/>
            </p:nvPicPr>
            <p:blipFill>
              <a:blip r:embed="rId7"/>
              <a:stretch>
                <a:fillRect/>
              </a:stretch>
            </p:blipFill>
            <p:spPr>
              <a:xfrm>
                <a:off x="6996480" y="1128460"/>
                <a:ext cx="1379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24D85EB-0A3F-4772-1C28-5642661D15F4}"/>
                  </a:ext>
                </a:extLst>
              </p14:cNvPr>
              <p14:cNvContentPartPr/>
              <p14:nvPr/>
            </p14:nvContentPartPr>
            <p14:xfrm>
              <a:off x="701160" y="1437700"/>
              <a:ext cx="2472480" cy="122400"/>
            </p14:xfrm>
          </p:contentPart>
        </mc:Choice>
        <mc:Fallback>
          <p:pic>
            <p:nvPicPr>
              <p:cNvPr id="7" name="Ink 6">
                <a:extLst>
                  <a:ext uri="{FF2B5EF4-FFF2-40B4-BE49-F238E27FC236}">
                    <a16:creationId xmlns:a16="http://schemas.microsoft.com/office/drawing/2014/main" id="{124D85EB-0A3F-4772-1C28-5642661D15F4}"/>
                  </a:ext>
                </a:extLst>
              </p:cNvPr>
              <p:cNvPicPr/>
              <p:nvPr/>
            </p:nvPicPr>
            <p:blipFill>
              <a:blip r:embed="rId9"/>
              <a:stretch>
                <a:fillRect/>
              </a:stretch>
            </p:blipFill>
            <p:spPr>
              <a:xfrm>
                <a:off x="683520" y="1419700"/>
                <a:ext cx="2508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C26E21F-84AC-8842-FD90-5DE36F250E43}"/>
                  </a:ext>
                </a:extLst>
              </p14:cNvPr>
              <p14:cNvContentPartPr/>
              <p14:nvPr/>
            </p14:nvContentPartPr>
            <p14:xfrm>
              <a:off x="305160" y="2338060"/>
              <a:ext cx="159120" cy="162000"/>
            </p14:xfrm>
          </p:contentPart>
        </mc:Choice>
        <mc:Fallback>
          <p:pic>
            <p:nvPicPr>
              <p:cNvPr id="9" name="Ink 8">
                <a:extLst>
                  <a:ext uri="{FF2B5EF4-FFF2-40B4-BE49-F238E27FC236}">
                    <a16:creationId xmlns:a16="http://schemas.microsoft.com/office/drawing/2014/main" id="{8C26E21F-84AC-8842-FD90-5DE36F250E43}"/>
                  </a:ext>
                </a:extLst>
              </p:cNvPr>
              <p:cNvPicPr/>
              <p:nvPr/>
            </p:nvPicPr>
            <p:blipFill>
              <a:blip r:embed="rId11"/>
              <a:stretch>
                <a:fillRect/>
              </a:stretch>
            </p:blipFill>
            <p:spPr>
              <a:xfrm>
                <a:off x="287160" y="2320420"/>
                <a:ext cx="1947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139A5604-0761-B968-508D-38A8D69BC9B8}"/>
                  </a:ext>
                </a:extLst>
              </p14:cNvPr>
              <p14:cNvContentPartPr/>
              <p14:nvPr/>
            </p14:nvContentPartPr>
            <p14:xfrm>
              <a:off x="3166080" y="2748460"/>
              <a:ext cx="1702440" cy="53640"/>
            </p14:xfrm>
          </p:contentPart>
        </mc:Choice>
        <mc:Fallback>
          <p:pic>
            <p:nvPicPr>
              <p:cNvPr id="10" name="Ink 9">
                <a:extLst>
                  <a:ext uri="{FF2B5EF4-FFF2-40B4-BE49-F238E27FC236}">
                    <a16:creationId xmlns:a16="http://schemas.microsoft.com/office/drawing/2014/main" id="{139A5604-0761-B968-508D-38A8D69BC9B8}"/>
                  </a:ext>
                </a:extLst>
              </p:cNvPr>
              <p:cNvPicPr/>
              <p:nvPr/>
            </p:nvPicPr>
            <p:blipFill>
              <a:blip r:embed="rId13"/>
              <a:stretch>
                <a:fillRect/>
              </a:stretch>
            </p:blipFill>
            <p:spPr>
              <a:xfrm>
                <a:off x="3148440" y="2730820"/>
                <a:ext cx="17380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2008811-2297-E92B-E277-EBC650FE1CF9}"/>
                  </a:ext>
                </a:extLst>
              </p14:cNvPr>
              <p14:cNvContentPartPr/>
              <p14:nvPr/>
            </p14:nvContentPartPr>
            <p14:xfrm>
              <a:off x="4018920" y="3029980"/>
              <a:ext cx="3446280" cy="102240"/>
            </p14:xfrm>
          </p:contentPart>
        </mc:Choice>
        <mc:Fallback>
          <p:pic>
            <p:nvPicPr>
              <p:cNvPr id="11" name="Ink 10">
                <a:extLst>
                  <a:ext uri="{FF2B5EF4-FFF2-40B4-BE49-F238E27FC236}">
                    <a16:creationId xmlns:a16="http://schemas.microsoft.com/office/drawing/2014/main" id="{62008811-2297-E92B-E277-EBC650FE1CF9}"/>
                  </a:ext>
                </a:extLst>
              </p:cNvPr>
              <p:cNvPicPr/>
              <p:nvPr/>
            </p:nvPicPr>
            <p:blipFill>
              <a:blip r:embed="rId15"/>
              <a:stretch>
                <a:fillRect/>
              </a:stretch>
            </p:blipFill>
            <p:spPr>
              <a:xfrm>
                <a:off x="4000920" y="3012340"/>
                <a:ext cx="3481920" cy="137880"/>
              </a:xfrm>
              <a:prstGeom prst="rect">
                <a:avLst/>
              </a:prstGeom>
            </p:spPr>
          </p:pic>
        </mc:Fallback>
      </mc:AlternateContent>
      <p:grpSp>
        <p:nvGrpSpPr>
          <p:cNvPr id="14" name="Group 13">
            <a:extLst>
              <a:ext uri="{FF2B5EF4-FFF2-40B4-BE49-F238E27FC236}">
                <a16:creationId xmlns:a16="http://schemas.microsoft.com/office/drawing/2014/main" id="{D068A4DA-E19D-9791-FE56-7124DADA2552}"/>
              </a:ext>
            </a:extLst>
          </p:cNvPr>
          <p:cNvGrpSpPr/>
          <p:nvPr/>
        </p:nvGrpSpPr>
        <p:grpSpPr>
          <a:xfrm>
            <a:off x="696840" y="3338500"/>
            <a:ext cx="4467600" cy="85680"/>
            <a:chOff x="696840" y="3338500"/>
            <a:chExt cx="4467600" cy="8568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83202D61-E4E2-1656-A219-EE73470A40FD}"/>
                    </a:ext>
                  </a:extLst>
                </p14:cNvPr>
                <p14:cNvContentPartPr/>
                <p14:nvPr/>
              </p14:nvContentPartPr>
              <p14:xfrm>
                <a:off x="696840" y="3338500"/>
                <a:ext cx="957960" cy="83880"/>
              </p14:xfrm>
            </p:contentPart>
          </mc:Choice>
          <mc:Fallback>
            <p:pic>
              <p:nvPicPr>
                <p:cNvPr id="12" name="Ink 11">
                  <a:extLst>
                    <a:ext uri="{FF2B5EF4-FFF2-40B4-BE49-F238E27FC236}">
                      <a16:creationId xmlns:a16="http://schemas.microsoft.com/office/drawing/2014/main" id="{83202D61-E4E2-1656-A219-EE73470A40FD}"/>
                    </a:ext>
                  </a:extLst>
                </p:cNvPr>
                <p:cNvPicPr/>
                <p:nvPr/>
              </p:nvPicPr>
              <p:blipFill>
                <a:blip r:embed="rId17"/>
                <a:stretch>
                  <a:fillRect/>
                </a:stretch>
              </p:blipFill>
              <p:spPr>
                <a:xfrm>
                  <a:off x="678840" y="3320500"/>
                  <a:ext cx="993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63F7176-34EA-01FE-8B49-19BF669A92CE}"/>
                    </a:ext>
                  </a:extLst>
                </p14:cNvPr>
                <p14:cNvContentPartPr/>
                <p14:nvPr/>
              </p14:nvContentPartPr>
              <p14:xfrm>
                <a:off x="2424480" y="3341020"/>
                <a:ext cx="2739960" cy="83160"/>
              </p14:xfrm>
            </p:contentPart>
          </mc:Choice>
          <mc:Fallback>
            <p:pic>
              <p:nvPicPr>
                <p:cNvPr id="13" name="Ink 12">
                  <a:extLst>
                    <a:ext uri="{FF2B5EF4-FFF2-40B4-BE49-F238E27FC236}">
                      <a16:creationId xmlns:a16="http://schemas.microsoft.com/office/drawing/2014/main" id="{863F7176-34EA-01FE-8B49-19BF669A92CE}"/>
                    </a:ext>
                  </a:extLst>
                </p:cNvPr>
                <p:cNvPicPr/>
                <p:nvPr/>
              </p:nvPicPr>
              <p:blipFill>
                <a:blip r:embed="rId19"/>
                <a:stretch>
                  <a:fillRect/>
                </a:stretch>
              </p:blipFill>
              <p:spPr>
                <a:xfrm>
                  <a:off x="2406480" y="3323380"/>
                  <a:ext cx="2775600" cy="11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92A177D4-3A6E-70E2-007B-FD85FA7DF1D0}"/>
                  </a:ext>
                </a:extLst>
              </p14:cNvPr>
              <p14:cNvContentPartPr/>
              <p14:nvPr/>
            </p14:nvContentPartPr>
            <p14:xfrm>
              <a:off x="323880" y="4162180"/>
              <a:ext cx="187200" cy="248760"/>
            </p14:xfrm>
          </p:contentPart>
        </mc:Choice>
        <mc:Fallback>
          <p:pic>
            <p:nvPicPr>
              <p:cNvPr id="15" name="Ink 14">
                <a:extLst>
                  <a:ext uri="{FF2B5EF4-FFF2-40B4-BE49-F238E27FC236}">
                    <a16:creationId xmlns:a16="http://schemas.microsoft.com/office/drawing/2014/main" id="{92A177D4-3A6E-70E2-007B-FD85FA7DF1D0}"/>
                  </a:ext>
                </a:extLst>
              </p:cNvPr>
              <p:cNvPicPr/>
              <p:nvPr/>
            </p:nvPicPr>
            <p:blipFill>
              <a:blip r:embed="rId21"/>
              <a:stretch>
                <a:fillRect/>
              </a:stretch>
            </p:blipFill>
            <p:spPr>
              <a:xfrm>
                <a:off x="305880" y="4144540"/>
                <a:ext cx="2228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35F24126-0AA1-E315-7827-44DFD141A125}"/>
                  </a:ext>
                </a:extLst>
              </p14:cNvPr>
              <p14:cNvContentPartPr/>
              <p14:nvPr/>
            </p14:nvContentPartPr>
            <p14:xfrm>
              <a:off x="6096840" y="4709020"/>
              <a:ext cx="2340720" cy="125280"/>
            </p14:xfrm>
          </p:contentPart>
        </mc:Choice>
        <mc:Fallback>
          <p:pic>
            <p:nvPicPr>
              <p:cNvPr id="16" name="Ink 15">
                <a:extLst>
                  <a:ext uri="{FF2B5EF4-FFF2-40B4-BE49-F238E27FC236}">
                    <a16:creationId xmlns:a16="http://schemas.microsoft.com/office/drawing/2014/main" id="{35F24126-0AA1-E315-7827-44DFD141A125}"/>
                  </a:ext>
                </a:extLst>
              </p:cNvPr>
              <p:cNvPicPr/>
              <p:nvPr/>
            </p:nvPicPr>
            <p:blipFill>
              <a:blip r:embed="rId23"/>
              <a:stretch>
                <a:fillRect/>
              </a:stretch>
            </p:blipFill>
            <p:spPr>
              <a:xfrm>
                <a:off x="6078840" y="4691380"/>
                <a:ext cx="23763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C326E662-E579-8CDE-A22E-401FD8CEE435}"/>
                  </a:ext>
                </a:extLst>
              </p14:cNvPr>
              <p14:cNvContentPartPr/>
              <p14:nvPr/>
            </p14:nvContentPartPr>
            <p14:xfrm>
              <a:off x="812400" y="4978660"/>
              <a:ext cx="1761120" cy="105120"/>
            </p14:xfrm>
          </p:contentPart>
        </mc:Choice>
        <mc:Fallback>
          <p:pic>
            <p:nvPicPr>
              <p:cNvPr id="17" name="Ink 16">
                <a:extLst>
                  <a:ext uri="{FF2B5EF4-FFF2-40B4-BE49-F238E27FC236}">
                    <a16:creationId xmlns:a16="http://schemas.microsoft.com/office/drawing/2014/main" id="{C326E662-E579-8CDE-A22E-401FD8CEE435}"/>
                  </a:ext>
                </a:extLst>
              </p:cNvPr>
              <p:cNvPicPr/>
              <p:nvPr/>
            </p:nvPicPr>
            <p:blipFill>
              <a:blip r:embed="rId25"/>
              <a:stretch>
                <a:fillRect/>
              </a:stretch>
            </p:blipFill>
            <p:spPr>
              <a:xfrm>
                <a:off x="794760" y="4960660"/>
                <a:ext cx="17967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B4B9623F-B457-0E88-D1FB-80B9E4B64229}"/>
                  </a:ext>
                </a:extLst>
              </p14:cNvPr>
              <p14:cNvContentPartPr/>
              <p14:nvPr/>
            </p14:nvContentPartPr>
            <p14:xfrm>
              <a:off x="4317360" y="4971100"/>
              <a:ext cx="3735000" cy="93240"/>
            </p14:xfrm>
          </p:contentPart>
        </mc:Choice>
        <mc:Fallback>
          <p:pic>
            <p:nvPicPr>
              <p:cNvPr id="18" name="Ink 17">
                <a:extLst>
                  <a:ext uri="{FF2B5EF4-FFF2-40B4-BE49-F238E27FC236}">
                    <a16:creationId xmlns:a16="http://schemas.microsoft.com/office/drawing/2014/main" id="{B4B9623F-B457-0E88-D1FB-80B9E4B64229}"/>
                  </a:ext>
                </a:extLst>
              </p:cNvPr>
              <p:cNvPicPr/>
              <p:nvPr/>
            </p:nvPicPr>
            <p:blipFill>
              <a:blip r:embed="rId27"/>
              <a:stretch>
                <a:fillRect/>
              </a:stretch>
            </p:blipFill>
            <p:spPr>
              <a:xfrm>
                <a:off x="4299720" y="4953100"/>
                <a:ext cx="3770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DCAC4EDE-130A-362A-6AD7-CE5B7224A170}"/>
                  </a:ext>
                </a:extLst>
              </p14:cNvPr>
              <p14:cNvContentPartPr/>
              <p14:nvPr/>
            </p14:nvContentPartPr>
            <p14:xfrm>
              <a:off x="642840" y="5211220"/>
              <a:ext cx="993960" cy="46440"/>
            </p14:xfrm>
          </p:contentPart>
        </mc:Choice>
        <mc:Fallback>
          <p:pic>
            <p:nvPicPr>
              <p:cNvPr id="19" name="Ink 18">
                <a:extLst>
                  <a:ext uri="{FF2B5EF4-FFF2-40B4-BE49-F238E27FC236}">
                    <a16:creationId xmlns:a16="http://schemas.microsoft.com/office/drawing/2014/main" id="{DCAC4EDE-130A-362A-6AD7-CE5B7224A170}"/>
                  </a:ext>
                </a:extLst>
              </p:cNvPr>
              <p:cNvPicPr/>
              <p:nvPr/>
            </p:nvPicPr>
            <p:blipFill>
              <a:blip r:embed="rId29"/>
              <a:stretch>
                <a:fillRect/>
              </a:stretch>
            </p:blipFill>
            <p:spPr>
              <a:xfrm>
                <a:off x="625200" y="5193580"/>
                <a:ext cx="1029600" cy="82080"/>
              </a:xfrm>
              <a:prstGeom prst="rect">
                <a:avLst/>
              </a:prstGeom>
            </p:spPr>
          </p:pic>
        </mc:Fallback>
      </mc:AlternateContent>
    </p:spTree>
    <p:extLst>
      <p:ext uri="{BB962C8B-B14F-4D97-AF65-F5344CB8AC3E}">
        <p14:creationId xmlns:p14="http://schemas.microsoft.com/office/powerpoint/2010/main" val="213123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63E6CB5-6E62-DDDC-8561-9396152DBC2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40AB363-5B77-3413-328E-14A3D2F8CEF6}"/>
              </a:ext>
            </a:extLst>
          </p:cNvPr>
          <p:cNvSpPr/>
          <p:nvPr/>
        </p:nvSpPr>
        <p:spPr>
          <a:xfrm>
            <a:off x="0" y="1"/>
            <a:ext cx="9715500" cy="508128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511B8C1-93BF-7D56-4BD2-88DE4CC1AC5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C7CA073F-AAE0-A775-E297-12FA4DE8625C}"/>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3E9F307A-AFD2-B20A-6D60-EC97D73905E0}"/>
              </a:ext>
            </a:extLst>
          </p:cNvPr>
          <p:cNvSpPr txBox="1"/>
          <p:nvPr/>
        </p:nvSpPr>
        <p:spPr>
          <a:xfrm>
            <a:off x="507116" y="291401"/>
            <a:ext cx="8701268" cy="4401205"/>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Galatians 4:25–28  </a:t>
            </a:r>
            <a:endParaRPr lang="en-US" sz="2000" b="0">
              <a:solidFill>
                <a:srgbClr val="FFC000"/>
              </a:solidFill>
              <a:effectLst/>
            </a:endParaRPr>
          </a:p>
          <a:p>
            <a:pPr rtl="0">
              <a:spcBef>
                <a:spcPts val="0"/>
              </a:spcBef>
              <a:spcAft>
                <a:spcPts val="0"/>
              </a:spcAft>
            </a:pPr>
            <a:r>
              <a:rPr lang="en-US" sz="2000" b="0" i="0" u="none" strike="noStrike">
                <a:solidFill>
                  <a:srgbClr val="FFC000"/>
                </a:solidFill>
                <a:effectLst/>
                <a:latin typeface="Arial" panose="020B0604020202020204" pitchFamily="34" charset="0"/>
              </a:rPr>
              <a:t>4:25 Now this Hagar is Mount Sinai in Arabia and corresponds to the present Jerusalem, for she is in slavery with her children. 4:26 But the Jerusalem above is free; she is our mother. 4:27 For it is written, “REJOICE, BARREN WOMAN WHO DOES NOT BEAR; BREAK FORTH AND SHOUT, YOU WHO ARE NOT IN LABOR; FOR MORE NUMEROUS ARE THE CHILDREN OF THE DESOLATE THAN OF THE ONE WHO HAS A HUSBAND.” 4:28 And you brethren, like Isaac, are children of promise. (NASB, </a:t>
            </a:r>
            <a:r>
              <a:rPr lang="en-US" sz="2000" b="0" i="0" u="none" strike="noStrike">
                <a:solidFill>
                  <a:srgbClr val="00B0F0"/>
                </a:solidFill>
                <a:effectLst/>
                <a:latin typeface="Arial" panose="020B0604020202020204" pitchFamily="34" charset="0"/>
              </a:rPr>
              <a:t>25 </a:t>
            </a:r>
            <a:r>
              <a:rPr lang="el-GR" sz="2000" b="0" i="0" u="none" strike="noStrike">
                <a:solidFill>
                  <a:srgbClr val="00B0F0"/>
                </a:solidFill>
                <a:effectLst/>
                <a:latin typeface="Arial" panose="020B0604020202020204" pitchFamily="34" charset="0"/>
              </a:rPr>
              <a:t>τὸ ⸂δὲ Ἁγὰρ Σινᾶ⸃ ὄρος ἐστὶν ἐν τῇ Ἀραβίᾳ· ⸄συστοιχεῖ δὲ⸄ τῇ νῦν Ἰερουσαλήμ, δουλεύει γὰρ μετὰ τῶν τέκνων αὐτῆς. 26 ἡ δὲ ἄνω Ἰερουσαλὴμ ἐλευθέρα ἐστίν, ἥτις ἐστὶν μήτηρ ⸆ ἡμῶν·* 27 γέγραπται γάρ· εὐφράνθητι,* στεῖρα ἡ οὐ τίκτουσα, ῥῆξον καὶ βόησον, ἡ οὐκ ὠδίνουσα· ὅτι πολλὰ τὰ τέκνα τῆς ἐρήμου μᾶλλον ἢ τῆς ἐχούσης τὸν ἄνδρα. 28 ⸀Ὑμεῖς δέ,* ἀδελφοί, κατὰ Ἰσαὰκ ἐπαγγελίας τέκνα ⸁ἐστέ.*</a:t>
            </a:r>
            <a:r>
              <a:rPr lang="el-GR" sz="2000" b="0" i="0" u="none" strike="noStrike">
                <a:solidFill>
                  <a:srgbClr val="FFC000"/>
                </a:solidFill>
                <a:effectLst/>
                <a:latin typeface="Arial" panose="020B0604020202020204" pitchFamily="34" charset="0"/>
              </a:rPr>
              <a:t>)</a:t>
            </a:r>
            <a:endParaRPr lang="el-GR" sz="20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BCC7063-CFBB-BEDB-6486-948879AB276B}"/>
                  </a:ext>
                </a:extLst>
              </p14:cNvPr>
              <p14:cNvContentPartPr/>
              <p14:nvPr/>
            </p14:nvContentPartPr>
            <p14:xfrm>
              <a:off x="898080" y="2179660"/>
              <a:ext cx="48240" cy="44280"/>
            </p14:xfrm>
          </p:contentPart>
        </mc:Choice>
        <mc:Fallback>
          <p:pic>
            <p:nvPicPr>
              <p:cNvPr id="3" name="Ink 2">
                <a:extLst>
                  <a:ext uri="{FF2B5EF4-FFF2-40B4-BE49-F238E27FC236}">
                    <a16:creationId xmlns:a16="http://schemas.microsoft.com/office/drawing/2014/main" id="{8BCC7063-CFBB-BEDB-6486-948879AB276B}"/>
                  </a:ext>
                </a:extLst>
              </p:cNvPr>
              <p:cNvPicPr/>
              <p:nvPr/>
            </p:nvPicPr>
            <p:blipFill>
              <a:blip r:embed="rId5"/>
              <a:stretch>
                <a:fillRect/>
              </a:stretch>
            </p:blipFill>
            <p:spPr>
              <a:xfrm>
                <a:off x="880440" y="2161660"/>
                <a:ext cx="83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627FE268-DE4E-F104-649B-DB19AE751D4B}"/>
                  </a:ext>
                </a:extLst>
              </p14:cNvPr>
              <p14:cNvContentPartPr/>
              <p14:nvPr/>
            </p14:nvContentPartPr>
            <p14:xfrm>
              <a:off x="1775400" y="2866540"/>
              <a:ext cx="39600" cy="8280"/>
            </p14:xfrm>
          </p:contentPart>
        </mc:Choice>
        <mc:Fallback>
          <p:pic>
            <p:nvPicPr>
              <p:cNvPr id="5" name="Ink 4">
                <a:extLst>
                  <a:ext uri="{FF2B5EF4-FFF2-40B4-BE49-F238E27FC236}">
                    <a16:creationId xmlns:a16="http://schemas.microsoft.com/office/drawing/2014/main" id="{627FE268-DE4E-F104-649B-DB19AE751D4B}"/>
                  </a:ext>
                </a:extLst>
              </p:cNvPr>
              <p:cNvPicPr/>
              <p:nvPr/>
            </p:nvPicPr>
            <p:blipFill>
              <a:blip r:embed="rId7"/>
              <a:stretch>
                <a:fillRect/>
              </a:stretch>
            </p:blipFill>
            <p:spPr>
              <a:xfrm>
                <a:off x="1757400" y="2848540"/>
                <a:ext cx="75240" cy="43920"/>
              </a:xfrm>
              <a:prstGeom prst="rect">
                <a:avLst/>
              </a:prstGeom>
            </p:spPr>
          </p:pic>
        </mc:Fallback>
      </mc:AlternateContent>
    </p:spTree>
    <p:extLst>
      <p:ext uri="{BB962C8B-B14F-4D97-AF65-F5344CB8AC3E}">
        <p14:creationId xmlns:p14="http://schemas.microsoft.com/office/powerpoint/2010/main" val="750600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266481"/>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4832092"/>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נד</a:t>
            </a:r>
          </a:p>
          <a:p>
            <a:pPr algn="r"/>
            <a:r>
              <a:rPr lang="he-IL" sz="3300">
                <a:solidFill>
                  <a:srgbClr val="FFFF00"/>
                </a:solidFill>
                <a:cs typeface="+mj-cs"/>
              </a:rPr>
              <a:t>﻿א   רָנִּי עֲקָרָה לֹא יָלָדָה פִּצְחִי רִנָּה וְצַהֲלִי לֹא-חָלָה כִּי-רַבִּים בְּנֵי-שׁוֹמֵמָה מִבְּנֵי בְעוּלָה אָמַר יְהֹוָה: ב   הַרְחִיבִי | מְקוֹם אָהֳלֵךְ וִירִיעוֹת מִשְׁכְּנוֹתַיִךְ יַטּוּ אַל-תַּחְשֹכִי הַאֲרִיכִי מֵיתָרַיִךְ וִיתֵדֹתַיִךְ חַזֵּקִי: ג   כִּי-יָמִין וּשְֹמֹאול תִּפְרֹצִי וְזַרְעֵךְ גּוֹיִם יִירָשׁ וְעָרִים נְשַׁמּוֹת יוֹשִׁיבוּ: </a:t>
            </a:r>
            <a:r>
              <a:rPr lang="he-IL" sz="3300">
                <a:solidFill>
                  <a:srgbClr val="FFC000"/>
                </a:solidFill>
                <a:cs typeface="+mj-cs"/>
              </a:rPr>
              <a:t>ד   אַל-תִּירְאִי כִּי-לֹא תֵבוֹשִׁי וְאַל-תִּכָּלְמִי כִּי לֹא תַחְפִּירִי כִּי בֹשֶׁת עֲלוּמַיִךְ תִּשְׁכָּחִי וְחֶרְפַּת אַלְמְנוּתַיִךְ לֹא תִזְכְּרִי-עוֹד: ה   כִּי בֹעֲלַיִךְ עֹשַֹיִךְ יְהֹוָה צְבָאוֹת שְׁמוֹ וְגֹאֲלֵךְ קְדוֹשׁ יִשְֹרָאֵל אֱלֹהֵי כָל-הָאָרֶץ יִקָּרֵא:</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4" name="Ink 23">
                <a:extLst>
                  <a:ext uri="{FF2B5EF4-FFF2-40B4-BE49-F238E27FC236}">
                    <a16:creationId xmlns:a16="http://schemas.microsoft.com/office/drawing/2014/main" id="{A91AFE24-ADDD-897B-4753-AF67070948EF}"/>
                  </a:ext>
                </a:extLst>
              </p14:cNvPr>
              <p14:cNvContentPartPr/>
              <p14:nvPr/>
            </p14:nvContentPartPr>
            <p14:xfrm>
              <a:off x="6046080" y="1230700"/>
              <a:ext cx="1295280" cy="99000"/>
            </p14:xfrm>
          </p:contentPart>
        </mc:Choice>
        <mc:Fallback>
          <p:pic>
            <p:nvPicPr>
              <p:cNvPr id="24" name="Ink 23">
                <a:extLst>
                  <a:ext uri="{FF2B5EF4-FFF2-40B4-BE49-F238E27FC236}">
                    <a16:creationId xmlns:a16="http://schemas.microsoft.com/office/drawing/2014/main" id="{A91AFE24-ADDD-897B-4753-AF67070948EF}"/>
                  </a:ext>
                </a:extLst>
              </p:cNvPr>
              <p:cNvPicPr/>
              <p:nvPr/>
            </p:nvPicPr>
            <p:blipFill>
              <a:blip r:embed="rId5"/>
              <a:stretch>
                <a:fillRect/>
              </a:stretch>
            </p:blipFill>
            <p:spPr>
              <a:xfrm>
                <a:off x="6028440" y="1212700"/>
                <a:ext cx="1330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6" name="Ink 25">
                <a:extLst>
                  <a:ext uri="{FF2B5EF4-FFF2-40B4-BE49-F238E27FC236}">
                    <a16:creationId xmlns:a16="http://schemas.microsoft.com/office/drawing/2014/main" id="{4AB04093-F408-EE8D-8D6B-1B19A0D3FE8F}"/>
                  </a:ext>
                </a:extLst>
              </p14:cNvPr>
              <p14:cNvContentPartPr/>
              <p14:nvPr/>
            </p14:nvContentPartPr>
            <p14:xfrm>
              <a:off x="5142840" y="1757380"/>
              <a:ext cx="1239480" cy="74880"/>
            </p14:xfrm>
          </p:contentPart>
        </mc:Choice>
        <mc:Fallback>
          <p:pic>
            <p:nvPicPr>
              <p:cNvPr id="26" name="Ink 25">
                <a:extLst>
                  <a:ext uri="{FF2B5EF4-FFF2-40B4-BE49-F238E27FC236}">
                    <a16:creationId xmlns:a16="http://schemas.microsoft.com/office/drawing/2014/main" id="{4AB04093-F408-EE8D-8D6B-1B19A0D3FE8F}"/>
                  </a:ext>
                </a:extLst>
              </p:cNvPr>
              <p:cNvPicPr/>
              <p:nvPr/>
            </p:nvPicPr>
            <p:blipFill>
              <a:blip r:embed="rId7"/>
              <a:stretch>
                <a:fillRect/>
              </a:stretch>
            </p:blipFill>
            <p:spPr>
              <a:xfrm>
                <a:off x="5124840" y="1739740"/>
                <a:ext cx="1275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2" name="Ink 31">
                <a:extLst>
                  <a:ext uri="{FF2B5EF4-FFF2-40B4-BE49-F238E27FC236}">
                    <a16:creationId xmlns:a16="http://schemas.microsoft.com/office/drawing/2014/main" id="{B5D52ECE-A927-05E3-F917-BCF890DE0FE2}"/>
                  </a:ext>
                </a:extLst>
              </p14:cNvPr>
              <p14:cNvContentPartPr/>
              <p14:nvPr/>
            </p14:nvContentPartPr>
            <p14:xfrm>
              <a:off x="8264400" y="2237260"/>
              <a:ext cx="1022040" cy="67320"/>
            </p14:xfrm>
          </p:contentPart>
        </mc:Choice>
        <mc:Fallback>
          <p:pic>
            <p:nvPicPr>
              <p:cNvPr id="32" name="Ink 31">
                <a:extLst>
                  <a:ext uri="{FF2B5EF4-FFF2-40B4-BE49-F238E27FC236}">
                    <a16:creationId xmlns:a16="http://schemas.microsoft.com/office/drawing/2014/main" id="{B5D52ECE-A927-05E3-F917-BCF890DE0FE2}"/>
                  </a:ext>
                </a:extLst>
              </p:cNvPr>
              <p:cNvPicPr/>
              <p:nvPr/>
            </p:nvPicPr>
            <p:blipFill>
              <a:blip r:embed="rId9"/>
              <a:stretch>
                <a:fillRect/>
              </a:stretch>
            </p:blipFill>
            <p:spPr>
              <a:xfrm>
                <a:off x="8246400" y="2219260"/>
                <a:ext cx="1057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3" name="Ink 32">
                <a:extLst>
                  <a:ext uri="{FF2B5EF4-FFF2-40B4-BE49-F238E27FC236}">
                    <a16:creationId xmlns:a16="http://schemas.microsoft.com/office/drawing/2014/main" id="{621BEB3E-D84E-88D9-A48A-7B5200B5E331}"/>
                  </a:ext>
                </a:extLst>
              </p14:cNvPr>
              <p14:cNvContentPartPr/>
              <p14:nvPr/>
            </p14:nvContentPartPr>
            <p14:xfrm>
              <a:off x="6704520" y="2250580"/>
              <a:ext cx="1358640" cy="43920"/>
            </p14:xfrm>
          </p:contentPart>
        </mc:Choice>
        <mc:Fallback>
          <p:pic>
            <p:nvPicPr>
              <p:cNvPr id="33" name="Ink 32">
                <a:extLst>
                  <a:ext uri="{FF2B5EF4-FFF2-40B4-BE49-F238E27FC236}">
                    <a16:creationId xmlns:a16="http://schemas.microsoft.com/office/drawing/2014/main" id="{621BEB3E-D84E-88D9-A48A-7B5200B5E331}"/>
                  </a:ext>
                </a:extLst>
              </p:cNvPr>
              <p:cNvPicPr/>
              <p:nvPr/>
            </p:nvPicPr>
            <p:blipFill>
              <a:blip r:embed="rId11"/>
              <a:stretch>
                <a:fillRect/>
              </a:stretch>
            </p:blipFill>
            <p:spPr>
              <a:xfrm>
                <a:off x="6686520" y="2232940"/>
                <a:ext cx="1394280" cy="79560"/>
              </a:xfrm>
              <a:prstGeom prst="rect">
                <a:avLst/>
              </a:prstGeom>
            </p:spPr>
          </p:pic>
        </mc:Fallback>
      </mc:AlternateContent>
      <p:grpSp>
        <p:nvGrpSpPr>
          <p:cNvPr id="37" name="Group 36">
            <a:extLst>
              <a:ext uri="{FF2B5EF4-FFF2-40B4-BE49-F238E27FC236}">
                <a16:creationId xmlns:a16="http://schemas.microsoft.com/office/drawing/2014/main" id="{C9F08BF4-6C75-067A-547A-5C6D54DDED82}"/>
              </a:ext>
            </a:extLst>
          </p:cNvPr>
          <p:cNvGrpSpPr/>
          <p:nvPr/>
        </p:nvGrpSpPr>
        <p:grpSpPr>
          <a:xfrm>
            <a:off x="4546320" y="2209540"/>
            <a:ext cx="2031840" cy="124920"/>
            <a:chOff x="4546320" y="2209540"/>
            <a:chExt cx="2031840" cy="124920"/>
          </a:xfrm>
        </p:grpSpPr>
        <mc:AlternateContent xmlns:mc="http://schemas.openxmlformats.org/markup-compatibility/2006">
          <mc:Choice xmlns:p14="http://schemas.microsoft.com/office/powerpoint/2010/main" Requires="p14">
            <p:contentPart p14:bwMode="auto" r:id="rId12">
              <p14:nvContentPartPr>
                <p14:cNvPr id="34" name="Ink 33">
                  <a:extLst>
                    <a:ext uri="{FF2B5EF4-FFF2-40B4-BE49-F238E27FC236}">
                      <a16:creationId xmlns:a16="http://schemas.microsoft.com/office/drawing/2014/main" id="{5C075D09-621B-95B3-CAEA-BC02933EF2F9}"/>
                    </a:ext>
                  </a:extLst>
                </p14:cNvPr>
                <p14:cNvContentPartPr/>
                <p14:nvPr/>
              </p14:nvContentPartPr>
              <p14:xfrm>
                <a:off x="6172440" y="2240140"/>
                <a:ext cx="405720" cy="30600"/>
              </p14:xfrm>
            </p:contentPart>
          </mc:Choice>
          <mc:Fallback>
            <p:pic>
              <p:nvPicPr>
                <p:cNvPr id="34" name="Ink 33">
                  <a:extLst>
                    <a:ext uri="{FF2B5EF4-FFF2-40B4-BE49-F238E27FC236}">
                      <a16:creationId xmlns:a16="http://schemas.microsoft.com/office/drawing/2014/main" id="{5C075D09-621B-95B3-CAEA-BC02933EF2F9}"/>
                    </a:ext>
                  </a:extLst>
                </p:cNvPr>
                <p:cNvPicPr/>
                <p:nvPr/>
              </p:nvPicPr>
              <p:blipFill>
                <a:blip r:embed="rId13"/>
                <a:stretch>
                  <a:fillRect/>
                </a:stretch>
              </p:blipFill>
              <p:spPr>
                <a:xfrm>
                  <a:off x="6154440" y="2222140"/>
                  <a:ext cx="4413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5" name="Ink 34">
                  <a:extLst>
                    <a:ext uri="{FF2B5EF4-FFF2-40B4-BE49-F238E27FC236}">
                      <a16:creationId xmlns:a16="http://schemas.microsoft.com/office/drawing/2014/main" id="{9AA6ED40-DAC0-19F7-FB6F-356B5E7AB8F9}"/>
                    </a:ext>
                  </a:extLst>
                </p14:cNvPr>
                <p14:cNvContentPartPr/>
                <p14:nvPr/>
              </p14:nvContentPartPr>
              <p14:xfrm>
                <a:off x="6129600" y="2209540"/>
                <a:ext cx="37800" cy="47160"/>
              </p14:xfrm>
            </p:contentPart>
          </mc:Choice>
          <mc:Fallback>
            <p:pic>
              <p:nvPicPr>
                <p:cNvPr id="35" name="Ink 34">
                  <a:extLst>
                    <a:ext uri="{FF2B5EF4-FFF2-40B4-BE49-F238E27FC236}">
                      <a16:creationId xmlns:a16="http://schemas.microsoft.com/office/drawing/2014/main" id="{9AA6ED40-DAC0-19F7-FB6F-356B5E7AB8F9}"/>
                    </a:ext>
                  </a:extLst>
                </p:cNvPr>
                <p:cNvPicPr/>
                <p:nvPr/>
              </p:nvPicPr>
              <p:blipFill>
                <a:blip r:embed="rId15"/>
                <a:stretch>
                  <a:fillRect/>
                </a:stretch>
              </p:blipFill>
              <p:spPr>
                <a:xfrm>
                  <a:off x="6111600" y="2191540"/>
                  <a:ext cx="73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6" name="Ink 35">
                  <a:extLst>
                    <a:ext uri="{FF2B5EF4-FFF2-40B4-BE49-F238E27FC236}">
                      <a16:creationId xmlns:a16="http://schemas.microsoft.com/office/drawing/2014/main" id="{2E045573-0EF5-8165-2576-99253B36E8BA}"/>
                    </a:ext>
                  </a:extLst>
                </p14:cNvPr>
                <p14:cNvContentPartPr/>
                <p14:nvPr/>
              </p14:nvContentPartPr>
              <p14:xfrm>
                <a:off x="4546320" y="2217820"/>
                <a:ext cx="1558800" cy="116640"/>
              </p14:xfrm>
            </p:contentPart>
          </mc:Choice>
          <mc:Fallback>
            <p:pic>
              <p:nvPicPr>
                <p:cNvPr id="36" name="Ink 35">
                  <a:extLst>
                    <a:ext uri="{FF2B5EF4-FFF2-40B4-BE49-F238E27FC236}">
                      <a16:creationId xmlns:a16="http://schemas.microsoft.com/office/drawing/2014/main" id="{2E045573-0EF5-8165-2576-99253B36E8BA}"/>
                    </a:ext>
                  </a:extLst>
                </p:cNvPr>
                <p:cNvPicPr/>
                <p:nvPr/>
              </p:nvPicPr>
              <p:blipFill>
                <a:blip r:embed="rId17"/>
                <a:stretch>
                  <a:fillRect/>
                </a:stretch>
              </p:blipFill>
              <p:spPr>
                <a:xfrm>
                  <a:off x="4528680" y="2200180"/>
                  <a:ext cx="1594440" cy="152280"/>
                </a:xfrm>
                <a:prstGeom prst="rect">
                  <a:avLst/>
                </a:prstGeom>
              </p:spPr>
            </p:pic>
          </mc:Fallback>
        </mc:AlternateContent>
      </p:grpSp>
      <p:grpSp>
        <p:nvGrpSpPr>
          <p:cNvPr id="42" name="Group 41">
            <a:extLst>
              <a:ext uri="{FF2B5EF4-FFF2-40B4-BE49-F238E27FC236}">
                <a16:creationId xmlns:a16="http://schemas.microsoft.com/office/drawing/2014/main" id="{B5532DC1-D320-A28B-B72E-D46CE286E126}"/>
              </a:ext>
            </a:extLst>
          </p:cNvPr>
          <p:cNvGrpSpPr/>
          <p:nvPr/>
        </p:nvGrpSpPr>
        <p:grpSpPr>
          <a:xfrm>
            <a:off x="964680" y="2219260"/>
            <a:ext cx="3482280" cy="141840"/>
            <a:chOff x="964680" y="2219260"/>
            <a:chExt cx="3482280" cy="141840"/>
          </a:xfrm>
        </p:grpSpPr>
        <mc:AlternateContent xmlns:mc="http://schemas.openxmlformats.org/markup-compatibility/2006">
          <mc:Choice xmlns:p14="http://schemas.microsoft.com/office/powerpoint/2010/main" Requires="p14">
            <p:contentPart p14:bwMode="auto" r:id="rId18">
              <p14:nvContentPartPr>
                <p14:cNvPr id="38" name="Ink 37">
                  <a:extLst>
                    <a:ext uri="{FF2B5EF4-FFF2-40B4-BE49-F238E27FC236}">
                      <a16:creationId xmlns:a16="http://schemas.microsoft.com/office/drawing/2014/main" id="{8E199C63-5440-C81C-825E-4CC8A77740CD}"/>
                    </a:ext>
                  </a:extLst>
                </p14:cNvPr>
                <p14:cNvContentPartPr/>
                <p14:nvPr/>
              </p14:nvContentPartPr>
              <p14:xfrm>
                <a:off x="3417360" y="2246620"/>
                <a:ext cx="1029600" cy="61200"/>
              </p14:xfrm>
            </p:contentPart>
          </mc:Choice>
          <mc:Fallback>
            <p:pic>
              <p:nvPicPr>
                <p:cNvPr id="38" name="Ink 37">
                  <a:extLst>
                    <a:ext uri="{FF2B5EF4-FFF2-40B4-BE49-F238E27FC236}">
                      <a16:creationId xmlns:a16="http://schemas.microsoft.com/office/drawing/2014/main" id="{8E199C63-5440-C81C-825E-4CC8A77740CD}"/>
                    </a:ext>
                  </a:extLst>
                </p:cNvPr>
                <p:cNvPicPr/>
                <p:nvPr/>
              </p:nvPicPr>
              <p:blipFill>
                <a:blip r:embed="rId19"/>
                <a:stretch>
                  <a:fillRect/>
                </a:stretch>
              </p:blipFill>
              <p:spPr>
                <a:xfrm>
                  <a:off x="3399360" y="2228620"/>
                  <a:ext cx="1065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9" name="Ink 38">
                  <a:extLst>
                    <a:ext uri="{FF2B5EF4-FFF2-40B4-BE49-F238E27FC236}">
                      <a16:creationId xmlns:a16="http://schemas.microsoft.com/office/drawing/2014/main" id="{7182E2FB-CF08-42EA-08C6-CAE5325AB791}"/>
                    </a:ext>
                  </a:extLst>
                </p14:cNvPr>
                <p14:cNvContentPartPr/>
                <p14:nvPr/>
              </p14:nvContentPartPr>
              <p14:xfrm>
                <a:off x="2291640" y="2219260"/>
                <a:ext cx="1005840" cy="69840"/>
              </p14:xfrm>
            </p:contentPart>
          </mc:Choice>
          <mc:Fallback>
            <p:pic>
              <p:nvPicPr>
                <p:cNvPr id="39" name="Ink 38">
                  <a:extLst>
                    <a:ext uri="{FF2B5EF4-FFF2-40B4-BE49-F238E27FC236}">
                      <a16:creationId xmlns:a16="http://schemas.microsoft.com/office/drawing/2014/main" id="{7182E2FB-CF08-42EA-08C6-CAE5325AB791}"/>
                    </a:ext>
                  </a:extLst>
                </p:cNvPr>
                <p:cNvPicPr/>
                <p:nvPr/>
              </p:nvPicPr>
              <p:blipFill>
                <a:blip r:embed="rId21"/>
                <a:stretch>
                  <a:fillRect/>
                </a:stretch>
              </p:blipFill>
              <p:spPr>
                <a:xfrm>
                  <a:off x="2273640" y="2201620"/>
                  <a:ext cx="1041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1" name="Ink 40">
                  <a:extLst>
                    <a:ext uri="{FF2B5EF4-FFF2-40B4-BE49-F238E27FC236}">
                      <a16:creationId xmlns:a16="http://schemas.microsoft.com/office/drawing/2014/main" id="{F818AC90-8973-985C-B2CA-E6F516084474}"/>
                    </a:ext>
                  </a:extLst>
                </p14:cNvPr>
                <p14:cNvContentPartPr/>
                <p14:nvPr/>
              </p14:nvContentPartPr>
              <p14:xfrm>
                <a:off x="964680" y="2248060"/>
                <a:ext cx="1269000" cy="113040"/>
              </p14:xfrm>
            </p:contentPart>
          </mc:Choice>
          <mc:Fallback>
            <p:pic>
              <p:nvPicPr>
                <p:cNvPr id="41" name="Ink 40">
                  <a:extLst>
                    <a:ext uri="{FF2B5EF4-FFF2-40B4-BE49-F238E27FC236}">
                      <a16:creationId xmlns:a16="http://schemas.microsoft.com/office/drawing/2014/main" id="{F818AC90-8973-985C-B2CA-E6F516084474}"/>
                    </a:ext>
                  </a:extLst>
                </p:cNvPr>
                <p:cNvPicPr/>
                <p:nvPr/>
              </p:nvPicPr>
              <p:blipFill>
                <a:blip r:embed="rId23"/>
                <a:stretch>
                  <a:fillRect/>
                </a:stretch>
              </p:blipFill>
              <p:spPr>
                <a:xfrm>
                  <a:off x="947040" y="2230420"/>
                  <a:ext cx="1304640" cy="14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43" name="Ink 42">
                <a:extLst>
                  <a:ext uri="{FF2B5EF4-FFF2-40B4-BE49-F238E27FC236}">
                    <a16:creationId xmlns:a16="http://schemas.microsoft.com/office/drawing/2014/main" id="{7EE583F3-57AD-99CE-C23A-DE6C5265073D}"/>
                  </a:ext>
                </a:extLst>
              </p14:cNvPr>
              <p14:cNvContentPartPr/>
              <p14:nvPr/>
            </p14:nvContentPartPr>
            <p14:xfrm>
              <a:off x="8688840" y="2735140"/>
              <a:ext cx="577800" cy="31320"/>
            </p14:xfrm>
          </p:contentPart>
        </mc:Choice>
        <mc:Fallback>
          <p:pic>
            <p:nvPicPr>
              <p:cNvPr id="43" name="Ink 42">
                <a:extLst>
                  <a:ext uri="{FF2B5EF4-FFF2-40B4-BE49-F238E27FC236}">
                    <a16:creationId xmlns:a16="http://schemas.microsoft.com/office/drawing/2014/main" id="{7EE583F3-57AD-99CE-C23A-DE6C5265073D}"/>
                  </a:ext>
                </a:extLst>
              </p:cNvPr>
              <p:cNvPicPr/>
              <p:nvPr/>
            </p:nvPicPr>
            <p:blipFill>
              <a:blip r:embed="rId25"/>
              <a:stretch>
                <a:fillRect/>
              </a:stretch>
            </p:blipFill>
            <p:spPr>
              <a:xfrm>
                <a:off x="8671200" y="2717500"/>
                <a:ext cx="613440" cy="66960"/>
              </a:xfrm>
              <a:prstGeom prst="rect">
                <a:avLst/>
              </a:prstGeom>
            </p:spPr>
          </p:pic>
        </mc:Fallback>
      </mc:AlternateContent>
      <p:grpSp>
        <p:nvGrpSpPr>
          <p:cNvPr id="48" name="Group 47">
            <a:extLst>
              <a:ext uri="{FF2B5EF4-FFF2-40B4-BE49-F238E27FC236}">
                <a16:creationId xmlns:a16="http://schemas.microsoft.com/office/drawing/2014/main" id="{D954C951-7C7A-2BBB-F0A3-D3B188BB9F44}"/>
              </a:ext>
            </a:extLst>
          </p:cNvPr>
          <p:cNvGrpSpPr/>
          <p:nvPr/>
        </p:nvGrpSpPr>
        <p:grpSpPr>
          <a:xfrm>
            <a:off x="5857800" y="2685460"/>
            <a:ext cx="2090880" cy="124200"/>
            <a:chOff x="5857800" y="2685460"/>
            <a:chExt cx="2090880" cy="124200"/>
          </a:xfrm>
        </p:grpSpPr>
        <mc:AlternateContent xmlns:mc="http://schemas.openxmlformats.org/markup-compatibility/2006">
          <mc:Choice xmlns:p14="http://schemas.microsoft.com/office/powerpoint/2010/main" Requires="p14">
            <p:contentPart p14:bwMode="auto" r:id="rId26">
              <p14:nvContentPartPr>
                <p14:cNvPr id="44" name="Ink 43">
                  <a:extLst>
                    <a:ext uri="{FF2B5EF4-FFF2-40B4-BE49-F238E27FC236}">
                      <a16:creationId xmlns:a16="http://schemas.microsoft.com/office/drawing/2014/main" id="{4CB1ABEC-2039-6069-C724-E791F68DE830}"/>
                    </a:ext>
                  </a:extLst>
                </p14:cNvPr>
                <p14:cNvContentPartPr/>
                <p14:nvPr/>
              </p14:nvContentPartPr>
              <p14:xfrm>
                <a:off x="7567800" y="2685460"/>
                <a:ext cx="380880" cy="12960"/>
              </p14:xfrm>
            </p:contentPart>
          </mc:Choice>
          <mc:Fallback>
            <p:pic>
              <p:nvPicPr>
                <p:cNvPr id="44" name="Ink 43">
                  <a:extLst>
                    <a:ext uri="{FF2B5EF4-FFF2-40B4-BE49-F238E27FC236}">
                      <a16:creationId xmlns:a16="http://schemas.microsoft.com/office/drawing/2014/main" id="{4CB1ABEC-2039-6069-C724-E791F68DE830}"/>
                    </a:ext>
                  </a:extLst>
                </p:cNvPr>
                <p:cNvPicPr/>
                <p:nvPr/>
              </p:nvPicPr>
              <p:blipFill>
                <a:blip r:embed="rId27"/>
                <a:stretch>
                  <a:fillRect/>
                </a:stretch>
              </p:blipFill>
              <p:spPr>
                <a:xfrm>
                  <a:off x="7550160" y="2667460"/>
                  <a:ext cx="4165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5" name="Ink 44">
                  <a:extLst>
                    <a:ext uri="{FF2B5EF4-FFF2-40B4-BE49-F238E27FC236}">
                      <a16:creationId xmlns:a16="http://schemas.microsoft.com/office/drawing/2014/main" id="{3E4FF643-B7CB-EE8D-10B0-4F2BB555A2A2}"/>
                    </a:ext>
                  </a:extLst>
                </p14:cNvPr>
                <p14:cNvContentPartPr/>
                <p14:nvPr/>
              </p14:nvContentPartPr>
              <p14:xfrm>
                <a:off x="6798480" y="2745580"/>
                <a:ext cx="658800" cy="64080"/>
              </p14:xfrm>
            </p:contentPart>
          </mc:Choice>
          <mc:Fallback>
            <p:pic>
              <p:nvPicPr>
                <p:cNvPr id="45" name="Ink 44">
                  <a:extLst>
                    <a:ext uri="{FF2B5EF4-FFF2-40B4-BE49-F238E27FC236}">
                      <a16:creationId xmlns:a16="http://schemas.microsoft.com/office/drawing/2014/main" id="{3E4FF643-B7CB-EE8D-10B0-4F2BB555A2A2}"/>
                    </a:ext>
                  </a:extLst>
                </p:cNvPr>
                <p:cNvPicPr/>
                <p:nvPr/>
              </p:nvPicPr>
              <p:blipFill>
                <a:blip r:embed="rId29"/>
                <a:stretch>
                  <a:fillRect/>
                </a:stretch>
              </p:blipFill>
              <p:spPr>
                <a:xfrm>
                  <a:off x="6780840" y="2727580"/>
                  <a:ext cx="694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7" name="Ink 46">
                  <a:extLst>
                    <a:ext uri="{FF2B5EF4-FFF2-40B4-BE49-F238E27FC236}">
                      <a16:creationId xmlns:a16="http://schemas.microsoft.com/office/drawing/2014/main" id="{0E394F1A-EA0B-71A8-8D17-7A7E00790E52}"/>
                    </a:ext>
                  </a:extLst>
                </p14:cNvPr>
                <p14:cNvContentPartPr/>
                <p14:nvPr/>
              </p14:nvContentPartPr>
              <p14:xfrm>
                <a:off x="5857800" y="2718220"/>
                <a:ext cx="1036800" cy="57960"/>
              </p14:xfrm>
            </p:contentPart>
          </mc:Choice>
          <mc:Fallback>
            <p:pic>
              <p:nvPicPr>
                <p:cNvPr id="47" name="Ink 46">
                  <a:extLst>
                    <a:ext uri="{FF2B5EF4-FFF2-40B4-BE49-F238E27FC236}">
                      <a16:creationId xmlns:a16="http://schemas.microsoft.com/office/drawing/2014/main" id="{0E394F1A-EA0B-71A8-8D17-7A7E00790E52}"/>
                    </a:ext>
                  </a:extLst>
                </p:cNvPr>
                <p:cNvPicPr/>
                <p:nvPr/>
              </p:nvPicPr>
              <p:blipFill>
                <a:blip r:embed="rId31"/>
                <a:stretch>
                  <a:fillRect/>
                </a:stretch>
              </p:blipFill>
              <p:spPr>
                <a:xfrm>
                  <a:off x="5839800" y="2700220"/>
                  <a:ext cx="1072440" cy="93600"/>
                </a:xfrm>
                <a:prstGeom prst="rect">
                  <a:avLst/>
                </a:prstGeom>
              </p:spPr>
            </p:pic>
          </mc:Fallback>
        </mc:AlternateContent>
      </p:grpSp>
      <p:grpSp>
        <p:nvGrpSpPr>
          <p:cNvPr id="61" name="Group 60">
            <a:extLst>
              <a:ext uri="{FF2B5EF4-FFF2-40B4-BE49-F238E27FC236}">
                <a16:creationId xmlns:a16="http://schemas.microsoft.com/office/drawing/2014/main" id="{73D69CC5-E446-DD4D-98D1-576E00D200A1}"/>
              </a:ext>
            </a:extLst>
          </p:cNvPr>
          <p:cNvGrpSpPr/>
          <p:nvPr/>
        </p:nvGrpSpPr>
        <p:grpSpPr>
          <a:xfrm>
            <a:off x="1339440" y="2671780"/>
            <a:ext cx="4312800" cy="177120"/>
            <a:chOff x="1339440" y="2671780"/>
            <a:chExt cx="4312800" cy="177120"/>
          </a:xfrm>
        </p:grpSpPr>
        <mc:AlternateContent xmlns:mc="http://schemas.openxmlformats.org/markup-compatibility/2006">
          <mc:Choice xmlns:p14="http://schemas.microsoft.com/office/powerpoint/2010/main" Requires="p14">
            <p:contentPart p14:bwMode="auto" r:id="rId32">
              <p14:nvContentPartPr>
                <p14:cNvPr id="49" name="Ink 48">
                  <a:extLst>
                    <a:ext uri="{FF2B5EF4-FFF2-40B4-BE49-F238E27FC236}">
                      <a16:creationId xmlns:a16="http://schemas.microsoft.com/office/drawing/2014/main" id="{3D038664-2125-FD12-3199-E057CB54D3FD}"/>
                    </a:ext>
                  </a:extLst>
                </p14:cNvPr>
                <p14:cNvContentPartPr/>
                <p14:nvPr/>
              </p14:nvContentPartPr>
              <p14:xfrm>
                <a:off x="4868160" y="2734420"/>
                <a:ext cx="784080" cy="40320"/>
              </p14:xfrm>
            </p:contentPart>
          </mc:Choice>
          <mc:Fallback>
            <p:pic>
              <p:nvPicPr>
                <p:cNvPr id="49" name="Ink 48">
                  <a:extLst>
                    <a:ext uri="{FF2B5EF4-FFF2-40B4-BE49-F238E27FC236}">
                      <a16:creationId xmlns:a16="http://schemas.microsoft.com/office/drawing/2014/main" id="{3D038664-2125-FD12-3199-E057CB54D3FD}"/>
                    </a:ext>
                  </a:extLst>
                </p:cNvPr>
                <p:cNvPicPr/>
                <p:nvPr/>
              </p:nvPicPr>
              <p:blipFill>
                <a:blip r:embed="rId33"/>
                <a:stretch>
                  <a:fillRect/>
                </a:stretch>
              </p:blipFill>
              <p:spPr>
                <a:xfrm>
                  <a:off x="4850520" y="2716780"/>
                  <a:ext cx="8197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0" name="Ink 49">
                  <a:extLst>
                    <a:ext uri="{FF2B5EF4-FFF2-40B4-BE49-F238E27FC236}">
                      <a16:creationId xmlns:a16="http://schemas.microsoft.com/office/drawing/2014/main" id="{873CCDCD-7D17-9540-7EAB-A2C1E53B5B21}"/>
                    </a:ext>
                  </a:extLst>
                </p14:cNvPr>
                <p14:cNvContentPartPr/>
                <p14:nvPr/>
              </p14:nvContentPartPr>
              <p14:xfrm>
                <a:off x="3873840" y="2712460"/>
                <a:ext cx="776160" cy="53280"/>
              </p14:xfrm>
            </p:contentPart>
          </mc:Choice>
          <mc:Fallback>
            <p:pic>
              <p:nvPicPr>
                <p:cNvPr id="50" name="Ink 49">
                  <a:extLst>
                    <a:ext uri="{FF2B5EF4-FFF2-40B4-BE49-F238E27FC236}">
                      <a16:creationId xmlns:a16="http://schemas.microsoft.com/office/drawing/2014/main" id="{873CCDCD-7D17-9540-7EAB-A2C1E53B5B21}"/>
                    </a:ext>
                  </a:extLst>
                </p:cNvPr>
                <p:cNvPicPr/>
                <p:nvPr/>
              </p:nvPicPr>
              <p:blipFill>
                <a:blip r:embed="rId35"/>
                <a:stretch>
                  <a:fillRect/>
                </a:stretch>
              </p:blipFill>
              <p:spPr>
                <a:xfrm>
                  <a:off x="3856200" y="2694820"/>
                  <a:ext cx="811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2" name="Ink 51">
                  <a:extLst>
                    <a:ext uri="{FF2B5EF4-FFF2-40B4-BE49-F238E27FC236}">
                      <a16:creationId xmlns:a16="http://schemas.microsoft.com/office/drawing/2014/main" id="{F57B1933-8E50-AC6F-71ED-1136104A6456}"/>
                    </a:ext>
                  </a:extLst>
                </p14:cNvPr>
                <p14:cNvContentPartPr/>
                <p14:nvPr/>
              </p14:nvContentPartPr>
              <p14:xfrm>
                <a:off x="3283080" y="2671780"/>
                <a:ext cx="433080" cy="55080"/>
              </p14:xfrm>
            </p:contentPart>
          </mc:Choice>
          <mc:Fallback>
            <p:pic>
              <p:nvPicPr>
                <p:cNvPr id="52" name="Ink 51">
                  <a:extLst>
                    <a:ext uri="{FF2B5EF4-FFF2-40B4-BE49-F238E27FC236}">
                      <a16:creationId xmlns:a16="http://schemas.microsoft.com/office/drawing/2014/main" id="{F57B1933-8E50-AC6F-71ED-1136104A6456}"/>
                    </a:ext>
                  </a:extLst>
                </p:cNvPr>
                <p:cNvPicPr/>
                <p:nvPr/>
              </p:nvPicPr>
              <p:blipFill>
                <a:blip r:embed="rId37"/>
                <a:stretch>
                  <a:fillRect/>
                </a:stretch>
              </p:blipFill>
              <p:spPr>
                <a:xfrm>
                  <a:off x="3265440" y="2653780"/>
                  <a:ext cx="468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3" name="Ink 52">
                  <a:extLst>
                    <a:ext uri="{FF2B5EF4-FFF2-40B4-BE49-F238E27FC236}">
                      <a16:creationId xmlns:a16="http://schemas.microsoft.com/office/drawing/2014/main" id="{8BF5EDA9-3753-9041-D301-2C71AACCC883}"/>
                    </a:ext>
                  </a:extLst>
                </p14:cNvPr>
                <p14:cNvContentPartPr/>
                <p14:nvPr/>
              </p14:nvContentPartPr>
              <p14:xfrm>
                <a:off x="2443920" y="2730100"/>
                <a:ext cx="673560" cy="30240"/>
              </p14:xfrm>
            </p:contentPart>
          </mc:Choice>
          <mc:Fallback>
            <p:pic>
              <p:nvPicPr>
                <p:cNvPr id="53" name="Ink 52">
                  <a:extLst>
                    <a:ext uri="{FF2B5EF4-FFF2-40B4-BE49-F238E27FC236}">
                      <a16:creationId xmlns:a16="http://schemas.microsoft.com/office/drawing/2014/main" id="{8BF5EDA9-3753-9041-D301-2C71AACCC883}"/>
                    </a:ext>
                  </a:extLst>
                </p:cNvPr>
                <p:cNvPicPr/>
                <p:nvPr/>
              </p:nvPicPr>
              <p:blipFill>
                <a:blip r:embed="rId39"/>
                <a:stretch>
                  <a:fillRect/>
                </a:stretch>
              </p:blipFill>
              <p:spPr>
                <a:xfrm>
                  <a:off x="2425920" y="2712100"/>
                  <a:ext cx="709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5" name="Ink 54">
                  <a:extLst>
                    <a:ext uri="{FF2B5EF4-FFF2-40B4-BE49-F238E27FC236}">
                      <a16:creationId xmlns:a16="http://schemas.microsoft.com/office/drawing/2014/main" id="{E3C381A7-538F-7B75-EB5E-FA0131EE6B4E}"/>
                    </a:ext>
                  </a:extLst>
                </p14:cNvPr>
                <p14:cNvContentPartPr/>
                <p14:nvPr/>
              </p14:nvContentPartPr>
              <p14:xfrm>
                <a:off x="1430160" y="2756380"/>
                <a:ext cx="874440" cy="30600"/>
              </p14:xfrm>
            </p:contentPart>
          </mc:Choice>
          <mc:Fallback>
            <p:pic>
              <p:nvPicPr>
                <p:cNvPr id="55" name="Ink 54">
                  <a:extLst>
                    <a:ext uri="{FF2B5EF4-FFF2-40B4-BE49-F238E27FC236}">
                      <a16:creationId xmlns:a16="http://schemas.microsoft.com/office/drawing/2014/main" id="{E3C381A7-538F-7B75-EB5E-FA0131EE6B4E}"/>
                    </a:ext>
                  </a:extLst>
                </p:cNvPr>
                <p:cNvPicPr/>
                <p:nvPr/>
              </p:nvPicPr>
              <p:blipFill>
                <a:blip r:embed="rId41"/>
                <a:stretch>
                  <a:fillRect/>
                </a:stretch>
              </p:blipFill>
              <p:spPr>
                <a:xfrm>
                  <a:off x="1412520" y="2738740"/>
                  <a:ext cx="910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0" name="Ink 59">
                  <a:extLst>
                    <a:ext uri="{FF2B5EF4-FFF2-40B4-BE49-F238E27FC236}">
                      <a16:creationId xmlns:a16="http://schemas.microsoft.com/office/drawing/2014/main" id="{F0A57FDC-9DE4-9F3D-1D08-D71A18D21E55}"/>
                    </a:ext>
                  </a:extLst>
                </p14:cNvPr>
                <p14:cNvContentPartPr/>
                <p14:nvPr/>
              </p14:nvContentPartPr>
              <p14:xfrm>
                <a:off x="1339440" y="2780860"/>
                <a:ext cx="898560" cy="68040"/>
              </p14:xfrm>
            </p:contentPart>
          </mc:Choice>
          <mc:Fallback>
            <p:pic>
              <p:nvPicPr>
                <p:cNvPr id="60" name="Ink 59">
                  <a:extLst>
                    <a:ext uri="{FF2B5EF4-FFF2-40B4-BE49-F238E27FC236}">
                      <a16:creationId xmlns:a16="http://schemas.microsoft.com/office/drawing/2014/main" id="{F0A57FDC-9DE4-9F3D-1D08-D71A18D21E55}"/>
                    </a:ext>
                  </a:extLst>
                </p:cNvPr>
                <p:cNvPicPr/>
                <p:nvPr/>
              </p:nvPicPr>
              <p:blipFill>
                <a:blip r:embed="rId43"/>
                <a:stretch>
                  <a:fillRect/>
                </a:stretch>
              </p:blipFill>
              <p:spPr>
                <a:xfrm>
                  <a:off x="1321440" y="2762860"/>
                  <a:ext cx="934200" cy="103680"/>
                </a:xfrm>
                <a:prstGeom prst="rect">
                  <a:avLst/>
                </a:prstGeom>
              </p:spPr>
            </p:pic>
          </mc:Fallback>
        </mc:AlternateContent>
      </p:grpSp>
      <p:grpSp>
        <p:nvGrpSpPr>
          <p:cNvPr id="65" name="Group 64">
            <a:extLst>
              <a:ext uri="{FF2B5EF4-FFF2-40B4-BE49-F238E27FC236}">
                <a16:creationId xmlns:a16="http://schemas.microsoft.com/office/drawing/2014/main" id="{DFB6BCE3-09FB-4E8B-8F38-C328DA0A598A}"/>
              </a:ext>
            </a:extLst>
          </p:cNvPr>
          <p:cNvGrpSpPr/>
          <p:nvPr/>
        </p:nvGrpSpPr>
        <p:grpSpPr>
          <a:xfrm>
            <a:off x="7362960" y="3200980"/>
            <a:ext cx="1872360" cy="131040"/>
            <a:chOff x="7362960" y="3200980"/>
            <a:chExt cx="1872360" cy="131040"/>
          </a:xfrm>
        </p:grpSpPr>
        <mc:AlternateContent xmlns:mc="http://schemas.openxmlformats.org/markup-compatibility/2006">
          <mc:Choice xmlns:p14="http://schemas.microsoft.com/office/powerpoint/2010/main" Requires="p14">
            <p:contentPart p14:bwMode="auto" r:id="rId44">
              <p14:nvContentPartPr>
                <p14:cNvPr id="56" name="Ink 55">
                  <a:extLst>
                    <a:ext uri="{FF2B5EF4-FFF2-40B4-BE49-F238E27FC236}">
                      <a16:creationId xmlns:a16="http://schemas.microsoft.com/office/drawing/2014/main" id="{8E1E26CD-64CA-EAFD-73EA-03415DACB45E}"/>
                    </a:ext>
                  </a:extLst>
                </p14:cNvPr>
                <p14:cNvContentPartPr/>
                <p14:nvPr/>
              </p14:nvContentPartPr>
              <p14:xfrm>
                <a:off x="8470680" y="3230500"/>
                <a:ext cx="730800" cy="28080"/>
              </p14:xfrm>
            </p:contentPart>
          </mc:Choice>
          <mc:Fallback>
            <p:pic>
              <p:nvPicPr>
                <p:cNvPr id="56" name="Ink 55">
                  <a:extLst>
                    <a:ext uri="{FF2B5EF4-FFF2-40B4-BE49-F238E27FC236}">
                      <a16:creationId xmlns:a16="http://schemas.microsoft.com/office/drawing/2014/main" id="{8E1E26CD-64CA-EAFD-73EA-03415DACB45E}"/>
                    </a:ext>
                  </a:extLst>
                </p:cNvPr>
                <p:cNvPicPr/>
                <p:nvPr/>
              </p:nvPicPr>
              <p:blipFill>
                <a:blip r:embed="rId45"/>
                <a:stretch>
                  <a:fillRect/>
                </a:stretch>
              </p:blipFill>
              <p:spPr>
                <a:xfrm>
                  <a:off x="8452680" y="3212860"/>
                  <a:ext cx="766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8" name="Ink 57">
                  <a:extLst>
                    <a:ext uri="{FF2B5EF4-FFF2-40B4-BE49-F238E27FC236}">
                      <a16:creationId xmlns:a16="http://schemas.microsoft.com/office/drawing/2014/main" id="{4DA9AEB2-43B2-4F38-8A8F-BF4ACAF07739}"/>
                    </a:ext>
                  </a:extLst>
                </p14:cNvPr>
                <p14:cNvContentPartPr/>
                <p14:nvPr/>
              </p14:nvContentPartPr>
              <p14:xfrm>
                <a:off x="7362960" y="3265780"/>
                <a:ext cx="873720" cy="25560"/>
              </p14:xfrm>
            </p:contentPart>
          </mc:Choice>
          <mc:Fallback>
            <p:pic>
              <p:nvPicPr>
                <p:cNvPr id="58" name="Ink 57">
                  <a:extLst>
                    <a:ext uri="{FF2B5EF4-FFF2-40B4-BE49-F238E27FC236}">
                      <a16:creationId xmlns:a16="http://schemas.microsoft.com/office/drawing/2014/main" id="{4DA9AEB2-43B2-4F38-8A8F-BF4ACAF07739}"/>
                    </a:ext>
                  </a:extLst>
                </p:cNvPr>
                <p:cNvPicPr/>
                <p:nvPr/>
              </p:nvPicPr>
              <p:blipFill>
                <a:blip r:embed="rId47"/>
                <a:stretch>
                  <a:fillRect/>
                </a:stretch>
              </p:blipFill>
              <p:spPr>
                <a:xfrm>
                  <a:off x="7344960" y="3247780"/>
                  <a:ext cx="9093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2" name="Ink 61">
                  <a:extLst>
                    <a:ext uri="{FF2B5EF4-FFF2-40B4-BE49-F238E27FC236}">
                      <a16:creationId xmlns:a16="http://schemas.microsoft.com/office/drawing/2014/main" id="{1C0226EE-09FF-A025-7AFF-786C6E1F2AFE}"/>
                    </a:ext>
                  </a:extLst>
                </p14:cNvPr>
                <p14:cNvContentPartPr/>
                <p14:nvPr/>
              </p14:nvContentPartPr>
              <p14:xfrm>
                <a:off x="8256120" y="3276220"/>
                <a:ext cx="979200" cy="55800"/>
              </p14:xfrm>
            </p:contentPart>
          </mc:Choice>
          <mc:Fallback>
            <p:pic>
              <p:nvPicPr>
                <p:cNvPr id="62" name="Ink 61">
                  <a:extLst>
                    <a:ext uri="{FF2B5EF4-FFF2-40B4-BE49-F238E27FC236}">
                      <a16:creationId xmlns:a16="http://schemas.microsoft.com/office/drawing/2014/main" id="{1C0226EE-09FF-A025-7AFF-786C6E1F2AFE}"/>
                    </a:ext>
                  </a:extLst>
                </p:cNvPr>
                <p:cNvPicPr/>
                <p:nvPr/>
              </p:nvPicPr>
              <p:blipFill>
                <a:blip r:embed="rId49"/>
                <a:stretch>
                  <a:fillRect/>
                </a:stretch>
              </p:blipFill>
              <p:spPr>
                <a:xfrm>
                  <a:off x="8238480" y="3258580"/>
                  <a:ext cx="1014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4" name="Ink 63">
                  <a:extLst>
                    <a:ext uri="{FF2B5EF4-FFF2-40B4-BE49-F238E27FC236}">
                      <a16:creationId xmlns:a16="http://schemas.microsoft.com/office/drawing/2014/main" id="{11BF1684-5E39-29A1-5912-4563CC6861AD}"/>
                    </a:ext>
                  </a:extLst>
                </p14:cNvPr>
                <p14:cNvContentPartPr/>
                <p14:nvPr/>
              </p14:nvContentPartPr>
              <p14:xfrm>
                <a:off x="8457720" y="3200980"/>
                <a:ext cx="667080" cy="64440"/>
              </p14:xfrm>
            </p:contentPart>
          </mc:Choice>
          <mc:Fallback>
            <p:pic>
              <p:nvPicPr>
                <p:cNvPr id="64" name="Ink 63">
                  <a:extLst>
                    <a:ext uri="{FF2B5EF4-FFF2-40B4-BE49-F238E27FC236}">
                      <a16:creationId xmlns:a16="http://schemas.microsoft.com/office/drawing/2014/main" id="{11BF1684-5E39-29A1-5912-4563CC6861AD}"/>
                    </a:ext>
                  </a:extLst>
                </p:cNvPr>
                <p:cNvPicPr/>
                <p:nvPr/>
              </p:nvPicPr>
              <p:blipFill>
                <a:blip r:embed="rId51"/>
                <a:stretch>
                  <a:fillRect/>
                </a:stretch>
              </p:blipFill>
              <p:spPr>
                <a:xfrm>
                  <a:off x="8440080" y="3182980"/>
                  <a:ext cx="702720" cy="100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66" name="Ink 65">
                <a:extLst>
                  <a:ext uri="{FF2B5EF4-FFF2-40B4-BE49-F238E27FC236}">
                    <a16:creationId xmlns:a16="http://schemas.microsoft.com/office/drawing/2014/main" id="{40B8275F-2FBD-68E1-F8F4-AFC5B5662EDA}"/>
                  </a:ext>
                </a:extLst>
              </p14:cNvPr>
              <p14:cNvContentPartPr/>
              <p14:nvPr/>
            </p14:nvContentPartPr>
            <p14:xfrm>
              <a:off x="8246400" y="653260"/>
              <a:ext cx="595440" cy="704520"/>
            </p14:xfrm>
          </p:contentPart>
        </mc:Choice>
        <mc:Fallback>
          <p:pic>
            <p:nvPicPr>
              <p:cNvPr id="66" name="Ink 65">
                <a:extLst>
                  <a:ext uri="{FF2B5EF4-FFF2-40B4-BE49-F238E27FC236}">
                    <a16:creationId xmlns:a16="http://schemas.microsoft.com/office/drawing/2014/main" id="{40B8275F-2FBD-68E1-F8F4-AFC5B5662EDA}"/>
                  </a:ext>
                </a:extLst>
              </p:cNvPr>
              <p:cNvPicPr/>
              <p:nvPr/>
            </p:nvPicPr>
            <p:blipFill>
              <a:blip r:embed="rId53"/>
              <a:stretch>
                <a:fillRect/>
              </a:stretch>
            </p:blipFill>
            <p:spPr>
              <a:xfrm>
                <a:off x="8228760" y="635260"/>
                <a:ext cx="631080" cy="740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3" name="Ink 72">
                <a:extLst>
                  <a:ext uri="{FF2B5EF4-FFF2-40B4-BE49-F238E27FC236}">
                    <a16:creationId xmlns:a16="http://schemas.microsoft.com/office/drawing/2014/main" id="{9025EDE5-F18E-6DBD-70B2-5EF2B4EE0579}"/>
                  </a:ext>
                </a:extLst>
              </p14:cNvPr>
              <p14:cNvContentPartPr/>
              <p14:nvPr/>
            </p14:nvContentPartPr>
            <p14:xfrm>
              <a:off x="7386720" y="690340"/>
              <a:ext cx="1267920" cy="765000"/>
            </p14:xfrm>
          </p:contentPart>
        </mc:Choice>
        <mc:Fallback>
          <p:pic>
            <p:nvPicPr>
              <p:cNvPr id="73" name="Ink 72">
                <a:extLst>
                  <a:ext uri="{FF2B5EF4-FFF2-40B4-BE49-F238E27FC236}">
                    <a16:creationId xmlns:a16="http://schemas.microsoft.com/office/drawing/2014/main" id="{9025EDE5-F18E-6DBD-70B2-5EF2B4EE0579}"/>
                  </a:ext>
                </a:extLst>
              </p:cNvPr>
              <p:cNvPicPr/>
              <p:nvPr/>
            </p:nvPicPr>
            <p:blipFill>
              <a:blip r:embed="rId55"/>
              <a:stretch>
                <a:fillRect/>
              </a:stretch>
            </p:blipFill>
            <p:spPr>
              <a:xfrm>
                <a:off x="7368720" y="672340"/>
                <a:ext cx="1303560" cy="800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5" name="Ink 74">
                <a:extLst>
                  <a:ext uri="{FF2B5EF4-FFF2-40B4-BE49-F238E27FC236}">
                    <a16:creationId xmlns:a16="http://schemas.microsoft.com/office/drawing/2014/main" id="{B891D376-127E-4476-E79E-2B616C293E18}"/>
                  </a:ext>
                </a:extLst>
              </p14:cNvPr>
              <p14:cNvContentPartPr/>
              <p14:nvPr/>
            </p14:nvContentPartPr>
            <p14:xfrm>
              <a:off x="642480" y="752980"/>
              <a:ext cx="1951920" cy="622440"/>
            </p14:xfrm>
          </p:contentPart>
        </mc:Choice>
        <mc:Fallback>
          <p:pic>
            <p:nvPicPr>
              <p:cNvPr id="75" name="Ink 74">
                <a:extLst>
                  <a:ext uri="{FF2B5EF4-FFF2-40B4-BE49-F238E27FC236}">
                    <a16:creationId xmlns:a16="http://schemas.microsoft.com/office/drawing/2014/main" id="{B891D376-127E-4476-E79E-2B616C293E18}"/>
                  </a:ext>
                </a:extLst>
              </p:cNvPr>
              <p:cNvPicPr/>
              <p:nvPr/>
            </p:nvPicPr>
            <p:blipFill>
              <a:blip r:embed="rId57"/>
              <a:stretch>
                <a:fillRect/>
              </a:stretch>
            </p:blipFill>
            <p:spPr>
              <a:xfrm>
                <a:off x="624840" y="734980"/>
                <a:ext cx="1987560" cy="658080"/>
              </a:xfrm>
              <a:prstGeom prst="rect">
                <a:avLst/>
              </a:prstGeom>
            </p:spPr>
          </p:pic>
        </mc:Fallback>
      </mc:AlternateContent>
      <p:grpSp>
        <p:nvGrpSpPr>
          <p:cNvPr id="77" name="Group 76">
            <a:extLst>
              <a:ext uri="{FF2B5EF4-FFF2-40B4-BE49-F238E27FC236}">
                <a16:creationId xmlns:a16="http://schemas.microsoft.com/office/drawing/2014/main" id="{C0876863-7DFB-34AA-0C68-009533CECB56}"/>
              </a:ext>
            </a:extLst>
          </p:cNvPr>
          <p:cNvGrpSpPr/>
          <p:nvPr/>
        </p:nvGrpSpPr>
        <p:grpSpPr>
          <a:xfrm>
            <a:off x="894840" y="648940"/>
            <a:ext cx="8551800" cy="1229760"/>
            <a:chOff x="894840" y="648940"/>
            <a:chExt cx="8551800" cy="1229760"/>
          </a:xfrm>
        </p:grpSpPr>
        <mc:AlternateContent xmlns:mc="http://schemas.openxmlformats.org/markup-compatibility/2006">
          <mc:Choice xmlns:p14="http://schemas.microsoft.com/office/powerpoint/2010/main" Requires="p14">
            <p:contentPart p14:bwMode="auto" r:id="rId58">
              <p14:nvContentPartPr>
                <p14:cNvPr id="19" name="Ink 18">
                  <a:extLst>
                    <a:ext uri="{FF2B5EF4-FFF2-40B4-BE49-F238E27FC236}">
                      <a16:creationId xmlns:a16="http://schemas.microsoft.com/office/drawing/2014/main" id="{9C04AA62-E2C1-4CAE-F1A4-A92DEB2A6188}"/>
                    </a:ext>
                  </a:extLst>
                </p14:cNvPr>
                <p14:cNvContentPartPr/>
                <p14:nvPr/>
              </p14:nvContentPartPr>
              <p14:xfrm>
                <a:off x="894840" y="1236460"/>
                <a:ext cx="1625040" cy="105120"/>
              </p14:xfrm>
            </p:contentPart>
          </mc:Choice>
          <mc:Fallback>
            <p:pic>
              <p:nvPicPr>
                <p:cNvPr id="19" name="Ink 18">
                  <a:extLst>
                    <a:ext uri="{FF2B5EF4-FFF2-40B4-BE49-F238E27FC236}">
                      <a16:creationId xmlns:a16="http://schemas.microsoft.com/office/drawing/2014/main" id="{9C04AA62-E2C1-4CAE-F1A4-A92DEB2A6188}"/>
                    </a:ext>
                  </a:extLst>
                </p:cNvPr>
                <p:cNvPicPr/>
                <p:nvPr/>
              </p:nvPicPr>
              <p:blipFill>
                <a:blip r:embed="rId59"/>
                <a:stretch>
                  <a:fillRect/>
                </a:stretch>
              </p:blipFill>
              <p:spPr>
                <a:xfrm>
                  <a:off x="876840" y="1218820"/>
                  <a:ext cx="1660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0" name="Ink 19">
                  <a:extLst>
                    <a:ext uri="{FF2B5EF4-FFF2-40B4-BE49-F238E27FC236}">
                      <a16:creationId xmlns:a16="http://schemas.microsoft.com/office/drawing/2014/main" id="{D0A649D2-A14F-B28E-9CEA-9C1356A0C61F}"/>
                    </a:ext>
                  </a:extLst>
                </p14:cNvPr>
                <p14:cNvContentPartPr/>
                <p14:nvPr/>
              </p14:nvContentPartPr>
              <p14:xfrm>
                <a:off x="8420640" y="1781500"/>
                <a:ext cx="842040" cy="97200"/>
              </p14:xfrm>
            </p:contentPart>
          </mc:Choice>
          <mc:Fallback>
            <p:pic>
              <p:nvPicPr>
                <p:cNvPr id="20" name="Ink 19">
                  <a:extLst>
                    <a:ext uri="{FF2B5EF4-FFF2-40B4-BE49-F238E27FC236}">
                      <a16:creationId xmlns:a16="http://schemas.microsoft.com/office/drawing/2014/main" id="{D0A649D2-A14F-B28E-9CEA-9C1356A0C61F}"/>
                    </a:ext>
                  </a:extLst>
                </p:cNvPr>
                <p:cNvPicPr/>
                <p:nvPr/>
              </p:nvPicPr>
              <p:blipFill>
                <a:blip r:embed="rId61"/>
                <a:stretch>
                  <a:fillRect/>
                </a:stretch>
              </p:blipFill>
              <p:spPr>
                <a:xfrm>
                  <a:off x="8402640" y="1763500"/>
                  <a:ext cx="877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1" name="Ink 20">
                  <a:extLst>
                    <a:ext uri="{FF2B5EF4-FFF2-40B4-BE49-F238E27FC236}">
                      <a16:creationId xmlns:a16="http://schemas.microsoft.com/office/drawing/2014/main" id="{7EEF9D17-6DAE-E360-638C-D60C3AF5DCBC}"/>
                    </a:ext>
                  </a:extLst>
                </p14:cNvPr>
                <p14:cNvContentPartPr/>
                <p14:nvPr/>
              </p14:nvContentPartPr>
              <p14:xfrm>
                <a:off x="6676440" y="1760620"/>
                <a:ext cx="1505520" cy="65880"/>
              </p14:xfrm>
            </p:contentPart>
          </mc:Choice>
          <mc:Fallback>
            <p:pic>
              <p:nvPicPr>
                <p:cNvPr id="21" name="Ink 20">
                  <a:extLst>
                    <a:ext uri="{FF2B5EF4-FFF2-40B4-BE49-F238E27FC236}">
                      <a16:creationId xmlns:a16="http://schemas.microsoft.com/office/drawing/2014/main" id="{7EEF9D17-6DAE-E360-638C-D60C3AF5DCBC}"/>
                    </a:ext>
                  </a:extLst>
                </p:cNvPr>
                <p:cNvPicPr/>
                <p:nvPr/>
              </p:nvPicPr>
              <p:blipFill>
                <a:blip r:embed="rId63"/>
                <a:stretch>
                  <a:fillRect/>
                </a:stretch>
              </p:blipFill>
              <p:spPr>
                <a:xfrm>
                  <a:off x="6658440" y="1742980"/>
                  <a:ext cx="1541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2" name="Ink 21">
                  <a:extLst>
                    <a:ext uri="{FF2B5EF4-FFF2-40B4-BE49-F238E27FC236}">
                      <a16:creationId xmlns:a16="http://schemas.microsoft.com/office/drawing/2014/main" id="{FC72739D-9496-5986-5118-26DE9D137C3B}"/>
                    </a:ext>
                  </a:extLst>
                </p14:cNvPr>
                <p14:cNvContentPartPr/>
                <p14:nvPr/>
              </p14:nvContentPartPr>
              <p14:xfrm>
                <a:off x="5107920" y="1753780"/>
                <a:ext cx="1373040" cy="113040"/>
              </p14:xfrm>
            </p:contentPart>
          </mc:Choice>
          <mc:Fallback>
            <p:pic>
              <p:nvPicPr>
                <p:cNvPr id="22" name="Ink 21">
                  <a:extLst>
                    <a:ext uri="{FF2B5EF4-FFF2-40B4-BE49-F238E27FC236}">
                      <a16:creationId xmlns:a16="http://schemas.microsoft.com/office/drawing/2014/main" id="{FC72739D-9496-5986-5118-26DE9D137C3B}"/>
                    </a:ext>
                  </a:extLst>
                </p:cNvPr>
                <p:cNvPicPr/>
                <p:nvPr/>
              </p:nvPicPr>
              <p:blipFill>
                <a:blip r:embed="rId65"/>
                <a:stretch>
                  <a:fillRect/>
                </a:stretch>
              </p:blipFill>
              <p:spPr>
                <a:xfrm>
                  <a:off x="5090280" y="1736140"/>
                  <a:ext cx="1408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7" name="Ink 26">
                  <a:extLst>
                    <a:ext uri="{FF2B5EF4-FFF2-40B4-BE49-F238E27FC236}">
                      <a16:creationId xmlns:a16="http://schemas.microsoft.com/office/drawing/2014/main" id="{B5E5EEFF-F9AB-D66A-BA51-FE27483502CD}"/>
                    </a:ext>
                  </a:extLst>
                </p14:cNvPr>
                <p14:cNvContentPartPr/>
                <p14:nvPr/>
              </p14:nvContentPartPr>
              <p14:xfrm>
                <a:off x="3385320" y="1758460"/>
                <a:ext cx="972720" cy="67680"/>
              </p14:xfrm>
            </p:contentPart>
          </mc:Choice>
          <mc:Fallback>
            <p:pic>
              <p:nvPicPr>
                <p:cNvPr id="27" name="Ink 26">
                  <a:extLst>
                    <a:ext uri="{FF2B5EF4-FFF2-40B4-BE49-F238E27FC236}">
                      <a16:creationId xmlns:a16="http://schemas.microsoft.com/office/drawing/2014/main" id="{B5E5EEFF-F9AB-D66A-BA51-FE27483502CD}"/>
                    </a:ext>
                  </a:extLst>
                </p:cNvPr>
                <p:cNvPicPr/>
                <p:nvPr/>
              </p:nvPicPr>
              <p:blipFill>
                <a:blip r:embed="rId67"/>
                <a:stretch>
                  <a:fillRect/>
                </a:stretch>
              </p:blipFill>
              <p:spPr>
                <a:xfrm>
                  <a:off x="3367320" y="1740820"/>
                  <a:ext cx="1008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8" name="Ink 27">
                  <a:extLst>
                    <a:ext uri="{FF2B5EF4-FFF2-40B4-BE49-F238E27FC236}">
                      <a16:creationId xmlns:a16="http://schemas.microsoft.com/office/drawing/2014/main" id="{866E997A-A6BD-5B5A-EF64-5937E82172E1}"/>
                    </a:ext>
                  </a:extLst>
                </p14:cNvPr>
                <p14:cNvContentPartPr/>
                <p14:nvPr/>
              </p14:nvContentPartPr>
              <p14:xfrm>
                <a:off x="2349600" y="1806700"/>
                <a:ext cx="758880" cy="34560"/>
              </p14:xfrm>
            </p:contentPart>
          </mc:Choice>
          <mc:Fallback>
            <p:pic>
              <p:nvPicPr>
                <p:cNvPr id="28" name="Ink 27">
                  <a:extLst>
                    <a:ext uri="{FF2B5EF4-FFF2-40B4-BE49-F238E27FC236}">
                      <a16:creationId xmlns:a16="http://schemas.microsoft.com/office/drawing/2014/main" id="{866E997A-A6BD-5B5A-EF64-5937E82172E1}"/>
                    </a:ext>
                  </a:extLst>
                </p:cNvPr>
                <p:cNvPicPr/>
                <p:nvPr/>
              </p:nvPicPr>
              <p:blipFill>
                <a:blip r:embed="rId69"/>
                <a:stretch>
                  <a:fillRect/>
                </a:stretch>
              </p:blipFill>
              <p:spPr>
                <a:xfrm>
                  <a:off x="2331960" y="1788700"/>
                  <a:ext cx="794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0" name="Ink 29">
                  <a:extLst>
                    <a:ext uri="{FF2B5EF4-FFF2-40B4-BE49-F238E27FC236}">
                      <a16:creationId xmlns:a16="http://schemas.microsoft.com/office/drawing/2014/main" id="{8DB0CE4B-3A10-0270-27FD-87B521730255}"/>
                    </a:ext>
                  </a:extLst>
                </p14:cNvPr>
                <p14:cNvContentPartPr/>
                <p14:nvPr/>
              </p14:nvContentPartPr>
              <p14:xfrm>
                <a:off x="1299480" y="1762060"/>
                <a:ext cx="976680" cy="51840"/>
              </p14:xfrm>
            </p:contentPart>
          </mc:Choice>
          <mc:Fallback>
            <p:pic>
              <p:nvPicPr>
                <p:cNvPr id="30" name="Ink 29">
                  <a:extLst>
                    <a:ext uri="{FF2B5EF4-FFF2-40B4-BE49-F238E27FC236}">
                      <a16:creationId xmlns:a16="http://schemas.microsoft.com/office/drawing/2014/main" id="{8DB0CE4B-3A10-0270-27FD-87B521730255}"/>
                    </a:ext>
                  </a:extLst>
                </p:cNvPr>
                <p:cNvPicPr/>
                <p:nvPr/>
              </p:nvPicPr>
              <p:blipFill>
                <a:blip r:embed="rId71"/>
                <a:stretch>
                  <a:fillRect/>
                </a:stretch>
              </p:blipFill>
              <p:spPr>
                <a:xfrm>
                  <a:off x="1281480" y="1744060"/>
                  <a:ext cx="1012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 name="Ink 3">
                  <a:extLst>
                    <a:ext uri="{FF2B5EF4-FFF2-40B4-BE49-F238E27FC236}">
                      <a16:creationId xmlns:a16="http://schemas.microsoft.com/office/drawing/2014/main" id="{AE09D20B-AB1A-7EC6-C594-02A7FC1A51E2}"/>
                    </a:ext>
                  </a:extLst>
                </p14:cNvPr>
                <p14:cNvContentPartPr/>
                <p14:nvPr/>
              </p14:nvContentPartPr>
              <p14:xfrm>
                <a:off x="8347560" y="1252660"/>
                <a:ext cx="385560" cy="48960"/>
              </p14:xfrm>
            </p:contentPart>
          </mc:Choice>
          <mc:Fallback>
            <p:pic>
              <p:nvPicPr>
                <p:cNvPr id="4" name="Ink 3">
                  <a:extLst>
                    <a:ext uri="{FF2B5EF4-FFF2-40B4-BE49-F238E27FC236}">
                      <a16:creationId xmlns:a16="http://schemas.microsoft.com/office/drawing/2014/main" id="{AE09D20B-AB1A-7EC6-C594-02A7FC1A51E2}"/>
                    </a:ext>
                  </a:extLst>
                </p:cNvPr>
                <p:cNvPicPr/>
                <p:nvPr/>
              </p:nvPicPr>
              <p:blipFill>
                <a:blip r:embed="rId73"/>
                <a:stretch>
                  <a:fillRect/>
                </a:stretch>
              </p:blipFill>
              <p:spPr>
                <a:xfrm>
                  <a:off x="8329920" y="1235020"/>
                  <a:ext cx="421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 name="Ink 4">
                  <a:extLst>
                    <a:ext uri="{FF2B5EF4-FFF2-40B4-BE49-F238E27FC236}">
                      <a16:creationId xmlns:a16="http://schemas.microsoft.com/office/drawing/2014/main" id="{FD9060FC-B4FA-E7DE-94FA-E96B0EADCE8F}"/>
                    </a:ext>
                  </a:extLst>
                </p14:cNvPr>
                <p14:cNvContentPartPr/>
                <p14:nvPr/>
              </p14:nvContentPartPr>
              <p14:xfrm>
                <a:off x="7570320" y="1327180"/>
                <a:ext cx="713520" cy="38520"/>
              </p14:xfrm>
            </p:contentPart>
          </mc:Choice>
          <mc:Fallback>
            <p:pic>
              <p:nvPicPr>
                <p:cNvPr id="5" name="Ink 4">
                  <a:extLst>
                    <a:ext uri="{FF2B5EF4-FFF2-40B4-BE49-F238E27FC236}">
                      <a16:creationId xmlns:a16="http://schemas.microsoft.com/office/drawing/2014/main" id="{FD9060FC-B4FA-E7DE-94FA-E96B0EADCE8F}"/>
                    </a:ext>
                  </a:extLst>
                </p:cNvPr>
                <p:cNvPicPr/>
                <p:nvPr/>
              </p:nvPicPr>
              <p:blipFill>
                <a:blip r:embed="rId75"/>
                <a:stretch>
                  <a:fillRect/>
                </a:stretch>
              </p:blipFill>
              <p:spPr>
                <a:xfrm>
                  <a:off x="7552680" y="1309540"/>
                  <a:ext cx="749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 name="Ink 6">
                  <a:extLst>
                    <a:ext uri="{FF2B5EF4-FFF2-40B4-BE49-F238E27FC236}">
                      <a16:creationId xmlns:a16="http://schemas.microsoft.com/office/drawing/2014/main" id="{58EBA6AE-53C0-738F-80DD-995DE4573B75}"/>
                    </a:ext>
                  </a:extLst>
                </p14:cNvPr>
                <p14:cNvContentPartPr/>
                <p14:nvPr/>
              </p14:nvContentPartPr>
              <p14:xfrm>
                <a:off x="7082520" y="1235740"/>
                <a:ext cx="280800" cy="77760"/>
              </p14:xfrm>
            </p:contentPart>
          </mc:Choice>
          <mc:Fallback>
            <p:pic>
              <p:nvPicPr>
                <p:cNvPr id="7" name="Ink 6">
                  <a:extLst>
                    <a:ext uri="{FF2B5EF4-FFF2-40B4-BE49-F238E27FC236}">
                      <a16:creationId xmlns:a16="http://schemas.microsoft.com/office/drawing/2014/main" id="{58EBA6AE-53C0-738F-80DD-995DE4573B75}"/>
                    </a:ext>
                  </a:extLst>
                </p:cNvPr>
                <p:cNvPicPr/>
                <p:nvPr/>
              </p:nvPicPr>
              <p:blipFill>
                <a:blip r:embed="rId77"/>
                <a:stretch>
                  <a:fillRect/>
                </a:stretch>
              </p:blipFill>
              <p:spPr>
                <a:xfrm>
                  <a:off x="7064520" y="1217740"/>
                  <a:ext cx="316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 name="Ink 9">
                  <a:extLst>
                    <a:ext uri="{FF2B5EF4-FFF2-40B4-BE49-F238E27FC236}">
                      <a16:creationId xmlns:a16="http://schemas.microsoft.com/office/drawing/2014/main" id="{5378A153-64BF-8DB3-611C-774F30BA275A}"/>
                    </a:ext>
                  </a:extLst>
                </p14:cNvPr>
                <p14:cNvContentPartPr/>
                <p14:nvPr/>
              </p14:nvContentPartPr>
              <p14:xfrm>
                <a:off x="6248400" y="1275340"/>
                <a:ext cx="680400" cy="24120"/>
              </p14:xfrm>
            </p:contentPart>
          </mc:Choice>
          <mc:Fallback>
            <p:pic>
              <p:nvPicPr>
                <p:cNvPr id="10" name="Ink 9">
                  <a:extLst>
                    <a:ext uri="{FF2B5EF4-FFF2-40B4-BE49-F238E27FC236}">
                      <a16:creationId xmlns:a16="http://schemas.microsoft.com/office/drawing/2014/main" id="{5378A153-64BF-8DB3-611C-774F30BA275A}"/>
                    </a:ext>
                  </a:extLst>
                </p:cNvPr>
                <p:cNvPicPr/>
                <p:nvPr/>
              </p:nvPicPr>
              <p:blipFill>
                <a:blip r:embed="rId79"/>
                <a:stretch>
                  <a:fillRect/>
                </a:stretch>
              </p:blipFill>
              <p:spPr>
                <a:xfrm>
                  <a:off x="6230760" y="1257700"/>
                  <a:ext cx="7160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2" name="Ink 11">
                  <a:extLst>
                    <a:ext uri="{FF2B5EF4-FFF2-40B4-BE49-F238E27FC236}">
                      <a16:creationId xmlns:a16="http://schemas.microsoft.com/office/drawing/2014/main" id="{B0BCE62E-9A3C-A535-69B4-4A0EA769D898}"/>
                    </a:ext>
                  </a:extLst>
                </p14:cNvPr>
                <p14:cNvContentPartPr/>
                <p14:nvPr/>
              </p14:nvContentPartPr>
              <p14:xfrm>
                <a:off x="5200080" y="1259140"/>
                <a:ext cx="885240" cy="74520"/>
              </p14:xfrm>
            </p:contentPart>
          </mc:Choice>
          <mc:Fallback>
            <p:pic>
              <p:nvPicPr>
                <p:cNvPr id="12" name="Ink 11">
                  <a:extLst>
                    <a:ext uri="{FF2B5EF4-FFF2-40B4-BE49-F238E27FC236}">
                      <a16:creationId xmlns:a16="http://schemas.microsoft.com/office/drawing/2014/main" id="{B0BCE62E-9A3C-A535-69B4-4A0EA769D898}"/>
                    </a:ext>
                  </a:extLst>
                </p:cNvPr>
                <p:cNvPicPr/>
                <p:nvPr/>
              </p:nvPicPr>
              <p:blipFill>
                <a:blip r:embed="rId81"/>
                <a:stretch>
                  <a:fillRect/>
                </a:stretch>
              </p:blipFill>
              <p:spPr>
                <a:xfrm>
                  <a:off x="5182440" y="1241500"/>
                  <a:ext cx="9208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3" name="Ink 12">
                  <a:extLst>
                    <a:ext uri="{FF2B5EF4-FFF2-40B4-BE49-F238E27FC236}">
                      <a16:creationId xmlns:a16="http://schemas.microsoft.com/office/drawing/2014/main" id="{8AB84BD6-28A1-AE70-EAC9-E6E7BE4A9C95}"/>
                    </a:ext>
                  </a:extLst>
                </p14:cNvPr>
                <p14:cNvContentPartPr/>
                <p14:nvPr/>
              </p14:nvContentPartPr>
              <p14:xfrm>
                <a:off x="4885440" y="1259140"/>
                <a:ext cx="452520" cy="39600"/>
              </p14:xfrm>
            </p:contentPart>
          </mc:Choice>
          <mc:Fallback>
            <p:pic>
              <p:nvPicPr>
                <p:cNvPr id="13" name="Ink 12">
                  <a:extLst>
                    <a:ext uri="{FF2B5EF4-FFF2-40B4-BE49-F238E27FC236}">
                      <a16:creationId xmlns:a16="http://schemas.microsoft.com/office/drawing/2014/main" id="{8AB84BD6-28A1-AE70-EAC9-E6E7BE4A9C95}"/>
                    </a:ext>
                  </a:extLst>
                </p:cNvPr>
                <p:cNvPicPr/>
                <p:nvPr/>
              </p:nvPicPr>
              <p:blipFill>
                <a:blip r:embed="rId83"/>
                <a:stretch>
                  <a:fillRect/>
                </a:stretch>
              </p:blipFill>
              <p:spPr>
                <a:xfrm>
                  <a:off x="4867800" y="1241500"/>
                  <a:ext cx="488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5" name="Ink 14">
                  <a:extLst>
                    <a:ext uri="{FF2B5EF4-FFF2-40B4-BE49-F238E27FC236}">
                      <a16:creationId xmlns:a16="http://schemas.microsoft.com/office/drawing/2014/main" id="{0675C06F-09BE-5475-B569-7608E3ACE304}"/>
                    </a:ext>
                  </a:extLst>
                </p14:cNvPr>
                <p14:cNvContentPartPr/>
                <p14:nvPr/>
              </p14:nvContentPartPr>
              <p14:xfrm>
                <a:off x="3397920" y="1238980"/>
                <a:ext cx="1222560" cy="60480"/>
              </p14:xfrm>
            </p:contentPart>
          </mc:Choice>
          <mc:Fallback>
            <p:pic>
              <p:nvPicPr>
                <p:cNvPr id="15" name="Ink 14">
                  <a:extLst>
                    <a:ext uri="{FF2B5EF4-FFF2-40B4-BE49-F238E27FC236}">
                      <a16:creationId xmlns:a16="http://schemas.microsoft.com/office/drawing/2014/main" id="{0675C06F-09BE-5475-B569-7608E3ACE304}"/>
                    </a:ext>
                  </a:extLst>
                </p:cNvPr>
                <p:cNvPicPr/>
                <p:nvPr/>
              </p:nvPicPr>
              <p:blipFill>
                <a:blip r:embed="rId85"/>
                <a:stretch>
                  <a:fillRect/>
                </a:stretch>
              </p:blipFill>
              <p:spPr>
                <a:xfrm>
                  <a:off x="3380280" y="1221340"/>
                  <a:ext cx="1258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7" name="Ink 16">
                  <a:extLst>
                    <a:ext uri="{FF2B5EF4-FFF2-40B4-BE49-F238E27FC236}">
                      <a16:creationId xmlns:a16="http://schemas.microsoft.com/office/drawing/2014/main" id="{840AE55B-9802-02F8-614A-799B9A2A51D1}"/>
                    </a:ext>
                  </a:extLst>
                </p14:cNvPr>
                <p14:cNvContentPartPr/>
                <p14:nvPr/>
              </p14:nvContentPartPr>
              <p14:xfrm>
                <a:off x="2626800" y="1262740"/>
                <a:ext cx="567360" cy="80280"/>
              </p14:xfrm>
            </p:contentPart>
          </mc:Choice>
          <mc:Fallback>
            <p:pic>
              <p:nvPicPr>
                <p:cNvPr id="17" name="Ink 16">
                  <a:extLst>
                    <a:ext uri="{FF2B5EF4-FFF2-40B4-BE49-F238E27FC236}">
                      <a16:creationId xmlns:a16="http://schemas.microsoft.com/office/drawing/2014/main" id="{840AE55B-9802-02F8-614A-799B9A2A51D1}"/>
                    </a:ext>
                  </a:extLst>
                </p:cNvPr>
                <p:cNvPicPr/>
                <p:nvPr/>
              </p:nvPicPr>
              <p:blipFill>
                <a:blip r:embed="rId87"/>
                <a:stretch>
                  <a:fillRect/>
                </a:stretch>
              </p:blipFill>
              <p:spPr>
                <a:xfrm>
                  <a:off x="2608800" y="1244740"/>
                  <a:ext cx="603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8" name="Ink 67">
                  <a:extLst>
                    <a:ext uri="{FF2B5EF4-FFF2-40B4-BE49-F238E27FC236}">
                      <a16:creationId xmlns:a16="http://schemas.microsoft.com/office/drawing/2014/main" id="{074DC57F-4E5D-E246-6A90-1878A8D19F00}"/>
                    </a:ext>
                  </a:extLst>
                </p14:cNvPr>
                <p14:cNvContentPartPr/>
                <p14:nvPr/>
              </p14:nvContentPartPr>
              <p14:xfrm>
                <a:off x="5262720" y="731740"/>
                <a:ext cx="823320" cy="557280"/>
              </p14:xfrm>
            </p:contentPart>
          </mc:Choice>
          <mc:Fallback>
            <p:pic>
              <p:nvPicPr>
                <p:cNvPr id="68" name="Ink 67">
                  <a:extLst>
                    <a:ext uri="{FF2B5EF4-FFF2-40B4-BE49-F238E27FC236}">
                      <a16:creationId xmlns:a16="http://schemas.microsoft.com/office/drawing/2014/main" id="{074DC57F-4E5D-E246-6A90-1878A8D19F00}"/>
                    </a:ext>
                  </a:extLst>
                </p:cNvPr>
                <p:cNvPicPr/>
                <p:nvPr/>
              </p:nvPicPr>
              <p:blipFill>
                <a:blip r:embed="rId89"/>
                <a:stretch>
                  <a:fillRect/>
                </a:stretch>
              </p:blipFill>
              <p:spPr>
                <a:xfrm>
                  <a:off x="5244720" y="714100"/>
                  <a:ext cx="858960" cy="592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0" name="Ink 69">
                  <a:extLst>
                    <a:ext uri="{FF2B5EF4-FFF2-40B4-BE49-F238E27FC236}">
                      <a16:creationId xmlns:a16="http://schemas.microsoft.com/office/drawing/2014/main" id="{93575173-1642-D0A1-BD57-FFF07EB14110}"/>
                    </a:ext>
                  </a:extLst>
                </p14:cNvPr>
                <p14:cNvContentPartPr/>
                <p14:nvPr/>
              </p14:nvContentPartPr>
              <p14:xfrm>
                <a:off x="3122880" y="1361380"/>
                <a:ext cx="60480" cy="1080"/>
              </p14:xfrm>
            </p:contentPart>
          </mc:Choice>
          <mc:Fallback>
            <p:pic>
              <p:nvPicPr>
                <p:cNvPr id="70" name="Ink 69">
                  <a:extLst>
                    <a:ext uri="{FF2B5EF4-FFF2-40B4-BE49-F238E27FC236}">
                      <a16:creationId xmlns:a16="http://schemas.microsoft.com/office/drawing/2014/main" id="{93575173-1642-D0A1-BD57-FFF07EB14110}"/>
                    </a:ext>
                  </a:extLst>
                </p:cNvPr>
                <p:cNvPicPr/>
                <p:nvPr/>
              </p:nvPicPr>
              <p:blipFill>
                <a:blip r:embed="rId91"/>
                <a:stretch>
                  <a:fillRect/>
                </a:stretch>
              </p:blipFill>
              <p:spPr>
                <a:xfrm>
                  <a:off x="3104880" y="1343380"/>
                  <a:ext cx="96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1" name="Ink 70">
                  <a:extLst>
                    <a:ext uri="{FF2B5EF4-FFF2-40B4-BE49-F238E27FC236}">
                      <a16:creationId xmlns:a16="http://schemas.microsoft.com/office/drawing/2014/main" id="{FB9A76B1-F9A9-7EF3-801C-474772657489}"/>
                    </a:ext>
                  </a:extLst>
                </p14:cNvPr>
                <p14:cNvContentPartPr/>
                <p14:nvPr/>
              </p14:nvContentPartPr>
              <p14:xfrm>
                <a:off x="3711840" y="648940"/>
                <a:ext cx="993600" cy="603720"/>
              </p14:xfrm>
            </p:contentPart>
          </mc:Choice>
          <mc:Fallback>
            <p:pic>
              <p:nvPicPr>
                <p:cNvPr id="71" name="Ink 70">
                  <a:extLst>
                    <a:ext uri="{FF2B5EF4-FFF2-40B4-BE49-F238E27FC236}">
                      <a16:creationId xmlns:a16="http://schemas.microsoft.com/office/drawing/2014/main" id="{FB9A76B1-F9A9-7EF3-801C-474772657489}"/>
                    </a:ext>
                  </a:extLst>
                </p:cNvPr>
                <p:cNvPicPr/>
                <p:nvPr/>
              </p:nvPicPr>
              <p:blipFill>
                <a:blip r:embed="rId93"/>
                <a:stretch>
                  <a:fillRect/>
                </a:stretch>
              </p:blipFill>
              <p:spPr>
                <a:xfrm>
                  <a:off x="3693840" y="631300"/>
                  <a:ext cx="1029240" cy="639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6" name="Ink 75">
                  <a:extLst>
                    <a:ext uri="{FF2B5EF4-FFF2-40B4-BE49-F238E27FC236}">
                      <a16:creationId xmlns:a16="http://schemas.microsoft.com/office/drawing/2014/main" id="{0DFEB054-1BDB-D9BB-9943-4AB5229FDE22}"/>
                    </a:ext>
                  </a:extLst>
                </p14:cNvPr>
                <p14:cNvContentPartPr/>
                <p14:nvPr/>
              </p14:nvContentPartPr>
              <p14:xfrm>
                <a:off x="5027280" y="1241500"/>
                <a:ext cx="4419360" cy="621720"/>
              </p14:xfrm>
            </p:contentPart>
          </mc:Choice>
          <mc:Fallback>
            <p:pic>
              <p:nvPicPr>
                <p:cNvPr id="76" name="Ink 75">
                  <a:extLst>
                    <a:ext uri="{FF2B5EF4-FFF2-40B4-BE49-F238E27FC236}">
                      <a16:creationId xmlns:a16="http://schemas.microsoft.com/office/drawing/2014/main" id="{0DFEB054-1BDB-D9BB-9943-4AB5229FDE22}"/>
                    </a:ext>
                  </a:extLst>
                </p:cNvPr>
                <p:cNvPicPr/>
                <p:nvPr/>
              </p:nvPicPr>
              <p:blipFill>
                <a:blip r:embed="rId95"/>
                <a:stretch>
                  <a:fillRect/>
                </a:stretch>
              </p:blipFill>
              <p:spPr>
                <a:xfrm>
                  <a:off x="5009640" y="1223500"/>
                  <a:ext cx="4455000" cy="65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
            <p14:nvContentPartPr>
              <p14:cNvPr id="78" name="Ink 77">
                <a:extLst>
                  <a:ext uri="{FF2B5EF4-FFF2-40B4-BE49-F238E27FC236}">
                    <a16:creationId xmlns:a16="http://schemas.microsoft.com/office/drawing/2014/main" id="{3324F986-FA51-1E34-8922-803CAD6A8270}"/>
                  </a:ext>
                </a:extLst>
              </p14:cNvPr>
              <p14:cNvContentPartPr/>
              <p14:nvPr/>
            </p14:nvContentPartPr>
            <p14:xfrm>
              <a:off x="2134320" y="720940"/>
              <a:ext cx="432000" cy="607680"/>
            </p14:xfrm>
          </p:contentPart>
        </mc:Choice>
        <mc:Fallback>
          <p:pic>
            <p:nvPicPr>
              <p:cNvPr id="78" name="Ink 77">
                <a:extLst>
                  <a:ext uri="{FF2B5EF4-FFF2-40B4-BE49-F238E27FC236}">
                    <a16:creationId xmlns:a16="http://schemas.microsoft.com/office/drawing/2014/main" id="{3324F986-FA51-1E34-8922-803CAD6A8270}"/>
                  </a:ext>
                </a:extLst>
              </p:cNvPr>
              <p:cNvPicPr/>
              <p:nvPr/>
            </p:nvPicPr>
            <p:blipFill>
              <a:blip r:embed="rId97"/>
              <a:stretch>
                <a:fillRect/>
              </a:stretch>
            </p:blipFill>
            <p:spPr>
              <a:xfrm>
                <a:off x="2116680" y="702940"/>
                <a:ext cx="467640" cy="643320"/>
              </a:xfrm>
              <a:prstGeom prst="rect">
                <a:avLst/>
              </a:prstGeom>
            </p:spPr>
          </p:pic>
        </mc:Fallback>
      </mc:AlternateContent>
      <p:grpSp>
        <p:nvGrpSpPr>
          <p:cNvPr id="81" name="Group 80">
            <a:extLst>
              <a:ext uri="{FF2B5EF4-FFF2-40B4-BE49-F238E27FC236}">
                <a16:creationId xmlns:a16="http://schemas.microsoft.com/office/drawing/2014/main" id="{18DEB313-56CE-DA80-D8E5-E86D68E84F12}"/>
              </a:ext>
            </a:extLst>
          </p:cNvPr>
          <p:cNvGrpSpPr/>
          <p:nvPr/>
        </p:nvGrpSpPr>
        <p:grpSpPr>
          <a:xfrm>
            <a:off x="1231080" y="1217020"/>
            <a:ext cx="3341520" cy="592200"/>
            <a:chOff x="1231080" y="1217020"/>
            <a:chExt cx="3341520" cy="592200"/>
          </a:xfrm>
        </p:grpSpPr>
        <mc:AlternateContent xmlns:mc="http://schemas.openxmlformats.org/markup-compatibility/2006">
          <mc:Choice xmlns:p14="http://schemas.microsoft.com/office/powerpoint/2010/main" Requires="p14">
            <p:contentPart p14:bwMode="auto" r:id="rId98">
              <p14:nvContentPartPr>
                <p14:cNvPr id="79" name="Ink 78">
                  <a:extLst>
                    <a:ext uri="{FF2B5EF4-FFF2-40B4-BE49-F238E27FC236}">
                      <a16:creationId xmlns:a16="http://schemas.microsoft.com/office/drawing/2014/main" id="{FBD6BA6D-7A25-6A79-28C7-1B0F1EACBFAC}"/>
                    </a:ext>
                  </a:extLst>
                </p14:cNvPr>
                <p14:cNvContentPartPr/>
                <p14:nvPr/>
              </p14:nvContentPartPr>
              <p14:xfrm>
                <a:off x="1231080" y="1225660"/>
                <a:ext cx="3299400" cy="583560"/>
              </p14:xfrm>
            </p:contentPart>
          </mc:Choice>
          <mc:Fallback>
            <p:pic>
              <p:nvPicPr>
                <p:cNvPr id="79" name="Ink 78">
                  <a:extLst>
                    <a:ext uri="{FF2B5EF4-FFF2-40B4-BE49-F238E27FC236}">
                      <a16:creationId xmlns:a16="http://schemas.microsoft.com/office/drawing/2014/main" id="{FBD6BA6D-7A25-6A79-28C7-1B0F1EACBFAC}"/>
                    </a:ext>
                  </a:extLst>
                </p:cNvPr>
                <p:cNvPicPr/>
                <p:nvPr/>
              </p:nvPicPr>
              <p:blipFill>
                <a:blip r:embed="rId99"/>
                <a:stretch>
                  <a:fillRect/>
                </a:stretch>
              </p:blipFill>
              <p:spPr>
                <a:xfrm>
                  <a:off x="1213440" y="1208020"/>
                  <a:ext cx="3335040" cy="619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0" name="Ink 79">
                  <a:extLst>
                    <a:ext uri="{FF2B5EF4-FFF2-40B4-BE49-F238E27FC236}">
                      <a16:creationId xmlns:a16="http://schemas.microsoft.com/office/drawing/2014/main" id="{D37B1575-E940-1B37-DF09-A019E129F2FE}"/>
                    </a:ext>
                  </a:extLst>
                </p14:cNvPr>
                <p14:cNvContentPartPr/>
                <p14:nvPr/>
              </p14:nvContentPartPr>
              <p14:xfrm>
                <a:off x="3245640" y="1217020"/>
                <a:ext cx="1326960" cy="531720"/>
              </p14:xfrm>
            </p:contentPart>
          </mc:Choice>
          <mc:Fallback>
            <p:pic>
              <p:nvPicPr>
                <p:cNvPr id="80" name="Ink 79">
                  <a:extLst>
                    <a:ext uri="{FF2B5EF4-FFF2-40B4-BE49-F238E27FC236}">
                      <a16:creationId xmlns:a16="http://schemas.microsoft.com/office/drawing/2014/main" id="{D37B1575-E940-1B37-DF09-A019E129F2FE}"/>
                    </a:ext>
                  </a:extLst>
                </p:cNvPr>
                <p:cNvPicPr/>
                <p:nvPr/>
              </p:nvPicPr>
              <p:blipFill>
                <a:blip r:embed="rId101"/>
                <a:stretch>
                  <a:fillRect/>
                </a:stretch>
              </p:blipFill>
              <p:spPr>
                <a:xfrm>
                  <a:off x="3227640" y="1199380"/>
                  <a:ext cx="1362600" cy="56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82" name="Ink 81">
                <a:extLst>
                  <a:ext uri="{FF2B5EF4-FFF2-40B4-BE49-F238E27FC236}">
                    <a16:creationId xmlns:a16="http://schemas.microsoft.com/office/drawing/2014/main" id="{6D42F556-77E4-7A3F-4E6D-516BAFBF2D52}"/>
                  </a:ext>
                </a:extLst>
              </p14:cNvPr>
              <p14:cNvContentPartPr/>
              <p14:nvPr/>
            </p14:nvContentPartPr>
            <p14:xfrm>
              <a:off x="4736040" y="2128900"/>
              <a:ext cx="3421440" cy="650520"/>
            </p14:xfrm>
          </p:contentPart>
        </mc:Choice>
        <mc:Fallback>
          <p:pic>
            <p:nvPicPr>
              <p:cNvPr id="82" name="Ink 81">
                <a:extLst>
                  <a:ext uri="{FF2B5EF4-FFF2-40B4-BE49-F238E27FC236}">
                    <a16:creationId xmlns:a16="http://schemas.microsoft.com/office/drawing/2014/main" id="{6D42F556-77E4-7A3F-4E6D-516BAFBF2D52}"/>
                  </a:ext>
                </a:extLst>
              </p:cNvPr>
              <p:cNvPicPr/>
              <p:nvPr/>
            </p:nvPicPr>
            <p:blipFill>
              <a:blip r:embed="rId103"/>
              <a:stretch>
                <a:fillRect/>
              </a:stretch>
            </p:blipFill>
            <p:spPr>
              <a:xfrm>
                <a:off x="4718400" y="2111260"/>
                <a:ext cx="3457080" cy="686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3" name="Ink 82">
                <a:extLst>
                  <a:ext uri="{FF2B5EF4-FFF2-40B4-BE49-F238E27FC236}">
                    <a16:creationId xmlns:a16="http://schemas.microsoft.com/office/drawing/2014/main" id="{060ED6AB-588A-AE87-F8E6-D65A5DD5F6C0}"/>
                  </a:ext>
                </a:extLst>
              </p14:cNvPr>
              <p14:cNvContentPartPr/>
              <p14:nvPr/>
            </p14:nvContentPartPr>
            <p14:xfrm>
              <a:off x="2306040" y="2201260"/>
              <a:ext cx="2541240" cy="606600"/>
            </p14:xfrm>
          </p:contentPart>
        </mc:Choice>
        <mc:Fallback>
          <p:pic>
            <p:nvPicPr>
              <p:cNvPr id="83" name="Ink 82">
                <a:extLst>
                  <a:ext uri="{FF2B5EF4-FFF2-40B4-BE49-F238E27FC236}">
                    <a16:creationId xmlns:a16="http://schemas.microsoft.com/office/drawing/2014/main" id="{060ED6AB-588A-AE87-F8E6-D65A5DD5F6C0}"/>
                  </a:ext>
                </a:extLst>
              </p:cNvPr>
              <p:cNvPicPr/>
              <p:nvPr/>
            </p:nvPicPr>
            <p:blipFill>
              <a:blip r:embed="rId105"/>
              <a:stretch>
                <a:fillRect/>
              </a:stretch>
            </p:blipFill>
            <p:spPr>
              <a:xfrm>
                <a:off x="2288040" y="2183620"/>
                <a:ext cx="2576880" cy="642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9" name="Ink 108">
                <a:extLst>
                  <a:ext uri="{FF2B5EF4-FFF2-40B4-BE49-F238E27FC236}">
                    <a16:creationId xmlns:a16="http://schemas.microsoft.com/office/drawing/2014/main" id="{7AE9EA64-4E3D-8B5F-480F-579940271868}"/>
                  </a:ext>
                </a:extLst>
              </p14:cNvPr>
              <p14:cNvContentPartPr/>
              <p14:nvPr/>
            </p14:nvContentPartPr>
            <p14:xfrm>
              <a:off x="2258880" y="3199900"/>
              <a:ext cx="2653920" cy="572760"/>
            </p14:xfrm>
          </p:contentPart>
        </mc:Choice>
        <mc:Fallback>
          <p:pic>
            <p:nvPicPr>
              <p:cNvPr id="109" name="Ink 108">
                <a:extLst>
                  <a:ext uri="{FF2B5EF4-FFF2-40B4-BE49-F238E27FC236}">
                    <a16:creationId xmlns:a16="http://schemas.microsoft.com/office/drawing/2014/main" id="{7AE9EA64-4E3D-8B5F-480F-579940271868}"/>
                  </a:ext>
                </a:extLst>
              </p:cNvPr>
              <p:cNvPicPr/>
              <p:nvPr/>
            </p:nvPicPr>
            <p:blipFill>
              <a:blip r:embed="rId107"/>
              <a:stretch>
                <a:fillRect/>
              </a:stretch>
            </p:blipFill>
            <p:spPr>
              <a:xfrm>
                <a:off x="2240880" y="3182260"/>
                <a:ext cx="268956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4" name="Ink 123">
                <a:extLst>
                  <a:ext uri="{FF2B5EF4-FFF2-40B4-BE49-F238E27FC236}">
                    <a16:creationId xmlns:a16="http://schemas.microsoft.com/office/drawing/2014/main" id="{A7111B70-4986-5DC0-908F-77AB30A0A163}"/>
                  </a:ext>
                </a:extLst>
              </p14:cNvPr>
              <p14:cNvContentPartPr/>
              <p14:nvPr/>
            </p14:nvContentPartPr>
            <p14:xfrm>
              <a:off x="5156520" y="2701300"/>
              <a:ext cx="1514880" cy="661680"/>
            </p14:xfrm>
          </p:contentPart>
        </mc:Choice>
        <mc:Fallback>
          <p:pic>
            <p:nvPicPr>
              <p:cNvPr id="124" name="Ink 123">
                <a:extLst>
                  <a:ext uri="{FF2B5EF4-FFF2-40B4-BE49-F238E27FC236}">
                    <a16:creationId xmlns:a16="http://schemas.microsoft.com/office/drawing/2014/main" id="{A7111B70-4986-5DC0-908F-77AB30A0A163}"/>
                  </a:ext>
                </a:extLst>
              </p:cNvPr>
              <p:cNvPicPr/>
              <p:nvPr/>
            </p:nvPicPr>
            <p:blipFill>
              <a:blip r:embed="rId109"/>
              <a:stretch>
                <a:fillRect/>
              </a:stretch>
            </p:blipFill>
            <p:spPr>
              <a:xfrm>
                <a:off x="5138520" y="2683300"/>
                <a:ext cx="1550520" cy="697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6" name="Ink 125">
                <a:extLst>
                  <a:ext uri="{FF2B5EF4-FFF2-40B4-BE49-F238E27FC236}">
                    <a16:creationId xmlns:a16="http://schemas.microsoft.com/office/drawing/2014/main" id="{E7EA71CC-4694-6DF0-1AFA-97AD4D90D3E6}"/>
                  </a:ext>
                </a:extLst>
              </p14:cNvPr>
              <p14:cNvContentPartPr/>
              <p14:nvPr/>
            </p14:nvContentPartPr>
            <p14:xfrm>
              <a:off x="3223680" y="2723620"/>
              <a:ext cx="1985400" cy="561960"/>
            </p14:xfrm>
          </p:contentPart>
        </mc:Choice>
        <mc:Fallback>
          <p:pic>
            <p:nvPicPr>
              <p:cNvPr id="126" name="Ink 125">
                <a:extLst>
                  <a:ext uri="{FF2B5EF4-FFF2-40B4-BE49-F238E27FC236}">
                    <a16:creationId xmlns:a16="http://schemas.microsoft.com/office/drawing/2014/main" id="{E7EA71CC-4694-6DF0-1AFA-97AD4D90D3E6}"/>
                  </a:ext>
                </a:extLst>
              </p:cNvPr>
              <p:cNvPicPr/>
              <p:nvPr/>
            </p:nvPicPr>
            <p:blipFill>
              <a:blip r:embed="rId111"/>
              <a:stretch>
                <a:fillRect/>
              </a:stretch>
            </p:blipFill>
            <p:spPr>
              <a:xfrm>
                <a:off x="3206040" y="2705980"/>
                <a:ext cx="2021040" cy="597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8" name="Ink 127">
                <a:extLst>
                  <a:ext uri="{FF2B5EF4-FFF2-40B4-BE49-F238E27FC236}">
                    <a16:creationId xmlns:a16="http://schemas.microsoft.com/office/drawing/2014/main" id="{BB55D85A-EBCB-103F-78EC-52DAEACED3F5}"/>
                  </a:ext>
                </a:extLst>
              </p14:cNvPr>
              <p14:cNvContentPartPr/>
              <p14:nvPr/>
            </p14:nvContentPartPr>
            <p14:xfrm>
              <a:off x="4740360" y="2779060"/>
              <a:ext cx="482040" cy="464400"/>
            </p14:xfrm>
          </p:contentPart>
        </mc:Choice>
        <mc:Fallback>
          <p:pic>
            <p:nvPicPr>
              <p:cNvPr id="128" name="Ink 127">
                <a:extLst>
                  <a:ext uri="{FF2B5EF4-FFF2-40B4-BE49-F238E27FC236}">
                    <a16:creationId xmlns:a16="http://schemas.microsoft.com/office/drawing/2014/main" id="{BB55D85A-EBCB-103F-78EC-52DAEACED3F5}"/>
                  </a:ext>
                </a:extLst>
              </p:cNvPr>
              <p:cNvPicPr/>
              <p:nvPr/>
            </p:nvPicPr>
            <p:blipFill>
              <a:blip r:embed="rId113"/>
              <a:stretch>
                <a:fillRect/>
              </a:stretch>
            </p:blipFill>
            <p:spPr>
              <a:xfrm>
                <a:off x="4722720" y="2761420"/>
                <a:ext cx="517680" cy="500040"/>
              </a:xfrm>
              <a:prstGeom prst="rect">
                <a:avLst/>
              </a:prstGeom>
            </p:spPr>
          </p:pic>
        </mc:Fallback>
      </mc:AlternateContent>
      <p:grpSp>
        <p:nvGrpSpPr>
          <p:cNvPr id="131" name="Group 130">
            <a:extLst>
              <a:ext uri="{FF2B5EF4-FFF2-40B4-BE49-F238E27FC236}">
                <a16:creationId xmlns:a16="http://schemas.microsoft.com/office/drawing/2014/main" id="{6F646BE9-79BC-64D4-7EE8-045DBA28EE79}"/>
              </a:ext>
            </a:extLst>
          </p:cNvPr>
          <p:cNvGrpSpPr/>
          <p:nvPr/>
        </p:nvGrpSpPr>
        <p:grpSpPr>
          <a:xfrm>
            <a:off x="644280" y="2748100"/>
            <a:ext cx="5935680" cy="681480"/>
            <a:chOff x="644280" y="2748100"/>
            <a:chExt cx="5935680" cy="681480"/>
          </a:xfrm>
        </p:grpSpPr>
        <mc:AlternateContent xmlns:mc="http://schemas.openxmlformats.org/markup-compatibility/2006">
          <mc:Choice xmlns:p14="http://schemas.microsoft.com/office/powerpoint/2010/main" Requires="p14">
            <p:contentPart p14:bwMode="auto" r:id="rId114">
              <p14:nvContentPartPr>
                <p14:cNvPr id="84" name="Ink 83">
                  <a:extLst>
                    <a:ext uri="{FF2B5EF4-FFF2-40B4-BE49-F238E27FC236}">
                      <a16:creationId xmlns:a16="http://schemas.microsoft.com/office/drawing/2014/main" id="{918210DD-7F36-92D9-6E83-2C811C6DB7CE}"/>
                    </a:ext>
                  </a:extLst>
                </p14:cNvPr>
                <p14:cNvContentPartPr/>
                <p14:nvPr/>
              </p14:nvContentPartPr>
              <p14:xfrm>
                <a:off x="5475840" y="3175420"/>
                <a:ext cx="1104120" cy="63720"/>
              </p14:xfrm>
            </p:contentPart>
          </mc:Choice>
          <mc:Fallback>
            <p:pic>
              <p:nvPicPr>
                <p:cNvPr id="84" name="Ink 83">
                  <a:extLst>
                    <a:ext uri="{FF2B5EF4-FFF2-40B4-BE49-F238E27FC236}">
                      <a16:creationId xmlns:a16="http://schemas.microsoft.com/office/drawing/2014/main" id="{918210DD-7F36-92D9-6E83-2C811C6DB7CE}"/>
                    </a:ext>
                  </a:extLst>
                </p:cNvPr>
                <p:cNvPicPr/>
                <p:nvPr/>
              </p:nvPicPr>
              <p:blipFill>
                <a:blip r:embed="rId115"/>
                <a:stretch>
                  <a:fillRect/>
                </a:stretch>
              </p:blipFill>
              <p:spPr>
                <a:xfrm>
                  <a:off x="5458200" y="3157780"/>
                  <a:ext cx="1139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5" name="Ink 84">
                  <a:extLst>
                    <a:ext uri="{FF2B5EF4-FFF2-40B4-BE49-F238E27FC236}">
                      <a16:creationId xmlns:a16="http://schemas.microsoft.com/office/drawing/2014/main" id="{0BF58187-E3C6-052E-5F5B-B3B374575183}"/>
                    </a:ext>
                  </a:extLst>
                </p14:cNvPr>
                <p14:cNvContentPartPr/>
                <p14:nvPr/>
              </p14:nvContentPartPr>
              <p14:xfrm>
                <a:off x="4244640" y="3211420"/>
                <a:ext cx="894600" cy="70200"/>
              </p14:xfrm>
            </p:contentPart>
          </mc:Choice>
          <mc:Fallback>
            <p:pic>
              <p:nvPicPr>
                <p:cNvPr id="85" name="Ink 84">
                  <a:extLst>
                    <a:ext uri="{FF2B5EF4-FFF2-40B4-BE49-F238E27FC236}">
                      <a16:creationId xmlns:a16="http://schemas.microsoft.com/office/drawing/2014/main" id="{0BF58187-E3C6-052E-5F5B-B3B374575183}"/>
                    </a:ext>
                  </a:extLst>
                </p:cNvPr>
                <p:cNvPicPr/>
                <p:nvPr/>
              </p:nvPicPr>
              <p:blipFill>
                <a:blip r:embed="rId117"/>
                <a:stretch>
                  <a:fillRect/>
                </a:stretch>
              </p:blipFill>
              <p:spPr>
                <a:xfrm>
                  <a:off x="4226640" y="3193420"/>
                  <a:ext cx="930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7" name="Ink 86">
                  <a:extLst>
                    <a:ext uri="{FF2B5EF4-FFF2-40B4-BE49-F238E27FC236}">
                      <a16:creationId xmlns:a16="http://schemas.microsoft.com/office/drawing/2014/main" id="{3A6B4CF3-2E36-E2EC-3B1B-569ACA618204}"/>
                    </a:ext>
                  </a:extLst>
                </p14:cNvPr>
                <p14:cNvContentPartPr/>
                <p14:nvPr/>
              </p14:nvContentPartPr>
              <p14:xfrm>
                <a:off x="3440040" y="3257860"/>
                <a:ext cx="790200" cy="30960"/>
              </p14:xfrm>
            </p:contentPart>
          </mc:Choice>
          <mc:Fallback>
            <p:pic>
              <p:nvPicPr>
                <p:cNvPr id="87" name="Ink 86">
                  <a:extLst>
                    <a:ext uri="{FF2B5EF4-FFF2-40B4-BE49-F238E27FC236}">
                      <a16:creationId xmlns:a16="http://schemas.microsoft.com/office/drawing/2014/main" id="{3A6B4CF3-2E36-E2EC-3B1B-569ACA618204}"/>
                    </a:ext>
                  </a:extLst>
                </p:cNvPr>
                <p:cNvPicPr/>
                <p:nvPr/>
              </p:nvPicPr>
              <p:blipFill>
                <a:blip r:embed="rId119"/>
                <a:stretch>
                  <a:fillRect/>
                </a:stretch>
              </p:blipFill>
              <p:spPr>
                <a:xfrm>
                  <a:off x="3422040" y="3239860"/>
                  <a:ext cx="825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9" name="Ink 88">
                  <a:extLst>
                    <a:ext uri="{FF2B5EF4-FFF2-40B4-BE49-F238E27FC236}">
                      <a16:creationId xmlns:a16="http://schemas.microsoft.com/office/drawing/2014/main" id="{224F21C9-7F90-A41F-54F0-DF3DFA5D7D80}"/>
                    </a:ext>
                  </a:extLst>
                </p14:cNvPr>
                <p14:cNvContentPartPr/>
                <p14:nvPr/>
              </p14:nvContentPartPr>
              <p14:xfrm>
                <a:off x="1869000" y="3255700"/>
                <a:ext cx="1344600" cy="50400"/>
              </p14:xfrm>
            </p:contentPart>
          </mc:Choice>
          <mc:Fallback>
            <p:pic>
              <p:nvPicPr>
                <p:cNvPr id="89" name="Ink 88">
                  <a:extLst>
                    <a:ext uri="{FF2B5EF4-FFF2-40B4-BE49-F238E27FC236}">
                      <a16:creationId xmlns:a16="http://schemas.microsoft.com/office/drawing/2014/main" id="{224F21C9-7F90-A41F-54F0-DF3DFA5D7D80}"/>
                    </a:ext>
                  </a:extLst>
                </p:cNvPr>
                <p:cNvPicPr/>
                <p:nvPr/>
              </p:nvPicPr>
              <p:blipFill>
                <a:blip r:embed="rId121"/>
                <a:stretch>
                  <a:fillRect/>
                </a:stretch>
              </p:blipFill>
              <p:spPr>
                <a:xfrm>
                  <a:off x="1851000" y="3238060"/>
                  <a:ext cx="1380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0" name="Ink 89">
                  <a:extLst>
                    <a:ext uri="{FF2B5EF4-FFF2-40B4-BE49-F238E27FC236}">
                      <a16:creationId xmlns:a16="http://schemas.microsoft.com/office/drawing/2014/main" id="{5104FC4B-2988-1C55-3738-0D2CC2633643}"/>
                    </a:ext>
                  </a:extLst>
                </p14:cNvPr>
                <p14:cNvContentPartPr/>
                <p14:nvPr/>
              </p14:nvContentPartPr>
              <p14:xfrm>
                <a:off x="1313880" y="3256780"/>
                <a:ext cx="289440" cy="89640"/>
              </p14:xfrm>
            </p:contentPart>
          </mc:Choice>
          <mc:Fallback>
            <p:pic>
              <p:nvPicPr>
                <p:cNvPr id="90" name="Ink 89">
                  <a:extLst>
                    <a:ext uri="{FF2B5EF4-FFF2-40B4-BE49-F238E27FC236}">
                      <a16:creationId xmlns:a16="http://schemas.microsoft.com/office/drawing/2014/main" id="{5104FC4B-2988-1C55-3738-0D2CC2633643}"/>
                    </a:ext>
                  </a:extLst>
                </p:cNvPr>
                <p:cNvPicPr/>
                <p:nvPr/>
              </p:nvPicPr>
              <p:blipFill>
                <a:blip r:embed="rId123"/>
                <a:stretch>
                  <a:fillRect/>
                </a:stretch>
              </p:blipFill>
              <p:spPr>
                <a:xfrm>
                  <a:off x="1296240" y="3238780"/>
                  <a:ext cx="325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2" name="Ink 91">
                  <a:extLst>
                    <a:ext uri="{FF2B5EF4-FFF2-40B4-BE49-F238E27FC236}">
                      <a16:creationId xmlns:a16="http://schemas.microsoft.com/office/drawing/2014/main" id="{9B215704-156A-67DE-20E8-3B01556A16A9}"/>
                    </a:ext>
                  </a:extLst>
                </p14:cNvPr>
                <p14:cNvContentPartPr/>
                <p14:nvPr/>
              </p14:nvContentPartPr>
              <p14:xfrm>
                <a:off x="644280" y="3294580"/>
                <a:ext cx="358920" cy="108360"/>
              </p14:xfrm>
            </p:contentPart>
          </mc:Choice>
          <mc:Fallback>
            <p:pic>
              <p:nvPicPr>
                <p:cNvPr id="92" name="Ink 91">
                  <a:extLst>
                    <a:ext uri="{FF2B5EF4-FFF2-40B4-BE49-F238E27FC236}">
                      <a16:creationId xmlns:a16="http://schemas.microsoft.com/office/drawing/2014/main" id="{9B215704-156A-67DE-20E8-3B01556A16A9}"/>
                    </a:ext>
                  </a:extLst>
                </p:cNvPr>
                <p:cNvPicPr/>
                <p:nvPr/>
              </p:nvPicPr>
              <p:blipFill>
                <a:blip r:embed="rId125"/>
                <a:stretch>
                  <a:fillRect/>
                </a:stretch>
              </p:blipFill>
              <p:spPr>
                <a:xfrm>
                  <a:off x="626640" y="3276940"/>
                  <a:ext cx="3945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0" name="Ink 129">
                  <a:extLst>
                    <a:ext uri="{FF2B5EF4-FFF2-40B4-BE49-F238E27FC236}">
                      <a16:creationId xmlns:a16="http://schemas.microsoft.com/office/drawing/2014/main" id="{401EA83F-AD60-DA63-0F69-39E224903F74}"/>
                    </a:ext>
                  </a:extLst>
                </p14:cNvPr>
                <p14:cNvContentPartPr/>
                <p14:nvPr/>
              </p14:nvContentPartPr>
              <p14:xfrm>
                <a:off x="1678560" y="2748100"/>
                <a:ext cx="1656000" cy="681480"/>
              </p14:xfrm>
            </p:contentPart>
          </mc:Choice>
          <mc:Fallback>
            <p:pic>
              <p:nvPicPr>
                <p:cNvPr id="130" name="Ink 129">
                  <a:extLst>
                    <a:ext uri="{FF2B5EF4-FFF2-40B4-BE49-F238E27FC236}">
                      <a16:creationId xmlns:a16="http://schemas.microsoft.com/office/drawing/2014/main" id="{401EA83F-AD60-DA63-0F69-39E224903F74}"/>
                    </a:ext>
                  </a:extLst>
                </p:cNvPr>
                <p:cNvPicPr/>
                <p:nvPr/>
              </p:nvPicPr>
              <p:blipFill>
                <a:blip r:embed="rId127"/>
                <a:stretch>
                  <a:fillRect/>
                </a:stretch>
              </p:blipFill>
              <p:spPr>
                <a:xfrm>
                  <a:off x="1660920" y="2730460"/>
                  <a:ext cx="1691640" cy="71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
            <p14:nvContentPartPr>
              <p14:cNvPr id="132" name="Ink 131">
                <a:extLst>
                  <a:ext uri="{FF2B5EF4-FFF2-40B4-BE49-F238E27FC236}">
                    <a16:creationId xmlns:a16="http://schemas.microsoft.com/office/drawing/2014/main" id="{5D844328-80E9-5468-C34E-A70C0E9BF466}"/>
                  </a:ext>
                </a:extLst>
              </p14:cNvPr>
              <p14:cNvContentPartPr/>
              <p14:nvPr/>
            </p14:nvContentPartPr>
            <p14:xfrm>
              <a:off x="1240080" y="2792740"/>
              <a:ext cx="449640" cy="605880"/>
            </p14:xfrm>
          </p:contentPart>
        </mc:Choice>
        <mc:Fallback>
          <p:pic>
            <p:nvPicPr>
              <p:cNvPr id="132" name="Ink 131">
                <a:extLst>
                  <a:ext uri="{FF2B5EF4-FFF2-40B4-BE49-F238E27FC236}">
                    <a16:creationId xmlns:a16="http://schemas.microsoft.com/office/drawing/2014/main" id="{5D844328-80E9-5468-C34E-A70C0E9BF466}"/>
                  </a:ext>
                </a:extLst>
              </p:cNvPr>
              <p:cNvPicPr/>
              <p:nvPr/>
            </p:nvPicPr>
            <p:blipFill>
              <a:blip r:embed="rId129"/>
              <a:stretch>
                <a:fillRect/>
              </a:stretch>
            </p:blipFill>
            <p:spPr>
              <a:xfrm>
                <a:off x="1222080" y="2774740"/>
                <a:ext cx="485280" cy="6415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3" name="Ink 132">
                <a:extLst>
                  <a:ext uri="{FF2B5EF4-FFF2-40B4-BE49-F238E27FC236}">
                    <a16:creationId xmlns:a16="http://schemas.microsoft.com/office/drawing/2014/main" id="{A1E9D9C2-9A1B-602E-B0B3-BBA476093759}"/>
                  </a:ext>
                </a:extLst>
              </p14:cNvPr>
              <p14:cNvContentPartPr/>
              <p14:nvPr/>
            </p14:nvContentPartPr>
            <p14:xfrm>
              <a:off x="4921800" y="3722980"/>
              <a:ext cx="961560" cy="113400"/>
            </p14:xfrm>
          </p:contentPart>
        </mc:Choice>
        <mc:Fallback>
          <p:pic>
            <p:nvPicPr>
              <p:cNvPr id="133" name="Ink 132">
                <a:extLst>
                  <a:ext uri="{FF2B5EF4-FFF2-40B4-BE49-F238E27FC236}">
                    <a16:creationId xmlns:a16="http://schemas.microsoft.com/office/drawing/2014/main" id="{A1E9D9C2-9A1B-602E-B0B3-BBA476093759}"/>
                  </a:ext>
                </a:extLst>
              </p:cNvPr>
              <p:cNvPicPr/>
              <p:nvPr/>
            </p:nvPicPr>
            <p:blipFill>
              <a:blip r:embed="rId131"/>
              <a:stretch>
                <a:fillRect/>
              </a:stretch>
            </p:blipFill>
            <p:spPr>
              <a:xfrm>
                <a:off x="4904160" y="3704980"/>
                <a:ext cx="997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5" name="Ink 134">
                <a:extLst>
                  <a:ext uri="{FF2B5EF4-FFF2-40B4-BE49-F238E27FC236}">
                    <a16:creationId xmlns:a16="http://schemas.microsoft.com/office/drawing/2014/main" id="{831C1B32-E3DD-DA52-EA85-F89D6715F321}"/>
                  </a:ext>
                </a:extLst>
              </p14:cNvPr>
              <p14:cNvContentPartPr/>
              <p14:nvPr/>
            </p14:nvContentPartPr>
            <p14:xfrm>
              <a:off x="5786160" y="3733780"/>
              <a:ext cx="2400480" cy="606240"/>
            </p14:xfrm>
          </p:contentPart>
        </mc:Choice>
        <mc:Fallback>
          <p:pic>
            <p:nvPicPr>
              <p:cNvPr id="135" name="Ink 134">
                <a:extLst>
                  <a:ext uri="{FF2B5EF4-FFF2-40B4-BE49-F238E27FC236}">
                    <a16:creationId xmlns:a16="http://schemas.microsoft.com/office/drawing/2014/main" id="{831C1B32-E3DD-DA52-EA85-F89D6715F321}"/>
                  </a:ext>
                </a:extLst>
              </p:cNvPr>
              <p:cNvPicPr/>
              <p:nvPr/>
            </p:nvPicPr>
            <p:blipFill>
              <a:blip r:embed="rId133"/>
              <a:stretch>
                <a:fillRect/>
              </a:stretch>
            </p:blipFill>
            <p:spPr>
              <a:xfrm>
                <a:off x="5768520" y="3716140"/>
                <a:ext cx="2436120" cy="641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7" name="Ink 136">
                <a:extLst>
                  <a:ext uri="{FF2B5EF4-FFF2-40B4-BE49-F238E27FC236}">
                    <a16:creationId xmlns:a16="http://schemas.microsoft.com/office/drawing/2014/main" id="{0777223B-D8B8-5A0F-61CA-7724054B2392}"/>
                  </a:ext>
                </a:extLst>
              </p14:cNvPr>
              <p14:cNvContentPartPr/>
              <p14:nvPr/>
            </p14:nvContentPartPr>
            <p14:xfrm>
              <a:off x="3430680" y="3711460"/>
              <a:ext cx="2544480" cy="676080"/>
            </p14:xfrm>
          </p:contentPart>
        </mc:Choice>
        <mc:Fallback>
          <p:pic>
            <p:nvPicPr>
              <p:cNvPr id="137" name="Ink 136">
                <a:extLst>
                  <a:ext uri="{FF2B5EF4-FFF2-40B4-BE49-F238E27FC236}">
                    <a16:creationId xmlns:a16="http://schemas.microsoft.com/office/drawing/2014/main" id="{0777223B-D8B8-5A0F-61CA-7724054B2392}"/>
                  </a:ext>
                </a:extLst>
              </p:cNvPr>
              <p:cNvPicPr/>
              <p:nvPr/>
            </p:nvPicPr>
            <p:blipFill>
              <a:blip r:embed="rId135"/>
              <a:stretch>
                <a:fillRect/>
              </a:stretch>
            </p:blipFill>
            <p:spPr>
              <a:xfrm>
                <a:off x="3412680" y="3693820"/>
                <a:ext cx="2580120" cy="711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9" name="Ink 138">
                <a:extLst>
                  <a:ext uri="{FF2B5EF4-FFF2-40B4-BE49-F238E27FC236}">
                    <a16:creationId xmlns:a16="http://schemas.microsoft.com/office/drawing/2014/main" id="{B339B4DC-A1F6-3C7F-FE7E-EBCFCC48C30E}"/>
                  </a:ext>
                </a:extLst>
              </p14:cNvPr>
              <p14:cNvContentPartPr/>
              <p14:nvPr/>
            </p14:nvContentPartPr>
            <p14:xfrm>
              <a:off x="493800" y="3742420"/>
              <a:ext cx="3039840" cy="656280"/>
            </p14:xfrm>
          </p:contentPart>
        </mc:Choice>
        <mc:Fallback>
          <p:pic>
            <p:nvPicPr>
              <p:cNvPr id="139" name="Ink 138">
                <a:extLst>
                  <a:ext uri="{FF2B5EF4-FFF2-40B4-BE49-F238E27FC236}">
                    <a16:creationId xmlns:a16="http://schemas.microsoft.com/office/drawing/2014/main" id="{B339B4DC-A1F6-3C7F-FE7E-EBCFCC48C30E}"/>
                  </a:ext>
                </a:extLst>
              </p:cNvPr>
              <p:cNvPicPr/>
              <p:nvPr/>
            </p:nvPicPr>
            <p:blipFill>
              <a:blip r:embed="rId137"/>
              <a:stretch>
                <a:fillRect/>
              </a:stretch>
            </p:blipFill>
            <p:spPr>
              <a:xfrm>
                <a:off x="475800" y="3724420"/>
                <a:ext cx="3075480" cy="691920"/>
              </a:xfrm>
              <a:prstGeom prst="rect">
                <a:avLst/>
              </a:prstGeom>
            </p:spPr>
          </p:pic>
        </mc:Fallback>
      </mc:AlternateContent>
      <p:grpSp>
        <p:nvGrpSpPr>
          <p:cNvPr id="142" name="Group 141">
            <a:extLst>
              <a:ext uri="{FF2B5EF4-FFF2-40B4-BE49-F238E27FC236}">
                <a16:creationId xmlns:a16="http://schemas.microsoft.com/office/drawing/2014/main" id="{ADC5B728-0C21-C784-B197-08D7682F3259}"/>
              </a:ext>
            </a:extLst>
          </p:cNvPr>
          <p:cNvGrpSpPr/>
          <p:nvPr/>
        </p:nvGrpSpPr>
        <p:grpSpPr>
          <a:xfrm>
            <a:off x="628800" y="3693820"/>
            <a:ext cx="8740800" cy="1168920"/>
            <a:chOff x="628800" y="3693820"/>
            <a:chExt cx="8740800" cy="1168920"/>
          </a:xfrm>
        </p:grpSpPr>
        <mc:AlternateContent xmlns:mc="http://schemas.openxmlformats.org/markup-compatibility/2006">
          <mc:Choice xmlns:p14="http://schemas.microsoft.com/office/powerpoint/2010/main" Requires="p14">
            <p:contentPart p14:bwMode="auto" r:id="rId138">
              <p14:nvContentPartPr>
                <p14:cNvPr id="123" name="Ink 122">
                  <a:extLst>
                    <a:ext uri="{FF2B5EF4-FFF2-40B4-BE49-F238E27FC236}">
                      <a16:creationId xmlns:a16="http://schemas.microsoft.com/office/drawing/2014/main" id="{53027D5A-0F5B-A646-D2A2-A65232899100}"/>
                    </a:ext>
                  </a:extLst>
                </p14:cNvPr>
                <p14:cNvContentPartPr/>
                <p14:nvPr/>
              </p14:nvContentPartPr>
              <p14:xfrm>
                <a:off x="6505440" y="4683820"/>
                <a:ext cx="2781000" cy="144720"/>
              </p14:xfrm>
            </p:contentPart>
          </mc:Choice>
          <mc:Fallback>
            <p:pic>
              <p:nvPicPr>
                <p:cNvPr id="123" name="Ink 122">
                  <a:extLst>
                    <a:ext uri="{FF2B5EF4-FFF2-40B4-BE49-F238E27FC236}">
                      <a16:creationId xmlns:a16="http://schemas.microsoft.com/office/drawing/2014/main" id="{53027D5A-0F5B-A646-D2A2-A65232899100}"/>
                    </a:ext>
                  </a:extLst>
                </p:cNvPr>
                <p:cNvPicPr/>
                <p:nvPr/>
              </p:nvPicPr>
              <p:blipFill>
                <a:blip r:embed="rId139"/>
                <a:stretch>
                  <a:fillRect/>
                </a:stretch>
              </p:blipFill>
              <p:spPr>
                <a:xfrm>
                  <a:off x="6487800" y="4666180"/>
                  <a:ext cx="28166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4" name="Ink 93">
                  <a:extLst>
                    <a:ext uri="{FF2B5EF4-FFF2-40B4-BE49-F238E27FC236}">
                      <a16:creationId xmlns:a16="http://schemas.microsoft.com/office/drawing/2014/main" id="{E798A7DA-C48C-B558-1D83-6F537E683424}"/>
                    </a:ext>
                  </a:extLst>
                </p14:cNvPr>
                <p14:cNvContentPartPr/>
                <p14:nvPr/>
              </p14:nvContentPartPr>
              <p14:xfrm>
                <a:off x="8422440" y="3748900"/>
                <a:ext cx="838440" cy="57960"/>
              </p14:xfrm>
            </p:contentPart>
          </mc:Choice>
          <mc:Fallback>
            <p:pic>
              <p:nvPicPr>
                <p:cNvPr id="94" name="Ink 93">
                  <a:extLst>
                    <a:ext uri="{FF2B5EF4-FFF2-40B4-BE49-F238E27FC236}">
                      <a16:creationId xmlns:a16="http://schemas.microsoft.com/office/drawing/2014/main" id="{E798A7DA-C48C-B558-1D83-6F537E683424}"/>
                    </a:ext>
                  </a:extLst>
                </p:cNvPr>
                <p:cNvPicPr/>
                <p:nvPr/>
              </p:nvPicPr>
              <p:blipFill>
                <a:blip r:embed="rId141"/>
                <a:stretch>
                  <a:fillRect/>
                </a:stretch>
              </p:blipFill>
              <p:spPr>
                <a:xfrm>
                  <a:off x="8404800" y="3731260"/>
                  <a:ext cx="874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5" name="Ink 94">
                  <a:extLst>
                    <a:ext uri="{FF2B5EF4-FFF2-40B4-BE49-F238E27FC236}">
                      <a16:creationId xmlns:a16="http://schemas.microsoft.com/office/drawing/2014/main" id="{F01D1801-DFE6-EDDB-7DCD-C18B66F9D069}"/>
                    </a:ext>
                  </a:extLst>
                </p14:cNvPr>
                <p14:cNvContentPartPr/>
                <p14:nvPr/>
              </p14:nvContentPartPr>
              <p14:xfrm>
                <a:off x="7154520" y="3718300"/>
                <a:ext cx="1058040" cy="75240"/>
              </p14:xfrm>
            </p:contentPart>
          </mc:Choice>
          <mc:Fallback>
            <p:pic>
              <p:nvPicPr>
                <p:cNvPr id="95" name="Ink 94">
                  <a:extLst>
                    <a:ext uri="{FF2B5EF4-FFF2-40B4-BE49-F238E27FC236}">
                      <a16:creationId xmlns:a16="http://schemas.microsoft.com/office/drawing/2014/main" id="{F01D1801-DFE6-EDDB-7DCD-C18B66F9D069}"/>
                    </a:ext>
                  </a:extLst>
                </p:cNvPr>
                <p:cNvPicPr/>
                <p:nvPr/>
              </p:nvPicPr>
              <p:blipFill>
                <a:blip r:embed="rId143"/>
                <a:stretch>
                  <a:fillRect/>
                </a:stretch>
              </p:blipFill>
              <p:spPr>
                <a:xfrm>
                  <a:off x="7136520" y="3700660"/>
                  <a:ext cx="1093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7" name="Ink 96">
                  <a:extLst>
                    <a:ext uri="{FF2B5EF4-FFF2-40B4-BE49-F238E27FC236}">
                      <a16:creationId xmlns:a16="http://schemas.microsoft.com/office/drawing/2014/main" id="{3C9BF1C9-EBC0-5C88-1DBE-C130C6035184}"/>
                    </a:ext>
                  </a:extLst>
                </p14:cNvPr>
                <p14:cNvContentPartPr/>
                <p14:nvPr/>
              </p14:nvContentPartPr>
              <p14:xfrm>
                <a:off x="5868600" y="3756460"/>
                <a:ext cx="1132560" cy="39240"/>
              </p14:xfrm>
            </p:contentPart>
          </mc:Choice>
          <mc:Fallback>
            <p:pic>
              <p:nvPicPr>
                <p:cNvPr id="97" name="Ink 96">
                  <a:extLst>
                    <a:ext uri="{FF2B5EF4-FFF2-40B4-BE49-F238E27FC236}">
                      <a16:creationId xmlns:a16="http://schemas.microsoft.com/office/drawing/2014/main" id="{3C9BF1C9-EBC0-5C88-1DBE-C130C6035184}"/>
                    </a:ext>
                  </a:extLst>
                </p:cNvPr>
                <p:cNvPicPr/>
                <p:nvPr/>
              </p:nvPicPr>
              <p:blipFill>
                <a:blip r:embed="rId145"/>
                <a:stretch>
                  <a:fillRect/>
                </a:stretch>
              </p:blipFill>
              <p:spPr>
                <a:xfrm>
                  <a:off x="5850600" y="3738820"/>
                  <a:ext cx="1168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9" name="Ink 98">
                  <a:extLst>
                    <a:ext uri="{FF2B5EF4-FFF2-40B4-BE49-F238E27FC236}">
                      <a16:creationId xmlns:a16="http://schemas.microsoft.com/office/drawing/2014/main" id="{4907D415-37F3-277C-B0D9-3302185007E2}"/>
                    </a:ext>
                  </a:extLst>
                </p14:cNvPr>
                <p14:cNvContentPartPr/>
                <p14:nvPr/>
              </p14:nvContentPartPr>
              <p14:xfrm>
                <a:off x="4872120" y="3796060"/>
                <a:ext cx="987840" cy="33480"/>
              </p14:xfrm>
            </p:contentPart>
          </mc:Choice>
          <mc:Fallback>
            <p:pic>
              <p:nvPicPr>
                <p:cNvPr id="99" name="Ink 98">
                  <a:extLst>
                    <a:ext uri="{FF2B5EF4-FFF2-40B4-BE49-F238E27FC236}">
                      <a16:creationId xmlns:a16="http://schemas.microsoft.com/office/drawing/2014/main" id="{4907D415-37F3-277C-B0D9-3302185007E2}"/>
                    </a:ext>
                  </a:extLst>
                </p:cNvPr>
                <p:cNvPicPr/>
                <p:nvPr/>
              </p:nvPicPr>
              <p:blipFill>
                <a:blip r:embed="rId147"/>
                <a:stretch>
                  <a:fillRect/>
                </a:stretch>
              </p:blipFill>
              <p:spPr>
                <a:xfrm>
                  <a:off x="4854480" y="3778060"/>
                  <a:ext cx="1023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1" name="Ink 100">
                  <a:extLst>
                    <a:ext uri="{FF2B5EF4-FFF2-40B4-BE49-F238E27FC236}">
                      <a16:creationId xmlns:a16="http://schemas.microsoft.com/office/drawing/2014/main" id="{F8EC3E4A-B147-8B1A-539F-926B0F6FA8DE}"/>
                    </a:ext>
                  </a:extLst>
                </p14:cNvPr>
                <p14:cNvContentPartPr/>
                <p14:nvPr/>
              </p14:nvContentPartPr>
              <p14:xfrm>
                <a:off x="4145640" y="3771940"/>
                <a:ext cx="684720" cy="81000"/>
              </p14:xfrm>
            </p:contentPart>
          </mc:Choice>
          <mc:Fallback>
            <p:pic>
              <p:nvPicPr>
                <p:cNvPr id="101" name="Ink 100">
                  <a:extLst>
                    <a:ext uri="{FF2B5EF4-FFF2-40B4-BE49-F238E27FC236}">
                      <a16:creationId xmlns:a16="http://schemas.microsoft.com/office/drawing/2014/main" id="{F8EC3E4A-B147-8B1A-539F-926B0F6FA8DE}"/>
                    </a:ext>
                  </a:extLst>
                </p:cNvPr>
                <p:cNvPicPr/>
                <p:nvPr/>
              </p:nvPicPr>
              <p:blipFill>
                <a:blip r:embed="rId149"/>
                <a:stretch>
                  <a:fillRect/>
                </a:stretch>
              </p:blipFill>
              <p:spPr>
                <a:xfrm>
                  <a:off x="4128000" y="3753940"/>
                  <a:ext cx="720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3" name="Ink 102">
                  <a:extLst>
                    <a:ext uri="{FF2B5EF4-FFF2-40B4-BE49-F238E27FC236}">
                      <a16:creationId xmlns:a16="http://schemas.microsoft.com/office/drawing/2014/main" id="{FAC4887E-85F6-C6F4-37B2-1CD858E13C68}"/>
                    </a:ext>
                  </a:extLst>
                </p14:cNvPr>
                <p14:cNvContentPartPr/>
                <p14:nvPr/>
              </p14:nvContentPartPr>
              <p14:xfrm>
                <a:off x="2109840" y="3780940"/>
                <a:ext cx="1663560" cy="75240"/>
              </p14:xfrm>
            </p:contentPart>
          </mc:Choice>
          <mc:Fallback>
            <p:pic>
              <p:nvPicPr>
                <p:cNvPr id="103" name="Ink 102">
                  <a:extLst>
                    <a:ext uri="{FF2B5EF4-FFF2-40B4-BE49-F238E27FC236}">
                      <a16:creationId xmlns:a16="http://schemas.microsoft.com/office/drawing/2014/main" id="{FAC4887E-85F6-C6F4-37B2-1CD858E13C68}"/>
                    </a:ext>
                  </a:extLst>
                </p:cNvPr>
                <p:cNvPicPr/>
                <p:nvPr/>
              </p:nvPicPr>
              <p:blipFill>
                <a:blip r:embed="rId151"/>
                <a:stretch>
                  <a:fillRect/>
                </a:stretch>
              </p:blipFill>
              <p:spPr>
                <a:xfrm>
                  <a:off x="2092200" y="3763300"/>
                  <a:ext cx="1699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5" name="Ink 104">
                  <a:extLst>
                    <a:ext uri="{FF2B5EF4-FFF2-40B4-BE49-F238E27FC236}">
                      <a16:creationId xmlns:a16="http://schemas.microsoft.com/office/drawing/2014/main" id="{C2163FA1-3834-EDD9-CECC-72A244E9B954}"/>
                    </a:ext>
                  </a:extLst>
                </p14:cNvPr>
                <p14:cNvContentPartPr/>
                <p14:nvPr/>
              </p14:nvContentPartPr>
              <p14:xfrm>
                <a:off x="2020560" y="3693820"/>
                <a:ext cx="280800" cy="42840"/>
              </p14:xfrm>
            </p:contentPart>
          </mc:Choice>
          <mc:Fallback>
            <p:pic>
              <p:nvPicPr>
                <p:cNvPr id="105" name="Ink 104">
                  <a:extLst>
                    <a:ext uri="{FF2B5EF4-FFF2-40B4-BE49-F238E27FC236}">
                      <a16:creationId xmlns:a16="http://schemas.microsoft.com/office/drawing/2014/main" id="{C2163FA1-3834-EDD9-CECC-72A244E9B954}"/>
                    </a:ext>
                  </a:extLst>
                </p:cNvPr>
                <p:cNvPicPr/>
                <p:nvPr/>
              </p:nvPicPr>
              <p:blipFill>
                <a:blip r:embed="rId153"/>
                <a:stretch>
                  <a:fillRect/>
                </a:stretch>
              </p:blipFill>
              <p:spPr>
                <a:xfrm>
                  <a:off x="2002560" y="3676180"/>
                  <a:ext cx="316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7" name="Ink 106">
                  <a:extLst>
                    <a:ext uri="{FF2B5EF4-FFF2-40B4-BE49-F238E27FC236}">
                      <a16:creationId xmlns:a16="http://schemas.microsoft.com/office/drawing/2014/main" id="{CEECBEBF-A2FE-CF92-78A8-6218E6860EA5}"/>
                    </a:ext>
                  </a:extLst>
                </p14:cNvPr>
                <p14:cNvContentPartPr/>
                <p14:nvPr/>
              </p14:nvContentPartPr>
              <p14:xfrm>
                <a:off x="982680" y="3774820"/>
                <a:ext cx="8256600" cy="442080"/>
              </p14:xfrm>
            </p:contentPart>
          </mc:Choice>
          <mc:Fallback>
            <p:pic>
              <p:nvPicPr>
                <p:cNvPr id="107" name="Ink 106">
                  <a:extLst>
                    <a:ext uri="{FF2B5EF4-FFF2-40B4-BE49-F238E27FC236}">
                      <a16:creationId xmlns:a16="http://schemas.microsoft.com/office/drawing/2014/main" id="{CEECBEBF-A2FE-CF92-78A8-6218E6860EA5}"/>
                    </a:ext>
                  </a:extLst>
                </p:cNvPr>
                <p:cNvPicPr/>
                <p:nvPr/>
              </p:nvPicPr>
              <p:blipFill>
                <a:blip r:embed="rId155"/>
                <a:stretch>
                  <a:fillRect/>
                </a:stretch>
              </p:blipFill>
              <p:spPr>
                <a:xfrm>
                  <a:off x="965040" y="3757180"/>
                  <a:ext cx="829224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1" name="Ink 110">
                  <a:extLst>
                    <a:ext uri="{FF2B5EF4-FFF2-40B4-BE49-F238E27FC236}">
                      <a16:creationId xmlns:a16="http://schemas.microsoft.com/office/drawing/2014/main" id="{0AF4D8F0-A76F-D6C0-DECF-12D2BA81DD9E}"/>
                    </a:ext>
                  </a:extLst>
                </p14:cNvPr>
                <p14:cNvContentPartPr/>
                <p14:nvPr/>
              </p14:nvContentPartPr>
              <p14:xfrm>
                <a:off x="7741320" y="4234180"/>
                <a:ext cx="249480" cy="25560"/>
              </p14:xfrm>
            </p:contentPart>
          </mc:Choice>
          <mc:Fallback>
            <p:pic>
              <p:nvPicPr>
                <p:cNvPr id="111" name="Ink 110">
                  <a:extLst>
                    <a:ext uri="{FF2B5EF4-FFF2-40B4-BE49-F238E27FC236}">
                      <a16:creationId xmlns:a16="http://schemas.microsoft.com/office/drawing/2014/main" id="{0AF4D8F0-A76F-D6C0-DECF-12D2BA81DD9E}"/>
                    </a:ext>
                  </a:extLst>
                </p:cNvPr>
                <p:cNvPicPr/>
                <p:nvPr/>
              </p:nvPicPr>
              <p:blipFill>
                <a:blip r:embed="rId157"/>
                <a:stretch>
                  <a:fillRect/>
                </a:stretch>
              </p:blipFill>
              <p:spPr>
                <a:xfrm>
                  <a:off x="7723680" y="4216180"/>
                  <a:ext cx="2851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2" name="Ink 111">
                  <a:extLst>
                    <a:ext uri="{FF2B5EF4-FFF2-40B4-BE49-F238E27FC236}">
                      <a16:creationId xmlns:a16="http://schemas.microsoft.com/office/drawing/2014/main" id="{FE2E9292-F266-9775-A25D-7C4D51E54720}"/>
                    </a:ext>
                  </a:extLst>
                </p14:cNvPr>
                <p14:cNvContentPartPr/>
                <p14:nvPr/>
              </p14:nvContentPartPr>
              <p14:xfrm>
                <a:off x="6767160" y="4234180"/>
                <a:ext cx="828360" cy="39960"/>
              </p14:xfrm>
            </p:contentPart>
          </mc:Choice>
          <mc:Fallback>
            <p:pic>
              <p:nvPicPr>
                <p:cNvPr id="112" name="Ink 111">
                  <a:extLst>
                    <a:ext uri="{FF2B5EF4-FFF2-40B4-BE49-F238E27FC236}">
                      <a16:creationId xmlns:a16="http://schemas.microsoft.com/office/drawing/2014/main" id="{FE2E9292-F266-9775-A25D-7C4D51E54720}"/>
                    </a:ext>
                  </a:extLst>
                </p:cNvPr>
                <p:cNvPicPr/>
                <p:nvPr/>
              </p:nvPicPr>
              <p:blipFill>
                <a:blip r:embed="rId159"/>
                <a:stretch>
                  <a:fillRect/>
                </a:stretch>
              </p:blipFill>
              <p:spPr>
                <a:xfrm>
                  <a:off x="6749520" y="4216180"/>
                  <a:ext cx="8640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3" name="Ink 112">
                  <a:extLst>
                    <a:ext uri="{FF2B5EF4-FFF2-40B4-BE49-F238E27FC236}">
                      <a16:creationId xmlns:a16="http://schemas.microsoft.com/office/drawing/2014/main" id="{9C482AF0-22C0-0F1D-A546-C95A279A8BCC}"/>
                    </a:ext>
                  </a:extLst>
                </p14:cNvPr>
                <p14:cNvContentPartPr/>
                <p14:nvPr/>
              </p14:nvContentPartPr>
              <p14:xfrm>
                <a:off x="5956080" y="4244620"/>
                <a:ext cx="637200" cy="35280"/>
              </p14:xfrm>
            </p:contentPart>
          </mc:Choice>
          <mc:Fallback>
            <p:pic>
              <p:nvPicPr>
                <p:cNvPr id="113" name="Ink 112">
                  <a:extLst>
                    <a:ext uri="{FF2B5EF4-FFF2-40B4-BE49-F238E27FC236}">
                      <a16:creationId xmlns:a16="http://schemas.microsoft.com/office/drawing/2014/main" id="{9C482AF0-22C0-0F1D-A546-C95A279A8BCC}"/>
                    </a:ext>
                  </a:extLst>
                </p:cNvPr>
                <p:cNvPicPr/>
                <p:nvPr/>
              </p:nvPicPr>
              <p:blipFill>
                <a:blip r:embed="rId161"/>
                <a:stretch>
                  <a:fillRect/>
                </a:stretch>
              </p:blipFill>
              <p:spPr>
                <a:xfrm>
                  <a:off x="5938080" y="4226620"/>
                  <a:ext cx="672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5" name="Ink 114">
                  <a:extLst>
                    <a:ext uri="{FF2B5EF4-FFF2-40B4-BE49-F238E27FC236}">
                      <a16:creationId xmlns:a16="http://schemas.microsoft.com/office/drawing/2014/main" id="{95A4B12D-3727-A875-9EFC-C0FCC373E4B7}"/>
                    </a:ext>
                  </a:extLst>
                </p14:cNvPr>
                <p14:cNvContentPartPr/>
                <p14:nvPr/>
              </p14:nvContentPartPr>
              <p14:xfrm>
                <a:off x="5223480" y="4244980"/>
                <a:ext cx="543240" cy="50040"/>
              </p14:xfrm>
            </p:contentPart>
          </mc:Choice>
          <mc:Fallback>
            <p:pic>
              <p:nvPicPr>
                <p:cNvPr id="115" name="Ink 114">
                  <a:extLst>
                    <a:ext uri="{FF2B5EF4-FFF2-40B4-BE49-F238E27FC236}">
                      <a16:creationId xmlns:a16="http://schemas.microsoft.com/office/drawing/2014/main" id="{95A4B12D-3727-A875-9EFC-C0FCC373E4B7}"/>
                    </a:ext>
                  </a:extLst>
                </p:cNvPr>
                <p:cNvPicPr/>
                <p:nvPr/>
              </p:nvPicPr>
              <p:blipFill>
                <a:blip r:embed="rId163"/>
                <a:stretch>
                  <a:fillRect/>
                </a:stretch>
              </p:blipFill>
              <p:spPr>
                <a:xfrm>
                  <a:off x="5205480" y="4227340"/>
                  <a:ext cx="578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6" name="Ink 115">
                  <a:extLst>
                    <a:ext uri="{FF2B5EF4-FFF2-40B4-BE49-F238E27FC236}">
                      <a16:creationId xmlns:a16="http://schemas.microsoft.com/office/drawing/2014/main" id="{15A05DCF-9C3E-D74C-41BC-E2566D35C449}"/>
                    </a:ext>
                  </a:extLst>
                </p14:cNvPr>
                <p14:cNvContentPartPr/>
                <p14:nvPr/>
              </p14:nvContentPartPr>
              <p14:xfrm>
                <a:off x="3614280" y="4234900"/>
                <a:ext cx="1446480" cy="138240"/>
              </p14:xfrm>
            </p:contentPart>
          </mc:Choice>
          <mc:Fallback>
            <p:pic>
              <p:nvPicPr>
                <p:cNvPr id="116" name="Ink 115">
                  <a:extLst>
                    <a:ext uri="{FF2B5EF4-FFF2-40B4-BE49-F238E27FC236}">
                      <a16:creationId xmlns:a16="http://schemas.microsoft.com/office/drawing/2014/main" id="{15A05DCF-9C3E-D74C-41BC-E2566D35C449}"/>
                    </a:ext>
                  </a:extLst>
                </p:cNvPr>
                <p:cNvPicPr/>
                <p:nvPr/>
              </p:nvPicPr>
              <p:blipFill>
                <a:blip r:embed="rId165"/>
                <a:stretch>
                  <a:fillRect/>
                </a:stretch>
              </p:blipFill>
              <p:spPr>
                <a:xfrm>
                  <a:off x="3596280" y="4217260"/>
                  <a:ext cx="14821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8" name="Ink 117">
                  <a:extLst>
                    <a:ext uri="{FF2B5EF4-FFF2-40B4-BE49-F238E27FC236}">
                      <a16:creationId xmlns:a16="http://schemas.microsoft.com/office/drawing/2014/main" id="{B86DDF2F-D0CF-4D61-2B39-945DAA295366}"/>
                    </a:ext>
                  </a:extLst>
                </p14:cNvPr>
                <p14:cNvContentPartPr/>
                <p14:nvPr/>
              </p14:nvContentPartPr>
              <p14:xfrm>
                <a:off x="2391720" y="4358020"/>
                <a:ext cx="990720" cy="54720"/>
              </p14:xfrm>
            </p:contentPart>
          </mc:Choice>
          <mc:Fallback>
            <p:pic>
              <p:nvPicPr>
                <p:cNvPr id="118" name="Ink 117">
                  <a:extLst>
                    <a:ext uri="{FF2B5EF4-FFF2-40B4-BE49-F238E27FC236}">
                      <a16:creationId xmlns:a16="http://schemas.microsoft.com/office/drawing/2014/main" id="{B86DDF2F-D0CF-4D61-2B39-945DAA295366}"/>
                    </a:ext>
                  </a:extLst>
                </p:cNvPr>
                <p:cNvPicPr/>
                <p:nvPr/>
              </p:nvPicPr>
              <p:blipFill>
                <a:blip r:embed="rId167"/>
                <a:stretch>
                  <a:fillRect/>
                </a:stretch>
              </p:blipFill>
              <p:spPr>
                <a:xfrm>
                  <a:off x="2373720" y="4340020"/>
                  <a:ext cx="1026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9" name="Ink 118">
                  <a:extLst>
                    <a:ext uri="{FF2B5EF4-FFF2-40B4-BE49-F238E27FC236}">
                      <a16:creationId xmlns:a16="http://schemas.microsoft.com/office/drawing/2014/main" id="{63610072-A7F1-5F98-AB39-862F0BB9DA4C}"/>
                    </a:ext>
                  </a:extLst>
                </p14:cNvPr>
                <p14:cNvContentPartPr/>
                <p14:nvPr/>
              </p14:nvContentPartPr>
              <p14:xfrm>
                <a:off x="1728600" y="4295740"/>
                <a:ext cx="624240" cy="32400"/>
              </p14:xfrm>
            </p:contentPart>
          </mc:Choice>
          <mc:Fallback>
            <p:pic>
              <p:nvPicPr>
                <p:cNvPr id="119" name="Ink 118">
                  <a:extLst>
                    <a:ext uri="{FF2B5EF4-FFF2-40B4-BE49-F238E27FC236}">
                      <a16:creationId xmlns:a16="http://schemas.microsoft.com/office/drawing/2014/main" id="{63610072-A7F1-5F98-AB39-862F0BB9DA4C}"/>
                    </a:ext>
                  </a:extLst>
                </p:cNvPr>
                <p:cNvPicPr/>
                <p:nvPr/>
              </p:nvPicPr>
              <p:blipFill>
                <a:blip r:embed="rId169"/>
                <a:stretch>
                  <a:fillRect/>
                </a:stretch>
              </p:blipFill>
              <p:spPr>
                <a:xfrm>
                  <a:off x="1710960" y="4278100"/>
                  <a:ext cx="6598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1" name="Ink 120">
                  <a:extLst>
                    <a:ext uri="{FF2B5EF4-FFF2-40B4-BE49-F238E27FC236}">
                      <a16:creationId xmlns:a16="http://schemas.microsoft.com/office/drawing/2014/main" id="{84C8F3CF-F2EC-4149-C89A-0B91D86D0077}"/>
                    </a:ext>
                  </a:extLst>
                </p14:cNvPr>
                <p14:cNvContentPartPr/>
                <p14:nvPr/>
              </p14:nvContentPartPr>
              <p14:xfrm>
                <a:off x="628800" y="4315540"/>
                <a:ext cx="885600" cy="105120"/>
              </p14:xfrm>
            </p:contentPart>
          </mc:Choice>
          <mc:Fallback>
            <p:pic>
              <p:nvPicPr>
                <p:cNvPr id="121" name="Ink 120">
                  <a:extLst>
                    <a:ext uri="{FF2B5EF4-FFF2-40B4-BE49-F238E27FC236}">
                      <a16:creationId xmlns:a16="http://schemas.microsoft.com/office/drawing/2014/main" id="{84C8F3CF-F2EC-4149-C89A-0B91D86D0077}"/>
                    </a:ext>
                  </a:extLst>
                </p:cNvPr>
                <p:cNvPicPr/>
                <p:nvPr/>
              </p:nvPicPr>
              <p:blipFill>
                <a:blip r:embed="rId171"/>
                <a:stretch>
                  <a:fillRect/>
                </a:stretch>
              </p:blipFill>
              <p:spPr>
                <a:xfrm>
                  <a:off x="611160" y="4297900"/>
                  <a:ext cx="921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1" name="Ink 140">
                  <a:extLst>
                    <a:ext uri="{FF2B5EF4-FFF2-40B4-BE49-F238E27FC236}">
                      <a16:creationId xmlns:a16="http://schemas.microsoft.com/office/drawing/2014/main" id="{199D84BA-8A2B-739C-B3AD-1BC30CE26536}"/>
                    </a:ext>
                  </a:extLst>
                </p14:cNvPr>
                <p14:cNvContentPartPr/>
                <p14:nvPr/>
              </p14:nvContentPartPr>
              <p14:xfrm>
                <a:off x="6085680" y="4197100"/>
                <a:ext cx="3283920" cy="665640"/>
              </p14:xfrm>
            </p:contentPart>
          </mc:Choice>
          <mc:Fallback>
            <p:pic>
              <p:nvPicPr>
                <p:cNvPr id="141" name="Ink 140">
                  <a:extLst>
                    <a:ext uri="{FF2B5EF4-FFF2-40B4-BE49-F238E27FC236}">
                      <a16:creationId xmlns:a16="http://schemas.microsoft.com/office/drawing/2014/main" id="{199D84BA-8A2B-739C-B3AD-1BC30CE26536}"/>
                    </a:ext>
                  </a:extLst>
                </p:cNvPr>
                <p:cNvPicPr/>
                <p:nvPr/>
              </p:nvPicPr>
              <p:blipFill>
                <a:blip r:embed="rId173"/>
                <a:stretch>
                  <a:fillRect/>
                </a:stretch>
              </p:blipFill>
              <p:spPr>
                <a:xfrm>
                  <a:off x="6067680" y="4179100"/>
                  <a:ext cx="3319560" cy="70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4">
            <p14:nvContentPartPr>
              <p14:cNvPr id="143" name="Ink 142">
                <a:extLst>
                  <a:ext uri="{FF2B5EF4-FFF2-40B4-BE49-F238E27FC236}">
                    <a16:creationId xmlns:a16="http://schemas.microsoft.com/office/drawing/2014/main" id="{97926C46-8AA8-E310-E6B8-FC0ADA5AC5D8}"/>
                  </a:ext>
                </a:extLst>
              </p14:cNvPr>
              <p14:cNvContentPartPr/>
              <p14:nvPr/>
            </p14:nvContentPartPr>
            <p14:xfrm>
              <a:off x="6088920" y="4219060"/>
              <a:ext cx="3374280" cy="644040"/>
            </p14:xfrm>
          </p:contentPart>
        </mc:Choice>
        <mc:Fallback>
          <p:pic>
            <p:nvPicPr>
              <p:cNvPr id="143" name="Ink 142">
                <a:extLst>
                  <a:ext uri="{FF2B5EF4-FFF2-40B4-BE49-F238E27FC236}">
                    <a16:creationId xmlns:a16="http://schemas.microsoft.com/office/drawing/2014/main" id="{97926C46-8AA8-E310-E6B8-FC0ADA5AC5D8}"/>
                  </a:ext>
                </a:extLst>
              </p:cNvPr>
              <p:cNvPicPr/>
              <p:nvPr/>
            </p:nvPicPr>
            <p:blipFill>
              <a:blip r:embed="rId175"/>
              <a:stretch>
                <a:fillRect/>
              </a:stretch>
            </p:blipFill>
            <p:spPr>
              <a:xfrm>
                <a:off x="6071280" y="4201420"/>
                <a:ext cx="3409920" cy="679680"/>
              </a:xfrm>
              <a:prstGeom prst="rect">
                <a:avLst/>
              </a:prstGeom>
            </p:spPr>
          </p:pic>
        </mc:Fallback>
      </mc:AlternateContent>
    </p:spTree>
    <p:extLst>
      <p:ext uri="{BB962C8B-B14F-4D97-AF65-F5344CB8AC3E}">
        <p14:creationId xmlns:p14="http://schemas.microsoft.com/office/powerpoint/2010/main" val="408118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4FF782-73AA-5C9B-2A35-9ABF7B615F1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0EAD2EB-7559-56E0-1882-B0049E67E858}"/>
              </a:ext>
            </a:extLst>
          </p:cNvPr>
          <p:cNvSpPr/>
          <p:nvPr/>
        </p:nvSpPr>
        <p:spPr>
          <a:xfrm>
            <a:off x="0" y="0"/>
            <a:ext cx="9715500" cy="5266481"/>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3C16B8D-1C3D-6581-4939-C717BA8EA68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2D1531BE-8587-2B04-FFF6-1DA0514EBA45}"/>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5" name="Picture 4">
            <a:extLst>
              <a:ext uri="{FF2B5EF4-FFF2-40B4-BE49-F238E27FC236}">
                <a16:creationId xmlns:a16="http://schemas.microsoft.com/office/drawing/2014/main" id="{37AB3C39-1EA6-D119-6792-EF93EC4FBA8C}"/>
              </a:ext>
            </a:extLst>
          </p:cNvPr>
          <p:cNvPicPr>
            <a:picLocks noChangeAspect="1"/>
          </p:cNvPicPr>
          <p:nvPr/>
        </p:nvPicPr>
        <p:blipFill>
          <a:blip r:embed="rId4"/>
          <a:stretch>
            <a:fillRect/>
          </a:stretch>
        </p:blipFill>
        <p:spPr>
          <a:xfrm>
            <a:off x="573147" y="454504"/>
            <a:ext cx="8605578" cy="1526555"/>
          </a:xfrm>
          <a:prstGeom prst="rect">
            <a:avLst/>
          </a:prstGeom>
        </p:spPr>
      </p:pic>
      <p:sp>
        <p:nvSpPr>
          <p:cNvPr id="9" name="TextBox 8">
            <a:extLst>
              <a:ext uri="{FF2B5EF4-FFF2-40B4-BE49-F238E27FC236}">
                <a16:creationId xmlns:a16="http://schemas.microsoft.com/office/drawing/2014/main" id="{CF893805-AFC5-AC53-235C-88995C5870EB}"/>
              </a:ext>
            </a:extLst>
          </p:cNvPr>
          <p:cNvSpPr txBox="1"/>
          <p:nvPr/>
        </p:nvSpPr>
        <p:spPr>
          <a:xfrm>
            <a:off x="824697" y="2435563"/>
            <a:ext cx="8354028" cy="1754326"/>
          </a:xfrm>
          <a:prstGeom prst="rect">
            <a:avLst/>
          </a:prstGeom>
          <a:noFill/>
        </p:spPr>
        <p:txBody>
          <a:bodyPr wrap="square">
            <a:spAutoFit/>
          </a:bodyPr>
          <a:lstStyle/>
          <a:p>
            <a:pPr rtl="0">
              <a:spcBef>
                <a:spcPts val="0"/>
              </a:spcBef>
              <a:spcAft>
                <a:spcPts val="0"/>
              </a:spcAft>
            </a:pPr>
            <a:r>
              <a:rPr lang="en-US" sz="2000" b="0" i="0" u="none" strike="noStrike">
                <a:solidFill>
                  <a:srgbClr val="FFC000"/>
                </a:solidFill>
                <a:effectLst/>
                <a:latin typeface="Arial" panose="020B0604020202020204" pitchFamily="34" charset="0"/>
              </a:rPr>
              <a:t>We note the opening verse in </a:t>
            </a:r>
            <a:r>
              <a:rPr lang="en-US" sz="2000" b="0" i="0" u="none" strike="noStrike">
                <a:solidFill>
                  <a:srgbClr val="00B0F0"/>
                </a:solidFill>
                <a:effectLst/>
                <a:latin typeface="Arial" panose="020B0604020202020204" pitchFamily="34" charset="0"/>
              </a:rPr>
              <a:t>Isaiah 54:1 </a:t>
            </a:r>
            <a:r>
              <a:rPr lang="en-US" sz="2000" b="0" i="0" u="none" strike="noStrike">
                <a:solidFill>
                  <a:srgbClr val="FFC000"/>
                </a:solidFill>
                <a:effectLst/>
                <a:latin typeface="Arial" panose="020B0604020202020204" pitchFamily="34" charset="0"/>
              </a:rPr>
              <a:t>begins with an imperative, and contains three imperatives,</a:t>
            </a:r>
            <a:r>
              <a:rPr lang="he-IL" sz="2400" b="0" i="0" u="none" strike="noStrike">
                <a:solidFill>
                  <a:srgbClr val="FFFF00"/>
                </a:solidFill>
                <a:effectLst/>
                <a:latin typeface="Arial" panose="020B0604020202020204" pitchFamily="34" charset="0"/>
                <a:cs typeface="+mj-cs"/>
              </a:rPr>
              <a:t>רָנִּי</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(call loudly</a:t>
            </a:r>
            <a:r>
              <a:rPr lang="he-IL" sz="2400" b="0" i="0" u="none" strike="noStrike">
                <a:solidFill>
                  <a:srgbClr val="FFFF00"/>
                </a:solidFill>
                <a:effectLst/>
                <a:latin typeface="Arial" panose="020B0604020202020204" pitchFamily="34" charset="0"/>
                <a:cs typeface="+mj-cs"/>
              </a:rPr>
              <a:t>פִּצְחִי</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(be cheerful, happy), and </a:t>
            </a:r>
            <a:r>
              <a:rPr lang="he-IL" sz="2400" b="0" i="0" u="none" strike="noStrike">
                <a:solidFill>
                  <a:srgbClr val="FFFF00"/>
                </a:solidFill>
                <a:effectLst/>
                <a:latin typeface="Arial" panose="020B0604020202020204" pitchFamily="34" charset="0"/>
                <a:cs typeface="+mj-cs"/>
              </a:rPr>
              <a:t>וְצַהֲלִי</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(rejoice, cry out). The imperative functions as a command, so here God is commanding His people to rejoice, be cheerful, and cry out in joyfulness. </a:t>
            </a:r>
            <a:endParaRPr lang="en-US" sz="2000" b="0">
              <a:solidFill>
                <a:srgbClr val="FFC000"/>
              </a:solidFill>
              <a:effectLst/>
            </a:endParaRP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B88AB504-30AE-3761-C9A0-1CF5ED9BB220}"/>
                  </a:ext>
                </a:extLst>
              </p14:cNvPr>
              <p14:cNvContentPartPr/>
              <p14:nvPr/>
            </p14:nvContentPartPr>
            <p14:xfrm>
              <a:off x="8186280" y="390820"/>
              <a:ext cx="69480" cy="114120"/>
            </p14:xfrm>
          </p:contentPart>
        </mc:Choice>
        <mc:Fallback>
          <p:pic>
            <p:nvPicPr>
              <p:cNvPr id="3" name="Ink 2">
                <a:extLst>
                  <a:ext uri="{FF2B5EF4-FFF2-40B4-BE49-F238E27FC236}">
                    <a16:creationId xmlns:a16="http://schemas.microsoft.com/office/drawing/2014/main" id="{B88AB504-30AE-3761-C9A0-1CF5ED9BB220}"/>
                  </a:ext>
                </a:extLst>
              </p:cNvPr>
              <p:cNvPicPr/>
              <p:nvPr/>
            </p:nvPicPr>
            <p:blipFill>
              <a:blip r:embed="rId6"/>
              <a:stretch>
                <a:fillRect/>
              </a:stretch>
            </p:blipFill>
            <p:spPr>
              <a:xfrm>
                <a:off x="8168280" y="372820"/>
                <a:ext cx="105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48BDDA33-6F3A-D748-0716-0607E2364D30}"/>
                  </a:ext>
                </a:extLst>
              </p14:cNvPr>
              <p14:cNvContentPartPr/>
              <p14:nvPr/>
            </p14:nvContentPartPr>
            <p14:xfrm>
              <a:off x="4796880" y="415300"/>
              <a:ext cx="141480" cy="72000"/>
            </p14:xfrm>
          </p:contentPart>
        </mc:Choice>
        <mc:Fallback>
          <p:pic>
            <p:nvPicPr>
              <p:cNvPr id="4" name="Ink 3">
                <a:extLst>
                  <a:ext uri="{FF2B5EF4-FFF2-40B4-BE49-F238E27FC236}">
                    <a16:creationId xmlns:a16="http://schemas.microsoft.com/office/drawing/2014/main" id="{48BDDA33-6F3A-D748-0716-0607E2364D30}"/>
                  </a:ext>
                </a:extLst>
              </p:cNvPr>
              <p:cNvPicPr/>
              <p:nvPr/>
            </p:nvPicPr>
            <p:blipFill>
              <a:blip r:embed="rId8"/>
              <a:stretch>
                <a:fillRect/>
              </a:stretch>
            </p:blipFill>
            <p:spPr>
              <a:xfrm>
                <a:off x="4778880" y="397660"/>
                <a:ext cx="177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766AA5D0-2C66-8812-2F18-8D65910841EB}"/>
                  </a:ext>
                </a:extLst>
              </p14:cNvPr>
              <p14:cNvContentPartPr/>
              <p14:nvPr/>
            </p14:nvContentPartPr>
            <p14:xfrm>
              <a:off x="2755320" y="434380"/>
              <a:ext cx="282960" cy="97200"/>
            </p14:xfrm>
          </p:contentPart>
        </mc:Choice>
        <mc:Fallback>
          <p:pic>
            <p:nvPicPr>
              <p:cNvPr id="7" name="Ink 6">
                <a:extLst>
                  <a:ext uri="{FF2B5EF4-FFF2-40B4-BE49-F238E27FC236}">
                    <a16:creationId xmlns:a16="http://schemas.microsoft.com/office/drawing/2014/main" id="{766AA5D0-2C66-8812-2F18-8D65910841EB}"/>
                  </a:ext>
                </a:extLst>
              </p:cNvPr>
              <p:cNvPicPr/>
              <p:nvPr/>
            </p:nvPicPr>
            <p:blipFill>
              <a:blip r:embed="rId10"/>
              <a:stretch>
                <a:fillRect/>
              </a:stretch>
            </p:blipFill>
            <p:spPr>
              <a:xfrm>
                <a:off x="2737680" y="416740"/>
                <a:ext cx="318600" cy="132840"/>
              </a:xfrm>
              <a:prstGeom prst="rect">
                <a:avLst/>
              </a:prstGeom>
            </p:spPr>
          </p:pic>
        </mc:Fallback>
      </mc:AlternateContent>
    </p:spTree>
    <p:extLst>
      <p:ext uri="{BB962C8B-B14F-4D97-AF65-F5344CB8AC3E}">
        <p14:creationId xmlns:p14="http://schemas.microsoft.com/office/powerpoint/2010/main" val="133716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FA76AF3-6FCA-25D7-CBE2-A8A0E9DAD2D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D7AED41-A616-34F9-4355-29B108E1C284}"/>
              </a:ext>
            </a:extLst>
          </p:cNvPr>
          <p:cNvSpPr/>
          <p:nvPr/>
        </p:nvSpPr>
        <p:spPr>
          <a:xfrm>
            <a:off x="0" y="0"/>
            <a:ext cx="9715500" cy="5918964"/>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E8E1601-4565-B44E-55B0-4C52B866A602}"/>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58C81E4-6069-21FF-C5DF-7970EF04EDF3}"/>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6005D058-2CF8-5ED5-A413-6AC0ADADA1A4}"/>
              </a:ext>
            </a:extLst>
          </p:cNvPr>
          <p:cNvSpPr txBox="1"/>
          <p:nvPr/>
        </p:nvSpPr>
        <p:spPr>
          <a:xfrm>
            <a:off x="547627" y="291401"/>
            <a:ext cx="8620245" cy="5016758"/>
          </a:xfrm>
          <a:prstGeom prst="rect">
            <a:avLst/>
          </a:prstGeom>
          <a:noFill/>
        </p:spPr>
        <p:txBody>
          <a:bodyPr wrap="square">
            <a:spAutoFit/>
          </a:bodyPr>
          <a:lstStyle/>
          <a:p>
            <a:pPr algn="ctr" rtl="0">
              <a:spcBef>
                <a:spcPts val="0"/>
              </a:spcBef>
              <a:spcAft>
                <a:spcPts val="0"/>
              </a:spcAft>
            </a:pPr>
            <a:r>
              <a:rPr lang="en-US" sz="2000" b="1" i="0" u="none" strike="noStrike">
                <a:solidFill>
                  <a:srgbClr val="FFC000"/>
                </a:solidFill>
                <a:effectLst/>
                <a:latin typeface="Arial" panose="020B0604020202020204" pitchFamily="34" charset="0"/>
              </a:rPr>
              <a:t>God Preserving and Keeping His People</a:t>
            </a:r>
          </a:p>
          <a:p>
            <a:pPr rtl="0">
              <a:spcBef>
                <a:spcPts val="0"/>
              </a:spcBef>
              <a:spcAft>
                <a:spcPts val="0"/>
              </a:spcAft>
            </a:pPr>
            <a:endParaRPr lang="en-US" sz="2000" b="0">
              <a:solidFill>
                <a:srgbClr val="FFC000"/>
              </a:solidFill>
              <a:effectLst/>
            </a:endParaRPr>
          </a:p>
          <a:p>
            <a:pPr marL="457200" indent="-457200" rtl="0" fontAlgn="base">
              <a:spcBef>
                <a:spcPts val="0"/>
              </a:spcBef>
              <a:spcAft>
                <a:spcPts val="0"/>
              </a:spcAft>
              <a:buFont typeface="+mj-lt"/>
              <a:buAutoNum type="arabicPeriod"/>
            </a:pPr>
            <a:r>
              <a:rPr lang="en-US" sz="2000" b="0" i="0" u="sng" strike="noStrike">
                <a:solidFill>
                  <a:srgbClr val="FFC000"/>
                </a:solidFill>
                <a:effectLst/>
                <a:latin typeface="Arial" panose="020B0604020202020204" pitchFamily="34" charset="0"/>
              </a:rPr>
              <a:t>Tehillim / Psalm 66:8-9</a:t>
            </a:r>
            <a:r>
              <a:rPr lang="en-US" sz="2000" b="0" i="0" u="none" strike="noStrike">
                <a:solidFill>
                  <a:srgbClr val="FFC000"/>
                </a:solidFill>
                <a:effectLst/>
                <a:latin typeface="Arial" panose="020B0604020202020204" pitchFamily="34" charset="0"/>
              </a:rPr>
              <a:t>: "Praise our God, O peoples, let the sound of his praise be heard; he has preserved our lives and kept our feet from slipping."</a:t>
            </a:r>
          </a:p>
          <a:p>
            <a:pPr marL="457200" indent="-457200" rtl="0" fontAlgn="base">
              <a:spcBef>
                <a:spcPts val="0"/>
              </a:spcBef>
              <a:spcAft>
                <a:spcPts val="0"/>
              </a:spcAft>
              <a:buFont typeface="+mj-lt"/>
              <a:buAutoNum type="arabicPeriod"/>
            </a:pPr>
            <a:r>
              <a:rPr lang="en-US" sz="2000" b="0" i="0" u="sng" strike="noStrike">
                <a:solidFill>
                  <a:srgbClr val="92D050"/>
                </a:solidFill>
                <a:effectLst/>
                <a:latin typeface="Arial" panose="020B0604020202020204" pitchFamily="34" charset="0"/>
              </a:rPr>
              <a:t>Tehillim / Psalm 41:2</a:t>
            </a:r>
            <a:r>
              <a:rPr lang="en-US" sz="2000" b="0" i="0" u="none" strike="noStrike">
                <a:solidFill>
                  <a:srgbClr val="92D050"/>
                </a:solidFill>
                <a:effectLst/>
                <a:latin typeface="Arial" panose="020B0604020202020204" pitchFamily="34" charset="0"/>
              </a:rPr>
              <a:t>: "The LORD protects and preserves them—they are counted among the blessed in the land—he does not give them over to the desire of their foes."</a:t>
            </a:r>
          </a:p>
          <a:p>
            <a:pPr marL="457200" indent="-457200" rtl="0" fontAlgn="base">
              <a:spcBef>
                <a:spcPts val="0"/>
              </a:spcBef>
              <a:spcAft>
                <a:spcPts val="0"/>
              </a:spcAft>
              <a:buFont typeface="+mj-lt"/>
              <a:buAutoNum type="arabicPeriod"/>
            </a:pPr>
            <a:r>
              <a:rPr lang="en-US" sz="2000" b="0" i="0" u="sng" strike="noStrike">
                <a:solidFill>
                  <a:srgbClr val="00B0F0"/>
                </a:solidFill>
                <a:effectLst/>
                <a:latin typeface="Arial" panose="020B0604020202020204" pitchFamily="34" charset="0"/>
              </a:rPr>
              <a:t>Tehillim / Psalm 121:7-8</a:t>
            </a:r>
            <a:r>
              <a:rPr lang="en-US" sz="2000" b="0" i="0" u="none" strike="noStrike">
                <a:solidFill>
                  <a:srgbClr val="00B0F0"/>
                </a:solidFill>
                <a:effectLst/>
                <a:latin typeface="Arial" panose="020B0604020202020204" pitchFamily="34" charset="0"/>
              </a:rPr>
              <a:t>: "The LORD will keep you from all harm—he will watch over your life; the LORD will watch over your coming and going both now and forevermore."</a:t>
            </a:r>
          </a:p>
          <a:p>
            <a:pPr marL="457200" indent="-457200" rtl="0" fontAlgn="base">
              <a:spcBef>
                <a:spcPts val="0"/>
              </a:spcBef>
              <a:spcAft>
                <a:spcPts val="0"/>
              </a:spcAft>
              <a:buFont typeface="+mj-lt"/>
              <a:buAutoNum type="arabicPeriod"/>
            </a:pPr>
            <a:r>
              <a:rPr lang="en-US" sz="2000" b="0" i="0" u="sng" strike="noStrike">
                <a:solidFill>
                  <a:srgbClr val="FFC000"/>
                </a:solidFill>
                <a:effectLst/>
                <a:latin typeface="Arial" panose="020B0604020202020204" pitchFamily="34" charset="0"/>
              </a:rPr>
              <a:t>Isaiah 41:10</a:t>
            </a:r>
            <a:r>
              <a:rPr lang="en-US" sz="2000" b="0" i="0" u="none" strike="noStrike">
                <a:solidFill>
                  <a:srgbClr val="FFC000"/>
                </a:solidFill>
                <a:effectLst/>
                <a:latin typeface="Arial" panose="020B0604020202020204" pitchFamily="34" charset="0"/>
              </a:rPr>
              <a:t>: "So do not fear, for I am with you; do not be dismayed, for I am your God. I will strengthen you and help you; I will uphold you with my righteous right hand."</a:t>
            </a:r>
          </a:p>
          <a:p>
            <a:pPr marL="457200" indent="-457200" rtl="0" fontAlgn="base">
              <a:spcBef>
                <a:spcPts val="0"/>
              </a:spcBef>
              <a:spcAft>
                <a:spcPts val="0"/>
              </a:spcAft>
              <a:buFont typeface="+mj-lt"/>
              <a:buAutoNum type="arabicPeriod"/>
            </a:pPr>
            <a:r>
              <a:rPr lang="en-US" sz="2000" b="0" i="0" u="sng" strike="noStrike">
                <a:solidFill>
                  <a:srgbClr val="92D050"/>
                </a:solidFill>
                <a:effectLst/>
                <a:latin typeface="Arial" panose="020B0604020202020204" pitchFamily="34" charset="0"/>
              </a:rPr>
              <a:t>Philippians 1:6</a:t>
            </a:r>
            <a:r>
              <a:rPr lang="en-US" sz="2000" b="0" i="0" u="none" strike="noStrike">
                <a:solidFill>
                  <a:srgbClr val="92D050"/>
                </a:solidFill>
                <a:effectLst/>
                <a:latin typeface="Arial" panose="020B0604020202020204" pitchFamily="34" charset="0"/>
              </a:rPr>
              <a:t>: "Being confident of this, that he who began a good work in you will carry it on to completion until the day of Christ Jesus."</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5908835-A357-EE74-B493-0F6208D05F49}"/>
                  </a:ext>
                </a:extLst>
              </p14:cNvPr>
              <p14:cNvContentPartPr/>
              <p14:nvPr/>
            </p14:nvContentPartPr>
            <p14:xfrm>
              <a:off x="614760" y="801580"/>
              <a:ext cx="413280" cy="608400"/>
            </p14:xfrm>
          </p:contentPart>
        </mc:Choice>
        <mc:Fallback>
          <p:pic>
            <p:nvPicPr>
              <p:cNvPr id="3" name="Ink 2">
                <a:extLst>
                  <a:ext uri="{FF2B5EF4-FFF2-40B4-BE49-F238E27FC236}">
                    <a16:creationId xmlns:a16="http://schemas.microsoft.com/office/drawing/2014/main" id="{F5908835-A357-EE74-B493-0F6208D05F49}"/>
                  </a:ext>
                </a:extLst>
              </p:cNvPr>
              <p:cNvPicPr/>
              <p:nvPr/>
            </p:nvPicPr>
            <p:blipFill>
              <a:blip r:embed="rId5"/>
              <a:stretch>
                <a:fillRect/>
              </a:stretch>
            </p:blipFill>
            <p:spPr>
              <a:xfrm>
                <a:off x="597120" y="783940"/>
                <a:ext cx="448920" cy="644040"/>
              </a:xfrm>
              <a:prstGeom prst="rect">
                <a:avLst/>
              </a:prstGeom>
            </p:spPr>
          </p:pic>
        </mc:Fallback>
      </mc:AlternateContent>
      <p:grpSp>
        <p:nvGrpSpPr>
          <p:cNvPr id="11" name="Group 10">
            <a:extLst>
              <a:ext uri="{FF2B5EF4-FFF2-40B4-BE49-F238E27FC236}">
                <a16:creationId xmlns:a16="http://schemas.microsoft.com/office/drawing/2014/main" id="{2950D249-E8FF-BD0D-B0AF-F6DC1074F922}"/>
              </a:ext>
            </a:extLst>
          </p:cNvPr>
          <p:cNvGrpSpPr/>
          <p:nvPr/>
        </p:nvGrpSpPr>
        <p:grpSpPr>
          <a:xfrm>
            <a:off x="1073760" y="1599340"/>
            <a:ext cx="7706880" cy="335160"/>
            <a:chOff x="1073760" y="1599340"/>
            <a:chExt cx="7706880" cy="335160"/>
          </a:xfrm>
        </p:grpSpPr>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1E6D5283-0F67-66C9-3D3F-19D8906E93E7}"/>
                    </a:ext>
                  </a:extLst>
                </p14:cNvPr>
                <p14:cNvContentPartPr/>
                <p14:nvPr/>
              </p14:nvContentPartPr>
              <p14:xfrm>
                <a:off x="3652440" y="1599340"/>
                <a:ext cx="2289600" cy="112320"/>
              </p14:xfrm>
            </p:contentPart>
          </mc:Choice>
          <mc:Fallback>
            <p:pic>
              <p:nvPicPr>
                <p:cNvPr id="5" name="Ink 4">
                  <a:extLst>
                    <a:ext uri="{FF2B5EF4-FFF2-40B4-BE49-F238E27FC236}">
                      <a16:creationId xmlns:a16="http://schemas.microsoft.com/office/drawing/2014/main" id="{1E6D5283-0F67-66C9-3D3F-19D8906E93E7}"/>
                    </a:ext>
                  </a:extLst>
                </p:cNvPr>
                <p:cNvPicPr/>
                <p:nvPr/>
              </p:nvPicPr>
              <p:blipFill>
                <a:blip r:embed="rId7"/>
                <a:stretch>
                  <a:fillRect/>
                </a:stretch>
              </p:blipFill>
              <p:spPr>
                <a:xfrm>
                  <a:off x="3634800" y="1581700"/>
                  <a:ext cx="23252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90C30D9-C580-B261-5203-BDAA3E36A9F5}"/>
                    </a:ext>
                  </a:extLst>
                </p14:cNvPr>
                <p14:cNvContentPartPr/>
                <p14:nvPr/>
              </p14:nvContentPartPr>
              <p14:xfrm>
                <a:off x="7010880" y="1672780"/>
                <a:ext cx="1244880" cy="58320"/>
              </p14:xfrm>
            </p:contentPart>
          </mc:Choice>
          <mc:Fallback>
            <p:pic>
              <p:nvPicPr>
                <p:cNvPr id="7" name="Ink 6">
                  <a:extLst>
                    <a:ext uri="{FF2B5EF4-FFF2-40B4-BE49-F238E27FC236}">
                      <a16:creationId xmlns:a16="http://schemas.microsoft.com/office/drawing/2014/main" id="{390C30D9-C580-B261-5203-BDAA3E36A9F5}"/>
                    </a:ext>
                  </a:extLst>
                </p:cNvPr>
                <p:cNvPicPr/>
                <p:nvPr/>
              </p:nvPicPr>
              <p:blipFill>
                <a:blip r:embed="rId9"/>
                <a:stretch>
                  <a:fillRect/>
                </a:stretch>
              </p:blipFill>
              <p:spPr>
                <a:xfrm>
                  <a:off x="6993240" y="1654780"/>
                  <a:ext cx="1280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39F7CB05-7057-8A55-0B1B-9EC22184FBD4}"/>
                    </a:ext>
                  </a:extLst>
                </p14:cNvPr>
                <p14:cNvContentPartPr/>
                <p14:nvPr/>
              </p14:nvContentPartPr>
              <p14:xfrm>
                <a:off x="1073760" y="1751980"/>
                <a:ext cx="7706880" cy="182520"/>
              </p14:xfrm>
            </p:contentPart>
          </mc:Choice>
          <mc:Fallback>
            <p:pic>
              <p:nvPicPr>
                <p:cNvPr id="10" name="Ink 9">
                  <a:extLst>
                    <a:ext uri="{FF2B5EF4-FFF2-40B4-BE49-F238E27FC236}">
                      <a16:creationId xmlns:a16="http://schemas.microsoft.com/office/drawing/2014/main" id="{39F7CB05-7057-8A55-0B1B-9EC22184FBD4}"/>
                    </a:ext>
                  </a:extLst>
                </p:cNvPr>
                <p:cNvPicPr/>
                <p:nvPr/>
              </p:nvPicPr>
              <p:blipFill>
                <a:blip r:embed="rId11"/>
                <a:stretch>
                  <a:fillRect/>
                </a:stretch>
              </p:blipFill>
              <p:spPr>
                <a:xfrm>
                  <a:off x="1055760" y="1733980"/>
                  <a:ext cx="7742520" cy="21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E844D178-131C-5DD7-428A-2466FE5B316D}"/>
                  </a:ext>
                </a:extLst>
              </p14:cNvPr>
              <p14:cNvContentPartPr/>
              <p14:nvPr/>
            </p14:nvContentPartPr>
            <p14:xfrm>
              <a:off x="426120" y="1666660"/>
              <a:ext cx="486360" cy="616680"/>
            </p14:xfrm>
          </p:contentPart>
        </mc:Choice>
        <mc:Fallback>
          <p:pic>
            <p:nvPicPr>
              <p:cNvPr id="12" name="Ink 11">
                <a:extLst>
                  <a:ext uri="{FF2B5EF4-FFF2-40B4-BE49-F238E27FC236}">
                    <a16:creationId xmlns:a16="http://schemas.microsoft.com/office/drawing/2014/main" id="{E844D178-131C-5DD7-428A-2466FE5B316D}"/>
                  </a:ext>
                </a:extLst>
              </p:cNvPr>
              <p:cNvPicPr/>
              <p:nvPr/>
            </p:nvPicPr>
            <p:blipFill>
              <a:blip r:embed="rId13"/>
              <a:stretch>
                <a:fillRect/>
              </a:stretch>
            </p:blipFill>
            <p:spPr>
              <a:xfrm>
                <a:off x="408120" y="1648660"/>
                <a:ext cx="522000" cy="652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E4EDF0D2-BB3C-F74A-8DD6-B4075BFE9958}"/>
                  </a:ext>
                </a:extLst>
              </p14:cNvPr>
              <p14:cNvContentPartPr/>
              <p14:nvPr/>
            </p14:nvContentPartPr>
            <p14:xfrm>
              <a:off x="2396040" y="2126020"/>
              <a:ext cx="977040" cy="59760"/>
            </p14:xfrm>
          </p:contentPart>
        </mc:Choice>
        <mc:Fallback>
          <p:pic>
            <p:nvPicPr>
              <p:cNvPr id="13" name="Ink 12">
                <a:extLst>
                  <a:ext uri="{FF2B5EF4-FFF2-40B4-BE49-F238E27FC236}">
                    <a16:creationId xmlns:a16="http://schemas.microsoft.com/office/drawing/2014/main" id="{E4EDF0D2-BB3C-F74A-8DD6-B4075BFE9958}"/>
                  </a:ext>
                </a:extLst>
              </p:cNvPr>
              <p:cNvPicPr/>
              <p:nvPr/>
            </p:nvPicPr>
            <p:blipFill>
              <a:blip r:embed="rId15"/>
              <a:stretch>
                <a:fillRect/>
              </a:stretch>
            </p:blipFill>
            <p:spPr>
              <a:xfrm>
                <a:off x="2378400" y="2108020"/>
                <a:ext cx="1012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3FD535C3-E578-1A74-5303-C77BC999EF21}"/>
                  </a:ext>
                </a:extLst>
              </p14:cNvPr>
              <p14:cNvContentPartPr/>
              <p14:nvPr/>
            </p14:nvContentPartPr>
            <p14:xfrm>
              <a:off x="474000" y="3581860"/>
              <a:ext cx="516600" cy="488880"/>
            </p14:xfrm>
          </p:contentPart>
        </mc:Choice>
        <mc:Fallback>
          <p:pic>
            <p:nvPicPr>
              <p:cNvPr id="14" name="Ink 13">
                <a:extLst>
                  <a:ext uri="{FF2B5EF4-FFF2-40B4-BE49-F238E27FC236}">
                    <a16:creationId xmlns:a16="http://schemas.microsoft.com/office/drawing/2014/main" id="{3FD535C3-E578-1A74-5303-C77BC999EF21}"/>
                  </a:ext>
                </a:extLst>
              </p:cNvPr>
              <p:cNvPicPr/>
              <p:nvPr/>
            </p:nvPicPr>
            <p:blipFill>
              <a:blip r:embed="rId17"/>
              <a:stretch>
                <a:fillRect/>
              </a:stretch>
            </p:blipFill>
            <p:spPr>
              <a:xfrm>
                <a:off x="456360" y="3563860"/>
                <a:ext cx="55224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65557FD4-F5B7-0310-7471-97D4A5701ACB}"/>
                  </a:ext>
                </a:extLst>
              </p14:cNvPr>
              <p14:cNvContentPartPr/>
              <p14:nvPr/>
            </p14:nvContentPartPr>
            <p14:xfrm>
              <a:off x="543120" y="4541260"/>
              <a:ext cx="340200" cy="458280"/>
            </p14:xfrm>
          </p:contentPart>
        </mc:Choice>
        <mc:Fallback>
          <p:pic>
            <p:nvPicPr>
              <p:cNvPr id="15" name="Ink 14">
                <a:extLst>
                  <a:ext uri="{FF2B5EF4-FFF2-40B4-BE49-F238E27FC236}">
                    <a16:creationId xmlns:a16="http://schemas.microsoft.com/office/drawing/2014/main" id="{65557FD4-F5B7-0310-7471-97D4A5701ACB}"/>
                  </a:ext>
                </a:extLst>
              </p:cNvPr>
              <p:cNvPicPr/>
              <p:nvPr/>
            </p:nvPicPr>
            <p:blipFill>
              <a:blip r:embed="rId19"/>
              <a:stretch>
                <a:fillRect/>
              </a:stretch>
            </p:blipFill>
            <p:spPr>
              <a:xfrm>
                <a:off x="525120" y="4523260"/>
                <a:ext cx="375840" cy="493920"/>
              </a:xfrm>
              <a:prstGeom prst="rect">
                <a:avLst/>
              </a:prstGeom>
            </p:spPr>
          </p:pic>
        </mc:Fallback>
      </mc:AlternateContent>
    </p:spTree>
    <p:extLst>
      <p:ext uri="{BB962C8B-B14F-4D97-AF65-F5344CB8AC3E}">
        <p14:creationId xmlns:p14="http://schemas.microsoft.com/office/powerpoint/2010/main" val="2618178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22341</TotalTime>
  <Words>2764</Words>
  <Application>Microsoft Office PowerPoint</Application>
  <PresentationFormat>Widescreen</PresentationFormat>
  <Paragraphs>130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139</cp:revision>
  <dcterms:created xsi:type="dcterms:W3CDTF">2021-02-18T19:11:41Z</dcterms:created>
  <dcterms:modified xsi:type="dcterms:W3CDTF">2024-10-17T01:00:48Z</dcterms:modified>
</cp:coreProperties>
</file>