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5.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8.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9.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2.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3.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notesSlides/notesSlide14.xml" ContentType="application/vnd.openxmlformats-officedocument.presentationml.notesSlide+xml"/>
  <Override PartName="/ppt/ink/ink201.xml" ContentType="application/inkml+xml"/>
  <Override PartName="/ppt/notesSlides/notesSlide15.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16.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7.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8.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2" r:id="rId5"/>
    <p:sldId id="283" r:id="rId6"/>
    <p:sldId id="272" r:id="rId7"/>
    <p:sldId id="270" r:id="rId8"/>
    <p:sldId id="284" r:id="rId9"/>
    <p:sldId id="285" r:id="rId10"/>
    <p:sldId id="271" r:id="rId11"/>
    <p:sldId id="286" r:id="rId12"/>
    <p:sldId id="287" r:id="rId13"/>
    <p:sldId id="288" r:id="rId14"/>
    <p:sldId id="289" r:id="rId15"/>
    <p:sldId id="290" r:id="rId16"/>
    <p:sldId id="29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A87DD-2EC4-4E5C-9F01-D3D4F97B97EA}" v="3" dt="2024-10-02T23:51:36.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p:scale>
          <a:sx n="84" d="100"/>
          <a:sy n="84" d="100"/>
        </p:scale>
        <p:origin x="756"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7DA87DD-2EC4-4E5C-9F01-D3D4F97B97EA}"/>
    <pc:docChg chg="modSld">
      <pc:chgData name="Duane Miller" userId="086b8d4e5ca37aec" providerId="LiveId" clId="{A7DA87DD-2EC4-4E5C-9F01-D3D4F97B97EA}" dt="2024-10-03T01:03:38.698" v="228" actId="207"/>
      <pc:docMkLst>
        <pc:docMk/>
      </pc:docMkLst>
      <pc:sldChg chg="setBg">
        <pc:chgData name="Duane Miller" userId="086b8d4e5ca37aec" providerId="LiveId" clId="{A7DA87DD-2EC4-4E5C-9F01-D3D4F97B97EA}" dt="2024-10-02T23:51:36.334" v="2"/>
        <pc:sldMkLst>
          <pc:docMk/>
          <pc:sldMk cId="2832398454" sldId="265"/>
        </pc:sldMkLst>
      </pc:sldChg>
      <pc:sldChg chg="modSp mod setBg">
        <pc:chgData name="Duane Miller" userId="086b8d4e5ca37aec" providerId="LiveId" clId="{A7DA87DD-2EC4-4E5C-9F01-D3D4F97B97EA}" dt="2024-10-03T01:01:28.412" v="17" actId="207"/>
        <pc:sldMkLst>
          <pc:docMk/>
          <pc:sldMk cId="2153912712" sldId="268"/>
        </pc:sldMkLst>
        <pc:spChg chg="mod">
          <ac:chgData name="Duane Miller" userId="086b8d4e5ca37aec" providerId="LiveId" clId="{A7DA87DD-2EC4-4E5C-9F01-D3D4F97B97EA}" dt="2024-10-03T01:01:28.412" v="17" actId="207"/>
          <ac:spMkLst>
            <pc:docMk/>
            <pc:sldMk cId="2153912712" sldId="268"/>
            <ac:spMk id="7" creationId="{4426F626-7A1A-43A8-B380-D11D76D34155}"/>
          </ac:spMkLst>
        </pc:spChg>
      </pc:sldChg>
      <pc:sldChg chg="modSp mod setBg modNotesTx">
        <pc:chgData name="Duane Miller" userId="086b8d4e5ca37aec" providerId="LiveId" clId="{A7DA87DD-2EC4-4E5C-9F01-D3D4F97B97EA}" dt="2024-10-03T01:02:06.860" v="63" actId="207"/>
        <pc:sldMkLst>
          <pc:docMk/>
          <pc:sldMk cId="906262494" sldId="270"/>
        </pc:sldMkLst>
        <pc:spChg chg="mod">
          <ac:chgData name="Duane Miller" userId="086b8d4e5ca37aec" providerId="LiveId" clId="{A7DA87DD-2EC4-4E5C-9F01-D3D4F97B97EA}" dt="2024-10-03T01:02:06.860" v="63" actId="207"/>
          <ac:spMkLst>
            <pc:docMk/>
            <pc:sldMk cId="906262494" sldId="270"/>
            <ac:spMk id="6" creationId="{B2FD387F-92CC-4779-81C3-06BBC90B104F}"/>
          </ac:spMkLst>
        </pc:spChg>
      </pc:sldChg>
      <pc:sldChg chg="modSp mod setBg">
        <pc:chgData name="Duane Miller" userId="086b8d4e5ca37aec" providerId="LiveId" clId="{A7DA87DD-2EC4-4E5C-9F01-D3D4F97B97EA}" dt="2024-10-03T01:02:36.277" v="134" actId="207"/>
        <pc:sldMkLst>
          <pc:docMk/>
          <pc:sldMk cId="1512310284" sldId="271"/>
        </pc:sldMkLst>
        <pc:spChg chg="mod">
          <ac:chgData name="Duane Miller" userId="086b8d4e5ca37aec" providerId="LiveId" clId="{A7DA87DD-2EC4-4E5C-9F01-D3D4F97B97EA}" dt="2024-10-03T01:02:36.277" v="134" actId="207"/>
          <ac:spMkLst>
            <pc:docMk/>
            <pc:sldMk cId="1512310284" sldId="271"/>
            <ac:spMk id="7" creationId="{4426F626-7A1A-43A8-B380-D11D76D34155}"/>
          </ac:spMkLst>
        </pc:spChg>
      </pc:sldChg>
      <pc:sldChg chg="modSp mod setBg">
        <pc:chgData name="Duane Miller" userId="086b8d4e5ca37aec" providerId="LiveId" clId="{A7DA87DD-2EC4-4E5C-9F01-D3D4F97B97EA}" dt="2024-10-03T01:01:54.950" v="51" actId="207"/>
        <pc:sldMkLst>
          <pc:docMk/>
          <pc:sldMk cId="2799131102" sldId="272"/>
        </pc:sldMkLst>
        <pc:spChg chg="mod">
          <ac:chgData name="Duane Miller" userId="086b8d4e5ca37aec" providerId="LiveId" clId="{A7DA87DD-2EC4-4E5C-9F01-D3D4F97B97EA}" dt="2024-10-03T01:01:54.950" v="51" actId="207"/>
          <ac:spMkLst>
            <pc:docMk/>
            <pc:sldMk cId="2799131102" sldId="272"/>
            <ac:spMk id="7" creationId="{4426F626-7A1A-43A8-B380-D11D76D34155}"/>
          </ac:spMkLst>
        </pc:spChg>
      </pc:sldChg>
      <pc:sldChg chg="modSp mod setBg">
        <pc:chgData name="Duane Miller" userId="086b8d4e5ca37aec" providerId="LiveId" clId="{A7DA87DD-2EC4-4E5C-9F01-D3D4F97B97EA}" dt="2024-10-03T01:01:38.047" v="28" actId="207"/>
        <pc:sldMkLst>
          <pc:docMk/>
          <pc:sldMk cId="4044259009" sldId="282"/>
        </pc:sldMkLst>
        <pc:spChg chg="mod">
          <ac:chgData name="Duane Miller" userId="086b8d4e5ca37aec" providerId="LiveId" clId="{A7DA87DD-2EC4-4E5C-9F01-D3D4F97B97EA}" dt="2024-10-03T01:01:38.047" v="28" actId="207"/>
          <ac:spMkLst>
            <pc:docMk/>
            <pc:sldMk cId="4044259009" sldId="282"/>
            <ac:spMk id="6" creationId="{B2FD387F-92CC-4779-81C3-06BBC90B104F}"/>
          </ac:spMkLst>
        </pc:spChg>
      </pc:sldChg>
      <pc:sldChg chg="modSp mod setBg">
        <pc:chgData name="Duane Miller" userId="086b8d4e5ca37aec" providerId="LiveId" clId="{A7DA87DD-2EC4-4E5C-9F01-D3D4F97B97EA}" dt="2024-10-03T01:01:46.139" v="39" actId="207"/>
        <pc:sldMkLst>
          <pc:docMk/>
          <pc:sldMk cId="351103300" sldId="283"/>
        </pc:sldMkLst>
        <pc:spChg chg="mod">
          <ac:chgData name="Duane Miller" userId="086b8d4e5ca37aec" providerId="LiveId" clId="{A7DA87DD-2EC4-4E5C-9F01-D3D4F97B97EA}" dt="2024-10-03T01:01:46.139" v="39" actId="207"/>
          <ac:spMkLst>
            <pc:docMk/>
            <pc:sldMk cId="351103300" sldId="283"/>
            <ac:spMk id="6" creationId="{B2FD387F-92CC-4779-81C3-06BBC90B104F}"/>
          </ac:spMkLst>
        </pc:spChg>
      </pc:sldChg>
      <pc:sldChg chg="modSp mod setBg">
        <pc:chgData name="Duane Miller" userId="086b8d4e5ca37aec" providerId="LiveId" clId="{A7DA87DD-2EC4-4E5C-9F01-D3D4F97B97EA}" dt="2024-10-03T01:02:14.194" v="75" actId="207"/>
        <pc:sldMkLst>
          <pc:docMk/>
          <pc:sldMk cId="2224268022" sldId="284"/>
        </pc:sldMkLst>
        <pc:spChg chg="mod">
          <ac:chgData name="Duane Miller" userId="086b8d4e5ca37aec" providerId="LiveId" clId="{A7DA87DD-2EC4-4E5C-9F01-D3D4F97B97EA}" dt="2024-10-03T01:02:14.194" v="75" actId="207"/>
          <ac:spMkLst>
            <pc:docMk/>
            <pc:sldMk cId="2224268022" sldId="284"/>
            <ac:spMk id="6" creationId="{B2FD387F-92CC-4779-81C3-06BBC90B104F}"/>
          </ac:spMkLst>
        </pc:spChg>
      </pc:sldChg>
      <pc:sldChg chg="modSp mod setBg">
        <pc:chgData name="Duane Miller" userId="086b8d4e5ca37aec" providerId="LiveId" clId="{A7DA87DD-2EC4-4E5C-9F01-D3D4F97B97EA}" dt="2024-10-03T01:02:22.856" v="90" actId="207"/>
        <pc:sldMkLst>
          <pc:docMk/>
          <pc:sldMk cId="4030911437" sldId="285"/>
        </pc:sldMkLst>
        <pc:spChg chg="mod">
          <ac:chgData name="Duane Miller" userId="086b8d4e5ca37aec" providerId="LiveId" clId="{A7DA87DD-2EC4-4E5C-9F01-D3D4F97B97EA}" dt="2024-10-03T01:02:22.856" v="90" actId="207"/>
          <ac:spMkLst>
            <pc:docMk/>
            <pc:sldMk cId="4030911437" sldId="285"/>
            <ac:spMk id="6" creationId="{B2FD387F-92CC-4779-81C3-06BBC90B104F}"/>
          </ac:spMkLst>
        </pc:spChg>
      </pc:sldChg>
      <pc:sldChg chg="modSp mod setBg">
        <pc:chgData name="Duane Miller" userId="086b8d4e5ca37aec" providerId="LiveId" clId="{A7DA87DD-2EC4-4E5C-9F01-D3D4F97B97EA}" dt="2024-10-03T01:02:47.339" v="149" actId="207"/>
        <pc:sldMkLst>
          <pc:docMk/>
          <pc:sldMk cId="4083364037" sldId="286"/>
        </pc:sldMkLst>
        <pc:spChg chg="mod">
          <ac:chgData name="Duane Miller" userId="086b8d4e5ca37aec" providerId="LiveId" clId="{A7DA87DD-2EC4-4E5C-9F01-D3D4F97B97EA}" dt="2024-10-03T01:02:47.339" v="149" actId="207"/>
          <ac:spMkLst>
            <pc:docMk/>
            <pc:sldMk cId="4083364037" sldId="286"/>
            <ac:spMk id="6" creationId="{B2FD387F-92CC-4779-81C3-06BBC90B104F}"/>
          </ac:spMkLst>
        </pc:spChg>
      </pc:sldChg>
      <pc:sldChg chg="modSp mod setBg">
        <pc:chgData name="Duane Miller" userId="086b8d4e5ca37aec" providerId="LiveId" clId="{A7DA87DD-2EC4-4E5C-9F01-D3D4F97B97EA}" dt="2024-10-03T01:02:56.037" v="160" actId="207"/>
        <pc:sldMkLst>
          <pc:docMk/>
          <pc:sldMk cId="214414554" sldId="287"/>
        </pc:sldMkLst>
        <pc:spChg chg="mod">
          <ac:chgData name="Duane Miller" userId="086b8d4e5ca37aec" providerId="LiveId" clId="{A7DA87DD-2EC4-4E5C-9F01-D3D4F97B97EA}" dt="2024-10-03T01:02:56.037" v="160" actId="207"/>
          <ac:spMkLst>
            <pc:docMk/>
            <pc:sldMk cId="214414554" sldId="287"/>
            <ac:spMk id="6" creationId="{B2FD387F-92CC-4779-81C3-06BBC90B104F}"/>
          </ac:spMkLst>
        </pc:spChg>
      </pc:sldChg>
      <pc:sldChg chg="modSp mod setBg">
        <pc:chgData name="Duane Miller" userId="086b8d4e5ca37aec" providerId="LiveId" clId="{A7DA87DD-2EC4-4E5C-9F01-D3D4F97B97EA}" dt="2024-10-03T01:03:05.219" v="171" actId="207"/>
        <pc:sldMkLst>
          <pc:docMk/>
          <pc:sldMk cId="3645922143" sldId="288"/>
        </pc:sldMkLst>
        <pc:spChg chg="mod">
          <ac:chgData name="Duane Miller" userId="086b8d4e5ca37aec" providerId="LiveId" clId="{A7DA87DD-2EC4-4E5C-9F01-D3D4F97B97EA}" dt="2024-10-03T01:03:05.219" v="171" actId="207"/>
          <ac:spMkLst>
            <pc:docMk/>
            <pc:sldMk cId="3645922143" sldId="288"/>
            <ac:spMk id="6" creationId="{B2FD387F-92CC-4779-81C3-06BBC90B104F}"/>
          </ac:spMkLst>
        </pc:spChg>
      </pc:sldChg>
      <pc:sldChg chg="modSp mod setBg">
        <pc:chgData name="Duane Miller" userId="086b8d4e5ca37aec" providerId="LiveId" clId="{A7DA87DD-2EC4-4E5C-9F01-D3D4F97B97EA}" dt="2024-10-03T01:03:12.562" v="183" actId="207"/>
        <pc:sldMkLst>
          <pc:docMk/>
          <pc:sldMk cId="4196633669" sldId="289"/>
        </pc:sldMkLst>
        <pc:spChg chg="mod">
          <ac:chgData name="Duane Miller" userId="086b8d4e5ca37aec" providerId="LiveId" clId="{A7DA87DD-2EC4-4E5C-9F01-D3D4F97B97EA}" dt="2024-10-03T01:03:12.562" v="183" actId="207"/>
          <ac:spMkLst>
            <pc:docMk/>
            <pc:sldMk cId="4196633669" sldId="289"/>
            <ac:spMk id="6" creationId="{B2FD387F-92CC-4779-81C3-06BBC90B104F}"/>
          </ac:spMkLst>
        </pc:spChg>
      </pc:sldChg>
      <pc:sldChg chg="modSp mod setBg">
        <pc:chgData name="Duane Miller" userId="086b8d4e5ca37aec" providerId="LiveId" clId="{A7DA87DD-2EC4-4E5C-9F01-D3D4F97B97EA}" dt="2024-10-03T01:03:19.329" v="195" actId="207"/>
        <pc:sldMkLst>
          <pc:docMk/>
          <pc:sldMk cId="4211696306" sldId="290"/>
        </pc:sldMkLst>
        <pc:spChg chg="mod">
          <ac:chgData name="Duane Miller" userId="086b8d4e5ca37aec" providerId="LiveId" clId="{A7DA87DD-2EC4-4E5C-9F01-D3D4F97B97EA}" dt="2024-10-03T01:03:19.329" v="195" actId="207"/>
          <ac:spMkLst>
            <pc:docMk/>
            <pc:sldMk cId="4211696306" sldId="290"/>
            <ac:spMk id="6" creationId="{B2FD387F-92CC-4779-81C3-06BBC90B104F}"/>
          </ac:spMkLst>
        </pc:spChg>
      </pc:sldChg>
      <pc:sldChg chg="modSp mod setBg">
        <pc:chgData name="Duane Miller" userId="086b8d4e5ca37aec" providerId="LiveId" clId="{A7DA87DD-2EC4-4E5C-9F01-D3D4F97B97EA}" dt="2024-10-03T01:03:26.130" v="206" actId="207"/>
        <pc:sldMkLst>
          <pc:docMk/>
          <pc:sldMk cId="1728835521" sldId="291"/>
        </pc:sldMkLst>
        <pc:spChg chg="mod">
          <ac:chgData name="Duane Miller" userId="086b8d4e5ca37aec" providerId="LiveId" clId="{A7DA87DD-2EC4-4E5C-9F01-D3D4F97B97EA}" dt="2024-10-03T01:03:26.130" v="206" actId="207"/>
          <ac:spMkLst>
            <pc:docMk/>
            <pc:sldMk cId="1728835521" sldId="291"/>
            <ac:spMk id="6" creationId="{B2FD387F-92CC-4779-81C3-06BBC90B104F}"/>
          </ac:spMkLst>
        </pc:spChg>
      </pc:sldChg>
      <pc:sldChg chg="modSp mod setBg">
        <pc:chgData name="Duane Miller" userId="086b8d4e5ca37aec" providerId="LiveId" clId="{A7DA87DD-2EC4-4E5C-9F01-D3D4F97B97EA}" dt="2024-10-03T01:03:32.401" v="217" actId="207"/>
        <pc:sldMkLst>
          <pc:docMk/>
          <pc:sldMk cId="802678443" sldId="292"/>
        </pc:sldMkLst>
        <pc:spChg chg="mod">
          <ac:chgData name="Duane Miller" userId="086b8d4e5ca37aec" providerId="LiveId" clId="{A7DA87DD-2EC4-4E5C-9F01-D3D4F97B97EA}" dt="2024-10-03T01:03:32.401" v="217" actId="207"/>
          <ac:spMkLst>
            <pc:docMk/>
            <pc:sldMk cId="802678443" sldId="292"/>
            <ac:spMk id="6" creationId="{B2FD387F-92CC-4779-81C3-06BBC90B104F}"/>
          </ac:spMkLst>
        </pc:spChg>
      </pc:sldChg>
      <pc:sldChg chg="modSp mod setBg">
        <pc:chgData name="Duane Miller" userId="086b8d4e5ca37aec" providerId="LiveId" clId="{A7DA87DD-2EC4-4E5C-9F01-D3D4F97B97EA}" dt="2024-10-03T01:03:38.698" v="228" actId="207"/>
        <pc:sldMkLst>
          <pc:docMk/>
          <pc:sldMk cId="887437156" sldId="293"/>
        </pc:sldMkLst>
        <pc:spChg chg="mod">
          <ac:chgData name="Duane Miller" userId="086b8d4e5ca37aec" providerId="LiveId" clId="{A7DA87DD-2EC4-4E5C-9F01-D3D4F97B97EA}" dt="2024-10-03T01:03:38.698" v="228" actId="207"/>
          <ac:spMkLst>
            <pc:docMk/>
            <pc:sldMk cId="887437156" sldId="293"/>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4:58.852"/>
    </inkml:context>
    <inkml:brush xml:id="br0">
      <inkml:brushProperty name="width" value="0.1" units="cm"/>
      <inkml:brushProperty name="height" value="0.1" units="cm"/>
      <inkml:brushProperty name="color" value="#F4F91B"/>
    </inkml:brush>
  </inkml:definitions>
  <inkml:trace contextRef="#ctx0" brushRef="#br0">1616 1 2303 0 0,'3'4'1325'0'0,"-3"-4"-1288"0"0,-14 3 957 0 0,-41 15-403 0 0,36-10-426 0 0,-2-2 1 0 0,1 0-1 0 0,-23 2 0 0 0,8-3 109 0 0,17-1 105 0 0,1-2 0 0 0,-1 0-1 0 0,0-2 1 0 0,-31-1 0 0 0,18-2 43 0 0,1 2 1 0 0,0 1-1 0 0,-48 7 0 0 0,61-5-308 0 0,-27 0 202 0 0,-62-4 0 0 0,-15 0 377 0 0,37 7-499 0 0,-74 2 123 0 0,120-7-60 0 0,-1-2 0 0 0,-41-7 0 0 0,32 1 132 0 0,-61-3 0 0 0,89 11-348 0 0,0 0 0 0 0,0 1 0 0 0,0 1 0 0 0,1 1 0 0 0,-1 1 0 0 0,-19 6 0 0 0,-45 22-406 0 0,48-16 119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9.141"/>
    </inkml:context>
    <inkml:brush xml:id="br0">
      <inkml:brushProperty name="width" value="0.1" units="cm"/>
      <inkml:brushProperty name="height" value="0.1" units="cm"/>
      <inkml:brushProperty name="color" value="#E71224"/>
    </inkml:brush>
  </inkml:definitions>
  <inkml:trace contextRef="#ctx0" brushRef="#br0">1327 96 3223 0 0,'-4'-3'76'0'0,"-1"0"0"0"0,1 1 0 0 0,-1-1 0 0 0,0 1 0 0 0,0 0-1 0 0,1 1 1 0 0,-10-3 0 0 0,-39-4 560 0 0,38 6-493 0 0,-54-12 510 0 0,41 8-72 0 0,-47-5-1 0 0,-8 6 411 0 0,-197-16 1220 0 0,226 15-2036 0 0,0 3 0 0 0,-58 5 0 0 0,-106 21-204 0 0,207-21 0 0 0,-158 18-2924 0 0,110-16-123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8:00.972"/>
    </inkml:context>
    <inkml:brush xml:id="br0">
      <inkml:brushProperty name="width" value="0.1" units="cm"/>
      <inkml:brushProperty name="height" value="0.1" units="cm"/>
      <inkml:brushProperty name="color" value="#F4F91B"/>
    </inkml:brush>
  </inkml:definitions>
  <inkml:trace contextRef="#ctx0" brushRef="#br0">1849 1641 2615 0 0,'-4'2'319'0'0,"3"-2"-291"0"0,1 0 0 0 0,0 1 0 0 0,0-1 0 0 0,-1 0 0 0 0,1 0 0 0 0,0 0 1 0 0,0 0-1 0 0,0 0 0 0 0,-1 0 0 0 0,1 0 0 0 0,0 0 0 0 0,0 1 0 0 0,0-1 1 0 0,0 0-1 0 0,-1 0 0 0 0,1 0 0 0 0,0 0 0 0 0,0 1 0 0 0,0-1 0 0 0,0 0 1 0 0,0 0-1 0 0,-1 0 0 0 0,1 1 0 0 0,0-1 0 0 0,0 0 0 0 0,0 0 0 0 0,0 0 1 0 0,0 1-1 0 0,0-1 0 0 0,0 0 0 0 0,0 1 0 0 0,0-1 26 0 0,-1 1 0 0 0,1-1 0 0 0,0 0 0 0 0,-1 1 0 0 0,1-1 0 0 0,0 1 0 0 0,-1-1 0 0 0,1 0 0 0 0,-1 1 1 0 0,1-1-1 0 0,0 0 0 0 0,-1 1 0 0 0,1-1 0 0 0,-1 0 0 0 0,1 0 0 0 0,-1 1 0 0 0,1-1 0 0 0,-1 0 0 0 0,1 0 0 0 0,-1 0 0 0 0,1 0 0 0 0,-1 0 0 0 0,0 0 0 0 0,1 0 0 0 0,-1 0 0 0 0,1 0 0 0 0,-2 0 0 0 0,-19-3 1477 0 0,6 1 78 0 0,1 3-1097 0 0,1 0 0 0 0,-17 4 0 0 0,16-2-242 0 0,1-1-1 0 0,-20 1 0 0 0,11-3 109 0 0,13-1-162 0 0,-1 0 1 0 0,1 1 0 0 0,0 1 0 0 0,0 0-1 0 0,0 0 1 0 0,0 0 0 0 0,0 1 0 0 0,-16 6-1 0 0,22-7-170 0 0,0 0-1 0 0,0 0 0 0 0,1-1 0 0 0,-1 1 0 0 0,0-1 1 0 0,0 0-1 0 0,0 0 0 0 0,0 0 0 0 0,0 0 0 0 0,0 0 1 0 0,0-1-1 0 0,1 1 0 0 0,-5-2 0 0 0,5 2 10 0 0,0-1-24 0 0,0 0-1 0 0,0 0 1 0 0,1 0-1 0 0,-1 0 1 0 0,0 0-1 0 0,1 0 1 0 0,-1 0-1 0 0,1 0 1 0 0,-1-1-1 0 0,1 1 1 0 0,-2-3-1 0 0,1 3 24 0 0,1-1-1 0 0,-1 0 0 0 0,0 0 0 0 0,1 1 1 0 0,-1-1-1 0 0,0 1 0 0 0,0 0 0 0 0,-4-3 1 0 0,-3 2 66 0 0,0 1 1 0 0,0 0 0 0 0,0 0-1 0 0,-1 1 1 0 0,1 0-1 0 0,0 0 1 0 0,0 1 0 0 0,0 0-1 0 0,-11 3 1 0 0,4-1 26 0 0,-28 1 1 0 0,-54-8 864 0 0,56-3-597 0 0,31 4-275 0 0,0 1 0 0 0,-21-1 0 0 0,-141-2 626 0 0,124 6-477 0 0,13 0-61 0 0,-46-5-1 0 0,-73-7 689 0 0,109 13-772 0 0,21-1 134 0 0,-42-4 0 0 0,22 1 71 0 0,34 3-295 0 0,0-2 0 0 0,-1 1 0 0 0,-13-4 0 0 0,15 2 27 0 0,0 0-1 0 0,1-1 0 0 0,0 0 1 0 0,-1 0-1 0 0,1-1 0 0 0,0-1 0 0 0,1 1 1 0 0,-1-1-1 0 0,-14-12 0 0 0,2 2 84 0 0,16 12-120 0 0,0-1 0 0 0,1 1 0 0 0,-1-1-1 0 0,1 0 1 0 0,-5-5 0 0 0,6 5 8 0 0,-1 1 0 0 0,1-1 1 0 0,0 1-1 0 0,-1 0 0 0 0,0 0 0 0 0,0 1 1 0 0,0-1-1 0 0,0 1 0 0 0,-8-4 0 0 0,1 1-52 0 0,8 3 23 0 0,1 1-1 0 0,-1-1 0 0 0,1 0 0 0 0,0 1 0 0 0,-1-1 0 0 0,1-1 0 0 0,0 1 0 0 0,0 0 1 0 0,0 0-1 0 0,1-1 0 0 0,-1 1 0 0 0,1-1 0 0 0,-1 0 0 0 0,1 1 0 0 0,0-1 0 0 0,-2-3 1 0 0,0-5 143 0 0,1-1 1 0 0,-3-21-1 0 0,0 3 142 0 0,4 24-277 0 0,-1 1-1 0 0,0 0 1 0 0,-1 0-1 0 0,1 0 1 0 0,-1 1-1 0 0,0-1 1 0 0,-6-7-1 0 0,4 5 54 0 0,0 1 0 0 0,1-1-1 0 0,-5-9 1 0 0,7 11-31 0 0,1-1 0 0 0,-1 1 0 0 0,1-1 0 0 0,0 1 0 0 0,0-1 0 0 0,1 0 1 0 0,0-11-1 0 0,7-43 113 0 0,-2 19-98 0 0,-4 33-40 0 0,0 0 0 0 0,-1 0 0 0 0,0-1 0 0 0,-1 1 0 0 0,1 0 0 0 0,-2 0 1 0 0,1 0-1 0 0,-1 0 0 0 0,0 0 0 0 0,-4-10 0 0 0,4 14-18 0 0,0-1 0 0 0,1 1 0 0 0,0-1 0 0 0,0 0 0 0 0,0 1 0 0 0,1-1 0 0 0,-1 0 0 0 0,1 0 0 0 0,0 1 0 0 0,1-1 0 0 0,0-7 0 0 0,3-3 68 0 0,0 0 0 0 0,8-18-1 0 0,-7 21-38 0 0,-1-1 0 0 0,0 1 0 0 0,3-19 0 0 0,-6 25-33 0 0,-1 0 0 0 0,0 0 0 0 0,0-1-1 0 0,0 1 1 0 0,-1 0 0 0 0,0 0 0 0 0,0 0-1 0 0,-1 0 1 0 0,1 0 0 0 0,-1 0 0 0 0,-1 1-1 0 0,-4-11 1 0 0,1 1 20 0 0,0 0 1 0 0,1-1-1 0 0,-3-17 0 0 0,1 5 8 0 0,-3-21 7 0 0,2 1 1 0 0,-1-52-1 0 0,7 78-48 0 0,-6-70 71 0 0,9 86-61 0 0,0 1 1 0 0,-1 0-1 0 0,2 0 0 0 0,-1 0 0 0 0,1 1 1 0 0,-1-1-1 0 0,1 0 0 0 0,1 0 0 0 0,-1 1 0 0 0,4-6 1 0 0,5-5 10 0 0,17-21 0 0 0,-25 32-14 0 0,1 1 0 0 0,1-1 0 0 0,-1 1 0 0 0,0-1 0 0 0,1 1 0 0 0,0 0 0 0 0,9-4 0 0 0,40-12 0 0 0,-17 6 0 0 0,-10 2 0 0 0,-6 2 0 0 0,0 0 0 0 0,1 2 0 0 0,0 1 0 0 0,30-6 0 0 0,57-3 0 0 0,3 8 0 0 0,105-13 0 0 0,11 0 0 0 0,-56 24 0 0 0,-123-2 0 0 0,14-2 0 0 0,117-15 0 0 0,-86 4 0 0 0,-27 6 0 0 0,-1 3 0 0 0,1 2 0 0 0,115 17 0 0 0,-149-12 0 0 0,94 18 0 0 0,-72-13 0 0 0,62 4 0 0 0,-26-4 0 0 0,-46-2 0 0 0,-1 3 0 0 0,84 30 0 0 0,-110-35-4 0 0,-15-6 2 0 0,0 1-1 0 0,0-1 1 0 0,0 1-1 0 0,0 0 1 0 0,0 0-1 0 0,0 0 1 0 0,0 1 0 0 0,-1-1-1 0 0,1 1 1 0 0,0-1-1 0 0,-1 1 1 0 0,0 0-1 0 0,1 0 1 0 0,-1 0-1 0 0,0 0 1 0 0,0 0-1 0 0,0 1 1 0 0,0-1-1 0 0,2 4 1 0 0,16 52-10 0 0,-16-42 12 0 0,2 0 1 0 0,12 27-1 0 0,3-2 0 0 0,-3 1 0 0 0,-1 1 0 0 0,16 60 0 0 0,-11-29 0 0 0,52 113 0 0 0,-67-169 0 0 0,-2 0 0 0 0,0 0 0 0 0,-1 0 0 0 0,2 20 0 0 0,3 13 0 0 0,0-7 0 0 0,-2 0 0 0 0,1 45 0 0 0,-7-70 0 0 0,-1 1 0 0 0,-1 0 0 0 0,-1 0 0 0 0,-1 0 0 0 0,-1 0 0 0 0,-11 36 0 0 0,10-44 0 0 0,-18 50 0 0 0,-36 69 0 0 0,27-65-14 0 0,22-42-135 0 0,-2-1 0 0 0,0 0 1 0 0,-17 23-1 0 0,-105 124-3279 0 0,99-124 1425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8:12.344"/>
    </inkml:context>
    <inkml:brush xml:id="br0">
      <inkml:brushProperty name="width" value="0.1" units="cm"/>
      <inkml:brushProperty name="height" value="0.1" units="cm"/>
      <inkml:brushProperty name="color" value="#F4F91B"/>
    </inkml:brush>
  </inkml:definitions>
  <inkml:trace contextRef="#ctx0" brushRef="#br0">2461 66 1839 0 0,'-52'-60'3974'0'0,"52"60"-3969"0"0,0 0 0 0 0,0 0 0 0 0,0 0 0 0 0,0 0 0 0 0,0 0 0 0 0,0 0 0 0 0,0 0 0 0 0,-1 0 0 0 0,1 0 1 0 0,0 0-1 0 0,0 0 0 0 0,0 0 0 0 0,0 0 0 0 0,0-1 0 0 0,0 1 0 0 0,0 0 0 0 0,0 0 0 0 0,0 0 0 0 0,-1 0 0 0 0,1 0 0 0 0,0 0 1 0 0,0 0-1 0 0,0 0 0 0 0,0 0 0 0 0,0 0 0 0 0,0-1 0 0 0,0 1 0 0 0,0 0 0 0 0,0 0 0 0 0,0 0 0 0 0,0 0 0 0 0,0 0 0 0 0,0 0 1 0 0,0 0-1 0 0,0 0 0 0 0,0-1 0 0 0,0 1 0 0 0,0 0 0 0 0,0 0 0 0 0,0 0 0 0 0,0 0 0 0 0,0 0 0 0 0,0 0 0 0 0,0 0 0 0 0,0-1 1 0 0,0 1-1 0 0,0 0 0 0 0,0 0 0 0 0,0 0 0 0 0,0 0 0 0 0,0 0 0 0 0,0 0 0 0 0,0 0 0 0 0,0 0 0 0 0,0-1 0 0 0,1 1 0 0 0,-1 0 1 0 0,0 0-1 0 0,0 0 0 0 0,0 0 0 0 0,0 0 0 0 0,0 0 0 0 0,0 0 0 0 0,0 0 0 0 0,0 0 0 0 0,1 0 0 0 0,11 1 456 0 0,-7 0-353 0 0,2 0 95 0 0,-1 1 0 0 0,0 0 0 0 0,0 1 0 0 0,10 4 0 0 0,18 7 238 0 0,-8-8-224 0 0,0-2 0 0 0,1-1 1 0 0,-1-1-1 0 0,53-3 0 0 0,11 0 470 0 0,-13 4-118 0 0,64 3 78 0 0,-67-3-487 0 0,-1-3 0 0 0,95-13 0 0 0,-52 3 40 0 0,-40 9 70 0 0,137 14 1 0 0,-37 1-161 0 0,-5-19-43 0 0,22 1 229 0 0,-60 15-203 0 0,90 4 80 0 0,-14-21-97 0 0,68 2 40 0 0,-176 10-66 0 0,-55-2 7 0 0,0-3-1 0 0,0-1 0 0 0,73-9 0 0 0,123-28 253 0 0,-405 46-106 0 0,-220-10 87 0 0,26-2-25 0 0,236 9-169 0 0,-127-11 0 0 0,-95 0-22 0 0,260 8 22 0 0,-129-14 0 0 0,151 4-12 0 0,-3-2 90 0 0,-126 1 0 0 0,-196 40 152 0 0,179-22-315 0 0,62-6-12 0 0,-50 14 1 0 0,125-10 0 0 0,-50 3 0 0 0,-187-7 0 0 0,259-4 0 0 0,-1 2 0 0 0,1 3 0 0 0,1 1 0 0 0,-87 23 0 0 0,110-23 0 0 0,-1-2 0 0 0,1-1 0 0 0,-43 0 0 0 0,-74-12 0 0 0,97 5 0 0 0,1 1 0 0 0,0 2 0 0 0,-71 8 0 0 0,32 7 16 0 0,-86 13 32 0 0,69-24-48 0 0,65-3 0 0 0,-37 4 0 0 0,22 2 0 0 0,176-8 32 0 0,182-25 0 0 0,-248 19-32 0 0,82 1 0 0 0,62 12 0 0 0,35 0 0 0 0,-187-7 0 0 0,70 0 0 0 0,94 12 0 0 0,-115-10 21 0 0,-11 0 12 0 0,-80 0-32 0 0,0 0 1 0 0,0-1 0 0 0,0 0 0 0 0,0-1-1 0 0,17-5 1 0 0,-28 7-1 0 0,1 0 0 0 0,-1 0-1 0 0,0 0 1 0 0,0 0 0 0 0,0 0-1 0 0,0 0 1 0 0,0 0 0 0 0,0 0 0 0 0,0 0-1 0 0,0 0 1 0 0,0 0 0 0 0,0 0-1 0 0,0 0 1 0 0,0 0 0 0 0,0 0 0 0 0,0-1-1 0 0,0 1 1 0 0,0 0 0 0 0,0 0-1 0 0,0 0 1 0 0,0 0 0 0 0,0 0-1 0 0,0 0 1 0 0,0 0 0 0 0,0 0 0 0 0,0 0-1 0 0,0 0 1 0 0,0 0 0 0 0,0 0-1 0 0,0 0 1 0 0,0 0 0 0 0,0 0-1 0 0,0-1 1 0 0,0 1 0 0 0,0 0 0 0 0,0 0-1 0 0,0 0 1 0 0,0 0 0 0 0,0 0-1 0 0,0 0 1 0 0,0 0 0 0 0,0 0 0 0 0,0 0-1 0 0,0 0 1 0 0,0 0 0 0 0,0 0-1 0 0,0 0 1 0 0,0 0 0 0 0,0 0-1 0 0,0 0 1 0 0,0 0 0 0 0,0-1 0 0 0,0 1-1 0 0,0 0 1 0 0,0 0 0 0 0,-1 0-1 0 0,1 0 1 0 0,0 0 0 0 0,0 0 0 0 0,0 0-1 0 0,0 0 1 0 0,0 0 0 0 0,-7-4 46 0 0,-9-2 77 0 0,-279-53 460 0 0,221 50-542 0 0,1 3 0 0 0,-124 6 0 0 0,-5 0-40 0 0,61-7 30 0 0,-259 23 0 0 0,89 6-32 0 0,194-21 712 0 0,-139 19 0 0 0,-41 13-2096 0 0,286-33 1384 0 0,-15 1 0 0 0,25-1 0 0 0,0 0 0 0 0,0 0 0 0 0,0 0 0 0 0,1 0 0 0 0,-1 0 0 0 0,0 0 0 0 0,0 0 0 0 0,0 1 0 0 0,1-1 0 0 0,-1 0 0 0 0,0 1 0 0 0,0-1 0 0 0,1 1 0 0 0,-1-1 0 0 0,0 0 0 0 0,1 1 0 0 0,-1 0 0 0 0,1-1 0 0 0,-1 1 0 0 0,0-1 0 0 0,0 2 0 0 0,42-4 0 0 0,120-9 0 0 0,-145 9 0 0 0,76-9 0 0 0,-4 0 0 0 0,156 0 0 0 0,-105 17-36 0 0,169-15 0 0 0,-212 4 36 0 0,169 14 0 0 0,-37 1 0 0 0,-47-11 0 0 0,232 4 0 0 0,-230-4 0 0 0,-66-1 0 0 0,-105 2-200 0 0,1 0-1 0 0,-1 1 1 0 0,0 0-1 0 0,0 1 1 0 0,0 0-1 0 0,0 1 1 0 0,0 0-1 0 0,0 1 0 0 0,18 9 1 0 0,-17-4-859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8:17.534"/>
    </inkml:context>
    <inkml:brush xml:id="br0">
      <inkml:brushProperty name="width" value="0.1" units="cm"/>
      <inkml:brushProperty name="height" value="0.1" units="cm"/>
      <inkml:brushProperty name="color" value="#F4F91B"/>
    </inkml:brush>
  </inkml:definitions>
  <inkml:trace contextRef="#ctx0" brushRef="#br0">4237 70 455 0 0,'-2'-1'171'0'0,"0"0"-1"0"0,0 0 1 0 0,0 0-1 0 0,-1 0 0 0 0,1 0 1 0 0,0 1-1 0 0,-1-1 0 0 0,1 1 1 0 0,0-1-1 0 0,-1 1 0 0 0,1 0 1 0 0,0 0-1 0 0,-1 0 0 0 0,1 0 1 0 0,0 1-1 0 0,-4 0 1 0 0,-41 9 210 0 0,-18 7 56 0 0,62-16-338 0 0,0 0 0 0 0,0 0 0 0 0,1 0 0 0 0,-1 1 0 0 0,1-1 1 0 0,-1 1-1 0 0,1-1 0 0 0,-4 4 0 0 0,4-3-67 0 0,0 0 1 0 0,0-1 0 0 0,-1 1-1 0 0,1-1 1 0 0,-1 0 0 0 0,1 1-1 0 0,-1-1 1 0 0,-3 1-1 0 0,-26 2 418 0 0,-26 3 459 0 0,-63 18-480 0 0,110-24-357 0 0,-1 0-1 0 0,-20 0 0 0 0,23-2-8 0 0,-1 1 0 0 0,1 0 0 0 0,-1 1 0 0 0,1 1 0 0 0,-12 2 0 0 0,-4 2 233 0 0,-43 5 0 0 0,41-8-242 0 0,-57 2 407 0 0,56-4-23 0 0,-29 4-1 0 0,34-3-204 0 0,-42-1-1 0 0,34-2-119 0 0,-126-5 717 0 0,-1-1-33 0 0,-3-5-451 0 0,108 6 122 0 0,-91 2 1 0 0,98 5-249 0 0,0-1 0 0 0,-62-9 0 0 0,93 7-143 0 0,0 0 0 0 0,-1 0 0 0 0,1 2 0 0 0,-1 0 0 0 0,-21 2 0 0 0,28-1-57 0 0,0 0 0 0 0,-1-1 0 0 0,-15-1 1 0 0,-5-1 32 0 0,10 1-17 0 0,0-2 0 0 0,0 0 1 0 0,-32-9-1 0 0,-27-4 373 0 0,41 13-288 0 0,0 2 0 0 0,-39 3-1 0 0,-43 0 94 0 0,-45-9 128 0 0,-201-14-108 0 0,302 21-202 0 0,-119 17 0 0 0,62-3-21 0 0,108-12-8 0 0,-44 3 14 0 0,0-2 0 0 0,-70-5-1 0 0,79 0 48 0 0,-82 6-1 0 0,17 1 2 0 0,100-4 20 0 0,0 0-1 0 0,1 1 1 0 0,-23 6 0 0 0,24-5-56 0 0,11-3-26 0 0,0 0-1 0 0,0 0 1 0 0,-1 0 0 0 0,1 0-1 0 0,0 0 1 0 0,0 0-1 0 0,0 0 1 0 0,-1 0-1 0 0,1 0 1 0 0,0 0-1 0 0,0 0 1 0 0,0 0 0 0 0,0 0-1 0 0,-1 0 1 0 0,1 0-1 0 0,0 0 1 0 0,0 0-1 0 0,0 1 1 0 0,0-1 0 0 0,-1 0-1 0 0,1 0 1 0 0,0 0-1 0 0,0 0 1 0 0,0 0-1 0 0,0 0 1 0 0,0 0 0 0 0,0 1-1 0 0,-1-1 1 0 0,1 0-1 0 0,0 0 1 0 0,0 0-1 0 0,0 0 1 0 0,0 0 0 0 0,0 1-1 0 0,0-1 1 0 0,0 0-1 0 0,0 0 1 0 0,0 0-1 0 0,0 0 1 0 0,0 1 0 0 0,0-1-1 0 0,0 0 1 0 0,0 0-1 0 0,0 0 1 0 0,0 1-1 0 0,0-1 1 0 0,0 0 0 0 0,0 0-1 0 0,0 0 1 0 0,0 0-1 0 0,0 1 1 0 0,0-1-1 0 0,0 0 1 0 0,0 0-1 0 0,0 0 1 0 0,0 0 0 0 0,0 0-1 0 0,0 1 1 0 0,0-1-1 0 0,1 0 1 0 0,-1 0-1 0 0,0 0 1 0 0,0 0 0 0 0,0 0-1 0 0,0 0 1 0 0,1 1-1 0 0,11 3 2 0 0,86-8 340 0 0,32-1 184 0 0,-69 7-395 0 0,92-10 0 0 0,61-21 191 0 0,-180 24-314 0 0,88-17 44 0 0,31-5 20 0 0,-3 17-20 0 0,121 11 10 0 0,-89-2-57 0 0,172 2 60 0 0,-237-2 62 0 0,185-27 1 0 0,-257 22-133 0 0,125-10 63 0 0,-135 14-37 0 0,1 2 0 0 0,64 9-1 0 0,63 13 42 0 0,5-12-38 0 0,48 7 12 0 0,-38 15-38 0 0,36 6 0 0 0,-79-29 0 0 0,-9-2 0 0 0,-51 2 0 0 0,78 12 0 0 0,-148-20 8 0 0,0 0 0 0 0,1 0 0 0 0,-1-1 0 0 0,0 0 0 0 0,0 0 0 0 0,1 0 0 0 0,6-1 0 0 0,-11 1-7 0 0,-1 0 0 0 0,0 0 0 0 0,0 0 0 0 0,0 0-1 0 0,0 0 1 0 0,0-1 0 0 0,1 1 0 0 0,-1 0 0 0 0,0 0 0 0 0,0 0-1 0 0,0 0 1 0 0,0 0 0 0 0,0 0 0 0 0,1 0 0 0 0,-1 0 0 0 0,0 0 0 0 0,0 0-1 0 0,0 0 1 0 0,0 0 0 0 0,0-1 0 0 0,0 1 0 0 0,0 0 0 0 0,0 0-1 0 0,1 0 1 0 0,-1 0 0 0 0,0 0 0 0 0,0 0 0 0 0,0-1 0 0 0,0 1-1 0 0,0 0 1 0 0,0 0 0 0 0,0 0 0 0 0,0 0 0 0 0,0 0 0 0 0,0-1 0 0 0,0 1-1 0 0,0 0 1 0 0,0 0 0 0 0,0 0 0 0 0,0 0 0 0 0,0 0 0 0 0,0-1-1 0 0,0 1 1 0 0,0 0 0 0 0,0 0 0 0 0,0 0 0 0 0,0 0 0 0 0,0 0-1 0 0,-1-1 1 0 0,1 1 0 0 0,0 0 0 0 0,0 0 0 0 0,0 0 0 0 0,0 0 0 0 0,0 0-1 0 0,0 0 1 0 0,0 0 0 0 0,0 0 0 0 0,-1-1 0 0 0,1 1 0 0 0,0 0-1 0 0,0 0 1 0 0,0 0 0 0 0,0 0 0 0 0,-7-5 70 0 0,-2 1-57 0 0,0-1 1 0 0,0 1 0 0 0,0 1 0 0 0,-1 0 0 0 0,0 0 0 0 0,1 1 0 0 0,-11-2 0 0 0,-73-2 10 0 0,66 5-31 0 0,-163 4 52 0 0,-14-2-28 0 0,85-5 28 0 0,0 5 1 0 0,-144 19-1 0 0,160-7-28 0 0,1-5-1 0 0,-134-6 1 0 0,122-5 14 0 0,-163 19 0 0 0,-247-12-33 0 0,299-10 56 0 0,193 5-50 0 0,-324-11 11 0 0,-74 2 101 0 0,270 9-158 0 0,-80 2-125 0 0,190 2 102 0 0,1 3-1 0 0,-91 21 1 0 0,-16 21-725 0 0,90-27-564 0 0,-8 2-521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8:28.504"/>
    </inkml:context>
    <inkml:brush xml:id="br0">
      <inkml:brushProperty name="width" value="0.1" units="cm"/>
      <inkml:brushProperty name="height" value="0.1" units="cm"/>
      <inkml:brushProperty name="color" value="#F4F91B"/>
    </inkml:brush>
  </inkml:definitions>
  <inkml:trace contextRef="#ctx0" brushRef="#br0">6060 1427 2759 0 0,'-5'-2'532'0'0,"0"0"0"0"0,0 0-1 0 0,0 0 1 0 0,0 1-1 0 0,0 0 1 0 0,0 0 0 0 0,-9-1-1 0 0,6 2-383 0 0,0 1 1 0 0,-1 0-1 0 0,1 0 1 0 0,0 0-1 0 0,0 1 1 0 0,0 0-1 0 0,-11 4 0 0 0,16-5-20 0 0,0 0-1 0 0,-1 0 1 0 0,1-1-1 0 0,0 0 1 0 0,-1 0-1 0 0,1 0 0 0 0,-1 0 1 0 0,1 0-1 0 0,0-1 1 0 0,-1 1-1 0 0,1-1 0 0 0,0 0 1 0 0,0 0-1 0 0,-1 0 1 0 0,1 0-1 0 0,0-1 1 0 0,0 1-1 0 0,0-1 0 0 0,1 0 1 0 0,-6-4-1 0 0,3 4-25 0 0,1 1 0 0 0,-1-1 1 0 0,1 1-1 0 0,-1 0 0 0 0,0 0 0 0 0,0 1 0 0 0,1-1 0 0 0,-1 1 0 0 0,0 0 0 0 0,0 0 0 0 0,0 1 0 0 0,-8 1 0 0 0,-15 0 71 0 0,-46-7 492 0 0,25 0 72 0 0,-37 1 311 0 0,35 2-444 0 0,-88-13 0 0 0,102 10-395 0 0,0 2 0 0 0,0 2 0 0 0,0 1 0 0 0,-44 5 1 0 0,63-3-115 0 0,-246 0 1198 0 0,133-4-957 0 0,-184-18 527 0 0,279 15-691 0 0,0 3 1 0 0,-64 3-1 0 0,92 0-141 0 0,1-1-1 0 0,-1 0 1 0 0,1 0-1 0 0,-1 0 1 0 0,1-1-1 0 0,0 0 1 0 0,-1 0 0 0 0,1-1-1 0 0,0 0 1 0 0,-7-3-1 0 0,-5-3 108 0 0,-1 0 0 0 0,-39-9 0 0 0,49 16-131 0 0,1 1-1 0 0,-1 0 1 0 0,1 1 0 0 0,0 0 0 0 0,0 0 0 0 0,-16 4 0 0 0,12-2-1 0 0,1 0 0 0 0,-23 0 0 0 0,-16-2 26 0 0,-89 11 0 0 0,103-8 8 0 0,-66 0 0 0 0,87-4 4 0 0,-21-1 60 0 0,-41 2 4 0 0,12 8-83 0 0,44-5-5 0 0,-42 1-1 0 0,25-5 51 0 0,1 2 0 0 0,-1 1 0 0 0,-66 14 0 0 0,59-5-70 0 0,-78 17 0 0 0,86-25 24 0 0,28-4-15 0 0,1 1 1 0 0,0 0 0 0 0,0 0 0 0 0,-14 5-1 0 0,8-2 2 0 0,0-1 0 0 0,0 0 0 0 0,0-1 0 0 0,-30 1 0 0 0,12-1-2 0 0,-100 13-9 0 0,125-13 0 0 0,-13 2 0 0 0,-26 8 0 0 0,27-6 0 0 0,-31 5 0 0 0,-4-6 0 0 0,38-5 13 0 0,0 2 1 0 0,0 0-1 0 0,-29 7 0 0 0,21-1 0 0 0,0-2 0 0 0,0-1 0 0 0,-1-1 0 0 0,-45 1-1 0 0,-70 4 64 0 0,57-1-77 0 0,58-8 1 0 0,19-1 0 0 0,-1 1 0 0 0,1 1 0 0 0,0-1 0 0 0,-13 3 0 0 0,-6 3 502 0 0,-40 4 0 0 0,-14 2-1410 0 0,59-8 908 0 0,-37 2 0 0 0,35-5 0 0 0,-25 5 0 0 0,24-1 0 0 0,-1-2 0 0 0,-35 0 0 0 0,44-4 0 0 0,-9 0 0 0 0,22 1-1 0 0,0 0 1 0 0,0 0-1 0 0,0 0 0 0 0,1-1 1 0 0,-1 1-1 0 0,0-1 0 0 0,0 0 1 0 0,-2-1-1 0 0,-21-4 71 0 0,13 6-61 0 0,1-1 0 0 0,0-1 1 0 0,-1 0-1 0 0,1-1 0 0 0,0 0 0 0 0,-19-8 0 0 0,19 7-9 0 0,-1 1 0 0 0,1 0 0 0 0,-17-1 0 0 0,-15-4 0 0 0,22 2 104 0 0,-38-14 0 0 0,59 19-104 0 0,-9-4 34 0 0,-1 1-1 0 0,1 0 0 0 0,-1 1 1 0 0,0 0-1 0 0,-12-2 0 0 0,10 4-34 0 0,-172-27 66 0 0,162 25-65 0 0,18 2 0 0 0,-1 0 0 0 0,1 0 0 0 0,-1 0 0 0 0,1-1 0 0 0,0 1 0 0 0,-6-4 0 0 0,-27-9 0 0 0,30 12 0 0 0,1-1 0 0 0,-1 0 0 0 0,1 0 0 0 0,0 0 0 0 0,-11-8 0 0 0,9 6 16 0 0,0-1 1 0 0,-19-8-1 0 0,18 10-11 0 0,-1-1 0 0 0,-12-9 0 0 0,-31-21 59 0 0,21 13-65 0 0,28 20 7 0 0,0-1 0 0 0,0 0 0 0 0,0-1 0 0 0,1 1 0 0 0,-1-1 0 0 0,1 0 0 0 0,0 0 0 0 0,0 0-1 0 0,0-1 1 0 0,-4-6 0 0 0,1-1 9 0 0,0 1 0 0 0,-1 0 0 0 0,0 1 0 0 0,-12-11 0 0 0,12 11 32 0 0,0 1 1 0 0,-9-16-1 0 0,0 1 32 0 0,-3-6 2 0 0,11 17-60 0 0,-1 0 0 0 0,-14-16 0 0 0,10 14 25 0 0,1 0 1 0 0,-12-19-1 0 0,23 29-30 0 0,-1 0 0 0 0,1 0 1 0 0,1-1-1 0 0,-1 1 0 0 0,1-1 0 0 0,0 1 1 0 0,0-1-1 0 0,1 0 0 0 0,-1-10 1 0 0,-3-26 1 0 0,-30-109 526 0 0,31 138-516 0 0,0 0 0 0 0,1 0-1 0 0,1-1 1 0 0,0 1 0 0 0,0-1 0 0 0,2 1-1 0 0,0-1 1 0 0,0 1 0 0 0,1-1-1 0 0,1 1 1 0 0,0 0 0 0 0,1 0 0 0 0,0 0-1 0 0,6-13 1 0 0,4-6-28 0 0,-9 20 0 0 0,1 0 0 0 0,7-13 0 0 0,-3 7 15 0 0,14-33 0 0 0,-16 33-3 0 0,0 0-1 0 0,14-21 0 0 0,-14 29-8 0 0,-1 1-1 0 0,2-1 1 0 0,-1 2 0 0 0,1-1-1 0 0,0 1 1 0 0,1 1 0 0 0,0 0-1 0 0,0 0 1 0 0,1 1 0 0 0,0 0-1 0 0,14-5 1 0 0,0 1 4 0 0,0 2-1 0 0,1 0 0 0 0,0 2 1 0 0,30-3-1 0 0,87-2-6 0 0,-40 5 0 0 0,-23-2 539 0 0,81-6 994 0 0,-48 19-1540 0 0,-84-3-50 0 0,36 4-205 0 0,60 2-770 0 0,-101-7 873 0 0,-1-2 1 0 0,1-1-1 0 0,29-6 1 0 0,27-10 1170 0 0,153-12 0 0 0,-172 30-1809 0 0,82 12 0 0 0,-61-4 399 0 0,-22-6 398 0 0,1-2 0 0 0,-1-3 0 0 0,106-18 0 0 0,51 3 1171 0 0,-204 17-1364 0 0,410-32-721 0 0,-259 19 914 0 0,-141 13 0 0 0,195 9 0 0 0,-155-2 0 0 0,0-4 0 0 0,70-5 0 0 0,-24-9 0 0 0,160-9 0 0 0,-217 20 0 0 0,-1 3 0 0 0,74 11 0 0 0,-47-1 607 0 0,158 0 0 0 0,-155-10-682 0 0,310 29-752 0 0,-366-29 547 0 0,49 3 280 0 0,91-7 0 0 0,-104-1 0 0 0,42 0 0 0 0,72-3 0 0 0,-122 9 0 0 0,105 19 0 0 0,-116-15 0 0 0,-16-4 0 0 0,0-2 0 0 0,27-1 0 0 0,-21 0 0 0 0,-2 0 0 0 0,-1 1 0 0 0,49 9 0 0 0,-60-7-1 0 0,-7-1 0 0 0,0 0 0 0 0,0 0 0 0 0,-1 1 0 0 0,1 0 0 0 0,-1 1 0 0 0,0 0 0 0 0,0 1 0 0 0,16 10-1 0 0,-6-1-28 0 0,53 45 4 0 0,-65-52 26 0 0,-1 0 1 0 0,0 1-1 0 0,-1 0 1 0 0,1 0-1 0 0,-2 1 1 0 0,10 17-1 0 0,-12-19-3 0 0,0 1 0 0 0,-1-1 0 0 0,0 0 0 0 0,-1 0 0 0 0,0 1 0 0 0,1 10 0 0 0,-3 47-31 0 0,0-25 25 0 0,-2 18 9 0 0,-3 0 0 0 0,-22 98 0 0 0,7-35-58 0 0,19-102 31 0 0,1 1 1 0 0,1-1-1 0 0,1 1 1 0 0,3 23-1 0 0,14 94-1602 0 0,-19-68-926 0 0,-1-50-433 0 0,-6 31-1 0 0,-6 3-3299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0:19.859"/>
    </inkml:context>
    <inkml:brush xml:id="br0">
      <inkml:brushProperty name="width" value="0.1" units="cm"/>
      <inkml:brushProperty name="height" value="0.1" units="cm"/>
      <inkml:brushProperty name="color" value="#F4F91B"/>
    </inkml:brush>
  </inkml:definitions>
  <inkml:trace contextRef="#ctx0" brushRef="#br0">2355 1601 2959 0 0,'-5'-2'48'0'0,"0"0"0"0"0,-1 0-1 0 0,1 1 1 0 0,0 0 0 0 0,-1-1-1 0 0,-10 1 1 0 0,7 0 225 0 0,0-1 0 0 0,1 1-1 0 0,-1-1 1 0 0,0-1 0 0 0,-12-5 0 0 0,20 8-239 0 0,0-1-1 0 0,1 1 1 0 0,-1-1 0 0 0,0 1-1 0 0,0 0 1 0 0,1-1-1 0 0,-1 1 1 0 0,0-1 0 0 0,1 0-1 0 0,-1 1 1 0 0,1-1 0 0 0,-1 0-1 0 0,1 1 1 0 0,-1-1-1 0 0,1 0 1 0 0,-1 1 0 0 0,1-1-1 0 0,0 0 1 0 0,-1 0 0 0 0,1 1-1 0 0,0-1 1 0 0,-1-2-1 0 0,3-18 1061 0 0,-1 3 112 0 0,-1 18-1167 0 0,0 0 0 0 0,-1-1 0 0 0,1 1 0 0 0,0 0-1 0 0,-1-1 1 0 0,1 1 0 0 0,0 0 0 0 0,-1 0 0 0 0,1-1-1 0 0,0 1 1 0 0,-1 0 0 0 0,1 0 0 0 0,0 0 0 0 0,-1 0-1 0 0,1 0 1 0 0,0-1 0 0 0,-1 1 0 0 0,1 0 0 0 0,-1 0 0 0 0,1 0-1 0 0,0 0 1 0 0,-1 0 0 0 0,1 0 0 0 0,-1 0 0 0 0,1 0-1 0 0,0 0 1 0 0,-1 0 0 0 0,1 1 0 0 0,-1-1 0 0 0,1 0-1 0 0,0 0 1 0 0,-1 0 0 0 0,-19 6 515 0 0,13-4-290 0 0,-1-1 23 0 0,0 0 0 0 0,0 0 0 0 0,-1-1 0 0 0,1 0 0 0 0,0-1-1 0 0,0 1 1 0 0,-14-4 0 0 0,12 2 43 0 0,0 0 0 0 0,0 1-1 0 0,0 0 1 0 0,-19 2 0 0 0,-26 8 244 0 0,-57 18-1 0 0,10-2 191 0 0,50-13-360 0 0,25-5-166 0 0,1-2-1 0 0,-1 0 1 0 0,-43 1-1 0 0,-73-14 619 0 0,122 5-683 0 0,1-2 0 0 0,0 0 0 0 0,1-1 0 0 0,-21-9-1 0 0,-37-11 276 0 0,56 22-374 0 0,-1 0 0 0 0,0 2 0 0 0,0 1 0 0 0,0 1 0 0 0,1 1 0 0 0,-1 1 0 0 0,-28 5 0 0 0,37-5-48 0 0,0-2 0 0 0,-14 0 0 0 0,-22 2 40 0 0,-145 6 184 0 0,173-8-238 0 0,3 1 21 0 0,0 0-1 0 0,-28 8 1 0 0,28-5 2 0 0,0-1 0 0 0,-29 1-1 0 0,42-5 27 0 0,1 0-1 0 0,0 0 1 0 0,-1 0 0 0 0,1 0-1 0 0,0-1 1 0 0,0 1 0 0 0,0-1-1 0 0,0 0 1 0 0,0-1 0 0 0,0 1-1 0 0,0-1 1 0 0,1 1 0 0 0,-5-6-1 0 0,2 4 17 0 0,1-1 1 0 0,-1 1-1 0 0,0 1 0 0 0,1-1 0 0 0,-8-2 0 0 0,2 1-16 0 0,0-1-1 0 0,0 0 1 0 0,1 0-1 0 0,-12-10 0 0 0,11 7 13 0 0,-1 1 0 0 0,-20-10-1 0 0,-117-48 120 0 0,137 60-159 0 0,7 5-12 0 0,1-1 0 0 0,-1 0 0 0 0,1-1 0 0 0,0 1 0 0 0,-5-5 0 0 0,7 6-1 0 0,1-1-1 0 0,-1 1 1 0 0,1-1-1 0 0,0 0 1 0 0,-1 1-1 0 0,1-1 0 0 0,0 0 1 0 0,0 0-1 0 0,1 0 1 0 0,-1 0-1 0 0,0 0 1 0 0,1 0-1 0 0,-1 0 1 0 0,1 0-1 0 0,-1-4 1 0 0,-14-145 705 0 0,11 110-657 0 0,4 26-31 0 0,-2 0-1 0 0,-5-23 0 0 0,3 15 8 0 0,0 0-1 0 0,1 0 0 0 0,1-1 0 0 0,2-27 0 0 0,1 32-9 0 0,-1-1-1 0 0,-1 1 0 0 0,0 0 1 0 0,-2 0-1 0 0,0 0 0 0 0,-1 1 1 0 0,-8-22-1 0 0,-6-1-8 0 0,12 30-8 0 0,1 0 1 0 0,0-1-1 0 0,0 0 0 0 0,1 0 1 0 0,1 0-1 0 0,0-1 1 0 0,1 1-1 0 0,-2-19 0 0 0,3-20 51 0 0,2-53 3 0 0,0 86-71 0 0,2 0 0 0 0,-1 1 0 0 0,11-33 0 0 0,-11 43-1 0 0,3-9 18 0 0,1 0-1 0 0,0 1 0 0 0,14-24 0 0 0,-9 21-16 0 0,-6 9 0 0 0,0 0 0 0 0,1 0 0 0 0,0 1 0 0 0,9-9 0 0 0,2-1 0 0 0,-10 10 0 0 0,2-1 0 0 0,13-10 0 0 0,-18 16 0 0 0,-1 1 0 0 0,1 0 0 0 0,0 0 0 0 0,0 0 0 0 0,0 1 0 0 0,0-1 0 0 0,0 1 0 0 0,0 0 0 0 0,0 0 0 0 0,8-1 0 0 0,98-3 0 0 0,255 14 0 0 0,-110-9 0 0 0,-202-7-56 0 0,81-20 0 0 0,-88 16 579 0 0,1 2-1 0 0,68-5 1 0 0,73 13-1724 0 0,7-1 1018 0 0,-61-7 183 0 0,61-1 0 0 0,-169 11 0 0 0,0 0 0 0 0,1 3 0 0 0,-1 0 0 0 0,-1 1 0 0 0,38 13 0 0 0,-30-5 0 0 0,1-2 0 0 0,0-1 0 0 0,0-1 0 0 0,69 7 0 0 0,-79-15 0 0 0,0 1 0 0 0,-1 2 0 0 0,0 0 0 0 0,0 2 0 0 0,39 14 0 0 0,-45-13 0 0 0,-1 0 0 0 0,20 13 0 0 0,-30-16 0 0 0,0 0 0 0 0,0 0 0 0 0,-1 1 0 0 0,0 0 0 0 0,0 1 0 0 0,0-1 0 0 0,0 1 0 0 0,5 8 0 0 0,12 21 0 0 0,-10-17 0 0 0,0 0 0 0 0,14 34 0 0 0,-8-4-18 0 0,-3 2-1 0 0,-1-1 1 0 0,-3 2 0 0 0,-1 0-1 0 0,-3 0 1 0 0,-3 0 0 0 0,-1 1-1 0 0,-6 67 1 0 0,-34 260-2786 0 0,24-303 1029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0:40.971"/>
    </inkml:context>
    <inkml:brush xml:id="br0">
      <inkml:brushProperty name="width" value="0.1" units="cm"/>
      <inkml:brushProperty name="height" value="0.1" units="cm"/>
      <inkml:brushProperty name="color" value="#F4F91B"/>
    </inkml:brush>
  </inkml:definitions>
  <inkml:trace contextRef="#ctx0" brushRef="#br0">4891 1780 1375 0 0,'24'-31'85'0'0,"-13"19"2792"0"0,-9 10-2789 0 0,0 0 0 0 0,-1-1-1 0 0,1 0 1 0 0,0 1 0 0 0,-1-1 0 0 0,0 0 0 0 0,0 0 0 0 0,2-5 0 0 0,6-12 1479 0 0,-9 19-1538 0 0,1 1-1 0 0,-1 0 0 0 0,0-1 1 0 0,1 1-1 0 0,-1 0 0 0 0,1-1 1 0 0,-1 1-1 0 0,1 0 0 0 0,-1 0 1 0 0,1-1-1 0 0,-1 1 0 0 0,1 0 0 0 0,-1 0 1 0 0,1 0-1 0 0,-1 0 0 0 0,1 0 1 0 0,-1-1-1 0 0,1 1 0 0 0,-1 0 1 0 0,1 0-1 0 0,-1 0 0 0 0,1 1 1 0 0,-1-1-1 0 0,1 0 0 0 0,-1 0 1 0 0,2 0-1 0 0,-2 0-8 0 0,1 1 0 0 0,-1-1 0 0 0,1 0 0 0 0,0 0 0 0 0,-1 0 0 0 0,1 0 0 0 0,0 0 0 0 0,-1 0 0 0 0,1 0 0 0 0,0 0 0 0 0,-1 0 0 0 0,1 0 0 0 0,0-1 0 0 0,-1 1 0 0 0,1 0 0 0 0,0 0 1 0 0,-1-1-1 0 0,1 1 0 0 0,-1 0 0 0 0,2-1 0 0 0,27-20 3018 0 0,-23 18-2521 0 0,8-8 60 0 0,-14 11-551 0 0,1 0-1 0 0,-1 0 1 0 0,0 0-1 0 0,1 0 1 0 0,-1-1-1 0 0,0 1 0 0 0,0 0 1 0 0,1 0-1 0 0,-1 0 1 0 0,0-1-1 0 0,0 1 1 0 0,0 0-1 0 0,1 0 0 0 0,-1-1 1 0 0,0 1-1 0 0,0 0 1 0 0,0-1-1 0 0,0 1 1 0 0,0 0-1 0 0,1-1 0 0 0,-1 1 1 0 0,0 0-1 0 0,0 0 1 0 0,0-1-1 0 0,0 1 0 0 0,0 0 1 0 0,0-1-1 0 0,0 1 1 0 0,0 0-1 0 0,0-1 1 0 0,0 1-1 0 0,0 0 0 0 0,-1-1 1 0 0,1 1-1 0 0,-2 0 42 0 0,1 0 0 0 0,-1 0 0 0 0,0 0 0 0 0,0 0 0 0 0,0 1 1 0 0,1-1-1 0 0,-1 0 0 0 0,0 1 0 0 0,0 0 0 0 0,1-1 0 0 0,-4 3 0 0 0,0-1 68 0 0,-75 24 709 0 0,74-25-733 0 0,0 0 0 0 0,-1 0 0 0 0,1-1-1 0 0,-1 0 1 0 0,1-1 0 0 0,-1 1 0 0 0,1-1 0 0 0,-1 0-1 0 0,1-1 1 0 0,-11-3 0 0 0,8 2 147 0 0,0 1 0 0 0,0 0 0 0 0,-1 0 0 0 0,-11 0 1 0 0,15 2-156 0 0,-1 0 1 0 0,1 0 0 0 0,0-1-1 0 0,0 0 1 0 0,0 0 0 0 0,0-1-1 0 0,0 1 1 0 0,0-1 0 0 0,0-1-1 0 0,1 1 1 0 0,-1-1 0 0 0,1 0-1 0 0,-1 0 1 0 0,1-1 0 0 0,0 1 0 0 0,-8-9-1 0 0,9 9-29 0 0,1 1 0 0 0,-1-1 0 0 0,0 1-1 0 0,0-1 1 0 0,0 1 0 0 0,0 0 0 0 0,-7-2 0 0 0,-1-1 31 0 0,6 3-56 0 0,0 0-1 0 0,-1 1 0 0 0,1 0 1 0 0,0 0-1 0 0,-1 0 0 0 0,-7 1 1 0 0,-10-2 31 0 0,14 1-58 0 0,1 1 0 0 0,-1 0 0 0 0,0 1 1 0 0,-9 2-1 0 0,-23 1 32 0 0,-92 6 274 0 0,110-8-285 0 0,-13 4 113 0 0,-40 12 1 0 0,41-9-101 0 0,-41 5 0 0 0,47-11-16 0 0,7 1 128 0 0,-1-2 0 0 0,-40-2 0 0 0,44 0 15 0 0,-28 3-1 0 0,26-2-139 0 0,8 0-34 0 0,-1 0 48 0 0,-1 0 1 0 0,1-1-1 0 0,-25-3 1 0 0,27 0-2 0 0,0 1 0 0 0,0 1 0 0 0,-1 0 0 0 0,1 0 0 0 0,0 1 0 0 0,-1 1 0 0 0,1 1 0 0 0,-15 3 0 0 0,-47 6-5 0 0,46-7-49 0 0,-75 15-1 0 0,30-3 62 0 0,9-6 69 0 0,-129 6 0 0 0,127-16-15 0 0,-28 7 97 0 0,-140 21 223 0 0,194-23-385 0 0,26-3-15 0 0,-1 0 0 0 0,0-1 0 0 0,-17-1 0 0 0,17 0-9 0 0,0 1 1 0 0,1 0-1 0 0,-31 7 0 0 0,10-1-13 0 0,-9 0-28 0 0,6 0 32 0 0,0-2 0 0 0,0-1 1 0 0,-48-2-1 0 0,-160-22 184 0 0,132 15-41 0 0,35 3-79 0 0,40 0-68 0 0,-49-4 34 0 0,2-5 15 0 0,-108 1 0 0 0,166 12-49 0 0,0 1-1 0 0,-49 11 1 0 0,44-7-5 0 0,-47 4 0 0 0,63-10 8 0 0,0-1 1 0 0,0-1-1 0 0,0 0 0 0 0,0-2 1 0 0,0 0-1 0 0,-31-10 0 0 0,-48-12 251 0 0,24 5-232 0 0,55 13-28 0 0,-1 2 1 0 0,-1 0 0 0 0,-30-4-1 0 0,-60-7-9 0 0,35 3 0 0 0,42 7 41 0 0,0-2 1 0 0,-47-17-1 0 0,63 19-37 0 0,-8-1 4 0 0,20 6-4 0 0,0 0-1 0 0,1 0 1 0 0,-1 0-1 0 0,0-1 1 0 0,0 0-1 0 0,1 0 1 0 0,-1 0-1 0 0,1-1 1 0 0,0 0-1 0 0,0 1 1 0 0,0-1-1 0 0,0-1 1 0 0,0 1-1 0 0,0-1 1 0 0,-4-5-1 0 0,6 6 5 0 0,1 0 1 0 0,-1 0-1 0 0,0 0 0 0 0,1-1 1 0 0,0 1-1 0 0,0 0 0 0 0,0-1 0 0 0,0 1 1 0 0,1-1-1 0 0,-1-3 0 0 0,1-39 168 0 0,1 36-137 0 0,-1-1 0 0 0,-2-19 0 0 0,-13-115 301 0 0,12 112-230 0 0,1-34 0 0 0,3 43-44 0 0,-2 0-1 0 0,0 1 0 0 0,-10-46 0 0 0,-15-15 67 0 0,-5-18 11 0 0,11 31-75 0 0,12 46-48 0 0,0 0 0 0 0,-3-31 0 0 0,2-7 8 0 0,0 1 54 0 0,-2-80 0 0 0,12 130-82 0 0,0 1 0 0 0,1 0 0 0 0,0 0 0 0 0,6-15 0 0 0,-4 13 0 0 0,-1 0 0 0 0,0 0 0 0 0,1-14 0 0 0,-3 11 0 0 0,0-1 0 0 0,6-22 0 0 0,-6 33 0 0 0,1 1 0 0 0,0-1 0 0 0,0 0 0 0 0,1 1 0 0 0,0 0 0 0 0,-1 0 0 0 0,2 0 0 0 0,-1 0 0 0 0,0 0 0 0 0,7-6 0 0 0,-4 4 0 0 0,0 0 0 0 0,9-14 0 0 0,-12 14 0 0 0,1 1 0 0 0,1 0 0 0 0,-1 1 0 0 0,1-1 0 0 0,10-8 0 0 0,-10 10 0 0 0,3-3 0 0 0,1 0 0 0 0,0 1 0 0 0,0 0 0 0 0,0 1 0 0 0,1-1 0 0 0,12-3 0 0 0,-11 5 0 0 0,3-1 0 0 0,1 0 0 0 0,0 1 0 0 0,0 1 0 0 0,22-2 0 0 0,-29 4 0 0 0,25-1 0 0 0,1 1 0 0 0,35 3 0 0 0,87 10 0 0 0,-69-7 0 0 0,291-6 0 0 0,-333 0 0 0 0,-16 0 0 0 0,253 0 0 0 0,-13 7 0 0 0,-228-6 0 0 0,95-3 0 0 0,131 5 0 0 0,-255-1 0 0 0,541 25 0 0 0,-302-12-35 0 0,-31 0 6 0 0,-49-21 29 0 0,45 0 0 0 0,-82 14 0 0 0,134 1 0 0 0,-178-12 0 0 0,101-1 0 0 0,114 35 0 0 0,-105-5 0 0 0,-138-16 0 0 0,-35-6 0 0 0,-1 1 0 0 0,1 1 0 0 0,30 10 0 0 0,-41-9 0 0 0,-3-2 0 0 0,0 0 0 0 0,0 1 0 0 0,-1 1 0 0 0,1 0 0 0 0,-1 0 0 0 0,0 1 0 0 0,-1 1 0 0 0,20 16 0 0 0,65 75 0 0 0,-26-27 0 0 0,-58-62 0 0 0,0 2 0 0 0,-1-1 0 0 0,0 1 0 0 0,-1 1 0 0 0,0 0 0 0 0,-1 1 0 0 0,0-1 0 0 0,-1 2 0 0 0,-1-1 0 0 0,10 26 0 0 0,-3 7 0 0 0,-1 1 0 0 0,8 69 0 0 0,-17-66 0 0 0,-5 57 0 0 0,0-40 0 0 0,1-19-7 0 0,-3 1 0 0 0,-2-1 0 0 0,-14 64 0 0 0,13-88 1 0 0,-1 0 0 0 0,-1-1 1 0 0,-1-1-1 0 0,-1 1 0 0 0,-1-1 0 0 0,-2-1 0 0 0,0 0 0 0 0,-21 27 0 0 0,-29 23-195 0 0,-45 61-1018 0 0,42-33-2468 0 0,31-46-4469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20.704"/>
    </inkml:context>
    <inkml:brush xml:id="br0">
      <inkml:brushProperty name="width" value="0.1" units="cm"/>
      <inkml:brushProperty name="height" value="0.1" units="cm"/>
      <inkml:brushProperty name="color" value="#F4F91B"/>
    </inkml:brush>
  </inkml:definitions>
  <inkml:trace contextRef="#ctx0" brushRef="#br0">2588 207 2759 0 0,'-34'-14'1204'0'0,"22"10"-784"0"0,0-1 0 0 0,-14-9 0 0 0,3 0 236 0 0,7 3-164 0 0,-1 1 0 0 0,0 0-1 0 0,0 1 1 0 0,-1 1 0 0 0,0 1 0 0 0,-21-6 0 0 0,-52-10-194 0 0,-15-3 104 0 0,-101 2 573 0 0,110 16-605 0 0,-27 2 166 0 0,-182 13 1 0 0,56 1-138 0 0,-555 35 271 0 0,732-33-689 0 0,-74 20 0 0 0,55-5-3863 0 0,51-12-244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21.750"/>
    </inkml:context>
    <inkml:brush xml:id="br0">
      <inkml:brushProperty name="width" value="0.1" units="cm"/>
      <inkml:brushProperty name="height" value="0.1" units="cm"/>
      <inkml:brushProperty name="color" value="#F4F91B"/>
    </inkml:brush>
  </inkml:definitions>
  <inkml:trace contextRef="#ctx0" brushRef="#br0">937 104 3911 0 0,'-97'1'927'0'0,"-77"-1"463"0"0,139-2-935 0 0,1-2 0 0 0,-1-2 0 0 0,-34-9 1 0 0,54 11-268 0 0,-72-21 766 0 0,-146-21 1 0 0,201 43-1053 0 0,-64 4 0 0 0,66 2-61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22.427"/>
    </inkml:context>
    <inkml:brush xml:id="br0">
      <inkml:brushProperty name="width" value="0.1" units="cm"/>
      <inkml:brushProperty name="height" value="0.1" units="cm"/>
      <inkml:brushProperty name="color" value="#F4F91B"/>
    </inkml:brush>
  </inkml:definitions>
  <inkml:trace contextRef="#ctx0" brushRef="#br0">1349 45 3567 0 0,'-53'16'1482'0'0,"23"-13"-989"0"0,0-2-1 0 0,0-1 1 0 0,0-1 0 0 0,0-2-1 0 0,-32-7 1 0 0,-49-3 741 0 0,-18 4-234 0 0,-381-19 595 0 0,470 28-1587 0 0,0 1 0 0 0,1 3 0 0 0,-41 8 1 0 0,-3 8-3239 0 0,31-6-472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22.985"/>
    </inkml:context>
    <inkml:brush xml:id="br0">
      <inkml:brushProperty name="width" value="0.1" units="cm"/>
      <inkml:brushProperty name="height" value="0.1" units="cm"/>
      <inkml:brushProperty name="color" value="#F4F91B"/>
    </inkml:brush>
  </inkml:definitions>
  <inkml:trace contextRef="#ctx0" brushRef="#br0">1564 132 3511 0 0,'-20'-19'1136'0'0,"-5"4"-427"0"0,0 2 0 0 0,-1 0-1 0 0,-1 2 1 0 0,1 1-1 0 0,-2 1 1 0 0,1 1 0 0 0,-57-8-1 0 0,-7 7-62 0 0,-105 1-1 0 0,55 7-518 0 0,0 7-1 0 0,1 6 0 0 0,-173 37 1 0 0,124-6-3702 0 0,125-30-100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20.321"/>
    </inkml:context>
    <inkml:brush xml:id="br0">
      <inkml:brushProperty name="width" value="0.1" units="cm"/>
      <inkml:brushProperty name="height" value="0.1" units="cm"/>
      <inkml:brushProperty name="color" value="#E71224"/>
    </inkml:brush>
  </inkml:definitions>
  <inkml:trace contextRef="#ctx0" brushRef="#br0">1251 153 1839 0 0,'0'-1'123'0'0,"1"1"0"0"0,-1-1-1 0 0,0 0 1 0 0,0 1-1 0 0,0-1 1 0 0,1 1-1 0 0,-1-1 1 0 0,0 0 0 0 0,0 1-1 0 0,0-1 1 0 0,0 1-1 0 0,0-1 1 0 0,0 0 0 0 0,0 1-1 0 0,0-1 1 0 0,0 1-1 0 0,-1-1 1 0 0,1 0-1 0 0,0 1 1 0 0,0-1 0 0 0,0 1-1 0 0,-1-1 1 0 0,1 0-1 0 0,0 1 1 0 0,-1-1-1 0 0,1 1 1 0 0,0-1 0 0 0,-1 1-1 0 0,1 0 1 0 0,-1-1-1 0 0,1 1 1 0 0,-1-1-1 0 0,1 1 1 0 0,-1 0 0 0 0,0-1-1 0 0,-24-10-56 0 0,11 6 257 0 0,-91-53 2045 0 0,84 49-2019 0 0,0 1 0 0 0,-1 0 1 0 0,0 2-1 0 0,-1 1 0 0 0,-36-4 1 0 0,-6 2 251 0 0,-92 1 1 0 0,-66 15-177 0 0,120-4-351 0 0,-120 20-229 0 0,129-6-3236 0 0,27-1-599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23.573"/>
    </inkml:context>
    <inkml:brush xml:id="br0">
      <inkml:brushProperty name="width" value="0.1" units="cm"/>
      <inkml:brushProperty name="height" value="0.1" units="cm"/>
      <inkml:brushProperty name="color" value="#F4F91B"/>
    </inkml:brush>
  </inkml:definitions>
  <inkml:trace contextRef="#ctx0" brushRef="#br0">2258 125 455 0 0,'3'-1'109'0'0,"-6"0"628"0"0,-3-1 488 0 0,-47-18 142 0 0,-1 2-1 0 0,0 3 1 0 0,-1 2 0 0 0,-94-10-1 0 0,-597-8 1880 0 0,565 33-3017 0 0,0 7-1 0 0,-329 61 1 0 0,332-31-1106 0 0,87-20-194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1:03.287"/>
    </inkml:context>
    <inkml:brush xml:id="br0">
      <inkml:brushProperty name="width" value="0.1" units="cm"/>
      <inkml:brushProperty name="height" value="0.1" units="cm"/>
      <inkml:brushProperty name="color" value="#F4F91B"/>
    </inkml:brush>
  </inkml:definitions>
  <inkml:trace contextRef="#ctx0" brushRef="#br0">3361 1714 455 0 0,'-1'0'160'0'0,"0"1"-1"0"0,0-1 0 0 0,0 1 0 0 0,1-1 0 0 0,-1 1 0 0 0,0-1 1 0 0,1 1-1 0 0,-1 0 0 0 0,0-1 0 0 0,1 1 0 0 0,-1 0 0 0 0,1-1 0 0 0,-1 1 1 0 0,1 0-1 0 0,-1 0 0 0 0,1 0 0 0 0,0 0 0 0 0,-1-1 0 0 0,1 3 0 0 0,-7 8 578 0 0,35-30 3583 0 0,-28 19-4269 0 0,1 0 0 0 0,-1 0 0 0 0,1 0 0 0 0,-1 1 0 0 0,0-1-1 0 0,1 0 1 0 0,-1 0 0 0 0,1 0 0 0 0,-1 0 0 0 0,0 0 0 0 0,1 0 0 0 0,-1 1-1 0 0,0-1 1 0 0,1 0 0 0 0,-1 0 0 0 0,0 0 0 0 0,1 1 0 0 0,-1-1 0 0 0,0 0-1 0 0,1 1 1 0 0,-1-1 0 0 0,0 0 0 0 0,0 1 0 0 0,1-1 0 0 0,-1 0-1 0 0,0 1 1 0 0,0-1 0 0 0,0 0 0 0 0,1 1 0 0 0,-1-1 0 0 0,0 1 0 0 0,0-1-1 0 0,0 0 1 0 0,0 1 0 0 0,0-1 0 0 0,0 1 0 0 0,0 0 0 0 0,4 19 643 0 0,-4-17-521 0 0,1 1 24 0 0,-1 0-1 0 0,0 0 0 0 0,0 0 1 0 0,0 0-1 0 0,0 0 0 0 0,-1 0 0 0 0,0 0 1 0 0,0 0-1 0 0,0-1 0 0 0,0 1 1 0 0,0 0-1 0 0,-4 6 0 0 0,-1 4 2189 0 0,2-23-1100 0 0,3 6-1097 0 0,1 0 1 0 0,-1 0 0 0 0,0 0-1 0 0,1 0 1 0 0,0 0 0 0 0,0 0 0 0 0,0 0-1 0 0,0 0 1 0 0,0 0 0 0 0,0-1-1 0 0,1 1 1 0 0,0 0 0 0 0,-1 0 0 0 0,3-4-1 0 0,2-15 424 0 0,-4 18-505 0 0,-1 0 0 0 0,-1-1 0 0 0,1 1-1 0 0,-1 0 1 0 0,0 0 0 0 0,1 0 0 0 0,-2 0 0 0 0,-2-8-1 0 0,-4-17 509 0 0,3 4-286 0 0,4 21-282 0 0,0 0 0 0 0,0 0 0 0 0,0-1 1 0 0,0 1-1 0 0,1-1 0 0 0,0 1 0 0 0,-1 0 0 0 0,2-1 1 0 0,-1 1-1 0 0,0-1 0 0 0,1 1 0 0 0,0 0 1 0 0,0 0-1 0 0,0-1 0 0 0,1 1 0 0 0,0 0 1 0 0,2-6-1 0 0,3-1 6 0 0,1 0 0 0 0,11-13 1 0 0,-16 20-43 0 0,0 1 0 0 0,1 0 1 0 0,-1 0-1 0 0,1 0 1 0 0,-1 1-1 0 0,1-1 0 0 0,0 1 1 0 0,0 0-1 0 0,0 0 1 0 0,8-2-1 0 0,-7 2 14 0 0,0 1 0 0 0,0-1 0 0 0,0 0 0 0 0,0 0 0 0 0,-1-1 0 0 0,1 1 0 0 0,0-1 0 0 0,-1 0 0 0 0,0 0 0 0 0,0-1 0 0 0,0 1 0 0 0,0-1 0 0 0,-1 0 0 0 0,1 0 0 0 0,-1 0 0 0 0,0-1 0 0 0,0 1 0 0 0,0-1 0 0 0,-1 1 0 0 0,0-1 0 0 0,0 0 0 0 0,0 0 0 0 0,2-9 0 0 0,10-47 535 0 0,7-79-1 0 0,-6 31-347 0 0,-11 85-183 0 0,-1 0 0 0 0,-1 0 1 0 0,-2-35-1 0 0,-2 40-5 0 0,-9-30-1 0 0,7 37-9 0 0,1 0-1 0 0,1-1 1 0 0,0 0-1 0 0,0 0 1 0 0,1-20-1 0 0,4-3-38 0 0,1 1 54 0 0,-2-1 0 0 0,-1 0-1 0 0,-2 1 1 0 0,-6-42 0 0 0,-2 18-44 0 0,7 39 15 0 0,0 1 0 0 0,-2-1 0 0 0,-1 1 0 0 0,-9-27 0 0 0,9 30 0 0 0,-1 0 0 0 0,-3-27 0 0 0,-6-17 0 0 0,13 54 0 0 0,-1 1 0 0 0,1 0 0 0 0,-1 0 0 0 0,0 0 0 0 0,0 1 0 0 0,-1-1 0 0 0,0 1 0 0 0,0-1 0 0 0,0 1 0 0 0,0 0 0 0 0,-8-5 0 0 0,0 0 0 0 0,-1 1 0 0 0,0 1 0 0 0,-18-8 0 0 0,21 11 0 0 0,-1 1 0 0 0,0 0 0 0 0,-20-2 0 0 0,2 0 0 0 0,-71-18 0 0 0,73 19 0 0 0,-1 1 0 0 0,1 1 0 0 0,0 2 0 0 0,-1 0 0 0 0,-28 6 0 0 0,26-4 0 0 0,1-1 0 0 0,-46-5 0 0 0,-3 1 0 0 0,-57-4 0 0 0,83 3 0 0 0,-136-2 0 0 0,169 6 1 0 0,-5 0 4 0 0,-34-3 0 0 0,36 1 14 0 0,1 1 0 0 0,-23 2 0 0 0,20 0-21 0 0,-29-2 0 0 0,-128-20 66 0 0,-16 1 0 0 0,164 18-49 0 0,0 2-1 0 0,-34 4 0 0 0,-15-1 7 0 0,-30 1-21 0 0,-47-2 0 0 0,103-5 9 0 0,4-1 19 0 0,-74 5-1 0 0,99 3-27 0 0,-1 0 0 0 0,1 2 0 0 0,-40 14 0 0 0,-76 37 0 0 0,64-15 0 0 0,23-11 0 0 0,33-19 0 0 0,-35 28 0 0 0,19-13 0 0 0,15-8 0 0 0,0 0 0 0 0,1 1 0 0 0,1 2 0 0 0,1 0 0 0 0,-33 46 0 0 0,39-45 0 0 0,0 1 0 0 0,-18 45 0 0 0,22-45 0 0 0,-24 68 0 0 0,-1 4 0 0 0,-94 209 0 0 0,120-277 0 0 0,0 0 0 0 0,2 0 0 0 0,1 0 0 0 0,2 1 0 0 0,-4 51 0 0 0,8-67 0 0 0,1 1 0 0 0,1-1 0 0 0,0 1 0 0 0,1-1 0 0 0,0 1 0 0 0,1-1 0 0 0,0 0 0 0 0,1 0 0 0 0,1 0 0 0 0,0-1 0 0 0,1 1 0 0 0,0-1 0 0 0,1 0 0 0 0,13 18 0 0 0,-3-12 0 0 0,0-2 0 0 0,1 1 0 0 0,0-2 0 0 0,1-1 0 0 0,1 0 0 0 0,0-1 0 0 0,1-1 0 0 0,0-1 0 0 0,41 14 0 0 0,9-1 0 0 0,133 26 0 0 0,-162-43 0 0 0,81 4 0 0 0,44-12 0 0 0,43 2 0 0 0,55 12 0 0 0,2-21 0 0 0,-69-8 0 0 0,70-7 0 0 0,-2-23 0 0 0,-186 25 0 0 0,255-54 0 0 0,-332 74 2 0 0,-1 1 0 0 0,1-1 0 0 0,0 1 0 0 0,0 0 0 0 0,0 0 0 0 0,0 0 1 0 0,0 0-1 0 0,0 1 0 0 0,4 0 0 0 0,-6 0-6 0 0,0-1 1 0 0,0 1 0 0 0,0-1-1 0 0,0 1 1 0 0,-1-1 0 0 0,1 1-1 0 0,0 0 1 0 0,0 0 0 0 0,-1-1-1 0 0,1 1 1 0 0,0 0 0 0 0,-1 0-1 0 0,1 0 1 0 0,-1 0 0 0 0,1 0-1 0 0,-1 0 1 0 0,1 0 0 0 0,-1 0-1 0 0,0 0 1 0 0,0 0 0 0 0,1 0-1 0 0,-1 0 1 0 0,0 0 0 0 0,0 0-1 0 0,0 0 1 0 0,0 0 0 0 0,0 0-1 0 0,0 0 1 0 0,0 0 0 0 0,-1 1-1 0 0,-1 11-371 0 0,-1 0-1 0 0,0 0 0 0 0,0-1 0 0 0,-7 14 1 0 0,-12 25-5008 0 0,19-43 3979 0 0,-20 42-6376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47.407"/>
    </inkml:context>
    <inkml:brush xml:id="br0">
      <inkml:brushProperty name="width" value="0.1" units="cm"/>
      <inkml:brushProperty name="height" value="0.1" units="cm"/>
      <inkml:brushProperty name="color" value="#F4F91B"/>
    </inkml:brush>
  </inkml:definitions>
  <inkml:trace contextRef="#ctx0" brushRef="#br0">2536 149 1839 0 0,'0'-2'94'0'0,"-1"0"0"0"0,1 0-1 0 0,0-1 1 0 0,0 1 0 0 0,-1 0-1 0 0,0 0 1 0 0,1 0 0 0 0,-1 0-1 0 0,0 0 1 0 0,0 0-1 0 0,0 0 1 0 0,0 0 0 0 0,0 0-1 0 0,-1 0 1 0 0,1 0 0 0 0,0 0-1 0 0,-3-1 1 0 0,0 0 38 0 0,0 0-1 0 0,0 0 1 0 0,0 1 0 0 0,0-1 0 0 0,0 1 0 0 0,0 0-1 0 0,-9-3 1 0 0,-4 1 219 0 0,0 0 0 0 0,-1 1 0 0 0,-23 0 1 0 0,40 3-329 0 0,-43-3 823 0 0,0 3-1 0 0,-58 6 0 0 0,6 14-144 0 0,8-1-370 0 0,-10-10 413 0 0,-173-6-1 0 0,81-4-42 0 0,-287-8 86 0 0,292-20-562 0 0,47 6-75 0 0,-39 4-28 0 0,-26-3 12 0 0,2 2-840 0 0,131 16-186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48.398"/>
    </inkml:context>
    <inkml:brush xml:id="br0">
      <inkml:brushProperty name="width" value="0.1" units="cm"/>
      <inkml:brushProperty name="height" value="0.1" units="cm"/>
      <inkml:brushProperty name="color" value="#F4F91B"/>
    </inkml:brush>
  </inkml:definitions>
  <inkml:trace contextRef="#ctx0" brushRef="#br0">1097 186 3911 0 0,'-7'-1'118'0'0,"0"0"0"0"0,0 0 0 0 0,1-1 0 0 0,-1 1 0 0 0,0-2 0 0 0,-8-3 0 0 0,-6-2 548 0 0,-128-55 2476 0 0,103 40-1913 0 0,-79-25 0 0 0,94 40-998 0 0,0 1 0 0 0,0 1-1 0 0,-53-1 1 0 0,-96 10 10 0 0,102 1-256 0 0,17-2-374 0 0,-73 12 1 0 0,65 0-3652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1.999"/>
    </inkml:context>
    <inkml:brush xml:id="br0">
      <inkml:brushProperty name="width" value="0.1" units="cm"/>
      <inkml:brushProperty name="height" value="0.1" units="cm"/>
      <inkml:brushProperty name="color" value="#F4F91B"/>
    </inkml:brush>
  </inkml:definitions>
  <inkml:trace contextRef="#ctx0" brushRef="#br0">2007 254 1839 0 0,'2'-1'77'0'0,"0"1"0"0"0,0 0-1 0 0,0 0 1 0 0,0-1-1 0 0,0 1 1 0 0,0-1 0 0 0,-1 1-1 0 0,1-1 1 0 0,0 0-1 0 0,0 0 1 0 0,0 0 0 0 0,-1 0-1 0 0,1 0 1 0 0,-1 0-1 0 0,1 0 1 0 0,-1-1 0 0 0,1 1-1 0 0,-1 0 1 0 0,1-1 0 0 0,-1 1-1 0 0,0-1 1 0 0,0 0-1 0 0,0 1 1 0 0,0-1 0 0 0,0 0-1 0 0,0 0 1 0 0,-1 0-1 0 0,1 1 1 0 0,-1-1 0 0 0,1-3-1 0 0,0 2 5 0 0,-1 0-1 0 0,1 1 1 0 0,-1-1-1 0 0,0 1 0 0 0,0-1 1 0 0,0 0-1 0 0,0 1 1 0 0,-1-1-1 0 0,1 0 1 0 0,-1 1-1 0 0,1-1 1 0 0,-1 1-1 0 0,0-1 1 0 0,0 1-1 0 0,0-1 1 0 0,0 1-1 0 0,-1 0 0 0 0,1 0 1 0 0,-1-1-1 0 0,1 1 1 0 0,-1 0-1 0 0,-3-3 1 0 0,-1 1-6 0 0,-1 0 0 0 0,0 0 0 0 0,1 0 0 0 0,-1 1 0 0 0,-1 0 0 0 0,1 1 1 0 0,0-1-1 0 0,-1 1 0 0 0,-14-2 0 0 0,-9 1 245 0 0,-36 1 0 0 0,33 2-153 0 0,-178-16 596 0 0,114 6 44 0 0,-115 4-1 0 0,64 10-70 0 0,-162-15 0 0 0,206 1-490 0 0,-182-20 268 0 0,261 27-492 0 0,-255-30 126 0 0,257 32-656 0 0,-43 5 1 0 0,24 0-3584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3.094"/>
    </inkml:context>
    <inkml:brush xml:id="br0">
      <inkml:brushProperty name="width" value="0.1" units="cm"/>
      <inkml:brushProperty name="height" value="0.1" units="cm"/>
      <inkml:brushProperty name="color" value="#F4F91B"/>
    </inkml:brush>
  </inkml:definitions>
  <inkml:trace contextRef="#ctx0" brushRef="#br0">2171 97 455 0 0,'-23'-17'5159'0'0,"16"15"-4942"0"0,-1 1 1 0 0,0-1-1 0 0,1 1 1 0 0,-1 0-1 0 0,0 1 0 0 0,0 0 1 0 0,0 0-1 0 0,-9 2 0 0 0,-10 2 27 0 0,-28 9 0 0 0,35-7-20 0 0,-1-2 1 0 0,-37 5-1 0 0,47-9-134 0 0,-92 5 1151 0 0,-155-12 0 0 0,197 0-944 0 0,-422-31 1966 0 0,385 33-1923 0 0,-182-34-1 0 0,233 31-349 0 0,0 2 0 0 0,0 3 0 0 0,0 1 0 0 0,0 2-1 0 0,0 3 1 0 0,-82 14 0 0 0,40 1-1056 0 0,-4 0-3756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4.729"/>
    </inkml:context>
    <inkml:brush xml:id="br0">
      <inkml:brushProperty name="width" value="0.1" units="cm"/>
      <inkml:brushProperty name="height" value="0.1" units="cm"/>
      <inkml:brushProperty name="color" value="#F4F91B"/>
    </inkml:brush>
  </inkml:definitions>
  <inkml:trace contextRef="#ctx0" brushRef="#br0">2271 200 1839 0 0,'-9'-5'513'0'0,"0"0"-1"0"0,-1 1 0 0 0,0 0 1 0 0,0 0-1 0 0,0 1 0 0 0,-12-3 1 0 0,-2 2 869 0 0,-39-3 0 0 0,31 7-576 0 0,-51 6 0 0 0,-10 0 126 0 0,-49-10 522 0 0,-37 1-395 0 0,101 2-466 0 0,-118-15-1 0 0,-74-29 182 0 0,20 3-570 0 0,-211-9-108 0 0,320 44-771 0 0,48 11-3082 0 0,8 6-1006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5.721"/>
    </inkml:context>
    <inkml:brush xml:id="br0">
      <inkml:brushProperty name="width" value="0.1" units="cm"/>
      <inkml:brushProperty name="height" value="0.1" units="cm"/>
      <inkml:brushProperty name="color" value="#F4F91B"/>
    </inkml:brush>
  </inkml:definitions>
  <inkml:trace contextRef="#ctx0" brushRef="#br0">2447 188 455 0 0,'-1'-1'80'0'0,"0"0"-1"0"0,-1-1 0 0 0,1 1 0 0 0,0 0 0 0 0,-1 0 0 0 0,1 0 0 0 0,-1 0 0 0 0,1 0 0 0 0,-1 0 0 0 0,0 0 0 0 0,1 0 0 0 0,-1 1 1 0 0,0-1-1 0 0,1 0 0 0 0,-1 1 0 0 0,-3-1 0 0 0,-33-1 3576 0 0,17 2-3376 0 0,-202-17 1922 0 0,137 8-1505 0 0,-278-36 1520 0 0,-150-23-437 0 0,360 57-1707 0 0,-141-8 118 0 0,216 18-139 0 0,-136 16 1 0 0,-36 26-231 0 0,195-31 56 0 0,-8 3-305 0 0,7 2-26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6.895"/>
    </inkml:context>
    <inkml:brush xml:id="br0">
      <inkml:brushProperty name="width" value="0.1" units="cm"/>
      <inkml:brushProperty name="height" value="0.1" units="cm"/>
      <inkml:brushProperty name="color" value="#F4F91B"/>
    </inkml:brush>
  </inkml:definitions>
  <inkml:trace contextRef="#ctx0" brushRef="#br0">3120 168 1839 0 0,'-1'-4'2399'0'0,"1"4"-2340"0"0,-9-5 972 0 0,-15-3-483 0 0,20 6-105 0 0,-6-1-152 0 0,0 1 0 0 0,0 0 0 0 0,0 0 0 0 0,0 1 0 0 0,0 1 0 0 0,0-1 0 0 0,-1 2 0 0 0,1-1 0 0 0,-15 4 0 0 0,-6 3 121 0 0,-52 19 1 0 0,57-16-224 0 0,-1-2 0 0 0,-47 9 0 0 0,-33-9 925 0 0,-185-8 0 0 0,108-4-308 0 0,78 4-619 0 0,-1-5 1 0 0,-167-28-1 0 0,90-6-76 0 0,-104-20 38 0 0,187 40-137 0 0,-136-22-18 0 0,162 32 35 0 0,-92 0 0 0 0,-123 21-396 0 0,169-5-508 0 0,20 1-2397 0 0,11 2-1044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7.841"/>
    </inkml:context>
    <inkml:brush xml:id="br0">
      <inkml:brushProperty name="width" value="0.1" units="cm"/>
      <inkml:brushProperty name="height" value="0.1" units="cm"/>
      <inkml:brushProperty name="color" value="#F4F91B"/>
    </inkml:brush>
  </inkml:definitions>
  <inkml:trace contextRef="#ctx0" brushRef="#br0">2905 61 1375 0 0,'-12'0'376'0'0,"0"-1"-1"0"0,0-1 0 0 0,0 0 1 0 0,0 0-1 0 0,1-1 0 0 0,-1-1 1 0 0,-10-5-1 0 0,-4 1 167 0 0,0 0-1 0 0,0 1 1 0 0,0 2-1 0 0,-1 1 1 0 0,0 0-1 0 0,-50 2 1 0 0,-162 25 1521 0 0,64-2-1185 0 0,70-19-506 0 0,-4 0 25 0 0,-68 8 467 0 0,-198-15-1 0 0,235-5-597 0 0,-230-5 276 0 0,344 15-563 0 0,-338 18 292 0 0,295-11-532 0 0,0 4 0 0 0,0 3 0 0 0,-81 27 1 0 0,87-19-3068 0 0,-2 0-1102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22.028"/>
    </inkml:context>
    <inkml:brush xml:id="br0">
      <inkml:brushProperty name="width" value="0.1" units="cm"/>
      <inkml:brushProperty name="height" value="0.1" units="cm"/>
      <inkml:brushProperty name="color" value="#E71224"/>
    </inkml:brush>
  </inkml:definitions>
  <inkml:trace contextRef="#ctx0" brushRef="#br0">1821 192 2959 0 0,'14'4'41'0'0,"-8"-7"18"0"0,-6 2-41 0 0,0-1 1 0 0,0 1 0 0 0,1-1 0 0 0,-1 1-1 0 0,0-1 1 0 0,0 1 0 0 0,0-1 0 0 0,-1 0-1 0 0,1 1 1 0 0,-1-3 0 0 0,-1-15 235 0 0,2 17-287 0 0,0 0 0 0 0,0-1 0 0 0,-1 1 0 0 0,1 0 0 0 0,-1 0 0 0 0,0 0 0 0 0,1 0 0 0 0,-1 0 0 0 0,0 0 0 0 0,0 0 0 0 0,0 0 0 0 0,-1 0 0 0 0,1 1 0 0 0,0-1-1 0 0,-1 0 1 0 0,1 1 0 0 0,-1-1 0 0 0,1 1 0 0 0,-1-1 0 0 0,0 1 0 0 0,1 0 0 0 0,-1-1 0 0 0,0 1 0 0 0,0 0 0 0 0,0 1 0 0 0,0-1 0 0 0,0 0 0 0 0,-4-1-1 0 0,-7-1 165 0 0,1 1-1 0 0,-1-1 0 0 0,-22 0 1 0 0,22 3 300 0 0,-103-6 1682 0 0,54 4-968 0 0,-94-14 1 0 0,75 5-571 0 0,-1 4 0 0 0,-111 4 0 0 0,-72-5 214 0 0,122-10-392 0 0,-47-4 12 0 0,148 20-351 0 0,0 1-1 0 0,-66 8 1 0 0,-11 13-237 0 0,64-9-79 0 0,-3-2-28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6:19.084"/>
    </inkml:context>
    <inkml:brush xml:id="br0">
      <inkml:brushProperty name="width" value="0.1" units="cm"/>
      <inkml:brushProperty name="height" value="0.1" units="cm"/>
      <inkml:brushProperty name="color" value="#F4F91B"/>
    </inkml:brush>
  </inkml:definitions>
  <inkml:trace contextRef="#ctx0" brushRef="#br0">2718 68 1375 0 0,'-6'-5'410'0'0,"-1"0"0"0"0,1 0-1 0 0,-1 1 1 0 0,0 0-1 0 0,0 0 1 0 0,-1 0-1 0 0,1 1 1 0 0,-10-3-1 0 0,-6-1 416 0 0,-36-5 0 0 0,10 6-8 0 0,-1 3-1 0 0,-77 4 0 0 0,35 1-275 0 0,5-1-130 0 0,0 3 1 0 0,-153 28-1 0 0,-136 28 152 0 0,-5-20-192 0 0,268-30-313 0 0,-258 10 104 0 0,205-14-94 0 0,-33 8-298 0 0,67-2-3035 0 0,39-1-462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05.496"/>
    </inkml:context>
    <inkml:brush xml:id="br0">
      <inkml:brushProperty name="width" value="0.1" units="cm"/>
      <inkml:brushProperty name="height" value="0.1" units="cm"/>
      <inkml:brushProperty name="color" value="#F4F91B"/>
    </inkml:brush>
  </inkml:definitions>
  <inkml:trace contextRef="#ctx0" brushRef="#br0">2440 152 1927 0 0,'0'-1'12'0'0,"-1"0"0"0"0,0 0 0 0 0,1 1-1 0 0,-1-1 1 0 0,1 0 0 0 0,-1 0 0 0 0,0 0-1 0 0,0 0 1 0 0,1 1 0 0 0,-1-1 0 0 0,0 0-1 0 0,0 1 1 0 0,0-1 0 0 0,0 1 0 0 0,0-1-1 0 0,0 1 1 0 0,0-1 0 0 0,0 1 0 0 0,0 0-1 0 0,0-1 1 0 0,0 1 0 0 0,-2 0-1 0 0,-31-2 310 0 0,15 2-80 0 0,-63-11 1536 0 0,22 2-450 0 0,-77-1 0 0 0,-11 14-721 0 0,75 0-421 0 0,-1-4 0 0 0,-76-8 0 0 0,30-8 214 0 0,-214-1 0 0 0,147 16-325 0 0,150-3-45 0 0,1-2-1 0 0,-45-13 1 0 0,-25-5 213 0 0,31 14-153 0 0,-1 4-1 0 0,0 3 0 0 0,1 3 1 0 0,-1 4-1 0 0,1 3 1 0 0,-104 23-1 0 0,125-19-703 0 0,0 0-229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06.500"/>
    </inkml:context>
    <inkml:brush xml:id="br0">
      <inkml:brushProperty name="width" value="0.1" units="cm"/>
      <inkml:brushProperty name="height" value="0.1" units="cm"/>
      <inkml:brushProperty name="color" value="#F4F91B"/>
    </inkml:brush>
  </inkml:definitions>
  <inkml:trace contextRef="#ctx0" brushRef="#br0">3237 17 919 0 0,'-27'-5'949'0'0,"0"2"-1"0"0,0 1 0 0 0,0 1 0 0 0,-27 3 0 0 0,-111 18-40 0 0,105-11-640 0 0,-112 4-1 0 0,26-19 170 0 0,-123 1 566 0 0,-180 3 188 0 0,127-5-826 0 0,-9-1-219 0 0,-144-10-69 0 0,267 15-8 0 0,-130 3-775 0 0,198 4-2748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08.665"/>
    </inkml:context>
    <inkml:brush xml:id="br0">
      <inkml:brushProperty name="width" value="0.1" units="cm"/>
      <inkml:brushProperty name="height" value="0.1" units="cm"/>
      <inkml:brushProperty name="color" value="#F4F91B"/>
    </inkml:brush>
  </inkml:definitions>
  <inkml:trace contextRef="#ctx0" brushRef="#br0">1720 110 3023 0 0,'-23'2'409'0'0,"0"0"-1"0"0,0 1 1 0 0,-30 10-1 0 0,30-8-78 0 0,0 0 0 0 0,0-1 0 0 0,-33 1 0 0 0,-19-9 879 0 0,0-3 0 0 0,-106-25-1 0 0,22 3-280 0 0,7 10-370 0 0,-70-12-72 0 0,173 21-474 0 0,1 3-1 0 0,-1 1 1 0 0,0 3-1 0 0,0 2 1 0 0,-1 2-1 0 0,1 2 1 0 0,-74 15-1 0 0,54-2-705 0 0,-4-1-272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10.763"/>
    </inkml:context>
    <inkml:brush xml:id="br0">
      <inkml:brushProperty name="width" value="0.1" units="cm"/>
      <inkml:brushProperty name="height" value="0.1" units="cm"/>
      <inkml:brushProperty name="color" value="#F4F91B"/>
    </inkml:brush>
  </inkml:definitions>
  <inkml:trace contextRef="#ctx0" brushRef="#br0">1646 53 2303 0 0,'-5'-4'192'0'0,"1"1"0"0"0,0-1 0 0 0,-1 1-1 0 0,0 0 1 0 0,1 0 0 0 0,-1 0 0 0 0,0 1-1 0 0,-1 0 1 0 0,-9-4 0 0 0,-3 3 216 0 0,-32-5 1 0 0,39 7-144 0 0,-15-2 273 0 0,15 1-264 0 0,-1 1 1 0 0,1 0-1 0 0,-1 0 1 0 0,0 1-1 0 0,-16 3 0 0 0,8-1-74 0 0,0 0 0 0 0,-20-2 0 0 0,21 0-37 0 0,0 1-1 0 0,-26 4 1 0 0,16-2 192 0 0,-1 0 0 0 0,1-2 0 0 0,-51-5 0 0 0,-4 0 232 0 0,-138 14 386 0 0,16-1-486 0 0,152-9-387 0 0,-97-13 0 0 0,106 6 2 0 0,-67 0 1 0 0,88 7-227 0 0,0 1 0 0 0,0 1 1 0 0,0 2-1 0 0,-36 9 1 0 0,24-2-259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14.532"/>
    </inkml:context>
    <inkml:brush xml:id="br0">
      <inkml:brushProperty name="width" value="0.1" units="cm"/>
      <inkml:brushProperty name="height" value="0.1" units="cm"/>
      <inkml:brushProperty name="color" value="#F4F91B"/>
    </inkml:brush>
  </inkml:definitions>
  <inkml:trace contextRef="#ctx0" brushRef="#br0">2631 299 2759 0 0,'0'-2'104'0'0,"-1"0"-1"0"0,1 0 0 0 0,0 0 1 0 0,-1 0-1 0 0,1-1 0 0 0,-1 1 1 0 0,0 0-1 0 0,0 0 0 0 0,1 0 1 0 0,-1 1-1 0 0,-1-1 0 0 0,1 0 1 0 0,0 0-1 0 0,0 0 0 0 0,-1 1 1 0 0,1-1-1 0 0,-1 1 0 0 0,1-1 0 0 0,-1 1 1 0 0,0-1-1 0 0,1 1 0 0 0,-1 0 1 0 0,0 0-1 0 0,0 0 0 0 0,0 0 1 0 0,-3-1-1 0 0,-5-1 394 0 0,0-1 0 0 0,-1 1 0 0 0,-21-2 0 0 0,22 3-787 0 0,-76-8 782 0 0,-161 3 0 0 0,-2-1 380 0 0,215 5-780 0 0,-382-30 1255 0 0,321 22-957 0 0,-178-43 0 0 0,190 34-193 0 0,-451-58 670 0 0,298 67-618 0 0,192 12-635 0 0,1 2 1 0 0,0 2-1 0 0,-61 15 1 0 0,69-10-3637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15.375"/>
    </inkml:context>
    <inkml:brush xml:id="br0">
      <inkml:brushProperty name="width" value="0.1" units="cm"/>
      <inkml:brushProperty name="height" value="0.1" units="cm"/>
      <inkml:brushProperty name="color" value="#F4F91B"/>
    </inkml:brush>
  </inkml:definitions>
  <inkml:trace contextRef="#ctx0" brushRef="#br0">2554 0 2271 0 0,'-86'7'1758'0'0,"22"0"-541"0"0,-42-2 90 0 0,-213 21 683 0 0,156 5-1427 0 0,-10 3-57 0 0,124-28-274 0 0,-77 3-1 0 0,-394-7 1205 0 0,282-12-1001 0 0,52 1-216 0 0,130 9-159 0 0,-75 9 0 0 0,-28 17-110 0 0,56-9-3266 0 0,28-6-508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31.138"/>
    </inkml:context>
    <inkml:brush xml:id="br0">
      <inkml:brushProperty name="width" value="0.1" units="cm"/>
      <inkml:brushProperty name="height" value="0.1" units="cm"/>
      <inkml:brushProperty name="color" value="#F4F91B"/>
    </inkml:brush>
  </inkml:definitions>
  <inkml:trace contextRef="#ctx0" brushRef="#br0">3533 31 863 0 0,'0'0'21'0'0,"0"1"-1"0"0,0-1 1 0 0,0 1-1 0 0,-1-1 0 0 0,1 1 1 0 0,0-1-1 0 0,-1 1 0 0 0,1-1 1 0 0,0 0-1 0 0,-1 1 1 0 0,1-1-1 0 0,-1 1 0 0 0,1-1 1 0 0,0 0-1 0 0,-1 0 0 0 0,1 1 1 0 0,-1-1-1 0 0,1 0 0 0 0,-1 0 1 0 0,1 1-1 0 0,-1-1 1 0 0,1 0-1 0 0,-1 0 0 0 0,1 0 1 0 0,-1 0-1 0 0,1 0 0 0 0,-1 0 1 0 0,0 0-1 0 0,1 0 0 0 0,-1 0 1 0 0,1 0-1 0 0,-2 0 1 0 0,-23-2 799 0 0,18 1-521 0 0,-10 0 293 0 0,-1 1 0 0 0,1 1 0 0 0,-35 5-1 0 0,-52 19 261 0 0,17-3-505 0 0,42-12-247 0 0,16-3 3 0 0,-45 5 0 0 0,-54-7 689 0 0,-178-16 0 0 0,288 10-712 0 0,-299-6 972 0 0,-25-2-464 0 0,48-5-189 0 0,-16-2-14 0 0,122-5-157 0 0,-45-3-18 0 0,165 21-403 0 0,-292-13 788 0 0,-3 23-3941 0 0,247 3-132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56.100"/>
    </inkml:context>
    <inkml:brush xml:id="br0">
      <inkml:brushProperty name="width" value="0.1" units="cm"/>
      <inkml:brushProperty name="height" value="0.1" units="cm"/>
      <inkml:brushProperty name="color" value="#F4F91B"/>
    </inkml:brush>
  </inkml:definitions>
  <inkml:trace contextRef="#ctx0" brushRef="#br0">1727 27 919 0 0,'1'0'22'0'0,"-1"-1"0"0"0,1 1 0 0 0,-1 0 0 0 0,0-1 0 0 0,0 1-1 0 0,1 0 1 0 0,-1-1 0 0 0,0 1 0 0 0,1-1 0 0 0,-1 1-1 0 0,0-1 1 0 0,0 1 0 0 0,0-1 0 0 0,0 1 0 0 0,0-1 0 0 0,1 1-1 0 0,-1-1 1 0 0,0 1 0 0 0,0-1 0 0 0,0 1 0 0 0,0-1-1 0 0,0 1 1 0 0,0-1 0 0 0,-1 1 0 0 0,1-1 0 0 0,0 1 0 0 0,0-1-1 0 0,0 1 1 0 0,0-1 0 0 0,-1 1 0 0 0,1 0 0 0 0,0-1-1 0 0,0 1 1 0 0,-1-1 0 0 0,1 1 0 0 0,0-1 0 0 0,-1 1 0 0 0,1 0-1 0 0,0-1 1 0 0,-1 1 0 0 0,1 0 0 0 0,-1 0 0 0 0,1-1-1 0 0,-25-6 675 0 0,4 7-218 0 0,0 0-1 0 0,0 1 1 0 0,0 1-1 0 0,-24 6 1 0 0,11-2-234 0 0,-342 18 1930 0 0,321-22-1822 0 0,-189-9 679 0 0,76 1-614 0 0,24 0-193 0 0,-117 3 50 0 0,30 32-2855 0 0,173-18-462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57.616"/>
    </inkml:context>
    <inkml:brush xml:id="br0">
      <inkml:brushProperty name="width" value="0.1" units="cm"/>
      <inkml:brushProperty name="height" value="0.1" units="cm"/>
      <inkml:brushProperty name="color" value="#F4F91B"/>
    </inkml:brush>
  </inkml:definitions>
  <inkml:trace contextRef="#ctx0" brushRef="#br0">2147 180 919 0 0,'-1'-1'102'0'0,"1"1"-1"0"0,-1 0 1 0 0,1-1-1 0 0,-1 1 1 0 0,1 0-1 0 0,-1-1 0 0 0,1 1 1 0 0,-1-1-1 0 0,1 1 1 0 0,0-1-1 0 0,-1 1 1 0 0,1-1-1 0 0,0 1 0 0 0,-1-1 1 0 0,1 0-1 0 0,0 1 1 0 0,0-1-1 0 0,0 1 0 0 0,-1-1 1 0 0,1 0-1 0 0,0 1 1 0 0,0-2-1 0 0,0 1-30 0 0,0 0 0 0 0,0 0 0 0 0,-1 0 0 0 0,1 0 0 0 0,0 0 0 0 0,-1 0 0 0 0,1 1 0 0 0,0-1 0 0 0,-1 0 0 0 0,1 0 0 0 0,-1 0 0 0 0,1 0 0 0 0,-1 1 0 0 0,0-1 0 0 0,1 0 0 0 0,-1 0 0 0 0,0 1-1 0 0,0-1 1 0 0,-1 0 0 0 0,-27-5 414 0 0,0 1-1 0 0,0 2 1 0 0,0 1-1 0 0,-1 1 0 0 0,1 1 1 0 0,-35 6-1 0 0,49-6-325 0 0,-1 0 0 0 0,1-1 0 0 0,0-1 0 0 0,0 0 0 0 0,0-1 0 0 0,-25-8 0 0 0,-27-6 425 0 0,43 14-463 0 0,0 2 1 0 0,-26 0-1 0 0,32 1-67 0 0,-199-9 834 0 0,78 1-179 0 0,-17-5-252 0 0,-213-44 638 0 0,280 50-980 0 0,-1 3 0 0 0,-166 15 0 0 0,186-4-348 0 0,-69 15 0 0 0,90-8-77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22.607"/>
    </inkml:context>
    <inkml:brush xml:id="br0">
      <inkml:brushProperty name="width" value="0.1" units="cm"/>
      <inkml:brushProperty name="height" value="0.1" units="cm"/>
      <inkml:brushProperty name="color" value="#E71224"/>
    </inkml:brush>
  </inkml:definitions>
  <inkml:trace contextRef="#ctx0" brushRef="#br0">1034 5 2303 0 0,'-18'2'801'0'0,"0"0"0"0"0,0 1 0 0 0,-31 9-1 0 0,22-5-852 0 0,11-2 90 0 0,-1-2 0 0 0,1 0 0 0 0,-1-1 0 0 0,0-1 0 0 0,1 0 0 0 0,-1-1 0 0 0,0-1 0 0 0,0-1 0 0 0,-28-6 0 0 0,1-3 500 0 0,0 3-1 0 0,-1 1 1 0 0,0 2 0 0 0,0 2-1 0 0,0 2 1 0 0,0 3 0 0 0,-67 9-1 0 0,-1 12-405 0 0,-17 3-490 0 0,90-21-96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58.909"/>
    </inkml:context>
    <inkml:brush xml:id="br0">
      <inkml:brushProperty name="width" value="0.1" units="cm"/>
      <inkml:brushProperty name="height" value="0.1" units="cm"/>
      <inkml:brushProperty name="color" value="#F4F91B"/>
    </inkml:brush>
  </inkml:definitions>
  <inkml:trace contextRef="#ctx0" brushRef="#br0">2005 36 1375 0 0,'-5'-3'443'0'0,"0"1"-1"0"0,-1-1 0 0 0,1 1 0 0 0,-1 0 0 0 0,1 0 1 0 0,-1 1-1 0 0,-8-2 0 0 0,-44-3 955 0 0,34 5-1108 0 0,-43-1 281 0 0,0 3 1 0 0,-109 16-1 0 0,16-1-79 0 0,-282-13 933 0 0,416-4-1314 0 0,-251-19 789 0 0,42 1-302 0 0,190 17-579 0 0,-109-2 407 0 0,128 5-671 0 0,1 1 1 0 0,0 1-1 0 0,-50 13 0 0 0,26 4-3332 0 0,27-11 248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59.788"/>
    </inkml:context>
    <inkml:brush xml:id="br0">
      <inkml:brushProperty name="width" value="0.1" units="cm"/>
      <inkml:brushProperty name="height" value="0.1" units="cm"/>
      <inkml:brushProperty name="color" value="#F4F91B"/>
    </inkml:brush>
  </inkml:definitions>
  <inkml:trace contextRef="#ctx0" brushRef="#br0">1898 4 1839 0 0,'1'-1'74'0'0,"1"1"-1"0"0,-1-1 0 0 0,1 1 1 0 0,-1-1-1 0 0,0 1 0 0 0,1 0 0 0 0,-1-1 1 0 0,1 1-1 0 0,-1 0 0 0 0,1 0 1 0 0,-1 0-1 0 0,1 0 0 0 0,1 1 0 0 0,8 2 163 0 0,-11-3-230 0 0,0 0 0 0 0,0 0 0 0 0,0 0 0 0 0,0 0 0 0 0,0 1 0 0 0,0-1-1 0 0,1 0 1 0 0,-1 0 0 0 0,0 0 0 0 0,0 1 0 0 0,0-1 0 0 0,0 0 0 0 0,0 0 0 0 0,0 0 0 0 0,0 0 0 0 0,0 1-1 0 0,0-1 1 0 0,0 0 0 0 0,0 0 0 0 0,0 0 0 0 0,0 1 0 0 0,0-1 0 0 0,0 0 0 0 0,0 0 0 0 0,0 0 0 0 0,0 1-1 0 0,0-1 1 0 0,0 0 0 0 0,0 0 0 0 0,0 0 0 0 0,-1 0 0 0 0,1 1 0 0 0,0-1 0 0 0,0 0 0 0 0,0 0 0 0 0,0 0-1 0 0,0 0 1 0 0,0 1 0 0 0,-1-1 0 0 0,1 0 0 0 0,0 0 0 0 0,0 0 0 0 0,0 0 0 0 0,-21-9 1342 0 0,-30 12 1126 0 0,-52 7-1300 0 0,-114 21-98 0 0,110-20-49 0 0,-1-6 1 0 0,-148-11-1 0 0,-46-20-111 0 0,218 17-774 0 0,40 4-82 0 0,0 1 0 0 0,-46 3 1 0 0,-49 7 16 0 0,-55 3-143 0 0,66 4-1981 0 0,87-7-2240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01.161"/>
    </inkml:context>
    <inkml:brush xml:id="br0">
      <inkml:brushProperty name="width" value="0.1" units="cm"/>
      <inkml:brushProperty name="height" value="0.1" units="cm"/>
      <inkml:brushProperty name="color" value="#F4F91B"/>
    </inkml:brush>
  </inkml:definitions>
  <inkml:trace contextRef="#ctx0" brushRef="#br0">4016 100 919 0 0,'-10'-1'519'0'0,"0"0"-1"0"0,0-1 1 0 0,1 0-1 0 0,-1-1 1 0 0,1 0-1 0 0,-18-8 0 0 0,16 6-159 0 0,0 1-1 0 0,0 0 1 0 0,-1 0-1 0 0,-16-2 1 0 0,-251-18 1930 0 0,276 23-2283 0 0,-357-28 1295 0 0,187 38-821 0 0,-1 1-250 0 0,132-10-191 0 0,-324 13 546 0 0,250 1-441 0 0,13-1 84 0 0,-129 0 0 0 0,210-13-186 0 0,-367 6 611 0 0,269 0-476 0 0,-154-10-1 0 0,148 1-106 0 0,1 6-1 0 0,-142 21 0 0 0,51-7-116 0 0,119-11-40 0 0,0 3 1 0 0,-104 25 0 0 0,125-15-168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03.240"/>
    </inkml:context>
    <inkml:brush xml:id="br0">
      <inkml:brushProperty name="width" value="0.1" units="cm"/>
      <inkml:brushProperty name="height" value="0.1" units="cm"/>
      <inkml:brushProperty name="color" value="#F4F91B"/>
    </inkml:brush>
  </inkml:definitions>
  <inkml:trace contextRef="#ctx0" brushRef="#br0">2894 0 455 0 0,'-5'3'391'0'0,"-1"-1"0"0"0,1 0 0 0 0,-1 1-1 0 0,1-2 1 0 0,-1 1 0 0 0,-8 1 0 0 0,6-2-159 0 0,1 1 0 0 0,0 0 0 0 0,-9 3 0 0 0,-16 8 211 0 0,-57 15-1 0 0,24-8 409 0 0,-75 17 469 0 0,105-30-1011 0 0,-1-1 0 0 0,-42 0 0 0 0,-74-5 304 0 0,28-1-41 0 0,-278 19 860 0 0,149-28-871 0 0,107 0-168 0 0,88 7-215 0 0,-296-24 626 0 0,42-16-574 0 0,243 36-170 0 0,0 4-1 0 0,-107 10 0 0 0,33 12-3649 0 0,67-9-476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17.553"/>
    </inkml:context>
    <inkml:brush xml:id="br0">
      <inkml:brushProperty name="width" value="0.1" units="cm"/>
      <inkml:brushProperty name="height" value="0.1" units="cm"/>
      <inkml:brushProperty name="color" value="#F4F91B"/>
    </inkml:brush>
  </inkml:definitions>
  <inkml:trace contextRef="#ctx0" brushRef="#br0">1160 175 3023 0 0,'-45'-27'1584'0'0,"13"12"-973"0"0,7 3-182 0 0,-1 1-1 0 0,-34-10 0 0 0,-20 2 422 0 0,-90-9 0 0 0,-83 4-38 0 0,207 20-725 0 0,-211-9 213 0 0,145 14-2884 0 0,58 1-347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18.370"/>
    </inkml:context>
    <inkml:brush xml:id="br0">
      <inkml:brushProperty name="width" value="0.1" units="cm"/>
      <inkml:brushProperty name="height" value="0.1" units="cm"/>
      <inkml:brushProperty name="color" value="#F4F91B"/>
    </inkml:brush>
  </inkml:definitions>
  <inkml:trace contextRef="#ctx0" brushRef="#br0">3382 0 455 0 0,'-7'6'133'0'0,"0"-1"0"0"0,-1 0 0 0 0,1 0 0 0 0,-1-1 0 0 0,0 0 0 0 0,-1 0-1 0 0,1-1 1 0 0,-1 0 0 0 0,1 0 0 0 0,-13 1 0 0 0,9-2 782 0 0,0-1 0 0 0,-17 0 0 0 0,-17 1 214 0 0,-47 14-383 0 0,-64 7-340 0 0,63-15-93 0 0,-372 25 1070 0 0,159-19-773 0 0,-251 1 476 0 0,-208-46-338 0 0,147 37-833 0 0,497 3-42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0.794"/>
    </inkml:context>
    <inkml:brush xml:id="br0">
      <inkml:brushProperty name="width" value="0.1" units="cm"/>
      <inkml:brushProperty name="height" value="0.1" units="cm"/>
      <inkml:brushProperty name="color" value="#F4F91B"/>
    </inkml:brush>
  </inkml:definitions>
  <inkml:trace contextRef="#ctx0" brushRef="#br0">2803 128 1375 0 0,'0'-3'148'0'0,"0"0"0"0"0,0 0-1 0 0,-1 1 1 0 0,0-1-1 0 0,0 0 1 0 0,1 0-1 0 0,-1 1 1 0 0,-1-1 0 0 0,1 0-1 0 0,0 1 1 0 0,-1 0-1 0 0,1-1 1 0 0,-1 1-1 0 0,0 0 1 0 0,0-1-1 0 0,0 1 1 0 0,0 0 0 0 0,0 0-1 0 0,0 1 1 0 0,-1-1-1 0 0,1 0 1 0 0,0 1-1 0 0,-1-1 1 0 0,1 1 0 0 0,-5-2-1 0 0,-3 0 52 0 0,0-1 1 0 0,-1 1-1 0 0,1 1 0 0 0,0 0 0 0 0,-19-2 0 0 0,-106-10 930 0 0,-45-3-400 0 0,-285 9 759 0 0,224 13-661 0 0,90 0-528 0 0,97-4-207 0 0,-348-3 600 0 0,266-4-416 0 0,-220-7 151 0 0,23 19-289 0 0,191 6-3560 0 0,59-1-469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2.322"/>
    </inkml:context>
    <inkml:brush xml:id="br0">
      <inkml:brushProperty name="width" value="0.1" units="cm"/>
      <inkml:brushProperty name="height" value="0.1" units="cm"/>
      <inkml:brushProperty name="color" value="#F4F91B"/>
    </inkml:brush>
  </inkml:definitions>
  <inkml:trace contextRef="#ctx0" brushRef="#br0">1197 10 919 0 0,'-67'-5'1259'0'0,"49"3"-382"0"0,-1 0 0 0 0,-30 2 0 0 0,-168 28 1867 0 0,30-3-2167 0 0,-389 24-429 0 0,512-45-3115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3.268"/>
    </inkml:context>
    <inkml:brush xml:id="br0">
      <inkml:brushProperty name="width" value="0.1" units="cm"/>
      <inkml:brushProperty name="height" value="0.1" units="cm"/>
      <inkml:brushProperty name="color" value="#F4F91B"/>
    </inkml:brush>
  </inkml:definitions>
  <inkml:trace contextRef="#ctx0" brushRef="#br0">3701 94 575 0 0,'-23'4'355'0'0,"7"-4"431"0"0,-1 0 0 0 0,-21 2-1 0 0,11 0 170 0 0,-2 1-33 0 0,-39 9-1 0 0,-21 3-103 0 0,-240-2 1256 0 0,-28-23-349 0 0,86 1-1068 0 0,-256-37 463 0 0,208 17-606 0 0,131 15-293 0 0,-438-23 156 0 0,409 37-792 0 0,-231 30 0 0 0,337-16-587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5.169"/>
    </inkml:context>
    <inkml:brush xml:id="br0">
      <inkml:brushProperty name="width" value="0.1" units="cm"/>
      <inkml:brushProperty name="height" value="0.1" units="cm"/>
      <inkml:brushProperty name="color" value="#F4F91B"/>
    </inkml:brush>
  </inkml:definitions>
  <inkml:trace contextRef="#ctx0" brushRef="#br0">1255 70 3967 0 0,'-31'-14'762'0'0,"1"2"0"0"0,-2 2 0 0 0,-55-13 0 0 0,21 16-330 0 0,0 4 0 0 0,-84 5 0 0 0,7 0 46 0 0,-147-1 436 0 0,208 3-769 0 0,-123 23 1 0 0,133-13-253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23.184"/>
    </inkml:context>
    <inkml:brush xml:id="br0">
      <inkml:brushProperty name="width" value="0.1" units="cm"/>
      <inkml:brushProperty name="height" value="0.1" units="cm"/>
      <inkml:brushProperty name="color" value="#E71224"/>
    </inkml:brush>
  </inkml:definitions>
  <inkml:trace contextRef="#ctx0" brushRef="#br0">1180 84 3223 0 0,'-13'-8'807'0'0,"0"-1"-1"0"0,-1 2 1 0 0,0 0-1 0 0,0 0 0 0 0,-30-8 1 0 0,13 7-328 0 0,-61-8-1 0 0,1 9-37 0 0,-117 8-1 0 0,33 1-271 0 0,95-4-194 0 0,0 3 1 0 0,-144 21-1 0 0,138-4-131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6.287"/>
    </inkml:context>
    <inkml:brush xml:id="br0">
      <inkml:brushProperty name="width" value="0.1" units="cm"/>
      <inkml:brushProperty name="height" value="0.1" units="cm"/>
      <inkml:brushProperty name="color" value="#F4F91B"/>
    </inkml:brush>
  </inkml:definitions>
  <inkml:trace contextRef="#ctx0" brushRef="#br0">2196 72 2759 0 0,'1'0'7'0'0,"-1"0"0"0"0,0-1 0 0 0,0 1 0 0 0,0 0-1 0 0,0 0 1 0 0,0-1 0 0 0,0 1 0 0 0,0 0 0 0 0,0-1-1 0 0,0 1 1 0 0,0 0 0 0 0,0 0 0 0 0,0-1 0 0 0,0 1-1 0 0,0 0 1 0 0,0-1 0 0 0,0 1 0 0 0,0 0 0 0 0,0 0-1 0 0,0-1 1 0 0,0 1 0 0 0,0 0 0 0 0,0-1 0 0 0,0 1-1 0 0,-1 0 1 0 0,1 0 0 0 0,0 0 0 0 0,0-1 0 0 0,0 1-1 0 0,0 0 1 0 0,-1 0 0 0 0,1-1 0 0 0,0 1-1 0 0,0 0 1 0 0,-1 0 0 0 0,1 0 0 0 0,0 0 0 0 0,0-1-1 0 0,-1 1 1 0 0,1 0 0 0 0,0 0 0 0 0,-1 0 0 0 0,-21-11 46 0 0,-27-3 125 0 0,0 3 476 0 0,15 3 269 0 0,-51-5 0 0 0,-13 9-99 0 0,-134 10 0 0 0,219-5-791 0 0,-368 37 1270 0 0,314-27-1059 0 0,-353 51 764 0 0,-10-10-718 0 0,208-37-501 0 0,211-14 183 0 0,-68 1-155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7.339"/>
    </inkml:context>
    <inkml:brush xml:id="br0">
      <inkml:brushProperty name="width" value="0.1" units="cm"/>
      <inkml:brushProperty name="height" value="0.1" units="cm"/>
      <inkml:brushProperty name="color" value="#F4F91B"/>
    </inkml:brush>
  </inkml:definitions>
  <inkml:trace contextRef="#ctx0" brushRef="#br0">1605 77 2759 0 0,'-2'-2'59'0'0,"0"1"-1"0"0,-1-1 1 0 0,1 1-1 0 0,0 0 1 0 0,0 0-1 0 0,-1 0 1 0 0,1 0-1 0 0,0 0 1 0 0,-1 0-1 0 0,1 1 0 0 0,-1-1 1 0 0,1 1-1 0 0,-1 0 1 0 0,-3-1-1 0 0,-41 4 1037 0 0,32-1-971 0 0,-27 2-75 0 0,23-1 28 0 0,-1-2 1 0 0,0 0-1 0 0,0 0 1 0 0,1-2-1 0 0,-32-5 1 0 0,-56-20 1119 0 0,-50-9 642 0 0,121 30-1406 0 0,0 2 0 0 0,-59 2 0 0 0,-74 14 201 0 0,91-6-477 0 0,-265 1 240 0 0,111-7-1084 0 0,172-1-167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29.857"/>
    </inkml:context>
    <inkml:brush xml:id="br0">
      <inkml:brushProperty name="width" value="0.1" units="cm"/>
      <inkml:brushProperty name="height" value="0.1" units="cm"/>
      <inkml:brushProperty name="color" value="#F4F91B"/>
    </inkml:brush>
  </inkml:definitions>
  <inkml:trace contextRef="#ctx0" brushRef="#br0">2041 134 455 0 0,'-2'-7'252'0'0,"-7"-16"-484"0"0,-3 12 4252 0 0,-10-4-1838 0 0,13 9-1961 0 0,0 0 1 0 0,-1 1-1 0 0,1 0 0 0 0,-17-6 0 0 0,-14 1-147 0 0,-1 2 0 0 0,0 1-1 0 0,-54-1 1 0 0,46 4-1 0 0,-357-4 1350 0 0,-1 37-30 0 0,298-16-1074 0 0,-181 46-1 0 0,-97 65-557 0 0,320-98 65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7:32.941"/>
    </inkml:context>
    <inkml:brush xml:id="br0">
      <inkml:brushProperty name="width" value="0.1" units="cm"/>
      <inkml:brushProperty name="height" value="0.1" units="cm"/>
      <inkml:brushProperty name="color" value="#F4F91B"/>
    </inkml:brush>
  </inkml:definitions>
  <inkml:trace contextRef="#ctx0" brushRef="#br0">45 63 2759 0 0,'-8'-7'248'0'0,"1"-1"-248"0"0,2 3 0 0 0,1-1 0 0 0,2 3 104 0 0,0 1-24 0 0,2-2-8 0 0,-2 0 0 0 0,-1-1-72 0 0,-3-4 0 0 0,0-1 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7:33.975"/>
    </inkml:context>
    <inkml:brush xml:id="br0">
      <inkml:brushProperty name="width" value="0.1" units="cm"/>
      <inkml:brushProperty name="height" value="0.1" units="cm"/>
      <inkml:brushProperty name="color" value="#F4F91B"/>
    </inkml:brush>
  </inkml:definitions>
  <inkml:trace contextRef="#ctx0" brushRef="#br0">382 161 1839 0 0,'-10'-4'327'0'0,"0"1"0"0"0,0 0 0 0 0,0 1 0 0 0,-1 0 0 0 0,1 0 0 0 0,0 1 0 0 0,-1 1 0 0 0,-18 0 0 0 0,20 2-275 0 0,-4 0 235 0 0,-1-1 0 0 0,1 1 0 0 0,-1-2-1 0 0,1 0 1 0 0,-1-1 0 0 0,-19-3 0 0 0,28 3-124 0 0,1 0 0 0 0,-1 0 0 0 0,0 1 0 0 0,0-1 0 0 0,0 1 0 0 0,0 0 0 0 0,1 1 0 0 0,-1-1 0 0 0,0 1 1 0 0,0 0-1 0 0,1 0 0 0 0,-1 1 0 0 0,0-1 0 0 0,1 1 0 0 0,-1 0 0 0 0,1 0 0 0 0,0 0 0 0 0,0 1 0 0 0,0 0 0 0 0,0-1 0 0 0,0 2 0 0 0,0-1 0 0 0,1 0 0 0 0,-1 1 0 0 0,1-1 0 0 0,0 1 0 0 0,-3 5 0 0 0,3-5-21 0 0,0 1-1 0 0,-1 0 1 0 0,2 0-1 0 0,-1 1 1 0 0,0-1-1 0 0,1 1 1 0 0,-2 6-1 0 0,4-11-67 0 0,0 1 0 0 0,0-1 0 0 0,-1 1 0 0 0,1 0 0 0 0,0-1 0 0 0,1 1-1 0 0,-1-1 1 0 0,0 1 0 0 0,0 0 0 0 0,1-1 0 0 0,-1 1 0 0 0,1-1 0 0 0,-1 1 0 0 0,1-1-1 0 0,-1 1 1 0 0,1-1 0 0 0,0 0 0 0 0,0 1 0 0 0,0-1 0 0 0,0 0 0 0 0,0 0 0 0 0,0 1-1 0 0,0-1 1 0 0,0 0 0 0 0,1 0 0 0 0,-1 0 0 0 0,0 0 0 0 0,0 0 0 0 0,1-1 0 0 0,-1 1-1 0 0,2 0 1 0 0,4 2 158 0 0,-1 0-1 0 0,1-1 1 0 0,0-1-1 0 0,-1 1 0 0 0,1-1 1 0 0,0 0-1 0 0,0 0 1 0 0,0-1-1 0 0,0 0 0 0 0,13-1 1 0 0,6-3 429 0 0,39-11 1 0 0,-48 11-419 0 0,19-2 163 0 0,-27 5-298 0 0,0 0 1 0 0,0-1-1 0 0,12-4 0 0 0,181-54 685 0 0,-148 46-733 0 0,0-1 106 0 0,100-13 0 0 0,-74 21 31 0 0,1 4-1 0 0,141 11 1 0 0,-194-6-118 0 0,0-1 1 0 0,48-6 0 0 0,28 1 187 0 0,0 11-79 0 0,-82-6-147 0 0,38 7 0 0 0,2 0 1 0 0,85 1 162 0 0,-104-6-142 0 0,63-4 0 0 0,-96 0-56 0 0,-6 1 12 0 0,1 0 1 0 0,-1-1 0 0 0,1 1-1 0 0,-1-1 1 0 0,0 0 0 0 0,1 0-1 0 0,5-3 1 0 0,18-2 322 0 0,-8 2-257 0 0,-18 3 252 0 0,1 1 0 0 0,0 0-1 0 0,0-1 1 0 0,-1 0 0 0 0,1 1-1 0 0,-1-1 1 0 0,1 0 0 0 0,2-2-1 0 0,-2 2-439 0 0,-1 0-1 0 0,0-1 0 0 0,0 0 1 0 0,0 1-1 0 0,0-1 0 0 0,0 0 1 0 0,0 0-1 0 0,0 0 0 0 0,0 0 1 0 0,-1 0-1 0 0,1 0 0 0 0,-1-1 1 0 0,0 1-1 0 0,0 0 0 0 0,1-1 1 0 0,-2 1-1 0 0,1-1 0 0 0,0 1 1 0 0,0-4-1 0 0,0 4 123 0 0,0 0-1 0 0,-1 0 0 0 0,1 0 1 0 0,0 0-1 0 0,0-1 1 0 0,1 1-1 0 0,-1 1 0 0 0,0-1 1 0 0,2-2-1 0 0,5-9 32 0 0,-7 10-38 0 0,1-1 26 0 0,0-1 1 0 0,0 0-1 0 0,-1 0 1 0 0,0 1-1 0 0,0-1 1 0 0,1-10-1 0 0,-2 14-17 0 0,0 0-1 0 0,0 1 1 0 0,0-1 0 0 0,0 0-1 0 0,1 1 1 0 0,-1-1 0 0 0,0 0-1 0 0,0 1 1 0 0,1-1 0 0 0,-1 0-1 0 0,0 1 1 0 0,1-1-1 0 0,-1 1 1 0 0,1-1 0 0 0,-1 1-1 0 0,1-1 1 0 0,-1 1 0 0 0,1-1-1 0 0,-1 1 1 0 0,1-1 0 0 0,-1 1-1 0 0,1 0 1 0 0,0-1 0 0 0,-1 1-1 0 0,1 0 1 0 0,0-1 0 0 0,-1 1-1 0 0,1 0 1 0 0,0 0-1 0 0,-1 0 1 0 0,2 0 0 0 0,0-1 91 0 0,0 1 0 0 0,-1 0 0 0 0,1 0 0 0 0,0 0 1 0 0,0 0-1 0 0,-1 0 0 0 0,1 0 0 0 0,0 0 0 0 0,0 1 0 0 0,-1-1 1 0 0,4 2-1 0 0,-5-2-177 0 0,1 1 1 0 0,-1 0-1 0 0,1-1 1 0 0,-1 1-1 0 0,0-1 0 0 0,1 1 1 0 0,-1 0-1 0 0,0-1 1 0 0,1 1-1 0 0,-1 0 1 0 0,0 0-1 0 0,0-1 0 0 0,1 1 1 0 0,-1 0-1 0 0,0 0 1 0 0,0-1-1 0 0,0 1 1 0 0,0 0-1 0 0,0 0 1 0 0,0-1-1 0 0,-1 1 0 0 0,1 0 1 0 0,0 0-1 0 0,0-1 1 0 0,0 1-1 0 0,-1 0 1 0 0,1 0-1 0 0,-1 1 0 0 0,-11 25-143 0 0,10-24-227 0 0,-2 6 3 0 0,-8 13-2148 0 0,4-7-2345 0 0,-5 1-2082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7:35.858"/>
    </inkml:context>
    <inkml:brush xml:id="br0">
      <inkml:brushProperty name="width" value="0.1" units="cm"/>
      <inkml:brushProperty name="height" value="0.1" units="cm"/>
      <inkml:brushProperty name="color" value="#F4F91B"/>
    </inkml:brush>
  </inkml:definitions>
  <inkml:trace contextRef="#ctx0" brushRef="#br0">2256 1640 6911 0 0,'-6'-19'473'0'0,"3"11"-280"0"0,1 0-1 0 0,-1 0 1 0 0,2-1 0 0 0,-3-15-1 0 0,5 22 30 0 0,-1 1 0 0 0,0-1-1 0 0,1 1 1 0 0,-1-1-1 0 0,1 1 1 0 0,0-1 0 0 0,-1 1-1 0 0,1-1 1 0 0,0 1-1 0 0,0-1 1 0 0,0 1-1 0 0,0 0 1 0 0,0-1 0 0 0,0 1-1 0 0,2-2 1 0 0,20-13 183 0 0,-10 9-222 0 0,0 1-1 0 0,0 0 1 0 0,0 1 0 0 0,0 1 0 0 0,28-6-1 0 0,-32 9 75 0 0,0 0-1 0 0,0 0 0 0 0,0 1 1 0 0,0 0-1 0 0,0 1 0 0 0,0 0 1 0 0,0 1-1 0 0,0 0 0 0 0,0 0 1 0 0,11 5-1 0 0,1 0-26 0 0,0 0 0 0 0,0-1 0 0 0,0-1 0 0 0,1-1 0 0 0,-1-1 0 0 0,1-1 0 0 0,40-1 0 0 0,246-25 1570 0 0,-84-7-1382 0 0,118-11 461 0 0,-303 38-780 0 0,-1-2 0 0 0,44-13-1 0 0,-54 14 36 0 0,1 1 0 0 0,48-1 0 0 0,-51 4-67 0 0,135 3 157 0 0,-142-2-168 0 0,0-1 0 0 0,-1-1 0 0 0,35-6 0 0 0,-32 4 56 0 0,1 0-1 0 0,26 1 0 0 0,39-1 153 0 0,-76 3-223 0 0,0-1 0 0 0,0 0 0 0 0,-1-1 0 0 0,1 0-1 0 0,18-8 1 0 0,15-3 95 0 0,-29 9-112 0 0,1-1 0 0 0,0 2-1 0 0,1 0 1 0 0,20-1 0 0 0,-18 1-15 0 0,6 1-19 0 0,-15 2 23 0 0,-1 0 0 0 0,0-1 1 0 0,13-4-1 0 0,-18 5 10 0 0,-1-1 0 0 0,1 0 0 0 0,-1 0-1 0 0,1 0 1 0 0,-1 0 0 0 0,0-1-1 0 0,0 1 1 0 0,0-1 0 0 0,0 0 0 0 0,0 0-1 0 0,3-5 1 0 0,-3 4 8 0 0,0-1 0 0 0,0 0 0 0 0,-1 0 0 0 0,0 0 1 0 0,0 0-1 0 0,-1 0 0 0 0,1 0 0 0 0,-1-1 0 0 0,0-4 0 0 0,1 1 24 0 0,0 1-1 0 0,0 1 1 0 0,3-10-1 0 0,-1 8-20 0 0,-2 0 0 0 0,1-1 0 0 0,-1 1 0 0 0,0 0-1 0 0,-1-1 1 0 0,0 1 0 0 0,-1-1 0 0 0,0 1-1 0 0,0-1 1 0 0,-1 0 0 0 0,-3-12 0 0 0,4 13-2 0 0,0-1 0 0 0,0 1 0 0 0,1 0 0 0 0,0 0 0 0 0,1 0 0 0 0,0 0 0 0 0,4-13 0 0 0,-5 20-27 0 0,2-7 12 0 0,1 0 0 0 0,0 0-1 0 0,0 0 1 0 0,1 0 0 0 0,1 0-1 0 0,-1 1 1 0 0,1 0 0 0 0,0 0-1 0 0,10-8 1 0 0,-10 9 8 0 0,-3 3-19 0 0,-1 1 0 0 0,1 0 0 0 0,-1-1 1 0 0,0 1-1 0 0,0-1 0 0 0,-1 0 0 0 0,1 0 0 0 0,-1 0 0 0 0,2-7 0 0 0,2-6-3 0 0,0 5 10 0 0,0 0-1 0 0,1 1 1 0 0,1-1-1 0 0,10-13 1 0 0,-11 17-6 0 0,-1 0 1 0 0,1 0-1 0 0,-1-1 0 0 0,-1 0 0 0 0,0 1 0 0 0,0-1 1 0 0,-1-1-1 0 0,5-18 0 0 0,-7 20 5 0 0,-1 0-1 0 0,0-1 1 0 0,-1 1-1 0 0,1 0 1 0 0,-2 0-1 0 0,1 0 1 0 0,-1 0-1 0 0,0 0 1 0 0,-1 0-1 0 0,0 0 1 0 0,0 1-1 0 0,-1-1 1 0 0,1 1-1 0 0,-11-13 1 0 0,2 4 15 0 0,0 0 0 0 0,-1 1 0 0 0,-1 1 1 0 0,-1 1-1 0 0,-18-14 0 0 0,22 19-14 0 0,-1 0 1 0 0,0 1-1 0 0,-1 0 0 0 0,0 1 1 0 0,0 0-1 0 0,-25-6 0 0 0,-86-12 78 0 0,27 8-83 0 0,-150-46 109 0 0,223 57-111 0 0,-1 0 0 0 0,1 2-1 0 0,-1 0 1 0 0,-33 2 0 0 0,-98 12 24 0 0,-10 1-14 0 0,111-15 8 0 0,1-3-1 0 0,-76-16 1 0 0,69 10 4 0 0,-85-6 1 0 0,-38-1 26 0 0,125 12-46 0 0,-38 1-9 0 0,60 5 0 0 0,-59-10 0 0 0,46 4 0 0 0,-72 0 0 0 0,47 3 0 0 0,-166 7 29 0 0,164 1-11 0 0,-120-9-1 0 0,159 1-17 0 0,-63-6 0 0 0,-120 1 0 0 0,110 8 0 0 0,-133-20 0 0 0,115 5 0 0 0,-64-6 0 0 0,94 13-46 0 0,-182-11 219 0 0,221 19-563 0 0,0 3 0 0 0,-107 18 0 0 0,-73 38-9100 0 0,124-23 3783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31.147"/>
    </inkml:context>
    <inkml:brush xml:id="br0">
      <inkml:brushProperty name="width" value="0.1" units="cm"/>
      <inkml:brushProperty name="height" value="0.1" units="cm"/>
      <inkml:brushProperty name="color" value="#F4F91B"/>
    </inkml:brush>
  </inkml:definitions>
  <inkml:trace contextRef="#ctx0" brushRef="#br0">3476 69 919 0 0,'-63'-7'3807'0'0,"38"4"-3287"0"0,0-2 0 0 0,-28-8 1 0 0,6 1-119 0 0,23 8-231 0 0,-1 2 1 0 0,0 0 0 0 0,0 2 0 0 0,0 1 0 0 0,-28 4-1 0 0,43-4-171 0 0,-12 2 7 0 0,-148 7 601 0 0,39-2 198 0 0,85-4-575 0 0,0-1-1 0 0,-47-5 0 0 0,-225-25 714 0 0,263 26-736 0 0,-94 10-1 0 0,67-3-115 0 0,-285 4 393 0 0,17-6 331 0 0,298-5-691 0 0,0-1-1 0 0,0-3 0 0 0,1-2 0 0 0,-52-14 1 0 0,69 14-64 0 0,-1 2 1 0 0,0 1-1 0 0,-41 1 1 0 0,-107 11 90 0 0,35 0-137 0 0,-37 0 122 0 0,142-4-309 0 0,-1 2-1 0 0,-52 15 1 0 0,39-3-147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28.220"/>
    </inkml:context>
    <inkml:brush xml:id="br0">
      <inkml:brushProperty name="width" value="0.1" units="cm"/>
      <inkml:brushProperty name="height" value="0.1" units="cm"/>
      <inkml:brushProperty name="color" value="#F4F91B"/>
    </inkml:brush>
  </inkml:definitions>
  <inkml:trace contextRef="#ctx0" brushRef="#br0">15 6 455 0 0,'-2'-2'0'0'0,"-2"1"0"0"0,1-1 0 0 0,-1 2 0 0 0,2 0 120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29.037"/>
    </inkml:context>
    <inkml:brush xml:id="br0">
      <inkml:brushProperty name="width" value="0.1" units="cm"/>
      <inkml:brushProperty name="height" value="0.1" units="cm"/>
      <inkml:brushProperty name="color" value="#F4F91B"/>
    </inkml:brush>
  </inkml:definitions>
  <inkml:trace contextRef="#ctx0" brushRef="#br0">4986 33 5239 0 0,'-1'-2'81'0'0,"-1"-1"-1"0"0,0 1 1 0 0,0 0-1 0 0,0 0 0 0 0,0-1 1 0 0,0 2-1 0 0,0-1 0 0 0,-1 0 1 0 0,1 0-1 0 0,-1 1 0 0 0,1-1 1 0 0,-1 1-1 0 0,0 0 0 0 0,1-1 1 0 0,-6 0-1 0 0,1 1 187 0 0,0 0 0 0 0,0 0 0 0 0,0 1 0 0 0,0 0 0 0 0,-12 2 0 0 0,5 0-110 0 0,0 1-1 0 0,0 1 0 0 0,0 0 0 0 0,-16 7 0 0 0,19-6-58 0 0,1-1-1 0 0,-1 0 1 0 0,0-1-1 0 0,0 0 1 0 0,-1-1 0 0 0,1 0-1 0 0,-22 0 1 0 0,-84-16 2135 0 0,-16 13-1111 0 0,-57-5-921 0 0,115-2 201 0 0,-1 4 1 0 0,-117 8 0 0 0,185-3-385 0 0,-213 8 466 0 0,91-8-74 0 0,84 1-277 0 0,1-2-1 0 0,-1-1 1 0 0,-55-11-1 0 0,62 6 78 0 0,-1 1 0 0 0,-73 1 0 0 0,-81 16 78 0 0,82-3-208 0 0,-121-2 194 0 0,-42 3-4 0 0,224-7-253 0 0,17-2 42 0 0,-46 9 1 0 0,-36 6 63 0 0,37-6-92 0 0,-56 4 36 0 0,-22 3-59 0 0,-39 10 45 0 0,104-7-53 0 0,-29 4 0 0 0,90-20 0 0 0,-1-2 0 0 0,0-1 0 0 0,1-1 0 0 0,-38-6 0 0 0,-104 0 322 0 0,144 6-294 0 0,-274-16 334 0 0,206 7-613 0 0,-105-7-1723 0 0,161 15 786 0 0,-1 2 1 0 0,-78 12-1 0 0,76-4-4320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54.750"/>
    </inkml:context>
    <inkml:brush xml:id="br0">
      <inkml:brushProperty name="width" value="0.1" units="cm"/>
      <inkml:brushProperty name="height" value="0.1" units="cm"/>
      <inkml:brushProperty name="color" value="#F4F91B"/>
    </inkml:brush>
  </inkml:definitions>
  <inkml:trace contextRef="#ctx0" brushRef="#br0">329 67 919 0 0,'-2'-5'195'0'0,"-1"0"-1"0"0,-1 1 0 0 0,1 0 0 0 0,0 0 0 0 0,-1 0 0 0 0,0 0 0 0 0,0 0 0 0 0,0 1 1 0 0,-1 0-1 0 0,1 0 0 0 0,-1 0 0 0 0,1 0 0 0 0,-1 1 0 0 0,0 0 0 0 0,0 0 0 0 0,-9-3 1 0 0,9 4-55 0 0,-1-1 0 0 0,0 1 0 0 0,0 0 1 0 0,0 0-1 0 0,0 1 0 0 0,0 0 0 0 0,-1 0 1 0 0,1 0-1 0 0,0 1 0 0 0,0 0 0 0 0,0 0 1 0 0,1 1-1 0 0,-1-1 0 0 0,-9 5 0 0 0,-38 16 362 0 0,35-16 524 0 0,-28 15 0 0 0,41-17-920 0 0,-1-1 0 0 0,1 1-1 0 0,0 0 1 0 0,0 0 0 0 0,-4 6 0 0 0,9-6 1121 0 0,7-3-567 0 0,13-1-49 0 0,-17 0-422 0 0,5 1-76 0 0,1 0 0 0 0,-1 1 0 0 0,0 0 0 0 0,0 0-1 0 0,0 0 1 0 0,0 1 0 0 0,9 5 0 0 0,17 5 23 0 0,-19-7-29 0 0,-12-4-70 0 0,1-1 0 0 0,-1 1 0 0 0,1-1 0 0 0,0 0 0 0 0,7 1 0 0 0,0-2 73 0 0,0-1 0 0 0,0 1-1 0 0,1-2 1 0 0,-1 0-1 0 0,0 0 1 0 0,0-1 0 0 0,0 0-1 0 0,-1-1 1 0 0,17-8 0 0 0,-10 4 109 0 0,1 2 0 0 0,23-7 0 0 0,11 5-79 0 0,-1 2 0 0 0,67 1 0 0 0,38-4-26 0 0,220-8 305 0 0,-312 16-366 0 0,70-12 1 0 0,-95 10 15 0 0,-1 2 0 0 0,0 2 1 0 0,74 10-1 0 0,11 1-48 0 0,10 1-21 0 0,43 0 0 0 0,-38-18 0 0 0,-107 3 0 0 0,-1 2 38 0 0,46 5-1 0 0,8 1 16 0 0,110-16 129 0 0,-141 7-160 0 0,53 2 0 0 0,-51 2 8 0 0,37 2-30 0 0,-51-4 15 0 0,-16 0 10 0 0,40 4-1 0 0,-60-2-24 0 0,-1 0 0 0 0,0 0 0 0 0,0 0 0 0 0,0 1 0 0 0,0 0 0 0 0,5 2 0 0 0,-6-1 0 0 0,1-1 0 0 0,0 0 0 0 0,1-1 0 0 0,-1 1 0 0 0,0-1 0 0 0,7 2 0 0 0,61 11 0 0 0,7 13 0 0 0,57-9 187 0 0,-65-11-118 0 0,-47-5-3 0 0,26-1 0 0 0,-37-2-27 0 0,0 1-1 0 0,1 0 1 0 0,-1 2-1 0 0,0-1 1 0 0,0 1-1 0 0,0 1 1 0 0,21 7-1 0 0,-26-7-37 0 0,17 9 11 0 0,1-2 1 0 0,0-1 0 0 0,1-1 0 0 0,46 8-1 0 0,9-5 41 0 0,-45-5 2 0 0,1-2 1 0 0,-1-1-1 0 0,50-3 1 0 0,15-10 56 0 0,95-6 163 0 0,-161 13-106 0 0,38-7 0 0 0,-38-1-43 0 0,6-3 21 0 0,-39 14-143 0 0,0 0 1 0 0,0-1-1 0 0,-1 1 0 0 0,1 0 0 0 0,0 0 1 0 0,0 0-1 0 0,0 1 0 0 0,0-1 0 0 0,-1 1 0 0 0,1-1 1 0 0,0 1-1 0 0,4 2 0 0 0,-4-1-144 0 0,-1-1 1 0 0,0 1-1 0 0,0 0 0 0 0,0 0 0 0 0,0 0 0 0 0,0 0 0 0 0,-1 0 1 0 0,1 1-1 0 0,-1-1 0 0 0,1 1 0 0 0,-1-1 0 0 0,0 1 1 0 0,0-1-1 0 0,1 5 0 0 0,2 2-1507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02.684"/>
    </inkml:context>
    <inkml:brush xml:id="br0">
      <inkml:brushProperty name="width" value="0.1" units="cm"/>
      <inkml:brushProperty name="height" value="0.1" units="cm"/>
      <inkml:brushProperty name="color" value="#E71224"/>
    </inkml:brush>
  </inkml:definitions>
  <inkml:trace contextRef="#ctx0" brushRef="#br0">53 41 3623 0 0,'-48'-9'2648'0'0,"48"8"-2623"0"0,-1 1 0 0 0,1 0-1 0 0,0-1 1 0 0,-1 1-1 0 0,1 0 1 0 0,0-1-1 0 0,0 1 1 0 0,-1 0 0 0 0,1-1-1 0 0,0 1 1 0 0,0-1-1 0 0,0 1 1 0 0,-1 0 0 0 0,1-1-1 0 0,0 1 1 0 0,0-1-1 0 0,0 1 1 0 0,0-1-1 0 0,0 1 1 0 0,0-1 0 0 0,0 1-1 0 0,0-1 1 0 0,0 1-1 0 0,0 0 1 0 0,0-1-1 0 0,0 1 1 0 0,0-1 0 0 0,0 1-1 0 0,1-1 1 0 0,-1 1-1 0 0,0 0 1 0 0,0-1-1 0 0,0 1 1 0 0,1-1 0 0 0,-1 1-1 0 0,0 0 1 0 0,0-1-1 0 0,1 1 1 0 0,-1 0 0 0 0,0-1-1 0 0,1 1 1 0 0,0-2 122 0 0,0 1 1 0 0,-1 0 0 0 0,1 0-1 0 0,0 0 1 0 0,0 0 0 0 0,0 0 0 0 0,0 0-1 0 0,0 0 1 0 0,0 1 0 0 0,0-1-1 0 0,0 0 1 0 0,0 0 0 0 0,2 0-1 0 0,-2 1-103 0 0,-1 0 0 0 0,1 1 0 0 0,-1-1 0 0 0,1 0 0 0 0,-1 1 0 0 0,1-1 0 0 0,-1 0 0 0 0,1 1-1 0 0,-1-1 1 0 0,1 1 0 0 0,-1-1 0 0 0,0 1 0 0 0,1-1 0 0 0,-1 1 0 0 0,0-1 0 0 0,1 1 0 0 0,-1-1-1 0 0,0 1 1 0 0,0 0 0 0 0,1-1 0 0 0,-1 1 0 0 0,0-1 0 0 0,0 1 0 0 0,0 0 0 0 0,0-1 0 0 0,0 2 0 0 0,3 23 129 0 0,-2-16-90 0 0,-1-8-60 0 0,0 1 0 0 0,1 0 0 0 0,-1-1 0 0 0,0 1 0 0 0,1-1 0 0 0,0 0 1 0 0,-1 1-1 0 0,1-1 0 0 0,0 1 0 0 0,-1-1 0 0 0,1 0 0 0 0,0 1 0 0 0,0-1 1 0 0,0 0-1 0 0,0 0 0 0 0,0 0 0 0 0,1 0 0 0 0,-1 0 0 0 0,0 0 0 0 0,0 0 0 0 0,1 0 1 0 0,-1 0-1 0 0,0-1 0 0 0,1 1 0 0 0,-1-1 0 0 0,1 1 0 0 0,2 0 0 0 0,4 0 274 0 0,-1 0 0 0 0,1 0-1 0 0,-1-1 1 0 0,15-2 0 0 0,12 2 326 0 0,145 10-204 0 0,46 6 66 0 0,-196-13-448 0 0,-1 2-1 0 0,0 1 0 0 0,0 1 0 0 0,44 19 1 0 0,-45-16 6 0 0,0 0 0 0 0,43 9 0 0 0,59 5 124 0 0,-101-19-122 0 0,50 6 120 0 0,0-2-1 0 0,1-4 1 0 0,103-7 0 0 0,-141-2-116 0 0,-1-2 1 0 0,51-15 0 0 0,-89 20-202 0 0,23-3 589 0 0,-24 4-470 0 0,-1 0 0 0 0,0 0 0 0 0,0 0 0 0 0,1-1 0 0 0,-1 1 0 0 0,0 0-1 0 0,0 0 1 0 0,0 1 0 0 0,1-1 0 0 0,-1 0 0 0 0,0 0 0 0 0,0 0 0 0 0,1 0-1 0 0,-1 0 1 0 0,0 0 0 0 0,0 0 0 0 0,0 0 0 0 0,1 0 0 0 0,-1 0 0 0 0,0 1-1 0 0,0-1 1 0 0,0 0 0 0 0,1 0 0 0 0,-1 0 0 0 0,0 0 0 0 0,0 1 0 0 0,0-1-1 0 0,0 0 1 0 0,0 0 0 0 0,0 0 0 0 0,1 0 0 0 0,-1 1 0 0 0,0 0-247 0 0,-1 0 0 0 0,1 0 0 0 0,0 0 0 0 0,-1-1 0 0 0,1 1 0 0 0,-1 0 0 0 0,1 0 1 0 0,-1 0-1 0 0,1-1 0 0 0,-1 1 0 0 0,1 0 0 0 0,-1 0 0 0 0,0-1 0 0 0,0 1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57.640"/>
    </inkml:context>
    <inkml:brush xml:id="br0">
      <inkml:brushProperty name="width" value="0.1" units="cm"/>
      <inkml:brushProperty name="height" value="0.1" units="cm"/>
      <inkml:brushProperty name="color" value="#F4F91B"/>
    </inkml:brush>
  </inkml:definitions>
  <inkml:trace contextRef="#ctx0" brushRef="#br0">976 1757 2759 0 0,'-59'-20'299'0'0,"-6"0"551"0"0,39 13-711 0 0,-13-3 260 0 0,1 1 0 0 0,-1 3 0 0 0,-1 1 0 0 0,1 2 0 0 0,-1 2-1 0 0,0 1 1 0 0,-47 7 0 0 0,-18-4 361 0 0,19-2 332 0 0,67-2-702 0 0,15 1-265 0 0,1-1-1 0 0,-1 1 1 0 0,0 0 0 0 0,1 0-1 0 0,-1 0 1 0 0,0 1-1 0 0,1-1 1 0 0,-1 1-1 0 0,-3 1 1 0 0,6-2-118 0 0,1 1-1 0 0,0-1 1 0 0,0 1-1 0 0,-1-1 1 0 0,1 1 0 0 0,0-1-1 0 0,0 0 1 0 0,-1 1 0 0 0,1-1-1 0 0,0 1 1 0 0,0-1-1 0 0,0 1 1 0 0,0-1 0 0 0,0 1-1 0 0,0-1 1 0 0,0 1-1 0 0,0-1 1 0 0,0 1 0 0 0,0-1-1 0 0,0 1 1 0 0,0-1 0 0 0,0 1-1 0 0,0-1 1 0 0,0 1-1 0 0,1-1 1 0 0,-1 1 0 0 0,0-1-1 0 0,0 1 1 0 0,1-1-1 0 0,-1 0 1 0 0,0 1 0 0 0,0-1-1 0 0,1 1 1 0 0,10 14 219 0 0,-7-11-115 0 0,1-1 0 0 0,-1 1 1 0 0,1-1-1 0 0,0 0 0 0 0,0-1 1 0 0,0 1-1 0 0,10 2 0 0 0,40 9 445 0 0,63 1 280 0 0,-72-11-328 0 0,72 16-1 0 0,-59-6-263 0 0,-1-3 0 0 0,1-2 1 0 0,1-3-1 0 0,87-3 0 0 0,110-17 226 0 0,76-2 34 0 0,7 0-251 0 0,-271 10-175 0 0,-1 2 0 0 0,1 4 0 0 0,88 11 0 0 0,236 21 199 0 0,-264-23-241 0 0,37 0 118 0 0,-77-8-26 0 0,10 0 101 0 0,104-12 0 0 0,-96 1-30 0 0,64-10 53 0 0,89-26 388 0 0,-249 44-620 0 0,0 0 1 0 0,0 0-1 0 0,1-1 1 0 0,-1-1-1 0 0,-1 0 1 0 0,1 0-1 0 0,-1-1 0 0 0,0-1 1 0 0,0 1-1 0 0,0-2 1 0 0,16-12-1 0 0,-15 7 57 0 0,0 1 0 0 0,0-2 0 0 0,-1 1 0 0 0,-1-1 0 0 0,0-1 0 0 0,0 0 0 0 0,-2 0-1 0 0,0 0 1 0 0,7-20 0 0 0,-5 5 88 0 0,0-1 0 0 0,-2 0 0 0 0,5-58 1 0 0,-12 86-165 0 0,13-165 324 0 0,-13 127-169 0 0,-1 0 0 0 0,-7-47 0 0 0,-1 14 14 0 0,4 32-90 0 0,-1 0-1 0 0,-15-52 0 0 0,8 50-28 0 0,4 12-3 0 0,-15-37 0 0 0,5 25-11 0 0,-23-49 43 0 0,37 83-80 0 0,-11-19 0 0 0,-32-44 0 0 0,41 63 0 0 0,0 1 0 0 0,-1 0 0 0 0,0 0 0 0 0,0 1 0 0 0,-1 0 0 0 0,1 0 0 0 0,-2 1 0 0 0,-16-9 0 0 0,-11 0 0 0 0,0 1 0 0 0,0 1 0 0 0,-2 3 0 0 0,-41-7 0 0 0,6 6 0 0 0,-93-1 0 0 0,64 11 0 0 0,-82-5 0 0 0,-274-19 0 0 0,399 25 0 0 0,-96-12 0 0 0,-57-23 0 0 0,-207-20 0 0 0,235 30 0 0 0,48 5 0 0 0,-190-2 0 0 0,-5 5 0 0 0,101 3 0 0 0,176 11 0 0 0,0 3 0 0 0,0 3 0 0 0,0 1 0 0 0,-87 20 0 0 0,-4 25 0 0 0,129-43 0 0 0,12-4 0 0 0,0 0 0 0 0,0 0 0 0 0,0 1 0 0 0,0 0 0 0 0,0-1 0 0 0,1 2 0 0 0,0-1 0 0 0,-1 0 0 0 0,1 1 0 0 0,-4 5 0 0 0,6-6 0 0 0,0 0 0 0 0,0 0 0 0 0,0 0 0 0 0,0 0 0 0 0,1 0 0 0 0,-1 1 0 0 0,1-1 0 0 0,0 1 0 0 0,0-1 0 0 0,1 1 0 0 0,-1-1 0 0 0,0 1 0 0 0,1 0 0 0 0,0-1 0 0 0,0 1 0 0 0,1 4 0 0 0,3 15 0 0 0,1 0 0 0 0,1 0 0 0 0,2 0 0 0 0,15 35 0 0 0,-6-24 0 0 0,21 35 0 0 0,-21-41 0 0 0,-2 0 0 0 0,17 42 0 0 0,-11 1-19 0 0,16 88-1 0 0,4 16-5 0 0,-11-64 2 0 0,23 71-26 0 0,-40-150-624 0 0,26 48 0 0 0,-26-59-450 0 0,-2 1 0 0 0,-1 1 0 0 0,0 0 0 0 0,12 47 0 0 0,-16-40-5516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59.542"/>
    </inkml:context>
    <inkml:brush xml:id="br0">
      <inkml:brushProperty name="width" value="0.1" units="cm"/>
      <inkml:brushProperty name="height" value="0.1" units="cm"/>
      <inkml:brushProperty name="color" value="#F4F91B"/>
    </inkml:brush>
  </inkml:definitions>
  <inkml:trace contextRef="#ctx0" brushRef="#br0">4634 1533 3511 0 0,'-14'0'226'0'0,"12"3"84"0"0,9 2 346 0 0,-1-3-355 0 0,0-1 0 0 0,0 0-1 0 0,1 0 1 0 0,-1 0-1 0 0,0-1 1 0 0,1 0 0 0 0,-1 0-1 0 0,0-1 1 0 0,7-1-1 0 0,6 0 314 0 0,100-10 1654 0 0,5 0-1053 0 0,55-11-34 0 0,-104 11-881 0 0,-47 7-135 0 0,-1-1 0 0 0,1-1 0 0 0,-2-2 0 0 0,1-1 0 0 0,45-23 0 0 0,-60 26-81 0 0,-1-1 0 0 0,-1 0 0 0 0,1-1 0 0 0,-1 0-1 0 0,-1-1 1 0 0,1 0 0 0 0,-2 0 0 0 0,1-1 0 0 0,-2 0 0 0 0,1 0 0 0 0,-2-1 0 0 0,1 0 0 0 0,-2 0 0 0 0,6-15 0 0 0,-2 2 98 0 0,-2-1-1 0 0,-1 0 1 0 0,0-1 0 0 0,-2 0-1 0 0,-1 1 1 0 0,-1-32-1 0 0,-8-99 191 0 0,3-71 200 0 0,6 172-475 0 0,4-119 57 0 0,-8 156-108 0 0,-1 0-1 0 0,0-1 0 0 0,-1 1 0 0 0,-2 0 1 0 0,0 1-1 0 0,-13-34 0 0 0,15 45-8 0 0,0 1 0 0 0,-1 0 0 0 0,0 0-1 0 0,0 0 1 0 0,0 0 0 0 0,0 1 0 0 0,-1-1 0 0 0,0 1-1 0 0,0 0 1 0 0,-1 1 0 0 0,1-1 0 0 0,-1 1 0 0 0,0 0-1 0 0,0 1 1 0 0,0-1 0 0 0,-1 1 0 0 0,1 1 0 0 0,-1-1-1 0 0,-7-1 1 0 0,-19-5 45 0 0,14 5-56 0 0,1-1 0 0 0,-23-1 0 0 0,-11 2-19 0 0,-177-9 58 0 0,57 19-65 0 0,92-2 0 0 0,-46 0 0 0 0,57-3 14 0 0,-26-1 26 0 0,25-4-28 0 0,-74-6-14 0 0,-179-13 134 0 0,200 16-85 0 0,1-5 0 0 0,-130-29-1 0 0,192 31-46 0 0,-90-1 0 0 0,147 11 0 0 0,-323-1 0 0 0,133-4 0 0 0,-43 1 0 0 0,-98 17 0 0 0,194-15 0 0 0,-54 2 0 0 0,-135 15 0 0 0,313-15 0 0 0,0-1 0 0 0,-29-6 0 0 0,33 4 0 0 0,-1 1 0 0 0,0 1 0 0 0,0 0 0 0 0,-25 1 0 0 0,-167 15 0 0 0,-33 28 0 0 0,163-26 0 0 0,-136 12 0 0 0,153-26 0 0 0,0 2 0 0 0,0 2 0 0 0,-68 19 0 0 0,109-22 0 0 0,1-1 0 0 0,-24 1 0 0 0,22-2 0 0 0,1 0 0 0 0,-20 6 0 0 0,26-5 0 0 0,0 0 0 0 0,1 1 0 0 0,-1 0 0 0 0,1 1 0 0 0,-11 7 0 0 0,16-9 0 0 0,2 0 0 0 0,-1 0 0 0 0,0 0 0 0 0,0 0 0 0 0,1 1 0 0 0,0-1 0 0 0,0 1 0 0 0,0 0 0 0 0,0 0 0 0 0,1 0 0 0 0,-1 0 0 0 0,1 1 0 0 0,0-1 0 0 0,-2 8 0 0 0,-7 31-12 0 0,3 0 0 0 0,1 0 0 0 0,2 1 0 0 0,1 52 0 0 0,14 88-1 0 0,-4-125 14 0 0,-2 1-1 0 0,-10 113 0 0 0,0-127 0 0 0,-15 161 0 0 0,20-178 0 0 0,2 0 0 0 0,0 0 0 0 0,2 0 0 0 0,1 0 0 0 0,9 31 0 0 0,-11-52 0 0 0,1 0 0 0 0,0 0 0 0 0,0 0 0 0 0,1 0 0 0 0,0 0 0 0 0,1-1 0 0 0,-1 1 0 0 0,1-1 0 0 0,1 0 0 0 0,-1-1 0 0 0,1 1 0 0 0,9 6 0 0 0,-6-6 0 0 0,1-1 0 0 0,0 0 0 0 0,0 0 0 0 0,0-1 0 0 0,1 0 0 0 0,0 0 0 0 0,0-2 0 0 0,18 5 0 0 0,33 5-9 0 0,46 14 30 0 0,-92-22-49 0 0,0 1 0 0 0,0 1 0 0 0,-1 0 0 0 0,26 17 0 0 0,-25-12-288 0 0,0 0-1 0 0,-1 1 1 0 0,0 1-1 0 0,17 21 1 0 0,11 22-654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35.410"/>
    </inkml:context>
    <inkml:brush xml:id="br0">
      <inkml:brushProperty name="width" value="0.1" units="cm"/>
      <inkml:brushProperty name="height" value="0.1" units="cm"/>
      <inkml:brushProperty name="color" value="#F4F91B"/>
    </inkml:brush>
  </inkml:definitions>
  <inkml:trace contextRef="#ctx0" brushRef="#br0">1805 85 919 0 0,'-3'-13'571'0'0,"2"10"125"0"0,0 0 0 0 0,0 0 0 0 0,0 0 0 0 0,0 0 0 0 0,0 0 0 0 0,-1 0 0 0 0,1 1 0 0 0,-3-4 0 0 0,-8-4-1487 0 0,-2-1 1066 0 0,13 9-196 0 0,-1 0 0 0 0,0 1-1 0 0,0-1 1 0 0,-1 0 0 0 0,1 1 0 0 0,0 0 0 0 0,0 0 0 0 0,-1 0 0 0 0,1 0 0 0 0,-1 0 0 0 0,-3-1 0 0 0,-20-1 499 0 0,-1 2 0 0 0,1 0 0 0 0,0 2 1 0 0,-47 7-1 0 0,-22 1-83 0 0,-87-6 778 0 0,-142 9 570 0 0,61 5-648 0 0,178-16-624 0 0,-91-11 1 0 0,26 0-258 0 0,122 10-295 0 0,0 1 0 0 0,-1 1-1 0 0,-33 9 1 0 0,45-7-335 0 0,0 1 0 0 0,1 1 1 0 0,-1 1-1 0 0,-15 9 0 0 0,-1 2-5376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36.830"/>
    </inkml:context>
    <inkml:brush xml:id="br0">
      <inkml:brushProperty name="width" value="0.1" units="cm"/>
      <inkml:brushProperty name="height" value="0.1" units="cm"/>
      <inkml:brushProperty name="color" value="#F4F91B"/>
    </inkml:brush>
  </inkml:definitions>
  <inkml:trace contextRef="#ctx0" brushRef="#br0">3933 67 2303 0 0,'17'-30'967'0'0,"-17"28"-911"0"0,1 1 0 0 0,-1 0-1 0 0,1 0 1 0 0,-1 0 0 0 0,1-1 0 0 0,-1 1-1 0 0,0 0 1 0 0,1 0 0 0 0,-1-1 0 0 0,0 1 0 0 0,0 0-1 0 0,0-1 1 0 0,0 1 0 0 0,0 0 0 0 0,0-1 0 0 0,-1 1-1 0 0,1 0 1 0 0,0-1 0 0 0,-1 1 0 0 0,1 0-1 0 0,0 0 1 0 0,-1 0 0 0 0,0-2 0 0 0,0 2 46 0 0,0 1 1 0 0,1 0 0 0 0,-1-1-1 0 0,0 1 1 0 0,1-1 0 0 0,-1 1 0 0 0,0 0-1 0 0,0 0 1 0 0,1-1 0 0 0,-1 1-1 0 0,0 0 1 0 0,0 0 0 0 0,1 0-1 0 0,-1 0 1 0 0,0 0 0 0 0,0 0-1 0 0,1 0 1 0 0,-1 0 0 0 0,0 0-1 0 0,0 0 1 0 0,1 1 0 0 0,-1-1-1 0 0,0 0 1 0 0,0 0 0 0 0,1 1-1 0 0,-1-1 1 0 0,0 1 0 0 0,1-1-1 0 0,-2 1 1 0 0,-22 19 361 0 0,13-11-184 0 0,-7 4-73 0 0,0-2 0 0 0,0 0 0 0 0,-1-1 1 0 0,-1-1-1 0 0,1 0 0 0 0,-2-2 0 0 0,1 0 0 0 0,-1-2 1 0 0,0 0-1 0 0,0-1 0 0 0,-29 1 0 0 0,5-3 161 0 0,0-1 0 0 0,0-3 0 0 0,-72-12 0 0 0,30-1 145 0 0,0 4 0 0 0,-121 0 0 0 0,-61-2-200 0 0,161 5 117 0 0,-189 9 0 0 0,206 9-265 0 0,29-3-57 0 0,-1-2-1 0 0,-65-4 1 0 0,-161-10 259 0 0,14 0-158 0 0,42-16-155 0 0,-77-3 28 0 0,8 35-32 0 0,160-1-49 0 0,60 0-426 0 0,2 3 0 0 0,-99 24 0 0 0,98-16-767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39.809"/>
    </inkml:context>
    <inkml:brush xml:id="br0">
      <inkml:brushProperty name="width" value="0.1" units="cm"/>
      <inkml:brushProperty name="height" value="0.1" units="cm"/>
      <inkml:brushProperty name="color" value="#F4F91B"/>
    </inkml:brush>
  </inkml:definitions>
  <inkml:trace contextRef="#ctx0" brushRef="#br0">1974 13 2759 0 0,'0'0'126'0'0,"0"-1"0"0"0,0 1 0 0 0,0 0 0 0 0,0-1-1 0 0,0 1 1 0 0,-1-1 0 0 0,1 1 0 0 0,0-1-1 0 0,0 1 1 0 0,0-1 0 0 0,0 1 0 0 0,-1-1 0 0 0,1 1-1 0 0,0 0 1 0 0,0-1 0 0 0,-1 1 0 0 0,1 0-1 0 0,0-1 1 0 0,-1 1 0 0 0,1 0 0 0 0,-1-1 0 0 0,1 1-1 0 0,0 0 1 0 0,-1 0 0 0 0,1-1 0 0 0,-1 1-1 0 0,-16-3 1348 0 0,-25 9-973 0 0,33-4-189 0 0,-451 66 3247 0 0,340-64-2962 0 0,9 0 66 0 0,-279 40 946 0 0,323-40-1349 0 0,-90-5 0 0 0,96-1-145 0 0,-123 11 1 0 0,136-1-252 0 0,0 2-1 0 0,1 3 1 0 0,0 1 0 0 0,-65 30-1 0 0,65-22-266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40.963"/>
    </inkml:context>
    <inkml:brush xml:id="br0">
      <inkml:brushProperty name="width" value="0.1" units="cm"/>
      <inkml:brushProperty name="height" value="0.1" units="cm"/>
      <inkml:brushProperty name="color" value="#F4F91B"/>
    </inkml:brush>
  </inkml:definitions>
  <inkml:trace contextRef="#ctx0" brushRef="#br0">3496 34 3679 0 0,'0'-1'144'0'0,"0"-1"-1"0"0,0 1 0 0 0,0 0 0 0 0,-1 0 0 0 0,1-1 0 0 0,-1 1 0 0 0,1 0 0 0 0,-1 0 1 0 0,1 0-1 0 0,-1 0 0 0 0,1 0 0 0 0,-1 0 0 0 0,0 0 0 0 0,0 0 0 0 0,0 0 1 0 0,0 0-1 0 0,0 0 0 0 0,1 0 0 0 0,-1 0 0 0 0,-1 1 0 0 0,1-1 0 0 0,0 0 0 0 0,0 1 1 0 0,0-1-1 0 0,0 1 0 0 0,0-1 0 0 0,-2 1 0 0 0,-1-2-71 0 0,1 1 0 0 0,-1 0 0 0 0,0 1 0 0 0,0-1 0 0 0,0 1 0 0 0,0-1 0 0 0,-6 2 0 0 0,-30 3 98 0 0,21-1-3 0 0,-26 0-1 0 0,-98-9 1017 0 0,1-1-165 0 0,14 13-300 0 0,-148 26 0 0 0,59-5-452 0 0,-219 41 272 0 0,372-57-435 0 0,-172 17 232 0 0,-5-19-8 0 0,139-6-210 0 0,-394-5 345 0 0,166 10-281 0 0,1 22-452 0 0,230-19-75 0 0,5 1-26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42.857"/>
    </inkml:context>
    <inkml:brush xml:id="br0">
      <inkml:brushProperty name="width" value="0.1" units="cm"/>
      <inkml:brushProperty name="height" value="0.1" units="cm"/>
      <inkml:brushProperty name="color" value="#F4F91B"/>
    </inkml:brush>
  </inkml:definitions>
  <inkml:trace contextRef="#ctx0" brushRef="#br0">1828 33 455 0 0,'0'0'-6'0'0,"1"0"0"0"0,-1 0 0 0 0,1 0-1 0 0,-1 0 1 0 0,1 0 0 0 0,-1 0 0 0 0,1-1-1 0 0,-1 1 1 0 0,1 0 0 0 0,-1 0 0 0 0,1-1-1 0 0,-1 1 1 0 0,0 0 0 0 0,1-1-1 0 0,-1 1 1 0 0,1 0 0 0 0,-1-1 0 0 0,0 1-1 0 0,1 0 1 0 0,-1-1 0 0 0,0 1 0 0 0,1-2-1 0 0,-1 2 88 0 0,0 0-1 0 0,1-1 1 0 0,-1 1-1 0 0,0 0 0 0 0,0-1 1 0 0,1 1-1 0 0,-1-1 1 0 0,0 1-1 0 0,0 0 1 0 0,1 0-1 0 0,-1-1 1 0 0,0 1-1 0 0,1 0 1 0 0,-1 0-1 0 0,1-1 0 0 0,-1 1 1 0 0,0 0-1 0 0,1 0 1 0 0,-1 0-1 0 0,1 0 1 0 0,-1-1-1 0 0,0 1 1 0 0,1 0-1 0 0,-1 0 0 0 0,1 0 1 0 0,-1 0-1 0 0,1 0 1 0 0,-1 0-1 0 0,0 0 1 0 0,1 0-1 0 0,-1 0 1 0 0,1 1-1 0 0,-1-1 1 0 0,1 0-1 0 0,-1 0 0 0 0,0 0 1 0 0,1 0-1 0 0,-1 1 1 0 0,1-1-1 0 0,-1 0 1 0 0,1 1-1 0 0,7 4 194 0 0,-14-5-149 0 0,-15-6 129 0 0,7 1 173 0 0,1 1 0 0 0,-1 1 0 0 0,-1 0 0 0 0,1 0 0 0 0,0 1 0 0 0,-22 1 0 0 0,-88 9 1049 0 0,9 0-1149 0 0,-37-12 46 0 0,-60 0 302 0 0,163 6-523 0 0,-364-4 1144 0 0,358-2-1210 0 0,0 2 0 0 0,0 2-1 0 0,0 3 1 0 0,0 2 0 0 0,1 3 0 0 0,-96 26-1 0 0,34 4-3489 0 0,62-21-400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5:44.292"/>
    </inkml:context>
    <inkml:brush xml:id="br0">
      <inkml:brushProperty name="width" value="0.1" units="cm"/>
      <inkml:brushProperty name="height" value="0.1" units="cm"/>
      <inkml:brushProperty name="color" value="#F4F91B"/>
    </inkml:brush>
  </inkml:definitions>
  <inkml:trace contextRef="#ctx0" brushRef="#br0">4320 11 2615 0 0,'-19'-1'272'0'0,"-23"-4"641"0"0,32 3-540 0 0,-1 1-1 0 0,-18 0 1 0 0,-1 4 193 0 0,1 2 0 0 0,0 1 0 0 0,0 1 0 0 0,-51 21 0 0 0,-2 0-43 0 0,63-23-372 0 0,-1-1-1 0 0,0 0 1 0 0,-1-2-1 0 0,-32 0 0 0 0,-85-10 654 0 0,37 1-158 0 0,-2 4-183 0 0,-118 12 0 0 0,-38 1-236 0 0,152-9-144 0 0,-118 22-16 0 0,62-4 20 0 0,-152-3 417 0 0,-16 11 45 0 0,209-13-356 0 0,-157-2 1 0 0,-183-11 221 0 0,98 1-158 0 0,-104 25-794 0 0,399-20-2715 0 0,-1-1-1127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8:46.963"/>
    </inkml:context>
    <inkml:brush xml:id="br0">
      <inkml:brushProperty name="width" value="0.1" units="cm"/>
      <inkml:brushProperty name="height" value="0.1" units="cm"/>
      <inkml:brushProperty name="color" value="#F4F91B"/>
    </inkml:brush>
  </inkml:definitions>
  <inkml:trace contextRef="#ctx0" brushRef="#br0">6336 1571 3167 0 0,'-9'-4'397'0'0,"-1"0"0"0"0,2-1 0 0 0,-1 0 0 0 0,0 0 0 0 0,-11-11 0 0 0,9 8 216 0 0,1 0 0 0 0,-23-11-1 0 0,17 13-379 0 0,-1 1-1 0 0,1 0 1 0 0,-1 1-1 0 0,0 1 0 0 0,0 1 1 0 0,-26-1-1 0 0,3 0 149 0 0,-306-17 2807 0 0,333 20-3109 0 0,-208 8 1101 0 0,3 0-24 0 0,161-11-759 0 0,-59-10-1 0 0,89 9-170 0 0,0 1 0 0 0,-48 3 0 0 0,-55 12 18 0 0,77-6-163 0 0,-89-1 0 0 0,16-15 189 0 0,-50-1 176 0 0,-110 27-88 0 0,-42 0-188 0 0,242-18 65 0 0,-1 5 0 0 0,-161 25-1 0 0,188-19-129 0 0,0-2 0 0 0,-1-3 0 0 0,-108-7 0 0 0,138 1 10 0 0,1 2 0 0 0,0 1 0 0 0,-31 4 0 0 0,-122 31 69 0 0,-18 2-120 0 0,56-27 62 0 0,43-5-52 0 0,-131 5 54 0 0,198-9-73 0 0,-1 1 0 0 0,-36 9 0 0 0,-27 3 56 0 0,51-10-74 0 0,23-1 17 0 0,0-2 1 0 0,-34-1-1 0 0,-138-4 126 0 0,66 8-44 0 0,61 0-125 0 0,-11-1 45 0 0,-47 2 5 0 0,95-4-14 0 0,-41 7 1 0 0,-16 1-15 0 0,57-8-36 0 0,4 0 25 0 0,0-1 1 0 0,-55-6-1 0 0,11-10 130 0 0,32 8 35 0 0,31 6-164 0 0,0-1-1 0 0,0 0 1 0 0,-12-4 0 0 0,14 2 10 0 0,1 1 0 0 0,0-1 0 0 0,0 0 0 0 0,0-1 1 0 0,1 0-1 0 0,-1 0 0 0 0,1 0 0 0 0,0-1 0 0 0,1 1 1 0 0,-1-2-1 0 0,-8-11 0 0 0,-138-182 635 0 0,144 188-653 0 0,1-1 0 0 0,0 1 0 0 0,1-1 0 0 0,0 0 0 0 0,1-1 0 0 0,-5-17 0 0 0,-3-10 8 0 0,10 31-23 0 0,1 0 0 0 0,1 0 0 0 0,0 0 0 0 0,0-1 0 0 0,1 1 0 0 0,1-15 0 0 0,0-2 0 0 0,-1 13 0 0 0,2 0 0 0 0,-1 1 0 0 0,2-1 0 0 0,0 0 0 0 0,0 1 0 0 0,1-1 0 0 0,11-22 0 0 0,16-47 0 0 0,7-17 0 0 0,-37 96 2 0 0,1 0-1 0 0,-1 0 1 0 0,0-1-1 0 0,0 1 1 0 0,0 0-1 0 0,-1-1 1 0 0,1 1-1 0 0,-1 0 1 0 0,-1-8-1 0 0,-8-39 28 0 0,6 40-24 0 0,1 0 0 0 0,0-1 0 0 0,0-13 0 0 0,1 15-5 0 0,-1-1 0 0 0,0 1 0 0 0,0-1 0 0 0,-1 1 0 0 0,0 0 0 0 0,-1 0 0 0 0,0 0 0 0 0,0 0 0 0 0,-11-15 0 0 0,7 10 0 0 0,0 0 0 0 0,-9-27 0 0 0,-9-64 0 0 0,23 90 0 0 0,-1 1 0 0 0,-10-25 0 0 0,9 28 0 0 0,0-1 0 0 0,1 0 0 0 0,1 0 0 0 0,-3-21 0 0 0,5 30 0 0 0,1 0 0 0 0,0-1 0 0 0,0 1 0 0 0,0 0 0 0 0,0-1 0 0 0,2-5 0 0 0,-2 9 0 0 0,1 0 0 0 0,-1-1 0 0 0,1 1 0 0 0,0 0 0 0 0,-1 0 0 0 0,1 0 0 0 0,0 0 0 0 0,-1 0 0 0 0,1 0 0 0 0,0 0 0 0 0,0 0 0 0 0,0 0 0 0 0,0 0 0 0 0,0 0 0 0 0,0 1 0 0 0,0-1 0 0 0,0 0 0 0 0,0 1 0 0 0,1-1 0 0 0,-1 1 0 0 0,0-1 0 0 0,0 1 0 0 0,1-1 0 0 0,-1 1 0 0 0,0 0 0 0 0,2 0 0 0 0,15-4 0 0 0,-1-1 0 0 0,32-12 0 0 0,-12 4 0 0 0,-8 3 0 0 0,-8 2 0 0 0,0 1 0 0 0,43-7 0 0 0,232-5 0 0 0,-120 12 0 0 0,58-20 0 0 0,-33 2 0 0 0,-146 24 0 0 0,93 8 0 0 0,-7 0 0 0 0,14-10 0 0 0,64 1 0 0 0,90 33 0 0 0,-125-9 0 0 0,-11-16 0 0 0,-61 6 0 0 0,114 26 0 0 0,-145-23 0 0 0,1-4 0 0 0,1-3 0 0 0,148-5 0 0 0,100-5 0 0 0,-209-1 0 0 0,161-23 0 0 0,-201 16 0 0 0,101 2 0 0 0,-62 5 0 0 0,-34-6 0 0 0,93-22 0 0 0,6-1 0 0 0,-43 19 0 0 0,8 9 0 0 0,-22 2 0 0 0,106-8 0 0 0,-207 11 0 0 0,-1 1 0 0 0,1 1 0 0 0,-1 2 0 0 0,0 0 0 0 0,0 2 0 0 0,39 16 0 0 0,-34-10 0 0 0,0 2 0 0 0,-1 2 0 0 0,-1 1 0 0 0,47 36 0 0 0,-52-32 0 0 0,-1 1 0 0 0,24 31 0 0 0,-21-23 0 0 0,2 1-11 0 0,-2 1 1 0 0,32 51-1 0 0,-51-72 8 0 0,-1 1 0 0 0,-1 1 0 0 0,0-1 1 0 0,0 1-1 0 0,-2 0 0 0 0,1 1 0 0 0,-2-1 0 0 0,0 1 0 0 0,-1 0 0 0 0,1 21 0 0 0,-15 143-138 0 0,2-57 2 0 0,6 53-1749 0 0,6-110 80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8:49.833"/>
    </inkml:context>
    <inkml:brush xml:id="br0">
      <inkml:brushProperty name="width" value="0.1" units="cm"/>
      <inkml:brushProperty name="height" value="0.1" units="cm"/>
      <inkml:brushProperty name="color" value="#F4F91B"/>
    </inkml:brush>
  </inkml:definitions>
  <inkml:trace contextRef="#ctx0" brushRef="#br0">4513 455 1375 0 0,'-5'0'57'0'0,"1"1"-1"0"0,0 0 0 0 0,-1 0 0 0 0,1 0 0 0 0,0 1 0 0 0,0-1 0 0 0,0 1 0 0 0,0 0 0 0 0,-6 4 0 0 0,4-3 183 0 0,0 0 0 0 0,1 0 0 0 0,-1-1 0 0 0,-10 3 0 0 0,11-4-101 0 0,-1 0-1 0 0,1-1 0 0 0,-1 1 0 0 0,1-1 0 0 0,-1-1 0 0 0,1 1 0 0 0,-1-1 0 0 0,1 0 0 0 0,0 0 0 0 0,-1-1 0 0 0,1 1 0 0 0,0-1 0 0 0,0 0 0 0 0,0-1 0 0 0,0 1 0 0 0,0-1 0 0 0,0 0 0 0 0,-5-5 0 0 0,-7-6 977 0 0,0-2 0 0 0,1 0-1 0 0,-17-22 1 0 0,13 14-417 0 0,11 14-541 0 0,0 1 1 0 0,0 1-1 0 0,-1-1 0 0 0,0 1 0 0 0,-1 1 0 0 0,1 0 0 0 0,-1 0 0 0 0,-1 1 0 0 0,1 1 0 0 0,-1 0 0 0 0,0 1 1 0 0,-22-6-1 0 0,-246-53 1206 0 0,177 46-979 0 0,24 3 184 0 0,-117-6-1 0 0,-465-43 958 0 0,428 43-1172 0 0,46 6-173 0 0,170 12-165 0 0,-150-16 167 0 0,-178 2 0 0 0,36 8 89 0 0,254 6-211 0 0,-49 1 45 0 0,-114 15 0 0 0,-92 1 95 0 0,232-20-88 0 0,-42 0-108 0 0,98 5 14 0 0,0 2 0 0 0,0 0 0 0 0,-31 7-1 0 0,-196 60 102 0 0,243-68-85 0 0,1 0 1 0 0,-1 1 0 0 0,0 0 0 0 0,1 0-1 0 0,-1 0 1 0 0,1 1 0 0 0,0 0 0 0 0,0 0 0 0 0,0 0-1 0 0,0 1 1 0 0,1 0 0 0 0,-1-1 0 0 0,1 2-1 0 0,0-1 1 0 0,0 0 0 0 0,0 1 0 0 0,-5 8 0 0 0,-1 7 16 0 0,1 1 0 0 0,1-1 0 0 0,0 1 0 0 0,-7 37 1 0 0,-8 92 397 0 0,15-85-315 0 0,-16 53 131 0 0,15-84-208 0 0,2 0 1 0 0,1-1-1 0 0,2 2 1 0 0,0 41-1 0 0,8-35 54 0 0,1 0-1 0 0,2-1 0 0 0,18 61 1 0 0,-7-33 35 0 0,-10-34-85 0 0,1-2 1 0 0,1 1-1 0 0,2-1 0 0 0,18 34 0 0 0,10 17 69 0 0,-29-56-92 0 0,2-2 0 0 0,29 46 0 0 0,-38-65-14 0 0,1 0 0 0 0,1 0 1 0 0,-1-1-1 0 0,1 0 0 0 0,0 0 0 0 0,0 0 0 0 0,0-1 0 0 0,1 0 0 0 0,-1 0 1 0 0,9 3-1 0 0,0-1 41 0 0,0-1 1 0 0,0-1-1 0 0,0 0 1 0 0,16 1-1 0 0,258 28 456 0 0,-100-36-445 0 0,-91-1-4 0 0,-19 1-14 0 0,27 1-59 0 0,50 0 57 0 0,367 8 78 0 0,-441-7-127 0 0,248 24-6 0 0,-184-9 0 0 0,-113-13 23 0 0,48-4 0 0 0,-20 0-5 0 0,-30 3-18 0 0,82-4 0 0 0,161 17 0 0 0,-86-5 62 0 0,-168-8-60 0 0,139-8-2 0 0,1 1 0 0 0,-139 8 0 0 0,0 1 0 0 0,29 7 0 0 0,-29-5 0 0 0,0 0 0 0 0,30 0 0 0 0,332 22 0 0 0,-319-20 11 0 0,0-3-1 0 0,103-7 1 0 0,127-32 21 0 0,-277 34-25 0 0,0-1-1 0 0,-1-1 0 0 0,1 0 1 0 0,-1-1-1 0 0,0-1 1 0 0,0-1-1 0 0,0 0 0 0 0,-1-1 1 0 0,23-16-1 0 0,37-35 15 0 0,-65 49 4 0 0,0 0-1 0 0,-1-1 1 0 0,-1 0-1 0 0,15-23 1 0 0,-8 4 5 0 0,-1-1 1 0 0,-2-1-1 0 0,-1 0 0 0 0,-2 0 0 0 0,8-48 0 0 0,-11 38-17 0 0,-2 0-1 0 0,-2-1 1 0 0,-2 0-1 0 0,-2 1 1 0 0,-6-43-1 0 0,-23-212 52 0 0,29 248-64 0 0,1 28 0 0 0,-4-33 0 0 0,2 38 0 0 0,-1-1 0 0 0,0 1 0 0 0,-2 1 0 0 0,0-1 0 0 0,0 1 0 0 0,-2 0 0 0 0,1 0 0 0 0,-2 1 0 0 0,0 0 0 0 0,-11-12 0 0 0,7 11 0 0 0,-1 1 0 0 0,0 1 0 0 0,-1 0 0 0 0,0 1 0 0 0,-1 1 0 0 0,0 0 0 0 0,-1 1 0 0 0,-22-10 0 0 0,-6 2 0 0 0,-1 2 0 0 0,-58-12 0 0 0,-22-7 0 0 0,9 1 10 0 0,0 5-1 0 0,-2 5 1 0 0,-1 6 0 0 0,-193-6-1 0 0,270 24-102 0 0,0 1 0 0 0,0 3 0 0 0,-68 14 0 0 0,54-4-753 0 0,1 2 0 0 0,-62 28 0 0 0,34-8-468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03.560"/>
    </inkml:context>
    <inkml:brush xml:id="br0">
      <inkml:brushProperty name="width" value="0.1" units="cm"/>
      <inkml:brushProperty name="height" value="0.1" units="cm"/>
      <inkml:brushProperty name="color" value="#E71224"/>
    </inkml:brush>
  </inkml:definitions>
  <inkml:trace contextRef="#ctx0" brushRef="#br0">1976 67 3223 0 0,'0'-1'70'0'0,"-1"-1"0"0"0,1 1 0 0 0,0 0 0 0 0,-1 0 0 0 0,1 0 0 0 0,0 0 0 0 0,-1 0 0 0 0,1 0 0 0 0,-1 0 0 0 0,0 0 0 0 0,1 0 0 0 0,-1 0 0 0 0,0 0 0 0 0,1 0 0 0 0,-1 0 0 0 0,0 1 0 0 0,0-1 0 0 0,0 0 0 0 0,0 1 0 0 0,0-1 0 0 0,0 0 0 0 0,0 1 0 0 0,0-1 0 0 0,0 1 0 0 0,0 0 0 0 0,0-1 0 0 0,0 1 0 0 0,0 0 0 0 0,0-1 0 0 0,-1 1 0 0 0,1 0 0 0 0,0 0 0 0 0,-2 0 0 0 0,-2 0 76 0 0,-1 0 0 0 0,0 0 0 0 0,1 0 0 0 0,-1 0 0 0 0,-8 3 0 0 0,-10 3 146 0 0,0-1 0 0 0,0-1-1 0 0,0-2 1 0 0,-1 0-1 0 0,0-1 1 0 0,-31-4 0 0 0,-96-1 1251 0 0,11 2-712 0 0,-13-8-311 0 0,63 7-259 0 0,26 2-10 0 0,-84-6 274 0 0,-262-20 345 0 0,359 22-869 0 0,0 2 1 0 0,0 3-1 0 0,0 1 0 0 0,0 3 1 0 0,-97 20-1 0 0,84-8-577 0 0,-1-3-227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0:02.853"/>
    </inkml:context>
    <inkml:brush xml:id="br0">
      <inkml:brushProperty name="width" value="0.1" units="cm"/>
      <inkml:brushProperty name="height" value="0.1" units="cm"/>
      <inkml:brushProperty name="color" value="#F4F91B"/>
    </inkml:brush>
  </inkml:definitions>
  <inkml:trace contextRef="#ctx0" brushRef="#br0">0 12 919 0 0,'2'-2'80'0'0,"0"-2"-80"0"0,2 0 0 0 0,-1 2 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0:05.437"/>
    </inkml:context>
    <inkml:brush xml:id="br0">
      <inkml:brushProperty name="width" value="0.1" units="cm"/>
      <inkml:brushProperty name="height" value="0.1" units="cm"/>
      <inkml:brushProperty name="color" value="#F4F91B"/>
    </inkml:brush>
  </inkml:definitions>
  <inkml:trace contextRef="#ctx0" brushRef="#br0">2446 1378 3279 0 0,'0'-1'111'0'0,"0"-1"-1"0"0,0 1 0 0 0,0-1 0 0 0,0 1 0 0 0,0-1 0 0 0,-1 1 0 0 0,1-1 0 0 0,0 1 0 0 0,-1 0 0 0 0,1-1 1 0 0,-1 1-1 0 0,0 0 0 0 0,1-1 0 0 0,-1 1 0 0 0,0 0 0 0 0,0 0 0 0 0,-1-2 0 0 0,1 2-33 0 0,0 1-1 0 0,0-1 1 0 0,0 1 0 0 0,0-1-1 0 0,0 1 1 0 0,0-1 0 0 0,0 1-1 0 0,0 0 1 0 0,0-1-1 0 0,0 1 1 0 0,-1 0 0 0 0,1 0-1 0 0,0 0 1 0 0,0 0-1 0 0,0 0 1 0 0,0 0 0 0 0,0 0-1 0 0,-1 0 1 0 0,1 0 0 0 0,0 1-1 0 0,0-1 1 0 0,-1 1-1 0 0,-11 4 136 0 0,1 1-1 0 0,0 0 0 0 0,1 1 0 0 0,-1 0 0 0 0,1 1 0 0 0,-16 15 1 0 0,-7 4 277 0 0,5-3 52 0 0,20-16-416 0 0,1-1-1 0 0,-1 0 1 0 0,-1 0 0 0 0,-11 6-1 0 0,18-12-56 0 0,1 0 0 0 0,-1 1 0 0 0,0-1-1 0 0,0 0 1 0 0,0-1 0 0 0,0 1 0 0 0,0-1 0 0 0,0 1-1 0 0,-1-1 1 0 0,1 0 0 0 0,0 0 0 0 0,0 0 0 0 0,0 0 0 0 0,0-1-1 0 0,0 1 1 0 0,0-1 0 0 0,0 0 0 0 0,0 0 0 0 0,0 0-1 0 0,-3-2 1 0 0,-6-2 387 0 0,0 1 0 0 0,-1-1 0 0 0,0 2 0 0 0,1 0 1 0 0,-1 1-1 0 0,-21-2 0 0 0,-20-3 3 0 0,-22-10 633 0 0,51 15-719 0 0,15 2-222 0 0,0 0 0 0 0,0-1 0 0 0,0-1-1 0 0,0 0 1 0 0,-12-4 0 0 0,7 0 43 0 0,-1 1 0 0 0,1 1 1 0 0,-1 0-1 0 0,0 1 1 0 0,0 0-1 0 0,-1 2 1 0 0,1-1-1 0 0,0 2 1 0 0,-23 2-1 0 0,-150 24 491 0 0,152-23-411 0 0,-18 3 106 0 0,23-1-195 0 0,-42 2 0 0 0,-13 2 126 0 0,54-5-250 0 0,18-2-7 0 0,0 1-1 0 0,-24 6 1 0 0,28-7-21 0 0,0 0 0 0 0,0 0 0 0 0,0-1 0 0 0,-1-1 0 0 0,-15-1 0 0 0,6 1 3 0 0,-3 0 30 0 0,12-1 11 0 0,-1 1-1 0 0,1 0 0 0 0,-1 1 1 0 0,1 0-1 0 0,-19 5 0 0 0,19-2-50 0 0,0-2 0 0 0,-1 0 0 0 0,-21 1 0 0 0,3-1 3 0 0,17-1 43 0 0,-1-1 0 0 0,-23-3 0 0 0,27 2-30 0 0,-1 0-1 0 0,0 0 1 0 0,0 1 0 0 0,-21 3-1 0 0,23-1-36 0 0,-4 1 30 0 0,0 0 1 0 0,-18 0 0 0 0,27-3-28 0 0,0 0 0 0 0,1 0 0 0 0,-1-1 0 0 0,0 0 0 0 0,1 1 0 0 0,-1-2 0 0 0,1 1 0 0 0,-1 0 0 0 0,1-1 0 0 0,0 0 0 0 0,-5-2 0 0 0,5 2 2 0 0,0 0 0 0 0,-1 1 1 0 0,1-1-1 0 0,0 1 0 0 0,-1 0 0 0 0,1 1 0 0 0,-1-1 0 0 0,0 1 1 0 0,-6 0-1 0 0,-43 4 91 0 0,51-4-100 0 0,-67 6 0 0 0,40-4 4 0 0,25-2 5 0 0,0 1-1 0 0,0-1 1 0 0,1 1-1 0 0,-1-1 1 0 0,0 1 0 0 0,-7 3-1 0 0,7-2 9 0 0,-1 0 0 0 0,1 0-1 0 0,-1 0 1 0 0,1-1 0 0 0,-1 0 0 0 0,-9 0-1 0 0,14 0-5 0 0,-1-1 0 0 0,1 0 0 0 0,-1 1 0 0 0,1-1 0 0 0,0 1 0 0 0,-1-1 0 0 0,1 1 0 0 0,0 0 0 0 0,-3 1 0 0 0,3-1-8 0 0,0 0 1 0 0,0-1-1 0 0,0 1 0 0 0,0 0 1 0 0,0 0-1 0 0,0-1 1 0 0,-1 1-1 0 0,1-1 1 0 0,0 0-1 0 0,0 1 1 0 0,-1-1-1 0 0,1 0 1 0 0,0 1-1 0 0,0-1 0 0 0,-1 0 1 0 0,1 0-1 0 0,0 0 1 0 0,-1 0-1 0 0,1 0 1 0 0,0-1-1 0 0,0 1 1 0 0,-1 0-1 0 0,0-1 0 0 0,0-1 53 0 0,0 0-1 0 0,0 0 0 0 0,1 0 0 0 0,-1-1 0 0 0,1 1 0 0 0,-1 0 0 0 0,1-1 0 0 0,-2-4 0 0 0,-4-9 244 0 0,4 12-253 0 0,0 1-18 0 0,0-1 1 0 0,1 1-1 0 0,-1-1 0 0 0,1 0 0 0 0,0 1 1 0 0,0-1-1 0 0,1 0 0 0 0,-1 0 1 0 0,1 0-1 0 0,0-1 0 0 0,0 1 1 0 0,0 0-1 0 0,1 0 0 0 0,-1-1 1 0 0,1-5-1 0 0,0-2 42 0 0,0 1 1 0 0,-1-1-1 0 0,0 1 1 0 0,-1 0-1 0 0,-3-13 1 0 0,-4-27 108 0 0,7 35-136 0 0,2-1 0 0 0,0 1 0 0 0,0-1 0 0 0,2 1 0 0 0,0 0 0 0 0,1-1 0 0 0,5-15 0 0 0,-5 17-31 0 0,-1 0 0 0 0,0 1 0 0 0,-1-1 0 0 0,-1-19 0 0 0,1-13 3 0 0,-1 27 35 0 0,-1 0-1 0 0,-1 0 1 0 0,-7-36-1 0 0,-1-4 25 0 0,1-4-55 0 0,3 29 9 0 0,2-1-1 0 0,2 1 0 0 0,2-60 0 0 0,34-133 37 0 0,-29 200-64 0 0,-1 7 0 0 0,0 1 0 0 0,1 0 0 0 0,9-20 0 0 0,-10 30 0 0 0,2-6 0 0 0,16-28 0 0 0,-19 40 0 0 0,1-1 0 0 0,-1 0 0 0 0,1 1 0 0 0,0 0 0 0 0,0 0 0 0 0,0 0 0 0 0,0 0 0 0 0,1 0 0 0 0,7-3 0 0 0,-6 4-5 0 0,0 0-1 0 0,0 1 1 0 0,0-1 0 0 0,0 1-1 0 0,1 1 1 0 0,-1 0 0 0 0,1 0-1 0 0,-1 0 1 0 0,1 0 0 0 0,0 1-1 0 0,7 1 1 0 0,13-3 5 0 0,43-7 0 0 0,3 0 0 0 0,40 2 0 0 0,176-20 0 0 0,-133 5 0 0 0,-122 20 0 0 0,-1 1 0 0 0,56 5 0 0 0,68 8 0 0 0,-125-10 0 0 0,78 9 0 0 0,40 2 0 0 0,-128-12 0 0 0,0 0 0 0 0,0 2 0 0 0,28 7 0 0 0,63 23 0 0 0,-82-24 0 0 0,-18-4 0 0 0,1 1 0 0 0,22 12 0 0 0,-27-12 0 0 0,1-1 0 0 0,0 0 0 0 0,0 0 0 0 0,0-1 0 0 0,0-1 0 0 0,15 3 0 0 0,2-1 0 0 0,0 0 0 0 0,32 11 0 0 0,-49-12 0 0 0,-1-1 0 0 0,1 2 0 0 0,-1-1 0 0 0,0 1 0 0 0,0 1 0 0 0,-1-1 0 0 0,0 1 0 0 0,0 1 0 0 0,10 9 0 0 0,91 96 0 0 0,-106-109 0 0 0,-1 0 0 0 0,1 0 0 0 0,-1 0 0 0 0,1 0 0 0 0,-1 1 0 0 0,0-1 0 0 0,0 1 0 0 0,-1-1 0 0 0,2 5 0 0 0,10 38 0 0 0,-5-13 0 0 0,-3-19 0 0 0,1 0 0 0 0,0-1 0 0 0,1 0 0 0 0,0 0 0 0 0,11 13 0 0 0,-11-14 0 0 0,0 0 0 0 0,0 0 0 0 0,-1 1 0 0 0,-1-1 0 0 0,6 22 0 0 0,11 68 0 0 0,-5-20 0 0 0,19 64-64 0 0,-34-135 64 0 0,0 0 0 0 0,-1 0 0 0 0,-1 0 0 0 0,0 0 0 0 0,0 0 0 0 0,-1 0 0 0 0,0 0 0 0 0,-1 0 0 0 0,-1 0 0 0 0,1-1 0 0 0,-2 1 0 0 0,1-1 0 0 0,-2 0 0 0 0,1 0 0 0 0,-1 0 0 0 0,-1 0 0 0 0,0-1 0 0 0,-10 14 0 0 0,-27 19 7 0 0,34-35-53 0 0,1 0 0 0 0,0 0 0 0 0,0 1 1 0 0,1 1-1 0 0,0-1 0 0 0,1 1 1 0 0,0 0-1 0 0,0 0 0 0 0,-4 11 0 0 0,-21 74-4708 0 0,19-56-3089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1:07.506"/>
    </inkml:context>
    <inkml:brush xml:id="br0">
      <inkml:brushProperty name="width" value="0.1" units="cm"/>
      <inkml:brushProperty name="height" value="0.1" units="cm"/>
      <inkml:brushProperty name="color" value="#F4F91B"/>
    </inkml:brush>
  </inkml:definitions>
  <inkml:trace contextRef="#ctx0" brushRef="#br0">10497 386 1983 0 0,'0'0'14'0'0,"0"1"-1"0"0,0-1 0 0 0,0 1 0 0 0,0-1 1 0 0,0 1-1 0 0,0-1 0 0 0,0 1 0 0 0,0 0 1 0 0,0-1-1 0 0,1 1 0 0 0,-1-1 0 0 0,0 1 0 0 0,0-1 1 0 0,0 1-1 0 0,1-1 0 0 0,-1 1 0 0 0,0-1 1 0 0,1 0-1 0 0,-1 1 0 0 0,0-1 0 0 0,1 1 1 0 0,-1-1-1 0 0,0 0 0 0 0,1 1 0 0 0,-1-1 0 0 0,1 0 1 0 0,-1 1-1 0 0,1-1 0 0 0,-1 0 0 0 0,1 0 1 0 0,-1 1-1 0 0,1-1 0 0 0,-1 0 0 0 0,1 0 1 0 0,-1 0-1 0 0,1 0 0 0 0,-1 0 0 0 0,1 0 0 0 0,0 0 1 0 0,-1 0-1 0 0,1 0 0 0 0,-1 0 0 0 0,1 0 1 0 0,-1 0-1 0 0,1 0 0 0 0,-1 0 0 0 0,1-1 1 0 0,-1 1-1 0 0,1 0 0 0 0,-1 0 0 0 0,1-1 0 0 0,-1 1 1 0 0,2-1-1 0 0,0 0 201 0 0,1 0 1 0 0,-1 0-1 0 0,0-1 0 0 0,1 1 0 0 0,-1-1 1 0 0,0 0-1 0 0,0 0 0 0 0,0 1 0 0 0,3-5 1 0 0,-3 4 39 0 0,-1 0 1 0 0,0 0-1 0 0,0 0 1 0 0,0-1 0 0 0,0 1-1 0 0,0-1 1 0 0,0 1-1 0 0,0 0 1 0 0,-1-1 0 0 0,1 1-1 0 0,-1-1 1 0 0,0 1-1 0 0,0-1 1 0 0,0 0-1 0 0,0 1 1 0 0,-1-5 0 0 0,1 5-165 0 0,-1 1 1 0 0,0-1 0 0 0,0 0 0 0 0,1 1-1 0 0,-1-1 1 0 0,-1 1 0 0 0,1 0 0 0 0,0-1 0 0 0,0 1-1 0 0,0 0 1 0 0,-1-1 0 0 0,1 1 0 0 0,-1 0-1 0 0,1 0 1 0 0,-1 0 0 0 0,1 1 0 0 0,-1-1 0 0 0,1 0-1 0 0,-1 0 1 0 0,0 1 0 0 0,1-1 0 0 0,-1 1-1 0 0,0-1 1 0 0,-3 1 0 0 0,-19-3 490 0 0,-1 1 0 0 0,1 1 0 0 0,-26 3 0 0 0,-44-2 464 0 0,-18-11-66 0 0,-52-3 190 0 0,11 17-644 0 0,67 1-294 0 0,-330-11 681 0 0,333 5-664 0 0,-126 13 1 0 0,120-4-102 0 0,-95-3 1 0 0,-16-24 150 0 0,55 5 60 0 0,54 8-159 0 0,0-4 0 0 0,-93-24 1 0 0,133 25-35 0 0,0 2 0 0 0,-92-3 1 0 0,25 3-48 0 0,-245-35 448 0 0,264 31-484 0 0,-205-25 53 0 0,173 30 181 0 0,19 2-103 0 0,27-11-201 0 0,8 1-1 0 0,18 6 59 0 0,30 4-51 0 0,0 1 1 0 0,-46 0-1 0 0,-194 19 162 0 0,213-14-142 0 0,0-2 0 0 0,-57-9 0 0 0,34 0 28 0 0,1 4 0 0 0,-1 2-1 0 0,-91 9 1 0 0,74 2-49 0 0,-84 10 28 0 0,139-14-13 0 0,-55-1 1 0 0,55-3-37 0 0,38 1 2 0 0,-82 0 66 0 0,-162 19-1 0 0,70 1 9 0 0,157-19-82 0 0,-202 11 73 0 0,183-10-66 0 0,-45-5-1 0 0,-24 0 61 0 0,-133 11 145 0 0,-9-18-110 0 0,119 1-58 0 0,-266 13 29 0 0,352-3-64 0 0,1-2 0 0 0,-53-9 0 0 0,49 5 0 0 0,-76 0 0 0 0,-70 27 0 0 0,40-2 0 0 0,88-15 8 0 0,-52 5 48 0 0,74-6-30 0 0,-82-4 0 0 0,51-2-14 0 0,-153 17 40 0 0,114-4-40 0 0,-84-6 52 0 0,197-5-64 0 0,-15-2 10 0 0,0 0 0 0 0,0-1 0 0 0,0 0-1 0 0,0-2 1 0 0,1 0 0 0 0,-24-11 0 0 0,-18-5 49 0 0,40 16-59 0 0,-1 1 0 0 0,0 0 0 0 0,1 1 0 0 0,-1 1 0 0 0,0 1 0 0 0,0 1 0 0 0,0 0 0 0 0,0 1 0 0 0,-26 5 0 0 0,21 0 0 0 0,0 0 0 0 0,0 1 0 0 0,0 2 0 0 0,0 0 0 0 0,2 1 0 0 0,-33 21 0 0 0,-27 27 0 0 0,56-39 0 0 0,0-1 0 0 0,-1-2 0 0 0,-31 16 0 0 0,13-11 0 0 0,0 1 0 0 0,-46 34 0 0 0,82-51 0 0 0,0 1 0 0 0,0 1 0 0 0,1 0 0 0 0,0 0 0 0 0,0 0 0 0 0,0 1 0 0 0,1-1 0 0 0,1 2 0 0 0,-1-1 0 0 0,1 1 0 0 0,1 0 0 0 0,-6 14 0 0 0,-44 83-64 0 0,32-46 64 0 0,10-26 0 0 0,-2 0 0 0 0,-30 54 0 0 0,24-53 32 0 0,-22 56 0 0 0,31-67-32 0 0,2 0 0 0 0,0 1 0 0 0,1 0 0 0 0,2 0 0 0 0,0 0 0 0 0,2 1 0 0 0,-2 43 0 0 0,5-39 0 0 0,2 0 0 0 0,1 0 0 0 0,2 0 0 0 0,0-1 0 0 0,10 32 0 0 0,-8-45 0 0 0,0 1 0 0 0,1-1 0 0 0,1 0 0 0 0,1-1 0 0 0,0 0 0 0 0,1 0 0 0 0,0-1 0 0 0,1-1 0 0 0,24 24 0 0 0,-17-19 2 0 0,0 0-1 0 0,1-1 1 0 0,1-1-1 0 0,1-1 1 0 0,0-1-1 0 0,27 14 1 0 0,9 0 51 0 0,22 9 11 0 0,-43-21-40 0 0,1-3-1 0 0,1-1 1 0 0,0-2-1 0 0,52 8 0 0 0,7-6 13 0 0,40 3 56 0 0,197 4 100 0 0,-245-11-110 0 0,-32-2-27 0 0,87-1 0 0 0,364-16 159 0 0,-235 3-139 0 0,-226 6-33 0 0,172-1-42 0 0,24 16 0 0 0,-104-2 0 0 0,62-11 0 0 0,-5 0 0 0 0,-64 6-4 0 0,296 10 72 0 0,-209-10-72 0 0,54-1 72 0 0,75-10-4 0 0,-105 17-64 0 0,-101-2 0 0 0,-99-8 0 0 0,234 5 0 0 0,21 6 53 0 0,-35 0-42 0 0,-147-13-11 0 0,244-5 0 0 0,-152-7 31 0 0,77-4 66 0 0,11 10-88 0 0,68-7 46 0 0,-260 6-36 0 0,157 7-1 0 0,33 0 9 0 0,-56-6-27 0 0,264 13 0 0 0,-148 12 38 0 0,-254-12-23 0 0,116 10-4 0 0,-168-12-11 0 0,110 7 0 0 0,100-10 0 0 0,-66-13 0 0 0,-153 7 13 0 0,0-2 0 0 0,0-1-1 0 0,0-2 1 0 0,41-16 0 0 0,-12 3 3 0 0,-43 14-4 0 0,0 0 0 0 0,-1-2 0 0 0,40-20 0 0 0,-4-5-6 0 0,-21 13 9 0 0,-2-1 0 0 0,55-44 1 0 0,-82 58-11 0 0,1-1 0 0 0,-2 0 0 0 0,0-1 0 0 0,0 1 0 0 0,-1-2 0 0 0,0 1 0 0 0,-1-1 0 0 0,0 0 0 0 0,-1-1 0 0 0,0 1 0 0 0,-1-1 0 0 0,5-20 0 0 0,-4 4-2 0 0,-1 0 0 0 0,-1 0 0 0 0,0-47 0 0 0,-5 56-3 0 0,0 1 0 0 0,-1-1 0 0 0,-1 1 0 0 0,-1 0-1 0 0,0 0 1 0 0,-11-27 0 0 0,3 20 0 0 0,-1 1 0 0 0,-1 0 0 0 0,-1 1 0 0 0,-1 1 0 0 0,-2 0 0 0 0,-20-20 0 0 0,-4-1 0 0 0,-85-66 0 0 0,107 95 0 0 0,-1 1 0 0 0,-1 1 0 0 0,0 1 0 0 0,-41-16 0 0 0,12 10 0 0 0,-60-13 0 0 0,61 20-82 0 0,0 3-1 0 0,0 1 1 0 0,-1 3-1 0 0,1 1 0 0 0,-74 7 1 0 0,81 1-992 0 0,1 2 0 0 0,-1 1-1 0 0,-75 26 1 0 0,35-2-6878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32.511"/>
    </inkml:context>
    <inkml:brush xml:id="br0">
      <inkml:brushProperty name="width" value="0.1" units="cm"/>
      <inkml:brushProperty name="height" value="0.1" units="cm"/>
      <inkml:brushProperty name="color" value="#66CC00"/>
    </inkml:brush>
  </inkml:definitions>
  <inkml:trace contextRef="#ctx0" brushRef="#br0">6335 83 455 0 0,'1'-1'83'0'0,"1"0"0"0"0,0 0 0 0 0,-1 0 0 0 0,1 1 0 0 0,0-1 0 0 0,0 0 0 0 0,0 1 0 0 0,0-1-1 0 0,0 1 1 0 0,0 0 0 0 0,2-1 0 0 0,-2 1 138 0 0,1 0-1 0 0,0-1 0 0 0,-1 0 1 0 0,1 1-1 0 0,-1-1 0 0 0,5-2 1 0 0,-6 2-227 0 0,0 1-1 0 0,-1 0 1 0 0,1-1 0 0 0,-1 0 0 0 0,1 1-1 0 0,-1-1 1 0 0,1 1 0 0 0,-1-1 0 0 0,1 0-1 0 0,-1 1 1 0 0,0-1 0 0 0,1 0-1 0 0,-1 1 1 0 0,0-1 0 0 0,0 0 0 0 0,1 0-1 0 0,-1 1 1 0 0,0-1 0 0 0,0 0 0 0 0,0 0-1 0 0,0 1 1 0 0,0-1 0 0 0,0 0 0 0 0,0 0-1 0 0,0 1 1 0 0,0-1 0 0 0,0 0 0 0 0,-1-1-1 0 0,1 1 52 0 0,-1-1-1 0 0,0 0 0 0 0,0 1 0 0 0,1-1 0 0 0,-1 1 0 0 0,0-1 1 0 0,0 1-1 0 0,0-1 0 0 0,-1 1 0 0 0,1 0 0 0 0,0-1 1 0 0,0 1-1 0 0,-1 0 0 0 0,1 0 0 0 0,-1 0 0 0 0,1 0 0 0 0,-1 0 1 0 0,1 0-1 0 0,-3 0 0 0 0,-36-12 1411 0 0,28 9-1135 0 0,5 3-193 0 0,0 0 0 0 0,0 0 0 0 0,0 0 1 0 0,-1 1-1 0 0,1 0 0 0 0,0 0 0 0 0,0 1 0 0 0,-11 2 0 0 0,8-2-72 0 0,-1 1-1 0 0,-16-1 1 0 0,-8-1 68 0 0,-65 9 0 0 0,31-1 66 0 0,-137 4 1020 0 0,43-15-560 0 0,109 0-377 0 0,0 2 0 0 0,-62 7 0 0 0,-36 19 223 0 0,-11 3-304 0 0,128-25-161 0 0,0 0 0 0 0,-58-5 0 0 0,27-3 95 0 0,0 3-1 0 0,-72 7 1 0 0,-109 2 130 0 0,201-7-244 0 0,-71-1 107 0 0,77 1-22 0 0,0-2 0 0 0,-47-8 0 0 0,46 5-54 0 0,-1 3-10 0 0,-81 4-1 0 0,108-1-30 0 0,-66 9 48 0 0,45-4-23 0 0,-17 3 38 0 0,-98 10 53 0 0,-103-13 214 0 0,61-21-121 0 0,170 13-185 0 0,-211-15 305 0 0,200 16-316 0 0,-38 2 0 0 0,43 1-2 0 0,0-1 0 0 0,-39-6 0 0 0,32 3 20 0 0,1 1-1 0 0,0 2 1 0 0,-44 5-1 0 0,65-4-29 0 0,-141 20 70 0 0,-10 0 38 0 0,-46-14 476 0 0,104-17-468 0 0,24 1-36 0 0,38 5-50 0 0,-1 2 0 0 0,0 2 0 0 0,-60 9 0 0 0,28-2-7 0 0,16-3 14 0 0,-151 12-1 0 0,47-6-12 0 0,-41 0 337 0 0,41-4-70 0 0,17 0-141 0 0,87-7-367 0 0,1 4-1 0 0,-109 19 1 0 0,126-12-3327 0 0,-2 0-1190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33.235"/>
    </inkml:context>
    <inkml:brush xml:id="br0">
      <inkml:brushProperty name="width" value="0.1" units="cm"/>
      <inkml:brushProperty name="height" value="0.1" units="cm"/>
      <inkml:brushProperty name="color" value="#66CC00"/>
    </inkml:brush>
  </inkml:definitions>
  <inkml:trace contextRef="#ctx0" brushRef="#br0">1349 125 2415 0 0,'-25'-13'888'0'0,"10"9"-572"0"0,0 0 0 0 0,0 1 0 0 0,0 1 0 0 0,-1 0 0 0 0,-21 1 0 0 0,-79 9 752 0 0,2 0-416 0 0,-244-24 1263 0 0,280 11-1711 0 0,-22-6 117 0 0,-117-28 0 0 0,32 5-250 0 0,142 28-151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33.824"/>
    </inkml:context>
    <inkml:brush xml:id="br0">
      <inkml:brushProperty name="width" value="0.1" units="cm"/>
      <inkml:brushProperty name="height" value="0.1" units="cm"/>
      <inkml:brushProperty name="color" value="#66CC00"/>
    </inkml:brush>
  </inkml:definitions>
  <inkml:trace contextRef="#ctx0" brushRef="#br0">1075 37 655 0 0,'-1'-1'13'0'0,"1"1"0"0"0,0-1-1 0 0,-1 0 1 0 0,1 0 0 0 0,0 0-1 0 0,-1 0 1 0 0,1 1 0 0 0,-1-1-1 0 0,1 0 1 0 0,-1 0-1 0 0,0 1 1 0 0,1-1 0 0 0,-1 0-1 0 0,0 1 1 0 0,0-1 0 0 0,1 1-1 0 0,-1-1 1 0 0,0 1-1 0 0,0-1 1 0 0,0 1 0 0 0,1 0-1 0 0,-1-1 1 0 0,0 1 0 0 0,0 0-1 0 0,-2-1 1 0 0,-30-5 709 0 0,23 4-570 0 0,-32-3 1328 0 0,-76-2 0 0 0,76 7-849 0 0,-357 3 1533 0 0,34 25-4026 0 0,319-25-602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34.514"/>
    </inkml:context>
    <inkml:brush xml:id="br0">
      <inkml:brushProperty name="width" value="0.1" units="cm"/>
      <inkml:brushProperty name="height" value="0.1" units="cm"/>
      <inkml:brushProperty name="color" value="#66CC00"/>
    </inkml:brush>
  </inkml:definitions>
  <inkml:trace contextRef="#ctx0" brushRef="#br0">1350 33 919 0 0,'-7'-2'180'0'0,"-1"0"0"0"0,1 0 0 0 0,-1 0 0 0 0,0 1-1 0 0,0 0 1 0 0,0 0 0 0 0,0 1 0 0 0,-14 2-1 0 0,-11-2 263 0 0,-339-20 2824 0 0,298 17-2612 0 0,1 3 1 0 0,-113 14 0 0 0,4 1-17 0 0,122-13-472 0 0,-186 13 60 0 0,206-10-226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35.733"/>
    </inkml:context>
    <inkml:brush xml:id="br0">
      <inkml:brushProperty name="width" value="0.1" units="cm"/>
      <inkml:brushProperty name="height" value="0.1" units="cm"/>
      <inkml:brushProperty name="color" value="#66CC00"/>
    </inkml:brush>
  </inkml:definitions>
  <inkml:trace contextRef="#ctx0" brushRef="#br0">1462 44 3367 0 0,'-4'-1'266'0'0,"-1"0"0"0"0,0 1-1 0 0,0-2 1 0 0,1 1-1 0 0,-1-1 1 0 0,1 1-1 0 0,-7-4 1 0 0,-16-6 960 0 0,-2 4-852 0 0,1 2-1 0 0,-1 1 1 0 0,-30 0 0 0 0,-87 5 40 0 0,-295 34 1590 0 0,234-28-1832 0 0,146-8-96 0 0,0 2 0 0 0,-76 13 0 0 0,14 15-103 0 0,101-23-102 0 0,-26 7-187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36.380"/>
    </inkml:context>
    <inkml:brush xml:id="br0">
      <inkml:brushProperty name="width" value="0.1" units="cm"/>
      <inkml:brushProperty name="height" value="0.1" units="cm"/>
      <inkml:brushProperty name="color" value="#66CC00"/>
    </inkml:brush>
  </inkml:definitions>
  <inkml:trace contextRef="#ctx0" brushRef="#br0">1423 6 1839 0 0,'-1'0'42'0'0,"1"-1"-1"0"0,-1 1 1 0 0,1-1-1 0 0,-1 1 1 0 0,0 0-1 0 0,1-1 1 0 0,-1 1-1 0 0,1 0 1 0 0,-1-1-1 0 0,0 1 1 0 0,1 0-1 0 0,-1 0 1 0 0,0-1-1 0 0,1 1 1 0 0,-1 0-1 0 0,0 0 1 0 0,0 0-1 0 0,1 0 1 0 0,-1 0-1 0 0,0 0 1 0 0,0 0-1 0 0,1 0 1 0 0,-1 0-1 0 0,0 0 1 0 0,1 1-1 0 0,-2-1 1 0 0,-25 8 765 0 0,17-4-711 0 0,-133 24 1728 0 0,37-8-1041 0 0,40-8-389 0 0,-1-3 0 0 0,-1-2 0 0 0,1-4 0 0 0,-112-8-1 0 0,135-1 613 0 0,-81-23 0 0 0,77 16-563 0 0,-60-7 1 0 0,28 11-1018 0 0,-144 5 0 0 0,182 7 423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45.213"/>
    </inkml:context>
    <inkml:brush xml:id="br0">
      <inkml:brushProperty name="width" value="0.1" units="cm"/>
      <inkml:brushProperty name="height" value="0.1" units="cm"/>
      <inkml:brushProperty name="color" value="#66CC00"/>
    </inkml:brush>
  </inkml:definitions>
  <inkml:trace contextRef="#ctx0" brushRef="#br0">1541 84 455 0 0,'-1'0'52'0'0,"-1"0"0"0"0,1 1-1 0 0,-1-1 1 0 0,0 0-1 0 0,1 0 1 0 0,-1-1-1 0 0,1 1 1 0 0,-1 0-1 0 0,0 0 1 0 0,1-1 0 0 0,-1 1-1 0 0,1-1 1 0 0,-1 1-1 0 0,-2-2 1 0 0,-9-2 1313 0 0,-60-5 1907 0 0,50 7-2932 0 0,1-1 1 0 0,0-2-1 0 0,0 0 0 0 0,-21-8 0 0 0,31 10-91 0 0,-1 0-1 0 0,1 1 0 0 0,-1 1 0 0 0,1 0 1 0 0,-1 0-1 0 0,-18 2 0 0 0,3 0-50 0 0,7-1-128 0 0,-44-2 252 0 0,-30-14 598 0 0,46 6-168 0 0,34 9-573 0 0,0 1-1 0 0,0 0 0 0 0,0 0 1 0 0,0 2-1 0 0,-23 4 0 0 0,-20 2 80 0 0,-55 6 96 0 0,62-7-18 0 0,-66 2 0 0 0,-39-15 502 0 0,71 1-465 0 0,-9 1-98 0 0,80 5-303 0 0,0 0 1 0 0,-1 0 0 0 0,1 2-1 0 0,-23 6 1 0 0,11 0-1085 0 0,0 2-3975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04.195"/>
    </inkml:context>
    <inkml:brush xml:id="br0">
      <inkml:brushProperty name="width" value="0.1" units="cm"/>
      <inkml:brushProperty name="height" value="0.1" units="cm"/>
      <inkml:brushProperty name="color" value="#E71224"/>
    </inkml:brush>
  </inkml:definitions>
  <inkml:trace contextRef="#ctx0" brushRef="#br0">731 106 5295 0 0,'-1'-2'63'0'0,"1"0"0"0"0,-1-1 1 0 0,0 1-1 0 0,0 0 0 0 0,0 0 0 0 0,-1 0 0 0 0,1 0 0 0 0,0 0 0 0 0,-1 0 0 0 0,1 1 0 0 0,-1-1 0 0 0,0 0 0 0 0,-3-2 0 0 0,3 3 37 0 0,-1 0 1 0 0,1 0-1 0 0,-1 0 1 0 0,0 1-1 0 0,0-1 1 0 0,1 1-1 0 0,-1-1 1 0 0,0 1-1 0 0,1 0 0 0 0,-1 0 1 0 0,-5 1-1 0 0,-10-1 116 0 0,-1 0-1 0 0,1-1 0 0 0,-1-1 0 0 0,1-1 0 0 0,0-1 0 0 0,-1 0 1 0 0,-17-8-1 0 0,25 8 21 0 0,-18-5 372 0 0,0 0 1 0 0,0 2-1 0 0,0 1 1 0 0,-61-4-1 0 0,49 10-550 0 0,0 2-1 0 0,0 1 0 0 0,0 2 1 0 0,-49 13-1 0 0,53-9-216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46.062"/>
    </inkml:context>
    <inkml:brush xml:id="br0">
      <inkml:brushProperty name="width" value="0.1" units="cm"/>
      <inkml:brushProperty name="height" value="0.1" units="cm"/>
      <inkml:brushProperty name="color" value="#66CC00"/>
    </inkml:brush>
  </inkml:definitions>
  <inkml:trace contextRef="#ctx0" brushRef="#br0">1593 152 1839 0 0,'0'-2'99'0'0,"0"0"0"0"0,-1 0 0 0 0,1 1-1 0 0,-1-1 1 0 0,1 0 0 0 0,-1 0 0 0 0,0 1-1 0 0,0-1 1 0 0,0 0 0 0 0,0 1 0 0 0,0-1-1 0 0,0 1 1 0 0,0-1 0 0 0,0 1 0 0 0,0 0-1 0 0,-1 0 1 0 0,1-1 0 0 0,-1 1 0 0 0,1 0-1 0 0,-1 0 1 0 0,1 0 0 0 0,-1 0-1 0 0,0 1 1 0 0,1-1 0 0 0,-1 0 0 0 0,0 1-1 0 0,0-1 1 0 0,-2 0 0 0 0,-6-1 10 0 0,-1-1 0 0 0,0 2 0 0 0,-14-2 1 0 0,24 3-83 0 0,-49-6 875 0 0,28 3-49 0 0,-29 0 0 0 0,-4 3 335 0 0,-101 13 0 0 0,127-8-891 0 0,0-2 0 0 0,0 0 0 0 0,0-2 0 0 0,-45-4-1 0 0,-22-2 541 0 0,64 4-354 0 0,-60-8 0 0 0,-82-35 667 0 0,2 0-779 0 0,140 39-413 0 0,-1 1 0 0 0,0 2 0 0 0,0 1 0 0 0,0 2 0 0 0,0 2 0 0 0,0 0 0 0 0,0 2 0 0 0,-50 15 0 0 0,20 0-268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48.927"/>
    </inkml:context>
    <inkml:brush xml:id="br0">
      <inkml:brushProperty name="width" value="0.1" units="cm"/>
      <inkml:brushProperty name="height" value="0.1" units="cm"/>
      <inkml:brushProperty name="color" value="#66CC00"/>
    </inkml:brush>
  </inkml:definitions>
  <inkml:trace contextRef="#ctx0" brushRef="#br0">2527 114 3279 0 0,'-5'-18'294'0'0,"4"14"217"0"0,0 0 1 0 0,0 0-1 0 0,-1 0 0 0 0,1 0 0 0 0,-4-6 0 0 0,3 9-409 0 0,1-1 0 0 0,0 1 0 0 0,0-1 0 0 0,-1 1 0 0 0,1 0 0 0 0,-1 0 0 0 0,1-1 0 0 0,-1 1 0 0 0,0 0 0 0 0,0 1 0 0 0,1-1-1 0 0,-1 0 1 0 0,0 0 0 0 0,0 1 0 0 0,-3-2 0 0 0,3 2 35 0 0,1-1-1 0 0,-1 0 1 0 0,0 0-1 0 0,0 0 1 0 0,1 0-1 0 0,-1 0 1 0 0,1 0-1 0 0,-1-1 1 0 0,1 1-1 0 0,-1 0 1 0 0,-1-3-1 0 0,2 2-36 0 0,-1 0 0 0 0,1 1 0 0 0,0-1 0 0 0,-1 1 0 0 0,0-1 0 0 0,1 1 0 0 0,-1 0 0 0 0,0 0 0 0 0,0 0 0 0 0,0 0 0 0 0,-3-2 0 0 0,-21-1 451 0 0,1 0 1 0 0,-41 0 0 0 0,31 2-205 0 0,12 1-157 0 0,0 2 0 0 0,0 0 0 0 0,-28 5-1 0 0,-67 20 256 0 0,50-10-323 0 0,25-9-15 0 0,-1-2 1 0 0,1-2 0 0 0,-47-3-1 0 0,-6 1 317 0 0,-46 7 99 0 0,54-1-226 0 0,-88-6-1 0 0,-63-31 268 0 0,164 17-405 0 0,0 3 0 0 0,-90 0-1 0 0,-95 28-73 0 0,212-11-107 0 0,1 1 1 0 0,-1 3-1 0 0,-61 24 1 0 0,70-19-1150 0 0,-65 39-1 0 0,56-27-4324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50.805"/>
    </inkml:context>
    <inkml:brush xml:id="br0">
      <inkml:brushProperty name="width" value="0.1" units="cm"/>
      <inkml:brushProperty name="height" value="0.1" units="cm"/>
      <inkml:brushProperty name="color" value="#66CC00"/>
    </inkml:brush>
  </inkml:definitions>
  <inkml:trace contextRef="#ctx0" brushRef="#br0">5043 167 1839 0 0,'6'-24'149'0'0,"-4"17"272"0"0,0-1 0 0 0,0 1 1 0 0,0-15-1 0 0,-5 18-183 0 0,0 1 1 0 0,0 0-1 0 0,-1 0 1 0 0,0 1-1 0 0,-5-4 0 0 0,-7-3-138 0 0,0 1-1 0 0,0 1 0 0 0,-32-9 0 0 0,-56-8 1115 0 0,60 18-665 0 0,-2 1 0 0 0,1 2 0 0 0,-58 4 0 0 0,-135 22-77 0 0,67-4-329 0 0,-114 12 707 0 0,-48 3-8 0 0,245-27-596 0 0,58-5-160 0 0,-1 0 127 0 0,-40 8 0 0 0,12 2-57 0 0,-73 19 264 0 0,103-24-391 0 0,0-1-1 0 0,0-2 0 0 0,0-1 0 0 0,-58-2 1 0 0,-19 3 21 0 0,-69 14 1 0 0,-45 5 80 0 0,170-21-106 0 0,0-2 0 0 0,-70-8-1 0 0,69 4 139 0 0,-87 4-1 0 0,118 0-140 0 0,-164 13 225 0 0,7 0-158 0 0,104-12 178 0 0,-94-12-1 0 0,72 1-114 0 0,-1 4 0 0 0,-101 6 0 0 0,150 3-98 0 0,-1-2-1 0 0,1-3 0 0 0,-1-1 1 0 0,-92-20-1 0 0,76 10 102 0 0,-108-8-1 0 0,160 19-110 0 0,0 0-1 0 0,0-1 0 0 0,1-1 0 0 0,-22-9 1 0 0,-7-2 49 0 0,9 5 150 0 0,-1 2 1 0 0,-62-9-1 0 0,79 16-453 0 0,0 1-1 0 0,0 0 1 0 0,0 1-1 0 0,-19 3 1 0 0,21-1-1063 0 0,0 0-1 0 0,-25 10 1 0 0,6 1-3631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55.039"/>
    </inkml:context>
    <inkml:brush xml:id="br0">
      <inkml:brushProperty name="width" value="0.1" units="cm"/>
      <inkml:brushProperty name="height" value="0.1" units="cm"/>
      <inkml:brushProperty name="color" value="#66CC00"/>
    </inkml:brush>
  </inkml:definitions>
  <inkml:trace contextRef="#ctx0" brushRef="#br0">1489 47 3023 0 0,'0'-3'147'0'0,"0"1"-1"0"0,0-1 1 0 0,0 1-1 0 0,-1-1 1 0 0,1 1-1 0 0,-1-1 1 0 0,1 1 0 0 0,-1 0-1 0 0,0-1 1 0 0,0 1-1 0 0,0 0 1 0 0,0 0-1 0 0,-2-3 1 0 0,2 4-99 0 0,0 0 0 0 0,0 1 0 0 0,0-1 0 0 0,0 0 0 0 0,0 0 1 0 0,0 0-1 0 0,0 1 0 0 0,0-1 0 0 0,-1 1 0 0 0,1-1 0 0 0,0 1 1 0 0,0-1-1 0 0,0 1 0 0 0,-1 0 0 0 0,1-1 0 0 0,0 1 0 0 0,0 0 1 0 0,-1 0-1 0 0,1 0 0 0 0,0 0 0 0 0,0 0 0 0 0,-1 0 0 0 0,1 0 1 0 0,0 1-1 0 0,0-1 0 0 0,-1 0 0 0 0,1 1 0 0 0,-2 0 0 0 0,-24 9 447 0 0,0-2-1 0 0,0 0 1 0 0,-1-2-1 0 0,-45 4 0 0 0,9-4 406 0 0,-78 16 0 0 0,76-9-420 0 0,-1-4 0 0 0,0-2 0 0 0,0-3 0 0 0,-101-7 0 0 0,-11-17 422 0 0,35 3-473 0 0,101 15-443 0 0,1 2 0 0 0,-53 5 0 0 0,19 5-4071 0 0,35-3-367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55.692"/>
    </inkml:context>
    <inkml:brush xml:id="br0">
      <inkml:brushProperty name="width" value="0.1" units="cm"/>
      <inkml:brushProperty name="height" value="0.1" units="cm"/>
      <inkml:brushProperty name="color" value="#66CC00"/>
    </inkml:brush>
  </inkml:definitions>
  <inkml:trace contextRef="#ctx0" brushRef="#br0">1082 102 2759 0 0,'-5'-5'508'0'0,"-1"1"-1"0"0,0 0 0 0 0,0 0 0 0 0,0 0 0 0 0,-1 1 0 0 0,-10-5 0 0 0,-42-12 1038 0 0,15 9-584 0 0,-86-10 0 0 0,-47 7-140 0 0,170 14-804 0 0,-74-3 226 0 0,-129 11 1 0 0,153-1-453 0 0,0 2 1 0 0,1 3 0 0 0,-58 19-1 0 0,78-19-3475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56.158"/>
    </inkml:context>
    <inkml:brush xml:id="br0">
      <inkml:brushProperty name="width" value="0.1" units="cm"/>
      <inkml:brushProperty name="height" value="0.1" units="cm"/>
      <inkml:brushProperty name="color" value="#66CC00"/>
    </inkml:brush>
  </inkml:definitions>
  <inkml:trace contextRef="#ctx0" brushRef="#br0">1305 19 919 0 0,'-7'-3'827'0'0,"0"0"-1"0"0,0 0 0 0 0,0 1 0 0 0,-1 0 1 0 0,-11-2-1 0 0,10 3-714 0 0,1 1 0 0 0,0 0 0 0 0,-1 0 0 0 0,1 1 0 0 0,-1 0 0 0 0,1 0 0 0 0,0 1 0 0 0,-10 3 0 0 0,-2 0 174 0 0,0-1 0 0 0,0-2 0 0 0,-30 2 0 0 0,2-1 476 0 0,18 1-321 0 0,-1 1 0 0 0,-36 11 0 0 0,35-8-249 0 0,-1-1 1 0 0,-58 3-1 0 0,-70-6 642 0 0,159-4-816 0 0,-148-2 342 0 0,-152 4 432 0 0,230 1-1644 0 0,37-1-144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8:57.152"/>
    </inkml:context>
    <inkml:brush xml:id="br0">
      <inkml:brushProperty name="width" value="0.1" units="cm"/>
      <inkml:brushProperty name="height" value="0.1" units="cm"/>
      <inkml:brushProperty name="color" value="#66CC00"/>
    </inkml:brush>
  </inkml:definitions>
  <inkml:trace contextRef="#ctx0" brushRef="#br0">2198 21 1375 0 0,'-6'3'422'0'0,"-1"-1"0"0"0,1 1 0 0 0,-1-1 0 0 0,0 0 0 0 0,0-1 0 0 0,0 0 0 0 0,0 0 0 0 0,-9 0-1 0 0,-5-1 205 0 0,-31-6-1 0 0,11 1 61 0 0,-53 0 146 0 0,-108 6 1 0 0,-104-5 558 0 0,189-1-725 0 0,-14-2-21 0 0,-121 1 118 0 0,-92 28 325 0 0,224-17-899 0 0,-58 4-30 0 0,135-5-253 0 0,0 3 1 0 0,-46 12-1 0 0,41-5-839 0 0,1-1-289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9:03.944"/>
    </inkml:context>
    <inkml:brush xml:id="br0">
      <inkml:brushProperty name="width" value="0.1" units="cm"/>
      <inkml:brushProperty name="height" value="0.1" units="cm"/>
      <inkml:brushProperty name="color" value="#66CC00"/>
    </inkml:brush>
  </inkml:definitions>
  <inkml:trace contextRef="#ctx0" brushRef="#br0">2133 184 1375 0 0,'2'-3'167'0'0,"0"1"0"0"0,-1-1-1 0 0,1 0 1 0 0,-1 0-1 0 0,1 0 1 0 0,-1 0-1 0 0,0 0 1 0 0,0-1-1 0 0,0 1 1 0 0,0-5-1 0 0,-1 6-3 0 0,0 0-1 0 0,0 0 0 0 0,0 1 0 0 0,0-1 0 0 0,0 0 0 0 0,0 0 0 0 0,-1 1 0 0 0,1-1 0 0 0,0 0 0 0 0,-1 1 0 0 0,0-1 0 0 0,1 1 1 0 0,-1-1-1 0 0,0 1 0 0 0,0-1 0 0 0,0 1 0 0 0,0-1 0 0 0,0 1 0 0 0,0 0 0 0 0,0-1 0 0 0,0 1 0 0 0,0 0 0 0 0,-1 0 1 0 0,1 0-1 0 0,-1 0 0 0 0,1 0 0 0 0,-1 0 0 0 0,1 0 0 0 0,-3 0 0 0 0,-4-3 32 0 0,0 1-1 0 0,0 1 1 0 0,0 0 0 0 0,0 0-1 0 0,0 0 1 0 0,-1 1 0 0 0,1 0-1 0 0,-17 1 1 0 0,-70 11 586 0 0,80-9-606 0 0,-12 2 50 0 0,8 0 10 0 0,1-2-1 0 0,-2 0 0 0 0,-21-1 1 0 0,-133-23 1012 0 0,144 18-940 0 0,0 2 0 0 0,-53 2-1 0 0,-4 0-124 0 0,-56-13 277 0 0,120 10-361 0 0,-100-13 366 0 0,90 13-345 0 0,1-1-1 0 0,-63-18 0 0 0,88 21-97 0 0,0 0 0 0 0,0 0 1 0 0,-1 0-1 0 0,1 1 0 0 0,0 0 0 0 0,0 1 0 0 0,-9 1 0 0 0,9-1-3 0 0,0 0 0 0 0,0-1 0 0 0,1 0 0 0 0,-1 0 0 0 0,0 0-1 0 0,0-1 1 0 0,-13-3 0 0 0,14 3-10 0 0,-1 0 1 0 0,1 0-1 0 0,-1 1 0 0 0,1 0 0 0 0,-1 0 0 0 0,1 0 1 0 0,-1 1-1 0 0,-11 2 0 0 0,9-1 5 0 0,1-1 0 0 0,-1 0 0 0 0,0 0-1 0 0,-9-2 1 0 0,-57-9 411 0 0,41 4-175 0 0,-1 2 1 0 0,1 2 0 0 0,-41 1 0 0 0,-10 1 13 0 0,40 0-170 0 0,18 1-642 0 0,0 1 1 0 0,1 2-1 0 0,-1 0 0 0 0,1 2 0 0 0,0 1 1 0 0,0 1-1 0 0,1 1 0 0 0,-32 17 0 0 0,20-8-4990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9:06.566"/>
    </inkml:context>
    <inkml:brush xml:id="br0">
      <inkml:brushProperty name="width" value="0.1" units="cm"/>
      <inkml:brushProperty name="height" value="0.1" units="cm"/>
      <inkml:brushProperty name="color" value="#66CC00"/>
    </inkml:brush>
  </inkml:definitions>
  <inkml:trace contextRef="#ctx0" brushRef="#br0">1047 166 919 0 0,'-1'-5'609'0'0,"0"0"0"0"0,0 0 0 0 0,0 1 0 0 0,-1-1-1 0 0,1 1 1 0 0,-1-1 0 0 0,-2-4 0 0 0,0 1-793 0 0,1 4 296 0 0,1 0 0 0 0,-1 0 0 0 0,0 0 0 0 0,-1 0 0 0 0,1 1 0 0 0,0-1 1 0 0,-1 1-1 0 0,0 0 0 0 0,0 0 0 0 0,0 1 0 0 0,0-1 0 0 0,0 1 0 0 0,-9-4 0 0 0,-7-5 839 0 0,15 8-846 0 0,0 1-1 0 0,0 0 1 0 0,0 1-1 0 0,-1-1 1 0 0,1 1-1 0 0,0 0 1 0 0,-1 0-1 0 0,1 1 1 0 0,-1-1-1 0 0,-9 2 1 0 0,6-1 80 0 0,0 0 0 0 0,0-1 0 0 0,-9-2-1 0 0,-3-1 144 0 0,-1 0 0 0 0,1 1 0 0 0,-28 0 0 0 0,22 4 26 0 0,0 1 0 0 0,0 1-1 0 0,1 2 1 0 0,-51 15-1 0 0,69-18-245 0 0,0 0 0 0 0,0-1 0 0 0,0 0 0 0 0,-1 0 0 0 0,1-1 0 0 0,0 0 0 0 0,-12-2 0 0 0,-6-2 345 0 0,-25-8 0 0 0,10 2-71 0 0,-11-3-55 0 0,29 7-243 0 0,0 1 0 0 0,-27-4 0 0 0,34 8-202 0 0,1 0-1 0 0,0 2 1 0 0,-1-1-1 0 0,1 2 1 0 0,-1 0 0 0 0,1 0-1 0 0,0 2 1 0 0,0 0-1 0 0,-19 8 1 0 0,8 0-597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9:07.278"/>
    </inkml:context>
    <inkml:brush xml:id="br0">
      <inkml:brushProperty name="width" value="0.1" units="cm"/>
      <inkml:brushProperty name="height" value="0.1" units="cm"/>
      <inkml:brushProperty name="color" value="#66CC00"/>
    </inkml:brush>
  </inkml:definitions>
  <inkml:trace contextRef="#ctx0" brushRef="#br0">1232 17 4231 0 0,'4'-11'233'0'0,"-3"6"251"0"0,-8 10 283 0 0,4-2-750 0 0,0-1 0 0 0,0 0 0 0 0,0 0 0 0 0,0-1 0 0 0,0 1 0 0 0,0-1 0 0 0,-1 1-1 0 0,1-1 1 0 0,-7 1 0 0 0,-34 6 191 0 0,39-7-173 0 0,-357 39 4445 0 0,140-16-3898 0 0,-186 28 516 0 0,284-23-2118 0 0,97-21-144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04.784"/>
    </inkml:context>
    <inkml:brush xml:id="br0">
      <inkml:brushProperty name="width" value="0.1" units="cm"/>
      <inkml:brushProperty name="height" value="0.1" units="cm"/>
      <inkml:brushProperty name="color" value="#E71224"/>
    </inkml:brush>
  </inkml:definitions>
  <inkml:trace contextRef="#ctx0" brushRef="#br0">2140 93 4031 0 0,'-5'-1'122'0'0,"1"0"0"0"0,0 0 0 0 0,-1 1 0 0 0,1 0 0 0 0,0 0 0 0 0,-1 0 0 0 0,1 0 0 0 0,-7 2 0 0 0,-36 10 761 0 0,45-12-888 0 0,-56 16 653 0 0,0-3 0 0 0,-1-3 0 0 0,0-2 0 0 0,-89 0 0 0 0,77-7 160 0 0,0-4 0 0 0,-129-21 0 0 0,62-10-259 0 0,68 16-108 0 0,-106-15 1 0 0,43 18-127 0 0,-251-18 77 0 0,320 34-486 0 0,-113 15-1 0 0,75 3-3496 0 0,26-3-728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9:08.062"/>
    </inkml:context>
    <inkml:brush xml:id="br0">
      <inkml:brushProperty name="width" value="0.1" units="cm"/>
      <inkml:brushProperty name="height" value="0.1" units="cm"/>
      <inkml:brushProperty name="color" value="#66CC00"/>
    </inkml:brush>
  </inkml:definitions>
  <inkml:trace contextRef="#ctx0" brushRef="#br0">1909 189 1839 0 0,'1'-2'190'0'0,"0"0"0"0"0,0 0-1 0 0,-1 0 1 0 0,1-1 0 0 0,-1 1-1 0 0,0 0 1 0 0,1 0-1 0 0,-1 0 1 0 0,0-1 0 0 0,0 1-1 0 0,0 0 1 0 0,-1 0-1 0 0,1 0 1 0 0,-1 0 0 0 0,1-1-1 0 0,-1 1 1 0 0,0 0-1 0 0,1 0 1 0 0,-1 0 0 0 0,-2-2-1 0 0,2 2-69 0 0,-1 0 0 0 0,0 0-1 0 0,0 1 1 0 0,0-1 0 0 0,0 1-1 0 0,0-1 1 0 0,0 1 0 0 0,-1 0-1 0 0,1 0 1 0 0,0 0 0 0 0,-1 0-1 0 0,1 0 1 0 0,0 1 0 0 0,-1-1-1 0 0,1 0 1 0 0,-1 1 0 0 0,-3 0-1 0 0,-60-9 1124 0 0,39 4-577 0 0,-49-1 1 0 0,-53 10 246 0 0,58-1-569 0 0,-87-7-1 0 0,135 2-230 0 0,-239-32 1630 0 0,125 11-1187 0 0,-135-18 528 0 0,226 38-1028 0 0,0 1 0 0 0,0 2 0 0 0,-75 11 0 0 0,-213 57-1794 0 0,286-56-3372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9:10.564"/>
    </inkml:context>
    <inkml:brush xml:id="br0">
      <inkml:brushProperty name="width" value="0.1" units="cm"/>
      <inkml:brushProperty name="height" value="0.1" units="cm"/>
      <inkml:brushProperty name="color" value="#66CC00"/>
    </inkml:brush>
  </inkml:definitions>
  <inkml:trace contextRef="#ctx0" brushRef="#br0">1264 8 2271 0 0,'-42'-5'296'0'0,"1"3"0"0"0,-1 1 0 0 0,-78 10-1 0 0,14-1 376 0 0,-33-3 580 0 0,-195 12 884 0 0,222-7-1819 0 0,23-4-431 0 0,-113 24 0 0 0,166-22-2579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9:11.295"/>
    </inkml:context>
    <inkml:brush xml:id="br0">
      <inkml:brushProperty name="width" value="0.1" units="cm"/>
      <inkml:brushProperty name="height" value="0.1" units="cm"/>
      <inkml:brushProperty name="color" value="#66CC00"/>
    </inkml:brush>
  </inkml:definitions>
  <inkml:trace contextRef="#ctx0" brushRef="#br0">1896 5 2759 0 0,'-1'0'9'0'0,"0"0"-1"0"0,0-1 0 0 0,0 1 0 0 0,0-1 0 0 0,0 1 0 0 0,0 0 1 0 0,0 0-1 0 0,0 0 0 0 0,0-1 0 0 0,0 1 0 0 0,0 0 1 0 0,0 0-1 0 0,0 0 0 0 0,0 1 0 0 0,0-1 0 0 0,0 0 0 0 0,-1 0 1 0 0,-23 7 145 0 0,14-4-120 0 0,-30 4 661 0 0,0-3 0 0 0,-71 1 0 0 0,-3-1 386 0 0,-43 5 188 0 0,-274-20 0 0 0,356 5-952 0 0,-287-17 535 0 0,259 22-832 0 0,-156 17-1 0 0,191-8-761 0 0,-1-2-2588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2:15.002"/>
    </inkml:context>
    <inkml:brush xml:id="br0">
      <inkml:brushProperty name="width" value="0.1" units="cm"/>
      <inkml:brushProperty name="height" value="0.1" units="cm"/>
      <inkml:brushProperty name="color" value="#F4F91B"/>
    </inkml:brush>
  </inkml:definitions>
  <inkml:trace contextRef="#ctx0" brushRef="#br0">7149 1243 455 0 0,'-1'1'83'0'0,"0"0"-1"0"0,0-1 0 0 0,0 1 1 0 0,0-1-1 0 0,0 1 0 0 0,0-1 1 0 0,0 1-1 0 0,0-1 0 0 0,-1 0 0 0 0,1 0 1 0 0,0 1-1 0 0,0-1 0 0 0,0 0 1 0 0,0 0-1 0 0,0 0 0 0 0,0 0 0 0 0,0 0 1 0 0,-1 0-1 0 0,1-1 0 0 0,0 1 1 0 0,0 0-1 0 0,0-1 0 0 0,0 1 0 0 0,0 0 1 0 0,0-1-1 0 0,0 1 0 0 0,-2-2 1 0 0,1 1 374 0 0,1 0 0 0 0,-1 0 0 0 0,0-1 0 0 0,0 1 0 0 0,0-1 0 0 0,1 1 0 0 0,-1-1 0 0 0,1 0 0 0 0,-1 1 0 0 0,1-1 0 0 0,0 0 0 0 0,-1 0 0 0 0,1 0 0 0 0,-1-2 0 0 0,2 2-292 0 0,0 0 0 0 0,-1 0 0 0 0,1 1-1 0 0,0-1 1 0 0,0 0 0 0 0,1 0-1 0 0,-1 1 1 0 0,0-1 0 0 0,0 0 0 0 0,2-3-1 0 0,-2 3-4 0 0,1 1 0 0 0,-1-1-1 0 0,1-1 1 0 0,-1 1-1 0 0,0 0 1 0 0,0 0 0 0 0,0 0-1 0 0,0 0 1 0 0,0-2-1 0 0,-3-5 622 0 0,1 6-295 0 0,1 5-33 0 0,-2-2 443 0 0,-2 5-647 0 0,4-4-248 0 0,0 0 1 0 0,0 0-1 0 0,0 0 0 0 0,0 1 0 0 0,1-1 1 0 0,-1 0-1 0 0,1 0 0 0 0,-1 1 0 0 0,0-1 1 0 0,1 0-1 0 0,-1 2 0 0 0,-2 11 2148 0 0,12-15-2027 0 0,-7 2-94 0 0,1 1 1 0 0,-1-1-1 0 0,1 1 1 0 0,-1-1-1 0 0,0 1 1 0 0,4 3-1 0 0,4 3 46 0 0,-3-2-51 0 0,8 1 282 0 0,-13-5-292 0 0,1-1-1 0 0,0 0 0 0 0,-1 0 0 0 0,0 1 1 0 0,1-1-1 0 0,-1 1 0 0 0,0 0 0 0 0,4 3 1 0 0,-4-3 0 0 0,0 1 1 0 0,1-1-1 0 0,-1-1 1 0 0,1 1-1 0 0,-1 0 1 0 0,1 0-1 0 0,3 1 1 0 0,20 3 133 0 0,-25-6-115 0 0,0 0-1 0 0,0 0 0 0 0,0 0 0 0 0,1 0 1 0 0,-1 0-1 0 0,0 0 0 0 0,0-1 0 0 0,0 1 1 0 0,0 0-1 0 0,1-1 0 0 0,-1 1 0 0 0,0 0 1 0 0,0-1-1 0 0,0 0 0 0 0,0 1 0 0 0,0-1 1 0 0,0 0-1 0 0,1-1 0 0 0,-1 2-19 0 0,-1 0-1 0 0,1 0 0 0 0,-1 0 1 0 0,0 0-1 0 0,1 0 1 0 0,-1 0-1 0 0,1 0 1 0 0,-1 0-1 0 0,1 0 0 0 0,-1 0 1 0 0,0 0-1 0 0,1 0 1 0 0,-1 0-1 0 0,1 0 0 0 0,-1 0 1 0 0,1 0-1 0 0,-1 0 1 0 0,0 1-1 0 0,1-1 0 0 0,-1 0 1 0 0,1 0-1 0 0,-1 0 1 0 0,0 1-1 0 0,1-1 1 0 0,-1 1-1 0 0,4 1 28 0 0,18-37 672 0 0,-20 33-693 0 0,0 1 1 0 0,0-1 0 0 0,0 0-1 0 0,-1 0 1 0 0,1 0 0 0 0,0 0-1 0 0,-1 0 1 0 0,0 0-1 0 0,1 0 1 0 0,-1 0 0 0 0,0 0-1 0 0,0-1 1 0 0,-1 1-1 0 0,1-1 1 0 0,0 1 0 0 0,-1 0-1 0 0,1-1 1 0 0,-1 1-1 0 0,0-1 1 0 0,0 1 0 0 0,0-1-1 0 0,0-3 1 0 0,0 0 18 0 0,1 0 1 0 0,0 0 0 0 0,1 0-1 0 0,-1 0 1 0 0,1 0 0 0 0,0 0-1 0 0,1 0 1 0 0,-1 1 0 0 0,1-1-1 0 0,4-6 1 0 0,11-23 105 0 0,-16 29-128 0 0,0 0-1 0 0,-1-1 1 0 0,0 1 0 0 0,0-1-1 0 0,-1 1 1 0 0,0-10 0 0 0,0 9 2 0 0,0 0 0 0 0,0 0 0 0 0,1 1 0 0 0,0-1 1 0 0,0 0-1 0 0,0 1 0 0 0,3-8 0 0 0,28-78 431 0 0,-27 70-355 0 0,4-32 0 0 0,-4 19-19 0 0,-1 12-41 0 0,-2 19-22 0 0,-1 0-1 0 0,0 1 1 0 0,0-1-1 0 0,-1 0 1 0 0,1 0-1 0 0,-1 0 1 0 0,0 0 0 0 0,0 0-1 0 0,0 0 1 0 0,-1 0-1 0 0,1 1 1 0 0,-1-1-1 0 0,0 0 1 0 0,0 0-1 0 0,0 0 1 0 0,-1 1-1 0 0,-2-6 1 0 0,1 3 2 0 0,0 1 0 0 0,1-1 0 0 0,-1 1 0 0 0,1-1 0 0 0,0 0 0 0 0,1 0 0 0 0,-1 0 0 0 0,1 0 0 0 0,0-10 0 0 0,1 8 4 0 0,1-1-1 0 0,0 0 1 0 0,0 0-1 0 0,1 1 0 0 0,0-1 1 0 0,3-9-1 0 0,1 3-10 0 0,-4 11-1 0 0,0-1-1 0 0,0 0 1 0 0,0 0-1 0 0,-1 0 1 0 0,0 0-1 0 0,0 0 0 0 0,0 0 1 0 0,0 0-1 0 0,-1 0 1 0 0,0 0-1 0 0,0 0 1 0 0,-1-7-1 0 0,0 8-4 0 0,1 0 0 0 0,0 0 0 0 0,0 1 0 0 0,0-1 0 0 0,0 0 0 0 0,1 0 0 0 0,-1 0 0 0 0,1 0 0 0 0,2-3 0 0 0,0-7 0 0 0,-2 2 0 0 0,0 7 0 0 0,0 0 0 0 0,0-1 0 0 0,0 1 0 0 0,1 0 0 0 0,0-1 0 0 0,2-4 0 0 0,-4 9 0 0 0,1 0 0 0 0,-1-1 0 0 0,1 1 0 0 0,-1 0 0 0 0,1 0 0 0 0,-1-1 0 0 0,0 1 0 0 0,0 0 0 0 0,0-1 0 0 0,0 1 0 0 0,0 0 0 0 0,0-1 0 0 0,0 1 0 0 0,0 0 0 0 0,0-1 0 0 0,-1 1 0 0 0,1 0 0 0 0,-1 0 0 0 0,1-1 0 0 0,-1 1 0 0 0,1 0 0 0 0,-1 0 0 0 0,0 0 0 0 0,1 0 0 0 0,-1-1 0 0 0,0 1 0 0 0,0 0 0 0 0,0 0 0 0 0,0 1 0 0 0,-1-3 0 0 0,-8-8 0 0 0,9 8 3 0 0,-1 0-1 0 0,1 0 1 0 0,0 0 0 0 0,0 0-1 0 0,0-1 1 0 0,0 1 0 0 0,0-4-1 0 0,0 5 1 0 0,1 0 1 0 0,-1-1-1 0 0,1 1 0 0 0,-1 0 0 0 0,0-1 0 0 0,1 1 0 0 0,-1 0 0 0 0,0-1 1 0 0,-1 1-1 0 0,1 0 0 0 0,0 0 0 0 0,-1 0 0 0 0,1 0 0 0 0,-1 0 1 0 0,1 1-1 0 0,-3-3 0 0 0,-5-3 36 0 0,1 0 0 0 0,0 0 0 0 0,1-1 0 0 0,0 0 0 0 0,-8-12 0 0 0,11 17-38 0 0,1 1 0 0 0,0 0 0 0 0,-1 0 0 0 0,0 0 0 0 0,1 0 0 0 0,-1 1 0 0 0,0 0 0 0 0,0-1 0 0 0,-6 0 0 0 0,-3-1 0 0 0,6 1 12 0 0,0 0 0 0 0,0 0 0 0 0,0 1-1 0 0,-11 0 1 0 0,11 1-13 0 0,-2 1 0 0 0,0-1 0 0 0,1-1 0 0 0,-1 1 0 0 0,1-1 0 0 0,-1-1 0 0 0,1 0 0 0 0,-13-4 0 0 0,11 3 16 0 0,0 0 0 0 0,-1 0 0 0 0,-15-1 0 0 0,-4-2-16 0 0,20 5 4 0 0,-1 0 1 0 0,1 1-1 0 0,-1 0 0 0 0,1 0 1 0 0,-1 1-1 0 0,1 1 0 0 0,-16 3 1 0 0,14-2 0 0 0,1-1-1 0 0,-1 0 1 0 0,1-1 0 0 0,-1 0 0 0 0,-20-2 0 0 0,9-1 10 0 0,-31 0 0 0 0,32 3 2 0 0,-40-6 0 0 0,5-2-17 0 0,30 4 0 0 0,-43-11 0 0 0,57 11 5 0 0,0 1 1 0 0,0 0-1 0 0,0 0 0 0 0,0 1 1 0 0,-21 2-1 0 0,6 1 11 0 0,-42 11 0 0 0,38-6-16 0 0,-1-1 0 0 0,-1-2 0 0 0,-34 1 0 0 0,-53 2 0 0 0,83-3 0 0 0,-34-5 0 0 0,53 0 0 0 0,-1 1 0 0 0,-34 4 0 0 0,-21 4 0 0 0,44-6 0 0 0,-33 8 0 0 0,8 0 0 0 0,-74 5 0 0 0,114-15 0 0 0,-1-1-1 0 0,1-1 1 0 0,-1 0 0 0 0,1-1-1 0 0,-32-9 1 0 0,26 6 4 0 0,0 0 0 0 0,-29-2 1 0 0,1 3 16 0 0,-63-3 11 0 0,84 9-32 0 0,1 1 0 0 0,-1 1 0 0 0,1 2 0 0 0,-49 14 0 0 0,62-15 0 0 0,-1 0 0 0 0,0 0 0 0 0,0-2 0 0 0,0 0 0 0 0,-1 0 0 0 0,1-2 0 0 0,0 0 0 0 0,-23-3 0 0 0,-5-1 0 0 0,-61 2 0 0 0,67 2 0 0 0,-163 17 55 0 0,137-10-46 0 0,-64-1-9 0 0,5-1 0 0 0,60-3 0 0 0,-5 0 0 0 0,-144 26 0 0 0,12-2 64 0 0,172-23-64 0 0,-96 7 0 0 0,7-18 11 0 0,-104-5 42 0 0,217 13-56 0 0,-177-3 142 0 0,116 3-86 0 0,-67-6 0 0 0,110 4-31 0 0,-182-5-22 0 0,192 7 0 0 0,-1 0 0 0 0,-16 3 0 0 0,21-2 1 0 0,-1 0 1 0 0,1 0-1 0 0,-1-1 1 0 0,1 0-1 0 0,-1 0 1 0 0,1-1 0 0 0,-9-2-1 0 0,6 1 17 0 0,-1 0 1 0 0,1 1-1 0 0,0 0 0 0 0,-1 0 1 0 0,-17 3-1 0 0,-6-1 4 0 0,-33 1-24 0 0,25-1 9 0 0,-68-5-1 0 0,29-6 20 0 0,-127-33 1 0 0,168 33-12 0 0,20 5 1 0 0,0-1 1 0 0,-27-11-1 0 0,31 10-16 0 0,0 1 0 0 0,-1 0 0 0 0,-22-3 0 0 0,24 6 18 0 0,-1-1 1 0 0,1 0-1 0 0,-1-2 0 0 0,1 0 1 0 0,1 0-1 0 0,-29-17 0 0 0,37 19-18 0 0,0 0 0 0 0,-1 1-1 0 0,1 0 1 0 0,-1 0 0 0 0,0 0 0 0 0,-14-1 0 0 0,0 1 25 0 0,-25 1 1 0 0,-8-1-12 0 0,-13-2-14 0 0,0 4 0 0 0,-83 9 0 0 0,69 1 0 0 0,-65 2 0 0 0,83-8 27 0 0,-110 17-1 0 0,20 13-39 0 0,132-29 13 0 0,0 1 0 0 0,1 1 0 0 0,0 1 0 0 0,-29 14 0 0 0,45-19 0 0 0,-1-1 0 0 0,1 1 0 0 0,0-1 0 0 0,-8 1 0 0 0,13-2 0 0 0,0 0 0 0 0,0-1 0 0 0,0 1 0 0 0,0 0 0 0 0,-1 0 0 0 0,1 0 0 0 0,0 0 0 0 0,0 0 0 0 0,0 0 0 0 0,0 0 0 0 0,0 0 0 0 0,-1 0 0 0 0,1 0 0 0 0,0 0 0 0 0,0 0 0 0 0,0 0 0 0 0,0 0 0 0 0,0 0 0 0 0,-1 0 0 0 0,1 0 0 0 0,0 0 0 0 0,0 0 0 0 0,0 0 0 0 0,0 0 0 0 0,0 0 0 0 0,0 0 0 0 0,-1 0 0 0 0,1 0 0 0 0,0 0 0 0 0,0 1 0 0 0,0-1 0 0 0,0 0 0 0 0,0 0 0 0 0,0 0 0 0 0,0 0 0 0 0,-1 0 0 0 0,1 0 0 0 0,0 0 0 0 0,0 1 0 0 0,0-1 0 0 0,0 0 0 0 0,0 0 0 0 0,0 0 0 0 0,0 0 0 0 0,0 0 0 0 0,0 0 0 0 0,0 1 0 0 0,0-1 0 0 0,0 0 0 0 0,0 0 0 0 0,0 0 0 0 0,0 0 0 0 0,0 1 0 0 0,-2-3 0 0 0,2 1 0 0 0,0 6 0 0 0,-2-2 0 0 0,1-4 0 0 0,1 1 0 0 0,0 0 0 0 0,0 0 0 0 0,0 0 0 0 0,0 0 0 0 0,0 0 0 0 0,1 0 0 0 0,-1 0 0 0 0,0 0 0 0 0,0 0 0 0 0,0 1 0 0 0,1-1 0 0 0,-1 0 0 0 0,0 0 0 0 0,0 0 0 0 0,0 0 0 0 0,0 0 0 0 0,1 0 0 0 0,-1 0 0 0 0,0 0 0 0 0,0 0 0 0 0,0 0 0 0 0,1 0 0 0 0,-1 0 0 0 0,0-1 0 0 0,0 1 0 0 0,0 0 0 0 0,0 0 0 0 0,1 0 0 0 0,-1 0 0 0 0,0 0 0 0 0,0 0 0 0 0,0 0 0 0 0,0 0 0 0 0,0 0 0 0 0,1-1 0 0 0,-1 1 0 0 0,0 0 0 0 0,0 0 0 0 0,0 0 0 0 0,0 0 0 0 0,0-1 0 0 0,0 1 0 0 0,0 0 0 0 0,0 0 0 0 0,1 0 0 0 0,-1 0 0 0 0,0-1 0 0 0,0 1 0 0 0,0 0 0 0 0,0 0 0 0 0,0 0 0 0 0,0 0 0 0 0,0-1 0 0 0,2 14 0 0 0,-2-12 0 0 0,1 0 0 0 0,-1-1 0 0 0,0 1 0 0 0,1 0 0 0 0,-1 0 0 0 0,0 0 0 0 0,0-1 0 0 0,0 1 0 0 0,0 0 0 0 0,1 0 0 0 0,-1 0 0 0 0,0-1 0 0 0,0 1 0 0 0,-1 0 0 0 0,1 0 0 0 0,0 0 0 0 0,0-1 0 0 0,0 1 0 0 0,0 0 0 0 0,-1 0 0 0 0,1-1 0 0 0,0 1 0 0 0,-1 0 0 0 0,1 0 0 0 0,-1-1 0 0 0,1 1 0 0 0,-1 0 0 0 0,-1 1 0 0 0,2-2 0 0 0,-1 1 0 0 0,1-1 0 0 0,0 1 0 0 0,-1-1 0 0 0,1 1 0 0 0,0-1 0 0 0,0 1 0 0 0,0 0 0 0 0,0-1 0 0 0,0 1 0 0 0,0-1 0 0 0,-1 1 0 0 0,1-1 0 0 0,0 1 0 0 0,1 0 0 0 0,-1-1 0 0 0,0 1 0 0 0,0-1 0 0 0,0 1 0 0 0,0-1 0 0 0,0 1 0 0 0,0-1 0 0 0,1 1 0 0 0,-1 0 0 0 0,3 11 0 0 0,8 19 0 0 0,-11-30 0 0 0,0-1 0 0 0,0 1 0 0 0,0-1 0 0 0,0 0 0 0 0,0 1 0 0 0,0-1 0 0 0,0 0 0 0 0,0 1 0 0 0,0-1 0 0 0,1 1 0 0 0,-1-1 0 0 0,0 0 0 0 0,0 1 0 0 0,0-1 0 0 0,1 0 0 0 0,-1 1 0 0 0,0-1 0 0 0,0 0 0 0 0,1 0 0 0 0,-1 1 0 0 0,0-1 0 0 0,1 0 0 0 0,-1 0 0 0 0,0 1 0 0 0,1-1 0 0 0,-1 0 0 0 0,0 0 0 0 0,1 0 0 0 0,-1 0 0 0 0,0 0 0 0 0,1 1 0 0 0,-1-1 0 0 0,0 1 0 0 0,0 0 0 0 0,0-1 0 0 0,1 1 0 0 0,-1 0 0 0 0,0-1 0 0 0,0 1 0 0 0,0-1 0 0 0,1 1 0 0 0,-1 0 0 0 0,0-1 0 0 0,1 1 0 0 0,-1-1 0 0 0,0 1 0 0 0,1-1 0 0 0,-1 1 0 0 0,2 0 0 0 0,-2 1 0 0 0,0-2 0 0 0,0 0 0 0 0,0 0 0 0 0,-1 0 0 0 0,1-1 0 0 0,0 1 0 0 0,0 0 0 0 0,0 0 0 0 0,0 0 0 0 0,0 0 0 0 0,0 0 0 0 0,0 0 0 0 0,-1 0 0 0 0,1 0 0 0 0,0 0 0 0 0,0 0 0 0 0,0 1 0 0 0,0-1 0 0 0,0 0 0 0 0,0 0 0 0 0,0 0 0 0 0,-1 0 0 0 0,1 0 0 0 0,0 0 0 0 0,0 0 0 0 0,0 0 0 0 0,0 0 0 0 0,0 0 0 0 0,0 0 0 0 0,0 0 0 0 0,0 0 0 0 0,0 0 0 0 0,0 1 0 0 0,0-1 0 0 0,-1 0 0 0 0,1 0 0 0 0,0 0 0 0 0,0 0 0 0 0,0 0 0 0 0,0 0 0 0 0,0 0 0 0 0,0 0 0 0 0,0 1 0 0 0,0-1 0 0 0,0 0 0 0 0,0 0 0 0 0,0 0 0 0 0,0 0 0 0 0,0 0 0 0 0,0 0 0 0 0,0 0 0 0 0,0 1 0 0 0,0-1 0 0 0,0 0 0 0 0,0 0 0 0 0,0 0 0 0 0,1 0 0 0 0,0 2 0 0 0,-1-2 0 0 0,0 0 0 0 0,0 0 0 0 0,0 0 0 0 0,0 0 0 0 0,0 0 0 0 0,0 0 0 0 0,0 0 0 0 0,0 0 0 0 0,0 0 0 0 0,1 0 0 0 0,-1-1 0 0 0,0 1 0 0 0,0 0 0 0 0,0 0 0 0 0,0 0 0 0 0,0 0 0 0 0,0 0 0 0 0,0 0 0 0 0,0 0 0 0 0,0 0 0 0 0,0 0 0 0 0,0 0 0 0 0,1 0 0 0 0,-1 0 0 0 0,0 0 0 0 0,0 0 0 0 0,0 0 0 0 0,0 0 0 0 0,0 0 0 0 0,0 0 0 0 0,0 0 0 0 0,0 0 0 0 0,0 0 0 0 0,0 0 0 0 0,0 0 0 0 0,1 0 0 0 0,-1 0 0 0 0,0 0 0 0 0,0 0 0 0 0,0 0 0 0 0,0 1 0 0 0,0-1 0 0 0,0 0 0 0 0,0 0 0 0 0,0 0 0 0 0,0 0 0 0 0,0 0 0 0 0,0 0 0 0 0,0 0 0 0 0,0 0 0 0 0,0 0 0 0 0,0 0 0 0 0,1 0 0 0 0,-1 0 0 0 0,0 0 0 0 0,0 1 0 0 0,0-1 0 0 0,0 0 0 0 0,0 0 0 0 0,0 0 0 0 0,0 0 0 0 0,0 0 0 0 0,0 0 0 0 0,0 0 0 0 0,0 0 0 0 0,1-4 0 0 0,2 9 0 0 0,-3-4 0 0 0,1-1 0 0 0,-1 1 0 0 0,0 0 0 0 0,1 0 0 0 0,-1 0 0 0 0,1-1 0 0 0,-1 1 0 0 0,1 0 0 0 0,-1-1 0 0 0,1 1 0 0 0,-1 0 0 0 0,1-1 0 0 0,0 1 0 0 0,1 0 0 0 0,-1-1 0 0 0,0 1 0 0 0,1-1 0 0 0,-1 0 0 0 0,1 1 0 0 0,-1-1 0 0 0,0 1 0 0 0,1-1 0 0 0,-1 1 0 0 0,0-1 0 0 0,0 1 0 0 0,0 0 0 0 0,1 0 0 0 0,-1 0 0 0 0,0 0 0 0 0,0-1 0 0 0,0 1 0 0 0,0 1 0 0 0,0-1 0 0 0,-1 0 0 0 0,2 2 0 0 0,-1-2 0 0 0,0 1 0 0 0,0-1 0 0 0,-1 0 0 0 0,1 0 0 0 0,0 0 0 0 0,0 0 0 0 0,0 0 0 0 0,0 0 0 0 0,0-1 0 0 0,0 1 0 0 0,0 0 0 0 0,1 0 0 0 0,-1-1 0 0 0,0 1 0 0 0,0-1 0 0 0,1 1 0 0 0,-1-1 0 0 0,0 1 0 0 0,0-1 0 0 0,3 1 0 0 0,0-1 0 0 0,-1 1 0 0 0,0 0 0 0 0,1 0 0 0 0,-1 0 0 0 0,0 0 0 0 0,1 1 0 0 0,2 1 0 0 0,14 5 0 0 0,-10-5 0 0 0,0 0 0 0 0,1 1 0 0 0,-1 0 0 0 0,-1 0 0 0 0,17 10 0 0 0,-13-2-11 0 0,-12-11 9 0 0,0 0 0 0 0,0 1 1 0 0,0-1-1 0 0,0 0 0 0 0,0 0 0 0 0,0 0 0 0 0,0 0 0 0 0,1 0 1 0 0,-1 0-1 0 0,0-1 0 0 0,1 1 0 0 0,-1 0 0 0 0,0-1 1 0 0,1 1-1 0 0,-1-1 0 0 0,1 1 0 0 0,-1-1 0 0 0,1 0 0 0 0,-1 1 1 0 0,1-1-1 0 0,-1 0 0 0 0,1 0 0 0 0,-1 0 0 0 0,1 0 0 0 0,-1 0 1 0 0,1-1-1 0 0,-1 1 0 0 0,3-1 0 0 0,-3 1 0 0 0,0-1 0 0 0,0 1-1 0 0,1 0 1 0 0,-1 0 0 0 0,0 0 0 0 0,0 0 0 0 0,0 0-1 0 0,0 0 1 0 0,1 0 0 0 0,-1 0 0 0 0,0 0 0 0 0,0 0-1 0 0,0 1 1 0 0,0-1 0 0 0,0 0 0 0 0,1 1 0 0 0,-1-1-1 0 0,0 1 1 0 0,0 0 0 0 0,0-1 0 0 0,0 1 0 0 0,0 0-1 0 0,-1-1 1 0 0,1 1 0 0 0,0 0 0 0 0,0 0 0 0 0,0 0-1 0 0,0 1 1 0 0,4 1 2 0 0,-8-9 0 0 0,-8-8 0 0 0,-15-2 0 0 0,19 11 0 0 0,0 1 0 0 0,0 0 0 0 0,-8-4 0 0 0,14 7-20 0 0,-1 0 0 0 0,1 1-1 0 0,-1-1 1 0 0,0 1 0 0 0,1-1 0 0 0,-1 1-1 0 0,0 0 1 0 0,0-1 0 0 0,1 1 0 0 0,-1 0-1 0 0,0 0 1 0 0,0 0 0 0 0,1 1 0 0 0,-1-1-1 0 0,-2 1 1 0 0,3-1 4 0 0,1 1-1 0 0,-1-1 1 0 0,0 1-1 0 0,0 0 1 0 0,0 0-1 0 0,1 0 1 0 0,-1-1-1 0 0,0 1 1 0 0,1 0 0 0 0,-1 0-1 0 0,0 0 1 0 0,1 0-1 0 0,-1 0 1 0 0,1 0-1 0 0,0 0 1 0 0,-1 0-1 0 0,1 0 1 0 0,0 0-1 0 0,0 0 1 0 0,0 1-1 0 0,-1-1 1 0 0,1 0 0 0 0,0 0-1 0 0,0 0 1 0 0,1 2-1 0 0,0 46-2015 0 0,-1 19-5330 0 0,-1-28 1028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2:24.708"/>
    </inkml:context>
    <inkml:brush xml:id="br0">
      <inkml:brushProperty name="width" value="0.1" units="cm"/>
      <inkml:brushProperty name="height" value="0.1" units="cm"/>
      <inkml:brushProperty name="color" value="#E71224"/>
    </inkml:brush>
  </inkml:definitions>
  <inkml:trace contextRef="#ctx0" brushRef="#br0">7115 1386 3367 0 0,'-6'1'84'0'0,"-1"-1"-1"0"0,0 1 0 0 0,1 1 0 0 0,-1-1 1 0 0,-11 5-1 0 0,-14 3 145 0 0,8-12 7431 0 0,33 1-4998 0 0,2-1-2286 0 0,-1 1-1 0 0,1 0 0 0 0,0 1 0 0 0,14 0 0 0 0,22-3 2435 0 0,-42 3-2806 0 0,1 0-1 0 0,-1-1 0 0 0,0 1 1 0 0,0-2-1 0 0,0 1 1 0 0,0 0-1 0 0,0-1 1 0 0,-1 0-1 0 0,1 0 0 0 0,-1 0 1 0 0,5-6-1 0 0,8-4 225 0 0,-1 3 144 0 0,11-11-130 0 0,-26 20-221 0 0,1-1-1 0 0,-1 1 0 0 0,0-1 0 0 0,0 1 1 0 0,0-1-1 0 0,0 0 0 0 0,0 1 1 0 0,-1-1-1 0 0,1 0 0 0 0,0 0 0 0 0,-1 1 1 0 0,0-1-1 0 0,1 0 0 0 0,-1 0 1 0 0,0 0-1 0 0,0-2 0 0 0,0-4 113 0 0,1 0 0 0 0,-1-1 0 0 0,1 1 0 0 0,1 0 0 0 0,0-1 0 0 0,0 1 0 0 0,0 0 0 0 0,1 0 0 0 0,0 1 0 0 0,1-1 0 0 0,0 1 0 0 0,0-1 0 0 0,5-6 0 0 0,-7 10-114 0 0,0 0 0 0 0,-1 0 1 0 0,1 1-1 0 0,-1-1 0 0 0,0-1 0 0 0,1-6 0 0 0,3-10 48 0 0,-1 8 37 0 0,1 1 0 0 0,0 0-1 0 0,1 0 1 0 0,0 0 0 0 0,12-14-1 0 0,-18 24-85 0 0,1 0 0 0 0,0 1 0 0 0,0-1 0 0 0,-1 0 0 0 0,1 0 0 0 0,-1 0 0 0 0,0 0 0 0 0,1 0 0 0 0,-1 0 0 0 0,0 0 0 0 0,0 0 0 0 0,-1 0 0 0 0,1 0-1 0 0,0-2 1 0 0,0-17 129 0 0,4 0-5 0 0,-1 7-22 0 0,0 0-1 0 0,7-18 0 0 0,21-56 21 0 0,-18 45 99 0 0,-2 4 201 0 0,21-66-412 0 0,3-16 226 0 0,-33 117-78 0 0,-1 0-1 0 0,1-1 0 0 0,0 1 0 0 0,0 0 0 0 0,0 0 0 0 0,1 0 0 0 0,5-6 0 0 0,7-14 476 0 0,-14 24-649 0 0,-1-1 1 0 0,0 0-1 0 0,1 0 1 0 0,-1 0-1 0 0,0 0 0 0 0,0 1 1 0 0,0-1-1 0 0,0 0 0 0 0,1 0 1 0 0,-1 0-1 0 0,0 0 0 0 0,0 0 1 0 0,-1 0-1 0 0,1 1 0 0 0,0-1 1 0 0,0 0-1 0 0,0 0 1 0 0,-1 0-1 0 0,1 0 0 0 0,0 1 1 0 0,-1-1-1 0 0,1 0 0 0 0,0 0 1 0 0,-1 0-1 0 0,1 1 0 0 0,-1-1 1 0 0,0 0-1 0 0,-22-17 65 0 0,6 6-42 0 0,1-8 5 0 0,12 15-502 0 0,0 0 0 0 0,0 0-1 0 0,-10-9 1 0 0,12 13 475 0 0,-8-8 13 0 0,-1 1 0 0 0,0 0-1 0 0,0 1 1 0 0,-20-10 0 0 0,17 10 67 0 0,1 0 1 0 0,-24-18-1 0 0,23 15-18 0 0,-25-14 0 0 0,34 21-55 0 0,0 1 1 0 0,-1 0-1 0 0,1 0 1 0 0,-1 0-1 0 0,0 1 1 0 0,1-1-1 0 0,-1 2 1 0 0,-11-2-1 0 0,-55 4-9 0 0,-47-2 0 0 0,-1 2 67 0 0,38 2-70 0 0,37-2 35 0 0,-57 10-1 0 0,30-2-30 0 0,-175 26 61 0 0,60-7 4 0 0,130-22-66 0 0,0-2 0 0 0,-91-5 0 0 0,78-7 0 0 0,38 3 0 0 0,0 1 0 0 0,-49 3 0 0 0,54 0-1 0 0,-1-1 0 0 0,-30-4 0 0 0,-3-1 57 0 0,-189 1 19 0 0,163-1 11 0 0,-102-3 36 0 0,112 9-122 0 0,-104 2 0 0 0,131-1 5 0 0,-65-5 1 0 0,43 0 52 0 0,-42-4-52 0 0,52 0 49 0 0,33 5-26 0 0,1-1 0 0 0,0-1 0 0 0,-42-13-1 0 0,19 5-21 0 0,4 1 50 0 0,16 1-38 0 0,0 2 0 0 0,-1 1-1 0 0,-57-8 1 0 0,78 16-19 0 0,-1 0 0 0 0,-21 3 0 0 0,-10 1 0 0 0,21-5 9 0 0,1-1 1 0 0,-23-5-1 0 0,26 3 0 0 0,1 1 0 0 0,0 2 0 0 0,-35-1 0 0 0,35 4-9 0 0,1 1 0 0 0,-22 8 0 0 0,-20 2 0 0 0,11-5 0 0 0,20-2 0 0 0,-1-2 0 0 0,0-1 0 0 0,-42-1 0 0 0,-130 3 80 0 0,55 1-32 0 0,30-1-51 0 0,-43-1 59 0 0,83-12-14 0 0,-118-26 0 0 0,183 32-40 0 0,-36-6 51 0 0,-69-3 0 0 0,-37 4 22 0 0,3-5-75 0 0,-1 0 0 0 0,103 10 21 0 0,-28 2 22 0 0,-5-1-43 0 0,28 0 0 0 0,27 1 0 0 0,-119 3 0 0 0,68-3 0 0 0,30-1 0 0 0,35 0 4 0 0,1 0 0 0 0,-1-1 0 0 0,0 0 0 0 0,1 0 1 0 0,0-1-1 0 0,-14-6 0 0 0,-22-6 20 0 0,-55-3-13 0 0,50 6-11 0 0,27 5 0 0 0,0 1 0 0 0,-1 1 0 0 0,1 1 0 0 0,-1 2 0 0 0,-38-1 0 0 0,-163 10 0 0 0,203-5 8 0 0,0 2 0 0 0,0 0 0 0 0,-43 15 0 0 0,24-4 8 0 0,-43 24 0 0 0,70-31-23 0 0,1 0 0 0 0,0 1 0 0 0,0 1 0 0 0,1 0-1 0 0,0 1 1 0 0,1 1 0 0 0,1 0 0 0 0,0 0 0 0 0,0 1 0 0 0,1 0 0 0 0,1 1-1 0 0,0 0 1 0 0,-9 20 0 0 0,10-15-2 0 0,0 0 0 0 0,2 1 0 0 0,0 0 0 0 0,1 0 0 0 0,1 0 0 0 0,1 0-1 0 0,0 1 1 0 0,2-1 0 0 0,1 1 0 0 0,2 27 0 0 0,4 11-187 0 0,-3 0 0 0 0,-3 1 0 0 0,-7 67 0 0 0,0-74-267 0 0,-16 155-3698 0 0,19-145 2361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2:30.032"/>
    </inkml:context>
    <inkml:brush xml:id="br0">
      <inkml:brushProperty name="width" value="0.1" units="cm"/>
      <inkml:brushProperty name="height" value="0.1" units="cm"/>
      <inkml:brushProperty name="color" value="#E71224"/>
    </inkml:brush>
  </inkml:definitions>
  <inkml:trace contextRef="#ctx0" brushRef="#br0">101 20 1495 0 0,'-30'-14'696'0'0,"29"13"-604"0"0,0 0 0 0 0,1 1 0 0 0,-1-1 0 0 0,0 1-1 0 0,0-1 1 0 0,0 1 0 0 0,1 0 0 0 0,-1-1 0 0 0,0 1-1 0 0,0 0 1 0 0,0 0 0 0 0,0 0 0 0 0,0-1 0 0 0,0 1-1 0 0,-1 0 1 0 0,2 0-51 0 0,0 1 1 0 0,-1-1-1 0 0,1 0 1 0 0,0 0-1 0 0,0 0 0 0 0,-1 0 1 0 0,1 1-1 0 0,0-1 0 0 0,0 0 1 0 0,-1 0-1 0 0,1 1 0 0 0,0-1 1 0 0,0 0-1 0 0,0 0 0 0 0,0 1 1 0 0,-1-1-1 0 0,1 0 0 0 0,0 1 1 0 0,0-1-1 0 0,0 0 0 0 0,0 0 1 0 0,0 1-1 0 0,0-1 0 0 0,0 0 1 0 0,0 1-1 0 0,0-1 1 0 0,0 0-1 0 0,0 1 0 0 0,0 5 282 0 0,1-1-1 0 0,0 1 1 0 0,0-1-1 0 0,2 7 1 0 0,1 5 164 0 0,-3-1-287 0 0,-1 0 0 0 0,0 0 0 0 0,-1 0 0 0 0,0 0 0 0 0,-2 0 0 0 0,0-1 0 0 0,0 1 0 0 0,-2-1 0 0 0,0 0 0 0 0,-11 23 0 0 0,11-26-5 0 0,0 0-1 0 0,1 0 0 0 0,-5 22 1 0 0,8-28-94 0 0,0 1 0 0 0,1-1 0 0 0,-1 1 0 0 0,1 0 1 0 0,0-1-1 0 0,1 1 0 0 0,0 0 0 0 0,3 11 0 0 0,1 4 229 0 0,-4-16-245 0 0,0 1 0 0 0,1-1 0 0 0,4 10 0 0 0,-6-15-78 0 0,0-1 0 0 0,1 1 0 0 0,-1-1 0 0 0,0 1 1 0 0,1-1-1 0 0,-1 1 0 0 0,1-1 0 0 0,-1 1 0 0 0,1-1 0 0 0,-1 1 1 0 0,1-1-1 0 0,-1 0 0 0 0,1 1 0 0 0,0-1 0 0 0,-1 0 1 0 0,1 1-1 0 0,-1-1 0 0 0,1 0 0 0 0,0 0 0 0 0,-1 1 0 0 0,1-1 1 0 0,0 0-1 0 0,-1 0 0 0 0,1 0 0 0 0,0 0 0 0 0,-1 0 1 0 0,1 0-1 0 0,0 0 0 0 0,-1 0 0 0 0,1 0 0 0 0,0-1 0 0 0,0 1 1 0 0,25-12 416 0 0,-24 10-393 0 0,1 1-1 0 0,-1 0 1 0 0,1-1 0 0 0,-1 1-1 0 0,1 0 1 0 0,-1 0 0 0 0,4 0-1 0 0,-5 0-28 0 0,-1 1 1 0 0,0 0-1 0 0,1 0 0 0 0,-1-1 0 0 0,0 1 0 0 0,1 0 1 0 0,-1-1-1 0 0,0 1 0 0 0,0-1 0 0 0,0 1 0 0 0,1 0 1 0 0,-1-1-1 0 0,0 1 0 0 0,0-1 0 0 0,0 1 0 0 0,0 0 1 0 0,0-1-1 0 0,0 1 0 0 0,0-1 0 0 0,0 1 0 0 0,0-1 0 0 0,0 1 1 0 0,0 0-1 0 0,0-1 0 0 0,0 1 0 0 0,0-1 0 0 0,0 1 1 0 0,0-1-1 0 0,0 1 0 0 0,0 0 0 0 0,-1-1 0 0 0,-4-21 104 0 0,4 16-90 0 0,-20-100 251 0 0,20 96-249 0 0,0-1 1 0 0,0 1-1 0 0,1-1 0 0 0,2-12 0 0 0,-1-10 8 0 0,-4 20 102 0 0,1 13-40 0 0,4 8-48 0 0,1 8-40 0 0,0 1 0 0 0,-1 20 0 0 0,5 25 0 0 0,18 80 75 0 0,-23-124-15 0 0,0-4 29 0 0,6 27 0 0 0,-7-38-72 0 0,-1-1 0 0 0,1 1 0 0 0,1 0-1 0 0,-1 0 1 0 0,0 0 0 0 0,0-1 0 0 0,1 1 0 0 0,0-1 0 0 0,-1 1-1 0 0,1-1 1 0 0,0 0 0 0 0,0 1 0 0 0,1-1 0 0 0,3 3 0 0 0,-5-5-13 0 0,0 1 1 0 0,-1-1 0 0 0,1 0 0 0 0,0 0 0 0 0,0 0-1 0 0,-1 1 1 0 0,1-1 0 0 0,0 0 0 0 0,0 0 0 0 0,0 0-1 0 0,0 0 1 0 0,-1 0 0 0 0,1-1 0 0 0,0 1 0 0 0,0 0-1 0 0,0 0 1 0 0,-1 0 0 0 0,1-1 0 0 0,0 1 0 0 0,0 0-1 0 0,-1-1 1 0 0,1 1 0 0 0,0-1 0 0 0,-1 1-1 0 0,1-1 1 0 0,0 1 0 0 0,-1-1 0 0 0,1 1 0 0 0,-1-1-1 0 0,1 0 1 0 0,-1 1 0 0 0,1-1 0 0 0,0 0 0 0 0,16-28 154 0 0,-14 22-88 0 0,1-1-55 0 0,0 0 0 0 0,-1 0 0 0 0,0-1 0 0 0,-1 1 0 0 0,1-1 0 0 0,-1 0 0 0 0,-1 1 0 0 0,0-1 1 0 0,0 0-1 0 0,-1 0 0 0 0,0 0 0 0 0,-1 0 0 0 0,1 0 0 0 0,-2 1 0 0 0,1-1 0 0 0,-1 0 0 0 0,-1 0 0 0 0,1 1 0 0 0,-6-10 0 0 0,7 14-11 0 0,-1 0-1 0 0,-1 0 0 0 0,1 0 1 0 0,0 1-1 0 0,-1-1 0 0 0,0 1 1 0 0,-5-6-1 0 0,7 8-4 0 0,0 0 1 0 0,0 1-1 0 0,0-1 1 0 0,0 0-1 0 0,0 1 1 0 0,0-1-1 0 0,1 1 1 0 0,-1-1-1 0 0,0 1 1 0 0,0 0-1 0 0,0-1 1 0 0,-1 1-1 0 0,1 0 0 0 0,0 0 1 0 0,0 0-1 0 0,0 0 1 0 0,0 0-1 0 0,0 0 1 0 0,0 0-1 0 0,0 0 1 0 0,0 0-1 0 0,0 0 1 0 0,0 0-1 0 0,0 1 1 0 0,0-1-1 0 0,0 0 1 0 0,0 1-1 0 0,0-1 0 0 0,0 1 1 0 0,0-1-1 0 0,0 1 1 0 0,0 0-1 0 0,0-1 1 0 0,1 1-1 0 0,-1 0 1 0 0,0 0-1 0 0,0-1 1 0 0,1 1-1 0 0,-2 2 1 0 0,-3 4-6 0 0,0 1 0 0 0,0-1 0 0 0,1 1 0 0 0,0 1 0 0 0,0-1 0 0 0,-4 17 0 0 0,-10 54-14 0 0,15-64 103 0 0,1 0 0 0 0,1 0 0 0 0,0 0 0 0 0,1 0 0 0 0,1 0 0 0 0,0 0 0 0 0,1 0 0 0 0,1 0 0 0 0,8 27 0 0 0,-2-18-362 0 0,1-1 0 0 0,24 42 0 0 0,-22-46-840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2:31.282"/>
    </inkml:context>
    <inkml:brush xml:id="br0">
      <inkml:brushProperty name="width" value="0.1" units="cm"/>
      <inkml:brushProperty name="height" value="0.1" units="cm"/>
      <inkml:brushProperty name="color" value="#E71224"/>
    </inkml:brush>
  </inkml:definitions>
  <inkml:trace contextRef="#ctx0" brushRef="#br0">1 286 223 0 0,'0'-1'12'0'0,"0"-1"-1"0"0,1 1 1 0 0,-1 0-1 0 0,1-1 0 0 0,0 1 1 0 0,-1-1-1 0 0,1 1 0 0 0,0 0 1 0 0,0-1-1 0 0,0 1 0 0 0,0 0 1 0 0,0 0-1 0 0,2-2 0 0 0,3-4 94 0 0,-4 4-108 0 0,8-15 1392 0 0,14-28 0 0 0,-22 41-997 0 0,0 0 0 0 0,0 0-1 0 0,-1 0 1 0 0,0 0 0 0 0,0 0 0 0 0,0 0-1 0 0,0-1 1 0 0,-1 1 0 0 0,0 0 0 0 0,0-1 0 0 0,-1-7-1 0 0,-7-9 335 0 0,7 20-703 0 0,0-1 0 0 0,0 1 0 0 0,0-1 0 0 0,0 0 0 0 0,1 1 0 0 0,-1-1 0 0 0,1 0 0 0 0,-1 1 0 0 0,1-1 0 0 0,0 0 0 0 0,0-4 0 0 0,1 2 89 0 0,-1 0 1 0 0,0 1-1 0 0,0-1 1 0 0,0 1 0 0 0,-1-1-1 0 0,0 1 1 0 0,-1-6-1 0 0,2 9-85 0 0,0 0 0 0 0,0 0 0 0 0,-1 0 0 0 0,1 0 0 0 0,0 0 0 0 0,-1 0 0 0 0,1 0 0 0 0,-1 0 0 0 0,1 0 0 0 0,-1 0 0 0 0,0 1 0 0 0,1-1 0 0 0,-1 0 0 0 0,0 0 0 0 0,1 0 0 0 0,-1 1 0 0 0,0-1 0 0 0,0 0 0 0 0,0 1 0 0 0,0-1 0 0 0,1 1 0 0 0,-1-1 0 0 0,0 1 0 0 0,0-1 0 0 0,0 1 0 0 0,0 0 0 0 0,0-1 0 0 0,0 1 0 0 0,-1 0-1 0 0,1 0 1 0 0,0 0 0 0 0,0 0 0 0 0,0 0 0 0 0,0 0 0 0 0,0 0 0 0 0,-2 0 0 0 0,3 0-22 0 0,-1 1-1 0 0,1-1 1 0 0,-1 0-1 0 0,1 1 1 0 0,-1-1-1 0 0,1 1 0 0 0,-1-1 1 0 0,1 1-1 0 0,-1-1 1 0 0,1 1-1 0 0,-1-1 1 0 0,1 1-1 0 0,0-1 0 0 0,-1 1 1 0 0,1-1-1 0 0,0 1 1 0 0,-1 0-1 0 0,1-1 1 0 0,0 1-1 0 0,0-1 0 0 0,0 1 1 0 0,0 0-1 0 0,0-1 1 0 0,0 1-1 0 0,0 0 1 0 0,0-1-1 0 0,0 1 0 0 0,0 0 1 0 0,0-1-1 0 0,0 1 1 0 0,0 0-1 0 0,0-1 1 0 0,0 1-1 0 0,1-1 1 0 0,-1 1-1 0 0,0 0 0 0 0,1-1 1 0 0,-1 1-1 0 0,13 27 133 0 0,-12-27-119 0 0,7 13 53 0 0,-1-1 0 0 0,0 1 0 0 0,-1 0 0 0 0,-1 0 0 0 0,0 1-1 0 0,5 24 1 0 0,-3 32 326 0 0,-5-42-117 0 0,2-1 0 0 0,7 31-1 0 0,-8-47-144 0 0,0 0 0 0 0,-1 1-1 0 0,0-1 1 0 0,-1 15 0 0 0,-1-27-133 0 0,0 0 0 0 0,0 0 1 0 0,0 1-1 0 0,0-1 1 0 0,0 0-1 0 0,0 0 0 0 0,0 0 1 0 0,1 0-1 0 0,-2 0 1 0 0,1 1-1 0 0,0-1 1 0 0,0 0-1 0 0,0 0 0 0 0,0 0 1 0 0,0 0-1 0 0,0 1 1 0 0,0-1-1 0 0,0 0 0 0 0,0 0 1 0 0,0 0-1 0 0,0 0 1 0 0,0 0-1 0 0,0 1 0 0 0,0-1 1 0 0,0 0-1 0 0,-1 0 1 0 0,1 0-1 0 0,0 0 0 0 0,0 0 1 0 0,0 0-1 0 0,0 0 1 0 0,0 0-1 0 0,0 1 0 0 0,-1-1 1 0 0,1 0-1 0 0,0 0 1 0 0,0 0-1 0 0,0 0 0 0 0,0 0 1 0 0,-1 0-1 0 0,1 0 1 0 0,0 0-1 0 0,0 0 0 0 0,0 0 1 0 0,0 0-1 0 0,0 0 1 0 0,-1 0-1 0 0,1 0 1 0 0,-9-6 76 0 0,-7-11 38 0 0,10 7-92 0 0,1 1-1 0 0,0-1 1 0 0,0 0-1 0 0,1-1 1 0 0,1 1 0 0 0,-1-1-1 0 0,2 0 1 0 0,-1 0-1 0 0,2 0 1 0 0,-1-14-1 0 0,1 1 1 0 0,1-1-1 0 0,1 0 1 0 0,7-37-1 0 0,-4 41-24 0 0,-1 6 0 0 0,0 0 0 0 0,0-21 0 0 0,-3 36-5 0 0,0-1 0 0 0,0 0 0 0 0,0 1 0 0 0,0-1 0 0 0,0 0 0 0 0,0 1 0 0 0,0-1-1 0 0,0 0 1 0 0,0 1 0 0 0,0-1 0 0 0,0 1 0 0 0,1-1 0 0 0,-1 0 0 0 0,0 1 0 0 0,0-1 0 0 0,1 1-1 0 0,0-2 1 0 0,13 1-44 0 0,-12 1 59 0 0,0 0 0 0 0,0 1 0 0 0,0-1-1 0 0,1 1 1 0 0,-1 0 0 0 0,0-1 0 0 0,0 1 0 0 0,0 0 0 0 0,0 1 0 0 0,-1-1-1 0 0,1 0 1 0 0,0 0 0 0 0,0 1 0 0 0,-1-1 0 0 0,1 1 0 0 0,-1-1-1 0 0,1 1 1 0 0,-1 0 0 0 0,3 3 0 0 0,2 6 167 0 0,0-1 0 0 0,7 17 0 0 0,-9-17-108 0 0,-3-10-62 0 0,21 56 427 0 0,-20-51-384 0 0,-1-1 1 0 0,0 0 0 0 0,0 0 0 0 0,-1 1 0 0 0,1-1 0 0 0,-1 0 0 0 0,0 1-1 0 0,0-1 1 0 0,0 1 0 0 0,0-1 0 0 0,-2 7 0 0 0,1-11-17 0 0,1 1 1 0 0,0-1-1 0 0,-1 0 1 0 0,1 1-1 0 0,0-1 1 0 0,-1 0-1 0 0,1 1 1 0 0,-1-1-1 0 0,1 0 1 0 0,-1 1-1 0 0,1-1 1 0 0,0 0-1 0 0,-1 0 1 0 0,1 1-1 0 0,-1-1 1 0 0,1 0-1 0 0,-1 0 1 0 0,1 0-1 0 0,-1 0 1 0 0,1 0-1 0 0,-1 0 1 0 0,0 0-1 0 0,1 0 1 0 0,-1 0-1 0 0,1 0 0 0 0,-1 0 1 0 0,1 0-1 0 0,-1 0 1 0 0,-21-5 610 0 0,12 3-730 0 0,-5 0-1387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7:16.246"/>
    </inkml:context>
    <inkml:brush xml:id="br0">
      <inkml:brushProperty name="width" value="0.1" units="cm"/>
      <inkml:brushProperty name="height" value="0.1" units="cm"/>
      <inkml:brushProperty name="color" value="#E71224"/>
    </inkml:brush>
  </inkml:definitions>
  <inkml:trace contextRef="#ctx0" brushRef="#br0">0 84 1375 0 0,'8'-19'64'0'0,"-1"3"8"0"0,2 1-72 0 0,2 2 0 0 0,2 3 0 0 0,-3 3 0 0 0,-5 3 184 0 0,-1 4 16 0 0,1 2 8 0 0,5-2 0 0 0,5 2-208 0 0,7-2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7:17.063"/>
    </inkml:context>
    <inkml:brush xml:id="br0">
      <inkml:brushProperty name="width" value="0.1" units="cm"/>
      <inkml:brushProperty name="height" value="0.1" units="cm"/>
      <inkml:brushProperty name="color" value="#E71224"/>
    </inkml:brush>
  </inkml:definitions>
  <inkml:trace contextRef="#ctx0" brushRef="#br0">0 91 2303 0 0,'8'-24'200'0'0,"-3"7"-200"0"0,3 2 0 0 0,-7 8 0 0 0,1 3 96 0 0,0 2-32 0 0,2 0 0 0 0,-2-3 0 0 0,3 1 16 0 0,1-1 0 0 0,-1 1 0 0 0,3 2 0 0 0,-3 2-184 0 0,-1 4-40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8:01.678"/>
    </inkml:context>
    <inkml:brush xml:id="br0">
      <inkml:brushProperty name="width" value="0.1" units="cm"/>
      <inkml:brushProperty name="height" value="0.1" units="cm"/>
      <inkml:brushProperty name="color" value="#E71224"/>
    </inkml:brush>
  </inkml:definitions>
  <inkml:trace contextRef="#ctx0" brushRef="#br0">0 17 1639 0 0,'4'-4'64'0'0,"1"1"32"0"0,3-3-96 0 0,1 2 0 0 0,-3 4 0 0 0,-1 0 0 0 0,1 2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06.576"/>
    </inkml:context>
    <inkml:brush xml:id="br0">
      <inkml:brushProperty name="width" value="0.1" units="cm"/>
      <inkml:brushProperty name="height" value="0.1" units="cm"/>
      <inkml:brushProperty name="color" value="#E71224"/>
    </inkml:brush>
  </inkml:definitions>
  <inkml:trace contextRef="#ctx0" brushRef="#br0">2241 162 1639 0 0,'1'-1'8'0'0,"0"1"0"0"0,1 0 0 0 0,-1-1 0 0 0,0 1 0 0 0,0-1 0 0 0,0 0 0 0 0,0 1 0 0 0,0-1 0 0 0,0 0 0 0 0,0 1-1 0 0,0-1 1 0 0,0 0 0 0 0,0 0 0 0 0,0 0 0 0 0,-1 0 0 0 0,1 0 0 0 0,0 0 0 0 0,0 0 0 0 0,-1 0 0 0 0,1 0-1 0 0,-1-1 1 0 0,1 1 0 0 0,-1 0 0 0 0,0 0 0 0 0,1 0 0 0 0,-1 0 0 0 0,0-2 0 0 0,-1 1 262 0 0,-1-1 1 0 0,1 1 0 0 0,-1 0-1 0 0,0 0 1 0 0,0 0 0 0 0,0 1-1 0 0,0-1 1 0 0,0 0 0 0 0,0 1-1 0 0,-1-1 1 0 0,-4-1 0 0 0,-14-7 280 0 0,0 1-1 0 0,-1 2 1 0 0,-1 0 0 0 0,1 1 0 0 0,-1 1 0 0 0,-40-3 0 0 0,-142 7 1155 0 0,143 4-1256 0 0,-110-9-1 0 0,-23-31 588 0 0,159 30-739 0 0,-1 2-1 0 0,-74-2 1 0 0,-75 15 196 0 0,8 0-223 0 0,3-11-127 0 0,61-1-99 0 0,-197 19-1 0 0,141 4-1293 0 0,82-12-3521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8:09.694"/>
    </inkml:context>
    <inkml:brush xml:id="br0">
      <inkml:brushProperty name="width" value="0.1" units="cm"/>
      <inkml:brushProperty name="height" value="0.1" units="cm"/>
      <inkml:brushProperty name="color" value="#E71224"/>
    </inkml:brush>
  </inkml:definitions>
  <inkml:trace contextRef="#ctx0" brushRef="#br0">24 97 455 0 0,'-3'-15'0'0'0,"-3"-4"0"0"0,-1 3 0 0 0,1 1 0 0 0,6 4 0 0 0,-2 1 0 0 0,4 8 480 0 0,-2 1 48 0 0,2 1 16 0 0,4-2 0 0 0,-1 0-440 0 0,4-2-104 0 0,4 4 0 0 0,2 0-1056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8:45.387"/>
    </inkml:context>
    <inkml:brush xml:id="br0">
      <inkml:brushProperty name="width" value="0.1" units="cm"/>
      <inkml:brushProperty name="height" value="0.1" units="cm"/>
      <inkml:brushProperty name="color" value="#E71224"/>
    </inkml:brush>
  </inkml:definitions>
  <inkml:trace contextRef="#ctx0" brushRef="#br0">1045 113 2183 0 0,'-4'2'227'0'0,"2"-1"-22"0"0,-2-7 155 0 0,3 5-298 0 0,0 0 0 0 0,0 0 0 0 0,0 0 0 0 0,1 0 0 0 0,-1 1 0 0 0,0-1 0 0 0,0 0 0 0 0,0 1 0 0 0,0-1 0 0 0,0 0 0 0 0,-1 1 0 0 0,1 0 0 0 0,0-1 0 0 0,0 1 0 0 0,0 0 0 0 0,0-1 0 0 0,0 1 0 0 0,-1 0 0 0 0,0 0 0 0 0,-28-1 864 0 0,22 1-732 0 0,-24 6 688 0 0,29-5-826 0 0,0 0 0 0 0,0 0 0 0 0,0 0 0 0 0,0 0-1 0 0,0-1 1 0 0,0 1 0 0 0,-1-1 0 0 0,1 0 0 0 0,0 0 0 0 0,0 0 0 0 0,0-1 0 0 0,0 1 0 0 0,0-1-1 0 0,-5-1 1 0 0,4 0 48 0 0,1 1 1 0 0,0-1-1 0 0,0 0 0 0 0,0 0 0 0 0,1 0 0 0 0,-1 0 0 0 0,0 0 0 0 0,1-1 0 0 0,-1 1 0 0 0,1-1 0 0 0,0 1 1 0 0,0-1-1 0 0,-2-4 0 0 0,2 5-54 0 0,1 1 0 0 0,0-1 1 0 0,0 1-1 0 0,-1-1 1 0 0,1 1-1 0 0,-1 0 0 0 0,1 0 1 0 0,-1 0-1 0 0,0 0 0 0 0,1 0 1 0 0,-1 0-1 0 0,0 0 1 0 0,0 1-1 0 0,0-1 0 0 0,1 0 1 0 0,-1 1-1 0 0,0 0 1 0 0,0-1-1 0 0,0 1 0 0 0,0 0 1 0 0,0 0-1 0 0,-3 0 0 0 0,-2 0 1 0 0,0 1 0 0 0,1 0-1 0 0,-1 0 1 0 0,0 0 0 0 0,-6 3-1 0 0,-37 4 526 0 0,46-7-530 0 0,0 0 0 0 0,-1-1 0 0 0,1 1-1 0 0,0-1 1 0 0,0 0 0 0 0,0 0 0 0 0,-6-1-1 0 0,-7 0 133 0 0,-4-1-46 0 0,17 2-99 0 0,1-1 1 0 0,-1 1-1 0 0,0 0 0 0 0,1 0 1 0 0,-1 0-1 0 0,0 0 1 0 0,1 1-1 0 0,-6 0 0 0 0,-14 5 95 0 0,6-13-10 0 0,15 6-97 0 0,0 0 0 0 0,-1-1-1 0 0,1 1 1 0 0,0 0 0 0 0,-1 0-1 0 0,1 1 1 0 0,-1-1 0 0 0,-3 0-1 0 0,0 0 37 0 0,1 1 0 0 0,0-1 0 0 0,-1 0 0 0 0,1-1 1 0 0,-7-2-1 0 0,7 3-14 0 0,-1-1 0 0 0,1 0 1 0 0,-1 1-1 0 0,1 0 1 0 0,-9 0-1 0 0,11 1-28 0 0,0 0 0 0 0,0-1 0 0 0,0 1 0 0 0,0-1 0 0 0,0 0 0 0 0,1 0 0 0 0,-1 0 0 0 0,0 0 0 0 0,-3-2 0 0 0,-7-3 16 0 0,8 4 9 0 0,0 0 0 0 0,0 0 0 0 0,-1 1 0 0 0,1 0 0 0 0,0 0 0 0 0,-1 0 0 0 0,-5 0 0 0 0,-46-3 99 0 0,37 3-64 0 0,15 0-33 0 0,1 1 0 0 0,-1 0 0 0 0,0 0 1 0 0,0 0-1 0 0,-9 2 0 0 0,-16 5 139 0 0,0-7-106 0 0,9 3 35 0 0,16-2-87 0 0,0-1 1 0 0,0 1 0 0 0,0 0-1 0 0,0 1 1 0 0,0-1 0 0 0,0 1-1 0 0,0 0 1 0 0,-4 2 0 0 0,8-3-17 0 0,-1 0 0 0 0,1-1 1 0 0,0 1-1 0 0,-1-1 0 0 0,1 1 0 0 0,-1-1 1 0 0,1 1-1 0 0,-1-1 0 0 0,1 0 1 0 0,-1 0-1 0 0,1 0 0 0 0,-1 0 0 0 0,1 0 1 0 0,-1 0-1 0 0,1 0 0 0 0,-3-1 1 0 0,-10 0 124 0 0,11 0-121 0 0,-1 0 0 0 0,0 0 1 0 0,1 0-1 0 0,-1 0 1 0 0,0 0-1 0 0,1-1 0 0 0,-1 0 1 0 0,1 0-1 0 0,0 0 0 0 0,0 0 1 0 0,0 0-1 0 0,0-1 1 0 0,-4-3-1 0 0,-1-1 22 0 0,8 7-51 0 0,0 0 1 0 0,0 0-1 0 0,-1-1 1 0 0,1 1 0 0 0,0 0-1 0 0,-1 0 1 0 0,1-1-1 0 0,0 1 1 0 0,0 0-1 0 0,-1 0 1 0 0,1 0 0 0 0,-1-1-1 0 0,1 1 1 0 0,0 0-1 0 0,-1 0 1 0 0,1 0 0 0 0,0 0-1 0 0,-1 0 1 0 0,1 0-1 0 0,-1 0 1 0 0,1 0-1 0 0,0 0 1 0 0,-1 0 0 0 0,1 0-1 0 0,0 0 1 0 0,-1 0-1 0 0,1 0 1 0 0,-1 0 0 0 0,1 1-1 0 0,0-1 1 0 0,-1 0-1 0 0,1 0 1 0 0,0 0-1 0 0,-1 0 1 0 0,1 1 0 0 0,0-1-1 0 0,0 0 1 0 0,-1 0-1 0 0,1 1 1 0 0,0-1 0 0 0,-1 0-1 0 0,1 1 1 0 0,0-1-1 0 0,0 0 1 0 0,0 0 0 0 0,-1 1-1 0 0,1-1 1 0 0,0 1-1 0 0,0-1 1 0 0,0 0-1 0 0,0 1 1 0 0,0-1 0 0 0,0 0-1 0 0,0 1 1 0 0,0-1-1 0 0,0 1 1 0 0,0-1 0 0 0,0 0-1 0 0,0 1 1 0 0,0-1-1 0 0,0 0 1 0 0,0 1-1 0 0,0-1 1 0 0,0 1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8:50.888"/>
    </inkml:context>
    <inkml:brush xml:id="br0">
      <inkml:brushProperty name="width" value="0.1" units="cm"/>
      <inkml:brushProperty name="height" value="0.1" units="cm"/>
      <inkml:brushProperty name="color" value="#E71224"/>
    </inkml:brush>
  </inkml:definitions>
  <inkml:trace contextRef="#ctx0" brushRef="#br0">726 94 431 0 0,'-1'0'257'0'0,"-1"0"0"0"0,0-1 0 0 0,1 1 0 0 0,-1-1 0 0 0,0 1 0 0 0,1-1 0 0 0,-1 1 0 0 0,1-1 0 0 0,-1 0 0 0 0,1 0 0 0 0,-1 0 0 0 0,-2-2 0 0 0,-11-5 1722 0 0,-17 4-307 0 0,0 2-312 0 0,30 1-1261 0 0,0 0-1 0 0,-1 1 0 0 0,1-1 1 0 0,0 0-1 0 0,0 0 0 0 0,0 0 1 0 0,0 0-1 0 0,0-1 0 0 0,0 1 1 0 0,0 0-1 0 0,0-1 1 0 0,1 0-1 0 0,-1 1 0 0 0,0-1 1 0 0,1 0-1 0 0,0 0 0 0 0,-1 0 1 0 0,-1-3-1 0 0,-4-5 169 0 0,5 7-202 0 0,-1 0 0 0 0,1 1-1 0 0,-1 0 1 0 0,0-1 0 0 0,0 1-1 0 0,0 0 1 0 0,0 0 0 0 0,0 0-1 0 0,0 1 1 0 0,-1-1 0 0 0,1 1-1 0 0,-1 0 1 0 0,1 0 0 0 0,-1 0-1 0 0,1 0 1 0 0,-1 0 0 0 0,1 1-1 0 0,-1 0 1 0 0,0 0 0 0 0,1 0-1 0 0,-1 0 1 0 0,0 0 0 0 0,-4 2-1 0 0,-28 1 131 0 0,-33 5 618 0 0,63-7-775 0 0,-1 1-1 0 0,1-1 0 0 0,0 1 1 0 0,-1 0-1 0 0,1 1 0 0 0,0 0 1 0 0,0 0-1 0 0,-6 4 0 0 0,-27 12 139 0 0,29-13-139 0 0,-1-1-1 0 0,1 0 1 0 0,-1-1 0 0 0,0 0-1 0 0,0-1 1 0 0,-13 3-1 0 0,15-5 54 0 0,-1 0 1 0 0,0 0-1 0 0,0 0 0 0 0,0-1 0 0 0,0-1 0 0 0,0 0 0 0 0,-16-4 0 0 0,21 4-40 0 0,0 0 0 0 0,0-1 0 0 0,0 1 0 0 0,0-1-1 0 0,0 0 1 0 0,1-1 0 0 0,-1 1 0 0 0,1-1 0 0 0,-1 0 0 0 0,1 0-1 0 0,0-1 1 0 0,0 1 0 0 0,0-1 0 0 0,1 0 0 0 0,-1 0-1 0 0,-2-4 1 0 0,6 7-48 0 0,0 1 0 0 0,0 0 1 0 0,-1 0-1 0 0,1-1 0 0 0,0 1 0 0 0,0 0 0 0 0,-1 0 0 0 0,1-1 0 0 0,0 1 0 0 0,0 0 0 0 0,-1 0 1 0 0,1 0-1 0 0,0-1 0 0 0,-1 1 0 0 0,1 0 0 0 0,0 0 0 0 0,-1 0 0 0 0,1 0 0 0 0,0 0 0 0 0,-1 0 1 0 0,1 0-1 0 0,0 0 0 0 0,-1-1 0 0 0,1 1 0 0 0,0 0 0 0 0,-1 1 0 0 0,1-1 0 0 0,0 0 0 0 0,-1 0 1 0 0,1 0-1 0 0,0 0 0 0 0,-1 0 0 0 0,1 0 0 0 0,0 0 0 0 0,-1 0 0 0 0,1 1 0 0 0,0-1 0 0 0,0 0 0 0 0,-1 0 1 0 0,1 0-1 0 0,0 1 0 0 0,-1-1 0 0 0,1 0 0 0 0,0 0 0 0 0,0 1 0 0 0,0-1 0 0 0,-1 1 0 0 0,-12 16-609 0 0,10-13-257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9:00.304"/>
    </inkml:context>
    <inkml:brush xml:id="br0">
      <inkml:brushProperty name="width" value="0.1" units="cm"/>
      <inkml:brushProperty name="height" value="0.1" units="cm"/>
      <inkml:brushProperty name="color" value="#E71224"/>
    </inkml:brush>
  </inkml:definitions>
  <inkml:trace contextRef="#ctx0" brushRef="#br0">1134 4 919 0 0,'-7'-3'4762'0'0,"7"3"-4626"0"0,-16 3 1474 0 0,12-2-1530 0 0,1 0 0 0 0,-1 0 1 0 0,1 1-1 0 0,-1-1 0 0 0,1 1 0 0 0,0 0 0 0 0,-6 5 1 0 0,9-7-17 0 0,-12-5 530 0 0,11 4-466 0 0,0 1-1 0 0,0-1 0 0 0,-1 0 0 0 0,1 1 0 0 0,0-1 0 0 0,-1 0 0 0 0,1 1 1 0 0,-1 0-1 0 0,1-1 0 0 0,-3 1 0 0 0,0 1-76 0 0,-1 0-1 0 0,0 1 1 0 0,0-1 0 0 0,0 1-1 0 0,1 0 1 0 0,-1 0 0 0 0,1 1-1 0 0,0-1 1 0 0,-5 5 0 0 0,-5 1-37 0 0,8-5 72 0 0,0 0 0 0 0,-1-1 0 0 0,1 0 0 0 0,-1 0 0 0 0,1-1 0 0 0,-14 2 0 0 0,13-2 55 0 0,-1 0-1 0 0,1 0 1 0 0,0 1-1 0 0,-1 0 1 0 0,-10 5 0 0 0,16-6-103 0 0,0-1 0 0 0,0 1 1 0 0,0-1-1 0 0,1 0 0 0 0,-1 0 1 0 0,0 0-1 0 0,0 0 0 0 0,0 0 1 0 0,0 0-1 0 0,0 0 0 0 0,0 0 1 0 0,0-1-1 0 0,0 1 1 0 0,0-1-1 0 0,0 1 0 0 0,1-1 1 0 0,-1 0-1 0 0,-3-2 0 0 0,3 2 16 0 0,0 0 0 0 0,0 0 0 0 0,0 0-1 0 0,-1 0 1 0 0,1 1 0 0 0,0-1 0 0 0,0 1 0 0 0,-1-1-1 0 0,1 1 1 0 0,0 0 0 0 0,-1 0 0 0 0,1 0 0 0 0,0 0-1 0 0,-1 0 1 0 0,-2 1 0 0 0,1 0-32 0 0,1-1 0 0 0,-1 1-1 0 0,0-1 1 0 0,0 0 0 0 0,1 0 0 0 0,-1 0-1 0 0,-6-1 1 0 0,-8 0 212 0 0,3-2 166 0 0,13 2-366 0 0,0 1 0 0 0,1 0-1 0 0,-1-1 1 0 0,0 1 0 0 0,0 0 0 0 0,0-1 0 0 0,1 1 0 0 0,-1 0 0 0 0,0 1-1 0 0,0-1 1 0 0,1 0 0 0 0,-4 1 0 0 0,2 0-4 0 0,0-1 0 0 0,0 0 0 0 0,0 1 0 0 0,0-1 0 0 0,0 0 0 0 0,0 0 0 0 0,-1-1 0 0 0,1 1 1 0 0,0-1-1 0 0,0 0 0 0 0,0 1 0 0 0,-3-3 0 0 0,-22-2 266 0 0,-23-4 266 0 0,-30 7-278 0 0,64 0-246 0 0,15 1-32 0 0,0 1 0 0 0,1-1 0 0 0,-1 1 0 0 0,0 0 0 0 0,1 0 0 0 0,-1 0 0 0 0,0 0 0 0 0,0 0 0 0 0,1 0 0 0 0,-1 0 0 0 0,0 1 0 0 0,1-1 0 0 0,-1 1 0 0 0,-2 0 0 0 0,-1 1 0 0 0,1-1-1 0 0,-1 1 0 0 0,0-1 1 0 0,0 0-1 0 0,1 0 0 0 0,-9-1 1 0 0,-20 5 20 0 0,30-4-20 0 0,1 0-1 0 0,-1 0 1 0 0,0-1-1 0 0,0 0 1 0 0,0 1-1 0 0,1-1 1 0 0,-1 0 0 0 0,0-1-1 0 0,0 1 1 0 0,-5-1-1 0 0,5 0-5 0 0,1 1 1 0 0,-1-1-1 0 0,1 1 1 0 0,-1 0-1 0 0,0 0 0 0 0,1 0 1 0 0,-4 0-1 0 0,-18 4 128 0 0,22-4-122 0 0,1 0 0 0 0,-1 0 0 0 0,0-1 0 0 0,0 0 0 0 0,0 1 0 0 0,0-1-1 0 0,1 0 1 0 0,-4-2 0 0 0,3 2 8 0 0,0 0 0 0 0,0 0 0 0 0,0 0 0 0 0,0 1 0 0 0,0-1 0 0 0,0 0 0 0 0,0 1-1 0 0,0-1 1 0 0,-3 1 0 0 0,-11 0 27 0 0,-18-1 108 0 0,-15 9 69 0 0,46-8-193 0 0,-1-1-1 0 0,1 0 1 0 0,-1 1 0 0 0,1-1-1 0 0,-1-1 1 0 0,1 1-1 0 0,-5-3 1 0 0,5 3 2 0 0,-1-1 1 0 0,0 0-1 0 0,1 1 1 0 0,-1 0-1 0 0,0 0 0 0 0,0 0 1 0 0,-7 0-1 0 0,8 1-86 0 0,-1 1-1 0 0,0 0 1 0 0,1 0-1 0 0,-1 0 1 0 0,0 1-1 0 0,1-1 0 0 0,-1 1 1 0 0,1 0-1 0 0,0 0 1 0 0,0 0-1 0 0,-1 0 1 0 0,1 1-1 0 0,1-1 1 0 0,-1 1-1 0 0,-5 5 1 0 0,-1 1-858 0 0,-7 4-4862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9:07.467"/>
    </inkml:context>
    <inkml:brush xml:id="br0">
      <inkml:brushProperty name="width" value="0.1" units="cm"/>
      <inkml:brushProperty name="height" value="0.1" units="cm"/>
      <inkml:brushProperty name="color" value="#E71224"/>
    </inkml:brush>
  </inkml:definitions>
  <inkml:trace contextRef="#ctx0" brushRef="#br0">1471 22 4775 0 0,'-2'-16'1142'0'0,"2"15"-1090"0"0,0 1 0 0 0,0 0 0 0 0,0 0 1 0 0,0-1-1 0 0,0 1 0 0 0,-1 0 0 0 0,1 0 0 0 0,0-1 0 0 0,0 1 0 0 0,0 0 1 0 0,0 0-1 0 0,0 0 0 0 0,-1-1 0 0 0,1 1 0 0 0,0 0 0 0 0,0 0 1 0 0,0 0-1 0 0,-1-1 0 0 0,1 1 0 0 0,0 0 0 0 0,0 0 0 0 0,0 0 0 0 0,-1 0 1 0 0,1 0-1 0 0,0 0 0 0 0,0 0 0 0 0,-1 0 0 0 0,1-1 0 0 0,0 1 0 0 0,0 0 1 0 0,-1 0-1 0 0,1 0 0 0 0,0 0 0 0 0,0 0 0 0 0,-1 0 0 0 0,1 0 0 0 0,0 0 1 0 0,-1 1-1 0 0,1-1 0 0 0,0 0 0 0 0,0 0 0 0 0,-1 0 0 0 0,-18 5 991 0 0,18-5-984 0 0,-1 0-1 0 0,1 0 1 0 0,0 0 0 0 0,-1 0-1 0 0,1 1 1 0 0,-1-1 0 0 0,1 0-1 0 0,0 1 1 0 0,0-1 0 0 0,-1 1-1 0 0,1 0 1 0 0,0-1 0 0 0,0 1-1 0 0,0 0 1 0 0,0 0 0 0 0,0-1-1 0 0,0 1 1 0 0,0 0 0 0 0,-2 2-1 0 0,0 0 17 0 0,-1 0 0 0 0,1 0 0 0 0,-1 0 0 0 0,0-1 0 0 0,0 0 0 0 0,0 1 0 0 0,0-1 0 0 0,0-1 0 0 0,0 1-1 0 0,-9 2 1 0 0,-30-3 1285 0 0,6 5-362 0 0,-68 0-1 0 0,89-5-832 0 0,-28 5 0 0 0,28-3-121 0 0,-28 0-1 0 0,33-2 29 0 0,0 0-1 0 0,-18 4 1 0 0,18-2 50 0 0,0-2 0 0 0,-18 2 1 0 0,25-3-89 0 0,-1-1 0 0 0,1 1 0 0 0,0-1 0 0 0,0 0 1 0 0,-5-2-1 0 0,5 1 21 0 0,0 1 1 0 0,-1 0 0 0 0,1 0-1 0 0,0 0 1 0 0,-5 1-1 0 0,-14 3 58 0 0,20-2-96 0 0,0 0 0 0 0,0 0 0 0 0,0-1 0 0 0,0 0 0 0 0,0 1 0 0 0,-1-1 0 0 0,1 0 0 0 0,0 0 0 0 0,0-1 0 0 0,-3 0 0 0 0,-35-8-6 0 0,30 6 49 0 0,-1 1 1 0 0,-17-2-1 0 0,5 0 4 0 0,1 7 2 0 0,5 0-4 0 0,-19 1-62 0 0,8 6 0 0 0,26-9 0 0 0,0 1 0 0 0,0-1 0 0 0,0 0 0 0 0,0 1 0 0 0,-1-1 0 0 0,1-1 0 0 0,0 1 0 0 0,0 0 0 0 0,-1-1 0 0 0,1 0 0 0 0,-7 0 0 0 0,-53-4 128 0 0,41 3-130 0 0,19 2 8 0 0,1-1 0 0 0,-1 0 0 0 0,1 0 0 0 0,-1-1 0 0 0,1 1 0 0 0,-1 0 0 0 0,1-1 0 0 0,-1 1 0 0 0,1-1 0 0 0,-5-2 0 0 0,4 2-1 0 0,-1 0 1 0 0,1 0-1 0 0,-1 0 0 0 0,1 0 0 0 0,-1 1 0 0 0,0-1 0 0 0,1 1 0 0 0,-1 0 0 0 0,0 0 1 0 0,1 0-1 0 0,-5 1 0 0 0,-12 1-3 0 0,16-3 11 0 0,0 1 0 0 0,0-1 0 0 0,0 0 0 0 0,1 0 0 0 0,-9-3 0 0 0,-10-3 37 0 0,11 5-42 0 0,1 1 0 0 0,0 0 0 0 0,-1 1 0 0 0,1 0 0 0 0,0 1 0 0 0,-1 0 0 0 0,-11 3 0 0 0,17-3-7 0 0,0-1 0 0 0,0 0 0 0 0,0 0 0 0 0,0 0 0 0 0,0 0 0 0 0,0-1 0 0 0,-9-2 0 0 0,-20-2 215 0 0,30 5-179 0 0,0 0-1 0 0,0-1 0 0 0,0 0 0 0 0,0 0 1 0 0,0 0-1 0 0,1 0 0 0 0,-5-3 0 0 0,5 3-36 0 0,0 0-1 0 0,0-1 0 0 0,0 1 1 0 0,0 0-1 0 0,0 1 0 0 0,0-1 0 0 0,0 0 1 0 0,0 1-1 0 0,-1 0 0 0 0,1 0 0 0 0,0 0 1 0 0,0 0-1 0 0,-4 1 0 0 0,-42 14-1437 0 0,27-8 20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29:24.276"/>
    </inkml:context>
    <inkml:brush xml:id="br0">
      <inkml:brushProperty name="width" value="0.1" units="cm"/>
      <inkml:brushProperty name="height" value="0.1" units="cm"/>
      <inkml:brushProperty name="color" value="#E71224"/>
    </inkml:brush>
  </inkml:definitions>
  <inkml:trace contextRef="#ctx0" brushRef="#br0">766 52 455 0 0,'17'-9'3698'0'0,"-9"1"-1804"0"0,-38 6 972 0 0,-7-3-2086 0 0,29 5-468 0 0,0-1-1 0 0,0 0 1 0 0,-15-4-1 0 0,20 4-236 0 0,-1 0 1 0 0,1 0-1 0 0,-1 0 0 0 0,0 1 0 0 0,1 0 0 0 0,-6 0 0 0 0,4 0-13 0 0,-32-9 450 0 0,-5 5-95 0 0,34 2-309 0 0,1 1 0 0 0,-1 1 0 0 0,0-1 0 0 0,1 1 0 0 0,-1 1 0 0 0,0-1-1 0 0,-9 3 1 0 0,0 0-48 0 0,0 0 0 0 0,-28 0 0 0 0,-4 1 48 0 0,32-3-37 0 0,9 0 6 0 0,-1 0 0 0 0,1 0 0 0 0,0 1 0 0 0,-15 5 0 0 0,19-6-28 0 0,-1 0-1 0 0,0 0 0 0 0,0 0 1 0 0,0-1-1 0 0,0 1 0 0 0,0-1 1 0 0,0-1-1 0 0,1 1 1 0 0,-1 0-1 0 0,-7-3 0 0 0,5 2 27 0 0,0 0 0 0 0,-1 0 0 0 0,1 1 0 0 0,-13 0 0 0 0,4 3 25 0 0,10-2-81 0 0,0 1 1 0 0,0-1 0 0 0,0-1 0 0 0,0 1 0 0 0,0-1-1 0 0,-1 0 1 0 0,1 0 0 0 0,0-1 0 0 0,0 0 0 0 0,0 0-1 0 0,-11-4 1 0 0,15 5-6 0 0,0-1 0 0 0,0 0 0 0 0,0 1 0 0 0,0-1 0 0 0,0 1 0 0 0,0 0 1 0 0,-1 0-1 0 0,1 0 0 0 0,0 0 0 0 0,0 0 0 0 0,0 0 0 0 0,0 0 0 0 0,-4 2 0 0 0,-26 10-1281 0 0,15-3-3843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0:01.158"/>
    </inkml:context>
    <inkml:brush xml:id="br0">
      <inkml:brushProperty name="width" value="0.1" units="cm"/>
      <inkml:brushProperty name="height" value="0.1" units="cm"/>
      <inkml:brushProperty name="color" value="#E71224"/>
    </inkml:brush>
  </inkml:definitions>
  <inkml:trace contextRef="#ctx0" brushRef="#br0">1251 57 919 0 0,'-3'-2'267'0'0,"1"1"0"0"0,0 0 0 0 0,-1 0 0 0 0,1 0 0 0 0,-1 0 0 0 0,1 0 0 0 0,-1 0 0 0 0,1 0 0 0 0,-1 1 0 0 0,0-1 0 0 0,1 1 0 0 0,-1 0 0 0 0,0 0 0 0 0,1 0-1 0 0,-6 1 1 0 0,4-1-94 0 0,1 0-1 0 0,-1 0 1 0 0,0 0 0 0 0,1 0-1 0 0,-1-1 1 0 0,0 1-1 0 0,1-1 1 0 0,-6-2-1 0 0,4 1 87 0 0,-1 1 0 0 0,1-1 0 0 0,-1 1 0 0 0,0 0 0 0 0,1 0 0 0 0,-1 1 0 0 0,0-1 0 0 0,1 1 0 0 0,-1 1 0 0 0,0-1 0 0 0,-7 2 0 0 0,-19 0 393 0 0,26-2-497 0 0,1-1 0 0 0,-1 0 0 0 0,1 0 0 0 0,-1-1 0 0 0,1 0-1 0 0,-6-2 1 0 0,-3-2 441 0 0,10 5-481 0 0,-1 1-1 0 0,1-1 0 0 0,0 1 0 0 0,0-1 0 0 0,0 1 0 0 0,-7 1 1 0 0,-1-1 29 0 0,11 0-100 0 0,-1 0-1 0 0,1 0 0 0 0,0 0 0 0 0,-1 0 1 0 0,1 0-1 0 0,0 0 0 0 0,-1-1 1 0 0,1 1-1 0 0,0 0 0 0 0,-1-1 0 0 0,1 1 1 0 0,0-1-1 0 0,0 0 0 0 0,0 1 0 0 0,-1-1 1 0 0,1 0-1 0 0,-1-1 0 0 0,-13-8 316 0 0,11 10-341 0 0,0-1 0 0 0,0 1 0 0 0,0 0 0 0 0,0 1 0 0 0,0-1 0 0 0,0 1 0 0 0,0-1 0 0 0,0 1 0 0 0,0 0 0 0 0,-5 3 0 0 0,-9 1 57 0 0,9-3-40 0 0,0 1 1 0 0,0 1-1 0 0,0-1 0 0 0,-14 10 0 0 0,-22 7 29 0 0,14-10 70 0 0,14-5-60 0 0,0 0 1 0 0,-16 9-1 0 0,25-10-29 0 0,-1-1 1 0 0,1 0-1 0 0,-1-1 0 0 0,0 0 0 0 0,1 0 0 0 0,-1 0 0 0 0,0-1 0 0 0,0-1 1 0 0,0 0-1 0 0,0 0 0 0 0,0-1 0 0 0,0 0 0 0 0,-13-3 0 0 0,16 3-4 0 0,-1 1-1 0 0,0-1 0 0 0,0 1 1 0 0,0 0-1 0 0,0 1 1 0 0,-11 2-1 0 0,15-3-29 0 0,-1 0 0 0 0,1 0 1 0 0,-1 0-1 0 0,0 0 0 0 0,1-1 0 0 0,-1 1 1 0 0,1-1-1 0 0,-7-2 0 0 0,7 2-3 0 0,0 0 0 0 0,0 0 0 0 0,-1 0 0 0 0,1 1 0 0 0,0-1 0 0 0,-1 1 0 0 0,1 0 0 0 0,0 0 0 0 0,-6 0 0 0 0,-34 13-8 0 0,28-8 16 0 0,9-3-6 0 0,1 0-1 0 0,0-1 1 0 0,-1 1 0 0 0,-8 0-1 0 0,11-2 1 0 0,0-1 0 0 0,0 1 0 0 0,0-1 0 0 0,0 1 0 0 0,0-1 0 0 0,-6-2-1 0 0,-7-2 40 0 0,11 4-32 0 0,0 1 1 0 0,0 0-1 0 0,0 1 1 0 0,0-1-1 0 0,-7 2 1 0 0,-14 1 26 0 0,-45 6 9 0 0,67-8-48 0 0,-1-1 0 0 0,1 0-1 0 0,0 1 1 0 0,-1 0 0 0 0,1 0 0 0 0,0 1-1 0 0,-5 1 1 0 0,-2 1 11 0 0,9-4-14 0 0,0 1 1 0 0,0 0 0 0 0,0-1 0 0 0,0 0-1 0 0,0 1 1 0 0,0-1 0 0 0,0 0 0 0 0,0 0-1 0 0,0 0 1 0 0,0 0 0 0 0,0-1 0 0 0,0 1 0 0 0,0 0-1 0 0,0-1 1 0 0,0 0 0 0 0,0 1 0 0 0,0-1-1 0 0,0 0 1 0 0,0 0 0 0 0,1 0 0 0 0,-1 0-1 0 0,0 0 1 0 0,1-1 0 0 0,-1 1 0 0 0,1 0-1 0 0,-3-3 1 0 0,5 3 0 0 0,0 0 0 0 0,0 0 0 0 0,0 0 0 0 0,0 1 0 0 0,1-1 0 0 0,-1 0 1 0 0,0 1-1 0 0,1-1 0 0 0,-1 1 0 0 0,0-1 0 0 0,1 1 0 0 0,-1 0 0 0 0,2 0 0 0 0,13-5 18 0 0,58-40 43 0 0,-68 44-64 0 0,0-1 0 0 0,-1 1 0 0 0,1 0 0 0 0,0 1 0 0 0,0 0 0 0 0,0 0 0 0 0,1 0 0 0 0,-1 0 0 0 0,9 3 0 0 0,-8-3 0 0 0,123 13 0 0 0,-128-13 17 0 0,0 0 0 0 0,0 1 0 0 0,0-1 0 0 0,0 1 0 0 0,0-1 0 0 0,0 1 0 0 0,0 0 0 0 0,-1-1 0 0 0,1 1 0 0 0,0 0 0 0 0,0 0 0 0 0,-1 1 0 0 0,1-1 0 0 0,0 0 0 0 0,-1 1 0 0 0,1-1 0 0 0,-1 0 0 0 0,0 1 0 0 0,0 0 0 0 0,1-1 0 0 0,-1 1 0 0 0,1 3 0 0 0,6 20-908 0 0,-7 2-3566 0 0,-3-6-666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0:11.193"/>
    </inkml:context>
    <inkml:brush xml:id="br0">
      <inkml:brushProperty name="width" value="0.1" units="cm"/>
      <inkml:brushProperty name="height" value="0.1" units="cm"/>
      <inkml:brushProperty name="color" value="#E71224"/>
    </inkml:brush>
  </inkml:definitions>
  <inkml:trace contextRef="#ctx0" brushRef="#br0">1529 108 3223 0 0,'0'0'56'0'0,"0"0"-1"0"0,-1 0 0 0 0,1-1 0 0 0,0 1 1 0 0,-1 0-1 0 0,1 0 0 0 0,0 0 0 0 0,-1 0 1 0 0,1 0-1 0 0,0 0 0 0 0,-1 0 0 0 0,1-1 1 0 0,-1 1-1 0 0,1 0 0 0 0,0 0 1 0 0,-1 0-1 0 0,1 1 0 0 0,0-1 0 0 0,-1 0 1 0 0,1 0-1 0 0,-1 0 0 0 0,1 0-6 0 0,0 0-1 0 0,-1 0 1 0 0,1 0 0 0 0,0 1-1 0 0,0-1 1 0 0,0 0-1 0 0,0 0 1 0 0,-1 0 0 0 0,1 0-1 0 0,0 0 1 0 0,0 0 0 0 0,0 0-1 0 0,-1 0 1 0 0,1 0 0 0 0,0 0-1 0 0,0 0 1 0 0,0 0-1 0 0,0 0 1 0 0,-1 0 0 0 0,1 0-1 0 0,0 0 1 0 0,0 0 0 0 0,0 0-1 0 0,0-1 1 0 0,-1 1 0 0 0,1 0-1 0 0,0 0 1 0 0,0 0 0 0 0,0 0-1 0 0,0 0 1 0 0,0 0-1 0 0,-1 0 1 0 0,1-1 0 0 0,0 1-1 0 0,0 0 1 0 0,0 0 0 0 0,0 0-1 0 0,0 0 1 0 0,0 0 0 0 0,0-1-1 0 0,0 1 1 0 0,0 0-1 0 0,-1 0 1 0 0,1 0 0 0 0,0 0-1 0 0,0-1 1 0 0,0 1 0 0 0,0 0-1 0 0,0 0 1 0 0,0 0 0 0 0,0-1-1 0 0,0 1 1 0 0,0 0-1 0 0,0 0 1 0 0,1-1 13 0 0,-1 0 1 0 0,0 1-1 0 0,0-1 0 0 0,0 0 1 0 0,-1 1-1 0 0,1-1 0 0 0,0 1 1 0 0,0-1-1 0 0,0 0 0 0 0,0 1 1 0 0,-1-1-1 0 0,1 0 0 0 0,0 1 0 0 0,0-1 1 0 0,-1 1-1 0 0,1-1 0 0 0,0 1 1 0 0,-1-1-1 0 0,1 1 0 0 0,-1-1 1 0 0,1 1-1 0 0,-1-1 0 0 0,1 1 1 0 0,-1 0-1 0 0,1-1 0 0 0,-1 0 1 0 0,0 1-18 0 0,1 0 0 0 0,-1 0 0 0 0,1-1 0 0 0,-1 1 0 0 0,1 0 0 0 0,-1-1 0 0 0,1 1 0 0 0,0 0 0 0 0,-1-1 0 0 0,1 1-1 0 0,0-1 1 0 0,-1 1 0 0 0,1-1 0 0 0,0 1 0 0 0,0 0 0 0 0,-1-1 0 0 0,1 1 0 0 0,0-1 0 0 0,0 1 0 0 0,0-1 0 0 0,0 0 0 0 0,0 1 0 0 0,0-1 0 0 0,0 1 0 0 0,0-1 0 0 0,0 0 0 0 0,0 1-27 0 0,0 0 0 0 0,0-1 1 0 0,0 1-1 0 0,0 0 0 0 0,0 0 0 0 0,0 0 0 0 0,0-1 0 0 0,0 1 0 0 0,0 0 0 0 0,0 0 0 0 0,0-1 0 0 0,0 1 0 0 0,0 0 0 0 0,0 0 0 0 0,0-1 0 0 0,-1 1 1 0 0,1 0-1 0 0,0 0 0 0 0,0-1 0 0 0,0 1 0 0 0,0 0 0 0 0,0 0 0 0 0,0 0 0 0 0,-1-1 0 0 0,1 1 0 0 0,0 0 0 0 0,0 0 0 0 0,0 0 0 0 0,0 0 0 0 0,-1 0 0 0 0,1-1 1 0 0,0 1-1 0 0,0 0 0 0 0,-1 0 0 0 0,1 0 0 0 0,0 0 0 0 0,0 0 0 0 0,0 0 0 0 0,-1 0 0 0 0,1 0 0 0 0,0 0 0 0 0,0 0 0 0 0,-1 0 0 0 0,1 0 0 0 0,0 0 0 0 0,0 0 1 0 0,-1 0-1 0 0,1 0 0 0 0,0 0 0 0 0,0 0 0 0 0,-1 0 0 0 0,1 0 0 0 0,0 0 0 0 0,0 0 0 0 0,0 0 0 0 0,-1 1 0 0 0,1-1 0 0 0,0 0 0 0 0,0 0 0 0 0,-1 0 0 0 0,-10 10 279 0 0,10-10-288 0 0,1 0 0 0 0,0 1 0 0 0,0-1 0 0 0,0 0 0 0 0,0 1 0 0 0,-1-1 0 0 0,1 0 0 0 0,0 1 0 0 0,0-1 1 0 0,-1 0-1 0 0,1 0 0 0 0,0 1 0 0 0,0-1 0 0 0,-1 0 0 0 0,1 0 0 0 0,0 0 0 0 0,-1 1 0 0 0,1-1 0 0 0,0 0 0 0 0,-1 0 0 0 0,1 0 0 0 0,0 0 0 0 0,-1 0 0 0 0,1 0 0 0 0,0 1 0 0 0,-1-1 0 0 0,1 0 0 0 0,-1 0 1 0 0,1 0-1 0 0,0 0 0 0 0,-1 0 0 0 0,1 0 0 0 0,0-1 0 0 0,-1 1 0 0 0,1 0 0 0 0,0 0 0 0 0,-1 0 0 0 0,1 0 0 0 0,0 0 0 0 0,-1 0 0 0 0,1-1 0 0 0,0 1 0 0 0,-1 0 0 0 0,1 0 0 0 0,0-1 0 0 0,-1 1 1 0 0,1 0-1 0 0,0 0 0 0 0,0-1 0 0 0,-1 1 0 0 0,1 0 0 0 0,0-1 0 0 0,0 1 0 0 0,-1-1 0 0 0,1 0 11 0 0,0 1 0 0 0,-1-1 0 0 0,1 0 0 0 0,-1 1 0 0 0,0-1 0 0 0,1 1 1 0 0,-1-1-1 0 0,1 0 0 0 0,-1 1 0 0 0,0-1 0 0 0,1 1 0 0 0,-1 0 0 0 0,0-1 0 0 0,0 1 0 0 0,1 0 0 0 0,-1-1 0 0 0,0 1 1 0 0,0 0-1 0 0,0 0 0 0 0,0-1 0 0 0,1 1 0 0 0,-2 0 0 0 0,0 0 2 0 0,0 1 1 0 0,1-1-1 0 0,-1 0 1 0 0,0 1-1 0 0,0-1 1 0 0,1 1-1 0 0,-1 0 1 0 0,0-1-1 0 0,1 1 1 0 0,-1 0-1 0 0,1 0 1 0 0,-1 0-1 0 0,1 0 1 0 0,0 0-1 0 0,-1 0 1 0 0,1 1-1 0 0,0-1 1 0 0,0 0-1 0 0,0 1 0 0 0,0-1 1 0 0,0 1-1 0 0,0-1 1 0 0,0 1-1 0 0,0-1 1 0 0,0 1-1 0 0,1 0 1 0 0,-1 2-1 0 0,0-3-22 0 0,-1 1 70 0 0,2 0 293 0 0,0 6-134 0 0,-1-6-191 0 0,0 1-1 0 0,-1 0 1 0 0,1-1 0 0 0,-1 1 0 0 0,0-1 0 0 0,1 0 0 0 0,-1 1 0 0 0,0-1 0 0 0,-1 0 0 0 0,1 0 0 0 0,0 0-1 0 0,-1 0 1 0 0,-2 1 0 0 0,-19 1 90 0 0,23-4-117 0 0,0 0-1 0 0,0 0 0 0 0,0 0 1 0 0,0-1-1 0 0,0 1 0 0 0,1 0 1 0 0,-1 0-1 0 0,0 0 0 0 0,0-1 1 0 0,0 1-1 0 0,0-1 0 0 0,0 1 1 0 0,0 0-1 0 0,1-1 0 0 0,-1 1 1 0 0,0-1-1 0 0,0 0 1 0 0,1 1-1 0 0,-1-1 0 0 0,0 0 1 0 0,1 1-1 0 0,-1-1 0 0 0,1 0 1 0 0,-1-1-1 0 0,12-47 534 0 0,-8 47-478 0 0,-3 1-59 0 0,1 0 0 0 0,-1 0 0 0 0,1 1-1 0 0,-1-1 1 0 0,1 0 0 0 0,0 1 0 0 0,-1-1-1 0 0,1 0 1 0 0,0 1 0 0 0,0-1 0 0 0,-1 1-1 0 0,1-1 1 0 0,0 1 0 0 0,0-1 0 0 0,0 1 0 0 0,1-1-1 0 0,-2 2-6 0 0,2 1 368 0 0,4-4-315 0 0,-5 2-49 0 0,-1-1 0 0 0,1 1 0 0 0,-1 0 0 0 0,1-1 0 0 0,-1 1 0 0 0,1 0 0 0 0,-1 0 0 0 0,1 0 0 0 0,-1-1 0 0 0,1 1 0 0 0,-1 0 0 0 0,1 0-1 0 0,-1 0 1 0 0,1 0 0 0 0,-1 0 0 0 0,1 0 0 0 0,-1 0 0 0 0,2 0 0 0 0,-2 0 0 0 0,0-1 0 0 0,0 1 0 0 0,1 0 0 0 0,-1 0 0 0 0,0-1 0 0 0,0 1 0 0 0,0 0 0 0 0,0-1 0 0 0,0 1 0 0 0,0 0 0 0 0,0 0 0 0 0,0-1 0 0 0,0 1 0 0 0,0 0 0 0 0,0-1 0 0 0,0 1 0 0 0,0 0 0 0 0,0 0 0 0 0,0-1 0 0 0,0 1 0 0 0,-1 0 0 0 0,1-1 0 0 0,0 1 0 0 0,0 0 0 0 0,0 0 0 0 0,0 0 0 0 0,0-1 0 0 0,-1 1 0 0 0,1 0 0 0 0,0 0 0 0 0,0-1 0 0 0,-1 1 0 0 0,1 0 0 0 0,0 0 0 0 0,0 0 0 0 0,0 0 0 0 0,-1-1 0 0 0,1 1 0 0 0,0 0 0 0 0,-1 0 0 0 0,1 0 0 0 0,0 0 0 0 0,0 0 0 0 0,-1 0 0 0 0,1 0 0 0 0,0 0 0 0 0,-1 0 0 0 0,1 0 0 0 0,0 0 0 0 0,0 0 0 0 0,-1 0 0 0 0,-2-4 28 0 0,-4-1 0 0 0,4 3 23 0 0,-1 0 0 0 0,1 0 0 0 0,0 0-1 0 0,0 0 1 0 0,0-1 0 0 0,0 1 0 0 0,0-1-1 0 0,-3-3 1 0 0,3 2-22 0 0,-2-5-3 0 0,5 9-30 0 0,0 0 1 0 0,0 0 0 0 0,0 0 0 0 0,0 0-1 0 0,0 0 1 0 0,0-1 0 0 0,0 1 0 0 0,0 0-1 0 0,0 0 1 0 0,0 0 0 0 0,0 0 0 0 0,0 0-1 0 0,0 0 1 0 0,0 0 0 0 0,0-1-1 0 0,0 1 1 0 0,0 0 0 0 0,-1 0 0 0 0,1 0-1 0 0,0 0 1 0 0,0 0 0 0 0,0 0 0 0 0,0 0-1 0 0,0 0 1 0 0,0-1 0 0 0,0 1 0 0 0,0 0-1 0 0,0 0 1 0 0,-1 0 0 0 0,1 0 0 0 0,0 0-1 0 0,0 0 1 0 0,0 0 0 0 0,0 0 0 0 0,0 0-1 0 0,0 0 1 0 0,-1 0 0 0 0,1 0 0 0 0,0 0-1 0 0,0 0 1 0 0,0 0 0 0 0,0 0 0 0 0,0 0-1 0 0,0 0 1 0 0,-1 0 0 0 0,1 0 0 0 0,0 0-1 0 0,0 0 1 0 0,0 0 0 0 0,0 0 0 0 0,0 0-1 0 0,0 0 1 0 0,0 0 0 0 0,-1 0 0 0 0,1 1-1 0 0,0-1 1 0 0,0 0 0 0 0,0 0-1 0 0,0 0 1 0 0,-4 1 34 0 0,0 0-1 0 0,0 0 0 0 0,-1 0 1 0 0,1-1-1 0 0,0 1 0 0 0,0-1 0 0 0,0 0 1 0 0,-1 0-1 0 0,1-1 0 0 0,0 1 1 0 0,0-1-1 0 0,-7-2 0 0 0,4 1 88 0 0,-50-12 438 0 0,54 14-553 0 0,1-1-1 0 0,-1 1 1 0 0,0 0-1 0 0,0 0 1 0 0,0 0-1 0 0,0 1 0 0 0,1-1 1 0 0,-1 1-1 0 0,0-1 1 0 0,0 1-1 0 0,-3 2 1 0 0,-21 3 54 0 0,8-5 29 0 0,0 1 0 0 0,-1 1-1 0 0,-19 6 1 0 0,-3 0-44 0 0,10-3 24 0 0,4 0 86 0 0,-1-2-1 0 0,-42 2 0 0 0,58-5-32 0 0,0 1-1 0 0,0 0 0 0 0,-23 7 1 0 0,-10 1 195 0 0,10-3-155 0 0,22-3-137 0 0,0-2 1 0 0,-1 0-1 0 0,1 0 0 0 0,-1-1 0 0 0,-16-2 0 0 0,22 1-26 0 0,0 0 0 0 0,0 1 0 0 0,0 0-1 0 0,-16 4 1 0 0,14-3 4 0 0,0 0 0 0 0,-19 1 0 0 0,15-2 25 0 0,1 1-1 0 0,-18 3 1 0 0,-3 1 2 0 0,20-4-31 0 0,1 1 0 0 0,-1 1 0 0 0,1 0 0 0 0,-16 7 0 0 0,26-10 4 0 0,1 0 0 0 0,-1-1 1 0 0,0 1-1 0 0,0-1 0 0 0,0 1 0 0 0,0-1 0 0 0,0-1 0 0 0,0 1 0 0 0,0 0 1 0 0,-4-2-1 0 0,-19-1 14 0 0,-17 4 121 0 0,42-2-127 0 0,0 0 1 0 0,0 0-1 0 0,-1-1 0 0 0,1 1 1 0 0,0-1-1 0 0,0 1 0 0 0,1-1 1 0 0,-1 0-1 0 0,-2-2 0 0 0,-2-2-7 0 0,-4-2 18 0 0,0 0 1 0 0,-1 1-1 0 0,0 1 1 0 0,-20-10-1 0 0,15 5 68 0 0,15 9-288 0 0,0 1-1 0 0,-1 0 1 0 0,1 0 0 0 0,-1 0 0 0 0,1 0-1 0 0,-1 0 1 0 0,1 0 0 0 0,-1 0 0 0 0,0 0-1 0 0,1 1 1 0 0,-1-1 0 0 0,0 0 0 0 0,0 1-1 0 0,1 0 1 0 0,-1-1 0 0 0,-3 1 0 0 0,-2 1-1405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2:37.455"/>
    </inkml:context>
    <inkml:brush xml:id="br0">
      <inkml:brushProperty name="width" value="0.1" units="cm"/>
      <inkml:brushProperty name="height" value="0.1" units="cm"/>
      <inkml:brushProperty name="color" value="#E71224"/>
    </inkml:brush>
  </inkml:definitions>
  <inkml:trace contextRef="#ctx0" brushRef="#br0">0 2 143 0 0,'4'0'0'0'0,"2"-2"0"0"0,1 2 0 0 0,-3 0 0 0 0,0 0 0 0 0,-1 0 0 0 0,-1 2 0 0 0,6 0 0 0 0,3 0 0 0 0,2-1 0 0 0,3 3 64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2:38.087"/>
    </inkml:context>
    <inkml:brush xml:id="br0">
      <inkml:brushProperty name="width" value="0.1" units="cm"/>
      <inkml:brushProperty name="height" value="0.1" units="cm"/>
      <inkml:brushProperty name="color" value="#E71224"/>
    </inkml:brush>
  </inkml:definitions>
  <inkml:trace contextRef="#ctx0" brushRef="#br0">26 132 6911 0 0,'-7'-24'608'0'0,"-1"6"-480"0"0,5 8-128 0 0,3 9 0 0 0,2 1-528 0 0,-2-2-128 0 0,-2-8-24 0 0,-2-4-8 0 0,0-5 520 0 0,4 2 104 0 0,2 6 64 0 0,2 6-1328 0 0,3 7-216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32.528"/>
    </inkml:context>
    <inkml:brush xml:id="br0">
      <inkml:brushProperty name="width" value="0.1" units="cm"/>
      <inkml:brushProperty name="height" value="0.1" units="cm"/>
      <inkml:brushProperty name="color" value="#E71224"/>
    </inkml:brush>
  </inkml:definitions>
  <inkml:trace contextRef="#ctx0" brushRef="#br0">3570 1486 2759 0 0,'-31'-13'2572'0'0,"4"1"-1307"0"0,22 9-1095 0 0,-1 0 0 0 0,1 1 0 0 0,-1 0-1 0 0,1 0 1 0 0,-8-2 0 0 0,9 3-55 0 0,1 0 0 0 0,0 0-1 0 0,0 0 1 0 0,0 0-1 0 0,0-1 1 0 0,-3-2 0 0 0,-20-7 653 0 0,14 10-601 0 0,0 0 1 0 0,0 0-1 0 0,0 2 0 0 0,0-1 1 0 0,0 1-1 0 0,0 1 0 0 0,0 0 0 0 0,-16 6 1 0 0,7-3 274 0 0,-32 3-1 0 0,-5-5 152 0 0,-37 3 198 0 0,35 1-497 0 0,44-7-172 0 0,-1 2 0 0 0,1 0 0 0 0,0 1 0 0 0,-31 10 0 0 0,9 0 246 0 0,0-2 0 0 0,-59 9 0 0 0,64-14-177 0 0,-2 0 33 0 0,0-1 1 0 0,-39 0-1 0 0,46-3-79 0 0,0 1 0 0 0,-42 9 0 0 0,45-6-101 0 0,0-2 1 0 0,0-1 0 0 0,-41 1 0 0 0,57-5-30 0 0,-147-3 651 0 0,117 5-506 0 0,0 2 1 0 0,-38 7-1 0 0,33-4-42 0 0,1-3 0 0 0,0-1 0 0 0,-73-6 0 0 0,66 1 34 0 0,-44 5 72 0 0,75-1-197 0 0,-83-1 276 0 0,-159-19 0 0 0,239 16-268 0 0,-140-10 181 0 0,127 12-164 0 0,16 1-24 0 0,-1-1 0 0 0,-28-5 0 0 0,15 0 34 0 0,-42-2-1 0 0,18 3 0 0 0,-19 0 28 0 0,0 3-1 0 0,-111 12 1 0 0,106-5-63 0 0,47-3 14 0 0,-54 5 148 0 0,81-6-154 0 0,1 0-1 0 0,-1-1 1 0 0,0 1-1 0 0,0-2 1 0 0,-9 0-1 0 0,14 0-9 0 0,0 1 1 0 0,0 0-1 0 0,0-1 0 0 0,0 1 0 0 0,0-1 0 0 0,1 1 0 0 0,-1-1 0 0 0,0 0 0 0 0,0 0 1 0 0,0 0-1 0 0,1 0 0 0 0,-1 0 0 0 0,0 0 0 0 0,1-1 0 0 0,-1 1 0 0 0,1 0 0 0 0,0-1 1 0 0,-1 1-1 0 0,1-1 0 0 0,0 0 0 0 0,0 1 0 0 0,-2-5 0 0 0,2 0 56 0 0,-1-1 0 0 0,1 0 0 0 0,0-1 0 0 0,1 1-1 0 0,0-13 1 0 0,1 12-6 0 0,-1-1 0 0 0,0 1 0 0 0,-1 0-1 0 0,-2-10 1 0 0,-14-41 364 0 0,11 42-312 0 0,0 1-1 0 0,2-1 0 0 0,0 0 0 0 0,1 0 0 0 0,-1-27 0 0 0,2-1 32 0 0,-3 0-1 0 0,-18-84 1 0 0,21 119-141 0 0,1 0 0 0 0,0 0 0 0 0,0-1 0 0 0,1 1 0 0 0,1 0 1 0 0,1-13-1 0 0,17-59 189 0 0,-13 62-167 0 0,-1-1 0 0 0,-1 1 1 0 0,-1-1-1 0 0,1-23 0 0 0,-6-27 16 0 0,0 36 10 0 0,2-1 0 0 0,6-47-1 0 0,-4 63-41 0 0,0 1 0 0 0,-1-1 0 0 0,-2 0 0 0 0,0 1 0 0 0,0-1 0 0 0,-2 1 0 0 0,-1-1-1 0 0,0 1 1 0 0,-13-33 0 0 0,15 46-22 0 0,0 0 0 0 0,0 0 0 0 0,1 1 0 0 0,0-1 0 0 0,0 0 0 0 0,0 0 0 0 0,1 0 0 0 0,0 0 0 0 0,1-12 0 0 0,-1 16 0 0 0,1 0 0 0 0,-1-1 0 0 0,1 1 0 0 0,0 0 0 0 0,-1 0 0 0 0,1-1 0 0 0,0 1 0 0 0,0 0 0 0 0,0 0 0 0 0,1 0 0 0 0,-1 0 0 0 0,0 0 0 0 0,1 1 0 0 0,-1-1 0 0 0,1 0 0 0 0,0 1 0 0 0,-1-1 0 0 0,1 1 0 0 0,0-1 0 0 0,0 1 0 0 0,0 0 0 0 0,0 0 0 0 0,0 0 0 0 0,0 0 0 0 0,1 0 0 0 0,-1 0 0 0 0,0 0 0 0 0,4 0 0 0 0,76-5 0 0 0,-25 3 0 0 0,51-3 0 0 0,-56 5 0 0 0,98-15 0 0 0,9 0 0 0 0,-97 14 0 0 0,18 1 0 0 0,157-24 0 0 0,-189 15 0 0 0,123-21 0 0 0,-104 26 0 0 0,0 3 0 0 0,82 7 0 0 0,-73 0 0 0 0,101-8 0 0 0,333-14 0 0 0,-272 9 0 0 0,-2 0 0 0 0,-181 10 0 0 0,-1 2 0 0 0,0 2 0 0 0,54 15 0 0 0,-66-13 0 0 0,1-2 0 0 0,60 1 0 0 0,84-11 0 0 0,-135 2 0 0 0,224 4 0 0 0,-94 1 0 0 0,-173-3 0 0 0,0 1 0 0 0,0-1 0 0 0,0 1 0 0 0,0 1 0 0 0,-1 0 0 0 0,1 0 0 0 0,0 1 0 0 0,-1 0 0 0 0,0 0 0 0 0,1 1 0 0 0,-1 0 0 0 0,-1 0 0 0 0,1 1 0 0 0,-1 0 0 0 0,0 0 0 0 0,0 1 0 0 0,0 0 0 0 0,8 9 0 0 0,12 15-32 0 0,40 59 0 0 0,-56-74 32 0 0,6 10 0 0 0,-2 1 0 0 0,22 47 0 0 0,-15-24 0 0 0,-13-30 0 0 0,0 2 0 0 0,8 29 0 0 0,-14-34 134 0 0,0 0 0 0 0,-1 0-1 0 0,-1 1 1 0 0,-1-1 0 0 0,0 0 0 0 0,-3 19 0 0 0,-21 96 905 0 0,22-121-1031 0 0,-3 21-344 0 0,-3 48-1 0 0,6-47 116 0 0,-9 50-1 0 0,-16 15 1491 0 0,23-86-1416 0 0,0 0 0 0 0,-2 0 0 0 0,1 0 0 0 0,-1-1 0 0 0,-1 0 0 0 0,-10 13 0 0 0,-20 24-373 0 0,-34 57 0 0 0,40-57 444 0 0,25-39 76 0 0,1-1 0 0 0,-2 1 0 0 0,1-1 0 0 0,-1 0 0 0 0,0-1 0 0 0,0 0 0 0 0,-1 0 0 0 0,0 0 0 0 0,0-1 0 0 0,0 0 0 0 0,-1-1 0 0 0,1 0 0 0 0,-1 0 0 0 0,0-1 0 0 0,0 0 0 0 0,0-1 0 0 0,-1 0 0 0 0,1 0 0 0 0,-1-1 0 0 0,1 0 0 0 0,-1-1 0 0 0,1 0 0 0 0,-1 0 0 0 0,0-1 0 0 0,1 0 0 0 0,-12-3 0 0 0,-31-8-147 0 0,-136-22 290 0 0,165 32-614 0 0,1 1 1 0 0,-1 1-1 0 0,1 1 1 0 0,0 1 0 0 0,-1 0-1 0 0,-33 10 1 0 0,2 5-1113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07.774"/>
    </inkml:context>
    <inkml:brush xml:id="br0">
      <inkml:brushProperty name="width" value="0.1" units="cm"/>
      <inkml:brushProperty name="height" value="0.1" units="cm"/>
      <inkml:brushProperty name="color" value="#E71224"/>
    </inkml:brush>
  </inkml:definitions>
  <inkml:trace contextRef="#ctx0" brushRef="#br0">1611 94 3423 0 0,'0'-1'33'0'0,"-1"1"0"0"0,1-1 1 0 0,0 1-1 0 0,0-1 0 0 0,-1 1 0 0 0,1-1 0 0 0,0 1 0 0 0,-1-1 0 0 0,1 1 0 0 0,0 0 0 0 0,-1-1 0 0 0,1 1 0 0 0,-1 0 0 0 0,1-1 0 0 0,-1 1 0 0 0,1 0 0 0 0,-1-1 0 0 0,1 1 0 0 0,-1 0 0 0 0,1 0 0 0 0,-1 0 0 0 0,1 0 0 0 0,-1-1 0 0 0,1 1 0 0 0,-1 0 0 0 0,1 0 0 0 0,-1 0 0 0 0,1 0 0 0 0,-2 0 0 0 0,-24-1 1041 0 0,14 1-1019 0 0,-178-13 2937 0 0,37-9-1192 0 0,-66-6 7 0 0,-53 17-347 0 0,78 4-992 0 0,102 5-674 0 0,0 3-1 0 0,0 5 1 0 0,-101 19 0 0 0,132-14-320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2:38.683"/>
    </inkml:context>
    <inkml:brush xml:id="br0">
      <inkml:brushProperty name="width" value="0.1" units="cm"/>
      <inkml:brushProperty name="height" value="0.1" units="cm"/>
      <inkml:brushProperty name="color" value="#E71224"/>
    </inkml:brush>
  </inkml:definitions>
  <inkml:trace contextRef="#ctx0" brushRef="#br0">0 233 2303 0 0,'4'-15'161'0'0,"1"-6"146"0"0,1-1 1 0 0,1 1-1 0 0,16-36 0 0 0,-20 51-304 0 0,3-5 62 0 0,-1 0 0 0 0,2 1 0 0 0,-1 0 1 0 0,1 0-1 0 0,12-12 0 0 0,-18 21-72 0 0,1-1-1 0 0,0 1 1 0 0,-1-1 0 0 0,1 1-1 0 0,0 0 1 0 0,0-1 0 0 0,0 1-1 0 0,0 0 1 0 0,0 0 0 0 0,0 1-1 0 0,0-1 1 0 0,0 0 0 0 0,0 1-1 0 0,0-1 1 0 0,1 1 0 0 0,-1 0-1 0 0,0-1 1 0 0,0 1 0 0 0,1 0-1 0 0,-1 0 1 0 0,0 1 0 0 0,0-1-1 0 0,0 0 1 0 0,1 1 0 0 0,-1 0-1 0 0,0-1 1 0 0,0 1 0 0 0,0 0-1 0 0,0 0 1 0 0,0 0-1 0 0,0 0 1 0 0,0 0 0 0 0,0 1-1 0 0,-1-1 1 0 0,1 0 0 0 0,2 4-1 0 0,-2-4-83 0 0,-1 1 0 0 0,1-1-1 0 0,-1 1 1 0 0,0 0 0 0 0,1-1-1 0 0,-1 1 1 0 0,0 0 0 0 0,0 0 0 0 0,-1 0-1 0 0,1-1 1 0 0,0 1 0 0 0,0 3-1 0 0,-1-4 21 0 0,1 0 0 0 0,-1 0 0 0 0,0-1-1 0 0,0 1 1 0 0,0 0 0 0 0,0 0 0 0 0,0 0 0 0 0,0 0-1 0 0,0 0 1 0 0,-1-1 0 0 0,1 1 0 0 0,0 0 0 0 0,0 0-1 0 0,-1 0 1 0 0,1-1 0 0 0,0 1 0 0 0,-1 0 0 0 0,1 0-1 0 0,-1-1 1 0 0,1 1 0 0 0,-1 0 0 0 0,1-1-1 0 0,-1 1 1 0 0,0 0 0 0 0,1-1 0 0 0,-1 1 0 0 0,0-1-1 0 0,1 1 1 0 0,-1-1 0 0 0,-1 1 0 0 0,-2 1 48 0 0,2-1 15 0 0,-1 1 1 0 0,1-1-1 0 0,0 0 0 0 0,0 1 0 0 0,-1-1 0 0 0,1 1 0 0 0,-2 2 0 0 0,1 1 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5:48.224"/>
    </inkml:context>
    <inkml:brush xml:id="br0">
      <inkml:brushProperty name="width" value="0.1" units="cm"/>
      <inkml:brushProperty name="height" value="0.1" units="cm"/>
      <inkml:brushProperty name="color" value="#E71224"/>
    </inkml:brush>
  </inkml:definitions>
  <inkml:trace contextRef="#ctx0" brushRef="#br0">0 54 919 0 0,'12'-15'80'0'0,"1"1"-80"0"0,0 1 0 0 0,-4 5 0 0 0,-2 6 64 0 0,2 0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8:27.025"/>
    </inkml:context>
    <inkml:brush xml:id="br0">
      <inkml:brushProperty name="width" value="0.1" units="cm"/>
      <inkml:brushProperty name="height" value="0.1" units="cm"/>
      <inkml:brushProperty name="color" value="#E71224"/>
    </inkml:brush>
  </inkml:definitions>
  <inkml:trace contextRef="#ctx0" brushRef="#br0">751 203 1639 0 0,'0'-1'52'0'0,"0"0"0"0"0,1 0-1 0 0,-2 0 1 0 0,1 0-1 0 0,0 0 1 0 0,0 0-1 0 0,0 0 1 0 0,0 0-1 0 0,0 0 1 0 0,-1 0-1 0 0,1 0 1 0 0,-1 0-1 0 0,1 0 1 0 0,-1 0-1 0 0,1 0 1 0 0,-1 0-1 0 0,1 0 1 0 0,-1 0-1 0 0,0 1 1 0 0,1-1-1 0 0,-1 0 1 0 0,0 0-1 0 0,0 1 1 0 0,1-1-1 0 0,-1 1 1 0 0,-1-2-1 0 0,-24-14 1512 0 0,24 16-1502 0 0,1 0 0 0 0,-1 1 0 0 0,1-1 0 0 0,0 0 0 0 0,-1 0 0 0 0,1 0 0 0 0,-1 1 0 0 0,1-1 0 0 0,0 1 0 0 0,-1-1 0 0 0,1 1 0 0 0,-2 1 0 0 0,-13 3 296 0 0,-101-7 1971 0 0,97-2-2154 0 0,18 3-155 0 0,0 0 1 0 0,-1 0-1 0 0,1 1 1 0 0,-1-1-1 0 0,1 1 0 0 0,-1 0 1 0 0,1-1-1 0 0,-1 1 1 0 0,-3 0-1 0 0,-40 9 225 0 0,30-5-106 0 0,0-1 0 0 0,-32 2 0 0 0,38-4-76 0 0,0 0 0 0 0,-1 1 0 0 0,1 1 0 0 0,1 0 1 0 0,-1 0-1 0 0,0 1 0 0 0,1 0 0 0 0,0 1 0 0 0,-10 6 1 0 0,-17 7-15 0 0,2-1 203 0 0,1 0 0 0 0,-32 23-1 0 0,57-34-224 0 0,-1 0-1 0 0,1 0 1 0 0,0 1-1 0 0,0 0 1 0 0,0 1-1 0 0,1-1 1 0 0,1 2 0 0 0,-1-1-1 0 0,1 1 1 0 0,1 0-1 0 0,-1 0 1 0 0,2 0-1 0 0,-5 12 1 0 0,6-12-21 0 0,0 0 0 0 0,1 0 0 0 0,1 0 0 0 0,0 0 0 0 0,0 1 0 0 0,0-1 0 0 0,1 0-1 0 0,1 1 1 0 0,0-1 0 0 0,0 0 0 0 0,0 0 0 0 0,2 0 0 0 0,-1 0 0 0 0,7 17 0 0 0,-6-17-5 0 0,4 6 0 0 0,12 16 31 0 0,-16-24-23 0 0,0-1 1 0 0,0 0-1 0 0,8 9 0 0 0,10 9 56 0 0,17 28 0 0 0,-35-49-61 0 0,-1 1 0 0 0,1-1-1 0 0,0 0 1 0 0,0 0 0 0 0,0 0-1 0 0,0-1 1 0 0,0 1 0 0 0,1-1-1 0 0,-1 0 1 0 0,1 0 0 0 0,4 2-1 0 0,1 0 6 0 0,0-1 0 0 0,0-1 0 0 0,17 4 0 0 0,4 3 10 0 0,-25-6-9 0 0,1-1 0 0 0,0 0 0 0 0,10 2 0 0 0,167 27 193 0 0,-100-21-176 0 0,24 4 12 0 0,-101-14-26 0 0,0 0 0 0 0,1 0 0 0 0,-1-1 0 0 0,0 1 0 0 0,0-2-1 0 0,0 1 1 0 0,0 0 0 0 0,0-1 0 0 0,0 0 0 0 0,0-1 0 0 0,6-3 0 0 0,26-7 37 0 0,-28 9-2 0 0,0 1-1 0 0,0-1 0 0 0,0-1 0 0 0,-1 0 1 0 0,1-1-1 0 0,-1 1 0 0 0,0-2 1 0 0,-1 1-1 0 0,9-9 0 0 0,11-12 203 0 0,26-35-1 0 0,-53 62-248 0 0,23-32 204 0 0,37-64-1 0 0,-52 80-172 0 0,70-142 217 0 0,-50 96-80 0 0,-18 38-93 0 0,-1-1 0 0 0,9-30 0 0 0,-16 45-50 0 0,-1 1 0 0 0,0-1 1 0 0,-1 0-1 0 0,0 0 0 0 0,0 0 0 0 0,-1 0 0 0 0,0 0 1 0 0,-1 0-1 0 0,-2-11 0 0 0,2 16-16 0 0,-1 1 1 0 0,1-1-1 0 0,-1 1 0 0 0,0 0 1 0 0,0 0-1 0 0,0-1 0 0 0,-1 1 1 0 0,0 1-1 0 0,1-1 1 0 0,-1 0-1 0 0,-7-6 0 0 0,4 5 35 0 0,0 1-1 0 0,-1-1 1 0 0,1 1-1 0 0,-1 0 1 0 0,0 0-1 0 0,-12-4 1 0 0,1 2-307 0 0,-1 1-1 0 0,0 1 1 0 0,0 1 0 0 0,-36-3 0 0 0,39 5-2963 0 0,3-1-1028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8:29.163"/>
    </inkml:context>
    <inkml:brush xml:id="br0">
      <inkml:brushProperty name="width" value="0.1" units="cm"/>
      <inkml:brushProperty name="height" value="0.1" units="cm"/>
      <inkml:brushProperty name="color" value="#E71224"/>
    </inkml:brush>
  </inkml:definitions>
  <inkml:trace contextRef="#ctx0" brushRef="#br0">594 600 455 0 0,'2'4'316'0'0,"0"0"-1"0"0,1 1 1 0 0,-1-1-1 0 0,1 0 1 0 0,0 0-1 0 0,6 6 1 0 0,-6-8-266 0 0,0 0 1 0 0,-1 0-1 0 0,1 0 0 0 0,0-1 1 0 0,0 0-1 0 0,0 1 1 0 0,0-1-1 0 0,0 0 1 0 0,0-1-1 0 0,0 1 0 0 0,6 0 1 0 0,-5 0 41 0 0,4 0 98 0 0,1 1-1 0 0,0-2 0 0 0,-1 1 1 0 0,1-1-1 0 0,11-2 1 0 0,-18 2-153 0 0,1-1 1 0 0,-1 1-1 0 0,1-1 0 0 0,-1 0 1 0 0,1 0-1 0 0,-1 0 1 0 0,0 0-1 0 0,1-1 1 0 0,-1 1-1 0 0,0-1 1 0 0,0 1-1 0 0,0-1 1 0 0,0 0-1 0 0,0 0 1 0 0,-1 0-1 0 0,1 0 1 0 0,0 0-1 0 0,-1 0 1 0 0,1 0-1 0 0,-1 0 0 0 0,0-1 1 0 0,1-2-1 0 0,2-7 178 0 0,0-1 0 0 0,-1 1 0 0 0,-1-1 0 0 0,0 0-1 0 0,-1 1 1 0 0,0-1 0 0 0,-1 0 0 0 0,-2-14 0 0 0,1 9-6 0 0,1 1 0 0 0,1-1 1 0 0,4-29-1 0 0,2 7 38 0 0,5-18 2 0 0,-8 44-210 0 0,2 0 0 0 0,8-16 0 0 0,-12 25-35 0 0,1-1 0 0 0,-1 0 0 0 0,0 0 0 0 0,-1 0-1 0 0,1 0 1 0 0,-1 0 0 0 0,0 0 0 0 0,-1 0-1 0 0,0 0 1 0 0,0-7 0 0 0,-1 0 13 0 0,-1 1 1 0 0,0 0-1 0 0,-1 0 0 0 0,-5-13 0 0 0,7 22-16 0 0,0 1 0 0 0,0 0 0 0 0,0-1 0 0 0,0 1 0 0 0,-1 0 0 0 0,1 0 0 0 0,-1 0-1 0 0,1 0 1 0 0,-1 0 0 0 0,0 0 0 0 0,0 0 0 0 0,0 1 0 0 0,0-1 0 0 0,0 1 0 0 0,0-1-1 0 0,0 1 1 0 0,0 0 0 0 0,-1-1 0 0 0,-3 0 0 0 0,-4-1 35 0 0,0 1 1 0 0,0 0-1 0 0,-18-2 0 0 0,18 4 3 0 0,1-2-1 0 0,-1 1 1 0 0,-12-5 0 0 0,14 3-15 0 0,-3-2 12 0 0,-1 1 0 0 0,1 0 0 0 0,-1 1 0 0 0,0 0-1 0 0,0 1 1 0 0,0 0 0 0 0,0 1 0 0 0,-23 0-1 0 0,-5 6 31 0 0,0 3 0 0 0,0 0 0 0 0,-45 18 0 0 0,74-22-59 0 0,0 1-1 0 0,1 1 1 0 0,-1 0-1 0 0,1 0 1 0 0,-10 9 0 0 0,7-5 5 0 0,-26 14 0 0 0,23-16-12 0 0,-1-1 0 0 0,0 0 0 0 0,-29 7 0 0 0,43-13 7 0 0,0 0 0 0 0,0 0 1 0 0,0 0-1 0 0,1 1 0 0 0,-1 0 0 0 0,1-1 0 0 0,-1 1 0 0 0,1 0 0 0 0,0 0 0 0 0,-1 0 0 0 0,1 0 0 0 0,0 1 0 0 0,-2 3 0 0 0,-23 38 28 0 0,20-33-41 0 0,0 5 6 0 0,1 0 0 0 0,0 0 0 0 0,1 0 0 0 0,1 1 0 0 0,-4 24 0 0 0,2-7 0 0 0,2-16 9 0 0,2 1 1 0 0,0-1-1 0 0,1 1 0 0 0,1 0 0 0 0,0-1 0 0 0,2 1 0 0 0,0-1 0 0 0,8 31 0 0 0,-8-39 18 0 0,1-1-1 0 0,0 0 1 0 0,1 0 0 0 0,0 0-1 0 0,0 0 1 0 0,1-1-1 0 0,0 0 1 0 0,0 0-1 0 0,1 0 1 0 0,0 0 0 0 0,1-1-1 0 0,-1 0 1 0 0,1-1-1 0 0,1 1 1 0 0,-1-1-1 0 0,1-1 1 0 0,0 1-1 0 0,13 6 1 0 0,-9-8-17 0 0,0 0 0 0 0,0 0 0 0 0,1-1 0 0 0,-1-1 0 0 0,1 0 0 0 0,-1-1 0 0 0,1 0-1 0 0,0 0 1 0 0,18-3 0 0 0,-13 0-1535 0 0,26-7 0 0 0,-13 2-1759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8:48.454"/>
    </inkml:context>
    <inkml:brush xml:id="br0">
      <inkml:brushProperty name="width" value="0.1" units="cm"/>
      <inkml:brushProperty name="height" value="0.1" units="cm"/>
      <inkml:brushProperty name="color" value="#E71224"/>
    </inkml:brush>
  </inkml:definitions>
  <inkml:trace contextRef="#ctx0" brushRef="#br0">1071 145 919 0 0,'-1'-1'26'0'0,"1"1"0"0"0,0 0 0 0 0,0 0-1 0 0,-1 0 1 0 0,1 0 0 0 0,0 0-1 0 0,-1 0 1 0 0,1 0 0 0 0,0 0-1 0 0,0 0 1 0 0,-1 0 0 0 0,1 0 0 0 0,0 0-1 0 0,-1 0 1 0 0,1 0 0 0 0,0 0-1 0 0,0 0 1 0 0,-1 0 0 0 0,1 0-1 0 0,0 0 1 0 0,0 0 0 0 0,-1 1 0 0 0,1-1-1 0 0,0 0 1 0 0,0 0 0 0 0,-1 0-1 0 0,1 0 1 0 0,0 1 0 0 0,0-1-1 0 0,0 0 1 0 0,-1 0 0 0 0,1 1-1 0 0,0-1 1 0 0,0 0 0 0 0,0 0 0 0 0,0 0-1 0 0,0 1 1 0 0,-1-1 0 0 0,1 0-1 0 0,0 1 1 0 0,0-1 0 0 0,0 0-1 0 0,0 0 1 0 0,0 1 0 0 0,0-1 0 0 0,0 0-1 0 0,0 1 1 0 0,0-1 0 0 0,0 0-1 0 0,0 0 1 0 0,0 1 0 0 0,0-1-1 0 0,0 0 1 0 0,0 0 0 0 0,0 1 0 0 0,1-1-1 0 0,-1 0 1 0 0,0 1 0 0 0,0-1-1 0 0,0 0 1 0 0,1 1 26 0 0,-1-1 0 0 0,1 1 0 0 0,-1-1 0 0 0,1 1 0 0 0,-1-1 0 0 0,1 1 0 0 0,0-1 0 0 0,-1 1 0 0 0,1-1 0 0 0,0 0 0 0 0,-1 0 0 0 0,1 1 0 0 0,0-1 0 0 0,-1 0 0 0 0,1 0 0 0 0,0 0 0 0 0,-1 1 0 0 0,1-1 0 0 0,0 0 0 0 0,-1 0 0 0 0,1 0 0 0 0,0 0 0 0 0,0-1 0 0 0,-1 1 0 0 0,1 0 0 0 0,0 0 0 0 0,0-1 0 0 0,3 0 49 0 0,0-1 0 0 0,0 0 0 0 0,0 0-1 0 0,0-1 1 0 0,-1 1 0 0 0,1-1 0 0 0,-1 0-1 0 0,0 0 1 0 0,1 0 0 0 0,-1 0 0 0 0,-1-1-1 0 0,1 1 1 0 0,-1-1 0 0 0,4-6 0 0 0,-1 2 230 0 0,-4 8-303 0 0,-1 0 1 0 0,0-1-1 0 0,1 1 0 0 0,-1 0 0 0 0,0-1 0 0 0,0 1 1 0 0,1 0-1 0 0,-1-1 0 0 0,0 1 0 0 0,0-1 0 0 0,0 1 1 0 0,1-1-1 0 0,-1 1 0 0 0,0 0 0 0 0,0-1 1 0 0,0 1-1 0 0,0-1 0 0 0,0 1 0 0 0,0-1 0 0 0,0 1 1 0 0,0-1-1 0 0,0 1 0 0 0,0-1 0 0 0,0 1 0 0 0,0-1 1 0 0,0 1-1 0 0,-1 0 0 0 0,1-1 0 0 0,0 1 1 0 0,0-1-1 0 0,0 1 0 0 0,-1-1 0 0 0,1 1 0 0 0,0 0 1 0 0,0-1-1 0 0,-1 1 0 0 0,1 0 0 0 0,0-1 0 0 0,-1 1 1 0 0,1 0-1 0 0,-1-1 0 0 0,1 1 0 0 0,0 0 1 0 0,-1 0-1 0 0,1-1 0 0 0,-1 1 0 0 0,1 0 0 0 0,0 0 1 0 0,-1 0-1 0 0,1 0 0 0 0,-1 0 0 0 0,1 0 0 0 0,-1-1 1 0 0,1 1-1 0 0,-1 0 0 0 0,-35-1 279 0 0,24 2-207 0 0,-29-9 429 0 0,26 5-226 0 0,-1 0 1 0 0,-27 0 0 0 0,30 3-168 0 0,0 0 0 0 0,1-1 1 0 0,-1-1-1 0 0,0 0 0 0 0,1 0 1 0 0,0-1-1 0 0,-16-6 0 0 0,2-3 144 0 0,-1 2 0 0 0,-40-11 0 0 0,48 19-241 0 0,0 0 0 0 0,-1 2-1 0 0,1 0 1 0 0,0 1-1 0 0,-20 3 1 0 0,7-1-15 0 0,-15 6 1 0 0,34-7-12 0 0,-1 1 0 0 0,-23 0 0 0 0,-50 5 83 0 0,-1-1 0 0 0,70-7-85 0 0,7-1 9 0 0,-1 1-1 0 0,0 0 1 0 0,0 1-1 0 0,1 1 1 0 0,-12 3-1 0 0,-6 3 45 0 0,-55 10 0 0 0,73-17-57 0 0,5-1 7 0 0,1 1 0 0 0,0 0 1 0 0,0-1-1 0 0,-9 5 0 0 0,13-5-12 0 0,-1 1 0 0 0,1-1 1 0 0,0 1-1 0 0,-1 0 0 0 0,1 0 1 0 0,0 0-1 0 0,0 0 0 0 0,0 0 0 0 0,0 0 1 0 0,0 0-1 0 0,0 0 0 0 0,0 0 1 0 0,0 0-1 0 0,0 1 0 0 0,0-1 1 0 0,1 0-1 0 0,-1 0 0 0 0,1 1 0 0 0,-1-1 1 0 0,1 1-1 0 0,-1 2 0 0 0,1-2 2 0 0,0-1-1 0 0,0 1 1 0 0,0 0-1 0 0,0 0 0 0 0,0-1 1 0 0,1 1-1 0 0,-1 0 0 0 0,0-1 1 0 0,1 1-1 0 0,0 0 1 0 0,-1-1-1 0 0,1 1 0 0 0,0 0 1 0 0,0-1-1 0 0,0 0 1 0 0,0 1-1 0 0,0-1 0 0 0,0 1 1 0 0,0-1-1 0 0,1 0 1 0 0,-1 0-1 0 0,0 0 0 0 0,1 0 1 0 0,-1 0-1 0 0,1 0 1 0 0,-1 0-1 0 0,1 0 0 0 0,-1 0 1 0 0,1-1-1 0 0,2 1 1 0 0,2 2 16 0 0,0-1 1 0 0,1 0 0 0 0,-1 0 0 0 0,1-1-1 0 0,-1 0 1 0 0,13 1 0 0 0,15-4 152 0 0,-1-1 0 0 0,47-10-1 0 0,-70 11-125 0 0,46-10 48 0 0,-34 6-33 0 0,0 1-1 0 0,0 1 1 0 0,1 2-1 0 0,-1 0 1 0 0,24 1-1 0 0,-36 1-51 0 0,0 0-1 0 0,-1-1 1 0 0,14-1-1 0 0,16-2 17 0 0,-30 4-4 0 0,0 0-1 0 0,-1 0 0 0 0,1 1 1 0 0,-1 1-1 0 0,1 0 0 0 0,-1 0 1 0 0,1 0-1 0 0,14 7 0 0 0,-4-3-10 0 0,0 0 0 0 0,0-1-1 0 0,1-1 1 0 0,0-1 0 0 0,35 1-1 0 0,78 5-10 0 0,-24-3 60 0 0,10 1 8 0 0,209 34 60 0 0,-304-40-127 0 0,-1-1-1 0 0,0 0 0 0 0,26-5 0 0 0,-14 1 10 0 0,-25 4 8 0 0,-1-1 0 0 0,0-1-1 0 0,0 1 1 0 0,0-2 0 0 0,10-3 0 0 0,-18 4-8 0 0,-7 0-9 0 0,-8 1-2 0 0,1 4-157 0 0,0 1 0 0 0,-1 1 0 0 0,1 0 0 0 0,1 0 0 0 0,-18 11 0 0 0,-2 0-4542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9:16.888"/>
    </inkml:context>
    <inkml:brush xml:id="br0">
      <inkml:brushProperty name="width" value="0.1" units="cm"/>
      <inkml:brushProperty name="height" value="0.1" units="cm"/>
      <inkml:brushProperty name="color" value="#E71224"/>
    </inkml:brush>
  </inkml:definitions>
  <inkml:trace contextRef="#ctx0" brushRef="#br0">1067 93 455 0 0,'6'-10'23'0'0,"-3"7"244"0"0,-1 0 0 0 0,1-1 0 0 0,-1 0 1 0 0,0 0-1 0 0,2-5 0 0 0,-4 9-214 0 0,0-1 1 0 0,1 0 0 0 0,-1 1 0 0 0,0-1-1 0 0,0 1 1 0 0,0-1 0 0 0,0 0-1 0 0,0 1 1 0 0,0-1 0 0 0,0 0 0 0 0,0 1-1 0 0,0-1 1 0 0,0 0 0 0 0,-1 1-1 0 0,1-1 1 0 0,0 0 0 0 0,0 1 0 0 0,-1-1-1 0 0,1 1 1 0 0,0-1 0 0 0,0 0-1 0 0,-1 1 1 0 0,1-1 0 0 0,-1 1 0 0 0,1-1-1 0 0,-1 1 1 0 0,1 0 0 0 0,-1-1-1 0 0,1 1 1 0 0,-1-1 0 0 0,1 1 0 0 0,-1 0-1 0 0,1-1 1 0 0,-1 1 0 0 0,0 0-1 0 0,1 0 1 0 0,-1-1 0 0 0,1 1 0 0 0,-1 0-1 0 0,0 0 1 0 0,-1 0 0 0 0,-1 0 30 0 0,0-1 0 0 0,0 2 1 0 0,-1-1-1 0 0,1 0 0 0 0,0 1 0 0 0,-1-1 1 0 0,1 1-1 0 0,-5 2 0 0 0,-20 3 388 0 0,19-6-281 0 0,0 1 0 0 0,0 1 0 0 0,-9 2 0 0 0,-13 2 151 0 0,13-3 130 0 0,-29 9 1 0 0,32-7-304 0 0,-1-1 0 0 0,-23 3 0 0 0,15-4-98 0 0,14-1 20 0 0,1-1 0 0 0,-1-1 1 0 0,-14 0-1 0 0,2-2 225 0 0,0-1 1 0 0,0-1 0 0 0,-32-9-1 0 0,13 2 1 0 0,29 8-239 0 0,0 0 0 0 0,0-1-1 0 0,-15-7 1 0 0,15 5 31 0 0,-1 1 0 0 0,0 0 0 0 0,0 0 0 0 0,-23-4-1 0 0,26 9-98 0 0,0-1 0 0 0,0 1 0 0 0,0 1 0 0 0,0 0 0 0 0,0 0 0 0 0,0 1 0 0 0,-16 5 0 0 0,17-5-13 0 0,7-1 13 0 0,1-1 0 0 0,-1 0 1 0 0,1 0-1 0 0,-1 1 0 0 0,1-1 0 0 0,0 1 0 0 0,-1-1 0 0 0,1 1 0 0 0,0-1 0 0 0,0 1 1 0 0,-1 0-1 0 0,1 0 0 0 0,-2 1 0 0 0,3-1 33 0 0,0-1-43 0 0,0 1 1 0 0,0-1-1 0 0,1 0 1 0 0,-1 1-1 0 0,0-1 1 0 0,0 0-1 0 0,1 1 0 0 0,-1-1 1 0 0,0 0-1 0 0,1 1 1 0 0,-1-1-1 0 0,0 0 1 0 0,1 1-1 0 0,-1-1 1 0 0,0 0-1 0 0,1 0 1 0 0,-1 0-1 0 0,1 1 1 0 0,-1-1-1 0 0,0 0 1 0 0,1 0-1 0 0,-1 0 1 0 0,1 0-1 0 0,-1 0 1 0 0,1 0-1 0 0,0 0 0 0 0,17 2 0 0 0,-11-1-2 0 0,18 3 60 0 0,-17-4-24 0 0,0 1-1 0 0,-1 1 1 0 0,14 3-1 0 0,38 12-33 0 0,-44-12 0 0 0,0-1 0 0 0,-1 0 0 0 0,2-2 0 0 0,-1 0 0 0 0,24 1 0 0 0,-16-2 0 0 0,47 8 0 0 0,-50-5 0 0 0,-1-2 0 0 0,1 0 0 0 0,0-1 0 0 0,35-3 0 0 0,-38 0 2 0 0,35-5 29 0 0,61-2 0 0 0,-96 11-32 0 0,10 0 0 0 0,-26-2 2 0 0,1 0 0 0 0,-1 0 0 0 0,0 0 0 0 0,1 0 0 0 0,-1-1-1 0 0,0 1 1 0 0,0 0 0 0 0,1-1 0 0 0,-1 1 0 0 0,0-1 0 0 0,0 1-1 0 0,1-1 1 0 0,-1 1 0 0 0,2-2 0 0 0,-3 1 1 0 0,0 1 0 0 0,0-1 0 0 0,0 1 0 0 0,-1-1 0 0 0,1 1 0 0 0,0 0 0 0 0,0-1 0 0 0,0 1 0 0 0,0-1 0 0 0,-1 1 0 0 0,1-1 0 0 0,0 1 0 0 0,0 0 1 0 0,-1-1-1 0 0,1 1 0 0 0,0-1 0 0 0,-1 1 0 0 0,1 0 0 0 0,0-1 0 0 0,-1 1 0 0 0,1 0 0 0 0,0 0 0 0 0,-1-1 0 0 0,1 1 0 0 0,-1 0 0 0 0,1 0 0 0 0,-1-1 0 0 0,-13-6 5 0 0,-9-3 19 0 0,18 8-21 0 0,0-1-1 0 0,0 1 1 0 0,0 1-1 0 0,0-1 1 0 0,-9-1-1 0 0,2 1-3 0 0,-191-16 62 0 0,-244-10 524 0 0,425 27-566 0 0,0 1-1 0 0,0 1 1 0 0,0 0-1 0 0,0 2 1 0 0,0 1 0 0 0,-25 7-1 0 0,-28 15-3553 0 0,36-10-305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9:24.655"/>
    </inkml:context>
    <inkml:brush xml:id="br0">
      <inkml:brushProperty name="width" value="0.1" units="cm"/>
      <inkml:brushProperty name="height" value="0.1" units="cm"/>
      <inkml:brushProperty name="color" value="#E71224"/>
    </inkml:brush>
  </inkml:definitions>
  <inkml:trace contextRef="#ctx0" brushRef="#br0">915 24 455 0 0,'-23'1'581'0'0,"1"2"0"0"0,-1 1-1 0 0,1 0 1 0 0,-1 2 0 0 0,-29 11-1 0 0,41-14-348 0 0,0-1 0 0 0,-1 0 0 0 0,-20 1-1 0 0,19-3 96 0 0,1 1 0 0 0,-21 5 0 0 0,21-3-152 0 0,0-1-1 0 0,0 0 0 0 0,0-1 0 0 0,-1 0 0 0 0,1-1 0 0 0,0 0 0 0 0,0-1 1 0 0,-1 0-1 0 0,1-1 0 0 0,0 0 0 0 0,0-1 0 0 0,-14-6 0 0 0,10 5-83 0 0,1 1 0 0 0,-1 0-1 0 0,1 1 1 0 0,-1 1-1 0 0,0 1 1 0 0,-25 2 0 0 0,-7-1 10 0 0,35-2-50 0 0,0-1-1 0 0,0-1 0 0 0,0 0 1 0 0,-23-9-1 0 0,26 9-30 0 0,-11-6 66 0 0,20 9-84 0 0,0-1 1 0 0,0 1-1 0 0,1-1 1 0 0,-1 1-1 0 0,0-1 1 0 0,1 0-1 0 0,-1 1 0 0 0,0-1 1 0 0,1 0-1 0 0,-1 1 1 0 0,0-1-1 0 0,1 0 0 0 0,-1 0 1 0 0,1 1-1 0 0,0-1 1 0 0,-1 0-1 0 0,1 0 0 0 0,0 0 1 0 0,-1 0-1 0 0,1 0 1 0 0,0-1-1 0 0,0 2 1 0 0,1-1 0 0 0,-1 1-1 0 0,1-1 1 0 0,-1 1 0 0 0,1-1 0 0 0,-1 1 0 0 0,1-1 0 0 0,-1 1-1 0 0,1 0 1 0 0,0-1 0 0 0,-1 1 0 0 0,1 0 0 0 0,0 0-1 0 0,-1-1 1 0 0,1 1 0 0 0,0 0 0 0 0,-1 0 0 0 0,1 0 0 0 0,0 0-1 0 0,-1 0 1 0 0,1 0 0 0 0,0 0 0 0 0,-1 0 0 0 0,1 0 0 0 0,0 0-1 0 0,0 0 1 0 0,-1 0 0 0 0,1 1 0 0 0,1-1 0 0 0,22 5 120 0 0,-10-1-61 0 0,1 0 1 0 0,-1-1-1 0 0,1-1 0 0 0,-1 0 0 0 0,18 0 1 0 0,73-9 72 0 0,-80 5-33 0 0,-8 1-55 0 0,1 2 0 0 0,0 0 0 0 0,28 5 0 0 0,-24-2-4 0 0,35 1 0 0 0,75 1 21 0 0,-124-4-64 0 0,-1 0 0 0 0,1 0 0 0 0,-1 0 0 0 0,0 1 0 0 0,0 0 0 0 0,0 1 0 0 0,11 6 0 0 0,-10-5 0 0 0,0-1 0 0 0,1 1 0 0 0,0-2 0 0 0,14 5 0 0 0,16-2 0 0 0,-31-6 0 0 0,-1 1 0 0 0,1 0 0 0 0,-1 0 0 0 0,1 1 0 0 0,-1 0 0 0 0,11 4 0 0 0,-12-1 18 0 0,-5-5-15 0 0,-1 1 0 0 0,1 0 0 0 0,0-1-1 0 0,0 1 1 0 0,-1-1 0 0 0,1 1 0 0 0,0-1 0 0 0,0 0 0 0 0,0 1 0 0 0,-1-1 0 0 0,1 0 0 0 0,0 1 0 0 0,0-1 0 0 0,0 0-1 0 0,1 0 1 0 0,0 0-3 0 0,-20-9 192 0 0,-39 1-53 0 0,6 2-22 0 0,14-2-34 0 0,0 1-1 0 0,-1 3 0 0 0,0 1 0 0 0,1 1 0 0 0,-45 5 1 0 0,-189 34 191 0 0,226-30-228 0 0,-22 1 16 0 0,43-6-81 0 0,-1 1-1 0 0,1 1 0 0 0,0 2 0 0 0,0 0 0 0 0,-27 11 1 0 0,24-3-155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9:49.176"/>
    </inkml:context>
    <inkml:brush xml:id="br0">
      <inkml:brushProperty name="width" value="0.1" units="cm"/>
      <inkml:brushProperty name="height" value="0.1" units="cm"/>
      <inkml:brushProperty name="color" value="#E71224"/>
    </inkml:brush>
  </inkml:definitions>
  <inkml:trace contextRef="#ctx0" brushRef="#br0">1485 145 1375 0 0,'-7'0'231'0'0,"1"1"0"0"0,0 0 0 0 0,0 1-1 0 0,-1 0 1 0 0,1-1 0 0 0,1 2 0 0 0,-11 4-1 0 0,8-3 144 0 0,0-1 0 0 0,0 0 0 0 0,-10 2 0 0 0,16-5-263 0 0,-1-1-1 0 0,1 0 1 0 0,0 0 0 0 0,0 0 0 0 0,0 0 0 0 0,0-1-1 0 0,-1 1 1 0 0,2-1 0 0 0,-1 1 0 0 0,0-1 0 0 0,0 1-1 0 0,0-1 1 0 0,1 0 0 0 0,-3-4 0 0 0,-8-6 509 0 0,4 6-340 0 0,6 5-194 0 0,-1-1 0 0 0,1 1 0 0 0,0-1 1 0 0,0 0-1 0 0,0 0 0 0 0,0 0 0 0 0,0 0 0 0 0,1 0 0 0 0,-1-1 0 0 0,0 1 1 0 0,1 0-1 0 0,0-1 0 0 0,-1 1 0 0 0,1-1 0 0 0,0 1 0 0 0,-1-5 0 0 0,2 6-63 0 0,0 1 0 0 0,-1-1 0 0 0,1 1-1 0 0,-1-1 1 0 0,1 1 0 0 0,0-1 0 0 0,-1 1 0 0 0,1-1-1 0 0,-1 1 1 0 0,0 0 0 0 0,1-1 0 0 0,-1 1-1 0 0,1 0 1 0 0,-1 0 0 0 0,1-1 0 0 0,-1 1-1 0 0,0 0 1 0 0,1 0 0 0 0,-1 0 0 0 0,0 0 0 0 0,1 0-1 0 0,-1 0 1 0 0,0 0 0 0 0,1 0 0 0 0,-1 0-1 0 0,1 0 1 0 0,-1 0 0 0 0,0 0 0 0 0,1 0-1 0 0,-1 0 1 0 0,0 1 0 0 0,1-1 0 0 0,-1 0 0 0 0,0 1-1 0 0,-29 10 279 0 0,23-8-215 0 0,-18 7 106 0 0,0 1 48 0 0,-1-1 0 0 0,0-2 0 0 0,-31 7 0 0 0,-68 13 387 0 0,90-19-550 0 0,34-9-75 0 0,-8 3 64 0 0,0-1-1 0 0,0-1 1 0 0,-1 1 0 0 0,-11-1 0 0 0,-92-5 510 0 0,110 4-557 0 0,0-1 1 0 0,1 0 0 0 0,-1 0-1 0 0,1 0 1 0 0,-1 0-1 0 0,1 0 1 0 0,-1-1-1 0 0,1 1 1 0 0,0-1-1 0 0,-4-2 1 0 0,-14-9 21 0 0,-78-27 268 0 0,86 35-300 0 0,-1 1 0 0 0,-1 0 0 0 0,1 1-1 0 0,0 0 1 0 0,-23-1 0 0 0,-2-1 2 0 0,-15-6-11 0 0,12-1 64 0 0,4 3-64 0 0,9 1 0 0 0,-34 0 64 0 0,57 7-64 0 0,1-1 0 0 0,-1 1 0 0 0,0-1 0 0 0,1 0 0 0 0,-1-1 0 0 0,1 1 0 0 0,-5-4 0 0 0,-13-7 0 0 0,-11 3 36 0 0,3 2-8 0 0,27 7-28 0 0,0 0 0 0 0,0 0 0 0 0,0 0 0 0 0,0 1 0 0 0,-1-1 0 0 0,1 1 0 0 0,0 0 0 0 0,0 0 0 0 0,-1 0 0 0 0,1 0 0 0 0,0 1 0 0 0,0-1 0 0 0,0 1 0 0 0,0 0 0 0 0,0 0 0 0 0,0 0 0 0 0,-4 2 0 0 0,0-1 0 0 0,0-1 0 0 0,0 1 0 0 0,0-2 0 0 0,0 1 0 0 0,-10-1 0 0 0,11-3 0 0 0,5 2 0 0 0,4 2 0 0 0,11 7 0 0 0,-11-6 0 0 0,1 0 0 0 0,-1 0 0 0 0,0-1 0 0 0,0 0 0 0 0,1 1 0 0 0,-1-1 0 0 0,1 0 0 0 0,-1-1 0 0 0,6 2 0 0 0,34-1 0 0 0,-37-1 0 0 0,116-1 0 0 0,-99 0 0 0 0,0 1 0 0 0,0 2 0 0 0,-1 0 0 0 0,1 1 0 0 0,22 7 0 0 0,76 31 0 0 0,-10-6 0 0 0,-86-26 0 0 0,0 1 0 0 0,27 14 0 0 0,-31-11 0 0 0,-18-10 0 0 0,1 0 0 0 0,-1-1 0 0 0,1 0 0 0 0,0 0 0 0 0,0 0 0 0 0,0 0 0 0 0,0-1 0 0 0,0 1 0 0 0,0-1 0 0 0,6 1 0 0 0,120 2 0 0 0,-114-3 0 0 0,1-1-1 0 0,0-1 1 0 0,-1 0-1 0 0,17-3 1 0 0,65-18 9 0 0,-86 19-5 0 0,23-6 38 0 0,-11 2-40 0 0,1 1 0 0 0,0 1 1 0 0,0 1-1 0 0,31 0 0 0 0,-14 1-23 0 0,-31 2 31 0 0,0 0-1 0 0,0 1 1 0 0,0 0-1 0 0,15 2 1 0 0,-22-1-28 0 0,0 0-1 0 0,-1 0 1 0 0,1 0-1 0 0,-1 0 1 0 0,1 1-1 0 0,-1-1 1 0 0,0 1-1 0 0,1 0 1 0 0,-1 0 0 0 0,0 0-1 0 0,0 1 1 0 0,-1-1-1 0 0,1 1 1 0 0,0-1-1 0 0,-1 1 1 0 0,1 0-1 0 0,1 4 1 0 0,4 5-325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39:55.171"/>
    </inkml:context>
    <inkml:brush xml:id="br0">
      <inkml:brushProperty name="width" value="0.1" units="cm"/>
      <inkml:brushProperty name="height" value="0.1" units="cm"/>
      <inkml:brushProperty name="color" value="#E71224"/>
    </inkml:brush>
  </inkml:definitions>
  <inkml:trace contextRef="#ctx0" brushRef="#br0">339 34 919 0 0,'-2'-2'173'0'0,"1"1"0"0"0,-1-1 0 0 0,1 0 0 0 0,-1 0 0 0 0,0 0 0 0 0,1 1 0 0 0,-1-1 0 0 0,0 1 0 0 0,0 0 0 0 0,0-1 0 0 0,-1 1 0 0 0,-3-2-1 0 0,-30-8 2076 0 0,27 11-2125 0 0,-1-1 0 0 0,0 2 0 0 0,1-1 0 0 0,-1 1 0 0 0,1 1 0 0 0,-1-1 0 0 0,1 2 0 0 0,0-1 0 0 0,-10 5 0 0 0,-32 7 351 0 0,38-12-320 0 0,4 0-40 0 0,-1 0 0 0 0,1-1 0 0 0,-1 0 0 0 0,1 0 0 0 0,0-1 0 0 0,-15-2 0 0 0,23 2-59 0 0,0 1-1 0 0,0-1 1 0 0,-1 0 0 0 0,1 0-1 0 0,0 0 1 0 0,0 1-1 0 0,0-1 1 0 0,-1 0-1 0 0,1 1 1 0 0,0-1-1 0 0,0 1 1 0 0,0-1-1 0 0,0 1 1 0 0,0 0-1 0 0,-1 1 1 0 0,1-2-30 0 0,1 0 1 0 0,-1 1-1 0 0,1-1 1 0 0,-1 1-1 0 0,1-1 1 0 0,-1 1-1 0 0,1-1 1 0 0,-1 1-1 0 0,1-1 0 0 0,0 1 1 0 0,-1-1-1 0 0,1 1 1 0 0,0 0-1 0 0,0-1 1 0 0,-1 1-1 0 0,1 0 1 0 0,0-1-1 0 0,0 1 0 0 0,0-1 1 0 0,0 1-1 0 0,0 0 1 0 0,0-1-1 0 0,0 1 1 0 0,0 0-1 0 0,0-1 1 0 0,0 1-1 0 0,0 0 0 0 0,0-1 1 0 0,0 2-1 0 0,1-1 10 0 0,0 0 0 0 0,0-1 1 0 0,-1 1-1 0 0,1 0 0 0 0,0-1 0 0 0,0 1 0 0 0,0-1 0 0 0,0 1 0 0 0,0-1 0 0 0,0 1 0 0 0,0-1 0 0 0,0 0 0 0 0,0 1 0 0 0,0-1 0 0 0,0 0 0 0 0,0 0 0 0 0,2 0 0 0 0,21 1 536 0 0,-22-1-481 0 0,153-10 1849 0 0,-89 6-1420 0 0,-40 3-208 0 0,39-6 0 0 0,-59 6-278 0 0,0 0 0 0 0,0 0 1 0 0,0 1-1 0 0,1 0 0 0 0,-1 0 0 0 0,0 1 0 0 0,0-1 0 0 0,1 1 0 0 0,-1 0 0 0 0,0 1 0 0 0,0 0 0 0 0,0 0 1 0 0,-1 0-1 0 0,1 1 0 0 0,0-1 0 0 0,8 7 0 0 0,-9-6-25 0 0,2 0 0 0 0,-1-1 0 0 0,0 1 0 0 0,0-1 0 0 0,1-1-1 0 0,-1 1 1 0 0,13 0 0 0 0,47 0 62 0 0,-48-2-32 0 0,13 0-41 0 0,-15-1 21 0 0,0 1-1 0 0,0 0 1 0 0,0 2-1 0 0,30 6 1 0 0,-23-4 17 0 0,1-1 0 0 0,-1 0-1 0 0,0-2 1 0 0,1 0 0 0 0,43-6 0 0 0,-34 2 71 0 0,65 4 0 0 0,18 20-106 0 0,-65-9 0 0 0,-34-9 0 0 0,4 1 0 0 0,23 7 0 0 0,-13-1 27 0 0,53 9 0 0 0,-71-17-21 0 0,0-1 0 0 0,0 0 1 0 0,0 0-1 0 0,0-1 1 0 0,0-1-1 0 0,0 0 0 0 0,0-1 1 0 0,0 0-1 0 0,20-7 1 0 0,-22 7 4 0 0,-10 2-11 0 0,1 0 0 0 0,-1 0 0 0 0,1 0 0 0 0,-1-1 0 0 0,1 1 0 0 0,-1 0 0 0 0,0-1 0 0 0,1 1-1 0 0,-1-1 1 0 0,0 0 0 0 0,2 0 0 0 0,-22-7 0 0 0,-23-6 16 0 0,-1 2 0 0 0,0 2 0 0 0,-58-7 0 0 0,-64 5 25 0 0,50 7-18 0 0,-330-24 225 0 0,345 23-224 0 0,70 5-143 0 0,0 1 0 0 0,0 1 0 0 0,1 2 0 0 0,-1 1 0 0 0,-36 10 0 0 0,31-4-303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04.745"/>
    </inkml:context>
    <inkml:brush xml:id="br0">
      <inkml:brushProperty name="width" value="0.1" units="cm"/>
      <inkml:brushProperty name="height" value="0.1" units="cm"/>
      <inkml:brushProperty name="color" value="#E71224"/>
    </inkml:brush>
  </inkml:definitions>
  <inkml:trace contextRef="#ctx0" brushRef="#br0">1 175 455 0 0,'0'-1'-47'0'0,"5"-1"369"0"0,0-1 0 0 0,0 1 0 0 0,1 0 0 0 0,-1 0 0 0 0,0 0 0 0 0,12-1 0 0 0,178-15 2015 0 0,-159 10-2036 0 0,1-1 0 0 0,57-22 0 0 0,25-7 331 0 0,-102 34-556 0 0,0 0 0 0 0,1 2 1 0 0,0 0-1 0 0,-1 1 0 0 0,19 1 0 0 0,19 5-56 0 0,39 1 24 0 0,-83-6-41 0 0,262-7 589 0 0,-244 5-513 0 0,1 1-1 0 0,-1 1 1 0 0,44 7 0 0 0,-55-5-78 0 0,1-1 0 0 0,0-1 1 0 0,-1-1-1 0 0,1 0 1 0 0,18-4-1 0 0,22-2 68 0 0,110 0 411 0 0,-96 5-311 0 0,75 9 1 0 0,-129-6-164 0 0,12 1 148 0 0,39-1 0 0 0,33 1 434 0 0,45-4-264 0 0,-22-1-196 0 0,-83 5-64 0 0,-32-1-40 0 0,1-1 0 0 0,17 0 0 0 0,1-2 35 0 0,1 1 0 0 0,44 6-1 0 0,-44-2-28 0 0,1-1 1 0 0,41-4-1 0 0,117-20 226 0 0,71 0 53 0 0,-243 22-308 0 0,67-1 31 0 0,140 18-1 0 0,-198-14-31 0 0,0-2 0 0 0,47-3 0 0 0,-11 0 0 0 0,1 0 31 0 0,45 2 56 0 0,135 24 115 0 0,-213-20-185 0 0,49-2 0 0 0,-47-2-2 0 0,39 5 0 0 0,143 20 49 0 0,-109-21 12 0 0,-24-2-24 0 0,-29 6-10 0 0,-38-5-17 0 0,0-1 0 0 0,21 1 1 0 0,22-1 81 0 0,-30-1-33 0 0,38-2 1 0 0,39-5 242 0 0,-22 2-56 0 0,-60 1-234 0 0,-18 2-16 0 0,0 0 0 0 0,0 1-1 0 0,-1-1 1 0 0,1 1-1 0 0,9 1 1 0 0,-13-1-14 0 0,0 0 1 0 0,0 1-1 0 0,0-1 1 0 0,0 0-1 0 0,1 1 0 0 0,-1-1 1 0 0,0 1-1 0 0,0 0 1 0 0,0-1-1 0 0,0 1 1 0 0,0 0-1 0 0,-1-1 0 0 0,1 1 1 0 0,0 0-1 0 0,0 0 1 0 0,0 0-1 0 0,-1 0 1 0 0,1 0-1 0 0,0 0 0 0 0,-1 0 1 0 0,1 0-1 0 0,-1 0 1 0 0,1 0-1 0 0,-1 0 1 0 0,0 0-1 0 0,1 0 0 0 0,-1 0 1 0 0,0 3-1 0 0,3 9-302 0 0,0 3-22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0.184"/>
    </inkml:context>
    <inkml:brush xml:id="br0">
      <inkml:brushProperty name="width" value="0.1" units="cm"/>
      <inkml:brushProperty name="height" value="0.1" units="cm"/>
      <inkml:brushProperty name="color" value="#E71224"/>
    </inkml:brush>
  </inkml:definitions>
  <inkml:trace contextRef="#ctx0" brushRef="#br0">828 173 2303 0 0,'6'-10'462'0'0,"0"0"0"0"0,0-1 0 0 0,-1 0-1 0 0,-1 0 1 0 0,0 0 0 0 0,4-14-1 0 0,-8 22-392 0 0,1 1 0 0 0,-1-1-1 0 0,0 0 1 0 0,0 0 0 0 0,0 1-1 0 0,0-1 1 0 0,0 0 0 0 0,0 0-1 0 0,-1 1 1 0 0,0-1 0 0 0,1 0-1 0 0,-1 1 1 0 0,0-1 0 0 0,0 1-1 0 0,0-1 1 0 0,-1 1 0 0 0,1-1-1 0 0,0 1 1 0 0,-1 0 0 0 0,0 0-1 0 0,1 0 1 0 0,-1 0 0 0 0,0 0-1 0 0,0 0 1 0 0,0 0 0 0 0,-1 0-1 0 0,1 1 1 0 0,0-1 0 0 0,-1 1-1 0 0,1 0 1 0 0,0 0 0 0 0,-1 0-1 0 0,-3-1 1 0 0,-1 0 185 0 0,1 0 1 0 0,-1 0-1 0 0,0 1 0 0 0,0 0 0 0 0,0 0 1 0 0,0 1-1 0 0,0 0 0 0 0,0 0 0 0 0,0 1 1 0 0,-12 2-1 0 0,-6 3 167 0 0,-39 15 1 0 0,33-10-245 0 0,-5 1-86 0 0,-45 16 28 0 0,-1-4 0 0 0,-86 14 0 0 0,-40-9-1111 0 0,170-23 480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10.169"/>
    </inkml:context>
    <inkml:brush xml:id="br0">
      <inkml:brushProperty name="width" value="0.1" units="cm"/>
      <inkml:brushProperty name="height" value="0.1" units="cm"/>
      <inkml:brushProperty name="color" value="#E71224"/>
    </inkml:brush>
  </inkml:definitions>
  <inkml:trace contextRef="#ctx0" brushRef="#br0">30 196 455 0 0,'-1'-1'0'0'0,"1"1"0"0"0,-1 0 0 0 0,0 0 0 0 0,1-1 0 0 0,-1 1 0 0 0,1 0 0 0 0,-1 0 0 0 0,0 0 0 0 0,1 0 0 0 0,-1 0 0 0 0,0 0 0 0 0,1 0-1 0 0,-1 0 1 0 0,0 0 0 0 0,1 0 0 0 0,-1 0 0 0 0,1 0 0 0 0,-1 0 0 0 0,0 1 0 0 0,1-1 0 0 0,-1 0 0 0 0,0 1 0 0 0,-14 8 1377 0 0,15-8-1336 0 0,0-1-1 0 0,0 1 0 0 0,1-1 0 0 0,-1 1 1 0 0,0-1-1 0 0,0 1 0 0 0,0-1 0 0 0,1 1 1 0 0,-1-1-1 0 0,0 1 0 0 0,1-1 0 0 0,-1 1 0 0 0,0-1 1 0 0,1 1-1 0 0,-1-1 0 0 0,1 0 0 0 0,-1 1 1 0 0,0-1-1 0 0,1 0 0 0 0,-1 1 0 0 0,1-1 1 0 0,-1 0-1 0 0,1 1 0 0 0,0-1 0 0 0,-1 0 0 0 0,1 0 1 0 0,19 10 363 0 0,-9-8-155 0 0,0 0 0 0 0,1 0-1 0 0,-1-1 1 0 0,21-1 0 0 0,48-7 455 0 0,-46 3-361 0 0,-10 0-123 0 0,0 0 0 0 0,43-14 0 0 0,45-24 76 0 0,-75 28-162 0 0,3-2-7 0 0,11-4 169 0 0,76-20 1 0 0,-83 30-232 0 0,0 3 0 0 0,0 1 0 0 0,57 1 0 0 0,8-4-52 0 0,-43 2-14 0 0,19-2 22 0 0,-45 4 1 0 0,0 1-1 0 0,0 3 1 0 0,0 1-1 0 0,47 6 0 0 0,135 17 95 0 0,-166-19-90 0 0,19-1 140 0 0,112-10 0 0 0,-78 1-50 0 0,-76 5-83 0 0,0 3 1 0 0,0 0 0 0 0,0 2 0 0 0,0 2 0 0 0,41 12-1 0 0,-24-1-33 0 0,-30-9 0 0 0,2-2 0 0 0,24 6 0 0 0,-18-7 0 0 0,-1 2 0 0 0,39 14 0 0 0,-44-16 6 0 0,0 0 0 0 0,0-1 0 0 0,1-1 0 0 0,0-1 0 0 0,39-2 0 0 0,-3 2 12 0 0,93 16 128 0 0,-34-1-90 0 0,24-13 71 0 0,-114-4-118 0 0,29 0 55 0 0,79-10 0 0 0,-48 1-32 0 0,115 3 0 0 0,-105 10 51 0 0,-64-1-20 0 0,0-2-1 0 0,1-1 1 0 0,66-9 0 0 0,-58 1 26 0 0,-10 2 173 0 0,34-10-1 0 0,-32 4-105 0 0,-17 5 7 0 0,1 1-1 0 0,0 0 1 0 0,36-4-1 0 0,-52 10-201 0 0,-1 0 0 0 0,0 0-1 0 0,0 0 1 0 0,1 1-1 0 0,-1-1 1 0 0,0 0 0 0 0,0 1-1 0 0,0 0 1 0 0,0-1-1 0 0,0 1 1 0 0,0 0-1 0 0,0 0 1 0 0,0 0 0 0 0,0 1-1 0 0,0-1 1 0 0,0 0-1 0 0,0 1 1 0 0,2 2 0 0 0,0 1-352 0 0,0 0 0 0 0,-1 0 0 0 0,1 0 1 0 0,-1 0-1 0 0,4 10 0 0 0,1 2-2988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14.668"/>
    </inkml:context>
    <inkml:brush xml:id="br0">
      <inkml:brushProperty name="width" value="0.1" units="cm"/>
      <inkml:brushProperty name="height" value="0.1" units="cm"/>
      <inkml:brushProperty name="color" value="#E71224"/>
    </inkml:brush>
  </inkml:definitions>
  <inkml:trace contextRef="#ctx0" brushRef="#br0">39 100 1375 0 0,'-3'0'190'0'0,"0"0"0"0"0,1 0 0 0 0,-1 0-1 0 0,0-1 1 0 0,0 1 0 0 0,1-1-1 0 0,-1 0 1 0 0,1 1 0 0 0,-5-3 0 0 0,7 2-150 0 0,-1 1 0 0 0,1 0 1 0 0,-1-1-1 0 0,1 1 0 0 0,-1-1 1 0 0,1 1-1 0 0,-1-1 0 0 0,1 1 1 0 0,-1-1-1 0 0,1 1 0 0 0,0-1 1 0 0,-1 1-1 0 0,1-1 0 0 0,0 0 1 0 0,-1 1-1 0 0,1-1 1 0 0,0 1-1 0 0,0-1 0 0 0,0 0 1 0 0,0 1-1 0 0,0-1 0 0 0,-1 0 1 0 0,1 1-1 0 0,0-1 0 0 0,0 0 1 0 0,1 1-1 0 0,-1-1 0 0 0,0 0 1 0 0,0 1-1 0 0,0-1 1 0 0,0 0-1 0 0,1 1 0 0 0,-1-1 1 0 0,0 1-1 0 0,0-1 0 0 0,1 0 1 0 0,-1 1-1 0 0,0-1 0 0 0,1 1 1 0 0,-1-1-1 0 0,1 0 0 0 0,0 0 1 0 0,-1 1-1 0 0,1-1 0 0 0,0 0 0 0 0,-1 0 0 0 0,1 1 0 0 0,0-1 0 0 0,0 1 0 0 0,-1-1 0 0 0,1 1 1 0 0,0-1-1 0 0,0 1 0 0 0,0-1 0 0 0,-1 1 0 0 0,1-1 0 0 0,0 1 0 0 0,0 0 0 0 0,0 0 0 0 0,0-1 1 0 0,0 1-1 0 0,0 0 0 0 0,0 0 0 0 0,0 0 0 0 0,0 0 0 0 0,0 0 0 0 0,0 0 0 0 0,0 1 0 0 0,0-1 1 0 0,0 0-1 0 0,5 2 118 0 0,-1 0-1 0 0,1 0 1 0 0,9 6 0 0 0,12 4 334 0 0,4-4-26 0 0,-23-5-349 0 0,0-1-1 0 0,1 0 1 0 0,9 1-1 0 0,8-1 137 0 0,1-3 0 0 0,35-3 0 0 0,-10-1-39 0 0,101-15 266 0 0,-87 9-341 0 0,18-4 38 0 0,-37 6-66 0 0,1 2 0 0 0,59-1-1 0 0,-64 8-46 0 0,78 9 0 0 0,-88-5 1 0 0,-1-2-1 0 0,57-4 0 0 0,-17 0 53 0 0,30-6 104 0 0,-42 1-24 0 0,94-11-53 0 0,-138 16-133 0 0,-1 1 0 0 0,1 1-1 0 0,0 0 1 0 0,-1 1 0 0 0,22 4-1 0 0,38 17-10 0 0,7 1 0 0 0,-61-19 16 0 0,-9-2 18 0 0,0 0 0 0 0,21 8 0 0 0,12-3 40 0 0,-39-6-11 0 0,0 0-1 0 0,-1 0 1 0 0,1 0-1 0 0,0 0 0 0 0,-1-1 1 0 0,8 0-1 0 0,-8 0-45 0 0,-3 0-16 0 0,0 1 0 0 0,0-1 0 0 0,-1 1 1 0 0,1 0-1 0 0,0 0 0 0 0,-1 0 0 0 0,1 0 1 0 0,-1 0-1 0 0,1 0 0 0 0,-1 0 0 0 0,1 0 0 0 0,1 2 1 0 0,17 19-3222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17.873"/>
    </inkml:context>
    <inkml:brush xml:id="br0">
      <inkml:brushProperty name="width" value="0.1" units="cm"/>
      <inkml:brushProperty name="height" value="0.1" units="cm"/>
      <inkml:brushProperty name="color" value="#E71224"/>
    </inkml:brush>
  </inkml:definitions>
  <inkml:trace contextRef="#ctx0" brushRef="#br0">0 47 799 0 0,'8'-12'0'0'0,"-3"1"72"0"0,3 0-72 0 0,-3 4 0 0 0,1 3 0 0 0,-2 2 0 0 0,-1 2 96 0 0,1 0 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19.359"/>
    </inkml:context>
    <inkml:brush xml:id="br0">
      <inkml:brushProperty name="width" value="0.1" units="cm"/>
      <inkml:brushProperty name="height" value="0.1" units="cm"/>
      <inkml:brushProperty name="color" value="#E71224"/>
    </inkml:brush>
  </inkml:definitions>
  <inkml:trace contextRef="#ctx0" brushRef="#br0">0 32 919 0 0,'11'-8'0'0'0,"2"1"80"0"0,0 1-80 0 0,2 1 0 0 0,0 1 0 0 0,-6 2 0 0 0,-1 4 160 0 0,-3 0 24 0 0,5 0 0 0 0,3-1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0.123"/>
    </inkml:context>
    <inkml:brush xml:id="br0">
      <inkml:brushProperty name="width" value="0.1" units="cm"/>
      <inkml:brushProperty name="height" value="0.1" units="cm"/>
      <inkml:brushProperty name="color" value="#E71224"/>
    </inkml:brush>
  </inkml:definitions>
  <inkml:trace contextRef="#ctx0" brushRef="#br0">11 59 1375 0 0,'-5'-14'128'0'0,"1"4"-128"0"0,4 7 0 0 0,0 1 0 0 0,2 2 192 0 0,0 0 8 0 0,-4-6 8 0 0,0-1 0 0 0,0-1-104 0 0,2 1-16 0 0,0 5-8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1.196"/>
    </inkml:context>
    <inkml:brush xml:id="br0">
      <inkml:brushProperty name="width" value="0.1" units="cm"/>
      <inkml:brushProperty name="height" value="0.1" units="cm"/>
      <inkml:brushProperty name="color" value="#E71224"/>
    </inkml:brush>
  </inkml:definitions>
  <inkml:trace contextRef="#ctx0" brushRef="#br0">8 4 1839 0 0,'0'-2'160'0'0,"2"1"-160"0"0,-2 2 192 0 0,-2-1 0 0 0,2 2 0 0 0,-2 0 0 0 0,2 0-192 0 0,-4 2 0 0 0,3 1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1.836"/>
    </inkml:context>
    <inkml:brush xml:id="br0">
      <inkml:brushProperty name="width" value="0.1" units="cm"/>
      <inkml:brushProperty name="height" value="0.1" units="cm"/>
      <inkml:brushProperty name="color" value="#E71224"/>
    </inkml:brush>
  </inkml:definitions>
  <inkml:trace contextRef="#ctx0" brushRef="#br0">1 88 1375 0 0,'0'-4'1242'0'0,"0"4"-1222"0"0,8-1 685 0 0,0-2-496 0 0,1 1 1 0 0,-1 1-1 0 0,0 0 0 0 0,1 0 1 0 0,-1 0-1 0 0,15 2 0 0 0,54 9 563 0 0,-16-1-312 0 0,384 2 860 0 0,-326-15-1186 0 0,60-3 63 0 0,10 0-59 0 0,-38 3-55 0 0,-100 1-76 0 0,161-13 50 0 0,89-21 26 0 0,159 11 226 0 0,-438 27-309 0 0,0 2 0 0 0,0 0 0 0 0,41 12 0 0 0,-60-14 3 0 0,-1 0 0 0 0,0-1 0 0 0,0 1 0 0 0,0 0 0 0 0,0 0 0 0 0,0 0 0 0 0,0 1 0 0 0,0-1 0 0 0,0 1-1 0 0,-1-1 1 0 0,1 1 0 0 0,0-1 0 0 0,-1 1 0 0 0,1 0 0 0 0,-1 0 0 0 0,0-1 0 0 0,1 1 0 0 0,-1 0 0 0 0,0 0 0 0 0,0 1-1 0 0,0 1 1 0 0,0-2 10 0 0,0-1 0 0 0,0 1 0 0 0,0-1 0 0 0,0 1 0 0 0,1-1 0 0 0,-1 1 0 0 0,0-1 0 0 0,0 0 0 0 0,1 0 0 0 0,-1 0 0 0 0,1 0 0 0 0,-1 0 0 0 0,1 0 0 0 0,0 0 0 0 0,-1 0 0 0 0,1 0 0 0 0,0-1 0 0 0,-1 1 0 0 0,1-1 0 0 0,0 1 0 0 0,0-1 0 0 0,0 0 0 0 0,1 1 0 0 0,18 5 83 0 0,8-4-32 0 0,13 16-2644 0 0,-26-12-136 0 0</inkml:trace>
  <inkml:trace contextRef="#ctx0" brushRef="#br0" timeOffset="1">5919 270 7831 0 0,'17'-37'696'0'0,"-8"11"-560"0"0,-3 5-136 0 0,-2 8 0 0 0,-1 6-152 0 0,-1 5-56 0 0,0 2-16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2.683"/>
    </inkml:context>
    <inkml:brush xml:id="br0">
      <inkml:brushProperty name="width" value="0.1" units="cm"/>
      <inkml:brushProperty name="height" value="0.1" units="cm"/>
      <inkml:brushProperty name="color" value="#E71224"/>
    </inkml:brush>
  </inkml:definitions>
  <inkml:trace contextRef="#ctx0" brushRef="#br0">67 176 7399 0 0,'-18'-29'320'0'0,"-1"-1"80"0"0,4-2-320 0 0,6 6-80 0 0,4 10 0 0 0,5 8 0 0 0,3 5-64 0 0,1-1-32 0 0,3-4-8 0 0,6-1-2032 0 0,6-2-400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7.099"/>
    </inkml:context>
    <inkml:brush xml:id="br0">
      <inkml:brushProperty name="width" value="0.1" units="cm"/>
      <inkml:brushProperty name="height" value="0.1" units="cm"/>
      <inkml:brushProperty name="color" value="#E71224"/>
    </inkml:brush>
  </inkml:definitions>
  <inkml:trace contextRef="#ctx0" brushRef="#br0">1 197 1375 0 0,'0'-1'31'0'0,"1"1"0"0"0,0-1-1 0 0,-1 0 1 0 0,1 1 0 0 0,0-1-1 0 0,-1 1 1 0 0,1-1-1 0 0,0 1 1 0 0,0-1 0 0 0,-1 1-1 0 0,1 0 1 0 0,0-1-1 0 0,0 1 1 0 0,0 0 0 0 0,0 0-1 0 0,0-1 1 0 0,-1 1 0 0 0,1 0-1 0 0,0 0 1 0 0,0 0-1 0 0,2 0 1 0 0,25 3 1147 0 0,-12-2-1247 0 0,3-1 255 0 0,-1 0 0 0 0,1-2-1 0 0,0 0 1 0 0,-1-1 0 0 0,0-1-1 0 0,25-9 1 0 0,-21 7 241 0 0,0 0 1 0 0,28-4-1 0 0,-15 4-188 0 0,-14 3-116 0 0,0 1-1 0 0,25 0 1 0 0,-29 2-94 0 0,1 0 0 0 0,-1-2 0 0 0,0 0 1 0 0,22-6-1 0 0,31-15 206 0 0,-44 14-81 0 0,0 0 0 0 0,1 1 0 0 0,0 2 1 0 0,0 1-1 0 0,42-3 0 0 0,86-5 63 0 0,-1 0-40 0 0,98 0 480 0 0,-136 4-436 0 0,-29 4 74 0 0,91 6 0 0 0,-128 1-154 0 0,32 4-30 0 0,56 7 9 0 0,-96-9-112 0 0,103 12 339 0 0,-121-13-280 0 0,0 2-1 0 0,41 12 1 0 0,-4-1-59 0 0,-27-7 19 0 0,-20-5-18 0 0,-1 0 0 0 0,15 1-1 0 0,39 5 25 0 0,-40-5-1 0 0,1-1 0 0 0,54 1-1 0 0,272-21 492 0 0,-165 17-434 0 0,-70 1 14 0 0,46-6 78 0 0,-146 6-160 0 0,-1 0 0 0 0,0 1 1 0 0,0 0-1 0 0,26 10 0 0 0,-1-2 1 0 0,-20-4-22 0 0,-12-4 0 0 0,1 0 0 0 0,0 0 0 0 0,0-1 0 0 0,18 0 0 0 0,36-2 136 0 0,120-15 0 0 0,79-6 249 0 0,-194 19-338 0 0,29-1-47 0 0,169 16 0 0 0,-148 3 18 0 0,107 10 28 0 0,-174-24-14 0 0,66-5 0 0 0,-22-7-15 0 0,66-4 52 0 0,-127 13-55 0 0,0 1 0 0 0,55 9 0 0 0,-61-5-5 0 0,9 4 57 0 0,1-3 0 0 0,0-1 0 0 0,76-4-1 0 0,-113 0-77 0 0,118-8 278 0 0,-105 9-489 0 0,0 0 0 0 0,0 1 0 0 0,0 0 0 0 0,0 1 0 0 0,18 6 0 0 0,-3 2-4029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7.844"/>
    </inkml:context>
    <inkml:brush xml:id="br0">
      <inkml:brushProperty name="width" value="0.1" units="cm"/>
      <inkml:brushProperty name="height" value="0.1" units="cm"/>
      <inkml:brushProperty name="color" value="#E71224"/>
    </inkml:brush>
  </inkml:definitions>
  <inkml:trace contextRef="#ctx0" brushRef="#br0">43 123 2303 0 0,'-9'-21'200'0'0,"2"-1"-200"0"0,-1 2 0 0 0,3 1 0 0 0,-1 2-256 0 0,3 4-96 0 0,1 8-24 0 0,0 1 0 0 0,6 2 208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0.772"/>
    </inkml:context>
    <inkml:brush xml:id="br0">
      <inkml:brushProperty name="width" value="0.1" units="cm"/>
      <inkml:brushProperty name="height" value="0.1" units="cm"/>
      <inkml:brushProperty name="color" value="#E71224"/>
    </inkml:brush>
  </inkml:definitions>
  <inkml:trace contextRef="#ctx0" brushRef="#br0">1072 168 1839 0 0,'3'-5'132'0'0,"1"-1"103"0"0,0-1 0 0 0,0 0-1 0 0,3-9 1 0 0,-7 15-40 0 0,0 0 1 0 0,0 0-1 0 0,-1 0 0 0 0,1 1 1 0 0,-1-1-1 0 0,1 0 0 0 0,-1 0 1 0 0,1 0-1 0 0,-1 0 0 0 0,1 1 1 0 0,-1-1-1 0 0,0 0 0 0 0,1 1 1 0 0,-1-1-1 0 0,0 0 0 0 0,1 1 1 0 0,-1-1-1 0 0,0 1 0 0 0,0-1 1 0 0,0 1-1 0 0,0-1 0 0 0,1 1 1 0 0,-1 0-1 0 0,-2-1 0 0 0,-25-10 283 0 0,0 5-13 0 0,-44-5 0 0 0,-6 0 195 0 0,-24-13 49 0 0,-46-9 189 0 0,114 28-690 0 0,0 1 0 0 0,-50 0-1 0 0,-309 42-625 0 0,352-32-180 0 0,6 0-30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29.504"/>
    </inkml:context>
    <inkml:brush xml:id="br0">
      <inkml:brushProperty name="width" value="0.1" units="cm"/>
      <inkml:brushProperty name="height" value="0.1" units="cm"/>
      <inkml:brushProperty name="color" value="#E71224"/>
    </inkml:brush>
  </inkml:definitions>
  <inkml:trace contextRef="#ctx0" brushRef="#br0">1 126 1727 0 0,'7'-3'34'0'0,"1"0"-1"0"0,-1 0 0 0 0,1 0 0 0 0,0 1 1 0 0,9-2-1 0 0,2 0 57 0 0,37-9 217 0 0,0 3 1 0 0,109-4-1 0 0,-53 6-212 0 0,-20-3-62 0 0,-50 4-12 0 0,0 3 0 0 0,0 1 0 0 0,56 4 0 0 0,-20 4 61 0 0,104-8-1 0 0,-70-12 398 0 0,-79 8-221 0 0,0 3 0 0 0,35-1 0 0 0,-20 4-39 0 0,93 3 45 0 0,-115-2-207 0 0,28-3 0 0 0,-33 1 13 0 0,1 1-1 0 0,31 2 1 0 0,93 10-48 0 0,27 4 30 0 0,-45-5 326 0 0,11 2 428 0 0,-35-3-524 0 0,-70-8-40 0 0,-1 2 0 0 0,43 10 0 0 0,-10-6 78 0 0,-29 2-241 0 0,85 17-6 0 0,-112-25-67 0 0,0-1 1 0 0,0 0-1 0 0,1-1 0 0 0,-1 0 0 0 0,14-3 0 0 0,10-2 96 0 0,-4 3-40 0 0,-19 1-21 0 0,-1 0 0 0 0,0 1 0 0 0,1 1 0 0 0,-1 0 0 0 0,1 0 0 0 0,-1 1-1 0 0,13 3 1 0 0,1 1-9 0 0,1-2 0 0 0,-1 0 0 0 0,28-1 0 0 0,-15-1-16 0 0,0 2 0 0 0,0 2 0 0 0,42 10 0 0 0,-36-4 80 0 0,-25-6 21 0 0,-1-1 0 0 0,1 0 0 0 0,0-1 0 0 0,19 0-1 0 0,20-1 140 0 0,-11 0-163 0 0,-33 0-47 0 0,0-1-1 0 0,0-1 1 0 0,-1 0-1 0 0,19-3 0 0 0,-19-1-31 0 0,-11 3-13 0 0,-1 1 1 0 0,1-1-1 0 0,0 1 1 0 0,0 0-1 0 0,0-1 1 0 0,-1 1 0 0 0,1 0-1 0 0,0 0 1 0 0,0 0-1 0 0,0-1 1 0 0,-1 1 0 0 0,1 0-1 0 0,0 0 1 0 0,0 0-1 0 0,0 0 1 0 0,0 0 0 0 0,-1 1-1 0 0,1-1 1 0 0,0 0-1 0 0,0 0 1 0 0,0 0-1 0 0,-1 1 1 0 0,1-1 0 0 0,0 1-1 0 0,0-1 1 0 0,-1 0-1 0 0,1 1 1 0 0,0-1 0 0 0,-1 1-1 0 0,1-1 1 0 0,0 2-1 0 0,12 8-85 0 0,-11-9-47 0 0,0 0 0 0 0,0 1 0 0 0,-1-1 1 0 0,1 0-1 0 0,0 1 0 0 0,-1 0 0 0 0,1-1 0 0 0,-1 1 0 0 0,3 3 0 0 0,0 5-3060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48.347"/>
    </inkml:context>
    <inkml:brush xml:id="br0">
      <inkml:brushProperty name="width" value="0.1" units="cm"/>
      <inkml:brushProperty name="height" value="0.1" units="cm"/>
      <inkml:brushProperty name="color" value="#E71224"/>
    </inkml:brush>
  </inkml:definitions>
  <inkml:trace contextRef="#ctx0" brushRef="#br0">1 4 1007 0 0,'1'-3'224'0'0,"-1"4"-224"0"0,0 2-3 0 0,1 0 43 0 0,-1-3-39 0 0,0 0 0 0 0,0 0 0 0 0,0 0 0 0 0,0 0 0 0 0,0 0 0 0 0,1 0-1 0 0,-1 0 1 0 0,0 0 0 0 0,0 0 0 0 0,0 0 0 0 0,0 0 0 0 0,0 0-1 0 0,0 0 1 0 0,0 0 0 0 0,1 0 0 0 0,-1-1 0 0 0,0 1 0 0 0,0 0 0 0 0,0 0-1 0 0,0 0 1 0 0,0 0 0 0 0,0 0 0 0 0,1 0 0 0 0,-1 1 0 0 0,0-1 0 0 0,0 0-1 0 0,0 0 1 0 0,0 0 0 0 0,0 0 0 0 0,0 0 0 0 0,0 0 0 0 0,1 0-1 0 0,-1 0 1 0 0,0 0 0 0 0,0 0 0 0 0,0 0 0 0 0,0 0 0 0 0,0 0 0 0 0,0 0-1 0 0,0 1 1 0 0,0-1 0 0 0,0 0 0 0 0,1 0 0 0 0,-1 0 0 0 0,0 0-1 0 0,0 0 48 0 0,0 0-47 0 0,0 1-1 0 0,0-1 1 0 0,0 0-1 0 0,1 0 0 0 0,-1 0 1 0 0,0 1-1 0 0,0-1 0 0 0,0 0 1 0 0,0 0-1 0 0,1 0 0 0 0,-1 0 1 0 0,0 0-1 0 0,0 1 0 0 0,0-1 1 0 0,0 0-1 0 0,1 0 0 0 0,-1 0 1 0 0,0 0-1 0 0,0 0 0 0 0,1 0 1 0 0,-1 0-1 0 0,0 0 1 0 0,0 0-1 0 0,0 0 0 0 0,1 0 1 0 0,-1 0-1 0 0,0 0 0 0 0,0 0 1 0 0,1 0-1 0 0,-1 0 0 0 0,0 0 1 0 0,0 0-1 0 0,0 0 0 0 0,1 0 1 0 0,-1 0-1 0 0,0 0 0 0 0,0 0 1 0 0,1 0-1 0 0,15-5 1 0 0,-3 2-4 0 0,-10 3 3 0 0,23 0 0 0 0,32 4 0 0 0,16 9-21 0 0,-66-12-86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50.863"/>
    </inkml:context>
    <inkml:brush xml:id="br0">
      <inkml:brushProperty name="width" value="0.1" units="cm"/>
      <inkml:brushProperty name="height" value="0.1" units="cm"/>
      <inkml:brushProperty name="color" value="#E71224"/>
    </inkml:brush>
  </inkml:definitions>
  <inkml:trace contextRef="#ctx0" brushRef="#br0">0 184 2327 0 0,'1'-2'119'0'0,"1"0"0"0"0,-1 0 0 0 0,1 0 0 0 0,-1 0-1 0 0,1 0 1 0 0,0 1 0 0 0,0-1 0 0 0,0 1 0 0 0,0-1 0 0 0,0 1-1 0 0,4-2 1 0 0,4-4 127 0 0,-1-1-32 0 0,-5 6-35 0 0,-1-1-1 0 0,0 1 1 0 0,0-1-1 0 0,0 0 0 0 0,0 0 1 0 0,-1 0-1 0 0,1 0 0 0 0,-1 0 1 0 0,0 0-1 0 0,4-8 0 0 0,-5 9-54 0 0,0-1-1 0 0,0 1 0 0 0,1-1 0 0 0,-1 1 0 0 0,1 0 0 0 0,0-1 0 0 0,0 1 0 0 0,-1 0 0 0 0,1 0 0 0 0,1 0 1 0 0,-1 1-1 0 0,0-1 0 0 0,0 0 0 0 0,5-1 0 0 0,-2 0-36 0 0,0 1 0 0 0,0-1-1 0 0,1 1 1 0 0,-1 1 0 0 0,1-1 0 0 0,-1 1-1 0 0,1 0 1 0 0,0 0 0 0 0,-1 1 0 0 0,1 0-1 0 0,0 0 1 0 0,0 0 0 0 0,-1 1 0 0 0,1-1-1 0 0,8 3 1 0 0,-11-2-17 0 0,1 0 0 0 0,0-1-1 0 0,0 0 1 0 0,0 0 0 0 0,0 0 0 0 0,-1 0-1 0 0,1-1 1 0 0,0 1 0 0 0,0-1 0 0 0,-1 0 0 0 0,1 0-1 0 0,6-4 1 0 0,18-2 164 0 0,-1 4-85 0 0,-20 3-101 0 0,1-1-1 0 0,0 0 0 0 0,0 0 1 0 0,0-1-1 0 0,-1 0 0 0 0,9-3 0 0 0,-6 1 45 0 0,6-3 127 0 0,-1 1 1 0 0,28-8 0 0 0,-37 13-194 0 0,0 0 0 0 0,-1 1 0 0 0,1-1 0 0 0,0 1-1 0 0,0 0 1 0 0,-1 1 0 0 0,1-1 0 0 0,0 1 0 0 0,-1 0 0 0 0,1 1 0 0 0,9 3 0 0 0,-2-1 19 0 0,-1-1 1 0 0,1 0-1 0 0,23 2 0 0 0,-22-3 75 0 0,0 0 0 0 0,1 1 0 0 0,16 6 0 0 0,5 1 47 0 0,-30-9-149 0 0,-1 0 0 0 0,1 1 0 0 0,0 0 0 0 0,0 0 0 0 0,-1 0 0 0 0,1 1 1 0 0,-1-1-1 0 0,1 1 0 0 0,-1 1 0 0 0,0-1 0 0 0,4 4 0 0 0,-7-5 2 0 0,1-1 1 0 0,-1 1-1 0 0,0-1 1 0 0,0 0-1 0 0,1 0 0 0 0,-1 0 1 0 0,1 0-1 0 0,-1-1 1 0 0,1 1-1 0 0,-1-1 0 0 0,5 1 1 0 0,28 1 193 0 0,-14-2-117 0 0,-1-2 1 0 0,0 0 0 0 0,33-7-1 0 0,-15 0 75 0 0,55-5-1 0 0,-63 10-118 0 0,39-11 1 0 0,-2-1 95 0 0,-57 15-124 0 0,0 1 1 0 0,1-1-1 0 0,17 3 1 0 0,5 0 43 0 0,-21-1-67 0 0,-1 0 1 0 0,0 0-1 0 0,22 7 1 0 0,-9-2-3 0 0,18 2 0 0 0,-29-7 0 0 0,0 2 0 0 0,0-1 0 0 0,-1 2 0 0 0,0-1 0 0 0,1 2 0 0 0,-1 0 0 0 0,22 12 0 0 0,-20-9 0 0 0,1 0 0 0 0,0-1 0 0 0,28 9 0 0 0,10-7 64 0 0,-33-5-50 0 0,1-1 1 0 0,22 1-1 0 0,7 0 18 0 0,-44-4 2 0 0,0 0 0 0 0,0 0 0 0 0,1-1 0 0 0,-1 1 0 0 0,0-1 0 0 0,10-4-1 0 0,12-1 50 0 0,-26 7-78 0 0,-1-1 1 0 0,1 0-1 0 0,0 1 0 0 0,-1-1 0 0 0,1 1 1 0 0,-1 0-1 0 0,1-1 0 0 0,-1 1 1 0 0,1 0-1 0 0,-1 0 0 0 0,0 0 0 0 0,1 0 1 0 0,-1 0-1 0 0,0 0 0 0 0,2 2 1 0 0,17 21-431 0 0,-2 0-1322 0 0,-8-12-3041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1:55.254"/>
    </inkml:context>
    <inkml:brush xml:id="br0">
      <inkml:brushProperty name="width" value="0.1" units="cm"/>
      <inkml:brushProperty name="height" value="0.1" units="cm"/>
      <inkml:brushProperty name="color" value="#E71224"/>
    </inkml:brush>
  </inkml:definitions>
  <inkml:trace contextRef="#ctx0" brushRef="#br0">30 201 455 0 0,'-14'9'53'0'0,"2"0"865"0"0,12-9-883 0 0,-1 0-1 0 0,1 0 1 0 0,0 0 0 0 0,0 0-1 0 0,0 0 1 0 0,-1 0 0 0 0,1 1-1 0 0,0-1 1 0 0,0 0-1 0 0,0 0 1 0 0,0 0 0 0 0,0 0-1 0 0,0 1 1 0 0,-1-1 0 0 0,1 0-1 0 0,0 0 1 0 0,0 0 0 0 0,0 1-1 0 0,0-1 1 0 0,0 0-1 0 0,0 0 1 0 0,0 1 0 0 0,0-1-1 0 0,0 0 1 0 0,0 0 0 0 0,0 0-1 0 0,0 1 1 0 0,0-1-1 0 0,0 0 1 0 0,0 0 0 0 0,0 1-1 0 0,0-1 1 0 0,0 0 0 0 0,0 0-1 0 0,0 0 1 0 0,0 1 0 0 0,1-1-1 0 0,-1 0 1 0 0,0 0-1 0 0,0 1 1 0 0,3-2 48 0 0,-1 1 1 0 0,1 0-1 0 0,0 0 0 0 0,-1-1 1 0 0,1 1-1 0 0,-1-1 0 0 0,1 0 0 0 0,-1 0 1 0 0,1 0-1 0 0,3-3 0 0 0,-3 3 18 0 0,127-42 1235 0 0,-83 33-1092 0 0,-30 6-58 0 0,28-8 0 0 0,69-25 721 0 0,-97 31-694 0 0,1 0-1 0 0,19-11 0 0 0,-28 13-150 0 0,0 0 0 0 0,1 1 1 0 0,0 0-1 0 0,-1 0 0 0 0,1 1 0 0 0,12-1 0 0 0,61 1 184 0 0,-66 2-228 0 0,86 1 163 0 0,-49-2-106 0 0,-17 0 88 0 0,68 7-1 0 0,-80-3-125 0 0,0-1 0 0 0,-1-1-1 0 0,1-1 1 0 0,0-1-1 0 0,-1-1 1 0 0,32-6-1 0 0,108-21 164 0 0,-100 18-199 0 0,-35 5 20 0 0,1 1 0 0 0,40 0 0 0 0,41 14 43 0 0,-91-8-44 0 0,0 2 0 0 0,-1 0 0 0 0,1 1-1 0 0,-1 1 1 0 0,0 1 0 0 0,27 12 0 0 0,-10-4-20 0 0,-20-10 11 0 0,1 1-1 0 0,-1-2 1 0 0,1 0 0 0 0,0-1-1 0 0,0-1 1 0 0,0-1 0 0 0,0 0-1 0 0,0-1 1 0 0,24-5 0 0 0,51-1 86 0 0,21-4 16 0 0,-23 3-49 0 0,105-10 139 0 0,-110 14-86 0 0,80 3-117 0 0,-80 1 0 0 0,105 12 0 0 0,-23 1 0 0 0,-126-9 0 0 0,0 2 0 0 0,64 17 0 0 0,-68-13 0 0 0,-1-2 0 0 0,2-2 0 0 0,57 3 0 0 0,-64-8 46 0 0,-13 0 25 0 0,0-1-1 0 0,0-1 1 0 0,29-5-1 0 0,-19 1 35 0 0,0 1 0 0 0,55-1 0 0 0,-75 5-106 0 0,0 0-1 0 0,1 1 1 0 0,-1 1-1 0 0,0-1 1 0 0,1 1-1 0 0,-1 1 1 0 0,0 0-1 0 0,8 3 1 0 0,0 3-109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01.371"/>
    </inkml:context>
    <inkml:brush xml:id="br0">
      <inkml:brushProperty name="width" value="0.1" units="cm"/>
      <inkml:brushProperty name="height" value="0.1" units="cm"/>
      <inkml:brushProperty name="color" value="#E71224"/>
    </inkml:brush>
  </inkml:definitions>
  <inkml:trace contextRef="#ctx0" brushRef="#br0">1 152 3911 0 0,'0'-5'279'0'0,"1"1"1"0"0,0-1-1 0 0,1 0 0 0 0,-1 1 0 0 0,1-1 0 0 0,0 0 0 0 0,0 1 0 0 0,0 0 0 0 0,1-1 0 0 0,4-4 0 0 0,6-15 587 0 0,-8 15-774 0 0,-3 2 141 0 0,1 1 0 0 0,0 0 0 0 0,0 0 0 0 0,1 0 0 0 0,0 0 0 0 0,6-7 0 0 0,-9 12-184 0 0,1-1 0 0 0,0 1 0 0 0,0 0 0 0 0,0-1 0 0 0,0 1 1 0 0,0 0-1 0 0,0 0 0 0 0,0 1 0 0 0,0-1 0 0 0,0 0 1 0 0,0 1-1 0 0,0-1 0 0 0,0 1 0 0 0,1-1 0 0 0,-1 1 1 0 0,0 0-1 0 0,0 0 0 0 0,0 0 0 0 0,1 1 0 0 0,-1-1 1 0 0,0 0-1 0 0,0 1 0 0 0,0-1 0 0 0,3 2 0 0 0,7 1 101 0 0,0-1 1 0 0,1-1-1 0 0,0 0 0 0 0,-1 0 0 0 0,1-1 0 0 0,14-2 0 0 0,17 0 167 0 0,24 13 403 0 0,-52-11-558 0 0,15 0 245 0 0,36 4 0 0 0,-56-2-286 0 0,-9-1-93 0 0,0-1-1 0 0,0 0 1 0 0,0 1-1 0 0,0-1 1 0 0,0 0-1 0 0,0 0 0 0 0,0 0 1 0 0,3-1-1 0 0,-1 1 17 0 0,0 0 0 0 0,0 0 0 0 0,0 1 0 0 0,1-1 0 0 0,-1 1 0 0 0,0 0 0 0 0,7 3 1 0 0,-5-3 2 0 0,-1 1 1 0 0,0-1 0 0 0,0 0 0 0 0,8 0 0 0 0,-2 0 20 0 0,0 0 0 0 0,0 1-1 0 0,0 0 1 0 0,15 6 0 0 0,-19-6-33 0 0,-5-1-23 0 0,0 0 0 0 0,1-1-1 0 0,-1 1 1 0 0,1 0 0 0 0,0-1 0 0 0,-1 0-1 0 0,4 1 1 0 0,10 3 109 0 0,-14-4-107 0 0,0 1-1 0 0,0-1 0 0 0,-1 1 1 0 0,1-1-1 0 0,0 1 0 0 0,0-1 1 0 0,-1 0-1 0 0,1 0 1 0 0,0 0-1 0 0,2 0 0 0 0,1 0 11 0 0,0 1 1 0 0,0-1-1 0 0,0 1 0 0 0,0 0 0 0 0,0 0 1 0 0,-1 1-1 0 0,1-1 0 0 0,0 1 0 0 0,6 4 0 0 0,15 4 73 0 0,78 28 482 0 0,-97-36-536 0 0,-1 0 1 0 0,1 0-1 0 0,10 1 1 0 0,-10-2-13 0 0,-1 0-1 0 0,0 0 1 0 0,0 1 0 0 0,11 4 0 0 0,-8-3-3 0 0,0 0 1 0 0,0 0 0 0 0,0-1 0 0 0,0-1 0 0 0,16 2 0 0 0,-9-1 8 0 0,3 1 36 0 0,1-2 0 0 0,0 0-1 0 0,28-2 1 0 0,24 2 55 0 0,148-8 243 0 0,-185 9-361 0 0,-30-2-2 0 0,0 1-1 0 0,0-1 1 0 0,1 0 0 0 0,-1 0-1 0 0,0 0 1 0 0,8-2 0 0 0,-9 1 1 0 0,0 1 0 0 0,1 0 0 0 0,-1 0 0 0 0,0 1 0 0 0,0-1 0 0 0,0 1 0 0 0,0-1 0 0 0,6 4 0 0 0,7-1 56 0 0,17 1 145 0 0,43 0-1 0 0,-71-4-153 0 0,0 0 1 0 0,0-1-1 0 0,0 0 1 0 0,0 0-1 0 0,0 0 1 0 0,0-1-1 0 0,10-4 1 0 0,-3 0 102 0 0,-1-1 0 0 0,13-9 1 0 0,-21 13-157 0 0,-4 3-8 0 0,0 0 0 0 0,0 0 1 0 0,0 0-1 0 0,0-1 0 0 0,0 1 0 0 0,0 0 0 0 0,1 0 0 0 0,-1 0 0 0 0,0 0 1 0 0,0 0-1 0 0,0 0 0 0 0,0 0 0 0 0,0 0 0 0 0,1 0 0 0 0,-1-1 0 0 0,0 1 0 0 0,0 0 1 0 0,0 0-1 0 0,0 0 0 0 0,1 0 0 0 0,-1 0 0 0 0,0 0 0 0 0,0 0 0 0 0,0 0 0 0 0,1 0 1 0 0,-1 0-1 0 0,0 0 0 0 0,0 1 0 0 0,0-1 0 0 0,0 0 0 0 0,1 0 0 0 0,-1 0 1 0 0,0 0-1 0 0,0 0 0 0 0,0 0 0 0 0,0 0 0 0 0,0 0 0 0 0,1 0 0 0 0,-1 1 0 0 0,0-1 1 0 0,1 9-489 0 0,-7 12-733 0 0,0-7-784 0 0,-5 3-3718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10.403"/>
    </inkml:context>
    <inkml:brush xml:id="br0">
      <inkml:brushProperty name="width" value="0.1" units="cm"/>
      <inkml:brushProperty name="height" value="0.1" units="cm"/>
      <inkml:brushProperty name="color" value="#E71224"/>
    </inkml:brush>
  </inkml:definitions>
  <inkml:trace contextRef="#ctx0" brushRef="#br0">114 1 719 0 0,'-49'35'528'0'0,"46"-30"-98"0"0,0 0 0 0 0,0-1 0 0 0,1 1-1 0 0,-1 0 1 0 0,1 0 0 0 0,-2 7-1 0 0,3-7-210 0 0,-1-1 0 0 0,1 1 0 0 0,-1-1 0 0 0,0 0-1 0 0,-3 5 1 0 0,2-6-65 0 0,1 0 0 0 0,1 0 0 0 0,-1 1-1 0 0,0-1 1 0 0,1 1 0 0 0,0-1 0 0 0,0 1 0 0 0,0 0-1 0 0,-1 4 1 0 0,2-5 11 0 0,0-1 1 0 0,0 0-1 0 0,0 1 0 0 0,-1-1 1 0 0,1 0-1 0 0,-1 0 0 0 0,1 0 1 0 0,-1 1-1 0 0,0-1 0 0 0,0 0 1 0 0,0 0-1 0 0,-2 3 0 0 0,2-3-84 0 0,0 0 0 0 0,0 0-1 0 0,0 0 1 0 0,1 1 0 0 0,-1-1-1 0 0,1 0 1 0 0,-1 0 0 0 0,1 1-1 0 0,0-1 1 0 0,0 0 0 0 0,0 1-1 0 0,0 2 1 0 0,0-1 6 0 0,0-4-70 0 0,0 1 0 0 0,0 0 0 0 0,1 0 0 0 0,-1 0 0 0 0,0 0 0 0 0,0 0 0 0 0,1 0-1 0 0,-1 0 1 0 0,0-1 0 0 0,1 1 0 0 0,-1 0 0 0 0,1 0 0 0 0,-1 0 0 0 0,1-1 0 0 0,-1 1-1 0 0,1 0 1 0 0,0-1 0 0 0,-1 1 0 0 0,1 0 0 0 0,0-1 0 0 0,0 1 0 0 0,-1-1 0 0 0,1 1 0 0 0,0-1-1 0 0,0 1 1 0 0,0-1 0 0 0,-1 0 0 0 0,1 0 0 0 0,0 1 0 0 0,0-1 0 0 0,2 0 0 0 0,-1 1 16 0 0,1-1 0 0 0,0 0 0 0 0,0 1 0 0 0,1-1 0 0 0,-1 0 0 0 0,0-1 1 0 0,4 0-1 0 0,8-3 77 0 0,-1 2 0 0 0,1-1 0 0 0,0 2 1 0 0,0 0-1 0 0,28 2 0 0 0,-26 0-68 0 0,1-1 0 0 0,-1 0 0 0 0,20-4 0 0 0,0 0-18 0 0,16 1 4 0 0,195-9 189 0 0,-163 5-217 0 0,-25 1 0 0 0,151-1 0 0 0,-23 0 0 0 0,-154 10 23 0 0,-27-2-16 0 0,0 0 0 0 0,-1 0 0 0 0,1-1 0 0 0,0 0-1 0 0,10-1 1 0 0,34-6 76 0 0,1 2 0 0 0,1 2-1 0 0,96 8 1 0 0,-78-4-9 0 0,-13-2-31 0 0,122 9 203 0 0,-170-8-483 0 0,-4 0 332 0 0,0 1 0 0 0,0-1 0 0 0,0 1-1 0 0,0 0 1 0 0,0 1 0 0 0,8 2-1 0 0,-13-3-225 0 0,0-1 0 0 0,0 1 0 0 0,0 0 0 0 0,0 0 0 0 0,0-1 0 0 0,0 1 0 0 0,0 0 0 0 0,0 0-1 0 0,0 0 1 0 0,0 0 0 0 0,0 0 0 0 0,0 0 0 0 0,-1 1 0 0 0,1-1 0 0 0,-1 0 0 0 0,1 0-1 0 0,-1 0 1 0 0,1 1 0 0 0,-1-1 0 0 0,1 0 0 0 0,-1 1 0 0 0,0-1 0 0 0,0 0 0 0 0,0 1 0 0 0,0-1-1 0 0,0 0 1 0 0,0 1 0 0 0,0-1 0 0 0,0 0 0 0 0,-1 1 0 0 0,1-1 0 0 0,0 0 0 0 0,-1 0 0 0 0,1 1-1 0 0,-2 1 1 0 0,-3 8-3645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12.197"/>
    </inkml:context>
    <inkml:brush xml:id="br0">
      <inkml:brushProperty name="width" value="0.1" units="cm"/>
      <inkml:brushProperty name="height" value="0.1" units="cm"/>
      <inkml:brushProperty name="color" value="#E71224"/>
    </inkml:brush>
  </inkml:definitions>
  <inkml:trace contextRef="#ctx0" brushRef="#br0">42 50 919 0 0,'-9'9'319'0'0,"6"-6"1"0"0,-1 0 0 0 0,2 0 1 0 0,-1 0-1 0 0,0 0 0 0 0,-2 5 0 0 0,3-5-262 0 0,0-1 0 0 0,1 1 0 0 0,0 0-1 0 0,-1 0 1 0 0,1 0 0 0 0,0 1-1 0 0,0-1 1 0 0,1 0 0 0 0,-1 0 0 0 0,1 0-1 0 0,-1 1 1 0 0,1-1 0 0 0,0 0-1 0 0,1 0 1 0 0,-1 1 0 0 0,0-1 0 0 0,1 0-1 0 0,0 0 1 0 0,-1 0 0 0 0,1 0 0 0 0,1 0-1 0 0,-1 1 1 0 0,0-2 0 0 0,1 1-1 0 0,-1 0 1 0 0,1 0 0 0 0,0 0 0 0 0,0-1-1 0 0,0 1 1 0 0,0-1 0 0 0,1 0-1 0 0,-1 1 1 0 0,0-1 0 0 0,1 0 0 0 0,0-1-1 0 0,0 1 1 0 0,-1 0 0 0 0,1-1-1 0 0,0 1 1 0 0,0-1 0 0 0,0 0 0 0 0,0 0-1 0 0,1 0 1 0 0,-1-1 0 0 0,0 1-1 0 0,0-1 1 0 0,0 1 0 0 0,1-1 0 0 0,-1 0-1 0 0,0 0 1 0 0,4-1 0 0 0,25-5 366 0 0,110-23 393 0 0,-114 22-668 0 0,0-2 1 0 0,51-23-1 0 0,-52 19 11 0 0,-1 2 0 0 0,1 0-1 0 0,1 2 1 0 0,0 1 0 0 0,50-8 0 0 0,-59 14-91 0 0,127-15 395 0 0,-111 15-391 0 0,0 1 1 0 0,43 5-1 0 0,-43-1-20 0 0,1-2 1 0 0,-1-1-1 0 0,0-2 0 0 0,0-2 1 0 0,51-11-1 0 0,-49 10-5 0 0,1 2 0 0 0,-1 1 0 0 0,1 2 0 0 0,46 6 1 0 0,-63-5-45 0 0,111 2 50 0 0,-128-2-60 0 0,0-1-1 0 0,0 0 1 0 0,0 1 0 0 0,1 0 0 0 0,-1 0 0 0 0,0 0 0 0 0,-1 0 0 0 0,1 1 0 0 0,0-1 0 0 0,0 1-1 0 0,4 3 1 0 0,0 2-142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17.368"/>
    </inkml:context>
    <inkml:brush xml:id="br0">
      <inkml:brushProperty name="width" value="0.1" units="cm"/>
      <inkml:brushProperty name="height" value="0.1" units="cm"/>
      <inkml:brushProperty name="color" value="#E71224"/>
    </inkml:brush>
  </inkml:definitions>
  <inkml:trace contextRef="#ctx0" brushRef="#br0">32 137 919 0 0,'-1'0'115'0'0,"0"0"-1"0"0,0-1 0 0 0,0 1 0 0 0,0 0 0 0 0,0-1 0 0 0,0 1 0 0 0,0 0 1 0 0,0-1-1 0 0,0 1 0 0 0,1-1 0 0 0,-1 0 0 0 0,0 1 0 0 0,0-1 0 0 0,1 0 1 0 0,-1 1-1 0 0,-1-2 0 0 0,2 1 29 0 0,-1 0-1 0 0,0 0 1 0 0,1 1 0 0 0,-1-1 0 0 0,0 0 0 0 0,0 1-1 0 0,0-1 1 0 0,1 1 0 0 0,-1-1 0 0 0,0 1 0 0 0,0-1-1 0 0,0 1 1 0 0,0-1 0 0 0,0 1 0 0 0,0 0 0 0 0,-2-1 519 0 0,4 2-638 0 0,1 0-1 0 0,-1-1 0 0 0,1 0 1 0 0,-1 1-1 0 0,0-1 0 0 0,1 0 1 0 0,-1 1-1 0 0,1-1 0 0 0,-1 0 1 0 0,1 0-1 0 0,1 0 0 0 0,10-4 409 0 0,1 0 0 0 0,-1-1-1 0 0,1 0 1 0 0,-2-1 0 0 0,1 0-1 0 0,22-15 1 0 0,-18 10-90 0 0,1 1 0 0 0,30-13 0 0 0,-35 18-225 0 0,2 1-1 0 0,-1 0 1 0 0,0 1 0 0 0,1 1-1 0 0,-1 0 1 0 0,21 0-1 0 0,2 0 16 0 0,-29 1-90 0 0,0 0 0 0 0,0 1 1 0 0,1 0-1 0 0,-1 0 0 0 0,0 1 1 0 0,0 0-1 0 0,0 0 0 0 0,11 4 0 0 0,5 4 0 0 0,2-1 0 0 0,-1-1-1 0 0,1-1 1 0 0,28 3-1 0 0,-43-7 35 0 0,1 0-1 0 0,-1 1 0 0 0,0 0 0 0 0,14 7 0 0 0,20 5 109 0 0,-32-12-100 0 0,1-1-1 0 0,19 1 0 0 0,5 0 62 0 0,-17-1-29 0 0,-1-2 1 0 0,41-2-1 0 0,0-2 36 0 0,-18 4-88 0 0,-11-5-53 0 0,-21 6 11 0 0,-1 0 0 0 0,18 4 0 0 0,-18-3-5 0 0,1 0 0 0 0,18 1 0 0 0,-6-2-2 0 0,41 8-1 0 0,-16-1 11 0 0,51 10-15 0 0,-18-5-10 0 0,-27-4 0 0 0,-45-8 8 0 0,0-1 0 0 0,0 0 0 0 0,-1-1 0 0 0,16-2 0 0 0,18-1 16 0 0,58 13 40 0 0,-78-10-36 0 0,-16 0-10 0 0,0 1 0 0 0,0 0 0 0 0,0 0 0 0 0,10 2 0 0 0,-9-1 2 0 0,0-1 0 0 0,0 0 0 0 0,0 0 0 0 0,0 0 1 0 0,9-2-1 0 0,16-1 61 0 0,-11-1-17 0 0,-19 4-56 0 0,0-1 1 0 0,0 0-1 0 0,0 0 1 0 0,1 1 0 0 0,-1 0-1 0 0,0-1 1 0 0,1 1-1 0 0,-1 0 1 0 0,0 0-1 0 0,1 0 1 0 0,-1 0 0 0 0,0 1-1 0 0,1-1 1 0 0,3 2-1 0 0,-5 0-70 0 0,1-1 1 0 0,-1 1-1 0 0,0 0 0 0 0,0 0 0 0 0,0 0 0 0 0,0 0 0 0 0,-1 0 1 0 0,1 0-1 0 0,0 0 0 0 0,0 3 0 0 0,0 1-362 0 0,2 3-152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21.826"/>
    </inkml:context>
    <inkml:brush xml:id="br0">
      <inkml:brushProperty name="width" value="0.1" units="cm"/>
      <inkml:brushProperty name="height" value="0.1" units="cm"/>
      <inkml:brushProperty name="color" value="#E71224"/>
    </inkml:brush>
  </inkml:definitions>
  <inkml:trace contextRef="#ctx0" brushRef="#br0">1 36 3279 0 0,'34'-9'2592'0'0,"-8"1"-1224"0"0,-19 5-1190 0 0,0 1 0 0 0,1-1 0 0 0,-1 2 0 0 0,1-1 0 0 0,0 1 0 0 0,15-1 0 0 0,47 7 241 0 0,-40-2-452 0 0,-21-2 33 0 0,0-2-1 0 0,0 1 0 0 0,13-3 0 0 0,2 0 70 0 0,-7 1 36 0 0,-6 0-37 0 0,1 1 0 0 0,-1 0 0 0 0,1 1 0 0 0,0 0 0 0 0,-1 1 0 0 0,1 0 0 0 0,21 6 0 0 0,-22-5-18 0 0,-1 0 1 0 0,1 0-1 0 0,0-1 1 0 0,0 0-1 0 0,12-2 0 0 0,9 2 32 0 0,134 21 151 0 0,-122-14-149 0 0,54 13-20 0 0,-21 2 0 0 0,-24-12-64 0 0,13 0 32 0 0,-44-7-16 0 0,24 3 0 0 0,-13-3 16 0 0,48 12-1 0 0,-71-14-30 0 0,14 4 3 0 0,178 33 131 0 0,-176-36-102 0 0,-10-1-1 0 0,1 0 0 0 0,0 0 0 0 0,0-2 0 0 0,0 0 0 0 0,0-1 0 0 0,17-4 0 0 0,47-20 210 0 0,-53 15-159 0 0,30-6 0 0 0,-49 14-74 0 0,0 0-1 0 0,0 1 1 0 0,0 0-1 0 0,0 1 1 0 0,0 0-1 0 0,0 1 1 0 0,16 2-1 0 0,-20-2-75 0 0,1 1 0 0 0,-1 0 0 0 0,0 0 0 0 0,1 0-1 0 0,-1 1 1 0 0,0 0 0 0 0,6 4 0 0 0,0 2-508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23.655"/>
    </inkml:context>
    <inkml:brush xml:id="br0">
      <inkml:brushProperty name="width" value="0.1" units="cm"/>
      <inkml:brushProperty name="height" value="0.1" units="cm"/>
      <inkml:brushProperty name="color" value="#E71224"/>
    </inkml:brush>
  </inkml:definitions>
  <inkml:trace contextRef="#ctx0" brushRef="#br0">1 81 919 0 0,'50'-21'3047'0'0,"46"-5"-1294"0"0,-76 21-1542 0 0,0 0 1 0 0,0 2-1 0 0,0 0 0 0 0,0 1 0 0 0,1 2 0 0 0,31 2 0 0 0,-7 4-69 0 0,0 3 0 0 0,44 15 0 0 0,81 19 410 0 0,-153-41-510 0 0,1 0 0 0 0,0-1 0 0 0,25-1 0 0 0,-21-1-18 0 0,36 4 0 0 0,0 4 43 0 0,0-3 0 0 0,74-4-1 0 0,27-17 194 0 0,-95 8-74 0 0,73 0 0 0 0,-104 9-170 0 0,0 2 0 0 0,-1 1 0 0 0,63 15 0 0 0,-77-14-10 0 0,0-2 0 0 0,1 0 0 0 0,0-1 0 0 0,-1 0 0 0 0,1-2 0 0 0,24-3 0 0 0,-15 1 5 0 0,44 1 0 0 0,-16 1-11 0 0,-40 0 0 0 0,0 0 0 0 0,18 3 0 0 0,-1 0 0 0 0,49-3 0 0 0,-26 0 0 0 0,158-1 0 0 0,-183 2 11 0 0,1-2 0 0 0,0-1-1 0 0,0-1 1 0 0,-1-1 0 0 0,48-16-1 0 0,-48 12 23 0 0,48-8-1 0 0,-17 4-21 0 0,-16 3 9 0 0,0 2 0 0 0,48-2 0 0 0,-33 10-20 0 0,79 8 0 0 0,-55-1 0 0 0,166-7 0 0 0,-156-1 64 0 0,98 11 0 0 0,-186-10-71 0 0,-1 1-1 0 0,0 0 1 0 0,0 0 0 0 0,0 0-1 0 0,1 1 1 0 0,5 2-1 0 0,-10-2-8 0 0,1-1-1 0 0,-1 1 0 0 0,1-1 0 0 0,-1 1 0 0 0,1 0 1 0 0,-1 0-1 0 0,0 0 0 0 0,0 0 0 0 0,0 0 0 0 0,0 1 1 0 0,-1-1-1 0 0,1 1 0 0 0,0-1 0 0 0,1 6 0 0 0,1 2-415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1.214"/>
    </inkml:context>
    <inkml:brush xml:id="br0">
      <inkml:brushProperty name="width" value="0.1" units="cm"/>
      <inkml:brushProperty name="height" value="0.1" units="cm"/>
      <inkml:brushProperty name="color" value="#E71224"/>
    </inkml:brush>
  </inkml:definitions>
  <inkml:trace contextRef="#ctx0" brushRef="#br0">2168 57 1375 0 0,'-2'-2'-105'0'0,"-3"-3"706"0"0,-1 1-1 0 0,0-1 0 0 0,0 1 0 0 0,0 1 0 0 0,-1-1 0 0 0,1 1 0 0 0,-11-4 0 0 0,-4 1-251 0 0,0 2-1 0 0,0 0 1 0 0,-37-1-1 0 0,-66 6 402 0 0,-28 18 589 0 0,76-7-943 0 0,-318 13 774 0 0,0-36-683 0 0,221 0-379 0 0,-211-3 152 0 0,169 31-3590 0 0,141-6-396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26.958"/>
    </inkml:context>
    <inkml:brush xml:id="br0">
      <inkml:brushProperty name="width" value="0.1" units="cm"/>
      <inkml:brushProperty name="height" value="0.1" units="cm"/>
      <inkml:brushProperty name="color" value="#E71224"/>
    </inkml:brush>
  </inkml:definitions>
  <inkml:trace contextRef="#ctx0" brushRef="#br0">96 8 1839 0 0,'-1'0'44'0'0,"0"-1"-1"0"0,0 0 1 0 0,0 0-1 0 0,0 1 1 0 0,0-1 0 0 0,0 0-1 0 0,0 1 1 0 0,0-1-1 0 0,-1 1 1 0 0,1-1-1 0 0,0 1 1 0 0,0 0-1 0 0,0-1 1 0 0,-1 1-1 0 0,1 0 1 0 0,0 0-1 0 0,-1 0 1 0 0,1 0-1 0 0,0 0 1 0 0,0 0-1 0 0,-1 1 1 0 0,1-1-1 0 0,0 0 1 0 0,0 0-1 0 0,0 1 1 0 0,-1-1-1 0 0,1 1 1 0 0,0-1-1 0 0,0 1 1 0 0,0 0-1 0 0,0-1 1 0 0,-2 2-1 0 0,-1 2 111 0 0,0-1 0 0 0,0 1-1 0 0,0 0 1 0 0,0 0 0 0 0,0 0 0 0 0,-4 8-1 0 0,4-6 225 0 0,0 1-1 0 0,0 0 0 0 0,1 0 1 0 0,-4 12-1 0 0,6-18-339 0 0,1 0 1 0 0,0 0-1 0 0,0 0 0 0 0,0 0 0 0 0,0-1 1 0 0,-1 1-1 0 0,1 0 0 0 0,0 0 0 0 0,0 0 1 0 0,1 0-1 0 0,-1 0 0 0 0,0 0 0 0 0,0 0 1 0 0,0-1-1 0 0,1 1 0 0 0,-1 0 0 0 0,0 0 1 0 0,1 0-1 0 0,-1 0 0 0 0,0-1 0 0 0,1 1 1 0 0,-1 0-1 0 0,1 0 0 0 0,0-1 0 0 0,-1 1 1 0 0,1 0-1 0 0,0 0 0 0 0,1 0 25 0 0,0 0 1 0 0,0 0-1 0 0,0 0 0 0 0,0 0 1 0 0,1-1-1 0 0,-1 1 1 0 0,0-1-1 0 0,0 1 0 0 0,0-1 1 0 0,5 0-1 0 0,3 0 120 0 0,0 0-1 0 0,0-1 1 0 0,0 0 0 0 0,10-4-1 0 0,-4 2-10 0 0,1 1-1 0 0,28-1 1 0 0,-26 2-8 0 0,31-4 0 0 0,-32 2-90 0 0,0 2 1 0 0,0 0-1 0 0,0 2 0 0 0,0 0 1 0 0,18 3-1 0 0,9 0-7 0 0,29 6 127 0 0,-29-5-150 0 0,-24-1 3 0 0,29-1 0 0 0,-32-4-5 0 0,-1-1 0 0 0,0 0 0 0 0,30-9 0 0 0,-30 6-1 0 0,0 1 0 0 0,0 1-1 0 0,32-2 1 0 0,71-1 76 0 0,32-1-53 0 0,-123 8 0 0 0,56 9 0 0 0,67 13 0 0 0,-94-23-64 0 0,-27-1 0 0 0,-3 2 4 0 0,-9-1 16 0 0,-1 0 0 0 0,31-4 0 0 0,5 0-20 0 0,-19 2 0 0 0,-21 2 0 0 0,-1 0 0 0 0,1 1 0 0 0,-1 1-1 0 0,16 3 1 0 0,-12-2 4 0 0,-1 0 0 0 0,21 0 0 0 0,6-3 28 0 0,6-1 60 0 0,0 2 1 0 0,59 10-1 0 0,-87-7-83 0 0,1 0 1 0 0,0-1-1 0 0,0-2 0 0 0,1 0 0 0 0,-1-1 0 0 0,24-4 0 0 0,-25 2-9 0 0,41 0 0 0 0,-10 1 0 0 0,95-3 40 0 0,-38 2-16 0 0,-33 0-9 0 0,-16 1 23 0 0,0-2-1 0 0,108-21 1 0 0,-155 21-36 0 0,14-4 32 0 0,55-5 0 0 0,-72 11-28 0 0,0 1-1 0 0,-1 0 1 0 0,1 1 0 0 0,-1 0 0 0 0,1 1 0 0 0,-1 0 0 0 0,1 0 0 0 0,-1 1-1 0 0,14 6 1 0 0,35 20-856 0 0,-42-19 380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32.085"/>
    </inkml:context>
    <inkml:brush xml:id="br0">
      <inkml:brushProperty name="width" value="0.1" units="cm"/>
      <inkml:brushProperty name="height" value="0.1" units="cm"/>
      <inkml:brushProperty name="color" value="#E71224"/>
    </inkml:brush>
  </inkml:definitions>
  <inkml:trace contextRef="#ctx0" brushRef="#br0">19 47 1087 0 0,'-7'-9'0'0'0,"1"-1"96"0"0,2 1-96 0 0,2 2 0 0 0,2 1 0 0 0,2 4 0 0 0,0 1 0 0 0,0-1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33.411"/>
    </inkml:context>
    <inkml:brush xml:id="br0">
      <inkml:brushProperty name="width" value="0.1" units="cm"/>
      <inkml:brushProperty name="height" value="0.1" units="cm"/>
      <inkml:brushProperty name="color" value="#E71224"/>
    </inkml:brush>
  </inkml:definitions>
  <inkml:trace contextRef="#ctx0" brushRef="#br0">50 32 455 0 0,'-15'-8'0'0'0,"4"1"0"0"0,4-1 0 0 0,1 7 0 0 0,4 1 696 0 0,2-2-328 0 0,-1 0 0 0 0,-3 2-248 0 0,0-4-56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34.076"/>
    </inkml:context>
    <inkml:brush xml:id="br0">
      <inkml:brushProperty name="width" value="0.1" units="cm"/>
      <inkml:brushProperty name="height" value="0.1" units="cm"/>
      <inkml:brushProperty name="color" value="#E71224"/>
    </inkml:brush>
  </inkml:definitions>
  <inkml:trace contextRef="#ctx0" brushRef="#br0">154 265 2303 0 0,'-3'-2'10'0'0,"0"1"13"0"0,1-1 1 0 0,-1 1 0 0 0,1 0 0 0 0,-1 1 0 0 0,0-1 0 0 0,0 0 0 0 0,1 1 0 0 0,-5-1-1 0 0,-22-2 293 0 0,23 2-232 0 0,1 0 1 0 0,-1 1 0 0 0,1-1-1 0 0,-1 1 1 0 0,1 0-1 0 0,0 1 1 0 0,-8 0-1 0 0,12-1-19 0 0,-1 0-1 0 0,1 1 0 0 0,-1-1 0 0 0,1-1 0 0 0,0 1 1 0 0,-1 0-1 0 0,1 0 0 0 0,-1-1 0 0 0,1 1 0 0 0,0 0 1 0 0,-1-1-1 0 0,1 1 0 0 0,0-1 0 0 0,-1 0 0 0 0,1 1 1 0 0,0-1-1 0 0,0 0 0 0 0,0 0 0 0 0,0 0 0 0 0,0 0 0 0 0,0 0 1 0 0,0 0-1 0 0,0 0 0 0 0,0 0 0 0 0,0 0 0 0 0,0-1 1 0 0,1 1-1 0 0,-1 0 0 0 0,1 0 0 0 0,-2-3 0 0 0,1 2 60 0 0,0 0-1 0 0,0-1 1 0 0,0 1-1 0 0,1-1 0 0 0,-1 1 1 0 0,1-1-1 0 0,-1 1 1 0 0,1-1-1 0 0,0 1 1 0 0,0-1-1 0 0,0 1 0 0 0,0-1 1 0 0,0 0-1 0 0,1 1 1 0 0,-1-1-1 0 0,2-4 0 0 0,1 6-48 0 0,-1 0-1 0 0,0 1 1 0 0,1-1-1 0 0,-1 1 1 0 0,0-1-1 0 0,1 1 1 0 0,-1 0-1 0 0,0 0 0 0 0,1 0 1 0 0,2 0-1 0 0,-2 0-42 0 0,10-1 59 0 0,1 0 0 0 0,-1-1 0 0 0,1-1 1 0 0,-1-1-1 0 0,24-8 0 0 0,-22 6 65 0 0,1 1 1 0 0,0 0 0 0 0,24-2-1 0 0,45 5 199 0 0,-52 2-200 0 0,-6 2 41 0 0,-20-2-156 0 0,0 1 0 0 0,0-1 1 0 0,-1 0-1 0 0,1 0 0 0 0,12-3 0 0 0,-10 1 10 0 0,62-13 220 0 0,-51 11-180 0 0,10-1 1 0 0,-12 4-45 0 0,0 0-1 0 0,0-1 0 0 0,25-7 1 0 0,-17 2 50 0 0,18-3 74 0 0,-19 6-119 0 0,37-12-1 0 0,-44 10-19 0 0,0 2 0 0 0,-1 0 0 0 0,2 0 0 0 0,26 0 0 0 0,-23 3-13 0 0,-14 0-7 0 0,0 1 1 0 0,0 0 0 0 0,9 2-1 0 0,103 7 53 0 0,-99-6-64 0 0,-1-1 0 0 0,1 0 0 0 0,40-4 0 0 0,-47 2 10 0 0,0 0 0 0 0,0 1-1 0 0,20 3 1 0 0,23 1 15 0 0,122 0-25 0 0,-161-3 0 0 0,134 13 0 0 0,-129-14 0 0 0,1 0 0 0 0,-1-2 0 0 0,0 0 0 0 0,1-2 0 0 0,40-10 0 0 0,-30 7 0 0 0,100-22 0 0 0,-126 27 0 0 0,50-10 0 0 0,111-3 0 0 0,-152 14 0 0 0,-1 2 0 0 0,0 0 0 0 0,0 0 0 0 0,0 2 0 0 0,0 0 0 0 0,23 10 0 0 0,-15-5 0 0 0,42 23 0 0 0,-61-29 9 0 0,0 1 1 0 0,0-1-1 0 0,0 1 0 0 0,-1 0 0 0 0,5 6 0 0 0,3 2 0 0 0,-11-13 6 0 0,0 1 0 0 0,0 0 0 0 0,0-1-1 0 0,0 1 1 0 0,0 0 0 0 0,0-1 0 0 0,0 1-1 0 0,0 0 1 0 0,0 0 0 0 0,0 0 0 0 0,0 0 0 0 0,2 0-1 0 0,6-1 64 0 0,0 2 46 0 0,-1 12-764 0 0,-2-2-2236 0 0,1 2-962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41.155"/>
    </inkml:context>
    <inkml:brush xml:id="br0">
      <inkml:brushProperty name="width" value="0.1" units="cm"/>
      <inkml:brushProperty name="height" value="0.1" units="cm"/>
      <inkml:brushProperty name="color" value="#E71224"/>
    </inkml:brush>
  </inkml:definitions>
  <inkml:trace contextRef="#ctx0" brushRef="#br0">0 1 919 0 0,'37'29'3814'0'0,"-34"-28"-3629"0"0,-1 0 0 0 0,0-1 1 0 0,1 1-1 0 0,-1-1 0 0 0,1 1 1 0 0,-1-1-1 0 0,1 0 0 0 0,-1 0 1 0 0,1 0-1 0 0,3 0 0 0 0,8 0 122 0 0,22 6-45 0 0,30 5 309 0 0,-46-8-531 0 0,1 0 0 0 0,-1-2 0 0 0,1 0 0 0 0,-1-1 0 0 0,33-5 0 0 0,27 0 48 0 0,52 7-49 0 0,98-2 50 0 0,-100 1-64 0 0,-45 2 145 0 0,5 4-114 0 0,-25-1-35 0 0,-42-4-21 0 0,28 8 0 0 0,-11-2 0 0 0,1-3 53 0 0,1-1 0 0 0,-1-3 0 0 0,0-1 0 0 0,1-1 0 0 0,80-15 0 0 0,-58 6-5 0 0,1 4 0 0 0,-1 2 0 0 0,82 7 0 0 0,-55-3 30 0 0,102-14 1 0 0,-177 13-44 0 0,103-14 93 0 0,68-4 18 0 0,-121 16-103 0 0,0 2 0 0 0,82 11-1 0 0,-113-6-26 0 0,0-1 0 0 0,-1-1 0 0 0,54-5 0 0 0,121-17-16 0 0,-83 21 64 0 0,-80-2-51 0 0,0 1 0 0 0,0 3 0 0 0,-1 1 0 0 0,80 20-1 0 0,-83-18-12 0 0,0-1 0 0 0,1-2 0 0 0,51-2 0 0 0,-59-1 0 0 0,46-1 12 0 0,114 3 222 0 0,-74 2 3 0 0,-97-3-231 0 0,-10-1 59 0 0,-1 1 1 0 0,17 3 0 0 0,-25-3-115 0 0,0 0 0 0 0,0 1 0 0 0,0 0 1 0 0,-1 0-1 0 0,1 0 0 0 0,-1 0 0 0 0,1 1 0 0 0,-1 0 0 0 0,7 5 1 0 0,2 4-2386 0 0,1 4-866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48.285"/>
    </inkml:context>
    <inkml:brush xml:id="br0">
      <inkml:brushProperty name="width" value="0.1" units="cm"/>
      <inkml:brushProperty name="height" value="0.1" units="cm"/>
      <inkml:brushProperty name="color" value="#E71224"/>
    </inkml:brush>
  </inkml:definitions>
  <inkml:trace contextRef="#ctx0" brushRef="#br0">8 23 919 0 0,'-4'-18'1691'0'0,"2"14"-545"0"0,0 13-147 0 0,3-8-957 0 0,-1 0-1 0 0,0 0 1 0 0,1 0-1 0 0,-1 0 1 0 0,1 0 0 0 0,0 1-1 0 0,-1-1 1 0 0,1 0-1 0 0,0 0 1 0 0,-1 0-1 0 0,1 0 1 0 0,0-1-1 0 0,0 1 1 0 0,0 0-1 0 0,0 0 1 0 0,0 0-1 0 0,0-1 1 0 0,0 1-1 0 0,0-1 1 0 0,0 1-1 0 0,0-1 1 0 0,0 1-1 0 0,1-1 1 0 0,-1 1-1 0 0,0-1 1 0 0,0 0-1 0 0,1 0 1 0 0,-1 0-1 0 0,0 1 1 0 0,0-1-1 0 0,0 0 1 0 0,1-1-1 0 0,-1 1 1 0 0,0 0-1 0 0,0 0 1 0 0,2-1-1 0 0,-2 0-11 0 0,0 1-1 0 0,-1-1 0 0 0,1 1 0 0 0,0-1 0 0 0,-1 0 0 0 0,1 1 0 0 0,-1-1 0 0 0,1 0 0 0 0,-1 0 0 0 0,1 1 1 0 0,-1-1-1 0 0,0 0 0 0 0,1 0 0 0 0,-1 0 0 0 0,0-1 0 0 0,0 1 10 0 0,1 0-1 0 0,-1 1 1 0 0,0-1-1 0 0,0 0 1 0 0,0 0-1 0 0,1 1 1 0 0,-1-1-1 0 0,0 0 1 0 0,0 1-1 0 0,1-1 0 0 0,-1 0 1 0 0,1 1-1 0 0,-1-1 1 0 0,1 1-1 0 0,-1-1 1 0 0,1 0-1 0 0,-1 1 1 0 0,1-1-1 0 0,-1 1 1 0 0,1 0-1 0 0,0-1 1 0 0,-1 1-1 0 0,1-1 1 0 0,0 1-1 0 0,-1 0 1 0 0,1 0-1 0 0,0-1 1 0 0,-1 1-1 0 0,1 0 1 0 0,0 0-1 0 0,1 0 1 0 0,18 5 112 0 0,-1 1-102 0 0,38 1-240 0 0,-46-5 32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53.444"/>
    </inkml:context>
    <inkml:brush xml:id="br0">
      <inkml:brushProperty name="width" value="0.1" units="cm"/>
      <inkml:brushProperty name="height" value="0.1" units="cm"/>
      <inkml:brushProperty name="color" value="#E71224"/>
    </inkml:brush>
  </inkml:definitions>
  <inkml:trace contextRef="#ctx0" brushRef="#br0">1 0 455 0 0,'2'2'0'0'0,"0"0"0"0"0,0 0 0 0 0,-1 0 88 0 0,-1 1-24 0 0,2 1-64 0 0,0 2 96 0 0,0 3-96 0 0,2 0 0 0 0,-1 2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54.204"/>
    </inkml:context>
    <inkml:brush xml:id="br0">
      <inkml:brushProperty name="width" value="0.1" units="cm"/>
      <inkml:brushProperty name="height" value="0.1" units="cm"/>
      <inkml:brushProperty name="color" value="#E71224"/>
    </inkml:brush>
  </inkml:definitions>
  <inkml:trace contextRef="#ctx0" brushRef="#br0">0 13 919 0 0,'6'-7'80'0'0,"-4"5"-80"0"0,1 0 0 0 0,-3 0 0 0 0,2 2 160 0 0,0 0 24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55.534"/>
    </inkml:context>
    <inkml:brush xml:id="br0">
      <inkml:brushProperty name="width" value="0.1" units="cm"/>
      <inkml:brushProperty name="height" value="0.1" units="cm"/>
      <inkml:brushProperty name="color" value="#E71224"/>
    </inkml:brush>
  </inkml:definitions>
  <inkml:trace contextRef="#ctx0" brushRef="#br0">1 36 1295 0 0,'0'-15'0'0'0,"0"6"112"0"0,2 3-112 0 0,0 2 0 0 0,0 2 0 0 0,-2 4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56.509"/>
    </inkml:context>
    <inkml:brush xml:id="br0">
      <inkml:brushProperty name="width" value="0.1" units="cm"/>
      <inkml:brushProperty name="height" value="0.1" units="cm"/>
      <inkml:brushProperty name="color" value="#E71224"/>
    </inkml:brush>
  </inkml:definitions>
  <inkml:trace contextRef="#ctx0" brushRef="#br0">11 12 919 0 0,'-1'-4'80'0'0,"-1"1"-80"0"0,0-1 1168 0 0,0 4-656 0 0,0 2-512 0 0,0 0 0 0 0,4 3 0 0 0,-2-1 0 0 0,-2 1 0 0 0,2 5-80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1.879"/>
    </inkml:context>
    <inkml:brush xml:id="br0">
      <inkml:brushProperty name="width" value="0.1" units="cm"/>
      <inkml:brushProperty name="height" value="0.1" units="cm"/>
      <inkml:brushProperty name="color" value="#E71224"/>
    </inkml:brush>
  </inkml:definitions>
  <inkml:trace contextRef="#ctx0" brushRef="#br0">791 94 3823 0 0,'-26'-10'265'0'0,"6"2"454"0"0,-23-6 1 0 0,-33-5 33 0 0,-1 3 0 0 0,-91-7 0 0 0,129 21-1040 0 0,0 1-1 0 0,0 2 1 0 0,1 1-1 0 0,-1 2 1 0 0,1 2 0 0 0,-55 15-1 0 0,37-3-2199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57.518"/>
    </inkml:context>
    <inkml:brush xml:id="br0">
      <inkml:brushProperty name="width" value="0.1" units="cm"/>
      <inkml:brushProperty name="height" value="0.1" units="cm"/>
      <inkml:brushProperty name="color" value="#E71224"/>
    </inkml:brush>
  </inkml:definitions>
  <inkml:trace contextRef="#ctx0" brushRef="#br0">21 0 1839 0 0,'-4'0'126'0'0,"-9"0"6"0"0,9 1-79 0 0,6 0 64 0 0,1 0-105 0 0,0-4-12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2:59.907"/>
    </inkml:context>
    <inkml:brush xml:id="br0">
      <inkml:brushProperty name="width" value="0.1" units="cm"/>
      <inkml:brushProperty name="height" value="0.1" units="cm"/>
      <inkml:brushProperty name="color" value="#E71224"/>
    </inkml:brush>
  </inkml:definitions>
  <inkml:trace contextRef="#ctx0" brushRef="#br0">0 113 1927 0 0,'2'1'194'0'0,"0"-1"0"0"0,-1 0 0 0 0,1 1-1 0 0,0-1 1 0 0,0 0 0 0 0,0 0 0 0 0,0 0 0 0 0,0 0-1 0 0,-1-1 1 0 0,1 1 0 0 0,0 0 0 0 0,0-1-1 0 0,0 1 1 0 0,-1-1 0 0 0,4-1 0 0 0,4-1 173 0 0,-6 3-256 0 0,0-1 0 0 0,0 1-1 0 0,0 0 1 0 0,0 0-1 0 0,0 0 1 0 0,5 1-1 0 0,6 0 400 0 0,-13-1-422 0 0,9-6 1823 0 0,-9 6-1782 0 0,19-18 949 0 0,-18 16-1044 0 0,1 0-1 0 0,-1 1 1 0 0,1 0 0 0 0,-1-1 0 0 0,1 1 0 0 0,0 0 0 0 0,0 0 0 0 0,0 1 0 0 0,0-1 0 0 0,-1 1-1 0 0,1-1 1 0 0,0 1 0 0 0,0 0 0 0 0,0 0 0 0 0,0 0 0 0 0,0 0 0 0 0,0 1 0 0 0,4 0 0 0 0,-2 0-14 0 0,0 0 1 0 0,1-1-1 0 0,-1 0 1 0 0,8-1-1 0 0,35-3 55 0 0,63-21 298 0 0,-93 19-359 0 0,-3 2 22 0 0,-1 0 0 0 0,1 0-1 0 0,-1 1 1 0 0,22-1-1 0 0,3-3-35 0 0,-23 8 23 0 0,25 5-1 0 0,-8-2-3 0 0,155 17 45 0 0,-109-9-64 0 0,-47-6 0 0 0,-19-5 10 0 0,0-1 0 0 0,0 0-1 0 0,-1-1 1 0 0,26-4 0 0 0,3-1 5 0 0,36 2-15 0 0,-36 3 0 0 0,52-9 0 0 0,-25-4 36 0 0,-33 6 10 0 0,59-7 0 0 0,-74 16-46 0 0,0 0 0 0 0,-1 0 0 0 0,1 2 0 0 0,33 9 0 0 0,23 3 0 0 0,0-3 0 0 0,-32-12 0 0 0,-32-1 0 0 0,1 1 0 0 0,-1 0 0 0 0,22 4 0 0 0,-22-3 0 0 0,0 0 0 0 0,0 0 0 0 0,1-2 0 0 0,-1 1 0 0 0,0-2 0 0 0,0 0 0 0 0,19-5 0 0 0,8 0 11 0 0,-24 4-6 0 0,76-8 27 0 0,-79 11-29 0 0,1 0-1 0 0,-1 0 1 0 0,1 1 0 0 0,-1 1 0 0 0,16 3-1 0 0,56 12-2 0 0,4 1 0 0 0,-8-4 0 0 0,-62-11 0 0 0,27-5 0 0 0,-45 2 18 0 0,1 0 0 0 0,-1 0 0 0 0,0-1-1 0 0,1 1 1 0 0,-1 0 0 0 0,0 0 0 0 0,1 0 0 0 0,-1-1-1 0 0,0 1 1 0 0,1 0 0 0 0,-1-1 0 0 0,0 1 0 0 0,0 0-1 0 0,1 0 1 0 0,-1-1 0 0 0,0 1 0 0 0,0-1 0 0 0,0 1-1 0 0,1 0 1 0 0,-1-1 0 0 0,0 1 0 0 0,0 0 0 0 0,0-1-1 0 0,0 1 1 0 0,0-1 0 0 0,0 0 10 0 0,1 0-1 0 0,-1 1 1 0 0,0-1 0 0 0,0 0 0 0 0,1 1-1 0 0,-1-1 1 0 0,0 0 0 0 0,1 1 0 0 0,-1-1-1 0 0,1 0 1 0 0,-1 1 0 0 0,1-1 0 0 0,-1 1-1 0 0,1-1 1 0 0,0 0 0 0 0,2 1-23 0 0,1-1 0 0 0,0 1 0 0 0,0 0 0 0 0,-1 0-1 0 0,1 0 1 0 0,0 0 0 0 0,-1 1 0 0 0,1 0 0 0 0,0-1 0 0 0,-1 1 0 0 0,1 1 0 0 0,-1-1 0 0 0,5 2-1 0 0,8 3-57 0 0,20-1-1019 0 0,-15-1-3066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15.483"/>
    </inkml:context>
    <inkml:brush xml:id="br0">
      <inkml:brushProperty name="width" value="0.1" units="cm"/>
      <inkml:brushProperty name="height" value="0.1" units="cm"/>
      <inkml:brushProperty name="color" value="#E71224"/>
    </inkml:brush>
  </inkml:definitions>
  <inkml:trace contextRef="#ctx0" brushRef="#br0">1 17 455 0 0,'0'-2'0'0'0,"1"1"0"0"0,1-1 0 0 0,-2 0 0 0 0,2 0 456 0 0,0 2-224 0 0,0 0 0 0 0,0-2-168 0 0,1 0-64 0 0,1 0 0 0 0,2 1 0 0 0,-3 1 0 0 0,1 0 0 0 0,0 1 0 0 0,-2 1 0 0 0,0-2-72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16.616"/>
    </inkml:context>
    <inkml:brush xml:id="br0">
      <inkml:brushProperty name="width" value="0.1" units="cm"/>
      <inkml:brushProperty name="height" value="0.1" units="cm"/>
      <inkml:brushProperty name="color" value="#E71224"/>
    </inkml:brush>
  </inkml:definitions>
  <inkml:trace contextRef="#ctx0" brushRef="#br0">1 86 1639 0 0,'6'-6'450'0'0,"1"1"-1"0"0,0 0 0 0 0,0 0 0 0 0,0 1 1 0 0,0-1-1 0 0,1 2 0 0 0,0-1 0 0 0,0 1 0 0 0,0 1 1 0 0,0-1-1 0 0,0 1 0 0 0,12-1 0 0 0,5 0-24 0 0,-1 2-1 0 0,1 0 0 0 0,32 4 0 0 0,-29-1-166 0 0,1-1-1 0 0,30-3 1 0 0,-47 0-169 0 0,-1 0 1 0 0,20-8-1 0 0,11-2 315 0 0,-33 10-389 0 0,-3 1 9 0 0,0 0-1 0 0,0 0 1 0 0,0 0-1 0 0,0 0 0 0 0,0 1 1 0 0,0 0-1 0 0,8 2 0 0 0,0 0 40 0 0,0 0-1 0 0,0-1 0 0 0,0 0 0 0 0,0-1 0 0 0,28-4 1 0 0,-37 3-57 0 0,-1 0 0 0 0,0 0 1 0 0,0 0 0 0 0,0 1-1 0 0,-1-1 1 0 0,1 1-1 0 0,0 0 1 0 0,0 0 0 0 0,0 0-1 0 0,0 0 1 0 0,0 1 0 0 0,-1-1-1 0 0,1 1 1 0 0,0 0 0 0 0,0 1-1 0 0,-1-1 1 0 0,1 0-1 0 0,-1 1 1 0 0,1 0 0 0 0,4 3-1 0 0,17 17-9 0 0,-20-17 15 0 0,0 0-1 0 0,1 0 0 0 0,0-1 0 0 0,7 5 1 0 0,-5-5-2 0 0,1 0 1 0 0,0 0 0 0 0,0-1-1 0 0,0-1 1 0 0,0 1-1 0 0,17 1 1 0 0,-22-4-11 0 0,5 2 0 0 0,1 0 0 0 0,0 1 0 0 0,-1 0 0 0 0,0 0 0 0 0,0 1 0 0 0,0 0 0 0 0,17 11 0 0 0,-7-2 0 0 0,-13-9 0 0 0,1 1 0 0 0,-1 0 0 0 0,0 0 0 0 0,9 9 0 0 0,-11-9 1 0 0,0 0-1 0 0,0 0 1 0 0,1-1 0 0 0,-1 1-1 0 0,1-1 1 0 0,0 0-1 0 0,0 0 1 0 0,1-1-1 0 0,-1 0 1 0 0,1 0 0 0 0,0 0-1 0 0,-1 0 1 0 0,1-1-1 0 0,1 0 1 0 0,-1 0-1 0 0,0-1 1 0 0,0 0-1 0 0,10 1 1 0 0,-5-3 12 0 0,0 0 0 0 0,0-1 0 0 0,20-5 0 0 0,-24 4-7 0 0,0 1 0 0 0,0 0 0 0 0,0 1 0 0 0,0 0 0 0 0,1 0 0 0 0,-1 0 0 0 0,0 1 0 0 0,1 0 0 0 0,-1 1-1 0 0,11 1 1 0 0,-12 0-6 0 0,1 0 0 0 0,-1-1 0 0 0,0 0 0 0 0,0-1 0 0 0,0 1 0 0 0,1-1 0 0 0,-1-1 0 0 0,0 1 0 0 0,0-1 0 0 0,0 0 0 0 0,10-3 0 0 0,32-10 64 0 0,-46 13-102 0 0,0 1 0 0 0,-1-1 0 0 0,1 1 0 0 0,0-1 0 0 0,0 1 0 0 0,0 0 0 0 0,0-1 0 0 0,0 1 0 0 0,-1 0 0 0 0,1 0 0 0 0,0 1 0 0 0,0-1 0 0 0,0 0 0 0 0,0 1 0 0 0,0-1 0 0 0,-1 1 0 0 0,1-1 0 0 0,0 1 0 0 0,0 0 0 0 0,-1 0 0 0 0,1 0 0 0 0,-1 0 0 0 0,1 0 0 0 0,1 1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30.940"/>
    </inkml:context>
    <inkml:brush xml:id="br0">
      <inkml:brushProperty name="width" value="0.1" units="cm"/>
      <inkml:brushProperty name="height" value="0.1" units="cm"/>
      <inkml:brushProperty name="color" value="#E71224"/>
    </inkml:brush>
  </inkml:definitions>
  <inkml:trace contextRef="#ctx0" brushRef="#br0">6 26 1375 0 0,'0'-1'38'0'0,"1"1"-1"0"0,-1-1 0 0 0,0 1 0 0 0,0-1 0 0 0,0 1 0 0 0,1-1 0 0 0,-1 0 0 0 0,0 1 0 0 0,0-1 0 0 0,0 1 0 0 0,0-1 1 0 0,0 0-1 0 0,0 1 0 0 0,0-1 0 0 0,0 1 0 0 0,0-1 0 0 0,0 0 0 0 0,-1 1 0 0 0,1-1 0 0 0,0 1 0 0 0,0-1 0 0 0,-1 1 1 0 0,1-1-1 0 0,0 1 0 0 0,0-1 0 0 0,-1 1 0 0 0,0-2 0 0 0,-3-7 860 0 0,32 29 762 0 0,-9-14-1138 0 0,0-2 0 0 0,28 3-1 0 0,19 4-50 0 0,-46-8-370 0 0,1 0 1 0 0,0-2-1 0 0,0 0 1 0 0,0-2-1 0 0,0 0 1 0 0,26-5-1 0 0,-6 1 120 0 0,-32 5-182 0 0,1 0 1 0 0,-1 0-1 0 0,14 3 0 0 0,17 1 19 0 0,-39-4-53 0 0,21 0 162 0 0,33 4 0 0 0,19 13 138 0 0,-26-5-208 0 0,12 1-96 0 0,70 18 101 0 0,-111-28-81 0 0,1-1 0 0 0,0 0 0 0 0,0-2-1 0 0,34-2 1 0 0,126-15 162 0 0,-142 14-158 0 0,62 4 1 0 0,19-1 0 0 0,-74-2 7 0 0,59 4 0 0 0,-54 2-32 0 0,87 18 0 0 0,-106-17 0 0 0,1-1 0 0 0,0-2 0 0 0,-1-1 0 0 0,54-5 0 0 0,10 0 0 0 0,113 8 0 0 0,-112 1 0 0 0,-33 0 0 0 0,16-4 39 0 0,120-16-1 0 0,-120 7-51 0 0,18 5 50 0 0,177 14 0 0 0,-258-9-39 0 0,476 20 2 0 0,-411-29 42 0 0,-84 8-886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37.005"/>
    </inkml:context>
    <inkml:brush xml:id="br0">
      <inkml:brushProperty name="width" value="0.1" units="cm"/>
      <inkml:brushProperty name="height" value="0.1" units="cm"/>
      <inkml:brushProperty name="color" value="#E71224"/>
    </inkml:brush>
  </inkml:definitions>
  <inkml:trace contextRef="#ctx0" brushRef="#br0">179 178 2303 0 0,'-32'-20'219'0'0,"21"13"-287"0"0,0 0 1 0 0,1 0 0 0 0,0-1-1 0 0,-13-13 1 0 0,6 4 52 0 0,8 7 15 0 0,-1 0-1 0 0,1 0 1 0 0,1-1-1 0 0,0 0 1 0 0,-10-19-1 0 0,17 21 45 0 0,1 14-24 0 0,-1-1-20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39.023"/>
    </inkml:context>
    <inkml:brush xml:id="br0">
      <inkml:brushProperty name="width" value="0.1" units="cm"/>
      <inkml:brushProperty name="height" value="0.1" units="cm"/>
      <inkml:brushProperty name="color" value="#E71224"/>
    </inkml:brush>
  </inkml:definitions>
  <inkml:trace contextRef="#ctx0" brushRef="#br0">1 3 919 0 0,'5'0'80'0'0,"1"-2"-80"0"0,-2 2 0 0 0,-3 2 0 0 0,1 1 96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45.826"/>
    </inkml:context>
    <inkml:brush xml:id="br0">
      <inkml:brushProperty name="width" value="0.1" units="cm"/>
      <inkml:brushProperty name="height" value="0.1" units="cm"/>
      <inkml:brushProperty name="color" value="#E71224"/>
    </inkml:brush>
  </inkml:definitions>
  <inkml:trace contextRef="#ctx0" brushRef="#br0">410 152 455 0 0,'-2'-12'624'0'0,"1"1"0"0"0,0-1 0 0 0,1 0 0 0 0,2-13 0 0 0,-1 13 64 0 0,0-1 0 0 0,-1 0-1 0 0,-3-16 1 0 0,3 29-658 0 0,0-1 0 0 0,0 0 0 0 0,0 1 1 0 0,-1-1-1 0 0,1 0 0 0 0,0 1 0 0 0,0-1 0 0 0,-1 1 0 0 0,1-1 0 0 0,-1 0 0 0 0,1 1 1 0 0,0-1-1 0 0,-1 1 0 0 0,1-1 0 0 0,-1 1 0 0 0,1 0 0 0 0,-1-1 0 0 0,0 1 0 0 0,1 0 1 0 0,-1-1-1 0 0,1 1 0 0 0,-1 0 0 0 0,0-1 0 0 0,1 1 0 0 0,-1 0 0 0 0,0 0 0 0 0,1 0 1 0 0,-1 0-1 0 0,0 0 0 0 0,1-1 0 0 0,-1 1 0 0 0,0 0 0 0 0,1 1 0 0 0,-1-1 0 0 0,0 0 0 0 0,1 0 1 0 0,-1 0-1 0 0,0 0 0 0 0,0 1 0 0 0,-31 10 256 0 0,22-7-128 0 0,-17 6 122 0 0,1 1 0 0 0,0 1 0 0 0,-41 27 0 0 0,17-12 98 0 0,-2 2 105 0 0,47-26-420 0 0,1 0 0 0 0,-1 1-1 0 0,1 0 1 0 0,0-1-1 0 0,1 1 1 0 0,-1 1-1 0 0,1-1 1 0 0,-5 8-1 0 0,2 2 3 0 0,0 0 0 0 0,2 0 0 0 0,-1 1 0 0 0,2 0-1 0 0,0-1 1 0 0,-1 23 0 0 0,-3 11-1 0 0,-1 5 133 0 0,3 0 0 0 0,2 0 1 0 0,2 1-1 0 0,2-1 0 0 0,10 57 1 0 0,-10-100-165 0 0,1 0 0 0 0,0 0 1 0 0,1-1-1 0 0,0 1 0 0 0,0-1 1 0 0,1 1-1 0 0,0-1 0 0 0,1-1 1 0 0,0 1-1 0 0,0-1 0 0 0,1 1 1 0 0,0-2-1 0 0,0 1 0 0 0,1-1 1 0 0,0 1-1 0 0,0-2 0 0 0,1 1 1 0 0,0-1-1 0 0,9 5 0 0 0,20 15 166 0 0,-28-19-96 0 0,1 0 0 0 0,18 10 1 0 0,-24-15-65 0 0,0 0 1 0 0,0-1-1 0 0,0 0 1 0 0,1 0 0 0 0,-1 0-1 0 0,0 0 1 0 0,0 0 0 0 0,1-1-1 0 0,-1 0 1 0 0,0 0 0 0 0,7 0-1 0 0,9-4 169 0 0,0 0 1 0 0,0-2-1 0 0,32-12 0 0 0,57-33 2 0 0,-66 30-175 0 0,-28 14-17 0 0,-1 0 0 0 0,1-1 1 0 0,-1 0-1 0 0,0-1 1 0 0,-1-1-1 0 0,0 0 1 0 0,-1-1-1 0 0,0 0 0 0 0,-1-1 1 0 0,15-19-1 0 0,-15 15 55 0 0,-1 0-1 0 0,-1-1 1 0 0,0 0-1 0 0,-2 0 0 0 0,0-1 1 0 0,0 1-1 0 0,-2-2 1 0 0,7-35-1 0 0,-11 40-19 0 0,0 0-1 0 0,0 0 1 0 0,-2 0 0 0 0,1 1-1 0 0,-2-1 1 0 0,0 0 0 0 0,0 1-1 0 0,-2-1 1 0 0,1 1-1 0 0,-2 0 1 0 0,0 0 0 0 0,-12-24-1 0 0,6 20-28 0 0,-1 0 0 0 0,0 1-1 0 0,-1 1 1 0 0,-1 0 0 0 0,0 1-1 0 0,-1 0 1 0 0,-1 1 0 0 0,0 1-1 0 0,0 1 1 0 0,-1 0 0 0 0,-1 1-1 0 0,-27-12 1 0 0,-5 2 20 0 0,-1 2-1 0 0,0 2 1 0 0,-78-12 0 0 0,128 27-42 0 0,-17-2 12 0 0,-1 0-1 0 0,1 1 1 0 0,-20 0 0 0 0,34 2-15 0 0,0 0 1 0 0,0 0 0 0 0,0 1 0 0 0,0-1 0 0 0,0 1 0 0 0,1 0 0 0 0,-1 0-1 0 0,0 0 1 0 0,0 0 0 0 0,1 1 0 0 0,-1-1 0 0 0,1 1 0 0 0,-1 0-1 0 0,1 0 1 0 0,0 0 0 0 0,0 1 0 0 0,0-1 0 0 0,0 1 0 0 0,0 0 0 0 0,0 0-1 0 0,-2 4 1 0 0,3-4-108 0 0,1 0 0 0 0,0 0 0 0 0,0 0-1 0 0,0 0 1 0 0,0 0 0 0 0,1 0 0 0 0,-1 0-1 0 0,1 1 1 0 0,0-1 0 0 0,0 6 0 0 0,0 18-1206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47.848"/>
    </inkml:context>
    <inkml:brush xml:id="br0">
      <inkml:brushProperty name="width" value="0.1" units="cm"/>
      <inkml:brushProperty name="height" value="0.1" units="cm"/>
      <inkml:brushProperty name="color" value="#E71224"/>
    </inkml:brush>
  </inkml:definitions>
  <inkml:trace contextRef="#ctx0" brushRef="#br0">457 1178 455 0 0,'-13'5'7670'0'0,"12"4"-7668"0"0,1-7 73 0 0,0 0-1 0 0,-1 0 1 0 0,1 0-1 0 0,0 0 1 0 0,0 1-1 0 0,0-1 1 0 0,1 0 0 0 0,-1 0-1 0 0,0 0 1 0 0,1 0-1 0 0,-1-1 1 0 0,1 1-1 0 0,0 0 1 0 0,0 0-1 0 0,0 0 1 0 0,0 0-1 0 0,0-1 1 0 0,0 1-1 0 0,0 0 1 0 0,0-1-1 0 0,1 1 1 0 0,-1-1-1 0 0,0 1 1 0 0,1-1-1 0 0,0 0 1 0 0,-1 1-1 0 0,1-1 1 0 0,0 0-1 0 0,-1 0 1 0 0,1 0-1 0 0,0-1 1 0 0,0 1-1 0 0,2 0 1 0 0,1 1 58 0 0,0-1 0 0 0,0 0 0 0 0,0 0 0 0 0,1 0 0 0 0,-1-1 1 0 0,0 0-1 0 0,0 0 0 0 0,0 0 0 0 0,0-1 0 0 0,0 1 0 0 0,1-1 0 0 0,4-2 0 0 0,74-28 1085 0 0,31-9-210 0 0,-95 34-933 0 0,-1-1 1 0 0,1-2-1 0 0,-1 0 1 0 0,-1 0 0 0 0,1-2-1 0 0,-2 0 1 0 0,1-2-1 0 0,-2 0 1 0 0,0 0-1 0 0,0-1 1 0 0,-1-1 0 0 0,22-30-1 0 0,61-91 555 0 0,-93 129-619 0 0,-1 0 0 0 0,0-1 1 0 0,-1 0-1 0 0,0 0 1 0 0,0 0-1 0 0,-1 0 1 0 0,0 0-1 0 0,0 0 1 0 0,-1-1-1 0 0,0 1 0 0 0,0-1 1 0 0,-1 1-1 0 0,0-1 1 0 0,0 1-1 0 0,-1-1 1 0 0,-1 1-1 0 0,1 0 1 0 0,-1-1-1 0 0,0 1 0 0 0,-1 0 1 0 0,0 0-1 0 0,-1 0 1 0 0,-5-9-1 0 0,-6-13 5 0 0,2 0-1 0 0,-19-61 0 0 0,22 59 13 0 0,-1 0-1 0 0,-26-52 0 0 0,-51-81 37 0 0,41 91-32 0 0,40 65-26 0 0,0 0-1 0 0,0 1 0 0 0,-1 0 1 0 0,0 0-1 0 0,-17-11 0 0 0,8 8-5 0 0,4 1 0 0 0,-2 1 0 0 0,-24-12 0 0 0,34 19 0 0 0,0 0 0 0 0,0 0 0 0 0,0 1 0 0 0,0-1 0 0 0,0 1 0 0 0,-1 1 0 0 0,1-1 0 0 0,-1 1 0 0 0,1 0 0 0 0,0 0 0 0 0,-1 0 0 0 0,-7 3 0 0 0,-34 9-4 0 0,-64 27-1 0 0,105-37 2 0 0,5-1 1 0 0,-24 7-20 0 0,1 2 0 0 0,0 1 0 0 0,0 1-1 0 0,-27 19 1 0 0,37-21 20 0 0,0 1 0 0 0,1 0 0 0 0,0 1-1 0 0,-18 23 1 0 0,-39 49 2 0 0,52-62-13 0 0,1 1 1 0 0,1 0-1 0 0,1 2 0 0 0,-20 43 0 0 0,24-39-5 0 0,0 0 0 0 0,3 1-1 0 0,0 0 1 0 0,2 1 0 0 0,1 0 0 0 0,-2 58-1 0 0,8-31 3 0 0,9 69 0 0 0,-5-98 10 0 0,0 0-1 0 0,2-1 1 0 0,1 1 0 0 0,15 33-1 0 0,-6-25 7 0 0,2 0 0 0 0,2-2 0 0 0,38 52 0 0 0,-56-83 9 0 0,0 0-1 0 0,0-1 1 0 0,1 1-1 0 0,0-1 1 0 0,0 0-1 0 0,0 0 1 0 0,0 0-1 0 0,0 0 1 0 0,0-1-1 0 0,1 0 1 0 0,-1 0-1 0 0,1 0 1 0 0,0 0-1 0 0,7 1 1 0 0,3-1 48 0 0,0 0 1 0 0,0-1-1 0 0,22-1 0 0 0,-18-1-6 0 0,28 3 0 0 0,-43-1-54 0 0,0 0 0 0 0,-1 0 0 0 0,1 1 0 0 0,-1-1 0 0 0,1 1 0 0 0,-1-1 0 0 0,0 1 1 0 0,0 0-1 0 0,0 0 0 0 0,0 1 0 0 0,5 4 0 0 0,-1 0-507 0 0,0 0-1 0 0,-1 0 1 0 0,7 12 0 0 0,-1 1-4841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5:59.459"/>
    </inkml:context>
    <inkml:brush xml:id="br0">
      <inkml:brushProperty name="width" value="0.1" units="cm"/>
      <inkml:brushProperty name="height" value="0.1" units="cm"/>
      <inkml:brushProperty name="color" value="#E71224"/>
    </inkml:brush>
  </inkml:definitions>
  <inkml:trace contextRef="#ctx0" brushRef="#br0">67 7 919 0 0,'-14'-4'11'0'0,"13"4"83"0"0,0 0 0 0 0,1-1-1 0 0,-1 1 1 0 0,0 0 0 0 0,0-1-1 0 0,0 1 1 0 0,1 0 0 0 0,-1 0-1 0 0,0 0 1 0 0,0 0 0 0 0,0 0-1 0 0,0 0 1 0 0,1 0 0 0 0,-1 0-1 0 0,0 0 1 0 0,0 0 0 0 0,0 0-1 0 0,1 0 1 0 0,-1 1 0 0 0,0-1-1 0 0,0 0 1 0 0,-1 1 0 0 0,-6 3 245 0 0,-11 7-159 0 0,18-11-165 0 0,1 0-1 0 0,0 0 0 0 0,-1 0 0 0 0,1 1 1 0 0,0-1-1 0 0,-1 0 0 0 0,1 0 1 0 0,0 1-1 0 0,-1-1 0 0 0,1 0 0 0 0,0 1 1 0 0,0-1-1 0 0,0 0 0 0 0,-1 1 1 0 0,1-1-1 0 0,0 0 0 0 0,0 1 0 0 0,0-1 1 0 0,0 1-1 0 0,0-1 0 0 0,0 0 1 0 0,0 1-1 0 0,0-1 0 0 0,0 1 0 0 0,0-1 1 0 0,0 0-1 0 0,0 1 0 0 0,0-1 0 0 0,0 1 1 0 0,0-1-1 0 0,0 0 0 0 0,0 1 1 0 0,0-1-1 0 0,0 0 0 0 0,0 1 0 0 0,1-1 1 0 0,-1 1-1 0 0,0-1 0 0 0,0 0 1 0 0,1 0-1 0 0,-1 1 0 0 0,0-1 0 0 0,1 1 1 0 0,2 0 160 0 0,-1-1 0 0 0,1 1 0 0 0,0 0 0 0 0,0-1 0 0 0,0 0 0 0 0,0 0-1 0 0,0 0 1 0 0,0 0 0 0 0,0 0 0 0 0,3-1 0 0 0,4 1 146 0 0,9 1 155 0 0,28 5 0 0 0,-17-2-3 0 0,-24-3-338 0 0,0 1-1 0 0,0-1 0 0 0,-1 1 0 0 0,1 0 0 0 0,9 5 0 0 0,4 2 19 0 0,-15-8-105 0 0,-1 0-1 0 0,0-1 1 0 0,1 1 0 0 0,-1-1 0 0 0,1 1 0 0 0,3-1-1 0 0,-3 0 4 0 0,-1 0-1 0 0,0 0 1 0 0,0 0-1 0 0,0 1 1 0 0,1-1-1 0 0,-1 1 1 0 0,0 0 0 0 0,3 1-1 0 0,3 1 32 0 0,0 0 0 0 0,0 0 0 0 0,0-1 0 0 0,0-1 0 0 0,0 1 0 0 0,0-1 0 0 0,0-1 0 0 0,0 0 0 0 0,1 0 0 0 0,15-3 0 0 0,20 0 381 0 0,-17 5-293 0 0,14-1-20 0 0,-34-2-131 0 0,-1 2 0 0 0,0-1 0 0 0,12 3 0 0 0,14 1 33 0 0,46 2 205 0 0,0 1-2 0 0,-68-7-243 0 0,-6 0 5 0 0,1 0 1 0 0,-1 0 0 0 0,1 0-1 0 0,-1-1 1 0 0,7-1 0 0 0,-7 1-17 0 0,0 1 0 0 0,0 0 1 0 0,-1 0-1 0 0,1 0 0 0 0,0 1 0 0 0,0 0 1 0 0,7 2-1 0 0,5 0-1 0 0,98 4 150 0 0,11 1 20 0 0,-89-4-57 0 0,74-4 1 0 0,3 1 54 0 0,-91-1-96 0 0,34-3 0 0 0,2 0 19 0 0,-23 3-54 0 0,69 10 0 0 0,23 3 17 0 0,22 5 32 0 0,-134-16-59 0 0,1 0-1 0 0,-1-1 0 0 0,0-1 1 0 0,22-2-1 0 0,65-12 94 0 0,-99 14-120 0 0,5-2 1 0 0,149-19 137 0 0,-123 19-103 0 0,13-2-8 0 0,-1 2 1 0 0,90 9-1 0 0,-85-2-7 0 0,71-3 0 0 0,-90-2 4 0 0,214-11 72 0 0,-94 2 0 0 0,-54 8 32 0 0,145 16 0 0 0,-212-13-112 0 0,45-3 0 0 0,-47 0 0 0 0,50 4 0 0 0,200 24 59 0 0,-210-22-49 0 0,111-8 0 0 0,-144 2-25 0 0,226 1-1 0 0,-115 15 0 0 0,75-7 64 0 0,-61-15-65 0 0,-101 2 34 0 0,124 6-1 0 0,-22 12-32 0 0,-112-12 16 0 0,0-1-1 0 0,0-3 0 0 0,59-11 0 0 0,-98 12-12 0 0,72-11 29 0 0,48-6 0 0 0,-91 15-32 0 0,86-5 0 0 0,-104 9 5 0 0,266-5 54 0 0,-241 4-59 0 0,60 8 0 0 0,11 0 0 0 0,6 2 0 0 0,-49-1 0 0 0,51 5 0 0 0,22 2 0 0 0,50-14 64 0 0,-14 5-64 0 0,-173-6 1 0 0,115-3 32 0 0,-101 0-23 0 0,1 0 0 0 0,44-13 0 0 0,-65 15-61 0 0,0-1-1 0 0,0 1 0 0 0,0 0 1 0 0,0 0-1 0 0,0 1 1 0 0,8 0-1 0 0,-12 0 20 0 0,0 0 0 0 0,-1 0 0 0 0,1 0 0 0 0,-1 1 0 0 0,1-1 0 0 0,-1 1 0 0 0,1-1 0 0 0,-1 1 0 0 0,1-1 0 0 0,-1 1-1 0 0,1 0 1 0 0,-1 0 0 0 0,0 0 0 0 0,0 0 0 0 0,1 0 0 0 0,-1 0 0 0 0,0 0 0 0 0,0 0 0 0 0,0 0 0 0 0,0 0 0 0 0,0 1 0 0 0,0-1 0 0 0,0 0 0 0 0,-1 1 0 0 0,1-1 0 0 0,0 1 0 0 0,-1-1 0 0 0,1 1 0 0 0,-1 1 0 0 0,3 10-1238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46.974"/>
    </inkml:context>
    <inkml:brush xml:id="br0">
      <inkml:brushProperty name="width" value="0.1" units="cm"/>
      <inkml:brushProperty name="height" value="0.1" units="cm"/>
      <inkml:brushProperty name="color" value="#E71224"/>
    </inkml:brush>
  </inkml:definitions>
  <inkml:trace contextRef="#ctx0" brushRef="#br0">8326 316 919 0 0,'-2'-11'702'0'0,"1"1"-1"0"0,0 0 1 0 0,1 0-1 0 0,0-1 0 0 0,2-14 1 0 0,-1 16-325 0 0,0 0 1 0 0,-1 0 0 0 0,0 0-1 0 0,0 0 1 0 0,-1 0-1 0 0,0 0 1 0 0,-4-16 0 0 0,2 19-125 0 0,0 1 0 0 0,0 0 1 0 0,0 0-1 0 0,-1 0 0 0 0,1 0 0 0 0,-1 0 1 0 0,0 1-1 0 0,-6-6 0 0 0,6 7-2 0 0,0-1-1 0 0,0 0 1 0 0,0 0-1 0 0,1 0 0 0 0,-1-1 1 0 0,1 1-1 0 0,0-1 1 0 0,1 0-1 0 0,-1 0 1 0 0,-3-10-1 0 0,6 13-194 0 0,-1 1 0 0 0,0-1 0 0 0,1 1 0 0 0,-1-1 0 0 0,0 1 0 0 0,0 0 0 0 0,0-1 0 0 0,0 1-1 0 0,0 0 1 0 0,0 0 0 0 0,0-1 0 0 0,-1 1 0 0 0,1 0 0 0 0,0 0 0 0 0,-1 0 0 0 0,1 1 0 0 0,-1-1 0 0 0,1 0 0 0 0,-3-1-1 0 0,-36-8 462 0 0,21 6-16 0 0,9 3-385 0 0,1-1 0 0 0,0 2-1 0 0,-1-1 1 0 0,1 2 0 0 0,-1-1-1 0 0,1 1 1 0 0,0 0 0 0 0,-18 6-1 0 0,-29 2-24 0 0,-6-6 111 0 0,12-1 295 0 0,-58 10 0 0 0,-93 30-187 0 0,176-36-234 0 0,0-1 1 0 0,0-2 0 0 0,-1 0 0 0 0,1-2-1 0 0,-1 0 1 0 0,0-2 0 0 0,1-1-1 0 0,-43-8 1 0 0,-108-14 574 0 0,142 22-601 0 0,0 2 1 0 0,-42 5 0 0 0,41-3-51 0 0,-35 1 91 0 0,-44 5 74 0 0,75-5-85 0 0,0-1-1 0 0,-44-4 1 0 0,42 0 44 0 0,-70 5 1 0 0,-4 1 129 0 0,81-4-164 0 0,-346 9 326 0 0,321-9-289 0 0,-94-11 1 0 0,119 7-123 0 0,-23-2 186 0 0,-86 3-1 0 0,9 3-55 0 0,77 1-10 0 0,-93-9 0 0 0,44-4 36 0 0,-194-17 1581 0 0,161 33-3345 0 0,32 1 1650 0 0,-64-2-47 0 0,-131 0 64 0 0,186 7-64 0 0,79-5 0 0 0,-18 2 0 0 0,-192 13 0 0 0,47-12 128 0 0,-98-19 357 0 0,152-1-432 0 0,0 1 22 0 0,67 11-56 0 0,-191 4 37 0 0,97 12-56 0 0,29-1 0 0 0,122-14 0 0 0,-1-2 0 0 0,-38-6 0 0 0,38 4 0 0 0,-1 1 0 0 0,-28 0 0 0 0,2 5 17 0 0,-196 1 211 0 0,90 1-124 0 0,35 1-69 0 0,55-7-22 0 0,-45 1 38 0 0,49 3-51 0 0,-206 6 0 0 0,131-17 66 0 0,62 1-68 0 0,-12-6 2 0 0,69 9 0 0 0,-1 1 0 0 0,1 0 0 0 0,-1 1 0 0 0,0 1 0 0 0,-36 3 0 0 0,36 2 0 0 0,1 0 0 0 0,-29 12 0 0 0,37-12 0 0 0,0 1 0 0 0,0 0 0 0 0,1 0 0 0 0,0 1 0 0 0,0 1 0 0 0,0-1 0 0 0,1 1 0 0 0,0 1 0 0 0,-13 15 0 0 0,-2 6 0 0 0,-30 51 0 0 0,43-64 0 0 0,-6 11 0 0 0,3 0 0 0 0,0 0 0 0 0,1 1 0 0 0,2 1 0 0 0,1 0 0 0 0,1 0 0 0 0,2 1 0 0 0,1 0 0 0 0,1 0 0 0 0,1 0 0 0 0,2 1 0 0 0,1-1 0 0 0,6 39 0 0 0,-2-20 0 0 0,17 129 0 0 0,-14-143 0 0 0,1 1 0 0 0,24 66 0 0 0,53 120 0 0 0,-74-199 0 0 0,0 0 0 0 0,26 37 0 0 0,-22-38 0 0 0,-5-8 0 0 0,0 0 0 0 0,1-1 0 0 0,1-1 0 0 0,0 0 0 0 0,0 0 0 0 0,1-2 0 0 0,1 1 0 0 0,0-1 0 0 0,0-1 0 0 0,1-1 0 0 0,17 8 0 0 0,3 0 0 0 0,1-1 0 0 0,0-2 0 0 0,1-2 0 0 0,0-1 0 0 0,49 7 0 0 0,-6-8 0 0 0,119-2 0 0 0,266 10 0 0 0,-85 0 0 0 0,364-3 0 0 0,-278-10 0 0 0,-20-23 31 0 0,-114 1 2 0 0,-126 10-33 0 0,182-2 0 0 0,-112-4 30 0 0,23 1 4 0 0,131 8-34 0 0,-78 17 0 0 0,-195-2 0 0 0,-74-9 0 0 0,99-13 0 0 0,-102 5 0 0 0,115 3 0 0 0,-67 19 0 0 0,16 0 0 0 0,190-17 0 0 0,-82-2 0 0 0,113-9 0 0 0,18-9 0 0 0,-137-2 0 0 0,-209 19 0 0 0,-21 2-22 0 0,-6 2-75 0 0,0-1 0 0 0,0 1 0 0 0,0 1 0 0 0,0-1 0 0 0,14 3 0 0 0,-21-2 61 0 0,-1 1 0 0 0,0 0 0 0 0,1-1-1 0 0,-1 1 1 0 0,0 0 0 0 0,0 0 0 0 0,0 0 0 0 0,1 0 0 0 0,-1 0 0 0 0,0 1 0 0 0,-1-1-1 0 0,1 1 1 0 0,0-1 0 0 0,0 1 0 0 0,-1 0 0 0 0,1 0 0 0 0,-1 0 0 0 0,1 0-1 0 0,-1 0 1 0 0,0 0 0 0 0,0 0 0 0 0,0 0 0 0 0,0 0 0 0 0,0 0 0 0 0,0 1 0 0 0,0-1-1 0 0,-1 0 1 0 0,1 3 0 0 0,0 2-729 0 0,0 0 0 0 0,-1-1-1 0 0,0 1 1 0 0,0 11 0 0 0,-5 9-6077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07.870"/>
    </inkml:context>
    <inkml:brush xml:id="br0">
      <inkml:brushProperty name="width" value="0.1" units="cm"/>
      <inkml:brushProperty name="height" value="0.1" units="cm"/>
      <inkml:brushProperty name="color" value="#E71224"/>
    </inkml:brush>
  </inkml:definitions>
  <inkml:trace contextRef="#ctx0" brushRef="#br0">1 10 919 0 0,'4'-2'80'0'0,"-1"-1"-80"0"0,1 1 0 0 0,-2 0 0 0 0,0 2 304 0 0,0 0-144 0 0,-1 2 0 0 0,1 0-160 0 0,0-1 64 0 0,2-2-64 0 0,0 4 0 0 0,-3-1 0 0 0,1 4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10.927"/>
    </inkml:context>
    <inkml:brush xml:id="br0">
      <inkml:brushProperty name="width" value="0.1" units="cm"/>
      <inkml:brushProperty name="height" value="0.1" units="cm"/>
      <inkml:brushProperty name="color" value="#E71224"/>
    </inkml:brush>
  </inkml:definitions>
  <inkml:trace contextRef="#ctx0" brushRef="#br0">0 60 2303 0 0,'8'-15'200'0'0,"-1"-2"-200"0"0,0 6 0 0 0,-1 2 0 0 0,-2 5 248 0 0,-2 4 8 0 0,1 0 0 0 0,5 0 0 0 0,3-2-192 0 0,6 0-64 0 0,1 2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12.184"/>
    </inkml:context>
    <inkml:brush xml:id="br0">
      <inkml:brushProperty name="width" value="0.1" units="cm"/>
      <inkml:brushProperty name="height" value="0.1" units="cm"/>
      <inkml:brushProperty name="color" value="#E71224"/>
    </inkml:brush>
  </inkml:definitions>
  <inkml:trace contextRef="#ctx0" brushRef="#br0">0 67 1727 0 0,'2'-21'72'0'0,"-2"8"24"0"0,0 4-96 0 0,0 2 0 0 0,2 1 0 0 0,0 4 0 0 0,0 2 184 0 0,1-2 16 0 0,3-1 8 0 0,3-1 0 0 0,6 4-208 0 0,-2 0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15.653"/>
    </inkml:context>
    <inkml:brush xml:id="br0">
      <inkml:brushProperty name="width" value="0.1" units="cm"/>
      <inkml:brushProperty name="height" value="0.1" units="cm"/>
      <inkml:brushProperty name="color" value="#E71224"/>
    </inkml:brush>
  </inkml:definitions>
  <inkml:trace contextRef="#ctx0" brushRef="#br0">679 1019 2759 0 0,'-5'-13'3231'0'0,"10"16"-3214"0"0,-4-2 21 0 0,-1 0 0 0 0,1-1 0 0 0,-1 1 0 0 0,1 0 0 0 0,-1 0 0 0 0,0 0 0 0 0,1 0 0 0 0,-1-1 0 0 0,0 1 0 0 0,0 0 0 0 0,1 0 0 0 0,-1 0 0 0 0,0 0 0 0 0,0 0 0 0 0,0 0 0 0 0,0 0 0 0 0,0 0 0 0 0,0 0 0 0 0,0-1 0 0 0,-1 3 0 0 0,0 4 343 0 0,2-6-298 0 0,-1 0 0 0 0,0 1 0 0 0,1-1 0 0 0,-1 0 0 0 0,1 0 0 0 0,-1 0 0 0 0,1 0 0 0 0,0 0 0 0 0,-1 0 0 0 0,1 0 0 0 0,0-1 0 0 0,0 1 0 0 0,-1 0 0 0 0,1 0 0 0 0,0 0 0 0 0,0-1 0 0 0,0 1 0 0 0,0 0 0 0 0,0-1 0 0 0,0 1 0 0 0,0-1 0 0 0,3 1 0 0 0,9 8 450 0 0,-12-8-511 0 0,0 0 0 0 0,0 0 0 0 0,0-1 0 0 0,0 1 0 0 0,0 0 0 0 0,0 0 0 0 0,0-1 0 0 0,0 1 0 0 0,0-1 0 0 0,0 1 0 0 0,1-1 0 0 0,-1 1 0 0 0,0-1 0 0 0,0 0-1 0 0,0 1 1 0 0,1-1 0 0 0,1 0 0 0 0,28 4 473 0 0,-27-2-438 0 0,1-1 0 0 0,0 0 0 0 0,0-1 0 0 0,0 1 0 0 0,-1-1 0 0 0,1 0 0 0 0,0 0 0 0 0,9-2 0 0 0,-10 0 0 0 0,1 0-1 0 0,-1-1 0 0 0,1 0 1 0 0,-1 1-1 0 0,0-1 0 0 0,6-5 1 0 0,-6 4 16 0 0,0 1-1 0 0,0-1 1 0 0,1 1 0 0 0,-1 0 0 0 0,1 1 0 0 0,7-4-1 0 0,6 1 77 0 0,-13 4-118 0 0,0-1 1 0 0,0 1-1 0 0,0-1 1 0 0,8-5-1 0 0,-11 6-16 0 0,-1 0-1 0 0,1-1 0 0 0,0 1 1 0 0,0-1-1 0 0,-1 0 0 0 0,1 0 1 0 0,-1 1-1 0 0,0-1 1 0 0,1 0-1 0 0,-1 0 0 0 0,0 0 1 0 0,0 0-1 0 0,0-1 0 0 0,1-2 1 0 0,4-18 253 0 0,-1 0 1 0 0,4-36-1 0 0,-7 39-184 0 0,1 1 0 0 0,0-1 0 0 0,2 0 0 0 0,9-26 0 0 0,0 8 110 0 0,-10 27-116 0 0,0 0 1 0 0,0 0 0 0 0,1 0-1 0 0,7-10 1 0 0,-4 8-38 0 0,-1 1 1 0 0,-1-1-1 0 0,0 0 1 0 0,-1 0-1 0 0,0-1 1 0 0,4-22-1 0 0,-3 1 38 0 0,3-52 0 0 0,-8 73-41 0 0,0 0 0 0 0,-1 0 0 0 0,-1 1 0 0 0,0-1 0 0 0,0 0 0 0 0,-2 1 0 0 0,0-1 0 0 0,0 1 0 0 0,-1 0 0 0 0,-1 0 0 0 0,0 0 0 0 0,-1 1 0 0 0,0-1 0 0 0,-1 1 0 0 0,-16-22 0 0 0,-4 0 12 0 0,-27-32 90 0 0,46 58-118 0 0,0 0 1 0 0,-1 0 0 0 0,0 1 0 0 0,-1 0 0 0 0,-14-8-1 0 0,15 10-17 0 0,1 1 0 0 0,-1 0 0 0 0,0 0-1 0 0,-1 1 1 0 0,1 0 0 0 0,-1 1 0 0 0,1 0-1 0 0,-1 0 1 0 0,1 1 0 0 0,-1 0 0 0 0,0 1-1 0 0,0 0 1 0 0,0 1 0 0 0,1 0 0 0 0,-16 3-1 0 0,-8 6-4 0 0,2 1 0 0 0,-1 2 0 0 0,-46 25 0 0 0,-5 2 0 0 0,38-17 0 0 0,1 1 0 0 0,0 2 0 0 0,-54 44 0 0 0,81-58 0 0 0,0 1 0 0 0,1 1 0 0 0,1 0 0 0 0,1 1 0 0 0,0 1 0 0 0,0 0 0 0 0,-11 21 0 0 0,0-1 0 0 0,19-28 0 0 0,1 0 0 0 0,-1 0 0 0 0,2 0 0 0 0,-1 1 0 0 0,-6 16 0 0 0,-15 52 0 0 0,15-36 0 0 0,-4 21 0 0 0,14-57 0 0 0,0 1 0 0 0,1-1 0 0 0,0 1 0 0 0,0-1 0 0 0,0 0 0 0 0,1 1 0 0 0,-1-1 0 0 0,4 10 0 0 0,-1-6 8 0 0,0-1-1 0 0,0 0 1 0 0,1-1-1 0 0,0 1 1 0 0,1-1-1 0 0,0 0 1 0 0,0 0-1 0 0,0 0 1 0 0,1-1-1 0 0,0 1 1 0 0,0-1-1 0 0,9 6 1 0 0,2 0 26 0 0,2-1 0 0 0,-1-1 1 0 0,36 14-1 0 0,-22-12 41 0 0,1-1 1 0 0,0-2-1 0 0,58 9 0 0 0,-73-17-44 0 0,1 0-1 0 0,-1-2 1 0 0,1 0-1 0 0,-1-1 1 0 0,1-1-1 0 0,-1 0 1 0 0,0-1-1 0 0,29-12 1 0 0,-45 15-45 0 0,0 1-1 0 0,0-1 1 0 0,1 1 0 0 0,-1-1 0 0 0,0 1 0 0 0,1 0-1 0 0,-1 0 1 0 0,0 0 0 0 0,1 0 0 0 0,-1 0 0 0 0,0 0-1 0 0,1 1 1 0 0,-1-1 0 0 0,0 1 0 0 0,0-1-1 0 0,1 1 1 0 0,3 2 0 0 0,-2 0-1023 0 0,1 0 0 0 0,0 1 0 0 0,-1 0 0 0 0,0 0 1 0 0,8 8-1 0 0,2 5-2593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27.661"/>
    </inkml:context>
    <inkml:brush xml:id="br0">
      <inkml:brushProperty name="width" value="0.1" units="cm"/>
      <inkml:brushProperty name="height" value="0.1" units="cm"/>
      <inkml:brushProperty name="color" value="#E71224"/>
    </inkml:brush>
  </inkml:definitions>
  <inkml:trace contextRef="#ctx0" brushRef="#br0">3 93 2303 0 0,'-1'2'167'0'0,"0"-2"240"0"0,13 7 2312 0 0,-2 1-2053 0 0,-3-5-470 0 0,0-1 1 0 0,-1 1-1 0 0,1-1 1 0 0,0-1-1 0 0,0 1 0 0 0,0-1 1 0 0,0 0-1 0 0,1-1 1 0 0,-1 0-1 0 0,0 0 0 0 0,0 0 1 0 0,0-1-1 0 0,0 0 1 0 0,0-1-1 0 0,0 1 0 0 0,13-6 1 0 0,-7 2 32 0 0,0 0 1 0 0,1 1-1 0 0,-1 0 1 0 0,1 1-1 0 0,0 0 1 0 0,27 0-1 0 0,-15 1-1 0 0,51-8-1 0 0,-4-1 358 0 0,-17 6-272 0 0,87-4 9 0 0,-32-1 54 0 0,-70 11-257 0 0,96-4 101 0 0,-61-8-161 0 0,-2 0-33 0 0,-47 9 23 0 0,-1 1 0 0 0,0 2 0 0 0,1 0 0 0 0,44 9 0 0 0,-41-5-24 0 0,1-3 0 0 0,0 0 0 0 0,0-2 0 0 0,47-5 0 0 0,24 0 96 0 0,-72 6-50 0 0,-22-1-46 0 0,0 1 1 0 0,0-1-1 0 0,1 0 1 0 0,-1 0-1 0 0,0-1 1 0 0,0-1 0 0 0,0 1-1 0 0,0-1 1 0 0,14-5-1 0 0,-7-4 459 0 0,-17 15-483 0 0,0 0 0 0 0,1 0 0 0 0,-1 0 0 0 0,1 0 0 0 0,-1 7 0 0 0,-3 8-107 0 0,-10 37-2239 0 0,11-36-2250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29.336"/>
    </inkml:context>
    <inkml:brush xml:id="br0">
      <inkml:brushProperty name="width" value="0.1" units="cm"/>
      <inkml:brushProperty name="height" value="0.1" units="cm"/>
      <inkml:brushProperty name="color" value="#E71224"/>
    </inkml:brush>
  </inkml:definitions>
  <inkml:trace contextRef="#ctx0" brushRef="#br0">0 17 2759 0 0,'12'-9'248'0'0,"-3"2"-248"0"0,-5 9 0 0 0,-3-2-768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31.570"/>
    </inkml:context>
    <inkml:brush xml:id="br0">
      <inkml:brushProperty name="width" value="0.1" units="cm"/>
      <inkml:brushProperty name="height" value="0.1" units="cm"/>
      <inkml:brushProperty name="color" value="#E71224"/>
    </inkml:brush>
  </inkml:definitions>
  <inkml:trace contextRef="#ctx0" brushRef="#br0">1 41 2183 0 0,'5'4'207'0'0,"0"-1"0"0"0,0 0 0 0 0,0 0 0 0 0,1 0 0 0 0,0 0 0 0 0,-1-1 0 0 0,1 0 0 0 0,0 0 0 0 0,0-1 0 0 0,0 1 0 0 0,0-1 0 0 0,0-1 0 0 0,0 1 0 0 0,0-1 0 0 0,11-1 0 0 0,48-7 1127 0 0,-32 3-801 0 0,44 0 0 0 0,-66 6-482 0 0,1 0-1 0 0,0 1 1 0 0,-1 0-1 0 0,1 0 1 0 0,-1 2-1 0 0,0-1 1 0 0,13 7-1 0 0,-2-1 32 0 0,-13-7-35 0 0,0 0 1 0 0,0-1 0 0 0,1 0-1 0 0,-1-1 1 0 0,0 0 0 0 0,1 0-1 0 0,-1-1 1 0 0,0 0 0 0 0,1 0-1 0 0,9-4 1 0 0,-3 2 58 0 0,0 1 0 0 0,17-1 0 0 0,14 3-40 0 0,73-1-14 0 0,-104 0-20 0 0,0-1 0 0 0,-1 0 0 0 0,0-1 0 0 0,1-1 0 0 0,24-9 0 0 0,-16 3 10 0 0,1 2 1 0 0,1 0 0 0 0,-1 2-1 0 0,1 1 1 0 0,0 1 0 0 0,38-1-1 0 0,21 4 22 0 0,-49 0-62 0 0,-29 0 10 0 0,0 1 1 0 0,0 0-1 0 0,0 0 1 0 0,7 1-1 0 0,105 25-12 0 0,-106-24 0 0 0,0 0 0 0 0,0 0 0 0 0,0-1-1 0 0,0-1 1 0 0,0 0 0 0 0,17-3 0 0 0,18 1 55 0 0,37 1 19 0 0,31 11 58 0 0,2-1 0 0 0,81-3 199 0 0,-179-6-321 0 0,52-2 254 0 0,-66 1-209 0 0,0 1 1 0 0,0-1-1 0 0,-1-1 1 0 0,1 1-1 0 0,0-1 1 0 0,-1 0 0 0 0,1 0-1 0 0,-1-1 1 0 0,9-5-1 0 0,-13 8-53 0 0,-1-1 0 0 0,1 1 0 0 0,-1-1 1 0 0,1 1-1 0 0,-1 0 0 0 0,1 0 0 0 0,-1-1 0 0 0,1 1 0 0 0,-1 0 0 0 0,1 0 0 0 0,0 0 0 0 0,-1-1 0 0 0,1 1 0 0 0,0 0 0 0 0,-1 0 0 0 0,1 0 0 0 0,-1 0 0 0 0,1 0 0 0 0,0 0 0 0 0,-1 0 0 0 0,1 1 0 0 0,0-1 1 0 0,-1 0-1 0 0,1 0 0 0 0,-1 0 0 0 0,1 1 0 0 0,-1-1 0 0 0,1 0 0 0 0,0 0 0 0 0,-1 1 0 0 0,1-1 0 0 0,-1 1 0 0 0,1-1 0 0 0,-1 0 0 0 0,0 1 0 0 0,1-1 0 0 0,0 2 0 0 0,12 21-276 0 0,-11-17 26 0 0,4 6-236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34.906"/>
    </inkml:context>
    <inkml:brush xml:id="br0">
      <inkml:brushProperty name="width" value="0.1" units="cm"/>
      <inkml:brushProperty name="height" value="0.1" units="cm"/>
      <inkml:brushProperty name="color" value="#E71224"/>
    </inkml:brush>
  </inkml:definitions>
  <inkml:trace contextRef="#ctx0" brushRef="#br0">864 764 1375 0 0,'-1'-1'95'0'0,"0"0"-1"0"0,0 0 0 0 0,0 0 1 0 0,0 0-1 0 0,0 0 0 0 0,0 0 0 0 0,0 0 1 0 0,-1 0-1 0 0,1 0 0 0 0,0 0 0 0 0,-1 1 1 0 0,1-1-1 0 0,-1 0 0 0 0,1 1 0 0 0,0-1 1 0 0,-1 1-1 0 0,1 0 0 0 0,-1 0 0 0 0,0-1 1 0 0,1 1-1 0 0,-3 0 0 0 0,3 0 20 0 0,-1 0 0 0 0,1 0 0 0 0,0 0-1 0 0,-1 0 1 0 0,1 0 0 0 0,-1 0 0 0 0,1 1-1 0 0,0-1 1 0 0,-1 1 0 0 0,1-1 0 0 0,0 0 0 0 0,-1 1-1 0 0,1 0 1 0 0,0-1 0 0 0,0 1 0 0 0,-1 0-1 0 0,1 0 1 0 0,0 0 0 0 0,0 0 0 0 0,0 0 0 0 0,0 0-1 0 0,-1 1 1 0 0,0 3-108 0 0,0 0 0 0 0,1 0 1 0 0,0 0-1 0 0,0 0 0 0 0,0 0 0 0 0,0 0 0 0 0,1 9 1 0 0,0-11-1 0 0,0 0 1 0 0,0 0 0 0 0,0 0 0 0 0,0 0-1 0 0,1 0 1 0 0,-1 0 0 0 0,1-1 0 0 0,0 1-1 0 0,0 0 1 0 0,0 0 0 0 0,0 0 0 0 0,1-1-1 0 0,-1 1 1 0 0,3 3 0 0 0,0-3 108 0 0,0 1 1 0 0,0-1 0 0 0,1 1-1 0 0,-1-1 1 0 0,1-1 0 0 0,0 1-1 0 0,0-1 1 0 0,0 0 0 0 0,0 0-1 0 0,0 0 1 0 0,0 0-1 0 0,0-1 1 0 0,1 0 0 0 0,-1 0-1 0 0,7 0 1 0 0,6-2 141 0 0,1 1 0 0 0,-1-2 0 0 0,22-4-1 0 0,0-1 309 0 0,65-13-98 0 0,-99 18-408 0 0,1 1-1 0 0,-1-1 1 0 0,0 0-1 0 0,1-1 1 0 0,-1 0 0 0 0,0 0-1 0 0,-1 0 1 0 0,1 0-1 0 0,6-6 1 0 0,-10 7-17 0 0,1 0-1 0 0,-1 0 1 0 0,0 0 0 0 0,0 0-1 0 0,0-1 1 0 0,0 1-1 0 0,0-1 1 0 0,0 0 0 0 0,-1 1-1 0 0,1-1 1 0 0,-1 0-1 0 0,0 0 1 0 0,1 0 0 0 0,-1 0-1 0 0,-1 0 1 0 0,1 0 0 0 0,0 0-1 0 0,-1 0 1 0 0,0 0-1 0 0,0-7 1 0 0,0 4 30 0 0,0 0 0 0 0,-1 0 0 0 0,0-1-1 0 0,-1 1 1 0 0,1 0 0 0 0,-1 0 0 0 0,0 0 0 0 0,-1 0 0 0 0,1 1-1 0 0,-1-1 1 0 0,0 1 0 0 0,-1-1 0 0 0,1 1 0 0 0,-1 0 0 0 0,0 0-1 0 0,-5-4 1 0 0,1 0-53 0 0,0-1-1 0 0,1-1 1 0 0,0 1-1 0 0,1-1 1 0 0,0 0-1 0 0,1-1 1 0 0,0 1-1 0 0,-6-24 1 0 0,6 20-1 0 0,0 0 0 0 0,-1 0 0 0 0,-1 0-1 0 0,-12-20 1 0 0,1 13 147 0 0,-26-28 0 0 0,1 2 49 0 0,-14-25 84 0 0,-80-90 130 0 0,130 157-416 0 0,-1 0 1 0 0,0 1-1 0 0,0 0 1 0 0,0 0-1 0 0,-1 1 0 0 0,0 0 1 0 0,-11-4-1 0 0,-29-14 27 0 0,43 18-39 0 0,-1 1 0 0 0,1 0 0 0 0,0 0 0 0 0,-1 0 0 0 0,0 1 0 0 0,0 0 0 0 0,1 0 0 0 0,-1 1 0 0 0,-11-1 0 0 0,10 2 0 0 0,-1 1 0 0 0,1-1 0 0 0,-1 2 0 0 0,1-1 0 0 0,0 1 0 0 0,-1 1 0 0 0,-11 4 0 0 0,-7 4 0 0 0,1 0 0 0 0,1 2 0 0 0,0 1 0 0 0,0 1 0 0 0,2 1 0 0 0,0 1 0 0 0,-32 30 0 0 0,8 0 0 0 0,14-17 0 0 0,2 2 0 0 0,1 1 0 0 0,-47 67 0 0 0,70-87 0 0 0,0 0 0 0 0,1 1 0 0 0,0-1 0 0 0,1 1 0 0 0,0 0 0 0 0,1 0 0 0 0,1 1 0 0 0,-3 28 0 0 0,5-23 0 0 0,1 0 0 0 0,1-1 0 0 0,1 1 0 0 0,1-1 0 0 0,0 1 0 0 0,8 22 0 0 0,-4-18 0 0 0,2-1 0 0 0,1-1 0 0 0,0 1 0 0 0,2-1 0 0 0,24 35 0 0 0,-29-48 3 0 0,1 0 0 0 0,0-1 0 0 0,0 0 0 0 0,1 0 0 0 0,0-1 0 0 0,1 0 0 0 0,-1 0 0 0 0,1-1 0 0 0,1 0 0 0 0,15 6 0 0 0,-6-5 6 0 0,-1 0 0 0 0,1-2 0 0 0,0 0 0 0 0,0-1 0 0 0,24 1 0 0 0,-23-3 87 0 0,0-1 0 0 0,0-2-1 0 0,0 0 1 0 0,0-1 0 0 0,0-1 0 0 0,40-11 0 0 0,-37 6 19 0 0,0-1 1 0 0,26-13-1 0 0,-48 21-110 0 0,0 0 0 0 0,0 0-1 0 0,-1 0 1 0 0,1 1-1 0 0,0-1 1 0 0,0 1 0 0 0,0-1-1 0 0,0 1 1 0 0,0-1 0 0 0,0 1-1 0 0,0 0 1 0 0,0 0 0 0 0,0 0-1 0 0,0 0 1 0 0,3 1 0 0 0,-3 0-102 0 0,0 0 0 0 0,0 0 0 0 0,0 0 0 0 0,0 0 0 0 0,0 1 0 0 0,-1-1 0 0 0,1 0 0 0 0,0 1 0 0 0,-1-1 0 0 0,1 1 0 0 0,-1 0 0 0 0,0-1 0 0 0,1 1 0 0 0,-1 0 0 0 0,1 3 0 0 0,4 8-1298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42.638"/>
    </inkml:context>
    <inkml:brush xml:id="br0">
      <inkml:brushProperty name="width" value="0.1" units="cm"/>
      <inkml:brushProperty name="height" value="0.1" units="cm"/>
      <inkml:brushProperty name="color" value="#E71224"/>
    </inkml:brush>
  </inkml:definitions>
  <inkml:trace contextRef="#ctx0" brushRef="#br0">0 55 1783 0 0,'0'0'14'0'0,"0"0"-1"0"0,1 0 0 0 0,-1 0 1 0 0,0 0-1 0 0,0 0 0 0 0,0 0 0 0 0,0 0 1 0 0,0 0-1 0 0,0 0 0 0 0,0 0 0 0 0,1 0 1 0 0,-1 0-1 0 0,0 0 0 0 0,0 0 1 0 0,0 0-1 0 0,0 0 0 0 0,0 0 0 0 0,0 0 1 0 0,0 0-1 0 0,1 0 0 0 0,-1 0 1 0 0,0-1-1 0 0,0 1 0 0 0,0 0 0 0 0,0 0 1 0 0,0 0-1 0 0,0 0 0 0 0,0 0 0 0 0,0 0 1 0 0,0 0-1 0 0,1 0 0 0 0,-1 0 1 0 0,0 0-1 0 0,0 0 0 0 0,0-1 0 0 0,0 1 1 0 0,0 0-1 0 0,0 0 0 0 0,0 0 0 0 0,0 0 1 0 0,0 0-1 0 0,0 0 0 0 0,0 0 1 0 0,0-1-1 0 0,0 1 0 0 0,0 0 0 0 0,0 0 1 0 0,0 0-1 0 0,0 0 0 0 0,0 0 0 0 0,0 0 1 0 0,0 0-1 0 0,0-1 0 0 0,0 1 1 0 0,0 0-1 0 0,0 0 0 0 0,0 0 0 0 0,0 0 1 0 0,0 0-1 0 0,0 0 0 0 0,0 0 1 0 0,-1 0-1 0 0,1-1 0 0 0,0 1 0 0 0,0 0 1 0 0,0 0-1 0 0,0 0 0 0 0,0 0 0 0 0,1 0 10 0 0,-1 0 0 0 0,1 0 0 0 0,0-1 0 0 0,-1 1-1 0 0,1 0 1 0 0,0 0 0 0 0,0-1 0 0 0,-1 1 0 0 0,1 0-1 0 0,-1-1 1 0 0,1 1 0 0 0,0-1 0 0 0,-1 1-1 0 0,1-1 1 0 0,-1 1 0 0 0,1-1 0 0 0,-1 1 0 0 0,1-1-1 0 0,-1 0 1 0 0,1 1 0 0 0,0-2 0 0 0,11-18 766 0 0,-8 14-518 0 0,0-2-253 0 0,0 3 173 0 0,3 11-1443 0 0,-5-1-127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44.267"/>
    </inkml:context>
    <inkml:brush xml:id="br0">
      <inkml:brushProperty name="width" value="0.1" units="cm"/>
      <inkml:brushProperty name="height" value="0.1" units="cm"/>
      <inkml:brushProperty name="color" value="#E71224"/>
    </inkml:brush>
  </inkml:definitions>
  <inkml:trace contextRef="#ctx0" brushRef="#br0">25 18 919 0 0,'-10'-7'215'0'0,"10"6"-23"0"0,-1 0 0 0 0,0 0 0 0 0,0 1 0 0 0,1-1 0 0 0,-1 0 1 0 0,0 1-1 0 0,0-1 0 0 0,0 1 0 0 0,0-1 0 0 0,0 1 0 0 0,0 0 0 0 0,0-1 0 0 0,0 1 0 0 0,-1 0 0 0 0,2 0-152 0 0,0 1 0 0 0,0 0-1 0 0,0-1 1 0 0,0 1 0 0 0,0 0-1 0 0,0-1 1 0 0,0 1 0 0 0,0 0-1 0 0,0-1 1 0 0,0 1 0 0 0,0 0-1 0 0,1-1 1 0 0,-1 1 0 0 0,0 0-1 0 0,0-1 1 0 0,1 1 0 0 0,-1-1-1 0 0,1 1 1 0 0,0 0 0 0 0,8 5 91 0 0,0 0 0 0 0,1 0 0 0 0,0-2 1 0 0,0 1-1 0 0,1-1 0 0 0,-1 0 0 0 0,1-1 1 0 0,0-1-1 0 0,-1 0 0 0 0,1 0 0 0 0,12 0 0 0 0,-9-2 74 0 0,-8-1-131 0 0,1 1 0 0 0,-1 1 0 0 0,1-1 0 0 0,0 1 0 0 0,7 2-1 0 0,51 6 315 0 0,-52-6-345 0 0,0-1-1 0 0,25 2 1 0 0,11 2 23 0 0,1 9-50 0 0,-22-6 72 0 0,-26-9-81 0 0,0 0 1 0 0,0 1-1 0 0,0-1 1 0 0,0 0-1 0 0,0 0 0 0 0,0-1 1 0 0,0 1-1 0 0,3-1 1 0 0,17 0 45 0 0,51 16 157 0 0,-59-12-173 0 0,0-2 0 0 0,0 1 0 0 0,1-2 0 0 0,-1 0-1 0 0,0-1 1 0 0,15-2 0 0 0,-5 1-28 0 0,37-9 55 0 0,-45 7-42 0 0,0 1 0 0 0,32-1-1 0 0,28-3 62 0 0,-18 1-42 0 0,147 2 86 0 0,-193 4-126 0 0,17-2 63 0 0,0 0 0 0 0,38-10 0 0 0,38-4 80 0 0,-99 15-137 0 0,1 0 0 0 0,-1 0 0 0 0,0-1 0 0 0,1 0 0 0 0,6-4 0 0 0,18-5 15 0 0,-12 6-12 0 0,1 1-1 0 0,0 0 0 0 0,1 2 0 0 0,-1 0 0 0 0,0 1 0 0 0,25 2 0 0 0,53 9-9 0 0,-79-10 0 0 0,30-1 0 0 0,-44 0 0 0 0,64 1 0 0 0,-1 6 0 0 0,-32-4 0 0 0,-29-1 0 0 0,0 0 0 0 0,0-1 0 0 0,13-1 0 0 0,16-1 1 0 0,-28 2 8 0 0,-1 0 0 0 0,1 0 0 0 0,-1-1 0 0 0,1 0 0 0 0,-1-1 0 0 0,10-2 0 0 0,-13 3-9 0 0,0 0 0 0 0,-1 0 0 0 0,1 1 0 0 0,0-1 0 0 0,0 1 0 0 0,0 0 0 0 0,5 1 0 0 0,11 0 0 0 0,6-4 0 0 0,-16 1 0 0 0,0 1 0 0 0,19 1 0 0 0,-21 0 0 0 0,0-1 0 0 0,-1 1 0 0 0,1-1 0 0 0,9-3-1 0 0,25-1 13 0 0,-5 6 36 0 0,-20 0-13 0 0,26-1-1 0 0,17-2-23 0 0,-45 0 26 0 0,0 2-1 0 0,0 0 1 0 0,0 0 0 0 0,23 5-1 0 0,-3-1 34 0 0,4 4-70 0 0,-13-1 0 0 0,0-1 0 0 0,18 3 0 0 0,110 7 0 0 0,-125-15 20 0 0,-19-1-5 0 0,1 0 0 0 0,15 4-1 0 0,-5-2-14 0 0,0 0 0 0 0,0-1-1 0 0,31-3 1 0 0,0 0 12 0 0,-36 2 30 0 0,-11 1-29 0 0,0-1-1 0 0,0 0 0 0 0,0 0 0 0 0,-1-1 1 0 0,1 0-1 0 0,8-1 0 0 0,6-3 59 0 0,1 1 1 0 0,32-2-1 0 0,-31 4 26 0 0,0 0-1 0 0,25-7 1 0 0,-45 8-87 0 0,0 1 0 0 0,0 0 0 0 0,0-1 0 0 0,1 1 0 0 0,-1 0 0 0 0,0 0 0 0 0,0 0 0 0 0,0 0 0 0 0,0 0 0 0 0,0 0 0 0 0,0 0 0 0 0,0 1 0 0 0,0-1 0 0 0,0 0 0 0 0,0 0 0 0 0,0 1 0 0 0,0-1-1 0 0,0 1 1 0 0,2 0 0 0 0,-1 1-470 0 0,0 0 0 0 0,-1-1 0 0 0,1 1 0 0 0,-1 0-1 0 0,0-1 1 0 0,1 1 0 0 0,-1 0 0 0 0,2 4-1 0 0,0 1-1839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05.442"/>
    </inkml:context>
    <inkml:brush xml:id="br0">
      <inkml:brushProperty name="width" value="0.1" units="cm"/>
      <inkml:brushProperty name="height" value="0.1" units="cm"/>
      <inkml:brushProperty name="color" value="#E71224"/>
    </inkml:brush>
  </inkml:definitions>
  <inkml:trace contextRef="#ctx0" brushRef="#br0">6366 125 1839 0 0,'-97'-16'960'0'0,"-53"-7"323"0"0,123 21-997 0 0,1 0-1 0 0,-1 2 1 0 0,-42 6 0 0 0,-157 21 984 0 0,166-21-1046 0 0,0-3 0 0 0,-113-10 0 0 0,49-10 123 0 0,59 6 106 0 0,-1 4-1 0 0,-78 0 0 0 0,99 8-318 0 0,-325 4 828 0 0,183 4-565 0 0,53-1-322 0 0,-204-12 1045 0 0,-16-29 0 0 0,280 25-1085 0 0,-39-4 48 0 0,66 10-47 0 0,-61-5 391 0 0,-193 14 0 0 0,-453 26-235 0 0,569-30-125 0 0,-61 0-6 0 0,22-18 143 0 0,9 0-18 0 0,99 13-133 0 0,-200-14 418 0 0,311 16-469 0 0,-246-26 365 0 0,184 23-212 0 0,-118 8-1 0 0,-175 49-1768 0 0,303-39 652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45.659"/>
    </inkml:context>
    <inkml:brush xml:id="br0">
      <inkml:brushProperty name="width" value="0.1" units="cm"/>
      <inkml:brushProperty name="height" value="0.1" units="cm"/>
      <inkml:brushProperty name="color" value="#E71224"/>
    </inkml:brush>
  </inkml:definitions>
  <inkml:trace contextRef="#ctx0" brushRef="#br0">19 8 1375 0 0,'-15'-4'1531'0'0,"11"1"233"0"0,6 4-1624 0 0,0 1 0 0 0,1-1 0 0 0,-1 1-1 0 0,0-1 1 0 0,0 0 0 0 0,1 0 0 0 0,-1 0 0 0 0,1 0-1 0 0,-1 0 1 0 0,0 0 0 0 0,1-1 0 0 0,0 0 0 0 0,2 1 0 0 0,3 0 66 0 0,-1-1 1 0 0,0 0-1 0 0,13-2 1 0 0,17 7 138 0 0,-29-6-281 0 0,1 1 0 0 0,-1 0 0 0 0,1 1 0 0 0,-1-1 0 0 0,0 2 0 0 0,1-1 0 0 0,12 5 0 0 0,33 8 176 0 0,-11 2-194 0 0,-32-11-20 0 0,0-1 0 0 0,0 0 1 0 0,0 0-1 0 0,1-1 1 0 0,-1 0-1 0 0,1-1 0 0 0,0-1 1 0 0,0 0-1 0 0,18 0 1 0 0,-17-3-3 0 0,12-1 135 0 0,0 1 0 0 0,32 2 0 0 0,-36 3-94 0 0,-18-2-58 0 0,-1 0-1 0 0,1-1 1 0 0,1 1-1 0 0,-1-1 0 0 0,0 0 1 0 0,0 0-1 0 0,0 0 1 0 0,0 0-1 0 0,5-1 0 0 0,19-7 58 0 0,-20 5-63 0 0,1 1 0 0 0,-1 0 0 0 0,0 1 1 0 0,1-1-1 0 0,8 1 0 0 0,-4-2 51 0 0,-12 2-60 0 0,1 1 1 0 0,0 0 0 0 0,-1-1-1 0 0,1 1 1 0 0,-1 0-1 0 0,1 0 1 0 0,-1-1 0 0 0,1 1-1 0 0,0 0 1 0 0,-1 0-1 0 0,1 0 1 0 0,-1 0 0 0 0,1 0-1 0 0,0 0 1 0 0,-1 0-1 0 0,1 0 1 0 0,-1 0 0 0 0,1 0-1 0 0,0 0 1 0 0,-1 0-1 0 0,1 0 1 0 0,-1 1-1 0 0,1-1 1 0 0,-1 0 0 0 0,1 0-1 0 0,0 1 1 0 0,-1-1-1 0 0,1 0 1 0 0,-1 1 0 0 0,1-1-1 0 0,-1 0 1 0 0,0 1-1 0 0,1 0 1 0 0,5 6-300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48.342"/>
    </inkml:context>
    <inkml:brush xml:id="br0">
      <inkml:brushProperty name="width" value="0.1" units="cm"/>
      <inkml:brushProperty name="height" value="0.1" units="cm"/>
      <inkml:brushProperty name="color" value="#E71224"/>
    </inkml:brush>
  </inkml:definitions>
  <inkml:trace contextRef="#ctx0" brushRef="#br0">8 20 1839 0 0,'-8'-6'443'0'0,"10"1"1036"0"0,-1 4-1320 0 0,1 0 1 0 0,0 0-1 0 0,0 1 1 0 0,-1-1-1 0 0,1 0 1 0 0,0 1 0 0 0,0-1-1 0 0,3 1 1 0 0,14-2 111 0 0,0 2 1 0 0,37 3-1 0 0,2 0 77 0 0,35 4-191 0 0,-24-1-143 0 0,-52-4 4 0 0,-1 0 0 0 0,31 9-1 0 0,-35-7-4 0 0,1-1 0 0 0,0 0 0 0 0,0-1 0 0 0,0-1 0 0 0,18 1 0 0 0,68-3 308 0 0,-53 1-213 0 0,-24 2-63 0 0,1 0-1 0 0,-1 2 1 0 0,29 7 0 0 0,-17-3 29 0 0,1-1 8 0 0,-1-1 0 0 0,70 3 0 0 0,34-2 114 0 0,-54-1-110 0 0,50 8-86 0 0,192-6 0 0 0,-158-5 268 0 0,-121-2-179 0 0,67-7 0 0 0,50-17 52 0 0,-71 7-144 0 0,-82 15 3 0 0,-1-1 0 0 0,0 1 0 0 0,0 0 0 0 0,0 0 0 0 0,1 1 0 0 0,15 2 0 0 0,56 7 36 0 0,130-2 0 0 0,-188-8 5 0 0,-1-2 1 0 0,0-1-1 0 0,0 0 0 0 0,43-16 0 0 0,-41 12 21 0 0,0 1 1 0 0,1 1 0 0 0,40-5-1 0 0,-60 12-80 0 0,0-1 1 0 0,1 1-1 0 0,-1 0 0 0 0,0 0 0 0 0,0 1 0 0 0,0-1 0 0 0,0 1 0 0 0,0 1 1 0 0,0-1-1 0 0,0 1 0 0 0,-1 0 0 0 0,1 1 0 0 0,-1-1 0 0 0,8 8 0 0 0,-2-1-202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46:53.780"/>
    </inkml:context>
    <inkml:brush xml:id="br0">
      <inkml:brushProperty name="width" value="0.1" units="cm"/>
      <inkml:brushProperty name="height" value="0.1" units="cm"/>
      <inkml:brushProperty name="color" value="#E71224"/>
    </inkml:brush>
  </inkml:definitions>
  <inkml:trace contextRef="#ctx0" brushRef="#br0">0 126 1639 0 0,'6'-3'41'0'0,"-1"-1"0"0"0,0 1 0 0 0,1 1 0 0 0,-1-1 0 0 0,1 1 0 0 0,0 0 0 0 0,0 0 0 0 0,0 1 0 0 0,9-1 0 0 0,7-3 29 0 0,109-25 1018 0 0,-42 21-210 0 0,-64 5-698 0 0,42 1 0 0 0,-14 0 120 0 0,79-12 458 0 0,11-5-411 0 0,-118 15-249 0 0,0 1 1 0 0,0 2-1 0 0,0 0 0 0 0,0 2 0 0 0,48 5 0 0 0,-42-1-75 0 0,39 0 0 0 0,-16-2-5 0 0,-7 4 89 0 0,-32-3-28 0 0,30 1-1 0 0,-38-4-3 0 0,-9 4 60 0 0,-3 5-73 0 0,-3 13-536 0 0,6-11-1900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11.555"/>
    </inkml:context>
    <inkml:brush xml:id="br0">
      <inkml:brushProperty name="width" value="0.1" units="cm"/>
      <inkml:brushProperty name="height" value="0.1" units="cm"/>
      <inkml:brushProperty name="color" value="#E71224"/>
    </inkml:brush>
  </inkml:definitions>
  <inkml:trace contextRef="#ctx0" brushRef="#br0">1704 5 3023 0 0,'-62'-4'496'0'0,"42"3"-37"0"0,-1 2 0 0 0,1 0-1 0 0,-1 1 1 0 0,1 2 0 0 0,-39 10-1 0 0,-14 2 454 0 0,40-10-644 0 0,-7 2 411 0 0,0-2 0 0 0,-49 0-1 0 0,21-6 63 0 0,-311-13 1209 0 0,51-5-1760 0 0,260 20-252 0 0,1 3 0 0 0,-125 25 0 0 0,141-18-837 0 0,-1-2-3153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12.213"/>
    </inkml:context>
    <inkml:brush xml:id="br0">
      <inkml:brushProperty name="width" value="0.1" units="cm"/>
      <inkml:brushProperty name="height" value="0.1" units="cm"/>
      <inkml:brushProperty name="color" value="#E71224"/>
    </inkml:brush>
  </inkml:definitions>
  <inkml:trace contextRef="#ctx0" brushRef="#br0">1674 3 919 0 0,'-1'-1'12'0'0,"1"1"-1"0"0,0 0 0 0 0,0 0 0 0 0,-1 0 0 0 0,1-1 0 0 0,0 1 0 0 0,0 0 1 0 0,-1 0-1 0 0,1 0 0 0 0,0 0 0 0 0,-1 0 0 0 0,1 0 0 0 0,0 0 0 0 0,-1 0 1 0 0,1 0-1 0 0,0 0 0 0 0,0 0 0 0 0,-1 0 0 0 0,1 0 0 0 0,0 0 0 0 0,-1 0 0 0 0,1 0 1 0 0,0 0-1 0 0,-1 0 0 0 0,1 0 0 0 0,0 0 0 0 0,-1 0 0 0 0,1 0 0 0 0,0 1 1 0 0,0-1-1 0 0,-1 0 0 0 0,-18 7 655 0 0,7-3-529 0 0,2-3 407 0 0,-1 0-1 0 0,1 0 0 0 0,-1-1 0 0 0,-12-2 0 0 0,-24 0 1101 0 0,-46 11-120 0 0,-127 29 0 0 0,188-33-1240 0 0,0-2 0 0 0,0-1 0 0 0,-51-4 0 0 0,-4 1 155 0 0,-267-10 1201 0 0,275 7-1423 0 0,-32-3-4 0 0,-228-4-316 0 0,281 14-71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14.175"/>
    </inkml:context>
    <inkml:brush xml:id="br0">
      <inkml:brushProperty name="width" value="0.1" units="cm"/>
      <inkml:brushProperty name="height" value="0.1" units="cm"/>
      <inkml:brushProperty name="color" value="#E71224"/>
    </inkml:brush>
  </inkml:definitions>
  <inkml:trace contextRef="#ctx0" brushRef="#br0">1495 60 1583 0 0,'-21'0'364'0'0,"-81"-34"4427"0"0,87 31-4445 0 0,0 1 0 0 0,0 0 1 0 0,0 2-1 0 0,0-1 0 0 0,0 2 0 0 0,-23 3 0 0 0,-24 0 67 0 0,-157-18 680 0 0,135 6-555 0 0,-101 4-1 0 0,-3 17-70 0 0,-51 1-253 0 0,173-12-280 0 0,-69 12 0 0 0,69-4-66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42.653"/>
    </inkml:context>
    <inkml:brush xml:id="br0">
      <inkml:brushProperty name="width" value="0.1" units="cm"/>
      <inkml:brushProperty name="height" value="0.1" units="cm"/>
      <inkml:brushProperty name="color" value="#E71224"/>
    </inkml:brush>
  </inkml:definitions>
  <inkml:trace contextRef="#ctx0" brushRef="#br0">9804 1534 919 0 0,'-13'-16'3531'0'0,"11"13"-3338"0"0,0 1 0 0 0,0-1 1 0 0,0 0-1 0 0,0 1 0 0 0,0-1 1 0 0,-1 1-1 0 0,1 0 1 0 0,-1 0-1 0 0,0 0 0 0 0,-4-2 1 0 0,-6-2 423 0 0,-1 2 0 0 0,1 0 0 0 0,-23-4 1 0 0,18 4-262 0 0,-9-1 86 0 0,22 5-312 0 0,0 0 1 0 0,0-1-1 0 0,0 0 1 0 0,0 0-1 0 0,0-1 1 0 0,0 1-1 0 0,0-1 1 0 0,1 0-1 0 0,-1 0 1 0 0,-6-5-1 0 0,5 3 64 0 0,0 0-1 0 0,-1 1 1 0 0,-8-4 0 0 0,10 5-62 0 0,1 0 0 0 0,-1 0 0 0 0,1-1 0 0 0,-1 1 0 0 0,1-1 1 0 0,0 0-1 0 0,0 0 0 0 0,0 0 0 0 0,-3-5 0 0 0,1 2-6 0 0,1 0 0 0 0,-1 1 0 0 0,0-1 0 0 0,-1 1 0 0 0,1 0 0 0 0,-1 0 0 0 0,0 1 1 0 0,0 0-1 0 0,-1 0 0 0 0,1 1 0 0 0,-1 0 0 0 0,0 0 0 0 0,1 1 0 0 0,-11-2 0 0 0,0 2-63 0 0,0 0 0 0 0,-1 1 0 0 0,1 1 0 0 0,0 1 0 0 0,-24 4 1 0 0,0 1-25 0 0,17-2 11 0 0,-46 2-1 0 0,59-5-32 0 0,1 1-1 0 0,-1 0 0 0 0,0 1 1 0 0,1 0-1 0 0,-20 8 0 0 0,-8 3 14 0 0,-54 17 34 0 0,63-23 146 0 0,-41 4 1 0 0,-24 7 363 0 0,68-14-515 0 0,0 0-1 0 0,0-2 1 0 0,0-1-1 0 0,-43-2 1 0 0,34-1 75 0 0,-5 2 68 0 0,1-3 0 0 0,-1-1 0 0 0,-44-9 0 0 0,-3-10 115 0 0,-84-23 139 0 0,145 39-377 0 0,15 2-42 0 0,-1 1 1 0 0,1 1 0 0 0,-25-1-1 0 0,-35 2 42 0 0,-57 1 24 0 0,98 0 83 0 0,0-2 1 0 0,-36-6 0 0 0,25 2-62 0 0,4 3-37 0 0,23 2-59 0 0,0 0-1 0 0,1-1 0 0 0,-1-1 0 0 0,-27-9 0 0 0,-12 1 44 0 0,40 7-36 0 0,1 1 0 0 0,-1 0-1 0 0,0 1 1 0 0,-1 1 0 0 0,-24 0-1 0 0,-72 10 265 0 0,75-4-270 0 0,-128 0 330 0 0,132-5-320 0 0,16 0-17 0 0,-6 1 30 0 0,1-2 0 0 0,-1 0 0 0 0,-31-7 0 0 0,25 2 40 0 0,4-1 18 0 0,0 2 0 0 0,-26-1 0 0 0,20 3-100 0 0,8 1-11 0 0,-37 1 0 0 0,-24 2 46 0 0,45-2-28 0 0,13 2-20 0 0,2-1 62 0 0,-26-3-1 0 0,34 3-17 0 0,0-1-1 0 0,-30 5 1 0 0,27-2 1 0 0,-29-1 0 0 0,-6-2 0 0 0,35 1-12 0 0,-1 0-1 0 0,1-1 1 0 0,0-1 0 0 0,-19-5-1 0 0,12 2 67 0 0,0 1-1 0 0,-48-1 1 0 0,21 2-39 0 0,-8-1 38 0 0,-105 6 0 0 0,22 13-32 0 0,25-11 64 0 0,97-3-68 0 0,0-1 0 0 0,-30-4 0 0 0,29 2 22 0 0,-43 1 0 0 0,46 2-85 0 0,-38-5 1 0 0,38 2 25 0 0,0 1 0 0 0,-21 1 0 0 0,-10 7-23 0 0,-56 14 0 0 0,44-8 11 0 0,-56 2 53 0 0,42-11 21 0 0,-94-7 0 0 0,141 0-67 0 0,-9 0 42 0 0,-71 3 1 0 0,19 4-37 0 0,-37 5 16 0 0,29 2 24 0 0,45-6-61 0 0,-32 6 58 0 0,61-7-50 0 0,0-2-1 0 0,0-1 1 0 0,-1-1 0 0 0,-26-3-1 0 0,-27-10 65 0 0,4-2 57 0 0,-41 8 8 0 0,72 10-142 0 0,10 0 15 0 0,-90-7 104 0 0,88 1-107 0 0,-69-3 44 0 0,-37-4 10 0 0,35 8-64 0 0,49-4-1 0 0,-43-2 66 0 0,50 7-44 0 0,0 3 1 0 0,-68 11-1 0 0,81-8-21 0 0,-1-2 0 0 0,-45-2 0 0 0,62-1 0 0 0,-40-1 0 0 0,37-1 0 0 0,-1 1 0 0 0,1 2 0 0 0,0 1 0 0 0,-31 5 0 0 0,-91 20 0 0 0,106-20 0 0 0,-168 21 64 0 0,128-13-64 0 0,-34 5 0 0 0,113-20 0 0 0,-14 2 0 0 0,1 0 0 0 0,-1-2 0 0 0,1 1 0 0 0,-1-2 0 0 0,-21-3 0 0 0,12 1 0 0 0,0 0 0 0 0,0 2 0 0 0,0 1 0 0 0,-47 5 0 0 0,-142 26 0 0 0,108-28 0 0 0,24-2 0 0 0,49-1 0 0 0,-66-7 0 0 0,45 1 0 0 0,12 2 0 0 0,-37-2 0 0 0,61 7 668 0 0,-26 4 1 0 0,11 0-803 0 0,10 0-881 0 0,20-4 1006 0 0,-1-1 1 0 0,-1 1 0 0 0,1 0-1 0 0,0-1 1 0 0,0 0 0 0 0,0 1-1 0 0,0-1 1 0 0,0 0 0 0 0,0-1-1 0 0,-5 0 1 0 0,-18-1 8 0 0,23 2 0 0 0,0 0 0 0 0,0 0 0 0 0,0 0 0 0 0,-1 0 0 0 0,1-1 0 0 0,0 1 0 0 0,0-1 0 0 0,-4-1 0 0 0,6 1 0 0 0,0-1 0 0 0,0 1 0 0 0,0 0 0 0 0,0-1 0 0 0,0 1 0 0 0,0-1 0 0 0,0 1 0 0 0,1-1 0 0 0,-1 1 0 0 0,0-1 0 0 0,1 0 0 0 0,-1-1 0 0 0,-8-17 0 0 0,5 15 6 0 0,0-1 0 0 0,1 0-1 0 0,0 0 1 0 0,0 0 0 0 0,0 0 0 0 0,0 0 0 0 0,1-1-1 0 0,0 1 1 0 0,1-1 0 0 0,-1 0 0 0 0,1-6 0 0 0,-3-6 41 0 0,1-1-35 0 0,1 1 0 0 0,1-1 0 0 0,0 0 0 0 0,5-37 0 0 0,0-12 3 0 0,-5 55-2 0 0,0 1 0 0 0,-1 0-1 0 0,-1-1 1 0 0,-6-19 0 0 0,5 20 0 0 0,0 0 0 0 0,1 0-1 0 0,1-1 1 0 0,-2-21 0 0 0,3 8-2 0 0,-1 0-1 0 0,-1 0 1 0 0,-1 0 0 0 0,-2 1-1 0 0,-10-30 1 0 0,8 31 0 0 0,0-1-1 0 0,1 0 1 0 0,2 0 0 0 0,-3-28-1 0 0,8 46-3 0 0,-1 1 0 0 0,0-1 0 0 0,-1 1 0 0 0,1-1-1 0 0,-1 1 1 0 0,-1-1 0 0 0,1 1 0 0 0,-1 0 0 0 0,-1 0-1 0 0,-7-12 1 0 0,-34-58-12 0 0,40 67 14 0 0,0 1-1 0 0,1-2 0 0 0,1 1 1 0 0,0 0-1 0 0,0-1 0 0 0,-1-12 0 0 0,3 8-6 0 0,1 1 0 0 0,0-1 0 0 0,1 0 0 0 0,1 0-1 0 0,3-15 1 0 0,-5 29-2 0 0,1-1 0 0 0,-1 1 0 0 0,1 0 0 0 0,-1-1 0 0 0,1 1 0 0 0,-1 0 0 0 0,1 0 0 0 0,0 0 0 0 0,-1-1 0 0 0,1 1 0 0 0,0 0 0 0 0,0 0 0 0 0,0 0 0 0 0,0 0 0 0 0,0 0 0 0 0,0 0 0 0 0,0 1 0 0 0,1-1 0 0 0,-1 0 0 0 0,0 0 0 0 0,0 1 0 0 0,1-1 0 0 0,-1 1 0 0 0,0-1 0 0 0,0 1 0 0 0,1 0 0 0 0,-1-1 0 0 0,1 1 0 0 0,-1 0 0 0 0,2 0 0 0 0,4 0 0 0 0,0 1 0 0 0,1-1 0 0 0,-1 2 0 0 0,13 2 0 0 0,-2 1 0 0 0,178 18 0 0 0,-118-17 0 0 0,67 2 0 0 0,7 1 0 0 0,-69-5 0 0 0,-1-3 0 0 0,104-13 0 0 0,-88 4 0 0 0,116 0 0 0 0,-146 5 0 0 0,105-8 0 0 0,-120 4 0 0 0,97-7 0 0 0,21-2 0 0 0,-36 2 0 0 0,134-4 0 0 0,-112 9 0 0 0,216-2 0 0 0,131 4 0 0 0,-247 3 0 0 0,99-6 0 0 0,-5-3 0 0 0,-230 11 0 0 0,208-25 0 0 0,33 1 0 0 0,-66 32 0 0 0,-130-1 0 0 0,93 11 0 0 0,116-1 0 0 0,94-19 0 0 0,-155-1 0 0 0,3-1 0 0 0,-214 10 0 0 0,130-2 0 0 0,382 0 0 0 0,-324-5 0 0 0,-40-2 0 0 0,-222 6 0 0 0,48 2 0 0 0,83-8 0 0 0,54-27 0 0 0,-213 32 0 0 0,48-8 0 0 0,91-3 0 0 0,-94 14 0 0 0,17-2 0 0 0,-51-1 0 0 0,1 1 0 0 0,-1 0 0 0 0,1 1 0 0 0,-1 0 0 0 0,0 0 0 0 0,0 2 0 0 0,0-1 0 0 0,0 2 0 0 0,0-1 0 0 0,-1 2 0 0 0,0-1 0 0 0,0 2 0 0 0,0-1 0 0 0,-1 2 0 0 0,0-1 0 0 0,-1 1 0 0 0,1 1 0 0 0,-1 0 0 0 0,9 12 0 0 0,51 81-73 0 0,-65-95 74 0 0,1 2-1 0 0,0 0 0 0 0,-1 0 0 0 0,-1 1 0 0 0,1-1 0 0 0,-2 1 0 0 0,4 15 0 0 0,3 64 0 0 0,-4-26 0 0 0,-3-51 0 0 0,7 54 0 0 0,1 81 0 0 0,-19 91-64 0 0,10-197 64 0 0,0-35 0 0 0,-1 0 0 0 0,1 0 0 0 0,-1 0 0 0 0,-1 0 0 0 0,1 0 0 0 0,-1 0 0 0 0,0 0 0 0 0,0 0 0 0 0,0-1 0 0 0,-1 1 0 0 0,0 0 0 0 0,0-1 0 0 0,0 1 0 0 0,-6 8 0 0 0,-5 3-79 0 0,0 1 0 0 0,2 0 0 0 0,0 0-1 0 0,1 1 1 0 0,1 1 0 0 0,1-1 0 0 0,-11 41 0 0 0,16-47-696 0 0,0-1 0 0 0,-1 1 0 0 0,-7 14 0 0 0,-1-5-1212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15.078"/>
    </inkml:context>
    <inkml:brush xml:id="br0">
      <inkml:brushProperty name="width" value="0.1" units="cm"/>
      <inkml:brushProperty name="height" value="0.1" units="cm"/>
      <inkml:brushProperty name="color" value="#E71224"/>
    </inkml:brush>
  </inkml:definitions>
  <inkml:trace contextRef="#ctx0" brushRef="#br0">1627 108 3279 0 0,'-137'-4'2028'0'0,"16"9"-764"0"0,-279-2 1592 0 0,296-10-2122 0 0,-178-35 0 0 0,185 21-832 0 0,-1 4 0 0 0,-1 5 0 0 0,-112-1 0 0 0,133 13-3678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16.454"/>
    </inkml:context>
    <inkml:brush xml:id="br0">
      <inkml:brushProperty name="width" value="0.1" units="cm"/>
      <inkml:brushProperty name="height" value="0.1" units="cm"/>
      <inkml:brushProperty name="color" value="#E71224"/>
    </inkml:brush>
  </inkml:definitions>
  <inkml:trace contextRef="#ctx0" brushRef="#br0">1315 82 919 0 0,'0'-4'211'0'0,"0"1"0"0"0,0 0 0 0 0,0 0-1 0 0,0 0 1 0 0,-1 0 0 0 0,0 0 0 0 0,1 0-1 0 0,-1 0 1 0 0,0 0 0 0 0,-1 1-1 0 0,1-1 1 0 0,0 0 0 0 0,-1 0 0 0 0,1 1-1 0 0,-1-1 1 0 0,0 1 0 0 0,0-1 0 0 0,0 1-1 0 0,0 0 1 0 0,0 0 0 0 0,-1 0-1 0 0,1 0 1 0 0,-1 0 0 0 0,1 1 0 0 0,-1-1-1 0 0,-3-1 1 0 0,-1 1-70 0 0,0-1 1 0 0,0 1-1 0 0,-1 1 0 0 0,1-1 1 0 0,-1 1-1 0 0,1 1 0 0 0,-1-1 0 0 0,1 1 1 0 0,-13 2-1 0 0,-191 27 1370 0 0,-357-10 19 0 0,284-48-1418 0 0,213 19-632 0 0,18 3-256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19.734"/>
    </inkml:context>
    <inkml:brush xml:id="br0">
      <inkml:brushProperty name="width" value="0.1" units="cm"/>
      <inkml:brushProperty name="height" value="0.1" units="cm"/>
      <inkml:brushProperty name="color" value="#E71224"/>
    </inkml:brush>
  </inkml:definitions>
  <inkml:trace contextRef="#ctx0" brushRef="#br0">1820 282 919 0 0,'-2'1'198'0'0,"0"-1"-1"0"0,-1 0 0 0 0,1 0 0 0 0,0 1 1 0 0,0-2-1 0 0,-1 1 0 0 0,1 0 0 0 0,0 0 1 0 0,0-1-1 0 0,0 1 0 0 0,0-1 0 0 0,-1 1 1 0 0,1-1-1 0 0,0 0 0 0 0,0 0 0 0 0,0 0 1 0 0,-3-2-1 0 0,-14-6 187 0 0,11 7-138 0 0,0 0 0 0 0,0 1 0 0 0,-1 0-1 0 0,1 0 1 0 0,0 1 0 0 0,-1 0 0 0 0,-13 2 0 0 0,17-3-191 0 0,0 1 1 0 0,0-1-1 0 0,0 0 1 0 0,0 0 0 0 0,0-1-1 0 0,0 0 1 0 0,0 1-1 0 0,-8-6 1 0 0,-1 1 49 0 0,-4-1 393 0 0,-1 2 1 0 0,0 0-1 0 0,-1 1 1 0 0,-32-3-1 0 0,-17-4 315 0 0,-101-28 0 0 0,128 28-646 0 0,-66-22 301 0 0,-17-5 232 0 0,74 26-422 0 0,-159-33 576 0 0,157 36-733 0 0,-108-3 0 0 0,80 13-313 0 0,0 3 0 0 0,0 3 0 0 0,-117 26 0 0 0,144-18-294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0.531"/>
    </inkml:context>
    <inkml:brush xml:id="br0">
      <inkml:brushProperty name="width" value="0.1" units="cm"/>
      <inkml:brushProperty name="height" value="0.1" units="cm"/>
      <inkml:brushProperty name="color" value="#E71224"/>
    </inkml:brush>
  </inkml:definitions>
  <inkml:trace contextRef="#ctx0" brushRef="#br0">1062 59 455 0 0,'-29'2'4852'0'0,"17"-1"-4043"0"0,0 0 1 0 0,-15-1-1 0 0,-159-21 2231 0 0,98 12-2325 0 0,-247-22 664 0 0,305 30-1392 0 0,0 1 0 0 0,1 2 0 0 0,-1 0 0 0 0,0 2 1 0 0,-53 15-1 0 0,-13 13-3757 0 0,52-15-117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0.978"/>
    </inkml:context>
    <inkml:brush xml:id="br0">
      <inkml:brushProperty name="width" value="0.1" units="cm"/>
      <inkml:brushProperty name="height" value="0.1" units="cm"/>
      <inkml:brushProperty name="color" value="#E71224"/>
    </inkml:brush>
  </inkml:definitions>
  <inkml:trace contextRef="#ctx0" brushRef="#br0">1406 180 4831 0 0,'0'-3'111'0'0,"0"-1"0"0"0,-1 1 0 0 0,1 0 0 0 0,-1 0 0 0 0,1-1 1 0 0,-1 1-1 0 0,0 0 0 0 0,0 0 0 0 0,-1 0 0 0 0,1 0 0 0 0,-1 0 0 0 0,1 0 0 0 0,-1 0 0 0 0,0 1 0 0 0,0-1 0 0 0,0 1 0 0 0,-1-1 0 0 0,1 1 0 0 0,0 0 0 0 0,-1 0 0 0 0,0 0 0 0 0,-3-3 0 0 0,-7-3 88 0 0,0 0 1 0 0,0 0 0 0 0,0 1-1 0 0,-1 1 1 0 0,-22-7 0 0 0,-76-15 877 0 0,74 19-743 0 0,-9 0 127 0 0,0 2 0 0 0,0 2 0 0 0,-65 1 0 0 0,32 7-11 0 0,-95 16 0 0 0,136-13-415 0 0,-44 6 78 0 0,-94 26 0 0 0,-57 43-3713 0 0,159-50-448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4.594"/>
    </inkml:context>
    <inkml:brush xml:id="br0">
      <inkml:brushProperty name="width" value="0.1" units="cm"/>
      <inkml:brushProperty name="height" value="0.1" units="cm"/>
      <inkml:brushProperty name="color" value="#E71224"/>
    </inkml:brush>
  </inkml:definitions>
  <inkml:trace contextRef="#ctx0" brushRef="#br0">592 225 2759 0 0,'-26'-28'120'0'0,"-5"0"32"0"0,-6 0-152 0 0,-6 0 0 0 0,6 4 0 0 0,7 7 0 0 0,10 8 456 0 0,3 4 64 0 0,-5-1 16 0 0,-15-3 0 0 0,-21-2-344 0 0,-14-2-64 0 0,-10 2-8 0 0,2 3-2320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6.529"/>
    </inkml:context>
    <inkml:brush xml:id="br0">
      <inkml:brushProperty name="width" value="0.1" units="cm"/>
      <inkml:brushProperty name="height" value="0.1" units="cm"/>
      <inkml:brushProperty name="color" value="#E71224"/>
    </inkml:brush>
  </inkml:definitions>
  <inkml:trace contextRef="#ctx0" brushRef="#br0">1705 174 919 0 0,'2'-1'154'0'0,"0"1"0"0"0,1-1-1 0 0,-1 1 1 0 0,0-1-1 0 0,0 1 1 0 0,1 0-1 0 0,-1 0 1 0 0,0 0-1 0 0,0 0 1 0 0,1 0-1 0 0,3 1 1 0 0,-5 0-56 0 0,1-1 0 0 0,0 1 0 0 0,0-1 0 0 0,0 0 0 0 0,0 0 1 0 0,-1 0-1 0 0,1 0 0 0 0,0 0 0 0 0,0 0 0 0 0,0 0 0 0 0,0-1 0 0 0,-1 1 0 0 0,1-1 0 0 0,0 1 0 0 0,0-1 1 0 0,-1 0-1 0 0,1 1 0 0 0,0-1 0 0 0,-1 0 0 0 0,3-2 0 0 0,-3 2-7 0 0,0-1 0 0 0,-1 1 0 0 0,1 0 1 0 0,-1 0-1 0 0,1 0 0 0 0,-1 0 0 0 0,0-1 0 0 0,1 1 0 0 0,-1 0 0 0 0,0 0 0 0 0,0-1 0 0 0,0 1 0 0 0,0 0 1 0 0,0-1-1 0 0,0 1 0 0 0,0 0 0 0 0,-1 0 0 0 0,0-3 0 0 0,1 2 49 0 0,0 1 0 0 0,-1-1 0 0 0,1 0 0 0 0,-1 1 0 0 0,0-1 0 0 0,1 0 0 0 0,-1 1 0 0 0,0-1 0 0 0,0 1 0 0 0,0-1 0 0 0,0 1 0 0 0,-3-3 0 0 0,-4-1 21 0 0,-5-5 272 0 0,-1 1 0 0 0,0 1 0 0 0,0 0 0 0 0,-1 0 0 0 0,0 2 0 0 0,-25-8 0 0 0,22 10-278 0 0,1 1 0 0 0,-1 0 0 0 0,-1 2 0 0 0,1 0 0 0 0,-23 2 0 0 0,-71 13 561 0 0,66-7-394 0 0,-68 2 0 0 0,59-11-36 0 0,0-2-1 0 0,-84-18 0 0 0,62 7-150 0 0,-1 4 0 0 0,-1 3-1 0 0,-137 3 1 0 0,107 14-203 0 0,-195 40 0 0 0,244-32-251 0 0,3 4-29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7.450"/>
    </inkml:context>
    <inkml:brush xml:id="br0">
      <inkml:brushProperty name="width" value="0.1" units="cm"/>
      <inkml:brushProperty name="height" value="0.1" units="cm"/>
      <inkml:brushProperty name="color" value="#E71224"/>
    </inkml:brush>
  </inkml:definitions>
  <inkml:trace contextRef="#ctx0" brushRef="#br0">1258 76 2271 0 0,'-1'-2'126'0'0,"-1"0"0"0"0,0 0-1 0 0,1 0 1 0 0,-1 1-1 0 0,0-1 1 0 0,0 0-1 0 0,0 1 1 0 0,0-1-1 0 0,0 1 1 0 0,0 0-1 0 0,0-1 1 0 0,-1 1-1 0 0,1 0 1 0 0,0 1-1 0 0,-1-1 1 0 0,1 0-1 0 0,0 1 1 0 0,-5-1-1 0 0,-6-1 137 0 0,1 1-1 0 0,-17 0 1 0 0,25 1-217 0 0,-273 23 2790 0 0,242-19-2581 0 0,-16 0 327 0 0,-68-4 0 0 0,64-5-127 0 0,1-2 0 0 0,-68-17 1 0 0,-33-5 332 0 0,115 23-817 0 0,1 2 0 0 0,-1 2 0 0 0,0 1 0 0 0,-49 7 0 0 0,48-1-732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8.153"/>
    </inkml:context>
    <inkml:brush xml:id="br0">
      <inkml:brushProperty name="width" value="0.1" units="cm"/>
      <inkml:brushProperty name="height" value="0.1" units="cm"/>
      <inkml:brushProperty name="color" value="#E71224"/>
    </inkml:brush>
  </inkml:definitions>
  <inkml:trace contextRef="#ctx0" brushRef="#br0">1389 95 3423 0 0,'16'-9'396'0'0,"-37"-2"-330"0"0,-1 3 708 0 0,-1 2-1 0 0,1 0 1 0 0,-1 1 0 0 0,-27-2 0 0 0,-184 2 1558 0 0,37 3-1567 0 0,15-14-183 0 0,-36-1-124 0 0,149 14-348 0 0,-80 8-1 0 0,19 9-3386 0 0,65-6-517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29.351"/>
    </inkml:context>
    <inkml:brush xml:id="br0">
      <inkml:brushProperty name="width" value="0.1" units="cm"/>
      <inkml:brushProperty name="height" value="0.1" units="cm"/>
      <inkml:brushProperty name="color" value="#E71224"/>
    </inkml:brush>
  </inkml:definitions>
  <inkml:trace contextRef="#ctx0" brushRef="#br0">982 1 2527 0 0,'0'0'116'0'0,"-2"18"1879"0"0,0-14-1881 0 0,-1-1-1 0 0,1 0 0 0 0,-1 0 1 0 0,0 0-1 0 0,0 0 1 0 0,0 0-1 0 0,0 0 1 0 0,-1-1-1 0 0,1 0 1 0 0,-1 0-1 0 0,1 0 1 0 0,-1 0-1 0 0,0 0 1 0 0,0-1-1 0 0,0 1 0 0 0,-5 0 1 0 0,-6 2 166 0 0,0-1 0 0 0,-1-1 0 0 0,-15 1 0 0 0,-15-1 536 0 0,-89-10 0 0 0,-46-19 216 0 0,-29-3-512 0 0,-3 22-1169 0 0,157 9-2998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3.379"/>
    </inkml:context>
    <inkml:brush xml:id="br0">
      <inkml:brushProperty name="width" value="0.1" units="cm"/>
      <inkml:brushProperty name="height" value="0.1" units="cm"/>
      <inkml:brushProperty name="color" value="#E71224"/>
    </inkml:brush>
  </inkml:definitions>
  <inkml:trace contextRef="#ctx0" brushRef="#br0">58 39 3823 0 0,'-2'-4'80'0'0,"-4"-1"16"0"0,2 1 8 0 0,3 0 16 0 0,-1 3-120 0 0,0 1 0 0 0,0 0 0 0 0,-2 0 0 0 0,1-2 0 0 0,-5-2 0 0 0,1-2 0 0 0,-3 3-1112 0 0,3-3-240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30.488"/>
    </inkml:context>
    <inkml:brush xml:id="br0">
      <inkml:brushProperty name="width" value="0.1" units="cm"/>
      <inkml:brushProperty name="height" value="0.1" units="cm"/>
      <inkml:brushProperty name="color" value="#E71224"/>
    </inkml:brush>
  </inkml:definitions>
  <inkml:trace contextRef="#ctx0" brushRef="#br0">1768 1 4431 0 0,'-1'0'1586'0'0,"-5"9"-757"0"0,0 2-663 0 0,-1 0 0 0 0,-1 0 1 0 0,-16 17-1 0 0,16-22-40 0 0,-1 0 0 0 0,0 0 0 0 0,0-1 0 0 0,0 0 0 0 0,-1 0-1 0 0,0-2 1 0 0,0 1 0 0 0,-20 4 0 0 0,-5-2 529 0 0,-48 3 0 0 0,-9 0 124 0 0,34 0-527 0 0,-1-3 1 0 0,1-3-1 0 0,-1-2 0 0 0,0-3 1 0 0,-72-11-1 0 0,32-2 2 0 0,-17-4 114 0 0,-163-6 0 0 0,247 25-398 0 0,-86-2-178 0 0,-161 17 0 0 0,225-6-576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31.587"/>
    </inkml:context>
    <inkml:brush xml:id="br0">
      <inkml:brushProperty name="width" value="0.1" units="cm"/>
      <inkml:brushProperty name="height" value="0.1" units="cm"/>
      <inkml:brushProperty name="color" value="#E71224"/>
    </inkml:brush>
  </inkml:definitions>
  <inkml:trace contextRef="#ctx0" brushRef="#br0">743 207 4143 0 0,'-5'-6'195'0'0,"0"0"0"0"0,-1 0 0 0 0,1 0 0 0 0,-1 0 0 0 0,-1 1-1 0 0,1 0 1 0 0,-13-7 0 0 0,-3 0 1382 0 0,-27-10 0 0 0,17 8-1226 0 0,-13-6 57 0 0,-92-28 0 0 0,90 36-173 0 0,-87-11-1 0 0,108 20-859 0 0,-1 2 0 0 0,1 2-1 0 0,0 0 1 0 0,-52 9 0 0 0,44-2-2550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32.112"/>
    </inkml:context>
    <inkml:brush xml:id="br0">
      <inkml:brushProperty name="width" value="0.1" units="cm"/>
      <inkml:brushProperty name="height" value="0.1" units="cm"/>
      <inkml:brushProperty name="color" value="#E71224"/>
    </inkml:brush>
  </inkml:definitions>
  <inkml:trace contextRef="#ctx0" brushRef="#br0">724 76 3223 0 0,'-6'-4'296'0'0,"0"0"0"0"0,-1 0 0 0 0,1 0-1 0 0,-1 1 1 0 0,0 0 0 0 0,0 0 0 0 0,0 0-1 0 0,0 1 1 0 0,-15-2 0 0 0,-175-31 2219 0 0,154 31-2082 0 0,0 1 0 0 0,-71 6 0 0 0,85 1-395 0 0,0 1 0 0 0,1 1-1 0 0,-39 14 1 0 0,3 3-2879 0 0,36-11-305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33.201"/>
    </inkml:context>
    <inkml:brush xml:id="br0">
      <inkml:brushProperty name="width" value="0.1" units="cm"/>
      <inkml:brushProperty name="height" value="0.1" units="cm"/>
      <inkml:brushProperty name="color" value="#E71224"/>
    </inkml:brush>
  </inkml:definitions>
  <inkml:trace contextRef="#ctx0" brushRef="#br0">2369 155 455 0 0,'-5'1'231'0'0,"0"0"0"0"0,0 0-1 0 0,0 0 1 0 0,0-1-1 0 0,0 0 1 0 0,0 0 0 0 0,-9-1-1 0 0,-38-9 1648 0 0,27 4-1357 0 0,-26-3 119 0 0,0 3-1 0 0,0 2 1 0 0,-1 2-1 0 0,-51 5 1 0 0,96-3-607 0 0,-202 11 826 0 0,158-11-597 0 0,0-2 0 0 0,-56-10 0 0 0,-30-12 193 0 0,-153-22 433 0 0,-93 5-28 0 0,307 35-914 0 0,-1 2 0 0 0,1 4 0 0 0,-1 4 1 0 0,-116 19-1 0 0,93-6-2713 0 0,-1 3-984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7:49.055"/>
    </inkml:context>
    <inkml:brush xml:id="br0">
      <inkml:brushProperty name="width" value="0.1" units="cm"/>
      <inkml:brushProperty name="height" value="0.1" units="cm"/>
      <inkml:brushProperty name="color" value="#E71224"/>
    </inkml:brush>
  </inkml:definitions>
  <inkml:trace contextRef="#ctx0" brushRef="#br0">2210 408 2671 0 0,'4'0'46'0'0,"-3"0"-38"0"0,-1 0-1 0 0,0 0 1 0 0,1 1-1 0 0,-1-1 1 0 0,0 0-1 0 0,1 0 1 0 0,-1 0-1 0 0,0 0 1 0 0,0 0 0 0 0,1 0-1 0 0,-1-1 1 0 0,0 1-1 0 0,1 0 1 0 0,-1 0-1 0 0,0 0 1 0 0,1 0 0 0 0,-1 0-1 0 0,0 0 1 0 0,0 0-1 0 0,1-1 1 0 0,-1 1-1 0 0,0 0 1 0 0,0 0 0 0 0,1 0-1 0 0,-1-1 1 0 0,0 1-1 0 0,0 0 1 0 0,0 0-1 0 0,0-1 1 0 0,1 1-1 0 0,-1-1 23 0 0,0 1 0 0 0,0 0-1 0 0,0 0 1 0 0,0 0 0 0 0,0-1-1 0 0,0 1 1 0 0,0 0-1 0 0,0 0 1 0 0,0 0 0 0 0,0 0-1 0 0,1-1 1 0 0,-1 1 0 0 0,0 0-1 0 0,0 0 1 0 0,0 0-1 0 0,0 0 1 0 0,0 0 0 0 0,0-1-1 0 0,0 1 1 0 0,1 0 0 0 0,-1 0-1 0 0,0 0 1 0 0,0 0-1 0 0,0 0 1 0 0,0 0 0 0 0,1 0-1 0 0,-1 0 1 0 0,0 0-1 0 0,0-1 1 0 0,0 1 0 0 0,1 0-1 0 0,-1 0 1 0 0,0 0 0 0 0,0 0-1 0 0,0 0 1 0 0,0 0-1 0 0,1 0 1 0 0,-1 0 0 0 0,0 0-1 0 0,0 0 1 0 0,0 0 0 0 0,1 1-1 0 0,-1-1 1 0 0,0 0-1 0 0,0 0 1 0 0,0 0 0 0 0,0 0-1 0 0,1 0 1 0 0,-1 0 0 0 0,0 0-1 0 0,-1 2 610 0 0,-3-5-181 0 0,4 3-410 0 0,0-1-1 0 0,0 1 1 0 0,1-1-1 0 0,-1 1 1 0 0,0-1-1 0 0,0 1 1 0 0,0-1-1 0 0,1 1 1 0 0,-1-1 0 0 0,0 1-1 0 0,0-1 1 0 0,1 1-1 0 0,-1 0 1 0 0,0-1-1 0 0,1 1 1 0 0,-1-1-1 0 0,1 1 1 0 0,-1 0-1 0 0,0-1 1 0 0,1 1-1 0 0,-1 0 1 0 0,1 0-1 0 0,-1-1 1 0 0,1 1-1 0 0,-1 0 1 0 0,2 0-1 0 0,14-8 126 0 0,15-7-109 0 0,-17 9 105 0 0,0 0-1 0 0,1 1 0 0 0,17-3 0 0 0,-1 0-9 0 0,-30 8-110 0 0,-1 0 0 0 0,1-1 0 0 0,0 1 0 0 0,0 0-1 0 0,0 0 1 0 0,0-1 0 0 0,0 1 0 0 0,-1 0 0 0 0,1-1 0 0 0,0 1-1 0 0,0-1 1 0 0,-1 1 0 0 0,1-1 0 0 0,0 1 0 0 0,-1-1 0 0 0,2-1-1 0 0,-2 2-5 0 0,0-1 0 0 0,-1 1 0 0 0,1-1 0 0 0,-1 1 0 0 0,1-1 0 0 0,0 1 0 0 0,-1-1 0 0 0,1 1 0 0 0,-1 0 0 0 0,1-1 0 0 0,-1 1 0 0 0,1 0 0 0 0,-1-1 0 0 0,1 1 0 0 0,-1 0 0 0 0,0-1 0 0 0,1 1 0 0 0,-1 0 0 0 0,1 0 0 0 0,-1 0 0 0 0,-1 0 0 0 0,1-1 61 0 0,0 1 0 0 0,0-1 0 0 0,0 0 0 0 0,0 1 0 0 0,0-1 0 0 0,0 0 0 0 0,0 0 0 0 0,0 0 0 0 0,0 1 0 0 0,0-1 0 0 0,0 0 0 0 0,0 0 0 0 0,1 0 0 0 0,-1-1 0 0 0,0 1 0 0 0,1 0 0 0 0,-1 0-1 0 0,0-2 1 0 0,-6-26 1094 0 0,6 25-1050 0 0,0 1-1 0 0,0-1 1 0 0,0 0 0 0 0,0 0 0 0 0,0 0-1 0 0,-3-3 1 0 0,1 3-20 0 0,0 1 1 0 0,0 0-1 0 0,0-1 0 0 0,-1 1 1 0 0,0 0-1 0 0,0 1 0 0 0,0-1 1 0 0,-6-3-1 0 0,-5-3 86 0 0,6 5-131 0 0,-1 0 0 0 0,1 0-1 0 0,-1 1 1 0 0,0 1 0 0 0,0 0-1 0 0,1 0 1 0 0,-12 0 0 0 0,7 0-49 0 0,-26-1 183 0 0,0 1-1 0 0,-67 7 1 0 0,99-5-200 0 0,-114 13 408 0 0,97-10-307 0 0,0-2-1 0 0,-45-2 1 0 0,14-1 43 0 0,10 3-52 0 0,-27-1 51 0 0,32-2 8 0 0,-65-5 214 0 0,-108 7 1 0 0,145 9-383 0 0,43-5 0 0 0,-41 1 0 0 0,1-6 17 0 0,26-1 7 0 0,-49 5-1 0 0,-152 16 105 0 0,171-13-147 0 0,-39 1 114 0 0,96-7-87 0 0,0-1-1 0 0,0 0 1 0 0,0-1-1 0 0,0 0 0 0 0,1-1 1 0 0,-16-5-1 0 0,-4-4 41 0 0,-51-12 0 0 0,66 20-32 0 0,1 1 0 0 0,-1 1 0 0 0,1 1 0 0 0,-1 1 0 0 0,-21 1 0 0 0,33-1-16 0 0,0 0 0 0 0,0 0 0 0 0,0 0 0 0 0,0-1 0 0 0,0 0 0 0 0,0 0 0 0 0,0-1 0 0 0,0 1 0 0 0,0-1 0 0 0,1 0 0 0 0,-8-4 0 0 0,-9-3 0 0 0,7 6 0 0 0,13 3 0 0 0,1 0 0 0 0,-1 0 0 0 0,1 0 0 0 0,0 0 0 0 0,-1 0 0 0 0,1 0 0 0 0,0 1 0 0 0,-1-1 0 0 0,1 0 0 0 0,0 0 0 0 0,-1 0 0 0 0,1 1 0 0 0,0-1 0 0 0,0 0 0 0 0,-1 0 0 0 0,1 1 0 0 0,0-1 0 0 0,-1 0 0 0 0,1 0 0 0 0,0 1 0 0 0,0-1 0 0 0,0 0 0 0 0,0 1 0 0 0,-1-1 0 0 0,1 0 0 0 0,0 1 0 0 0,0-1 0 0 0,0 1 0 0 0,0-1 0 0 0,0 0 0 0 0,0 1 0 0 0,0-1 0 0 0,0 0 0 0 0,0 1 0 0 0,0-1 0 0 0,0 1 0 0 0,2 0 4 0 0,0 1 0 0 0,0-1 0 0 0,0 0-1 0 0,1 0 1 0 0,-1 0 0 0 0,0-1 0 0 0,1 1-1 0 0,-1 0 1 0 0,5 0 0 0 0,0 0 12 0 0,38 6 38 0 0,-15-3-34 0 0,-12-1-1 0 0,29-1 0 0 0,4 1 7 0 0,19 8-26 0 0,-42-5 0 0 0,1-2 0 0 0,35 1 0 0 0,138 6 0 0 0,-84-3 0 0 0,-74-4 16 0 0,0 2 0 0 0,47 13 1 0 0,32 6 36 0 0,-102-22-46 0 0,1-2-1 0 0,-1 0 1 0 0,41-4-1 0 0,15-7-2 0 0,-37 3 27 0 0,0 2 0 0 0,1 2 0 0 0,58 3 0 0 0,39 15-31 0 0,77 5 0 0 0,-77-21 0 0 0,-93-1 0 0 0,-1 1 0 0 0,1 3 0 0 0,78 13 0 0 0,-73-3 0 0 0,45 9 0 0 0,-81-19 0 0 0,1 0 0 0 0,-1 1 0 0 0,26 9 0 0 0,-27-9 43 0 0,-21-8 50 0 0,-28-8-58 0 0,-2 1 0 0 0,-75-13-1 0 0,-81 7 70 0 0,95 19-104 0 0,65 1 0 0 0,0-2 0 0 0,0-1 0 0 0,-42-7 0 0 0,0-7 15 0 0,-94-16 34 0 0,-12 24-49 0 0,165 7 0 0 0,-91 1 0 0 0,-85-1 0 0 0,147-3 0 0 0,1-1 0 0 0,-56-13 0 0 0,35 1 0 0 0,-1 4 0 0 0,-89-5 0 0 0,150 17 0 0 0,-168-15 0 0 0,170 15 3 0 0,-1-1 1 0 0,1 0-1 0 0,0-1 0 0 0,0 1 0 0 0,0-1 0 0 0,0 0 1 0 0,0 0-1 0 0,0 0 0 0 0,-7-5 0 0 0,9 5-1 0 0,1 0 0 0 0,-1 1-1 0 0,0-1 1 0 0,1 0 0 0 0,-1 0-1 0 0,1 0 1 0 0,-1 0 0 0 0,1 0-1 0 0,0 0 1 0 0,0 0 0 0 0,0-1-1 0 0,0 1 1 0 0,0 0 0 0 0,1-1-1 0 0,-1 1 1 0 0,1 0 0 0 0,-1-1-1 0 0,1-3 1 0 0,0 5-2 0 0,0 1 0 0 0,0-1 0 0 0,1 0 0 0 0,-1 1 0 0 0,0-1 0 0 0,1 0 0 0 0,-1 1 0 0 0,0-1 0 0 0,1 1 0 0 0,-1-1 0 0 0,1 1 0 0 0,-1-1 0 0 0,1 1 0 0 0,-1-1 0 0 0,1 1 0 0 0,-1-1 0 0 0,1 1 0 0 0,0 0 0 0 0,-1-1 0 0 0,1 1 0 0 0,0 0 0 0 0,0-1 0 0 0,21-6 0 0 0,-15 5 0 0 0,40-13-351 0 0,0 2 0 0 0,1 3 0 0 0,0 1 0 0 0,1 3-1 0 0,70-1 1 0 0,-79 8-251 0 0,0 1 0 0 0,0 3 0 0 0,0 1 0 0 0,0 1 0 0 0,-1 3 0 0 0,0 1-1 0 0,38 17 1 0 0,-10 1-5114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3:55.313"/>
    </inkml:context>
    <inkml:brush xml:id="br0">
      <inkml:brushProperty name="width" value="0.1" units="cm"/>
      <inkml:brushProperty name="height" value="0.1" units="cm"/>
      <inkml:brushProperty name="color" value="#E71224"/>
    </inkml:brush>
  </inkml:definitions>
  <inkml:trace contextRef="#ctx0" brushRef="#br0">0 6 799 0 0,'8'-4'0'0'0,"-1"2"72"0"0,2 2-72 0 0,-1 0 0 0 0,-3 0 0 0 0,-1 0 0 0 0,0 0 0 0 0,-1 2 0 0 0,3 2 0 0 0,3-2 64 0 0,6 1-64 0 0,2 1 0 0 0,-1 0 0 0 0,3-3 0 0 0,-1 1 0 0 0,1 0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3:56.034"/>
    </inkml:context>
    <inkml:brush xml:id="br0">
      <inkml:brushProperty name="width" value="0.1" units="cm"/>
      <inkml:brushProperty name="height" value="0.1" units="cm"/>
      <inkml:brushProperty name="color" value="#E71224"/>
    </inkml:brush>
  </inkml:definitions>
  <inkml:trace contextRef="#ctx0" brushRef="#br0">1 2 511 0 0,'13'-1'0'0'0,"-2"1"0"0"0,-2 1 0 0 0,-3 1 0 0 0,-1-2 0 0 0,3 0 0 0 0,8 2 0 0 0</inkml:trace>
  <inkml:trace contextRef="#ctx0" brushRef="#br0" timeOffset="1">1408 99 431 0 0,'15'2'0'0'0,"-4"0"0"0"0,2 1 0 0 0,-2-1 0 0 0,-1 0 0 0 0,-5-2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3:56.432"/>
    </inkml:context>
    <inkml:brush xml:id="br0">
      <inkml:brushProperty name="width" value="0.1" units="cm"/>
      <inkml:brushProperty name="height" value="0.1" units="cm"/>
      <inkml:brushProperty name="color" value="#E71224"/>
    </inkml:brush>
  </inkml:definitions>
  <inkml:trace contextRef="#ctx0" brushRef="#br0">0 50 455 0 0,'4'-3'184'0'0,"-1"0"-1"0"0,1 0 0 0 0,0 1 0 0 0,0 0 1 0 0,0 0-1 0 0,1 0 0 0 0,-1 0 0 0 0,0 1 1 0 0,9-3-1 0 0,42-4 211 0 0,-21 6-348 0 0,-18 1-348 0 0,1 0 1 0 0,22-5-1 0 0,-19 5-1042 0 0,-20 0 1354 0 0,-1 1 0 0 0,1-1 0 0 0,-1 1-1 0 0,1-1 1 0 0,0 1 0 0 0,-1 0-1 0 0,1-1 1 0 0,-1 1 0 0 0,1-1-1 0 0,-1 1 1 0 0,1 0 0 0 0,-1 0-1 0 0,1-1 1 0 0,-1 1 0 0 0,0 0-1 0 0,1 0 1 0 0,-1-1 0 0 0,1 1-1 0 0,-1 0 1 0 0,1 0 0 0 0,-1 0-1 0 0,0 0 1 0 0,1 0 0 0 0,-1 0-1 0 0,1 0 1 0 0,-1 0 0 0 0,0 0-1 0 0,1 0 1 0 0,-1 1 0 0 0,1-1-1 0 0,-1 0 1 0 0,0 0 0 0 0,1 0 0 0 0,-1 1-1 0 0,1-1 1 0 0,-1 0 0 0 0,1 1-1 0 0,-1-1 1 0 0,1 0 0 0 0,-1 1-1 0 0,1-1 1 0 0,0 1 0 0 0,-1-1-1 0 0,1 1 1 0 0,-1-1 0 0 0,1 1-1 0 0,0-1 1 0 0,-1 1 0 0 0,1-1-1 0 0,0 1 1 0 0,0-1 0 0 0,0 1-1 0 0,-1-1 1 0 0,1 1 0 0 0,0 0-1 0 0,0-1 1 0 0,0 1 0 0 0,0-1-1 0 0,0 1 1 0 0,0 0 0 0 0,0 0-1 0 0,-2 33 7 0 0,2-25-16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3:59.128"/>
    </inkml:context>
    <inkml:brush xml:id="br0">
      <inkml:brushProperty name="width" value="0.1" units="cm"/>
      <inkml:brushProperty name="height" value="0.1" units="cm"/>
      <inkml:brushProperty name="color" value="#E71224"/>
    </inkml:brush>
  </inkml:definitions>
  <inkml:trace contextRef="#ctx0" brushRef="#br0">0 108 919 0 0,'4'-2'493'0'0,"0"0"0"0"0,-1 0-1 0 0,1 0 1 0 0,-1-1-1 0 0,4-3 1 0 0,-5 5-443 0 0,7-5 207 0 0,0 1 0 0 0,0 0 0 0 0,1 1 0 0 0,0 0 0 0 0,0 1 0 0 0,16-4 0 0 0,-8 2 26 0 0,94-25 567 0 0,-84 23-567 0 0,42-4 0 0 0,-56 9-145 0 0,1 1-1 0 0,0 1 0 0 0,-1 1 1 0 0,1 0-1 0 0,18 3 0 0 0,-5 1 21 0 0,0-2-1 0 0,0-2 1 0 0,1 0-1 0 0,30-4 0 0 0,-28 1-42 0 0,1 2-1 0 0,-1 1 0 0 0,35 5 0 0 0,-26 1-25 0 0,42 15 0 0 0,-56-16-53 0 0,-20-5-27 0 0,1 1 1 0 0,-1-1 0 0 0,13 6-1 0 0,0 0 0 0 0,1 0-1 0 0,0-1 0 0 0,1 0 1 0 0,-1-2-1 0 0,1-1 0 0 0,0-1 0 0 0,0 0 1 0 0,28-2-1 0 0,241 22 291 0 0,-172-2-239 0 0,42 4 26 0 0,-104-23-81 0 0,81-8 0 0 0,-78 2 49 0 0,37 0-54 0 0,187 14 0 0 0,9 8 64 0 0,15 0-64 0 0,-180-1 0 0 0,-72-8 0 0 0,1-2 0 0 0,56-1 0 0 0,218-18 64 0 0,-241 11-32 0 0,102 12 0 0 0,-33 10 22 0 0,-71-9 15 0 0,136 1 0 0 0,137 4 126 0 0,-310-15-129 0 0,11 2-55 0 0,-18 1 3 0 0,-22-2 3 0 0,-1 1 0 0 0,39 10-1 0 0,-35-6 10 0 0,0-1 0 0 0,1-1-1 0 0,0-1 1 0 0,47 1-1 0 0,-9-1 17 0 0,16-2 34 0 0,-37-4-39 0 0,0-2 0 0 0,-1-2 1 0 0,44-12-1 0 0,63-26 176 0 0,-109 33-142 0 0,2 2 0 0 0,-1 1-1 0 0,73-4 1 0 0,-60 7-71 0 0,148-3 63 0 0,-128 8-31 0 0,123-16 1 0 0,-111 1-20 0 0,1 4 1 0 0,0 3-1 0 0,105 5 0 0 0,95-4-13 0 0,-131-1 0 0 0,-77 9 16 0 0,110 16 1 0 0,-108-7-2 0 0,104-1 1 0 0,-76-13-16 0 0,-10 0 0 0 0,158 13 0 0 0,-132-1 0 0 0,201-11 0 0 0,-249 0 0 0 0,13 4 0 0 0,105 14 0 0 0,49 2 0 0 0,-142-19-264 0 0,95 3 838 0 0,-154 2-1809 0 0,-1 1 0 0 0,68 16 1 0 0,-74-9-2556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01.379"/>
    </inkml:context>
    <inkml:brush xml:id="br0">
      <inkml:brushProperty name="width" value="0.1" units="cm"/>
      <inkml:brushProperty name="height" value="0.1" units="cm"/>
      <inkml:brushProperty name="color" value="#E71224"/>
    </inkml:brush>
  </inkml:definitions>
  <inkml:trace contextRef="#ctx0" brushRef="#br0">1 329 919 0 0,'4'2'251'0'0,"1"1"-1"0"0,0-1 0 0 0,0 1 0 0 0,0-1 0 0 0,0-1 1 0 0,0 1-1 0 0,0-1 0 0 0,1 0 0 0 0,5 1 0 0 0,3 1-202 0 0,-2-1 142 0 0,-1 0 1 0 0,1-1-1 0 0,0 0 1 0 0,0-1-1 0 0,14-1 0 0 0,60-12 797 0 0,-29 3-442 0 0,-15 3-13 0 0,47-16 0 0 0,-33 8-253 0 0,1 0-27 0 0,95-21 217 0 0,66 0 251 0 0,91 21-272 0 0,-52 6-128 0 0,-184 1-266 0 0,84-5 165 0 0,-120 11-99 0 0,-1 3 0 0 0,48 6-1 0 0,59 4 139 0 0,-35-4-201 0 0,36 1 52 0 0,-38-3-85 0 0,-41-1 103 0 0,141 14 125 0 0,-170-14-218 0 0,-1-1 0 0 0,57-4 0 0 0,71-16 150 0 0,61-1-33 0 0,-70 11-87 0 0,-41-1 0 0 0,124-23 0 0 0,-173 23 39 0 0,115 2-1 0 0,-170 6-104 0 0,139 9 102 0 0,-91-4-59 0 0,83-4-1 0 0,-39-9 14 0 0,-31 2 56 0 0,0 2 0 0 0,119 9 0 0 0,-29 8-3 0 0,-105-10-86 0 0,134-1 16 0 0,-31-3-10 0 0,-38 15-27 0 0,-15 0 0 0 0,-54-11 3 0 0,322 11 58 0 0,-178-29-36 0 0,46 0 25 0 0,-169 11-5 0 0,0-3 1 0 0,113-26-1 0 0,-103 16 42 0 0,119-9-1 0 0,-100 27-34 0 0,15-1 14 0 0,226-44 8 0 0,-287 35-74 0 0,0 3 0 0 0,71 0 0 0 0,112 14 0 0 0,-167-7 10 0 0,79-10 0 0 0,52 1 24 0 0,199 18-24 0 0,-150-15 45 0 0,-174 1-46 0 0,32 5 34 0 0,-42 0-22 0 0,35 5-21 0 0,-41-1 0 0 0,45 6 0 0 0,45 0 0 0 0,-100-8 0 0 0,0 1 0 0 0,68 15 0 0 0,108 10 55 0 0,-154-22-46 0 0,153-4-9 0 0,-17-18 118 0 0,-201 15-173 0 0,11-1 104 0 0,-1 0 1 0 0,0 1-1 0 0,36 6 1 0 0,-50-5-106 0 0,1 0 1 0 0,-1 0 0 0 0,0 1 0 0 0,0-1-1 0 0,0 1 1 0 0,0 0 0 0 0,0 0 0 0 0,0 0-1 0 0,-1 0 1 0 0,1 1 0 0 0,-1-1 0 0 0,1 1-1 0 0,-1 0 1 0 0,0 0 0 0 0,0 0-1 0 0,0 1 1 0 0,-1-1 0 0 0,1 1 0 0 0,-1-1-1 0 0,0 1 1 0 0,0 0 0 0 0,2 4 0 0 0,2 11-4487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3.804"/>
    </inkml:context>
    <inkml:brush xml:id="br0">
      <inkml:brushProperty name="width" value="0.1" units="cm"/>
      <inkml:brushProperty name="height" value="0.1" units="cm"/>
      <inkml:brushProperty name="color" value="#E71224"/>
    </inkml:brush>
  </inkml:definitions>
  <inkml:trace contextRef="#ctx0" brushRef="#br0">857 111 4575 0 0,'-16'-10'130'0'0,"12"7"-86"0"0,0 0 0 0 0,-1 0 0 0 0,1 1-1 0 0,-1-1 1 0 0,0 1 0 0 0,0 0 0 0 0,-9-2-1 0 0,-39-12 339 0 0,6 2 7 0 0,-29 0 361 0 0,-122-6-1 0 0,92 12-251 0 0,-155 2-2292 0 0,207 6-788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03.679"/>
    </inkml:context>
    <inkml:brush xml:id="br0">
      <inkml:brushProperty name="width" value="0.1" units="cm"/>
      <inkml:brushProperty name="height" value="0.1" units="cm"/>
      <inkml:brushProperty name="color" value="#E71224"/>
    </inkml:brush>
  </inkml:definitions>
  <inkml:trace contextRef="#ctx0" brushRef="#br0">1 30 2303 0 0,'1'-1'118'0'0,"1"0"-1"0"0,-1-1 0 0 0,1 1 0 0 0,0 0 0 0 0,-1 0 0 0 0,1 0 0 0 0,0 0 0 0 0,0 0 0 0 0,0 1 0 0 0,0-1 1 0 0,0 0-1 0 0,0 1 0 0 0,0 0 0 0 0,0-1 0 0 0,3 1 0 0 0,32 4 1577 0 0,-13 0-1847 0 0,43 3 259 0 0,69 4 326 0 0,-109-10-142 0 0,0-2 1 0 0,0 0 0 0 0,30-7-1 0 0,16-5 177 0 0,0 4 1 0 0,1 2-1 0 0,93 4 0 0 0,-37 12-226 0 0,-56-2 62 0 0,82-4 1 0 0,-100-6-167 0 0,141-9 169 0 0,-132 8-104 0 0,76 6 1 0 0,65 15 309 0 0,-155-12-480 0 0,8-2 16 0 0,0-3-1 0 0,64-9 1 0 0,-2 1 1 0 0,-71 8-6 0 0,0 1 0 0 0,60 10-1 0 0,-38-2 33 0 0,1-3 0 0 0,0-4-1 0 0,-1-3 1 0 0,74-10 0 0 0,64-10 74 0 0,-179 18-90 0 0,55 3-1 0 0,0 9 6 0 0,-26-2-64 0 0,-36-4 0 0 0,31 2 0 0 0,150-22 52 0 0,-127 8-29 0 0,-54 7 18 0 0,0 2 0 0 0,1 1 0 0 0,-1 0 0 0 0,0 2-1 0 0,32 8 1 0 0,-34-8 15 0 0,44 2 0 0 0,-32-4-29 0 0,148-4 90 0 0,-161 3-117 0 0,1 0 0 0 0,-1 1 0 0 0,1 2 0 0 0,33 7 0 0 0,83 31 0 0 0,-66-18 0 0 0,31 11 0 0 0,-46-14 0 0 0,62 13 0 0 0,-67-23 32 0 0,97 4 0 0 0,16-11-27 0 0,67 4 54 0 0,-89 9-32 0 0,38 3 10 0 0,145-9 240 0 0,-80-2-74 0 0,-87-9-62 0 0,-11 1-47 0 0,-134 0-384 0 0,3 0 486 0 0,-1 1 0 0 0,0 0 0 0 0,17 5 0 0 0,-30-6-398 0 0,0 1 1 0 0,0 0-1 0 0,0 0 1 0 0,0 0-1 0 0,0 0 1 0 0,0 0-1 0 0,-1 0 1 0 0,1 1-1 0 0,0-1 1 0 0,-1 1-1 0 0,1 0 1 0 0,-1 0-1 0 0,0 0 0 0 0,1 0 1 0 0,-1 0-1 0 0,0 1 1 0 0,0-1-1 0 0,0 1 1 0 0,-1-1-1 0 0,1 1 1 0 0,-1-1-1 0 0,3 6 1 0 0,-1 5-4053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05.583"/>
    </inkml:context>
    <inkml:brush xml:id="br0">
      <inkml:brushProperty name="width" value="0.1" units="cm"/>
      <inkml:brushProperty name="height" value="0.1" units="cm"/>
      <inkml:brushProperty name="color" value="#E71224"/>
    </inkml:brush>
  </inkml:definitions>
  <inkml:trace contextRef="#ctx0" brushRef="#br0">4 277 3823 0 0,'-4'6'222'0'0,"7"-3"159"0"0,15-3 416 0 0,13-5-47 0 0,0-2 0 0 0,-1 0 0 0 0,41-17 0 0 0,-56 19-600 0 0,55-20 604 0 0,140-30 1 0 0,-154 47-580 0 0,64-2-1 0 0,-83 7-43 0 0,0-2 1 0 0,0-2-1 0 0,-1-1 0 0 0,1-1 0 0 0,37-17 0 0 0,-19 8 96 0 0,1 2 1 0 0,0 3-1 0 0,111-12 0 0 0,61 16 157 0 0,176 15 48 0 0,-399-5-432 0 0,94 2 32 0 0,189 33 0 0 0,-279-34-31 0 0,45 10 38 0 0,0-2 0 0 0,105 5 0 0 0,100-14 350 0 0,-185 2-299 0 0,218-5 316 0 0,-127-18-299 0 0,111-12-33 0 0,22 13-74 0 0,78 18 64 0 0,149 13-64 0 0,-501-12 0 0 0,392 27 0 0 0,-415-27 0 0 0,49 3 0 0 0,50-4 0 0 0,-64 0 0 0 0,170-6 0 0 0,-41 8-2 0 0,116-1 15 0 0,-93-11 28 0 0,-65 2-29 0 0,95 3 13 0 0,76-6 14 0 0,-232 6-39 0 0,1 3 0 0 0,0 3 0 0 0,0 2 0 0 0,103 18 0 0 0,91 27 0 0 0,-236-43 0 0 0,17 0 0 0 0,50 1 0 0 0,-23-2 0 0 0,40 4-1 0 0,183 6 13 0 0,-259-15 38 0 0,0 0 0 0 0,-1-2-1 0 0,0-1 1 0 0,0-1 0 0 0,44-16 0 0 0,-59 18-192 0 0,1 0 1 0 0,0 1 0 0 0,0 0 0 0 0,0 1 0 0 0,0 0-1 0 0,0 1 1 0 0,0 1 0 0 0,1 1 0 0 0,-1 0 0 0 0,27 5-1 0 0,-24-2-4542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08.409"/>
    </inkml:context>
    <inkml:brush xml:id="br0">
      <inkml:brushProperty name="width" value="0.1" units="cm"/>
      <inkml:brushProperty name="height" value="0.1" units="cm"/>
      <inkml:brushProperty name="color" value="#E71224"/>
    </inkml:brush>
  </inkml:definitions>
  <inkml:trace contextRef="#ctx0" brushRef="#br0">1 116 1295 0 0,'121'20'1408'0'0,"-104"-19"-1134"0"0,0 0-1 0 0,1-1 0 0 0,-1 0 1 0 0,0-2-1 0 0,19-3 0 0 0,-10-1 251 0 0,0 2-1 0 0,1 0 0 0 0,0 2 0 0 0,34 1 0 0 0,181 10 1069 0 0,-200-9-1165 0 0,73-9-1 0 0,44-16 52 0 0,-103 15-433 0 0,69-17 164 0 0,-76 15-44 0 0,1 2 0 0 0,82-6 0 0 0,-59 17-42 0 0,102 15 0 0 0,-35-2 15 0 0,-41-7 218 0 0,169-10 0 0 0,-136-3-22 0 0,40-5-25 0 0,58-4-91 0 0,2 20-52 0 0,129-10 143 0 0,-302-2-281 0 0,-28 3 6 0 0,0 0-1 0 0,44 3 0 0 0,-8 2-33 0 0,-15 5 0 0 0,78 16 0 0 0,-90-15 35 0 0,82 3 0 0 0,-83-8-41 0 0,119 0 62 0 0,-110-2-37 0 0,10-1 105 0 0,-18 0-64 0 0,73 7 1 0 0,-59 0-61 0 0,40 8 0 0 0,-33 2 17 0 0,-44-10-7 0 0,1-1-1 0 0,0-1 1 0 0,0-1-1 0 0,30 2 0 0 0,-28-4 11 0 0,36 7 1 0 0,-2 0 2 0 0,13 1 36 0 0,70 19 0 0 0,-122-26-51 0 0,28 3 0 0 0,-30-5 6 0 0,-1 1 1 0 0,1 1 0 0 0,17 5-1 0 0,-15-3-4 0 0,0-1-1 0 0,0 0 0 0 0,1-1 1 0 0,-1 0-1 0 0,1-1 0 0 0,0-1 1 0 0,17-2-1 0 0,-26 1-1 0 0,1 0 1 0 0,-1 1-1 0 0,0 0 0 0 0,1 0 1 0 0,-1 1-1 0 0,0 0 1 0 0,1 0-1 0 0,-1 1 0 0 0,0 0 1 0 0,0 0-1 0 0,0 1 1 0 0,0 0-1 0 0,10 6 0 0 0,-7-4-8 0 0,1 0 0 0 0,-1-1 0 0 0,0 0 0 0 0,1-1 0 0 0,14 3 0 0 0,2 2 0 0 0,12 4 11 0 0,-21-6 7 0 0,1 0 0 0 0,0-1 0 0 0,0 0-1 0 0,1-2 1 0 0,28 1 0 0 0,-15-1-10 0 0,-26-1 6 0 0,0-1-1 0 0,0-1 0 0 0,1 0 0 0 0,8 0 0 0 0,-14-1-13 0 0,16-2 0 0 0,0 1 0 0 0,0 1 0 0 0,0 0 0 0 0,0 1 0 0 0,0 1 0 0 0,30 6 0 0 0,-34-5 11 0 0,0 0 0 0 0,0-1 0 0 0,1-1-1 0 0,-1 0 1 0 0,0-1 0 0 0,25-4 0 0 0,5 0 31 0 0,69-9 28 0 0,-66 7 84 0 0,68-2 0 0 0,-86 11-141 0 0,42 6 0 0 0,-49-4-4 0 0,0-1 1 0 0,0-1 0 0 0,44-3-1 0 0,-48 1-9 0 0,1 0 0 0 0,-1 2 0 0 0,0 0 0 0 0,0 0 0 0 0,0 2 0 0 0,0 0 0 0 0,-1 1 0 0 0,1 1 0 0 0,16 9 0 0 0,-22-10 7 0 0,-1 1-1 0 0,1-2 0 0 0,0 0 1 0 0,1 0-1 0 0,-1-1 1 0 0,1 0-1 0 0,-1-1 0 0 0,1-1 1 0 0,18 0-1 0 0,-12-2 16 0 0,-1-1-1 0 0,0-1 0 0 0,0-1 1 0 0,0-1-1 0 0,27-10 0 0 0,-13 4 47 0 0,1 1 0 0 0,0 1 0 0 0,66-7 0 0 0,19 12 16 0 0,-31 3-32 0 0,-33-1-55 0 0,-19 1 25 0 0,-1-2 1 0 0,36-6-1 0 0,39-7 49 0 0,-14 2-14 0 0,-42 5-41 0 0,66-3 0 0 0,-87 11-8 0 0,-1 1 0 0 0,0 2 0 0 0,48 9 0 0 0,-28-4-8 0 0,71 2 0 0 0,-89-7 0 0 0,20 0 0 0 0,0-3 0 0 0,0-2 0 0 0,75-13 0 0 0,84-16 96 0 0,-163 28-64 0 0,1 2 0 0 0,64 6 0 0 0,-68-1-105 0 0,-25-3 119 0 0,0 2 1 0 0,0 0 0 0 0,20 6 0 0 0,-35-7-85 0 0,-1 1 1 0 0,1 0 0 0 0,-1 0 0 0 0,1 0 0 0 0,-1 1 0 0 0,0 0-1 0 0,0 0 1 0 0,0 0 0 0 0,-1 0 0 0 0,1 1 0 0 0,-1 0 0 0 0,0 0-1 0 0,0 0 1 0 0,0 1 0 0 0,5 6 0 0 0,4 11-322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10.655"/>
    </inkml:context>
    <inkml:brush xml:id="br0">
      <inkml:brushProperty name="width" value="0.1" units="cm"/>
      <inkml:brushProperty name="height" value="0.1" units="cm"/>
      <inkml:brushProperty name="color" value="#E71224"/>
    </inkml:brush>
  </inkml:definitions>
  <inkml:trace contextRef="#ctx0" brushRef="#br0">0 4 455 0 0,'2'-2'0'0'0,"0"2"0"0"0,3 0 0 0 0,1 0 0 0 0,0 0 0 0 0,-1-2 0 0 0,1 2 184 0 0,-3 0-8 0 0,3 0 0 0 0,3 0 0 0 0,4 2-176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13.336"/>
    </inkml:context>
    <inkml:brush xml:id="br0">
      <inkml:brushProperty name="width" value="0.1" units="cm"/>
      <inkml:brushProperty name="height" value="0.1" units="cm"/>
      <inkml:brushProperty name="color" value="#E71224"/>
    </inkml:brush>
  </inkml:definitions>
  <inkml:trace contextRef="#ctx0" brushRef="#br0">1 1 575 0 0,'2'0'0'0'0,"1"0"0"0"0,0 0 0 0 0,-1 0 0 0 0,1 0 0 0 0,0 1 0 0 0,-1-1 0 0 0,1 1 0 0 0,-1-1 0 0 0,1 1 0 0 0,-1 0 0 0 0,1 0 0 0 0,-1 0 0 0 0,1 1 0 0 0,-1-1 0 0 0,0 0 0 0 0,0 1 0 0 0,0 0 0 0 0,0-1 0 0 0,0 1 0 0 0,0 0 0 0 0,0 0 0 0 0,3 4 0 0 0,4 4 0 0 0,-8-9 0 0 0,0-1 0 0 0,0 1 0 0 0,0 0 0 0 0,0 0 0 0 0,-1-1 0 0 0,1 1 0 0 0,0 0 0 0 0,0 0 0 0 0,-1 0 0 0 0,1 0 0 0 0,0 0 0 0 0,-1 0 0 0 0,1 0 0 0 0,-1 2 0 0 0,1-2 5 0 0,-1 0 0 0 0,1 0-1 0 0,-1 1 1 0 0,1-1-1 0 0,0 0 1 0 0,0 0-1 0 0,-1 0 1 0 0,1 0 0 0 0,0 0-1 0 0,0 0 1 0 0,0 0-1 0 0,0 0 1 0 0,2 2-1 0 0,1 0-4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16.921"/>
    </inkml:context>
    <inkml:brush xml:id="br0">
      <inkml:brushProperty name="width" value="0.1" units="cm"/>
      <inkml:brushProperty name="height" value="0.1" units="cm"/>
      <inkml:brushProperty name="color" value="#E71224"/>
    </inkml:brush>
  </inkml:definitions>
  <inkml:trace contextRef="#ctx0" brushRef="#br0">1 70 455 0 0,'2'-12'0'0'0,"1"-1"0"0"0,8 2 0 0 0,0 2 0 0 0,2-2 192 0 0,-1 3 0 0 0,-3 5 0 0 0,-2 1 0 0 0,-1 2-192 0 0,1 0 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4:18.112"/>
    </inkml:context>
    <inkml:brush xml:id="br0">
      <inkml:brushProperty name="width" value="0.1" units="cm"/>
      <inkml:brushProperty name="height" value="0.1" units="cm"/>
      <inkml:brushProperty name="color" value="#E71224"/>
    </inkml:brush>
  </inkml:definitions>
  <inkml:trace contextRef="#ctx0" brushRef="#br0">340 150 6911 0 0,'-14'-42'362'0'0,"8"27"-235"0"0,2 1 1 0 0,-5-24-1 0 0,6 28-243 0 0,3 9 101 0 0,-1-1 0 0 0,1 1 0 0 0,-1-1 0 0 0,1 1 0 0 0,0-1 0 0 0,-1 1 0 0 0,1-1 0 0 0,0 1 0 0 0,0-1 1 0 0,0 1-1 0 0,0-1 0 0 0,1 1 0 0 0,-1-1 0 0 0,0 1 0 0 0,0-1 0 0 0,1 1 0 0 0,-1-1 0 0 0,2-1 0 0 0,-2 3 8 0 0,1 0 0 0 0,0 0-1 0 0,-1 0 1 0 0,1 0 0 0 0,0 0-1 0 0,0 0 1 0 0,-1 0 0 0 0,1 0-1 0 0,0 0 1 0 0,-1 0-1 0 0,1 0 1 0 0,-1 1 0 0 0,1-1-1 0 0,0 0 1 0 0,-1 0 0 0 0,1 1-1 0 0,-1-1 1 0 0,1 1 0 0 0,0-1-1 0 0,-1 0 1 0 0,1 1 0 0 0,-1-1-1 0 0,1 1 1 0 0,-1-1-1 0 0,0 1 1 0 0,1-1 0 0 0,0 2-1 0 0,12 14-322 0 0,-11-13 150 0 0,0 1-1 0 0,0 0 0 0 0,0 0 0 0 0,-1 1 0 0 0,0-1 0 0 0,0 0 0 0 0,0 0 0 0 0,0 1 0 0 0,-1-1 0 0 0,0 0 1 0 0,0 1-1 0 0,0-1 0 0 0,-1 9 0 0 0,1-11 125 0 0,-1 0 0 0 0,1 0 0 0 0,0 0-1 0 0,-1 0 1 0 0,1 0 0 0 0,-1-1 0 0 0,0 1 0 0 0,0 0 0 0 0,1 0 0 0 0,-1 0 0 0 0,0-1 0 0 0,0 1 0 0 0,-1 0-1 0 0,1-1 1 0 0,0 1 0 0 0,-1-1 0 0 0,1 0 0 0 0,0 1 0 0 0,-1-1 0 0 0,0 0 0 0 0,1 0 0 0 0,-1 0-1 0 0,0 0 1 0 0,1 0 0 0 0,-1 0 0 0 0,0 0 0 0 0,0-1 0 0 0,0 1 0 0 0,0-1 0 0 0,0 1 0 0 0,0-1 0 0 0,-2 0-1 0 0,-8-2 188 0 0,24 4 122 0 0,2 2-240 0 0,1-1 0 0 0,0-1 0 0 0,0-1 0 0 0,28 0-1 0 0,-41-1-12 0 0,0 0 0 0 0,-1 0 0 0 0,1 0 0 0 0,0-1 0 0 0,0 1 0 0 0,0-1 0 0 0,0 1 0 0 0,0-1 0 0 0,-1 0 0 0 0,1 1 0 0 0,0-1 0 0 0,0 0 0 0 0,-1 0 0 0 0,4-2 0 0 0,-5 2 0 0 0,1 0 0 0 0,-1 1 0 0 0,1-1 0 0 0,-1 0 0 0 0,0 1 0 0 0,1-1 0 0 0,-1 0 0 0 0,0 0 0 0 0,1 1 0 0 0,-1-1 0 0 0,0 0 0 0 0,0 0 0 0 0,0 0 0 0 0,0 1 0 0 0,0-1 0 0 0,0 0 0 0 0,0 0 0 0 0,0 0 0 0 0,0 1 0 0 0,0-1 0 0 0,0 0 0 0 0,0 0 0 0 0,-1 1 0 0 0,1-1 0 0 0,0 0 0 0 0,0 0 0 0 0,-1 1 0 0 0,1-1 0 0 0,-1 0 0 0 0,1 1 0 0 0,-1-1 0 0 0,1 0 0 0 0,-1 1 0 0 0,1-1 0 0 0,-1 1 0 0 0,1-1 0 0 0,-1 0 0 0 0,-1 0 0 0 0,-1-1 41 0 0,0-1-1 0 0,0 1 0 0 0,0-1 0 0 0,-1 1 0 0 0,1 0 1 0 0,-1 0-1 0 0,1 0 0 0 0,-1 1 0 0 0,0 0 0 0 0,0-1 1 0 0,1 1-1 0 0,-1 0 0 0 0,0 1 0 0 0,0-1 0 0 0,0 1 1 0 0,0 0-1 0 0,0 0 0 0 0,0 0 0 0 0,0 0 0 0 0,0 1 1 0 0,0-1-1 0 0,0 1 0 0 0,0 0 0 0 0,0 0 0 0 0,0 1 1 0 0,1-1-1 0 0,-1 1 0 0 0,0 0 0 0 0,1 0 0 0 0,-1 0 1 0 0,1 0-1 0 0,0 1 0 0 0,0-1 0 0 0,0 1 0 0 0,0 0 1 0 0,0 0-1 0 0,1 0 0 0 0,-1 0 0 0 0,-3 6 0 0 0,6-8-32 0 0,-3 4 12 0 0,0 0-1 0 0,1 0 0 0 0,0 0 0 0 0,0 0 0 0 0,0 1 1 0 0,1-1-1 0 0,0 0 0 0 0,0 1 0 0 0,-1 5 0 0 0,2-11-14 0 0,0 0 0 0 0,1 0-1 0 0,-1 0 1 0 0,0 0 0 0 0,0 0-1 0 0,0 0 1 0 0,0 0 0 0 0,0 0-1 0 0,0 0 1 0 0,0 0 0 0 0,0 0-1 0 0,0 0 1 0 0,0 0 0 0 0,0 0-1 0 0,0 0 1 0 0,0 0-1 0 0,0 0 1 0 0,1 0 0 0 0,-1 0-1 0 0,0 0 1 0 0,0 0 0 0 0,0 0-1 0 0,0 0 1 0 0,0 0 0 0 0,0 0-1 0 0,0 0 1 0 0,0 0 0 0 0,0 0-1 0 0,0 0 1 0 0,0 0 0 0 0,0 0-1 0 0,0 0 1 0 0,0 0-1 0 0,1 0 1 0 0,-1 0 0 0 0,0 0-1 0 0,0 0 1 0 0,0 0 0 0 0,0 0-1 0 0,0 0 1 0 0,0 0 0 0 0,0 0-1 0 0,0 1 1 0 0,0-1 0 0 0,0 0-1 0 0,0 0 1 0 0,0 0 0 0 0,0 0-1 0 0,0 0 1 0 0,0 0-1 0 0,0 0 1 0 0,0 0 0 0 0,0 0-1 0 0,0 0 1 0 0,0 0 0 0 0,0 0-1 0 0,0 1 1 0 0,3-6 517 0 0,0-1-60 0 0,-2 3-365 0 0,1-1 0 0 0,0 1-1 0 0,0 0 1 0 0,-1 0 0 0 0,2-1-1 0 0,-1 1 1 0 0,0 1 0 0 0,1-1-1 0 0,-1 0 1 0 0,6-4 0 0 0,-7 7-95 0 0,0-1 0 0 0,0 0 0 0 0,0 0 0 0 0,0 1 0 0 0,0-1 0 0 0,0 0 0 0 0,-1 0 0 0 0,1 0 0 0 0,0 0 0 0 0,-1 0 0 0 0,1 0 0 0 0,-1 0 0 0 0,1-1 0 0 0,-1 1 0 0 0,1 0 0 0 0,-1 0 0 0 0,0 0 0 0 0,1 0 0 0 0,-1-1 0 0 0,0 1 0 0 0,0 0 0 0 0,0 0 0 0 0,0-1 0 0 0,0 1 0 0 0,0 0 0 0 0,-1 0 0 0 0,1 0 0 0 0,0-1 0 0 0,-1 0 0 0 0,0 0-1 0 0,1 0 0 0 0,-1 0 1 0 0,0 0-1 0 0,0 0 1 0 0,0 0-1 0 0,-1 0 1 0 0,1 0-1 0 0,0 1 0 0 0,-1-1 1 0 0,1 1-1 0 0,-1-1 1 0 0,1 1-1 0 0,-1-1 1 0 0,0 1-1 0 0,-2-2 0 0 0,0 2-1 0 0,1 0 0 0 0,0 0 0 0 0,0 1 0 0 0,0-1 0 0 0,-1 1 0 0 0,1 0 0 0 0,0-1 0 0 0,0 2 0 0 0,-1-1 0 0 0,1 0 0 0 0,0 1 0 0 0,0-1 0 0 0,0 1 0 0 0,-1 0 0 0 0,1 0 0 0 0,0 0 0 0 0,-4 2 0 0 0,2 0 0 0 0,0-2 0 0 0,0 1 0 0 0,0-1 0 0 0,0 0 0 0 0,-11 1 0 0 0,-9 3-2 0 0,22-4 8 0 0,0 0 0 0 0,0-1 0 0 0,0 1 0 0 0,0 0 0 0 0,0-1 0 0 0,0 0 0 0 0,0 0 0 0 0,0 0 0 0 0,0 0 0 0 0,0 0 0 0 0,0-1 0 0 0,-4 0 0 0 0,3 0 12 0 0,1 1 0 0 0,0-1 0 0 0,0 1 0 0 0,-1 0-1 0 0,1 0 1 0 0,0 1 0 0 0,0-1 0 0 0,-1 1-1 0 0,1-1 1 0 0,0 1 0 0 0,0 0 0 0 0,0 0 0 0 0,-5 3-1 0 0,3-2 3 0 0,1-1 0 0 0,0 1 0 0 0,0-1 0 0 0,-1 0 0 0 0,1 0 0 0 0,-5 0-1 0 0,7-1-41 0 0,0 1-1 0 0,0-1 1 0 0,1 1-1 0 0,-1 0 1 0 0,0-1-1 0 0,1 1 0 0 0,-1 0 1 0 0,1 0-1 0 0,-1 0 1 0 0,1 0-1 0 0,0 0 1 0 0,-1 0-1 0 0,1 0 0 0 0,0 0 1 0 0,0 1-1 0 0,-1-1 1 0 0,1 1-1 0 0,0-1 1 0 0,0 0-1 0 0,1 1 0 0 0,-1 0 1 0 0,0-1-1 0 0,0 1 1 0 0,1 0-1 0 0,-1-1 1 0 0,1 1-1 0 0,-1 3 0 0 0,-1 4-2441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2.965"/>
    </inkml:context>
    <inkml:brush xml:id="br0">
      <inkml:brushProperty name="width" value="0.1" units="cm"/>
      <inkml:brushProperty name="height" value="0.1" units="cm"/>
      <inkml:brushProperty name="color" value="#E71224"/>
    </inkml:brush>
  </inkml:definitions>
  <inkml:trace contextRef="#ctx0" brushRef="#br0">939 100 455 0 0,'23'-7'8'0'0,"0"0"764"0"0,40-7 0 0 0,-62 14-730 0 0,2 0-1 0 0,1 0 1 0 0,-1 0 0 0 0,0-1-1 0 0,1 0 1 0 0,-1 1-1 0 0,1-1 1 0 0,-1 0-1 0 0,0-1 1 0 0,1 1 0 0 0,-1 0-1 0 0,0-1 1 0 0,0 0-1 0 0,0 0 1 0 0,0 0 0 0 0,4-4-1 0 0,-6 5-1 0 0,-1 1 0 0 0,0-1 0 0 0,0 1-1 0 0,0-1 1 0 0,0 1 0 0 0,1-1 0 0 0,-1 1 0 0 0,0-1 0 0 0,0 1 0 0 0,0-1-1 0 0,0 1 1 0 0,0-1 0 0 0,0 0 0 0 0,0 1 0 0 0,-1-1 0 0 0,1 1-1 0 0,0-1 1 0 0,0 1 0 0 0,0-1 0 0 0,0 1 0 0 0,-1-1 0 0 0,1 1-1 0 0,0-1 1 0 0,-1 1 0 0 0,1-1 0 0 0,0 1 0 0 0,-1 0 0 0 0,1-1-1 0 0,0 1 1 0 0,-1-1 0 0 0,1 1 0 0 0,-1 0 0 0 0,1-1 0 0 0,-1 1 0 0 0,1 0-1 0 0,-1 0 1 0 0,0-1 0 0 0,-19-10 1317 0 0,5 6-878 0 0,0 1 1 0 0,-1 0-1 0 0,1 2 1 0 0,-1-1-1 0 0,-18 1 1 0 0,-82 3 241 0 0,67 1-458 0 0,-548 17 600 0 0,443-22-1133 0 0,104 3 78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3.900"/>
    </inkml:context>
    <inkml:brush xml:id="br0">
      <inkml:brushProperty name="width" value="0.1" units="cm"/>
      <inkml:brushProperty name="height" value="0.1" units="cm"/>
      <inkml:brushProperty name="color" value="#E71224"/>
    </inkml:brush>
  </inkml:definitions>
  <inkml:trace contextRef="#ctx0" brushRef="#br0">2186 183 455 0 0,'2'0'154'0'0,"0"0"-1"0"0,0-1 0 0 0,0 1 1 0 0,0-1-1 0 0,0 1 0 0 0,0-1 0 0 0,0 1 1 0 0,0-1-1 0 0,0 0 0 0 0,0 0 1 0 0,3-2-1 0 0,-4 2-84 0 0,-1 1 0 0 0,0 0 0 0 0,1 0 0 0 0,-1-1 0 0 0,0 1 0 0 0,1 0 0 0 0,-1-1 0 0 0,0 1 0 0 0,0 0 0 0 0,0-1 0 0 0,1 1 0 0 0,-1 0 0 0 0,0-1-1 0 0,0 1 1 0 0,0 0 0 0 0,0-1 0 0 0,0 1 0 0 0,1 0 0 0 0,-1-1 0 0 0,0 1 0 0 0,0-1 0 0 0,0 1 0 0 0,0 0 0 0 0,0-2 0 0 0,-1 2-32 0 0,1-1 0 0 0,-1 0 1 0 0,1 1-1 0 0,-1-1 0 0 0,1 0 0 0 0,-1 1 0 0 0,1-1 0 0 0,-1 1 0 0 0,1-1 0 0 0,-1 1 1 0 0,0-1-1 0 0,1 1 0 0 0,-1-1 0 0 0,0 1 0 0 0,0 0 0 0 0,1-1 0 0 0,-2 1 0 0 0,-17-10 891 0 0,16 8-776 0 0,0 0 1 0 0,0 0 0 0 0,0 1 0 0 0,-1-1 0 0 0,1 1 0 0 0,0 0 0 0 0,-1 0 0 0 0,1 0 0 0 0,-4 0-1 0 0,-183-11 1474 0 0,18-4-444 0 0,8 0-102 0 0,-336-20 793 0 0,296 19-1298 0 0,60 4-263 0 0,-79-5-99 0 0,159 15-158 0 0,-95 10 1 0 0,-46 24-1470 0 0,146-22-1460 0 0,-7 3-1362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5.511"/>
    </inkml:context>
    <inkml:brush xml:id="br0">
      <inkml:brushProperty name="width" value="0.1" units="cm"/>
      <inkml:brushProperty name="height" value="0.1" units="cm"/>
      <inkml:brushProperty name="color" value="#E71224"/>
    </inkml:brush>
  </inkml:definitions>
  <inkml:trace contextRef="#ctx0" brushRef="#br0">1289 126 919 0 0,'-1'-2'3'0'0,"0"0"1"0"0,0 1 0 0 0,0-1 1 0 0,0 1-1 0 0,0 0 0 0 0,0-1 1 0 0,0 1-1 0 0,0 0 0 0 0,0-1 1 0 0,0 1-1 0 0,-1 0 0 0 0,1 0 1 0 0,0 0-1 0 0,-1 0 0 0 0,1 0 0 0 0,-1 1 1 0 0,1-1-1 0 0,-3-1 0 0 0,-10 6 1822 0 0,-20-7-969 0 0,22 3-854 0 0,-1-1 1 0 0,0-1-1 0 0,-20-5 0 0 0,-32-17 546 0 0,42 15 337 0 0,-1 1 0 0 0,-36-8 0 0 0,-46 0-140 0 0,-1 5 0 0 0,-1 4 0 0 0,1 6-1 0 0,-206 23 1 0 0,274-18-782 0 0,-120 19-750 0 0,125-17-2736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4.479"/>
    </inkml:context>
    <inkml:brush xml:id="br0">
      <inkml:brushProperty name="width" value="0.1" units="cm"/>
      <inkml:brushProperty name="height" value="0.1" units="cm"/>
      <inkml:brushProperty name="color" value="#E71224"/>
    </inkml:brush>
  </inkml:definitions>
  <inkml:trace contextRef="#ctx0" brushRef="#br0">2206 36 5495 0 0,'-3'-3'80'0'0,"1"1"1"0"0,-1 0-1 0 0,0 1 0 0 0,0-1 0 0 0,0 0 0 0 0,0 1 0 0 0,-1 0 0 0 0,1 0 0 0 0,0 0 0 0 0,0 0 0 0 0,-1 0 0 0 0,1 0 0 0 0,-1 1 0 0 0,1 0 1 0 0,-1 0-1 0 0,-5 0 0 0 0,-56 8 249 0 0,-67 15 0 0 0,67-10-99 0 0,-71 6 0 0 0,-231-18-34 0 0,172-4-154 0 0,151 3-176 0 0</inkml:trace>
  <inkml:trace contextRef="#ctx0" brushRef="#br0" timeOffset="1">568 95 2303 0 0,'-2'-8'70'0'0,"0"0"0"0"0,-1 0 0 0 0,-1 0 0 0 0,-5-10 0 0 0,7 17 443 0 0,-1-1 0 0 0,0 0-1 0 0,1 1 1 0 0,-1-1 0 0 0,0 1 0 0 0,0 0 0 0 0,-5-1 0 0 0,-1-1-264 0 0,-10-4-42 0 0,-1 1 1 0 0,0 1 0 0 0,0 1 0 0 0,-1 1-1 0 0,-36-1 1 0 0,-108 10-643 0 0,74 0-15 0 0,43-4 9 0 0,-2 0-21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6.476"/>
    </inkml:context>
    <inkml:brush xml:id="br0">
      <inkml:brushProperty name="width" value="0.1" units="cm"/>
      <inkml:brushProperty name="height" value="0.1" units="cm"/>
      <inkml:brushProperty name="color" value="#E71224"/>
    </inkml:brush>
  </inkml:definitions>
  <inkml:trace contextRef="#ctx0" brushRef="#br0">2114 17 3623 0 0,'-34'-5'282'0'0,"-59"-6"812"0"0,-249 17 1567 0 0,29 1-1482 0 0,78-15-327 0 0,-386 3 206 0 0,396 30-1124 0 0,76 2-2831 0 0,47-5-450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7.436"/>
    </inkml:context>
    <inkml:brush xml:id="br0">
      <inkml:brushProperty name="width" value="0.1" units="cm"/>
      <inkml:brushProperty name="height" value="0.1" units="cm"/>
      <inkml:brushProperty name="color" value="#E71224"/>
    </inkml:brush>
  </inkml:definitions>
  <inkml:trace contextRef="#ctx0" brushRef="#br0">3683 205 3079 0 0,'-1'-2'22'0'0,"0"1"0"0"0,0 0 0 0 0,1 0 0 0 0,-1 0 0 0 0,0 0 0 0 0,0 0 0 0 0,0 0 0 0 0,0 0-1 0 0,0 0 1 0 0,0 0 0 0 0,-1 0 0 0 0,1 1 0 0 0,0-1 0 0 0,0 0 0 0 0,-1 1 0 0 0,-1-2 0 0 0,-25-2 54 0 0,5 0-69 0 0,-60-23 801 0 0,58 17 86 0 0,1 2-1 0 0,-2 1 1 0 0,-39-7 0 0 0,-88 6 626 0 0,-29-4-1143 0 0,-146-18 715 0 0,75 10-168 0 0,-307-12-12 0 0,242 26-477 0 0,-65 1-30 0 0,-218 48-114 0 0,294 4-226 0 0,111-15-293 0 0,89-17 68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50:18.647"/>
    </inkml:context>
    <inkml:brush xml:id="br0">
      <inkml:brushProperty name="width" value="0.1" units="cm"/>
      <inkml:brushProperty name="height" value="0.1" units="cm"/>
      <inkml:brushProperty name="color" value="#E71224"/>
    </inkml:brush>
  </inkml:definitions>
  <inkml:trace contextRef="#ctx0" brushRef="#br0">2141 228 1839 0 0,'-9'-3'121'0'0,"0"1"0"0"0,-1 0-1 0 0,1 0 1 0 0,-1 1 0 0 0,1 0-1 0 0,-1 1 1 0 0,-11 0 0 0 0,19 0-71 0 0,-10 1 254 0 0,0 0 0 0 0,1 1 0 0 0,-18 5 0 0 0,-4 1 160 0 0,22-7-367 0 0,-1 1 0 0 0,0-2 0 0 0,1 1 0 0 0,-1-2 0 0 0,-19-2-1 0 0,-56-18 1467 0 0,87 21-1560 0 0,-3 0 40 0 0,0-1 0 0 0,0 0 0 0 0,0 0 0 0 0,0 0 0 0 0,0 0-1 0 0,0 0 1 0 0,1-1 0 0 0,-1 1 0 0 0,0-1 0 0 0,1 0-1 0 0,0 1 1 0 0,-1-1 0 0 0,1 0 0 0 0,0-1 0 0 0,-2-1-1 0 0,-11-7 78 0 0,14 10-108 0 0,-1 1 1 0 0,1-1 0 0 0,-1 0 0 0 0,1 0-1 0 0,-1 0 1 0 0,1 0 0 0 0,0 0-1 0 0,0 0 1 0 0,0-1 0 0 0,-1 1 0 0 0,0-1-1 0 0,1-1 8 0 0,0 1 1 0 0,-1 0-1 0 0,0-1 0 0 0,1 1 0 0 0,-1 0 0 0 0,0 0 0 0 0,0 1 0 0 0,0-1 0 0 0,0 0 0 0 0,-1 1 0 0 0,1-1 0 0 0,0 1 1 0 0,-1 0-1 0 0,1-1 0 0 0,-1 1 0 0 0,1 0 0 0 0,-1 1 0 0 0,0-1 0 0 0,1 0 0 0 0,-4 0 0 0 0,-3 1-6 0 0,0 0-1 0 0,1 1 1 0 0,-1-1-1 0 0,-15 5 1 0 0,2-1 32 0 0,10-4 5 0 0,0 0 0 0 0,0-1 0 0 0,0 0 0 0 0,0-1-1 0 0,1 0 1 0 0,-1 0 0 0 0,1-2 0 0 0,-20-7 0 0 0,18 6 88 0 0,-1 1 0 0 0,0 0 1 0 0,0 0-1 0 0,0 2 0 0 0,-21-2 1 0 0,-25 8-58 0 0,49-2-75 0 0,0 0 0 0 0,1-1 1 0 0,-1-1-1 0 0,0 0 0 0 0,0 0 0 0 0,0-1 0 0 0,0-1 0 0 0,-20-4 0 0 0,-13-8 71 0 0,-1 3 0 0 0,-58-8 0 0 0,45 9 139 0 0,-12-9-136 0 0,46 12 19 0 0,-32-6-1 0 0,26 11-40 0 0,1 1 0 0 0,-56 5 0 0 0,-1 0-1 0 0,-7-1 108 0 0,50-1 30 0 0,0-1 0 0 0,-64-8 0 0 0,92 5-190 0 0,-1 0 0 0 0,1 2 0 0 0,-1-1 0 0 0,1 2 0 0 0,-1 0 0 0 0,1 1 0 0 0,0 1 0 0 0,0 0 0 0 0,0 1 0 0 0,0 0 0 0 0,-23 12 0 0 0,16-8-299 0 0,-1 3-110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50:22.646"/>
    </inkml:context>
    <inkml:brush xml:id="br0">
      <inkml:brushProperty name="width" value="0.1" units="cm"/>
      <inkml:brushProperty name="height" value="0.1" units="cm"/>
      <inkml:brushProperty name="color" value="#E71224"/>
    </inkml:brush>
  </inkml:definitions>
  <inkml:trace contextRef="#ctx0" brushRef="#br0">8169 1714 1375 0 0,'-4'-2'204'0'0,"-1"1"0"0"0,1 0 0 0 0,-1 1 0 0 0,1-1-1 0 0,-1 1 1 0 0,-5 0 0 0 0,-7-1-120 0 0,-163-14 1717 0 0,83 9-544 0 0,-126 9 0 0 0,127 1-779 0 0,-37 4-75 0 0,67-3-342 0 0,-1-4 1 0 0,1-2-1 0 0,-97-15 0 0 0,28-2 67 0 0,57 12-94 0 0,-48-4 15 0 0,96 7-24 0 0,-53 2 0 0 0,12 1 32 0 0,36-3-20 0 0,1-1 1 0 0,-62-15 0 0 0,-64-31 137 0 0,157 49-169 0 0,-15-3 77 0 0,0 0 0 0 0,-1 1-1 0 0,1 1 1 0 0,-1 1 0 0 0,-33 1 0 0 0,24 0-24 0 0,-104 12 228 0 0,82-6-184 0 0,18-2-80 0 0,10-1 6 0 0,1-1 0 0 0,-1 0 0 0 0,-35-4-1 0 0,27-1-1 0 0,-1-1 111 0 0,-64 0 1 0 0,68 3-62 0 0,21 1-57 0 0,-1-1 0 0 0,0 1 0 0 0,1 1 0 0 0,-8 0-1 0 0,-7 2 15 0 0,0-2-1 0 0,0 0 0 0 0,-25-2 0 0 0,0-1 16 0 0,-24 1-38 0 0,-115 6 383 0 0,130-3-234 0 0,-1-1 0 0 0,-98-14 0 0 0,84 6-64 0 0,-138-9 267 0 0,-5 9-65 0 0,165 7-212 0 0,18-1-83 0 0,0-2 1 0 0,-48-10-1 0 0,53 9 6 0 0,0 1 1 0 0,0 2-1 0 0,-1 0 0 0 0,1 1 0 0 0,0 2 0 0 0,-43 8 0 0 0,-30 5-9 0 0,-13 5 0 0 0,-21 4 0 0 0,106-17 0 0 0,5-1 0 0 0,0 0 0 0 0,-1-2 0 0 0,1-1 0 0 0,-1 0 0 0 0,-31-2 0 0 0,-2-3 22 0 0,-1 2-1 0 0,-71 9 0 0 0,43-5-21 0 0,32-2 0 0 0,29-1 0 0 0,12-1 0 0 0,-1 1 0 0 0,1 0 0 0 0,-18 4 0 0 0,-25 10 22 0 0,17-4 13 0 0,-1-2 1 0 0,-42 6-1 0 0,62-13-35 0 0,1-1 0 0 0,0-1 0 0 0,-1 0 0 0 0,-19-3 0 0 0,-105-10 232 0 0,18 3-26 0 0,-44-3-46 0 0,91 8-118 0 0,56 5-42 0 0,-36 3 0 0 0,36-1 0 0 0,-39-1 0 0 0,-68-3 0 0 0,90 1 0 0 0,-26-3 0 0 0,33 1 32 0 0,1 1 0 0 0,-1 1 0 0 0,0 2 0 0 0,0 2 0 0 0,-56 11 0 0 0,72-10-33 0 0,10-3 3 0 0,0 0-1 0 0,0 1 1 0 0,0-2 0 0 0,0 1 0 0 0,0-1-1 0 0,-8 1 1 0 0,0-2 31 0 0,-1 1 0 0 0,-14 2-1 0 0,-9 0 41 0 0,-23 1-4 0 0,43-1-19 0 0,0-1-1 0 0,1 0 0 0 0,-34-4 0 0 0,-122-24 79 0 0,135 23-77 0 0,-67 1 0 0 0,76 3-35 0 0,-3 0-9 0 0,7-1 10 0 0,-1 1 0 0 0,1 2-1 0 0,-48 8 1 0 0,44-5 17 0 0,1-1-1 0 0,-37 1 1 0 0,14-2-7 0 0,18 1-8 0 0,-26 1 26 0 0,52-5-38 0 0,0-1 0 0 0,0 1 1 0 0,-1-2-1 0 0,1 1 0 0 0,0-1 0 0 0,0 0 0 0 0,0 0 0 0 0,-11-6 0 0 0,6 2 66 0 0,10 5-56 0 0,-1 0 0 0 0,0 0 0 0 0,1 1 1 0 0,-1-1-1 0 0,1 0 0 0 0,0-1 1 0 0,-1 1-1 0 0,1 0 0 0 0,-2-3 1 0 0,-22-22 216 0 0,21 22-164 0 0,0 0 1 0 0,0 0-1 0 0,0 0 1 0 0,0-1-1 0 0,1 0 0 0 0,-1 0 1 0 0,1 0-1 0 0,-4-9 1 0 0,4 3 89 0 0,0-1 0 0 0,0 1 1 0 0,1-1-1 0 0,1 0 0 0 0,0 1 1 0 0,0-1-1 0 0,1 0 1 0 0,1 0-1 0 0,2-13 0 0 0,4-16 498 0 0,15-49 0 0 0,-17 73-387 0 0,12-39 262 0 0,6-22-21 0 0,-21 68-433 0 0,0 0 0 0 0,-1-1 0 0 0,0 0 1 0 0,-1 1-1 0 0,-1-19 0 0 0,-1 17 10 0 0,0 1 0 0 0,0 0 0 0 0,-1-1-1 0 0,0 1 1 0 0,-1 0 0 0 0,0 0 0 0 0,-1 1 0 0 0,0 0-1 0 0,-12-18 1 0 0,0 3 33 0 0,6 10-17 0 0,1 0 1 0 0,1-1-1 0 0,0 1 0 0 0,-9-25 0 0 0,-4-26 181 0 0,-20-53 188 0 0,20 72-283 0 0,-11-28 6 0 0,30 65-168 0 0,0 0 0 0 0,0 0 0 0 0,1-1 1 0 0,1 1-1 0 0,-1-19 0 0 0,2 9 28 0 0,0 0 0 0 0,6-27 0 0 0,-4 37-45 0 0,1 0 0 0 0,0 0-1 0 0,0 0 1 0 0,1 1 0 0 0,0-1-1 0 0,9-13 1 0 0,-7 13-4 0 0,1 1-1 0 0,0-1 1 0 0,0 2-1 0 0,1-1 1 0 0,0 1-1 0 0,0 0 1 0 0,1 0-1 0 0,0 1 1 0 0,1 0-1 0 0,-1 1 1 0 0,1 0 0 0 0,0 1-1 0 0,1 0 1 0 0,0 0-1 0 0,-1 1 1 0 0,14-3-1 0 0,-20 6-7 0 0,19-6 0 0 0,0 1 0 0 0,0 2 0 0 0,1 0 0 0 0,29 0 0 0 0,211-12 0 0 0,-46 0 0 0 0,-81 9 32 0 0,240-43 0 0 0,-310 39-9 0 0,0 2 0 0 0,85 2 0 0 0,135 22-28 0 0,-227-12 5 0 0,74-5 0 0 0,0 0 0 0 0,152 33 0 0 0,-41-1 0 0 0,-238-30 0 0 0,118 8 0 0 0,157 28 0 0 0,-213-22 0 0 0,2-4 0 0 0,-1-3 0 0 0,1-3 0 0 0,80-5 0 0 0,320-12 64 0 0,-401 15-64 0 0,37 0 0 0 0,-61-5 0 0 0,372-6 0 0 0,-54 4 0 0 0,-218-6 0 0 0,192 10 0 0 0,-116 8 21 0 0,118 9 3175 0 0,-99 10-6317 0 0,-41-10 3121 0 0,19 4 0 0 0,80 31 0 0 0,-213-41 0 0 0,149-1 0 0 0,-116-8 0 0 0,-23 7 0 0 0,149 29 0 0 0,-36-2 0 0 0,-91-25 0 0 0,26 4 0 0 0,153 8 0 0 0,-195-18 0 0 0,-17 1 0 0 0,132 3 0 0 0,155-17 0 0 0,-171 2 0 0 0,21-7 0 0 0,-69 4 0 0 0,142-7 0 0 0,-4 26 0 0 0,-209-1 0 0 0,62 5 0 0 0,-116-10 0 0 0,0 1 0 0 0,-1 1 0 0 0,31 11 0 0 0,-11-4 0 0 0,-44-11 2 0 0,0 0 1 0 0,1-1-1 0 0,-1 1 0 0 0,1-1 1 0 0,-1 0-1 0 0,1 0 0 0 0,-1 0 1 0 0,0-1-1 0 0,1 1 0 0 0,-1-1 1 0 0,6-1-1 0 0,-1-2 7 0 0,0 1-1 0 0,0-2 1 0 0,8-4 0 0 0,-8 4-8 0 0,-3 2-1 0 0,-1 0 0 0 0,0 0 0 0 0,-1 0 0 0 0,1-1 0 0 0,0 0 0 0 0,-1 1 0 0 0,0-1 0 0 0,0 0 0 0 0,0 0 0 0 0,-1-1 0 0 0,1 1 0 0 0,-1-1 0 0 0,0 1 0 0 0,0-1 0 0 0,0 0 0 0 0,-1 0 0 0 0,0 0 0 0 0,0 1 0 0 0,0-1 0 0 0,0-10 0 0 0,-3 30-2360 0 0,0 4-4313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0.686"/>
    </inkml:context>
    <inkml:brush xml:id="br0">
      <inkml:brushProperty name="width" value="0.1" units="cm"/>
      <inkml:brushProperty name="height" value="0.1" units="cm"/>
      <inkml:brushProperty name="color" value="#E71224"/>
    </inkml:brush>
  </inkml:definitions>
  <inkml:trace contextRef="#ctx0" brushRef="#br0">1875 118 455 0 0,'1'0'10'0'0,"-1"0"-1"0"0,0 0 0 0 0,0 0 0 0 0,0 0 0 0 0,0 0 0 0 0,0 0 0 0 0,0 0 0 0 0,0 0 0 0 0,0-1 0 0 0,0 1 0 0 0,0 0 0 0 0,0 0 0 0 0,0 0 0 0 0,1 0 0 0 0,-1 0 0 0 0,0-1 0 0 0,0 1 0 0 0,0 0 0 0 0,0 0 0 0 0,0 0 0 0 0,0 0 0 0 0,0 0 0 0 0,0 0 0 0 0,0-1 0 0 0,0 1 0 0 0,-1 0 0 0 0,1 0 1 0 0,0 0-1 0 0,0 0 0 0 0,0 0 0 0 0,0-1 0 0 0,0 1 0 0 0,0 0 0 0 0,0 0 0 0 0,0 0 0 0 0,0 0 0 0 0,0 0 0 0 0,0 0 0 0 0,0 0 0 0 0,-1 0 0 0 0,1-1 0 0 0,0 1 0 0 0,0 0 0 0 0,0 0 0 0 0,0 0 0 0 0,0 0 0 0 0,0 0 0 0 0,-1 0 0 0 0,1 0 0 0 0,0 0 0 0 0,0 0 0 0 0,0 0 0 0 0,0 0 0 0 0,-14-1 539 0 0,1-1-1 0 0,0 0 1 0 0,0-1-1 0 0,0 0 1 0 0,-13-6-1 0 0,-28-6 1191 0 0,18 9-718 0 0,0 1 0 0 0,-53 0 0 0 0,-76 10 46 0 0,84-1-760 0 0,1-2-87 0 0,0-3-1 0 0,-79-12 1 0 0,-296-28 366 0 0,228 30-505 0 0,110 4-69 0 0,-19 7-127 0 0,69 5-91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1.164"/>
    </inkml:context>
    <inkml:brush xml:id="br0">
      <inkml:brushProperty name="width" value="0.1" units="cm"/>
      <inkml:brushProperty name="height" value="0.1" units="cm"/>
      <inkml:brushProperty name="color" value="#E71224"/>
    </inkml:brush>
  </inkml:definitions>
  <inkml:trace contextRef="#ctx0" brushRef="#br0">1689 148 1375 0 0,'0'-1'54'0'0,"0"0"-1"0"0,0 0 0 0 0,0-1 1 0 0,0 1-1 0 0,0 0 0 0 0,0 0 0 0 0,-1 0 1 0 0,1 0-1 0 0,0 0 0 0 0,-1 0 0 0 0,1 0 1 0 0,0 0-1 0 0,-1 0 0 0 0,1 0 1 0 0,-1 0-1 0 0,1 0 0 0 0,-1 1 0 0 0,0-1 1 0 0,1 0-1 0 0,-1 0 0 0 0,0 0 1 0 0,0 1-1 0 0,0-1 0 0 0,-1-1 0 0 0,-1 1 319 0 0,0 0 0 0 0,0 0 0 0 0,0 1 0 0 0,0-1 0 0 0,0 0 0 0 0,-7 1 0 0 0,-3-2-617 0 0,-32-4 295 0 0,-86-13 71 0 0,-62-17 2378 0 0,-308-18 0 0 0,-199 62-5149 0 0,635-3-616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2.813"/>
    </inkml:context>
    <inkml:brush xml:id="br0">
      <inkml:brushProperty name="width" value="0.1" units="cm"/>
      <inkml:brushProperty name="height" value="0.1" units="cm"/>
      <inkml:brushProperty name="color" value="#E71224"/>
    </inkml:brush>
  </inkml:definitions>
  <inkml:trace contextRef="#ctx0" brushRef="#br0">2252 278 455 0 0,'-3'0'30'0'0,"0"1"0"0"0,1-1 0 0 0,-1 1 0 0 0,0-1-1 0 0,0 0 1 0 0,0 0 0 0 0,1-1 0 0 0,-1 1 0 0 0,0 0-1 0 0,0-1 1 0 0,-3-1 0 0 0,-33-13 606 0 0,24 8-678 0 0,-12-4 546 0 0,-7-4 1066 0 0,0 2 1 0 0,-72-17-1 0 0,-287-17 1633 0 0,276 37-2317 0 0,-365-52 1886 0 0,354 44-2282 0 0,-252-18-50 0 0,283 28-398 0 0,39 5-1071 0 0,1 3 0 0 0,-1 2-1 0 0,-58 10 1 0 0,42-1-3414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3.894"/>
    </inkml:context>
    <inkml:brush xml:id="br0">
      <inkml:brushProperty name="width" value="0.1" units="cm"/>
      <inkml:brushProperty name="height" value="0.1" units="cm"/>
      <inkml:brushProperty name="color" value="#E71224"/>
    </inkml:brush>
  </inkml:definitions>
  <inkml:trace contextRef="#ctx0" brushRef="#br0">2366 65 919 0 0,'-2'-2'153'0'0,"1"0"-1"0"0,-1 0 0 0 0,0 1 0 0 0,0-1 1 0 0,0 1-1 0 0,0 0 0 0 0,0-1 0 0 0,0 1 0 0 0,0 0 1 0 0,0 0-1 0 0,-1 0 0 0 0,1 1 0 0 0,0-1 0 0 0,-1 0 1 0 0,-2 0-1 0 0,-21-9 364 0 0,19 5-161 0 0,-1 1 0 0 0,0 0-1 0 0,0 0 1 0 0,0 1 0 0 0,-1 0 0 0 0,1 0-1 0 0,-1 1 1 0 0,0 0 0 0 0,0 0-1 0 0,1 1 1 0 0,-18 0 0 0 0,-7 2 528 0 0,-62 10 1 0 0,71-7-674 0 0,-529 62 2428 0 0,-446-29-1580 0 0,631-46-1140 0 0,254 3-14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6.695"/>
    </inkml:context>
    <inkml:brush xml:id="br0">
      <inkml:brushProperty name="width" value="0.1" units="cm"/>
      <inkml:brushProperty name="height" value="0.1" units="cm"/>
      <inkml:brushProperty name="color" value="#E71224"/>
    </inkml:brush>
  </inkml:definitions>
  <inkml:trace contextRef="#ctx0" brushRef="#br0">2041 154 2671 0 0,'-37'-5'246'0'0,"-39"-2"-1"0"0,44 5-1 0 0,-62-11-1 0 0,17-10 1081 0 0,55 15-651 0 0,0 1 0 0 0,0 2 0 0 0,-42-6 0 0 0,-160 1 138 0 0,-4 0 170 0 0,-51-8 658 0 0,-122-9-472 0 0,337 22-1254 0 0,0 3 0 0 0,0 3 1 0 0,0 2-1 0 0,-84 17 0 0 0,89-9-295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7.476"/>
    </inkml:context>
    <inkml:brush xml:id="br0">
      <inkml:brushProperty name="width" value="0.1" units="cm"/>
      <inkml:brushProperty name="height" value="0.1" units="cm"/>
      <inkml:brushProperty name="color" value="#E71224"/>
    </inkml:brush>
  </inkml:definitions>
  <inkml:trace contextRef="#ctx0" brushRef="#br0">1458 4 3567 0 0,'-2'1'202'0'0,"-1"-1"-1"0"0,0 1 0 0 0,0-1 0 0 0,1 0 0 0 0,-1 0 0 0 0,0-1 0 0 0,1 1 0 0 0,-1-1 1 0 0,-4 0-1 0 0,-3-1 222 0 0,-1 2-206 0 0,0 0-1 0 0,-1 1 1 0 0,1 0 0 0 0,0 1-1 0 0,0 0 1 0 0,-12 5-1 0 0,9-4-49 0 0,-1 1-1 0 0,-25 1 1 0 0,-10-3 278 0 0,-248 23 2330 0 0,242-15-2404 0 0,-231 28 909 0 0,123-28-1648 0 0,-185 36 0 0 0,295-35-4010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5.069"/>
    </inkml:context>
    <inkml:brush xml:id="br0">
      <inkml:brushProperty name="width" value="0.1" units="cm"/>
      <inkml:brushProperty name="height" value="0.1" units="cm"/>
      <inkml:brushProperty name="color" value="#E71224"/>
    </inkml:brush>
  </inkml:definitions>
  <inkml:trace contextRef="#ctx0" brushRef="#br0">1253 234 2759 0 0,'-1'-2'175'0'0,"0"0"0"0"0,0 0-1 0 0,0 0 1 0 0,-1 1 0 0 0,1-1-1 0 0,0 0 1 0 0,-1 1 0 0 0,1-1-1 0 0,-1 1 1 0 0,-2-2 0 0 0,-2-3 63 0 0,-9-11 225 0 0,-1 1-1 0 0,-1 1 0 0 0,-24-17 1 0 0,20 19-225 0 0,-1 1-1 0 0,0 1 1 0 0,0 1 0 0 0,-1 1 0 0 0,0 1-1 0 0,-1 1 1 0 0,-27-5 0 0 0,-175-15 773 0 0,155 21-790 0 0,-7-1-82 0 0,0 3 0 0 0,0 3-1 0 0,-117 14 1 0 0,96 4-303 0 0,-8 2-83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9.138"/>
    </inkml:context>
    <inkml:brush xml:id="br0">
      <inkml:brushProperty name="width" value="0.1" units="cm"/>
      <inkml:brushProperty name="height" value="0.1" units="cm"/>
      <inkml:brushProperty name="color" value="#E71224"/>
    </inkml:brush>
  </inkml:definitions>
  <inkml:trace contextRef="#ctx0" brushRef="#br0">1295 99 2759 0 0,'0'-1'36'0'0,"0"0"0"0"0,0 0 0 0 0,0 0 0 0 0,-1 0 0 0 0,1 0 0 0 0,0 0 0 0 0,-1 0-1 0 0,1 0 1 0 0,0 0 0 0 0,-1 0 0 0 0,1 0 0 0 0,-1 0 0 0 0,1 0 0 0 0,-1 1 0 0 0,0-1-1 0 0,1 0 1 0 0,-1 0 0 0 0,0 1 0 0 0,1-1 0 0 0,-1 0 0 0 0,0 1 0 0 0,0-1 0 0 0,0 1-1 0 0,0-1 1 0 0,1 1 0 0 0,-1-1 0 0 0,0 1 0 0 0,0 0 0 0 0,0-1 0 0 0,0 1 0 0 0,0 0-1 0 0,0 0 1 0 0,0 0 0 0 0,0 0 0 0 0,0 0 0 0 0,0 0 0 0 0,0 0 0 0 0,-1 0 0 0 0,-4 1 342 0 0,-1 1 0 0 0,1 0 0 0 0,0 1 0 0 0,1-1 1 0 0,-9 6-1 0 0,10-6-404 0 0,0 0 1 0 0,0 0 0 0 0,0 0-1 0 0,-1 0 1 0 0,1-1 0 0 0,0 1-1 0 0,-6 0 1 0 0,5-3 99 0 0,0 0 1 0 0,0 0 0 0 0,0 0 0 0 0,0-1-1 0 0,0 0 1 0 0,-4-2 0 0 0,-11-4 675 0 0,6 4-245 0 0,-50-16 859 0 0,-1 2 0 0 0,-91-12 0 0 0,72 21-1190 0 0,0 3-1 0 0,-1 5 0 0 0,-120 12 1 0 0,59 10-101 0 0,-21 4-3985 0 0,111-20 57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39.923"/>
    </inkml:context>
    <inkml:brush xml:id="br0">
      <inkml:brushProperty name="width" value="0.1" units="cm"/>
      <inkml:brushProperty name="height" value="0.1" units="cm"/>
      <inkml:brushProperty name="color" value="#E71224"/>
    </inkml:brush>
  </inkml:definitions>
  <inkml:trace contextRef="#ctx0" brushRef="#br0">1666 65 3623 0 0,'-2'-1'42'0'0,"0"0"-1"0"0,-1 0 0 0 0,1 0 1 0 0,0 0-1 0 0,-1 0 0 0 0,1 1 1 0 0,-1-1-1 0 0,1 1 0 0 0,-1 0 0 0 0,0 0 1 0 0,1 0-1 0 0,-1 0 0 0 0,-3 0 1 0 0,-38 9 335 0 0,22-4-354 0 0,-1-1 208 0 0,1-2 0 0 0,-1 0 0 0 0,-37-3 0 0 0,-71-14 1290 0 0,93 10-1143 0 0,-108-15 897 0 0,38 3 87 0 0,-191-5-1 0 0,171 26-994 0 0,-201 31 0 0 0,137 7-3766 0 0,130-25-368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0.905"/>
    </inkml:context>
    <inkml:brush xml:id="br0">
      <inkml:brushProperty name="width" value="0.1" units="cm"/>
      <inkml:brushProperty name="height" value="0.1" units="cm"/>
      <inkml:brushProperty name="color" value="#E71224"/>
    </inkml:brush>
  </inkml:definitions>
  <inkml:trace contextRef="#ctx0" brushRef="#br0">1072 122 2759 0 0,'1'-2'82'0'0,"-1"0"0"0"0,1-1 0 0 0,-1 1 0 0 0,0-1 0 0 0,0 1 0 0 0,0 0 0 0 0,0-1 0 0 0,0 1 0 0 0,-1 0 0 0 0,1-1 0 0 0,-1 1 0 0 0,1 0 0 0 0,-1-1 0 0 0,0 1 0 0 0,0 0 0 0 0,0 0 0 0 0,0 0 0 0 0,-3-4 0 0 0,1 4 38 0 0,0-1-1 0 0,0 1 1 0 0,0 0-1 0 0,0 0 1 0 0,0 0-1 0 0,0 0 1 0 0,0 0-1 0 0,-1 1 1 0 0,1-1-1 0 0,-1 1 1 0 0,-6-1-1 0 0,-49-13 718 0 0,0 2 0 0 0,-1 3 0 0 0,-1 3 0 0 0,-86 0-1 0 0,-194 24 935 0 0,303-13-1904 0 0,1 1 0 0 0,0 2 1 0 0,0 2-1 0 0,-67 25 0 0 0,66-17-3830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41.498"/>
    </inkml:context>
    <inkml:brush xml:id="br0">
      <inkml:brushProperty name="width" value="0.1" units="cm"/>
      <inkml:brushProperty name="height" value="0.1" units="cm"/>
      <inkml:brushProperty name="color" value="#E71224"/>
    </inkml:brush>
  </inkml:definitions>
  <inkml:trace contextRef="#ctx0" brushRef="#br0">1935 71 4631 0 0,'-10'-3'89'0'0,"-1"0"-1"0"0,1 1 1 0 0,-1 0-1 0 0,1 1 1 0 0,-16-1-1 0 0,-651-31 4519 0 0,249 9-3125 0 0,326 26-1349 0 0,0 4 0 0 0,-121 23 0 0 0,30 12-177 0 0,139-28-169 0 0,-23 3-157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14.746"/>
    </inkml:context>
    <inkml:brush xml:id="br0">
      <inkml:brushProperty name="width" value="0.1" units="cm"/>
      <inkml:brushProperty name="height" value="0.1" units="cm"/>
      <inkml:brushProperty name="color" value="#E71224"/>
    </inkml:brush>
  </inkml:definitions>
  <inkml:trace contextRef="#ctx0" brushRef="#br0">3115 40 2615 0 0,'-5'-15'286'0'0,"-4"-5"2552"0"0,9 20-2750 0 0,0-1 0 0 0,-1 1-1 0 0,1-1 1 0 0,-1 1 0 0 0,1 0-1 0 0,0 0 1 0 0,-1-1 0 0 0,1 1-1 0 0,-1 0 1 0 0,1 0 0 0 0,-1-1 0 0 0,1 1-1 0 0,-1 0 1 0 0,1 0 0 0 0,-1 0-1 0 0,1 0 1 0 0,-1 0 0 0 0,1 0-1 0 0,-1 0 1 0 0,1 0 0 0 0,-1 0-1 0 0,1 0 1 0 0,-1 0 0 0 0,1 0-1 0 0,-1 0 1 0 0,1 0 0 0 0,-1 0-1 0 0,1 1 1 0 0,-1-1 0 0 0,1 0 0 0 0,-1 0-1 0 0,1 0 1 0 0,0 1 0 0 0,-1-1-1 0 0,1 0 1 0 0,-1 1 0 0 0,1-1-1 0 0,-5 2 182 0 0,0-1-1 0 0,0 0 0 0 0,0 0 0 0 0,0 0 1 0 0,0 0-1 0 0,0-1 0 0 0,0 0 0 0 0,-7-1 1 0 0,2 1-12 0 0,-39 3 738 0 0,0 2 0 0 0,-92 22 0 0 0,70-12-284 0 0,13-3-167 0 0,23-3-307 0 0,-1-2 0 0 0,0-1-1 0 0,0-2 1 0 0,-48-1 0 0 0,10-7 623 0 0,-112 10 0 0 0,30 16-203 0 0,83-9-385 0 0,-74 1-1 0 0,10-13 124 0 0,102-1-244 0 0,-36 5 0 0 0,22-1-80 0 0,-147 25 161 0 0,60-6-64 0 0,31-15 72 0 0,0-4 0 0 0,-121-10 0 0 0,-93 6 357 0 0,132 3-538 0 0,154-2-958 0 0,-1 2 0 0 0,1 1-1 0 0,-46 11 1 0 0,34-4-6072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15.758"/>
    </inkml:context>
    <inkml:brush xml:id="br0">
      <inkml:brushProperty name="width" value="0.1" units="cm"/>
      <inkml:brushProperty name="height" value="0.1" units="cm"/>
      <inkml:brushProperty name="color" value="#E71224"/>
    </inkml:brush>
  </inkml:definitions>
  <inkml:trace contextRef="#ctx0" brushRef="#br0">3660 43 3679 0 0,'-7'-13'925'0'0,"7"12"-810"0"0,-1 1 1 0 0,1 0-1 0 0,0 0 0 0 0,0 0 0 0 0,-1 0 0 0 0,1 0 1 0 0,0 0-1 0 0,-1-1 0 0 0,1 1 0 0 0,0 0 0 0 0,-1 0 1 0 0,1 0-1 0 0,0 0 0 0 0,-1 0 0 0 0,1 0 0 0 0,0 0 1 0 0,0 0-1 0 0,-1 0 0 0 0,1 1 0 0 0,0-1 0 0 0,-1 0 1 0 0,1 0-1 0 0,0 0 0 0 0,-1 0 0 0 0,1 1 0 0 0,-1-1-80 0 0,0 0 0 0 0,1 0 0 0 0,-1 0 0 0 0,0 0 0 0 0,1 0 0 0 0,-1 0 0 0 0,0 0 0 0 0,0 0 0 0 0,1 0 0 0 0,-1 0 0 0 0,0-1 0 0 0,1 1 0 0 0,-1 0 0 0 0,0 0 0 0 0,1-1 0 0 0,-1 1 0 0 0,0 0 0 0 0,1-1 0 0 0,-1 1 0 0 0,1-1-1 0 0,-1 1 1 0 0,1-1 0 0 0,-1 1 0 0 0,1-1 0 0 0,-1 1 0 0 0,1-1 0 0 0,-1 1 0 0 0,1-1 0 0 0,0 0 0 0 0,-1 1 0 0 0,1-1 0 0 0,0 0 0 0 0,-1 0 0 0 0,1-1 43 0 0,-1 1-1 0 0,0 0 1 0 0,1 0-1 0 0,-1 0 1 0 0,0 0 0 0 0,0 0-1 0 0,0 0 1 0 0,1 0 0 0 0,-1 0-1 0 0,0 1 1 0 0,0-1-1 0 0,0 0 1 0 0,-1 1 0 0 0,1-1-1 0 0,0 0 1 0 0,0 1 0 0 0,0-1-1 0 0,0 1 1 0 0,0-1-1 0 0,-2 1 1 0 0,-2 0 256 0 0,0 1 0 0 0,1 0 0 0 0,-1 0-1 0 0,1 0 1 0 0,-1 0 0 0 0,-4 3 0 0 0,-22 4 413 0 0,12-6-242 0 0,-25-3-1 0 0,31 1-323 0 0,-1-1-1 0 0,0 2 0 0 0,1 0 0 0 0,-15 3 1 0 0,3 1 39 0 0,-1-1 1 0 0,0-1 0 0 0,-38 0-1 0 0,-150 5 1376 0 0,-49-1-824 0 0,173-11-559 0 0,15 1 0 0 0,-92 6 0 0 0,48 10 36 0 0,-121 8 210 0 0,130-17-192 0 0,-208 7 579 0 0,2-19-50 0 0,-331 4 87 0 0,500 6-858 0 0,-38 2-560 0 0,61 5-3274 0 0,13 5-917 0 0,-13 6-240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19.086"/>
    </inkml:context>
    <inkml:brush xml:id="br0">
      <inkml:brushProperty name="width" value="0.1" units="cm"/>
      <inkml:brushProperty name="height" value="0.1" units="cm"/>
      <inkml:brushProperty name="color" value="#E71224"/>
    </inkml:brush>
  </inkml:definitions>
  <inkml:trace contextRef="#ctx0" brushRef="#br0">1945 240 4375 0 0,'-7'-7'308'0'0,"2"0"-1"0"0,-1 0 0 0 0,-7-15 0 0 0,10 17-79 0 0,0-1 1 0 0,-1 1-1 0 0,0-1 0 0 0,0 1 0 0 0,0 0 0 0 0,0 1 0 0 0,-1-1 0 0 0,-8-6 0 0 0,-7 0 287 0 0,-1 0-1 0 0,0 2 1 0 0,-1 0 0 0 0,1 2 0 0 0,-2 0 0 0 0,1 2-1 0 0,-30-4 1 0 0,2 4 42 0 0,-1 3-1 0 0,1 2 1 0 0,-53 6-1 0 0,45-1 199 0 0,-105-6 0 0 0,1-21 118 0 0,-54-4 570 0 0,81 24 12 0 0,61 2-2028 0 0,-77-9 1 0 0,-19-9 827 0 0,129 16-467 0 0,0 1 1 0 0,-49 7 0 0 0,35 1-521 0 0,-2 1-47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19.722"/>
    </inkml:context>
    <inkml:brush xml:id="br0">
      <inkml:brushProperty name="width" value="0.1" units="cm"/>
      <inkml:brushProperty name="height" value="0.1" units="cm"/>
      <inkml:brushProperty name="color" value="#E71224"/>
    </inkml:brush>
  </inkml:definitions>
  <inkml:trace contextRef="#ctx0" brushRef="#br0">1531 37 2759 0 0,'-1'0'78'0'0,"1"-1"-1"0"0,0 0 0 0 0,-1 0 0 0 0,1 1 0 0 0,-1-1 0 0 0,0 0 0 0 0,1 0 0 0 0,-1 1 0 0 0,1-1 0 0 0,-1 1 0 0 0,0-1 0 0 0,0 1 1 0 0,1-1-1 0 0,-1 1 0 0 0,0-1 0 0 0,0 1 0 0 0,1 0 0 0 0,-1-1 0 0 0,0 1 0 0 0,0 0 0 0 0,0 0 0 0 0,0-1 0 0 0,-1 1 1 0 0,-22 3 3166 0 0,6 1-3365 0 0,-21-4 1123 0 0,1-1 1 0 0,-77-12-1 0 0,-14-1 1129 0 0,90 12-1565 0 0,-232 0 2030 0 0,-293 22-1670 0 0,509-21-1002 0 0,25-2-254 0 0,-1 3-1 0 0,1 0 0 0 0,0 2 1 0 0,-45 8-1 0 0,51-2-348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20.303"/>
    </inkml:context>
    <inkml:brush xml:id="br0">
      <inkml:brushProperty name="width" value="0.1" units="cm"/>
      <inkml:brushProperty name="height" value="0.1" units="cm"/>
      <inkml:brushProperty name="color" value="#E71224"/>
    </inkml:brush>
  </inkml:definitions>
  <inkml:trace contextRef="#ctx0" brushRef="#br0">878 113 5495 0 0,'-5'-4'222'0'0,"0"-1"-1"0"0,0 1 0 0 0,0 0 0 0 0,0 1 0 0 0,-1-1 0 0 0,0 1 1 0 0,1 0-1 0 0,-1 0 0 0 0,0 1 0 0 0,-8-3 0 0 0,5 3-127 0 0,-1 1 1 0 0,1-1-1 0 0,-1 1 0 0 0,1 1 0 0 0,-1 0 0 0 0,-14 2 0 0 0,-87 6 1690 0 0,91-7-1321 0 0,0-2-1 0 0,0-1 1 0 0,-32-6 0 0 0,-33-13 697 0 0,-84-17-41 0 0,110 33-1278 0 0,-71 2 0 0 0,101 3-293 0 0,-5 0-56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7:21.268"/>
    </inkml:context>
    <inkml:brush xml:id="br0">
      <inkml:brushProperty name="width" value="0.1" units="cm"/>
      <inkml:brushProperty name="height" value="0.1" units="cm"/>
      <inkml:brushProperty name="color" value="#E71224"/>
    </inkml:brush>
  </inkml:definitions>
  <inkml:trace contextRef="#ctx0" brushRef="#br0">4265 76 2759 0 0,'-6'-5'241'0'0,"-1"-1"0"0"0,0 1 0 0 0,-14-8 0 0 0,-12 1 3951 0 0,-13 4-3079 0 0,-1 2-1 0 0,-73 0 1 0 0,-12-1-295 0 0,97 3-891 0 0,0 2-1 0 0,0 1 0 0 0,0 2 0 0 0,0 1 0 0 0,-44 9 1 0 0,43-4-957 0 0</inkml:trace>
  <inkml:trace contextRef="#ctx0" brushRef="#br0" timeOffset="1">2709 126 4487 0 0,'-8'-4'296'0'0,"-1"0"0"0"0,1 0-1 0 0,-1 1 1 0 0,1 0-1 0 0,-1 0 1 0 0,0 1 0 0 0,-17-2-1 0 0,12 2-357 0 0,-41-6 818 0 0,-81-2 0 0 0,-56 12 1278 0 0,144-1-1659 0 0,-14 3-31 0 0,1 3 0 0 0,-1 2 0 0 0,-65 20 0 0 0,-16 11 2 0 0,57-15 38 0 0,-121 20 0 0 0,-108 21 642 0 0,32-6-383 0 0,235-53-601 0 0,-1-2 0 0 0,0-1 1 0 0,0-3-1 0 0,0-2 0 0 0,0-3 0 0 0,0-1 0 0 0,1-3 1 0 0,-74-20-1 0 0,-122-41-1690 0 0,169 51-3267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7.945"/>
    </inkml:context>
    <inkml:brush xml:id="br0">
      <inkml:brushProperty name="width" value="0.1" units="cm"/>
      <inkml:brushProperty name="height" value="0.1" units="cm"/>
      <inkml:brushProperty name="color" value="#E71224"/>
    </inkml:brush>
  </inkml:definitions>
  <inkml:trace contextRef="#ctx0" brushRef="#br0">983 158 2415 0 0,'-4'-9'305'0'0,"0"1"-1"0"0,-1 0 0 0 0,0 0 0 0 0,-1 0 0 0 0,0 1 0 0 0,-7-8 0 0 0,8 11-199 0 0,0 0-1 0 0,0 0 1 0 0,0 0-1 0 0,-1 1 1 0 0,1 0-1 0 0,-1 0 1 0 0,0 1-1 0 0,0-1 1 0 0,0 1 0 0 0,-7-1-1 0 0,-39-7 416 0 0,0 2 1 0 0,-54-1-1 0 0,-49-7 544 0 0,109 10-819 0 0,1 3 0 0 0,-53 3 0 0 0,-34-2 100 0 0,-9-4-2919 0 0,96 6-348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8:25.687"/>
    </inkml:context>
    <inkml:brush xml:id="br0">
      <inkml:brushProperty name="width" value="0.1" units="cm"/>
      <inkml:brushProperty name="height" value="0.1" units="cm"/>
      <inkml:brushProperty name="color" value="#E71224"/>
    </inkml:brush>
  </inkml:definitions>
  <inkml:trace contextRef="#ctx0" brushRef="#br0">8930 68 3767 0 0,'-15'35'4387'0'0,"14"-35"-4333"0"0,1 1 0 0 0,0-1 0 0 0,-1 0 1 0 0,1 0-1 0 0,0 0 0 0 0,-1 0 0 0 0,1 1 0 0 0,0-1 0 0 0,-1 0 0 0 0,1 0 1 0 0,0 0-1 0 0,-1 0 0 0 0,1 0 0 0 0,-1 0 0 0 0,1 0 0 0 0,0 0 0 0 0,-1 0 0 0 0,1 0 1 0 0,-1 0-1 0 0,1 0 0 0 0,0 0 0 0 0,-1 0 0 0 0,1 0 0 0 0,0-1 0 0 0,-1 1 1 0 0,1 0-1 0 0,0 0 0 0 0,-1 0 0 0 0,1-1 0 0 0,-19-8 939 0 0,3 1-77 0 0,7 7-513 0 0,0 0-1 0 0,0 0 1 0 0,1 1-1 0 0,-19 1 1 0 0,17-1-226 0 0,-1 1 0 0 0,1-1-1 0 0,-12-2 1 0 0,-55-5 643 0 0,57 3-502 0 0,0 2-1 0 0,-1 0 1 0 0,-31 1 0 0 0,-62 11 1761 0 0,95-8-1362 0 0,-32 2-858 0 0,0-3 1 0 0,-81-8 0 0 0,-41-4 1482 0 0,125 8-1228 0 0,-71-12-1 0 0,79 7 35 0 0,0 2 1 0 0,-1 1-1 0 0,-77 3 0 0 0,-11 8-34 0 0,120-6-109 0 0,-205 9 304 0 0,-34-27-118 0 0,112 7-3 0 0,-22 11 133 0 0,64 3-233 0 0,39-3-28 0 0,-40 1 134 0 0,-115-15 0 0 0,187 12-141 0 0,-30 2 0 0 0,30 0-27 0 0,-55 5 76 0 0,21 0-68 0 0,-55 3-1 0 0,-41 2 62 0 0,19-13-45 0 0,-133 6 92 0 0,241 0-123 0 0,-41 12-1 0 0,-10 1 9 0 0,47-12-23 0 0,-6 1 16 0 0,-1-1 0 0 0,-55-1 0 0 0,-12-1 29 0 0,-7-1 83 0 0,76-1-110 0 0,1 2-1 0 0,0 1 0 0 0,-37 8 0 0 0,11-2-31 0 0,-159 20 218 0 0,181-25-151 0 0,-62-2 0 0 0,65-2-43 0 0,14 1-1 0 0,1 1 0 0 0,-1 1 0 0 0,1 1-1 0 0,-37 11 1 0 0,37-10 4 0 0,0-2-1 0 0,0 0 1 0 0,0-2 0 0 0,-1 0-1 0 0,-32-3 1 0 0,-32 2 75 0 0,53 2-77 0 0,-21 1 42 0 0,-66-3-1 0 0,112 0-56 0 0,-15-2 0 0 0,0 1 0 0 0,-38 3 0 0 0,44-1 27 0 0,0 0 1 0 0,-31-5-1 0 0,-6 1 19 0 0,16 2-3 0 0,-52-10-1 0 0,32 3 86 0 0,15 2-29 0 0,-35-3 5 0 0,-50 10-104 0 0,52 0 0 0 0,38-3 0 0 0,-40-6 0 0 0,-15-2 0 0 0,24 9 31 0 0,-72 10 0 0 0,54-3-29 0 0,-27-3 67 0 0,56-3-71 0 0,-74 10-1 0 0,110-8 9 0 0,1-1 1 0 0,-1-1-1 0 0,-29-3 0 0 0,24 1 14 0 0,-40 1-1 0 0,-165 23-19 0 0,150-13 0 0 0,-184 19 0 0 0,240-28 31 0 0,-28-2-1 0 0,1 0-27 0 0,-133-5-3 0 0,85 1 8 0 0,63 3 20 0 0,-55 1 0 0 0,50 5-28 0 0,14 0 0 0 0,0-1 0 0 0,0-2 0 0 0,-1 0 0 0 0,1-2 0 0 0,-41-8 0 0 0,23-1-5 0 0,20 6 43 0 0,0-1 0 0 0,0-2 0 0 0,-37-16 0 0 0,45 14-23 0 0,-19-14 0 0 0,26 15 41 0 0,0 2-1 0 0,-1 0 1 0 0,0 0-1 0 0,-21-8 1 0 0,29 13-5 0 0,-1 1 0 0 0,1 0 0 0 0,0 1 1 0 0,-1-1-1 0 0,1 1 0 0 0,-1-1 0 0 0,1 1 0 0 0,-1 1 1 0 0,1-1-1 0 0,-1 1 0 0 0,1-1 0 0 0,0 1 1 0 0,-1 0-1 0 0,1 1 0 0 0,0-1 0 0 0,0 1 1 0 0,0 0-1 0 0,-7 4 0 0 0,-11 9-1800 0 0,-2 5-738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48:28.628"/>
    </inkml:context>
    <inkml:brush xml:id="br0">
      <inkml:brushProperty name="width" value="0.1" units="cm"/>
      <inkml:brushProperty name="height" value="0.1" units="cm"/>
      <inkml:brushProperty name="color" value="#E71224"/>
    </inkml:brush>
  </inkml:definitions>
  <inkml:trace contextRef="#ctx0" brushRef="#br0">291 1597 5927 0 0,'-5'-4'393'0'0,"5"3"-382"0"0,-1 1-1 0 0,1-1 0 0 0,0 1 0 0 0,0 0 0 0 0,-1-1 0 0 0,1 1 0 0 0,0-1 1 0 0,0 1-1 0 0,-1 0 0 0 0,1-1 0 0 0,-1 1 0 0 0,1 0 0 0 0,0 0 0 0 0,-1-1 0 0 0,1 1 1 0 0,-1 0-1 0 0,1 0 0 0 0,0 0 0 0 0,-1-1 0 0 0,1 1 0 0 0,-1 0 0 0 0,-16-1 961 0 0,15 0-859 0 0,0 1 0 0 0,-1-1 0 0 0,1 1-1 0 0,0 0 1 0 0,-1 0 0 0 0,1 0 0 0 0,0 0 0 0 0,-1 1-1 0 0,1-1 1 0 0,0 1 0 0 0,0-1 0 0 0,-1 1 0 0 0,-2 1-1 0 0,-86 45 1409 0 0,28-17 1727 0 0,59-27-2987 0 0,-1-1 0 0 0,1-1-1 0 0,-1 1 1 0 0,0-1 0 0 0,1 1 0 0 0,-1-1 0 0 0,0-1 0 0 0,-6 1 0 0 0,10-1-198 0 0,1 0 1 0 0,-1-1 0 0 0,0 0-1 0 0,1 1 1 0 0,-1-1 0 0 0,0 1 0 0 0,1-1-1 0 0,-1 0 1 0 0,1 1 0 0 0,-1-1-1 0 0,1 0 1 0 0,0 0 0 0 0,-1 1 0 0 0,1-1-1 0 0,0 0 1 0 0,-1 0 0 0 0,1 0-1 0 0,0 1 1 0 0,0-1 0 0 0,0 0 0 0 0,0-1-1 0 0,-2-23 782 0 0,1 15-333 0 0,-3-26 684 0 0,0 12-427 0 0,0-25 0 0 0,4 41-661 0 0,1 0-1 0 0,-1 0 1 0 0,1 0 0 0 0,1 0-1 0 0,-1 0 1 0 0,1 1 0 0 0,4-9-1 0 0,20-48 385 0 0,20-52 158 0 0,-38 94-518 0 0,-2-1 0 0 0,-1 0 0 0 0,4-31 0 0 0,12-74 351 0 0,-16 105-452 0 0,-3 15-30 0 0,2 0 0 0 0,-1 0 0 0 0,1 0 0 0 0,0 0 0 0 0,0 1 0 0 0,1-1 0 0 0,0 1 0 0 0,1 1 0 0 0,7-9 0 0 0,2-2 0 0 0,-7 6 37 0 0,0 0 1 0 0,0-1-1 0 0,-1 0 0 0 0,-1 0 1 0 0,10-24-1 0 0,-13 28 18 0 0,-1 0 0 0 0,0-1 0 0 0,0 1 1 0 0,-1-1-1 0 0,0 1 0 0 0,-1-1 0 0 0,-1-14 0 0 0,-2-4 95 0 0,-8-30-1 0 0,7 36-69 0 0,0 0-1 0 0,-2-39 1 0 0,6 45-59 0 0,-1 0 0 0 0,0-1 1 0 0,-2 1-1 0 0,1 0 0 0 0,-2 0 1 0 0,0 0-1 0 0,-1 1 0 0 0,-8-20 1 0 0,9 24-12 0 0,0-1-1 0 0,1 1 1 0 0,1-1 0 0 0,0 0 0 0 0,0 0-1 0 0,1 0 1 0 0,1 0 0 0 0,-1 0 0 0 0,2 0 0 0 0,0 0-1 0 0,3-16 1 0 0,-4 25-10 0 0,1 0 0 0 0,-1-1 0 0 0,1 1 0 0 0,0 0 0 0 0,0 0 0 0 0,0 0 0 0 0,0 0 0 0 0,0 0 0 0 0,0 0 0 0 0,1 0 0 0 0,-1 0 0 0 0,0 0 0 0 0,1 1 0 0 0,0-1 0 0 0,-1 1 0 0 0,1-1 0 0 0,0 1 0 0 0,0 0 0 0 0,0-1 0 0 0,0 1 0 0 0,0 0 0 0 0,3-1 0 0 0,3-1 0 0 0,0 1 0 0 0,0 0 0 0 0,1 0 0 0 0,-1 1 0 0 0,9 0 0 0 0,2-2 0 0 0,1-1 0 0 0,-1 0 0 0 0,0-2 0 0 0,19-7 0 0 0,31-9 0 0 0,-60 19 0 0 0,24-5 0 0 0,53-7 0 0 0,-11 11-31 0 0,83 7-1 0 0,-140-2 31 0 0,23-2 1 0 0,80-11 0 0 0,-67 5 0 0 0,0 0 0 0 0,234-16 0 0 0,176-5 0 0 0,-333 21 0 0 0,177 14 0 0 0,-190-1 0 0 0,49 0 0 0 0,293 13 0 0 0,-223-27 0 0 0,-143 2 0 0 0,-57 4 0 0 0,42-4 0 0 0,1 5 0 0 0,106 10 0 0 0,-114-3 0 0 0,91-4 0 0 0,-96-3 0 0 0,118-5 0 0 0,46 1 0 0 0,-229 5 0 0 0,435-3-11 0 0,-333 0-16 0 0,116 12-1 0 0,4 1 30 0 0,-18-22-2 0 0,-121 5 0 0 0,95 4 0 0 0,-38 15 0 0 0,-69-5 0 0 0,106-2 0 0 0,-34-15 0 0 0,-52 2 0 0 0,152 7 0 0 0,198 2-13 0 0,-324-5-38 0 0,88 1 51 0 0,208-11 0 0 0,-123 12 0 0 0,-137 6 0 0 0,8-12 0 0 0,53 1 0 0 0,-184 11 0 0 0,49 11 0 0 0,14 1 0 0 0,-71-12 0 0 0,0 1 0 0 0,38 13 0 0 0,-52-15 0 0 0,-2 0-4 0 0,-1 1 0 0 0,1-1-1 0 0,-1 1 1 0 0,0 0 0 0 0,-1 1-1 0 0,1-1 1 0 0,-1 1 0 0 0,10 10 0 0 0,43 54-34 0 0,-42-47 50 0 0,-7-9-18 0 0,-1 1 0 0 0,0 0 0 0 0,-1 0 1 0 0,-1 1-1 0 0,0 0 0 0 0,-1 0 0 0 0,8 33 0 0 0,-7-13 0 0 0,-1 0 1 0 0,2 58-1 0 0,-7-59-5 0 0,-3 0 0 0 0,0 0-1 0 0,-13 56 1 0 0,-35 98-12 0 0,48-179 27 0 0,-2 4-4 0 0,-1 1 0 0 0,0-1 0 0 0,-1 0 0 0 0,0 0 0 0 0,-1-1 0 0 0,-1 0 0 0 0,0 0 0 0 0,0-1 0 0 0,-1 0 0 0 0,-1 0 0 0 0,0-1 0 0 0,0 0 0 0 0,-1-1 0 0 0,0 0 0 0 0,-1-1 0 0 0,0 0 0 0 0,0-1 0 0 0,0 0 0 0 0,-26 9 0 0 0,7-4 27 0 0,-15 5-137 0 0,-57 29-1 0 0,89-39-65 0 0,0 2-1 0 0,0 0 1 0 0,1 1 0 0 0,0 0 0 0 0,0 1 0 0 0,1 0-1 0 0,-19 24 1 0 0,5 3-1339 0 0,2 3-414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57:29.524"/>
    </inkml:context>
    <inkml:brush xml:id="br0">
      <inkml:brushProperty name="width" value="0.1" units="cm"/>
      <inkml:brushProperty name="height" value="0.1" units="cm"/>
      <inkml:brushProperty name="color" value="#E71224"/>
    </inkml:brush>
  </inkml:definitions>
  <inkml:trace contextRef="#ctx0" brushRef="#br0">482 1684 919 0 0,'-6'-1'467'0'0,"-1"-1"-1"0"0,1 1 0 0 0,-1 0 1 0 0,1 0-1 0 0,-1 1 0 0 0,1-1 1 0 0,-12 2-1 0 0,2 0-379 0 0,12-1 234 0 0,0 0 1 0 0,0 0 0 0 0,1 1-1 0 0,-1 0 1 0 0,0 0-1 0 0,1 0 1 0 0,-1 0 0 0 0,1 0-1 0 0,-1 0 1 0 0,1 1 0 0 0,-4 2-1 0 0,-2 3 3522 0 0,26-3-1788 0 0,-6 2-1625 0 0,2 0 1 0 0,-1-1 0 0 0,1 0-1 0 0,-1-1 1 0 0,1 0-1 0 0,1-1 1 0 0,-1-1-1 0 0,0 0 1 0 0,21 0-1 0 0,-5-4 323 0 0,55-10-1 0 0,-15 2-161 0 0,-44 6-435 0 0,0-2-1 0 0,40-13 0 0 0,-38 11 59 0 0,5 0-29 0 0,1 1 0 0 0,57-3 1 0 0,-55 7-134 0 0,13-2 43 0 0,175-10 482 0 0,-200 14-497 0 0,1-1 0 0 0,36-8 0 0 0,-54 9-21 0 0,1 0 0 0 0,-1 1 0 0 0,1 0 0 0 0,-1 0 0 0 0,0 0 0 0 0,1 1 0 0 0,-1 0-1 0 0,0 0 1 0 0,1 1 0 0 0,9 3 0 0 0,-14-4-53 0 0,0-1 0 0 0,0 0 0 0 0,0 0 0 0 0,0 0-1 0 0,0 0 1 0 0,0 0 0 0 0,0-1 0 0 0,0 1 0 0 0,0-1 0 0 0,-1 1 0 0 0,1-1-1 0 0,0 0 1 0 0,2 0 0 0 0,-2 0-1 0 0,0 0-1 0 0,1 0 1 0 0,-1 0-1 0 0,0 1 1 0 0,1-1 0 0 0,-1 1-1 0 0,1-1 1 0 0,-1 1 0 0 0,3 0-1 0 0,50 10-4 0 0,-35-5 0 0 0,-1-2 0 0 0,40 3 0 0 0,12-3 0 0 0,118 19 0 0 0,-26 14 0 0 0,-110-22 0 0 0,0-2 0 0 0,91 7 0 0 0,238-16 128 0 0,-160-5 26 0 0,73-3 84 0 0,-245 2-244 0 0,379-11 216 0 0,-329 12-141 0 0,118-16 0 0 0,-124 8-30 0 0,-11 2 35 0 0,215-13 63 0 0,24 11-73 0 0,-270 9-28 0 0,-23 0-9 0 0,-1 1 0 0 0,30 4 0 0 0,385 50 112 0 0,-306-41-64 0 0,-55-5-17 0 0,125 28 1 0 0,-121-19 58 0 0,-54-12-78 0 0,1-2 0 0 0,-1-1 0 0 0,1-2 0 0 0,-1-1 0 0 0,1-2 0 0 0,31-6-1 0 0,265-23 314 0 0,-216 29-278 0 0,-45 3-10 0 0,116-17 1 0 0,-168 15-43 0 0,0 1 0 0 0,29 2-1 0 0,-12-1-22 0 0,27 3 1 0 0,-39-1 0 0 0,-1-2 0 0 0,0 0 0 0 0,38-5 0 0 0,132-18 128 0 0,-164 19-73 0 0,-1-2 0 0 0,1 0 0 0 0,-1-2 0 0 0,-1-1 0 0 0,32-16 0 0 0,-28 13-29 0 0,-18 7 7 0 0,0 0 1 0 0,-1-1-1 0 0,1 0 0 0 0,-1 0 0 0 0,-1-1 0 0 0,1-1 1 0 0,10-11-1 0 0,48-65 261 0 0,-46 55-157 0 0,-12 16-106 0 0,-1 0 1 0 0,-1-1-1 0 0,0 0 0 0 0,0-1 0 0 0,-2 1 0 0 0,7-27 0 0 0,-5 12-9 0 0,-2-1 1 0 0,3-47 0 0 0,-7 64-16 0 0,-2 0 1 0 0,0 0 0 0 0,0 1 0 0 0,-1-1 0 0 0,-5-16-1 0 0,-24-58 75 0 0,-1-3-1 0 0,29 78-75 0 0,1 0 0 0 0,0 0 0 0 0,0-1 0 0 0,1 1 0 0 0,1-21 0 0 0,1 22 0 0 0,0 0 1 0 0,-1 0-1 0 0,0 0 1 0 0,0 0-1 0 0,-1 0 0 0 0,-1 1 1 0 0,0-1-1 0 0,0 0 1 0 0,-5-12-1 0 0,-5-2 2 0 0,-1 1 0 0 0,-1 0 0 0 0,-1 1 0 0 0,-2 1 0 0 0,0 0 0 0 0,-1 1 0 0 0,-22-20 0 0 0,31 31-8 0 0,-1 0 0 0 0,0 1 0 0 0,-1 0 0 0 0,0 1 0 0 0,0 0 0 0 0,-24-12 0 0 0,-5 5 0 0 0,0 2 0 0 0,-66-12 0 0 0,49 13 0 0 0,4-1 0 0 0,-105-9 0 0 0,55 17 0 0 0,-93-7 0 0 0,0-16 0 0 0,-5 0 0 0 0,110 19 0 0 0,-196-25 0 0 0,-260-15 0 0 0,302 21 0 0 0,34 2 0 0 0,-29 32 0 0 0,172-1 0 0 0,0-3 0 0 0,-96-10 0 0 0,74-2 0 0 0,0 4 0 0 0,-142 7 0 0 0,137 6 0 0 0,-177-10 0 0 0,184-4 0 0 0,-1 4 0 0 0,-168 17 0 0 0,172-8 0 0 0,1-4 0 0 0,-1-4 0 0 0,-99-13 0 0 0,-15 4 0 0 0,-41-5 0 0 0,-87-27 0 0 0,228 31 0 0 0,-77 3 0 0 0,53 5 0 0 0,17 0 0 0 0,-28-3 0 0 0,3 3 0 0 0,58 3 0 0 0,-103 9 0 0 0,61 0 0 0 0,-30 3 0 0 0,-37 0 0 0 0,140-8 0 0 0,0 1 0 0 0,0 3 0 0 0,-56 15 0 0 0,85-19 0 0 0,-21 8 0 0 0,0 1 0 0 0,-61 31 0 0 0,58-25 0 0 0,28-14 0 0 0,-33 18 0 0 0,40-21 0 0 0,0 1 0 0 0,-1 0 0 0 0,1 0 0 0 0,0 0 0 0 0,0 0 0 0 0,0 0 0 0 0,0 0 0 0 0,0 0 0 0 0,1 1 0 0 0,-1-1 0 0 0,1 0 0 0 0,0 1 0 0 0,-2 3 0 0 0,-11 41-21 0 0,3 1-1 0 0,-9 82 1 0 0,13-61 21 0 0,-6 89 0 0 0,11-93 0 0 0,8 69 0 0 0,-1-95 0 0 0,1-1 0 0 0,1 0 0 0 0,15 41 0 0 0,58 209-63 0 0,-75-265 62 0 0,-3-16 1 0 0,3 11 0 0 0,4 35 0 0 0,-8-47 0 0 0,-1 0 0 0 0,0-1 0 0 0,-1 1 0 0 0,1 0 0 0 0,-1-1 0 0 0,0 1 0 0 0,0-1 0 0 0,-1 1 0 0 0,1-1 0 0 0,-5 9 0 0 0,-54 103-2701 0 0,44-88 842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57:34.662"/>
    </inkml:context>
    <inkml:brush xml:id="br0">
      <inkml:brushProperty name="width" value="0.1" units="cm"/>
      <inkml:brushProperty name="height" value="0.1" units="cm"/>
      <inkml:brushProperty name="color" value="#66CC00"/>
    </inkml:brush>
  </inkml:definitions>
  <inkml:trace contextRef="#ctx0" brushRef="#br0">3746 219 2759 0 0,'-7'-10'240'0'0,"4"6"122"0"0,1 1 0 0 0,0-1 1 0 0,-1 1-1 0 0,0 0 1 0 0,0 0-1 0 0,-4-3 0 0 0,3 4-64 0 0,0 0 0 0 0,0 1-1 0 0,0-1 1 0 0,0 1 0 0 0,-1 0-1 0 0,1 1 1 0 0,-8-1 0 0 0,-10-3 200 0 0,-96-18 3921 0 0,58 13-3214 0 0,30 3-809 0 0,0 2-1 0 0,0 1 1 0 0,0 1-1 0 0,0 2 0 0 0,0 1 1 0 0,-31 5-1 0 0,8 3 342 0 0,-68 4-1 0 0,99-13-616 0 0,1 0 0 0 0,0-1 0 0 0,0-1 0 0 0,0-1 0 0 0,0-1-1 0 0,-25-8 1 0 0,-82-25 920 0 0,101 31-909 0 0,0 2 0 0 0,1 2 0 0 0,-1 0 0 0 0,-42 3 0 0 0,-48-3-6 0 0,88 0 34 0 0,1 2 0 0 0,-1 0 0 0 0,-38 7 0 0 0,-84 21 76 0 0,126-24-205 0 0,0-1 0 0 0,0-2 1 0 0,-42-2-1 0 0,16 0 158 0 0,-20 3 17 0 0,-1 3-1 0 0,-97 20 0 0 0,132-21-87 0 0,-1 0 0 0 0,1-3 0 0 0,-62-4-1 0 0,86 2-73 0 0,-28-1 150 0 0,-23-2 12 0 0,-111 8-1 0 0,20-1-48 0 0,39-2 347 0 0,80 0-415 0 0,0-1 0 0 0,0-2 0 0 0,-69-12 0 0 0,83 10-58 0 0,0 0 0 0 0,0 1-1 0 0,0 1 1 0 0,0 1 0 0 0,0 1-1 0 0,-28 3 1 0 0,20 2-40 0 0,4-2 60 0 0,0 2 1 0 0,1 1 0 0 0,-29 10-1 0 0,44-11-50 0 0,0 1 0 0 0,0 0 0 0 0,1 1 0 0 0,0 0 0 0 0,-14 13 0 0 0,-6 5 0 0 0,21-18 13 0 0,0 0 0 0 0,1 0 0 0 0,0 0-1 0 0,0 1 1 0 0,1 1 0 0 0,0-1 0 0 0,0 1 0 0 0,1 0-1 0 0,-4 10 1 0 0,-13 21 43 0 0,13-26-11 0 0,1 1 1 0 0,-11 28-1 0 0,7-5 79 0 0,1 0 0 0 0,-8 56 0 0 0,3-23 6 0 0,4-23-72 0 0,4 0-216 0 0,-3 96 0 0 0,5-45 259 0 0,2-12 423 0 0,10 123-1 0 0,-4-173-514 0 0,-3-29-4 0 0,1 1 0 0 0,0 0 0 0 0,1 0 0 0 0,0-1 0 0 0,1 1 0 0 0,-1 0 0 0 0,2-1 0 0 0,-1 0 0 0 0,1 1 0 0 0,8 14 0 0 0,-2-10 20 0 0,0-1 0 0 0,1 0 0 0 0,1 0 0 0 0,0-1 1 0 0,0 0-1 0 0,1-1 0 0 0,0 0 0 0 0,1-1 0 0 0,0-1 0 0 0,19 10 0 0 0,-13-10 62 0 0,0-1-1 0 0,33 8 0 0 0,6 2-18 0 0,157 44 56 0 0,-127-40-131 0 0,-40-9 23 0 0,2-2 0 0 0,0-2 0 0 0,98 1 0 0 0,-121-9-13 0 0,21 0 28 0 0,68 8-1 0 0,14 3 36 0 0,-57-6-68 0 0,13-2 47 0 0,155-14 0 0 0,-144 3-26 0 0,102 6 0 0 0,177 9-19 0 0,-312-9 4 0 0,308 4 56 0 0,-231 4-60 0 0,167-14 0 0 0,-213 7 15 0 0,114 13 0 0 0,-123-5 2 0 0,168-6 0 0 0,-206-6-13 0 0,9-1 16 0 0,1 2 0 0 0,103 6 0 0 0,35 22 44 0 0,-144-20-64 0 0,0-2 0 0 0,0-2 0 0 0,64-9 0 0 0,52-1 0 0 0,-2 19 27 0 0,39-1 10 0 0,-131-12-37 0 0,283 0 0 0 0,-339 5 0 0 0,206 19 0 0 0,56 13 0 0 0,-211-30 0 0 0,79-8 0 0 0,-84 2 0 0 0,31 2 20 0 0,-45 1 2 0 0,59-6 0 0 0,-75 1-22 0 0,1-2 0 0 0,-1-1 0 0 0,-1-2 0 0 0,50-20 0 0 0,-42 12 4 0 0,18-5 16 0 0,-2-4 0 0 0,71-44 0 0 0,-37 17 4 0 0,-52 32-4 0 0,49-37 0 0 0,-76 49-12 0 0,-2 0 0 0 0,1-1 0 0 0,-1 0 1 0 0,16-23-1 0 0,27-55 25 0 0,-44 73-43 0 0,20-31 32 0 0,-18 30-12 0 0,-1 0 1 0 0,-1 0-1 0 0,13-33 1 0 0,-11 17 2 0 0,-2 0 0 0 0,-1-1-1 0 0,-1 0 1 0 0,1-40 0 0 0,-6 55-13 0 0,-2 0 0 0 0,0 0 0 0 0,-1-1 0 0 0,-1 1 0 0 0,-6-26 0 0 0,5 31 0 0 0,1 0 0 0 0,1 0 0 0 0,0-22 0 0 0,1 20 0 0 0,0 0 0 0 0,-4-22 0 0 0,1 29 0 0 0,1 1 0 0 0,-1-1 0 0 0,-1 1 0 0 0,1 0 0 0 0,-1-1 0 0 0,-1 2 0 0 0,0-1 0 0 0,0 1 0 0 0,0-1 0 0 0,-1 1 0 0 0,0 1 0 0 0,-9-9 0 0 0,-10-6 0 0 0,0 1 0 0 0,-32-18 0 0 0,29 20 0 0 0,10 7 0 0 0,-1 1 0 0 0,0 0 0 0 0,-1 1 0 0 0,-35-10 0 0 0,-87-13 0 0 0,47 16 0 0 0,-318-68 0 0 0,322 61 0 0 0,-1 5 0 0 0,-152-12 0 0 0,130 19 0 0 0,-215-48 0 0 0,72 12 0 0 0,118 35 0 0 0,-116-16 0 0 0,140 9 0 0 0,0 6 0 0 0,-155 1 0 0 0,17 6 0 0 0,-61 2 0 0 0,227 9 0 0 0,-266 5 0 0 0,231-15 0 0 0,-187 17 0 0 0,217-2 0 0 0,-1-4 0 0 0,-128-9 0 0 0,-75-2 0 0 0,0 24 0 0 0,267-17-12 0 0,-1 2 0 0 0,0 1 0 0 0,-50 17 0 0 0,61-16-93 0 0,1 2-1 0 0,0 0 1 0 0,0 1-1 0 0,1 1 0 0 0,0 1 1 0 0,-26 21-1 0 0,13-5-1659 0 0,-45 53-1 0 0,13-2-5354 0 0,18-17-378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1:19.937"/>
    </inkml:context>
    <inkml:brush xml:id="br0">
      <inkml:brushProperty name="width" value="0.1" units="cm"/>
      <inkml:brushProperty name="height" value="0.1" units="cm"/>
      <inkml:brushProperty name="color" value="#66CC00"/>
    </inkml:brush>
  </inkml:definitions>
  <inkml:trace contextRef="#ctx0" brushRef="#br0">8582 1345 2303 0 0,'-2'-1'85'0'0,"0"0"-1"0"0,0 1 0 0 0,0-1 1 0 0,0 1-1 0 0,1-1 0 0 0,-1 1 0 0 0,0 0 1 0 0,0 0-1 0 0,0 0 0 0 0,0 0 0 0 0,0 0 1 0 0,0 0-1 0 0,0 1 0 0 0,0-1 0 0 0,0 0 1 0 0,1 1-1 0 0,-1 0 0 0 0,0-1 1 0 0,0 1-1 0 0,0 0 0 0 0,1 0 0 0 0,-1 0 1 0 0,1 0-1 0 0,-1 0 0 0 0,-2 3 0 0 0,-5 3 304 0 0,1 2 0 0 0,1-1 0 0 0,-11 15 0 0 0,-4 4 115 0 0,17-22-310 0 0,-1 0 0 0 0,0 0 0 0 0,-1-1 0 0 0,1 0 0 0 0,-1 0 0 0 0,1 0 0 0 0,-1-1 0 0 0,-8 2 0 0 0,-8 3 908 0 0,-29 5 1 0 0,-1-1-64 0 0,-102 21 678 0 0,62-16-352 0 0,-89 37 687 0 0,21-3-1256 0 0,91-36-185 0 0,-1-2 1 0 0,0-3 0 0 0,-103 0-1 0 0,139-8-497 0 0,25-1-77 0 0,0 0 0 0 0,0-1 0 0 0,-14-1-1 0 0,-61-13 312 0 0,58 8-160 0 0,0 1 1 0 0,0 2-1 0 0,0 0 1 0 0,0 2 0 0 0,-31 2-1 0 0,2 6-94 0 0,0-4 0 0 0,-1-1 0 0 0,-88-10 0 0 0,90 1 92 0 0,-33-5 115 0 0,-87 1 0 0 0,-36 21 183 0 0,72-2-208 0 0,118-8-239 0 0,0-2 0 0 0,-31-5-1 0 0,13 1 36 0 0,-62-4 115 0 0,0 5 0 0 0,-142 9 0 0 0,-127-7 142 0 0,270-1-286 0 0,-176 4 117 0 0,229 0-91 0 0,-84-9 1 0 0,18 0 1 0 0,61 8-23 0 0,-1 3 0 0 0,1 2 0 0 0,0 2 0 0 0,-90 22-1 0 0,38-5-35 0 0,-181 15 0 0 0,79-11 153 0 0,-3 0-11 0 0,-107-11-89 0 0,-119 14 141 0 0,390-25-210 0 0,-34-1 70 0 0,-114-8 0 0 0,118 0 6 0 0,-134 10 0 0 0,170-1-68 0 0,-153 13 67 0 0,155-17-56 0 0,1-1-1 0 0,-1-2 1 0 0,-45-8 0 0 0,2-5 34 0 0,-1 4 0 0 0,0 3 0 0 0,-84 4 0 0 0,106 6-32 0 0,0-2 0 0 0,0-3 0 0 0,-113-20 0 0 0,149 18-1 0 0,0-1-1 0 0,1-1 1 0 0,-1 0 0 0 0,2-2-1 0 0,-1-1 1 0 0,1-1 0 0 0,-27-18-1 0 0,32 17 248 0 0,-5-2-569 0 0,1-1-1 0 0,1 0 1 0 0,-24-26-1 0 0,27 23 968 0 0,-24-35 0 0 0,26 33-561 0 0,-34-36-1 0 0,31 38-53 0 0,2 0-1 0 0,-17-24 1 0 0,9 2 51 0 0,1-1 0 0 0,3-1 0 0 0,1-1 0 0 0,2-1 0 0 0,-17-73 0 0 0,28 90-54 0 0,1-1-1 0 0,1 0 1 0 0,2 1-1 0 0,1-1 0 0 0,1 0 1 0 0,1 0-1 0 0,2 1 1 0 0,8-35-1 0 0,-8 42-28 0 0,-2 1 0 0 0,-1-1 0 0 0,0-21 0 0 0,2-33 10 0 0,3 44-3 0 0,1 1 0 0 0,1 1-1 0 0,2-1 1 0 0,19-38 0 0 0,3-12 9 0 0,-21 53-29 0 0,1 0 0 0 0,2 1 0 0 0,0 1 0 0 0,1 0 0 0 0,2 0 0 0 0,37-40 0 0 0,-47 56 0 0 0,1 0 0 0 0,0 1 0 0 0,0 0 0 0 0,1 0 0 0 0,-1 1 0 0 0,1 0 0 0 0,1 0 0 0 0,-1 1 0 0 0,1 0 0 0 0,0 1 0 0 0,0 0 0 0 0,0 1 0 0 0,1 0 0 0 0,-1 0 0 0 0,15-1 0 0 0,129 1 0 0 0,11-1 0 0 0,43-9 0 0 0,-154 12 0 0 0,80 8 0 0 0,53 17 0 0 0,-111-13 0 0 0,-31-5 0 0 0,174 17 0 0 0,-124-16 0 0 0,185 38 0 0 0,-48-14 0 0 0,2-17 0 0 0,13 0 0 0 0,-131-4 0 0 0,173-7 0 0 0,260-30 0 0 0,-352 15 0 0 0,80 0 0 0 0,-145 16 0 0 0,173-5 0 0 0,-259-2 0 0 0,395-14 0 0 0,-154 18 0 0 0,-16 0 0 0 0,-207 2 0 0 0,51 2 0 0 0,179-14 0 0 0,-163-4 0 0 0,135 3 0 0 0,-143 10 0 0 0,209-26 0 0 0,-202 12 0 0 0,167 2 0 0 0,54-8 0 0 0,-300 14 0 0 0,1 3 0 0 0,0 3 0 0 0,0 1 0 0 0,76 13 0 0 0,-63-3-5 0 0,23 3-24 0 0,127 36-1 0 0,-179-38 30 0 0,9 1 0 0 0,-1 2 0 0 0,79 40 0 0 0,-109-47-2 0 0,2 0-6 0 0,-1 1-1 0 0,0 0 0 0 0,-1 1 0 0 0,0 0 0 0 0,0 1 0 0 0,21 24 0 0 0,-27-26 9 0 0,143 189-103 0 0,-135-173 89 0 0,-1 0 0 0 0,-1 1 0 0 0,-1 1 0 0 0,-1 0 1 0 0,-2 1-1 0 0,10 39 0 0 0,-17-51 3 0 0,-1-1 1 0 0,-1 1-1 0 0,0-1 0 0 0,-1 1 0 0 0,-1 0 0 0 0,-3 18 1 0 0,-24 93-100 0 0,19-96 98 0 0,-1 10 17 0 0,-24 55 0 0 0,27-79-207 0 0,-1-1-1 0 0,0 0 1 0 0,-1-1 0 0 0,-1 0 0 0 0,-1 0 0 0 0,-13 14-1 0 0,-116 118-4359 0 0,99-109 2855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4:50.396"/>
    </inkml:context>
    <inkml:brush xml:id="br0">
      <inkml:brushProperty name="width" value="0.1" units="cm"/>
      <inkml:brushProperty name="height" value="0.1" units="cm"/>
      <inkml:brushProperty name="color" value="#F4F91B"/>
    </inkml:brush>
  </inkml:definitions>
  <inkml:trace contextRef="#ctx0" brushRef="#br0">2254 1443 3279 0 0,'7'-7'1552'0'0,"-11"10"-1102"0"0,-1 0 0 0 0,0 0-1 0 0,-1 0 1 0 0,1-1 0 0 0,0 0-1 0 0,-11 3 1 0 0,-2 2 309 0 0,-5 0 1 0 0,0 0-1 0 0,0-2 1 0 0,-36 4 0 0 0,-21 5 317 0 0,66-10-769 0 0,0-1 0 0 0,-1 0 0 0 0,1-2 0 0 0,-25 1 0 0 0,31-4-14 0 0,0-1 0 0 0,0 1 0 0 0,1-1 0 0 0,0-1 0 0 0,-1 0 0 0 0,1 0 0 0 0,-8-6 0 0 0,-1 0 327 0 0,-5-3-43 0 0,-2-1 184 0 0,-35-16-1 0 0,49 26-650 0 0,0 1-1 0 0,-1 0 0 0 0,0 0 1 0 0,1 1-1 0 0,-1 0 1 0 0,0 1-1 0 0,-14 0 0 0 0,-6 0 228 0 0,0-2 0 0 0,1 0 0 0 0,-40-10 0 0 0,59 10-261 0 0,-1 0 0 0 0,1 1 0 0 0,-1 1 0 0 0,1 0-1 0 0,-1 0 1 0 0,0 1 0 0 0,0 0 0 0 0,1 1 0 0 0,-1 0 0 0 0,-18 5-1 0 0,-64 30 116 0 0,-1 1 40 0 0,80-33-65 0 0,0 0 0 0 0,0-1 1 0 0,0-1-1 0 0,0 0 0 0 0,-15-1 0 0 0,-23 3 373 0 0,36-2-390 0 0,0-1 0 0 0,0-1 1 0 0,-17-1-1 0 0,-15-9 166 0 0,38 7-213 0 0,0 0 0 0 0,-1 1-1 0 0,1 1 1 0 0,0 0 0 0 0,-1 0-1 0 0,-14 1 1 0 0,-19 4-57 0 0,33-4-21 0 0,-1 1-1 0 0,1 0 0 0 0,-1 0 0 0 0,1 2 1 0 0,-22 6-1 0 0,-7 11 7 0 0,29-14 19 0 0,0 0 0 0 0,-21 7 0 0 0,12-9 52 0 0,0 0 0 0 0,-25 0-1 0 0,27-2-63 0 0,7-1 22 0 0,-1-1 0 0 0,1 0 0 0 0,-1 0 1 0 0,0-2-1 0 0,1 1 0 0 0,0-1 0 0 0,-1-1 0 0 0,1 0 0 0 0,0-1 0 0 0,-20-9 0 0 0,26 11-18 0 0,-3-1 6 0 0,0-1 0 0 0,0 1 0 0 0,1-1 1 0 0,-1 0-1 0 0,1-1 0 0 0,0 0 0 0 0,0 0 0 0 0,-7-7 0 0 0,12 7-24 0 0,0 0-1 0 0,0 0 1 0 0,0-1-1 0 0,0 1 1 0 0,1 0-1 0 0,0-1 1 0 0,0 1-1 0 0,0-1 1 0 0,1 1-1 0 0,0-10 1 0 0,0 0 73 0 0,-7-50 55 0 0,-2-52 152 0 0,9 95-255 0 0,-1 0 0 0 0,-1 1 0 0 0,-1-1 1 0 0,-1 0-1 0 0,-1 1 0 0 0,-11-29 0 0 0,0-3 18 0 0,12 35-25 0 0,-1 1-1 0 0,-13-28 1 0 0,8 24-25 0 0,1-1 1 0 0,1 0-1 0 0,1 0 0 0 0,1 0 1 0 0,0-1-1 0 0,2 0 0 0 0,-2-34 1 0 0,3 32-1 0 0,-1 0 1 0 0,-1 0-1 0 0,-9-26 1 0 0,6 24-3 0 0,1 1 1 0 0,-4-38 0 0 0,10 40-16 0 0,0 0 0 0 0,2-1 0 0 0,0 1 0 0 0,7-32 0 0 0,-6 49 0 0 0,2-16 0 0 0,9-26 0 0 0,-10 43 0 0 0,-1-1 0 0 0,1 1 0 0 0,0-1 0 0 0,0 1 0 0 0,1 0 0 0 0,0 0 0 0 0,0 0 0 0 0,7-6 0 0 0,-4 6 0 0 0,0 0 0 0 0,0 1 0 0 0,0 1 0 0 0,1-1 0 0 0,12-5 0 0 0,18-10 0 0 0,-18 6 0 0 0,0 2 0 0 0,22-10 0 0 0,-35 19 0 0 0,0 0 0 0 0,0 1 0 0 0,0 0 0 0 0,0 0 0 0 0,0 0 0 0 0,1 1 0 0 0,-1 0 0 0 0,0 1 0 0 0,1-1 0 0 0,13 3 0 0 0,147 16 0 0 0,-101-20 0 0 0,-47 0 0 0 0,29 2 0 0 0,-33 0 0 0 0,0 0 0 0 0,-1-2 0 0 0,20-3 0 0 0,5-1 0 0 0,27 0 0 0 0,-1 3 0 0 0,0 2 0 0 0,106 13 0 0 0,-104-5 0 0 0,0-2 0 0 0,108-8 0 0 0,-149 3 0 0 0,48 6 0 0 0,9 0 0 0 0,106-16 0 0 0,-167 9 0 0 0,0 0 0 0 0,0 2 0 0 0,0 0 0 0 0,0 1 0 0 0,0 2 0 0 0,0 0 0 0 0,-1 2 0 0 0,29 10 0 0 0,-37-12 0 0 0,1-1 0 0 0,-1-1 0 0 0,21 2 0 0 0,-16-3 0 0 0,25 7 0 0 0,-38-7 0 0 0,0 1 0 0 0,0 0 0 0 0,0 0 0 0 0,0 1 0 0 0,-1 0 0 0 0,1 0 0 0 0,-1 0 0 0 0,6 5 0 0 0,3 1 0 0 0,1 0 0 0 0,0-1 0 0 0,0 0 0 0 0,0-1 0 0 0,1-1 0 0 0,28 8 0 0 0,-9-3 0 0 0,-28-9 0 0 0,-1 1 0 0 0,1 0 0 0 0,-1 0 0 0 0,0 1 0 0 0,0 0 0 0 0,0 0 0 0 0,-1 0 0 0 0,1 1 0 0 0,-1-1 0 0 0,9 11 0 0 0,-1 2 0 0 0,-1 1 0 0 0,12 23 0 0 0,-11-18 0 0 0,0 0 0 0 0,3 2 0 0 0,-2 1 0 0 0,11 28 0 0 0,-18-35-8 0 0,-2 1 0 0 0,0 0 0 0 0,-1 0 0 0 0,0 1 0 0 0,0 27 0 0 0,-8 103-62 0 0,1-89 60 0 0,2-41 18 0 0,-1 52-32 0 0,-3 0 0 0 0,-20 101 0 0 0,-4-63 24 0 0,-9 41 0 0 0,35-140 0 0 0,0-1 0 0 0,-1 0 0 0 0,0 0 0 0 0,-1 0 0 0 0,0-1 0 0 0,0 0 0 0 0,-2 0 0 0 0,1 0 0 0 0,-1 0 0 0 0,0-1 0 0 0,-1 0 0 0 0,-10 8 0 0 0,4-4 0 0 0,-2-1 0 0 0,0 0 0 0 0,0-1 0 0 0,-1-1 0 0 0,0-1 0 0 0,-26 11 0 0 0,30-15-15 0 0,-24 10-136 0 0,1 1 1 0 0,-46 28-1 0 0,2 9-2307 0 0,-92 81-1 0 0,118-86 251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5:33.709"/>
    </inkml:context>
    <inkml:brush xml:id="br0">
      <inkml:brushProperty name="width" value="0.1" units="cm"/>
      <inkml:brushProperty name="height" value="0.1" units="cm"/>
      <inkml:brushProperty name="color" value="#F4F91B"/>
    </inkml:brush>
  </inkml:definitions>
  <inkml:trace contextRef="#ctx0" brushRef="#br0">5577 1746 1727 0 0,'1'-3'81'0'0,"-1"0"0"0"0,1 1-1 0 0,-1-1 1 0 0,1 0-1 0 0,0 1 1 0 0,0-1-1 0 0,1 0 1 0 0,-1 1-1 0 0,0-1 1 0 0,1 1-1 0 0,-1 0 1 0 0,1-1-1 0 0,0 1 1 0 0,0 0-1 0 0,4-4 1 0 0,-4 4 91 0 0,1-1 0 0 0,-1 1 0 0 0,1-1 0 0 0,-1 0 0 0 0,0 0 0 0 0,0 0 1 0 0,-1 0-1 0 0,1 0 0 0 0,1-6 0 0 0,-3 8-83 0 0,0 0 1 0 0,0 0-1 0 0,0 1 1 0 0,0-1-1 0 0,0 0 1 0 0,0 0-1 0 0,-1 0 1 0 0,1 0-1 0 0,0 0 1 0 0,-1 0-1 0 0,1 1 1 0 0,0-1-1 0 0,-1 0 1 0 0,1 0-1 0 0,-1 1 1 0 0,0-1-1 0 0,1 0 1 0 0,-1 1-1 0 0,0-1 1 0 0,1 0-1 0 0,-1 1 1 0 0,0-1-1 0 0,1 1 1 0 0,-1-1-1 0 0,0 1 1 0 0,0-1-1 0 0,-1 1 1 0 0,-31-15 989 0 0,19 9-576 0 0,7 4-333 0 0,1-1 0 0 0,-1 1 0 0 0,0 0 1 0 0,0 1-1 0 0,-1 0 0 0 0,1 0 1 0 0,0 0-1 0 0,-11 1 0 0 0,-5 2 282 0 0,-31 7-1 0 0,34-6-215 0 0,0 0 0 0 0,-22 1-1 0 0,-105 2 1107 0 0,114-2-956 0 0,-56 14 1 0 0,62-11-140 0 0,0-1 0 0 0,-1-2 0 0 0,-39 3 0 0 0,-93 2 650 0 0,135-8-644 0 0,-47 9 0 0 0,48-5-37 0 0,-47 1 1 0 0,35-6-38 0 0,0 1 1 0 0,-1 2-1 0 0,-45 10 0 0 0,0 3 177 0 0,68-12-319 0 0,-1-2-1 0 0,1 0 0 0 0,-1 0 1 0 0,0-2-1 0 0,0 0 1 0 0,0 0-1 0 0,0-1 0 0 0,1-1 1 0 0,-19-5-1 0 0,5 3 138 0 0,1 1-1 0 0,-1 1 1 0 0,0 2 0 0 0,0 0-1 0 0,-41 7 1 0 0,42-5-132 0 0,11-1 25 0 0,-1-2-1 0 0,0 0 1 0 0,1 0 0 0 0,-22-6-1 0 0,23 3 7 0 0,0 2 0 0 0,-1 0-1 0 0,1 1 1 0 0,-1 0 0 0 0,-20 2 0 0 0,-118 29 65 0 0,128-28-65 0 0,1 0 0 0 0,-1-2 1 0 0,-25-2-1 0 0,-12 0 21 0 0,32 2-62 0 0,0 2 0 0 0,1 1 0 0 0,-32 8 0 0 0,27-4 7 0 0,1-2 0 0 0,-65 2 0 0 0,73-6-12 0 0,1 2 0 0 0,-29 5 0 0 0,-27 4 28 0 0,-58-11 125 0 0,74-2-80 0 0,-95-4-36 0 0,134 4 0 0 0,-35-6 0 0 0,44 6-24 0 0,1 0 1 0 0,-21 2-1 0 0,25 0-6 0 0,-1-1 0 0 0,1 0 0 0 0,-1 0 0 0 0,1-2 0 0 0,-20-3 0 0 0,17 0-22 0 0,7 2 7 0 0,0 1 1 0 0,-1-1-1 0 0,1 1 0 0 0,-1 1 0 0 0,1 0 0 0 0,-1 0 0 0 0,1 0 0 0 0,-1 1 0 0 0,-12 2 0 0 0,-81 12 0 0 0,20-4 90 0 0,40-3 19 0 0,-77 1 0 0 0,107-8-121 0 0,3 0 19 0 0,-1 0 1 0 0,1 0 0 0 0,0-1 0 0 0,0 0 0 0 0,-1-1 0 0 0,-11-3 0 0 0,2-1 110 0 0,-32-7-1 0 0,43 12-120 0 0,0 0-1 0 0,1 1 1 0 0,-1-1-1 0 0,0 2 1 0 0,0-1-1 0 0,1 1 1 0 0,-10 2-1 0 0,14-3-10 0 0,0 0 0 0 0,0 0-1 0 0,0 0 1 0 0,0 0 0 0 0,1 0-1 0 0,-1-1 1 0 0,0 1 0 0 0,0-1-1 0 0,0 0 1 0 0,0 1 0 0 0,0-2 0 0 0,1 1-1 0 0,-1 0 1 0 0,0 0 0 0 0,-2-3-1 0 0,-20-7 177 0 0,-19-1-63 0 0,32 7-100 0 0,-1 1-1 0 0,0 1 0 0 0,0 0 0 0 0,0 0 1 0 0,0 2-1 0 0,0 0 0 0 0,-18 0 0 0 0,-27 3-18 0 0,39-2 22 0 0,0 1 1 0 0,-34 6 0 0 0,40-4-11 0 0,-1 0 1 0 0,0-1-1 0 0,0-1 0 0 0,0 0 0 0 0,-1-1 1 0 0,1 0-1 0 0,0-1 0 0 0,0-1 1 0 0,0 0-1 0 0,-16-5 0 0 0,13 3 43 0 0,0 1 0 0 0,0 1 0 0 0,-23-1 0 0 0,-8 0-42 0 0,39 1 28 0 0,1 0-1 0 0,-1-1 1 0 0,0 1-1 0 0,1-2 1 0 0,-13-6-1 0 0,13 6-7 0 0,0 1-1 0 0,0-1 1 0 0,-1 1 0 0 0,1 1-1 0 0,-17-4 1 0 0,-28 3 8 0 0,32 2-21 0 0,0 0 0 0 0,0-2 1 0 0,-22-5-1 0 0,22 3 24 0 0,-38-3 0 0 0,40 6-17 0 0,0 0 1 0 0,1-2-1 0 0,-19-5 1 0 0,6-3 42 0 0,0-1-1 0 0,1-2 1 0 0,-37-23 0 0 0,40 19 117 0 0,-33-30 1 0 0,54 44-150 0 0,2-1-1 0 0,-1 1 0 0 0,1-1 1 0 0,-1 0-1 0 0,2 0 1 0 0,-1 0-1 0 0,1 0 1 0 0,0-1-1 0 0,-3-8 1 0 0,-2-10 89 0 0,-6-29 0 0 0,11 43-82 0 0,-10-43 65 0 0,-10-51 19 0 0,21 88-122 0 0,0 0 0 0 0,1 0 0 0 0,1 1 0 0 0,3-27 0 0 0,-2 33-124 0 0,16-148-432 0 0,-15 127 769 0 0,-2 0-1 0 0,-2 0 0 0 0,-5-34 0 0 0,4 44-210 0 0,0 12-8 0 0,1-1 0 0 0,1 1 1 0 0,0 0-1 0 0,0-1 0 0 0,1 1 1 0 0,0-1-1 0 0,1 1 0 0 0,0-1 1 0 0,4-18-1 0 0,7-7 32 0 0,30-65 0 0 0,-29 77-32 0 0,19-26 0 0 0,-2 2 0 0 0,-23 38 0 0 0,0 0 0 0 0,0 0 0 0 0,11-9 0 0 0,-1 0 0 0 0,4-3 0 0 0,1 1 0 0 0,1 1 0 0 0,0 2 0 0 0,1 0 0 0 0,27-14 0 0 0,-25 17 0 0 0,69-38 0 0 0,-77 45 0 0 0,1 0 0 0 0,27-5 0 0 0,8-3 0 0 0,-21 5 0 0 0,2 1 0 0 0,-1 2 0 0 0,1 2 0 0 0,40-2 0 0 0,-11 6 0 0 0,88 8 0 0 0,-87-4 0 0 0,0-2 0 0 0,102-14 0 0 0,-158 12 0 0 0,186-15 0 0 0,-189 16 0 0 0,58-3 0 0 0,91 6 0 0 0,-80 5 0 0 0,103-5 0 0 0,-121-6 0 0 0,-22 0 0 0 0,0 1 0 0 0,1 2 0 0 0,47 6 0 0 0,235 24 0 0 0,-155-24 0 0 0,-143-6 0 0 0,25-3 0 0 0,6 0 0 0 0,16 2 0 0 0,-17 0 0 0 0,72 7 0 0 0,131 18 0 0 0,-180-23 0 0 0,102-13 0 0 0,-53 2 0 0 0,-56 5 0 0 0,-39 2 0 0 0,0 1 0 0 0,0 1 0 0 0,0 1 0 0 0,0 2 0 0 0,34 5 0 0 0,-45-4 0 0 0,0-1 0 0 0,23 0 0 0 0,-21-2 0 0 0,30 5 0 0 0,-42-5 0 0 0,0 1 0 0 0,1-1 0 0 0,-1 0 0 0 0,0-1 0 0 0,1 1 0 0 0,7-3 0 0 0,23-1 0 0 0,73-3 0 0 0,-68 3 0 0 0,57 1 0 0 0,-67 5 0 0 0,110 1 0 0 0,-114-3 0 0 0,1 1 0 0 0,-1 2 0 0 0,32 6 0 0 0,-46-6 0 0 0,40 4 0 0 0,98 1 0 0 0,-66-2 0 0 0,0 1 0 0 0,-47-6 0 0 0,-1 2 0 0 0,0 2 0 0 0,66 17 0 0 0,-76-14 0 0 0,0 0 0 0 0,32 15 0 0 0,-35-10-18 0 0,41 28 0 0 0,11 5-10 0 0,-70-42 28 0 0,0 0 0 0 0,-1 0 0 0 0,0 1 0 0 0,0 0 0 0 0,0 0 0 0 0,0 0 0 0 0,-1 1 0 0 0,0 0 0 0 0,0 0 0 0 0,6 9 0 0 0,1 7 0 0 0,19 43 0 0 0,-13-21 0 0 0,12 28 0 0 0,-27-67 0 0 0,-1 1 0 0 0,0-1 0 0 0,-1 1 0 0 0,1 0 0 0 0,-1-1 0 0 0,0 1 0 0 0,0 0 0 0 0,-1 0 0 0 0,1 0 0 0 0,-2 0 0 0 0,1 0 0 0 0,-2 7 0 0 0,-1 6 0 0 0,-2 1 0 0 0,-10 24 0 0 0,8-22 0 0 0,-5 23 0 0 0,10-37-1 0 0,-6 35-127 0 0,-2 0 1 0 0,-30 80-1 0 0,15-64-179 0 0,-66 145-4936 0 0,57-137-2391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6:02.623"/>
    </inkml:context>
    <inkml:brush xml:id="br0">
      <inkml:brushProperty name="width" value="0.1" units="cm"/>
      <inkml:brushProperty name="height" value="0.1" units="cm"/>
      <inkml:brushProperty name="color" value="#F4F91B"/>
    </inkml:brush>
  </inkml:definitions>
  <inkml:trace contextRef="#ctx0" brushRef="#br0">5123 1554 919 0 0,'0'-1'56'0'0,"0"-1"0"0"0,0 0 0 0 0,-1 0 0 0 0,1 0 0 0 0,0 1 0 0 0,-1-1 0 0 0,1 0 0 0 0,-1 1 0 0 0,0-1 0 0 0,0 0 0 0 0,1 1 0 0 0,-1-1 0 0 0,0 1 0 0 0,0-1 0 0 0,-2-1 0 0 0,-23-17 1787 0 0,22 17-1539 0 0,0 1 0 0 0,1-1-1 0 0,-1 0 1 0 0,0 0-1 0 0,1 0 1 0 0,0 0 0 0 0,-4-5-1 0 0,5 6-97 0 0,0 0 0 0 0,0-1-1 0 0,-1 1 1 0 0,1 0-1 0 0,-1 0 1 0 0,1 0-1 0 0,-1 1 1 0 0,0-1 0 0 0,0 1-1 0 0,0-1 1 0 0,0 1-1 0 0,0 0 1 0 0,0 0-1 0 0,0 0 1 0 0,-4 0 0 0 0,-10-1 487 0 0,-28-2 0 0 0,26 3-238 0 0,-5 0 104 0 0,1 1 0 0 0,-1 2 1 0 0,-27 4-1 0 0,-69 18 339 0 0,44-7-564 0 0,-123 13 1434 0 0,93-11-797 0 0,-2 1-214 0 0,67-14-429 0 0,20-2 4 0 0,-37 1 0 0 0,35-4-183 0 0,1 1 0 0 0,-38 9 0 0 0,-2 1 44 0 0,1-4 87 0 0,-69 0 0 0 0,79-8-45 0 0,-147-3 325 0 0,175 2-476 0 0,-1 2 1 0 0,0 0-1 0 0,-29 6 1 0 0,-69 20 235 0 0,82-18-263 0 0,25-5-56 0 0,-21 5 137 0 0,0-2 1 0 0,-38 3 0 0 0,-176-3 614 0 0,-84-2-252 0 0,112-6-106 0 0,-97-1-331 0 0,35 28 0 0 0,261-23-55 0 0,0-1 0 0 0,0-1 0 0 0,-1 0 0 0 0,1-2 0 0 0,-37-7-1 0 0,-141-29 419 0 0,161 30-384 0 0,1 2-1 0 0,-71 0 1 0 0,-21 2-43 0 0,88 0 83 0 0,1-2-1 0 0,-1-1 1 0 0,-66-19-1 0 0,101 23-79 0 0,-20-8 83 0 0,22 7-73 0 0,0 1-1 0 0,1 0 1 0 0,-1 0 0 0 0,-12-1 0 0 0,-15-1 19 0 0,19 2-11 0 0,0 1 0 0 0,-1 0 1 0 0,-24 1-1 0 0,18 2-10 0 0,-1-2-1 0 0,-21-2 0 0 0,20 0 12 0 0,-33 3 0 0 0,41 1-3 0 0,0 0 1 0 0,-21 8 0 0 0,24-6-9 0 0,-1-1 1 0 0,1 0 0 0 0,-1-1-1 0 0,-18 1 1 0 0,-1 0 24 0 0,25-2-20 0 0,0 0 0 0 0,-1-1 1 0 0,1 1-1 0 0,-11-2 0 0 0,16 0 3 0 0,0 1-1 0 0,1-1 1 0 0,-1 1-1 0 0,0-1 1 0 0,1 0-1 0 0,-1 0 1 0 0,1 0-1 0 0,-1 1 1 0 0,1-1-1 0 0,-1-1 1 0 0,1 1-1 0 0,0 0 0 0 0,0 0 1 0 0,-1 0-1 0 0,1-1 1 0 0,0 1-1 0 0,0-1 1 0 0,-1-1-1 0 0,-11-30 527 0 0,11 27-566 0 0,-4-9 84 0 0,4 11-40 0 0,1 0 1 0 0,-1 1-1 0 0,1-1 0 0 0,0 0 1 0 0,0 0-1 0 0,1 0 1 0 0,-1 0-1 0 0,1 0 0 0 0,-1 0 1 0 0,2-6-1 0 0,0-8 58 0 0,0 1-1 0 0,-2-1 1 0 0,0 1-1 0 0,0-1 1 0 0,-2 1 0 0 0,0 0-1 0 0,-1 0 1 0 0,-11-29-1 0 0,12 36-57 0 0,1 0 0 0 0,0-1-1 0 0,1 1 1 0 0,0 0-1 0 0,0-1 1 0 0,2-15 0 0 0,10-65 136 0 0,-4 42-102 0 0,2-21 51 0 0,-3 0 0 0 0,-4-76 0 0 0,-1 121-98 0 0,0-1 1 0 0,1 1-1 0 0,9-36 0 0 0,2-30 13 0 0,1-28-23 0 0,-8 92 0 0 0,2-13 0 0 0,5-55 0 0 0,-13 86 0 0 0,0 0 0 0 0,1 0 0 0 0,0 0 0 0 0,1 1 0 0 0,0-1 0 0 0,0 1 0 0 0,1-1 0 0 0,0 1 0 0 0,0 0 0 0 0,1 0 0 0 0,0 0 0 0 0,8-12 0 0 0,-5 12 0 0 0,1-1 0 0 0,-1 1 0 0 0,2 1 0 0 0,-1 0 0 0 0,1 0 0 0 0,0 0 0 0 0,1 1 0 0 0,10-5 0 0 0,-2 3 0 0 0,0 1 0 0 0,1 0 0 0 0,32-7 0 0 0,43-4 0 0 0,100-8 0 0 0,-142 21 0 0 0,129-7 0 0 0,277 18 0 0 0,-214-8 0 0 0,-167 0 0 0 0,65-3 0 0 0,150 1 0 0 0,-52 17 0 0 0,-53-5 0 0 0,39 4 0 0 0,93 17 0 0 0,-119-18 0 0 0,6 1 0 0 0,-192-11 0 0 0,315 39 0 0 0,-95-14 0 0 0,11-13 0 0 0,-42-19 0 0 0,-42-1 0 0 0,43-9 0 0 0,1 0 0 0 0,14 10 0 0 0,-74-16 0 0 0,-105 14 0 0 0,-1 1 0 0 0,61-1 0 0 0,-21 8 0 0 0,85-1 0 0 0,-34 1 0 0 0,-109 1 0 0 0,1 1 0 0 0,-1 2 0 0 0,41 11 0 0 0,-20-1-16 0 0,-2 1 0 0 0,0 3 0 0 0,50 28 0 0 0,-83-41 13 0 0,0 0 0 0 0,0 0 0 0 0,0 1 0 0 0,-1-1 0 0 0,0 1 0 0 0,0 1 0 0 0,0-1 0 0 0,-1 1 0 0 0,0 0 0 0 0,0 0 0 0 0,-1 1 0 0 0,0 0-1 0 0,0-1 1 0 0,-1 1 0 0 0,0 0 0 0 0,0 1 0 0 0,-1-1 0 0 0,0 0 0 0 0,0 1 0 0 0,0 12 0 0 0,0 55-82 0 0,-7 82-1 0 0,1-84 46 0 0,-2-6-24 0 0,-27 122 0 0 0,29-160 48 0 0,0 0 0 0 0,2 1 0 0 0,2 35 0 0 0,1-37 3 0 0,-1-1 0 0 0,-2 1-1 0 0,-10 52 1 0 0,6-57 2 0 0,-1-1 1 0 0,-1-1-1 0 0,-1 0 0 0 0,-1 0 1 0 0,-25 38-1 0 0,17-30 18 0 0,4-8-31 0 0,-20 25 0 0 0,0-4-458 0 0,-60 68-3115 0 0,56-71 1941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6:12.339"/>
    </inkml:context>
    <inkml:brush xml:id="br0">
      <inkml:brushProperty name="width" value="0.1" units="cm"/>
      <inkml:brushProperty name="height" value="0.1" units="cm"/>
      <inkml:brushProperty name="color" value="#F4F91B"/>
    </inkml:brush>
  </inkml:definitions>
  <inkml:trace contextRef="#ctx0" brushRef="#br0">1172 134 919 0 0,'-18'4'1041'0'0,"0"-2"-1"0"0,-33 1 0 0 0,5 0-62 0 0,-88 12 938 0 0,-81 5-371 0 0,184-19-1288 0 0,-119 3 1079 0 0,116-5-987 0 0,1-1-1 0 0,-47-9 1 0 0,61 6-126 0 0,1 0-1 0 0,0-1 1 0 0,0-1-1 0 0,0 0 1 0 0,1-1-1 0 0,0-1 1 0 0,1-1-1 0 0,0-1 1 0 0,-18-14-1 0 0,30 21-149 0 0,-1 0 0 0 0,1 0 0 0 0,-1 1 0 0 0,0-1-1 0 0,0 1 1 0 0,-1 0 0 0 0,1 1 0 0 0,-1-1 0 0 0,1 1-1 0 0,-1 0 1 0 0,0 0 0 0 0,-10-1 0 0 0,12 5 100 0 0,7 3-37 0 0,6 3 48 0 0,-6-5-130 0 0,11 8 149 0 0,24 15 0 0 0,-32-23-151 0 0,0 0 0 0 0,0 0 0 0 0,0-1 0 0 0,0 0 0 0 0,0 0 0 0 0,0-1 0 0 0,13 2 0 0 0,16 2 456 0 0,48 13 0 0 0,7 2-388 0 0,-23-12 163 0 0,0-3 0 0 0,116-5-1 0 0,-162 0-256 0 0,1 1-1 0 0,-1 0 1 0 0,1 2-1 0 0,-1 1 1 0 0,0 0-1 0 0,0 2 1 0 0,36 13-1 0 0,-46-15-13 0 0,1 0-1 0 0,1-1 1 0 0,-1-1 0 0 0,0 0-1 0 0,1-1 1 0 0,-1 0-1 0 0,15-1 1 0 0,88-13 32 0 0,-29 2 11 0 0,-75 10-50 0 0,0 0-1 0 0,0-1 1 0 0,0-1-1 0 0,0 0 1 0 0,-1 0-1 0 0,12-6 1 0 0,-17 8 9 0 0,-1-2-1 0 0,0 1 1 0 0,1 0-1 0 0,-1-1 1 0 0,-1 0-1 0 0,1 0 1 0 0,0 0-1 0 0,-1 0 1 0 0,1-1-1 0 0,-1 0 1 0 0,0 1-1 0 0,0-1 1 0 0,-1 0-1 0 0,1 0 1 0 0,-1-1-1 0 0,4-7 1 0 0,-6 10-12 0 0,1 0 1 0 0,0 0-1 0 0,-1 0 0 0 0,0 0 1 0 0,1 0-1 0 0,-1 0 1 0 0,0 0-1 0 0,0 0 1 0 0,0 0-1 0 0,0 0 1 0 0,0 0-1 0 0,-1 0 1 0 0,1 0-1 0 0,-1 0 1 0 0,1 0-1 0 0,-1 0 1 0 0,0 1-1 0 0,1-1 1 0 0,-1 0-1 0 0,-2-2 0 0 0,1 1 7 0 0,0 1-1 0 0,-1-1 1 0 0,0 0-1 0 0,1 1 1 0 0,-1 0-1 0 0,0 0 1 0 0,0 0-1 0 0,0 0 1 0 0,0 0-1 0 0,-6-2 1 0 0,-3 0 12 0 0,-1 0 1 0 0,0 1 0 0 0,0 0-1 0 0,0 1 1 0 0,-16-1-1 0 0,-36 2 30 0 0,-95 11 0 0 0,68-2-25 0 0,-138-10 38 0 0,226 2-64 0 0,-58-1 21 0 0,26 1 38 0 0,-43-5 0 0 0,59-1-8 0 0,20 6-46 0 0,-1 0 0 0 0,1-1 0 0 0,-1 1 1 0 0,1 0-1 0 0,-1 0 0 0 0,1-1 0 0 0,-1 1 1 0 0,1 0-1 0 0,-1-1 0 0 0,1 1 0 0 0,-1 0 1 0 0,1-1-1 0 0,-1 1 0 0 0,1 0 0 0 0,0-1 1 0 0,-1 1-1 0 0,1-1 0 0 0,0 1 0 0 0,-1-1 1 0 0,1 1-1 0 0,0-1 0 0 0,0 1 0 0 0,0-1 1 0 0,-1 1-1 0 0,1-1 0 0 0,0 0 0 0 0,0 1 0 0 0,0-1 1 0 0,0 1-1 0 0,0-2 0 0 0,1 1 16 0 0,0 0 1 0 0,-1 1-1 0 0,1-1 0 0 0,0 0 0 0 0,0 1 0 0 0,0-1 0 0 0,0 1 1 0 0,0-1-1 0 0,0 1 0 0 0,0-1 0 0 0,1 1 0 0 0,-1 0 1 0 0,0-1-1 0 0,0 1 0 0 0,2 0 0 0 0,21-4 86 0 0,-23 4-102 0 0,67-3 37 0 0,1 3 0 0 0,106 13 0 0 0,-100-6-51 0 0,-4-3 9 0 0,121-10 0 0 0,-154 4 16 0 0,0 2 0 0 0,0 1 0 0 0,67 12 0 0 0,-85-6-16 0 0,-19-7 0 0 0,-1 0 0 0 0,1 0 0 0 0,0 0 0 0 0,-1 0 0 0 0,1 1 0 0 0,0-1 0 0 0,-1 0 0 0 0,1 0 0 0 0,-1 1 0 0 0,1-1 0 0 0,0 1 0 0 0,-1-1 0 0 0,1 0 0 0 0,-1 1 0 0 0,1-1 0 0 0,-1 1 0 0 0,0-1 0 0 0,1 1 0 0 0,-1-1 0 0 0,1 1 0 0 0,-1 0 0 0 0,0-1 0 0 0,0 1 0 0 0,1 0 0 0 0,-1 0 0 0 0,-1 1 0 0 0,-1-1 0 0 0,0 1 0 0 0,0-1 0 0 0,0 0 0 0 0,0 1 0 0 0,0-1 0 0 0,0 0 0 0 0,0 0 0 0 0,0-1 0 0 0,0 1 0 0 0,-1 0 0 0 0,1-1 0 0 0,0 1 0 0 0,0-1 0 0 0,-5 0 0 0 0,-7 4 0 0 0,-30 8 33 0 0,-70 10-1 0 0,66-14 21 0 0,-17 2-19 0 0,0-3 1 0 0,0-3 0 0 0,-126-8-1 0 0,-191 3 24 0 0,289 4-52 0 0,-7-4 16 0 0,-56 4 20 0 0,145-2-24 0 0,0 0 1 0 0,0 1-1 0 0,0 0 0 0 0,0 1 1 0 0,0 0-1 0 0,-11 5 0 0 0,22-8-18 0 0,0 0 0 0 0,0 0 0 0 0,0 0 0 0 0,0 0 0 0 0,0 0 0 0 0,0 0 0 0 0,1 0 0 0 0,-1 0 0 0 0,0 0 0 0 0,0 0 0 0 0,0 0 0 0 0,0 0 0 0 0,0 0 0 0 0,0 1 0 0 0,0-1 0 0 0,0 0 0 0 0,0 0 0 0 0,0 0 0 0 0,0 0 0 0 0,1 0 0 0 0,-1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0,-1 0 0 0 0,1 0 0 0 0,0 0 0 0 0,0 0 0 0 0,0 0 0 0 0,0 0 0 0 0,0 0 0 0 0,0 0 0 0 0,8 1 0 0 0,6-2 43 0 0,0 1 0 0 0,22 1 1 0 0,-21 0-30 0 0,271 16 114 0 0,-11-9-108 0 0,-24-2 24 0 0,-1 1-44 0 0,-132-6 32 0 0,179 25 0 0 0,-289-25-27 0 0,20 4 29 0 0,45 2-1 0 0,-73-7-31 0 0,0 0 0 0 0,0 0-1 0 0,1 0 1 0 0,-1 0 0 0 0,0 0 0 0 0,0 0-1 0 0,0 0 1 0 0,1 0 0 0 0,-1 0 0 0 0,0 0-1 0 0,0 0 1 0 0,1 0 0 0 0,-1 0 0 0 0,0 0-1 0 0,0 0 1 0 0,0 0 0 0 0,1 0 0 0 0,-1 0-1 0 0,0 0 1 0 0,0 0 0 0 0,0-1 0 0 0,1 1-1 0 0,-1 0 1 0 0,0 0 0 0 0,0 0 0 0 0,0 0-1 0 0,1 0 1 0 0,-1-1 0 0 0,0 1 0 0 0,0 0-1 0 0,0 0 1 0 0,0 0 0 0 0,0 0 0 0 0,1-1-1 0 0,-1 1 1 0 0,-6-6 20 0 0,-14-4 40 0 0,-54 1 29 0 0,-142-1 0 0 0,34 5-92 0 0,-83-8 120 0 0,210 13-266 0 0,0 3 0 0 0,-97 18 1 0 0,141-19 62 0 0,1 0-352 0 0,0 0-1 0 0,-18 7 1 0 0,26-8 258 0 0,0-1 0 0 0,0 1 0 0 0,0 0 0 0 0,0 1-1 0 0,0-1 1 0 0,0 0 0 0 0,0 1 0 0 0,1-1 0 0 0,-1 1 0 0 0,0-1 0 0 0,1 1 0 0 0,-1 0-1 0 0,1-1 1 0 0,0 1 0 0 0,0 0 0 0 0,-1 0 0 0 0,1 0 0 0 0,-1 3 0 0 0,2-3-137 0 0,0-1 1 0 0,0 1-1 0 0,-1-1 1 0 0,1 0-1 0 0,0 1 1 0 0,1-1-1 0 0,-1 0 1 0 0,0 1-1 0 0,0-1 1 0 0,1 0 0 0 0,-1 1-1 0 0,0-1 1 0 0,1 0-1 0 0,-1 1 1 0 0,1-1-1 0 0,0 0 1 0 0,-1 0-1 0 0,1 0 1 0 0,1 2-1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12.885"/>
    </inkml:context>
    <inkml:brush xml:id="br0">
      <inkml:brushProperty name="width" value="0.1" units="cm"/>
      <inkml:brushProperty name="height" value="0.1" units="cm"/>
      <inkml:brushProperty name="color" value="#F4F91B"/>
    </inkml:brush>
  </inkml:definitions>
  <inkml:trace contextRef="#ctx0" brushRef="#br0">1445 1 431 0 0,'-44'11'2651'0'0,"28"-9"-2009"0"0,0 0 1 0 0,0 0-1 0 0,1 2 0 0 0,-1 0 0 0 0,-15 6 0 0 0,-22 15-191 0 0,29-13-355 0 0,-42 15 0 0 0,59-25-60 0 0,-1 0-1 0 0,1-1 1 0 0,-1 1-1 0 0,1-1 1 0 0,-1-1 0 0 0,1 1-1 0 0,-1-1 1 0 0,0 0 0 0 0,1-1-1 0 0,-12-2 1 0 0,-47-15 973 0 0,31 8-330 0 0,0 1 0 0 0,-1 1 0 0 0,-46-3 0 0 0,-108-5 185 0 0,75 4-690 0 0,53 7-183 0 0,-130-8 219 0 0,160 13-398 0 0,-1 2 0 0 0,0 1 0 0 0,-61 13 0 0 0,45-2-203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2:35:18.434"/>
    </inkml:context>
    <inkml:brush xml:id="br0">
      <inkml:brushProperty name="width" value="0.1" units="cm"/>
      <inkml:brushProperty name="height" value="0.1" units="cm"/>
      <inkml:brushProperty name="color" value="#E71224"/>
    </inkml:brush>
  </inkml:definitions>
  <inkml:trace contextRef="#ctx0" brushRef="#br0">1103 33 5407 0 0,'-2'-2'37'0'0,"1"0"-1"0"0,-1 0 0 0 0,1-1 0 0 0,-1 1 0 0 0,0 0 0 0 0,1 0 0 0 0,-1 1 0 0 0,0-1 0 0 0,0 0 0 0 0,0 1 1 0 0,-1-1-1 0 0,1 1 0 0 0,0 0 0 0 0,-1 0 0 0 0,1-1 0 0 0,-1 2 0 0 0,1-1 0 0 0,-1 0 0 0 0,1 0 1 0 0,-5 0-1 0 0,-2 1 157 0 0,0 0 1 0 0,0 0-1 0 0,0 1 1 0 0,-15 3 0 0 0,4-1 107 0 0,-101 20 35 0 0,68-12-207 0 0,-65 5 1 0 0,72-16 245 0 0,-1-1 0 0 0,0-3 0 0 0,-47-9 0 0 0,49 5-27 0 0,-1 2 0 0 0,0 2 0 0 0,-56 3 0 0 0,67 5-1751 0 0,0 0 1 0 0,-61 18-1 0 0,53-9-1016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13.795"/>
    </inkml:context>
    <inkml:brush xml:id="br0">
      <inkml:brushProperty name="width" value="0.1" units="cm"/>
      <inkml:brushProperty name="height" value="0.1" units="cm"/>
      <inkml:brushProperty name="color" value="#F4F91B"/>
    </inkml:brush>
  </inkml:definitions>
  <inkml:trace contextRef="#ctx0" brushRef="#br0">2349 161 1087 0 0,'-1'-4'214'0'0,"0"0"-1"0"0,-1 0 0 0 0,1 0 0 0 0,-1 0 0 0 0,0 1 0 0 0,0-1 0 0 0,0 0 0 0 0,-1 1 0 0 0,-4-6 0 0 0,2 2 224 0 0,3 5-302 0 0,-1 0-1 0 0,1-1 0 0 0,-1 1 0 0 0,1 0 1 0 0,-1 0-1 0 0,0 1 0 0 0,0-1 0 0 0,0 1 1 0 0,0-1-1 0 0,0 1 0 0 0,0 0 0 0 0,0 0 1 0 0,0 0-1 0 0,0 1 0 0 0,-1-1 0 0 0,1 1 1 0 0,-7-1-1 0 0,-7 1 69 0 0,0 1 0 0 0,-19 2 0 0 0,33-3-199 0 0,-42 7 158 0 0,22-3 110 0 0,0-2 0 0 0,-1 0 0 0 0,-35-2 0 0 0,-102-3 1272 0 0,63 10-1043 0 0,-40 0-23 0 0,-193-35 1570 0 0,273 21-1679 0 0,-66-10 192 0 0,-63-6-119 0 0,175 22-431 0 0,-521-39 18 0 0,371 45-844 0 0,53 5-2539 0 0,8 2-844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3:16.181"/>
    </inkml:context>
    <inkml:brush xml:id="br0">
      <inkml:brushProperty name="width" value="0.1" units="cm"/>
      <inkml:brushProperty name="height" value="0.1" units="cm"/>
      <inkml:brushProperty name="color" value="#F4F91B"/>
    </inkml:brush>
  </inkml:definitions>
  <inkml:trace contextRef="#ctx0" brushRef="#br0">2801 14 3511 0 0,'-3'-3'60'0'0,"-1"2"0"0"0,0-1 0 0 0,-1 0 0 0 0,1 1 0 0 0,0 0 0 0 0,0 0 0 0 0,-1 0 0 0 0,1 0 0 0 0,0 1 0 0 0,-7-1 0 0 0,-50 4 707 0 0,32 0-587 0 0,-253 3 2037 0 0,250-5-1867 0 0,1 1 0 0 0,-45 9-1 0 0,-58 22 195 0 0,-34 5-259 0 0,-29-12 310 0 0,-1-8 1 0 0,-244-11-1 0 0,99-36 1 0 0,-7 0-278 0 0,27 36-1306 0 0,241 0-2938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6:52.443"/>
    </inkml:context>
    <inkml:brush xml:id="br0">
      <inkml:brushProperty name="width" value="0.1" units="cm"/>
      <inkml:brushProperty name="height" value="0.1" units="cm"/>
      <inkml:brushProperty name="color" value="#F4F91B"/>
    </inkml:brush>
  </inkml:definitions>
  <inkml:trace contextRef="#ctx0" brushRef="#br0">1087 1635 2415 0 0,'1'0'9'0'0,"-1"0"-1"0"0,0 0 0 0 0,0 0 1 0 0,1 0-1 0 0,-1 0 0 0 0,0 0 0 0 0,1 0 1 0 0,-1 0-1 0 0,0 0 0 0 0,1 0 1 0 0,-1 0-1 0 0,0-1 0 0 0,0 1 0 0 0,1 0 1 0 0,-1 0-1 0 0,0 0 0 0 0,1 0 1 0 0,-1 0-1 0 0,0-1 0 0 0,0 1 0 0 0,0 0 1 0 0,1 0-1 0 0,-1 0 0 0 0,0-1 0 0 0,0 1 1 0 0,0 0-1 0 0,1 0 0 0 0,-1-1 1 0 0,0 1-1 0 0,0 0 0 0 0,0 0 0 0 0,0-1 1 0 0,1 0-1 0 0,-5-10 824 0 0,4 9-694 0 0,-1 1 1 0 0,0-1-1 0 0,0 1 1 0 0,0-1-1 0 0,0 1 1 0 0,-1 0-1 0 0,1-1 1 0 0,0 1-1 0 0,0 0 1 0 0,-1 0-1 0 0,1 0 0 0 0,-1 0 1 0 0,-1-1-1 0 0,1 2-52 0 0,-1 0-1 0 0,1-1 0 0 0,-1 1 0 0 0,1 1 0 0 0,-1-1 0 0 0,1 0 0 0 0,-1 0 0 0 0,1 1 0 0 0,-1 0 0 0 0,1-1 0 0 0,0 1 0 0 0,-1 0 1 0 0,-1 1-1 0 0,-30 20 585 0 0,6-4-193 0 0,26-17-401 0 0,0 0-1 0 0,0 0 1 0 0,0 0 0 0 0,0-1 0 0 0,0 1-1 0 0,-1-1 1 0 0,1 0 0 0 0,0 1 0 0 0,0-1-1 0 0,0 0 1 0 0,0 0 0 0 0,-1 0-1 0 0,1-1 1 0 0,0 1 0 0 0,0 0 0 0 0,0-1-1 0 0,0 1 1 0 0,-1-1 0 0 0,1 0-1 0 0,0 0 1 0 0,0 0 0 0 0,1 0 0 0 0,-5-2-1 0 0,-2-4 466 0 0,0 0-1 0 0,1 0 1 0 0,0 0-1 0 0,-8-10 1 0 0,10 10-310 0 0,0 1-1 0 0,-1 0 1 0 0,0 0 0 0 0,-12-9-1 0 0,11 11-127 0 0,-7-4 284 0 0,1 0 0 0 0,-22-8 0 0 0,25 11-179 0 0,8 4-64 0 0,0 0 0 0 0,0 1 0 0 0,0-1 0 0 0,0 0 0 0 0,1 0 0 0 0,-1 1 0 0 0,0-1 0 0 0,-4 1 0 0 0,5 0-126 0 0,1 0 1 0 0,-1 0-1 0 0,1 1 0 0 0,-1-1 0 0 0,0 0 1 0 0,1 1-1 0 0,-1-1 0 0 0,1 0 0 0 0,-1 1 0 0 0,1-1 1 0 0,0 1-1 0 0,-1-1 0 0 0,1 1 0 0 0,-1-1 0 0 0,1 1 1 0 0,0-1-1 0 0,-1 1 0 0 0,1-1 0 0 0,0 1 0 0 0,0-1 1 0 0,-1 1-1 0 0,1 0 0 0 0,0-1 0 0 0,0 1 1 0 0,0-1-1 0 0,0 1 0 0 0,0 0 0 0 0,0-1 0 0 0,0 1 1 0 0,0 0-1 0 0,0-1 0 0 0,0 1 0 0 0,0-1 0 0 0,0 2 1 0 0,1 1 9 0 0,-1-1 1 0 0,0 0-1 0 0,1 1 1 0 0,0-1-1 0 0,-1 0 1 0 0,1 1-1 0 0,0-1 1 0 0,0 0-1 0 0,0 0 1 0 0,1 0-1 0 0,-1 1 1 0 0,0-2-1 0 0,1 1 1 0 0,-1 0 0 0 0,1 0-1 0 0,0 0 1 0 0,0-1-1 0 0,0 1 1 0 0,3 2-1 0 0,0-1 58 0 0,-1-1-1 0 0,0 1 0 0 0,0-1 1 0 0,1 0-1 0 0,-1 0 0 0 0,1-1 1 0 0,0 1-1 0 0,9 1 0 0 0,33 1 695 0 0,42 6-160 0 0,-74-8-579 0 0,0-1 0 0 0,0-1 0 0 0,0 0-1 0 0,0-1 1 0 0,0 0 0 0 0,22-6 0 0 0,89-29 557 0 0,-89 24-426 0 0,-23 7-106 0 0,0 1 1 0 0,1 1-1 0 0,-1 0 0 0 0,1 1 1 0 0,-1 0-1 0 0,24 1 0 0 0,2 5 54 0 0,74 17 0 0 0,13 2-24 0 0,-80-19 46 0 0,0-2-1 0 0,0-2 0 0 0,53-8 0 0 0,-91 7-135 0 0,143-20 591 0 0,-144 20-560 0 0,-1 0 1 0 0,0 1-1 0 0,1 0 0 0 0,-1 0 0 0 0,1 0 0 0 0,-1 1 0 0 0,10 2 1 0 0,4 3 4 0 0,24 9 0 0 0,-33-10-24 0 0,6 0-4 0 0,0 0-1 0 0,31 4 1 0 0,11 2 9 0 0,-43-6-9 0 0,0 1-1 0 0,21 11 0 0 0,13 5 11 0 0,-32-15-24 0 0,-15-5 0 0 0,1 0 0 0 0,0 0 0 0 0,1 0 0 0 0,-1-1 0 0 0,0 1 0 0 0,0-1 0 0 0,10 0 0 0 0,22 1 123 0 0,65 11-1 0 0,-87-11-48 0 0,1-1 0 0 0,-1-1 0 0 0,1 0 0 0 0,-1-1 0 0 0,30-5-1 0 0,-24 3-49 0 0,-9 2-7 0 0,1 0 0 0 0,21 3 0 0 0,-2-1 4 0 0,-16 0-10 0 0,1 1 1 0 0,-1 1-1 0 0,24 6 0 0 0,10 2 8 0 0,-31-7-6 0 0,0 0 0 0 0,0 1 0 0 0,-1 1-1 0 0,20 9 1 0 0,-15-7-5 0 0,0 0 0 0 0,1-1 0 0 0,0-2 0 0 0,1 0 0 0 0,-1-1 0 0 0,1-2 0 0 0,42-1 0 0 0,-46 0 21 0 0,0 0 1 0 0,-1 1-1 0 0,35 9 0 0 0,-35-8-26 0 0,0 0-1 0 0,0-1 1 0 0,36-2-1 0 0,-29 0-1 0 0,-25 0-1 0 0,25-1 13 0 0,1 1 0 0 0,-1 2-1 0 0,0 1 1 0 0,51 11 0 0 0,-61-10-10 0 0,0-1 1 0 0,-1-1-1 0 0,1-1 0 0 0,0 0 1 0 0,18-2-1 0 0,-11 0 19 0 0,40 5 0 0 0,-52-3-16 0 0,-1-1-1 0 0,1-1 1 0 0,0 1 0 0 0,23-6-1 0 0,-19 3 13 0 0,28-1 0 0 0,-15 4 3 0 0,0-2 1 0 0,56-11-1 0 0,-76 10-21 0 0,0 0 0 0 0,-1 0 0 0 0,10-5 0 0 0,-11 5 0 0 0,-1 0 0 0 0,1 0 0 0 0,0 0 0 0 0,1 1 0 0 0,13-2 0 0 0,2 2 2 0 0,37-6 20 0 0,-54 7-18 0 0,0-1-1 0 0,-1 1 1 0 0,1-1 0 0 0,0-1-1 0 0,-1 1 1 0 0,1-1 0 0 0,8-6-1 0 0,10-5 36 0 0,-20 12-33 0 0,1 0 0 0 0,-1-1 0 0 0,0 1 0 0 0,0-1 0 0 0,5-4 0 0 0,0-3 29 0 0,1 0-1 0 0,-2-1 1 0 0,1 0 0 0 0,10-19-1 0 0,-15 23-15 0 0,-1 0 0 0 0,0-1 0 0 0,0 1 0 0 0,-1 0 0 0 0,1-1 0 0 0,-2 0 0 0 0,1 0 0 0 0,-1 1 0 0 0,0-13 0 0 0,-2 1 73 0 0,-7-40 0 0 0,4 42-37 0 0,2 0 0 0 0,0 0 1 0 0,1-28-1 0 0,7-2-27 0 0,-4 38-19 0 0,0 0 0 0 0,-1 0 0 0 0,0 0 0 0 0,0 0 0 0 0,-1 0 0 0 0,0 0 1 0 0,-1 0-1 0 0,0 0 0 0 0,-1 0 0 0 0,-2-10 0 0 0,0 7 4 0 0,0-1 0 0 0,1 0 1 0 0,0 1-1 0 0,1-1 0 0 0,0-23 0 0 0,2 28-3 0 0,0 0-1 0 0,1 1 0 0 0,-1-1 1 0 0,2 1-1 0 0,-1 0 1 0 0,1-1-1 0 0,0 1 0 0 0,1 0 1 0 0,0 0-1 0 0,0 0 1 0 0,6-9-1 0 0,6-9-9 0 0,-1 0 0 0 0,-1-1 0 0 0,19-50 0 0 0,-23 42 30 0 0,10-66 0 0 0,-5 15-15 0 0,-10 70-10 0 0,0 1 0 0 0,-2-1 1 0 0,0 0-1 0 0,0 0 0 0 0,-2 0 1 0 0,0-1-1 0 0,0 1 0 0 0,-2 0 1 0 0,-4-22-1 0 0,3 23-5 0 0,1 0 0 0 0,1 0 0 0 0,0-18 0 0 0,-1-2 0 0 0,1 24 0 0 0,1 3 0 0 0,-1 1 0 0 0,0-1 0 0 0,0 1 0 0 0,-2-7 0 0 0,2 11 0 0 0,0-1 0 0 0,0 1 0 0 0,0 0 0 0 0,-1-1 0 0 0,1 1 0 0 0,-1 0 0 0 0,1 0 0 0 0,-1 0 0 0 0,0 0 0 0 0,0 0 0 0 0,0 0 0 0 0,0 1 0 0 0,-3-3 0 0 0,-8-4 0 0 0,0 0 0 0 0,0 0 0 0 0,-1 2 0 0 0,0-1 0 0 0,0 2 0 0 0,-1 0 0 0 0,-17-4 0 0 0,2 2 0 0 0,-39-16 0 0 0,10 4 0 0 0,40 14 0 0 0,-1 0 0 0 0,1 2 0 0 0,-32-2 0 0 0,-60 5 0 0 0,5 1 0 0 0,59-1 0 0 0,-54 8 0 0 0,9-1 0 0 0,-27-7 12 0 0,-17 1 40 0 0,-132 34-52 0 0,200-27 1 0 0,-1-3-1 0 0,-77-4 1 0 0,76-1 8 0 0,34-3 3 0 0,0-1 0 0 0,0-1 1 0 0,1-2-1 0 0,-45-15 0 0 0,33 9 33 0 0,-87-11-34 0 0,44 11-11 0 0,-109-21 0 0 0,125 22 17 0 0,36 5 6 0 0,-73-3 1 0 0,-92 4-24 0 0,146 3 0 0 0,0-2 0 0 0,-69-16 0 0 0,-44-6 0 0 0,68 15 0 0 0,-37-4 0 0 0,82 16 0 0 0,0 2 0 0 0,-83 15 0 0 0,92-11 0 0 0,0-3 0 0 0,-85-4 0 0 0,113 1 0 0 0,-1 1 0 0 0,-31 5 0 0 0,-8 1 0 0 0,17-4 0 0 0,1 2 0 0 0,-69 16 0 0 0,94-17 0 0 0,0 0 0 0 0,1 0 0 0 0,0 1 0 0 0,0 1 0 0 0,0 0 0 0 0,1 2 0 0 0,-27 15 0 0 0,32-13 0 0 0,-1 0 0 0 0,1 0 0 0 0,1 1 0 0 0,-16 22 0 0 0,-13 16 0 0 0,20-28 0 0 0,1 0 0 0 0,1 1 0 0 0,2 1 0 0 0,0 0 0 0 0,1 1 0 0 0,1 1 0 0 0,-15 46 0 0 0,10-27 0 0 0,12-34 0 0 0,0 1 0 0 0,1 0 0 0 0,1 0 0 0 0,0 0 0 0 0,0 0 0 0 0,-1 12 0 0 0,1 206 0 0 0,6-210 0 0 0,0 1 0 0 0,2-1 0 0 0,0 0 0 0 0,2-1 0 0 0,0 1 0 0 0,0-1 0 0 0,15 23 0 0 0,43 69 0 0 0,-50-86 0 0 0,-7-13 0 0 0,0-1 0 0 0,1 1 0 0 0,0-2 0 0 0,1 1 0 0 0,0-1 0 0 0,0-1 0 0 0,1 0 0 0 0,0 0 0 0 0,23 11 0 0 0,-32-18 0 0 0,0 0 0 0 0,0 0 0 0 0,0 0 0 0 0,-1 1 0 0 0,1-1 0 0 0,-1 0 0 0 0,1 1 0 0 0,-1-1 0 0 0,1 1 0 0 0,-1-1 0 0 0,0 1 0 0 0,0 0 0 0 0,1-1 0 0 0,-1 1 0 0 0,0 0 0 0 0,-1 0 0 0 0,1 0 0 0 0,0 0 0 0 0,-1 0 0 0 0,2 2 0 0 0,-1 3 0 0 0,4 20 0 0 0,-5-26 0 0 0,1 0 0 0 0,-1 0 0 0 0,0 0 0 0 0,0 1 0 0 0,0-1 0 0 0,0 0 0 0 0,0 0 0 0 0,0 0 0 0 0,-1 1 0 0 0,1-1 0 0 0,0 0 0 0 0,0 0 0 0 0,-1 0 0 0 0,1 0 0 0 0,-2 2 0 0 0,-11 1 53 0 0,6 0-131 0 0,1 0 0 0 0,-1 0 0 0 0,1 0 0 0 0,0 1-1 0 0,0 0 1 0 0,-11 12 0 0 0,-7 11-2037 0 0,3-1-3357 0 0,-3 7-2295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6:58.193"/>
    </inkml:context>
    <inkml:brush xml:id="br0">
      <inkml:brushProperty name="width" value="0.1" units="cm"/>
      <inkml:brushProperty name="height" value="0.1" units="cm"/>
      <inkml:brushProperty name="color" value="#F4F91B"/>
    </inkml:brush>
  </inkml:definitions>
  <inkml:trace contextRef="#ctx0" brushRef="#br0">24 230 1839 0 0,'-1'-2'139'0'0,"0"1"0"0"0,0 0 0 0 0,0-1 0 0 0,0 1-1 0 0,1-1 1 0 0,-1 1 0 0 0,0-1 0 0 0,1 1 0 0 0,-1-1-1 0 0,1 1 1 0 0,-1-1 0 0 0,1 0 0 0 0,0 1-1 0 0,-1-1 1 0 0,1 0 0 0 0,0 1 0 0 0,0-1 0 0 0,0 0-1 0 0,1 0 1 0 0,-1 1 0 0 0,0-1 0 0 0,1 1 0 0 0,-1-1-1 0 0,1 0 1 0 0,-1 1 0 0 0,1-1 0 0 0,0 1-1 0 0,0-1 1 0 0,1-1 0 0 0,0 0-26 0 0,0 0 0 0 0,0 0 0 0 0,0 0 0 0 0,0 0 0 0 0,1 0 0 0 0,-1 1 0 0 0,1-1 0 0 0,0 1 0 0 0,0 0 0 0 0,0-1-1 0 0,0 2 1 0 0,4-3 0 0 0,-6 3-103 0 0,0 1 0 0 0,-1-1-1 0 0,1 1 1 0 0,0-1 0 0 0,0 1-1 0 0,-1-1 1 0 0,1 1 0 0 0,-1-1-1 0 0,1 1 1 0 0,-1-1 0 0 0,1 0-1 0 0,-1 0 1 0 0,1 1 0 0 0,-1-1-1 0 0,1 0 1 0 0,-1 0-1 0 0,0 1 1 0 0,1-1 0 0 0,-1 0-1 0 0,0 0 1 0 0,0 0 0 0 0,0 1-1 0 0,1-1 1 0 0,-1 0 0 0 0,0 0-1 0 0,0 0 1 0 0,0 0 0 0 0,-1 0-1 0 0,1 1 1 0 0,0-1 0 0 0,0 0-1 0 0,0 0 1 0 0,-1 0 0 0 0,1 0-1 0 0,-1-1 1 0 0,-2-5 137 0 0,0 0 0 0 0,0 1 1 0 0,-6-9-1 0 0,3 4 140 0 0,1 1-102 0 0,1 1 18 0 0,0 0-1 0 0,-1 0 1 0 0,0 1 0 0 0,-1 0 0 0 0,-9-11 0 0 0,24 26 41 0 0,0-1 1 0 0,0-1 0 0 0,1 1 0 0 0,0-1-1 0 0,-1-1 1 0 0,16 5 0 0 0,-12-4-168 0 0,-1-1 0 0 0,1 2 0 0 0,-1 0 0 0 0,0 0 0 0 0,-1 1 0 0 0,22 17 0 0 0,-30-20-139 0 0,0 1-1 0 0,0-1 1 0 0,0 1 0 0 0,-1 0 0 0 0,1 0 0 0 0,-1 0 0 0 0,0 0 0 0 0,-1 1 0 0 0,1-1 0 0 0,-1 0 0 0 0,0 1 0 0 0,-1-1 0 0 0,1 1-1 0 0,-1-1 1 0 0,-1 8 0 0 0,1 2-1030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07:26.841"/>
    </inkml:context>
    <inkml:brush xml:id="br0">
      <inkml:brushProperty name="width" value="0.1" units="cm"/>
      <inkml:brushProperty name="height" value="0.1" units="cm"/>
      <inkml:brushProperty name="color" value="#F4F91B"/>
    </inkml:brush>
  </inkml:definitions>
  <inkml:trace contextRef="#ctx0" brushRef="#br0">4185 1788 1983 0 0,'2'-8'192'0'0,"-7"7"274"0"0,0-1-1 0 0,0 1 0 0 0,0 0 1 0 0,-9-1-1 0 0,-2 2 722 0 0,0 0-1 0 0,0 1 1 0 0,-21 5 0 0 0,29-4-1032 0 0,0-1 0 0 0,-1 1-1 0 0,1-2 1 0 0,0 1 0 0 0,0-1 0 0 0,0 0 0 0 0,-1-1 0 0 0,1 0 0 0 0,0 0 0 0 0,0-1 0 0 0,0 0 0 0 0,0-1 0 0 0,1 1-1 0 0,-1-1 1 0 0,-10-6 0 0 0,3 0 366 0 0,-1 1 1 0 0,0 1-1 0 0,-1 0 0 0 0,1 1 0 0 0,-19-4 0 0 0,-90-22 805 0 0,-1-1-131 0 0,54 18-539 0 0,50 12-398 0 0,-1 1-1 0 0,0 0 1 0 0,-39 4-1 0 0,-67 15 241 0 0,-15 15-48 0 0,101-23-273 0 0,1 2 1 0 0,-50 19 0 0 0,-57 16-9 0 0,48-22-66 0 0,-82 15 221 0 0,146-36-131 0 0,-68-3 0 0 0,46-1-30 0 0,-30-4 23 0 0,51 2-104 0 0,-8-2-9 0 0,-19-1 175 0 0,-61-2 55 0 0,0 0-11 0 0,107 8-251 0 0,0-1 1 0 0,0-1-1 0 0,0 0 0 0 0,0-2 1 0 0,-22-6-1 0 0,36 9-33 0 0,-1-1 0 0 0,0 1-1 0 0,0 0 1 0 0,-8 0 0 0 0,-17-2 37 0 0,-73-17 99 0 0,84 15-112 0 0,0 2 0 0 0,0 0 1 0 0,-35 0-1 0 0,-64 9-43 0 0,54-2 17 0 0,-60 8 4 0 0,-32 1 44 0 0,94-22 10 0 0,40 9-68 0 0,11-1 28 0 0,0 1 1 0 0,0 1-1 0 0,1 0 0 0 0,-17 3 0 0 0,25-3-19 0 0,1-1-1 0 0,-1 0 0 0 0,0 0 0 0 0,1 0 1 0 0,-1 0-1 0 0,0-1 0 0 0,1 1 0 0 0,-1-1 1 0 0,1 0-1 0 0,-1 1 0 0 0,0-1 0 0 0,1 0 1 0 0,-5-3-1 0 0,4 2 1 0 0,-1 1 0 0 0,1-1-1 0 0,-1 1 1 0 0,0 0 0 0 0,0 0 0 0 0,-4 0 0 0 0,-66-10 87 0 0,53 7-29 0 0,-1 1 1 0 0,1 1 0 0 0,-26 1-1 0 0,-98-1 132 0 0,137 2-186 0 0,-1-1-1 0 0,1 0 1 0 0,-12-2-1 0 0,14 1-4 0 0,0 1 0 0 0,0 0-1 0 0,-1 0 1 0 0,1 1 0 0 0,-1 0 0 0 0,1 0-1 0 0,-9 1 1 0 0,12 0-4 0 0,-1 0 0 0 0,1-1 0 0 0,-1 1 0 0 0,0-1 0 0 0,1 0 0 0 0,-1 0 0 0 0,0-1 0 0 0,1 1 0 0 0,-1-1 0 0 0,0 1 0 0 0,1-1 0 0 0,-1 0 0 0 0,1 0 0 0 0,0-1 0 0 0,-1 1 0 0 0,-3-3 0 0 0,5 3 0 0 0,0 0-1 0 0,1 1 1 0 0,-1-1 0 0 0,0 1-1 0 0,1 0 1 0 0,-1-1 0 0 0,0 1-1 0 0,0 0 1 0 0,1 0 0 0 0,-1 0-1 0 0,0 0 1 0 0,-3 1 0 0 0,3 0 4 0 0,1-1 0 0 0,-1 0 0 0 0,0 0 0 0 0,0 0 0 0 0,0 0 0 0 0,0 0 1 0 0,1 0-1 0 0,-1 0 0 0 0,0-1 0 0 0,0 1 0 0 0,0-1 0 0 0,1 1 0 0 0,-4-2 0 0 0,0-1 13 0 0,1 1 0 0 0,-1-1-1 0 0,1-1 1 0 0,0 1-1 0 0,-1 0 1 0 0,2-1-1 0 0,-1 0 1 0 0,0 0 0 0 0,1 0-1 0 0,-5-8 1 0 0,6 8 6 0 0,0 0 0 0 0,1 0-1 0 0,-1 0 1 0 0,1 0 0 0 0,0 0 0 0 0,0 0 0 0 0,1 0 0 0 0,-1-1 0 0 0,1 1 0 0 0,0 0-1 0 0,0 0 1 0 0,0-1 0 0 0,2-6 0 0 0,1-23 130 0 0,-2 1 1 0 0,-1-1-1 0 0,-1 0 0 0 0,-10-51 0 0 0,6 43-43 0 0,-1-6 46 0 0,-10-145 4 0 0,21 92 40 0 0,-2 73-172 0 0,-1 0 0 0 0,-1 0 0 0 0,-2 0 0 0 0,-8-53 0 0 0,5 61-24 0 0,-1 1 14 0 0,1-1 0 0 0,1 1-1 0 0,0-1 1 0 0,2 0 0 0 0,0 0-1 0 0,2-24 1 0 0,4-9 14 0 0,-2-59 0 0 0,-5 34-32 0 0,-1 47 0 0 0,3 0 0 0 0,0-1 0 0 0,9-56 0 0 0,-8 80 0 0 0,1 1 0 0 0,0 0 0 0 0,0 0 0 0 0,1 1 0 0 0,0-1 0 0 0,0 0 0 0 0,0 1 0 0 0,1 0 0 0 0,7-10 0 0 0,-7 12 0 0 0,0 0 0 0 0,0 0 0 0 0,1 1 0 0 0,-1-1 0 0 0,1 1 0 0 0,0 0 0 0 0,0 1 0 0 0,0-1 0 0 0,0 1 0 0 0,0 0 0 0 0,0 0 0 0 0,12-2 0 0 0,6-2 0 0 0,47-3 0 0 0,55-6 0 0 0,-76 7 0 0 0,19-3 0 0 0,-36 5 0 0 0,1 1 0 0 0,39 0 0 0 0,287 10 0 0 0,-210-9 0 0 0,-95 0 0 0 0,66 5 0 0 0,149 10 0 0 0,-111-22 0 0 0,-42 0 0 0 0,-77 11 0 0 0,1 2 0 0 0,69 13 0 0 0,11 1 0 0 0,-49-14 0 0 0,82-8 0 0 0,1-1 0 0 0,244 19 0 0 0,-296-7 0 0 0,7 8 0 0 0,-50-4 0 0 0,107 15 0 0 0,-92-16 0 0 0,96-4 0 0 0,-159-4 0 0 0,220 19 0 0 0,-135-8 0 0 0,-23-7 0 0 0,-48-3 0 0 0,0 0 0 0 0,0 2 0 0 0,-1 0 0 0 0,1 2 0 0 0,38 12 0 0 0,-34-4-16 0 0,41 26-1 0 0,-41-22 2 0 0,37 16-1 0 0,-48-25 2 0 0,0 0-1 0 0,0 0 1 0 0,-1 2-1 0 0,27 19 1 0 0,-19-10 14 0 0,-14-11 0 0 0,0 1 0 0 0,0 1 0 0 0,16 18 0 0 0,-18-15 0 0 0,0-1 0 0 0,-2 1 0 0 0,1 1 0 0 0,-2-1 0 0 0,0 1 0 0 0,7 23 0 0 0,16 92 0 0 0,-27-118 0 0 0,6 44 0 0 0,0 89 0 0 0,-3-29 0 0 0,0-67-11 0 0,-2-27 0 0 0,-1 1 1 0 0,-1-1-1 0 0,-1 1 1 0 0,-3 27-1 0 0,-6-9 11 0 0,-2 0 0 0 0,-1-1 0 0 0,-20 42 0 0 0,12-29 0 0 0,-14 26-467 0 0,-62 104 0 0 0,9-20-8368 0 0,57-97 1612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0:35.547"/>
    </inkml:context>
    <inkml:brush xml:id="br0">
      <inkml:brushProperty name="width" value="0.1" units="cm"/>
      <inkml:brushProperty name="height" value="0.1" units="cm"/>
      <inkml:brushProperty name="color" value="#66CC00"/>
    </inkml:brush>
  </inkml:definitions>
  <inkml:trace contextRef="#ctx0" brushRef="#br0">55 52 1375 0 0,'4'-27'867'0'0,"-3"26"-714"0"0,-1-1 0 0 0,0 1 0 0 0,0 0 0 0 0,0-1 0 0 0,-1 1 0 0 0,1 0 0 0 0,0-1 0 0 0,0 1 0 0 0,-1 0 0 0 0,1 0 0 0 0,-1-1 0 0 0,1 1 0 0 0,-1 0 0 0 0,1 0 0 0 0,-1 0 0 0 0,-1-2 0 0 0,1 3-147 0 0,0-1 0 0 0,1 1 0 0 0,-1 0 0 0 0,0 0 0 0 0,0-1 0 0 0,1 1 0 0 0,-1 0 0 0 0,0 0 0 0 0,0 0 0 0 0,0 0 0 0 0,1 0 0 0 0,-1 0 0 0 0,0 1 0 0 0,0-1 0 0 0,1 0 0 0 0,-1 0 0 0 0,0 0 0 0 0,0 1 0 0 0,1-1 0 0 0,-1 0-1 0 0,0 1 1 0 0,0-1 0 0 0,1 1 0 0 0,-1-1 0 0 0,1 1 0 0 0,-1-1 0 0 0,0 1 0 0 0,1-1 0 0 0,-1 1 0 0 0,1 0 0 0 0,-1 0 0 0 0,-18 22-30 0 0,14-16-135 0 0,0-2-77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0:37.610"/>
    </inkml:context>
    <inkml:brush xml:id="br0">
      <inkml:brushProperty name="width" value="0.1" units="cm"/>
      <inkml:brushProperty name="height" value="0.1" units="cm"/>
      <inkml:brushProperty name="color" value="#66CC00"/>
    </inkml:brush>
  </inkml:definitions>
  <inkml:trace contextRef="#ctx0" brushRef="#br0">4851 42 5351 0 0,'-2'-2'-6'0'0,"-4"-4"657"0"0,1 1 0 0 0,-1 0-1 0 0,0 0 1 0 0,-12-8 0 0 0,16 13-586 0 0,1-1 0 0 0,-1 0 0 0 0,1 0 0 0 0,-1 1 0 0 0,1-1 0 0 0,-1 1 1 0 0,1-1-1 0 0,-1 1 0 0 0,0 0 0 0 0,1 0 0 0 0,-1 0 0 0 0,0 0 0 0 0,1 0 0 0 0,-1 0 0 0 0,0 0 0 0 0,1 0 0 0 0,-1 0 0 0 0,1 1 0 0 0,-1-1 1 0 0,0 1-1 0 0,1-1 0 0 0,-1 1 0 0 0,1 0 0 0 0,0 0 0 0 0,-1 0 0 0 0,1-1 0 0 0,-1 1 0 0 0,1 0 0 0 0,-2 3 0 0 0,0-1-25 0 0,-1 0 1 0 0,1 0-1 0 0,-1 0 0 0 0,0-1 0 0 0,0 1 0 0 0,0-1 0 0 0,0 0 0 0 0,0 0 0 0 0,0-1 0 0 0,-5 2 0 0 0,-3 0 405 0 0,0-1 0 0 0,-17 1 0 0 0,14-2-5 0 0,-29 7 648 0 0,34-6-953 0 0,0 1 0 0 0,1 1-1 0 0,-13 5 1 0 0,13-4 5 0 0,-1-1-1 0 0,1-1 1 0 0,-14 4 0 0 0,-12 1 481 0 0,15-3-82 0 0,-26 3 1 0 0,35-6-373 0 0,1 0 0 0 0,-1 1 0 0 0,-19 7 0 0 0,-11 4 87 0 0,18-7-152 0 0,0 1-1 0 0,-29 16 0 0 0,3-2 22 0 0,47-21-120 0 0,-17 7 158 0 0,-1 0-1 0 0,0-1 1 0 0,0-1 0 0 0,-42 6 0 0 0,52-11 13 0 0,1 1-57 0 0,1-2 0 0 0,-1 1 0 0 0,1-1 0 0 0,-1 0-1 0 0,1-1 1 0 0,-1 0 0 0 0,-13-4 0 0 0,5 1 49 0 0,1 0 0 0 0,0 2 0 0 0,-25-3 0 0 0,21 4-85 0 0,-34-2 101 0 0,-14-1 52 0 0,8-3 34 0 0,33 3-116 0 0,0 1-1 0 0,-1 2 0 0 0,1 0 0 0 0,0 2 1 0 0,-42 6-1 0 0,23-6-91 0 0,10-1 19 0 0,-96 4 334 0 0,19-2-353 0 0,41-4 117 0 0,17 7-84 0 0,-37 2 73 0 0,61-6-134 0 0,-41 6 0 0 0,20 3 38 0 0,-23 3 49 0 0,53-11-94 0 0,0-2 0 0 0,-30-2 0 0 0,47 2-15 0 0,1 0-1 0 0,0 1 1 0 0,-1-1 0 0 0,1 1-1 0 0,0 0 1 0 0,-8 3-1 0 0,8-3-9 0 0,0 0 0 0 0,0 0-1 0 0,0 0 1 0 0,0 0 0 0 0,0-1-1 0 0,0 1 1 0 0,0-1-1 0 0,-6 0 1 0 0,6 0 0 0 0,-1-1 0 0 0,1 2 0 0 0,0-1 0 0 0,-1 1 0 0 0,1-1 0 0 0,0 1 0 0 0,-1 0 0 0 0,1 1 0 0 0,0-1 0 0 0,-8 5 0 0 0,6-4 0 0 0,0 1 0 0 0,0-1 0 0 0,-14 3 0 0 0,-1-2 16 0 0,0-1 0 0 0,0-1 0 0 0,-31-1 0 0 0,50-1-16 0 0,-19-1 22 0 0,1 1-1 0 0,-24 1 0 0 0,25 5-21 0 0,17-4 0 0 0,0 0 0 0 0,0 0 0 0 0,-1 0 0 0 0,1-1 0 0 0,-1 1 0 0 0,1-1 0 0 0,-4 1 0 0 0,-8 0 1 0 0,0 0 0 0 0,-23 6 0 0 0,15-3 49 0 0,-89 10-38 0 0,83-12-13 0 0,-22-1 22 0 0,39-2-14 0 0,1 0 1 0 0,0 2-1 0 0,0-1 0 0 0,0 1 0 0 0,-19 4 0 0 0,24-3 2 0 0,0-1-1 0 0,0 0 1 0 0,0 0-1 0 0,0-1 1 0 0,0 1-1 0 0,-9-1 1 0 0,5 0-5 0 0,-1-1 3 0 0,0 0 0 0 0,1-1 1 0 0,-1 1-1 0 0,-11-5 0 0 0,12 3 13 0 0,-1 0 0 0 0,1 1 0 0 0,-1 1 0 0 0,-13-2 0 0 0,3 2 7 0 0,0-1 0 0 0,-25-5 0 0 0,5 0 20 0 0,-12-7 97 0 0,22 7-74 0 0,26 6-64 0 0,0 0-1 0 0,0 0 1 0 0,0 0 0 0 0,0 0 0 0 0,0 1 0 0 0,-1 0 0 0 0,1 0 0 0 0,0 0 0 0 0,0 0 0 0 0,0 0 0 0 0,-1 1 0 0 0,-6 2 0 0 0,7-2 3 0 0,0 0 0 0 0,-1 0 1 0 0,1-1-1 0 0,-1 1 0 0 0,-8-1 0 0 0,-16 2 0 0 0,22-1-4 0 0,0 0 0 0 0,0-1 1 0 0,0 0-1 0 0,-1 0 0 0 0,1-1 1 0 0,-8-1-1 0 0,7 0-1 0 0,0 1 0 0 0,-1 1 0 0 0,-16 0 0 0 0,-10 6 22 0 0,22-4-6 0 0,1 0 1 0 0,0-1-1 0 0,-1 0 1 0 0,-24-1-1 0 0,-30-4 44 0 0,-24-5 0 0 0,-6 3-64 0 0,36 6 0 0 0,52-1 158 0 0,-1 0 0 0 0,0 1-1 0 0,0 0 1 0 0,0 1 0 0 0,-11 1 0 0 0,15-1-137 0 0,-1-2 1 0 0,1 1 0 0 0,-1-1-1 0 0,1 0 1 0 0,-1 0 0 0 0,1-1-1 0 0,0 1 1 0 0,-11-6-1 0 0,7 4 1082 0 0,-18-7-1263 0 0,17 5-17 0 0,1 1-1 0 0,-1 1 1 0 0,0 0 0 0 0,0 0-1 0 0,0 1 1 0 0,0 0 0 0 0,-1 1-1 0 0,-15 1 1 0 0,1 3 75 0 0,-1 2 1 0 0,1 1-1 0 0,1 1 0 0 0,-30 12 1 0 0,-97 49-1066 0 0,128-56 946 0 0,-25 13-1306 0 0,5 0-66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2:27.443"/>
    </inkml:context>
    <inkml:brush xml:id="br0">
      <inkml:brushProperty name="width" value="0.1" units="cm"/>
      <inkml:brushProperty name="height" value="0.1" units="cm"/>
      <inkml:brushProperty name="color" value="#66CC00"/>
    </inkml:brush>
  </inkml:definitions>
  <inkml:trace contextRef="#ctx0" brushRef="#br0">2792 1692 5983 0 0,'-2'1'915'0'0,"2"-1"-854"0"0,0 1 0 0 0,0-1 0 0 0,0 0 0 0 0,0 0-1 0 0,-5-2 1830 0 0,5 2-1829 0 0,0 0 0 0 0,0 0 0 0 0,0-1 0 0 0,0 1 0 0 0,0 0 0 0 0,0 0 0 0 0,0 0 0 0 0,0-1 0 0 0,-1 2 8 0 0,1 0 0 0 0,-1 0-1 0 0,0 0 1 0 0,1-1 0 0 0,0 1 0 0 0,-1 0 0 0 0,1 0 0 0 0,-1 0 0 0 0,1 0 0 0 0,0 0 0 0 0,0 0 0 0 0,0 0 0 0 0,-1 0 0 0 0,1 0-1 0 0,0 1 1 0 0,1 0 28 0 0,0 0-1 0 0,-1 1 0 0 0,1-1 0 0 0,-1 0 0 0 0,0 0 0 0 0,1 0 1 0 0,-1 0-1 0 0,0 0 0 0 0,0 0 0 0 0,-1 1 0 0 0,1-1 1 0 0,0 0-1 0 0,-1 0 0 0 0,1 0 0 0 0,-1 0 0 0 0,0 0 1 0 0,1 0-1 0 0,-1 0 0 0 0,0 0 0 0 0,0 0 0 0 0,-1-1 1 0 0,1 1-1 0 0,0 0 0 0 0,0 0 0 0 0,-1-1 0 0 0,1 1 0 0 0,-1-1 1 0 0,0 0-1 0 0,1 1 0 0 0,-1-1 0 0 0,0 0 0 0 0,0 0 1 0 0,0 0-1 0 0,0 0 0 0 0,0 0 0 0 0,0 0 0 0 0,0-1 1 0 0,0 1-1 0 0,0-1 0 0 0,0 1 0 0 0,-3-1 0 0 0,-32 9 1070 0 0,-53 19 0 0 0,53-16-432 0 0,-51 12-1 0 0,63-20-386 0 0,0-1 0 0 0,0 0 0 0 0,-1-2-1 0 0,1-1 1 0 0,-38-5 0 0 0,42 4-96 0 0,18 1-187 0 0,-1 0 0 0 0,0-1 1 0 0,0 1-1 0 0,0-1 0 0 0,0 1 0 0 0,-6-3 0 0 0,5 1 9 0 0,-1 0-1 0 0,1-1 1 0 0,0 1-1 0 0,0-1 0 0 0,0 0 1 0 0,0 0-1 0 0,0-1 1 0 0,-7-7-1 0 0,-8-11 152 0 0,17 18-172 0 0,0 0-1 0 0,0 0 1 0 0,-1 0 0 0 0,1 0 0 0 0,-1 0-1 0 0,0 1 1 0 0,0 0 0 0 0,-1 0 0 0 0,1 0-1 0 0,-1 0 1 0 0,1 1 0 0 0,-1-1 0 0 0,0 1-1 0 0,-5-1 1 0 0,-92-7 502 0 0,73 8-532 0 0,-194-21 858 0 0,204 22-812 0 0,-36 5 1 0 0,36-3-14 0 0,-34 0 1 0 0,20-2 71 0 0,-40 4 0 0 0,40-1 3 0 0,-37-2 1 0 0,-8-8 44 0 0,38 4-41 0 0,0 1-1 0 0,-66 3 1 0 0,65 2-86 0 0,-72-6 0 0 0,82 1 18 0 0,-1 1 0 0 0,1 2 0 0 0,-1 1 0 0 0,-38 6 0 0 0,30 1-31 0 0,-1-2 0 0 0,0-2-1 0 0,-82-3 1 0 0,89-2 25 0 0,0 3 1 0 0,-48 6-1 0 0,53-4-13 0 0,0-1 0 0 0,0-1 0 0 0,0-2 0 0 0,-34-3 0 0 0,52 1-10 0 0,0-1 0 0 0,1 0 0 0 0,0 0 0 0 0,0-1 0 0 0,0-1 0 0 0,0 0 0 0 0,1 0 0 0 0,-1-1 0 0 0,1 0 0 0 0,1 0 0 0 0,-1-1 0 0 0,1 0 0 0 0,0-1 0 0 0,1 0 0 0 0,0 0 0 0 0,0 0 0 0 0,1-1 0 0 0,0 0 0 0 0,0-1 0 0 0,1 1 0 0 0,0-1 0 0 0,1 0 0 0 0,0 0 0 0 0,1 0 0 0 0,0-1-1 0 0,0 1 1 0 0,1-1 0 0 0,0 0 0 0 0,1-16 0 0 0,4-36 58 0 0,3 1 0 0 0,22-93-1 0 0,2-16 33 0 0,19-171 65 0 0,-41 257-172 0 0,-6 52-5 0 0,1 0-1 0 0,10-43 1 0 0,-8 62-15 0 0,0 0 0 0 0,0 0 0 0 0,1 0 0 0 0,1 1 0 0 0,0 0 0 0 0,1 0 0 0 0,1 1 0 0 0,0 0 0 0 0,0 0 0 0 0,1 1 0 0 0,18-16 0 0 0,-10 13 0 0 0,0 1 0 0 0,0 0 0 0 0,1 1 0 0 0,0 1 0 0 0,1 1 0 0 0,1 1 0 0 0,22-7 0 0 0,24-7 0 0 0,-23 6 0 0 0,1 3 0 0 0,1 1 0 0 0,77-11 0 0 0,96 7 0 0 0,-6-9 0 0 0,-3 0 0 0 0,140 10 0 0 0,-263 13 0 0 0,94-11 0 0 0,-104 6 0 0 0,84 1 0 0 0,-146 8 0 0 0,39 0 0 0 0,1 2 0 0 0,58 12 0 0 0,5 6 0 0 0,69 16 0 0 0,-175-33 0 0 0,0 1 0 0 0,0 1 0 0 0,0-1 0 0 0,-1 2 0 0 0,14 9 0 0 0,50 43 0 0 0,-52-38-11 0 0,-1 2 1 0 0,-1 0-1 0 0,-1 1 0 0 0,33 52 1 0 0,-45-62 7 0 0,-1 0 1 0 0,0 1-1 0 0,-1 0 0 0 0,4 15 1 0 0,12 66 3 0 0,-11-45 0 0 0,4 21-1 0 0,-3-1 0 0 0,-3 2 0 0 0,-4-1 0 0 0,-3 1 0 0 0,-2 0 0 0 0,-14 87 0 0 0,10-134-564 0 0,-2-1-1 0 0,0 0 0 0 0,-2 0 1 0 0,-15 34-1 0 0,-54 90-5666 0 0,60-120 4885 0 0,-8 19-6470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7:01.105"/>
    </inkml:context>
    <inkml:brush xml:id="br0">
      <inkml:brushProperty name="width" value="0.1" units="cm"/>
      <inkml:brushProperty name="height" value="0.1" units="cm"/>
      <inkml:brushProperty name="color" value="#F4F91B"/>
    </inkml:brush>
  </inkml:definitions>
  <inkml:trace contextRef="#ctx0" brushRef="#br0">340 1511 1839 0 0,'-10'-14'4935'0'0,"8"17"-4668"0"0,0 1 0 0 0,0 0 0 0 0,0-1 0 0 0,0 1 0 0 0,1 0 0 0 0,0 0 0 0 0,-1 0 0 0 0,0 8 0 0 0,2-10-10 0 0,0 0 0 0 0,0 0 0 0 0,0 0 1 0 0,0 0-1 0 0,1 0 0 0 0,-1 0 0 0 0,1 0 0 0 0,-1 0 1 0 0,1-1-1 0 0,1 4 0 0 0,-2-4-217 0 0,0-1 0 0 0,0 1 0 0 0,1 0 0 0 0,-1-1 0 0 0,0 1 0 0 0,1-1 0 0 0,-1 1 0 0 0,0-1 0 0 0,1 1 0 0 0,-1-1 0 0 0,0 0 0 0 0,1 1 0 0 0,-1-1 0 0 0,1 1 0 0 0,-1-1 1 0 0,1 0-1 0 0,-1 1 0 0 0,1-1 0 0 0,-1 0 0 0 0,1 0 0 0 0,0 1 0 0 0,-1-1 0 0 0,1 0 0 0 0,-1 0 0 0 0,1 0 0 0 0,-1 0 0 0 0,1 0 0 0 0,0 1 0 0 0,-1-1 0 0 0,1 0 0 0 0,-1-1 0 0 0,1 1 0 0 0,0 0 0 0 0,-1 0 0 0 0,1 0 0 0 0,-1 0 0 0 0,2-1 0 0 0,33-22 2288 0 0,-34 22-2288 0 0,-1 1 0 0 0,1-1 1 0 0,-1 1-1 0 0,1 0 0 0 0,-1 0 0 0 0,1-1 0 0 0,-1 1 0 0 0,1 0 0 0 0,-1 0 0 0 0,1 0 0 0 0,0 0 0 0 0,-1 0 0 0 0,1-1 1 0 0,-1 1-1 0 0,1 0 0 0 0,0 0 0 0 0,-1 1 0 0 0,1-1 0 0 0,-1 0 0 0 0,1 0 0 0 0,-1 0 0 0 0,1 0 0 0 0,0 0 0 0 0,-1 1 0 0 0,1-1 1 0 0,-1 0-1 0 0,2 1 0 0 0,13 13 339 0 0,-13-12-360 0 0,-1 0 0 0 0,1-1-1 0 0,0 1 1 0 0,-1 0 0 0 0,1-1 0 0 0,0 1 0 0 0,0-1 0 0 0,0 0 0 0 0,0 0-1 0 0,0 0 1 0 0,0 0 0 0 0,3 1 0 0 0,4-1 94 0 0,0-2 0 0 0,0 1 0 0 0,0-1 0 0 0,0 0 0 0 0,0-1 0 0 0,0 0 0 0 0,-1 0 0 0 0,1-1 0 0 0,0 0 0 0 0,12-7 0 0 0,-7 4 117 0 0,0 0-1 0 0,20-4 0 0 0,-29 9-181 0 0,-1 0 0 0 0,1 0-1 0 0,0 1 1 0 0,0 0-1 0 0,0 0 1 0 0,0 0 0 0 0,-1 1-1 0 0,1-1 1 0 0,0 1-1 0 0,0 0 1 0 0,6 3 0 0 0,-3-2-28 0 0,-1 1 1 0 0,1-1 0 0 0,0 0 0 0 0,0-1 0 0 0,0 0 0 0 0,1 0 0 0 0,13-1 0 0 0,-3-2 203 0 0,40-10-1 0 0,62-6 731 0 0,-76 12-826 0 0,-26 5-59 0 0,-1 0 1 0 0,1 1-1 0 0,29 5 1 0 0,-30-3-4 0 0,1 0 0 0 0,-1-1 0 0 0,33-3 0 0 0,-35-1-58 0 0,-1 1 29 0 0,0-1-1 0 0,0 2 1 0 0,1 0 0 0 0,-1 1-1 0 0,0 0 1 0 0,19 4-1 0 0,-6 0 10 0 0,0-1-1 0 0,0-2 1 0 0,30-2 0 0 0,23 2 104 0 0,-52 2-75 0 0,50 11 0 0 0,-48-7-16 0 0,38 3-1 0 0,-54-10 33 0 0,1 0 0 0 0,-1-2 1 0 0,0 0-1 0 0,18-4 0 0 0,23-3 141 0 0,-44 8-198 0 0,0 0-1 0 0,0 1 1 0 0,0 1-1 0 0,0 0 1 0 0,0 1-1 0 0,0 0 1 0 0,0 1-1 0 0,20 8 0 0 0,-28-9-26 0 0,0 0 0 0 0,0 0 0 0 0,0 1 0 0 0,0 0 0 0 0,-1 0 0 0 0,1 0-1 0 0,-1 0 1 0 0,6 7 0 0 0,15 13 6 0 0,-21-21-12 0 0,1 0-1 0 0,0 0 1 0 0,0 0-1 0 0,0 0 1 0 0,0-1-1 0 0,0 0 1 0 0,0 0-1 0 0,0 0 1 0 0,0 0-1 0 0,5 0 1 0 0,47 0 72 0 0,-36-2-24 0 0,0 0-34 0 0,-1 0 0 0 0,1-2 0 0 0,-1-1 0 0 0,20-5 0 0 0,-32 6 6 0 0,-1 0 1 0 0,1 0 0 0 0,-1-1-1 0 0,0 1 1 0 0,0-1 0 0 0,0-1-1 0 0,6-6 1 0 0,-5 6 5 0 0,-1-1 0 0 0,1 1 0 0 0,0 1 1 0 0,0-1-1 0 0,9-3 0 0 0,86-43 90 0 0,-76 38-117 0 0,-15 8 0 0 0,-1 0 0 0 0,1-1 0 0 0,-1 0 0 0 0,-1-1 0 0 0,1 0 0 0 0,-1 0 0 0 0,14-15 0 0 0,-23 21 0 0 0,13-14 61 0 0,0-1 0 0 0,-2 0 0 0 0,0-1-1 0 0,11-23 1 0 0,17-38 290 0 0,-23 50-263 0 0,-2 0 1 0 0,-1-2-1 0 0,11-38 0 0 0,-19 47-51 0 0,20-84-3 0 0,-23 89-21 0 0,0-1 0 0 0,-2 1 0 0 0,1 0 0 0 0,-5-30 0 0 0,1 30-7 0 0,0 0 1 0 0,-2 0-1 0 0,0 0 1 0 0,0 1-1 0 0,-2-1 0 0 0,0 2 1 0 0,0-1-1 0 0,-1 1 1 0 0,-20-25-1 0 0,-18-11-6 0 0,34 39 0 0 0,1 0 0 0 0,0-1 0 0 0,1-1 0 0 0,-9-14 0 0 0,11 15 0 0 0,-1-1 0 0 0,1 1 0 0 0,-2 1 0 0 0,0 0 0 0 0,0 0 0 0 0,-1 1 0 0 0,0 0 0 0 0,-1 1 0 0 0,0 0 0 0 0,0 1 0 0 0,-22-11 0 0 0,13 7 0 0 0,-34-25 0 0 0,43 27 0 0 0,0 1 0 0 0,-1 1 0 0 0,0 0 0 0 0,0 1 0 0 0,-1 0 0 0 0,0 1 0 0 0,-21-7 0 0 0,-23 0 0 0 0,-238-63 0 0 0,221 58 0 0 0,45 11 0 0 0,-56-19 0 0 0,69 18 0 0 0,-30-20 0 0 0,36 21 0 0 0,1 0 0 0 0,-1 1 0 0 0,-1 1 0 0 0,1-1 0 0 0,-1 2 0 0 0,-17-6 0 0 0,7 6 0 0 0,-1 0 0 0 0,1 2 0 0 0,-46 0 0 0 0,43 2 0 0 0,-31-3 0 0 0,35 1 0 0 0,0 1 0 0 0,-36 3 0 0 0,41 1 0 0 0,-1-1 0 0 0,0-1 0 0 0,1 0 0 0 0,-1-2 0 0 0,1 0 0 0 0,-1 0 0 0 0,-32-8 0 0 0,22 1 0 0 0,-1 1 0 0 0,0 1 0 0 0,0 2 0 0 0,-1 1 0 0 0,-44 1 0 0 0,8-2 0 0 0,45 1 0 0 0,-1 2 0 0 0,-31 2 0 0 0,-76 3 0 0 0,-9 1 0 0 0,120-3 0 0 0,0 1 0 0 0,0 0 0 0 0,1 1 0 0 0,-1 2 0 0 0,1-1 0 0 0,-17 9 0 0 0,23-8 0 0 0,-80 43 0 0 0,79-42 0 0 0,2 0 0 0 0,-1 1 0 0 0,1 0 0 0 0,0 0 0 0 0,1 1 0 0 0,-11 15 0 0 0,12-14 0 0 0,2 1 0 0 0,0-1 0 0 0,0 1 0 0 0,1 1 0 0 0,-4 13 0 0 0,-3 9 0 0 0,7-19-7 0 0,0 0 0 0 0,1 0 0 0 0,0 0 0 0 0,1 1 0 0 0,1-1-1 0 0,0 1 1 0 0,2-1 0 0 0,3 30 0 0 0,7 26 7 0 0,-4-32 0 0 0,3 75 0 0 0,-11-99 0 0 0,-1-1 0 0 0,-1 0 0 0 0,0 1 0 0 0,-9 25 0 0 0,2-8 0 0 0,-56 191 0 0 0,57-190 10 0 0,-5 42-1 0 0,10-47-32 0 0,-1 0 1 0 0,-17 48-1 0 0,-7 13-3033 0 0,16-51 1401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2T23:17:39.710"/>
    </inkml:context>
    <inkml:brush xml:id="br0">
      <inkml:brushProperty name="width" value="0.1" units="cm"/>
      <inkml:brushProperty name="height" value="0.1" units="cm"/>
      <inkml:brushProperty name="color" value="#F4F91B"/>
    </inkml:brush>
  </inkml:definitions>
  <inkml:trace contextRef="#ctx0" brushRef="#br0">234 1471 3167 0 0,'0'-3'314'0'0,"0"1"-1"0"0,0-1 0 0 0,0 0 0 0 0,1 0 0 0 0,-1 0 0 0 0,1 1 1 0 0,-1-1-1 0 0,1 0 0 0 0,1-2 0 0 0,-1 4-220 0 0,0 0 1 0 0,-1 0-1 0 0,1 0 1 0 0,0 0-1 0 0,0 0 0 0 0,0 0 1 0 0,0 0-1 0 0,0 1 1 0 0,0-1-1 0 0,1 0 0 0 0,-1 1 1 0 0,0-1-1 0 0,0 1 1 0 0,0-1-1 0 0,1 1 0 0 0,-1 0 1 0 0,0 0-1 0 0,0-1 1 0 0,1 1-1 0 0,-1 0 0 0 0,0 0 1 0 0,0 0-1 0 0,3 1 1 0 0,12-2 1319 0 0,27-5 1 0 0,-24 4-991 0 0,47-4 969 0 0,-59 6-1263 0 0,0 0 0 0 0,0 0 0 0 0,0 1 0 0 0,0 0 0 0 0,-1 0 0 0 0,9 3 0 0 0,22 4 128 0 0,188 1 905 0 0,-209-8-994 0 0,1 0 0 0 0,19 5 0 0 0,-19-3-133 0 0,-1 0 0 0 0,21 0 0 0 0,45 3 415 0 0,-60-2-93 0 0,-1-2 0 0 0,1-1 1 0 0,24-2-1 0 0,-26-1-252 0 0,-7 0-118 0 0,-1 0 1 0 0,1 2-1 0 0,-1-1 0 0 0,1 1 0 0 0,0 1 1 0 0,-1 0-1 0 0,1 1 0 0 0,17 5 0 0 0,13 5 105 0 0,69 9-1 0 0,-88-17-82 0 0,33 9 72 0 0,-39-9-32 0 0,-1 0 0 0 0,1-1 0 0 0,-1-1 0 0 0,1 0 0 0 0,22-2 0 0 0,17-5 214 0 0,-33 1-222 0 0,0 2 1 0 0,0 1 0 0 0,0 0 0 0 0,0 2-1 0 0,36 6 1 0 0,-29-2-10 0 0,43 2 0 0 0,-46-5 20 0 0,-1 1 0 0 0,1 1 0 0 0,35 9 0 0 0,-35-6 6 0 0,1-2-1 0 0,0-1 1 0 0,0-1 0 0 0,38-1-1 0 0,-44-3-9 0 0,-12 0-37 0 0,0 1 1 0 0,14 2 0 0 0,-8-1 19 0 0,0 0-1 0 0,0-2 1 0 0,32-3-1 0 0,-2-1-35 0 0,-27 3 45 0 0,34-8 0 0 0,-37 6-25 0 0,0 0 0 0 0,0 2-1 0 0,19-1 1 0 0,-6 3 2 0 0,107 4 83 0 0,-31 14-36 0 0,12 15-64 0 0,-77-25 0 0 0,-27-4 0 0 0,-1-1 0 0 0,27 4 0 0 0,18 5 0 0 0,-44-9 0 0 0,1 0 0 0 0,-1 0 0 0 0,1-2 0 0 0,0 0 0 0 0,-1 0 0 0 0,1-1 0 0 0,15-3 0 0 0,-22 3 0 0 0,1 1 0 0 0,-1-1 0 0 0,1 1 0 0 0,-1 0 0 0 0,0 1 0 0 0,0 0 0 0 0,12 5 0 0 0,-11-4 0 0 0,0 0 0 0 0,0-1 0 0 0,1 0 0 0 0,-1-1 0 0 0,10 1 0 0 0,63-7 64 0 0,-8 9-53 0 0,-50-3 10 0 0,-16 0-16 0 0,-1-1 1 0 0,0 0-1 0 0,0 0 0 0 0,0-1 1 0 0,13-2-1 0 0,-14 1 0 0 0,-1 0 0 0 0,0-1 0 0 0,0 0-1 0 0,0 0 1 0 0,0 0 0 0 0,0 0 0 0 0,0-1 0 0 0,-1 0-1 0 0,6-6 1 0 0,13-11 11 0 0,-18 16-16 0 0,0 0 0 0 0,0 0 0 0 0,-1-1 0 0 0,1 0 0 0 0,-1 0 0 0 0,-1 0 0 0 0,1-1 0 0 0,-1 1 0 0 0,4-13 0 0 0,-2 6 0 0 0,-1-1 84 0 0,0 1-1 0 0,-1-1 0 0 0,0 0 1 0 0,-2 0-1 0 0,1-23 0 0 0,0 14-36 0 0,-2 4 33 0 0,-4-38 0 0 0,1 0 13 0 0,4 46-88 0 0,0-1 0 0 0,1 1 0 0 0,1-1 0 0 0,0 1 0 0 0,0 0 0 0 0,1 0 0 0 0,9-16 0 0 0,-6 10 13 0 0,11-33 0 0 0,0-62 296 0 0,-7 33-144 0 0,-10 72-165 0 0,0-1-1 0 0,-1 1 1 0 0,0 0 0 0 0,0 0-1 0 0,0-1 1 0 0,-1 1-1 0 0,0 0 1 0 0,-3-10-1 0 0,-4-5 38 0 0,-12-28-1 0 0,13 34-24 0 0,1 0 0 0 0,0 0 0 0 0,-7-33 0 0 0,8 9-16 0 0,2 16 1 0 0,0 0 1 0 0,-1 1-1 0 0,-12-35 1 0 0,11 45 4 0 0,0 0 1 0 0,1-1 0 0 0,1 1-1 0 0,0-1 1 0 0,1 0 0 0 0,-1-23-1 0 0,3 25 10 0 0,0 0-1 0 0,-2 0 0 0 0,1 0 1 0 0,-2 1-1 0 0,1-1 0 0 0,-2 0 1 0 0,-4-11-1 0 0,6 18-16 0 0,0 0 1 0 0,0 1-1 0 0,-1-1 0 0 0,0 0 0 0 0,0 1 1 0 0,0 0-1 0 0,0-1 0 0 0,-1 1 0 0 0,0 1 1 0 0,1-1-1 0 0,-1 0 0 0 0,-1 1 1 0 0,1 0-1 0 0,0 0 0 0 0,-1 0 0 0 0,0 1 1 0 0,1-1-1 0 0,-8-1 0 0 0,-27-8 0 0 0,-70-32 0 0 0,96 37 0 0 0,-1 0 0 0 0,1 2 0 0 0,-2-1 0 0 0,1 2 0 0 0,-1 0 0 0 0,1 0 0 0 0,-1 2 0 0 0,0-1 0 0 0,0 2 0 0 0,0 0 0 0 0,0 1 0 0 0,0 1 0 0 0,0 0 0 0 0,-21 5 0 0 0,13-2 0 0 0,-121 22 0 0 0,16-20 0 0 0,99-2 0 0 0,0-2 0 0 0,0 0 0 0 0,-40-4 0 0 0,-75-9 0 0 0,109 8 0 0 0,8 1 0 0 0,-47-10 0 0 0,-17-8 32 0 0,-124-10 0 0 0,98 25-32 0 0,16-8 0 0 0,61 7 0 0 0,0 1 0 0 0,-1 2 0 0 0,-56 3 0 0 0,8 10 0 0 0,32-2 0 0 0,-112-2 0 0 0,-65-22 0 0 0,211 13 12 0 0,0-1 0 0 0,0 0 0 0 0,-24-9 1 0 0,-7-2 2 0 0,43 13-15 0 0,0 1 0 0 0,-1 0 0 0 0,1 1 0 0 0,0 0 0 0 0,0 1 0 0 0,-1 0 0 0 0,-17 4 0 0 0,-8 1 0 0 0,30-6 0 0 0,-1 0 0 0 0,1 0 0 0 0,-1-1 0 0 0,1 0 0 0 0,-1 0 0 0 0,-8-3 0 0 0,9 2 0 0 0,-1 0 0 0 0,0 1 0 0 0,0 0 0 0 0,1 0 0 0 0,-17 1 0 0 0,13 2 0 0 0,0 0 0 0 0,-14 5 0 0 0,17-4 0 0 0,-1 0 0 0 0,1-1 0 0 0,-1 0 0 0 0,-17 0 0 0 0,-34-3 0 0 0,-38 0 0 0 0,62 2 0 0 0,26-1 0 0 0,0 0 0 0 0,0 1 0 0 0,0 0 0 0 0,0 0 0 0 0,0 1 0 0 0,1 0 0 0 0,-16 5 0 0 0,13-2 0 0 0,0-1 0 0 0,-1-1 0 0 0,1 0 0 0 0,-15 1 0 0 0,13-2 0 0 0,0 0 0 0 0,0 2 0 0 0,-16 5 0 0 0,-12 4 0 0 0,32-11 0 0 0,-1 1 0 0 0,1 1 0 0 0,0 0 0 0 0,-12 6 0 0 0,-51 28 0 0 0,66-33 0 0 0,0 1 0 0 0,1 0 0 0 0,-1 1 0 0 0,1-1 0 0 0,1 1 0 0 0,-1 0 0 0 0,1 1 0 0 0,1-1 0 0 0,-1 1 0 0 0,1 0 0 0 0,-5 13 0 0 0,-3 5-11 0 0,8-17 4 0 0,0-1-1 0 0,0 1 0 0 0,1 0 1 0 0,0 0-1 0 0,1 0 1 0 0,-3 13-1 0 0,-20 169 8 0 0,25-184 0 0 0,0 1 0 0 0,0-1 1 0 0,1 1-1 0 0,0-1 0 0 0,1 0 0 0 0,2 9 0 0 0,4 26-13 0 0,-2 44-1340 0 0,-4-48-90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60968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76294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99088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9820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184808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26777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88109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46560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89229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20412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51077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9949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10/2/2024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10/2/2024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89.xml"/><Relationship Id="rId3" Type="http://schemas.openxmlformats.org/officeDocument/2006/relationships/image" Target="../media/image3.png"/><Relationship Id="rId7" Type="http://schemas.openxmlformats.org/officeDocument/2006/relationships/image" Target="../media/image19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5.png"/><Relationship Id="rId5" Type="http://schemas.openxmlformats.org/officeDocument/2006/relationships/image" Target="../media/image192.png"/><Relationship Id="rId10" Type="http://schemas.openxmlformats.org/officeDocument/2006/relationships/customXml" Target="../ink/ink190.xml"/><Relationship Id="rId4" Type="http://schemas.openxmlformats.org/officeDocument/2006/relationships/customXml" Target="../ink/ink187.xml"/><Relationship Id="rId9" Type="http://schemas.openxmlformats.org/officeDocument/2006/relationships/image" Target="../media/image194.png"/></Relationships>
</file>

<file path=ppt/slides/_rels/slide12.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200.png"/><Relationship Id="rId3" Type="http://schemas.openxmlformats.org/officeDocument/2006/relationships/image" Target="../media/image3.png"/><Relationship Id="rId7" Type="http://schemas.openxmlformats.org/officeDocument/2006/relationships/image" Target="../media/image197.png"/><Relationship Id="rId12" Type="http://schemas.openxmlformats.org/officeDocument/2006/relationships/customXml" Target="../ink/ink195.xml"/><Relationship Id="rId17" Type="http://schemas.openxmlformats.org/officeDocument/2006/relationships/image" Target="../media/image202.png"/><Relationship Id="rId2" Type="http://schemas.openxmlformats.org/officeDocument/2006/relationships/notesSlide" Target="../notesSlides/notesSlide12.xml"/><Relationship Id="rId16" Type="http://schemas.openxmlformats.org/officeDocument/2006/relationships/customXml" Target="../ink/ink197.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9.png"/><Relationship Id="rId5" Type="http://schemas.openxmlformats.org/officeDocument/2006/relationships/image" Target="../media/image196.png"/><Relationship Id="rId15" Type="http://schemas.openxmlformats.org/officeDocument/2006/relationships/image" Target="../media/image201.png"/><Relationship Id="rId10" Type="http://schemas.openxmlformats.org/officeDocument/2006/relationships/customXml" Target="../ink/ink194.xml"/><Relationship Id="rId4" Type="http://schemas.openxmlformats.org/officeDocument/2006/relationships/customXml" Target="../ink/ink191.xml"/><Relationship Id="rId9" Type="http://schemas.openxmlformats.org/officeDocument/2006/relationships/image" Target="../media/image198.png"/><Relationship Id="rId14" Type="http://schemas.openxmlformats.org/officeDocument/2006/relationships/customXml" Target="../ink/ink196.xml"/></Relationships>
</file>

<file path=ppt/slides/_rels/slide13.xml.rels><?xml version="1.0" encoding="UTF-8" standalone="yes"?>
<Relationships xmlns="http://schemas.openxmlformats.org/package/2006/relationships"><Relationship Id="rId8" Type="http://schemas.openxmlformats.org/officeDocument/2006/relationships/customXml" Target="../ink/ink200.xml"/><Relationship Id="rId3" Type="http://schemas.openxmlformats.org/officeDocument/2006/relationships/image" Target="../media/image3.png"/><Relationship Id="rId7" Type="http://schemas.openxmlformats.org/officeDocument/2006/relationships/image" Target="../media/image20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99.xml"/><Relationship Id="rId5" Type="http://schemas.openxmlformats.org/officeDocument/2006/relationships/image" Target="../media/image203.png"/><Relationship Id="rId4" Type="http://schemas.openxmlformats.org/officeDocument/2006/relationships/customXml" Target="../ink/ink198.xml"/><Relationship Id="rId9" Type="http://schemas.openxmlformats.org/officeDocument/2006/relationships/image" Target="../media/image20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6.png"/><Relationship Id="rId4" Type="http://schemas.openxmlformats.org/officeDocument/2006/relationships/customXml" Target="../ink/ink201.xml"/></Relationships>
</file>

<file path=ppt/slides/_rels/slide15.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211.png"/><Relationship Id="rId3" Type="http://schemas.openxmlformats.org/officeDocument/2006/relationships/image" Target="../media/image3.png"/><Relationship Id="rId7" Type="http://schemas.openxmlformats.org/officeDocument/2006/relationships/image" Target="../media/image208.png"/><Relationship Id="rId12" Type="http://schemas.openxmlformats.org/officeDocument/2006/relationships/customXml" Target="../ink/ink206.xml"/><Relationship Id="rId17" Type="http://schemas.openxmlformats.org/officeDocument/2006/relationships/image" Target="../media/image213.png"/><Relationship Id="rId2" Type="http://schemas.openxmlformats.org/officeDocument/2006/relationships/notesSlide" Target="../notesSlides/notesSlide15.xml"/><Relationship Id="rId16" Type="http://schemas.openxmlformats.org/officeDocument/2006/relationships/customXml" Target="../ink/ink208.xml"/><Relationship Id="rId1" Type="http://schemas.openxmlformats.org/officeDocument/2006/relationships/slideLayout" Target="../slideLayouts/slideLayout1.xml"/><Relationship Id="rId6" Type="http://schemas.openxmlformats.org/officeDocument/2006/relationships/customXml" Target="../ink/ink203.xml"/><Relationship Id="rId11" Type="http://schemas.openxmlformats.org/officeDocument/2006/relationships/image" Target="../media/image210.png"/><Relationship Id="rId5" Type="http://schemas.openxmlformats.org/officeDocument/2006/relationships/image" Target="../media/image207.png"/><Relationship Id="rId15" Type="http://schemas.openxmlformats.org/officeDocument/2006/relationships/image" Target="../media/image212.png"/><Relationship Id="rId10" Type="http://schemas.openxmlformats.org/officeDocument/2006/relationships/customXml" Target="../ink/ink205.xml"/><Relationship Id="rId4" Type="http://schemas.openxmlformats.org/officeDocument/2006/relationships/customXml" Target="../ink/ink202.xml"/><Relationship Id="rId9" Type="http://schemas.openxmlformats.org/officeDocument/2006/relationships/image" Target="../media/image209.png"/><Relationship Id="rId14" Type="http://schemas.openxmlformats.org/officeDocument/2006/relationships/customXml" Target="../ink/ink207.xml"/></Relationships>
</file>

<file path=ppt/slides/_rels/slide16.xml.rels><?xml version="1.0" encoding="UTF-8" standalone="yes"?>
<Relationships xmlns="http://schemas.openxmlformats.org/package/2006/relationships"><Relationship Id="rId8" Type="http://schemas.openxmlformats.org/officeDocument/2006/relationships/customXml" Target="../ink/ink211.xml"/><Relationship Id="rId13" Type="http://schemas.openxmlformats.org/officeDocument/2006/relationships/image" Target="../media/image218.png"/><Relationship Id="rId18" Type="http://schemas.openxmlformats.org/officeDocument/2006/relationships/customXml" Target="../ink/ink216.xml"/><Relationship Id="rId26" Type="http://schemas.openxmlformats.org/officeDocument/2006/relationships/customXml" Target="../ink/ink220.xml"/><Relationship Id="rId3" Type="http://schemas.openxmlformats.org/officeDocument/2006/relationships/image" Target="../media/image3.png"/><Relationship Id="rId21" Type="http://schemas.openxmlformats.org/officeDocument/2006/relationships/image" Target="../media/image222.png"/><Relationship Id="rId7" Type="http://schemas.openxmlformats.org/officeDocument/2006/relationships/image" Target="../media/image215.png"/><Relationship Id="rId12" Type="http://schemas.openxmlformats.org/officeDocument/2006/relationships/customXml" Target="../ink/ink213.xml"/><Relationship Id="rId17" Type="http://schemas.openxmlformats.org/officeDocument/2006/relationships/image" Target="../media/image220.png"/><Relationship Id="rId25" Type="http://schemas.openxmlformats.org/officeDocument/2006/relationships/image" Target="../media/image224.png"/><Relationship Id="rId2" Type="http://schemas.openxmlformats.org/officeDocument/2006/relationships/notesSlide" Target="../notesSlides/notesSlide16.xml"/><Relationship Id="rId16" Type="http://schemas.openxmlformats.org/officeDocument/2006/relationships/customXml" Target="../ink/ink215.xml"/><Relationship Id="rId20" Type="http://schemas.openxmlformats.org/officeDocument/2006/relationships/customXml" Target="../ink/ink217.xml"/><Relationship Id="rId1" Type="http://schemas.openxmlformats.org/officeDocument/2006/relationships/slideLayout" Target="../slideLayouts/slideLayout1.xml"/><Relationship Id="rId6" Type="http://schemas.openxmlformats.org/officeDocument/2006/relationships/customXml" Target="../ink/ink210.xml"/><Relationship Id="rId11" Type="http://schemas.openxmlformats.org/officeDocument/2006/relationships/image" Target="../media/image217.png"/><Relationship Id="rId24" Type="http://schemas.openxmlformats.org/officeDocument/2006/relationships/customXml" Target="../ink/ink219.xml"/><Relationship Id="rId5" Type="http://schemas.openxmlformats.org/officeDocument/2006/relationships/image" Target="../media/image214.png"/><Relationship Id="rId15" Type="http://schemas.openxmlformats.org/officeDocument/2006/relationships/image" Target="../media/image219.png"/><Relationship Id="rId23" Type="http://schemas.openxmlformats.org/officeDocument/2006/relationships/image" Target="../media/image223.png"/><Relationship Id="rId10" Type="http://schemas.openxmlformats.org/officeDocument/2006/relationships/customXml" Target="../ink/ink212.xml"/><Relationship Id="rId19" Type="http://schemas.openxmlformats.org/officeDocument/2006/relationships/image" Target="../media/image221.png"/><Relationship Id="rId4" Type="http://schemas.openxmlformats.org/officeDocument/2006/relationships/customXml" Target="../ink/ink209.xml"/><Relationship Id="rId9" Type="http://schemas.openxmlformats.org/officeDocument/2006/relationships/image" Target="../media/image216.png"/><Relationship Id="rId14" Type="http://schemas.openxmlformats.org/officeDocument/2006/relationships/customXml" Target="../ink/ink214.xml"/><Relationship Id="rId22" Type="http://schemas.openxmlformats.org/officeDocument/2006/relationships/customXml" Target="../ink/ink218.xml"/><Relationship Id="rId27" Type="http://schemas.openxmlformats.org/officeDocument/2006/relationships/image" Target="../media/image225.png"/></Relationships>
</file>

<file path=ppt/slides/_rels/slide17.xml.rels><?xml version="1.0" encoding="UTF-8" standalone="yes"?>
<Relationships xmlns="http://schemas.openxmlformats.org/package/2006/relationships"><Relationship Id="rId13" Type="http://schemas.openxmlformats.org/officeDocument/2006/relationships/image" Target="../media/image230.png"/><Relationship Id="rId18" Type="http://schemas.openxmlformats.org/officeDocument/2006/relationships/customXml" Target="../ink/ink228.xml"/><Relationship Id="rId26" Type="http://schemas.openxmlformats.org/officeDocument/2006/relationships/customXml" Target="../ink/ink232.xml"/><Relationship Id="rId39" Type="http://schemas.openxmlformats.org/officeDocument/2006/relationships/image" Target="../media/image243.png"/><Relationship Id="rId21" Type="http://schemas.openxmlformats.org/officeDocument/2006/relationships/image" Target="../media/image234.png"/><Relationship Id="rId34" Type="http://schemas.openxmlformats.org/officeDocument/2006/relationships/customXml" Target="../ink/ink236.xml"/><Relationship Id="rId42" Type="http://schemas.openxmlformats.org/officeDocument/2006/relationships/customXml" Target="../ink/ink240.xml"/><Relationship Id="rId7" Type="http://schemas.openxmlformats.org/officeDocument/2006/relationships/image" Target="../media/image227.png"/><Relationship Id="rId2" Type="http://schemas.openxmlformats.org/officeDocument/2006/relationships/notesSlide" Target="../notesSlides/notesSlide17.xml"/><Relationship Id="rId16" Type="http://schemas.openxmlformats.org/officeDocument/2006/relationships/customXml" Target="../ink/ink227.xml"/><Relationship Id="rId29" Type="http://schemas.openxmlformats.org/officeDocument/2006/relationships/image" Target="../media/image238.png"/><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29.png"/><Relationship Id="rId24" Type="http://schemas.openxmlformats.org/officeDocument/2006/relationships/customXml" Target="../ink/ink231.xml"/><Relationship Id="rId32" Type="http://schemas.openxmlformats.org/officeDocument/2006/relationships/customXml" Target="../ink/ink235.xml"/><Relationship Id="rId37" Type="http://schemas.openxmlformats.org/officeDocument/2006/relationships/image" Target="../media/image242.png"/><Relationship Id="rId40" Type="http://schemas.openxmlformats.org/officeDocument/2006/relationships/customXml" Target="../ink/ink239.xml"/><Relationship Id="rId45" Type="http://schemas.openxmlformats.org/officeDocument/2006/relationships/image" Target="../media/image246.png"/><Relationship Id="rId5" Type="http://schemas.openxmlformats.org/officeDocument/2006/relationships/image" Target="../media/image226.png"/><Relationship Id="rId15" Type="http://schemas.openxmlformats.org/officeDocument/2006/relationships/image" Target="../media/image231.png"/><Relationship Id="rId23" Type="http://schemas.openxmlformats.org/officeDocument/2006/relationships/image" Target="../media/image235.png"/><Relationship Id="rId28" Type="http://schemas.openxmlformats.org/officeDocument/2006/relationships/customXml" Target="../ink/ink233.xml"/><Relationship Id="rId36" Type="http://schemas.openxmlformats.org/officeDocument/2006/relationships/customXml" Target="../ink/ink237.xml"/><Relationship Id="rId10" Type="http://schemas.openxmlformats.org/officeDocument/2006/relationships/customXml" Target="../ink/ink224.xml"/><Relationship Id="rId19" Type="http://schemas.openxmlformats.org/officeDocument/2006/relationships/image" Target="../media/image233.png"/><Relationship Id="rId31" Type="http://schemas.openxmlformats.org/officeDocument/2006/relationships/image" Target="../media/image239.png"/><Relationship Id="rId44" Type="http://schemas.openxmlformats.org/officeDocument/2006/relationships/customXml" Target="../ink/ink241.xml"/><Relationship Id="rId4" Type="http://schemas.openxmlformats.org/officeDocument/2006/relationships/customXml" Target="../ink/ink221.xml"/><Relationship Id="rId9" Type="http://schemas.openxmlformats.org/officeDocument/2006/relationships/image" Target="../media/image228.png"/><Relationship Id="rId14" Type="http://schemas.openxmlformats.org/officeDocument/2006/relationships/customXml" Target="../ink/ink226.xml"/><Relationship Id="rId22" Type="http://schemas.openxmlformats.org/officeDocument/2006/relationships/customXml" Target="../ink/ink230.xml"/><Relationship Id="rId27" Type="http://schemas.openxmlformats.org/officeDocument/2006/relationships/image" Target="../media/image237.png"/><Relationship Id="rId30" Type="http://schemas.openxmlformats.org/officeDocument/2006/relationships/customXml" Target="../ink/ink234.xml"/><Relationship Id="rId35" Type="http://schemas.openxmlformats.org/officeDocument/2006/relationships/image" Target="../media/image241.png"/><Relationship Id="rId43" Type="http://schemas.openxmlformats.org/officeDocument/2006/relationships/image" Target="../media/image245.png"/><Relationship Id="rId8" Type="http://schemas.openxmlformats.org/officeDocument/2006/relationships/customXml" Target="../ink/ink223.xml"/><Relationship Id="rId3" Type="http://schemas.openxmlformats.org/officeDocument/2006/relationships/image" Target="../media/image3.png"/><Relationship Id="rId12" Type="http://schemas.openxmlformats.org/officeDocument/2006/relationships/customXml" Target="../ink/ink225.xml"/><Relationship Id="rId17" Type="http://schemas.openxmlformats.org/officeDocument/2006/relationships/image" Target="../media/image232.png"/><Relationship Id="rId25" Type="http://schemas.openxmlformats.org/officeDocument/2006/relationships/image" Target="../media/image236.png"/><Relationship Id="rId33" Type="http://schemas.openxmlformats.org/officeDocument/2006/relationships/image" Target="../media/image240.png"/><Relationship Id="rId38" Type="http://schemas.openxmlformats.org/officeDocument/2006/relationships/customXml" Target="../ink/ink238.xml"/><Relationship Id="rId20" Type="http://schemas.openxmlformats.org/officeDocument/2006/relationships/customXml" Target="../ink/ink229.xml"/><Relationship Id="rId41" Type="http://schemas.openxmlformats.org/officeDocument/2006/relationships/image" Target="../media/image244.png"/></Relationships>
</file>

<file path=ppt/slides/_rels/slide18.xml.rels><?xml version="1.0" encoding="UTF-8" standalone="yes"?>
<Relationships xmlns="http://schemas.openxmlformats.org/package/2006/relationships"><Relationship Id="rId13" Type="http://schemas.openxmlformats.org/officeDocument/2006/relationships/image" Target="../media/image251.png"/><Relationship Id="rId18" Type="http://schemas.openxmlformats.org/officeDocument/2006/relationships/customXml" Target="../ink/ink249.xml"/><Relationship Id="rId26" Type="http://schemas.openxmlformats.org/officeDocument/2006/relationships/customXml" Target="../ink/ink253.xml"/><Relationship Id="rId39" Type="http://schemas.openxmlformats.org/officeDocument/2006/relationships/image" Target="../media/image264.png"/><Relationship Id="rId21" Type="http://schemas.openxmlformats.org/officeDocument/2006/relationships/image" Target="../media/image255.png"/><Relationship Id="rId34" Type="http://schemas.openxmlformats.org/officeDocument/2006/relationships/customXml" Target="../ink/ink257.xml"/><Relationship Id="rId42" Type="http://schemas.openxmlformats.org/officeDocument/2006/relationships/customXml" Target="../ink/ink261.xml"/><Relationship Id="rId7" Type="http://schemas.openxmlformats.org/officeDocument/2006/relationships/image" Target="../media/image248.png"/><Relationship Id="rId2" Type="http://schemas.openxmlformats.org/officeDocument/2006/relationships/notesSlide" Target="../notesSlides/notesSlide18.xml"/><Relationship Id="rId16" Type="http://schemas.openxmlformats.org/officeDocument/2006/relationships/customXml" Target="../ink/ink248.xml"/><Relationship Id="rId29" Type="http://schemas.openxmlformats.org/officeDocument/2006/relationships/image" Target="../media/image259.png"/><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50.png"/><Relationship Id="rId24" Type="http://schemas.openxmlformats.org/officeDocument/2006/relationships/customXml" Target="../ink/ink252.xml"/><Relationship Id="rId32" Type="http://schemas.openxmlformats.org/officeDocument/2006/relationships/customXml" Target="../ink/ink256.xml"/><Relationship Id="rId37" Type="http://schemas.openxmlformats.org/officeDocument/2006/relationships/image" Target="../media/image263.png"/><Relationship Id="rId40" Type="http://schemas.openxmlformats.org/officeDocument/2006/relationships/customXml" Target="../ink/ink260.xml"/><Relationship Id="rId45" Type="http://schemas.openxmlformats.org/officeDocument/2006/relationships/image" Target="../media/image267.png"/><Relationship Id="rId5" Type="http://schemas.openxmlformats.org/officeDocument/2006/relationships/image" Target="../media/image247.png"/><Relationship Id="rId15" Type="http://schemas.openxmlformats.org/officeDocument/2006/relationships/image" Target="../media/image252.png"/><Relationship Id="rId23" Type="http://schemas.openxmlformats.org/officeDocument/2006/relationships/image" Target="../media/image256.png"/><Relationship Id="rId28" Type="http://schemas.openxmlformats.org/officeDocument/2006/relationships/customXml" Target="../ink/ink254.xml"/><Relationship Id="rId36" Type="http://schemas.openxmlformats.org/officeDocument/2006/relationships/customXml" Target="../ink/ink258.xml"/><Relationship Id="rId10" Type="http://schemas.openxmlformats.org/officeDocument/2006/relationships/customXml" Target="../ink/ink245.xml"/><Relationship Id="rId19" Type="http://schemas.openxmlformats.org/officeDocument/2006/relationships/image" Target="../media/image254.png"/><Relationship Id="rId31" Type="http://schemas.openxmlformats.org/officeDocument/2006/relationships/image" Target="../media/image260.png"/><Relationship Id="rId44" Type="http://schemas.openxmlformats.org/officeDocument/2006/relationships/customXml" Target="../ink/ink262.xml"/><Relationship Id="rId4" Type="http://schemas.openxmlformats.org/officeDocument/2006/relationships/customXml" Target="../ink/ink242.xml"/><Relationship Id="rId9" Type="http://schemas.openxmlformats.org/officeDocument/2006/relationships/image" Target="../media/image249.png"/><Relationship Id="rId14" Type="http://schemas.openxmlformats.org/officeDocument/2006/relationships/customXml" Target="../ink/ink247.xml"/><Relationship Id="rId22" Type="http://schemas.openxmlformats.org/officeDocument/2006/relationships/customXml" Target="../ink/ink251.xml"/><Relationship Id="rId27" Type="http://schemas.openxmlformats.org/officeDocument/2006/relationships/image" Target="../media/image258.png"/><Relationship Id="rId30" Type="http://schemas.openxmlformats.org/officeDocument/2006/relationships/customXml" Target="../ink/ink255.xml"/><Relationship Id="rId35" Type="http://schemas.openxmlformats.org/officeDocument/2006/relationships/image" Target="../media/image262.png"/><Relationship Id="rId43" Type="http://schemas.openxmlformats.org/officeDocument/2006/relationships/image" Target="../media/image266.png"/><Relationship Id="rId8" Type="http://schemas.openxmlformats.org/officeDocument/2006/relationships/customXml" Target="../ink/ink244.xml"/><Relationship Id="rId3" Type="http://schemas.openxmlformats.org/officeDocument/2006/relationships/image" Target="../media/image3.png"/><Relationship Id="rId12" Type="http://schemas.openxmlformats.org/officeDocument/2006/relationships/customXml" Target="../ink/ink246.xml"/><Relationship Id="rId17" Type="http://schemas.openxmlformats.org/officeDocument/2006/relationships/image" Target="../media/image253.png"/><Relationship Id="rId25" Type="http://schemas.openxmlformats.org/officeDocument/2006/relationships/image" Target="../media/image257.png"/><Relationship Id="rId33" Type="http://schemas.openxmlformats.org/officeDocument/2006/relationships/image" Target="../media/image261.png"/><Relationship Id="rId38" Type="http://schemas.openxmlformats.org/officeDocument/2006/relationships/customXml" Target="../ink/ink259.xml"/><Relationship Id="rId20" Type="http://schemas.openxmlformats.org/officeDocument/2006/relationships/customXml" Target="../ink/ink250.xml"/><Relationship Id="rId41" Type="http://schemas.openxmlformats.org/officeDocument/2006/relationships/image" Target="../media/image26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4.png"/><Relationship Id="rId42" Type="http://schemas.openxmlformats.org/officeDocument/2006/relationships/customXml" Target="../ink/ink20.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8.png"/><Relationship Id="rId16" Type="http://schemas.openxmlformats.org/officeDocument/2006/relationships/customXml" Target="../ink/ink7.xml"/><Relationship Id="rId11" Type="http://schemas.openxmlformats.org/officeDocument/2006/relationships/image" Target="../media/image9.png"/><Relationship Id="rId32" Type="http://schemas.openxmlformats.org/officeDocument/2006/relationships/customXml" Target="../ink/ink15.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3.png"/><Relationship Id="rId5" Type="http://schemas.openxmlformats.org/officeDocument/2006/relationships/image" Target="../media/image6.png"/><Relationship Id="rId90" Type="http://schemas.openxmlformats.org/officeDocument/2006/relationships/customXml" Target="../ink/ink44.xml"/><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8.png"/><Relationship Id="rId77" Type="http://schemas.openxmlformats.org/officeDocument/2006/relationships/image" Target="../media/image42.png"/><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6.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9.xml"/><Relationship Id="rId41" Type="http://schemas.openxmlformats.org/officeDocument/2006/relationships/image" Target="../media/image24.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1.png"/><Relationship Id="rId83" Type="http://schemas.openxmlformats.org/officeDocument/2006/relationships/image" Target="../media/image45.png"/><Relationship Id="rId88" Type="http://schemas.openxmlformats.org/officeDocument/2006/relationships/customXml" Target="../ink/ink43.xml"/><Relationship Id="rId91"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4.xml"/><Relationship Id="rId31" Type="http://schemas.openxmlformats.org/officeDocument/2006/relationships/image" Target="../media/image19.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38.xml"/><Relationship Id="rId81" Type="http://schemas.openxmlformats.org/officeDocument/2006/relationships/image" Target="../media/image44.png"/><Relationship Id="rId86" Type="http://schemas.openxmlformats.org/officeDocument/2006/relationships/customXml" Target="../ink/ink42.xml"/><Relationship Id="rId4" Type="http://schemas.openxmlformats.org/officeDocument/2006/relationships/customXml" Target="../ink/ink1.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7" Type="http://schemas.openxmlformats.org/officeDocument/2006/relationships/image" Target="../media/image7.png"/><Relationship Id="rId71" Type="http://schemas.openxmlformats.org/officeDocument/2006/relationships/image" Target="../media/image39.png"/><Relationship Id="rId2" Type="http://schemas.openxmlformats.org/officeDocument/2006/relationships/notesSlide" Target="../notesSlides/notesSlide4.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61" Type="http://schemas.openxmlformats.org/officeDocument/2006/relationships/image" Target="../media/image34.png"/><Relationship Id="rId82" Type="http://schemas.openxmlformats.org/officeDocument/2006/relationships/customXml" Target="../ink/ink40.xml"/><Relationship Id="rId1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54.png"/><Relationship Id="rId18" Type="http://schemas.openxmlformats.org/officeDocument/2006/relationships/customXml" Target="../ink/ink52.xml"/><Relationship Id="rId26" Type="http://schemas.openxmlformats.org/officeDocument/2006/relationships/customXml" Target="../ink/ink56.xml"/><Relationship Id="rId3" Type="http://schemas.openxmlformats.org/officeDocument/2006/relationships/image" Target="../media/image3.png"/><Relationship Id="rId21" Type="http://schemas.openxmlformats.org/officeDocument/2006/relationships/image" Target="../media/image58.png"/><Relationship Id="rId7" Type="http://schemas.openxmlformats.org/officeDocument/2006/relationships/image" Target="../media/image51.png"/><Relationship Id="rId12" Type="http://schemas.openxmlformats.org/officeDocument/2006/relationships/customXml" Target="../ink/ink49.xml"/><Relationship Id="rId17" Type="http://schemas.openxmlformats.org/officeDocument/2006/relationships/image" Target="../media/image56.png"/><Relationship Id="rId25" Type="http://schemas.openxmlformats.org/officeDocument/2006/relationships/image" Target="../media/image60.png"/><Relationship Id="rId2" Type="http://schemas.openxmlformats.org/officeDocument/2006/relationships/notesSlide" Target="../notesSlides/notesSlide5.xml"/><Relationship Id="rId16" Type="http://schemas.openxmlformats.org/officeDocument/2006/relationships/customXml" Target="../ink/ink51.xml"/><Relationship Id="rId20" Type="http://schemas.openxmlformats.org/officeDocument/2006/relationships/customXml" Target="../ink/ink53.xml"/><Relationship Id="rId1" Type="http://schemas.openxmlformats.org/officeDocument/2006/relationships/slideLayout" Target="../slideLayouts/slideLayout1.xml"/><Relationship Id="rId6" Type="http://schemas.openxmlformats.org/officeDocument/2006/relationships/customXml" Target="../ink/ink46.xml"/><Relationship Id="rId11" Type="http://schemas.openxmlformats.org/officeDocument/2006/relationships/image" Target="../media/image53.png"/><Relationship Id="rId24" Type="http://schemas.openxmlformats.org/officeDocument/2006/relationships/customXml" Target="../ink/ink55.xml"/><Relationship Id="rId5" Type="http://schemas.openxmlformats.org/officeDocument/2006/relationships/image" Target="../media/image50.png"/><Relationship Id="rId15" Type="http://schemas.openxmlformats.org/officeDocument/2006/relationships/image" Target="../media/image55.png"/><Relationship Id="rId23" Type="http://schemas.openxmlformats.org/officeDocument/2006/relationships/image" Target="../media/image59.png"/><Relationship Id="rId10" Type="http://schemas.openxmlformats.org/officeDocument/2006/relationships/customXml" Target="../ink/ink48.xml"/><Relationship Id="rId19" Type="http://schemas.openxmlformats.org/officeDocument/2006/relationships/image" Target="../media/image57.png"/><Relationship Id="rId4" Type="http://schemas.openxmlformats.org/officeDocument/2006/relationships/customXml" Target="../ink/ink45.xml"/><Relationship Id="rId9" Type="http://schemas.openxmlformats.org/officeDocument/2006/relationships/image" Target="../media/image52.png"/><Relationship Id="rId14" Type="http://schemas.openxmlformats.org/officeDocument/2006/relationships/customXml" Target="../ink/ink50.xml"/><Relationship Id="rId22" Type="http://schemas.openxmlformats.org/officeDocument/2006/relationships/customXml" Target="../ink/ink54.xml"/><Relationship Id="rId27"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18.png"/><Relationship Id="rId21" Type="http://schemas.openxmlformats.org/officeDocument/2006/relationships/image" Target="../media/image70.png"/><Relationship Id="rId42" Type="http://schemas.openxmlformats.org/officeDocument/2006/relationships/customXml" Target="../ink/ink76.xml"/><Relationship Id="rId63" Type="http://schemas.openxmlformats.org/officeDocument/2006/relationships/image" Target="../media/image91.png"/><Relationship Id="rId84" Type="http://schemas.openxmlformats.org/officeDocument/2006/relationships/customXml" Target="../ink/ink97.xml"/><Relationship Id="rId138" Type="http://schemas.openxmlformats.org/officeDocument/2006/relationships/customXml" Target="../ink/ink124.xml"/><Relationship Id="rId159" Type="http://schemas.openxmlformats.org/officeDocument/2006/relationships/image" Target="../media/image139.png"/><Relationship Id="rId170" Type="http://schemas.openxmlformats.org/officeDocument/2006/relationships/customXml" Target="../ink/ink140.xml"/><Relationship Id="rId191" Type="http://schemas.openxmlformats.org/officeDocument/2006/relationships/image" Target="../media/image155.png"/><Relationship Id="rId205" Type="http://schemas.openxmlformats.org/officeDocument/2006/relationships/image" Target="../media/image162.png"/><Relationship Id="rId107" Type="http://schemas.openxmlformats.org/officeDocument/2006/relationships/image" Target="../media/image113.png"/><Relationship Id="rId11" Type="http://schemas.openxmlformats.org/officeDocument/2006/relationships/image" Target="../media/image65.png"/><Relationship Id="rId32" Type="http://schemas.openxmlformats.org/officeDocument/2006/relationships/customXml" Target="../ink/ink71.xml"/><Relationship Id="rId53" Type="http://schemas.openxmlformats.org/officeDocument/2006/relationships/image" Target="../media/image86.png"/><Relationship Id="rId74" Type="http://schemas.openxmlformats.org/officeDocument/2006/relationships/customXml" Target="../ink/ink92.xml"/><Relationship Id="rId128" Type="http://schemas.openxmlformats.org/officeDocument/2006/relationships/customXml" Target="../ink/ink119.xml"/><Relationship Id="rId149" Type="http://schemas.openxmlformats.org/officeDocument/2006/relationships/image" Target="../media/image134.png"/><Relationship Id="rId5" Type="http://schemas.openxmlformats.org/officeDocument/2006/relationships/image" Target="../media/image62.png"/><Relationship Id="rId95" Type="http://schemas.openxmlformats.org/officeDocument/2006/relationships/image" Target="../media/image107.png"/><Relationship Id="rId160" Type="http://schemas.openxmlformats.org/officeDocument/2006/relationships/customXml" Target="../ink/ink135.xml"/><Relationship Id="rId181" Type="http://schemas.openxmlformats.org/officeDocument/2006/relationships/image" Target="../media/image150.png"/><Relationship Id="rId22" Type="http://schemas.openxmlformats.org/officeDocument/2006/relationships/customXml" Target="../ink/ink66.xml"/><Relationship Id="rId43" Type="http://schemas.openxmlformats.org/officeDocument/2006/relationships/image" Target="../media/image81.png"/><Relationship Id="rId64" Type="http://schemas.openxmlformats.org/officeDocument/2006/relationships/customXml" Target="../ink/ink87.xml"/><Relationship Id="rId118" Type="http://schemas.openxmlformats.org/officeDocument/2006/relationships/customXml" Target="../ink/ink114.xml"/><Relationship Id="rId139" Type="http://schemas.openxmlformats.org/officeDocument/2006/relationships/image" Target="../media/image129.png"/><Relationship Id="rId85" Type="http://schemas.openxmlformats.org/officeDocument/2006/relationships/image" Target="../media/image102.png"/><Relationship Id="rId150" Type="http://schemas.openxmlformats.org/officeDocument/2006/relationships/customXml" Target="../ink/ink130.xml"/><Relationship Id="rId171" Type="http://schemas.openxmlformats.org/officeDocument/2006/relationships/image" Target="../media/image145.png"/><Relationship Id="rId192" Type="http://schemas.openxmlformats.org/officeDocument/2006/relationships/customXml" Target="../ink/ink151.xml"/><Relationship Id="rId206" Type="http://schemas.openxmlformats.org/officeDocument/2006/relationships/customXml" Target="../ink/ink158.xml"/><Relationship Id="rId12" Type="http://schemas.openxmlformats.org/officeDocument/2006/relationships/customXml" Target="../ink/ink61.xml"/><Relationship Id="rId33" Type="http://schemas.openxmlformats.org/officeDocument/2006/relationships/image" Target="../media/image76.png"/><Relationship Id="rId108" Type="http://schemas.openxmlformats.org/officeDocument/2006/relationships/customXml" Target="../ink/ink109.xml"/><Relationship Id="rId129" Type="http://schemas.openxmlformats.org/officeDocument/2006/relationships/image" Target="../media/image124.png"/><Relationship Id="rId54" Type="http://schemas.openxmlformats.org/officeDocument/2006/relationships/customXml" Target="../ink/ink82.xml"/><Relationship Id="rId75" Type="http://schemas.openxmlformats.org/officeDocument/2006/relationships/image" Target="../media/image97.png"/><Relationship Id="rId96" Type="http://schemas.openxmlformats.org/officeDocument/2006/relationships/customXml" Target="../ink/ink103.xml"/><Relationship Id="rId140" Type="http://schemas.openxmlformats.org/officeDocument/2006/relationships/customXml" Target="../ink/ink125.xml"/><Relationship Id="rId161" Type="http://schemas.openxmlformats.org/officeDocument/2006/relationships/image" Target="../media/image140.png"/><Relationship Id="rId182" Type="http://schemas.openxmlformats.org/officeDocument/2006/relationships/customXml" Target="../ink/ink146.xml"/><Relationship Id="rId6" Type="http://schemas.openxmlformats.org/officeDocument/2006/relationships/customXml" Target="../ink/ink58.xml"/><Relationship Id="rId23" Type="http://schemas.openxmlformats.org/officeDocument/2006/relationships/image" Target="../media/image71.png"/><Relationship Id="rId119" Type="http://schemas.openxmlformats.org/officeDocument/2006/relationships/image" Target="../media/image119.png"/><Relationship Id="rId44" Type="http://schemas.openxmlformats.org/officeDocument/2006/relationships/customXml" Target="../ink/ink77.xml"/><Relationship Id="rId65" Type="http://schemas.openxmlformats.org/officeDocument/2006/relationships/image" Target="../media/image92.png"/><Relationship Id="rId86" Type="http://schemas.openxmlformats.org/officeDocument/2006/relationships/customXml" Target="../ink/ink98.xml"/><Relationship Id="rId130" Type="http://schemas.openxmlformats.org/officeDocument/2006/relationships/customXml" Target="../ink/ink120.xml"/><Relationship Id="rId151" Type="http://schemas.openxmlformats.org/officeDocument/2006/relationships/image" Target="../media/image135.png"/><Relationship Id="rId172" Type="http://schemas.openxmlformats.org/officeDocument/2006/relationships/customXml" Target="../ink/ink141.xml"/><Relationship Id="rId193" Type="http://schemas.openxmlformats.org/officeDocument/2006/relationships/image" Target="../media/image156.png"/><Relationship Id="rId207" Type="http://schemas.openxmlformats.org/officeDocument/2006/relationships/image" Target="../media/image163.png"/><Relationship Id="rId13" Type="http://schemas.openxmlformats.org/officeDocument/2006/relationships/image" Target="../media/image66.png"/><Relationship Id="rId109" Type="http://schemas.openxmlformats.org/officeDocument/2006/relationships/image" Target="../media/image114.png"/><Relationship Id="rId34" Type="http://schemas.openxmlformats.org/officeDocument/2006/relationships/customXml" Target="../ink/ink72.xml"/><Relationship Id="rId55" Type="http://schemas.openxmlformats.org/officeDocument/2006/relationships/image" Target="../media/image87.png"/><Relationship Id="rId76" Type="http://schemas.openxmlformats.org/officeDocument/2006/relationships/customXml" Target="../ink/ink93.xml"/><Relationship Id="rId97" Type="http://schemas.openxmlformats.org/officeDocument/2006/relationships/image" Target="../media/image108.png"/><Relationship Id="rId120" Type="http://schemas.openxmlformats.org/officeDocument/2006/relationships/customXml" Target="../ink/ink115.xml"/><Relationship Id="rId141" Type="http://schemas.openxmlformats.org/officeDocument/2006/relationships/image" Target="../media/image130.png"/><Relationship Id="rId7" Type="http://schemas.openxmlformats.org/officeDocument/2006/relationships/image" Target="../media/image63.png"/><Relationship Id="rId162" Type="http://schemas.openxmlformats.org/officeDocument/2006/relationships/customXml" Target="../ink/ink136.xml"/><Relationship Id="rId183" Type="http://schemas.openxmlformats.org/officeDocument/2006/relationships/image" Target="../media/image151.png"/><Relationship Id="rId24" Type="http://schemas.openxmlformats.org/officeDocument/2006/relationships/customXml" Target="../ink/ink67.xml"/><Relationship Id="rId45" Type="http://schemas.openxmlformats.org/officeDocument/2006/relationships/image" Target="../media/image82.png"/><Relationship Id="rId66" Type="http://schemas.openxmlformats.org/officeDocument/2006/relationships/customXml" Target="../ink/ink88.xml"/><Relationship Id="rId87" Type="http://schemas.openxmlformats.org/officeDocument/2006/relationships/image" Target="../media/image103.png"/><Relationship Id="rId110" Type="http://schemas.openxmlformats.org/officeDocument/2006/relationships/customXml" Target="../ink/ink110.xml"/><Relationship Id="rId131" Type="http://schemas.openxmlformats.org/officeDocument/2006/relationships/image" Target="../media/image125.png"/><Relationship Id="rId152" Type="http://schemas.openxmlformats.org/officeDocument/2006/relationships/customXml" Target="../ink/ink131.xml"/><Relationship Id="rId173" Type="http://schemas.openxmlformats.org/officeDocument/2006/relationships/image" Target="../media/image146.png"/><Relationship Id="rId194" Type="http://schemas.openxmlformats.org/officeDocument/2006/relationships/customXml" Target="../ink/ink152.xml"/><Relationship Id="rId208" Type="http://schemas.openxmlformats.org/officeDocument/2006/relationships/customXml" Target="../ink/ink159.xml"/><Relationship Id="rId19" Type="http://schemas.openxmlformats.org/officeDocument/2006/relationships/image" Target="../media/image69.png"/><Relationship Id="rId14" Type="http://schemas.openxmlformats.org/officeDocument/2006/relationships/customXml" Target="../ink/ink62.xml"/><Relationship Id="rId30" Type="http://schemas.openxmlformats.org/officeDocument/2006/relationships/customXml" Target="../ink/ink70.xml"/><Relationship Id="rId35" Type="http://schemas.openxmlformats.org/officeDocument/2006/relationships/image" Target="../media/image77.png"/><Relationship Id="rId56" Type="http://schemas.openxmlformats.org/officeDocument/2006/relationships/customXml" Target="../ink/ink83.xml"/><Relationship Id="rId77" Type="http://schemas.openxmlformats.org/officeDocument/2006/relationships/image" Target="../media/image98.png"/><Relationship Id="rId100" Type="http://schemas.openxmlformats.org/officeDocument/2006/relationships/customXml" Target="../ink/ink105.xml"/><Relationship Id="rId105" Type="http://schemas.openxmlformats.org/officeDocument/2006/relationships/image" Target="../media/image112.png"/><Relationship Id="rId126" Type="http://schemas.openxmlformats.org/officeDocument/2006/relationships/customXml" Target="../ink/ink118.xml"/><Relationship Id="rId147" Type="http://schemas.openxmlformats.org/officeDocument/2006/relationships/image" Target="../media/image133.png"/><Relationship Id="rId168" Type="http://schemas.openxmlformats.org/officeDocument/2006/relationships/customXml" Target="../ink/ink139.xml"/><Relationship Id="rId8" Type="http://schemas.openxmlformats.org/officeDocument/2006/relationships/customXml" Target="../ink/ink59.xml"/><Relationship Id="rId51" Type="http://schemas.openxmlformats.org/officeDocument/2006/relationships/image" Target="../media/image85.png"/><Relationship Id="rId72" Type="http://schemas.openxmlformats.org/officeDocument/2006/relationships/customXml" Target="../ink/ink91.xml"/><Relationship Id="rId93" Type="http://schemas.openxmlformats.org/officeDocument/2006/relationships/image" Target="../media/image106.png"/><Relationship Id="rId98" Type="http://schemas.openxmlformats.org/officeDocument/2006/relationships/customXml" Target="../ink/ink104.xml"/><Relationship Id="rId121" Type="http://schemas.openxmlformats.org/officeDocument/2006/relationships/image" Target="../media/image120.png"/><Relationship Id="rId142" Type="http://schemas.openxmlformats.org/officeDocument/2006/relationships/customXml" Target="../ink/ink126.xml"/><Relationship Id="rId163" Type="http://schemas.openxmlformats.org/officeDocument/2006/relationships/image" Target="../media/image141.png"/><Relationship Id="rId184" Type="http://schemas.openxmlformats.org/officeDocument/2006/relationships/customXml" Target="../ink/ink147.xml"/><Relationship Id="rId189" Type="http://schemas.openxmlformats.org/officeDocument/2006/relationships/image" Target="../media/image154.png"/><Relationship Id="rId3" Type="http://schemas.openxmlformats.org/officeDocument/2006/relationships/image" Target="../media/image3.png"/><Relationship Id="rId214" Type="http://schemas.openxmlformats.org/officeDocument/2006/relationships/customXml" Target="../ink/ink162.xml"/><Relationship Id="rId25" Type="http://schemas.openxmlformats.org/officeDocument/2006/relationships/image" Target="../media/image72.png"/><Relationship Id="rId46" Type="http://schemas.openxmlformats.org/officeDocument/2006/relationships/customXml" Target="../ink/ink78.xml"/><Relationship Id="rId67" Type="http://schemas.openxmlformats.org/officeDocument/2006/relationships/image" Target="../media/image93.png"/><Relationship Id="rId116" Type="http://schemas.openxmlformats.org/officeDocument/2006/relationships/customXml" Target="../ink/ink113.xml"/><Relationship Id="rId137" Type="http://schemas.openxmlformats.org/officeDocument/2006/relationships/image" Target="../media/image128.png"/><Relationship Id="rId158" Type="http://schemas.openxmlformats.org/officeDocument/2006/relationships/customXml" Target="../ink/ink134.xml"/><Relationship Id="rId20" Type="http://schemas.openxmlformats.org/officeDocument/2006/relationships/customXml" Target="../ink/ink65.xml"/><Relationship Id="rId41" Type="http://schemas.openxmlformats.org/officeDocument/2006/relationships/image" Target="../media/image80.png"/><Relationship Id="rId62" Type="http://schemas.openxmlformats.org/officeDocument/2006/relationships/customXml" Target="../ink/ink86.xml"/><Relationship Id="rId83" Type="http://schemas.openxmlformats.org/officeDocument/2006/relationships/image" Target="../media/image101.png"/><Relationship Id="rId88" Type="http://schemas.openxmlformats.org/officeDocument/2006/relationships/customXml" Target="../ink/ink99.xml"/><Relationship Id="rId111" Type="http://schemas.openxmlformats.org/officeDocument/2006/relationships/image" Target="../media/image115.png"/><Relationship Id="rId132" Type="http://schemas.openxmlformats.org/officeDocument/2006/relationships/customXml" Target="../ink/ink121.xml"/><Relationship Id="rId153" Type="http://schemas.openxmlformats.org/officeDocument/2006/relationships/image" Target="../media/image136.png"/><Relationship Id="rId174" Type="http://schemas.openxmlformats.org/officeDocument/2006/relationships/customXml" Target="../ink/ink142.xml"/><Relationship Id="rId179" Type="http://schemas.openxmlformats.org/officeDocument/2006/relationships/image" Target="../media/image149.png"/><Relationship Id="rId195" Type="http://schemas.openxmlformats.org/officeDocument/2006/relationships/image" Target="../media/image157.png"/><Relationship Id="rId209" Type="http://schemas.openxmlformats.org/officeDocument/2006/relationships/image" Target="../media/image164.png"/><Relationship Id="rId190" Type="http://schemas.openxmlformats.org/officeDocument/2006/relationships/customXml" Target="../ink/ink150.xml"/><Relationship Id="rId204" Type="http://schemas.openxmlformats.org/officeDocument/2006/relationships/customXml" Target="../ink/ink157.xml"/><Relationship Id="rId15" Type="http://schemas.openxmlformats.org/officeDocument/2006/relationships/image" Target="../media/image67.png"/><Relationship Id="rId36" Type="http://schemas.openxmlformats.org/officeDocument/2006/relationships/customXml" Target="../ink/ink73.xml"/><Relationship Id="rId57" Type="http://schemas.openxmlformats.org/officeDocument/2006/relationships/image" Target="../media/image88.png"/><Relationship Id="rId106" Type="http://schemas.openxmlformats.org/officeDocument/2006/relationships/customXml" Target="../ink/ink108.xml"/><Relationship Id="rId127" Type="http://schemas.openxmlformats.org/officeDocument/2006/relationships/image" Target="../media/image123.png"/><Relationship Id="rId10" Type="http://schemas.openxmlformats.org/officeDocument/2006/relationships/customXml" Target="../ink/ink60.xml"/><Relationship Id="rId31" Type="http://schemas.openxmlformats.org/officeDocument/2006/relationships/image" Target="../media/image75.png"/><Relationship Id="rId52" Type="http://schemas.openxmlformats.org/officeDocument/2006/relationships/customXml" Target="../ink/ink81.xml"/><Relationship Id="rId73" Type="http://schemas.openxmlformats.org/officeDocument/2006/relationships/image" Target="../media/image96.png"/><Relationship Id="rId78" Type="http://schemas.openxmlformats.org/officeDocument/2006/relationships/customXml" Target="../ink/ink94.xml"/><Relationship Id="rId94" Type="http://schemas.openxmlformats.org/officeDocument/2006/relationships/customXml" Target="../ink/ink102.xml"/><Relationship Id="rId99" Type="http://schemas.openxmlformats.org/officeDocument/2006/relationships/image" Target="../media/image109.png"/><Relationship Id="rId101" Type="http://schemas.openxmlformats.org/officeDocument/2006/relationships/image" Target="../media/image110.png"/><Relationship Id="rId122" Type="http://schemas.openxmlformats.org/officeDocument/2006/relationships/customXml" Target="../ink/ink116.xml"/><Relationship Id="rId143" Type="http://schemas.openxmlformats.org/officeDocument/2006/relationships/image" Target="../media/image131.png"/><Relationship Id="rId148" Type="http://schemas.openxmlformats.org/officeDocument/2006/relationships/customXml" Target="../ink/ink129.xml"/><Relationship Id="rId164" Type="http://schemas.openxmlformats.org/officeDocument/2006/relationships/customXml" Target="../ink/ink137.xml"/><Relationship Id="rId169" Type="http://schemas.openxmlformats.org/officeDocument/2006/relationships/image" Target="../media/image144.png"/><Relationship Id="rId185" Type="http://schemas.openxmlformats.org/officeDocument/2006/relationships/image" Target="../media/image152.png"/><Relationship Id="rId4" Type="http://schemas.openxmlformats.org/officeDocument/2006/relationships/customXml" Target="../ink/ink57.xml"/><Relationship Id="rId9" Type="http://schemas.openxmlformats.org/officeDocument/2006/relationships/image" Target="../media/image64.png"/><Relationship Id="rId180" Type="http://schemas.openxmlformats.org/officeDocument/2006/relationships/customXml" Target="../ink/ink145.xml"/><Relationship Id="rId210" Type="http://schemas.openxmlformats.org/officeDocument/2006/relationships/customXml" Target="../ink/ink160.xml"/><Relationship Id="rId215" Type="http://schemas.openxmlformats.org/officeDocument/2006/relationships/image" Target="../media/image167.png"/><Relationship Id="rId26" Type="http://schemas.openxmlformats.org/officeDocument/2006/relationships/customXml" Target="../ink/ink68.xml"/><Relationship Id="rId47" Type="http://schemas.openxmlformats.org/officeDocument/2006/relationships/image" Target="../media/image83.png"/><Relationship Id="rId68" Type="http://schemas.openxmlformats.org/officeDocument/2006/relationships/customXml" Target="../ink/ink89.xml"/><Relationship Id="rId89" Type="http://schemas.openxmlformats.org/officeDocument/2006/relationships/image" Target="../media/image104.png"/><Relationship Id="rId112" Type="http://schemas.openxmlformats.org/officeDocument/2006/relationships/customXml" Target="../ink/ink111.xml"/><Relationship Id="rId133" Type="http://schemas.openxmlformats.org/officeDocument/2006/relationships/image" Target="../media/image126.png"/><Relationship Id="rId154" Type="http://schemas.openxmlformats.org/officeDocument/2006/relationships/customXml" Target="../ink/ink132.xml"/><Relationship Id="rId175" Type="http://schemas.openxmlformats.org/officeDocument/2006/relationships/image" Target="../media/image147.png"/><Relationship Id="rId196" Type="http://schemas.openxmlformats.org/officeDocument/2006/relationships/customXml" Target="../ink/ink153.xml"/><Relationship Id="rId200" Type="http://schemas.openxmlformats.org/officeDocument/2006/relationships/customXml" Target="../ink/ink155.xml"/><Relationship Id="rId16" Type="http://schemas.openxmlformats.org/officeDocument/2006/relationships/customXml" Target="../ink/ink63.xml"/><Relationship Id="rId37" Type="http://schemas.openxmlformats.org/officeDocument/2006/relationships/image" Target="../media/image78.png"/><Relationship Id="rId58" Type="http://schemas.openxmlformats.org/officeDocument/2006/relationships/customXml" Target="../ink/ink84.xml"/><Relationship Id="rId79" Type="http://schemas.openxmlformats.org/officeDocument/2006/relationships/image" Target="../media/image99.png"/><Relationship Id="rId102" Type="http://schemas.openxmlformats.org/officeDocument/2006/relationships/customXml" Target="../ink/ink106.xml"/><Relationship Id="rId123" Type="http://schemas.openxmlformats.org/officeDocument/2006/relationships/image" Target="../media/image121.png"/><Relationship Id="rId144" Type="http://schemas.openxmlformats.org/officeDocument/2006/relationships/customXml" Target="../ink/ink127.xml"/><Relationship Id="rId90" Type="http://schemas.openxmlformats.org/officeDocument/2006/relationships/customXml" Target="../ink/ink100.xml"/><Relationship Id="rId165" Type="http://schemas.openxmlformats.org/officeDocument/2006/relationships/image" Target="../media/image142.png"/><Relationship Id="rId186" Type="http://schemas.openxmlformats.org/officeDocument/2006/relationships/customXml" Target="../ink/ink148.xml"/><Relationship Id="rId211" Type="http://schemas.openxmlformats.org/officeDocument/2006/relationships/image" Target="../media/image165.png"/><Relationship Id="rId27" Type="http://schemas.openxmlformats.org/officeDocument/2006/relationships/image" Target="../media/image73.png"/><Relationship Id="rId48" Type="http://schemas.openxmlformats.org/officeDocument/2006/relationships/customXml" Target="../ink/ink79.xml"/><Relationship Id="rId69" Type="http://schemas.openxmlformats.org/officeDocument/2006/relationships/image" Target="../media/image94.png"/><Relationship Id="rId113" Type="http://schemas.openxmlformats.org/officeDocument/2006/relationships/image" Target="../media/image116.png"/><Relationship Id="rId134" Type="http://schemas.openxmlformats.org/officeDocument/2006/relationships/customXml" Target="../ink/ink122.xml"/><Relationship Id="rId80" Type="http://schemas.openxmlformats.org/officeDocument/2006/relationships/customXml" Target="../ink/ink95.xml"/><Relationship Id="rId155" Type="http://schemas.openxmlformats.org/officeDocument/2006/relationships/image" Target="../media/image137.png"/><Relationship Id="rId176" Type="http://schemas.openxmlformats.org/officeDocument/2006/relationships/customXml" Target="../ink/ink143.xml"/><Relationship Id="rId197" Type="http://schemas.openxmlformats.org/officeDocument/2006/relationships/image" Target="../media/image158.png"/><Relationship Id="rId201" Type="http://schemas.openxmlformats.org/officeDocument/2006/relationships/image" Target="../media/image160.png"/><Relationship Id="rId17" Type="http://schemas.openxmlformats.org/officeDocument/2006/relationships/image" Target="../media/image68.png"/><Relationship Id="rId38" Type="http://schemas.openxmlformats.org/officeDocument/2006/relationships/customXml" Target="../ink/ink74.xml"/><Relationship Id="rId59" Type="http://schemas.openxmlformats.org/officeDocument/2006/relationships/image" Target="../media/image89.png"/><Relationship Id="rId103" Type="http://schemas.openxmlformats.org/officeDocument/2006/relationships/image" Target="../media/image111.png"/><Relationship Id="rId124" Type="http://schemas.openxmlformats.org/officeDocument/2006/relationships/customXml" Target="../ink/ink117.xml"/><Relationship Id="rId70" Type="http://schemas.openxmlformats.org/officeDocument/2006/relationships/customXml" Target="../ink/ink90.xml"/><Relationship Id="rId91" Type="http://schemas.openxmlformats.org/officeDocument/2006/relationships/image" Target="../media/image105.png"/><Relationship Id="rId145" Type="http://schemas.openxmlformats.org/officeDocument/2006/relationships/image" Target="../media/image132.png"/><Relationship Id="rId166" Type="http://schemas.openxmlformats.org/officeDocument/2006/relationships/customXml" Target="../ink/ink138.xml"/><Relationship Id="rId187" Type="http://schemas.openxmlformats.org/officeDocument/2006/relationships/image" Target="../media/image153.png"/><Relationship Id="rId1" Type="http://schemas.openxmlformats.org/officeDocument/2006/relationships/slideLayout" Target="../slideLayouts/slideLayout1.xml"/><Relationship Id="rId212" Type="http://schemas.openxmlformats.org/officeDocument/2006/relationships/customXml" Target="../ink/ink161.xml"/><Relationship Id="rId28" Type="http://schemas.openxmlformats.org/officeDocument/2006/relationships/customXml" Target="../ink/ink69.xml"/><Relationship Id="rId49" Type="http://schemas.openxmlformats.org/officeDocument/2006/relationships/image" Target="../media/image84.png"/><Relationship Id="rId114" Type="http://schemas.openxmlformats.org/officeDocument/2006/relationships/customXml" Target="../ink/ink112.xml"/><Relationship Id="rId60" Type="http://schemas.openxmlformats.org/officeDocument/2006/relationships/customXml" Target="../ink/ink85.xml"/><Relationship Id="rId81" Type="http://schemas.openxmlformats.org/officeDocument/2006/relationships/image" Target="../media/image100.png"/><Relationship Id="rId135" Type="http://schemas.openxmlformats.org/officeDocument/2006/relationships/image" Target="../media/image127.png"/><Relationship Id="rId156" Type="http://schemas.openxmlformats.org/officeDocument/2006/relationships/customXml" Target="../ink/ink133.xml"/><Relationship Id="rId177" Type="http://schemas.openxmlformats.org/officeDocument/2006/relationships/image" Target="../media/image148.png"/><Relationship Id="rId198" Type="http://schemas.openxmlformats.org/officeDocument/2006/relationships/customXml" Target="../ink/ink154.xml"/><Relationship Id="rId202" Type="http://schemas.openxmlformats.org/officeDocument/2006/relationships/customXml" Target="../ink/ink156.xml"/><Relationship Id="rId18" Type="http://schemas.openxmlformats.org/officeDocument/2006/relationships/customXml" Target="../ink/ink64.xml"/><Relationship Id="rId39" Type="http://schemas.openxmlformats.org/officeDocument/2006/relationships/image" Target="../media/image79.png"/><Relationship Id="rId50" Type="http://schemas.openxmlformats.org/officeDocument/2006/relationships/customXml" Target="../ink/ink80.xml"/><Relationship Id="rId104" Type="http://schemas.openxmlformats.org/officeDocument/2006/relationships/customXml" Target="../ink/ink107.xml"/><Relationship Id="rId125" Type="http://schemas.openxmlformats.org/officeDocument/2006/relationships/image" Target="../media/image122.png"/><Relationship Id="rId146" Type="http://schemas.openxmlformats.org/officeDocument/2006/relationships/customXml" Target="../ink/ink128.xml"/><Relationship Id="rId167" Type="http://schemas.openxmlformats.org/officeDocument/2006/relationships/image" Target="../media/image143.png"/><Relationship Id="rId188" Type="http://schemas.openxmlformats.org/officeDocument/2006/relationships/customXml" Target="../ink/ink149.xml"/><Relationship Id="rId71" Type="http://schemas.openxmlformats.org/officeDocument/2006/relationships/image" Target="../media/image95.png"/><Relationship Id="rId92" Type="http://schemas.openxmlformats.org/officeDocument/2006/relationships/customXml" Target="../ink/ink101.xml"/><Relationship Id="rId213" Type="http://schemas.openxmlformats.org/officeDocument/2006/relationships/image" Target="../media/image166.png"/><Relationship Id="rId2" Type="http://schemas.openxmlformats.org/officeDocument/2006/relationships/notesSlide" Target="../notesSlides/notesSlide7.xml"/><Relationship Id="rId29" Type="http://schemas.openxmlformats.org/officeDocument/2006/relationships/image" Target="../media/image74.png"/><Relationship Id="rId40" Type="http://schemas.openxmlformats.org/officeDocument/2006/relationships/customXml" Target="../ink/ink75.xml"/><Relationship Id="rId115" Type="http://schemas.openxmlformats.org/officeDocument/2006/relationships/image" Target="../media/image117.png"/><Relationship Id="rId136" Type="http://schemas.openxmlformats.org/officeDocument/2006/relationships/customXml" Target="../ink/ink123.xml"/><Relationship Id="rId157" Type="http://schemas.openxmlformats.org/officeDocument/2006/relationships/image" Target="../media/image138.png"/><Relationship Id="rId178" Type="http://schemas.openxmlformats.org/officeDocument/2006/relationships/customXml" Target="../ink/ink144.xml"/><Relationship Id="rId61" Type="http://schemas.openxmlformats.org/officeDocument/2006/relationships/image" Target="../media/image90.png"/><Relationship Id="rId82" Type="http://schemas.openxmlformats.org/officeDocument/2006/relationships/customXml" Target="../ink/ink96.xml"/><Relationship Id="rId199" Type="http://schemas.openxmlformats.org/officeDocument/2006/relationships/image" Target="../media/image159.png"/><Relationship Id="rId203" Type="http://schemas.openxmlformats.org/officeDocument/2006/relationships/image" Target="../media/image161.png"/></Relationships>
</file>

<file path=ppt/slides/_rels/slide8.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customXml" Target="../ink/ink170.xml"/><Relationship Id="rId26" Type="http://schemas.openxmlformats.org/officeDocument/2006/relationships/customXml" Target="../ink/ink174.xml"/><Relationship Id="rId39" Type="http://schemas.openxmlformats.org/officeDocument/2006/relationships/image" Target="../media/image185.png"/><Relationship Id="rId21" Type="http://schemas.openxmlformats.org/officeDocument/2006/relationships/image" Target="../media/image176.png"/><Relationship Id="rId34" Type="http://schemas.openxmlformats.org/officeDocument/2006/relationships/customXml" Target="../ink/ink178.xml"/><Relationship Id="rId42" Type="http://schemas.openxmlformats.org/officeDocument/2006/relationships/customXml" Target="../ink/ink182.xml"/><Relationship Id="rId7" Type="http://schemas.openxmlformats.org/officeDocument/2006/relationships/image" Target="../media/image169.png"/><Relationship Id="rId2" Type="http://schemas.openxmlformats.org/officeDocument/2006/relationships/notesSlide" Target="../notesSlides/notesSlide8.xml"/><Relationship Id="rId16" Type="http://schemas.openxmlformats.org/officeDocument/2006/relationships/customXml" Target="../ink/ink169.xml"/><Relationship Id="rId20" Type="http://schemas.openxmlformats.org/officeDocument/2006/relationships/customXml" Target="../ink/ink171.xml"/><Relationship Id="rId29" Type="http://schemas.openxmlformats.org/officeDocument/2006/relationships/image" Target="../media/image180.png"/><Relationship Id="rId41" Type="http://schemas.openxmlformats.org/officeDocument/2006/relationships/image" Target="../media/image186.png"/><Relationship Id="rId1" Type="http://schemas.openxmlformats.org/officeDocument/2006/relationships/slideLayout" Target="../slideLayouts/slideLayout1.xml"/><Relationship Id="rId6" Type="http://schemas.openxmlformats.org/officeDocument/2006/relationships/customXml" Target="../ink/ink164.xml"/><Relationship Id="rId11" Type="http://schemas.openxmlformats.org/officeDocument/2006/relationships/image" Target="../media/image171.png"/><Relationship Id="rId24" Type="http://schemas.openxmlformats.org/officeDocument/2006/relationships/customXml" Target="../ink/ink173.xml"/><Relationship Id="rId32" Type="http://schemas.openxmlformats.org/officeDocument/2006/relationships/customXml" Target="../ink/ink177.xml"/><Relationship Id="rId37" Type="http://schemas.openxmlformats.org/officeDocument/2006/relationships/image" Target="../media/image184.png"/><Relationship Id="rId40" Type="http://schemas.openxmlformats.org/officeDocument/2006/relationships/customXml" Target="../ink/ink181.xml"/><Relationship Id="rId5" Type="http://schemas.openxmlformats.org/officeDocument/2006/relationships/image" Target="../media/image168.png"/><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175.xml"/><Relationship Id="rId36" Type="http://schemas.openxmlformats.org/officeDocument/2006/relationships/customXml" Target="../ink/ink179.xml"/><Relationship Id="rId10" Type="http://schemas.openxmlformats.org/officeDocument/2006/relationships/customXml" Target="../ink/ink166.xml"/><Relationship Id="rId19" Type="http://schemas.openxmlformats.org/officeDocument/2006/relationships/image" Target="../media/image175.png"/><Relationship Id="rId31" Type="http://schemas.openxmlformats.org/officeDocument/2006/relationships/image" Target="../media/image181.png"/><Relationship Id="rId4" Type="http://schemas.openxmlformats.org/officeDocument/2006/relationships/customXml" Target="../ink/ink163.xml"/><Relationship Id="rId9" Type="http://schemas.openxmlformats.org/officeDocument/2006/relationships/image" Target="../media/image170.png"/><Relationship Id="rId14" Type="http://schemas.openxmlformats.org/officeDocument/2006/relationships/customXml" Target="../ink/ink168.xml"/><Relationship Id="rId22" Type="http://schemas.openxmlformats.org/officeDocument/2006/relationships/customXml" Target="../ink/ink172.xml"/><Relationship Id="rId27" Type="http://schemas.openxmlformats.org/officeDocument/2006/relationships/image" Target="../media/image179.png"/><Relationship Id="rId30" Type="http://schemas.openxmlformats.org/officeDocument/2006/relationships/customXml" Target="../ink/ink176.xml"/><Relationship Id="rId35" Type="http://schemas.openxmlformats.org/officeDocument/2006/relationships/image" Target="../media/image183.png"/><Relationship Id="rId43" Type="http://schemas.openxmlformats.org/officeDocument/2006/relationships/image" Target="../media/image187.png"/><Relationship Id="rId8" Type="http://schemas.openxmlformats.org/officeDocument/2006/relationships/customXml" Target="../ink/ink165.xml"/><Relationship Id="rId3" Type="http://schemas.openxmlformats.org/officeDocument/2006/relationships/image" Target="../media/image3.png"/><Relationship Id="rId12" Type="http://schemas.openxmlformats.org/officeDocument/2006/relationships/customXml" Target="../ink/ink167.xml"/><Relationship Id="rId17" Type="http://schemas.openxmlformats.org/officeDocument/2006/relationships/image" Target="../media/image174.png"/><Relationship Id="rId25" Type="http://schemas.openxmlformats.org/officeDocument/2006/relationships/image" Target="../media/image178.png"/><Relationship Id="rId33" Type="http://schemas.openxmlformats.org/officeDocument/2006/relationships/image" Target="../media/image182.png"/><Relationship Id="rId38" Type="http://schemas.openxmlformats.org/officeDocument/2006/relationships/customXml" Target="../ink/ink180.xml"/></Relationships>
</file>

<file path=ppt/slides/_rels/slide9.xml.rels><?xml version="1.0" encoding="UTF-8" standalone="yes"?>
<Relationships xmlns="http://schemas.openxmlformats.org/package/2006/relationships"><Relationship Id="rId8" Type="http://schemas.openxmlformats.org/officeDocument/2006/relationships/customXml" Target="../ink/ink185.xml"/><Relationship Id="rId3" Type="http://schemas.openxmlformats.org/officeDocument/2006/relationships/image" Target="../media/image3.png"/><Relationship Id="rId7" Type="http://schemas.openxmlformats.org/officeDocument/2006/relationships/image" Target="../media/image18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image" Target="../media/image191.png"/><Relationship Id="rId5" Type="http://schemas.openxmlformats.org/officeDocument/2006/relationships/image" Target="../media/image188.png"/><Relationship Id="rId10" Type="http://schemas.openxmlformats.org/officeDocument/2006/relationships/customXml" Target="../ink/ink186.xml"/><Relationship Id="rId4" Type="http://schemas.openxmlformats.org/officeDocument/2006/relationships/customXml" Target="../ink/ink183.xml"/><Relationship Id="rId9"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נג:א-ו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53:1-6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0493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DF0F426-8D15-FDDD-B7E7-ABDF81C9D48D}"/>
              </a:ext>
            </a:extLst>
          </p:cNvPr>
          <p:cNvSpPr txBox="1"/>
          <p:nvPr/>
        </p:nvSpPr>
        <p:spPr>
          <a:xfrm>
            <a:off x="553414" y="323492"/>
            <a:ext cx="8608671" cy="5370701"/>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53:1-6</a:t>
            </a:r>
            <a:endParaRPr lang="en-US" sz="2000" b="0">
              <a:solidFill>
                <a:srgbClr val="FFC000"/>
              </a:solidFill>
              <a:effectLst/>
            </a:endParaRPr>
          </a:p>
          <a:p>
            <a:pPr rtl="0">
              <a:spcBef>
                <a:spcPts val="0"/>
              </a:spcBef>
              <a:spcAft>
                <a:spcPts val="0"/>
              </a:spcAft>
            </a:pPr>
            <a:r>
              <a:rPr lang="en-US" sz="1900" b="0" i="0" u="none" strike="noStrike">
                <a:solidFill>
                  <a:srgbClr val="FFC000"/>
                </a:solidFill>
                <a:effectLst/>
                <a:latin typeface="Arial" panose="020B0604020202020204" pitchFamily="34" charset="0"/>
              </a:rPr>
              <a:t>53:1 Who hath believed this our report? and to whom is now the power of the arm of the Lord revealed? 53:2 The righteous shall be great before Him, behold, like branches that bud; and like a tree which sends forth its roots by the streams of water, thus shall the generation of the just multiply in the land, which hath need of Him. 53:3 His visage shall not be the visage of a common person, neither His fear the fear of a plebeian; but a holy brightness shall be His brightness, that every one who seeth Him shall contemplate Him. 53:4 Although He shall be in contempt; yet He shall cut off the glory of all the wicked, they shall be weak and wretched. Lo, we are in contempt and not esteemed, as a man of pain and appointed to sickness, and as if He had removed the face of His Shekinah from us. 53:5 Therefore He shall pray for our sins, and our iniquities for His sake shall be forgiven us; for we are considered crushed, smitten of the Lord, and afflicted. 53:6 He shall build the house of the sanctuary, which has been profaned on account of our sins; He was delivered over on account of our iniquities, and through His doctrine peace shall be multiplied upon us, and through the teaching of His words our sins shall be forgiven us. (TgJ)</a:t>
            </a:r>
            <a:endParaRPr lang="en-US" sz="19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B8EA22D-F767-6E09-ECEF-A486C26101BB}"/>
                  </a:ext>
                </a:extLst>
              </p14:cNvPr>
              <p14:cNvContentPartPr/>
              <p14:nvPr/>
            </p14:nvContentPartPr>
            <p14:xfrm>
              <a:off x="4590600" y="1890940"/>
              <a:ext cx="43200" cy="30240"/>
            </p14:xfrm>
          </p:contentPart>
        </mc:Choice>
        <mc:Fallback>
          <p:pic>
            <p:nvPicPr>
              <p:cNvPr id="3" name="Ink 2">
                <a:extLst>
                  <a:ext uri="{FF2B5EF4-FFF2-40B4-BE49-F238E27FC236}">
                    <a16:creationId xmlns:a16="http://schemas.microsoft.com/office/drawing/2014/main" id="{2B8EA22D-F767-6E09-ECEF-A486C26101BB}"/>
                  </a:ext>
                </a:extLst>
              </p:cNvPr>
              <p:cNvPicPr/>
              <p:nvPr/>
            </p:nvPicPr>
            <p:blipFill>
              <a:blip r:embed="rId5"/>
              <a:stretch>
                <a:fillRect/>
              </a:stretch>
            </p:blipFill>
            <p:spPr>
              <a:xfrm>
                <a:off x="4572600" y="1872940"/>
                <a:ext cx="78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D4BEBCC-AB69-A216-FCA9-3531F49F1BE2}"/>
                  </a:ext>
                </a:extLst>
              </p14:cNvPr>
              <p14:cNvContentPartPr/>
              <p14:nvPr/>
            </p14:nvContentPartPr>
            <p14:xfrm>
              <a:off x="6337320" y="1924420"/>
              <a:ext cx="23760" cy="33120"/>
            </p14:xfrm>
          </p:contentPart>
        </mc:Choice>
        <mc:Fallback>
          <p:pic>
            <p:nvPicPr>
              <p:cNvPr id="4" name="Ink 3">
                <a:extLst>
                  <a:ext uri="{FF2B5EF4-FFF2-40B4-BE49-F238E27FC236}">
                    <a16:creationId xmlns:a16="http://schemas.microsoft.com/office/drawing/2014/main" id="{DD4BEBCC-AB69-A216-FCA9-3531F49F1BE2}"/>
                  </a:ext>
                </a:extLst>
              </p:cNvPr>
              <p:cNvPicPr/>
              <p:nvPr/>
            </p:nvPicPr>
            <p:blipFill>
              <a:blip r:embed="rId7"/>
              <a:stretch>
                <a:fillRect/>
              </a:stretch>
            </p:blipFill>
            <p:spPr>
              <a:xfrm>
                <a:off x="6319320" y="1906420"/>
                <a:ext cx="59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302C1AF-9D7E-32A2-8A09-C1CE87AFC3CE}"/>
                  </a:ext>
                </a:extLst>
              </p14:cNvPr>
              <p14:cNvContentPartPr/>
              <p14:nvPr/>
            </p14:nvContentPartPr>
            <p14:xfrm>
              <a:off x="5114760" y="4828900"/>
              <a:ext cx="15840" cy="6480"/>
            </p14:xfrm>
          </p:contentPart>
        </mc:Choice>
        <mc:Fallback>
          <p:pic>
            <p:nvPicPr>
              <p:cNvPr id="7" name="Ink 6">
                <a:extLst>
                  <a:ext uri="{FF2B5EF4-FFF2-40B4-BE49-F238E27FC236}">
                    <a16:creationId xmlns:a16="http://schemas.microsoft.com/office/drawing/2014/main" id="{6302C1AF-9D7E-32A2-8A09-C1CE87AFC3CE}"/>
                  </a:ext>
                </a:extLst>
              </p:cNvPr>
              <p:cNvPicPr/>
              <p:nvPr/>
            </p:nvPicPr>
            <p:blipFill>
              <a:blip r:embed="rId9"/>
              <a:stretch>
                <a:fillRect/>
              </a:stretch>
            </p:blipFill>
            <p:spPr>
              <a:xfrm>
                <a:off x="5096760" y="4810900"/>
                <a:ext cx="51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EDE62F7-9647-C524-14F7-7D74E23BF88A}"/>
                  </a:ext>
                </a:extLst>
              </p14:cNvPr>
              <p14:cNvContentPartPr/>
              <p14:nvPr/>
            </p14:nvContentPartPr>
            <p14:xfrm>
              <a:off x="4314120" y="5459980"/>
              <a:ext cx="19080" cy="34920"/>
            </p14:xfrm>
          </p:contentPart>
        </mc:Choice>
        <mc:Fallback>
          <p:pic>
            <p:nvPicPr>
              <p:cNvPr id="9" name="Ink 8">
                <a:extLst>
                  <a:ext uri="{FF2B5EF4-FFF2-40B4-BE49-F238E27FC236}">
                    <a16:creationId xmlns:a16="http://schemas.microsoft.com/office/drawing/2014/main" id="{1EDE62F7-9647-C524-14F7-7D74E23BF88A}"/>
                  </a:ext>
                </a:extLst>
              </p:cNvPr>
              <p:cNvPicPr/>
              <p:nvPr/>
            </p:nvPicPr>
            <p:blipFill>
              <a:blip r:embed="rId11"/>
              <a:stretch>
                <a:fillRect/>
              </a:stretch>
            </p:blipFill>
            <p:spPr>
              <a:xfrm>
                <a:off x="4296120" y="5441980"/>
                <a:ext cx="54720" cy="70560"/>
              </a:xfrm>
              <a:prstGeom prst="rect">
                <a:avLst/>
              </a:prstGeom>
            </p:spPr>
          </p:pic>
        </mc:Fallback>
      </mc:AlternateContent>
    </p:spTree>
    <p:extLst>
      <p:ext uri="{BB962C8B-B14F-4D97-AF65-F5344CB8AC3E}">
        <p14:creationId xmlns:p14="http://schemas.microsoft.com/office/powerpoint/2010/main" val="408336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6A1DB8E-E134-3EB0-3FBE-53CECAA4CEE2}"/>
              </a:ext>
            </a:extLst>
          </p:cNvPr>
          <p:cNvGraphicFramePr>
            <a:graphicFrameLocks noGrp="1"/>
          </p:cNvGraphicFramePr>
          <p:nvPr>
            <p:extLst>
              <p:ext uri="{D42A27DB-BD31-4B8C-83A1-F6EECF244321}">
                <p14:modId xmlns:p14="http://schemas.microsoft.com/office/powerpoint/2010/main" val="3207001614"/>
              </p:ext>
            </p:extLst>
          </p:nvPr>
        </p:nvGraphicFramePr>
        <p:xfrm>
          <a:off x="739814" y="215084"/>
          <a:ext cx="8438910" cy="3647440"/>
        </p:xfrm>
        <a:graphic>
          <a:graphicData uri="http://schemas.openxmlformats.org/drawingml/2006/table">
            <a:tbl>
              <a:tblPr/>
              <a:tblGrid>
                <a:gridCol w="2812970">
                  <a:extLst>
                    <a:ext uri="{9D8B030D-6E8A-4147-A177-3AD203B41FA5}">
                      <a16:colId xmlns:a16="http://schemas.microsoft.com/office/drawing/2014/main" val="3788226274"/>
                    </a:ext>
                  </a:extLst>
                </a:gridCol>
                <a:gridCol w="2812970">
                  <a:extLst>
                    <a:ext uri="{9D8B030D-6E8A-4147-A177-3AD203B41FA5}">
                      <a16:colId xmlns:a16="http://schemas.microsoft.com/office/drawing/2014/main" val="1692386673"/>
                    </a:ext>
                  </a:extLst>
                </a:gridCol>
                <a:gridCol w="2812970">
                  <a:extLst>
                    <a:ext uri="{9D8B030D-6E8A-4147-A177-3AD203B41FA5}">
                      <a16:colId xmlns:a16="http://schemas.microsoft.com/office/drawing/2014/main" val="3581019235"/>
                    </a:ext>
                  </a:extLst>
                </a:gridCol>
              </a:tblGrid>
              <a:tr h="0">
                <a:tc>
                  <a:txBody>
                    <a:bodyPr/>
                    <a:lstStyle/>
                    <a:p>
                      <a:pPr algn="r" rtl="0" fontAlgn="t">
                        <a:spcBef>
                          <a:spcPts val="0"/>
                        </a:spcBef>
                        <a:spcAft>
                          <a:spcPts val="0"/>
                        </a:spcAft>
                      </a:pPr>
                      <a:r>
                        <a:rPr lang="he-IL" sz="1650" b="1" i="0" u="none" strike="noStrike">
                          <a:solidFill>
                            <a:srgbClr val="00B0F0"/>
                          </a:solidFill>
                          <a:effectLst/>
                          <a:latin typeface="Arial" panose="020B0604020202020204" pitchFamily="34" charset="0"/>
                          <a:cs typeface="+mj-cs"/>
                        </a:rPr>
                        <a:t>﻿ספר ישעיה פרק נג</a:t>
                      </a:r>
                      <a:endParaRPr lang="he-IL" sz="1650">
                        <a:solidFill>
                          <a:srgbClr val="00B0F0"/>
                        </a:solidFill>
                        <a:effectLst/>
                        <a:cs typeface="+mj-cs"/>
                      </a:endParaRPr>
                    </a:p>
                    <a:p>
                      <a:pPr algn="r" rtl="0" fontAlgn="t">
                        <a:spcBef>
                          <a:spcPts val="0"/>
                        </a:spcBef>
                        <a:spcAft>
                          <a:spcPts val="0"/>
                        </a:spcAft>
                      </a:pPr>
                      <a:r>
                        <a:rPr lang="he-IL" sz="1650" b="0" i="0" u="none" strike="noStrike">
                          <a:solidFill>
                            <a:srgbClr val="00B0F0"/>
                          </a:solidFill>
                          <a:effectLst/>
                          <a:latin typeface="Arial" panose="020B0604020202020204" pitchFamily="34" charset="0"/>
                          <a:cs typeface="+mj-cs"/>
                        </a:rPr>
                        <a:t>א</a:t>
                      </a:r>
                      <a:r>
                        <a:rPr lang="he-IL" sz="1650" b="0" i="0" u="none" strike="noStrike">
                          <a:solidFill>
                            <a:schemeClr val="bg1"/>
                          </a:solidFill>
                          <a:effectLst/>
                          <a:latin typeface="Arial" panose="020B0604020202020204" pitchFamily="34" charset="0"/>
                          <a:cs typeface="+mj-cs"/>
                        </a:rPr>
                        <a:t>   מִי הֶאֱמִין לִשְׁמֻעָתֵנוּ וּזְרוֹעַ יְהֹוָה עַל-מִי נִגְלָתָה: </a:t>
                      </a:r>
                      <a:r>
                        <a:rPr lang="he-IL" sz="1650" b="0" i="0" u="none" strike="noStrike">
                          <a:solidFill>
                            <a:srgbClr val="00B0F0"/>
                          </a:solidFill>
                          <a:effectLst/>
                          <a:latin typeface="Arial" panose="020B0604020202020204" pitchFamily="34" charset="0"/>
                          <a:cs typeface="+mj-cs"/>
                        </a:rPr>
                        <a:t>ב</a:t>
                      </a:r>
                      <a:r>
                        <a:rPr lang="he-IL" sz="1650" b="0" i="0" u="none" strike="noStrike">
                          <a:solidFill>
                            <a:schemeClr val="bg1"/>
                          </a:solidFill>
                          <a:effectLst/>
                          <a:latin typeface="Arial" panose="020B0604020202020204" pitchFamily="34" charset="0"/>
                          <a:cs typeface="+mj-cs"/>
                        </a:rPr>
                        <a:t>   וַיַּעַל כַּיּוֹנֵק לְפָנָיו וְכַשֹּׁרֶשׁ מֵאֶרֶץ צִיָּה לֹא-תֹאַר לוֹ וְלֹא הָדָר וְנִרְאֵהוּ וְלֹא-מַרְאֶה וְנֶחְמְדֵהוּ: </a:t>
                      </a:r>
                      <a:r>
                        <a:rPr lang="he-IL" sz="1650" b="0" i="0" u="none" strike="noStrike">
                          <a:solidFill>
                            <a:srgbClr val="00B0F0"/>
                          </a:solidFill>
                          <a:effectLst/>
                          <a:latin typeface="Arial" panose="020B0604020202020204" pitchFamily="34" charset="0"/>
                          <a:cs typeface="+mj-cs"/>
                        </a:rPr>
                        <a:t>ג</a:t>
                      </a:r>
                      <a:r>
                        <a:rPr lang="he-IL" sz="1650" b="0" i="0" u="none" strike="noStrike">
                          <a:solidFill>
                            <a:schemeClr val="bg1"/>
                          </a:solidFill>
                          <a:effectLst/>
                          <a:latin typeface="Arial" panose="020B0604020202020204" pitchFamily="34" charset="0"/>
                          <a:cs typeface="+mj-cs"/>
                        </a:rPr>
                        <a:t>   נִבְזֶה וַחֲדַל אִישִׁים אִישׁ מַכְאֹבוֹת וִידוּעַ חֹלִי וּכְמַסְתֵּר פָּנִים מִמֶּנּוּ נִבְזֶה וְלֹא חֲשַׁבְנֻהוּ: </a:t>
                      </a:r>
                      <a:endParaRPr lang="he-IL" sz="165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650" b="1" i="0" u="none" strike="noStrike">
                          <a:solidFill>
                            <a:srgbClr val="00B0F0"/>
                          </a:solidFill>
                          <a:effectLst/>
                          <a:latin typeface="Arial" panose="020B0604020202020204" pitchFamily="34" charset="0"/>
                          <a:cs typeface="+mj-cs"/>
                        </a:rPr>
                        <a:t>לוגוס</a:t>
                      </a:r>
                      <a:endParaRPr lang="he-IL" sz="1650">
                        <a:solidFill>
                          <a:srgbClr val="00B0F0"/>
                        </a:solidFill>
                        <a:effectLst/>
                        <a:cs typeface="+mj-cs"/>
                      </a:endParaRPr>
                    </a:p>
                    <a:p>
                      <a:pPr algn="r" rtl="1" fontAlgn="t">
                        <a:spcBef>
                          <a:spcPts val="0"/>
                        </a:spcBef>
                        <a:spcAft>
                          <a:spcPts val="0"/>
                        </a:spcAft>
                      </a:pPr>
                      <a:r>
                        <a:rPr lang="he-IL" sz="1650" b="0" i="0" u="none" strike="noStrike">
                          <a:solidFill>
                            <a:srgbClr val="00B0F0"/>
                          </a:solidFill>
                          <a:effectLst/>
                          <a:latin typeface="Arial" panose="020B0604020202020204" pitchFamily="34" charset="0"/>
                          <a:cs typeface="+mj-cs"/>
                        </a:rPr>
                        <a:t>א</a:t>
                      </a:r>
                      <a:r>
                        <a:rPr lang="he-IL" sz="1650" b="0" i="0" u="none" strike="noStrike">
                          <a:solidFill>
                            <a:schemeClr val="bg1"/>
                          </a:solidFill>
                          <a:effectLst/>
                          <a:latin typeface="Arial" panose="020B0604020202020204" pitchFamily="34" charset="0"/>
                          <a:cs typeface="+mj-cs"/>
                        </a:rPr>
                        <a:t>   מַן הֵימֵין לִבסֹורְתַנָא דָא וּתקֹוף דְרָע גְבוּרְתָא דַיוי כְדֵין עַל מַן אִתגְלִיאַת׃ </a:t>
                      </a:r>
                      <a:r>
                        <a:rPr lang="he-IL" sz="1650" b="0" i="0" u="none" strike="noStrike">
                          <a:solidFill>
                            <a:srgbClr val="00B0F0"/>
                          </a:solidFill>
                          <a:effectLst/>
                          <a:latin typeface="Arial" panose="020B0604020202020204" pitchFamily="34" charset="0"/>
                          <a:cs typeface="+mj-cs"/>
                        </a:rPr>
                        <a:t>ב</a:t>
                      </a:r>
                      <a:r>
                        <a:rPr lang="he-IL" sz="1650" b="0" i="0" u="none" strike="noStrike">
                          <a:solidFill>
                            <a:schemeClr val="bg1"/>
                          </a:solidFill>
                          <a:effectLst/>
                          <a:latin typeface="Arial" panose="020B0604020202020204" pitchFamily="34" charset="0"/>
                          <a:cs typeface="+mj-cs"/>
                        </a:rPr>
                        <a:t>      וְיִתרַבַא צַדִיקַיָא קֳדָמֹוהִי הָא כְלַבלַבִין דְפָרַן וּכאִילָן דִמשַלַח שוּרשֹוהִי עַל נִגדִין דְמַיִין כֵין יִסגְיָן תֹולְדָת קוּדשָא בְאַרעָא דַהֲוָת צָרִיכָה לֵיה לָא חַזוֵיה חוּלָא חִזוֵיה וְלָא אֵימְתֵיה אֵימַת הִדיֹוט וִיהֵי זִיו קוּדשָא זִיוֵיה דְכָל דְיִחזֵינֵיה יִסתַכַל בֵיה׃ </a:t>
                      </a:r>
                      <a:r>
                        <a:rPr lang="he-IL" sz="1650" b="0" i="0" u="none" strike="noStrike">
                          <a:solidFill>
                            <a:srgbClr val="00B0F0"/>
                          </a:solidFill>
                          <a:effectLst/>
                          <a:latin typeface="Arial" panose="020B0604020202020204" pitchFamily="34" charset="0"/>
                          <a:cs typeface="+mj-cs"/>
                        </a:rPr>
                        <a:t>ג</a:t>
                      </a:r>
                      <a:r>
                        <a:rPr lang="he-IL" sz="1650" b="0" i="0" u="none" strike="noStrike">
                          <a:solidFill>
                            <a:schemeClr val="bg1"/>
                          </a:solidFill>
                          <a:effectLst/>
                          <a:latin typeface="Arial" panose="020B0604020202020204" pitchFamily="34" charset="0"/>
                          <a:cs typeface="+mj-cs"/>
                        </a:rPr>
                        <a:t>      בְכֵין יְהֵי לְבוּסרָן וְיִפסוּק יְקָר כָל מַלכְוָתָא יְהֹון חַלָשִין וְדָווַן הָא כַאְנָש כֵיבִין וּמזָמַן לְמַרעִין וּכמָא דַהֲוָת מְסַלְקָא אַפֵי שְכִינְתָא מִנַנָא בְסִירִין וְלָא חְשִיבִין׃ </a:t>
                      </a:r>
                      <a:endParaRPr lang="he-IL" sz="165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650" b="1" i="0" u="none" strike="noStrike">
                          <a:solidFill>
                            <a:srgbClr val="00B0F0"/>
                          </a:solidFill>
                          <a:effectLst/>
                          <a:latin typeface="Arial" panose="020B0604020202020204" pitchFamily="34" charset="0"/>
                          <a:cs typeface="+mj-cs"/>
                        </a:rPr>
                        <a:t>ספריה</a:t>
                      </a:r>
                      <a:endParaRPr lang="he-IL" sz="1650">
                        <a:solidFill>
                          <a:srgbClr val="00B0F0"/>
                        </a:solidFill>
                        <a:effectLst/>
                        <a:cs typeface="+mj-cs"/>
                      </a:endParaRPr>
                    </a:p>
                    <a:p>
                      <a:pPr algn="r" rtl="1" fontAlgn="t">
                        <a:spcBef>
                          <a:spcPts val="0"/>
                        </a:spcBef>
                        <a:spcAft>
                          <a:spcPts val="0"/>
                        </a:spcAft>
                      </a:pPr>
                      <a:r>
                        <a:rPr lang="he-IL" sz="1650" b="0" i="0" u="none" strike="noStrike">
                          <a:solidFill>
                            <a:srgbClr val="00B0F0"/>
                          </a:solidFill>
                          <a:effectLst/>
                          <a:latin typeface="Arial" panose="020B0604020202020204" pitchFamily="34" charset="0"/>
                          <a:cs typeface="+mj-cs"/>
                        </a:rPr>
                        <a:t>א</a:t>
                      </a:r>
                      <a:r>
                        <a:rPr lang="he-IL" sz="1650" b="0" i="0" u="none" strike="noStrike">
                          <a:solidFill>
                            <a:schemeClr val="bg1"/>
                          </a:solidFill>
                          <a:effectLst/>
                          <a:latin typeface="Arial" panose="020B0604020202020204" pitchFamily="34" charset="0"/>
                          <a:cs typeface="+mj-cs"/>
                        </a:rPr>
                        <a:t>  מַן הֵימֵין לִבסֹורְתַנָא דָא וּתקֹוף דְרָע גְבוּרְתָא דַיוי כְדֵין עַל מַן אִתגְלִיאַת׃ </a:t>
                      </a:r>
                      <a:r>
                        <a:rPr lang="he-IL" sz="1650" b="0" i="0" u="none" strike="noStrike">
                          <a:solidFill>
                            <a:srgbClr val="00B0F0"/>
                          </a:solidFill>
                          <a:effectLst/>
                          <a:latin typeface="Arial" panose="020B0604020202020204" pitchFamily="34" charset="0"/>
                          <a:cs typeface="+mj-cs"/>
                        </a:rPr>
                        <a:t>ב</a:t>
                      </a:r>
                      <a:r>
                        <a:rPr lang="he-IL" sz="1650" b="0" i="0" u="none" strike="noStrike">
                          <a:solidFill>
                            <a:schemeClr val="bg1"/>
                          </a:solidFill>
                          <a:effectLst/>
                          <a:latin typeface="Arial" panose="020B0604020202020204" pitchFamily="34" charset="0"/>
                          <a:cs typeface="+mj-cs"/>
                        </a:rPr>
                        <a:t>      וְיִתרַבַא צַדִיקַיָא קֳדָמֹוהִי הָא כְלַבלַבִין דְפָרַן וּכאִילָן דִמשַלַח שוּרשֹוהִי עַל נִגדִין דְמַיִין כֵין יִסגְיָן תֹולְדָת קוּדשָא בְאַרעָא דַהֲוָת צָרִיכָה לֵיה לָא חַזוֵיה חוּלָא חִזוֵיה וְלָא אֵימְתֵיה אֵימַת הִדיֹוט וִיהֵי זִיו קוּדשָא זִיוֵיה דְכָל דְיִחזֵינֵיה יִסתַכַל בֵיה׃ </a:t>
                      </a:r>
                      <a:r>
                        <a:rPr lang="he-IL" sz="1650" b="0" i="0" u="none" strike="noStrike">
                          <a:solidFill>
                            <a:srgbClr val="00B0F0"/>
                          </a:solidFill>
                          <a:effectLst/>
                          <a:latin typeface="Arial" panose="020B0604020202020204" pitchFamily="34" charset="0"/>
                          <a:cs typeface="+mj-cs"/>
                        </a:rPr>
                        <a:t>ג</a:t>
                      </a:r>
                      <a:r>
                        <a:rPr lang="he-IL" sz="1650" b="0" i="0" u="none" strike="noStrike">
                          <a:solidFill>
                            <a:schemeClr val="bg1"/>
                          </a:solidFill>
                          <a:effectLst/>
                          <a:latin typeface="Arial" panose="020B0604020202020204" pitchFamily="34" charset="0"/>
                          <a:cs typeface="+mj-cs"/>
                        </a:rPr>
                        <a:t>      בְכֵין יְהֵי לְבוּסרָן וְיִפסוּק יְקָר כָל מַלכְוָתָא יְהֹון חַלָשִין וְדָווַן הָא כַאְנָש כֵיבִין וּמזָמַן לְמַרעִין וּכמָא דַהֲוָת מְסַלְקָא אַפֵי שְכִינְתָא מִנַנָא בְסִירִין וְלָא חְשִיבִין׃ </a:t>
                      </a:r>
                      <a:endParaRPr lang="he-IL" sz="165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831895"/>
                  </a:ext>
                </a:extLst>
              </a:tr>
            </a:tbl>
          </a:graphicData>
        </a:graphic>
      </p:graphicFrame>
      <p:sp>
        <p:nvSpPr>
          <p:cNvPr id="9" name="TextBox 8">
            <a:extLst>
              <a:ext uri="{FF2B5EF4-FFF2-40B4-BE49-F238E27FC236}">
                <a16:creationId xmlns:a16="http://schemas.microsoft.com/office/drawing/2014/main" id="{9BDD36E2-9309-3105-C1E4-03D127ED8665}"/>
              </a:ext>
            </a:extLst>
          </p:cNvPr>
          <p:cNvSpPr txBox="1"/>
          <p:nvPr/>
        </p:nvSpPr>
        <p:spPr>
          <a:xfrm>
            <a:off x="595270" y="2998769"/>
            <a:ext cx="3253429" cy="2446824"/>
          </a:xfrm>
          <a:prstGeom prst="rect">
            <a:avLst/>
          </a:prstGeom>
          <a:noFill/>
        </p:spPr>
        <p:txBody>
          <a:bodyPr wrap="square">
            <a:spAutoFit/>
          </a:bodyPr>
          <a:lstStyle/>
          <a:p>
            <a:pPr rtl="0">
              <a:spcBef>
                <a:spcPts val="0"/>
              </a:spcBef>
              <a:spcAft>
                <a:spcPts val="0"/>
              </a:spcAft>
            </a:pPr>
            <a:r>
              <a:rPr lang="en-US" sz="1700" b="0" i="0" u="none" strike="noStrike">
                <a:solidFill>
                  <a:srgbClr val="00B0F0"/>
                </a:solidFill>
                <a:effectLst/>
                <a:latin typeface="Arial" panose="020B0604020202020204" pitchFamily="34" charset="0"/>
              </a:rPr>
              <a:t>Isaiah 53:1</a:t>
            </a:r>
          </a:p>
          <a:p>
            <a:pPr rtl="0">
              <a:spcBef>
                <a:spcPts val="0"/>
              </a:spcBef>
              <a:spcAft>
                <a:spcPts val="0"/>
              </a:spcAft>
            </a:pPr>
            <a:r>
              <a:rPr lang="en-US" sz="1700" b="0" i="0" u="none" strike="noStrike">
                <a:solidFill>
                  <a:srgbClr val="FFC000"/>
                </a:solidFill>
                <a:effectLst/>
                <a:latin typeface="Arial" panose="020B0604020202020204" pitchFamily="34" charset="0"/>
              </a:rPr>
              <a:t>The Hebrew word (</a:t>
            </a:r>
            <a:r>
              <a:rPr lang="he-IL" sz="1700" b="0" i="0" u="none" strike="noStrike">
                <a:solidFill>
                  <a:srgbClr val="FFFF00"/>
                </a:solidFill>
                <a:effectLst/>
                <a:latin typeface="Arial" panose="020B0604020202020204" pitchFamily="34" charset="0"/>
              </a:rPr>
              <a:t>זרוע </a:t>
            </a:r>
            <a:r>
              <a:rPr lang="en-US" sz="1700" b="0" i="0" u="none" strike="noStrike">
                <a:solidFill>
                  <a:srgbClr val="FFFF00"/>
                </a:solidFill>
                <a:effectLst/>
                <a:latin typeface="Arial" panose="020B0604020202020204" pitchFamily="34" charset="0"/>
              </a:rPr>
              <a:t> arm</a:t>
            </a:r>
            <a:r>
              <a:rPr lang="en-US" sz="1700" b="0" i="0" u="none" strike="noStrike">
                <a:solidFill>
                  <a:srgbClr val="FFC000"/>
                </a:solidFill>
                <a:effectLst/>
                <a:latin typeface="Arial" panose="020B0604020202020204" pitchFamily="34" charset="0"/>
              </a:rPr>
              <a:t>) is translated as</a:t>
            </a:r>
            <a:r>
              <a:rPr lang="he-IL" sz="1700" b="0" i="0" u="none" strike="noStrike">
                <a:solidFill>
                  <a:srgbClr val="FFFF00"/>
                </a:solidFill>
                <a:effectLst/>
                <a:latin typeface="Arial" panose="020B0604020202020204" pitchFamily="34" charset="0"/>
              </a:rPr>
              <a:t>דרע</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in Aramaic, but the Targum adds (</a:t>
            </a:r>
            <a:r>
              <a:rPr lang="he-IL" sz="1700" b="0" i="0" u="none" strike="noStrike">
                <a:solidFill>
                  <a:srgbClr val="FFFF00"/>
                </a:solidFill>
                <a:effectLst/>
                <a:latin typeface="Arial" panose="020B0604020202020204" pitchFamily="34" charset="0"/>
              </a:rPr>
              <a:t>תקוף </a:t>
            </a:r>
            <a:r>
              <a:rPr lang="en-US" sz="1700" b="0" i="0" u="none" strike="noStrike">
                <a:solidFill>
                  <a:srgbClr val="FFFF00"/>
                </a:solidFill>
                <a:effectLst/>
                <a:latin typeface="Arial" panose="020B0604020202020204" pitchFamily="34" charset="0"/>
              </a:rPr>
              <a:t> power</a:t>
            </a:r>
            <a:r>
              <a:rPr lang="en-US" sz="1700" b="0" i="0" u="none" strike="noStrike">
                <a:solidFill>
                  <a:srgbClr val="FFC000"/>
                </a:solidFill>
                <a:effectLst/>
                <a:latin typeface="Arial" panose="020B0604020202020204" pitchFamily="34" charset="0"/>
              </a:rPr>
              <a:t>) and </a:t>
            </a:r>
            <a:r>
              <a:rPr lang="he-IL" sz="1700" b="0" i="0" u="none" strike="noStrike">
                <a:solidFill>
                  <a:srgbClr val="FFC000"/>
                </a:solidFill>
                <a:effectLst/>
                <a:latin typeface="Arial" panose="020B0604020202020204" pitchFamily="34" charset="0"/>
              </a:rPr>
              <a:t>גבורתא (</a:t>
            </a:r>
            <a:r>
              <a:rPr lang="en-US" sz="1700" b="0" i="0" u="none" strike="noStrike">
                <a:solidFill>
                  <a:srgbClr val="FFC000"/>
                </a:solidFill>
                <a:effectLst/>
                <a:latin typeface="Arial" panose="020B0604020202020204" pitchFamily="34" charset="0"/>
              </a:rPr>
              <a:t>strength) to emphasize the might of God’s arm. In addition, the phrase (</a:t>
            </a:r>
            <a:r>
              <a:rPr lang="he-IL" sz="1700" b="0" i="0" u="none" strike="noStrike">
                <a:solidFill>
                  <a:srgbClr val="FFFF00"/>
                </a:solidFill>
                <a:effectLst/>
                <a:latin typeface="Arial" panose="020B0604020202020204" pitchFamily="34" charset="0"/>
              </a:rPr>
              <a:t>ְדֵין </a:t>
            </a:r>
            <a:r>
              <a:rPr lang="en-US" sz="1700" b="0" i="0" u="none" strike="noStrike">
                <a:solidFill>
                  <a:srgbClr val="FFFF00"/>
                </a:solidFill>
                <a:effectLst/>
                <a:latin typeface="Arial" panose="020B0604020202020204" pitchFamily="34" charset="0"/>
              </a:rPr>
              <a:t> now</a:t>
            </a:r>
            <a:r>
              <a:rPr lang="en-US" sz="1700" b="0" i="0" u="none" strike="noStrike">
                <a:solidFill>
                  <a:srgbClr val="FFC000"/>
                </a:solidFill>
                <a:effectLst/>
                <a:latin typeface="Arial" panose="020B0604020202020204" pitchFamily="34" charset="0"/>
              </a:rPr>
              <a:t>) in Aramaic adds a sense of immediacy to the revelation.</a:t>
            </a:r>
            <a:endParaRPr lang="en-US" sz="1700" b="0">
              <a:solidFill>
                <a:srgbClr val="FFC000"/>
              </a:solidFill>
              <a:effectLst/>
            </a:endParaRPr>
          </a:p>
        </p:txBody>
      </p:sp>
      <p:sp>
        <p:nvSpPr>
          <p:cNvPr id="11" name="TextBox 10">
            <a:extLst>
              <a:ext uri="{FF2B5EF4-FFF2-40B4-BE49-F238E27FC236}">
                <a16:creationId xmlns:a16="http://schemas.microsoft.com/office/drawing/2014/main" id="{546A7E4C-40C8-C519-32F9-60AE1CCC6B9B}"/>
              </a:ext>
            </a:extLst>
          </p:cNvPr>
          <p:cNvSpPr txBox="1"/>
          <p:nvPr/>
        </p:nvSpPr>
        <p:spPr>
          <a:xfrm>
            <a:off x="4160273" y="3844689"/>
            <a:ext cx="5008886" cy="2446824"/>
          </a:xfrm>
          <a:prstGeom prst="rect">
            <a:avLst/>
          </a:prstGeom>
          <a:noFill/>
        </p:spPr>
        <p:txBody>
          <a:bodyPr wrap="square">
            <a:spAutoFit/>
          </a:bodyPr>
          <a:lstStyle/>
          <a:p>
            <a:pPr rtl="0">
              <a:spcBef>
                <a:spcPts val="0"/>
              </a:spcBef>
              <a:spcAft>
                <a:spcPts val="0"/>
              </a:spcAft>
            </a:pPr>
            <a:r>
              <a:rPr lang="en-US" sz="1700" b="0" i="0" u="none" strike="noStrike">
                <a:solidFill>
                  <a:srgbClr val="00B0F0"/>
                </a:solidFill>
                <a:effectLst/>
                <a:latin typeface="Arial" panose="020B0604020202020204" pitchFamily="34" charset="0"/>
              </a:rPr>
              <a:t>Isaiah 53:2</a:t>
            </a:r>
          </a:p>
          <a:p>
            <a:pPr rtl="0">
              <a:spcBef>
                <a:spcPts val="0"/>
              </a:spcBef>
              <a:spcAft>
                <a:spcPts val="0"/>
              </a:spcAft>
            </a:pPr>
            <a:r>
              <a:rPr lang="en-US" sz="1700" b="0" i="0" u="none" strike="noStrike">
                <a:solidFill>
                  <a:srgbClr val="FFC000"/>
                </a:solidFill>
                <a:effectLst/>
                <a:latin typeface="Arial" panose="020B0604020202020204" pitchFamily="34" charset="0"/>
              </a:rPr>
              <a:t>The Hebrew word </a:t>
            </a:r>
            <a:r>
              <a:rPr lang="he-IL" sz="1700" b="0" i="0" u="none" strike="noStrike">
                <a:solidFill>
                  <a:srgbClr val="FFC000"/>
                </a:solidFill>
                <a:effectLst/>
                <a:latin typeface="Arial" panose="020B0604020202020204" pitchFamily="34" charset="0"/>
              </a:rPr>
              <a:t>יונק (</a:t>
            </a:r>
            <a:r>
              <a:rPr lang="en-US" sz="1700" b="0" i="0" u="none" strike="noStrike">
                <a:solidFill>
                  <a:srgbClr val="FFC000"/>
                </a:solidFill>
                <a:effectLst/>
                <a:latin typeface="Arial" panose="020B0604020202020204" pitchFamily="34" charset="0"/>
              </a:rPr>
              <a:t>tender plant) is translated as (</a:t>
            </a:r>
            <a:r>
              <a:rPr lang="he-IL" sz="1700" b="0" i="0" u="none" strike="noStrike">
                <a:solidFill>
                  <a:srgbClr val="FFFF00"/>
                </a:solidFill>
                <a:effectLst/>
                <a:latin typeface="Arial" panose="020B0604020202020204" pitchFamily="34" charset="0"/>
              </a:rPr>
              <a:t>כְלַבלַבִין </a:t>
            </a:r>
            <a:r>
              <a:rPr lang="en-US" sz="1700" b="0" i="0" u="none" strike="noStrike">
                <a:solidFill>
                  <a:srgbClr val="FFFF00"/>
                </a:solidFill>
                <a:effectLst/>
                <a:latin typeface="Arial" panose="020B0604020202020204" pitchFamily="34" charset="0"/>
              </a:rPr>
              <a:t> like branches that bud</a:t>
            </a:r>
            <a:r>
              <a:rPr lang="en-US" sz="1700" b="0" i="0" u="none" strike="noStrike">
                <a:solidFill>
                  <a:srgbClr val="FFC000"/>
                </a:solidFill>
                <a:effectLst/>
                <a:latin typeface="Arial" panose="020B0604020202020204" pitchFamily="34" charset="0"/>
              </a:rPr>
              <a:t>) in Aramaic, emphasizing growth and vitality. The Aramaic translation adds (</a:t>
            </a:r>
            <a:r>
              <a:rPr lang="he-IL" sz="1700" b="0" i="0" u="none" strike="noStrike">
                <a:solidFill>
                  <a:srgbClr val="FFFF00"/>
                </a:solidFill>
                <a:effectLst/>
                <a:latin typeface="Arial" panose="020B0604020202020204" pitchFamily="34" charset="0"/>
              </a:rPr>
              <a:t>קֳדָמֹוהִי </a:t>
            </a:r>
            <a:r>
              <a:rPr lang="en-US" sz="1700" b="0" i="0" u="none" strike="noStrike">
                <a:solidFill>
                  <a:srgbClr val="FFFF00"/>
                </a:solidFill>
                <a:effectLst/>
                <a:latin typeface="Arial" panose="020B0604020202020204" pitchFamily="34" charset="0"/>
              </a:rPr>
              <a:t> before him</a:t>
            </a:r>
            <a:r>
              <a:rPr lang="en-US" sz="1700" b="0" i="0" u="none" strike="noStrike">
                <a:solidFill>
                  <a:srgbClr val="FFC000"/>
                </a:solidFill>
                <a:effectLst/>
                <a:latin typeface="Arial" panose="020B0604020202020204" pitchFamily="34" charset="0"/>
              </a:rPr>
              <a:t>) and (</a:t>
            </a:r>
            <a:r>
              <a:rPr lang="he-IL" sz="1700" b="0" i="0" u="none" strike="noStrike">
                <a:solidFill>
                  <a:srgbClr val="FFFF00"/>
                </a:solidFill>
                <a:effectLst/>
                <a:latin typeface="Arial" panose="020B0604020202020204" pitchFamily="34" charset="0"/>
              </a:rPr>
              <a:t>כֵין יִסגְיָן </a:t>
            </a:r>
            <a:r>
              <a:rPr lang="en-US" sz="1700" b="0" i="0" u="none" strike="noStrike">
                <a:solidFill>
                  <a:srgbClr val="FFFF00"/>
                </a:solidFill>
                <a:effectLst/>
                <a:latin typeface="Arial" panose="020B0604020202020204" pitchFamily="34" charset="0"/>
              </a:rPr>
              <a:t> thus shall multiply</a:t>
            </a:r>
            <a:r>
              <a:rPr lang="en-US" sz="1700" b="0" i="0" u="none" strike="noStrike">
                <a:solidFill>
                  <a:srgbClr val="FFC000"/>
                </a:solidFill>
                <a:effectLst/>
                <a:latin typeface="Arial" panose="020B0604020202020204" pitchFamily="34" charset="0"/>
              </a:rPr>
              <a:t>), highlighting the prosperity of the righteous. And, the Aramaic (</a:t>
            </a:r>
            <a:r>
              <a:rPr lang="he-IL" sz="1700" b="0" i="0" u="none" strike="noStrike">
                <a:solidFill>
                  <a:srgbClr val="FFFF00"/>
                </a:solidFill>
                <a:effectLst/>
                <a:latin typeface="Arial" panose="020B0604020202020204" pitchFamily="34" charset="0"/>
              </a:rPr>
              <a:t>זִיו קוּדשָא </a:t>
            </a:r>
            <a:r>
              <a:rPr lang="en-US" sz="1700" b="0" i="0" u="none" strike="noStrike">
                <a:solidFill>
                  <a:srgbClr val="FFFF00"/>
                </a:solidFill>
                <a:effectLst/>
                <a:latin typeface="Arial" panose="020B0604020202020204" pitchFamily="34" charset="0"/>
              </a:rPr>
              <a:t> holy brightness</a:t>
            </a:r>
            <a:r>
              <a:rPr lang="en-US" sz="1700" b="0" i="0" u="none" strike="noStrike">
                <a:solidFill>
                  <a:srgbClr val="FFC000"/>
                </a:solidFill>
                <a:effectLst/>
                <a:latin typeface="Arial" panose="020B0604020202020204" pitchFamily="34" charset="0"/>
              </a:rPr>
              <a:t>) is not present in the Hebrew text, adding a spiritual dimension. </a:t>
            </a:r>
            <a:endParaRPr lang="en-US" sz="17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22A3E03-9DCE-22E2-2B49-02D8C597C211}"/>
                  </a:ext>
                </a:extLst>
              </p14:cNvPr>
              <p14:cNvContentPartPr/>
              <p14:nvPr/>
            </p14:nvContentPartPr>
            <p14:xfrm>
              <a:off x="1440600" y="751180"/>
              <a:ext cx="376560" cy="41760"/>
            </p14:xfrm>
          </p:contentPart>
        </mc:Choice>
        <mc:Fallback>
          <p:pic>
            <p:nvPicPr>
              <p:cNvPr id="4" name="Ink 3">
                <a:extLst>
                  <a:ext uri="{FF2B5EF4-FFF2-40B4-BE49-F238E27FC236}">
                    <a16:creationId xmlns:a16="http://schemas.microsoft.com/office/drawing/2014/main" id="{C22A3E03-9DCE-22E2-2B49-02D8C597C211}"/>
                  </a:ext>
                </a:extLst>
              </p:cNvPr>
              <p:cNvPicPr/>
              <p:nvPr/>
            </p:nvPicPr>
            <p:blipFill>
              <a:blip r:embed="rId5"/>
              <a:stretch>
                <a:fillRect/>
              </a:stretch>
            </p:blipFill>
            <p:spPr>
              <a:xfrm>
                <a:off x="1422960" y="733540"/>
                <a:ext cx="412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06E673B-2A03-45E3-6A4D-F125840D8986}"/>
                  </a:ext>
                </a:extLst>
              </p14:cNvPr>
              <p14:cNvContentPartPr/>
              <p14:nvPr/>
            </p14:nvContentPartPr>
            <p14:xfrm>
              <a:off x="6511920" y="773500"/>
              <a:ext cx="261720" cy="33840"/>
            </p14:xfrm>
          </p:contentPart>
        </mc:Choice>
        <mc:Fallback>
          <p:pic>
            <p:nvPicPr>
              <p:cNvPr id="5" name="Ink 4">
                <a:extLst>
                  <a:ext uri="{FF2B5EF4-FFF2-40B4-BE49-F238E27FC236}">
                    <a16:creationId xmlns:a16="http://schemas.microsoft.com/office/drawing/2014/main" id="{F06E673B-2A03-45E3-6A4D-F125840D8986}"/>
                  </a:ext>
                </a:extLst>
              </p:cNvPr>
              <p:cNvPicPr/>
              <p:nvPr/>
            </p:nvPicPr>
            <p:blipFill>
              <a:blip r:embed="rId7"/>
              <a:stretch>
                <a:fillRect/>
              </a:stretch>
            </p:blipFill>
            <p:spPr>
              <a:xfrm>
                <a:off x="6494280" y="755860"/>
                <a:ext cx="297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00DD8C2-A5B1-885F-2F0C-1B7526AC5E73}"/>
                  </a:ext>
                </a:extLst>
              </p14:cNvPr>
              <p14:cNvContentPartPr/>
              <p14:nvPr/>
            </p14:nvContentPartPr>
            <p14:xfrm>
              <a:off x="6860760" y="721660"/>
              <a:ext cx="408240" cy="29160"/>
            </p14:xfrm>
          </p:contentPart>
        </mc:Choice>
        <mc:Fallback>
          <p:pic>
            <p:nvPicPr>
              <p:cNvPr id="7" name="Ink 6">
                <a:extLst>
                  <a:ext uri="{FF2B5EF4-FFF2-40B4-BE49-F238E27FC236}">
                    <a16:creationId xmlns:a16="http://schemas.microsoft.com/office/drawing/2014/main" id="{F00DD8C2-A5B1-885F-2F0C-1B7526AC5E73}"/>
                  </a:ext>
                </a:extLst>
              </p:cNvPr>
              <p:cNvPicPr/>
              <p:nvPr/>
            </p:nvPicPr>
            <p:blipFill>
              <a:blip r:embed="rId9"/>
              <a:stretch>
                <a:fillRect/>
              </a:stretch>
            </p:blipFill>
            <p:spPr>
              <a:xfrm>
                <a:off x="6842760" y="704020"/>
                <a:ext cx="443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CADFEF20-0344-7776-B2D7-44CACD8FD7C4}"/>
                  </a:ext>
                </a:extLst>
              </p14:cNvPr>
              <p14:cNvContentPartPr/>
              <p14:nvPr/>
            </p14:nvContentPartPr>
            <p14:xfrm>
              <a:off x="8593440" y="1025860"/>
              <a:ext cx="529920" cy="31680"/>
            </p14:xfrm>
          </p:contentPart>
        </mc:Choice>
        <mc:Fallback>
          <p:pic>
            <p:nvPicPr>
              <p:cNvPr id="10" name="Ink 9">
                <a:extLst>
                  <a:ext uri="{FF2B5EF4-FFF2-40B4-BE49-F238E27FC236}">
                    <a16:creationId xmlns:a16="http://schemas.microsoft.com/office/drawing/2014/main" id="{CADFEF20-0344-7776-B2D7-44CACD8FD7C4}"/>
                  </a:ext>
                </a:extLst>
              </p:cNvPr>
              <p:cNvPicPr/>
              <p:nvPr/>
            </p:nvPicPr>
            <p:blipFill>
              <a:blip r:embed="rId11"/>
              <a:stretch>
                <a:fillRect/>
              </a:stretch>
            </p:blipFill>
            <p:spPr>
              <a:xfrm>
                <a:off x="8575440" y="1007860"/>
                <a:ext cx="565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4755BE6-018B-A360-9CFB-533554D7960B}"/>
                  </a:ext>
                </a:extLst>
              </p14:cNvPr>
              <p14:cNvContentPartPr/>
              <p14:nvPr/>
            </p14:nvContentPartPr>
            <p14:xfrm>
              <a:off x="7885680" y="1022260"/>
              <a:ext cx="284760" cy="19080"/>
            </p14:xfrm>
          </p:contentPart>
        </mc:Choice>
        <mc:Fallback>
          <p:pic>
            <p:nvPicPr>
              <p:cNvPr id="12" name="Ink 11">
                <a:extLst>
                  <a:ext uri="{FF2B5EF4-FFF2-40B4-BE49-F238E27FC236}">
                    <a16:creationId xmlns:a16="http://schemas.microsoft.com/office/drawing/2014/main" id="{C4755BE6-018B-A360-9CFB-533554D7960B}"/>
                  </a:ext>
                </a:extLst>
              </p:cNvPr>
              <p:cNvPicPr/>
              <p:nvPr/>
            </p:nvPicPr>
            <p:blipFill>
              <a:blip r:embed="rId13"/>
              <a:stretch>
                <a:fillRect/>
              </a:stretch>
            </p:blipFill>
            <p:spPr>
              <a:xfrm>
                <a:off x="7867680" y="1004260"/>
                <a:ext cx="320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171C66D-56C1-4B04-9E1D-27EF755ECE9E}"/>
                  </a:ext>
                </a:extLst>
              </p14:cNvPr>
              <p14:cNvContentPartPr/>
              <p14:nvPr/>
            </p14:nvContentPartPr>
            <p14:xfrm>
              <a:off x="1711320" y="1003180"/>
              <a:ext cx="450360" cy="64800"/>
            </p14:xfrm>
          </p:contentPart>
        </mc:Choice>
        <mc:Fallback>
          <p:pic>
            <p:nvPicPr>
              <p:cNvPr id="13" name="Ink 12">
                <a:extLst>
                  <a:ext uri="{FF2B5EF4-FFF2-40B4-BE49-F238E27FC236}">
                    <a16:creationId xmlns:a16="http://schemas.microsoft.com/office/drawing/2014/main" id="{2171C66D-56C1-4B04-9E1D-27EF755ECE9E}"/>
                  </a:ext>
                </a:extLst>
              </p:cNvPr>
              <p:cNvPicPr/>
              <p:nvPr/>
            </p:nvPicPr>
            <p:blipFill>
              <a:blip r:embed="rId15"/>
              <a:stretch>
                <a:fillRect/>
              </a:stretch>
            </p:blipFill>
            <p:spPr>
              <a:xfrm>
                <a:off x="1693680" y="985180"/>
                <a:ext cx="486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CFF06D2-85D2-5768-2EC6-5381CFEF168A}"/>
                  </a:ext>
                </a:extLst>
              </p14:cNvPr>
              <p14:cNvContentPartPr/>
              <p14:nvPr/>
            </p14:nvContentPartPr>
            <p14:xfrm>
              <a:off x="8526480" y="1498180"/>
              <a:ext cx="550440" cy="55800"/>
            </p14:xfrm>
          </p:contentPart>
        </mc:Choice>
        <mc:Fallback>
          <p:pic>
            <p:nvPicPr>
              <p:cNvPr id="14" name="Ink 13">
                <a:extLst>
                  <a:ext uri="{FF2B5EF4-FFF2-40B4-BE49-F238E27FC236}">
                    <a16:creationId xmlns:a16="http://schemas.microsoft.com/office/drawing/2014/main" id="{8CFF06D2-85D2-5768-2EC6-5381CFEF168A}"/>
                  </a:ext>
                </a:extLst>
              </p:cNvPr>
              <p:cNvPicPr/>
              <p:nvPr/>
            </p:nvPicPr>
            <p:blipFill>
              <a:blip r:embed="rId17"/>
              <a:stretch>
                <a:fillRect/>
              </a:stretch>
            </p:blipFill>
            <p:spPr>
              <a:xfrm>
                <a:off x="8508840" y="1480180"/>
                <a:ext cx="586080" cy="91440"/>
              </a:xfrm>
              <a:prstGeom prst="rect">
                <a:avLst/>
              </a:prstGeom>
            </p:spPr>
          </p:pic>
        </mc:Fallback>
      </mc:AlternateContent>
    </p:spTree>
    <p:extLst>
      <p:ext uri="{BB962C8B-B14F-4D97-AF65-F5344CB8AC3E}">
        <p14:creationId xmlns:p14="http://schemas.microsoft.com/office/powerpoint/2010/main" val="21441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9715500" cy="491924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B163F83-DBEE-D8C6-5067-660C2A01EA04}"/>
              </a:ext>
            </a:extLst>
          </p:cNvPr>
          <p:cNvSpPr txBox="1"/>
          <p:nvPr/>
        </p:nvSpPr>
        <p:spPr>
          <a:xfrm>
            <a:off x="570053" y="566678"/>
            <a:ext cx="8585522" cy="378565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Steinsaltz on Isaiah 53:1</a:t>
            </a:r>
            <a:endParaRPr lang="en-US" sz="2400" b="0">
              <a:solidFill>
                <a:srgbClr val="FFC000"/>
              </a:solidFill>
              <a:effectLst/>
            </a:endParaRPr>
          </a:p>
          <a:p>
            <a:pPr algn="r" rtl="0">
              <a:spcBef>
                <a:spcPts val="0"/>
              </a:spcBef>
              <a:spcAft>
                <a:spcPts val="0"/>
              </a:spcAft>
            </a:pPr>
            <a:r>
              <a:rPr lang="he-IL" sz="2400" b="0" i="0" u="none" strike="noStrike">
                <a:solidFill>
                  <a:srgbClr val="FFFF00"/>
                </a:solidFill>
                <a:effectLst/>
                <a:latin typeface="Arial" panose="020B0604020202020204" pitchFamily="34" charset="0"/>
                <a:cs typeface="+mj-cs"/>
              </a:rPr>
              <a:t>וכך יתמהו הרבים בראותם את עבד ה' הנישא מאוד: </a:t>
            </a:r>
            <a:r>
              <a:rPr lang="he-IL" sz="2400" b="1" i="0" u="none" strike="noStrike">
                <a:solidFill>
                  <a:srgbClr val="FFFF00"/>
                </a:solidFill>
                <a:effectLst/>
                <a:latin typeface="Arial" panose="020B0604020202020204" pitchFamily="34" charset="0"/>
                <a:cs typeface="+mj-cs"/>
              </a:rPr>
              <a:t>מִי הֶאֱמִין לִשְׁמֻעָתֵנוּ,</a:t>
            </a:r>
            <a:r>
              <a:rPr lang="he-IL" sz="2400" b="0" i="0" u="none" strike="noStrike">
                <a:solidFill>
                  <a:srgbClr val="FFFF00"/>
                </a:solidFill>
                <a:effectLst/>
                <a:latin typeface="Arial" panose="020B0604020202020204" pitchFamily="34" charset="0"/>
                <a:cs typeface="+mj-cs"/>
              </a:rPr>
              <a:t> מי היה מאמין לבשורת הגאולה הזו, </a:t>
            </a:r>
            <a:r>
              <a:rPr lang="he-IL" sz="2400" b="1" i="0" u="none" strike="noStrike">
                <a:solidFill>
                  <a:srgbClr val="FFFF00"/>
                </a:solidFill>
                <a:effectLst/>
                <a:latin typeface="Arial" panose="020B0604020202020204" pitchFamily="34" charset="0"/>
                <a:cs typeface="+mj-cs"/>
              </a:rPr>
              <a:t>וּזְרוֹעַ ה' עַל מִי נִגְלָתָה?!</a:t>
            </a:r>
            <a:r>
              <a:rPr lang="he-IL" sz="2400" b="0" i="0" u="none" strike="noStrike">
                <a:solidFill>
                  <a:srgbClr val="FFFF00"/>
                </a:solidFill>
                <a:effectLst/>
                <a:latin typeface="Arial" panose="020B0604020202020204" pitchFamily="34" charset="0"/>
                <a:cs typeface="+mj-cs"/>
              </a:rPr>
              <a:t> ראו כיצד מתגלה כוחו של ה' על עמו הדחוי.</a:t>
            </a:r>
            <a:endParaRPr lang="he-IL" sz="2400" b="0">
              <a:solidFill>
                <a:srgbClr val="FFFF00"/>
              </a:solidFill>
              <a:effectLst/>
              <a:cs typeface="+mj-cs"/>
            </a:endParaRPr>
          </a:p>
          <a:p>
            <a:pPr rtl="0">
              <a:spcBef>
                <a:spcPts val="0"/>
              </a:spcBef>
              <a:spcAft>
                <a:spcPts val="0"/>
              </a:spcAft>
            </a:pPr>
            <a:r>
              <a:rPr lang="en-US" sz="2400" b="0" i="0" u="none" strike="noStrike">
                <a:solidFill>
                  <a:srgbClr val="FFC000"/>
                </a:solidFill>
                <a:effectLst/>
                <a:latin typeface="Arial" panose="020B0604020202020204" pitchFamily="34" charset="0"/>
              </a:rPr>
              <a:t>Many people will express their shock when they see the exalted status of the servant of God:</a:t>
            </a:r>
            <a:r>
              <a:rPr lang="en-US" sz="2400" b="1" i="0" u="none" strike="noStrike">
                <a:solidFill>
                  <a:srgbClr val="FFC000"/>
                </a:solidFill>
                <a:effectLst/>
                <a:latin typeface="Arial" panose="020B0604020202020204" pitchFamily="34" charset="0"/>
              </a:rPr>
              <a:t> Who would believe our report </a:t>
            </a:r>
            <a:r>
              <a:rPr lang="en-US" sz="2400" b="0" i="0" u="none" strike="noStrike">
                <a:solidFill>
                  <a:srgbClr val="FFC000"/>
                </a:solidFill>
                <a:effectLst/>
                <a:latin typeface="Arial" panose="020B0604020202020204" pitchFamily="34" charset="0"/>
              </a:rPr>
              <a:t>of this redemption?</a:t>
            </a:r>
            <a:r>
              <a:rPr lang="en-US" sz="2400" b="1" i="0" u="none" strike="noStrike">
                <a:solidFill>
                  <a:srgbClr val="FFC000"/>
                </a:solidFill>
                <a:effectLst/>
                <a:latin typeface="Arial" panose="020B0604020202020204" pitchFamily="34" charset="0"/>
              </a:rPr>
              <a:t> Upon whom has the arm of the Lord been revealed? </a:t>
            </a:r>
            <a:r>
              <a:rPr lang="en-US" sz="2400" b="0" i="0" u="none" strike="noStrike">
                <a:solidFill>
                  <a:srgbClr val="FFC000"/>
                </a:solidFill>
                <a:effectLst/>
                <a:latin typeface="Arial" panose="020B0604020202020204" pitchFamily="34" charset="0"/>
              </a:rPr>
              <a:t>See how God’s power has been revealed through His nation, which had been seemingly rejected.</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15E180E-EF8B-2D2A-5690-A8FD0CB7A0AF}"/>
                  </a:ext>
                </a:extLst>
              </p14:cNvPr>
              <p14:cNvContentPartPr/>
              <p14:nvPr/>
            </p14:nvContentPartPr>
            <p14:xfrm>
              <a:off x="1748040" y="3993700"/>
              <a:ext cx="28440" cy="4320"/>
            </p14:xfrm>
          </p:contentPart>
        </mc:Choice>
        <mc:Fallback>
          <p:pic>
            <p:nvPicPr>
              <p:cNvPr id="3" name="Ink 2">
                <a:extLst>
                  <a:ext uri="{FF2B5EF4-FFF2-40B4-BE49-F238E27FC236}">
                    <a16:creationId xmlns:a16="http://schemas.microsoft.com/office/drawing/2014/main" id="{615E180E-EF8B-2D2A-5690-A8FD0CB7A0AF}"/>
                  </a:ext>
                </a:extLst>
              </p:cNvPr>
              <p:cNvPicPr/>
              <p:nvPr/>
            </p:nvPicPr>
            <p:blipFill>
              <a:blip r:embed="rId5"/>
              <a:stretch>
                <a:fillRect/>
              </a:stretch>
            </p:blipFill>
            <p:spPr>
              <a:xfrm>
                <a:off x="1730040" y="3975700"/>
                <a:ext cx="64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CFC2C2E-A671-4CE0-0E2B-33DB69B2E769}"/>
                  </a:ext>
                </a:extLst>
              </p14:cNvPr>
              <p14:cNvContentPartPr/>
              <p14:nvPr/>
            </p14:nvContentPartPr>
            <p14:xfrm>
              <a:off x="3753240" y="3898660"/>
              <a:ext cx="9720" cy="47880"/>
            </p14:xfrm>
          </p:contentPart>
        </mc:Choice>
        <mc:Fallback>
          <p:pic>
            <p:nvPicPr>
              <p:cNvPr id="4" name="Ink 3">
                <a:extLst>
                  <a:ext uri="{FF2B5EF4-FFF2-40B4-BE49-F238E27FC236}">
                    <a16:creationId xmlns:a16="http://schemas.microsoft.com/office/drawing/2014/main" id="{3CFC2C2E-A671-4CE0-0E2B-33DB69B2E769}"/>
                  </a:ext>
                </a:extLst>
              </p:cNvPr>
              <p:cNvPicPr/>
              <p:nvPr/>
            </p:nvPicPr>
            <p:blipFill>
              <a:blip r:embed="rId7"/>
              <a:stretch>
                <a:fillRect/>
              </a:stretch>
            </p:blipFill>
            <p:spPr>
              <a:xfrm>
                <a:off x="3735240" y="3881020"/>
                <a:ext cx="45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52ABF99-B2D7-E8C3-C00C-4FCA3BC5D2D4}"/>
                  </a:ext>
                </a:extLst>
              </p14:cNvPr>
              <p14:cNvContentPartPr/>
              <p14:nvPr/>
            </p14:nvContentPartPr>
            <p14:xfrm>
              <a:off x="4047000" y="3987940"/>
              <a:ext cx="68760" cy="84240"/>
            </p14:xfrm>
          </p:contentPart>
        </mc:Choice>
        <mc:Fallback>
          <p:pic>
            <p:nvPicPr>
              <p:cNvPr id="7" name="Ink 6">
                <a:extLst>
                  <a:ext uri="{FF2B5EF4-FFF2-40B4-BE49-F238E27FC236}">
                    <a16:creationId xmlns:a16="http://schemas.microsoft.com/office/drawing/2014/main" id="{252ABF99-B2D7-E8C3-C00C-4FCA3BC5D2D4}"/>
                  </a:ext>
                </a:extLst>
              </p:cNvPr>
              <p:cNvPicPr/>
              <p:nvPr/>
            </p:nvPicPr>
            <p:blipFill>
              <a:blip r:embed="rId9"/>
              <a:stretch>
                <a:fillRect/>
              </a:stretch>
            </p:blipFill>
            <p:spPr>
              <a:xfrm>
                <a:off x="4029000" y="3969940"/>
                <a:ext cx="104400" cy="119880"/>
              </a:xfrm>
              <a:prstGeom prst="rect">
                <a:avLst/>
              </a:prstGeom>
            </p:spPr>
          </p:pic>
        </mc:Fallback>
      </mc:AlternateContent>
    </p:spTree>
    <p:extLst>
      <p:ext uri="{BB962C8B-B14F-4D97-AF65-F5344CB8AC3E}">
        <p14:creationId xmlns:p14="http://schemas.microsoft.com/office/powerpoint/2010/main" val="364592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9715500" cy="609336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4AA4112-3752-BDEE-8FE0-B63B14B22F6C}"/>
              </a:ext>
            </a:extLst>
          </p:cNvPr>
          <p:cNvSpPr txBox="1"/>
          <p:nvPr/>
        </p:nvSpPr>
        <p:spPr>
          <a:xfrm>
            <a:off x="547627" y="291401"/>
            <a:ext cx="8620245" cy="5262979"/>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Steinsaltz on Isaiah 53:2</a:t>
            </a:r>
            <a:endParaRPr lang="en-US" sz="2400" b="0">
              <a:solidFill>
                <a:srgbClr val="FFC000"/>
              </a:solidFill>
              <a:effectLst/>
            </a:endParaRPr>
          </a:p>
          <a:p>
            <a:pPr algn="r" rtl="0">
              <a:spcBef>
                <a:spcPts val="0"/>
              </a:spcBef>
              <a:spcAft>
                <a:spcPts val="0"/>
              </a:spcAft>
            </a:pPr>
            <a:r>
              <a:rPr lang="he-IL" sz="2400" b="0" i="0" u="none" strike="noStrike">
                <a:solidFill>
                  <a:srgbClr val="FFFF00"/>
                </a:solidFill>
                <a:effectLst/>
                <a:latin typeface="Arial" panose="020B0604020202020204" pitchFamily="34" charset="0"/>
                <a:cs typeface="+mj-cs"/>
              </a:rPr>
              <a:t>וַיַּעַל העם הזה כַּיּוֹנֵק, כענף קטן לְפָנָיו – לפני ה', וְכַשֹּׁרֶשׁ הבוקע וצומח מֵאֶרֶץ צִיָּה, שממה. הוא יופיע ויתגלה מחדש באופן בלתי צפוי לחלוטין. לֹא תֹאַר לוֹ וְלֹא הָדָר, וְנִרְאֵהוּ וְלֹא מַרְאֶה. קודם לכן לא היה בו דבר מרשים, ולא שמנו לב אליו, ואף על פי כן – וְנֶחְמְדֵהוּ.</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He rose like a sapling before Him, and like a root </a:t>
            </a:r>
            <a:r>
              <a:rPr lang="en-US" sz="2400" b="0" i="0" u="none" strike="noStrike">
                <a:solidFill>
                  <a:srgbClr val="FFC000"/>
                </a:solidFill>
                <a:effectLst/>
                <a:latin typeface="Arial" panose="020B0604020202020204" pitchFamily="34" charset="0"/>
              </a:rPr>
              <a:t>that sprouts </a:t>
            </a:r>
            <a:r>
              <a:rPr lang="en-US" sz="2400" b="1" i="0" u="none" strike="noStrike">
                <a:solidFill>
                  <a:srgbClr val="FFC000"/>
                </a:solidFill>
                <a:effectLst/>
                <a:latin typeface="Arial" panose="020B0604020202020204" pitchFamily="34" charset="0"/>
              </a:rPr>
              <a:t>from arid ground. </a:t>
            </a:r>
            <a:r>
              <a:rPr lang="en-US" sz="2400" b="0" i="0" u="none" strike="noStrike">
                <a:solidFill>
                  <a:srgbClr val="FFC000"/>
                </a:solidFill>
                <a:effectLst/>
                <a:latin typeface="Arial" panose="020B0604020202020204" pitchFamily="34" charset="0"/>
              </a:rPr>
              <a:t>The servant of God</a:t>
            </a:r>
            <a:r>
              <a:rPr lang="en-US" sz="2400" b="1"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will appear in an entirely unexpected fashion. Previously,</a:t>
            </a:r>
            <a:r>
              <a:rPr lang="en-US" sz="2400" b="1" i="0" u="none" strike="noStrike">
                <a:solidFill>
                  <a:srgbClr val="FFC000"/>
                </a:solidFill>
                <a:effectLst/>
                <a:latin typeface="Arial" panose="020B0604020202020204" pitchFamily="34" charset="0"/>
              </a:rPr>
              <a:t> no form nor grandeur was his; we looked upon him and there was nothing seen, but we</a:t>
            </a:r>
            <a:r>
              <a:rPr lang="en-US" sz="2400" b="0" i="0" u="none" strike="noStrike">
                <a:solidFill>
                  <a:srgbClr val="FFC000"/>
                </a:solidFill>
                <a:effectLst/>
                <a:latin typeface="Arial" panose="020B0604020202020204" pitchFamily="34" charset="0"/>
              </a:rPr>
              <a:t> nevertheless </a:t>
            </a:r>
            <a:r>
              <a:rPr lang="en-US" sz="2400" b="1" i="0" u="none" strike="noStrike">
                <a:solidFill>
                  <a:srgbClr val="FFC000"/>
                </a:solidFill>
                <a:effectLst/>
                <a:latin typeface="Arial" panose="020B0604020202020204" pitchFamily="34" charset="0"/>
              </a:rPr>
              <a:t>desired him.</a:t>
            </a:r>
            <a:r>
              <a:rPr lang="en-US" sz="2400" b="0" i="0" u="none" strike="noStrike">
                <a:solidFill>
                  <a:srgbClr val="FFC000"/>
                </a:solidFill>
                <a:effectLst/>
                <a:latin typeface="Arial" panose="020B0604020202020204" pitchFamily="34" charset="0"/>
              </a:rPr>
              <a:t>This interpretation is supported by the traditional cantillation notes. However, many interpret the verse as follows: He had no form nor grandeur that we should desire him, or as though the verse states: And we did not desire him.</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DA33FC0-5452-0475-C291-6B1D85925737}"/>
                  </a:ext>
                </a:extLst>
              </p14:cNvPr>
              <p14:cNvContentPartPr/>
              <p14:nvPr/>
            </p14:nvContentPartPr>
            <p14:xfrm>
              <a:off x="5310960" y="5495260"/>
              <a:ext cx="23040" cy="19800"/>
            </p14:xfrm>
          </p:contentPart>
        </mc:Choice>
        <mc:Fallback>
          <p:pic>
            <p:nvPicPr>
              <p:cNvPr id="3" name="Ink 2">
                <a:extLst>
                  <a:ext uri="{FF2B5EF4-FFF2-40B4-BE49-F238E27FC236}">
                    <a16:creationId xmlns:a16="http://schemas.microsoft.com/office/drawing/2014/main" id="{7DA33FC0-5452-0475-C291-6B1D85925737}"/>
                  </a:ext>
                </a:extLst>
              </p:cNvPr>
              <p:cNvPicPr/>
              <p:nvPr/>
            </p:nvPicPr>
            <p:blipFill>
              <a:blip r:embed="rId5"/>
              <a:stretch>
                <a:fillRect/>
              </a:stretch>
            </p:blipFill>
            <p:spPr>
              <a:xfrm>
                <a:off x="5292960" y="5477260"/>
                <a:ext cx="58680" cy="55440"/>
              </a:xfrm>
              <a:prstGeom prst="rect">
                <a:avLst/>
              </a:prstGeom>
            </p:spPr>
          </p:pic>
        </mc:Fallback>
      </mc:AlternateContent>
    </p:spTree>
    <p:extLst>
      <p:ext uri="{BB962C8B-B14F-4D97-AF65-F5344CB8AC3E}">
        <p14:creationId xmlns:p14="http://schemas.microsoft.com/office/powerpoint/2010/main" val="419663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39AB6ED9-4342-4546-1CC0-1C4F9F7E9404}"/>
              </a:ext>
            </a:extLst>
          </p:cNvPr>
          <p:cNvGraphicFramePr>
            <a:graphicFrameLocks noGrp="1"/>
          </p:cNvGraphicFramePr>
          <p:nvPr>
            <p:extLst>
              <p:ext uri="{D42A27DB-BD31-4B8C-83A1-F6EECF244321}">
                <p14:modId xmlns:p14="http://schemas.microsoft.com/office/powerpoint/2010/main" val="720662746"/>
              </p:ext>
            </p:extLst>
          </p:nvPr>
        </p:nvGraphicFramePr>
        <p:xfrm>
          <a:off x="519895" y="175652"/>
          <a:ext cx="8600955" cy="3601720"/>
        </p:xfrm>
        <a:graphic>
          <a:graphicData uri="http://schemas.openxmlformats.org/drawingml/2006/table">
            <a:tbl>
              <a:tblPr/>
              <a:tblGrid>
                <a:gridCol w="2866985">
                  <a:extLst>
                    <a:ext uri="{9D8B030D-6E8A-4147-A177-3AD203B41FA5}">
                      <a16:colId xmlns:a16="http://schemas.microsoft.com/office/drawing/2014/main" val="46110806"/>
                    </a:ext>
                  </a:extLst>
                </a:gridCol>
                <a:gridCol w="2866985">
                  <a:extLst>
                    <a:ext uri="{9D8B030D-6E8A-4147-A177-3AD203B41FA5}">
                      <a16:colId xmlns:a16="http://schemas.microsoft.com/office/drawing/2014/main" val="3051868710"/>
                    </a:ext>
                  </a:extLst>
                </a:gridCol>
                <a:gridCol w="2866985">
                  <a:extLst>
                    <a:ext uri="{9D8B030D-6E8A-4147-A177-3AD203B41FA5}">
                      <a16:colId xmlns:a16="http://schemas.microsoft.com/office/drawing/2014/main" val="2243641730"/>
                    </a:ext>
                  </a:extLst>
                </a:gridCol>
              </a:tblGrid>
              <a:tr h="0">
                <a:tc>
                  <a:txBody>
                    <a:bodyPr/>
                    <a:lstStyle/>
                    <a:p>
                      <a:pPr algn="r" rtl="0" fontAlgn="t">
                        <a:spcBef>
                          <a:spcPts val="0"/>
                        </a:spcBef>
                        <a:spcAft>
                          <a:spcPts val="0"/>
                        </a:spcAft>
                      </a:pPr>
                      <a:r>
                        <a:rPr lang="he-IL" sz="1900" b="1" i="0" u="none" strike="noStrike">
                          <a:solidFill>
                            <a:srgbClr val="00B0F0"/>
                          </a:solidFill>
                          <a:effectLst/>
                          <a:latin typeface="Arial" panose="020B0604020202020204" pitchFamily="34" charset="0"/>
                          <a:cs typeface="+mj-cs"/>
                        </a:rPr>
                        <a:t>﻿ספר ישעיה פרק נג</a:t>
                      </a:r>
                      <a:endParaRPr lang="he-IL" sz="1900">
                        <a:solidFill>
                          <a:srgbClr val="00B0F0"/>
                        </a:solidFill>
                        <a:effectLst/>
                        <a:cs typeface="+mj-cs"/>
                      </a:endParaRPr>
                    </a:p>
                    <a:p>
                      <a:pPr algn="r" rtl="0" fontAlgn="t">
                        <a:spcBef>
                          <a:spcPts val="0"/>
                        </a:spcBef>
                        <a:spcAft>
                          <a:spcPts val="0"/>
                        </a:spcAft>
                      </a:pPr>
                      <a:r>
                        <a:rPr lang="he-IL" sz="1900" b="0" i="0" u="none" strike="noStrike">
                          <a:solidFill>
                            <a:srgbClr val="00B0F0"/>
                          </a:solidFill>
                          <a:effectLst/>
                          <a:latin typeface="Arial" panose="020B0604020202020204" pitchFamily="34" charset="0"/>
                          <a:cs typeface="+mj-cs"/>
                        </a:rPr>
                        <a:t>ד</a:t>
                      </a:r>
                      <a:r>
                        <a:rPr lang="he-IL" sz="1900" b="0" i="0" u="none" strike="noStrike">
                          <a:solidFill>
                            <a:schemeClr val="bg1"/>
                          </a:solidFill>
                          <a:effectLst/>
                          <a:latin typeface="Arial" panose="020B0604020202020204" pitchFamily="34" charset="0"/>
                          <a:cs typeface="+mj-cs"/>
                        </a:rPr>
                        <a:t>   אָכֵן חֳלָיֵנוּ הוּא נָשָֹא וּמַכְאֹבֵינוּ סְבָלָם וַאֲנַחְנוּ חֲשַׁבְנֻהוּ נָגוּעַ מֻכֵּה אֱלֹהִים וּמְעֻנֶּה: </a:t>
                      </a:r>
                      <a:r>
                        <a:rPr lang="he-IL" sz="1900" b="0" i="0" u="none" strike="noStrike">
                          <a:solidFill>
                            <a:srgbClr val="00B0F0"/>
                          </a:solidFill>
                          <a:effectLst/>
                          <a:latin typeface="Arial" panose="020B0604020202020204" pitchFamily="34" charset="0"/>
                          <a:cs typeface="+mj-cs"/>
                        </a:rPr>
                        <a:t>ה</a:t>
                      </a:r>
                      <a:r>
                        <a:rPr lang="he-IL" sz="1900" b="0" i="0" u="none" strike="noStrike">
                          <a:solidFill>
                            <a:schemeClr val="bg1"/>
                          </a:solidFill>
                          <a:effectLst/>
                          <a:latin typeface="Arial" panose="020B0604020202020204" pitchFamily="34" charset="0"/>
                          <a:cs typeface="+mj-cs"/>
                        </a:rPr>
                        <a:t>   וְהוּא מְחֹלָל מִפְּשָׁעֵנוּ מְדֻכָּא מֵעֲוֹנֹתֵינוּ מוּסַר שְׁלוֹמֵנוּ עָלָיו וּבַחֲבֻרָתוֹ נִרְפָּא-לָנוּ: </a:t>
                      </a:r>
                      <a:r>
                        <a:rPr lang="he-IL" sz="1900" b="0" i="0" u="none" strike="noStrike">
                          <a:solidFill>
                            <a:srgbClr val="00B0F0"/>
                          </a:solidFill>
                          <a:effectLst/>
                          <a:latin typeface="Arial" panose="020B0604020202020204" pitchFamily="34" charset="0"/>
                          <a:cs typeface="+mj-cs"/>
                        </a:rPr>
                        <a:t>ו </a:t>
                      </a:r>
                      <a:r>
                        <a:rPr lang="he-IL" sz="1900" b="0" i="0" u="none" strike="noStrike">
                          <a:solidFill>
                            <a:schemeClr val="bg1"/>
                          </a:solidFill>
                          <a:effectLst/>
                          <a:latin typeface="Arial" panose="020B0604020202020204" pitchFamily="34" charset="0"/>
                          <a:cs typeface="+mj-cs"/>
                        </a:rPr>
                        <a:t>  כֻּלָּנוּ כַּצֹּאן תָּעִינוּ אִישׁ לְדַרְכּוֹ פָּנִינוּ וַיהֹוָה הִפְגִּיעַ בּוֹ אֵת עֲוֹן כֻּלָּנוּ: </a:t>
                      </a:r>
                      <a:endParaRPr lang="he-IL" sz="1900">
                        <a:solidFill>
                          <a:schemeClr val="bg1"/>
                        </a:solidFill>
                        <a:effectLst/>
                        <a:cs typeface="+mj-cs"/>
                      </a:endParaRPr>
                    </a:p>
                    <a:p>
                      <a:pPr fontAlgn="t"/>
                      <a:br>
                        <a:rPr lang="he-IL" sz="1900">
                          <a:solidFill>
                            <a:schemeClr val="bg1"/>
                          </a:solidFill>
                          <a:effectLst/>
                          <a:cs typeface="+mj-cs"/>
                        </a:rPr>
                      </a:b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900" b="1" i="0" u="none" strike="noStrike">
                          <a:solidFill>
                            <a:srgbClr val="00B0F0"/>
                          </a:solidFill>
                          <a:effectLst/>
                          <a:latin typeface="Arial" panose="020B0604020202020204" pitchFamily="34" charset="0"/>
                          <a:cs typeface="+mj-cs"/>
                        </a:rPr>
                        <a:t>לוגוס</a:t>
                      </a:r>
                      <a:endParaRPr lang="he-IL" sz="1900">
                        <a:solidFill>
                          <a:srgbClr val="00B0F0"/>
                        </a:solidFill>
                        <a:effectLst/>
                        <a:cs typeface="+mj-cs"/>
                      </a:endParaRPr>
                    </a:p>
                    <a:p>
                      <a:pPr algn="r" rtl="1" fontAlgn="t">
                        <a:spcBef>
                          <a:spcPts val="0"/>
                        </a:spcBef>
                        <a:spcAft>
                          <a:spcPts val="0"/>
                        </a:spcAft>
                      </a:pPr>
                      <a:r>
                        <a:rPr lang="he-IL" sz="1900" b="0" i="0" u="none" strike="noStrike">
                          <a:solidFill>
                            <a:srgbClr val="00B0F0"/>
                          </a:solidFill>
                          <a:effectLst/>
                          <a:latin typeface="Arial" panose="020B0604020202020204" pitchFamily="34" charset="0"/>
                          <a:cs typeface="+mj-cs"/>
                        </a:rPr>
                        <a:t>ד</a:t>
                      </a:r>
                      <a:r>
                        <a:rPr lang="he-IL" sz="1900" b="0" i="0" u="none" strike="noStrike">
                          <a:solidFill>
                            <a:schemeClr val="bg1"/>
                          </a:solidFill>
                          <a:effectLst/>
                          <a:latin typeface="Arial" panose="020B0604020202020204" pitchFamily="34" charset="0"/>
                          <a:cs typeface="+mj-cs"/>
                        </a:rPr>
                        <a:t>      בְכֵין עַל חֹובַנָא הוּא יִבעֵי וַעְוָיָתַנָא בְדִילֵיה יִשתַבקָן וַאְנַחנָא חְשִיבִין כְתִישִין מַחָן מִן ק יוי וּמעֻנַן׃ </a:t>
                      </a:r>
                      <a:r>
                        <a:rPr lang="he-IL" sz="1900" b="0" i="0" u="none" strike="noStrike">
                          <a:solidFill>
                            <a:srgbClr val="00B0F0"/>
                          </a:solidFill>
                          <a:effectLst/>
                          <a:latin typeface="Arial" panose="020B0604020202020204" pitchFamily="34" charset="0"/>
                          <a:cs typeface="+mj-cs"/>
                        </a:rPr>
                        <a:t>ה</a:t>
                      </a:r>
                      <a:r>
                        <a:rPr lang="he-IL" sz="1900" b="0" i="0" u="none" strike="noStrike">
                          <a:solidFill>
                            <a:schemeClr val="bg1"/>
                          </a:solidFill>
                          <a:effectLst/>
                          <a:latin typeface="Arial" panose="020B0604020202020204" pitchFamily="34" charset="0"/>
                          <a:cs typeface="+mj-cs"/>
                        </a:rPr>
                        <a:t>      וְהוּא יִבנֵי בֵית מַקדְשָא דְאִיתַחַל בְחֹובַנָא אִתמְסַר בַעְוָיָתַנָא וּבאֻלפָנֵיה שְלָמָא יִסגֵי עְלַנָא וּבִידִנתִינֹוהִי לְפִתגָמֹוהִי חֹובַנָא יִשתַבקוּן לַנָא׃ </a:t>
                      </a:r>
                      <a:r>
                        <a:rPr lang="he-IL" sz="1900" b="0" i="0" u="none" strike="noStrike">
                          <a:solidFill>
                            <a:srgbClr val="00B0F0"/>
                          </a:solidFill>
                          <a:effectLst/>
                          <a:latin typeface="Arial" panose="020B0604020202020204" pitchFamily="34" charset="0"/>
                          <a:cs typeface="+mj-cs"/>
                        </a:rPr>
                        <a:t>ו</a:t>
                      </a:r>
                      <a:r>
                        <a:rPr lang="he-IL" sz="1900" b="0" i="0" u="none" strike="noStrike">
                          <a:solidFill>
                            <a:schemeClr val="bg1"/>
                          </a:solidFill>
                          <a:effectLst/>
                          <a:latin typeface="Arial" panose="020B0604020202020204" pitchFamily="34" charset="0"/>
                          <a:cs typeface="+mj-cs"/>
                        </a:rPr>
                        <a:t>      כוּלַנָא כְעָנָא אִתבַדַרנָא גְבַר לָקֳבֵיל אֹורחֵיה גְלֵינָא וּמִן קֻ יוי הְוָת רַעְוָא לְמִשבַק חֹובֵי כוּלַנָא בְדִילֵיה׃</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900" b="1" i="0" u="none" strike="noStrike">
                          <a:solidFill>
                            <a:srgbClr val="00B0F0"/>
                          </a:solidFill>
                          <a:effectLst/>
                          <a:latin typeface="Arial" panose="020B0604020202020204" pitchFamily="34" charset="0"/>
                          <a:cs typeface="+mj-cs"/>
                        </a:rPr>
                        <a:t>ספריה</a:t>
                      </a:r>
                      <a:endParaRPr lang="he-IL" sz="1900">
                        <a:solidFill>
                          <a:srgbClr val="00B0F0"/>
                        </a:solidFill>
                        <a:effectLst/>
                        <a:cs typeface="+mj-cs"/>
                      </a:endParaRPr>
                    </a:p>
                    <a:p>
                      <a:pPr algn="r" rtl="1" fontAlgn="t">
                        <a:spcBef>
                          <a:spcPts val="0"/>
                        </a:spcBef>
                        <a:spcAft>
                          <a:spcPts val="0"/>
                        </a:spcAft>
                      </a:pPr>
                      <a:r>
                        <a:rPr lang="he-IL" sz="1900" b="0" i="0" u="none" strike="noStrike">
                          <a:solidFill>
                            <a:srgbClr val="00B0F0"/>
                          </a:solidFill>
                          <a:effectLst/>
                          <a:latin typeface="Arial" panose="020B0604020202020204" pitchFamily="34" charset="0"/>
                          <a:cs typeface="+mj-cs"/>
                        </a:rPr>
                        <a:t>ד</a:t>
                      </a:r>
                      <a:r>
                        <a:rPr lang="he-IL" sz="1900" b="0" i="0" u="none" strike="noStrike">
                          <a:solidFill>
                            <a:schemeClr val="bg1"/>
                          </a:solidFill>
                          <a:effectLst/>
                          <a:latin typeface="Arial" panose="020B0604020202020204" pitchFamily="34" charset="0"/>
                          <a:cs typeface="+mj-cs"/>
                        </a:rPr>
                        <a:t>      בְכֵין עַל חֹובַנָא הוּא יִבעֵי וַעְוָיָתַנָא בְדִילֵיה יִשתַבקָן וַאְנַחנָא חְשִיבִין כְתִישִין מַחָן מִן ק יוי וּמעֻנַן׃ </a:t>
                      </a:r>
                      <a:r>
                        <a:rPr lang="he-IL" sz="1900" b="0" i="0" u="none" strike="noStrike">
                          <a:solidFill>
                            <a:srgbClr val="00B0F0"/>
                          </a:solidFill>
                          <a:effectLst/>
                          <a:latin typeface="Arial" panose="020B0604020202020204" pitchFamily="34" charset="0"/>
                          <a:cs typeface="+mj-cs"/>
                        </a:rPr>
                        <a:t>ה</a:t>
                      </a:r>
                      <a:r>
                        <a:rPr lang="he-IL" sz="1900" b="0" i="0" u="none" strike="noStrike">
                          <a:solidFill>
                            <a:schemeClr val="bg1"/>
                          </a:solidFill>
                          <a:effectLst/>
                          <a:latin typeface="Arial" panose="020B0604020202020204" pitchFamily="34" charset="0"/>
                          <a:cs typeface="+mj-cs"/>
                        </a:rPr>
                        <a:t>      וְהוּא יִבנֵי בֵית מַקדְשָא דְאִיתַחַל בְחֹובַנָא אִתמְסַר בַעְוָיָתַנָא וּבאֻלפָנֵיה שְלָמָא יִסגֵי עְלַנָא וּבִידִנתִינֹוהִי לְפִתגָמֹוהִי חֹובַנָא יִשתַבקוּן לַנָא׃ </a:t>
                      </a:r>
                      <a:r>
                        <a:rPr lang="he-IL" sz="1900" b="0" i="0" u="none" strike="noStrike">
                          <a:solidFill>
                            <a:srgbClr val="00B0F0"/>
                          </a:solidFill>
                          <a:effectLst/>
                          <a:latin typeface="Arial" panose="020B0604020202020204" pitchFamily="34" charset="0"/>
                          <a:cs typeface="+mj-cs"/>
                        </a:rPr>
                        <a:t>ו</a:t>
                      </a:r>
                      <a:r>
                        <a:rPr lang="he-IL" sz="1900" b="0" i="0" u="none" strike="noStrike">
                          <a:solidFill>
                            <a:schemeClr val="bg1"/>
                          </a:solidFill>
                          <a:effectLst/>
                          <a:latin typeface="Arial" panose="020B0604020202020204" pitchFamily="34" charset="0"/>
                          <a:cs typeface="+mj-cs"/>
                        </a:rPr>
                        <a:t>      כוּלַנָא כְעָנָא אִתבַדַרנָא גְבַר לָקֳבֵיל אֹורחֵיה גְלֵינָא וּמִן קֻ יוי הְוָת רַעְוָא לְמִשבַק חֹובֵי כוּלַנָא בְדִילֵיה׃</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324347"/>
                  </a:ext>
                </a:extLst>
              </a:tr>
            </a:tbl>
          </a:graphicData>
        </a:graphic>
      </p:graphicFrame>
      <p:sp>
        <p:nvSpPr>
          <p:cNvPr id="10" name="TextBox 9">
            <a:extLst>
              <a:ext uri="{FF2B5EF4-FFF2-40B4-BE49-F238E27FC236}">
                <a16:creationId xmlns:a16="http://schemas.microsoft.com/office/drawing/2014/main" id="{06903B5C-1728-B806-2181-C790B5194AD5}"/>
              </a:ext>
            </a:extLst>
          </p:cNvPr>
          <p:cNvSpPr txBox="1"/>
          <p:nvPr/>
        </p:nvSpPr>
        <p:spPr>
          <a:xfrm>
            <a:off x="519895" y="3791292"/>
            <a:ext cx="8985814" cy="2308324"/>
          </a:xfrm>
          <a:prstGeom prst="rect">
            <a:avLst/>
          </a:prstGeom>
          <a:noFill/>
        </p:spPr>
        <p:txBody>
          <a:bodyPr wrap="square">
            <a:spAutoFit/>
          </a:bodyPr>
          <a:lstStyle/>
          <a:p>
            <a:r>
              <a:rPr lang="en-US" sz="1600" b="0" i="0" u="none" strike="noStrike">
                <a:solidFill>
                  <a:srgbClr val="FFC000"/>
                </a:solidFill>
                <a:effectLst/>
                <a:latin typeface="Arial" panose="020B0604020202020204" pitchFamily="34" charset="0"/>
              </a:rPr>
              <a:t>The words </a:t>
            </a:r>
            <a:r>
              <a:rPr lang="he-IL" sz="1600" b="0" i="0" u="none" strike="noStrike">
                <a:solidFill>
                  <a:srgbClr val="FFFF00"/>
                </a:solidFill>
                <a:effectLst/>
                <a:latin typeface="Arial" panose="020B0604020202020204" pitchFamily="34" charset="0"/>
              </a:rPr>
              <a:t>חֳלָיֵ֙נוּ֙ </a:t>
            </a:r>
            <a:r>
              <a:rPr lang="en-US" sz="1600" b="0" i="0" u="none" strike="noStrike">
                <a:solidFill>
                  <a:srgbClr val="FFFF00"/>
                </a:solidFill>
                <a:effectLst/>
                <a:latin typeface="Arial" panose="020B0604020202020204" pitchFamily="34" charset="0"/>
              </a:rPr>
              <a:t>vs. </a:t>
            </a:r>
            <a:r>
              <a:rPr lang="he-IL" sz="1600" b="0" i="0" u="none" strike="noStrike">
                <a:solidFill>
                  <a:srgbClr val="FFFF00"/>
                </a:solidFill>
                <a:effectLst/>
                <a:latin typeface="Arial" panose="020B0604020202020204" pitchFamily="34" charset="0"/>
              </a:rPr>
              <a:t>חֹובַנָא</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in Hebrew means </a:t>
            </a:r>
            <a:r>
              <a:rPr lang="en-US" sz="1600" b="0" i="0" u="none" strike="noStrike">
                <a:solidFill>
                  <a:srgbClr val="00B0F0"/>
                </a:solidFill>
                <a:effectLst/>
                <a:latin typeface="Arial" panose="020B0604020202020204" pitchFamily="34" charset="0"/>
              </a:rPr>
              <a:t>“our griefs” </a:t>
            </a:r>
            <a:r>
              <a:rPr lang="en-US" sz="1600" b="0" i="0" u="none" strike="noStrike">
                <a:solidFill>
                  <a:srgbClr val="FFC000"/>
                </a:solidFill>
                <a:effectLst/>
                <a:latin typeface="Arial" panose="020B0604020202020204" pitchFamily="34" charset="0"/>
              </a:rPr>
              <a:t>or </a:t>
            </a:r>
            <a:r>
              <a:rPr lang="en-US" sz="1600" b="0" i="0" u="none" strike="noStrike">
                <a:solidFill>
                  <a:srgbClr val="00B0F0"/>
                </a:solidFill>
                <a:effectLst/>
                <a:latin typeface="Arial" panose="020B0604020202020204" pitchFamily="34" charset="0"/>
              </a:rPr>
              <a:t>“our sicknesses” </a:t>
            </a:r>
            <a:r>
              <a:rPr lang="en-US" sz="1600" b="0" i="0" u="none" strike="noStrike">
                <a:solidFill>
                  <a:srgbClr val="FFC000"/>
                </a:solidFill>
                <a:effectLst/>
                <a:latin typeface="Arial" panose="020B0604020202020204" pitchFamily="34" charset="0"/>
              </a:rPr>
              <a:t>while the Aramaic translates </a:t>
            </a:r>
            <a:r>
              <a:rPr lang="en-US" sz="1600" b="0" i="0" u="none" strike="noStrike">
                <a:solidFill>
                  <a:srgbClr val="00B0F0"/>
                </a:solidFill>
                <a:effectLst/>
                <a:latin typeface="Arial" panose="020B0604020202020204" pitchFamily="34" charset="0"/>
              </a:rPr>
              <a:t>“our sins.” </a:t>
            </a:r>
            <a:r>
              <a:rPr lang="en-US" sz="1600" b="0" i="0" u="none" strike="noStrike">
                <a:solidFill>
                  <a:srgbClr val="FFC000"/>
                </a:solidFill>
                <a:effectLst/>
                <a:latin typeface="Arial" panose="020B0604020202020204" pitchFamily="34" charset="0"/>
              </a:rPr>
              <a:t>The Aramaic term </a:t>
            </a:r>
            <a:r>
              <a:rPr lang="he-IL" sz="1600" b="0" i="0" u="none" strike="noStrike">
                <a:solidFill>
                  <a:srgbClr val="FFC000"/>
                </a:solidFill>
                <a:effectLst/>
                <a:latin typeface="Arial" panose="020B0604020202020204" pitchFamily="34" charset="0"/>
              </a:rPr>
              <a:t>חֹובַנָא </a:t>
            </a:r>
            <a:r>
              <a:rPr lang="en-US" sz="1600" b="0" i="0" u="none" strike="noStrike">
                <a:solidFill>
                  <a:srgbClr val="FFC000"/>
                </a:solidFill>
                <a:effectLst/>
                <a:latin typeface="Arial" panose="020B0604020202020204" pitchFamily="34" charset="0"/>
              </a:rPr>
              <a:t>emphasizes the spiritual aspect of sin, whereas the Hebrew term </a:t>
            </a:r>
            <a:r>
              <a:rPr lang="he-IL" sz="1600" b="0" i="0" u="none" strike="noStrike">
                <a:solidFill>
                  <a:srgbClr val="FFFF00"/>
                </a:solidFill>
                <a:effectLst/>
                <a:latin typeface="Arial" panose="020B0604020202020204" pitchFamily="34" charset="0"/>
              </a:rPr>
              <a:t>חֳלָיֵ֙נוּ֙</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can refer to physical ailments or griefs. The words </a:t>
            </a:r>
            <a:r>
              <a:rPr lang="he-IL" sz="1600" b="0" i="0" u="none" strike="noStrike">
                <a:solidFill>
                  <a:srgbClr val="FFFF00"/>
                </a:solidFill>
                <a:effectLst/>
                <a:latin typeface="Arial" panose="020B0604020202020204" pitchFamily="34" charset="0"/>
              </a:rPr>
              <a:t>נָשָׂ֔א</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vs. </a:t>
            </a:r>
            <a:r>
              <a:rPr lang="he-IL" sz="1600" b="0" i="0" u="none" strike="noStrike">
                <a:solidFill>
                  <a:srgbClr val="FFFF00"/>
                </a:solidFill>
                <a:effectLst/>
                <a:latin typeface="Arial" panose="020B0604020202020204" pitchFamily="34" charset="0"/>
              </a:rPr>
              <a:t>יִבעֵי</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the Hebrew means </a:t>
            </a:r>
            <a:r>
              <a:rPr lang="en-US" sz="1600" b="0" i="0" u="none" strike="noStrike">
                <a:solidFill>
                  <a:srgbClr val="00B0F0"/>
                </a:solidFill>
                <a:effectLst/>
                <a:latin typeface="Arial" panose="020B0604020202020204" pitchFamily="34" charset="0"/>
              </a:rPr>
              <a:t>“has borne,” </a:t>
            </a:r>
            <a:r>
              <a:rPr lang="en-US" sz="1600" b="0" i="0" u="none" strike="noStrike">
                <a:solidFill>
                  <a:srgbClr val="FFC000"/>
                </a:solidFill>
                <a:effectLst/>
                <a:latin typeface="Arial" panose="020B0604020202020204" pitchFamily="34" charset="0"/>
              </a:rPr>
              <a:t>whereas the Aramaic means </a:t>
            </a:r>
            <a:r>
              <a:rPr lang="en-US" sz="1600" b="0" i="0" u="none" strike="noStrike">
                <a:solidFill>
                  <a:srgbClr val="00B0F0"/>
                </a:solidFill>
                <a:effectLst/>
                <a:latin typeface="Arial" panose="020B0604020202020204" pitchFamily="34" charset="0"/>
              </a:rPr>
              <a:t>“will pray.” </a:t>
            </a:r>
            <a:r>
              <a:rPr lang="en-US" sz="1600" b="0" i="0" u="none" strike="noStrike">
                <a:solidFill>
                  <a:srgbClr val="FFC000"/>
                </a:solidFill>
                <a:effectLst/>
                <a:latin typeface="Arial" panose="020B0604020202020204" pitchFamily="34" charset="0"/>
              </a:rPr>
              <a:t>The Aramaic translation shifts the focus from bearing to interceding, highlighting the Messiah’s role in prayer and intercession. The words </a:t>
            </a:r>
            <a:r>
              <a:rPr lang="he-IL" sz="1600" b="0" i="0" u="none" strike="noStrike">
                <a:solidFill>
                  <a:srgbClr val="FFFF00"/>
                </a:solidFill>
                <a:effectLst/>
                <a:latin typeface="Arial" panose="020B0604020202020204" pitchFamily="34" charset="0"/>
              </a:rPr>
              <a:t>מַכְאֹבֵ֖ינוּ</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vs. </a:t>
            </a:r>
            <a:r>
              <a:rPr lang="he-IL" sz="1600" b="0" i="0" u="none" strike="noStrike">
                <a:solidFill>
                  <a:srgbClr val="FFFF00"/>
                </a:solidFill>
                <a:effectLst/>
                <a:latin typeface="Arial" panose="020B0604020202020204" pitchFamily="34" charset="0"/>
              </a:rPr>
              <a:t>וַעְוָיָתַנָא</a:t>
            </a:r>
            <a:r>
              <a:rPr lang="he-IL" sz="1600" b="0" i="0" u="none" strike="noStrike">
                <a:solidFill>
                  <a:srgbClr val="FFC00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 the Hebrew means </a:t>
            </a:r>
            <a:r>
              <a:rPr lang="en-US" sz="1600" b="0" i="0" u="none" strike="noStrike">
                <a:solidFill>
                  <a:srgbClr val="00B0F0"/>
                </a:solidFill>
                <a:effectLst/>
                <a:latin typeface="Arial" panose="020B0604020202020204" pitchFamily="34" charset="0"/>
              </a:rPr>
              <a:t>“our sorrows” </a:t>
            </a:r>
            <a:r>
              <a:rPr lang="en-US" sz="1600" b="0" i="0" u="none" strike="noStrike">
                <a:solidFill>
                  <a:srgbClr val="FFC000"/>
                </a:solidFill>
                <a:effectLst/>
                <a:latin typeface="Arial" panose="020B0604020202020204" pitchFamily="34" charset="0"/>
              </a:rPr>
              <a:t>whereas the Aramaic means </a:t>
            </a:r>
            <a:r>
              <a:rPr lang="en-US" sz="1600" b="0" i="0" u="none" strike="noStrike">
                <a:solidFill>
                  <a:srgbClr val="00B0F0"/>
                </a:solidFill>
                <a:effectLst/>
                <a:latin typeface="Arial" panose="020B0604020202020204" pitchFamily="34" charset="0"/>
              </a:rPr>
              <a:t>“our iniquities.”</a:t>
            </a:r>
            <a:r>
              <a:rPr lang="en-US" sz="1600" b="0" i="0" u="none" strike="noStrike">
                <a:solidFill>
                  <a:srgbClr val="FFC000"/>
                </a:solidFill>
                <a:effectLst/>
                <a:latin typeface="Arial" panose="020B0604020202020204" pitchFamily="34" charset="0"/>
              </a:rPr>
              <a:t> Similar to the first difference, the Aramaic translation emphasizes the moral and spiritual burdens rather than emotional or physical pain. We note how these are consistent with the NT text, how the NT authors saw the fulfillment of Isaiah’s </a:t>
            </a:r>
            <a:endParaRPr lang="en-US" sz="16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9FB68F9-0DAA-97CB-58AD-AEC1A898EE34}"/>
                  </a:ext>
                </a:extLst>
              </p14:cNvPr>
              <p14:cNvContentPartPr/>
              <p14:nvPr/>
            </p14:nvContentPartPr>
            <p14:xfrm>
              <a:off x="8769840" y="485860"/>
              <a:ext cx="436320" cy="315360"/>
            </p14:xfrm>
          </p:contentPart>
        </mc:Choice>
        <mc:Fallback>
          <p:pic>
            <p:nvPicPr>
              <p:cNvPr id="3" name="Ink 2">
                <a:extLst>
                  <a:ext uri="{FF2B5EF4-FFF2-40B4-BE49-F238E27FC236}">
                    <a16:creationId xmlns:a16="http://schemas.microsoft.com/office/drawing/2014/main" id="{69FB68F9-0DAA-97CB-58AD-AEC1A898EE34}"/>
                  </a:ext>
                </a:extLst>
              </p:cNvPr>
              <p:cNvPicPr/>
              <p:nvPr/>
            </p:nvPicPr>
            <p:blipFill>
              <a:blip r:embed="rId5"/>
              <a:stretch>
                <a:fillRect/>
              </a:stretch>
            </p:blipFill>
            <p:spPr>
              <a:xfrm>
                <a:off x="8751840" y="468220"/>
                <a:ext cx="47196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45802AA-1890-FC8A-2C4A-BF3119526149}"/>
                  </a:ext>
                </a:extLst>
              </p14:cNvPr>
              <p14:cNvContentPartPr/>
              <p14:nvPr/>
            </p14:nvContentPartPr>
            <p14:xfrm>
              <a:off x="7113120" y="2602660"/>
              <a:ext cx="306000" cy="276480"/>
            </p14:xfrm>
          </p:contentPart>
        </mc:Choice>
        <mc:Fallback>
          <p:pic>
            <p:nvPicPr>
              <p:cNvPr id="5" name="Ink 4">
                <a:extLst>
                  <a:ext uri="{FF2B5EF4-FFF2-40B4-BE49-F238E27FC236}">
                    <a16:creationId xmlns:a16="http://schemas.microsoft.com/office/drawing/2014/main" id="{745802AA-1890-FC8A-2C4A-BF3119526149}"/>
                  </a:ext>
                </a:extLst>
              </p:cNvPr>
              <p:cNvPicPr/>
              <p:nvPr/>
            </p:nvPicPr>
            <p:blipFill>
              <a:blip r:embed="rId7"/>
              <a:stretch>
                <a:fillRect/>
              </a:stretch>
            </p:blipFill>
            <p:spPr>
              <a:xfrm>
                <a:off x="7095480" y="2584660"/>
                <a:ext cx="3416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5856C1E-C5C5-7A44-1708-B54A0174D270}"/>
                  </a:ext>
                </a:extLst>
              </p14:cNvPr>
              <p14:cNvContentPartPr/>
              <p14:nvPr/>
            </p14:nvContentPartPr>
            <p14:xfrm>
              <a:off x="2189400" y="779980"/>
              <a:ext cx="612720" cy="86760"/>
            </p14:xfrm>
          </p:contentPart>
        </mc:Choice>
        <mc:Fallback>
          <p:pic>
            <p:nvPicPr>
              <p:cNvPr id="7" name="Ink 6">
                <a:extLst>
                  <a:ext uri="{FF2B5EF4-FFF2-40B4-BE49-F238E27FC236}">
                    <a16:creationId xmlns:a16="http://schemas.microsoft.com/office/drawing/2014/main" id="{C5856C1E-C5C5-7A44-1708-B54A0174D270}"/>
                  </a:ext>
                </a:extLst>
              </p:cNvPr>
              <p:cNvPicPr/>
              <p:nvPr/>
            </p:nvPicPr>
            <p:blipFill>
              <a:blip r:embed="rId9"/>
              <a:stretch>
                <a:fillRect/>
              </a:stretch>
            </p:blipFill>
            <p:spPr>
              <a:xfrm>
                <a:off x="2171760" y="762340"/>
                <a:ext cx="648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ABD4291-53A0-BD72-C569-A845F3F8F335}"/>
                  </a:ext>
                </a:extLst>
              </p14:cNvPr>
              <p14:cNvContentPartPr/>
              <p14:nvPr/>
            </p14:nvContentPartPr>
            <p14:xfrm>
              <a:off x="1454280" y="819940"/>
              <a:ext cx="392760" cy="40680"/>
            </p14:xfrm>
          </p:contentPart>
        </mc:Choice>
        <mc:Fallback>
          <p:pic>
            <p:nvPicPr>
              <p:cNvPr id="9" name="Ink 8">
                <a:extLst>
                  <a:ext uri="{FF2B5EF4-FFF2-40B4-BE49-F238E27FC236}">
                    <a16:creationId xmlns:a16="http://schemas.microsoft.com/office/drawing/2014/main" id="{7ABD4291-53A0-BD72-C569-A845F3F8F335}"/>
                  </a:ext>
                </a:extLst>
              </p:cNvPr>
              <p:cNvPicPr/>
              <p:nvPr/>
            </p:nvPicPr>
            <p:blipFill>
              <a:blip r:embed="rId11"/>
              <a:stretch>
                <a:fillRect/>
              </a:stretch>
            </p:blipFill>
            <p:spPr>
              <a:xfrm>
                <a:off x="1436280" y="802300"/>
                <a:ext cx="428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06C03D0-6402-6E04-B3D5-D1C8632CE946}"/>
                  </a:ext>
                </a:extLst>
              </p14:cNvPr>
              <p14:cNvContentPartPr/>
              <p14:nvPr/>
            </p14:nvContentPartPr>
            <p14:xfrm>
              <a:off x="3760440" y="817420"/>
              <a:ext cx="352080" cy="64800"/>
            </p14:xfrm>
          </p:contentPart>
        </mc:Choice>
        <mc:Fallback>
          <p:pic>
            <p:nvPicPr>
              <p:cNvPr id="11" name="Ink 10">
                <a:extLst>
                  <a:ext uri="{FF2B5EF4-FFF2-40B4-BE49-F238E27FC236}">
                    <a16:creationId xmlns:a16="http://schemas.microsoft.com/office/drawing/2014/main" id="{C06C03D0-6402-6E04-B3D5-D1C8632CE946}"/>
                  </a:ext>
                </a:extLst>
              </p:cNvPr>
              <p:cNvPicPr/>
              <p:nvPr/>
            </p:nvPicPr>
            <p:blipFill>
              <a:blip r:embed="rId13"/>
              <a:stretch>
                <a:fillRect/>
              </a:stretch>
            </p:blipFill>
            <p:spPr>
              <a:xfrm>
                <a:off x="3742800" y="799780"/>
                <a:ext cx="387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B479448-B4CD-DF5C-A4CC-ADD512045803}"/>
                  </a:ext>
                </a:extLst>
              </p14:cNvPr>
              <p14:cNvContentPartPr/>
              <p14:nvPr/>
            </p14:nvContentPartPr>
            <p14:xfrm>
              <a:off x="831840" y="797260"/>
              <a:ext cx="538560" cy="75240"/>
            </p14:xfrm>
          </p:contentPart>
        </mc:Choice>
        <mc:Fallback>
          <p:pic>
            <p:nvPicPr>
              <p:cNvPr id="12" name="Ink 11">
                <a:extLst>
                  <a:ext uri="{FF2B5EF4-FFF2-40B4-BE49-F238E27FC236}">
                    <a16:creationId xmlns:a16="http://schemas.microsoft.com/office/drawing/2014/main" id="{FB479448-B4CD-DF5C-A4CC-ADD512045803}"/>
                  </a:ext>
                </a:extLst>
              </p:cNvPr>
              <p:cNvPicPr/>
              <p:nvPr/>
            </p:nvPicPr>
            <p:blipFill>
              <a:blip r:embed="rId15"/>
              <a:stretch>
                <a:fillRect/>
              </a:stretch>
            </p:blipFill>
            <p:spPr>
              <a:xfrm>
                <a:off x="813840" y="779620"/>
                <a:ext cx="574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D5A60D7-18D5-2C8C-F305-F4D3589A5C02}"/>
                  </a:ext>
                </a:extLst>
              </p14:cNvPr>
              <p14:cNvContentPartPr/>
              <p14:nvPr/>
            </p14:nvContentPartPr>
            <p14:xfrm>
              <a:off x="8465640" y="1100740"/>
              <a:ext cx="581400" cy="69480"/>
            </p14:xfrm>
          </p:contentPart>
        </mc:Choice>
        <mc:Fallback>
          <p:pic>
            <p:nvPicPr>
              <p:cNvPr id="13" name="Ink 12">
                <a:extLst>
                  <a:ext uri="{FF2B5EF4-FFF2-40B4-BE49-F238E27FC236}">
                    <a16:creationId xmlns:a16="http://schemas.microsoft.com/office/drawing/2014/main" id="{7D5A60D7-18D5-2C8C-F305-F4D3589A5C02}"/>
                  </a:ext>
                </a:extLst>
              </p:cNvPr>
              <p:cNvPicPr/>
              <p:nvPr/>
            </p:nvPicPr>
            <p:blipFill>
              <a:blip r:embed="rId17"/>
              <a:stretch>
                <a:fillRect/>
              </a:stretch>
            </p:blipFill>
            <p:spPr>
              <a:xfrm>
                <a:off x="8448000" y="1082740"/>
                <a:ext cx="617040" cy="105120"/>
              </a:xfrm>
              <a:prstGeom prst="rect">
                <a:avLst/>
              </a:prstGeom>
            </p:spPr>
          </p:pic>
        </mc:Fallback>
      </mc:AlternateContent>
    </p:spTree>
    <p:extLst>
      <p:ext uri="{BB962C8B-B14F-4D97-AF65-F5344CB8AC3E}">
        <p14:creationId xmlns:p14="http://schemas.microsoft.com/office/powerpoint/2010/main" val="421169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9715500" cy="497711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4AA4112-3752-BDEE-8FE0-B63B14B22F6C}"/>
              </a:ext>
            </a:extLst>
          </p:cNvPr>
          <p:cNvSpPr txBox="1"/>
          <p:nvPr/>
        </p:nvSpPr>
        <p:spPr>
          <a:xfrm>
            <a:off x="547627" y="291401"/>
            <a:ext cx="8620245" cy="4154984"/>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Likutei Moharan 118:1:4</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וְאָמְרוּ חֲכָמֵינוּ זִכְרוֹנָם לִבְרָכָה, כִּי מָשִׁיחַ סָבֵל מַרְעִין עֲבוּר כָּל יִשְׂרָאֵל, כְּמוֹ שֶׁכָּתוּב (ישעיהו נ״ג:ה׳): וְהוּא מְחֹלָל מִפְּשָׁעֵינוּ. בְּכֵן כָּל צַדִּיק הַדּוֹר הוּא גַּם כֵּן סוֹבֵל יִסּוּרִין בִּשְׁבִיל כְּלַל יִשְׂרָאֵל, לְהָקֵל מֵעֲלֵיהֶם, כִּי הוּא בִּבְחִינַת מָשִׁיחַ כַּנַּ"ל.</a:t>
            </a:r>
          </a:p>
          <a:p>
            <a:pPr rtl="0">
              <a:spcBef>
                <a:spcPts val="0"/>
              </a:spcBef>
              <a:spcAft>
                <a:spcPts val="0"/>
              </a:spcAft>
            </a:pPr>
            <a:r>
              <a:rPr lang="en-US" sz="2400" b="1" i="0" u="none" strike="noStrike">
                <a:solidFill>
                  <a:srgbClr val="FFC000"/>
                </a:solidFill>
                <a:effectLst/>
                <a:latin typeface="Arial" panose="020B0604020202020204" pitchFamily="34" charset="0"/>
              </a:rPr>
              <a:t>Our Sages also teach (Sanhedrin 98b): Mashiach will suffer sickness on behalf of all Israel, as it is written (Isaiah 53:5), “He was stricken because of our transgressions.” As such, every tzaddik of the generation also suffers affliction for the Jewish people, to make it easier for them, for he is an aspect of the Mashiach, as above.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BB945F5-C804-D6A7-BEC0-8162877E2842}"/>
                  </a:ext>
                </a:extLst>
              </p14:cNvPr>
              <p14:cNvContentPartPr/>
              <p14:nvPr/>
            </p14:nvContentPartPr>
            <p14:xfrm>
              <a:off x="3995520" y="2133220"/>
              <a:ext cx="1887840" cy="63360"/>
            </p14:xfrm>
          </p:contentPart>
        </mc:Choice>
        <mc:Fallback>
          <p:pic>
            <p:nvPicPr>
              <p:cNvPr id="3" name="Ink 2">
                <a:extLst>
                  <a:ext uri="{FF2B5EF4-FFF2-40B4-BE49-F238E27FC236}">
                    <a16:creationId xmlns:a16="http://schemas.microsoft.com/office/drawing/2014/main" id="{8BB945F5-C804-D6A7-BEC0-8162877E2842}"/>
                  </a:ext>
                </a:extLst>
              </p:cNvPr>
              <p:cNvPicPr/>
              <p:nvPr/>
            </p:nvPicPr>
            <p:blipFill>
              <a:blip r:embed="rId5"/>
              <a:stretch>
                <a:fillRect/>
              </a:stretch>
            </p:blipFill>
            <p:spPr>
              <a:xfrm>
                <a:off x="3977880" y="2115220"/>
                <a:ext cx="1923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04C3C37-1ED3-80C3-F4C2-0E75EB673473}"/>
                  </a:ext>
                </a:extLst>
              </p14:cNvPr>
              <p14:cNvContentPartPr/>
              <p14:nvPr/>
            </p14:nvContentPartPr>
            <p14:xfrm>
              <a:off x="756600" y="2866900"/>
              <a:ext cx="1588680" cy="83880"/>
            </p14:xfrm>
          </p:contentPart>
        </mc:Choice>
        <mc:Fallback>
          <p:pic>
            <p:nvPicPr>
              <p:cNvPr id="5" name="Ink 4">
                <a:extLst>
                  <a:ext uri="{FF2B5EF4-FFF2-40B4-BE49-F238E27FC236}">
                    <a16:creationId xmlns:a16="http://schemas.microsoft.com/office/drawing/2014/main" id="{604C3C37-1ED3-80C3-F4C2-0E75EB673473}"/>
                  </a:ext>
                </a:extLst>
              </p:cNvPr>
              <p:cNvPicPr/>
              <p:nvPr/>
            </p:nvPicPr>
            <p:blipFill>
              <a:blip r:embed="rId7"/>
              <a:stretch>
                <a:fillRect/>
              </a:stretch>
            </p:blipFill>
            <p:spPr>
              <a:xfrm>
                <a:off x="738600" y="2849260"/>
                <a:ext cx="1624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DAB01EC-B1BA-B2FB-DEF2-18C8B9A46463}"/>
                  </a:ext>
                </a:extLst>
              </p14:cNvPr>
              <p14:cNvContentPartPr/>
              <p14:nvPr/>
            </p14:nvContentPartPr>
            <p14:xfrm>
              <a:off x="5530200" y="3243100"/>
              <a:ext cx="731520" cy="42480"/>
            </p14:xfrm>
          </p:contentPart>
        </mc:Choice>
        <mc:Fallback>
          <p:pic>
            <p:nvPicPr>
              <p:cNvPr id="7" name="Ink 6">
                <a:extLst>
                  <a:ext uri="{FF2B5EF4-FFF2-40B4-BE49-F238E27FC236}">
                    <a16:creationId xmlns:a16="http://schemas.microsoft.com/office/drawing/2014/main" id="{CDAB01EC-B1BA-B2FB-DEF2-18C8B9A46463}"/>
                  </a:ext>
                </a:extLst>
              </p:cNvPr>
              <p:cNvPicPr/>
              <p:nvPr/>
            </p:nvPicPr>
            <p:blipFill>
              <a:blip r:embed="rId9"/>
              <a:stretch>
                <a:fillRect/>
              </a:stretch>
            </p:blipFill>
            <p:spPr>
              <a:xfrm>
                <a:off x="5512200" y="3225460"/>
                <a:ext cx="767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FBAB8B2-5966-C77A-1297-C65C2C76456F}"/>
                  </a:ext>
                </a:extLst>
              </p14:cNvPr>
              <p14:cNvContentPartPr/>
              <p14:nvPr/>
            </p14:nvContentPartPr>
            <p14:xfrm>
              <a:off x="6257760" y="3712540"/>
              <a:ext cx="15840" cy="16920"/>
            </p14:xfrm>
          </p:contentPart>
        </mc:Choice>
        <mc:Fallback>
          <p:pic>
            <p:nvPicPr>
              <p:cNvPr id="9" name="Ink 8">
                <a:extLst>
                  <a:ext uri="{FF2B5EF4-FFF2-40B4-BE49-F238E27FC236}">
                    <a16:creationId xmlns:a16="http://schemas.microsoft.com/office/drawing/2014/main" id="{EFBAB8B2-5966-C77A-1297-C65C2C76456F}"/>
                  </a:ext>
                </a:extLst>
              </p:cNvPr>
              <p:cNvPicPr/>
              <p:nvPr/>
            </p:nvPicPr>
            <p:blipFill>
              <a:blip r:embed="rId11"/>
              <a:stretch>
                <a:fillRect/>
              </a:stretch>
            </p:blipFill>
            <p:spPr>
              <a:xfrm>
                <a:off x="6239760" y="3694540"/>
                <a:ext cx="51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DBB6104-B504-D67F-DE29-4E1AEDF2BD5A}"/>
                  </a:ext>
                </a:extLst>
              </p14:cNvPr>
              <p14:cNvContentPartPr/>
              <p14:nvPr/>
            </p14:nvContentPartPr>
            <p14:xfrm>
              <a:off x="2493240" y="3961660"/>
              <a:ext cx="40320" cy="11880"/>
            </p14:xfrm>
          </p:contentPart>
        </mc:Choice>
        <mc:Fallback>
          <p:pic>
            <p:nvPicPr>
              <p:cNvPr id="10" name="Ink 9">
                <a:extLst>
                  <a:ext uri="{FF2B5EF4-FFF2-40B4-BE49-F238E27FC236}">
                    <a16:creationId xmlns:a16="http://schemas.microsoft.com/office/drawing/2014/main" id="{ADBB6104-B504-D67F-DE29-4E1AEDF2BD5A}"/>
                  </a:ext>
                </a:extLst>
              </p:cNvPr>
              <p:cNvPicPr/>
              <p:nvPr/>
            </p:nvPicPr>
            <p:blipFill>
              <a:blip r:embed="rId13"/>
              <a:stretch>
                <a:fillRect/>
              </a:stretch>
            </p:blipFill>
            <p:spPr>
              <a:xfrm>
                <a:off x="2475240" y="3943660"/>
                <a:ext cx="75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B2A3146-3300-3C39-4445-33D140D66423}"/>
                  </a:ext>
                </a:extLst>
              </p14:cNvPr>
              <p14:cNvContentPartPr/>
              <p14:nvPr/>
            </p14:nvContentPartPr>
            <p14:xfrm>
              <a:off x="5596800" y="4071820"/>
              <a:ext cx="4320" cy="21600"/>
            </p14:xfrm>
          </p:contentPart>
        </mc:Choice>
        <mc:Fallback>
          <p:pic>
            <p:nvPicPr>
              <p:cNvPr id="11" name="Ink 10">
                <a:extLst>
                  <a:ext uri="{FF2B5EF4-FFF2-40B4-BE49-F238E27FC236}">
                    <a16:creationId xmlns:a16="http://schemas.microsoft.com/office/drawing/2014/main" id="{1B2A3146-3300-3C39-4445-33D140D66423}"/>
                  </a:ext>
                </a:extLst>
              </p:cNvPr>
              <p:cNvPicPr/>
              <p:nvPr/>
            </p:nvPicPr>
            <p:blipFill>
              <a:blip r:embed="rId15"/>
              <a:stretch>
                <a:fillRect/>
              </a:stretch>
            </p:blipFill>
            <p:spPr>
              <a:xfrm>
                <a:off x="5578800" y="4053820"/>
                <a:ext cx="39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1E53254-CF10-66EA-39AC-8F77F0170B88}"/>
                  </a:ext>
                </a:extLst>
              </p14:cNvPr>
              <p14:cNvContentPartPr/>
              <p14:nvPr/>
            </p14:nvContentPartPr>
            <p14:xfrm>
              <a:off x="6478080" y="4087660"/>
              <a:ext cx="3600" cy="6480"/>
            </p14:xfrm>
          </p:contentPart>
        </mc:Choice>
        <mc:Fallback>
          <p:pic>
            <p:nvPicPr>
              <p:cNvPr id="12" name="Ink 11">
                <a:extLst>
                  <a:ext uri="{FF2B5EF4-FFF2-40B4-BE49-F238E27FC236}">
                    <a16:creationId xmlns:a16="http://schemas.microsoft.com/office/drawing/2014/main" id="{B1E53254-CF10-66EA-39AC-8F77F0170B88}"/>
                  </a:ext>
                </a:extLst>
              </p:cNvPr>
              <p:cNvPicPr/>
              <p:nvPr/>
            </p:nvPicPr>
            <p:blipFill>
              <a:blip r:embed="rId17"/>
              <a:stretch>
                <a:fillRect/>
              </a:stretch>
            </p:blipFill>
            <p:spPr>
              <a:xfrm>
                <a:off x="6460440" y="4070020"/>
                <a:ext cx="39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24F250A-4295-2E94-8992-134F89E6DE5E}"/>
                  </a:ext>
                </a:extLst>
              </p14:cNvPr>
              <p14:cNvContentPartPr/>
              <p14:nvPr/>
            </p14:nvContentPartPr>
            <p14:xfrm>
              <a:off x="6926640" y="4062820"/>
              <a:ext cx="2146320" cy="97200"/>
            </p14:xfrm>
          </p:contentPart>
        </mc:Choice>
        <mc:Fallback>
          <p:pic>
            <p:nvPicPr>
              <p:cNvPr id="13" name="Ink 12">
                <a:extLst>
                  <a:ext uri="{FF2B5EF4-FFF2-40B4-BE49-F238E27FC236}">
                    <a16:creationId xmlns:a16="http://schemas.microsoft.com/office/drawing/2014/main" id="{E24F250A-4295-2E94-8992-134F89E6DE5E}"/>
                  </a:ext>
                </a:extLst>
              </p:cNvPr>
              <p:cNvPicPr/>
              <p:nvPr/>
            </p:nvPicPr>
            <p:blipFill>
              <a:blip r:embed="rId19"/>
              <a:stretch>
                <a:fillRect/>
              </a:stretch>
            </p:blipFill>
            <p:spPr>
              <a:xfrm>
                <a:off x="6909000" y="4045180"/>
                <a:ext cx="2181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B55443C3-D5CF-BE6D-049C-29F1B305FC47}"/>
                  </a:ext>
                </a:extLst>
              </p14:cNvPr>
              <p14:cNvContentPartPr/>
              <p14:nvPr/>
            </p14:nvContentPartPr>
            <p14:xfrm>
              <a:off x="1365360" y="4430380"/>
              <a:ext cx="24480" cy="63720"/>
            </p14:xfrm>
          </p:contentPart>
        </mc:Choice>
        <mc:Fallback>
          <p:pic>
            <p:nvPicPr>
              <p:cNvPr id="14" name="Ink 13">
                <a:extLst>
                  <a:ext uri="{FF2B5EF4-FFF2-40B4-BE49-F238E27FC236}">
                    <a16:creationId xmlns:a16="http://schemas.microsoft.com/office/drawing/2014/main" id="{B55443C3-D5CF-BE6D-049C-29F1B305FC47}"/>
                  </a:ext>
                </a:extLst>
              </p:cNvPr>
              <p:cNvPicPr/>
              <p:nvPr/>
            </p:nvPicPr>
            <p:blipFill>
              <a:blip r:embed="rId21"/>
              <a:stretch>
                <a:fillRect/>
              </a:stretch>
            </p:blipFill>
            <p:spPr>
              <a:xfrm>
                <a:off x="1347720" y="4412380"/>
                <a:ext cx="60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8024581-FD88-8D7E-BC8D-85607A15DC54}"/>
                  </a:ext>
                </a:extLst>
              </p14:cNvPr>
              <p14:cNvContentPartPr/>
              <p14:nvPr/>
            </p14:nvContentPartPr>
            <p14:xfrm>
              <a:off x="642840" y="672340"/>
              <a:ext cx="2240640" cy="74160"/>
            </p14:xfrm>
          </p:contentPart>
        </mc:Choice>
        <mc:Fallback>
          <p:pic>
            <p:nvPicPr>
              <p:cNvPr id="15" name="Ink 14">
                <a:extLst>
                  <a:ext uri="{FF2B5EF4-FFF2-40B4-BE49-F238E27FC236}">
                    <a16:creationId xmlns:a16="http://schemas.microsoft.com/office/drawing/2014/main" id="{28024581-FD88-8D7E-BC8D-85607A15DC54}"/>
                  </a:ext>
                </a:extLst>
              </p:cNvPr>
              <p:cNvPicPr/>
              <p:nvPr/>
            </p:nvPicPr>
            <p:blipFill>
              <a:blip r:embed="rId23"/>
              <a:stretch>
                <a:fillRect/>
              </a:stretch>
            </p:blipFill>
            <p:spPr>
              <a:xfrm>
                <a:off x="625200" y="654700"/>
                <a:ext cx="2276280" cy="109800"/>
              </a:xfrm>
              <a:prstGeom prst="rect">
                <a:avLst/>
              </a:prstGeom>
            </p:spPr>
          </p:pic>
        </mc:Fallback>
      </mc:AlternateContent>
      <p:grpSp>
        <p:nvGrpSpPr>
          <p:cNvPr id="18" name="Group 17">
            <a:extLst>
              <a:ext uri="{FF2B5EF4-FFF2-40B4-BE49-F238E27FC236}">
                <a16:creationId xmlns:a16="http://schemas.microsoft.com/office/drawing/2014/main" id="{6FF3DF42-71F1-9278-63B7-34CCAE1E12F6}"/>
              </a:ext>
            </a:extLst>
          </p:cNvPr>
          <p:cNvGrpSpPr/>
          <p:nvPr/>
        </p:nvGrpSpPr>
        <p:grpSpPr>
          <a:xfrm>
            <a:off x="4233120" y="2149420"/>
            <a:ext cx="1371240" cy="76320"/>
            <a:chOff x="4233120" y="2149420"/>
            <a:chExt cx="1371240" cy="7632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CF5B524-EA49-644E-352B-80BE6A9F11CD}"/>
                    </a:ext>
                  </a:extLst>
                </p14:cNvPr>
                <p14:cNvContentPartPr/>
                <p14:nvPr/>
              </p14:nvContentPartPr>
              <p14:xfrm>
                <a:off x="4233120" y="2176060"/>
                <a:ext cx="15840" cy="44280"/>
              </p14:xfrm>
            </p:contentPart>
          </mc:Choice>
          <mc:Fallback>
            <p:pic>
              <p:nvPicPr>
                <p:cNvPr id="16" name="Ink 15">
                  <a:extLst>
                    <a:ext uri="{FF2B5EF4-FFF2-40B4-BE49-F238E27FC236}">
                      <a16:creationId xmlns:a16="http://schemas.microsoft.com/office/drawing/2014/main" id="{BCF5B524-EA49-644E-352B-80BE6A9F11CD}"/>
                    </a:ext>
                  </a:extLst>
                </p:cNvPr>
                <p:cNvPicPr/>
                <p:nvPr/>
              </p:nvPicPr>
              <p:blipFill>
                <a:blip r:embed="rId25"/>
                <a:stretch>
                  <a:fillRect/>
                </a:stretch>
              </p:blipFill>
              <p:spPr>
                <a:xfrm>
                  <a:off x="4215480" y="2158060"/>
                  <a:ext cx="51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1716E46-BD61-C119-A3C0-DC5A006A8708}"/>
                    </a:ext>
                  </a:extLst>
                </p14:cNvPr>
                <p14:cNvContentPartPr/>
                <p14:nvPr/>
              </p14:nvContentPartPr>
              <p14:xfrm>
                <a:off x="4283880" y="2149420"/>
                <a:ext cx="1320480" cy="76320"/>
              </p14:xfrm>
            </p:contentPart>
          </mc:Choice>
          <mc:Fallback>
            <p:pic>
              <p:nvPicPr>
                <p:cNvPr id="17" name="Ink 16">
                  <a:extLst>
                    <a:ext uri="{FF2B5EF4-FFF2-40B4-BE49-F238E27FC236}">
                      <a16:creationId xmlns:a16="http://schemas.microsoft.com/office/drawing/2014/main" id="{41716E46-BD61-C119-A3C0-DC5A006A8708}"/>
                    </a:ext>
                  </a:extLst>
                </p:cNvPr>
                <p:cNvPicPr/>
                <p:nvPr/>
              </p:nvPicPr>
              <p:blipFill>
                <a:blip r:embed="rId27"/>
                <a:stretch>
                  <a:fillRect/>
                </a:stretch>
              </p:blipFill>
              <p:spPr>
                <a:xfrm>
                  <a:off x="4266240" y="2131780"/>
                  <a:ext cx="1356120" cy="111960"/>
                </a:xfrm>
                <a:prstGeom prst="rect">
                  <a:avLst/>
                </a:prstGeom>
              </p:spPr>
            </p:pic>
          </mc:Fallback>
        </mc:AlternateContent>
      </p:grpSp>
    </p:spTree>
    <p:extLst>
      <p:ext uri="{BB962C8B-B14F-4D97-AF65-F5344CB8AC3E}">
        <p14:creationId xmlns:p14="http://schemas.microsoft.com/office/powerpoint/2010/main" val="172883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9715500" cy="666701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4AA4112-3752-BDEE-8FE0-B63B14B22F6C}"/>
              </a:ext>
            </a:extLst>
          </p:cNvPr>
          <p:cNvSpPr txBox="1"/>
          <p:nvPr/>
        </p:nvSpPr>
        <p:spPr>
          <a:xfrm>
            <a:off x="547627" y="291401"/>
            <a:ext cx="8620245" cy="5678478"/>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Sanhedrin 98b:14</a:t>
            </a:r>
          </a:p>
          <a:p>
            <a:pPr algn="r" rtl="0">
              <a:spcBef>
                <a:spcPts val="0"/>
              </a:spcBef>
              <a:spcAft>
                <a:spcPts val="0"/>
              </a:spcAft>
            </a:pPr>
            <a:r>
              <a:rPr lang="he-IL" sz="2100" i="0" u="none" strike="noStrike">
                <a:solidFill>
                  <a:srgbClr val="FFFF00"/>
                </a:solidFill>
                <a:effectLst/>
                <a:latin typeface="Arial" panose="020B0604020202020204" pitchFamily="34" charset="0"/>
                <a:cs typeface="+mj-cs"/>
              </a:rPr>
              <a:t>מה שמו דבי רבי שילא אמרי שילה שמו שנאמר (בראשית מט, י) עד כי יבא שילה דבי רבי ינאי אמרי ינון שמו שנאמר (תהלים עב, יז) יהי שמו לעולם לפני שמש ינון שמו דבי רבי חנינה אמר חנינה שמו שנאמר (ירמיהו טז, יג) אשר לא אתן לכם חנינה ויש אומרים מנחם בן חזקיה שמו שנאמר (איכה א, טז) כי רחק ממני מנחם משיב נפשי ורבנן אמרי חיוורא דבי רבי שמו שנאמר (ישעיהו נג, ד) אכן חליינו הוא נשא ומכאובינו סבלם ואנחנו חשבנוהו נגוע מוכה אלהים ומעונה</a:t>
            </a:r>
          </a:p>
          <a:p>
            <a:pPr rtl="0">
              <a:spcBef>
                <a:spcPts val="0"/>
              </a:spcBef>
              <a:spcAft>
                <a:spcPts val="0"/>
              </a:spcAft>
            </a:pPr>
            <a:r>
              <a:rPr lang="en-US" b="1" i="0" u="none" strike="noStrike">
                <a:solidFill>
                  <a:srgbClr val="FFC000"/>
                </a:solidFill>
                <a:effectLst/>
                <a:latin typeface="Arial" panose="020B0604020202020204" pitchFamily="34" charset="0"/>
              </a:rPr>
              <a:t>Apropos the Messiah, the Gemara asks: What is his name? The school of Rabbi Sheila says: Shiloh is his name, as it is stated: </a:t>
            </a:r>
            <a:r>
              <a:rPr lang="en-US" b="1" i="0" u="none" strike="noStrike">
                <a:solidFill>
                  <a:srgbClr val="00B0F0"/>
                </a:solidFill>
                <a:effectLst/>
                <a:latin typeface="Arial" panose="020B0604020202020204" pitchFamily="34" charset="0"/>
              </a:rPr>
              <a:t>“Until when Shiloh shall come” </a:t>
            </a:r>
            <a:r>
              <a:rPr lang="en-US" b="1" i="0" u="none" strike="noStrike">
                <a:solidFill>
                  <a:srgbClr val="FFC000"/>
                </a:solidFill>
                <a:effectLst/>
                <a:latin typeface="Arial" panose="020B0604020202020204" pitchFamily="34" charset="0"/>
              </a:rPr>
              <a:t>(</a:t>
            </a:r>
            <a:r>
              <a:rPr lang="en-US" b="1" i="0" u="none" strike="noStrike">
                <a:solidFill>
                  <a:srgbClr val="00B0F0"/>
                </a:solidFill>
                <a:effectLst/>
                <a:latin typeface="Arial" panose="020B0604020202020204" pitchFamily="34" charset="0"/>
              </a:rPr>
              <a:t>Genesis 49:10</a:t>
            </a:r>
            <a:r>
              <a:rPr lang="en-US" b="1" i="0" u="none" strike="noStrike">
                <a:solidFill>
                  <a:srgbClr val="FFC000"/>
                </a:solidFill>
                <a:effectLst/>
                <a:latin typeface="Arial" panose="020B0604020202020204" pitchFamily="34" charset="0"/>
              </a:rPr>
              <a:t>). The school of Rabbi Yannai says: Yinnon is his name, as it is stated: </a:t>
            </a:r>
            <a:r>
              <a:rPr lang="en-US" b="1" i="0" u="none" strike="noStrike">
                <a:solidFill>
                  <a:srgbClr val="00B0F0"/>
                </a:solidFill>
                <a:effectLst/>
                <a:latin typeface="Arial" panose="020B0604020202020204" pitchFamily="34" charset="0"/>
              </a:rPr>
              <a:t>“May his name endure forever; may his name continue [yinnon] as long as the sun; and may men bless themselves by him” </a:t>
            </a:r>
            <a:r>
              <a:rPr lang="en-US" b="1" i="0" u="none" strike="noStrike">
                <a:solidFill>
                  <a:srgbClr val="FFC000"/>
                </a:solidFill>
                <a:effectLst/>
                <a:latin typeface="Arial" panose="020B0604020202020204" pitchFamily="34" charset="0"/>
              </a:rPr>
              <a:t>(</a:t>
            </a:r>
            <a:r>
              <a:rPr lang="en-US" b="1" i="0" u="none" strike="noStrike">
                <a:solidFill>
                  <a:srgbClr val="00B0F0"/>
                </a:solidFill>
                <a:effectLst/>
                <a:latin typeface="Arial" panose="020B0604020202020204" pitchFamily="34" charset="0"/>
              </a:rPr>
              <a:t>Psalms 72:17</a:t>
            </a:r>
            <a:r>
              <a:rPr lang="en-US" b="1" i="0" u="none" strike="noStrike">
                <a:solidFill>
                  <a:srgbClr val="FFC000"/>
                </a:solidFill>
                <a:effectLst/>
                <a:latin typeface="Arial" panose="020B0604020202020204" pitchFamily="34" charset="0"/>
              </a:rPr>
              <a:t>). The school of Rabbi Ḥanina says: Ḥanina is his name, as it is stated: </a:t>
            </a:r>
            <a:r>
              <a:rPr lang="en-US" b="1" i="0" u="none" strike="noStrike">
                <a:solidFill>
                  <a:srgbClr val="00B0F0"/>
                </a:solidFill>
                <a:effectLst/>
                <a:latin typeface="Arial" panose="020B0604020202020204" pitchFamily="34" charset="0"/>
              </a:rPr>
              <a:t>“For I will show you no favor [ḥanina]”</a:t>
            </a:r>
            <a:r>
              <a:rPr lang="en-US" b="1" i="0" u="none" strike="noStrike">
                <a:solidFill>
                  <a:srgbClr val="FFC000"/>
                </a:solidFill>
                <a:effectLst/>
                <a:latin typeface="Arial" panose="020B0604020202020204" pitchFamily="34" charset="0"/>
              </a:rPr>
              <a:t> (</a:t>
            </a:r>
            <a:r>
              <a:rPr lang="en-US" b="1" i="0" u="none" strike="noStrike">
                <a:solidFill>
                  <a:srgbClr val="00B0F0"/>
                </a:solidFill>
                <a:effectLst/>
                <a:latin typeface="Arial" panose="020B0604020202020204" pitchFamily="34" charset="0"/>
              </a:rPr>
              <a:t>Jeremiah 16:13</a:t>
            </a:r>
            <a:r>
              <a:rPr lang="en-US" b="1" i="0" u="none" strike="noStrike">
                <a:solidFill>
                  <a:srgbClr val="FFC000"/>
                </a:solidFill>
                <a:effectLst/>
                <a:latin typeface="Arial" panose="020B0604020202020204" pitchFamily="34" charset="0"/>
              </a:rPr>
              <a:t>). And some say that Menaḥem ben Ḥizkiyya is his name, as it is stated: </a:t>
            </a:r>
            <a:r>
              <a:rPr lang="en-US" b="1" i="0" u="none" strike="noStrike">
                <a:solidFill>
                  <a:srgbClr val="00B0F0"/>
                </a:solidFill>
                <a:effectLst/>
                <a:latin typeface="Arial" panose="020B0604020202020204" pitchFamily="34" charset="0"/>
              </a:rPr>
              <a:t>“Because the comforter [menaḥem] that should relieve my soul is far from me” </a:t>
            </a:r>
            <a:r>
              <a:rPr lang="en-US" b="1" i="0" u="none" strike="noStrike">
                <a:solidFill>
                  <a:srgbClr val="FFC000"/>
                </a:solidFill>
                <a:effectLst/>
                <a:latin typeface="Arial" panose="020B0604020202020204" pitchFamily="34" charset="0"/>
              </a:rPr>
              <a:t>(</a:t>
            </a:r>
            <a:r>
              <a:rPr lang="en-US" b="1" i="0" u="none" strike="noStrike">
                <a:solidFill>
                  <a:srgbClr val="00B0F0"/>
                </a:solidFill>
                <a:effectLst/>
                <a:latin typeface="Arial" panose="020B0604020202020204" pitchFamily="34" charset="0"/>
              </a:rPr>
              <a:t>Lamentations 1:16</a:t>
            </a:r>
            <a:r>
              <a:rPr lang="en-US" b="1" i="0" u="none" strike="noStrike">
                <a:solidFill>
                  <a:srgbClr val="FFC000"/>
                </a:solidFill>
                <a:effectLst/>
                <a:latin typeface="Arial" panose="020B0604020202020204" pitchFamily="34" charset="0"/>
              </a:rPr>
              <a:t>). And the Rabbis say: The leper of the house of Rabbi Yehuda HaNasi is his name, as it is stated: </a:t>
            </a:r>
            <a:r>
              <a:rPr lang="en-US" b="1" i="0" u="none" strike="noStrike">
                <a:solidFill>
                  <a:srgbClr val="00B0F0"/>
                </a:solidFill>
                <a:effectLst/>
                <a:latin typeface="Arial" panose="020B0604020202020204" pitchFamily="34" charset="0"/>
              </a:rPr>
              <a:t>“Indeed our illnesses he did bear and our pains he endured; yet we did esteem him injured, stricken by God, and afflicted” </a:t>
            </a:r>
            <a:r>
              <a:rPr lang="en-US" b="1" i="0" u="none" strike="noStrike">
                <a:solidFill>
                  <a:srgbClr val="FFC000"/>
                </a:solidFill>
                <a:effectLst/>
                <a:latin typeface="Arial" panose="020B0604020202020204" pitchFamily="34" charset="0"/>
              </a:rPr>
              <a:t>(</a:t>
            </a:r>
            <a:r>
              <a:rPr lang="en-US" b="1" i="0" u="none" strike="noStrike">
                <a:solidFill>
                  <a:srgbClr val="00B0F0"/>
                </a:solidFill>
                <a:effectLst/>
                <a:latin typeface="Arial" panose="020B0604020202020204" pitchFamily="34" charset="0"/>
              </a:rPr>
              <a:t>Isaiah 53:4</a:t>
            </a:r>
            <a:r>
              <a:rPr lang="en-US" b="1" i="0" u="none" strike="noStrike">
                <a:solidFill>
                  <a:srgbClr val="FFC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69F266A2-D9F9-AF50-5FDE-8C3F80B1BFCE}"/>
              </a:ext>
            </a:extLst>
          </p:cNvPr>
          <p:cNvGrpSpPr/>
          <p:nvPr/>
        </p:nvGrpSpPr>
        <p:grpSpPr>
          <a:xfrm>
            <a:off x="2298840" y="2810380"/>
            <a:ext cx="1145160" cy="78480"/>
            <a:chOff x="2298840" y="2810380"/>
            <a:chExt cx="1145160" cy="784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98E9EE8-E555-5C2E-342E-FC29BB342B46}"/>
                    </a:ext>
                  </a:extLst>
                </p14:cNvPr>
                <p14:cNvContentPartPr/>
                <p14:nvPr/>
              </p14:nvContentPartPr>
              <p14:xfrm>
                <a:off x="2298840" y="2879860"/>
                <a:ext cx="77040" cy="8280"/>
              </p14:xfrm>
            </p:contentPart>
          </mc:Choice>
          <mc:Fallback>
            <p:pic>
              <p:nvPicPr>
                <p:cNvPr id="3" name="Ink 2">
                  <a:extLst>
                    <a:ext uri="{FF2B5EF4-FFF2-40B4-BE49-F238E27FC236}">
                      <a16:creationId xmlns:a16="http://schemas.microsoft.com/office/drawing/2014/main" id="{898E9EE8-E555-5C2E-342E-FC29BB342B46}"/>
                    </a:ext>
                  </a:extLst>
                </p:cNvPr>
                <p:cNvPicPr/>
                <p:nvPr/>
              </p:nvPicPr>
              <p:blipFill>
                <a:blip r:embed="rId5"/>
                <a:stretch>
                  <a:fillRect/>
                </a:stretch>
              </p:blipFill>
              <p:spPr>
                <a:xfrm>
                  <a:off x="2281200" y="2862220"/>
                  <a:ext cx="112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48087E9-7F23-C03D-0F69-E41496C161C7}"/>
                    </a:ext>
                  </a:extLst>
                </p14:cNvPr>
                <p14:cNvContentPartPr/>
                <p14:nvPr/>
              </p14:nvContentPartPr>
              <p14:xfrm>
                <a:off x="2706360" y="2810380"/>
                <a:ext cx="737640" cy="78480"/>
              </p14:xfrm>
            </p:contentPart>
          </mc:Choice>
          <mc:Fallback>
            <p:pic>
              <p:nvPicPr>
                <p:cNvPr id="5" name="Ink 4">
                  <a:extLst>
                    <a:ext uri="{FF2B5EF4-FFF2-40B4-BE49-F238E27FC236}">
                      <a16:creationId xmlns:a16="http://schemas.microsoft.com/office/drawing/2014/main" id="{448087E9-7F23-C03D-0F69-E41496C161C7}"/>
                    </a:ext>
                  </a:extLst>
                </p:cNvPr>
                <p:cNvPicPr/>
                <p:nvPr/>
              </p:nvPicPr>
              <p:blipFill>
                <a:blip r:embed="rId7"/>
                <a:stretch>
                  <a:fillRect/>
                </a:stretch>
              </p:blipFill>
              <p:spPr>
                <a:xfrm>
                  <a:off x="2688360" y="2792380"/>
                  <a:ext cx="77328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7A6960BB-810A-1863-ADF4-D7DA58BD94EE}"/>
                  </a:ext>
                </a:extLst>
              </p14:cNvPr>
              <p14:cNvContentPartPr/>
              <p14:nvPr/>
            </p14:nvContentPartPr>
            <p14:xfrm>
              <a:off x="1538520" y="3071380"/>
              <a:ext cx="1420920" cy="81720"/>
            </p14:xfrm>
          </p:contentPart>
        </mc:Choice>
        <mc:Fallback>
          <p:pic>
            <p:nvPicPr>
              <p:cNvPr id="9" name="Ink 8">
                <a:extLst>
                  <a:ext uri="{FF2B5EF4-FFF2-40B4-BE49-F238E27FC236}">
                    <a16:creationId xmlns:a16="http://schemas.microsoft.com/office/drawing/2014/main" id="{7A6960BB-810A-1863-ADF4-D7DA58BD94EE}"/>
                  </a:ext>
                </a:extLst>
              </p:cNvPr>
              <p:cNvPicPr/>
              <p:nvPr/>
            </p:nvPicPr>
            <p:blipFill>
              <a:blip r:embed="rId9"/>
              <a:stretch>
                <a:fillRect/>
              </a:stretch>
            </p:blipFill>
            <p:spPr>
              <a:xfrm>
                <a:off x="1520880" y="3053740"/>
                <a:ext cx="1456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C88C5E4B-A746-85B1-E162-021A746ECDD9}"/>
                  </a:ext>
                </a:extLst>
              </p14:cNvPr>
              <p14:cNvContentPartPr/>
              <p14:nvPr/>
            </p14:nvContentPartPr>
            <p14:xfrm>
              <a:off x="6992160" y="3091540"/>
              <a:ext cx="653400" cy="71640"/>
            </p14:xfrm>
          </p:contentPart>
        </mc:Choice>
        <mc:Fallback>
          <p:pic>
            <p:nvPicPr>
              <p:cNvPr id="10" name="Ink 9">
                <a:extLst>
                  <a:ext uri="{FF2B5EF4-FFF2-40B4-BE49-F238E27FC236}">
                    <a16:creationId xmlns:a16="http://schemas.microsoft.com/office/drawing/2014/main" id="{C88C5E4B-A746-85B1-E162-021A746ECDD9}"/>
                  </a:ext>
                </a:extLst>
              </p:cNvPr>
              <p:cNvPicPr/>
              <p:nvPr/>
            </p:nvPicPr>
            <p:blipFill>
              <a:blip r:embed="rId11"/>
              <a:stretch>
                <a:fillRect/>
              </a:stretch>
            </p:blipFill>
            <p:spPr>
              <a:xfrm>
                <a:off x="6974520" y="3073540"/>
                <a:ext cx="689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288BE6B-5803-7A47-603C-5B2B853AFA26}"/>
                  </a:ext>
                </a:extLst>
              </p14:cNvPr>
              <p14:cNvContentPartPr/>
              <p14:nvPr/>
            </p14:nvContentPartPr>
            <p14:xfrm>
              <a:off x="8244600" y="3616780"/>
              <a:ext cx="689040" cy="87120"/>
            </p14:xfrm>
          </p:contentPart>
        </mc:Choice>
        <mc:Fallback>
          <p:pic>
            <p:nvPicPr>
              <p:cNvPr id="11" name="Ink 10">
                <a:extLst>
                  <a:ext uri="{FF2B5EF4-FFF2-40B4-BE49-F238E27FC236}">
                    <a16:creationId xmlns:a16="http://schemas.microsoft.com/office/drawing/2014/main" id="{0288BE6B-5803-7A47-603C-5B2B853AFA26}"/>
                  </a:ext>
                </a:extLst>
              </p:cNvPr>
              <p:cNvPicPr/>
              <p:nvPr/>
            </p:nvPicPr>
            <p:blipFill>
              <a:blip r:embed="rId13"/>
              <a:stretch>
                <a:fillRect/>
              </a:stretch>
            </p:blipFill>
            <p:spPr>
              <a:xfrm>
                <a:off x="8226960" y="3599140"/>
                <a:ext cx="724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4963DD4-5C68-643C-F15A-A0DF5176172A}"/>
                  </a:ext>
                </a:extLst>
              </p14:cNvPr>
              <p14:cNvContentPartPr/>
              <p14:nvPr/>
            </p14:nvContentPartPr>
            <p14:xfrm>
              <a:off x="566520" y="3877420"/>
              <a:ext cx="587520" cy="71280"/>
            </p14:xfrm>
          </p:contentPart>
        </mc:Choice>
        <mc:Fallback>
          <p:pic>
            <p:nvPicPr>
              <p:cNvPr id="12" name="Ink 11">
                <a:extLst>
                  <a:ext uri="{FF2B5EF4-FFF2-40B4-BE49-F238E27FC236}">
                    <a16:creationId xmlns:a16="http://schemas.microsoft.com/office/drawing/2014/main" id="{64963DD4-5C68-643C-F15A-A0DF5176172A}"/>
                  </a:ext>
                </a:extLst>
              </p:cNvPr>
              <p:cNvPicPr/>
              <p:nvPr/>
            </p:nvPicPr>
            <p:blipFill>
              <a:blip r:embed="rId15"/>
              <a:stretch>
                <a:fillRect/>
              </a:stretch>
            </p:blipFill>
            <p:spPr>
              <a:xfrm>
                <a:off x="548520" y="3859780"/>
                <a:ext cx="623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E02752F-E711-DFDA-DFD5-6B0261D74E4E}"/>
                  </a:ext>
                </a:extLst>
              </p14:cNvPr>
              <p14:cNvContentPartPr/>
              <p14:nvPr/>
            </p14:nvContentPartPr>
            <p14:xfrm>
              <a:off x="5197560" y="3913060"/>
              <a:ext cx="702720" cy="68040"/>
            </p14:xfrm>
          </p:contentPart>
        </mc:Choice>
        <mc:Fallback>
          <p:pic>
            <p:nvPicPr>
              <p:cNvPr id="13" name="Ink 12">
                <a:extLst>
                  <a:ext uri="{FF2B5EF4-FFF2-40B4-BE49-F238E27FC236}">
                    <a16:creationId xmlns:a16="http://schemas.microsoft.com/office/drawing/2014/main" id="{9E02752F-E711-DFDA-DFD5-6B0261D74E4E}"/>
                  </a:ext>
                </a:extLst>
              </p:cNvPr>
              <p:cNvPicPr/>
              <p:nvPr/>
            </p:nvPicPr>
            <p:blipFill>
              <a:blip r:embed="rId17"/>
              <a:stretch>
                <a:fillRect/>
              </a:stretch>
            </p:blipFill>
            <p:spPr>
              <a:xfrm>
                <a:off x="5179560" y="3895420"/>
                <a:ext cx="738360" cy="103680"/>
              </a:xfrm>
              <a:prstGeom prst="rect">
                <a:avLst/>
              </a:prstGeom>
            </p:spPr>
          </p:pic>
        </mc:Fallback>
      </mc:AlternateContent>
      <p:grpSp>
        <p:nvGrpSpPr>
          <p:cNvPr id="16" name="Group 15">
            <a:extLst>
              <a:ext uri="{FF2B5EF4-FFF2-40B4-BE49-F238E27FC236}">
                <a16:creationId xmlns:a16="http://schemas.microsoft.com/office/drawing/2014/main" id="{BA694D59-4C78-0113-C27E-50C2D8B33C93}"/>
              </a:ext>
            </a:extLst>
          </p:cNvPr>
          <p:cNvGrpSpPr/>
          <p:nvPr/>
        </p:nvGrpSpPr>
        <p:grpSpPr>
          <a:xfrm>
            <a:off x="3828480" y="4220500"/>
            <a:ext cx="2682720" cy="72360"/>
            <a:chOff x="3828480" y="4220500"/>
            <a:chExt cx="2682720" cy="7236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8533A26-4409-61E5-4257-31BB92A63CF6}"/>
                    </a:ext>
                  </a:extLst>
                </p14:cNvPr>
                <p14:cNvContentPartPr/>
                <p14:nvPr/>
              </p14:nvContentPartPr>
              <p14:xfrm>
                <a:off x="3828480" y="4220500"/>
                <a:ext cx="698040" cy="72360"/>
              </p14:xfrm>
            </p:contentPart>
          </mc:Choice>
          <mc:Fallback>
            <p:pic>
              <p:nvPicPr>
                <p:cNvPr id="14" name="Ink 13">
                  <a:extLst>
                    <a:ext uri="{FF2B5EF4-FFF2-40B4-BE49-F238E27FC236}">
                      <a16:creationId xmlns:a16="http://schemas.microsoft.com/office/drawing/2014/main" id="{B8533A26-4409-61E5-4257-31BB92A63CF6}"/>
                    </a:ext>
                  </a:extLst>
                </p:cNvPr>
                <p:cNvPicPr/>
                <p:nvPr/>
              </p:nvPicPr>
              <p:blipFill>
                <a:blip r:embed="rId19"/>
                <a:stretch>
                  <a:fillRect/>
                </a:stretch>
              </p:blipFill>
              <p:spPr>
                <a:xfrm>
                  <a:off x="3810840" y="4202860"/>
                  <a:ext cx="733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E27364B-A802-7C0F-6AE9-327D01715CC5}"/>
                    </a:ext>
                  </a:extLst>
                </p14:cNvPr>
                <p14:cNvContentPartPr/>
                <p14:nvPr/>
              </p14:nvContentPartPr>
              <p14:xfrm>
                <a:off x="5101800" y="4223740"/>
                <a:ext cx="1409400" cy="42480"/>
              </p14:xfrm>
            </p:contentPart>
          </mc:Choice>
          <mc:Fallback>
            <p:pic>
              <p:nvPicPr>
                <p:cNvPr id="15" name="Ink 14">
                  <a:extLst>
                    <a:ext uri="{FF2B5EF4-FFF2-40B4-BE49-F238E27FC236}">
                      <a16:creationId xmlns:a16="http://schemas.microsoft.com/office/drawing/2014/main" id="{7E27364B-A802-7C0F-6AE9-327D01715CC5}"/>
                    </a:ext>
                  </a:extLst>
                </p:cNvPr>
                <p:cNvPicPr/>
                <p:nvPr/>
              </p:nvPicPr>
              <p:blipFill>
                <a:blip r:embed="rId21"/>
                <a:stretch>
                  <a:fillRect/>
                </a:stretch>
              </p:blipFill>
              <p:spPr>
                <a:xfrm>
                  <a:off x="5084160" y="4206100"/>
                  <a:ext cx="144504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BF6098C-27C7-73DE-D01F-06D8E62EC545}"/>
                  </a:ext>
                </a:extLst>
              </p14:cNvPr>
              <p14:cNvContentPartPr/>
              <p14:nvPr/>
            </p14:nvContentPartPr>
            <p14:xfrm>
              <a:off x="662640" y="4466740"/>
              <a:ext cx="1178640" cy="52200"/>
            </p14:xfrm>
          </p:contentPart>
        </mc:Choice>
        <mc:Fallback>
          <p:pic>
            <p:nvPicPr>
              <p:cNvPr id="17" name="Ink 16">
                <a:extLst>
                  <a:ext uri="{FF2B5EF4-FFF2-40B4-BE49-F238E27FC236}">
                    <a16:creationId xmlns:a16="http://schemas.microsoft.com/office/drawing/2014/main" id="{FBF6098C-27C7-73DE-D01F-06D8E62EC545}"/>
                  </a:ext>
                </a:extLst>
              </p:cNvPr>
              <p:cNvPicPr/>
              <p:nvPr/>
            </p:nvPicPr>
            <p:blipFill>
              <a:blip r:embed="rId23"/>
              <a:stretch>
                <a:fillRect/>
              </a:stretch>
            </p:blipFill>
            <p:spPr>
              <a:xfrm>
                <a:off x="644640" y="4448740"/>
                <a:ext cx="1214280" cy="87840"/>
              </a:xfrm>
              <a:prstGeom prst="rect">
                <a:avLst/>
              </a:prstGeom>
            </p:spPr>
          </p:pic>
        </mc:Fallback>
      </mc:AlternateContent>
      <p:grpSp>
        <p:nvGrpSpPr>
          <p:cNvPr id="21" name="Group 20">
            <a:extLst>
              <a:ext uri="{FF2B5EF4-FFF2-40B4-BE49-F238E27FC236}">
                <a16:creationId xmlns:a16="http://schemas.microsoft.com/office/drawing/2014/main" id="{AFE123A9-59E1-C707-F103-151D5EFED854}"/>
              </a:ext>
            </a:extLst>
          </p:cNvPr>
          <p:cNvGrpSpPr/>
          <p:nvPr/>
        </p:nvGrpSpPr>
        <p:grpSpPr>
          <a:xfrm>
            <a:off x="727800" y="4666540"/>
            <a:ext cx="944280" cy="147600"/>
            <a:chOff x="727800" y="4666540"/>
            <a:chExt cx="944280" cy="14760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2D702D9-6264-D0E3-0475-B060527C49E7}"/>
                    </a:ext>
                  </a:extLst>
                </p14:cNvPr>
                <p14:cNvContentPartPr/>
                <p14:nvPr/>
              </p14:nvContentPartPr>
              <p14:xfrm>
                <a:off x="998880" y="4666540"/>
                <a:ext cx="7200" cy="16920"/>
              </p14:xfrm>
            </p:contentPart>
          </mc:Choice>
          <mc:Fallback>
            <p:pic>
              <p:nvPicPr>
                <p:cNvPr id="18" name="Ink 17">
                  <a:extLst>
                    <a:ext uri="{FF2B5EF4-FFF2-40B4-BE49-F238E27FC236}">
                      <a16:creationId xmlns:a16="http://schemas.microsoft.com/office/drawing/2014/main" id="{D2D702D9-6264-D0E3-0475-B060527C49E7}"/>
                    </a:ext>
                  </a:extLst>
                </p:cNvPr>
                <p:cNvPicPr/>
                <p:nvPr/>
              </p:nvPicPr>
              <p:blipFill>
                <a:blip r:embed="rId25"/>
                <a:stretch>
                  <a:fillRect/>
                </a:stretch>
              </p:blipFill>
              <p:spPr>
                <a:xfrm>
                  <a:off x="980880" y="4648900"/>
                  <a:ext cx="42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BA80D637-CA29-B598-8E5B-479F6D3FAAE8}"/>
                    </a:ext>
                  </a:extLst>
                </p14:cNvPr>
                <p14:cNvContentPartPr/>
                <p14:nvPr/>
              </p14:nvContentPartPr>
              <p14:xfrm>
                <a:off x="806640" y="4802260"/>
                <a:ext cx="18360" cy="11880"/>
              </p14:xfrm>
            </p:contentPart>
          </mc:Choice>
          <mc:Fallback>
            <p:pic>
              <p:nvPicPr>
                <p:cNvPr id="19" name="Ink 18">
                  <a:extLst>
                    <a:ext uri="{FF2B5EF4-FFF2-40B4-BE49-F238E27FC236}">
                      <a16:creationId xmlns:a16="http://schemas.microsoft.com/office/drawing/2014/main" id="{BA80D637-CA29-B598-8E5B-479F6D3FAAE8}"/>
                    </a:ext>
                  </a:extLst>
                </p:cNvPr>
                <p:cNvPicPr/>
                <p:nvPr/>
              </p:nvPicPr>
              <p:blipFill>
                <a:blip r:embed="rId27"/>
                <a:stretch>
                  <a:fillRect/>
                </a:stretch>
              </p:blipFill>
              <p:spPr>
                <a:xfrm>
                  <a:off x="788640" y="4784260"/>
                  <a:ext cx="54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3B440F05-878F-7F77-712B-2CFF7759898B}"/>
                    </a:ext>
                  </a:extLst>
                </p14:cNvPr>
                <p14:cNvContentPartPr/>
                <p14:nvPr/>
              </p14:nvContentPartPr>
              <p14:xfrm>
                <a:off x="727800" y="4691740"/>
                <a:ext cx="944280" cy="95400"/>
              </p14:xfrm>
            </p:contentPart>
          </mc:Choice>
          <mc:Fallback>
            <p:pic>
              <p:nvPicPr>
                <p:cNvPr id="20" name="Ink 19">
                  <a:extLst>
                    <a:ext uri="{FF2B5EF4-FFF2-40B4-BE49-F238E27FC236}">
                      <a16:creationId xmlns:a16="http://schemas.microsoft.com/office/drawing/2014/main" id="{3B440F05-878F-7F77-712B-2CFF7759898B}"/>
                    </a:ext>
                  </a:extLst>
                </p:cNvPr>
                <p:cNvPicPr/>
                <p:nvPr/>
              </p:nvPicPr>
              <p:blipFill>
                <a:blip r:embed="rId29"/>
                <a:stretch>
                  <a:fillRect/>
                </a:stretch>
              </p:blipFill>
              <p:spPr>
                <a:xfrm>
                  <a:off x="710160" y="4674100"/>
                  <a:ext cx="97992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7860C4C4-9F1E-CED1-CFD9-6360D00F9322}"/>
                  </a:ext>
                </a:extLst>
              </p14:cNvPr>
              <p14:cNvContentPartPr/>
              <p14:nvPr/>
            </p14:nvContentPartPr>
            <p14:xfrm>
              <a:off x="6870120" y="4762660"/>
              <a:ext cx="1608840" cy="42480"/>
            </p14:xfrm>
          </p:contentPart>
        </mc:Choice>
        <mc:Fallback>
          <p:pic>
            <p:nvPicPr>
              <p:cNvPr id="22" name="Ink 21">
                <a:extLst>
                  <a:ext uri="{FF2B5EF4-FFF2-40B4-BE49-F238E27FC236}">
                    <a16:creationId xmlns:a16="http://schemas.microsoft.com/office/drawing/2014/main" id="{7860C4C4-9F1E-CED1-CFD9-6360D00F9322}"/>
                  </a:ext>
                </a:extLst>
              </p:cNvPr>
              <p:cNvPicPr/>
              <p:nvPr/>
            </p:nvPicPr>
            <p:blipFill>
              <a:blip r:embed="rId31"/>
              <a:stretch>
                <a:fillRect/>
              </a:stretch>
            </p:blipFill>
            <p:spPr>
              <a:xfrm>
                <a:off x="6852120" y="4745020"/>
                <a:ext cx="1644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26F5B612-CCD3-2D74-6A6F-1ADBD5C49588}"/>
                  </a:ext>
                </a:extLst>
              </p14:cNvPr>
              <p14:cNvContentPartPr/>
              <p14:nvPr/>
            </p14:nvContentPartPr>
            <p14:xfrm>
              <a:off x="3132240" y="5301580"/>
              <a:ext cx="61200" cy="11520"/>
            </p14:xfrm>
          </p:contentPart>
        </mc:Choice>
        <mc:Fallback>
          <p:pic>
            <p:nvPicPr>
              <p:cNvPr id="23" name="Ink 22">
                <a:extLst>
                  <a:ext uri="{FF2B5EF4-FFF2-40B4-BE49-F238E27FC236}">
                    <a16:creationId xmlns:a16="http://schemas.microsoft.com/office/drawing/2014/main" id="{26F5B612-CCD3-2D74-6A6F-1ADBD5C49588}"/>
                  </a:ext>
                </a:extLst>
              </p:cNvPr>
              <p:cNvPicPr/>
              <p:nvPr/>
            </p:nvPicPr>
            <p:blipFill>
              <a:blip r:embed="rId33"/>
              <a:stretch>
                <a:fillRect/>
              </a:stretch>
            </p:blipFill>
            <p:spPr>
              <a:xfrm>
                <a:off x="3114240" y="5283940"/>
                <a:ext cx="96840" cy="47160"/>
              </a:xfrm>
              <a:prstGeom prst="rect">
                <a:avLst/>
              </a:prstGeom>
            </p:spPr>
          </p:pic>
        </mc:Fallback>
      </mc:AlternateContent>
      <p:grpSp>
        <p:nvGrpSpPr>
          <p:cNvPr id="31" name="Group 30">
            <a:extLst>
              <a:ext uri="{FF2B5EF4-FFF2-40B4-BE49-F238E27FC236}">
                <a16:creationId xmlns:a16="http://schemas.microsoft.com/office/drawing/2014/main" id="{E7FCF494-7057-C338-9F98-6400686003E1}"/>
              </a:ext>
            </a:extLst>
          </p:cNvPr>
          <p:cNvGrpSpPr/>
          <p:nvPr/>
        </p:nvGrpSpPr>
        <p:grpSpPr>
          <a:xfrm>
            <a:off x="5671320" y="5666980"/>
            <a:ext cx="1557000" cy="117000"/>
            <a:chOff x="5671320" y="5666980"/>
            <a:chExt cx="1557000" cy="117000"/>
          </a:xfrm>
        </p:grpSpPr>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2C5074F8-6A21-8628-8706-CF19E4EA9336}"/>
                    </a:ext>
                  </a:extLst>
                </p14:cNvPr>
                <p14:cNvContentPartPr/>
                <p14:nvPr/>
              </p14:nvContentPartPr>
              <p14:xfrm>
                <a:off x="5671320" y="5666980"/>
                <a:ext cx="7560" cy="18360"/>
              </p14:xfrm>
            </p:contentPart>
          </mc:Choice>
          <mc:Fallback>
            <p:pic>
              <p:nvPicPr>
                <p:cNvPr id="24" name="Ink 23">
                  <a:extLst>
                    <a:ext uri="{FF2B5EF4-FFF2-40B4-BE49-F238E27FC236}">
                      <a16:creationId xmlns:a16="http://schemas.microsoft.com/office/drawing/2014/main" id="{2C5074F8-6A21-8628-8706-CF19E4EA9336}"/>
                    </a:ext>
                  </a:extLst>
                </p:cNvPr>
                <p:cNvPicPr/>
                <p:nvPr/>
              </p:nvPicPr>
              <p:blipFill>
                <a:blip r:embed="rId35"/>
                <a:stretch>
                  <a:fillRect/>
                </a:stretch>
              </p:blipFill>
              <p:spPr>
                <a:xfrm>
                  <a:off x="5653680" y="5648980"/>
                  <a:ext cx="43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5CE4700C-10F9-8D23-B9C5-6E328DF86DCB}"/>
                    </a:ext>
                  </a:extLst>
                </p14:cNvPr>
                <p14:cNvContentPartPr/>
                <p14:nvPr/>
              </p14:nvContentPartPr>
              <p14:xfrm>
                <a:off x="6139680" y="5759140"/>
                <a:ext cx="5760" cy="5040"/>
              </p14:xfrm>
            </p:contentPart>
          </mc:Choice>
          <mc:Fallback>
            <p:pic>
              <p:nvPicPr>
                <p:cNvPr id="25" name="Ink 24">
                  <a:extLst>
                    <a:ext uri="{FF2B5EF4-FFF2-40B4-BE49-F238E27FC236}">
                      <a16:creationId xmlns:a16="http://schemas.microsoft.com/office/drawing/2014/main" id="{5CE4700C-10F9-8D23-B9C5-6E328DF86DCB}"/>
                    </a:ext>
                  </a:extLst>
                </p:cNvPr>
                <p:cNvPicPr/>
                <p:nvPr/>
              </p:nvPicPr>
              <p:blipFill>
                <a:blip r:embed="rId37"/>
                <a:stretch>
                  <a:fillRect/>
                </a:stretch>
              </p:blipFill>
              <p:spPr>
                <a:xfrm>
                  <a:off x="6121680" y="5741140"/>
                  <a:ext cx="41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C0BA28A8-98B9-7531-3941-BD0D2FF6D36A}"/>
                    </a:ext>
                  </a:extLst>
                </p14:cNvPr>
                <p14:cNvContentPartPr/>
                <p14:nvPr/>
              </p14:nvContentPartPr>
              <p14:xfrm>
                <a:off x="6687600" y="5771020"/>
                <a:ext cx="2520" cy="12960"/>
              </p14:xfrm>
            </p:contentPart>
          </mc:Choice>
          <mc:Fallback>
            <p:pic>
              <p:nvPicPr>
                <p:cNvPr id="27" name="Ink 26">
                  <a:extLst>
                    <a:ext uri="{FF2B5EF4-FFF2-40B4-BE49-F238E27FC236}">
                      <a16:creationId xmlns:a16="http://schemas.microsoft.com/office/drawing/2014/main" id="{C0BA28A8-98B9-7531-3941-BD0D2FF6D36A}"/>
                    </a:ext>
                  </a:extLst>
                </p:cNvPr>
                <p:cNvPicPr/>
                <p:nvPr/>
              </p:nvPicPr>
              <p:blipFill>
                <a:blip r:embed="rId39"/>
                <a:stretch>
                  <a:fillRect/>
                </a:stretch>
              </p:blipFill>
              <p:spPr>
                <a:xfrm>
                  <a:off x="6669960" y="5753020"/>
                  <a:ext cx="38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E3ED2D43-8057-4C66-EB56-9945FD14CDD7}"/>
                    </a:ext>
                  </a:extLst>
                </p14:cNvPr>
                <p14:cNvContentPartPr/>
                <p14:nvPr/>
              </p14:nvContentPartPr>
              <p14:xfrm>
                <a:off x="7224000" y="5682100"/>
                <a:ext cx="4320" cy="10440"/>
              </p14:xfrm>
            </p:contentPart>
          </mc:Choice>
          <mc:Fallback>
            <p:pic>
              <p:nvPicPr>
                <p:cNvPr id="29" name="Ink 28">
                  <a:extLst>
                    <a:ext uri="{FF2B5EF4-FFF2-40B4-BE49-F238E27FC236}">
                      <a16:creationId xmlns:a16="http://schemas.microsoft.com/office/drawing/2014/main" id="{E3ED2D43-8057-4C66-EB56-9945FD14CDD7}"/>
                    </a:ext>
                  </a:extLst>
                </p:cNvPr>
                <p:cNvPicPr/>
                <p:nvPr/>
              </p:nvPicPr>
              <p:blipFill>
                <a:blip r:embed="rId41"/>
                <a:stretch>
                  <a:fillRect/>
                </a:stretch>
              </p:blipFill>
              <p:spPr>
                <a:xfrm>
                  <a:off x="7206000" y="5664460"/>
                  <a:ext cx="39960" cy="46080"/>
                </a:xfrm>
                <a:prstGeom prst="rect">
                  <a:avLst/>
                </a:prstGeom>
              </p:spPr>
            </p:pic>
          </mc:Fallback>
        </mc:AlternateContent>
      </p:grpSp>
      <p:grpSp>
        <p:nvGrpSpPr>
          <p:cNvPr id="33" name="Group 32">
            <a:extLst>
              <a:ext uri="{FF2B5EF4-FFF2-40B4-BE49-F238E27FC236}">
                <a16:creationId xmlns:a16="http://schemas.microsoft.com/office/drawing/2014/main" id="{132E9A73-654F-7222-E0A9-93704259E7AC}"/>
              </a:ext>
            </a:extLst>
          </p:cNvPr>
          <p:cNvGrpSpPr/>
          <p:nvPr/>
        </p:nvGrpSpPr>
        <p:grpSpPr>
          <a:xfrm>
            <a:off x="775320" y="5888020"/>
            <a:ext cx="953280" cy="41760"/>
            <a:chOff x="775320" y="5888020"/>
            <a:chExt cx="953280" cy="41760"/>
          </a:xfrm>
        </p:grpSpPr>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30D1D33E-EC68-5B9C-498A-7F9CA3DB24FB}"/>
                    </a:ext>
                  </a:extLst>
                </p14:cNvPr>
                <p14:cNvContentPartPr/>
                <p14:nvPr/>
              </p14:nvContentPartPr>
              <p14:xfrm>
                <a:off x="880080" y="5924740"/>
                <a:ext cx="7560" cy="1440"/>
              </p14:xfrm>
            </p:contentPart>
          </mc:Choice>
          <mc:Fallback>
            <p:pic>
              <p:nvPicPr>
                <p:cNvPr id="30" name="Ink 29">
                  <a:extLst>
                    <a:ext uri="{FF2B5EF4-FFF2-40B4-BE49-F238E27FC236}">
                      <a16:creationId xmlns:a16="http://schemas.microsoft.com/office/drawing/2014/main" id="{30D1D33E-EC68-5B9C-498A-7F9CA3DB24FB}"/>
                    </a:ext>
                  </a:extLst>
                </p:cNvPr>
                <p:cNvPicPr/>
                <p:nvPr/>
              </p:nvPicPr>
              <p:blipFill>
                <a:blip r:embed="rId43"/>
                <a:stretch>
                  <a:fillRect/>
                </a:stretch>
              </p:blipFill>
              <p:spPr>
                <a:xfrm>
                  <a:off x="862080" y="5906740"/>
                  <a:ext cx="43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D255F648-96AA-2E2A-5438-96B6A3832542}"/>
                    </a:ext>
                  </a:extLst>
                </p14:cNvPr>
                <p14:cNvContentPartPr/>
                <p14:nvPr/>
              </p14:nvContentPartPr>
              <p14:xfrm>
                <a:off x="775320" y="5888020"/>
                <a:ext cx="953280" cy="41760"/>
              </p14:xfrm>
            </p:contentPart>
          </mc:Choice>
          <mc:Fallback>
            <p:pic>
              <p:nvPicPr>
                <p:cNvPr id="32" name="Ink 31">
                  <a:extLst>
                    <a:ext uri="{FF2B5EF4-FFF2-40B4-BE49-F238E27FC236}">
                      <a16:creationId xmlns:a16="http://schemas.microsoft.com/office/drawing/2014/main" id="{D255F648-96AA-2E2A-5438-96B6A3832542}"/>
                    </a:ext>
                  </a:extLst>
                </p:cNvPr>
                <p:cNvPicPr/>
                <p:nvPr/>
              </p:nvPicPr>
              <p:blipFill>
                <a:blip r:embed="rId45"/>
                <a:stretch>
                  <a:fillRect/>
                </a:stretch>
              </p:blipFill>
              <p:spPr>
                <a:xfrm>
                  <a:off x="757320" y="5870020"/>
                  <a:ext cx="988920" cy="77400"/>
                </a:xfrm>
                <a:prstGeom prst="rect">
                  <a:avLst/>
                </a:prstGeom>
              </p:spPr>
            </p:pic>
          </mc:Fallback>
        </mc:AlternateContent>
      </p:grpSp>
    </p:spTree>
    <p:extLst>
      <p:ext uri="{BB962C8B-B14F-4D97-AF65-F5344CB8AC3E}">
        <p14:creationId xmlns:p14="http://schemas.microsoft.com/office/powerpoint/2010/main" val="80267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1574"/>
            <a:ext cx="10868628" cy="666701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A875911-5F7A-6A12-9499-F15144D84352}"/>
              </a:ext>
            </a:extLst>
          </p:cNvPr>
          <p:cNvSpPr txBox="1"/>
          <p:nvPr/>
        </p:nvSpPr>
        <p:spPr>
          <a:xfrm>
            <a:off x="268226" y="179408"/>
            <a:ext cx="10056391" cy="6001643"/>
          </a:xfrm>
          <a:prstGeom prst="rect">
            <a:avLst/>
          </a:prstGeom>
          <a:noFill/>
        </p:spPr>
        <p:txBody>
          <a:bodyPr wrap="square">
            <a:spAutoFit/>
          </a:bodyPr>
          <a:lstStyle/>
          <a:p>
            <a:pPr algn="ctr" rtl="0">
              <a:spcBef>
                <a:spcPts val="0"/>
              </a:spcBef>
              <a:spcAft>
                <a:spcPts val="0"/>
              </a:spcAft>
            </a:pPr>
            <a:r>
              <a:rPr lang="en-US" sz="2000" b="1" i="0" u="none" strike="noStrike">
                <a:solidFill>
                  <a:srgbClr val="00B0F0"/>
                </a:solidFill>
                <a:effectLst/>
                <a:latin typeface="Arial" panose="020B0604020202020204" pitchFamily="34" charset="0"/>
              </a:rPr>
              <a:t>The Hebrew Origin of the Names of the Messiah</a:t>
            </a:r>
          </a:p>
          <a:p>
            <a:pPr algn="ctr" rtl="0">
              <a:spcBef>
                <a:spcPts val="0"/>
              </a:spcBef>
              <a:spcAft>
                <a:spcPts val="0"/>
              </a:spcAft>
            </a:pPr>
            <a:endParaRPr lang="en-US" sz="300" b="0">
              <a:solidFill>
                <a:srgbClr val="FFC000"/>
              </a:solidFill>
              <a:effectLst/>
            </a:endParaRPr>
          </a:p>
          <a:p>
            <a:pPr marL="342900" indent="-342900" rtl="0" fontAlgn="base">
              <a:spcBef>
                <a:spcPts val="0"/>
              </a:spcBef>
              <a:spcAft>
                <a:spcPts val="0"/>
              </a:spcAft>
              <a:buFont typeface="+mj-lt"/>
              <a:buAutoNum type="arabicPeriod"/>
            </a:pPr>
            <a:r>
              <a:rPr lang="en-US" sz="1800" b="1" i="0" u="none" strike="noStrike">
                <a:solidFill>
                  <a:srgbClr val="FFC000"/>
                </a:solidFill>
                <a:effectLst/>
                <a:latin typeface="Arial" panose="020B0604020202020204" pitchFamily="34" charset="0"/>
              </a:rPr>
              <a:t> Shiloh</a:t>
            </a:r>
            <a:r>
              <a:rPr lang="he-IL" sz="1800" b="0" i="0" u="none" strike="noStrike">
                <a:solidFill>
                  <a:srgbClr val="FFFF00"/>
                </a:solidFill>
                <a:effectLst/>
                <a:latin typeface="Arial" panose="020B0604020202020204" pitchFamily="34" charset="0"/>
              </a:rPr>
              <a:t>שִׁלֹה</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Shiloh is a Hebrew name that appears several times in the Bible. In the Old Testament, it is primarily associated with the city of Shiloh, which served as the central sanctuary in ancient Israel during the time of the Judges (</a:t>
            </a:r>
            <a:r>
              <a:rPr lang="en-US" sz="1800" b="0" i="0" u="none" strike="noStrike">
                <a:solidFill>
                  <a:srgbClr val="00B0F0"/>
                </a:solidFill>
                <a:effectLst/>
                <a:latin typeface="Arial" panose="020B0604020202020204" pitchFamily="34" charset="0"/>
              </a:rPr>
              <a:t>Judges 18:31, 21:19</a:t>
            </a:r>
            <a:r>
              <a:rPr lang="en-US" sz="1800" b="0" i="0" u="none" strike="noStrike">
                <a:solidFill>
                  <a:srgbClr val="FFC000"/>
                </a:solidFill>
                <a:effectLst/>
                <a:latin typeface="Arial" panose="020B0604020202020204" pitchFamily="34" charset="0"/>
              </a:rPr>
              <a:t>). The name Shiloh is also mentioned in connection with the Messianic prophecy in </a:t>
            </a:r>
            <a:r>
              <a:rPr lang="en-US" sz="1800" b="0" i="0" u="none" strike="noStrike">
                <a:solidFill>
                  <a:srgbClr val="00B0F0"/>
                </a:solidFill>
                <a:effectLst/>
                <a:latin typeface="Arial" panose="020B0604020202020204" pitchFamily="34" charset="0"/>
              </a:rPr>
              <a:t>Genesis 49:10</a:t>
            </a:r>
            <a:r>
              <a:rPr lang="en-US" sz="1800" b="0" i="0" u="none" strike="noStrike">
                <a:solidFill>
                  <a:srgbClr val="FFC000"/>
                </a:solidFill>
                <a:effectLst/>
                <a:latin typeface="Arial" panose="020B0604020202020204" pitchFamily="34" charset="0"/>
              </a:rPr>
              <a:t>, where it is said to be </a:t>
            </a:r>
            <a:r>
              <a:rPr lang="en-US" sz="1800" b="0" i="0" u="none" strike="noStrike">
                <a:solidFill>
                  <a:srgbClr val="00B0F0"/>
                </a:solidFill>
                <a:effectLst/>
                <a:latin typeface="Arial" panose="020B0604020202020204" pitchFamily="34" charset="0"/>
              </a:rPr>
              <a:t>"a remnant, and a flock." </a:t>
            </a:r>
            <a:r>
              <a:rPr lang="en-US" sz="1800" b="0" i="0" u="none" strike="noStrike">
                <a:solidFill>
                  <a:srgbClr val="FFC000"/>
                </a:solidFill>
                <a:effectLst/>
                <a:latin typeface="Arial" panose="020B0604020202020204" pitchFamily="34" charset="0"/>
              </a:rPr>
              <a:t>The name Shiloh can be understood as </a:t>
            </a:r>
            <a:r>
              <a:rPr lang="en-US" sz="1800" b="0" i="0" u="none" strike="noStrike">
                <a:solidFill>
                  <a:srgbClr val="00B0F0"/>
                </a:solidFill>
                <a:effectLst/>
                <a:latin typeface="Arial" panose="020B0604020202020204" pitchFamily="34" charset="0"/>
              </a:rPr>
              <a:t>"he to whom it belongs" </a:t>
            </a:r>
            <a:r>
              <a:rPr lang="en-US" sz="1800" b="0" i="0" u="none" strike="noStrike">
                <a:solidFill>
                  <a:srgbClr val="FFC000"/>
                </a:solidFill>
                <a:effectLst/>
                <a:latin typeface="Arial" panose="020B0604020202020204" pitchFamily="34" charset="0"/>
              </a:rPr>
              <a:t>or </a:t>
            </a:r>
            <a:r>
              <a:rPr lang="en-US" sz="1800" b="0" i="0" u="none" strike="noStrike">
                <a:solidFill>
                  <a:srgbClr val="00B0F0"/>
                </a:solidFill>
                <a:effectLst/>
                <a:latin typeface="Arial" panose="020B0604020202020204" pitchFamily="34" charset="0"/>
              </a:rPr>
              <a:t>"he to whom peace belongs," </a:t>
            </a:r>
            <a:r>
              <a:rPr lang="en-US" sz="1800" b="0" i="0" u="none" strike="noStrike">
                <a:solidFill>
                  <a:srgbClr val="FFC000"/>
                </a:solidFill>
                <a:effectLst/>
                <a:latin typeface="Arial" panose="020B0604020202020204" pitchFamily="34" charset="0"/>
              </a:rPr>
              <a:t>and it is interpreted as referring to the Messiah in a prophetic sense.</a:t>
            </a:r>
          </a:p>
          <a:p>
            <a:pPr marL="342900" indent="-342900" rtl="0" fontAlgn="base">
              <a:spcBef>
                <a:spcPts val="0"/>
              </a:spcBef>
              <a:spcAft>
                <a:spcPts val="0"/>
              </a:spcAft>
              <a:buFont typeface="+mj-lt"/>
              <a:buAutoNum type="arabicPeriod"/>
            </a:pPr>
            <a:r>
              <a:rPr lang="en-US" sz="1800" b="1" i="0" u="none" strike="noStrike">
                <a:solidFill>
                  <a:srgbClr val="92D050"/>
                </a:solidFill>
                <a:effectLst/>
                <a:latin typeface="Arial" panose="020B0604020202020204" pitchFamily="34" charset="0"/>
              </a:rPr>
              <a:t>Yinnon </a:t>
            </a:r>
            <a:r>
              <a:rPr lang="he-IL" sz="1800" b="0" i="0" u="none" strike="noStrike">
                <a:solidFill>
                  <a:srgbClr val="FFFF00"/>
                </a:solidFill>
                <a:effectLst/>
                <a:latin typeface="Arial" panose="020B0604020202020204" pitchFamily="34" charset="0"/>
              </a:rPr>
              <a:t>יִנֹּן</a:t>
            </a:r>
            <a:r>
              <a:rPr lang="he-IL" sz="1800" b="0" i="0" u="none" strike="noStrike">
                <a:solidFill>
                  <a:srgbClr val="92D050"/>
                </a:solidFill>
                <a:effectLst/>
                <a:latin typeface="Arial" panose="020B0604020202020204" pitchFamily="34" charset="0"/>
              </a:rPr>
              <a:t>): </a:t>
            </a:r>
            <a:r>
              <a:rPr lang="en-US" sz="1800" b="0" i="0" u="none" strike="noStrike">
                <a:solidFill>
                  <a:srgbClr val="92D050"/>
                </a:solidFill>
                <a:effectLst/>
                <a:latin typeface="Arial" panose="020B0604020202020204" pitchFamily="34" charset="0"/>
              </a:rPr>
              <a:t> ) Yinnon is a rare biblical name found only once in the Tanakh, in the book of Judges (</a:t>
            </a:r>
            <a:r>
              <a:rPr lang="en-US" sz="1800" b="0" i="0" u="none" strike="noStrike">
                <a:solidFill>
                  <a:srgbClr val="00B0F0"/>
                </a:solidFill>
                <a:effectLst/>
                <a:latin typeface="Arial" panose="020B0604020202020204" pitchFamily="34" charset="0"/>
              </a:rPr>
              <a:t>Judges 5:25</a:t>
            </a:r>
            <a:r>
              <a:rPr lang="en-US" sz="1800" b="0" i="0" u="none" strike="noStrike">
                <a:solidFill>
                  <a:srgbClr val="92D050"/>
                </a:solidFill>
                <a:effectLst/>
                <a:latin typeface="Arial" panose="020B0604020202020204" pitchFamily="34" charset="0"/>
              </a:rPr>
              <a:t>). It is the name of a city from which Sisera, the Canaanite general, came. The meaning of the name Yinnon is uncertain, but it might be derived from a Hebrew root meaning </a:t>
            </a:r>
            <a:r>
              <a:rPr lang="en-US" sz="1800" b="0" i="0" u="none" strike="noStrike">
                <a:solidFill>
                  <a:srgbClr val="00B0F0"/>
                </a:solidFill>
                <a:effectLst/>
                <a:latin typeface="Arial" panose="020B0604020202020204" pitchFamily="34" charset="0"/>
              </a:rPr>
              <a:t>"to kindle" </a:t>
            </a:r>
            <a:r>
              <a:rPr lang="en-US" sz="1800" b="0" i="0" u="none" strike="noStrike">
                <a:solidFill>
                  <a:srgbClr val="92D050"/>
                </a:solidFill>
                <a:effectLst/>
                <a:latin typeface="Arial" panose="020B0604020202020204" pitchFamily="34" charset="0"/>
              </a:rPr>
              <a:t>or </a:t>
            </a:r>
            <a:r>
              <a:rPr lang="en-US" sz="1800" b="0" i="0" u="none" strike="noStrike">
                <a:solidFill>
                  <a:srgbClr val="00B0F0"/>
                </a:solidFill>
                <a:effectLst/>
                <a:latin typeface="Arial" panose="020B0604020202020204" pitchFamily="34" charset="0"/>
              </a:rPr>
              <a:t>"to persist," </a:t>
            </a:r>
            <a:r>
              <a:rPr lang="en-US" sz="1800" b="0" i="0" u="none" strike="noStrike">
                <a:solidFill>
                  <a:srgbClr val="92D050"/>
                </a:solidFill>
                <a:effectLst/>
                <a:latin typeface="Arial" panose="020B0604020202020204" pitchFamily="34" charset="0"/>
              </a:rPr>
              <a:t>possibly alluding to the city's enduring nature. Here references the enduring nature of the Messiah.</a:t>
            </a:r>
          </a:p>
          <a:p>
            <a:pPr marL="342900" indent="-342900" rtl="0" fontAlgn="base">
              <a:spcBef>
                <a:spcPts val="0"/>
              </a:spcBef>
              <a:spcAft>
                <a:spcPts val="0"/>
              </a:spcAft>
              <a:buFont typeface="+mj-lt"/>
              <a:buAutoNum type="arabicPeriod"/>
            </a:pPr>
            <a:r>
              <a:rPr lang="en-US" sz="1800" b="1" i="0" u="none" strike="noStrike">
                <a:solidFill>
                  <a:srgbClr val="FFC000"/>
                </a:solidFill>
                <a:effectLst/>
                <a:latin typeface="Arial" panose="020B0604020202020204" pitchFamily="34" charset="0"/>
              </a:rPr>
              <a:t>Ḥanina </a:t>
            </a:r>
            <a:r>
              <a:rPr lang="he-IL" sz="1800" b="0" i="0" u="none" strike="noStrike">
                <a:solidFill>
                  <a:srgbClr val="FFFF00"/>
                </a:solidFill>
                <a:effectLst/>
                <a:latin typeface="Arial" panose="020B0604020202020204" pitchFamily="34" charset="0"/>
              </a:rPr>
              <a:t>חֲנִינָה</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 Ḥanina is a Hebrew name meaning </a:t>
            </a:r>
            <a:r>
              <a:rPr lang="en-US" sz="1800" b="0" i="0" u="none" strike="noStrike">
                <a:solidFill>
                  <a:srgbClr val="00B0F0"/>
                </a:solidFill>
                <a:effectLst/>
                <a:latin typeface="Arial" panose="020B0604020202020204" pitchFamily="34" charset="0"/>
              </a:rPr>
              <a:t>"Hashem is gracious"</a:t>
            </a:r>
            <a:r>
              <a:rPr lang="en-US" sz="1800" b="0" i="0" u="none" strike="noStrike">
                <a:solidFill>
                  <a:srgbClr val="FFC000"/>
                </a:solidFill>
                <a:effectLst/>
                <a:latin typeface="Arial" panose="020B0604020202020204" pitchFamily="34" charset="0"/>
              </a:rPr>
              <a:t> or </a:t>
            </a:r>
            <a:r>
              <a:rPr lang="en-US" sz="1800" b="0" i="0" u="none" strike="noStrike">
                <a:solidFill>
                  <a:srgbClr val="00B0F0"/>
                </a:solidFill>
                <a:effectLst/>
                <a:latin typeface="Arial" panose="020B0604020202020204" pitchFamily="34" charset="0"/>
              </a:rPr>
              <a:t>"Hashem has shown favor."</a:t>
            </a:r>
            <a:r>
              <a:rPr lang="en-US" sz="1800" b="0" i="0" u="none" strike="noStrike">
                <a:solidFill>
                  <a:srgbClr val="FFC000"/>
                </a:solidFill>
                <a:effectLst/>
                <a:latin typeface="Arial" panose="020B0604020202020204" pitchFamily="34" charset="0"/>
              </a:rPr>
              <a:t> It appears several times in the Tanakh and NT, often as the name of a person. In the NT, for example, there is a Ḥanina who is one of the seventy disciples sent out by Yeshua (</a:t>
            </a:r>
            <a:r>
              <a:rPr lang="en-US" sz="1800" b="0" i="0" u="none" strike="noStrike">
                <a:solidFill>
                  <a:srgbClr val="00B0F0"/>
                </a:solidFill>
                <a:effectLst/>
                <a:latin typeface="Arial" panose="020B0604020202020204" pitchFamily="34" charset="0"/>
              </a:rPr>
              <a:t>Luke 10:1</a:t>
            </a:r>
            <a:r>
              <a:rPr lang="en-US" sz="18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mj-lt"/>
              <a:buAutoNum type="arabicPeriod"/>
            </a:pPr>
            <a:r>
              <a:rPr lang="en-US" sz="1800" b="1" i="0" u="none" strike="noStrike">
                <a:solidFill>
                  <a:srgbClr val="92D050"/>
                </a:solidFill>
                <a:effectLst/>
                <a:latin typeface="Arial" panose="020B0604020202020204" pitchFamily="34" charset="0"/>
              </a:rPr>
              <a:t>Menaḥem </a:t>
            </a:r>
            <a:r>
              <a:rPr lang="he-IL" sz="1800" b="0" i="0" u="none" strike="noStrike">
                <a:solidFill>
                  <a:srgbClr val="FFFF00"/>
                </a:solidFill>
                <a:effectLst/>
                <a:latin typeface="Arial" panose="020B0604020202020204" pitchFamily="34" charset="0"/>
              </a:rPr>
              <a:t>מְנַחֵם</a:t>
            </a:r>
            <a:r>
              <a:rPr lang="he-IL" sz="1800" b="0" i="0" u="none" strike="noStrike">
                <a:solidFill>
                  <a:srgbClr val="92D050"/>
                </a:solidFill>
                <a:effectLst/>
                <a:latin typeface="Arial" panose="020B0604020202020204" pitchFamily="34" charset="0"/>
              </a:rPr>
              <a:t>): </a:t>
            </a:r>
            <a:r>
              <a:rPr lang="en-US" sz="1800" b="0" i="0" u="none" strike="noStrike">
                <a:solidFill>
                  <a:srgbClr val="92D050"/>
                </a:solidFill>
                <a:effectLst/>
                <a:latin typeface="Arial" panose="020B0604020202020204" pitchFamily="34" charset="0"/>
              </a:rPr>
              <a:t> ) Menaḥem is a Hebrew name meaning </a:t>
            </a:r>
            <a:r>
              <a:rPr lang="en-US" sz="1800" b="0" i="0" u="none" strike="noStrike">
                <a:solidFill>
                  <a:srgbClr val="00B0F0"/>
                </a:solidFill>
                <a:effectLst/>
                <a:latin typeface="Arial" panose="020B0604020202020204" pitchFamily="34" charset="0"/>
              </a:rPr>
              <a:t>"consoler" </a:t>
            </a:r>
            <a:r>
              <a:rPr lang="en-US" sz="1800" b="0" i="0" u="none" strike="noStrike">
                <a:solidFill>
                  <a:srgbClr val="92D050"/>
                </a:solidFill>
                <a:effectLst/>
                <a:latin typeface="Arial" panose="020B0604020202020204" pitchFamily="34" charset="0"/>
              </a:rPr>
              <a:t>or </a:t>
            </a:r>
            <a:r>
              <a:rPr lang="en-US" sz="1800" b="0" i="0" u="none" strike="noStrike">
                <a:solidFill>
                  <a:srgbClr val="00B0F0"/>
                </a:solidFill>
                <a:effectLst/>
                <a:latin typeface="Arial" panose="020B0604020202020204" pitchFamily="34" charset="0"/>
              </a:rPr>
              <a:t>"one who comforts." </a:t>
            </a:r>
            <a:r>
              <a:rPr lang="en-US" sz="1800" b="0" i="0" u="none" strike="noStrike">
                <a:solidFill>
                  <a:srgbClr val="92D050"/>
                </a:solidFill>
                <a:effectLst/>
                <a:latin typeface="Arial" panose="020B0604020202020204" pitchFamily="34" charset="0"/>
              </a:rPr>
              <a:t>It appears in the Tanakh as the name of one of the kings of Judah (</a:t>
            </a:r>
            <a:r>
              <a:rPr lang="en-US" sz="1800" b="0" i="0" u="none" strike="noStrike">
                <a:solidFill>
                  <a:srgbClr val="00B0F0"/>
                </a:solidFill>
                <a:effectLst/>
                <a:latin typeface="Arial" panose="020B0604020202020204" pitchFamily="34" charset="0"/>
              </a:rPr>
              <a:t>2 Kings 23:31, 24:17, 2 Chronicles 33:20</a:t>
            </a:r>
            <a:r>
              <a:rPr lang="en-US" sz="1800" b="0" i="0" u="none" strike="noStrike">
                <a:solidFill>
                  <a:srgbClr val="92D050"/>
                </a:solidFill>
                <a:effectLst/>
                <a:latin typeface="Arial" panose="020B0604020202020204" pitchFamily="34" charset="0"/>
              </a:rPr>
              <a:t>). The name is also found in the book of Nehemiah (</a:t>
            </a:r>
            <a:r>
              <a:rPr lang="en-US" sz="1800" b="0" i="0" u="none" strike="noStrike">
                <a:solidFill>
                  <a:srgbClr val="00B0F0"/>
                </a:solidFill>
                <a:effectLst/>
                <a:latin typeface="Arial" panose="020B0604020202020204" pitchFamily="34" charset="0"/>
              </a:rPr>
              <a:t>Nehemiah 3:24</a:t>
            </a:r>
            <a:r>
              <a:rPr lang="en-US" sz="1800" b="0" i="0" u="none" strike="noStrike">
                <a:solidFill>
                  <a:srgbClr val="92D050"/>
                </a:solidFill>
                <a:effectLst/>
                <a:latin typeface="Arial" panose="020B0604020202020204" pitchFamily="34" charset="0"/>
              </a:rPr>
              <a:t>) as the name of a man who lived during the time of the Jewish exile in Babylon.</a:t>
            </a:r>
          </a:p>
        </p:txBody>
      </p:sp>
      <p:grpSp>
        <p:nvGrpSpPr>
          <p:cNvPr id="7" name="Group 6">
            <a:extLst>
              <a:ext uri="{FF2B5EF4-FFF2-40B4-BE49-F238E27FC236}">
                <a16:creationId xmlns:a16="http://schemas.microsoft.com/office/drawing/2014/main" id="{E7AD929B-F103-6053-E6B7-8DC0417651EC}"/>
              </a:ext>
            </a:extLst>
          </p:cNvPr>
          <p:cNvGrpSpPr/>
          <p:nvPr/>
        </p:nvGrpSpPr>
        <p:grpSpPr>
          <a:xfrm>
            <a:off x="5912520" y="1091020"/>
            <a:ext cx="530280" cy="96480"/>
            <a:chOff x="5912520" y="1091020"/>
            <a:chExt cx="530280" cy="964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3382DB8-95FF-7A15-D214-47CC75576DB8}"/>
                    </a:ext>
                  </a:extLst>
                </p14:cNvPr>
                <p14:cNvContentPartPr/>
                <p14:nvPr/>
              </p14:nvContentPartPr>
              <p14:xfrm>
                <a:off x="5912520" y="1181020"/>
                <a:ext cx="14400" cy="6480"/>
              </p14:xfrm>
            </p:contentPart>
          </mc:Choice>
          <mc:Fallback>
            <p:pic>
              <p:nvPicPr>
                <p:cNvPr id="3" name="Ink 2">
                  <a:extLst>
                    <a:ext uri="{FF2B5EF4-FFF2-40B4-BE49-F238E27FC236}">
                      <a16:creationId xmlns:a16="http://schemas.microsoft.com/office/drawing/2014/main" id="{D3382DB8-95FF-7A15-D214-47CC75576DB8}"/>
                    </a:ext>
                  </a:extLst>
                </p:cNvPr>
                <p:cNvPicPr/>
                <p:nvPr/>
              </p:nvPicPr>
              <p:blipFill>
                <a:blip r:embed="rId5"/>
                <a:stretch>
                  <a:fillRect/>
                </a:stretch>
              </p:blipFill>
              <p:spPr>
                <a:xfrm>
                  <a:off x="5894880" y="1163380"/>
                  <a:ext cx="50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A8D7AEE-8AD4-E724-9FB8-B38094231B04}"/>
                    </a:ext>
                  </a:extLst>
                </p14:cNvPr>
                <p14:cNvContentPartPr/>
                <p14:nvPr/>
              </p14:nvContentPartPr>
              <p14:xfrm>
                <a:off x="5920440" y="1091020"/>
                <a:ext cx="522360" cy="84240"/>
              </p14:xfrm>
            </p:contentPart>
          </mc:Choice>
          <mc:Fallback>
            <p:pic>
              <p:nvPicPr>
                <p:cNvPr id="4" name="Ink 3">
                  <a:extLst>
                    <a:ext uri="{FF2B5EF4-FFF2-40B4-BE49-F238E27FC236}">
                      <a16:creationId xmlns:a16="http://schemas.microsoft.com/office/drawing/2014/main" id="{4A8D7AEE-8AD4-E724-9FB8-B38094231B04}"/>
                    </a:ext>
                  </a:extLst>
                </p:cNvPr>
                <p:cNvPicPr/>
                <p:nvPr/>
              </p:nvPicPr>
              <p:blipFill>
                <a:blip r:embed="rId7"/>
                <a:stretch>
                  <a:fillRect/>
                </a:stretch>
              </p:blipFill>
              <p:spPr>
                <a:xfrm>
                  <a:off x="5902800" y="1073380"/>
                  <a:ext cx="558000" cy="1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413D2870-F6D1-093D-6EAB-90E1CF4639AA}"/>
                  </a:ext>
                </a:extLst>
              </p14:cNvPr>
              <p14:cNvContentPartPr/>
              <p14:nvPr/>
            </p14:nvContentPartPr>
            <p14:xfrm>
              <a:off x="7857600" y="1597900"/>
              <a:ext cx="1356840" cy="60480"/>
            </p14:xfrm>
          </p:contentPart>
        </mc:Choice>
        <mc:Fallback>
          <p:pic>
            <p:nvPicPr>
              <p:cNvPr id="9" name="Ink 8">
                <a:extLst>
                  <a:ext uri="{FF2B5EF4-FFF2-40B4-BE49-F238E27FC236}">
                    <a16:creationId xmlns:a16="http://schemas.microsoft.com/office/drawing/2014/main" id="{413D2870-F6D1-093D-6EAB-90E1CF4639AA}"/>
                  </a:ext>
                </a:extLst>
              </p:cNvPr>
              <p:cNvPicPr/>
              <p:nvPr/>
            </p:nvPicPr>
            <p:blipFill>
              <a:blip r:embed="rId9"/>
              <a:stretch>
                <a:fillRect/>
              </a:stretch>
            </p:blipFill>
            <p:spPr>
              <a:xfrm>
                <a:off x="7839600" y="1579900"/>
                <a:ext cx="1392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5468FAB-38AA-AD2F-58FB-5DC146566B07}"/>
                  </a:ext>
                </a:extLst>
              </p14:cNvPr>
              <p14:cNvContentPartPr/>
              <p14:nvPr/>
            </p14:nvContentPartPr>
            <p14:xfrm>
              <a:off x="1085640" y="2086780"/>
              <a:ext cx="64440" cy="64440"/>
            </p14:xfrm>
          </p:contentPart>
        </mc:Choice>
        <mc:Fallback>
          <p:pic>
            <p:nvPicPr>
              <p:cNvPr id="10" name="Ink 9">
                <a:extLst>
                  <a:ext uri="{FF2B5EF4-FFF2-40B4-BE49-F238E27FC236}">
                    <a16:creationId xmlns:a16="http://schemas.microsoft.com/office/drawing/2014/main" id="{A5468FAB-38AA-AD2F-58FB-5DC146566B07}"/>
                  </a:ext>
                </a:extLst>
              </p:cNvPr>
              <p:cNvPicPr/>
              <p:nvPr/>
            </p:nvPicPr>
            <p:blipFill>
              <a:blip r:embed="rId11"/>
              <a:stretch>
                <a:fillRect/>
              </a:stretch>
            </p:blipFill>
            <p:spPr>
              <a:xfrm>
                <a:off x="1068000" y="2068780"/>
                <a:ext cx="100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7E5917E-CCC3-8702-AB1A-6C188C07470E}"/>
                  </a:ext>
                </a:extLst>
              </p14:cNvPr>
              <p14:cNvContentPartPr/>
              <p14:nvPr/>
            </p14:nvContentPartPr>
            <p14:xfrm>
              <a:off x="4651800" y="2224660"/>
              <a:ext cx="7200" cy="2520"/>
            </p14:xfrm>
          </p:contentPart>
        </mc:Choice>
        <mc:Fallback>
          <p:pic>
            <p:nvPicPr>
              <p:cNvPr id="11" name="Ink 10">
                <a:extLst>
                  <a:ext uri="{FF2B5EF4-FFF2-40B4-BE49-F238E27FC236}">
                    <a16:creationId xmlns:a16="http://schemas.microsoft.com/office/drawing/2014/main" id="{27E5917E-CCC3-8702-AB1A-6C188C07470E}"/>
                  </a:ext>
                </a:extLst>
              </p:cNvPr>
              <p:cNvPicPr/>
              <p:nvPr/>
            </p:nvPicPr>
            <p:blipFill>
              <a:blip r:embed="rId13"/>
              <a:stretch>
                <a:fillRect/>
              </a:stretch>
            </p:blipFill>
            <p:spPr>
              <a:xfrm>
                <a:off x="4634160" y="2207020"/>
                <a:ext cx="42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6648A6D-AEE7-90BF-99DA-75D186DFBB45}"/>
                  </a:ext>
                </a:extLst>
              </p14:cNvPr>
              <p14:cNvContentPartPr/>
              <p14:nvPr/>
            </p14:nvContentPartPr>
            <p14:xfrm>
              <a:off x="326760" y="530140"/>
              <a:ext cx="275760" cy="350280"/>
            </p14:xfrm>
          </p:contentPart>
        </mc:Choice>
        <mc:Fallback>
          <p:pic>
            <p:nvPicPr>
              <p:cNvPr id="12" name="Ink 11">
                <a:extLst>
                  <a:ext uri="{FF2B5EF4-FFF2-40B4-BE49-F238E27FC236}">
                    <a16:creationId xmlns:a16="http://schemas.microsoft.com/office/drawing/2014/main" id="{86648A6D-AEE7-90BF-99DA-75D186DFBB45}"/>
                  </a:ext>
                </a:extLst>
              </p:cNvPr>
              <p:cNvPicPr/>
              <p:nvPr/>
            </p:nvPicPr>
            <p:blipFill>
              <a:blip r:embed="rId15"/>
              <a:stretch>
                <a:fillRect/>
              </a:stretch>
            </p:blipFill>
            <p:spPr>
              <a:xfrm>
                <a:off x="309120" y="512140"/>
                <a:ext cx="3114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ADEEDEA-F908-337C-AF8E-938C8F0C2A2C}"/>
                  </a:ext>
                </a:extLst>
              </p14:cNvPr>
              <p14:cNvContentPartPr/>
              <p14:nvPr/>
            </p14:nvContentPartPr>
            <p14:xfrm>
              <a:off x="194280" y="2394580"/>
              <a:ext cx="406080" cy="509400"/>
            </p14:xfrm>
          </p:contentPart>
        </mc:Choice>
        <mc:Fallback>
          <p:pic>
            <p:nvPicPr>
              <p:cNvPr id="13" name="Ink 12">
                <a:extLst>
                  <a:ext uri="{FF2B5EF4-FFF2-40B4-BE49-F238E27FC236}">
                    <a16:creationId xmlns:a16="http://schemas.microsoft.com/office/drawing/2014/main" id="{5ADEEDEA-F908-337C-AF8E-938C8F0C2A2C}"/>
                  </a:ext>
                </a:extLst>
              </p:cNvPr>
              <p:cNvPicPr/>
              <p:nvPr/>
            </p:nvPicPr>
            <p:blipFill>
              <a:blip r:embed="rId17"/>
              <a:stretch>
                <a:fillRect/>
              </a:stretch>
            </p:blipFill>
            <p:spPr>
              <a:xfrm>
                <a:off x="176280" y="2376940"/>
                <a:ext cx="44172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445D402-2579-C451-E006-C426BE898EB3}"/>
                  </a:ext>
                </a:extLst>
              </p14:cNvPr>
              <p14:cNvContentPartPr/>
              <p14:nvPr/>
            </p14:nvContentPartPr>
            <p14:xfrm>
              <a:off x="6466200" y="2989660"/>
              <a:ext cx="2862000" cy="72000"/>
            </p14:xfrm>
          </p:contentPart>
        </mc:Choice>
        <mc:Fallback>
          <p:pic>
            <p:nvPicPr>
              <p:cNvPr id="14" name="Ink 13">
                <a:extLst>
                  <a:ext uri="{FF2B5EF4-FFF2-40B4-BE49-F238E27FC236}">
                    <a16:creationId xmlns:a16="http://schemas.microsoft.com/office/drawing/2014/main" id="{8445D402-2579-C451-E006-C426BE898EB3}"/>
                  </a:ext>
                </a:extLst>
              </p:cNvPr>
              <p:cNvPicPr/>
              <p:nvPr/>
            </p:nvPicPr>
            <p:blipFill>
              <a:blip r:embed="rId19"/>
              <a:stretch>
                <a:fillRect/>
              </a:stretch>
            </p:blipFill>
            <p:spPr>
              <a:xfrm>
                <a:off x="6448560" y="2972020"/>
                <a:ext cx="2897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F259C9A-9887-EB04-F744-2934990785C0}"/>
                  </a:ext>
                </a:extLst>
              </p14:cNvPr>
              <p14:cNvContentPartPr/>
              <p14:nvPr/>
            </p14:nvContentPartPr>
            <p14:xfrm>
              <a:off x="8306160" y="3686260"/>
              <a:ext cx="12240" cy="5760"/>
            </p14:xfrm>
          </p:contentPart>
        </mc:Choice>
        <mc:Fallback>
          <p:pic>
            <p:nvPicPr>
              <p:cNvPr id="15" name="Ink 14">
                <a:extLst>
                  <a:ext uri="{FF2B5EF4-FFF2-40B4-BE49-F238E27FC236}">
                    <a16:creationId xmlns:a16="http://schemas.microsoft.com/office/drawing/2014/main" id="{8F259C9A-9887-EB04-F744-2934990785C0}"/>
                  </a:ext>
                </a:extLst>
              </p:cNvPr>
              <p:cNvPicPr/>
              <p:nvPr/>
            </p:nvPicPr>
            <p:blipFill>
              <a:blip r:embed="rId21"/>
              <a:stretch>
                <a:fillRect/>
              </a:stretch>
            </p:blipFill>
            <p:spPr>
              <a:xfrm>
                <a:off x="8288520" y="3668620"/>
                <a:ext cx="47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034C06B-9174-5F29-BE8C-E1FA406166EC}"/>
                  </a:ext>
                </a:extLst>
              </p14:cNvPr>
              <p14:cNvContentPartPr/>
              <p14:nvPr/>
            </p14:nvContentPartPr>
            <p14:xfrm>
              <a:off x="3928200" y="3914860"/>
              <a:ext cx="33120" cy="21600"/>
            </p14:xfrm>
          </p:contentPart>
        </mc:Choice>
        <mc:Fallback>
          <p:pic>
            <p:nvPicPr>
              <p:cNvPr id="16" name="Ink 15">
                <a:extLst>
                  <a:ext uri="{FF2B5EF4-FFF2-40B4-BE49-F238E27FC236}">
                    <a16:creationId xmlns:a16="http://schemas.microsoft.com/office/drawing/2014/main" id="{E034C06B-9174-5F29-BE8C-E1FA406166EC}"/>
                  </a:ext>
                </a:extLst>
              </p:cNvPr>
              <p:cNvPicPr/>
              <p:nvPr/>
            </p:nvPicPr>
            <p:blipFill>
              <a:blip r:embed="rId23"/>
              <a:stretch>
                <a:fillRect/>
              </a:stretch>
            </p:blipFill>
            <p:spPr>
              <a:xfrm>
                <a:off x="3910200" y="3896860"/>
                <a:ext cx="68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17AC480-E765-A9F3-53AF-320EF3929187}"/>
                  </a:ext>
                </a:extLst>
              </p14:cNvPr>
              <p14:cNvContentPartPr/>
              <p14:nvPr/>
            </p14:nvContentPartPr>
            <p14:xfrm>
              <a:off x="4451640" y="3942940"/>
              <a:ext cx="19800" cy="24480"/>
            </p14:xfrm>
          </p:contentPart>
        </mc:Choice>
        <mc:Fallback>
          <p:pic>
            <p:nvPicPr>
              <p:cNvPr id="17" name="Ink 16">
                <a:extLst>
                  <a:ext uri="{FF2B5EF4-FFF2-40B4-BE49-F238E27FC236}">
                    <a16:creationId xmlns:a16="http://schemas.microsoft.com/office/drawing/2014/main" id="{117AC480-E765-A9F3-53AF-320EF3929187}"/>
                  </a:ext>
                </a:extLst>
              </p:cNvPr>
              <p:cNvPicPr/>
              <p:nvPr/>
            </p:nvPicPr>
            <p:blipFill>
              <a:blip r:embed="rId25"/>
              <a:stretch>
                <a:fillRect/>
              </a:stretch>
            </p:blipFill>
            <p:spPr>
              <a:xfrm>
                <a:off x="4433640" y="3924940"/>
                <a:ext cx="55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400DA22-796E-F6D6-A6A7-99F34B957670}"/>
                  </a:ext>
                </a:extLst>
              </p14:cNvPr>
              <p14:cNvContentPartPr/>
              <p14:nvPr/>
            </p14:nvContentPartPr>
            <p14:xfrm>
              <a:off x="183120" y="3790300"/>
              <a:ext cx="403200" cy="390600"/>
            </p14:xfrm>
          </p:contentPart>
        </mc:Choice>
        <mc:Fallback>
          <p:pic>
            <p:nvPicPr>
              <p:cNvPr id="18" name="Ink 17">
                <a:extLst>
                  <a:ext uri="{FF2B5EF4-FFF2-40B4-BE49-F238E27FC236}">
                    <a16:creationId xmlns:a16="http://schemas.microsoft.com/office/drawing/2014/main" id="{8400DA22-796E-F6D6-A6A7-99F34B957670}"/>
                  </a:ext>
                </a:extLst>
              </p:cNvPr>
              <p:cNvPicPr/>
              <p:nvPr/>
            </p:nvPicPr>
            <p:blipFill>
              <a:blip r:embed="rId27"/>
              <a:stretch>
                <a:fillRect/>
              </a:stretch>
            </p:blipFill>
            <p:spPr>
              <a:xfrm>
                <a:off x="165480" y="3772300"/>
                <a:ext cx="43884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AA2C330-9DDA-45FC-9D52-894627DCBF40}"/>
                  </a:ext>
                </a:extLst>
              </p14:cNvPr>
              <p14:cNvContentPartPr/>
              <p14:nvPr/>
            </p14:nvContentPartPr>
            <p14:xfrm>
              <a:off x="4072920" y="4727380"/>
              <a:ext cx="615960" cy="45720"/>
            </p14:xfrm>
          </p:contentPart>
        </mc:Choice>
        <mc:Fallback>
          <p:pic>
            <p:nvPicPr>
              <p:cNvPr id="19" name="Ink 18">
                <a:extLst>
                  <a:ext uri="{FF2B5EF4-FFF2-40B4-BE49-F238E27FC236}">
                    <a16:creationId xmlns:a16="http://schemas.microsoft.com/office/drawing/2014/main" id="{AAA2C330-9DDA-45FC-9D52-894627DCBF40}"/>
                  </a:ext>
                </a:extLst>
              </p:cNvPr>
              <p:cNvPicPr/>
              <p:nvPr/>
            </p:nvPicPr>
            <p:blipFill>
              <a:blip r:embed="rId29"/>
              <a:stretch>
                <a:fillRect/>
              </a:stretch>
            </p:blipFill>
            <p:spPr>
              <a:xfrm>
                <a:off x="4055280" y="4709740"/>
                <a:ext cx="651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DD22103A-3D2B-DD15-F450-BB28FBF4BAA3}"/>
                  </a:ext>
                </a:extLst>
              </p14:cNvPr>
              <p14:cNvContentPartPr/>
              <p14:nvPr/>
            </p14:nvContentPartPr>
            <p14:xfrm>
              <a:off x="9172320" y="4864180"/>
              <a:ext cx="9720" cy="6480"/>
            </p14:xfrm>
          </p:contentPart>
        </mc:Choice>
        <mc:Fallback>
          <p:pic>
            <p:nvPicPr>
              <p:cNvPr id="20" name="Ink 19">
                <a:extLst>
                  <a:ext uri="{FF2B5EF4-FFF2-40B4-BE49-F238E27FC236}">
                    <a16:creationId xmlns:a16="http://schemas.microsoft.com/office/drawing/2014/main" id="{DD22103A-3D2B-DD15-F450-BB28FBF4BAA3}"/>
                  </a:ext>
                </a:extLst>
              </p:cNvPr>
              <p:cNvPicPr/>
              <p:nvPr/>
            </p:nvPicPr>
            <p:blipFill>
              <a:blip r:embed="rId31"/>
              <a:stretch>
                <a:fillRect/>
              </a:stretch>
            </p:blipFill>
            <p:spPr>
              <a:xfrm>
                <a:off x="9154320" y="4846540"/>
                <a:ext cx="45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BABBAB8D-0583-E182-5257-B99500705E85}"/>
                  </a:ext>
                </a:extLst>
              </p14:cNvPr>
              <p14:cNvContentPartPr/>
              <p14:nvPr/>
            </p14:nvContentPartPr>
            <p14:xfrm>
              <a:off x="1621680" y="4927180"/>
              <a:ext cx="805680" cy="33480"/>
            </p14:xfrm>
          </p:contentPart>
        </mc:Choice>
        <mc:Fallback>
          <p:pic>
            <p:nvPicPr>
              <p:cNvPr id="21" name="Ink 20">
                <a:extLst>
                  <a:ext uri="{FF2B5EF4-FFF2-40B4-BE49-F238E27FC236}">
                    <a16:creationId xmlns:a16="http://schemas.microsoft.com/office/drawing/2014/main" id="{BABBAB8D-0583-E182-5257-B99500705E85}"/>
                  </a:ext>
                </a:extLst>
              </p:cNvPr>
              <p:cNvPicPr/>
              <p:nvPr/>
            </p:nvPicPr>
            <p:blipFill>
              <a:blip r:embed="rId33"/>
              <a:stretch>
                <a:fillRect/>
              </a:stretch>
            </p:blipFill>
            <p:spPr>
              <a:xfrm>
                <a:off x="1604040" y="4909540"/>
                <a:ext cx="841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6D47E911-FBB7-840C-B990-021F8AD9C19C}"/>
                  </a:ext>
                </a:extLst>
              </p14:cNvPr>
              <p14:cNvContentPartPr/>
              <p14:nvPr/>
            </p14:nvContentPartPr>
            <p14:xfrm>
              <a:off x="187800" y="4894420"/>
              <a:ext cx="442080" cy="363600"/>
            </p14:xfrm>
          </p:contentPart>
        </mc:Choice>
        <mc:Fallback>
          <p:pic>
            <p:nvPicPr>
              <p:cNvPr id="22" name="Ink 21">
                <a:extLst>
                  <a:ext uri="{FF2B5EF4-FFF2-40B4-BE49-F238E27FC236}">
                    <a16:creationId xmlns:a16="http://schemas.microsoft.com/office/drawing/2014/main" id="{6D47E911-FBB7-840C-B990-021F8AD9C19C}"/>
                  </a:ext>
                </a:extLst>
              </p:cNvPr>
              <p:cNvPicPr/>
              <p:nvPr/>
            </p:nvPicPr>
            <p:blipFill>
              <a:blip r:embed="rId35"/>
              <a:stretch>
                <a:fillRect/>
              </a:stretch>
            </p:blipFill>
            <p:spPr>
              <a:xfrm>
                <a:off x="169800" y="4876780"/>
                <a:ext cx="477720" cy="399240"/>
              </a:xfrm>
              <a:prstGeom prst="rect">
                <a:avLst/>
              </a:prstGeom>
            </p:spPr>
          </p:pic>
        </mc:Fallback>
      </mc:AlternateContent>
      <p:grpSp>
        <p:nvGrpSpPr>
          <p:cNvPr id="26" name="Group 25">
            <a:extLst>
              <a:ext uri="{FF2B5EF4-FFF2-40B4-BE49-F238E27FC236}">
                <a16:creationId xmlns:a16="http://schemas.microsoft.com/office/drawing/2014/main" id="{ECEBCD94-DF43-BD1C-4D55-CFA8C5CA51A6}"/>
              </a:ext>
            </a:extLst>
          </p:cNvPr>
          <p:cNvGrpSpPr/>
          <p:nvPr/>
        </p:nvGrpSpPr>
        <p:grpSpPr>
          <a:xfrm>
            <a:off x="7213200" y="5507140"/>
            <a:ext cx="1865880" cy="51120"/>
            <a:chOff x="7213200" y="5507140"/>
            <a:chExt cx="1865880" cy="51120"/>
          </a:xfrm>
        </p:grpSpPr>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F73E75CC-43FD-FC4F-8828-DB7E5620DBCE}"/>
                    </a:ext>
                  </a:extLst>
                </p14:cNvPr>
                <p14:cNvContentPartPr/>
                <p14:nvPr/>
              </p14:nvContentPartPr>
              <p14:xfrm>
                <a:off x="7242720" y="5530540"/>
                <a:ext cx="18360" cy="19800"/>
              </p14:xfrm>
            </p:contentPart>
          </mc:Choice>
          <mc:Fallback>
            <p:pic>
              <p:nvPicPr>
                <p:cNvPr id="23" name="Ink 22">
                  <a:extLst>
                    <a:ext uri="{FF2B5EF4-FFF2-40B4-BE49-F238E27FC236}">
                      <a16:creationId xmlns:a16="http://schemas.microsoft.com/office/drawing/2014/main" id="{F73E75CC-43FD-FC4F-8828-DB7E5620DBCE}"/>
                    </a:ext>
                  </a:extLst>
                </p:cNvPr>
                <p:cNvPicPr/>
                <p:nvPr/>
              </p:nvPicPr>
              <p:blipFill>
                <a:blip r:embed="rId37"/>
                <a:stretch>
                  <a:fillRect/>
                </a:stretch>
              </p:blipFill>
              <p:spPr>
                <a:xfrm>
                  <a:off x="7224720" y="5512900"/>
                  <a:ext cx="54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681DBE97-D887-C304-4EA1-2B0E551C3387}"/>
                    </a:ext>
                  </a:extLst>
                </p14:cNvPr>
                <p14:cNvContentPartPr/>
                <p14:nvPr/>
              </p14:nvContentPartPr>
              <p14:xfrm>
                <a:off x="7213200" y="5507140"/>
                <a:ext cx="1252440" cy="47880"/>
              </p14:xfrm>
            </p:contentPart>
          </mc:Choice>
          <mc:Fallback>
            <p:pic>
              <p:nvPicPr>
                <p:cNvPr id="24" name="Ink 23">
                  <a:extLst>
                    <a:ext uri="{FF2B5EF4-FFF2-40B4-BE49-F238E27FC236}">
                      <a16:creationId xmlns:a16="http://schemas.microsoft.com/office/drawing/2014/main" id="{681DBE97-D887-C304-4EA1-2B0E551C3387}"/>
                    </a:ext>
                  </a:extLst>
                </p:cNvPr>
                <p:cNvPicPr/>
                <p:nvPr/>
              </p:nvPicPr>
              <p:blipFill>
                <a:blip r:embed="rId39"/>
                <a:stretch>
                  <a:fillRect/>
                </a:stretch>
              </p:blipFill>
              <p:spPr>
                <a:xfrm>
                  <a:off x="7195560" y="5489500"/>
                  <a:ext cx="128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CC950AD5-3007-7304-0814-4DB20448C96A}"/>
                    </a:ext>
                  </a:extLst>
                </p14:cNvPr>
                <p14:cNvContentPartPr/>
                <p14:nvPr/>
              </p14:nvContentPartPr>
              <p14:xfrm>
                <a:off x="8820600" y="5527300"/>
                <a:ext cx="258480" cy="30960"/>
              </p14:xfrm>
            </p:contentPart>
          </mc:Choice>
          <mc:Fallback>
            <p:pic>
              <p:nvPicPr>
                <p:cNvPr id="25" name="Ink 24">
                  <a:extLst>
                    <a:ext uri="{FF2B5EF4-FFF2-40B4-BE49-F238E27FC236}">
                      <a16:creationId xmlns:a16="http://schemas.microsoft.com/office/drawing/2014/main" id="{CC950AD5-3007-7304-0814-4DB20448C96A}"/>
                    </a:ext>
                  </a:extLst>
                </p:cNvPr>
                <p:cNvPicPr/>
                <p:nvPr/>
              </p:nvPicPr>
              <p:blipFill>
                <a:blip r:embed="rId41"/>
                <a:stretch>
                  <a:fillRect/>
                </a:stretch>
              </p:blipFill>
              <p:spPr>
                <a:xfrm>
                  <a:off x="8802600" y="5509660"/>
                  <a:ext cx="29412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78987F2F-D69A-C421-D76E-818F22213E72}"/>
                  </a:ext>
                </a:extLst>
              </p14:cNvPr>
              <p14:cNvContentPartPr/>
              <p14:nvPr/>
            </p14:nvContentPartPr>
            <p14:xfrm>
              <a:off x="962160" y="5776780"/>
              <a:ext cx="1094040" cy="49320"/>
            </p14:xfrm>
          </p:contentPart>
        </mc:Choice>
        <mc:Fallback>
          <p:pic>
            <p:nvPicPr>
              <p:cNvPr id="27" name="Ink 26">
                <a:extLst>
                  <a:ext uri="{FF2B5EF4-FFF2-40B4-BE49-F238E27FC236}">
                    <a16:creationId xmlns:a16="http://schemas.microsoft.com/office/drawing/2014/main" id="{78987F2F-D69A-C421-D76E-818F22213E72}"/>
                  </a:ext>
                </a:extLst>
              </p:cNvPr>
              <p:cNvPicPr/>
              <p:nvPr/>
            </p:nvPicPr>
            <p:blipFill>
              <a:blip r:embed="rId43"/>
              <a:stretch>
                <a:fillRect/>
              </a:stretch>
            </p:blipFill>
            <p:spPr>
              <a:xfrm>
                <a:off x="944160" y="5759140"/>
                <a:ext cx="1129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B72B3A1A-FCB2-616A-4383-151879B9EFF9}"/>
                  </a:ext>
                </a:extLst>
              </p14:cNvPr>
              <p14:cNvContentPartPr/>
              <p14:nvPr/>
            </p14:nvContentPartPr>
            <p14:xfrm>
              <a:off x="8588760" y="5838700"/>
              <a:ext cx="430200" cy="45720"/>
            </p14:xfrm>
          </p:contentPart>
        </mc:Choice>
        <mc:Fallback>
          <p:pic>
            <p:nvPicPr>
              <p:cNvPr id="28" name="Ink 27">
                <a:extLst>
                  <a:ext uri="{FF2B5EF4-FFF2-40B4-BE49-F238E27FC236}">
                    <a16:creationId xmlns:a16="http://schemas.microsoft.com/office/drawing/2014/main" id="{B72B3A1A-FCB2-616A-4383-151879B9EFF9}"/>
                  </a:ext>
                </a:extLst>
              </p:cNvPr>
              <p:cNvPicPr/>
              <p:nvPr/>
            </p:nvPicPr>
            <p:blipFill>
              <a:blip r:embed="rId45"/>
              <a:stretch>
                <a:fillRect/>
              </a:stretch>
            </p:blipFill>
            <p:spPr>
              <a:xfrm>
                <a:off x="8570760" y="5820700"/>
                <a:ext cx="465840" cy="81360"/>
              </a:xfrm>
              <a:prstGeom prst="rect">
                <a:avLst/>
              </a:prstGeom>
            </p:spPr>
          </p:pic>
        </mc:Fallback>
      </mc:AlternateContent>
    </p:spTree>
    <p:extLst>
      <p:ext uri="{BB962C8B-B14F-4D97-AF65-F5344CB8AC3E}">
        <p14:creationId xmlns:p14="http://schemas.microsoft.com/office/powerpoint/2010/main" val="88743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53:1-6</a:t>
            </a:r>
          </a:p>
          <a:p>
            <a:pPr algn="ctr"/>
            <a:r>
              <a:rPr lang="he-IL" sz="8800" b="1">
                <a:ln w="15875">
                  <a:solidFill>
                    <a:schemeClr val="tx1"/>
                  </a:solidFill>
                  <a:prstDash val="solid"/>
                </a:ln>
                <a:solidFill>
                  <a:srgbClr val="FFFF00"/>
                </a:solidFill>
                <a:cs typeface="+mj-cs"/>
              </a:rPr>
              <a:t>ישעיהו נג:א-ו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27970" y="4614974"/>
            <a:ext cx="7916077" cy="1200329"/>
          </a:xfrm>
          <a:prstGeom prst="rect">
            <a:avLst/>
          </a:prstGeom>
          <a:noFill/>
        </p:spPr>
        <p:txBody>
          <a:bodyPr wrap="none" rtlCol="0">
            <a:spAutoFit/>
          </a:bodyPr>
          <a:lstStyle/>
          <a:p>
            <a:pPr algn="ctr"/>
            <a:r>
              <a:rPr lang="en-US" sz="3600">
                <a:solidFill>
                  <a:srgbClr val="FFFF00"/>
                </a:solidFill>
              </a:rPr>
              <a:t>Isaiah 53 Suffering for the Sins of Others, </a:t>
            </a:r>
          </a:p>
          <a:p>
            <a:pPr algn="ctr"/>
            <a:r>
              <a:rPr lang="en-US" sz="3600">
                <a:solidFill>
                  <a:srgbClr val="FFFF00"/>
                </a:solidFill>
              </a:rPr>
              <a:t>Is this a Biblical Concept?</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C9EB7F73-C086-EBBB-46C4-0868BA1E965D}"/>
              </a:ext>
            </a:extLst>
          </p:cNvPr>
          <p:cNvSpPr txBox="1"/>
          <p:nvPr/>
        </p:nvSpPr>
        <p:spPr>
          <a:xfrm>
            <a:off x="576564" y="192008"/>
            <a:ext cx="8562372" cy="5724644"/>
          </a:xfrm>
          <a:prstGeom prst="rect">
            <a:avLst/>
          </a:prstGeom>
          <a:noFill/>
        </p:spPr>
        <p:txBody>
          <a:bodyPr wrap="square">
            <a:spAutoFit/>
          </a:bodyPr>
          <a:lstStyle/>
          <a:p>
            <a:pPr algn="r" rtl="0">
              <a:spcBef>
                <a:spcPts val="0"/>
              </a:spcBef>
              <a:spcAft>
                <a:spcPts val="0"/>
              </a:spcAft>
            </a:pPr>
            <a:r>
              <a:rPr lang="he-IL" sz="2800" b="1" i="0" u="none" strike="noStrike">
                <a:solidFill>
                  <a:srgbClr val="FFFF00"/>
                </a:solidFill>
                <a:effectLst/>
                <a:latin typeface="Arial" panose="020B0604020202020204" pitchFamily="34" charset="0"/>
                <a:cs typeface="+mj-cs"/>
              </a:rPr>
              <a:t>ספר ויקרא פרק י</a:t>
            </a:r>
            <a:endParaRPr lang="he-IL" sz="2800" b="0">
              <a:solidFill>
                <a:srgbClr val="FFFF00"/>
              </a:solidFill>
              <a:effectLst/>
              <a:cs typeface="+mj-cs"/>
            </a:endParaRPr>
          </a:p>
          <a:p>
            <a:pPr algn="r" rtl="0">
              <a:spcBef>
                <a:spcPts val="0"/>
              </a:spcBef>
              <a:spcAft>
                <a:spcPts val="0"/>
              </a:spcAft>
            </a:pPr>
            <a:r>
              <a:rPr lang="he-IL" sz="2800" b="0" i="0" u="none" strike="noStrike">
                <a:solidFill>
                  <a:srgbClr val="FFFF00"/>
                </a:solidFill>
                <a:effectLst/>
                <a:latin typeface="Arial" panose="020B0604020202020204" pitchFamily="34" charset="0"/>
                <a:cs typeface="+mj-cs"/>
              </a:rPr>
              <a:t>יז   מַדּוּעַ לֹא-אֲכַלְתֶּם אֶת-הַחַטָּאת בִּמְקוֹם הַקֹּדֶשׁ כִּי קֹדֶשׁ קָדָשִׁים הִוא וְאֹתָהּ | נָתַן לָכֶם לָשֵֹאת אֶת-עֲוֹן הָעֵדָה לְכַפֵּר עֲלֵיהֶם לִפְנֵי יְהוָֹה: </a:t>
            </a:r>
            <a:endParaRPr lang="he-IL" sz="2800" b="0">
              <a:solidFill>
                <a:srgbClr val="FFFF00"/>
              </a:solidFill>
              <a:effectLst/>
              <a:cs typeface="+mj-cs"/>
            </a:endParaRPr>
          </a:p>
          <a:p>
            <a:pPr rtl="0">
              <a:spcBef>
                <a:spcPts val="0"/>
              </a:spcBef>
              <a:spcAft>
                <a:spcPts val="0"/>
              </a:spcAft>
            </a:pPr>
            <a:br>
              <a:rPr lang="he-IL" b="0">
                <a:solidFill>
                  <a:srgbClr val="FFC000"/>
                </a:solidFill>
                <a:effectLst/>
              </a:rPr>
            </a:br>
            <a:r>
              <a:rPr lang="en-US" sz="1800" b="1" i="0" u="none" strike="noStrike">
                <a:solidFill>
                  <a:srgbClr val="FFC000"/>
                </a:solidFill>
                <a:effectLst/>
                <a:latin typeface="Arial" panose="020B0604020202020204" pitchFamily="34" charset="0"/>
              </a:rPr>
              <a:t>Vayikra / Leviticus 10:17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10:17 “Why did you not eat the sin offering at the holy place? For it is most holy, and He gave it to you to bear away the guilt of the congregation, to make atonement for them before the LORD. (NASB)</a:t>
            </a:r>
            <a:endParaRPr lang="en-US" b="0">
              <a:solidFill>
                <a:srgbClr val="FFC000"/>
              </a:solidFill>
              <a:effectLst/>
            </a:endParaRPr>
          </a:p>
          <a:p>
            <a:pPr algn="r" rtl="0">
              <a:spcBef>
                <a:spcPts val="0"/>
              </a:spcBef>
              <a:spcAft>
                <a:spcPts val="0"/>
              </a:spcAft>
            </a:pPr>
            <a:br>
              <a:rPr lang="en-US" b="0">
                <a:solidFill>
                  <a:srgbClr val="FFC000"/>
                </a:solidFill>
                <a:effectLst/>
              </a:rPr>
            </a:br>
            <a:r>
              <a:rPr lang="en-US" sz="1800" b="1" i="0" u="none" strike="noStrike">
                <a:solidFill>
                  <a:srgbClr val="FFC000"/>
                </a:solidFill>
                <a:effectLst/>
                <a:latin typeface="Arial" panose="020B0604020202020204" pitchFamily="34" charset="0"/>
              </a:rPr>
              <a:t>﻿</a:t>
            </a:r>
            <a:r>
              <a:rPr lang="he-IL" sz="2800" b="1" i="0" u="none" strike="noStrike">
                <a:solidFill>
                  <a:srgbClr val="FFFF00"/>
                </a:solidFill>
                <a:effectLst/>
                <a:latin typeface="Arial" panose="020B0604020202020204" pitchFamily="34" charset="0"/>
                <a:cs typeface="+mj-cs"/>
              </a:rPr>
              <a:t>ספר במדבר פרק יח</a:t>
            </a:r>
            <a:endParaRPr lang="he-IL" sz="2800" b="0">
              <a:solidFill>
                <a:srgbClr val="FFFF00"/>
              </a:solidFill>
              <a:effectLst/>
              <a:cs typeface="+mj-cs"/>
            </a:endParaRPr>
          </a:p>
          <a:p>
            <a:pPr algn="r" rtl="0">
              <a:spcBef>
                <a:spcPts val="0"/>
              </a:spcBef>
              <a:spcAft>
                <a:spcPts val="0"/>
              </a:spcAft>
            </a:pPr>
            <a:r>
              <a:rPr lang="he-IL" sz="2800" b="0" i="0" u="none" strike="noStrike">
                <a:solidFill>
                  <a:srgbClr val="FFFF00"/>
                </a:solidFill>
                <a:effectLst/>
                <a:latin typeface="Arial" panose="020B0604020202020204" pitchFamily="34" charset="0"/>
                <a:cs typeface="+mj-cs"/>
              </a:rPr>
              <a:t>א   וַיֹּאמֶר יְהוָֹה אֶל-אַהֲרֹן אַתָּה וּבָנֶיךָ וּבֵית-אָבִיךָ אִתָּךְ תִּשְֹאוּ אֶת-עֲוֹן הַמִּקְדָּשׁ וְאַתָּה וּבָנֶיךָ אִתָּךְ תִּשְֹאוּ אֶת-עֲוֹן כְּהֻנַּתְכֶם: </a:t>
            </a:r>
            <a:endParaRPr lang="he-IL" b="0">
              <a:solidFill>
                <a:srgbClr val="FFFF00"/>
              </a:solidFill>
              <a:effectLst/>
              <a:cs typeface="+mj-cs"/>
            </a:endParaRPr>
          </a:p>
          <a:p>
            <a:pPr rtl="0">
              <a:spcBef>
                <a:spcPts val="0"/>
              </a:spcBef>
              <a:spcAft>
                <a:spcPts val="0"/>
              </a:spcAft>
            </a:pPr>
            <a:br>
              <a:rPr lang="he-IL" b="0">
                <a:solidFill>
                  <a:srgbClr val="FFC000"/>
                </a:solidFill>
                <a:effectLst/>
              </a:rPr>
            </a:br>
            <a:r>
              <a:rPr lang="en-US" sz="1800" b="1" i="0" u="none" strike="noStrike">
                <a:solidFill>
                  <a:srgbClr val="FFC000"/>
                </a:solidFill>
                <a:effectLst/>
                <a:latin typeface="Arial" panose="020B0604020202020204" pitchFamily="34" charset="0"/>
              </a:rPr>
              <a:t>Bamidbar / Numbers 18:1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18:1 So the LORD said to Aaron, “You and your sons and your father’s household with you shall bear the guilt in connection with the sanctuary, and you and your sons with you shall bear the guilt in connection with your priesthood. (NASB)</a:t>
            </a: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E66C193-7FCC-FADB-CF73-789C14C35CC8}"/>
                  </a:ext>
                </a:extLst>
              </p14:cNvPr>
              <p14:cNvContentPartPr/>
              <p14:nvPr/>
            </p14:nvContentPartPr>
            <p14:xfrm>
              <a:off x="7994400" y="1098220"/>
              <a:ext cx="583200" cy="43200"/>
            </p14:xfrm>
          </p:contentPart>
        </mc:Choice>
        <mc:Fallback>
          <p:pic>
            <p:nvPicPr>
              <p:cNvPr id="3" name="Ink 2">
                <a:extLst>
                  <a:ext uri="{FF2B5EF4-FFF2-40B4-BE49-F238E27FC236}">
                    <a16:creationId xmlns:a16="http://schemas.microsoft.com/office/drawing/2014/main" id="{CE66C193-7FCC-FADB-CF73-789C14C35CC8}"/>
                  </a:ext>
                </a:extLst>
              </p:cNvPr>
              <p:cNvPicPr/>
              <p:nvPr/>
            </p:nvPicPr>
            <p:blipFill>
              <a:blip r:embed="rId5"/>
              <a:stretch>
                <a:fillRect/>
              </a:stretch>
            </p:blipFill>
            <p:spPr>
              <a:xfrm>
                <a:off x="7976760" y="1080580"/>
                <a:ext cx="618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 name="Ink 35">
                <a:extLst>
                  <a:ext uri="{FF2B5EF4-FFF2-40B4-BE49-F238E27FC236}">
                    <a16:creationId xmlns:a16="http://schemas.microsoft.com/office/drawing/2014/main" id="{EA6A7A87-FF42-0382-831E-486F968AFF7B}"/>
                  </a:ext>
                </a:extLst>
              </p14:cNvPr>
              <p14:cNvContentPartPr/>
              <p14:nvPr/>
            </p14:nvContentPartPr>
            <p14:xfrm>
              <a:off x="1627440" y="560020"/>
              <a:ext cx="1563120" cy="577080"/>
            </p14:xfrm>
          </p:contentPart>
        </mc:Choice>
        <mc:Fallback>
          <p:pic>
            <p:nvPicPr>
              <p:cNvPr id="36" name="Ink 35">
                <a:extLst>
                  <a:ext uri="{FF2B5EF4-FFF2-40B4-BE49-F238E27FC236}">
                    <a16:creationId xmlns:a16="http://schemas.microsoft.com/office/drawing/2014/main" id="{EA6A7A87-FF42-0382-831E-486F968AFF7B}"/>
                  </a:ext>
                </a:extLst>
              </p:cNvPr>
              <p:cNvPicPr/>
              <p:nvPr/>
            </p:nvPicPr>
            <p:blipFill>
              <a:blip r:embed="rId7"/>
              <a:stretch>
                <a:fillRect/>
              </a:stretch>
            </p:blipFill>
            <p:spPr>
              <a:xfrm>
                <a:off x="1609440" y="542380"/>
                <a:ext cx="159876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FAA867BD-8B89-CBC7-9957-DEFB15D82A8C}"/>
                  </a:ext>
                </a:extLst>
              </p14:cNvPr>
              <p14:cNvContentPartPr/>
              <p14:nvPr/>
            </p14:nvContentPartPr>
            <p14:xfrm>
              <a:off x="4638120" y="1090300"/>
              <a:ext cx="3602880" cy="552600"/>
            </p14:xfrm>
          </p:contentPart>
        </mc:Choice>
        <mc:Fallback>
          <p:pic>
            <p:nvPicPr>
              <p:cNvPr id="38" name="Ink 37">
                <a:extLst>
                  <a:ext uri="{FF2B5EF4-FFF2-40B4-BE49-F238E27FC236}">
                    <a16:creationId xmlns:a16="http://schemas.microsoft.com/office/drawing/2014/main" id="{FAA867BD-8B89-CBC7-9957-DEFB15D82A8C}"/>
                  </a:ext>
                </a:extLst>
              </p:cNvPr>
              <p:cNvPicPr/>
              <p:nvPr/>
            </p:nvPicPr>
            <p:blipFill>
              <a:blip r:embed="rId9"/>
              <a:stretch>
                <a:fillRect/>
              </a:stretch>
            </p:blipFill>
            <p:spPr>
              <a:xfrm>
                <a:off x="4620480" y="1072300"/>
                <a:ext cx="3638520" cy="588240"/>
              </a:xfrm>
              <a:prstGeom prst="rect">
                <a:avLst/>
              </a:prstGeom>
            </p:spPr>
          </p:pic>
        </mc:Fallback>
      </mc:AlternateContent>
      <p:grpSp>
        <p:nvGrpSpPr>
          <p:cNvPr id="41" name="Group 40">
            <a:extLst>
              <a:ext uri="{FF2B5EF4-FFF2-40B4-BE49-F238E27FC236}">
                <a16:creationId xmlns:a16="http://schemas.microsoft.com/office/drawing/2014/main" id="{A50DFDA6-EB7A-F4EA-72F7-829CABF524ED}"/>
              </a:ext>
            </a:extLst>
          </p:cNvPr>
          <p:cNvGrpSpPr/>
          <p:nvPr/>
        </p:nvGrpSpPr>
        <p:grpSpPr>
          <a:xfrm>
            <a:off x="1219200" y="1030900"/>
            <a:ext cx="7824600" cy="666720"/>
            <a:chOff x="1219200" y="1030900"/>
            <a:chExt cx="7824600" cy="666720"/>
          </a:xfrm>
        </p:grpSpPr>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1E10902E-EC45-2ECF-E244-66814C713B8F}"/>
                    </a:ext>
                  </a:extLst>
                </p14:cNvPr>
                <p14:cNvContentPartPr/>
                <p14:nvPr/>
              </p14:nvContentPartPr>
              <p14:xfrm>
                <a:off x="9022920" y="1679980"/>
                <a:ext cx="20880" cy="14400"/>
              </p14:xfrm>
            </p:contentPart>
          </mc:Choice>
          <mc:Fallback>
            <p:pic>
              <p:nvPicPr>
                <p:cNvPr id="22" name="Ink 21">
                  <a:extLst>
                    <a:ext uri="{FF2B5EF4-FFF2-40B4-BE49-F238E27FC236}">
                      <a16:creationId xmlns:a16="http://schemas.microsoft.com/office/drawing/2014/main" id="{1E10902E-EC45-2ECF-E244-66814C713B8F}"/>
                    </a:ext>
                  </a:extLst>
                </p:cNvPr>
                <p:cNvPicPr/>
                <p:nvPr/>
              </p:nvPicPr>
              <p:blipFill>
                <a:blip r:embed="rId11"/>
                <a:stretch>
                  <a:fillRect/>
                </a:stretch>
              </p:blipFill>
              <p:spPr>
                <a:xfrm>
                  <a:off x="9004920" y="1661980"/>
                  <a:ext cx="56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Ink 22">
                  <a:extLst>
                    <a:ext uri="{FF2B5EF4-FFF2-40B4-BE49-F238E27FC236}">
                      <a16:creationId xmlns:a16="http://schemas.microsoft.com/office/drawing/2014/main" id="{886F5034-DE63-1175-A750-632B7684687A}"/>
                    </a:ext>
                  </a:extLst>
                </p14:cNvPr>
                <p14:cNvContentPartPr/>
                <p14:nvPr/>
              </p14:nvContentPartPr>
              <p14:xfrm>
                <a:off x="8669040" y="1610860"/>
                <a:ext cx="308880" cy="39960"/>
              </p14:xfrm>
            </p:contentPart>
          </mc:Choice>
          <mc:Fallback>
            <p:pic>
              <p:nvPicPr>
                <p:cNvPr id="23" name="Ink 22">
                  <a:extLst>
                    <a:ext uri="{FF2B5EF4-FFF2-40B4-BE49-F238E27FC236}">
                      <a16:creationId xmlns:a16="http://schemas.microsoft.com/office/drawing/2014/main" id="{886F5034-DE63-1175-A750-632B7684687A}"/>
                    </a:ext>
                  </a:extLst>
                </p:cNvPr>
                <p:cNvPicPr/>
                <p:nvPr/>
              </p:nvPicPr>
              <p:blipFill>
                <a:blip r:embed="rId13"/>
                <a:stretch>
                  <a:fillRect/>
                </a:stretch>
              </p:blipFill>
              <p:spPr>
                <a:xfrm>
                  <a:off x="8651040" y="1593220"/>
                  <a:ext cx="344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30687DE9-9954-8F9F-7A2E-A0FA24CC66E0}"/>
                    </a:ext>
                  </a:extLst>
                </p14:cNvPr>
                <p14:cNvContentPartPr/>
                <p14:nvPr/>
              </p14:nvContentPartPr>
              <p14:xfrm>
                <a:off x="7432800" y="1610500"/>
                <a:ext cx="794160" cy="34200"/>
              </p14:xfrm>
            </p:contentPart>
          </mc:Choice>
          <mc:Fallback>
            <p:pic>
              <p:nvPicPr>
                <p:cNvPr id="24" name="Ink 23">
                  <a:extLst>
                    <a:ext uri="{FF2B5EF4-FFF2-40B4-BE49-F238E27FC236}">
                      <a16:creationId xmlns:a16="http://schemas.microsoft.com/office/drawing/2014/main" id="{30687DE9-9954-8F9F-7A2E-A0FA24CC66E0}"/>
                    </a:ext>
                  </a:extLst>
                </p:cNvPr>
                <p:cNvPicPr/>
                <p:nvPr/>
              </p:nvPicPr>
              <p:blipFill>
                <a:blip r:embed="rId15"/>
                <a:stretch>
                  <a:fillRect/>
                </a:stretch>
              </p:blipFill>
              <p:spPr>
                <a:xfrm>
                  <a:off x="7415160" y="1592860"/>
                  <a:ext cx="829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8F07D7FD-6DFE-6297-7AB7-D6479D4132A1}"/>
                    </a:ext>
                  </a:extLst>
                </p14:cNvPr>
                <p14:cNvContentPartPr/>
                <p14:nvPr/>
              </p14:nvContentPartPr>
              <p14:xfrm>
                <a:off x="6606240" y="1578460"/>
                <a:ext cx="451080" cy="84240"/>
              </p14:xfrm>
            </p:contentPart>
          </mc:Choice>
          <mc:Fallback>
            <p:pic>
              <p:nvPicPr>
                <p:cNvPr id="25" name="Ink 24">
                  <a:extLst>
                    <a:ext uri="{FF2B5EF4-FFF2-40B4-BE49-F238E27FC236}">
                      <a16:creationId xmlns:a16="http://schemas.microsoft.com/office/drawing/2014/main" id="{8F07D7FD-6DFE-6297-7AB7-D6479D4132A1}"/>
                    </a:ext>
                  </a:extLst>
                </p:cNvPr>
                <p:cNvPicPr/>
                <p:nvPr/>
              </p:nvPicPr>
              <p:blipFill>
                <a:blip r:embed="rId17"/>
                <a:stretch>
                  <a:fillRect/>
                </a:stretch>
              </p:blipFill>
              <p:spPr>
                <a:xfrm>
                  <a:off x="6588600" y="1560820"/>
                  <a:ext cx="486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Ink 26">
                  <a:extLst>
                    <a:ext uri="{FF2B5EF4-FFF2-40B4-BE49-F238E27FC236}">
                      <a16:creationId xmlns:a16="http://schemas.microsoft.com/office/drawing/2014/main" id="{E9B4B416-5F18-6780-B528-DCF83292DA56}"/>
                    </a:ext>
                  </a:extLst>
                </p14:cNvPr>
                <p14:cNvContentPartPr/>
                <p14:nvPr/>
              </p14:nvContentPartPr>
              <p14:xfrm>
                <a:off x="5941320" y="1587100"/>
                <a:ext cx="354240" cy="57240"/>
              </p14:xfrm>
            </p:contentPart>
          </mc:Choice>
          <mc:Fallback>
            <p:pic>
              <p:nvPicPr>
                <p:cNvPr id="27" name="Ink 26">
                  <a:extLst>
                    <a:ext uri="{FF2B5EF4-FFF2-40B4-BE49-F238E27FC236}">
                      <a16:creationId xmlns:a16="http://schemas.microsoft.com/office/drawing/2014/main" id="{E9B4B416-5F18-6780-B528-DCF83292DA56}"/>
                    </a:ext>
                  </a:extLst>
                </p:cNvPr>
                <p:cNvPicPr/>
                <p:nvPr/>
              </p:nvPicPr>
              <p:blipFill>
                <a:blip r:embed="rId19"/>
                <a:stretch>
                  <a:fillRect/>
                </a:stretch>
              </p:blipFill>
              <p:spPr>
                <a:xfrm>
                  <a:off x="5923320" y="1569100"/>
                  <a:ext cx="389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Ink 27">
                  <a:extLst>
                    <a:ext uri="{FF2B5EF4-FFF2-40B4-BE49-F238E27FC236}">
                      <a16:creationId xmlns:a16="http://schemas.microsoft.com/office/drawing/2014/main" id="{A669BCF2-962C-B6A1-2CA7-7CF9F68A0C1A}"/>
                    </a:ext>
                  </a:extLst>
                </p14:cNvPr>
                <p14:cNvContentPartPr/>
                <p14:nvPr/>
              </p14:nvContentPartPr>
              <p14:xfrm>
                <a:off x="5520480" y="1603300"/>
                <a:ext cx="397080" cy="23400"/>
              </p14:xfrm>
            </p:contentPart>
          </mc:Choice>
          <mc:Fallback>
            <p:pic>
              <p:nvPicPr>
                <p:cNvPr id="28" name="Ink 27">
                  <a:extLst>
                    <a:ext uri="{FF2B5EF4-FFF2-40B4-BE49-F238E27FC236}">
                      <a16:creationId xmlns:a16="http://schemas.microsoft.com/office/drawing/2014/main" id="{A669BCF2-962C-B6A1-2CA7-7CF9F68A0C1A}"/>
                    </a:ext>
                  </a:extLst>
                </p:cNvPr>
                <p:cNvPicPr/>
                <p:nvPr/>
              </p:nvPicPr>
              <p:blipFill>
                <a:blip r:embed="rId21"/>
                <a:stretch>
                  <a:fillRect/>
                </a:stretch>
              </p:blipFill>
              <p:spPr>
                <a:xfrm>
                  <a:off x="5502840" y="1585660"/>
                  <a:ext cx="432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Ink 28">
                  <a:extLst>
                    <a:ext uri="{FF2B5EF4-FFF2-40B4-BE49-F238E27FC236}">
                      <a16:creationId xmlns:a16="http://schemas.microsoft.com/office/drawing/2014/main" id="{8E09E1F9-E535-6472-4271-C99642C4CCDE}"/>
                    </a:ext>
                  </a:extLst>
                </p14:cNvPr>
                <p14:cNvContentPartPr/>
                <p14:nvPr/>
              </p14:nvContentPartPr>
              <p14:xfrm>
                <a:off x="4891560" y="1546060"/>
                <a:ext cx="477720" cy="34560"/>
              </p14:xfrm>
            </p:contentPart>
          </mc:Choice>
          <mc:Fallback>
            <p:pic>
              <p:nvPicPr>
                <p:cNvPr id="29" name="Ink 28">
                  <a:extLst>
                    <a:ext uri="{FF2B5EF4-FFF2-40B4-BE49-F238E27FC236}">
                      <a16:creationId xmlns:a16="http://schemas.microsoft.com/office/drawing/2014/main" id="{8E09E1F9-E535-6472-4271-C99642C4CCDE}"/>
                    </a:ext>
                  </a:extLst>
                </p:cNvPr>
                <p:cNvPicPr/>
                <p:nvPr/>
              </p:nvPicPr>
              <p:blipFill>
                <a:blip r:embed="rId23"/>
                <a:stretch>
                  <a:fillRect/>
                </a:stretch>
              </p:blipFill>
              <p:spPr>
                <a:xfrm>
                  <a:off x="4873920" y="1528060"/>
                  <a:ext cx="513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Ink 29">
                  <a:extLst>
                    <a:ext uri="{FF2B5EF4-FFF2-40B4-BE49-F238E27FC236}">
                      <a16:creationId xmlns:a16="http://schemas.microsoft.com/office/drawing/2014/main" id="{079A38A5-67BC-3BC4-419B-F88B4F0117A1}"/>
                    </a:ext>
                  </a:extLst>
                </p14:cNvPr>
                <p14:cNvContentPartPr/>
                <p14:nvPr/>
              </p14:nvContentPartPr>
              <p14:xfrm>
                <a:off x="4187040" y="1567660"/>
                <a:ext cx="451080" cy="55080"/>
              </p14:xfrm>
            </p:contentPart>
          </mc:Choice>
          <mc:Fallback>
            <p:pic>
              <p:nvPicPr>
                <p:cNvPr id="30" name="Ink 29">
                  <a:extLst>
                    <a:ext uri="{FF2B5EF4-FFF2-40B4-BE49-F238E27FC236}">
                      <a16:creationId xmlns:a16="http://schemas.microsoft.com/office/drawing/2014/main" id="{079A38A5-67BC-3BC4-419B-F88B4F0117A1}"/>
                    </a:ext>
                  </a:extLst>
                </p:cNvPr>
                <p:cNvPicPr/>
                <p:nvPr/>
              </p:nvPicPr>
              <p:blipFill>
                <a:blip r:embed="rId25"/>
                <a:stretch>
                  <a:fillRect/>
                </a:stretch>
              </p:blipFill>
              <p:spPr>
                <a:xfrm>
                  <a:off x="4169400" y="1550020"/>
                  <a:ext cx="486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Ink 31">
                  <a:extLst>
                    <a:ext uri="{FF2B5EF4-FFF2-40B4-BE49-F238E27FC236}">
                      <a16:creationId xmlns:a16="http://schemas.microsoft.com/office/drawing/2014/main" id="{E221230B-ACE1-8CBB-2F28-393CBD904873}"/>
                    </a:ext>
                  </a:extLst>
                </p14:cNvPr>
                <p14:cNvContentPartPr/>
                <p14:nvPr/>
              </p14:nvContentPartPr>
              <p14:xfrm>
                <a:off x="3280560" y="1597540"/>
                <a:ext cx="663480" cy="70920"/>
              </p14:xfrm>
            </p:contentPart>
          </mc:Choice>
          <mc:Fallback>
            <p:pic>
              <p:nvPicPr>
                <p:cNvPr id="32" name="Ink 31">
                  <a:extLst>
                    <a:ext uri="{FF2B5EF4-FFF2-40B4-BE49-F238E27FC236}">
                      <a16:creationId xmlns:a16="http://schemas.microsoft.com/office/drawing/2014/main" id="{E221230B-ACE1-8CBB-2F28-393CBD904873}"/>
                    </a:ext>
                  </a:extLst>
                </p:cNvPr>
                <p:cNvPicPr/>
                <p:nvPr/>
              </p:nvPicPr>
              <p:blipFill>
                <a:blip r:embed="rId27"/>
                <a:stretch>
                  <a:fillRect/>
                </a:stretch>
              </p:blipFill>
              <p:spPr>
                <a:xfrm>
                  <a:off x="3262560" y="1579540"/>
                  <a:ext cx="699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66135A59-0A6F-8E4A-D3FC-D21D6955AD7F}"/>
                    </a:ext>
                  </a:extLst>
                </p14:cNvPr>
                <p14:cNvContentPartPr/>
                <p14:nvPr/>
              </p14:nvContentPartPr>
              <p14:xfrm>
                <a:off x="2702040" y="1593940"/>
                <a:ext cx="372240" cy="24120"/>
              </p14:xfrm>
            </p:contentPart>
          </mc:Choice>
          <mc:Fallback>
            <p:pic>
              <p:nvPicPr>
                <p:cNvPr id="33" name="Ink 32">
                  <a:extLst>
                    <a:ext uri="{FF2B5EF4-FFF2-40B4-BE49-F238E27FC236}">
                      <a16:creationId xmlns:a16="http://schemas.microsoft.com/office/drawing/2014/main" id="{66135A59-0A6F-8E4A-D3FC-D21D6955AD7F}"/>
                    </a:ext>
                  </a:extLst>
                </p:cNvPr>
                <p:cNvPicPr/>
                <p:nvPr/>
              </p:nvPicPr>
              <p:blipFill>
                <a:blip r:embed="rId29"/>
                <a:stretch>
                  <a:fillRect/>
                </a:stretch>
              </p:blipFill>
              <p:spPr>
                <a:xfrm>
                  <a:off x="2684400" y="1575940"/>
                  <a:ext cx="407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ADD7E895-12DC-CEE7-7208-AB13184FC2A9}"/>
                    </a:ext>
                  </a:extLst>
                </p14:cNvPr>
                <p14:cNvContentPartPr/>
                <p14:nvPr/>
              </p14:nvContentPartPr>
              <p14:xfrm>
                <a:off x="2013000" y="1588900"/>
                <a:ext cx="425160" cy="30600"/>
              </p14:xfrm>
            </p:contentPart>
          </mc:Choice>
          <mc:Fallback>
            <p:pic>
              <p:nvPicPr>
                <p:cNvPr id="34" name="Ink 33">
                  <a:extLst>
                    <a:ext uri="{FF2B5EF4-FFF2-40B4-BE49-F238E27FC236}">
                      <a16:creationId xmlns:a16="http://schemas.microsoft.com/office/drawing/2014/main" id="{ADD7E895-12DC-CEE7-7208-AB13184FC2A9}"/>
                    </a:ext>
                  </a:extLst>
                </p:cNvPr>
                <p:cNvPicPr/>
                <p:nvPr/>
              </p:nvPicPr>
              <p:blipFill>
                <a:blip r:embed="rId31"/>
                <a:stretch>
                  <a:fillRect/>
                </a:stretch>
              </p:blipFill>
              <p:spPr>
                <a:xfrm>
                  <a:off x="1995360" y="1570900"/>
                  <a:ext cx="460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 name="Ink 3">
                  <a:extLst>
                    <a:ext uri="{FF2B5EF4-FFF2-40B4-BE49-F238E27FC236}">
                      <a16:creationId xmlns:a16="http://schemas.microsoft.com/office/drawing/2014/main" id="{04A94FC3-4CE6-88C2-5D6F-764BC20680FD}"/>
                    </a:ext>
                  </a:extLst>
                </p14:cNvPr>
                <p14:cNvContentPartPr/>
                <p14:nvPr/>
              </p14:nvContentPartPr>
              <p14:xfrm>
                <a:off x="8033640" y="1099660"/>
                <a:ext cx="590760" cy="89280"/>
              </p14:xfrm>
            </p:contentPart>
          </mc:Choice>
          <mc:Fallback>
            <p:pic>
              <p:nvPicPr>
                <p:cNvPr id="4" name="Ink 3">
                  <a:extLst>
                    <a:ext uri="{FF2B5EF4-FFF2-40B4-BE49-F238E27FC236}">
                      <a16:creationId xmlns:a16="http://schemas.microsoft.com/office/drawing/2014/main" id="{04A94FC3-4CE6-88C2-5D6F-764BC20680FD}"/>
                    </a:ext>
                  </a:extLst>
                </p:cNvPr>
                <p:cNvPicPr/>
                <p:nvPr/>
              </p:nvPicPr>
              <p:blipFill>
                <a:blip r:embed="rId33"/>
                <a:stretch>
                  <a:fillRect/>
                </a:stretch>
              </p:blipFill>
              <p:spPr>
                <a:xfrm>
                  <a:off x="8016000" y="1082020"/>
                  <a:ext cx="626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Ink 6">
                  <a:extLst>
                    <a:ext uri="{FF2B5EF4-FFF2-40B4-BE49-F238E27FC236}">
                      <a16:creationId xmlns:a16="http://schemas.microsoft.com/office/drawing/2014/main" id="{C0564836-A041-B07E-7836-06B8E1E684EE}"/>
                    </a:ext>
                  </a:extLst>
                </p14:cNvPr>
                <p14:cNvContentPartPr/>
                <p14:nvPr/>
              </p14:nvContentPartPr>
              <p14:xfrm>
                <a:off x="6846720" y="1069780"/>
                <a:ext cx="711360" cy="24120"/>
              </p14:xfrm>
            </p:contentPart>
          </mc:Choice>
          <mc:Fallback>
            <p:pic>
              <p:nvPicPr>
                <p:cNvPr id="7" name="Ink 6">
                  <a:extLst>
                    <a:ext uri="{FF2B5EF4-FFF2-40B4-BE49-F238E27FC236}">
                      <a16:creationId xmlns:a16="http://schemas.microsoft.com/office/drawing/2014/main" id="{C0564836-A041-B07E-7836-06B8E1E684EE}"/>
                    </a:ext>
                  </a:extLst>
                </p:cNvPr>
                <p:cNvPicPr/>
                <p:nvPr/>
              </p:nvPicPr>
              <p:blipFill>
                <a:blip r:embed="rId35"/>
                <a:stretch>
                  <a:fillRect/>
                </a:stretch>
              </p:blipFill>
              <p:spPr>
                <a:xfrm>
                  <a:off x="6828720" y="1052140"/>
                  <a:ext cx="747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Ink 9">
                  <a:extLst>
                    <a:ext uri="{FF2B5EF4-FFF2-40B4-BE49-F238E27FC236}">
                      <a16:creationId xmlns:a16="http://schemas.microsoft.com/office/drawing/2014/main" id="{0E554E2D-FF8B-E756-35A3-D7EC8C302E97}"/>
                    </a:ext>
                  </a:extLst>
                </p14:cNvPr>
                <p14:cNvContentPartPr/>
                <p14:nvPr/>
              </p14:nvContentPartPr>
              <p14:xfrm>
                <a:off x="6208440" y="1030900"/>
                <a:ext cx="263520" cy="38520"/>
              </p14:xfrm>
            </p:contentPart>
          </mc:Choice>
          <mc:Fallback>
            <p:pic>
              <p:nvPicPr>
                <p:cNvPr id="10" name="Ink 9">
                  <a:extLst>
                    <a:ext uri="{FF2B5EF4-FFF2-40B4-BE49-F238E27FC236}">
                      <a16:creationId xmlns:a16="http://schemas.microsoft.com/office/drawing/2014/main" id="{0E554E2D-FF8B-E756-35A3-D7EC8C302E97}"/>
                    </a:ext>
                  </a:extLst>
                </p:cNvPr>
                <p:cNvPicPr/>
                <p:nvPr/>
              </p:nvPicPr>
              <p:blipFill>
                <a:blip r:embed="rId37"/>
                <a:stretch>
                  <a:fillRect/>
                </a:stretch>
              </p:blipFill>
              <p:spPr>
                <a:xfrm>
                  <a:off x="6190440" y="1012900"/>
                  <a:ext cx="299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Ink 10">
                  <a:extLst>
                    <a:ext uri="{FF2B5EF4-FFF2-40B4-BE49-F238E27FC236}">
                      <a16:creationId xmlns:a16="http://schemas.microsoft.com/office/drawing/2014/main" id="{EE9B8736-FBEF-442B-3F9A-2CC1567319F6}"/>
                    </a:ext>
                  </a:extLst>
                </p14:cNvPr>
                <p14:cNvContentPartPr/>
                <p14:nvPr/>
              </p14:nvContentPartPr>
              <p14:xfrm>
                <a:off x="5229960" y="1083100"/>
                <a:ext cx="770400" cy="57960"/>
              </p14:xfrm>
            </p:contentPart>
          </mc:Choice>
          <mc:Fallback>
            <p:pic>
              <p:nvPicPr>
                <p:cNvPr id="11" name="Ink 10">
                  <a:extLst>
                    <a:ext uri="{FF2B5EF4-FFF2-40B4-BE49-F238E27FC236}">
                      <a16:creationId xmlns:a16="http://schemas.microsoft.com/office/drawing/2014/main" id="{EE9B8736-FBEF-442B-3F9A-2CC1567319F6}"/>
                    </a:ext>
                  </a:extLst>
                </p:cNvPr>
                <p:cNvPicPr/>
                <p:nvPr/>
              </p:nvPicPr>
              <p:blipFill>
                <a:blip r:embed="rId39"/>
                <a:stretch>
                  <a:fillRect/>
                </a:stretch>
              </p:blipFill>
              <p:spPr>
                <a:xfrm>
                  <a:off x="5212320" y="1065100"/>
                  <a:ext cx="806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 name="Ink 12">
                  <a:extLst>
                    <a:ext uri="{FF2B5EF4-FFF2-40B4-BE49-F238E27FC236}">
                      <a16:creationId xmlns:a16="http://schemas.microsoft.com/office/drawing/2014/main" id="{F0A482B0-2659-EA43-7338-991539E8E81E}"/>
                    </a:ext>
                  </a:extLst>
                </p14:cNvPr>
                <p14:cNvContentPartPr/>
                <p14:nvPr/>
              </p14:nvContentPartPr>
              <p14:xfrm>
                <a:off x="4340760" y="1058980"/>
                <a:ext cx="815040" cy="58320"/>
              </p14:xfrm>
            </p:contentPart>
          </mc:Choice>
          <mc:Fallback>
            <p:pic>
              <p:nvPicPr>
                <p:cNvPr id="13" name="Ink 12">
                  <a:extLst>
                    <a:ext uri="{FF2B5EF4-FFF2-40B4-BE49-F238E27FC236}">
                      <a16:creationId xmlns:a16="http://schemas.microsoft.com/office/drawing/2014/main" id="{F0A482B0-2659-EA43-7338-991539E8E81E}"/>
                    </a:ext>
                  </a:extLst>
                </p:cNvPr>
                <p:cNvPicPr/>
                <p:nvPr/>
              </p:nvPicPr>
              <p:blipFill>
                <a:blip r:embed="rId41"/>
                <a:stretch>
                  <a:fillRect/>
                </a:stretch>
              </p:blipFill>
              <p:spPr>
                <a:xfrm>
                  <a:off x="4322760" y="1040980"/>
                  <a:ext cx="850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 name="Ink 13">
                  <a:extLst>
                    <a:ext uri="{FF2B5EF4-FFF2-40B4-BE49-F238E27FC236}">
                      <a16:creationId xmlns:a16="http://schemas.microsoft.com/office/drawing/2014/main" id="{E6D79932-73B3-C10C-BBF1-AC8A6C25BD58}"/>
                    </a:ext>
                  </a:extLst>
                </p14:cNvPr>
                <p14:cNvContentPartPr/>
                <p14:nvPr/>
              </p14:nvContentPartPr>
              <p14:xfrm>
                <a:off x="3621480" y="1110100"/>
                <a:ext cx="579960" cy="33840"/>
              </p14:xfrm>
            </p:contentPart>
          </mc:Choice>
          <mc:Fallback>
            <p:pic>
              <p:nvPicPr>
                <p:cNvPr id="14" name="Ink 13">
                  <a:extLst>
                    <a:ext uri="{FF2B5EF4-FFF2-40B4-BE49-F238E27FC236}">
                      <a16:creationId xmlns:a16="http://schemas.microsoft.com/office/drawing/2014/main" id="{E6D79932-73B3-C10C-BBF1-AC8A6C25BD58}"/>
                    </a:ext>
                  </a:extLst>
                </p:cNvPr>
                <p:cNvPicPr/>
                <p:nvPr/>
              </p:nvPicPr>
              <p:blipFill>
                <a:blip r:embed="rId43"/>
                <a:stretch>
                  <a:fillRect/>
                </a:stretch>
              </p:blipFill>
              <p:spPr>
                <a:xfrm>
                  <a:off x="3603840" y="1092460"/>
                  <a:ext cx="615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 name="Ink 15">
                  <a:extLst>
                    <a:ext uri="{FF2B5EF4-FFF2-40B4-BE49-F238E27FC236}">
                      <a16:creationId xmlns:a16="http://schemas.microsoft.com/office/drawing/2014/main" id="{89062389-1799-E22A-28FD-D53861A45B59}"/>
                    </a:ext>
                  </a:extLst>
                </p14:cNvPr>
                <p14:cNvContentPartPr/>
                <p14:nvPr/>
              </p14:nvContentPartPr>
              <p14:xfrm>
                <a:off x="3195600" y="1055380"/>
                <a:ext cx="312840" cy="64800"/>
              </p14:xfrm>
            </p:contentPart>
          </mc:Choice>
          <mc:Fallback>
            <p:pic>
              <p:nvPicPr>
                <p:cNvPr id="16" name="Ink 15">
                  <a:extLst>
                    <a:ext uri="{FF2B5EF4-FFF2-40B4-BE49-F238E27FC236}">
                      <a16:creationId xmlns:a16="http://schemas.microsoft.com/office/drawing/2014/main" id="{89062389-1799-E22A-28FD-D53861A45B59}"/>
                    </a:ext>
                  </a:extLst>
                </p:cNvPr>
                <p:cNvPicPr/>
                <p:nvPr/>
              </p:nvPicPr>
              <p:blipFill>
                <a:blip r:embed="rId45"/>
                <a:stretch>
                  <a:fillRect/>
                </a:stretch>
              </p:blipFill>
              <p:spPr>
                <a:xfrm>
                  <a:off x="3177960" y="1037380"/>
                  <a:ext cx="348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Ink 17">
                  <a:extLst>
                    <a:ext uri="{FF2B5EF4-FFF2-40B4-BE49-F238E27FC236}">
                      <a16:creationId xmlns:a16="http://schemas.microsoft.com/office/drawing/2014/main" id="{67507607-0860-ACB5-B642-4BE8DF078CE6}"/>
                    </a:ext>
                  </a:extLst>
                </p14:cNvPr>
                <p14:cNvContentPartPr/>
                <p14:nvPr/>
              </p14:nvContentPartPr>
              <p14:xfrm>
                <a:off x="2668200" y="1056820"/>
                <a:ext cx="394200" cy="60480"/>
              </p14:xfrm>
            </p:contentPart>
          </mc:Choice>
          <mc:Fallback>
            <p:pic>
              <p:nvPicPr>
                <p:cNvPr id="18" name="Ink 17">
                  <a:extLst>
                    <a:ext uri="{FF2B5EF4-FFF2-40B4-BE49-F238E27FC236}">
                      <a16:creationId xmlns:a16="http://schemas.microsoft.com/office/drawing/2014/main" id="{67507607-0860-ACB5-B642-4BE8DF078CE6}"/>
                    </a:ext>
                  </a:extLst>
                </p:cNvPr>
                <p:cNvPicPr/>
                <p:nvPr/>
              </p:nvPicPr>
              <p:blipFill>
                <a:blip r:embed="rId47"/>
                <a:stretch>
                  <a:fillRect/>
                </a:stretch>
              </p:blipFill>
              <p:spPr>
                <a:xfrm>
                  <a:off x="2650200" y="1039180"/>
                  <a:ext cx="429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 name="Ink 18">
                  <a:extLst>
                    <a:ext uri="{FF2B5EF4-FFF2-40B4-BE49-F238E27FC236}">
                      <a16:creationId xmlns:a16="http://schemas.microsoft.com/office/drawing/2014/main" id="{25B91D48-F8D0-A264-8AF7-B82BF17E3F30}"/>
                    </a:ext>
                  </a:extLst>
                </p14:cNvPr>
                <p14:cNvContentPartPr/>
                <p14:nvPr/>
              </p14:nvContentPartPr>
              <p14:xfrm>
                <a:off x="1652640" y="1154020"/>
                <a:ext cx="780840" cy="20880"/>
              </p14:xfrm>
            </p:contentPart>
          </mc:Choice>
          <mc:Fallback>
            <p:pic>
              <p:nvPicPr>
                <p:cNvPr id="19" name="Ink 18">
                  <a:extLst>
                    <a:ext uri="{FF2B5EF4-FFF2-40B4-BE49-F238E27FC236}">
                      <a16:creationId xmlns:a16="http://schemas.microsoft.com/office/drawing/2014/main" id="{25B91D48-F8D0-A264-8AF7-B82BF17E3F30}"/>
                    </a:ext>
                  </a:extLst>
                </p:cNvPr>
                <p:cNvPicPr/>
                <p:nvPr/>
              </p:nvPicPr>
              <p:blipFill>
                <a:blip r:embed="rId49"/>
                <a:stretch>
                  <a:fillRect/>
                </a:stretch>
              </p:blipFill>
              <p:spPr>
                <a:xfrm>
                  <a:off x="1634640" y="1136380"/>
                  <a:ext cx="816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0" name="Ink 19">
                  <a:extLst>
                    <a:ext uri="{FF2B5EF4-FFF2-40B4-BE49-F238E27FC236}">
                      <a16:creationId xmlns:a16="http://schemas.microsoft.com/office/drawing/2014/main" id="{F56D5014-4725-3C31-6888-801444009A21}"/>
                    </a:ext>
                  </a:extLst>
                </p14:cNvPr>
                <p14:cNvContentPartPr/>
                <p14:nvPr/>
              </p14:nvContentPartPr>
              <p14:xfrm>
                <a:off x="1219200" y="1191460"/>
                <a:ext cx="284760" cy="33840"/>
              </p14:xfrm>
            </p:contentPart>
          </mc:Choice>
          <mc:Fallback>
            <p:pic>
              <p:nvPicPr>
                <p:cNvPr id="20" name="Ink 19">
                  <a:extLst>
                    <a:ext uri="{FF2B5EF4-FFF2-40B4-BE49-F238E27FC236}">
                      <a16:creationId xmlns:a16="http://schemas.microsoft.com/office/drawing/2014/main" id="{F56D5014-4725-3C31-6888-801444009A21}"/>
                    </a:ext>
                  </a:extLst>
                </p:cNvPr>
                <p:cNvPicPr/>
                <p:nvPr/>
              </p:nvPicPr>
              <p:blipFill>
                <a:blip r:embed="rId51"/>
                <a:stretch>
                  <a:fillRect/>
                </a:stretch>
              </p:blipFill>
              <p:spPr>
                <a:xfrm>
                  <a:off x="1201200" y="1173820"/>
                  <a:ext cx="320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8C4D1403-5DD0-0566-1D4B-513D228FCD71}"/>
                    </a:ext>
                  </a:extLst>
                </p14:cNvPr>
                <p14:cNvContentPartPr/>
                <p14:nvPr/>
              </p14:nvContentPartPr>
              <p14:xfrm>
                <a:off x="1704120" y="1058260"/>
                <a:ext cx="3046320" cy="639360"/>
              </p14:xfrm>
            </p:contentPart>
          </mc:Choice>
          <mc:Fallback>
            <p:pic>
              <p:nvPicPr>
                <p:cNvPr id="40" name="Ink 39">
                  <a:extLst>
                    <a:ext uri="{FF2B5EF4-FFF2-40B4-BE49-F238E27FC236}">
                      <a16:creationId xmlns:a16="http://schemas.microsoft.com/office/drawing/2014/main" id="{8C4D1403-5DD0-0566-1D4B-513D228FCD71}"/>
                    </a:ext>
                  </a:extLst>
                </p:cNvPr>
                <p:cNvPicPr/>
                <p:nvPr/>
              </p:nvPicPr>
              <p:blipFill>
                <a:blip r:embed="rId53"/>
                <a:stretch>
                  <a:fillRect/>
                </a:stretch>
              </p:blipFill>
              <p:spPr>
                <a:xfrm>
                  <a:off x="1686120" y="1040260"/>
                  <a:ext cx="3081960" cy="67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C7F3A18A-D4D4-D948-3E2D-1CF3A436CAC5}"/>
                  </a:ext>
                </a:extLst>
              </p14:cNvPr>
              <p14:cNvContentPartPr/>
              <p14:nvPr/>
            </p14:nvContentPartPr>
            <p14:xfrm>
              <a:off x="6199800" y="3945460"/>
              <a:ext cx="2292120" cy="45000"/>
            </p14:xfrm>
          </p:contentPart>
        </mc:Choice>
        <mc:Fallback>
          <p:pic>
            <p:nvPicPr>
              <p:cNvPr id="42" name="Ink 41">
                <a:extLst>
                  <a:ext uri="{FF2B5EF4-FFF2-40B4-BE49-F238E27FC236}">
                    <a16:creationId xmlns:a16="http://schemas.microsoft.com/office/drawing/2014/main" id="{C7F3A18A-D4D4-D948-3E2D-1CF3A436CAC5}"/>
                  </a:ext>
                </a:extLst>
              </p:cNvPr>
              <p:cNvPicPr/>
              <p:nvPr/>
            </p:nvPicPr>
            <p:blipFill>
              <a:blip r:embed="rId55"/>
              <a:stretch>
                <a:fillRect/>
              </a:stretch>
            </p:blipFill>
            <p:spPr>
              <a:xfrm>
                <a:off x="6181800" y="3927820"/>
                <a:ext cx="2327760" cy="80640"/>
              </a:xfrm>
              <a:prstGeom prst="rect">
                <a:avLst/>
              </a:prstGeom>
            </p:spPr>
          </p:pic>
        </mc:Fallback>
      </mc:AlternateContent>
      <p:grpSp>
        <p:nvGrpSpPr>
          <p:cNvPr id="50" name="Group 49">
            <a:extLst>
              <a:ext uri="{FF2B5EF4-FFF2-40B4-BE49-F238E27FC236}">
                <a16:creationId xmlns:a16="http://schemas.microsoft.com/office/drawing/2014/main" id="{7F4B50D0-3CEA-DA31-148B-BD824B201F63}"/>
              </a:ext>
            </a:extLst>
          </p:cNvPr>
          <p:cNvGrpSpPr/>
          <p:nvPr/>
        </p:nvGrpSpPr>
        <p:grpSpPr>
          <a:xfrm>
            <a:off x="2944680" y="4009540"/>
            <a:ext cx="3151800" cy="88560"/>
            <a:chOff x="2944680" y="4009540"/>
            <a:chExt cx="3151800" cy="88560"/>
          </a:xfrm>
        </p:grpSpPr>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544BF0ED-6006-9686-7411-897B45EF96E9}"/>
                    </a:ext>
                  </a:extLst>
                </p14:cNvPr>
                <p14:cNvContentPartPr/>
                <p14:nvPr/>
              </p14:nvContentPartPr>
              <p14:xfrm>
                <a:off x="5483040" y="4048060"/>
                <a:ext cx="613440" cy="33480"/>
              </p14:xfrm>
            </p:contentPart>
          </mc:Choice>
          <mc:Fallback>
            <p:pic>
              <p:nvPicPr>
                <p:cNvPr id="43" name="Ink 42">
                  <a:extLst>
                    <a:ext uri="{FF2B5EF4-FFF2-40B4-BE49-F238E27FC236}">
                      <a16:creationId xmlns:a16="http://schemas.microsoft.com/office/drawing/2014/main" id="{544BF0ED-6006-9686-7411-897B45EF96E9}"/>
                    </a:ext>
                  </a:extLst>
                </p:cNvPr>
                <p:cNvPicPr/>
                <p:nvPr/>
              </p:nvPicPr>
              <p:blipFill>
                <a:blip r:embed="rId57"/>
                <a:stretch>
                  <a:fillRect/>
                </a:stretch>
              </p:blipFill>
              <p:spPr>
                <a:xfrm>
                  <a:off x="5465400" y="4030060"/>
                  <a:ext cx="649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BDAC2019-DE4E-4F8C-C065-CBFA6E323A29}"/>
                    </a:ext>
                  </a:extLst>
                </p14:cNvPr>
                <p14:cNvContentPartPr/>
                <p14:nvPr/>
              </p14:nvContentPartPr>
              <p14:xfrm>
                <a:off x="4826760" y="4072900"/>
                <a:ext cx="602640" cy="25200"/>
              </p14:xfrm>
            </p:contentPart>
          </mc:Choice>
          <mc:Fallback>
            <p:pic>
              <p:nvPicPr>
                <p:cNvPr id="44" name="Ink 43">
                  <a:extLst>
                    <a:ext uri="{FF2B5EF4-FFF2-40B4-BE49-F238E27FC236}">
                      <a16:creationId xmlns:a16="http://schemas.microsoft.com/office/drawing/2014/main" id="{BDAC2019-DE4E-4F8C-C065-CBFA6E323A29}"/>
                    </a:ext>
                  </a:extLst>
                </p:cNvPr>
                <p:cNvPicPr/>
                <p:nvPr/>
              </p:nvPicPr>
              <p:blipFill>
                <a:blip r:embed="rId59"/>
                <a:stretch>
                  <a:fillRect/>
                </a:stretch>
              </p:blipFill>
              <p:spPr>
                <a:xfrm>
                  <a:off x="4809120" y="4055260"/>
                  <a:ext cx="638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D748F240-DB2E-F3CC-EDAE-92286C6195E6}"/>
                    </a:ext>
                  </a:extLst>
                </p14:cNvPr>
                <p14:cNvContentPartPr/>
                <p14:nvPr/>
              </p14:nvContentPartPr>
              <p14:xfrm>
                <a:off x="4255440" y="4009540"/>
                <a:ext cx="538560" cy="21600"/>
              </p14:xfrm>
            </p:contentPart>
          </mc:Choice>
          <mc:Fallback>
            <p:pic>
              <p:nvPicPr>
                <p:cNvPr id="46" name="Ink 45">
                  <a:extLst>
                    <a:ext uri="{FF2B5EF4-FFF2-40B4-BE49-F238E27FC236}">
                      <a16:creationId xmlns:a16="http://schemas.microsoft.com/office/drawing/2014/main" id="{D748F240-DB2E-F3CC-EDAE-92286C6195E6}"/>
                    </a:ext>
                  </a:extLst>
                </p:cNvPr>
                <p:cNvPicPr/>
                <p:nvPr/>
              </p:nvPicPr>
              <p:blipFill>
                <a:blip r:embed="rId61"/>
                <a:stretch>
                  <a:fillRect/>
                </a:stretch>
              </p:blipFill>
              <p:spPr>
                <a:xfrm>
                  <a:off x="4237440" y="3991900"/>
                  <a:ext cx="574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8C025C11-FFEA-CF39-C3AD-E8E2561EF27F}"/>
                    </a:ext>
                  </a:extLst>
                </p14:cNvPr>
                <p14:cNvContentPartPr/>
                <p14:nvPr/>
              </p14:nvContentPartPr>
              <p14:xfrm>
                <a:off x="3564240" y="4057060"/>
                <a:ext cx="586080" cy="40680"/>
              </p14:xfrm>
            </p:contentPart>
          </mc:Choice>
          <mc:Fallback>
            <p:pic>
              <p:nvPicPr>
                <p:cNvPr id="47" name="Ink 46">
                  <a:extLst>
                    <a:ext uri="{FF2B5EF4-FFF2-40B4-BE49-F238E27FC236}">
                      <a16:creationId xmlns:a16="http://schemas.microsoft.com/office/drawing/2014/main" id="{8C025C11-FFEA-CF39-C3AD-E8E2561EF27F}"/>
                    </a:ext>
                  </a:extLst>
                </p:cNvPr>
                <p:cNvPicPr/>
                <p:nvPr/>
              </p:nvPicPr>
              <p:blipFill>
                <a:blip r:embed="rId63"/>
                <a:stretch>
                  <a:fillRect/>
                </a:stretch>
              </p:blipFill>
              <p:spPr>
                <a:xfrm>
                  <a:off x="3546240" y="4039060"/>
                  <a:ext cx="621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03ACD1ED-C01F-570A-C424-3C90C2ACB7C6}"/>
                    </a:ext>
                  </a:extLst>
                </p14:cNvPr>
                <p14:cNvContentPartPr/>
                <p14:nvPr/>
              </p14:nvContentPartPr>
              <p14:xfrm>
                <a:off x="2944680" y="4031140"/>
                <a:ext cx="473760" cy="29520"/>
              </p14:xfrm>
            </p:contentPart>
          </mc:Choice>
          <mc:Fallback>
            <p:pic>
              <p:nvPicPr>
                <p:cNvPr id="49" name="Ink 48">
                  <a:extLst>
                    <a:ext uri="{FF2B5EF4-FFF2-40B4-BE49-F238E27FC236}">
                      <a16:creationId xmlns:a16="http://schemas.microsoft.com/office/drawing/2014/main" id="{03ACD1ED-C01F-570A-C424-3C90C2ACB7C6}"/>
                    </a:ext>
                  </a:extLst>
                </p:cNvPr>
                <p:cNvPicPr/>
                <p:nvPr/>
              </p:nvPicPr>
              <p:blipFill>
                <a:blip r:embed="rId65"/>
                <a:stretch>
                  <a:fillRect/>
                </a:stretch>
              </p:blipFill>
              <p:spPr>
                <a:xfrm>
                  <a:off x="2926680" y="4013140"/>
                  <a:ext cx="509400" cy="65160"/>
                </a:xfrm>
                <a:prstGeom prst="rect">
                  <a:avLst/>
                </a:prstGeom>
              </p:spPr>
            </p:pic>
          </mc:Fallback>
        </mc:AlternateContent>
      </p:grpSp>
      <p:grpSp>
        <p:nvGrpSpPr>
          <p:cNvPr id="56" name="Group 55">
            <a:extLst>
              <a:ext uri="{FF2B5EF4-FFF2-40B4-BE49-F238E27FC236}">
                <a16:creationId xmlns:a16="http://schemas.microsoft.com/office/drawing/2014/main" id="{B5FCE75D-67C4-B7AA-755A-026B88665F55}"/>
              </a:ext>
            </a:extLst>
          </p:cNvPr>
          <p:cNvGrpSpPr/>
          <p:nvPr/>
        </p:nvGrpSpPr>
        <p:grpSpPr>
          <a:xfrm>
            <a:off x="1197960" y="4037260"/>
            <a:ext cx="1541520" cy="135360"/>
            <a:chOff x="1197960" y="4037260"/>
            <a:chExt cx="1541520" cy="135360"/>
          </a:xfrm>
        </p:grpSpPr>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212C1882-3447-3640-8C5C-4C5D26943D70}"/>
                    </a:ext>
                  </a:extLst>
                </p14:cNvPr>
                <p14:cNvContentPartPr/>
                <p14:nvPr/>
              </p14:nvContentPartPr>
              <p14:xfrm>
                <a:off x="2083920" y="4070380"/>
                <a:ext cx="655560" cy="102240"/>
              </p14:xfrm>
            </p:contentPart>
          </mc:Choice>
          <mc:Fallback>
            <p:pic>
              <p:nvPicPr>
                <p:cNvPr id="51" name="Ink 50">
                  <a:extLst>
                    <a:ext uri="{FF2B5EF4-FFF2-40B4-BE49-F238E27FC236}">
                      <a16:creationId xmlns:a16="http://schemas.microsoft.com/office/drawing/2014/main" id="{212C1882-3447-3640-8C5C-4C5D26943D70}"/>
                    </a:ext>
                  </a:extLst>
                </p:cNvPr>
                <p:cNvPicPr/>
                <p:nvPr/>
              </p:nvPicPr>
              <p:blipFill>
                <a:blip r:embed="rId67"/>
                <a:stretch>
                  <a:fillRect/>
                </a:stretch>
              </p:blipFill>
              <p:spPr>
                <a:xfrm>
                  <a:off x="2065920" y="4052380"/>
                  <a:ext cx="691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F29B6303-A90C-665B-F96A-FBB88364B5FB}"/>
                    </a:ext>
                  </a:extLst>
                </p14:cNvPr>
                <p14:cNvContentPartPr/>
                <p14:nvPr/>
              </p14:nvContentPartPr>
              <p14:xfrm>
                <a:off x="1754520" y="4037260"/>
                <a:ext cx="382320" cy="28080"/>
              </p14:xfrm>
            </p:contentPart>
          </mc:Choice>
          <mc:Fallback>
            <p:pic>
              <p:nvPicPr>
                <p:cNvPr id="52" name="Ink 51">
                  <a:extLst>
                    <a:ext uri="{FF2B5EF4-FFF2-40B4-BE49-F238E27FC236}">
                      <a16:creationId xmlns:a16="http://schemas.microsoft.com/office/drawing/2014/main" id="{F29B6303-A90C-665B-F96A-FBB88364B5FB}"/>
                    </a:ext>
                  </a:extLst>
                </p:cNvPr>
                <p:cNvPicPr/>
                <p:nvPr/>
              </p:nvPicPr>
              <p:blipFill>
                <a:blip r:embed="rId69"/>
                <a:stretch>
                  <a:fillRect/>
                </a:stretch>
              </p:blipFill>
              <p:spPr>
                <a:xfrm>
                  <a:off x="1736880" y="4019620"/>
                  <a:ext cx="417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5A371048-AC97-2AA4-DECD-D103C5282401}"/>
                    </a:ext>
                  </a:extLst>
                </p14:cNvPr>
                <p14:cNvContentPartPr/>
                <p14:nvPr/>
              </p14:nvContentPartPr>
              <p14:xfrm>
                <a:off x="1197960" y="4071100"/>
                <a:ext cx="506520" cy="68760"/>
              </p14:xfrm>
            </p:contentPart>
          </mc:Choice>
          <mc:Fallback>
            <p:pic>
              <p:nvPicPr>
                <p:cNvPr id="53" name="Ink 52">
                  <a:extLst>
                    <a:ext uri="{FF2B5EF4-FFF2-40B4-BE49-F238E27FC236}">
                      <a16:creationId xmlns:a16="http://schemas.microsoft.com/office/drawing/2014/main" id="{5A371048-AC97-2AA4-DECD-D103C5282401}"/>
                    </a:ext>
                  </a:extLst>
                </p:cNvPr>
                <p:cNvPicPr/>
                <p:nvPr/>
              </p:nvPicPr>
              <p:blipFill>
                <a:blip r:embed="rId71"/>
                <a:stretch>
                  <a:fillRect/>
                </a:stretch>
              </p:blipFill>
              <p:spPr>
                <a:xfrm>
                  <a:off x="1179960" y="4053460"/>
                  <a:ext cx="542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7BDC87B4-634A-9510-E2F2-FC6270C4F999}"/>
                    </a:ext>
                  </a:extLst>
                </p14:cNvPr>
                <p14:cNvContentPartPr/>
                <p14:nvPr/>
              </p14:nvContentPartPr>
              <p14:xfrm>
                <a:off x="1260600" y="4057780"/>
                <a:ext cx="213480" cy="81000"/>
              </p14:xfrm>
            </p:contentPart>
          </mc:Choice>
          <mc:Fallback>
            <p:pic>
              <p:nvPicPr>
                <p:cNvPr id="55" name="Ink 54">
                  <a:extLst>
                    <a:ext uri="{FF2B5EF4-FFF2-40B4-BE49-F238E27FC236}">
                      <a16:creationId xmlns:a16="http://schemas.microsoft.com/office/drawing/2014/main" id="{7BDC87B4-634A-9510-E2F2-FC6270C4F999}"/>
                    </a:ext>
                  </a:extLst>
                </p:cNvPr>
                <p:cNvPicPr/>
                <p:nvPr/>
              </p:nvPicPr>
              <p:blipFill>
                <a:blip r:embed="rId73"/>
                <a:stretch>
                  <a:fillRect/>
                </a:stretch>
              </p:blipFill>
              <p:spPr>
                <a:xfrm>
                  <a:off x="1242600" y="4039780"/>
                  <a:ext cx="249120" cy="116640"/>
                </a:xfrm>
                <a:prstGeom prst="rect">
                  <a:avLst/>
                </a:prstGeom>
              </p:spPr>
            </p:pic>
          </mc:Fallback>
        </mc:AlternateContent>
      </p:grpSp>
      <p:grpSp>
        <p:nvGrpSpPr>
          <p:cNvPr id="70" name="Group 69">
            <a:extLst>
              <a:ext uri="{FF2B5EF4-FFF2-40B4-BE49-F238E27FC236}">
                <a16:creationId xmlns:a16="http://schemas.microsoft.com/office/drawing/2014/main" id="{0438D1E7-6089-D1BA-036E-63CC6503F848}"/>
              </a:ext>
            </a:extLst>
          </p:cNvPr>
          <p:cNvGrpSpPr/>
          <p:nvPr/>
        </p:nvGrpSpPr>
        <p:grpSpPr>
          <a:xfrm>
            <a:off x="3446520" y="4426420"/>
            <a:ext cx="5556600" cy="147240"/>
            <a:chOff x="3446520" y="4426420"/>
            <a:chExt cx="5556600" cy="147240"/>
          </a:xfrm>
        </p:grpSpPr>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0B9DBF2D-A1BC-9DF8-3AE8-9CCC12AB0AD0}"/>
                    </a:ext>
                  </a:extLst>
                </p14:cNvPr>
                <p14:cNvContentPartPr/>
                <p14:nvPr/>
              </p14:nvContentPartPr>
              <p14:xfrm>
                <a:off x="8362320" y="4491220"/>
                <a:ext cx="640800" cy="63000"/>
              </p14:xfrm>
            </p:contentPart>
          </mc:Choice>
          <mc:Fallback>
            <p:pic>
              <p:nvPicPr>
                <p:cNvPr id="57" name="Ink 56">
                  <a:extLst>
                    <a:ext uri="{FF2B5EF4-FFF2-40B4-BE49-F238E27FC236}">
                      <a16:creationId xmlns:a16="http://schemas.microsoft.com/office/drawing/2014/main" id="{0B9DBF2D-A1BC-9DF8-3AE8-9CCC12AB0AD0}"/>
                    </a:ext>
                  </a:extLst>
                </p:cNvPr>
                <p:cNvPicPr/>
                <p:nvPr/>
              </p:nvPicPr>
              <p:blipFill>
                <a:blip r:embed="rId75"/>
                <a:stretch>
                  <a:fillRect/>
                </a:stretch>
              </p:blipFill>
              <p:spPr>
                <a:xfrm>
                  <a:off x="8344680" y="4473220"/>
                  <a:ext cx="676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Ink 57">
                  <a:extLst>
                    <a:ext uri="{FF2B5EF4-FFF2-40B4-BE49-F238E27FC236}">
                      <a16:creationId xmlns:a16="http://schemas.microsoft.com/office/drawing/2014/main" id="{32BDDA6A-6D9F-9B25-FCF4-BD9143337EDE}"/>
                    </a:ext>
                  </a:extLst>
                </p14:cNvPr>
                <p14:cNvContentPartPr/>
                <p14:nvPr/>
              </p14:nvContentPartPr>
              <p14:xfrm>
                <a:off x="7674000" y="4503820"/>
                <a:ext cx="453240" cy="28080"/>
              </p14:xfrm>
            </p:contentPart>
          </mc:Choice>
          <mc:Fallback>
            <p:pic>
              <p:nvPicPr>
                <p:cNvPr id="58" name="Ink 57">
                  <a:extLst>
                    <a:ext uri="{FF2B5EF4-FFF2-40B4-BE49-F238E27FC236}">
                      <a16:creationId xmlns:a16="http://schemas.microsoft.com/office/drawing/2014/main" id="{32BDDA6A-6D9F-9B25-FCF4-BD9143337EDE}"/>
                    </a:ext>
                  </a:extLst>
                </p:cNvPr>
                <p:cNvPicPr/>
                <p:nvPr/>
              </p:nvPicPr>
              <p:blipFill>
                <a:blip r:embed="rId77"/>
                <a:stretch>
                  <a:fillRect/>
                </a:stretch>
              </p:blipFill>
              <p:spPr>
                <a:xfrm>
                  <a:off x="7656000" y="4485820"/>
                  <a:ext cx="488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94B15760-6160-CC94-ACE8-D59B2B549671}"/>
                    </a:ext>
                  </a:extLst>
                </p14:cNvPr>
                <p14:cNvContentPartPr/>
                <p14:nvPr/>
              </p14:nvContentPartPr>
              <p14:xfrm>
                <a:off x="6824760" y="4491580"/>
                <a:ext cx="505800" cy="34560"/>
              </p14:xfrm>
            </p:contentPart>
          </mc:Choice>
          <mc:Fallback>
            <p:pic>
              <p:nvPicPr>
                <p:cNvPr id="60" name="Ink 59">
                  <a:extLst>
                    <a:ext uri="{FF2B5EF4-FFF2-40B4-BE49-F238E27FC236}">
                      <a16:creationId xmlns:a16="http://schemas.microsoft.com/office/drawing/2014/main" id="{94B15760-6160-CC94-ACE8-D59B2B549671}"/>
                    </a:ext>
                  </a:extLst>
                </p:cNvPr>
                <p:cNvPicPr/>
                <p:nvPr/>
              </p:nvPicPr>
              <p:blipFill>
                <a:blip r:embed="rId79"/>
                <a:stretch>
                  <a:fillRect/>
                </a:stretch>
              </p:blipFill>
              <p:spPr>
                <a:xfrm>
                  <a:off x="6806760" y="4473580"/>
                  <a:ext cx="541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C67D328C-F69F-B76B-A622-129375136116}"/>
                    </a:ext>
                  </a:extLst>
                </p14:cNvPr>
                <p14:cNvContentPartPr/>
                <p14:nvPr/>
              </p14:nvContentPartPr>
              <p14:xfrm>
                <a:off x="6255600" y="4495540"/>
                <a:ext cx="353520" cy="27000"/>
              </p14:xfrm>
            </p:contentPart>
          </mc:Choice>
          <mc:Fallback>
            <p:pic>
              <p:nvPicPr>
                <p:cNvPr id="61" name="Ink 60">
                  <a:extLst>
                    <a:ext uri="{FF2B5EF4-FFF2-40B4-BE49-F238E27FC236}">
                      <a16:creationId xmlns:a16="http://schemas.microsoft.com/office/drawing/2014/main" id="{C67D328C-F69F-B76B-A622-129375136116}"/>
                    </a:ext>
                  </a:extLst>
                </p:cNvPr>
                <p:cNvPicPr/>
                <p:nvPr/>
              </p:nvPicPr>
              <p:blipFill>
                <a:blip r:embed="rId81"/>
                <a:stretch>
                  <a:fillRect/>
                </a:stretch>
              </p:blipFill>
              <p:spPr>
                <a:xfrm>
                  <a:off x="6237960" y="4477900"/>
                  <a:ext cx="389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55D7F628-C1EF-2F8C-3CFD-CD626139E664}"/>
                    </a:ext>
                  </a:extLst>
                </p14:cNvPr>
                <p14:cNvContentPartPr/>
                <p14:nvPr/>
              </p14:nvContentPartPr>
              <p14:xfrm>
                <a:off x="5393040" y="4482940"/>
                <a:ext cx="636840" cy="58320"/>
              </p14:xfrm>
            </p:contentPart>
          </mc:Choice>
          <mc:Fallback>
            <p:pic>
              <p:nvPicPr>
                <p:cNvPr id="62" name="Ink 61">
                  <a:extLst>
                    <a:ext uri="{FF2B5EF4-FFF2-40B4-BE49-F238E27FC236}">
                      <a16:creationId xmlns:a16="http://schemas.microsoft.com/office/drawing/2014/main" id="{55D7F628-C1EF-2F8C-3CFD-CD626139E664}"/>
                    </a:ext>
                  </a:extLst>
                </p:cNvPr>
                <p:cNvPicPr/>
                <p:nvPr/>
              </p:nvPicPr>
              <p:blipFill>
                <a:blip r:embed="rId83"/>
                <a:stretch>
                  <a:fillRect/>
                </a:stretch>
              </p:blipFill>
              <p:spPr>
                <a:xfrm>
                  <a:off x="5375400" y="4465300"/>
                  <a:ext cx="672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54D10B5D-1703-F1AA-57A5-C9E1D243969D}"/>
                    </a:ext>
                  </a:extLst>
                </p14:cNvPr>
                <p14:cNvContentPartPr/>
                <p14:nvPr/>
              </p14:nvContentPartPr>
              <p14:xfrm>
                <a:off x="5024400" y="4429300"/>
                <a:ext cx="267480" cy="74880"/>
              </p14:xfrm>
            </p:contentPart>
          </mc:Choice>
          <mc:Fallback>
            <p:pic>
              <p:nvPicPr>
                <p:cNvPr id="64" name="Ink 63">
                  <a:extLst>
                    <a:ext uri="{FF2B5EF4-FFF2-40B4-BE49-F238E27FC236}">
                      <a16:creationId xmlns:a16="http://schemas.microsoft.com/office/drawing/2014/main" id="{54D10B5D-1703-F1AA-57A5-C9E1D243969D}"/>
                    </a:ext>
                  </a:extLst>
                </p:cNvPr>
                <p:cNvPicPr/>
                <p:nvPr/>
              </p:nvPicPr>
              <p:blipFill>
                <a:blip r:embed="rId85"/>
                <a:stretch>
                  <a:fillRect/>
                </a:stretch>
              </p:blipFill>
              <p:spPr>
                <a:xfrm>
                  <a:off x="5006760" y="4411300"/>
                  <a:ext cx="303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2DA5CEF9-6C14-6486-2F19-E7A22EF99D89}"/>
                    </a:ext>
                  </a:extLst>
                </p14:cNvPr>
                <p14:cNvContentPartPr/>
                <p14:nvPr/>
              </p14:nvContentPartPr>
              <p14:xfrm>
                <a:off x="4571160" y="4461700"/>
                <a:ext cx="260640" cy="27720"/>
              </p14:xfrm>
            </p:contentPart>
          </mc:Choice>
          <mc:Fallback>
            <p:pic>
              <p:nvPicPr>
                <p:cNvPr id="65" name="Ink 64">
                  <a:extLst>
                    <a:ext uri="{FF2B5EF4-FFF2-40B4-BE49-F238E27FC236}">
                      <a16:creationId xmlns:a16="http://schemas.microsoft.com/office/drawing/2014/main" id="{2DA5CEF9-6C14-6486-2F19-E7A22EF99D89}"/>
                    </a:ext>
                  </a:extLst>
                </p:cNvPr>
                <p:cNvPicPr/>
                <p:nvPr/>
              </p:nvPicPr>
              <p:blipFill>
                <a:blip r:embed="rId87"/>
                <a:stretch>
                  <a:fillRect/>
                </a:stretch>
              </p:blipFill>
              <p:spPr>
                <a:xfrm>
                  <a:off x="4553160" y="4443700"/>
                  <a:ext cx="296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98739863-96A5-ABDB-4C7A-07987D435356}"/>
                    </a:ext>
                  </a:extLst>
                </p14:cNvPr>
                <p14:cNvContentPartPr/>
                <p14:nvPr/>
              </p14:nvContentPartPr>
              <p14:xfrm>
                <a:off x="3545520" y="4480060"/>
                <a:ext cx="853200" cy="57600"/>
              </p14:xfrm>
            </p:contentPart>
          </mc:Choice>
          <mc:Fallback>
            <p:pic>
              <p:nvPicPr>
                <p:cNvPr id="67" name="Ink 66">
                  <a:extLst>
                    <a:ext uri="{FF2B5EF4-FFF2-40B4-BE49-F238E27FC236}">
                      <a16:creationId xmlns:a16="http://schemas.microsoft.com/office/drawing/2014/main" id="{98739863-96A5-ABDB-4C7A-07987D435356}"/>
                    </a:ext>
                  </a:extLst>
                </p:cNvPr>
                <p:cNvPicPr/>
                <p:nvPr/>
              </p:nvPicPr>
              <p:blipFill>
                <a:blip r:embed="rId89"/>
                <a:stretch>
                  <a:fillRect/>
                </a:stretch>
              </p:blipFill>
              <p:spPr>
                <a:xfrm>
                  <a:off x="3527520" y="4462060"/>
                  <a:ext cx="88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Ink 68">
                  <a:extLst>
                    <a:ext uri="{FF2B5EF4-FFF2-40B4-BE49-F238E27FC236}">
                      <a16:creationId xmlns:a16="http://schemas.microsoft.com/office/drawing/2014/main" id="{671C08B3-2F92-AD7D-71ED-F93113A385BB}"/>
                    </a:ext>
                  </a:extLst>
                </p14:cNvPr>
                <p14:cNvContentPartPr/>
                <p14:nvPr/>
              </p14:nvContentPartPr>
              <p14:xfrm>
                <a:off x="3446520" y="4426420"/>
                <a:ext cx="882720" cy="147240"/>
              </p14:xfrm>
            </p:contentPart>
          </mc:Choice>
          <mc:Fallback>
            <p:pic>
              <p:nvPicPr>
                <p:cNvPr id="69" name="Ink 68">
                  <a:extLst>
                    <a:ext uri="{FF2B5EF4-FFF2-40B4-BE49-F238E27FC236}">
                      <a16:creationId xmlns:a16="http://schemas.microsoft.com/office/drawing/2014/main" id="{671C08B3-2F92-AD7D-71ED-F93113A385BB}"/>
                    </a:ext>
                  </a:extLst>
                </p:cNvPr>
                <p:cNvPicPr/>
                <p:nvPr/>
              </p:nvPicPr>
              <p:blipFill>
                <a:blip r:embed="rId91"/>
                <a:stretch>
                  <a:fillRect/>
                </a:stretch>
              </p:blipFill>
              <p:spPr>
                <a:xfrm>
                  <a:off x="3428880" y="4408780"/>
                  <a:ext cx="918360" cy="182880"/>
                </a:xfrm>
                <a:prstGeom prst="rect">
                  <a:avLst/>
                </a:prstGeom>
              </p:spPr>
            </p:pic>
          </mc:Fallback>
        </mc:AlternateContent>
      </p:grpSp>
    </p:spTree>
    <p:extLst>
      <p:ext uri="{BB962C8B-B14F-4D97-AF65-F5344CB8AC3E}">
        <p14:creationId xmlns:p14="http://schemas.microsoft.com/office/powerpoint/2010/main" val="404425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47940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5CDDF344-86BD-5EFD-B742-3A18B7D2BAF5}"/>
              </a:ext>
            </a:extLst>
          </p:cNvPr>
          <p:cNvSpPr txBox="1"/>
          <p:nvPr/>
        </p:nvSpPr>
        <p:spPr>
          <a:xfrm>
            <a:off x="611288" y="358906"/>
            <a:ext cx="8492924" cy="341632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Micah 6:6–7  </a:t>
            </a:r>
            <a:endParaRPr lang="en-US" sz="24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6:6 With what shall I come to the LORD And bow myself before the God on high? Shall I come to Him with burnt offerings, With yearling calves? 6:7 Does the LORD take delight in thousands of rams, In ten thousand rivers of oil? Shall I present my firstborn for my rebellious acts, The fruit of my body for the sin of my soul? (NASB, </a:t>
            </a:r>
            <a:r>
              <a:rPr lang="he-IL" sz="2400" b="0" i="0" u="none" strike="noStrike">
                <a:solidFill>
                  <a:srgbClr val="FFFF00"/>
                </a:solidFill>
                <a:effectLst/>
                <a:latin typeface="Arial" panose="020B0604020202020204" pitchFamily="34" charset="0"/>
                <a:cs typeface="+mj-cs"/>
              </a:rPr>
              <a:t>בַּמָּה֙ אֲקַדֵּ֣ם יְהוָ֔ה אִכַּ֖ף לֵאלֹהֵ֣י מָר֑וֹם הַאֲקַדְּמֶ֣נּוּ בְעוֹל֔וֹת בַּעֲגָלִ֖ים בְּנֵ֥י שָׁנָֽה׃ הֲיִרְצֶ֤ה יְהוָה֙ בְּאַלְפֵ֣י אֵילִ֔ים בְּרִֽבְב֖וֹת נַֽחֲלֵי־שָׁ֑מֶן הַאֶתֵּ֤ן בְּכוֹרִי֙ פִּשְׁעִ֔י פְּרִ֥י בִטְנִ֖י חַטַּ֥את נַפְשִֽׁי</a:t>
            </a:r>
            <a:r>
              <a:rPr lang="he-IL" sz="2400" b="0" i="0" u="none" strike="noStrike">
                <a:solidFill>
                  <a:srgbClr val="FFC000"/>
                </a:solidFill>
                <a:effectLst/>
                <a:latin typeface="Arial" panose="020B0604020202020204" pitchFamily="34" charset="0"/>
              </a:rPr>
              <a:t>׃)</a:t>
            </a:r>
            <a:endParaRPr lang="he-IL" sz="2400" b="0">
              <a:solidFill>
                <a:srgbClr val="FFC000"/>
              </a:solidFill>
              <a:effectLst/>
            </a:endParaRPr>
          </a:p>
        </p:txBody>
      </p:sp>
      <p:grpSp>
        <p:nvGrpSpPr>
          <p:cNvPr id="11" name="Group 10">
            <a:extLst>
              <a:ext uri="{FF2B5EF4-FFF2-40B4-BE49-F238E27FC236}">
                <a16:creationId xmlns:a16="http://schemas.microsoft.com/office/drawing/2014/main" id="{C4666F1E-5AB4-1978-1169-AAB31BE044EE}"/>
              </a:ext>
            </a:extLst>
          </p:cNvPr>
          <p:cNvGrpSpPr/>
          <p:nvPr/>
        </p:nvGrpSpPr>
        <p:grpSpPr>
          <a:xfrm>
            <a:off x="1676040" y="1493500"/>
            <a:ext cx="6195240" cy="123480"/>
            <a:chOff x="1676040" y="1493500"/>
            <a:chExt cx="6195240" cy="1234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683E227-F1CF-2191-497D-D5EB8E13E92A}"/>
                    </a:ext>
                  </a:extLst>
                </p14:cNvPr>
                <p14:cNvContentPartPr/>
                <p14:nvPr/>
              </p14:nvContentPartPr>
              <p14:xfrm>
                <a:off x="1676040" y="1501060"/>
                <a:ext cx="60480" cy="9000"/>
              </p14:xfrm>
            </p:contentPart>
          </mc:Choice>
          <mc:Fallback>
            <p:pic>
              <p:nvPicPr>
                <p:cNvPr id="3" name="Ink 2">
                  <a:extLst>
                    <a:ext uri="{FF2B5EF4-FFF2-40B4-BE49-F238E27FC236}">
                      <a16:creationId xmlns:a16="http://schemas.microsoft.com/office/drawing/2014/main" id="{5683E227-F1CF-2191-497D-D5EB8E13E92A}"/>
                    </a:ext>
                  </a:extLst>
                </p:cNvPr>
                <p:cNvPicPr/>
                <p:nvPr/>
              </p:nvPicPr>
              <p:blipFill>
                <a:blip r:embed="rId5"/>
                <a:stretch>
                  <a:fillRect/>
                </a:stretch>
              </p:blipFill>
              <p:spPr>
                <a:xfrm>
                  <a:off x="1658040" y="1483060"/>
                  <a:ext cx="96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064FE94-CA81-FABF-EA9F-AF33F33A8790}"/>
                    </a:ext>
                  </a:extLst>
                </p14:cNvPr>
                <p14:cNvContentPartPr/>
                <p14:nvPr/>
              </p14:nvContentPartPr>
              <p14:xfrm>
                <a:off x="2450400" y="1516900"/>
                <a:ext cx="530640" cy="39600"/>
              </p14:xfrm>
            </p:contentPart>
          </mc:Choice>
          <mc:Fallback>
            <p:pic>
              <p:nvPicPr>
                <p:cNvPr id="5" name="Ink 4">
                  <a:extLst>
                    <a:ext uri="{FF2B5EF4-FFF2-40B4-BE49-F238E27FC236}">
                      <a16:creationId xmlns:a16="http://schemas.microsoft.com/office/drawing/2014/main" id="{2064FE94-CA81-FABF-EA9F-AF33F33A8790}"/>
                    </a:ext>
                  </a:extLst>
                </p:cNvPr>
                <p:cNvPicPr/>
                <p:nvPr/>
              </p:nvPicPr>
              <p:blipFill>
                <a:blip r:embed="rId7"/>
                <a:stretch>
                  <a:fillRect/>
                </a:stretch>
              </p:blipFill>
              <p:spPr>
                <a:xfrm>
                  <a:off x="2432760" y="1499260"/>
                  <a:ext cx="566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1648804-0006-4EF9-4B5D-209D38E6C242}"/>
                    </a:ext>
                  </a:extLst>
                </p14:cNvPr>
                <p14:cNvContentPartPr/>
                <p14:nvPr/>
              </p14:nvContentPartPr>
              <p14:xfrm>
                <a:off x="3546960" y="1568740"/>
                <a:ext cx="83160" cy="21600"/>
              </p14:xfrm>
            </p:contentPart>
          </mc:Choice>
          <mc:Fallback>
            <p:pic>
              <p:nvPicPr>
                <p:cNvPr id="7" name="Ink 6">
                  <a:extLst>
                    <a:ext uri="{FF2B5EF4-FFF2-40B4-BE49-F238E27FC236}">
                      <a16:creationId xmlns:a16="http://schemas.microsoft.com/office/drawing/2014/main" id="{31648804-0006-4EF9-4B5D-209D38E6C242}"/>
                    </a:ext>
                  </a:extLst>
                </p:cNvPr>
                <p:cNvPicPr/>
                <p:nvPr/>
              </p:nvPicPr>
              <p:blipFill>
                <a:blip r:embed="rId9"/>
                <a:stretch>
                  <a:fillRect/>
                </a:stretch>
              </p:blipFill>
              <p:spPr>
                <a:xfrm>
                  <a:off x="3528960" y="1550740"/>
                  <a:ext cx="118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694F121-0669-D244-ACF9-ED21FE52C815}"/>
                    </a:ext>
                  </a:extLst>
                </p14:cNvPr>
                <p14:cNvContentPartPr/>
                <p14:nvPr/>
              </p14:nvContentPartPr>
              <p14:xfrm>
                <a:off x="4308720" y="1493500"/>
                <a:ext cx="3562560" cy="123480"/>
              </p14:xfrm>
            </p:contentPart>
          </mc:Choice>
          <mc:Fallback>
            <p:pic>
              <p:nvPicPr>
                <p:cNvPr id="9" name="Ink 8">
                  <a:extLst>
                    <a:ext uri="{FF2B5EF4-FFF2-40B4-BE49-F238E27FC236}">
                      <a16:creationId xmlns:a16="http://schemas.microsoft.com/office/drawing/2014/main" id="{E694F121-0669-D244-ACF9-ED21FE52C815}"/>
                    </a:ext>
                  </a:extLst>
                </p:cNvPr>
                <p:cNvPicPr/>
                <p:nvPr/>
              </p:nvPicPr>
              <p:blipFill>
                <a:blip r:embed="rId11"/>
                <a:stretch>
                  <a:fillRect/>
                </a:stretch>
              </p:blipFill>
              <p:spPr>
                <a:xfrm>
                  <a:off x="4290720" y="1475500"/>
                  <a:ext cx="3598200" cy="159120"/>
                </a:xfrm>
                <a:prstGeom prst="rect">
                  <a:avLst/>
                </a:prstGeom>
              </p:spPr>
            </p:pic>
          </mc:Fallback>
        </mc:AlternateContent>
      </p:grpSp>
      <p:grpSp>
        <p:nvGrpSpPr>
          <p:cNvPr id="16" name="Group 15">
            <a:extLst>
              <a:ext uri="{FF2B5EF4-FFF2-40B4-BE49-F238E27FC236}">
                <a16:creationId xmlns:a16="http://schemas.microsoft.com/office/drawing/2014/main" id="{5ABB4239-3489-9EF9-AAB1-1FE62FD51A84}"/>
              </a:ext>
            </a:extLst>
          </p:cNvPr>
          <p:cNvGrpSpPr/>
          <p:nvPr/>
        </p:nvGrpSpPr>
        <p:grpSpPr>
          <a:xfrm>
            <a:off x="689640" y="1815340"/>
            <a:ext cx="7366680" cy="135360"/>
            <a:chOff x="689640" y="1815340"/>
            <a:chExt cx="7366680" cy="13536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BB8EAF3-80C3-A6D0-D762-52FFB45F82D7}"/>
                    </a:ext>
                  </a:extLst>
                </p14:cNvPr>
                <p14:cNvContentPartPr/>
                <p14:nvPr/>
              </p14:nvContentPartPr>
              <p14:xfrm>
                <a:off x="689640" y="1822180"/>
                <a:ext cx="3929760" cy="128520"/>
              </p14:xfrm>
            </p:contentPart>
          </mc:Choice>
          <mc:Fallback>
            <p:pic>
              <p:nvPicPr>
                <p:cNvPr id="10" name="Ink 9">
                  <a:extLst>
                    <a:ext uri="{FF2B5EF4-FFF2-40B4-BE49-F238E27FC236}">
                      <a16:creationId xmlns:a16="http://schemas.microsoft.com/office/drawing/2014/main" id="{FBB8EAF3-80C3-A6D0-D762-52FFB45F82D7}"/>
                    </a:ext>
                  </a:extLst>
                </p:cNvPr>
                <p:cNvPicPr/>
                <p:nvPr/>
              </p:nvPicPr>
              <p:blipFill>
                <a:blip r:embed="rId13"/>
                <a:stretch>
                  <a:fillRect/>
                </a:stretch>
              </p:blipFill>
              <p:spPr>
                <a:xfrm>
                  <a:off x="672000" y="1804540"/>
                  <a:ext cx="3965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BED1355-5722-BEEA-DA44-5158708E29DE}"/>
                    </a:ext>
                  </a:extLst>
                </p14:cNvPr>
                <p14:cNvContentPartPr/>
                <p14:nvPr/>
              </p14:nvContentPartPr>
              <p14:xfrm>
                <a:off x="5604720" y="1815340"/>
                <a:ext cx="2451600" cy="122400"/>
              </p14:xfrm>
            </p:contentPart>
          </mc:Choice>
          <mc:Fallback>
            <p:pic>
              <p:nvPicPr>
                <p:cNvPr id="12" name="Ink 11">
                  <a:extLst>
                    <a:ext uri="{FF2B5EF4-FFF2-40B4-BE49-F238E27FC236}">
                      <a16:creationId xmlns:a16="http://schemas.microsoft.com/office/drawing/2014/main" id="{0BED1355-5722-BEEA-DA44-5158708E29DE}"/>
                    </a:ext>
                  </a:extLst>
                </p:cNvPr>
                <p:cNvPicPr/>
                <p:nvPr/>
              </p:nvPicPr>
              <p:blipFill>
                <a:blip r:embed="rId15"/>
                <a:stretch>
                  <a:fillRect/>
                </a:stretch>
              </p:blipFill>
              <p:spPr>
                <a:xfrm>
                  <a:off x="5587080" y="1797700"/>
                  <a:ext cx="2487240" cy="158040"/>
                </a:xfrm>
                <a:prstGeom prst="rect">
                  <a:avLst/>
                </a:prstGeom>
              </p:spPr>
            </p:pic>
          </mc:Fallback>
        </mc:AlternateContent>
      </p:grpSp>
      <p:grpSp>
        <p:nvGrpSpPr>
          <p:cNvPr id="15" name="Group 14">
            <a:extLst>
              <a:ext uri="{FF2B5EF4-FFF2-40B4-BE49-F238E27FC236}">
                <a16:creationId xmlns:a16="http://schemas.microsoft.com/office/drawing/2014/main" id="{12CD80F3-C7D9-CA73-F5A9-09125A3E0930}"/>
              </a:ext>
            </a:extLst>
          </p:cNvPr>
          <p:cNvGrpSpPr/>
          <p:nvPr/>
        </p:nvGrpSpPr>
        <p:grpSpPr>
          <a:xfrm>
            <a:off x="1112280" y="2195860"/>
            <a:ext cx="7156800" cy="197280"/>
            <a:chOff x="1112280" y="2195860"/>
            <a:chExt cx="7156800" cy="19728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486CCAD-7B08-C63F-2DFC-EB3A1F67E161}"/>
                    </a:ext>
                  </a:extLst>
                </p14:cNvPr>
                <p14:cNvContentPartPr/>
                <p14:nvPr/>
              </p14:nvContentPartPr>
              <p14:xfrm>
                <a:off x="1112280" y="2290180"/>
                <a:ext cx="3098160" cy="102960"/>
              </p14:xfrm>
            </p:contentPart>
          </mc:Choice>
          <mc:Fallback>
            <p:pic>
              <p:nvPicPr>
                <p:cNvPr id="13" name="Ink 12">
                  <a:extLst>
                    <a:ext uri="{FF2B5EF4-FFF2-40B4-BE49-F238E27FC236}">
                      <a16:creationId xmlns:a16="http://schemas.microsoft.com/office/drawing/2014/main" id="{E486CCAD-7B08-C63F-2DFC-EB3A1F67E161}"/>
                    </a:ext>
                  </a:extLst>
                </p:cNvPr>
                <p:cNvPicPr/>
                <p:nvPr/>
              </p:nvPicPr>
              <p:blipFill>
                <a:blip r:embed="rId17"/>
                <a:stretch>
                  <a:fillRect/>
                </a:stretch>
              </p:blipFill>
              <p:spPr>
                <a:xfrm>
                  <a:off x="1094280" y="2272540"/>
                  <a:ext cx="3133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BC34160-91FF-599F-87BA-0879E509FE4D}"/>
                    </a:ext>
                  </a:extLst>
                </p14:cNvPr>
                <p14:cNvContentPartPr/>
                <p14:nvPr/>
              </p14:nvContentPartPr>
              <p14:xfrm>
                <a:off x="4905600" y="2195860"/>
                <a:ext cx="3363480" cy="128880"/>
              </p14:xfrm>
            </p:contentPart>
          </mc:Choice>
          <mc:Fallback>
            <p:pic>
              <p:nvPicPr>
                <p:cNvPr id="14" name="Ink 13">
                  <a:extLst>
                    <a:ext uri="{FF2B5EF4-FFF2-40B4-BE49-F238E27FC236}">
                      <a16:creationId xmlns:a16="http://schemas.microsoft.com/office/drawing/2014/main" id="{ABC34160-91FF-599F-87BA-0879E509FE4D}"/>
                    </a:ext>
                  </a:extLst>
                </p:cNvPr>
                <p:cNvPicPr/>
                <p:nvPr/>
              </p:nvPicPr>
              <p:blipFill>
                <a:blip r:embed="rId19"/>
                <a:stretch>
                  <a:fillRect/>
                </a:stretch>
              </p:blipFill>
              <p:spPr>
                <a:xfrm>
                  <a:off x="4887960" y="2178220"/>
                  <a:ext cx="339912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8E0D3A47-786F-3ECF-DD45-3447957708A9}"/>
                  </a:ext>
                </a:extLst>
              </p14:cNvPr>
              <p14:cNvContentPartPr/>
              <p14:nvPr/>
            </p14:nvContentPartPr>
            <p14:xfrm>
              <a:off x="1749480" y="2640100"/>
              <a:ext cx="23040" cy="1800"/>
            </p14:xfrm>
          </p:contentPart>
        </mc:Choice>
        <mc:Fallback>
          <p:pic>
            <p:nvPicPr>
              <p:cNvPr id="17" name="Ink 16">
                <a:extLst>
                  <a:ext uri="{FF2B5EF4-FFF2-40B4-BE49-F238E27FC236}">
                    <a16:creationId xmlns:a16="http://schemas.microsoft.com/office/drawing/2014/main" id="{8E0D3A47-786F-3ECF-DD45-3447957708A9}"/>
                  </a:ext>
                </a:extLst>
              </p:cNvPr>
              <p:cNvPicPr/>
              <p:nvPr/>
            </p:nvPicPr>
            <p:blipFill>
              <a:blip r:embed="rId21"/>
              <a:stretch>
                <a:fillRect/>
              </a:stretch>
            </p:blipFill>
            <p:spPr>
              <a:xfrm>
                <a:off x="1731480" y="2622100"/>
                <a:ext cx="58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28C39343-E686-A77C-1662-56BA1BAA06B3}"/>
                  </a:ext>
                </a:extLst>
              </p14:cNvPr>
              <p14:cNvContentPartPr/>
              <p14:nvPr/>
            </p14:nvContentPartPr>
            <p14:xfrm>
              <a:off x="5912520" y="2632540"/>
              <a:ext cx="34560" cy="26640"/>
            </p14:xfrm>
          </p:contentPart>
        </mc:Choice>
        <mc:Fallback>
          <p:pic>
            <p:nvPicPr>
              <p:cNvPr id="18" name="Ink 17">
                <a:extLst>
                  <a:ext uri="{FF2B5EF4-FFF2-40B4-BE49-F238E27FC236}">
                    <a16:creationId xmlns:a16="http://schemas.microsoft.com/office/drawing/2014/main" id="{28C39343-E686-A77C-1662-56BA1BAA06B3}"/>
                  </a:ext>
                </a:extLst>
              </p:cNvPr>
              <p:cNvPicPr/>
              <p:nvPr/>
            </p:nvPicPr>
            <p:blipFill>
              <a:blip r:embed="rId23"/>
              <a:stretch>
                <a:fillRect/>
              </a:stretch>
            </p:blipFill>
            <p:spPr>
              <a:xfrm>
                <a:off x="5894880" y="2614900"/>
                <a:ext cx="70200" cy="62280"/>
              </a:xfrm>
              <a:prstGeom prst="rect">
                <a:avLst/>
              </a:prstGeom>
            </p:spPr>
          </p:pic>
        </mc:Fallback>
      </mc:AlternateContent>
      <p:grpSp>
        <p:nvGrpSpPr>
          <p:cNvPr id="21" name="Group 20">
            <a:extLst>
              <a:ext uri="{FF2B5EF4-FFF2-40B4-BE49-F238E27FC236}">
                <a16:creationId xmlns:a16="http://schemas.microsoft.com/office/drawing/2014/main" id="{02518755-F0F2-A9ED-3997-53E8A27B7D9B}"/>
              </a:ext>
            </a:extLst>
          </p:cNvPr>
          <p:cNvGrpSpPr/>
          <p:nvPr/>
        </p:nvGrpSpPr>
        <p:grpSpPr>
          <a:xfrm>
            <a:off x="3967440" y="2973100"/>
            <a:ext cx="1015200" cy="95040"/>
            <a:chOff x="3967440" y="2973100"/>
            <a:chExt cx="1015200" cy="9504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D4991624-12B3-FAC3-17CC-553D6EC272CD}"/>
                    </a:ext>
                  </a:extLst>
                </p14:cNvPr>
                <p14:cNvContentPartPr/>
                <p14:nvPr/>
              </p14:nvContentPartPr>
              <p14:xfrm>
                <a:off x="3967440" y="2973100"/>
                <a:ext cx="29880" cy="25200"/>
              </p14:xfrm>
            </p:contentPart>
          </mc:Choice>
          <mc:Fallback>
            <p:pic>
              <p:nvPicPr>
                <p:cNvPr id="19" name="Ink 18">
                  <a:extLst>
                    <a:ext uri="{FF2B5EF4-FFF2-40B4-BE49-F238E27FC236}">
                      <a16:creationId xmlns:a16="http://schemas.microsoft.com/office/drawing/2014/main" id="{D4991624-12B3-FAC3-17CC-553D6EC272CD}"/>
                    </a:ext>
                  </a:extLst>
                </p:cNvPr>
                <p:cNvPicPr/>
                <p:nvPr/>
              </p:nvPicPr>
              <p:blipFill>
                <a:blip r:embed="rId25"/>
                <a:stretch>
                  <a:fillRect/>
                </a:stretch>
              </p:blipFill>
              <p:spPr>
                <a:xfrm>
                  <a:off x="3949800" y="2955460"/>
                  <a:ext cx="65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FFE3C9E6-C54C-7B79-9938-AA42BBE387EC}"/>
                    </a:ext>
                  </a:extLst>
                </p14:cNvPr>
                <p14:cNvContentPartPr/>
                <p14:nvPr/>
              </p14:nvContentPartPr>
              <p14:xfrm>
                <a:off x="4824240" y="3000100"/>
                <a:ext cx="158400" cy="68040"/>
              </p14:xfrm>
            </p:contentPart>
          </mc:Choice>
          <mc:Fallback>
            <p:pic>
              <p:nvPicPr>
                <p:cNvPr id="20" name="Ink 19">
                  <a:extLst>
                    <a:ext uri="{FF2B5EF4-FFF2-40B4-BE49-F238E27FC236}">
                      <a16:creationId xmlns:a16="http://schemas.microsoft.com/office/drawing/2014/main" id="{FFE3C9E6-C54C-7B79-9938-AA42BBE387EC}"/>
                    </a:ext>
                  </a:extLst>
                </p:cNvPr>
                <p:cNvPicPr/>
                <p:nvPr/>
              </p:nvPicPr>
              <p:blipFill>
                <a:blip r:embed="rId27"/>
                <a:stretch>
                  <a:fillRect/>
                </a:stretch>
              </p:blipFill>
              <p:spPr>
                <a:xfrm>
                  <a:off x="4806240" y="2982460"/>
                  <a:ext cx="194040" cy="103680"/>
                </a:xfrm>
                <a:prstGeom prst="rect">
                  <a:avLst/>
                </a:prstGeom>
              </p:spPr>
            </p:pic>
          </mc:Fallback>
        </mc:AlternateContent>
      </p:grpSp>
    </p:spTree>
    <p:extLst>
      <p:ext uri="{BB962C8B-B14F-4D97-AF65-F5344CB8AC3E}">
        <p14:creationId xmlns:p14="http://schemas.microsoft.com/office/powerpoint/2010/main" val="35110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032421"/>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נג</a:t>
            </a:r>
          </a:p>
          <a:p>
            <a:pPr algn="r"/>
            <a:r>
              <a:rPr lang="he-IL" sz="3800">
                <a:solidFill>
                  <a:srgbClr val="FFFF00"/>
                </a:solidFill>
                <a:cs typeface="+mj-cs"/>
              </a:rPr>
              <a:t>א   מִי הֶאֱמִין לִשְׁמֻעָתֵנוּ וּזְרוֹעַ יְהֹוָה עַל-מִי נִגְלָתָה: ב   וַיַּעַל כַּיּוֹנֵק לְפָנָיו וְכַשֹּׁרֶשׁ מֵאֶרֶץ צִיָּה לֹא-תֹאַר לוֹ וְלֹא הָדָר וְנִרְאֵהוּ וְלֹא-מַרְאֶה וְנֶחְמְדֵהוּ: </a:t>
            </a:r>
            <a:r>
              <a:rPr lang="he-IL" sz="3800">
                <a:solidFill>
                  <a:srgbClr val="FFC000"/>
                </a:solidFill>
                <a:cs typeface="+mj-cs"/>
              </a:rPr>
              <a:t>ג   נִבְזֶה וַחֲדַל אִישִׁים אִישׁ מַכְאֹבוֹת וִידוּעַ חֹלִי וּכְמַסְתֵּר פָּנִים מִמֶּנּוּ נִבְזֶה וְלֹא חֲשַׁבְנֻהוּ: ד   אָכֵן חֳלָיֵנוּ הוּא נָשָֹא וּמַכְאֹבֵינוּ סְבָלָם וַאֲנַחְנוּ חֲשַׁבְנֻהוּ נָגוּעַ מֻכֵּה אֱלֹהִים וּמְעֻנֶּה: </a:t>
            </a:r>
            <a:r>
              <a:rPr lang="he-IL" sz="3800">
                <a:solidFill>
                  <a:srgbClr val="92D050"/>
                </a:solidFill>
                <a:cs typeface="+mj-cs"/>
              </a:rPr>
              <a:t>ה   וְהוּא מְחֹלָל מִפְּשָׁעֵנוּ מְדֻכָּא מֵעֲוֹנֹתֵינוּ מוּסַר שְׁלוֹמֵנוּ עָלָיו וּבַחֲבֻרָתוֹ נִרְפָּא-לָנוּ: ו   כֻּלָּנוּ כַּצֹּאן תָּעִינוּ אִישׁ לְדַרְכּוֹ פָּנִינוּ וַיהֹוָה הִפְגִּיעַ בּוֹ אֵת עֲוֹן כֻּלָּנוּ: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35" name="Group 34">
            <a:extLst>
              <a:ext uri="{FF2B5EF4-FFF2-40B4-BE49-F238E27FC236}">
                <a16:creationId xmlns:a16="http://schemas.microsoft.com/office/drawing/2014/main" id="{E6A7ECC8-D3B9-CF22-801B-4388B8851DF0}"/>
              </a:ext>
            </a:extLst>
          </p:cNvPr>
          <p:cNvGrpSpPr/>
          <p:nvPr/>
        </p:nvGrpSpPr>
        <p:grpSpPr>
          <a:xfrm>
            <a:off x="4034760" y="2456500"/>
            <a:ext cx="5255640" cy="200520"/>
            <a:chOff x="4034760" y="2456500"/>
            <a:chExt cx="5255640" cy="200520"/>
          </a:xfrm>
        </p:grpSpPr>
        <mc:AlternateContent xmlns:mc="http://schemas.openxmlformats.org/markup-compatibility/2006">
          <mc:Choice xmlns:p14="http://schemas.microsoft.com/office/powerpoint/2010/main" Requires="p14">
            <p:contentPart p14:bwMode="auto" r:id="rId4">
              <p14:nvContentPartPr>
                <p14:cNvPr id="28" name="Ink 27">
                  <a:extLst>
                    <a:ext uri="{FF2B5EF4-FFF2-40B4-BE49-F238E27FC236}">
                      <a16:creationId xmlns:a16="http://schemas.microsoft.com/office/drawing/2014/main" id="{51B319EA-7D02-2C75-6445-BC61CE987DB1}"/>
                    </a:ext>
                  </a:extLst>
                </p14:cNvPr>
                <p14:cNvContentPartPr/>
                <p14:nvPr/>
              </p14:nvContentPartPr>
              <p14:xfrm>
                <a:off x="8891880" y="2515540"/>
                <a:ext cx="398520" cy="36000"/>
              </p14:xfrm>
            </p:contentPart>
          </mc:Choice>
          <mc:Fallback>
            <p:pic>
              <p:nvPicPr>
                <p:cNvPr id="28" name="Ink 27">
                  <a:extLst>
                    <a:ext uri="{FF2B5EF4-FFF2-40B4-BE49-F238E27FC236}">
                      <a16:creationId xmlns:a16="http://schemas.microsoft.com/office/drawing/2014/main" id="{51B319EA-7D02-2C75-6445-BC61CE987DB1}"/>
                    </a:ext>
                  </a:extLst>
                </p:cNvPr>
                <p:cNvPicPr/>
                <p:nvPr/>
              </p:nvPicPr>
              <p:blipFill>
                <a:blip r:embed="rId5"/>
                <a:stretch>
                  <a:fillRect/>
                </a:stretch>
              </p:blipFill>
              <p:spPr>
                <a:xfrm>
                  <a:off x="8873880" y="2497900"/>
                  <a:ext cx="434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Ink 28">
                  <a:extLst>
                    <a:ext uri="{FF2B5EF4-FFF2-40B4-BE49-F238E27FC236}">
                      <a16:creationId xmlns:a16="http://schemas.microsoft.com/office/drawing/2014/main" id="{1944ABDB-DCA4-B98A-56F8-B3296CDD2DB5}"/>
                    </a:ext>
                  </a:extLst>
                </p14:cNvPr>
                <p14:cNvContentPartPr/>
                <p14:nvPr/>
              </p14:nvContentPartPr>
              <p14:xfrm>
                <a:off x="7631160" y="2512300"/>
                <a:ext cx="798480" cy="66240"/>
              </p14:xfrm>
            </p:contentPart>
          </mc:Choice>
          <mc:Fallback>
            <p:pic>
              <p:nvPicPr>
                <p:cNvPr id="29" name="Ink 28">
                  <a:extLst>
                    <a:ext uri="{FF2B5EF4-FFF2-40B4-BE49-F238E27FC236}">
                      <a16:creationId xmlns:a16="http://schemas.microsoft.com/office/drawing/2014/main" id="{1944ABDB-DCA4-B98A-56F8-B3296CDD2DB5}"/>
                    </a:ext>
                  </a:extLst>
                </p:cNvPr>
                <p:cNvPicPr/>
                <p:nvPr/>
              </p:nvPicPr>
              <p:blipFill>
                <a:blip r:embed="rId7"/>
                <a:stretch>
                  <a:fillRect/>
                </a:stretch>
              </p:blipFill>
              <p:spPr>
                <a:xfrm>
                  <a:off x="7613520" y="2494300"/>
                  <a:ext cx="83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 name="Ink 30">
                  <a:extLst>
                    <a:ext uri="{FF2B5EF4-FFF2-40B4-BE49-F238E27FC236}">
                      <a16:creationId xmlns:a16="http://schemas.microsoft.com/office/drawing/2014/main" id="{09CAF072-6D30-34EF-50C0-96A5ECF2E1F9}"/>
                    </a:ext>
                  </a:extLst>
                </p14:cNvPr>
                <p14:cNvContentPartPr/>
                <p14:nvPr/>
              </p14:nvContentPartPr>
              <p14:xfrm>
                <a:off x="6814680" y="2456500"/>
                <a:ext cx="464400" cy="45720"/>
              </p14:xfrm>
            </p:contentPart>
          </mc:Choice>
          <mc:Fallback>
            <p:pic>
              <p:nvPicPr>
                <p:cNvPr id="31" name="Ink 30">
                  <a:extLst>
                    <a:ext uri="{FF2B5EF4-FFF2-40B4-BE49-F238E27FC236}">
                      <a16:creationId xmlns:a16="http://schemas.microsoft.com/office/drawing/2014/main" id="{09CAF072-6D30-34EF-50C0-96A5ECF2E1F9}"/>
                    </a:ext>
                  </a:extLst>
                </p:cNvPr>
                <p:cNvPicPr/>
                <p:nvPr/>
              </p:nvPicPr>
              <p:blipFill>
                <a:blip r:embed="rId9"/>
                <a:stretch>
                  <a:fillRect/>
                </a:stretch>
              </p:blipFill>
              <p:spPr>
                <a:xfrm>
                  <a:off x="6796680" y="2438860"/>
                  <a:ext cx="500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Ink 32">
                  <a:extLst>
                    <a:ext uri="{FF2B5EF4-FFF2-40B4-BE49-F238E27FC236}">
                      <a16:creationId xmlns:a16="http://schemas.microsoft.com/office/drawing/2014/main" id="{79DE3C41-0D32-5C98-D86B-22B8EA3A2196}"/>
                    </a:ext>
                  </a:extLst>
                </p14:cNvPr>
                <p14:cNvContentPartPr/>
                <p14:nvPr/>
              </p14:nvContentPartPr>
              <p14:xfrm>
                <a:off x="5777160" y="2509780"/>
                <a:ext cx="761400" cy="27000"/>
              </p14:xfrm>
            </p:contentPart>
          </mc:Choice>
          <mc:Fallback>
            <p:pic>
              <p:nvPicPr>
                <p:cNvPr id="33" name="Ink 32">
                  <a:extLst>
                    <a:ext uri="{FF2B5EF4-FFF2-40B4-BE49-F238E27FC236}">
                      <a16:creationId xmlns:a16="http://schemas.microsoft.com/office/drawing/2014/main" id="{79DE3C41-0D32-5C98-D86B-22B8EA3A2196}"/>
                    </a:ext>
                  </a:extLst>
                </p:cNvPr>
                <p:cNvPicPr/>
                <p:nvPr/>
              </p:nvPicPr>
              <p:blipFill>
                <a:blip r:embed="rId11"/>
                <a:stretch>
                  <a:fillRect/>
                </a:stretch>
              </p:blipFill>
              <p:spPr>
                <a:xfrm>
                  <a:off x="5759160" y="2492140"/>
                  <a:ext cx="797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 name="Ink 33">
                  <a:extLst>
                    <a:ext uri="{FF2B5EF4-FFF2-40B4-BE49-F238E27FC236}">
                      <a16:creationId xmlns:a16="http://schemas.microsoft.com/office/drawing/2014/main" id="{0688A7A4-A159-B72E-831D-670B5C08CC64}"/>
                    </a:ext>
                  </a:extLst>
                </p14:cNvPr>
                <p14:cNvContentPartPr/>
                <p14:nvPr/>
              </p14:nvContentPartPr>
              <p14:xfrm>
                <a:off x="4034760" y="2583220"/>
                <a:ext cx="1325880" cy="73800"/>
              </p14:xfrm>
            </p:contentPart>
          </mc:Choice>
          <mc:Fallback>
            <p:pic>
              <p:nvPicPr>
                <p:cNvPr id="34" name="Ink 33">
                  <a:extLst>
                    <a:ext uri="{FF2B5EF4-FFF2-40B4-BE49-F238E27FC236}">
                      <a16:creationId xmlns:a16="http://schemas.microsoft.com/office/drawing/2014/main" id="{0688A7A4-A159-B72E-831D-670B5C08CC64}"/>
                    </a:ext>
                  </a:extLst>
                </p:cNvPr>
                <p:cNvPicPr/>
                <p:nvPr/>
              </p:nvPicPr>
              <p:blipFill>
                <a:blip r:embed="rId13"/>
                <a:stretch>
                  <a:fillRect/>
                </a:stretch>
              </p:blipFill>
              <p:spPr>
                <a:xfrm>
                  <a:off x="4017120" y="2565580"/>
                  <a:ext cx="136152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39" name="Ink 38">
                <a:extLst>
                  <a:ext uri="{FF2B5EF4-FFF2-40B4-BE49-F238E27FC236}">
                    <a16:creationId xmlns:a16="http://schemas.microsoft.com/office/drawing/2014/main" id="{8B7A67A5-F5A6-69B7-5D51-425923E646D2}"/>
                  </a:ext>
                </a:extLst>
              </p14:cNvPr>
              <p14:cNvContentPartPr/>
              <p14:nvPr/>
            </p14:nvContentPartPr>
            <p14:xfrm>
              <a:off x="4533720" y="1284700"/>
              <a:ext cx="770760" cy="86400"/>
            </p14:xfrm>
          </p:contentPart>
        </mc:Choice>
        <mc:Fallback>
          <p:pic>
            <p:nvPicPr>
              <p:cNvPr id="39" name="Ink 38">
                <a:extLst>
                  <a:ext uri="{FF2B5EF4-FFF2-40B4-BE49-F238E27FC236}">
                    <a16:creationId xmlns:a16="http://schemas.microsoft.com/office/drawing/2014/main" id="{8B7A67A5-F5A6-69B7-5D51-425923E646D2}"/>
                  </a:ext>
                </a:extLst>
              </p:cNvPr>
              <p:cNvPicPr/>
              <p:nvPr/>
            </p:nvPicPr>
            <p:blipFill>
              <a:blip r:embed="rId15"/>
              <a:stretch>
                <a:fillRect/>
              </a:stretch>
            </p:blipFill>
            <p:spPr>
              <a:xfrm>
                <a:off x="4515720" y="1267060"/>
                <a:ext cx="806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0" name="Ink 39">
                <a:extLst>
                  <a:ext uri="{FF2B5EF4-FFF2-40B4-BE49-F238E27FC236}">
                    <a16:creationId xmlns:a16="http://schemas.microsoft.com/office/drawing/2014/main" id="{A78CFA38-DBDE-51FF-2289-E92600DB5321}"/>
                  </a:ext>
                </a:extLst>
              </p14:cNvPr>
              <p14:cNvContentPartPr/>
              <p14:nvPr/>
            </p14:nvContentPartPr>
            <p14:xfrm>
              <a:off x="1522320" y="738580"/>
              <a:ext cx="4016520" cy="617040"/>
            </p14:xfrm>
          </p:contentPart>
        </mc:Choice>
        <mc:Fallback>
          <p:pic>
            <p:nvPicPr>
              <p:cNvPr id="40" name="Ink 39">
                <a:extLst>
                  <a:ext uri="{FF2B5EF4-FFF2-40B4-BE49-F238E27FC236}">
                    <a16:creationId xmlns:a16="http://schemas.microsoft.com/office/drawing/2014/main" id="{A78CFA38-DBDE-51FF-2289-E92600DB5321}"/>
                  </a:ext>
                </a:extLst>
              </p:cNvPr>
              <p:cNvPicPr/>
              <p:nvPr/>
            </p:nvPicPr>
            <p:blipFill>
              <a:blip r:embed="rId17"/>
              <a:stretch>
                <a:fillRect/>
              </a:stretch>
            </p:blipFill>
            <p:spPr>
              <a:xfrm>
                <a:off x="1504680" y="720940"/>
                <a:ext cx="4052160" cy="652680"/>
              </a:xfrm>
              <a:prstGeom prst="rect">
                <a:avLst/>
              </a:prstGeom>
            </p:spPr>
          </p:pic>
        </mc:Fallback>
      </mc:AlternateContent>
      <p:grpSp>
        <p:nvGrpSpPr>
          <p:cNvPr id="44" name="Group 43">
            <a:extLst>
              <a:ext uri="{FF2B5EF4-FFF2-40B4-BE49-F238E27FC236}">
                <a16:creationId xmlns:a16="http://schemas.microsoft.com/office/drawing/2014/main" id="{B14C7FD2-92A7-3160-6A2D-92B117C7C16C}"/>
              </a:ext>
            </a:extLst>
          </p:cNvPr>
          <p:cNvGrpSpPr/>
          <p:nvPr/>
        </p:nvGrpSpPr>
        <p:grpSpPr>
          <a:xfrm>
            <a:off x="809160" y="746500"/>
            <a:ext cx="8569080" cy="1253520"/>
            <a:chOff x="809160" y="746500"/>
            <a:chExt cx="8569080" cy="125352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2846591-4DA1-D828-18FD-1C6FDB054010}"/>
                    </a:ext>
                  </a:extLst>
                </p14:cNvPr>
                <p14:cNvContentPartPr/>
                <p14:nvPr/>
              </p14:nvContentPartPr>
              <p14:xfrm>
                <a:off x="8589480" y="1884460"/>
                <a:ext cx="675720" cy="42840"/>
              </p14:xfrm>
            </p:contentPart>
          </mc:Choice>
          <mc:Fallback>
            <p:pic>
              <p:nvPicPr>
                <p:cNvPr id="14" name="Ink 13">
                  <a:extLst>
                    <a:ext uri="{FF2B5EF4-FFF2-40B4-BE49-F238E27FC236}">
                      <a16:creationId xmlns:a16="http://schemas.microsoft.com/office/drawing/2014/main" id="{E2846591-4DA1-D828-18FD-1C6FDB054010}"/>
                    </a:ext>
                  </a:extLst>
                </p:cNvPr>
                <p:cNvPicPr/>
                <p:nvPr/>
              </p:nvPicPr>
              <p:blipFill>
                <a:blip r:embed="rId19"/>
                <a:stretch>
                  <a:fillRect/>
                </a:stretch>
              </p:blipFill>
              <p:spPr>
                <a:xfrm>
                  <a:off x="8571480" y="1866460"/>
                  <a:ext cx="711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B503985-366B-4677-BAAE-A30DEC512F95}"/>
                    </a:ext>
                  </a:extLst>
                </p14:cNvPr>
                <p14:cNvContentPartPr/>
                <p14:nvPr/>
              </p14:nvContentPartPr>
              <p14:xfrm>
                <a:off x="7791360" y="1946020"/>
                <a:ext cx="608040" cy="53280"/>
              </p14:xfrm>
            </p:contentPart>
          </mc:Choice>
          <mc:Fallback>
            <p:pic>
              <p:nvPicPr>
                <p:cNvPr id="15" name="Ink 14">
                  <a:extLst>
                    <a:ext uri="{FF2B5EF4-FFF2-40B4-BE49-F238E27FC236}">
                      <a16:creationId xmlns:a16="http://schemas.microsoft.com/office/drawing/2014/main" id="{FB503985-366B-4677-BAAE-A30DEC512F95}"/>
                    </a:ext>
                  </a:extLst>
                </p:cNvPr>
                <p:cNvPicPr/>
                <p:nvPr/>
              </p:nvPicPr>
              <p:blipFill>
                <a:blip r:embed="rId21"/>
                <a:stretch>
                  <a:fillRect/>
                </a:stretch>
              </p:blipFill>
              <p:spPr>
                <a:xfrm>
                  <a:off x="7773720" y="1928380"/>
                  <a:ext cx="643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2703A5F-26FF-FFC8-07A2-0D5ABB459394}"/>
                    </a:ext>
                  </a:extLst>
                </p14:cNvPr>
                <p14:cNvContentPartPr/>
                <p14:nvPr/>
              </p14:nvContentPartPr>
              <p14:xfrm>
                <a:off x="6645840" y="1899220"/>
                <a:ext cx="811080" cy="100800"/>
              </p14:xfrm>
            </p:contentPart>
          </mc:Choice>
          <mc:Fallback>
            <p:pic>
              <p:nvPicPr>
                <p:cNvPr id="17" name="Ink 16">
                  <a:extLst>
                    <a:ext uri="{FF2B5EF4-FFF2-40B4-BE49-F238E27FC236}">
                      <a16:creationId xmlns:a16="http://schemas.microsoft.com/office/drawing/2014/main" id="{02703A5F-26FF-FFC8-07A2-0D5ABB459394}"/>
                    </a:ext>
                  </a:extLst>
                </p:cNvPr>
                <p:cNvPicPr/>
                <p:nvPr/>
              </p:nvPicPr>
              <p:blipFill>
                <a:blip r:embed="rId23"/>
                <a:stretch>
                  <a:fillRect/>
                </a:stretch>
              </p:blipFill>
              <p:spPr>
                <a:xfrm>
                  <a:off x="6627840" y="1881580"/>
                  <a:ext cx="846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78EBC0A2-2785-D919-079F-5EAD7045E4FA}"/>
                    </a:ext>
                  </a:extLst>
                </p14:cNvPr>
                <p14:cNvContentPartPr/>
                <p14:nvPr/>
              </p14:nvContentPartPr>
              <p14:xfrm>
                <a:off x="5639280" y="1949260"/>
                <a:ext cx="851760" cy="43200"/>
              </p14:xfrm>
            </p:contentPart>
          </mc:Choice>
          <mc:Fallback>
            <p:pic>
              <p:nvPicPr>
                <p:cNvPr id="18" name="Ink 17">
                  <a:extLst>
                    <a:ext uri="{FF2B5EF4-FFF2-40B4-BE49-F238E27FC236}">
                      <a16:creationId xmlns:a16="http://schemas.microsoft.com/office/drawing/2014/main" id="{78EBC0A2-2785-D919-079F-5EAD7045E4FA}"/>
                    </a:ext>
                  </a:extLst>
                </p:cNvPr>
                <p:cNvPicPr/>
                <p:nvPr/>
              </p:nvPicPr>
              <p:blipFill>
                <a:blip r:embed="rId25"/>
                <a:stretch>
                  <a:fillRect/>
                </a:stretch>
              </p:blipFill>
              <p:spPr>
                <a:xfrm>
                  <a:off x="5621640" y="1931620"/>
                  <a:ext cx="887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9640C458-A485-16BF-8B92-650FCF3D2C94}"/>
                    </a:ext>
                  </a:extLst>
                </p14:cNvPr>
                <p14:cNvContentPartPr/>
                <p14:nvPr/>
              </p14:nvContentPartPr>
              <p14:xfrm>
                <a:off x="4451640" y="1940980"/>
                <a:ext cx="734760" cy="55440"/>
              </p14:xfrm>
            </p:contentPart>
          </mc:Choice>
          <mc:Fallback>
            <p:pic>
              <p:nvPicPr>
                <p:cNvPr id="20" name="Ink 19">
                  <a:extLst>
                    <a:ext uri="{FF2B5EF4-FFF2-40B4-BE49-F238E27FC236}">
                      <a16:creationId xmlns:a16="http://schemas.microsoft.com/office/drawing/2014/main" id="{9640C458-A485-16BF-8B92-650FCF3D2C94}"/>
                    </a:ext>
                  </a:extLst>
                </p:cNvPr>
                <p:cNvPicPr/>
                <p:nvPr/>
              </p:nvPicPr>
              <p:blipFill>
                <a:blip r:embed="rId27"/>
                <a:stretch>
                  <a:fillRect/>
                </a:stretch>
              </p:blipFill>
              <p:spPr>
                <a:xfrm>
                  <a:off x="4433640" y="1923340"/>
                  <a:ext cx="770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BBF6C46D-8EB6-5FE6-3086-2F11A7FA7358}"/>
                    </a:ext>
                  </a:extLst>
                </p14:cNvPr>
                <p14:cNvContentPartPr/>
                <p14:nvPr/>
              </p14:nvContentPartPr>
              <p14:xfrm>
                <a:off x="3637680" y="1911460"/>
                <a:ext cx="525240" cy="60480"/>
              </p14:xfrm>
            </p:contentPart>
          </mc:Choice>
          <mc:Fallback>
            <p:pic>
              <p:nvPicPr>
                <p:cNvPr id="21" name="Ink 20">
                  <a:extLst>
                    <a:ext uri="{FF2B5EF4-FFF2-40B4-BE49-F238E27FC236}">
                      <a16:creationId xmlns:a16="http://schemas.microsoft.com/office/drawing/2014/main" id="{BBF6C46D-8EB6-5FE6-3086-2F11A7FA7358}"/>
                    </a:ext>
                  </a:extLst>
                </p:cNvPr>
                <p:cNvPicPr/>
                <p:nvPr/>
              </p:nvPicPr>
              <p:blipFill>
                <a:blip r:embed="rId29"/>
                <a:stretch>
                  <a:fillRect/>
                </a:stretch>
              </p:blipFill>
              <p:spPr>
                <a:xfrm>
                  <a:off x="3619680" y="1893820"/>
                  <a:ext cx="560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913814AF-0EAB-D362-CFE2-958DAC348D2B}"/>
                    </a:ext>
                  </a:extLst>
                </p14:cNvPr>
                <p14:cNvContentPartPr/>
                <p14:nvPr/>
              </p14:nvContentPartPr>
              <p14:xfrm>
                <a:off x="3004080" y="1830820"/>
                <a:ext cx="466560" cy="39240"/>
              </p14:xfrm>
            </p:contentPart>
          </mc:Choice>
          <mc:Fallback>
            <p:pic>
              <p:nvPicPr>
                <p:cNvPr id="23" name="Ink 22">
                  <a:extLst>
                    <a:ext uri="{FF2B5EF4-FFF2-40B4-BE49-F238E27FC236}">
                      <a16:creationId xmlns:a16="http://schemas.microsoft.com/office/drawing/2014/main" id="{913814AF-0EAB-D362-CFE2-958DAC348D2B}"/>
                    </a:ext>
                  </a:extLst>
                </p:cNvPr>
                <p:cNvPicPr/>
                <p:nvPr/>
              </p:nvPicPr>
              <p:blipFill>
                <a:blip r:embed="rId31"/>
                <a:stretch>
                  <a:fillRect/>
                </a:stretch>
              </p:blipFill>
              <p:spPr>
                <a:xfrm>
                  <a:off x="2986080" y="1813180"/>
                  <a:ext cx="502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D0A55E8-BF55-ADCB-40D2-8A03271067BC}"/>
                    </a:ext>
                  </a:extLst>
                </p14:cNvPr>
                <p14:cNvContentPartPr/>
                <p14:nvPr/>
              </p14:nvContentPartPr>
              <p14:xfrm>
                <a:off x="2316120" y="1915780"/>
                <a:ext cx="600120" cy="35640"/>
              </p14:xfrm>
            </p:contentPart>
          </mc:Choice>
          <mc:Fallback>
            <p:pic>
              <p:nvPicPr>
                <p:cNvPr id="24" name="Ink 23">
                  <a:extLst>
                    <a:ext uri="{FF2B5EF4-FFF2-40B4-BE49-F238E27FC236}">
                      <a16:creationId xmlns:a16="http://schemas.microsoft.com/office/drawing/2014/main" id="{4D0A55E8-BF55-ADCB-40D2-8A03271067BC}"/>
                    </a:ext>
                  </a:extLst>
                </p:cNvPr>
                <p:cNvPicPr/>
                <p:nvPr/>
              </p:nvPicPr>
              <p:blipFill>
                <a:blip r:embed="rId33"/>
                <a:stretch>
                  <a:fillRect/>
                </a:stretch>
              </p:blipFill>
              <p:spPr>
                <a:xfrm>
                  <a:off x="2298480" y="1897780"/>
                  <a:ext cx="635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4E9FB9B2-341E-3CB8-13CB-2C0B112BB87A}"/>
                    </a:ext>
                  </a:extLst>
                </p14:cNvPr>
                <p14:cNvContentPartPr/>
                <p14:nvPr/>
              </p14:nvContentPartPr>
              <p14:xfrm>
                <a:off x="1757400" y="1875100"/>
                <a:ext cx="387000" cy="44280"/>
              </p14:xfrm>
            </p:contentPart>
          </mc:Choice>
          <mc:Fallback>
            <p:pic>
              <p:nvPicPr>
                <p:cNvPr id="25" name="Ink 24">
                  <a:extLst>
                    <a:ext uri="{FF2B5EF4-FFF2-40B4-BE49-F238E27FC236}">
                      <a16:creationId xmlns:a16="http://schemas.microsoft.com/office/drawing/2014/main" id="{4E9FB9B2-341E-3CB8-13CB-2C0B112BB87A}"/>
                    </a:ext>
                  </a:extLst>
                </p:cNvPr>
                <p:cNvPicPr/>
                <p:nvPr/>
              </p:nvPicPr>
              <p:blipFill>
                <a:blip r:embed="rId35"/>
                <a:stretch>
                  <a:fillRect/>
                </a:stretch>
              </p:blipFill>
              <p:spPr>
                <a:xfrm>
                  <a:off x="1739400" y="1857100"/>
                  <a:ext cx="422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FC7E97A8-578C-1384-A935-5EBE93201106}"/>
                    </a:ext>
                  </a:extLst>
                </p14:cNvPr>
                <p14:cNvContentPartPr/>
                <p14:nvPr/>
              </p14:nvContentPartPr>
              <p14:xfrm>
                <a:off x="809160" y="1907500"/>
                <a:ext cx="696960" cy="38880"/>
              </p14:xfrm>
            </p:contentPart>
          </mc:Choice>
          <mc:Fallback>
            <p:pic>
              <p:nvPicPr>
                <p:cNvPr id="26" name="Ink 25">
                  <a:extLst>
                    <a:ext uri="{FF2B5EF4-FFF2-40B4-BE49-F238E27FC236}">
                      <a16:creationId xmlns:a16="http://schemas.microsoft.com/office/drawing/2014/main" id="{FC7E97A8-578C-1384-A935-5EBE93201106}"/>
                    </a:ext>
                  </a:extLst>
                </p:cNvPr>
                <p:cNvPicPr/>
                <p:nvPr/>
              </p:nvPicPr>
              <p:blipFill>
                <a:blip r:embed="rId37"/>
                <a:stretch>
                  <a:fillRect/>
                </a:stretch>
              </p:blipFill>
              <p:spPr>
                <a:xfrm>
                  <a:off x="791520" y="1889860"/>
                  <a:ext cx="732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 name="Ink 3">
                  <a:extLst>
                    <a:ext uri="{FF2B5EF4-FFF2-40B4-BE49-F238E27FC236}">
                      <a16:creationId xmlns:a16="http://schemas.microsoft.com/office/drawing/2014/main" id="{CEB1AC37-B2C1-E0B0-B7E7-22E1CDE67BCC}"/>
                    </a:ext>
                  </a:extLst>
                </p14:cNvPr>
                <p14:cNvContentPartPr/>
                <p14:nvPr/>
              </p14:nvContentPartPr>
              <p14:xfrm>
                <a:off x="7516320" y="1286500"/>
                <a:ext cx="1121400" cy="92520"/>
              </p14:xfrm>
            </p:contentPart>
          </mc:Choice>
          <mc:Fallback>
            <p:pic>
              <p:nvPicPr>
                <p:cNvPr id="4" name="Ink 3">
                  <a:extLst>
                    <a:ext uri="{FF2B5EF4-FFF2-40B4-BE49-F238E27FC236}">
                      <a16:creationId xmlns:a16="http://schemas.microsoft.com/office/drawing/2014/main" id="{CEB1AC37-B2C1-E0B0-B7E7-22E1CDE67BCC}"/>
                    </a:ext>
                  </a:extLst>
                </p:cNvPr>
                <p:cNvPicPr/>
                <p:nvPr/>
              </p:nvPicPr>
              <p:blipFill>
                <a:blip r:embed="rId39"/>
                <a:stretch>
                  <a:fillRect/>
                </a:stretch>
              </p:blipFill>
              <p:spPr>
                <a:xfrm>
                  <a:off x="7498680" y="1268860"/>
                  <a:ext cx="1157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 name="Ink 4">
                  <a:extLst>
                    <a:ext uri="{FF2B5EF4-FFF2-40B4-BE49-F238E27FC236}">
                      <a16:creationId xmlns:a16="http://schemas.microsoft.com/office/drawing/2014/main" id="{4CF292D7-C83C-F0F5-1AE4-5FE8BF5137B1}"/>
                    </a:ext>
                  </a:extLst>
                </p14:cNvPr>
                <p14:cNvContentPartPr/>
                <p14:nvPr/>
              </p14:nvContentPartPr>
              <p14:xfrm>
                <a:off x="5781120" y="1353460"/>
                <a:ext cx="1317600" cy="48960"/>
              </p14:xfrm>
            </p:contentPart>
          </mc:Choice>
          <mc:Fallback>
            <p:pic>
              <p:nvPicPr>
                <p:cNvPr id="5" name="Ink 4">
                  <a:extLst>
                    <a:ext uri="{FF2B5EF4-FFF2-40B4-BE49-F238E27FC236}">
                      <a16:creationId xmlns:a16="http://schemas.microsoft.com/office/drawing/2014/main" id="{4CF292D7-C83C-F0F5-1AE4-5FE8BF5137B1}"/>
                    </a:ext>
                  </a:extLst>
                </p:cNvPr>
                <p:cNvPicPr/>
                <p:nvPr/>
              </p:nvPicPr>
              <p:blipFill>
                <a:blip r:embed="rId41"/>
                <a:stretch>
                  <a:fillRect/>
                </a:stretch>
              </p:blipFill>
              <p:spPr>
                <a:xfrm>
                  <a:off x="5763120" y="1335820"/>
                  <a:ext cx="1353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 name="Ink 8">
                  <a:extLst>
                    <a:ext uri="{FF2B5EF4-FFF2-40B4-BE49-F238E27FC236}">
                      <a16:creationId xmlns:a16="http://schemas.microsoft.com/office/drawing/2014/main" id="{6A8E9F80-149E-39DD-C54B-5DB88E35C716}"/>
                    </a:ext>
                  </a:extLst>
                </p14:cNvPr>
                <p14:cNvContentPartPr/>
                <p14:nvPr/>
              </p14:nvContentPartPr>
              <p14:xfrm>
                <a:off x="4785360" y="1279300"/>
                <a:ext cx="700200" cy="86400"/>
              </p14:xfrm>
            </p:contentPart>
          </mc:Choice>
          <mc:Fallback>
            <p:pic>
              <p:nvPicPr>
                <p:cNvPr id="9" name="Ink 8">
                  <a:extLst>
                    <a:ext uri="{FF2B5EF4-FFF2-40B4-BE49-F238E27FC236}">
                      <a16:creationId xmlns:a16="http://schemas.microsoft.com/office/drawing/2014/main" id="{6A8E9F80-149E-39DD-C54B-5DB88E35C716}"/>
                    </a:ext>
                  </a:extLst>
                </p:cNvPr>
                <p:cNvPicPr/>
                <p:nvPr/>
              </p:nvPicPr>
              <p:blipFill>
                <a:blip r:embed="rId43"/>
                <a:stretch>
                  <a:fillRect/>
                </a:stretch>
              </p:blipFill>
              <p:spPr>
                <a:xfrm>
                  <a:off x="4767720" y="1261300"/>
                  <a:ext cx="735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 name="Ink 9">
                  <a:extLst>
                    <a:ext uri="{FF2B5EF4-FFF2-40B4-BE49-F238E27FC236}">
                      <a16:creationId xmlns:a16="http://schemas.microsoft.com/office/drawing/2014/main" id="{C74528F8-4C70-AC0D-39D0-F8A4EAA2B607}"/>
                    </a:ext>
                  </a:extLst>
                </p14:cNvPr>
                <p14:cNvContentPartPr/>
                <p14:nvPr/>
              </p14:nvContentPartPr>
              <p14:xfrm>
                <a:off x="3940080" y="1348060"/>
                <a:ext cx="551160" cy="13680"/>
              </p14:xfrm>
            </p:contentPart>
          </mc:Choice>
          <mc:Fallback>
            <p:pic>
              <p:nvPicPr>
                <p:cNvPr id="10" name="Ink 9">
                  <a:extLst>
                    <a:ext uri="{FF2B5EF4-FFF2-40B4-BE49-F238E27FC236}">
                      <a16:creationId xmlns:a16="http://schemas.microsoft.com/office/drawing/2014/main" id="{C74528F8-4C70-AC0D-39D0-F8A4EAA2B607}"/>
                    </a:ext>
                  </a:extLst>
                </p:cNvPr>
                <p:cNvPicPr/>
                <p:nvPr/>
              </p:nvPicPr>
              <p:blipFill>
                <a:blip r:embed="rId45"/>
                <a:stretch>
                  <a:fillRect/>
                </a:stretch>
              </p:blipFill>
              <p:spPr>
                <a:xfrm>
                  <a:off x="3922440" y="1330060"/>
                  <a:ext cx="586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 name="Ink 10">
                  <a:extLst>
                    <a:ext uri="{FF2B5EF4-FFF2-40B4-BE49-F238E27FC236}">
                      <a16:creationId xmlns:a16="http://schemas.microsoft.com/office/drawing/2014/main" id="{9AF04391-A279-EF61-B1B8-A33D5D08FD14}"/>
                    </a:ext>
                  </a:extLst>
                </p14:cNvPr>
                <p14:cNvContentPartPr/>
                <p14:nvPr/>
              </p14:nvContentPartPr>
              <p14:xfrm>
                <a:off x="3408000" y="1316020"/>
                <a:ext cx="316080" cy="41040"/>
              </p14:xfrm>
            </p:contentPart>
          </mc:Choice>
          <mc:Fallback>
            <p:pic>
              <p:nvPicPr>
                <p:cNvPr id="11" name="Ink 10">
                  <a:extLst>
                    <a:ext uri="{FF2B5EF4-FFF2-40B4-BE49-F238E27FC236}">
                      <a16:creationId xmlns:a16="http://schemas.microsoft.com/office/drawing/2014/main" id="{9AF04391-A279-EF61-B1B8-A33D5D08FD14}"/>
                    </a:ext>
                  </a:extLst>
                </p:cNvPr>
                <p:cNvPicPr/>
                <p:nvPr/>
              </p:nvPicPr>
              <p:blipFill>
                <a:blip r:embed="rId47"/>
                <a:stretch>
                  <a:fillRect/>
                </a:stretch>
              </p:blipFill>
              <p:spPr>
                <a:xfrm>
                  <a:off x="3390000" y="1298020"/>
                  <a:ext cx="351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 name="Ink 11">
                  <a:extLst>
                    <a:ext uri="{FF2B5EF4-FFF2-40B4-BE49-F238E27FC236}">
                      <a16:creationId xmlns:a16="http://schemas.microsoft.com/office/drawing/2014/main" id="{93835E7B-95A0-9170-E3FB-537E025C5ACB}"/>
                    </a:ext>
                  </a:extLst>
                </p14:cNvPr>
                <p14:cNvContentPartPr/>
                <p14:nvPr/>
              </p14:nvContentPartPr>
              <p14:xfrm>
                <a:off x="1635720" y="1270660"/>
                <a:ext cx="1535400" cy="138240"/>
              </p14:xfrm>
            </p:contentPart>
          </mc:Choice>
          <mc:Fallback>
            <p:pic>
              <p:nvPicPr>
                <p:cNvPr id="12" name="Ink 11">
                  <a:extLst>
                    <a:ext uri="{FF2B5EF4-FFF2-40B4-BE49-F238E27FC236}">
                      <a16:creationId xmlns:a16="http://schemas.microsoft.com/office/drawing/2014/main" id="{93835E7B-95A0-9170-E3FB-537E025C5ACB}"/>
                    </a:ext>
                  </a:extLst>
                </p:cNvPr>
                <p:cNvPicPr/>
                <p:nvPr/>
              </p:nvPicPr>
              <p:blipFill>
                <a:blip r:embed="rId49"/>
                <a:stretch>
                  <a:fillRect/>
                </a:stretch>
              </p:blipFill>
              <p:spPr>
                <a:xfrm>
                  <a:off x="1618080" y="1253020"/>
                  <a:ext cx="1571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33A8FDF4-868C-0222-7BDC-D092EC4A97BB}"/>
                    </a:ext>
                  </a:extLst>
                </p14:cNvPr>
                <p14:cNvContentPartPr/>
                <p14:nvPr/>
              </p14:nvContentPartPr>
              <p14:xfrm>
                <a:off x="5290080" y="1307740"/>
                <a:ext cx="3214800" cy="74880"/>
              </p14:xfrm>
            </p:contentPart>
          </mc:Choice>
          <mc:Fallback>
            <p:pic>
              <p:nvPicPr>
                <p:cNvPr id="36" name="Ink 35">
                  <a:extLst>
                    <a:ext uri="{FF2B5EF4-FFF2-40B4-BE49-F238E27FC236}">
                      <a16:creationId xmlns:a16="http://schemas.microsoft.com/office/drawing/2014/main" id="{33A8FDF4-868C-0222-7BDC-D092EC4A97BB}"/>
                    </a:ext>
                  </a:extLst>
                </p:cNvPr>
                <p:cNvPicPr/>
                <p:nvPr/>
              </p:nvPicPr>
              <p:blipFill>
                <a:blip r:embed="rId51"/>
                <a:stretch>
                  <a:fillRect/>
                </a:stretch>
              </p:blipFill>
              <p:spPr>
                <a:xfrm>
                  <a:off x="5272440" y="1290100"/>
                  <a:ext cx="3250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149EB9A1-3784-7A42-4BE2-DF4AB72C992B}"/>
                    </a:ext>
                  </a:extLst>
                </p14:cNvPr>
                <p14:cNvContentPartPr/>
                <p14:nvPr/>
              </p14:nvContentPartPr>
              <p14:xfrm>
                <a:off x="5420760" y="746500"/>
                <a:ext cx="3383280" cy="604440"/>
              </p14:xfrm>
            </p:contentPart>
          </mc:Choice>
          <mc:Fallback>
            <p:pic>
              <p:nvPicPr>
                <p:cNvPr id="37" name="Ink 36">
                  <a:extLst>
                    <a:ext uri="{FF2B5EF4-FFF2-40B4-BE49-F238E27FC236}">
                      <a16:creationId xmlns:a16="http://schemas.microsoft.com/office/drawing/2014/main" id="{149EB9A1-3784-7A42-4BE2-DF4AB72C992B}"/>
                    </a:ext>
                  </a:extLst>
                </p:cNvPr>
                <p:cNvPicPr/>
                <p:nvPr/>
              </p:nvPicPr>
              <p:blipFill>
                <a:blip r:embed="rId53"/>
                <a:stretch>
                  <a:fillRect/>
                </a:stretch>
              </p:blipFill>
              <p:spPr>
                <a:xfrm>
                  <a:off x="5402760" y="728500"/>
                  <a:ext cx="341892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7115183B-FFA6-26AC-4AC7-F40008C3CEE2}"/>
                    </a:ext>
                  </a:extLst>
                </p14:cNvPr>
                <p14:cNvContentPartPr/>
                <p14:nvPr/>
              </p14:nvContentPartPr>
              <p14:xfrm>
                <a:off x="6545040" y="1279300"/>
                <a:ext cx="2833200" cy="647280"/>
              </p14:xfrm>
            </p:contentPart>
          </mc:Choice>
          <mc:Fallback>
            <p:pic>
              <p:nvPicPr>
                <p:cNvPr id="43" name="Ink 42">
                  <a:extLst>
                    <a:ext uri="{FF2B5EF4-FFF2-40B4-BE49-F238E27FC236}">
                      <a16:creationId xmlns:a16="http://schemas.microsoft.com/office/drawing/2014/main" id="{7115183B-FFA6-26AC-4AC7-F40008C3CEE2}"/>
                    </a:ext>
                  </a:extLst>
                </p:cNvPr>
                <p:cNvPicPr/>
                <p:nvPr/>
              </p:nvPicPr>
              <p:blipFill>
                <a:blip r:embed="rId55"/>
                <a:stretch>
                  <a:fillRect/>
                </a:stretch>
              </p:blipFill>
              <p:spPr>
                <a:xfrm>
                  <a:off x="6527040" y="1261660"/>
                  <a:ext cx="2868840" cy="68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69667472-62A1-D785-7A6B-8AAF08C0AF21}"/>
                  </a:ext>
                </a:extLst>
              </p14:cNvPr>
              <p14:cNvContentPartPr/>
              <p14:nvPr/>
            </p14:nvContentPartPr>
            <p14:xfrm>
              <a:off x="6576720" y="1289380"/>
              <a:ext cx="2751120" cy="667440"/>
            </p14:xfrm>
          </p:contentPart>
        </mc:Choice>
        <mc:Fallback>
          <p:pic>
            <p:nvPicPr>
              <p:cNvPr id="45" name="Ink 44">
                <a:extLst>
                  <a:ext uri="{FF2B5EF4-FFF2-40B4-BE49-F238E27FC236}">
                    <a16:creationId xmlns:a16="http://schemas.microsoft.com/office/drawing/2014/main" id="{69667472-62A1-D785-7A6B-8AAF08C0AF21}"/>
                  </a:ext>
                </a:extLst>
              </p:cNvPr>
              <p:cNvPicPr/>
              <p:nvPr/>
            </p:nvPicPr>
            <p:blipFill>
              <a:blip r:embed="rId57"/>
              <a:stretch>
                <a:fillRect/>
              </a:stretch>
            </p:blipFill>
            <p:spPr>
              <a:xfrm>
                <a:off x="6558720" y="1271380"/>
                <a:ext cx="2786760" cy="703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A1E99E3E-533E-0900-7089-86D76B76BC23}"/>
                  </a:ext>
                </a:extLst>
              </p14:cNvPr>
              <p14:cNvContentPartPr/>
              <p14:nvPr/>
            </p14:nvContentPartPr>
            <p14:xfrm>
              <a:off x="5498880" y="746500"/>
              <a:ext cx="3282840" cy="665280"/>
            </p14:xfrm>
          </p:contentPart>
        </mc:Choice>
        <mc:Fallback>
          <p:pic>
            <p:nvPicPr>
              <p:cNvPr id="46" name="Ink 45">
                <a:extLst>
                  <a:ext uri="{FF2B5EF4-FFF2-40B4-BE49-F238E27FC236}">
                    <a16:creationId xmlns:a16="http://schemas.microsoft.com/office/drawing/2014/main" id="{A1E99E3E-533E-0900-7089-86D76B76BC23}"/>
                  </a:ext>
                </a:extLst>
              </p:cNvPr>
              <p:cNvPicPr/>
              <p:nvPr/>
            </p:nvPicPr>
            <p:blipFill>
              <a:blip r:embed="rId59"/>
              <a:stretch>
                <a:fillRect/>
              </a:stretch>
            </p:blipFill>
            <p:spPr>
              <a:xfrm>
                <a:off x="5480880" y="728860"/>
                <a:ext cx="331848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8" name="Ink 87">
                <a:extLst>
                  <a:ext uri="{FF2B5EF4-FFF2-40B4-BE49-F238E27FC236}">
                    <a16:creationId xmlns:a16="http://schemas.microsoft.com/office/drawing/2014/main" id="{FEBF04E0-2C48-9BC6-18B1-D9A7A919F12F}"/>
                  </a:ext>
                </a:extLst>
              </p14:cNvPr>
              <p14:cNvContentPartPr/>
              <p14:nvPr/>
            </p14:nvContentPartPr>
            <p14:xfrm>
              <a:off x="2541840" y="1973740"/>
              <a:ext cx="955440" cy="706680"/>
            </p14:xfrm>
          </p:contentPart>
        </mc:Choice>
        <mc:Fallback>
          <p:pic>
            <p:nvPicPr>
              <p:cNvPr id="88" name="Ink 87">
                <a:extLst>
                  <a:ext uri="{FF2B5EF4-FFF2-40B4-BE49-F238E27FC236}">
                    <a16:creationId xmlns:a16="http://schemas.microsoft.com/office/drawing/2014/main" id="{FEBF04E0-2C48-9BC6-18B1-D9A7A919F12F}"/>
                  </a:ext>
                </a:extLst>
              </p:cNvPr>
              <p:cNvPicPr/>
              <p:nvPr/>
            </p:nvPicPr>
            <p:blipFill>
              <a:blip r:embed="rId61"/>
              <a:stretch>
                <a:fillRect/>
              </a:stretch>
            </p:blipFill>
            <p:spPr>
              <a:xfrm>
                <a:off x="2523840" y="1956100"/>
                <a:ext cx="991080" cy="742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0" name="Ink 89">
                <a:extLst>
                  <a:ext uri="{FF2B5EF4-FFF2-40B4-BE49-F238E27FC236}">
                    <a16:creationId xmlns:a16="http://schemas.microsoft.com/office/drawing/2014/main" id="{1F54E107-B979-ECE1-5B7E-14E14216DE28}"/>
                  </a:ext>
                </a:extLst>
              </p14:cNvPr>
              <p14:cNvContentPartPr/>
              <p14:nvPr/>
            </p14:nvContentPartPr>
            <p14:xfrm>
              <a:off x="444120" y="1856740"/>
              <a:ext cx="2108880" cy="657000"/>
            </p14:xfrm>
          </p:contentPart>
        </mc:Choice>
        <mc:Fallback>
          <p:pic>
            <p:nvPicPr>
              <p:cNvPr id="90" name="Ink 89">
                <a:extLst>
                  <a:ext uri="{FF2B5EF4-FFF2-40B4-BE49-F238E27FC236}">
                    <a16:creationId xmlns:a16="http://schemas.microsoft.com/office/drawing/2014/main" id="{1F54E107-B979-ECE1-5B7E-14E14216DE28}"/>
                  </a:ext>
                </a:extLst>
              </p:cNvPr>
              <p:cNvPicPr/>
              <p:nvPr/>
            </p:nvPicPr>
            <p:blipFill>
              <a:blip r:embed="rId63"/>
              <a:stretch>
                <a:fillRect/>
              </a:stretch>
            </p:blipFill>
            <p:spPr>
              <a:xfrm>
                <a:off x="426480" y="1839100"/>
                <a:ext cx="214452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2" name="Ink 91">
                <a:extLst>
                  <a:ext uri="{FF2B5EF4-FFF2-40B4-BE49-F238E27FC236}">
                    <a16:creationId xmlns:a16="http://schemas.microsoft.com/office/drawing/2014/main" id="{72BD1BB2-F5C0-3F49-1D4B-63F21766F3FB}"/>
                  </a:ext>
                </a:extLst>
              </p14:cNvPr>
              <p14:cNvContentPartPr/>
              <p14:nvPr/>
            </p14:nvContentPartPr>
            <p14:xfrm>
              <a:off x="7101240" y="2485300"/>
              <a:ext cx="2302200" cy="623520"/>
            </p14:xfrm>
          </p:contentPart>
        </mc:Choice>
        <mc:Fallback>
          <p:pic>
            <p:nvPicPr>
              <p:cNvPr id="92" name="Ink 91">
                <a:extLst>
                  <a:ext uri="{FF2B5EF4-FFF2-40B4-BE49-F238E27FC236}">
                    <a16:creationId xmlns:a16="http://schemas.microsoft.com/office/drawing/2014/main" id="{72BD1BB2-F5C0-3F49-1D4B-63F21766F3FB}"/>
                  </a:ext>
                </a:extLst>
              </p:cNvPr>
              <p:cNvPicPr/>
              <p:nvPr/>
            </p:nvPicPr>
            <p:blipFill>
              <a:blip r:embed="rId65"/>
              <a:stretch>
                <a:fillRect/>
              </a:stretch>
            </p:blipFill>
            <p:spPr>
              <a:xfrm>
                <a:off x="7083600" y="2467300"/>
                <a:ext cx="233784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4" name="Ink 93">
                <a:extLst>
                  <a:ext uri="{FF2B5EF4-FFF2-40B4-BE49-F238E27FC236}">
                    <a16:creationId xmlns:a16="http://schemas.microsoft.com/office/drawing/2014/main" id="{C2233D1B-91A6-67C0-0B7D-A80B191D0F38}"/>
                  </a:ext>
                </a:extLst>
              </p14:cNvPr>
              <p14:cNvContentPartPr/>
              <p14:nvPr/>
            </p14:nvContentPartPr>
            <p14:xfrm>
              <a:off x="7592640" y="2968420"/>
              <a:ext cx="605520" cy="99720"/>
            </p14:xfrm>
          </p:contentPart>
        </mc:Choice>
        <mc:Fallback>
          <p:pic>
            <p:nvPicPr>
              <p:cNvPr id="94" name="Ink 93">
                <a:extLst>
                  <a:ext uri="{FF2B5EF4-FFF2-40B4-BE49-F238E27FC236}">
                    <a16:creationId xmlns:a16="http://schemas.microsoft.com/office/drawing/2014/main" id="{C2233D1B-91A6-67C0-0B7D-A80B191D0F38}"/>
                  </a:ext>
                </a:extLst>
              </p:cNvPr>
              <p:cNvPicPr/>
              <p:nvPr/>
            </p:nvPicPr>
            <p:blipFill>
              <a:blip r:embed="rId67"/>
              <a:stretch>
                <a:fillRect/>
              </a:stretch>
            </p:blipFill>
            <p:spPr>
              <a:xfrm>
                <a:off x="7575000" y="2950780"/>
                <a:ext cx="641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F3A1A0EF-A4C9-5D37-40DA-C4E1C0488AB0}"/>
                  </a:ext>
                </a:extLst>
              </p14:cNvPr>
              <p14:cNvContentPartPr/>
              <p14:nvPr/>
            </p14:nvContentPartPr>
            <p14:xfrm>
              <a:off x="2902560" y="2476300"/>
              <a:ext cx="520560" cy="39240"/>
            </p14:xfrm>
          </p:contentPart>
        </mc:Choice>
        <mc:Fallback>
          <p:pic>
            <p:nvPicPr>
              <p:cNvPr id="47" name="Ink 46">
                <a:extLst>
                  <a:ext uri="{FF2B5EF4-FFF2-40B4-BE49-F238E27FC236}">
                    <a16:creationId xmlns:a16="http://schemas.microsoft.com/office/drawing/2014/main" id="{F3A1A0EF-A4C9-5D37-40DA-C4E1C0488AB0}"/>
                  </a:ext>
                </a:extLst>
              </p:cNvPr>
              <p:cNvPicPr/>
              <p:nvPr/>
            </p:nvPicPr>
            <p:blipFill>
              <a:blip r:embed="rId69"/>
              <a:stretch>
                <a:fillRect/>
              </a:stretch>
            </p:blipFill>
            <p:spPr>
              <a:xfrm>
                <a:off x="2884560" y="2458660"/>
                <a:ext cx="556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461D7A26-6EB6-71FA-15F1-22D462B6EC3A}"/>
                  </a:ext>
                </a:extLst>
              </p14:cNvPr>
              <p14:cNvContentPartPr/>
              <p14:nvPr/>
            </p14:nvContentPartPr>
            <p14:xfrm>
              <a:off x="1717800" y="2450740"/>
              <a:ext cx="845640" cy="58320"/>
            </p14:xfrm>
          </p:contentPart>
        </mc:Choice>
        <mc:Fallback>
          <p:pic>
            <p:nvPicPr>
              <p:cNvPr id="48" name="Ink 47">
                <a:extLst>
                  <a:ext uri="{FF2B5EF4-FFF2-40B4-BE49-F238E27FC236}">
                    <a16:creationId xmlns:a16="http://schemas.microsoft.com/office/drawing/2014/main" id="{461D7A26-6EB6-71FA-15F1-22D462B6EC3A}"/>
                  </a:ext>
                </a:extLst>
              </p:cNvPr>
              <p:cNvPicPr/>
              <p:nvPr/>
            </p:nvPicPr>
            <p:blipFill>
              <a:blip r:embed="rId71"/>
              <a:stretch>
                <a:fillRect/>
              </a:stretch>
            </p:blipFill>
            <p:spPr>
              <a:xfrm>
                <a:off x="1700160" y="2432740"/>
                <a:ext cx="881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BCDD7E66-E43F-1796-E3AC-46FF63343932}"/>
                  </a:ext>
                </a:extLst>
              </p14:cNvPr>
              <p14:cNvContentPartPr/>
              <p14:nvPr/>
            </p14:nvContentPartPr>
            <p14:xfrm>
              <a:off x="744360" y="2450380"/>
              <a:ext cx="1008720" cy="53640"/>
            </p14:xfrm>
          </p:contentPart>
        </mc:Choice>
        <mc:Fallback>
          <p:pic>
            <p:nvPicPr>
              <p:cNvPr id="50" name="Ink 49">
                <a:extLst>
                  <a:ext uri="{FF2B5EF4-FFF2-40B4-BE49-F238E27FC236}">
                    <a16:creationId xmlns:a16="http://schemas.microsoft.com/office/drawing/2014/main" id="{BCDD7E66-E43F-1796-E3AC-46FF63343932}"/>
                  </a:ext>
                </a:extLst>
              </p:cNvPr>
              <p:cNvPicPr/>
              <p:nvPr/>
            </p:nvPicPr>
            <p:blipFill>
              <a:blip r:embed="rId73"/>
              <a:stretch>
                <a:fillRect/>
              </a:stretch>
            </p:blipFill>
            <p:spPr>
              <a:xfrm>
                <a:off x="726720" y="2432380"/>
                <a:ext cx="1044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6" name="Ink 95">
                <a:extLst>
                  <a:ext uri="{FF2B5EF4-FFF2-40B4-BE49-F238E27FC236}">
                    <a16:creationId xmlns:a16="http://schemas.microsoft.com/office/drawing/2014/main" id="{D155C405-8886-207F-78CC-8FCF81BF660B}"/>
                  </a:ext>
                </a:extLst>
              </p14:cNvPr>
              <p14:cNvContentPartPr/>
              <p14:nvPr/>
            </p14:nvContentPartPr>
            <p14:xfrm>
              <a:off x="5439840" y="2436340"/>
              <a:ext cx="1734120" cy="665280"/>
            </p14:xfrm>
          </p:contentPart>
        </mc:Choice>
        <mc:Fallback>
          <p:pic>
            <p:nvPicPr>
              <p:cNvPr id="96" name="Ink 95">
                <a:extLst>
                  <a:ext uri="{FF2B5EF4-FFF2-40B4-BE49-F238E27FC236}">
                    <a16:creationId xmlns:a16="http://schemas.microsoft.com/office/drawing/2014/main" id="{D155C405-8886-207F-78CC-8FCF81BF660B}"/>
                  </a:ext>
                </a:extLst>
              </p:cNvPr>
              <p:cNvPicPr/>
              <p:nvPr/>
            </p:nvPicPr>
            <p:blipFill>
              <a:blip r:embed="rId75"/>
              <a:stretch>
                <a:fillRect/>
              </a:stretch>
            </p:blipFill>
            <p:spPr>
              <a:xfrm>
                <a:off x="5422200" y="2418340"/>
                <a:ext cx="176976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8" name="Ink 97">
                <a:extLst>
                  <a:ext uri="{FF2B5EF4-FFF2-40B4-BE49-F238E27FC236}">
                    <a16:creationId xmlns:a16="http://schemas.microsoft.com/office/drawing/2014/main" id="{7751205F-E928-28D3-E97B-CE8FA9091E59}"/>
                  </a:ext>
                </a:extLst>
              </p14:cNvPr>
              <p14:cNvContentPartPr/>
              <p14:nvPr/>
            </p14:nvContentPartPr>
            <p14:xfrm>
              <a:off x="5473320" y="2891380"/>
              <a:ext cx="77040" cy="83160"/>
            </p14:xfrm>
          </p:contentPart>
        </mc:Choice>
        <mc:Fallback>
          <p:pic>
            <p:nvPicPr>
              <p:cNvPr id="98" name="Ink 97">
                <a:extLst>
                  <a:ext uri="{FF2B5EF4-FFF2-40B4-BE49-F238E27FC236}">
                    <a16:creationId xmlns:a16="http://schemas.microsoft.com/office/drawing/2014/main" id="{7751205F-E928-28D3-E97B-CE8FA9091E59}"/>
                  </a:ext>
                </a:extLst>
              </p:cNvPr>
              <p:cNvPicPr/>
              <p:nvPr/>
            </p:nvPicPr>
            <p:blipFill>
              <a:blip r:embed="rId77"/>
              <a:stretch>
                <a:fillRect/>
              </a:stretch>
            </p:blipFill>
            <p:spPr>
              <a:xfrm>
                <a:off x="5455320" y="2873380"/>
                <a:ext cx="112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0" name="Ink 99">
                <a:extLst>
                  <a:ext uri="{FF2B5EF4-FFF2-40B4-BE49-F238E27FC236}">
                    <a16:creationId xmlns:a16="http://schemas.microsoft.com/office/drawing/2014/main" id="{6A87C370-2763-FD1D-1E60-4B62EBCBBDCF}"/>
                  </a:ext>
                </a:extLst>
              </p14:cNvPr>
              <p14:cNvContentPartPr/>
              <p14:nvPr/>
            </p14:nvContentPartPr>
            <p14:xfrm>
              <a:off x="2441760" y="3047620"/>
              <a:ext cx="1690200" cy="681480"/>
            </p14:xfrm>
          </p:contentPart>
        </mc:Choice>
        <mc:Fallback>
          <p:pic>
            <p:nvPicPr>
              <p:cNvPr id="100" name="Ink 99">
                <a:extLst>
                  <a:ext uri="{FF2B5EF4-FFF2-40B4-BE49-F238E27FC236}">
                    <a16:creationId xmlns:a16="http://schemas.microsoft.com/office/drawing/2014/main" id="{6A87C370-2763-FD1D-1E60-4B62EBCBBDCF}"/>
                  </a:ext>
                </a:extLst>
              </p:cNvPr>
              <p:cNvPicPr/>
              <p:nvPr/>
            </p:nvPicPr>
            <p:blipFill>
              <a:blip r:embed="rId79"/>
              <a:stretch>
                <a:fillRect/>
              </a:stretch>
            </p:blipFill>
            <p:spPr>
              <a:xfrm>
                <a:off x="2424120" y="3029620"/>
                <a:ext cx="1725840" cy="717120"/>
              </a:xfrm>
              <a:prstGeom prst="rect">
                <a:avLst/>
              </a:prstGeom>
            </p:spPr>
          </p:pic>
        </mc:Fallback>
      </mc:AlternateContent>
      <p:grpSp>
        <p:nvGrpSpPr>
          <p:cNvPr id="108" name="Group 107">
            <a:extLst>
              <a:ext uri="{FF2B5EF4-FFF2-40B4-BE49-F238E27FC236}">
                <a16:creationId xmlns:a16="http://schemas.microsoft.com/office/drawing/2014/main" id="{A1412BE8-F0CF-3151-53F0-C892E58A52EE}"/>
              </a:ext>
            </a:extLst>
          </p:cNvPr>
          <p:cNvGrpSpPr/>
          <p:nvPr/>
        </p:nvGrpSpPr>
        <p:grpSpPr>
          <a:xfrm>
            <a:off x="3759720" y="3520300"/>
            <a:ext cx="1781640" cy="205920"/>
            <a:chOff x="3759720" y="3520300"/>
            <a:chExt cx="1781640" cy="205920"/>
          </a:xfrm>
        </p:grpSpPr>
        <mc:AlternateContent xmlns:mc="http://schemas.openxmlformats.org/markup-compatibility/2006">
          <mc:Choice xmlns:p14="http://schemas.microsoft.com/office/powerpoint/2010/main" Requires="p14">
            <p:contentPart p14:bwMode="auto" r:id="rId80">
              <p14:nvContentPartPr>
                <p14:cNvPr id="106" name="Ink 105">
                  <a:extLst>
                    <a:ext uri="{FF2B5EF4-FFF2-40B4-BE49-F238E27FC236}">
                      <a16:creationId xmlns:a16="http://schemas.microsoft.com/office/drawing/2014/main" id="{7BF346F4-F3D8-956A-2CC0-686B4A1269F5}"/>
                    </a:ext>
                  </a:extLst>
                </p14:cNvPr>
                <p14:cNvContentPartPr/>
                <p14:nvPr/>
              </p14:nvContentPartPr>
              <p14:xfrm>
                <a:off x="5519760" y="3520300"/>
                <a:ext cx="21600" cy="19080"/>
              </p14:xfrm>
            </p:contentPart>
          </mc:Choice>
          <mc:Fallback>
            <p:pic>
              <p:nvPicPr>
                <p:cNvPr id="106" name="Ink 105">
                  <a:extLst>
                    <a:ext uri="{FF2B5EF4-FFF2-40B4-BE49-F238E27FC236}">
                      <a16:creationId xmlns:a16="http://schemas.microsoft.com/office/drawing/2014/main" id="{7BF346F4-F3D8-956A-2CC0-686B4A1269F5}"/>
                    </a:ext>
                  </a:extLst>
                </p:cNvPr>
                <p:cNvPicPr/>
                <p:nvPr/>
              </p:nvPicPr>
              <p:blipFill>
                <a:blip r:embed="rId81"/>
                <a:stretch>
                  <a:fillRect/>
                </a:stretch>
              </p:blipFill>
              <p:spPr>
                <a:xfrm>
                  <a:off x="5502120" y="3502300"/>
                  <a:ext cx="57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7" name="Ink 106">
                  <a:extLst>
                    <a:ext uri="{FF2B5EF4-FFF2-40B4-BE49-F238E27FC236}">
                      <a16:creationId xmlns:a16="http://schemas.microsoft.com/office/drawing/2014/main" id="{4CC5108F-5F22-DB49-445A-99002F336BAE}"/>
                    </a:ext>
                  </a:extLst>
                </p14:cNvPr>
                <p14:cNvContentPartPr/>
                <p14:nvPr/>
              </p14:nvContentPartPr>
              <p14:xfrm>
                <a:off x="3759720" y="3578620"/>
                <a:ext cx="1746360" cy="147600"/>
              </p14:xfrm>
            </p:contentPart>
          </mc:Choice>
          <mc:Fallback>
            <p:pic>
              <p:nvPicPr>
                <p:cNvPr id="107" name="Ink 106">
                  <a:extLst>
                    <a:ext uri="{FF2B5EF4-FFF2-40B4-BE49-F238E27FC236}">
                      <a16:creationId xmlns:a16="http://schemas.microsoft.com/office/drawing/2014/main" id="{4CC5108F-5F22-DB49-445A-99002F336BAE}"/>
                    </a:ext>
                  </a:extLst>
                </p:cNvPr>
                <p:cNvPicPr/>
                <p:nvPr/>
              </p:nvPicPr>
              <p:blipFill>
                <a:blip r:embed="rId83"/>
                <a:stretch>
                  <a:fillRect/>
                </a:stretch>
              </p:blipFill>
              <p:spPr>
                <a:xfrm>
                  <a:off x="3742080" y="3560980"/>
                  <a:ext cx="1782000" cy="18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09" name="Ink 108">
                <a:extLst>
                  <a:ext uri="{FF2B5EF4-FFF2-40B4-BE49-F238E27FC236}">
                    <a16:creationId xmlns:a16="http://schemas.microsoft.com/office/drawing/2014/main" id="{832B286D-6D36-E1B4-62CD-6FDF9DB18399}"/>
                  </a:ext>
                </a:extLst>
              </p14:cNvPr>
              <p14:cNvContentPartPr/>
              <p14:nvPr/>
            </p14:nvContentPartPr>
            <p14:xfrm>
              <a:off x="1347360" y="3023500"/>
              <a:ext cx="1153800" cy="668520"/>
            </p14:xfrm>
          </p:contentPart>
        </mc:Choice>
        <mc:Fallback>
          <p:pic>
            <p:nvPicPr>
              <p:cNvPr id="109" name="Ink 108">
                <a:extLst>
                  <a:ext uri="{FF2B5EF4-FFF2-40B4-BE49-F238E27FC236}">
                    <a16:creationId xmlns:a16="http://schemas.microsoft.com/office/drawing/2014/main" id="{832B286D-6D36-E1B4-62CD-6FDF9DB18399}"/>
                  </a:ext>
                </a:extLst>
              </p:cNvPr>
              <p:cNvPicPr/>
              <p:nvPr/>
            </p:nvPicPr>
            <p:blipFill>
              <a:blip r:embed="rId85"/>
              <a:stretch>
                <a:fillRect/>
              </a:stretch>
            </p:blipFill>
            <p:spPr>
              <a:xfrm>
                <a:off x="1329720" y="3005500"/>
                <a:ext cx="118944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8" name="Ink 147">
                <a:extLst>
                  <a:ext uri="{FF2B5EF4-FFF2-40B4-BE49-F238E27FC236}">
                    <a16:creationId xmlns:a16="http://schemas.microsoft.com/office/drawing/2014/main" id="{3111368F-0FD7-6113-F603-E6DEEC40FD46}"/>
                  </a:ext>
                </a:extLst>
              </p14:cNvPr>
              <p14:cNvContentPartPr/>
              <p14:nvPr/>
            </p14:nvContentPartPr>
            <p14:xfrm>
              <a:off x="1344120" y="3623980"/>
              <a:ext cx="1041120" cy="585000"/>
            </p14:xfrm>
          </p:contentPart>
        </mc:Choice>
        <mc:Fallback>
          <p:pic>
            <p:nvPicPr>
              <p:cNvPr id="148" name="Ink 147">
                <a:extLst>
                  <a:ext uri="{FF2B5EF4-FFF2-40B4-BE49-F238E27FC236}">
                    <a16:creationId xmlns:a16="http://schemas.microsoft.com/office/drawing/2014/main" id="{3111368F-0FD7-6113-F603-E6DEEC40FD46}"/>
                  </a:ext>
                </a:extLst>
              </p:cNvPr>
              <p:cNvPicPr/>
              <p:nvPr/>
            </p:nvPicPr>
            <p:blipFill>
              <a:blip r:embed="rId87"/>
              <a:stretch>
                <a:fillRect/>
              </a:stretch>
            </p:blipFill>
            <p:spPr>
              <a:xfrm>
                <a:off x="1326120" y="3606340"/>
                <a:ext cx="107676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50" name="Ink 149">
                <a:extLst>
                  <a:ext uri="{FF2B5EF4-FFF2-40B4-BE49-F238E27FC236}">
                    <a16:creationId xmlns:a16="http://schemas.microsoft.com/office/drawing/2014/main" id="{FE497F30-6AAF-AACA-5896-FA0193E0D22F}"/>
                  </a:ext>
                </a:extLst>
              </p14:cNvPr>
              <p14:cNvContentPartPr/>
              <p14:nvPr/>
            </p14:nvContentPartPr>
            <p14:xfrm>
              <a:off x="7930320" y="4226620"/>
              <a:ext cx="1411200" cy="604800"/>
            </p14:xfrm>
          </p:contentPart>
        </mc:Choice>
        <mc:Fallback>
          <p:pic>
            <p:nvPicPr>
              <p:cNvPr id="150" name="Ink 149">
                <a:extLst>
                  <a:ext uri="{FF2B5EF4-FFF2-40B4-BE49-F238E27FC236}">
                    <a16:creationId xmlns:a16="http://schemas.microsoft.com/office/drawing/2014/main" id="{FE497F30-6AAF-AACA-5896-FA0193E0D22F}"/>
                  </a:ext>
                </a:extLst>
              </p:cNvPr>
              <p:cNvPicPr/>
              <p:nvPr/>
            </p:nvPicPr>
            <p:blipFill>
              <a:blip r:embed="rId89"/>
              <a:stretch>
                <a:fillRect/>
              </a:stretch>
            </p:blipFill>
            <p:spPr>
              <a:xfrm>
                <a:off x="7912680" y="4208980"/>
                <a:ext cx="144684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52" name="Ink 151">
                <a:extLst>
                  <a:ext uri="{FF2B5EF4-FFF2-40B4-BE49-F238E27FC236}">
                    <a16:creationId xmlns:a16="http://schemas.microsoft.com/office/drawing/2014/main" id="{9737ACB6-BBD9-AB6D-5E2B-587FE73A87E0}"/>
                  </a:ext>
                </a:extLst>
              </p14:cNvPr>
              <p14:cNvContentPartPr/>
              <p14:nvPr/>
            </p14:nvContentPartPr>
            <p14:xfrm>
              <a:off x="6906840" y="4217620"/>
              <a:ext cx="1069560" cy="691200"/>
            </p14:xfrm>
          </p:contentPart>
        </mc:Choice>
        <mc:Fallback>
          <p:pic>
            <p:nvPicPr>
              <p:cNvPr id="152" name="Ink 151">
                <a:extLst>
                  <a:ext uri="{FF2B5EF4-FFF2-40B4-BE49-F238E27FC236}">
                    <a16:creationId xmlns:a16="http://schemas.microsoft.com/office/drawing/2014/main" id="{9737ACB6-BBD9-AB6D-5E2B-587FE73A87E0}"/>
                  </a:ext>
                </a:extLst>
              </p:cNvPr>
              <p:cNvPicPr/>
              <p:nvPr/>
            </p:nvPicPr>
            <p:blipFill>
              <a:blip r:embed="rId91"/>
              <a:stretch>
                <a:fillRect/>
              </a:stretch>
            </p:blipFill>
            <p:spPr>
              <a:xfrm>
                <a:off x="6888840" y="4199980"/>
                <a:ext cx="1105200" cy="726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54" name="Ink 153">
                <a:extLst>
                  <a:ext uri="{FF2B5EF4-FFF2-40B4-BE49-F238E27FC236}">
                    <a16:creationId xmlns:a16="http://schemas.microsoft.com/office/drawing/2014/main" id="{64DE054C-18EC-45D7-1FF4-B2659A7650E9}"/>
                  </a:ext>
                </a:extLst>
              </p14:cNvPr>
              <p14:cNvContentPartPr/>
              <p14:nvPr/>
            </p14:nvContentPartPr>
            <p14:xfrm>
              <a:off x="7074600" y="4763380"/>
              <a:ext cx="2050560" cy="68400"/>
            </p14:xfrm>
          </p:contentPart>
        </mc:Choice>
        <mc:Fallback>
          <p:pic>
            <p:nvPicPr>
              <p:cNvPr id="154" name="Ink 153">
                <a:extLst>
                  <a:ext uri="{FF2B5EF4-FFF2-40B4-BE49-F238E27FC236}">
                    <a16:creationId xmlns:a16="http://schemas.microsoft.com/office/drawing/2014/main" id="{64DE054C-18EC-45D7-1FF4-B2659A7650E9}"/>
                  </a:ext>
                </a:extLst>
              </p:cNvPr>
              <p:cNvPicPr/>
              <p:nvPr/>
            </p:nvPicPr>
            <p:blipFill>
              <a:blip r:embed="rId93"/>
              <a:stretch>
                <a:fillRect/>
              </a:stretch>
            </p:blipFill>
            <p:spPr>
              <a:xfrm>
                <a:off x="7056600" y="4745740"/>
                <a:ext cx="2086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56" name="Ink 155">
                <a:extLst>
                  <a:ext uri="{FF2B5EF4-FFF2-40B4-BE49-F238E27FC236}">
                    <a16:creationId xmlns:a16="http://schemas.microsoft.com/office/drawing/2014/main" id="{C1768811-D5DF-C941-845A-44834CC4D46C}"/>
                  </a:ext>
                </a:extLst>
              </p14:cNvPr>
              <p14:cNvContentPartPr/>
              <p14:nvPr/>
            </p14:nvContentPartPr>
            <p14:xfrm>
              <a:off x="5451720" y="4735660"/>
              <a:ext cx="1599840" cy="104400"/>
            </p14:xfrm>
          </p:contentPart>
        </mc:Choice>
        <mc:Fallback>
          <p:pic>
            <p:nvPicPr>
              <p:cNvPr id="156" name="Ink 155">
                <a:extLst>
                  <a:ext uri="{FF2B5EF4-FFF2-40B4-BE49-F238E27FC236}">
                    <a16:creationId xmlns:a16="http://schemas.microsoft.com/office/drawing/2014/main" id="{C1768811-D5DF-C941-845A-44834CC4D46C}"/>
                  </a:ext>
                </a:extLst>
              </p:cNvPr>
              <p:cNvPicPr/>
              <p:nvPr/>
            </p:nvPicPr>
            <p:blipFill>
              <a:blip r:embed="rId95"/>
              <a:stretch>
                <a:fillRect/>
              </a:stretch>
            </p:blipFill>
            <p:spPr>
              <a:xfrm>
                <a:off x="5434080" y="4717660"/>
                <a:ext cx="1635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8" name="Ink 157">
                <a:extLst>
                  <a:ext uri="{FF2B5EF4-FFF2-40B4-BE49-F238E27FC236}">
                    <a16:creationId xmlns:a16="http://schemas.microsoft.com/office/drawing/2014/main" id="{D4C46708-74B7-EFDC-926C-4D2F7364BAE7}"/>
                  </a:ext>
                </a:extLst>
              </p14:cNvPr>
              <p14:cNvContentPartPr/>
              <p14:nvPr/>
            </p14:nvContentPartPr>
            <p14:xfrm>
              <a:off x="3101640" y="4202500"/>
              <a:ext cx="2319120" cy="585360"/>
            </p14:xfrm>
          </p:contentPart>
        </mc:Choice>
        <mc:Fallback>
          <p:pic>
            <p:nvPicPr>
              <p:cNvPr id="158" name="Ink 157">
                <a:extLst>
                  <a:ext uri="{FF2B5EF4-FFF2-40B4-BE49-F238E27FC236}">
                    <a16:creationId xmlns:a16="http://schemas.microsoft.com/office/drawing/2014/main" id="{D4C46708-74B7-EFDC-926C-4D2F7364BAE7}"/>
                  </a:ext>
                </a:extLst>
              </p:cNvPr>
              <p:cNvPicPr/>
              <p:nvPr/>
            </p:nvPicPr>
            <p:blipFill>
              <a:blip r:embed="rId97"/>
              <a:stretch>
                <a:fillRect/>
              </a:stretch>
            </p:blipFill>
            <p:spPr>
              <a:xfrm>
                <a:off x="3083640" y="4184500"/>
                <a:ext cx="235476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66" name="Ink 165">
                <a:extLst>
                  <a:ext uri="{FF2B5EF4-FFF2-40B4-BE49-F238E27FC236}">
                    <a16:creationId xmlns:a16="http://schemas.microsoft.com/office/drawing/2014/main" id="{0A5018A6-FE53-70E6-00BD-19F692A9CE6C}"/>
                  </a:ext>
                </a:extLst>
              </p14:cNvPr>
              <p14:cNvContentPartPr/>
              <p14:nvPr/>
            </p14:nvContentPartPr>
            <p14:xfrm>
              <a:off x="4328520" y="4801540"/>
              <a:ext cx="1057320" cy="580320"/>
            </p14:xfrm>
          </p:contentPart>
        </mc:Choice>
        <mc:Fallback>
          <p:pic>
            <p:nvPicPr>
              <p:cNvPr id="166" name="Ink 165">
                <a:extLst>
                  <a:ext uri="{FF2B5EF4-FFF2-40B4-BE49-F238E27FC236}">
                    <a16:creationId xmlns:a16="http://schemas.microsoft.com/office/drawing/2014/main" id="{0A5018A6-FE53-70E6-00BD-19F692A9CE6C}"/>
                  </a:ext>
                </a:extLst>
              </p:cNvPr>
              <p:cNvPicPr/>
              <p:nvPr/>
            </p:nvPicPr>
            <p:blipFill>
              <a:blip r:embed="rId99"/>
              <a:stretch>
                <a:fillRect/>
              </a:stretch>
            </p:blipFill>
            <p:spPr>
              <a:xfrm>
                <a:off x="4310520" y="4783900"/>
                <a:ext cx="109296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8" name="Ink 167">
                <a:extLst>
                  <a:ext uri="{FF2B5EF4-FFF2-40B4-BE49-F238E27FC236}">
                    <a16:creationId xmlns:a16="http://schemas.microsoft.com/office/drawing/2014/main" id="{C8D7512C-D619-FBD3-8451-C37FDD1EB5AB}"/>
                  </a:ext>
                </a:extLst>
              </p14:cNvPr>
              <p14:cNvContentPartPr/>
              <p14:nvPr/>
            </p14:nvContentPartPr>
            <p14:xfrm>
              <a:off x="2428080" y="4750420"/>
              <a:ext cx="1960920" cy="672840"/>
            </p14:xfrm>
          </p:contentPart>
        </mc:Choice>
        <mc:Fallback>
          <p:pic>
            <p:nvPicPr>
              <p:cNvPr id="168" name="Ink 167">
                <a:extLst>
                  <a:ext uri="{FF2B5EF4-FFF2-40B4-BE49-F238E27FC236}">
                    <a16:creationId xmlns:a16="http://schemas.microsoft.com/office/drawing/2014/main" id="{C8D7512C-D619-FBD3-8451-C37FDD1EB5AB}"/>
                  </a:ext>
                </a:extLst>
              </p:cNvPr>
              <p:cNvPicPr/>
              <p:nvPr/>
            </p:nvPicPr>
            <p:blipFill>
              <a:blip r:embed="rId101"/>
              <a:stretch>
                <a:fillRect/>
              </a:stretch>
            </p:blipFill>
            <p:spPr>
              <a:xfrm>
                <a:off x="2410080" y="4732780"/>
                <a:ext cx="1996560" cy="708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2" name="Ink 141">
                <a:extLst>
                  <a:ext uri="{FF2B5EF4-FFF2-40B4-BE49-F238E27FC236}">
                    <a16:creationId xmlns:a16="http://schemas.microsoft.com/office/drawing/2014/main" id="{C065281C-52E0-166B-16F1-ED08977B7CEA}"/>
                  </a:ext>
                </a:extLst>
              </p14:cNvPr>
              <p14:cNvContentPartPr/>
              <p14:nvPr/>
            </p14:nvContentPartPr>
            <p14:xfrm>
              <a:off x="8285640" y="5963620"/>
              <a:ext cx="931680" cy="74880"/>
            </p14:xfrm>
          </p:contentPart>
        </mc:Choice>
        <mc:Fallback>
          <p:pic>
            <p:nvPicPr>
              <p:cNvPr id="142" name="Ink 141">
                <a:extLst>
                  <a:ext uri="{FF2B5EF4-FFF2-40B4-BE49-F238E27FC236}">
                    <a16:creationId xmlns:a16="http://schemas.microsoft.com/office/drawing/2014/main" id="{C065281C-52E0-166B-16F1-ED08977B7CEA}"/>
                  </a:ext>
                </a:extLst>
              </p:cNvPr>
              <p:cNvPicPr/>
              <p:nvPr/>
            </p:nvPicPr>
            <p:blipFill>
              <a:blip r:embed="rId103"/>
              <a:stretch>
                <a:fillRect/>
              </a:stretch>
            </p:blipFill>
            <p:spPr>
              <a:xfrm>
                <a:off x="8267640" y="5945980"/>
                <a:ext cx="967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3" name="Ink 142">
                <a:extLst>
                  <a:ext uri="{FF2B5EF4-FFF2-40B4-BE49-F238E27FC236}">
                    <a16:creationId xmlns:a16="http://schemas.microsoft.com/office/drawing/2014/main" id="{721E13EE-85A4-F5AF-2955-DC7D5B4BEC0D}"/>
                  </a:ext>
                </a:extLst>
              </p14:cNvPr>
              <p14:cNvContentPartPr/>
              <p14:nvPr/>
            </p14:nvContentPartPr>
            <p14:xfrm>
              <a:off x="7933200" y="5970100"/>
              <a:ext cx="337680" cy="38160"/>
            </p14:xfrm>
          </p:contentPart>
        </mc:Choice>
        <mc:Fallback>
          <p:pic>
            <p:nvPicPr>
              <p:cNvPr id="143" name="Ink 142">
                <a:extLst>
                  <a:ext uri="{FF2B5EF4-FFF2-40B4-BE49-F238E27FC236}">
                    <a16:creationId xmlns:a16="http://schemas.microsoft.com/office/drawing/2014/main" id="{721E13EE-85A4-F5AF-2955-DC7D5B4BEC0D}"/>
                  </a:ext>
                </a:extLst>
              </p:cNvPr>
              <p:cNvPicPr/>
              <p:nvPr/>
            </p:nvPicPr>
            <p:blipFill>
              <a:blip r:embed="rId105"/>
              <a:stretch>
                <a:fillRect/>
              </a:stretch>
            </p:blipFill>
            <p:spPr>
              <a:xfrm>
                <a:off x="7915200" y="5952100"/>
                <a:ext cx="373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4" name="Ink 143">
                <a:extLst>
                  <a:ext uri="{FF2B5EF4-FFF2-40B4-BE49-F238E27FC236}">
                    <a16:creationId xmlns:a16="http://schemas.microsoft.com/office/drawing/2014/main" id="{2D8152D1-987B-EAEA-09F5-599180831225}"/>
                  </a:ext>
                </a:extLst>
              </p14:cNvPr>
              <p14:cNvContentPartPr/>
              <p14:nvPr/>
            </p14:nvContentPartPr>
            <p14:xfrm>
              <a:off x="7173960" y="5987380"/>
              <a:ext cx="485640" cy="23400"/>
            </p14:xfrm>
          </p:contentPart>
        </mc:Choice>
        <mc:Fallback>
          <p:pic>
            <p:nvPicPr>
              <p:cNvPr id="144" name="Ink 143">
                <a:extLst>
                  <a:ext uri="{FF2B5EF4-FFF2-40B4-BE49-F238E27FC236}">
                    <a16:creationId xmlns:a16="http://schemas.microsoft.com/office/drawing/2014/main" id="{2D8152D1-987B-EAEA-09F5-599180831225}"/>
                  </a:ext>
                </a:extLst>
              </p:cNvPr>
              <p:cNvPicPr/>
              <p:nvPr/>
            </p:nvPicPr>
            <p:blipFill>
              <a:blip r:embed="rId107"/>
              <a:stretch>
                <a:fillRect/>
              </a:stretch>
            </p:blipFill>
            <p:spPr>
              <a:xfrm>
                <a:off x="7155960" y="5969740"/>
                <a:ext cx="521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5" name="Ink 144">
                <a:extLst>
                  <a:ext uri="{FF2B5EF4-FFF2-40B4-BE49-F238E27FC236}">
                    <a16:creationId xmlns:a16="http://schemas.microsoft.com/office/drawing/2014/main" id="{C3CC9E3E-D730-E78D-48CC-0458692F6D4F}"/>
                  </a:ext>
                </a:extLst>
              </p14:cNvPr>
              <p14:cNvContentPartPr/>
              <p14:nvPr/>
            </p14:nvContentPartPr>
            <p14:xfrm>
              <a:off x="6536760" y="5983420"/>
              <a:ext cx="563400" cy="47880"/>
            </p14:xfrm>
          </p:contentPart>
        </mc:Choice>
        <mc:Fallback>
          <p:pic>
            <p:nvPicPr>
              <p:cNvPr id="145" name="Ink 144">
                <a:extLst>
                  <a:ext uri="{FF2B5EF4-FFF2-40B4-BE49-F238E27FC236}">
                    <a16:creationId xmlns:a16="http://schemas.microsoft.com/office/drawing/2014/main" id="{C3CC9E3E-D730-E78D-48CC-0458692F6D4F}"/>
                  </a:ext>
                </a:extLst>
              </p:cNvPr>
              <p:cNvPicPr/>
              <p:nvPr/>
            </p:nvPicPr>
            <p:blipFill>
              <a:blip r:embed="rId109"/>
              <a:stretch>
                <a:fillRect/>
              </a:stretch>
            </p:blipFill>
            <p:spPr>
              <a:xfrm>
                <a:off x="6519120" y="5965420"/>
                <a:ext cx="599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6" name="Ink 145">
                <a:extLst>
                  <a:ext uri="{FF2B5EF4-FFF2-40B4-BE49-F238E27FC236}">
                    <a16:creationId xmlns:a16="http://schemas.microsoft.com/office/drawing/2014/main" id="{109488F4-7D61-563E-1252-18C197090184}"/>
                  </a:ext>
                </a:extLst>
              </p14:cNvPr>
              <p14:cNvContentPartPr/>
              <p14:nvPr/>
            </p14:nvContentPartPr>
            <p14:xfrm>
              <a:off x="5716320" y="6010060"/>
              <a:ext cx="814320" cy="50400"/>
            </p14:xfrm>
          </p:contentPart>
        </mc:Choice>
        <mc:Fallback>
          <p:pic>
            <p:nvPicPr>
              <p:cNvPr id="146" name="Ink 145">
                <a:extLst>
                  <a:ext uri="{FF2B5EF4-FFF2-40B4-BE49-F238E27FC236}">
                    <a16:creationId xmlns:a16="http://schemas.microsoft.com/office/drawing/2014/main" id="{109488F4-7D61-563E-1252-18C197090184}"/>
                  </a:ext>
                </a:extLst>
              </p:cNvPr>
              <p:cNvPicPr/>
              <p:nvPr/>
            </p:nvPicPr>
            <p:blipFill>
              <a:blip r:embed="rId111"/>
              <a:stretch>
                <a:fillRect/>
              </a:stretch>
            </p:blipFill>
            <p:spPr>
              <a:xfrm>
                <a:off x="5698320" y="5992420"/>
                <a:ext cx="849960" cy="86040"/>
              </a:xfrm>
              <a:prstGeom prst="rect">
                <a:avLst/>
              </a:prstGeom>
            </p:spPr>
          </p:pic>
        </mc:Fallback>
      </mc:AlternateContent>
      <p:grpSp>
        <p:nvGrpSpPr>
          <p:cNvPr id="173" name="Group 172">
            <a:extLst>
              <a:ext uri="{FF2B5EF4-FFF2-40B4-BE49-F238E27FC236}">
                <a16:creationId xmlns:a16="http://schemas.microsoft.com/office/drawing/2014/main" id="{69FFC71A-63DC-4A43-E879-FF9C4ABC0433}"/>
              </a:ext>
            </a:extLst>
          </p:cNvPr>
          <p:cNvGrpSpPr/>
          <p:nvPr/>
        </p:nvGrpSpPr>
        <p:grpSpPr>
          <a:xfrm>
            <a:off x="299760" y="2987140"/>
            <a:ext cx="9145800" cy="2524680"/>
            <a:chOff x="299760" y="2987140"/>
            <a:chExt cx="9145800" cy="2524680"/>
          </a:xfrm>
        </p:grpSpPr>
        <mc:AlternateContent xmlns:mc="http://schemas.openxmlformats.org/markup-compatibility/2006">
          <mc:Choice xmlns:p14="http://schemas.microsoft.com/office/powerpoint/2010/main" Requires="p14">
            <p:contentPart p14:bwMode="auto" r:id="rId112">
              <p14:nvContentPartPr>
                <p14:cNvPr id="170" name="Ink 169">
                  <a:extLst>
                    <a:ext uri="{FF2B5EF4-FFF2-40B4-BE49-F238E27FC236}">
                      <a16:creationId xmlns:a16="http://schemas.microsoft.com/office/drawing/2014/main" id="{D4258FDC-66E4-765D-B884-A7A5D3D11AC0}"/>
                    </a:ext>
                  </a:extLst>
                </p14:cNvPr>
                <p14:cNvContentPartPr/>
                <p14:nvPr/>
              </p14:nvContentPartPr>
              <p14:xfrm>
                <a:off x="358080" y="4766980"/>
                <a:ext cx="1292040" cy="657720"/>
              </p14:xfrm>
            </p:contentPart>
          </mc:Choice>
          <mc:Fallback>
            <p:pic>
              <p:nvPicPr>
                <p:cNvPr id="170" name="Ink 169">
                  <a:extLst>
                    <a:ext uri="{FF2B5EF4-FFF2-40B4-BE49-F238E27FC236}">
                      <a16:creationId xmlns:a16="http://schemas.microsoft.com/office/drawing/2014/main" id="{D4258FDC-66E4-765D-B884-A7A5D3D11AC0}"/>
                    </a:ext>
                  </a:extLst>
                </p:cNvPr>
                <p:cNvPicPr/>
                <p:nvPr/>
              </p:nvPicPr>
              <p:blipFill>
                <a:blip r:embed="rId113"/>
                <a:stretch>
                  <a:fillRect/>
                </a:stretch>
              </p:blipFill>
              <p:spPr>
                <a:xfrm>
                  <a:off x="340080" y="4748980"/>
                  <a:ext cx="132768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3" name="Ink 122">
                  <a:extLst>
                    <a:ext uri="{FF2B5EF4-FFF2-40B4-BE49-F238E27FC236}">
                      <a16:creationId xmlns:a16="http://schemas.microsoft.com/office/drawing/2014/main" id="{06C80172-D659-9145-D7B6-CB9DD6E3A544}"/>
                    </a:ext>
                  </a:extLst>
                </p14:cNvPr>
                <p14:cNvContentPartPr/>
                <p14:nvPr/>
              </p14:nvContentPartPr>
              <p14:xfrm>
                <a:off x="8346480" y="5350180"/>
                <a:ext cx="912960" cy="53640"/>
              </p14:xfrm>
            </p:contentPart>
          </mc:Choice>
          <mc:Fallback>
            <p:pic>
              <p:nvPicPr>
                <p:cNvPr id="123" name="Ink 122">
                  <a:extLst>
                    <a:ext uri="{FF2B5EF4-FFF2-40B4-BE49-F238E27FC236}">
                      <a16:creationId xmlns:a16="http://schemas.microsoft.com/office/drawing/2014/main" id="{06C80172-D659-9145-D7B6-CB9DD6E3A544}"/>
                    </a:ext>
                  </a:extLst>
                </p:cNvPr>
                <p:cNvPicPr/>
                <p:nvPr/>
              </p:nvPicPr>
              <p:blipFill>
                <a:blip r:embed="rId115"/>
                <a:stretch>
                  <a:fillRect/>
                </a:stretch>
              </p:blipFill>
              <p:spPr>
                <a:xfrm>
                  <a:off x="8328480" y="5332540"/>
                  <a:ext cx="948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4" name="Ink 123">
                  <a:extLst>
                    <a:ext uri="{FF2B5EF4-FFF2-40B4-BE49-F238E27FC236}">
                      <a16:creationId xmlns:a16="http://schemas.microsoft.com/office/drawing/2014/main" id="{FD50F25C-5CA7-66F1-23BB-44CED76DDFA7}"/>
                    </a:ext>
                  </a:extLst>
                </p14:cNvPr>
                <p14:cNvContentPartPr/>
                <p14:nvPr/>
              </p14:nvContentPartPr>
              <p14:xfrm>
                <a:off x="7823400" y="5319580"/>
                <a:ext cx="394920" cy="66960"/>
              </p14:xfrm>
            </p:contentPart>
          </mc:Choice>
          <mc:Fallback>
            <p:pic>
              <p:nvPicPr>
                <p:cNvPr id="124" name="Ink 123">
                  <a:extLst>
                    <a:ext uri="{FF2B5EF4-FFF2-40B4-BE49-F238E27FC236}">
                      <a16:creationId xmlns:a16="http://schemas.microsoft.com/office/drawing/2014/main" id="{FD50F25C-5CA7-66F1-23BB-44CED76DDFA7}"/>
                    </a:ext>
                  </a:extLst>
                </p:cNvPr>
                <p:cNvPicPr/>
                <p:nvPr/>
              </p:nvPicPr>
              <p:blipFill>
                <a:blip r:embed="rId117"/>
                <a:stretch>
                  <a:fillRect/>
                </a:stretch>
              </p:blipFill>
              <p:spPr>
                <a:xfrm>
                  <a:off x="7805760" y="5301940"/>
                  <a:ext cx="430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1" name="Ink 130">
                  <a:extLst>
                    <a:ext uri="{FF2B5EF4-FFF2-40B4-BE49-F238E27FC236}">
                      <a16:creationId xmlns:a16="http://schemas.microsoft.com/office/drawing/2014/main" id="{3458F373-8F8C-03ED-BCF2-16EB9E6F2AA1}"/>
                    </a:ext>
                  </a:extLst>
                </p14:cNvPr>
                <p14:cNvContentPartPr/>
                <p14:nvPr/>
              </p14:nvContentPartPr>
              <p14:xfrm>
                <a:off x="6452160" y="5344060"/>
                <a:ext cx="739440" cy="91440"/>
              </p14:xfrm>
            </p:contentPart>
          </mc:Choice>
          <mc:Fallback>
            <p:pic>
              <p:nvPicPr>
                <p:cNvPr id="131" name="Ink 130">
                  <a:extLst>
                    <a:ext uri="{FF2B5EF4-FFF2-40B4-BE49-F238E27FC236}">
                      <a16:creationId xmlns:a16="http://schemas.microsoft.com/office/drawing/2014/main" id="{3458F373-8F8C-03ED-BCF2-16EB9E6F2AA1}"/>
                    </a:ext>
                  </a:extLst>
                </p:cNvPr>
                <p:cNvPicPr/>
                <p:nvPr/>
              </p:nvPicPr>
              <p:blipFill>
                <a:blip r:embed="rId119"/>
                <a:stretch>
                  <a:fillRect/>
                </a:stretch>
              </p:blipFill>
              <p:spPr>
                <a:xfrm>
                  <a:off x="6434160" y="5326420"/>
                  <a:ext cx="775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2" name="Ink 131">
                  <a:extLst>
                    <a:ext uri="{FF2B5EF4-FFF2-40B4-BE49-F238E27FC236}">
                      <a16:creationId xmlns:a16="http://schemas.microsoft.com/office/drawing/2014/main" id="{D45AC623-71B4-171E-B40F-4B4681AE2AB9}"/>
                    </a:ext>
                  </a:extLst>
                </p14:cNvPr>
                <p14:cNvContentPartPr/>
                <p14:nvPr/>
              </p14:nvContentPartPr>
              <p14:xfrm>
                <a:off x="5461800" y="5340820"/>
                <a:ext cx="781560" cy="41760"/>
              </p14:xfrm>
            </p:contentPart>
          </mc:Choice>
          <mc:Fallback>
            <p:pic>
              <p:nvPicPr>
                <p:cNvPr id="132" name="Ink 131">
                  <a:extLst>
                    <a:ext uri="{FF2B5EF4-FFF2-40B4-BE49-F238E27FC236}">
                      <a16:creationId xmlns:a16="http://schemas.microsoft.com/office/drawing/2014/main" id="{D45AC623-71B4-171E-B40F-4B4681AE2AB9}"/>
                    </a:ext>
                  </a:extLst>
                </p:cNvPr>
                <p:cNvPicPr/>
                <p:nvPr/>
              </p:nvPicPr>
              <p:blipFill>
                <a:blip r:embed="rId121"/>
                <a:stretch>
                  <a:fillRect/>
                </a:stretch>
              </p:blipFill>
              <p:spPr>
                <a:xfrm>
                  <a:off x="5444160" y="5323180"/>
                  <a:ext cx="817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4" name="Ink 133">
                  <a:extLst>
                    <a:ext uri="{FF2B5EF4-FFF2-40B4-BE49-F238E27FC236}">
                      <a16:creationId xmlns:a16="http://schemas.microsoft.com/office/drawing/2014/main" id="{04228605-9F66-8409-A347-73ACD33AA2D2}"/>
                    </a:ext>
                  </a:extLst>
                </p14:cNvPr>
                <p14:cNvContentPartPr/>
                <p14:nvPr/>
              </p14:nvContentPartPr>
              <p14:xfrm>
                <a:off x="4462800" y="5364580"/>
                <a:ext cx="817560" cy="72000"/>
              </p14:xfrm>
            </p:contentPart>
          </mc:Choice>
          <mc:Fallback>
            <p:pic>
              <p:nvPicPr>
                <p:cNvPr id="134" name="Ink 133">
                  <a:extLst>
                    <a:ext uri="{FF2B5EF4-FFF2-40B4-BE49-F238E27FC236}">
                      <a16:creationId xmlns:a16="http://schemas.microsoft.com/office/drawing/2014/main" id="{04228605-9F66-8409-A347-73ACD33AA2D2}"/>
                    </a:ext>
                  </a:extLst>
                </p:cNvPr>
                <p:cNvPicPr/>
                <p:nvPr/>
              </p:nvPicPr>
              <p:blipFill>
                <a:blip r:embed="rId123"/>
                <a:stretch>
                  <a:fillRect/>
                </a:stretch>
              </p:blipFill>
              <p:spPr>
                <a:xfrm>
                  <a:off x="4445160" y="5346940"/>
                  <a:ext cx="853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5" name="Ink 134">
                  <a:extLst>
                    <a:ext uri="{FF2B5EF4-FFF2-40B4-BE49-F238E27FC236}">
                      <a16:creationId xmlns:a16="http://schemas.microsoft.com/office/drawing/2014/main" id="{E4B72BF3-BBA5-0F7F-F86E-3BE63A04F205}"/>
                    </a:ext>
                  </a:extLst>
                </p14:cNvPr>
                <p14:cNvContentPartPr/>
                <p14:nvPr/>
              </p14:nvContentPartPr>
              <p14:xfrm>
                <a:off x="3476040" y="5349460"/>
                <a:ext cx="880920" cy="68040"/>
              </p14:xfrm>
            </p:contentPart>
          </mc:Choice>
          <mc:Fallback>
            <p:pic>
              <p:nvPicPr>
                <p:cNvPr id="135" name="Ink 134">
                  <a:extLst>
                    <a:ext uri="{FF2B5EF4-FFF2-40B4-BE49-F238E27FC236}">
                      <a16:creationId xmlns:a16="http://schemas.microsoft.com/office/drawing/2014/main" id="{E4B72BF3-BBA5-0F7F-F86E-3BE63A04F205}"/>
                    </a:ext>
                  </a:extLst>
                </p:cNvPr>
                <p:cNvPicPr/>
                <p:nvPr/>
              </p:nvPicPr>
              <p:blipFill>
                <a:blip r:embed="rId125"/>
                <a:stretch>
                  <a:fillRect/>
                </a:stretch>
              </p:blipFill>
              <p:spPr>
                <a:xfrm>
                  <a:off x="3458400" y="5331460"/>
                  <a:ext cx="916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7" name="Ink 136">
                  <a:extLst>
                    <a:ext uri="{FF2B5EF4-FFF2-40B4-BE49-F238E27FC236}">
                      <a16:creationId xmlns:a16="http://schemas.microsoft.com/office/drawing/2014/main" id="{936B2FA1-44C0-1092-36C9-F1A90FF2F569}"/>
                    </a:ext>
                  </a:extLst>
                </p14:cNvPr>
                <p14:cNvContentPartPr/>
                <p14:nvPr/>
              </p14:nvContentPartPr>
              <p14:xfrm>
                <a:off x="2354280" y="5358100"/>
                <a:ext cx="1123560" cy="79200"/>
              </p14:xfrm>
            </p:contentPart>
          </mc:Choice>
          <mc:Fallback>
            <p:pic>
              <p:nvPicPr>
                <p:cNvPr id="137" name="Ink 136">
                  <a:extLst>
                    <a:ext uri="{FF2B5EF4-FFF2-40B4-BE49-F238E27FC236}">
                      <a16:creationId xmlns:a16="http://schemas.microsoft.com/office/drawing/2014/main" id="{936B2FA1-44C0-1092-36C9-F1A90FF2F569}"/>
                    </a:ext>
                  </a:extLst>
                </p:cNvPr>
                <p:cNvPicPr/>
                <p:nvPr/>
              </p:nvPicPr>
              <p:blipFill>
                <a:blip r:embed="rId127"/>
                <a:stretch>
                  <a:fillRect/>
                </a:stretch>
              </p:blipFill>
              <p:spPr>
                <a:xfrm>
                  <a:off x="2336640" y="5340460"/>
                  <a:ext cx="1159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8" name="Ink 137">
                  <a:extLst>
                    <a:ext uri="{FF2B5EF4-FFF2-40B4-BE49-F238E27FC236}">
                      <a16:creationId xmlns:a16="http://schemas.microsoft.com/office/drawing/2014/main" id="{B3F26B2C-23CE-D981-A31B-94365E91C17B}"/>
                    </a:ext>
                  </a:extLst>
                </p14:cNvPr>
                <p14:cNvContentPartPr/>
                <p14:nvPr/>
              </p14:nvContentPartPr>
              <p14:xfrm>
                <a:off x="1408920" y="5452780"/>
                <a:ext cx="1046160" cy="59040"/>
              </p14:xfrm>
            </p:contentPart>
          </mc:Choice>
          <mc:Fallback>
            <p:pic>
              <p:nvPicPr>
                <p:cNvPr id="138" name="Ink 137">
                  <a:extLst>
                    <a:ext uri="{FF2B5EF4-FFF2-40B4-BE49-F238E27FC236}">
                      <a16:creationId xmlns:a16="http://schemas.microsoft.com/office/drawing/2014/main" id="{B3F26B2C-23CE-D981-A31B-94365E91C17B}"/>
                    </a:ext>
                  </a:extLst>
                </p:cNvPr>
                <p:cNvPicPr/>
                <p:nvPr/>
              </p:nvPicPr>
              <p:blipFill>
                <a:blip r:embed="rId129"/>
                <a:stretch>
                  <a:fillRect/>
                </a:stretch>
              </p:blipFill>
              <p:spPr>
                <a:xfrm>
                  <a:off x="1390920" y="5434780"/>
                  <a:ext cx="1081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0" name="Ink 139">
                  <a:extLst>
                    <a:ext uri="{FF2B5EF4-FFF2-40B4-BE49-F238E27FC236}">
                      <a16:creationId xmlns:a16="http://schemas.microsoft.com/office/drawing/2014/main" id="{668E9CC0-73A7-5543-7E21-D231EF7D4893}"/>
                    </a:ext>
                  </a:extLst>
                </p14:cNvPr>
                <p14:cNvContentPartPr/>
                <p14:nvPr/>
              </p14:nvContentPartPr>
              <p14:xfrm>
                <a:off x="560040" y="5370700"/>
                <a:ext cx="978480" cy="77040"/>
              </p14:xfrm>
            </p:contentPart>
          </mc:Choice>
          <mc:Fallback>
            <p:pic>
              <p:nvPicPr>
                <p:cNvPr id="140" name="Ink 139">
                  <a:extLst>
                    <a:ext uri="{FF2B5EF4-FFF2-40B4-BE49-F238E27FC236}">
                      <a16:creationId xmlns:a16="http://schemas.microsoft.com/office/drawing/2014/main" id="{668E9CC0-73A7-5543-7E21-D231EF7D4893}"/>
                    </a:ext>
                  </a:extLst>
                </p:cNvPr>
                <p:cNvPicPr/>
                <p:nvPr/>
              </p:nvPicPr>
              <p:blipFill>
                <a:blip r:embed="rId131"/>
                <a:stretch>
                  <a:fillRect/>
                </a:stretch>
              </p:blipFill>
              <p:spPr>
                <a:xfrm>
                  <a:off x="542400" y="5352700"/>
                  <a:ext cx="1014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Ink 77">
                  <a:extLst>
                    <a:ext uri="{FF2B5EF4-FFF2-40B4-BE49-F238E27FC236}">
                      <a16:creationId xmlns:a16="http://schemas.microsoft.com/office/drawing/2014/main" id="{B9756B81-42DD-62BC-171B-79A2CC445326}"/>
                    </a:ext>
                  </a:extLst>
                </p14:cNvPr>
                <p14:cNvContentPartPr/>
                <p14:nvPr/>
              </p14:nvContentPartPr>
              <p14:xfrm>
                <a:off x="8392920" y="4171900"/>
                <a:ext cx="878400" cy="55080"/>
              </p14:xfrm>
            </p:contentPart>
          </mc:Choice>
          <mc:Fallback>
            <p:pic>
              <p:nvPicPr>
                <p:cNvPr id="78" name="Ink 77">
                  <a:extLst>
                    <a:ext uri="{FF2B5EF4-FFF2-40B4-BE49-F238E27FC236}">
                      <a16:creationId xmlns:a16="http://schemas.microsoft.com/office/drawing/2014/main" id="{B9756B81-42DD-62BC-171B-79A2CC445326}"/>
                    </a:ext>
                  </a:extLst>
                </p:cNvPr>
                <p:cNvPicPr/>
                <p:nvPr/>
              </p:nvPicPr>
              <p:blipFill>
                <a:blip r:embed="rId133"/>
                <a:stretch>
                  <a:fillRect/>
                </a:stretch>
              </p:blipFill>
              <p:spPr>
                <a:xfrm>
                  <a:off x="8375280" y="4153900"/>
                  <a:ext cx="914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Ink 78">
                  <a:extLst>
                    <a:ext uri="{FF2B5EF4-FFF2-40B4-BE49-F238E27FC236}">
                      <a16:creationId xmlns:a16="http://schemas.microsoft.com/office/drawing/2014/main" id="{B76FF901-B7D4-0980-19BC-CB71A33F7554}"/>
                    </a:ext>
                  </a:extLst>
                </p14:cNvPr>
                <p14:cNvContentPartPr/>
                <p14:nvPr/>
              </p14:nvContentPartPr>
              <p14:xfrm>
                <a:off x="6930240" y="4233460"/>
                <a:ext cx="1165680" cy="18000"/>
              </p14:xfrm>
            </p:contentPart>
          </mc:Choice>
          <mc:Fallback>
            <p:pic>
              <p:nvPicPr>
                <p:cNvPr id="79" name="Ink 78">
                  <a:extLst>
                    <a:ext uri="{FF2B5EF4-FFF2-40B4-BE49-F238E27FC236}">
                      <a16:creationId xmlns:a16="http://schemas.microsoft.com/office/drawing/2014/main" id="{B76FF901-B7D4-0980-19BC-CB71A33F7554}"/>
                    </a:ext>
                  </a:extLst>
                </p:cNvPr>
                <p:cNvPicPr/>
                <p:nvPr/>
              </p:nvPicPr>
              <p:blipFill>
                <a:blip r:embed="rId135"/>
                <a:stretch>
                  <a:fillRect/>
                </a:stretch>
              </p:blipFill>
              <p:spPr>
                <a:xfrm>
                  <a:off x="6912240" y="4215820"/>
                  <a:ext cx="1201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Ink 80">
                  <a:extLst>
                    <a:ext uri="{FF2B5EF4-FFF2-40B4-BE49-F238E27FC236}">
                      <a16:creationId xmlns:a16="http://schemas.microsoft.com/office/drawing/2014/main" id="{B5E8DF5D-DB57-ECE3-8BDC-EF6639ECD2AD}"/>
                    </a:ext>
                  </a:extLst>
                </p14:cNvPr>
                <p14:cNvContentPartPr/>
                <p14:nvPr/>
              </p14:nvContentPartPr>
              <p14:xfrm>
                <a:off x="6050040" y="4205740"/>
                <a:ext cx="619200" cy="54000"/>
              </p14:xfrm>
            </p:contentPart>
          </mc:Choice>
          <mc:Fallback>
            <p:pic>
              <p:nvPicPr>
                <p:cNvPr id="81" name="Ink 80">
                  <a:extLst>
                    <a:ext uri="{FF2B5EF4-FFF2-40B4-BE49-F238E27FC236}">
                      <a16:creationId xmlns:a16="http://schemas.microsoft.com/office/drawing/2014/main" id="{B5E8DF5D-DB57-ECE3-8BDC-EF6639ECD2AD}"/>
                    </a:ext>
                  </a:extLst>
                </p:cNvPr>
                <p:cNvPicPr/>
                <p:nvPr/>
              </p:nvPicPr>
              <p:blipFill>
                <a:blip r:embed="rId137"/>
                <a:stretch>
                  <a:fillRect/>
                </a:stretch>
              </p:blipFill>
              <p:spPr>
                <a:xfrm>
                  <a:off x="6032400" y="4187740"/>
                  <a:ext cx="654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Ink 82">
                  <a:extLst>
                    <a:ext uri="{FF2B5EF4-FFF2-40B4-BE49-F238E27FC236}">
                      <a16:creationId xmlns:a16="http://schemas.microsoft.com/office/drawing/2014/main" id="{64A2101D-8118-7C4C-7631-7969DD9652A3}"/>
                    </a:ext>
                  </a:extLst>
                </p14:cNvPr>
                <p14:cNvContentPartPr/>
                <p14:nvPr/>
              </p14:nvContentPartPr>
              <p14:xfrm>
                <a:off x="5306280" y="4241020"/>
                <a:ext cx="592560" cy="19440"/>
              </p14:xfrm>
            </p:contentPart>
          </mc:Choice>
          <mc:Fallback>
            <p:pic>
              <p:nvPicPr>
                <p:cNvPr id="83" name="Ink 82">
                  <a:extLst>
                    <a:ext uri="{FF2B5EF4-FFF2-40B4-BE49-F238E27FC236}">
                      <a16:creationId xmlns:a16="http://schemas.microsoft.com/office/drawing/2014/main" id="{64A2101D-8118-7C4C-7631-7969DD9652A3}"/>
                    </a:ext>
                  </a:extLst>
                </p:cNvPr>
                <p:cNvPicPr/>
                <p:nvPr/>
              </p:nvPicPr>
              <p:blipFill>
                <a:blip r:embed="rId139"/>
                <a:stretch>
                  <a:fillRect/>
                </a:stretch>
              </p:blipFill>
              <p:spPr>
                <a:xfrm>
                  <a:off x="5288280" y="4223020"/>
                  <a:ext cx="628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Ink 84">
                  <a:extLst>
                    <a:ext uri="{FF2B5EF4-FFF2-40B4-BE49-F238E27FC236}">
                      <a16:creationId xmlns:a16="http://schemas.microsoft.com/office/drawing/2014/main" id="{CD6A9149-8B5C-DC3B-1BC8-E6E60E864D52}"/>
                    </a:ext>
                  </a:extLst>
                </p14:cNvPr>
                <p14:cNvContentPartPr/>
                <p14:nvPr/>
              </p14:nvContentPartPr>
              <p14:xfrm>
                <a:off x="4187760" y="4142380"/>
                <a:ext cx="947160" cy="107640"/>
              </p14:xfrm>
            </p:contentPart>
          </mc:Choice>
          <mc:Fallback>
            <p:pic>
              <p:nvPicPr>
                <p:cNvPr id="85" name="Ink 84">
                  <a:extLst>
                    <a:ext uri="{FF2B5EF4-FFF2-40B4-BE49-F238E27FC236}">
                      <a16:creationId xmlns:a16="http://schemas.microsoft.com/office/drawing/2014/main" id="{CD6A9149-8B5C-DC3B-1BC8-E6E60E864D52}"/>
                    </a:ext>
                  </a:extLst>
                </p:cNvPr>
                <p:cNvPicPr/>
                <p:nvPr/>
              </p:nvPicPr>
              <p:blipFill>
                <a:blip r:embed="rId141"/>
                <a:stretch>
                  <a:fillRect/>
                </a:stretch>
              </p:blipFill>
              <p:spPr>
                <a:xfrm>
                  <a:off x="4170120" y="4124740"/>
                  <a:ext cx="982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Ink 85">
                  <a:extLst>
                    <a:ext uri="{FF2B5EF4-FFF2-40B4-BE49-F238E27FC236}">
                      <a16:creationId xmlns:a16="http://schemas.microsoft.com/office/drawing/2014/main" id="{6B7FAD76-C35C-55A3-04FF-2644BABAED73}"/>
                    </a:ext>
                  </a:extLst>
                </p14:cNvPr>
                <p14:cNvContentPartPr/>
                <p14:nvPr/>
              </p14:nvContentPartPr>
              <p14:xfrm>
                <a:off x="3004080" y="4250020"/>
                <a:ext cx="919800" cy="61920"/>
              </p14:xfrm>
            </p:contentPart>
          </mc:Choice>
          <mc:Fallback>
            <p:pic>
              <p:nvPicPr>
                <p:cNvPr id="86" name="Ink 85">
                  <a:extLst>
                    <a:ext uri="{FF2B5EF4-FFF2-40B4-BE49-F238E27FC236}">
                      <a16:creationId xmlns:a16="http://schemas.microsoft.com/office/drawing/2014/main" id="{6B7FAD76-C35C-55A3-04FF-2644BABAED73}"/>
                    </a:ext>
                  </a:extLst>
                </p:cNvPr>
                <p:cNvPicPr/>
                <p:nvPr/>
              </p:nvPicPr>
              <p:blipFill>
                <a:blip r:embed="rId143"/>
                <a:stretch>
                  <a:fillRect/>
                </a:stretch>
              </p:blipFill>
              <p:spPr>
                <a:xfrm>
                  <a:off x="2986080" y="4232020"/>
                  <a:ext cx="955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6" name="Ink 65">
                  <a:extLst>
                    <a:ext uri="{FF2B5EF4-FFF2-40B4-BE49-F238E27FC236}">
                      <a16:creationId xmlns:a16="http://schemas.microsoft.com/office/drawing/2014/main" id="{0B719A7A-F471-5B6D-3849-52FAC6DC4474}"/>
                    </a:ext>
                  </a:extLst>
                </p14:cNvPr>
                <p14:cNvContentPartPr/>
                <p14:nvPr/>
              </p14:nvContentPartPr>
              <p14:xfrm>
                <a:off x="7979280" y="3638740"/>
                <a:ext cx="1272240" cy="44280"/>
              </p14:xfrm>
            </p:contentPart>
          </mc:Choice>
          <mc:Fallback>
            <p:pic>
              <p:nvPicPr>
                <p:cNvPr id="66" name="Ink 65">
                  <a:extLst>
                    <a:ext uri="{FF2B5EF4-FFF2-40B4-BE49-F238E27FC236}">
                      <a16:creationId xmlns:a16="http://schemas.microsoft.com/office/drawing/2014/main" id="{0B719A7A-F471-5B6D-3849-52FAC6DC4474}"/>
                    </a:ext>
                  </a:extLst>
                </p:cNvPr>
                <p:cNvPicPr/>
                <p:nvPr/>
              </p:nvPicPr>
              <p:blipFill>
                <a:blip r:embed="rId145"/>
                <a:stretch>
                  <a:fillRect/>
                </a:stretch>
              </p:blipFill>
              <p:spPr>
                <a:xfrm>
                  <a:off x="7961280" y="3621100"/>
                  <a:ext cx="1307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8" name="Ink 67">
                  <a:extLst>
                    <a:ext uri="{FF2B5EF4-FFF2-40B4-BE49-F238E27FC236}">
                      <a16:creationId xmlns:a16="http://schemas.microsoft.com/office/drawing/2014/main" id="{9B42DC65-1745-71EA-522F-F03728AD3808}"/>
                    </a:ext>
                  </a:extLst>
                </p14:cNvPr>
                <p14:cNvContentPartPr/>
                <p14:nvPr/>
              </p14:nvContentPartPr>
              <p14:xfrm>
                <a:off x="6569520" y="3592660"/>
                <a:ext cx="623520" cy="22680"/>
              </p14:xfrm>
            </p:contentPart>
          </mc:Choice>
          <mc:Fallback>
            <p:pic>
              <p:nvPicPr>
                <p:cNvPr id="68" name="Ink 67">
                  <a:extLst>
                    <a:ext uri="{FF2B5EF4-FFF2-40B4-BE49-F238E27FC236}">
                      <a16:creationId xmlns:a16="http://schemas.microsoft.com/office/drawing/2014/main" id="{9B42DC65-1745-71EA-522F-F03728AD3808}"/>
                    </a:ext>
                  </a:extLst>
                </p:cNvPr>
                <p:cNvPicPr/>
                <p:nvPr/>
              </p:nvPicPr>
              <p:blipFill>
                <a:blip r:embed="rId147"/>
                <a:stretch>
                  <a:fillRect/>
                </a:stretch>
              </p:blipFill>
              <p:spPr>
                <a:xfrm>
                  <a:off x="6551880" y="3575020"/>
                  <a:ext cx="6591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9" name="Ink 68">
                  <a:extLst>
                    <a:ext uri="{FF2B5EF4-FFF2-40B4-BE49-F238E27FC236}">
                      <a16:creationId xmlns:a16="http://schemas.microsoft.com/office/drawing/2014/main" id="{F6B1B390-8A01-6125-8123-0F1DCE11BA4D}"/>
                    </a:ext>
                  </a:extLst>
                </p14:cNvPr>
                <p14:cNvContentPartPr/>
                <p14:nvPr/>
              </p14:nvContentPartPr>
              <p14:xfrm>
                <a:off x="5630640" y="3613180"/>
                <a:ext cx="772920" cy="65160"/>
              </p14:xfrm>
            </p:contentPart>
          </mc:Choice>
          <mc:Fallback>
            <p:pic>
              <p:nvPicPr>
                <p:cNvPr id="69" name="Ink 68">
                  <a:extLst>
                    <a:ext uri="{FF2B5EF4-FFF2-40B4-BE49-F238E27FC236}">
                      <a16:creationId xmlns:a16="http://schemas.microsoft.com/office/drawing/2014/main" id="{F6B1B390-8A01-6125-8123-0F1DCE11BA4D}"/>
                    </a:ext>
                  </a:extLst>
                </p:cNvPr>
                <p:cNvPicPr/>
                <p:nvPr/>
              </p:nvPicPr>
              <p:blipFill>
                <a:blip r:embed="rId149"/>
                <a:stretch>
                  <a:fillRect/>
                </a:stretch>
              </p:blipFill>
              <p:spPr>
                <a:xfrm>
                  <a:off x="5613000" y="3595180"/>
                  <a:ext cx="808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1" name="Ink 70">
                  <a:extLst>
                    <a:ext uri="{FF2B5EF4-FFF2-40B4-BE49-F238E27FC236}">
                      <a16:creationId xmlns:a16="http://schemas.microsoft.com/office/drawing/2014/main" id="{2DCF00A5-3720-9C96-D9AA-107A3BA61083}"/>
                    </a:ext>
                  </a:extLst>
                </p14:cNvPr>
                <p14:cNvContentPartPr/>
                <p14:nvPr/>
              </p14:nvContentPartPr>
              <p14:xfrm>
                <a:off x="4751520" y="3606700"/>
                <a:ext cx="722160" cy="18720"/>
              </p14:xfrm>
            </p:contentPart>
          </mc:Choice>
          <mc:Fallback>
            <p:pic>
              <p:nvPicPr>
                <p:cNvPr id="71" name="Ink 70">
                  <a:extLst>
                    <a:ext uri="{FF2B5EF4-FFF2-40B4-BE49-F238E27FC236}">
                      <a16:creationId xmlns:a16="http://schemas.microsoft.com/office/drawing/2014/main" id="{2DCF00A5-3720-9C96-D9AA-107A3BA61083}"/>
                    </a:ext>
                  </a:extLst>
                </p:cNvPr>
                <p:cNvPicPr/>
                <p:nvPr/>
              </p:nvPicPr>
              <p:blipFill>
                <a:blip r:embed="rId151"/>
                <a:stretch>
                  <a:fillRect/>
                </a:stretch>
              </p:blipFill>
              <p:spPr>
                <a:xfrm>
                  <a:off x="4733520" y="3588700"/>
                  <a:ext cx="757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2" name="Ink 71">
                  <a:extLst>
                    <a:ext uri="{FF2B5EF4-FFF2-40B4-BE49-F238E27FC236}">
                      <a16:creationId xmlns:a16="http://schemas.microsoft.com/office/drawing/2014/main" id="{6710AF14-7F21-8B8B-BA06-8FADEED9D300}"/>
                    </a:ext>
                  </a:extLst>
                </p14:cNvPr>
                <p14:cNvContentPartPr/>
                <p14:nvPr/>
              </p14:nvContentPartPr>
              <p14:xfrm>
                <a:off x="3972120" y="3694540"/>
                <a:ext cx="695520" cy="22680"/>
              </p14:xfrm>
            </p:contentPart>
          </mc:Choice>
          <mc:Fallback>
            <p:pic>
              <p:nvPicPr>
                <p:cNvPr id="72" name="Ink 71">
                  <a:extLst>
                    <a:ext uri="{FF2B5EF4-FFF2-40B4-BE49-F238E27FC236}">
                      <a16:creationId xmlns:a16="http://schemas.microsoft.com/office/drawing/2014/main" id="{6710AF14-7F21-8B8B-BA06-8FADEED9D300}"/>
                    </a:ext>
                  </a:extLst>
                </p:cNvPr>
                <p:cNvPicPr/>
                <p:nvPr/>
              </p:nvPicPr>
              <p:blipFill>
                <a:blip r:embed="rId153"/>
                <a:stretch>
                  <a:fillRect/>
                </a:stretch>
              </p:blipFill>
              <p:spPr>
                <a:xfrm>
                  <a:off x="3954480" y="3676540"/>
                  <a:ext cx="7311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4" name="Ink 73">
                  <a:extLst>
                    <a:ext uri="{FF2B5EF4-FFF2-40B4-BE49-F238E27FC236}">
                      <a16:creationId xmlns:a16="http://schemas.microsoft.com/office/drawing/2014/main" id="{90DE0064-E827-2B69-C6B9-AD487E015907}"/>
                    </a:ext>
                  </a:extLst>
                </p14:cNvPr>
                <p14:cNvContentPartPr/>
                <p14:nvPr/>
              </p14:nvContentPartPr>
              <p14:xfrm>
                <a:off x="2536080" y="3671140"/>
                <a:ext cx="1446120" cy="68400"/>
              </p14:xfrm>
            </p:contentPart>
          </mc:Choice>
          <mc:Fallback>
            <p:pic>
              <p:nvPicPr>
                <p:cNvPr id="74" name="Ink 73">
                  <a:extLst>
                    <a:ext uri="{FF2B5EF4-FFF2-40B4-BE49-F238E27FC236}">
                      <a16:creationId xmlns:a16="http://schemas.microsoft.com/office/drawing/2014/main" id="{90DE0064-E827-2B69-C6B9-AD487E015907}"/>
                    </a:ext>
                  </a:extLst>
                </p:cNvPr>
                <p:cNvPicPr/>
                <p:nvPr/>
              </p:nvPicPr>
              <p:blipFill>
                <a:blip r:embed="rId155"/>
                <a:stretch>
                  <a:fillRect/>
                </a:stretch>
              </p:blipFill>
              <p:spPr>
                <a:xfrm>
                  <a:off x="2518080" y="3653140"/>
                  <a:ext cx="1481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6" name="Ink 75">
                  <a:extLst>
                    <a:ext uri="{FF2B5EF4-FFF2-40B4-BE49-F238E27FC236}">
                      <a16:creationId xmlns:a16="http://schemas.microsoft.com/office/drawing/2014/main" id="{5248FD54-3DB8-FC24-8A5C-050A003FDE14}"/>
                    </a:ext>
                  </a:extLst>
                </p14:cNvPr>
                <p14:cNvContentPartPr/>
                <p14:nvPr/>
              </p14:nvContentPartPr>
              <p14:xfrm>
                <a:off x="1348800" y="3630460"/>
                <a:ext cx="1041840" cy="59040"/>
              </p14:xfrm>
            </p:contentPart>
          </mc:Choice>
          <mc:Fallback>
            <p:pic>
              <p:nvPicPr>
                <p:cNvPr id="76" name="Ink 75">
                  <a:extLst>
                    <a:ext uri="{FF2B5EF4-FFF2-40B4-BE49-F238E27FC236}">
                      <a16:creationId xmlns:a16="http://schemas.microsoft.com/office/drawing/2014/main" id="{5248FD54-3DB8-FC24-8A5C-050A003FDE14}"/>
                    </a:ext>
                  </a:extLst>
                </p:cNvPr>
                <p:cNvPicPr/>
                <p:nvPr/>
              </p:nvPicPr>
              <p:blipFill>
                <a:blip r:embed="rId157"/>
                <a:stretch>
                  <a:fillRect/>
                </a:stretch>
              </p:blipFill>
              <p:spPr>
                <a:xfrm>
                  <a:off x="1330800" y="3612460"/>
                  <a:ext cx="1077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2" name="Ink 51">
                  <a:extLst>
                    <a:ext uri="{FF2B5EF4-FFF2-40B4-BE49-F238E27FC236}">
                      <a16:creationId xmlns:a16="http://schemas.microsoft.com/office/drawing/2014/main" id="{0303D5F7-31A5-A2EB-B997-A9BB512E8ACE}"/>
                    </a:ext>
                  </a:extLst>
                </p14:cNvPr>
                <p14:cNvContentPartPr/>
                <p14:nvPr/>
              </p14:nvContentPartPr>
              <p14:xfrm>
                <a:off x="8827800" y="3018100"/>
                <a:ext cx="417600" cy="63000"/>
              </p14:xfrm>
            </p:contentPart>
          </mc:Choice>
          <mc:Fallback>
            <p:pic>
              <p:nvPicPr>
                <p:cNvPr id="52" name="Ink 51">
                  <a:extLst>
                    <a:ext uri="{FF2B5EF4-FFF2-40B4-BE49-F238E27FC236}">
                      <a16:creationId xmlns:a16="http://schemas.microsoft.com/office/drawing/2014/main" id="{0303D5F7-31A5-A2EB-B997-A9BB512E8ACE}"/>
                    </a:ext>
                  </a:extLst>
                </p:cNvPr>
                <p:cNvPicPr/>
                <p:nvPr/>
              </p:nvPicPr>
              <p:blipFill>
                <a:blip r:embed="rId159"/>
                <a:stretch>
                  <a:fillRect/>
                </a:stretch>
              </p:blipFill>
              <p:spPr>
                <a:xfrm>
                  <a:off x="8809800" y="3000460"/>
                  <a:ext cx="453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3" name="Ink 52">
                  <a:extLst>
                    <a:ext uri="{FF2B5EF4-FFF2-40B4-BE49-F238E27FC236}">
                      <a16:creationId xmlns:a16="http://schemas.microsoft.com/office/drawing/2014/main" id="{82000176-A8D8-DBE0-5863-A7D8FE3D6698}"/>
                    </a:ext>
                  </a:extLst>
                </p14:cNvPr>
                <p14:cNvContentPartPr/>
                <p14:nvPr/>
              </p14:nvContentPartPr>
              <p14:xfrm>
                <a:off x="7308600" y="3055540"/>
                <a:ext cx="1217520" cy="58320"/>
              </p14:xfrm>
            </p:contentPart>
          </mc:Choice>
          <mc:Fallback>
            <p:pic>
              <p:nvPicPr>
                <p:cNvPr id="53" name="Ink 52">
                  <a:extLst>
                    <a:ext uri="{FF2B5EF4-FFF2-40B4-BE49-F238E27FC236}">
                      <a16:creationId xmlns:a16="http://schemas.microsoft.com/office/drawing/2014/main" id="{82000176-A8D8-DBE0-5863-A7D8FE3D6698}"/>
                    </a:ext>
                  </a:extLst>
                </p:cNvPr>
                <p:cNvPicPr/>
                <p:nvPr/>
              </p:nvPicPr>
              <p:blipFill>
                <a:blip r:embed="rId161"/>
                <a:stretch>
                  <a:fillRect/>
                </a:stretch>
              </p:blipFill>
              <p:spPr>
                <a:xfrm>
                  <a:off x="7290960" y="3037540"/>
                  <a:ext cx="1253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5" name="Ink 54">
                  <a:extLst>
                    <a:ext uri="{FF2B5EF4-FFF2-40B4-BE49-F238E27FC236}">
                      <a16:creationId xmlns:a16="http://schemas.microsoft.com/office/drawing/2014/main" id="{F7A77A5A-BDAA-008A-C890-660974E01AAD}"/>
                    </a:ext>
                  </a:extLst>
                </p14:cNvPr>
                <p14:cNvContentPartPr/>
                <p14:nvPr/>
              </p14:nvContentPartPr>
              <p14:xfrm>
                <a:off x="6099360" y="3064900"/>
                <a:ext cx="1009440" cy="46080"/>
              </p14:xfrm>
            </p:contentPart>
          </mc:Choice>
          <mc:Fallback>
            <p:pic>
              <p:nvPicPr>
                <p:cNvPr id="55" name="Ink 54">
                  <a:extLst>
                    <a:ext uri="{FF2B5EF4-FFF2-40B4-BE49-F238E27FC236}">
                      <a16:creationId xmlns:a16="http://schemas.microsoft.com/office/drawing/2014/main" id="{F7A77A5A-BDAA-008A-C890-660974E01AAD}"/>
                    </a:ext>
                  </a:extLst>
                </p:cNvPr>
                <p:cNvPicPr/>
                <p:nvPr/>
              </p:nvPicPr>
              <p:blipFill>
                <a:blip r:embed="rId163"/>
                <a:stretch>
                  <a:fillRect/>
                </a:stretch>
              </p:blipFill>
              <p:spPr>
                <a:xfrm>
                  <a:off x="6081720" y="3047260"/>
                  <a:ext cx="1045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7" name="Ink 56">
                  <a:extLst>
                    <a:ext uri="{FF2B5EF4-FFF2-40B4-BE49-F238E27FC236}">
                      <a16:creationId xmlns:a16="http://schemas.microsoft.com/office/drawing/2014/main" id="{5BD09DBE-A095-A767-6364-974C1A744353}"/>
                    </a:ext>
                  </a:extLst>
                </p14:cNvPr>
                <p14:cNvContentPartPr/>
                <p14:nvPr/>
              </p14:nvContentPartPr>
              <p14:xfrm>
                <a:off x="5678880" y="2987140"/>
                <a:ext cx="430920" cy="38520"/>
              </p14:xfrm>
            </p:contentPart>
          </mc:Choice>
          <mc:Fallback>
            <p:pic>
              <p:nvPicPr>
                <p:cNvPr id="57" name="Ink 56">
                  <a:extLst>
                    <a:ext uri="{FF2B5EF4-FFF2-40B4-BE49-F238E27FC236}">
                      <a16:creationId xmlns:a16="http://schemas.microsoft.com/office/drawing/2014/main" id="{5BD09DBE-A095-A767-6364-974C1A744353}"/>
                    </a:ext>
                  </a:extLst>
                </p:cNvPr>
                <p:cNvPicPr/>
                <p:nvPr/>
              </p:nvPicPr>
              <p:blipFill>
                <a:blip r:embed="rId165"/>
                <a:stretch>
                  <a:fillRect/>
                </a:stretch>
              </p:blipFill>
              <p:spPr>
                <a:xfrm>
                  <a:off x="5660880" y="2969500"/>
                  <a:ext cx="466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8" name="Ink 57">
                  <a:extLst>
                    <a:ext uri="{FF2B5EF4-FFF2-40B4-BE49-F238E27FC236}">
                      <a16:creationId xmlns:a16="http://schemas.microsoft.com/office/drawing/2014/main" id="{679F5067-CDD0-F832-EA5B-F3D32111FA36}"/>
                    </a:ext>
                  </a:extLst>
                </p14:cNvPr>
                <p14:cNvContentPartPr/>
                <p14:nvPr/>
              </p14:nvContentPartPr>
              <p14:xfrm>
                <a:off x="4146360" y="3033580"/>
                <a:ext cx="1332360" cy="52560"/>
              </p14:xfrm>
            </p:contentPart>
          </mc:Choice>
          <mc:Fallback>
            <p:pic>
              <p:nvPicPr>
                <p:cNvPr id="58" name="Ink 57">
                  <a:extLst>
                    <a:ext uri="{FF2B5EF4-FFF2-40B4-BE49-F238E27FC236}">
                      <a16:creationId xmlns:a16="http://schemas.microsoft.com/office/drawing/2014/main" id="{679F5067-CDD0-F832-EA5B-F3D32111FA36}"/>
                    </a:ext>
                  </a:extLst>
                </p:cNvPr>
                <p:cNvPicPr/>
                <p:nvPr/>
              </p:nvPicPr>
              <p:blipFill>
                <a:blip r:embed="rId167"/>
                <a:stretch>
                  <a:fillRect/>
                </a:stretch>
              </p:blipFill>
              <p:spPr>
                <a:xfrm>
                  <a:off x="4128720" y="3015580"/>
                  <a:ext cx="1368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60" name="Ink 59">
                  <a:extLst>
                    <a:ext uri="{FF2B5EF4-FFF2-40B4-BE49-F238E27FC236}">
                      <a16:creationId xmlns:a16="http://schemas.microsoft.com/office/drawing/2014/main" id="{E1E6FA8F-02A1-DEC0-A99B-3D8D5044BF24}"/>
                    </a:ext>
                  </a:extLst>
                </p14:cNvPr>
                <p14:cNvContentPartPr/>
                <p14:nvPr/>
              </p14:nvContentPartPr>
              <p14:xfrm>
                <a:off x="3534000" y="3099820"/>
                <a:ext cx="451800" cy="25200"/>
              </p14:xfrm>
            </p:contentPart>
          </mc:Choice>
          <mc:Fallback>
            <p:pic>
              <p:nvPicPr>
                <p:cNvPr id="60" name="Ink 59">
                  <a:extLst>
                    <a:ext uri="{FF2B5EF4-FFF2-40B4-BE49-F238E27FC236}">
                      <a16:creationId xmlns:a16="http://schemas.microsoft.com/office/drawing/2014/main" id="{E1E6FA8F-02A1-DEC0-A99B-3D8D5044BF24}"/>
                    </a:ext>
                  </a:extLst>
                </p:cNvPr>
                <p:cNvPicPr/>
                <p:nvPr/>
              </p:nvPicPr>
              <p:blipFill>
                <a:blip r:embed="rId169"/>
                <a:stretch>
                  <a:fillRect/>
                </a:stretch>
              </p:blipFill>
              <p:spPr>
                <a:xfrm>
                  <a:off x="3516360" y="3082180"/>
                  <a:ext cx="487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61" name="Ink 60">
                  <a:extLst>
                    <a:ext uri="{FF2B5EF4-FFF2-40B4-BE49-F238E27FC236}">
                      <a16:creationId xmlns:a16="http://schemas.microsoft.com/office/drawing/2014/main" id="{B1EE5403-3622-447C-D05B-1DC0C3DBB940}"/>
                    </a:ext>
                  </a:extLst>
                </p14:cNvPr>
                <p14:cNvContentPartPr/>
                <p14:nvPr/>
              </p14:nvContentPartPr>
              <p14:xfrm>
                <a:off x="2415120" y="3084340"/>
                <a:ext cx="791280" cy="68040"/>
              </p14:xfrm>
            </p:contentPart>
          </mc:Choice>
          <mc:Fallback>
            <p:pic>
              <p:nvPicPr>
                <p:cNvPr id="61" name="Ink 60">
                  <a:extLst>
                    <a:ext uri="{FF2B5EF4-FFF2-40B4-BE49-F238E27FC236}">
                      <a16:creationId xmlns:a16="http://schemas.microsoft.com/office/drawing/2014/main" id="{B1EE5403-3622-447C-D05B-1DC0C3DBB940}"/>
                    </a:ext>
                  </a:extLst>
                </p:cNvPr>
                <p:cNvPicPr/>
                <p:nvPr/>
              </p:nvPicPr>
              <p:blipFill>
                <a:blip r:embed="rId171"/>
                <a:stretch>
                  <a:fillRect/>
                </a:stretch>
              </p:blipFill>
              <p:spPr>
                <a:xfrm>
                  <a:off x="2397120" y="3066700"/>
                  <a:ext cx="826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63" name="Ink 62">
                  <a:extLst>
                    <a:ext uri="{FF2B5EF4-FFF2-40B4-BE49-F238E27FC236}">
                      <a16:creationId xmlns:a16="http://schemas.microsoft.com/office/drawing/2014/main" id="{93884858-2FBA-C5C0-53C4-374C9A65EBFF}"/>
                    </a:ext>
                  </a:extLst>
                </p14:cNvPr>
                <p14:cNvContentPartPr/>
                <p14:nvPr/>
              </p14:nvContentPartPr>
              <p14:xfrm>
                <a:off x="1726080" y="3047260"/>
                <a:ext cx="577800" cy="28080"/>
              </p14:xfrm>
            </p:contentPart>
          </mc:Choice>
          <mc:Fallback>
            <p:pic>
              <p:nvPicPr>
                <p:cNvPr id="63" name="Ink 62">
                  <a:extLst>
                    <a:ext uri="{FF2B5EF4-FFF2-40B4-BE49-F238E27FC236}">
                      <a16:creationId xmlns:a16="http://schemas.microsoft.com/office/drawing/2014/main" id="{93884858-2FBA-C5C0-53C4-374C9A65EBFF}"/>
                    </a:ext>
                  </a:extLst>
                </p:cNvPr>
                <p:cNvPicPr/>
                <p:nvPr/>
              </p:nvPicPr>
              <p:blipFill>
                <a:blip r:embed="rId173"/>
                <a:stretch>
                  <a:fillRect/>
                </a:stretch>
              </p:blipFill>
              <p:spPr>
                <a:xfrm>
                  <a:off x="1708080" y="3029620"/>
                  <a:ext cx="613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5" name="Ink 64">
                  <a:extLst>
                    <a:ext uri="{FF2B5EF4-FFF2-40B4-BE49-F238E27FC236}">
                      <a16:creationId xmlns:a16="http://schemas.microsoft.com/office/drawing/2014/main" id="{299D71FE-DAA4-5004-111F-A64BF1C9EA1B}"/>
                    </a:ext>
                  </a:extLst>
                </p14:cNvPr>
                <p14:cNvContentPartPr/>
                <p14:nvPr/>
              </p14:nvContentPartPr>
              <p14:xfrm>
                <a:off x="771720" y="3033220"/>
                <a:ext cx="734760" cy="90720"/>
              </p14:xfrm>
            </p:contentPart>
          </mc:Choice>
          <mc:Fallback>
            <p:pic>
              <p:nvPicPr>
                <p:cNvPr id="65" name="Ink 64">
                  <a:extLst>
                    <a:ext uri="{FF2B5EF4-FFF2-40B4-BE49-F238E27FC236}">
                      <a16:creationId xmlns:a16="http://schemas.microsoft.com/office/drawing/2014/main" id="{299D71FE-DAA4-5004-111F-A64BF1C9EA1B}"/>
                    </a:ext>
                  </a:extLst>
                </p:cNvPr>
                <p:cNvPicPr/>
                <p:nvPr/>
              </p:nvPicPr>
              <p:blipFill>
                <a:blip r:embed="rId175"/>
                <a:stretch>
                  <a:fillRect/>
                </a:stretch>
              </p:blipFill>
              <p:spPr>
                <a:xfrm>
                  <a:off x="754080" y="3015220"/>
                  <a:ext cx="770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Ink 101">
                  <a:extLst>
                    <a:ext uri="{FF2B5EF4-FFF2-40B4-BE49-F238E27FC236}">
                      <a16:creationId xmlns:a16="http://schemas.microsoft.com/office/drawing/2014/main" id="{DF53D06F-18D7-6423-FA61-186BEB151F04}"/>
                    </a:ext>
                  </a:extLst>
                </p14:cNvPr>
                <p14:cNvContentPartPr/>
                <p14:nvPr/>
              </p14:nvContentPartPr>
              <p14:xfrm>
                <a:off x="4318080" y="3647740"/>
                <a:ext cx="16560" cy="23040"/>
              </p14:xfrm>
            </p:contentPart>
          </mc:Choice>
          <mc:Fallback>
            <p:pic>
              <p:nvPicPr>
                <p:cNvPr id="102" name="Ink 101">
                  <a:extLst>
                    <a:ext uri="{FF2B5EF4-FFF2-40B4-BE49-F238E27FC236}">
                      <a16:creationId xmlns:a16="http://schemas.microsoft.com/office/drawing/2014/main" id="{DF53D06F-18D7-6423-FA61-186BEB151F04}"/>
                    </a:ext>
                  </a:extLst>
                </p:cNvPr>
                <p:cNvPicPr/>
                <p:nvPr/>
              </p:nvPicPr>
              <p:blipFill>
                <a:blip r:embed="rId177"/>
                <a:stretch>
                  <a:fillRect/>
                </a:stretch>
              </p:blipFill>
              <p:spPr>
                <a:xfrm>
                  <a:off x="4300080" y="3629740"/>
                  <a:ext cx="52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Ink 102">
                  <a:extLst>
                    <a:ext uri="{FF2B5EF4-FFF2-40B4-BE49-F238E27FC236}">
                      <a16:creationId xmlns:a16="http://schemas.microsoft.com/office/drawing/2014/main" id="{12B1D4E7-48D0-E5FE-7DE7-ACE997394CDB}"/>
                    </a:ext>
                  </a:extLst>
                </p14:cNvPr>
                <p14:cNvContentPartPr/>
                <p14:nvPr/>
              </p14:nvContentPartPr>
              <p14:xfrm>
                <a:off x="4059240" y="3581140"/>
                <a:ext cx="779040" cy="107640"/>
              </p14:xfrm>
            </p:contentPart>
          </mc:Choice>
          <mc:Fallback>
            <p:pic>
              <p:nvPicPr>
                <p:cNvPr id="103" name="Ink 102">
                  <a:extLst>
                    <a:ext uri="{FF2B5EF4-FFF2-40B4-BE49-F238E27FC236}">
                      <a16:creationId xmlns:a16="http://schemas.microsoft.com/office/drawing/2014/main" id="{12B1D4E7-48D0-E5FE-7DE7-ACE997394CDB}"/>
                    </a:ext>
                  </a:extLst>
                </p:cNvPr>
                <p:cNvPicPr/>
                <p:nvPr/>
              </p:nvPicPr>
              <p:blipFill>
                <a:blip r:embed="rId179"/>
                <a:stretch>
                  <a:fillRect/>
                </a:stretch>
              </p:blipFill>
              <p:spPr>
                <a:xfrm>
                  <a:off x="4041240" y="3563500"/>
                  <a:ext cx="814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Ink 103">
                  <a:extLst>
                    <a:ext uri="{FF2B5EF4-FFF2-40B4-BE49-F238E27FC236}">
                      <a16:creationId xmlns:a16="http://schemas.microsoft.com/office/drawing/2014/main" id="{113632E2-FE23-D164-A1BF-C30DFB1A1308}"/>
                    </a:ext>
                  </a:extLst>
                </p14:cNvPr>
                <p14:cNvContentPartPr/>
                <p14:nvPr/>
              </p14:nvContentPartPr>
              <p14:xfrm>
                <a:off x="3871320" y="3102340"/>
                <a:ext cx="1777320" cy="590400"/>
              </p14:xfrm>
            </p:contentPart>
          </mc:Choice>
          <mc:Fallback>
            <p:pic>
              <p:nvPicPr>
                <p:cNvPr id="104" name="Ink 103">
                  <a:extLst>
                    <a:ext uri="{FF2B5EF4-FFF2-40B4-BE49-F238E27FC236}">
                      <a16:creationId xmlns:a16="http://schemas.microsoft.com/office/drawing/2014/main" id="{113632E2-FE23-D164-A1BF-C30DFB1A1308}"/>
                    </a:ext>
                  </a:extLst>
                </p:cNvPr>
                <p:cNvPicPr/>
                <p:nvPr/>
              </p:nvPicPr>
              <p:blipFill>
                <a:blip r:embed="rId181"/>
                <a:stretch>
                  <a:fillRect/>
                </a:stretch>
              </p:blipFill>
              <p:spPr>
                <a:xfrm>
                  <a:off x="3853680" y="3084340"/>
                  <a:ext cx="181296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Ink 112">
                  <a:extLst>
                    <a:ext uri="{FF2B5EF4-FFF2-40B4-BE49-F238E27FC236}">
                      <a16:creationId xmlns:a16="http://schemas.microsoft.com/office/drawing/2014/main" id="{CBEF85AE-4B5C-5553-57F5-3E9B4345BA29}"/>
                    </a:ext>
                  </a:extLst>
                </p14:cNvPr>
                <p14:cNvContentPartPr/>
                <p14:nvPr/>
              </p14:nvContentPartPr>
              <p14:xfrm>
                <a:off x="8045880" y="4809460"/>
                <a:ext cx="1251720" cy="26640"/>
              </p14:xfrm>
            </p:contentPart>
          </mc:Choice>
          <mc:Fallback>
            <p:pic>
              <p:nvPicPr>
                <p:cNvPr id="113" name="Ink 112">
                  <a:extLst>
                    <a:ext uri="{FF2B5EF4-FFF2-40B4-BE49-F238E27FC236}">
                      <a16:creationId xmlns:a16="http://schemas.microsoft.com/office/drawing/2014/main" id="{CBEF85AE-4B5C-5553-57F5-3E9B4345BA29}"/>
                    </a:ext>
                  </a:extLst>
                </p:cNvPr>
                <p:cNvPicPr/>
                <p:nvPr/>
              </p:nvPicPr>
              <p:blipFill>
                <a:blip r:embed="rId183"/>
                <a:stretch>
                  <a:fillRect/>
                </a:stretch>
              </p:blipFill>
              <p:spPr>
                <a:xfrm>
                  <a:off x="8028240" y="4791460"/>
                  <a:ext cx="1287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Ink 109">
                  <a:extLst>
                    <a:ext uri="{FF2B5EF4-FFF2-40B4-BE49-F238E27FC236}">
                      <a16:creationId xmlns:a16="http://schemas.microsoft.com/office/drawing/2014/main" id="{E6451412-6C95-50A9-7A81-1B212F93439C}"/>
                    </a:ext>
                  </a:extLst>
                </p14:cNvPr>
                <p14:cNvContentPartPr/>
                <p14:nvPr/>
              </p14:nvContentPartPr>
              <p14:xfrm>
                <a:off x="2218920" y="4206460"/>
                <a:ext cx="5760" cy="2520"/>
              </p14:xfrm>
            </p:contentPart>
          </mc:Choice>
          <mc:Fallback>
            <p:pic>
              <p:nvPicPr>
                <p:cNvPr id="110" name="Ink 109">
                  <a:extLst>
                    <a:ext uri="{FF2B5EF4-FFF2-40B4-BE49-F238E27FC236}">
                      <a16:creationId xmlns:a16="http://schemas.microsoft.com/office/drawing/2014/main" id="{E6451412-6C95-50A9-7A81-1B212F93439C}"/>
                    </a:ext>
                  </a:extLst>
                </p:cNvPr>
                <p:cNvPicPr/>
                <p:nvPr/>
              </p:nvPicPr>
              <p:blipFill>
                <a:blip r:embed="rId185"/>
                <a:stretch>
                  <a:fillRect/>
                </a:stretch>
              </p:blipFill>
              <p:spPr>
                <a:xfrm>
                  <a:off x="2200920" y="4188820"/>
                  <a:ext cx="41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Ink 110">
                  <a:extLst>
                    <a:ext uri="{FF2B5EF4-FFF2-40B4-BE49-F238E27FC236}">
                      <a16:creationId xmlns:a16="http://schemas.microsoft.com/office/drawing/2014/main" id="{F3535482-85B8-9541-B540-0191A8B8F3B7}"/>
                    </a:ext>
                  </a:extLst>
                </p14:cNvPr>
                <p14:cNvContentPartPr/>
                <p14:nvPr/>
              </p14:nvContentPartPr>
              <p14:xfrm>
                <a:off x="404520" y="4174060"/>
                <a:ext cx="1795320" cy="70200"/>
              </p14:xfrm>
            </p:contentPart>
          </mc:Choice>
          <mc:Fallback>
            <p:pic>
              <p:nvPicPr>
                <p:cNvPr id="111" name="Ink 110">
                  <a:extLst>
                    <a:ext uri="{FF2B5EF4-FFF2-40B4-BE49-F238E27FC236}">
                      <a16:creationId xmlns:a16="http://schemas.microsoft.com/office/drawing/2014/main" id="{F3535482-85B8-9541-B540-0191A8B8F3B7}"/>
                    </a:ext>
                  </a:extLst>
                </p:cNvPr>
                <p:cNvPicPr/>
                <p:nvPr/>
              </p:nvPicPr>
              <p:blipFill>
                <a:blip r:embed="rId187"/>
                <a:stretch>
                  <a:fillRect/>
                </a:stretch>
              </p:blipFill>
              <p:spPr>
                <a:xfrm>
                  <a:off x="386880" y="4156060"/>
                  <a:ext cx="1830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6" name="Ink 125">
                  <a:extLst>
                    <a:ext uri="{FF2B5EF4-FFF2-40B4-BE49-F238E27FC236}">
                      <a16:creationId xmlns:a16="http://schemas.microsoft.com/office/drawing/2014/main" id="{33140489-B5F1-4E02-7420-7A5E696A7F82}"/>
                    </a:ext>
                  </a:extLst>
                </p14:cNvPr>
                <p14:cNvContentPartPr/>
                <p14:nvPr/>
              </p14:nvContentPartPr>
              <p14:xfrm>
                <a:off x="526560" y="4155340"/>
                <a:ext cx="1669320" cy="95400"/>
              </p14:xfrm>
            </p:contentPart>
          </mc:Choice>
          <mc:Fallback>
            <p:pic>
              <p:nvPicPr>
                <p:cNvPr id="126" name="Ink 125">
                  <a:extLst>
                    <a:ext uri="{FF2B5EF4-FFF2-40B4-BE49-F238E27FC236}">
                      <a16:creationId xmlns:a16="http://schemas.microsoft.com/office/drawing/2014/main" id="{33140489-B5F1-4E02-7420-7A5E696A7F82}"/>
                    </a:ext>
                  </a:extLst>
                </p:cNvPr>
                <p:cNvPicPr/>
                <p:nvPr/>
              </p:nvPicPr>
              <p:blipFill>
                <a:blip r:embed="rId189"/>
                <a:stretch>
                  <a:fillRect/>
                </a:stretch>
              </p:blipFill>
              <p:spPr>
                <a:xfrm>
                  <a:off x="508920" y="4137700"/>
                  <a:ext cx="1704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Ink 127">
                  <a:extLst>
                    <a:ext uri="{FF2B5EF4-FFF2-40B4-BE49-F238E27FC236}">
                      <a16:creationId xmlns:a16="http://schemas.microsoft.com/office/drawing/2014/main" id="{EA7DBEEA-037F-9747-D3A5-ED14185F1D06}"/>
                    </a:ext>
                  </a:extLst>
                </p14:cNvPr>
                <p14:cNvContentPartPr/>
                <p14:nvPr/>
              </p14:nvContentPartPr>
              <p14:xfrm>
                <a:off x="7862280" y="4177660"/>
                <a:ext cx="1510200" cy="666360"/>
              </p14:xfrm>
            </p:contentPart>
          </mc:Choice>
          <mc:Fallback>
            <p:pic>
              <p:nvPicPr>
                <p:cNvPr id="128" name="Ink 127">
                  <a:extLst>
                    <a:ext uri="{FF2B5EF4-FFF2-40B4-BE49-F238E27FC236}">
                      <a16:creationId xmlns:a16="http://schemas.microsoft.com/office/drawing/2014/main" id="{EA7DBEEA-037F-9747-D3A5-ED14185F1D06}"/>
                    </a:ext>
                  </a:extLst>
                </p:cNvPr>
                <p:cNvPicPr/>
                <p:nvPr/>
              </p:nvPicPr>
              <p:blipFill>
                <a:blip r:embed="rId191"/>
                <a:stretch>
                  <a:fillRect/>
                </a:stretch>
              </p:blipFill>
              <p:spPr>
                <a:xfrm>
                  <a:off x="7844280" y="4159660"/>
                  <a:ext cx="154584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Ink 128">
                  <a:extLst>
                    <a:ext uri="{FF2B5EF4-FFF2-40B4-BE49-F238E27FC236}">
                      <a16:creationId xmlns:a16="http://schemas.microsoft.com/office/drawing/2014/main" id="{81F03C1B-366C-5737-CA97-69FD04FC933F}"/>
                    </a:ext>
                  </a:extLst>
                </p14:cNvPr>
                <p14:cNvContentPartPr/>
                <p14:nvPr/>
              </p14:nvContentPartPr>
              <p14:xfrm>
                <a:off x="299760" y="3647380"/>
                <a:ext cx="2012400" cy="671040"/>
              </p14:xfrm>
            </p:contentPart>
          </mc:Choice>
          <mc:Fallback>
            <p:pic>
              <p:nvPicPr>
                <p:cNvPr id="129" name="Ink 128">
                  <a:extLst>
                    <a:ext uri="{FF2B5EF4-FFF2-40B4-BE49-F238E27FC236}">
                      <a16:creationId xmlns:a16="http://schemas.microsoft.com/office/drawing/2014/main" id="{81F03C1B-366C-5737-CA97-69FD04FC933F}"/>
                    </a:ext>
                  </a:extLst>
                </p:cNvPr>
                <p:cNvPicPr/>
                <p:nvPr/>
              </p:nvPicPr>
              <p:blipFill>
                <a:blip r:embed="rId193"/>
                <a:stretch>
                  <a:fillRect/>
                </a:stretch>
              </p:blipFill>
              <p:spPr>
                <a:xfrm>
                  <a:off x="281760" y="3629740"/>
                  <a:ext cx="204804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Ink 113">
                  <a:extLst>
                    <a:ext uri="{FF2B5EF4-FFF2-40B4-BE49-F238E27FC236}">
                      <a16:creationId xmlns:a16="http://schemas.microsoft.com/office/drawing/2014/main" id="{D52AC2D1-C1B8-D994-63FB-8E931B609621}"/>
                    </a:ext>
                  </a:extLst>
                </p14:cNvPr>
                <p14:cNvContentPartPr/>
                <p14:nvPr/>
              </p14:nvContentPartPr>
              <p14:xfrm>
                <a:off x="7176480" y="4783180"/>
                <a:ext cx="650160" cy="36720"/>
              </p14:xfrm>
            </p:contentPart>
          </mc:Choice>
          <mc:Fallback>
            <p:pic>
              <p:nvPicPr>
                <p:cNvPr id="114" name="Ink 113">
                  <a:extLst>
                    <a:ext uri="{FF2B5EF4-FFF2-40B4-BE49-F238E27FC236}">
                      <a16:creationId xmlns:a16="http://schemas.microsoft.com/office/drawing/2014/main" id="{D52AC2D1-C1B8-D994-63FB-8E931B609621}"/>
                    </a:ext>
                  </a:extLst>
                </p:cNvPr>
                <p:cNvPicPr/>
                <p:nvPr/>
              </p:nvPicPr>
              <p:blipFill>
                <a:blip r:embed="rId195"/>
                <a:stretch>
                  <a:fillRect/>
                </a:stretch>
              </p:blipFill>
              <p:spPr>
                <a:xfrm>
                  <a:off x="7158840" y="4765180"/>
                  <a:ext cx="685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Ink 114">
                  <a:extLst>
                    <a:ext uri="{FF2B5EF4-FFF2-40B4-BE49-F238E27FC236}">
                      <a16:creationId xmlns:a16="http://schemas.microsoft.com/office/drawing/2014/main" id="{E2BBA1D1-D55B-42E4-32CD-696A21674B4A}"/>
                    </a:ext>
                  </a:extLst>
                </p14:cNvPr>
                <p14:cNvContentPartPr/>
                <p14:nvPr/>
              </p14:nvContentPartPr>
              <p14:xfrm>
                <a:off x="5539200" y="4786780"/>
                <a:ext cx="1423440" cy="47880"/>
              </p14:xfrm>
            </p:contentPart>
          </mc:Choice>
          <mc:Fallback>
            <p:pic>
              <p:nvPicPr>
                <p:cNvPr id="115" name="Ink 114">
                  <a:extLst>
                    <a:ext uri="{FF2B5EF4-FFF2-40B4-BE49-F238E27FC236}">
                      <a16:creationId xmlns:a16="http://schemas.microsoft.com/office/drawing/2014/main" id="{E2BBA1D1-D55B-42E4-32CD-696A21674B4A}"/>
                    </a:ext>
                  </a:extLst>
                </p:cNvPr>
                <p:cNvPicPr/>
                <p:nvPr/>
              </p:nvPicPr>
              <p:blipFill>
                <a:blip r:embed="rId197"/>
                <a:stretch>
                  <a:fillRect/>
                </a:stretch>
              </p:blipFill>
              <p:spPr>
                <a:xfrm>
                  <a:off x="5521560" y="4769140"/>
                  <a:ext cx="1459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Ink 116">
                  <a:extLst>
                    <a:ext uri="{FF2B5EF4-FFF2-40B4-BE49-F238E27FC236}">
                      <a16:creationId xmlns:a16="http://schemas.microsoft.com/office/drawing/2014/main" id="{2FB03ABD-96D4-17C1-FEA1-CEED26053723}"/>
                    </a:ext>
                  </a:extLst>
                </p14:cNvPr>
                <p14:cNvContentPartPr/>
                <p14:nvPr/>
              </p14:nvContentPartPr>
              <p14:xfrm>
                <a:off x="4667280" y="4690660"/>
                <a:ext cx="710640" cy="90000"/>
              </p14:xfrm>
            </p:contentPart>
          </mc:Choice>
          <mc:Fallback>
            <p:pic>
              <p:nvPicPr>
                <p:cNvPr id="117" name="Ink 116">
                  <a:extLst>
                    <a:ext uri="{FF2B5EF4-FFF2-40B4-BE49-F238E27FC236}">
                      <a16:creationId xmlns:a16="http://schemas.microsoft.com/office/drawing/2014/main" id="{2FB03ABD-96D4-17C1-FEA1-CEED26053723}"/>
                    </a:ext>
                  </a:extLst>
                </p:cNvPr>
                <p:cNvPicPr/>
                <p:nvPr/>
              </p:nvPicPr>
              <p:blipFill>
                <a:blip r:embed="rId199"/>
                <a:stretch>
                  <a:fillRect/>
                </a:stretch>
              </p:blipFill>
              <p:spPr>
                <a:xfrm>
                  <a:off x="4649280" y="4672660"/>
                  <a:ext cx="746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Ink 117">
                  <a:extLst>
                    <a:ext uri="{FF2B5EF4-FFF2-40B4-BE49-F238E27FC236}">
                      <a16:creationId xmlns:a16="http://schemas.microsoft.com/office/drawing/2014/main" id="{46952D56-E670-C8FE-F481-74B183813E93}"/>
                    </a:ext>
                  </a:extLst>
                </p14:cNvPr>
                <p14:cNvContentPartPr/>
                <p14:nvPr/>
              </p14:nvContentPartPr>
              <p14:xfrm>
                <a:off x="3174360" y="4782820"/>
                <a:ext cx="1258920" cy="87840"/>
              </p14:xfrm>
            </p:contentPart>
          </mc:Choice>
          <mc:Fallback>
            <p:pic>
              <p:nvPicPr>
                <p:cNvPr id="118" name="Ink 117">
                  <a:extLst>
                    <a:ext uri="{FF2B5EF4-FFF2-40B4-BE49-F238E27FC236}">
                      <a16:creationId xmlns:a16="http://schemas.microsoft.com/office/drawing/2014/main" id="{46952D56-E670-C8FE-F481-74B183813E93}"/>
                    </a:ext>
                  </a:extLst>
                </p:cNvPr>
                <p:cNvPicPr/>
                <p:nvPr/>
              </p:nvPicPr>
              <p:blipFill>
                <a:blip r:embed="rId201"/>
                <a:stretch>
                  <a:fillRect/>
                </a:stretch>
              </p:blipFill>
              <p:spPr>
                <a:xfrm>
                  <a:off x="3156360" y="4764820"/>
                  <a:ext cx="1294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Ink 119">
                  <a:extLst>
                    <a:ext uri="{FF2B5EF4-FFF2-40B4-BE49-F238E27FC236}">
                      <a16:creationId xmlns:a16="http://schemas.microsoft.com/office/drawing/2014/main" id="{69FF333A-494B-4121-5FFD-FAE89E21F426}"/>
                    </a:ext>
                  </a:extLst>
                </p14:cNvPr>
                <p14:cNvContentPartPr/>
                <p14:nvPr/>
              </p14:nvContentPartPr>
              <p14:xfrm>
                <a:off x="2473080" y="4821700"/>
                <a:ext cx="670320" cy="38880"/>
              </p14:xfrm>
            </p:contentPart>
          </mc:Choice>
          <mc:Fallback>
            <p:pic>
              <p:nvPicPr>
                <p:cNvPr id="120" name="Ink 119">
                  <a:extLst>
                    <a:ext uri="{FF2B5EF4-FFF2-40B4-BE49-F238E27FC236}">
                      <a16:creationId xmlns:a16="http://schemas.microsoft.com/office/drawing/2014/main" id="{69FF333A-494B-4121-5FFD-FAE89E21F426}"/>
                    </a:ext>
                  </a:extLst>
                </p:cNvPr>
                <p:cNvPicPr/>
                <p:nvPr/>
              </p:nvPicPr>
              <p:blipFill>
                <a:blip r:embed="rId203"/>
                <a:stretch>
                  <a:fillRect/>
                </a:stretch>
              </p:blipFill>
              <p:spPr>
                <a:xfrm>
                  <a:off x="2455440" y="4804060"/>
                  <a:ext cx="705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Ink 120">
                  <a:extLst>
                    <a:ext uri="{FF2B5EF4-FFF2-40B4-BE49-F238E27FC236}">
                      <a16:creationId xmlns:a16="http://schemas.microsoft.com/office/drawing/2014/main" id="{5ADA179C-129E-C28D-0791-E7AF4FCE5823}"/>
                    </a:ext>
                  </a:extLst>
                </p14:cNvPr>
                <p14:cNvContentPartPr/>
                <p14:nvPr/>
              </p14:nvContentPartPr>
              <p14:xfrm>
                <a:off x="820680" y="4801540"/>
                <a:ext cx="1555560" cy="90360"/>
              </p14:xfrm>
            </p:contentPart>
          </mc:Choice>
          <mc:Fallback>
            <p:pic>
              <p:nvPicPr>
                <p:cNvPr id="121" name="Ink 120">
                  <a:extLst>
                    <a:ext uri="{FF2B5EF4-FFF2-40B4-BE49-F238E27FC236}">
                      <a16:creationId xmlns:a16="http://schemas.microsoft.com/office/drawing/2014/main" id="{5ADA179C-129E-C28D-0791-E7AF4FCE5823}"/>
                    </a:ext>
                  </a:extLst>
                </p:cNvPr>
                <p:cNvPicPr/>
                <p:nvPr/>
              </p:nvPicPr>
              <p:blipFill>
                <a:blip r:embed="rId205"/>
                <a:stretch>
                  <a:fillRect/>
                </a:stretch>
              </p:blipFill>
              <p:spPr>
                <a:xfrm>
                  <a:off x="802680" y="4783900"/>
                  <a:ext cx="1591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0" name="Ink 159">
                  <a:extLst>
                    <a:ext uri="{FF2B5EF4-FFF2-40B4-BE49-F238E27FC236}">
                      <a16:creationId xmlns:a16="http://schemas.microsoft.com/office/drawing/2014/main" id="{98633BDC-21FC-0DFA-ED4A-503433448ADB}"/>
                    </a:ext>
                  </a:extLst>
                </p14:cNvPr>
                <p14:cNvContentPartPr/>
                <p14:nvPr/>
              </p14:nvContentPartPr>
              <p14:xfrm>
                <a:off x="834720" y="4235980"/>
                <a:ext cx="2285640" cy="616320"/>
              </p14:xfrm>
            </p:contentPart>
          </mc:Choice>
          <mc:Fallback>
            <p:pic>
              <p:nvPicPr>
                <p:cNvPr id="160" name="Ink 159">
                  <a:extLst>
                    <a:ext uri="{FF2B5EF4-FFF2-40B4-BE49-F238E27FC236}">
                      <a16:creationId xmlns:a16="http://schemas.microsoft.com/office/drawing/2014/main" id="{98633BDC-21FC-0DFA-ED4A-503433448ADB}"/>
                    </a:ext>
                  </a:extLst>
                </p:cNvPr>
                <p:cNvPicPr/>
                <p:nvPr/>
              </p:nvPicPr>
              <p:blipFill>
                <a:blip r:embed="rId207"/>
                <a:stretch>
                  <a:fillRect/>
                </a:stretch>
              </p:blipFill>
              <p:spPr>
                <a:xfrm>
                  <a:off x="817080" y="4218340"/>
                  <a:ext cx="232128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1" name="Ink 160">
                  <a:extLst>
                    <a:ext uri="{FF2B5EF4-FFF2-40B4-BE49-F238E27FC236}">
                      <a16:creationId xmlns:a16="http://schemas.microsoft.com/office/drawing/2014/main" id="{EE260FBC-E1B2-9C07-CD5A-A97C5E0463B3}"/>
                    </a:ext>
                  </a:extLst>
                </p14:cNvPr>
                <p14:cNvContentPartPr/>
                <p14:nvPr/>
              </p14:nvContentPartPr>
              <p14:xfrm>
                <a:off x="7616040" y="4818820"/>
                <a:ext cx="1829520" cy="627480"/>
              </p14:xfrm>
            </p:contentPart>
          </mc:Choice>
          <mc:Fallback>
            <p:pic>
              <p:nvPicPr>
                <p:cNvPr id="161" name="Ink 160">
                  <a:extLst>
                    <a:ext uri="{FF2B5EF4-FFF2-40B4-BE49-F238E27FC236}">
                      <a16:creationId xmlns:a16="http://schemas.microsoft.com/office/drawing/2014/main" id="{EE260FBC-E1B2-9C07-CD5A-A97C5E0463B3}"/>
                    </a:ext>
                  </a:extLst>
                </p:cNvPr>
                <p:cNvPicPr/>
                <p:nvPr/>
              </p:nvPicPr>
              <p:blipFill>
                <a:blip r:embed="rId209"/>
                <a:stretch>
                  <a:fillRect/>
                </a:stretch>
              </p:blipFill>
              <p:spPr>
                <a:xfrm>
                  <a:off x="7598040" y="4800820"/>
                  <a:ext cx="186516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Ink 162">
                  <a:extLst>
                    <a:ext uri="{FF2B5EF4-FFF2-40B4-BE49-F238E27FC236}">
                      <a16:creationId xmlns:a16="http://schemas.microsoft.com/office/drawing/2014/main" id="{AC5E78FC-1D48-BDDE-527F-400D0E0CFAD4}"/>
                    </a:ext>
                  </a:extLst>
                </p14:cNvPr>
                <p14:cNvContentPartPr/>
                <p14:nvPr/>
              </p14:nvContentPartPr>
              <p14:xfrm>
                <a:off x="6185760" y="5353060"/>
                <a:ext cx="4320" cy="4320"/>
              </p14:xfrm>
            </p:contentPart>
          </mc:Choice>
          <mc:Fallback>
            <p:pic>
              <p:nvPicPr>
                <p:cNvPr id="163" name="Ink 162">
                  <a:extLst>
                    <a:ext uri="{FF2B5EF4-FFF2-40B4-BE49-F238E27FC236}">
                      <a16:creationId xmlns:a16="http://schemas.microsoft.com/office/drawing/2014/main" id="{AC5E78FC-1D48-BDDE-527F-400D0E0CFAD4}"/>
                    </a:ext>
                  </a:extLst>
                </p:cNvPr>
                <p:cNvPicPr/>
                <p:nvPr/>
              </p:nvPicPr>
              <p:blipFill>
                <a:blip r:embed="rId211"/>
                <a:stretch>
                  <a:fillRect/>
                </a:stretch>
              </p:blipFill>
              <p:spPr>
                <a:xfrm>
                  <a:off x="6167760" y="5335060"/>
                  <a:ext cx="39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4" name="Ink 163">
                  <a:extLst>
                    <a:ext uri="{FF2B5EF4-FFF2-40B4-BE49-F238E27FC236}">
                      <a16:creationId xmlns:a16="http://schemas.microsoft.com/office/drawing/2014/main" id="{FBDB0206-36A9-AF2C-5A48-8D3C49377B6B}"/>
                    </a:ext>
                  </a:extLst>
                </p14:cNvPr>
                <p14:cNvContentPartPr/>
                <p14:nvPr/>
              </p14:nvContentPartPr>
              <p14:xfrm>
                <a:off x="5323920" y="4835020"/>
                <a:ext cx="902520" cy="556200"/>
              </p14:xfrm>
            </p:contentPart>
          </mc:Choice>
          <mc:Fallback>
            <p:pic>
              <p:nvPicPr>
                <p:cNvPr id="164" name="Ink 163">
                  <a:extLst>
                    <a:ext uri="{FF2B5EF4-FFF2-40B4-BE49-F238E27FC236}">
                      <a16:creationId xmlns:a16="http://schemas.microsoft.com/office/drawing/2014/main" id="{FBDB0206-36A9-AF2C-5A48-8D3C49377B6B}"/>
                    </a:ext>
                  </a:extLst>
                </p:cNvPr>
                <p:cNvPicPr/>
                <p:nvPr/>
              </p:nvPicPr>
              <p:blipFill>
                <a:blip r:embed="rId213"/>
                <a:stretch>
                  <a:fillRect/>
                </a:stretch>
              </p:blipFill>
              <p:spPr>
                <a:xfrm>
                  <a:off x="5306280" y="4817380"/>
                  <a:ext cx="938160" cy="59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
            <p14:nvContentPartPr>
              <p14:cNvPr id="171" name="Ink 170">
                <a:extLst>
                  <a:ext uri="{FF2B5EF4-FFF2-40B4-BE49-F238E27FC236}">
                    <a16:creationId xmlns:a16="http://schemas.microsoft.com/office/drawing/2014/main" id="{76795383-5336-E70B-5DEB-B05BAA910238}"/>
                  </a:ext>
                </a:extLst>
              </p14:cNvPr>
              <p14:cNvContentPartPr/>
              <p14:nvPr/>
            </p14:nvContentPartPr>
            <p14:xfrm>
              <a:off x="5515080" y="5305180"/>
              <a:ext cx="4022640" cy="718560"/>
            </p14:xfrm>
          </p:contentPart>
        </mc:Choice>
        <mc:Fallback>
          <p:pic>
            <p:nvPicPr>
              <p:cNvPr id="171" name="Ink 170">
                <a:extLst>
                  <a:ext uri="{FF2B5EF4-FFF2-40B4-BE49-F238E27FC236}">
                    <a16:creationId xmlns:a16="http://schemas.microsoft.com/office/drawing/2014/main" id="{76795383-5336-E70B-5DEB-B05BAA910238}"/>
                  </a:ext>
                </a:extLst>
              </p:cNvPr>
              <p:cNvPicPr/>
              <p:nvPr/>
            </p:nvPicPr>
            <p:blipFill>
              <a:blip r:embed="rId215"/>
              <a:stretch>
                <a:fillRect/>
              </a:stretch>
            </p:blipFill>
            <p:spPr>
              <a:xfrm>
                <a:off x="5497080" y="5287180"/>
                <a:ext cx="4058280" cy="75420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5302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64B11CC-B56F-E481-5ABD-8F557AF5091B}"/>
              </a:ext>
            </a:extLst>
          </p:cNvPr>
          <p:cNvSpPr txBox="1"/>
          <p:nvPr/>
        </p:nvSpPr>
        <p:spPr>
          <a:xfrm>
            <a:off x="752354" y="387350"/>
            <a:ext cx="8400326" cy="3477875"/>
          </a:xfrm>
          <a:prstGeom prst="rect">
            <a:avLst/>
          </a:prstGeom>
          <a:noFill/>
        </p:spPr>
        <p:txBody>
          <a:bodyPr wrap="square">
            <a:spAutoFit/>
          </a:bodyPr>
          <a:lstStyle/>
          <a:p>
            <a:pPr algn="r" rtl="0">
              <a:spcBef>
                <a:spcPts val="0"/>
              </a:spcBef>
              <a:spcAft>
                <a:spcPts val="0"/>
              </a:spcAft>
            </a:pPr>
            <a:r>
              <a:rPr lang="he-IL" sz="2800" b="1" i="0" u="none" strike="noStrike">
                <a:solidFill>
                  <a:srgbClr val="FFFF00"/>
                </a:solidFill>
                <a:effectLst/>
                <a:latin typeface="Arial" panose="020B0604020202020204" pitchFamily="34" charset="0"/>
                <a:cs typeface="+mj-cs"/>
              </a:rPr>
              <a:t>ספר שמות פרק לב</a:t>
            </a:r>
            <a:endParaRPr lang="he-IL" sz="2800" b="0">
              <a:solidFill>
                <a:srgbClr val="FFFF00"/>
              </a:solidFill>
              <a:effectLst/>
              <a:cs typeface="+mj-cs"/>
            </a:endParaRPr>
          </a:p>
          <a:p>
            <a:pPr algn="r" rtl="0">
              <a:spcBef>
                <a:spcPts val="0"/>
              </a:spcBef>
              <a:spcAft>
                <a:spcPts val="0"/>
              </a:spcAft>
            </a:pPr>
            <a:r>
              <a:rPr lang="he-IL" sz="2800" b="0" i="0" u="none" strike="noStrike">
                <a:solidFill>
                  <a:srgbClr val="FFFF00"/>
                </a:solidFill>
                <a:effectLst/>
                <a:latin typeface="Arial" panose="020B0604020202020204" pitchFamily="34" charset="0"/>
                <a:cs typeface="+mj-cs"/>
              </a:rPr>
              <a:t>לא   וַיָּשָׁב מֹשֶׁה אֶל-יְהוָֹה וַיֹּאמַר אָנָּא חָטָא הָעָם הַזֶּה חֲטָאָה גְדֹלָה וַיַּעֲשֹוּ לָהֶם אֱלֹהֵי זָהָב: לב   וְעַתָּה אִם-תִּשָּׂא חַטָּאתָם וְאִם-אַיִן מְחֵנִי נָא מִסִּפְרְךָ אֲשֶׁר כָּתָבְתָּ:</a:t>
            </a:r>
            <a:endParaRPr lang="he-IL" sz="2800" b="0">
              <a:solidFill>
                <a:srgbClr val="FFFF00"/>
              </a:solidFill>
              <a:effectLst/>
              <a:cs typeface="+mj-cs"/>
            </a:endParaRPr>
          </a:p>
          <a:p>
            <a:pPr rtl="0">
              <a:spcBef>
                <a:spcPts val="0"/>
              </a:spcBef>
              <a:spcAft>
                <a:spcPts val="0"/>
              </a:spcAft>
            </a:pPr>
            <a:br>
              <a:rPr lang="he-IL" b="0">
                <a:solidFill>
                  <a:srgbClr val="FFC000"/>
                </a:solidFill>
                <a:effectLst/>
              </a:rPr>
            </a:br>
            <a:r>
              <a:rPr lang="en-US" sz="1800" b="1" i="0" u="none" strike="noStrike">
                <a:solidFill>
                  <a:srgbClr val="FFC000"/>
                </a:solidFill>
                <a:effectLst/>
                <a:latin typeface="Arial" panose="020B0604020202020204" pitchFamily="34" charset="0"/>
              </a:rPr>
              <a:t>Shemot / Exodus 32:31–32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32:31 Then Moses returned to the LORD, and said, “Alas, this people has committed a great sin, and they have made a god of gold for themselves. 32:32 “But now, if You will, forgive their sin—and if not, please blot me out from Your book which You have written!” (NASB)</a:t>
            </a:r>
            <a:endParaRPr lang="en-US" b="0">
              <a:solidFill>
                <a:srgbClr val="FFC000"/>
              </a:solidFill>
              <a:effectLst/>
            </a:endParaRPr>
          </a:p>
        </p:txBody>
      </p:sp>
      <p:grpSp>
        <p:nvGrpSpPr>
          <p:cNvPr id="12" name="Group 11">
            <a:extLst>
              <a:ext uri="{FF2B5EF4-FFF2-40B4-BE49-F238E27FC236}">
                <a16:creationId xmlns:a16="http://schemas.microsoft.com/office/drawing/2014/main" id="{0E4B12B7-57A1-E002-F1ED-EB001B7D6763}"/>
              </a:ext>
            </a:extLst>
          </p:cNvPr>
          <p:cNvGrpSpPr/>
          <p:nvPr/>
        </p:nvGrpSpPr>
        <p:grpSpPr>
          <a:xfrm>
            <a:off x="2990760" y="1282180"/>
            <a:ext cx="5433120" cy="129240"/>
            <a:chOff x="2990760" y="1282180"/>
            <a:chExt cx="5433120" cy="12924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EBBD528-F684-EB21-9AA5-9BAA9BD78C46}"/>
                    </a:ext>
                  </a:extLst>
                </p14:cNvPr>
                <p14:cNvContentPartPr/>
                <p14:nvPr/>
              </p14:nvContentPartPr>
              <p14:xfrm>
                <a:off x="6123480" y="1282180"/>
                <a:ext cx="2300400" cy="93600"/>
              </p14:xfrm>
            </p:contentPart>
          </mc:Choice>
          <mc:Fallback>
            <p:pic>
              <p:nvPicPr>
                <p:cNvPr id="3" name="Ink 2">
                  <a:extLst>
                    <a:ext uri="{FF2B5EF4-FFF2-40B4-BE49-F238E27FC236}">
                      <a16:creationId xmlns:a16="http://schemas.microsoft.com/office/drawing/2014/main" id="{9EBBD528-F684-EB21-9AA5-9BAA9BD78C46}"/>
                    </a:ext>
                  </a:extLst>
                </p:cNvPr>
                <p:cNvPicPr/>
                <p:nvPr/>
              </p:nvPicPr>
              <p:blipFill>
                <a:blip r:embed="rId5"/>
                <a:stretch>
                  <a:fillRect/>
                </a:stretch>
              </p:blipFill>
              <p:spPr>
                <a:xfrm>
                  <a:off x="6105840" y="1264540"/>
                  <a:ext cx="2336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26638A7-E9D3-25BC-BD0B-0A1190650E96}"/>
                    </a:ext>
                  </a:extLst>
                </p14:cNvPr>
                <p14:cNvContentPartPr/>
                <p14:nvPr/>
              </p14:nvContentPartPr>
              <p14:xfrm>
                <a:off x="5615520" y="1327900"/>
                <a:ext cx="485640" cy="45000"/>
              </p14:xfrm>
            </p:contentPart>
          </mc:Choice>
          <mc:Fallback>
            <p:pic>
              <p:nvPicPr>
                <p:cNvPr id="4" name="Ink 3">
                  <a:extLst>
                    <a:ext uri="{FF2B5EF4-FFF2-40B4-BE49-F238E27FC236}">
                      <a16:creationId xmlns:a16="http://schemas.microsoft.com/office/drawing/2014/main" id="{D26638A7-E9D3-25BC-BD0B-0A1190650E96}"/>
                    </a:ext>
                  </a:extLst>
                </p:cNvPr>
                <p:cNvPicPr/>
                <p:nvPr/>
              </p:nvPicPr>
              <p:blipFill>
                <a:blip r:embed="rId7"/>
                <a:stretch>
                  <a:fillRect/>
                </a:stretch>
              </p:blipFill>
              <p:spPr>
                <a:xfrm>
                  <a:off x="5597520" y="1310260"/>
                  <a:ext cx="521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45E6E48-CA6D-D953-948B-76F439B62F95}"/>
                    </a:ext>
                  </a:extLst>
                </p14:cNvPr>
                <p14:cNvContentPartPr/>
                <p14:nvPr/>
              </p14:nvContentPartPr>
              <p14:xfrm>
                <a:off x="4895520" y="1371460"/>
                <a:ext cx="387000" cy="13680"/>
              </p14:xfrm>
            </p:contentPart>
          </mc:Choice>
          <mc:Fallback>
            <p:pic>
              <p:nvPicPr>
                <p:cNvPr id="7" name="Ink 6">
                  <a:extLst>
                    <a:ext uri="{FF2B5EF4-FFF2-40B4-BE49-F238E27FC236}">
                      <a16:creationId xmlns:a16="http://schemas.microsoft.com/office/drawing/2014/main" id="{F45E6E48-CA6D-D953-948B-76F439B62F95}"/>
                    </a:ext>
                  </a:extLst>
                </p:cNvPr>
                <p:cNvPicPr/>
                <p:nvPr/>
              </p:nvPicPr>
              <p:blipFill>
                <a:blip r:embed="rId9"/>
                <a:stretch>
                  <a:fillRect/>
                </a:stretch>
              </p:blipFill>
              <p:spPr>
                <a:xfrm>
                  <a:off x="4877880" y="1353820"/>
                  <a:ext cx="422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DDD40DD-0229-751E-CCB3-21FEBCFA6A3B}"/>
                    </a:ext>
                  </a:extLst>
                </p14:cNvPr>
                <p14:cNvContentPartPr/>
                <p14:nvPr/>
              </p14:nvContentPartPr>
              <p14:xfrm>
                <a:off x="4282800" y="1354900"/>
                <a:ext cx="486360" cy="18720"/>
              </p14:xfrm>
            </p:contentPart>
          </mc:Choice>
          <mc:Fallback>
            <p:pic>
              <p:nvPicPr>
                <p:cNvPr id="9" name="Ink 8">
                  <a:extLst>
                    <a:ext uri="{FF2B5EF4-FFF2-40B4-BE49-F238E27FC236}">
                      <a16:creationId xmlns:a16="http://schemas.microsoft.com/office/drawing/2014/main" id="{9DDD40DD-0229-751E-CCB3-21FEBCFA6A3B}"/>
                    </a:ext>
                  </a:extLst>
                </p:cNvPr>
                <p:cNvPicPr/>
                <p:nvPr/>
              </p:nvPicPr>
              <p:blipFill>
                <a:blip r:embed="rId11"/>
                <a:stretch>
                  <a:fillRect/>
                </a:stretch>
              </p:blipFill>
              <p:spPr>
                <a:xfrm>
                  <a:off x="4264800" y="1337260"/>
                  <a:ext cx="522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110D307-F329-0D55-3E30-9543516FB5C1}"/>
                    </a:ext>
                  </a:extLst>
                </p14:cNvPr>
                <p14:cNvContentPartPr/>
                <p14:nvPr/>
              </p14:nvContentPartPr>
              <p14:xfrm>
                <a:off x="3612840" y="1293700"/>
                <a:ext cx="526680" cy="38160"/>
              </p14:xfrm>
            </p:contentPart>
          </mc:Choice>
          <mc:Fallback>
            <p:pic>
              <p:nvPicPr>
                <p:cNvPr id="10" name="Ink 9">
                  <a:extLst>
                    <a:ext uri="{FF2B5EF4-FFF2-40B4-BE49-F238E27FC236}">
                      <a16:creationId xmlns:a16="http://schemas.microsoft.com/office/drawing/2014/main" id="{B110D307-F329-0D55-3E30-9543516FB5C1}"/>
                    </a:ext>
                  </a:extLst>
                </p:cNvPr>
                <p:cNvPicPr/>
                <p:nvPr/>
              </p:nvPicPr>
              <p:blipFill>
                <a:blip r:embed="rId13"/>
                <a:stretch>
                  <a:fillRect/>
                </a:stretch>
              </p:blipFill>
              <p:spPr>
                <a:xfrm>
                  <a:off x="3595200" y="1275700"/>
                  <a:ext cx="562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B2911CB-9E9B-FDA3-7489-E6020EA5BCF5}"/>
                    </a:ext>
                  </a:extLst>
                </p14:cNvPr>
                <p14:cNvContentPartPr/>
                <p14:nvPr/>
              </p14:nvContentPartPr>
              <p14:xfrm>
                <a:off x="2990760" y="1377940"/>
                <a:ext cx="512640" cy="33480"/>
              </p14:xfrm>
            </p:contentPart>
          </mc:Choice>
          <mc:Fallback>
            <p:pic>
              <p:nvPicPr>
                <p:cNvPr id="11" name="Ink 10">
                  <a:extLst>
                    <a:ext uri="{FF2B5EF4-FFF2-40B4-BE49-F238E27FC236}">
                      <a16:creationId xmlns:a16="http://schemas.microsoft.com/office/drawing/2014/main" id="{6B2911CB-9E9B-FDA3-7489-E6020EA5BCF5}"/>
                    </a:ext>
                  </a:extLst>
                </p:cNvPr>
                <p:cNvPicPr/>
                <p:nvPr/>
              </p:nvPicPr>
              <p:blipFill>
                <a:blip r:embed="rId15"/>
                <a:stretch>
                  <a:fillRect/>
                </a:stretch>
              </p:blipFill>
              <p:spPr>
                <a:xfrm>
                  <a:off x="2972760" y="1360300"/>
                  <a:ext cx="548280" cy="69120"/>
                </a:xfrm>
                <a:prstGeom prst="rect">
                  <a:avLst/>
                </a:prstGeom>
              </p:spPr>
            </p:pic>
          </mc:Fallback>
        </mc:AlternateContent>
      </p:grpSp>
      <p:grpSp>
        <p:nvGrpSpPr>
          <p:cNvPr id="17" name="Group 16">
            <a:extLst>
              <a:ext uri="{FF2B5EF4-FFF2-40B4-BE49-F238E27FC236}">
                <a16:creationId xmlns:a16="http://schemas.microsoft.com/office/drawing/2014/main" id="{CD8DA319-862D-6564-CE4C-1265D6E62C5E}"/>
              </a:ext>
            </a:extLst>
          </p:cNvPr>
          <p:cNvGrpSpPr/>
          <p:nvPr/>
        </p:nvGrpSpPr>
        <p:grpSpPr>
          <a:xfrm>
            <a:off x="694320" y="1290820"/>
            <a:ext cx="2199240" cy="92520"/>
            <a:chOff x="694320" y="1290820"/>
            <a:chExt cx="2199240" cy="9252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326E640-EB3A-A26F-2EB2-0D6B1F6AA4AD}"/>
                    </a:ext>
                  </a:extLst>
                </p14:cNvPr>
                <p14:cNvContentPartPr/>
                <p14:nvPr/>
              </p14:nvContentPartPr>
              <p14:xfrm>
                <a:off x="2338440" y="1352740"/>
                <a:ext cx="555120" cy="30600"/>
              </p14:xfrm>
            </p:contentPart>
          </mc:Choice>
          <mc:Fallback>
            <p:pic>
              <p:nvPicPr>
                <p:cNvPr id="13" name="Ink 12">
                  <a:extLst>
                    <a:ext uri="{FF2B5EF4-FFF2-40B4-BE49-F238E27FC236}">
                      <a16:creationId xmlns:a16="http://schemas.microsoft.com/office/drawing/2014/main" id="{E326E640-EB3A-A26F-2EB2-0D6B1F6AA4AD}"/>
                    </a:ext>
                  </a:extLst>
                </p:cNvPr>
                <p:cNvPicPr/>
                <p:nvPr/>
              </p:nvPicPr>
              <p:blipFill>
                <a:blip r:embed="rId17"/>
                <a:stretch>
                  <a:fillRect/>
                </a:stretch>
              </p:blipFill>
              <p:spPr>
                <a:xfrm>
                  <a:off x="2320440" y="1335100"/>
                  <a:ext cx="590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34A6784-7A95-DC3A-17BB-26EAFEDFAC5B}"/>
                    </a:ext>
                  </a:extLst>
                </p14:cNvPr>
                <p14:cNvContentPartPr/>
                <p14:nvPr/>
              </p14:nvContentPartPr>
              <p14:xfrm>
                <a:off x="1694040" y="1290820"/>
                <a:ext cx="573840" cy="54720"/>
              </p14:xfrm>
            </p:contentPart>
          </mc:Choice>
          <mc:Fallback>
            <p:pic>
              <p:nvPicPr>
                <p:cNvPr id="14" name="Ink 13">
                  <a:extLst>
                    <a:ext uri="{FF2B5EF4-FFF2-40B4-BE49-F238E27FC236}">
                      <a16:creationId xmlns:a16="http://schemas.microsoft.com/office/drawing/2014/main" id="{034A6784-7A95-DC3A-17BB-26EAFEDFAC5B}"/>
                    </a:ext>
                  </a:extLst>
                </p:cNvPr>
                <p:cNvPicPr/>
                <p:nvPr/>
              </p:nvPicPr>
              <p:blipFill>
                <a:blip r:embed="rId19"/>
                <a:stretch>
                  <a:fillRect/>
                </a:stretch>
              </p:blipFill>
              <p:spPr>
                <a:xfrm>
                  <a:off x="1676040" y="1272820"/>
                  <a:ext cx="609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4E4E68C-CC4B-4965-D44C-996DE2F98EF2}"/>
                    </a:ext>
                  </a:extLst>
                </p14:cNvPr>
                <p14:cNvContentPartPr/>
                <p14:nvPr/>
              </p14:nvContentPartPr>
              <p14:xfrm>
                <a:off x="694320" y="1291900"/>
                <a:ext cx="909720" cy="71280"/>
              </p14:xfrm>
            </p:contentPart>
          </mc:Choice>
          <mc:Fallback>
            <p:pic>
              <p:nvPicPr>
                <p:cNvPr id="16" name="Ink 15">
                  <a:extLst>
                    <a:ext uri="{FF2B5EF4-FFF2-40B4-BE49-F238E27FC236}">
                      <a16:creationId xmlns:a16="http://schemas.microsoft.com/office/drawing/2014/main" id="{44E4E68C-CC4B-4965-D44C-996DE2F98EF2}"/>
                    </a:ext>
                  </a:extLst>
                </p:cNvPr>
                <p:cNvPicPr/>
                <p:nvPr/>
              </p:nvPicPr>
              <p:blipFill>
                <a:blip r:embed="rId21"/>
                <a:stretch>
                  <a:fillRect/>
                </a:stretch>
              </p:blipFill>
              <p:spPr>
                <a:xfrm>
                  <a:off x="676680" y="1273900"/>
                  <a:ext cx="94536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E349C37-533C-B996-75CD-DC9D87326A27}"/>
                  </a:ext>
                </a:extLst>
              </p14:cNvPr>
              <p14:cNvContentPartPr/>
              <p14:nvPr/>
            </p14:nvContentPartPr>
            <p14:xfrm>
              <a:off x="7349640" y="1718140"/>
              <a:ext cx="1820880" cy="92160"/>
            </p14:xfrm>
          </p:contentPart>
        </mc:Choice>
        <mc:Fallback>
          <p:pic>
            <p:nvPicPr>
              <p:cNvPr id="18" name="Ink 17">
                <a:extLst>
                  <a:ext uri="{FF2B5EF4-FFF2-40B4-BE49-F238E27FC236}">
                    <a16:creationId xmlns:a16="http://schemas.microsoft.com/office/drawing/2014/main" id="{DE349C37-533C-B996-75CD-DC9D87326A27}"/>
                  </a:ext>
                </a:extLst>
              </p:cNvPr>
              <p:cNvPicPr/>
              <p:nvPr/>
            </p:nvPicPr>
            <p:blipFill>
              <a:blip r:embed="rId23"/>
              <a:stretch>
                <a:fillRect/>
              </a:stretch>
            </p:blipFill>
            <p:spPr>
              <a:xfrm>
                <a:off x="7331640" y="1700140"/>
                <a:ext cx="1856520" cy="127800"/>
              </a:xfrm>
              <a:prstGeom prst="rect">
                <a:avLst/>
              </a:prstGeom>
            </p:spPr>
          </p:pic>
        </mc:Fallback>
      </mc:AlternateContent>
      <p:grpSp>
        <p:nvGrpSpPr>
          <p:cNvPr id="23" name="Group 22">
            <a:extLst>
              <a:ext uri="{FF2B5EF4-FFF2-40B4-BE49-F238E27FC236}">
                <a16:creationId xmlns:a16="http://schemas.microsoft.com/office/drawing/2014/main" id="{BDE65893-AB5A-A4A3-8C01-26BE9E0C0F01}"/>
              </a:ext>
            </a:extLst>
          </p:cNvPr>
          <p:cNvGrpSpPr/>
          <p:nvPr/>
        </p:nvGrpSpPr>
        <p:grpSpPr>
          <a:xfrm>
            <a:off x="3940800" y="1716700"/>
            <a:ext cx="2611800" cy="107280"/>
            <a:chOff x="3940800" y="1716700"/>
            <a:chExt cx="2611800" cy="10728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D4E858D-E394-89AA-3E2C-349E3196A6D8}"/>
                    </a:ext>
                  </a:extLst>
                </p14:cNvPr>
                <p14:cNvContentPartPr/>
                <p14:nvPr/>
              </p14:nvContentPartPr>
              <p14:xfrm>
                <a:off x="6016200" y="1716700"/>
                <a:ext cx="536400" cy="38520"/>
              </p14:xfrm>
            </p:contentPart>
          </mc:Choice>
          <mc:Fallback>
            <p:pic>
              <p:nvPicPr>
                <p:cNvPr id="19" name="Ink 18">
                  <a:extLst>
                    <a:ext uri="{FF2B5EF4-FFF2-40B4-BE49-F238E27FC236}">
                      <a16:creationId xmlns:a16="http://schemas.microsoft.com/office/drawing/2014/main" id="{2D4E858D-E394-89AA-3E2C-349E3196A6D8}"/>
                    </a:ext>
                  </a:extLst>
                </p:cNvPr>
                <p:cNvPicPr/>
                <p:nvPr/>
              </p:nvPicPr>
              <p:blipFill>
                <a:blip r:embed="rId25"/>
                <a:stretch>
                  <a:fillRect/>
                </a:stretch>
              </p:blipFill>
              <p:spPr>
                <a:xfrm>
                  <a:off x="5998200" y="1699060"/>
                  <a:ext cx="572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2D6302A-B23C-980F-961A-ACB538C8438B}"/>
                    </a:ext>
                  </a:extLst>
                </p14:cNvPr>
                <p14:cNvContentPartPr/>
                <p14:nvPr/>
              </p14:nvContentPartPr>
              <p14:xfrm>
                <a:off x="5470440" y="1758820"/>
                <a:ext cx="389520" cy="36720"/>
              </p14:xfrm>
            </p:contentPart>
          </mc:Choice>
          <mc:Fallback>
            <p:pic>
              <p:nvPicPr>
                <p:cNvPr id="20" name="Ink 19">
                  <a:extLst>
                    <a:ext uri="{FF2B5EF4-FFF2-40B4-BE49-F238E27FC236}">
                      <a16:creationId xmlns:a16="http://schemas.microsoft.com/office/drawing/2014/main" id="{52D6302A-B23C-980F-961A-ACB538C8438B}"/>
                    </a:ext>
                  </a:extLst>
                </p:cNvPr>
                <p:cNvPicPr/>
                <p:nvPr/>
              </p:nvPicPr>
              <p:blipFill>
                <a:blip r:embed="rId27"/>
                <a:stretch>
                  <a:fillRect/>
                </a:stretch>
              </p:blipFill>
              <p:spPr>
                <a:xfrm>
                  <a:off x="5452800" y="1741180"/>
                  <a:ext cx="425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B5C7A2B2-0847-C214-33EA-DE8BBD575F91}"/>
                    </a:ext>
                  </a:extLst>
                </p14:cNvPr>
                <p14:cNvContentPartPr/>
                <p14:nvPr/>
              </p14:nvContentPartPr>
              <p14:xfrm>
                <a:off x="4891560" y="1759180"/>
                <a:ext cx="469800" cy="31680"/>
              </p14:xfrm>
            </p:contentPart>
          </mc:Choice>
          <mc:Fallback>
            <p:pic>
              <p:nvPicPr>
                <p:cNvPr id="21" name="Ink 20">
                  <a:extLst>
                    <a:ext uri="{FF2B5EF4-FFF2-40B4-BE49-F238E27FC236}">
                      <a16:creationId xmlns:a16="http://schemas.microsoft.com/office/drawing/2014/main" id="{B5C7A2B2-0847-C214-33EA-DE8BBD575F91}"/>
                    </a:ext>
                  </a:extLst>
                </p:cNvPr>
                <p:cNvPicPr/>
                <p:nvPr/>
              </p:nvPicPr>
              <p:blipFill>
                <a:blip r:embed="rId29"/>
                <a:stretch>
                  <a:fillRect/>
                </a:stretch>
              </p:blipFill>
              <p:spPr>
                <a:xfrm>
                  <a:off x="4873920" y="1741540"/>
                  <a:ext cx="505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667F45D8-A72F-DB3D-BC43-B420DD2C7ADC}"/>
                    </a:ext>
                  </a:extLst>
                </p14:cNvPr>
                <p14:cNvContentPartPr/>
                <p14:nvPr/>
              </p14:nvContentPartPr>
              <p14:xfrm>
                <a:off x="3940800" y="1790140"/>
                <a:ext cx="791640" cy="33840"/>
              </p14:xfrm>
            </p:contentPart>
          </mc:Choice>
          <mc:Fallback>
            <p:pic>
              <p:nvPicPr>
                <p:cNvPr id="22" name="Ink 21">
                  <a:extLst>
                    <a:ext uri="{FF2B5EF4-FFF2-40B4-BE49-F238E27FC236}">
                      <a16:creationId xmlns:a16="http://schemas.microsoft.com/office/drawing/2014/main" id="{667F45D8-A72F-DB3D-BC43-B420DD2C7ADC}"/>
                    </a:ext>
                  </a:extLst>
                </p:cNvPr>
                <p:cNvPicPr/>
                <p:nvPr/>
              </p:nvPicPr>
              <p:blipFill>
                <a:blip r:embed="rId31"/>
                <a:stretch>
                  <a:fillRect/>
                </a:stretch>
              </p:blipFill>
              <p:spPr>
                <a:xfrm>
                  <a:off x="3922800" y="1772140"/>
                  <a:ext cx="827280" cy="69480"/>
                </a:xfrm>
                <a:prstGeom prst="rect">
                  <a:avLst/>
                </a:prstGeom>
              </p:spPr>
            </p:pic>
          </mc:Fallback>
        </mc:AlternateContent>
      </p:grpSp>
      <p:grpSp>
        <p:nvGrpSpPr>
          <p:cNvPr id="28" name="Group 27">
            <a:extLst>
              <a:ext uri="{FF2B5EF4-FFF2-40B4-BE49-F238E27FC236}">
                <a16:creationId xmlns:a16="http://schemas.microsoft.com/office/drawing/2014/main" id="{5380057D-848F-48D9-F68E-BEE84C2045FA}"/>
              </a:ext>
            </a:extLst>
          </p:cNvPr>
          <p:cNvGrpSpPr/>
          <p:nvPr/>
        </p:nvGrpSpPr>
        <p:grpSpPr>
          <a:xfrm>
            <a:off x="1056120" y="1714900"/>
            <a:ext cx="2616840" cy="131040"/>
            <a:chOff x="1056120" y="1714900"/>
            <a:chExt cx="2616840" cy="13104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5FC6DD1D-CCDD-76F7-74B9-034D714B0697}"/>
                    </a:ext>
                  </a:extLst>
                </p14:cNvPr>
                <p14:cNvContentPartPr/>
                <p14:nvPr/>
              </p14:nvContentPartPr>
              <p14:xfrm>
                <a:off x="2899320" y="1779340"/>
                <a:ext cx="773640" cy="66600"/>
              </p14:xfrm>
            </p:contentPart>
          </mc:Choice>
          <mc:Fallback>
            <p:pic>
              <p:nvPicPr>
                <p:cNvPr id="24" name="Ink 23">
                  <a:extLst>
                    <a:ext uri="{FF2B5EF4-FFF2-40B4-BE49-F238E27FC236}">
                      <a16:creationId xmlns:a16="http://schemas.microsoft.com/office/drawing/2014/main" id="{5FC6DD1D-CCDD-76F7-74B9-034D714B0697}"/>
                    </a:ext>
                  </a:extLst>
                </p:cNvPr>
                <p:cNvPicPr/>
                <p:nvPr/>
              </p:nvPicPr>
              <p:blipFill>
                <a:blip r:embed="rId33"/>
                <a:stretch>
                  <a:fillRect/>
                </a:stretch>
              </p:blipFill>
              <p:spPr>
                <a:xfrm>
                  <a:off x="2881320" y="1761700"/>
                  <a:ext cx="809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F35E4303-4609-836E-3874-B51FF32FB884}"/>
                    </a:ext>
                  </a:extLst>
                </p14:cNvPr>
                <p14:cNvContentPartPr/>
                <p14:nvPr/>
              </p14:nvContentPartPr>
              <p14:xfrm>
                <a:off x="2294160" y="1779340"/>
                <a:ext cx="376920" cy="59760"/>
              </p14:xfrm>
            </p:contentPart>
          </mc:Choice>
          <mc:Fallback>
            <p:pic>
              <p:nvPicPr>
                <p:cNvPr id="25" name="Ink 24">
                  <a:extLst>
                    <a:ext uri="{FF2B5EF4-FFF2-40B4-BE49-F238E27FC236}">
                      <a16:creationId xmlns:a16="http://schemas.microsoft.com/office/drawing/2014/main" id="{F35E4303-4609-836E-3874-B51FF32FB884}"/>
                    </a:ext>
                  </a:extLst>
                </p:cNvPr>
                <p:cNvPicPr/>
                <p:nvPr/>
              </p:nvPicPr>
              <p:blipFill>
                <a:blip r:embed="rId35"/>
                <a:stretch>
                  <a:fillRect/>
                </a:stretch>
              </p:blipFill>
              <p:spPr>
                <a:xfrm>
                  <a:off x="2276520" y="1761340"/>
                  <a:ext cx="412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B98E428B-9941-27AE-4DB2-3F71A4B50FAA}"/>
                    </a:ext>
                  </a:extLst>
                </p14:cNvPr>
                <p14:cNvContentPartPr/>
                <p14:nvPr/>
              </p14:nvContentPartPr>
              <p14:xfrm>
                <a:off x="1752720" y="1741900"/>
                <a:ext cx="445680" cy="67320"/>
              </p14:xfrm>
            </p:contentPart>
          </mc:Choice>
          <mc:Fallback>
            <p:pic>
              <p:nvPicPr>
                <p:cNvPr id="26" name="Ink 25">
                  <a:extLst>
                    <a:ext uri="{FF2B5EF4-FFF2-40B4-BE49-F238E27FC236}">
                      <a16:creationId xmlns:a16="http://schemas.microsoft.com/office/drawing/2014/main" id="{B98E428B-9941-27AE-4DB2-3F71A4B50FAA}"/>
                    </a:ext>
                  </a:extLst>
                </p:cNvPr>
                <p:cNvPicPr/>
                <p:nvPr/>
              </p:nvPicPr>
              <p:blipFill>
                <a:blip r:embed="rId37"/>
                <a:stretch>
                  <a:fillRect/>
                </a:stretch>
              </p:blipFill>
              <p:spPr>
                <a:xfrm>
                  <a:off x="1734720" y="1724260"/>
                  <a:ext cx="481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DB5D6F2F-FE00-24D6-2C73-E380CB652795}"/>
                    </a:ext>
                  </a:extLst>
                </p14:cNvPr>
                <p14:cNvContentPartPr/>
                <p14:nvPr/>
              </p14:nvContentPartPr>
              <p14:xfrm>
                <a:off x="1056120" y="1714900"/>
                <a:ext cx="689040" cy="68400"/>
              </p14:xfrm>
            </p:contentPart>
          </mc:Choice>
          <mc:Fallback>
            <p:pic>
              <p:nvPicPr>
                <p:cNvPr id="27" name="Ink 26">
                  <a:extLst>
                    <a:ext uri="{FF2B5EF4-FFF2-40B4-BE49-F238E27FC236}">
                      <a16:creationId xmlns:a16="http://schemas.microsoft.com/office/drawing/2014/main" id="{DB5D6F2F-FE00-24D6-2C73-E380CB652795}"/>
                    </a:ext>
                  </a:extLst>
                </p:cNvPr>
                <p:cNvPicPr/>
                <p:nvPr/>
              </p:nvPicPr>
              <p:blipFill>
                <a:blip r:embed="rId39"/>
                <a:stretch>
                  <a:fillRect/>
                </a:stretch>
              </p:blipFill>
              <p:spPr>
                <a:xfrm>
                  <a:off x="1038480" y="1696900"/>
                  <a:ext cx="724680" cy="104040"/>
                </a:xfrm>
                <a:prstGeom prst="rect">
                  <a:avLst/>
                </a:prstGeom>
              </p:spPr>
            </p:pic>
          </mc:Fallback>
        </mc:AlternateContent>
      </p:grpSp>
      <p:grpSp>
        <p:nvGrpSpPr>
          <p:cNvPr id="31" name="Group 30">
            <a:extLst>
              <a:ext uri="{FF2B5EF4-FFF2-40B4-BE49-F238E27FC236}">
                <a16:creationId xmlns:a16="http://schemas.microsoft.com/office/drawing/2014/main" id="{1CAA2124-4EFA-2BC8-D3DF-941E47DA26DD}"/>
              </a:ext>
            </a:extLst>
          </p:cNvPr>
          <p:cNvGrpSpPr/>
          <p:nvPr/>
        </p:nvGrpSpPr>
        <p:grpSpPr>
          <a:xfrm>
            <a:off x="7689480" y="2194780"/>
            <a:ext cx="1412280" cy="76680"/>
            <a:chOff x="7689480" y="2194780"/>
            <a:chExt cx="1412280" cy="7668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A3E28ECD-F17D-7008-AB28-53564DC6C761}"/>
                    </a:ext>
                  </a:extLst>
                </p14:cNvPr>
                <p14:cNvContentPartPr/>
                <p14:nvPr/>
              </p14:nvContentPartPr>
              <p14:xfrm>
                <a:off x="8646720" y="2194780"/>
                <a:ext cx="455040" cy="33480"/>
              </p14:xfrm>
            </p:contentPart>
          </mc:Choice>
          <mc:Fallback>
            <p:pic>
              <p:nvPicPr>
                <p:cNvPr id="29" name="Ink 28">
                  <a:extLst>
                    <a:ext uri="{FF2B5EF4-FFF2-40B4-BE49-F238E27FC236}">
                      <a16:creationId xmlns:a16="http://schemas.microsoft.com/office/drawing/2014/main" id="{A3E28ECD-F17D-7008-AB28-53564DC6C761}"/>
                    </a:ext>
                  </a:extLst>
                </p:cNvPr>
                <p:cNvPicPr/>
                <p:nvPr/>
              </p:nvPicPr>
              <p:blipFill>
                <a:blip r:embed="rId41"/>
                <a:stretch>
                  <a:fillRect/>
                </a:stretch>
              </p:blipFill>
              <p:spPr>
                <a:xfrm>
                  <a:off x="8629080" y="2176780"/>
                  <a:ext cx="490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C69A34A3-5EF1-A456-A0F0-5E6EC536A653}"/>
                    </a:ext>
                  </a:extLst>
                </p14:cNvPr>
                <p14:cNvContentPartPr/>
                <p14:nvPr/>
              </p14:nvContentPartPr>
              <p14:xfrm>
                <a:off x="7689480" y="2256340"/>
                <a:ext cx="682920" cy="15120"/>
              </p14:xfrm>
            </p:contentPart>
          </mc:Choice>
          <mc:Fallback>
            <p:pic>
              <p:nvPicPr>
                <p:cNvPr id="30" name="Ink 29">
                  <a:extLst>
                    <a:ext uri="{FF2B5EF4-FFF2-40B4-BE49-F238E27FC236}">
                      <a16:creationId xmlns:a16="http://schemas.microsoft.com/office/drawing/2014/main" id="{C69A34A3-5EF1-A456-A0F0-5E6EC536A653}"/>
                    </a:ext>
                  </a:extLst>
                </p:cNvPr>
                <p:cNvPicPr/>
                <p:nvPr/>
              </p:nvPicPr>
              <p:blipFill>
                <a:blip r:embed="rId43"/>
                <a:stretch>
                  <a:fillRect/>
                </a:stretch>
              </p:blipFill>
              <p:spPr>
                <a:xfrm>
                  <a:off x="7671480" y="2238700"/>
                  <a:ext cx="718560" cy="50760"/>
                </a:xfrm>
                <a:prstGeom prst="rect">
                  <a:avLst/>
                </a:prstGeom>
              </p:spPr>
            </p:pic>
          </mc:Fallback>
        </mc:AlternateContent>
      </p:grpSp>
    </p:spTree>
    <p:extLst>
      <p:ext uri="{BB962C8B-B14F-4D97-AF65-F5344CB8AC3E}">
        <p14:creationId xmlns:p14="http://schemas.microsoft.com/office/powerpoint/2010/main" val="222426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5302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0FF330BC-FE10-C702-A8D6-9878C3B7CECE}"/>
              </a:ext>
            </a:extLst>
          </p:cNvPr>
          <p:cNvSpPr txBox="1"/>
          <p:nvPr/>
        </p:nvSpPr>
        <p:spPr>
          <a:xfrm>
            <a:off x="518690" y="291401"/>
            <a:ext cx="8678119" cy="3754874"/>
          </a:xfrm>
          <a:prstGeom prst="rect">
            <a:avLst/>
          </a:prstGeom>
          <a:noFill/>
        </p:spPr>
        <p:txBody>
          <a:bodyPr wrap="square">
            <a:spAutoFit/>
          </a:bodyPr>
          <a:lstStyle/>
          <a:p>
            <a:pPr algn="r" rtl="0">
              <a:spcBef>
                <a:spcPts val="0"/>
              </a:spcBef>
              <a:spcAft>
                <a:spcPts val="0"/>
              </a:spcAft>
            </a:pPr>
            <a:r>
              <a:rPr lang="he-IL" sz="2800" b="1" i="0" u="none" strike="noStrike">
                <a:solidFill>
                  <a:srgbClr val="FFFF00"/>
                </a:solidFill>
                <a:effectLst/>
                <a:latin typeface="Arial" panose="020B0604020202020204" pitchFamily="34" charset="0"/>
                <a:cs typeface="+mj-cs"/>
              </a:rPr>
              <a:t>ספר דברים פרק כא</a:t>
            </a:r>
            <a:endParaRPr lang="he-IL" sz="2800" b="0">
              <a:solidFill>
                <a:srgbClr val="FFFF00"/>
              </a:solidFill>
              <a:effectLst/>
              <a:cs typeface="+mj-cs"/>
            </a:endParaRPr>
          </a:p>
          <a:p>
            <a:pPr algn="r" rtl="0">
              <a:spcBef>
                <a:spcPts val="0"/>
              </a:spcBef>
              <a:spcAft>
                <a:spcPts val="0"/>
              </a:spcAft>
            </a:pPr>
            <a:r>
              <a:rPr lang="he-IL" sz="2800" b="0" i="0" u="none" strike="noStrike">
                <a:solidFill>
                  <a:srgbClr val="FFFF00"/>
                </a:solidFill>
                <a:effectLst/>
                <a:latin typeface="Arial" panose="020B0604020202020204" pitchFamily="34" charset="0"/>
                <a:cs typeface="+mj-cs"/>
              </a:rPr>
              <a:t>כב   וְכִי-יִהְיֶה בְאִישׁ חֵטְא מִשְׁפַּט-מָוֶת וְהוּמָת וְתָלִיתָ אֹתוֹ עַל-עֵץ: כג   לֹא-תָלִין נִבְלָתוֹ עַל-הָעֵץ כִּי-קָבוֹר תִּקְבְּרֶנּוּ בַּיּוֹם הַהוּא כִּי-קִלְלַת אֱלֹהִים תָּלוּי וְלֹא תְטַמֵּא אֶת-אַדְמָתְךָ אֲשֶׁר יְהוָֹה אֱלֹהֶיךָ נֹתֵן לְךָ נַחֲלָה:</a:t>
            </a:r>
            <a:endParaRPr lang="he-IL" sz="2800" b="0">
              <a:solidFill>
                <a:srgbClr val="FFFF00"/>
              </a:solidFill>
              <a:effectLst/>
              <a:cs typeface="+mj-cs"/>
            </a:endParaRPr>
          </a:p>
          <a:p>
            <a:pPr rtl="0">
              <a:spcBef>
                <a:spcPts val="0"/>
              </a:spcBef>
              <a:spcAft>
                <a:spcPts val="0"/>
              </a:spcAft>
            </a:pPr>
            <a:br>
              <a:rPr lang="he-IL" b="0">
                <a:solidFill>
                  <a:srgbClr val="FFC000"/>
                </a:solidFill>
                <a:effectLst/>
              </a:rPr>
            </a:br>
            <a:r>
              <a:rPr lang="en-US" sz="1800" b="1" i="0" u="none" strike="noStrike">
                <a:solidFill>
                  <a:srgbClr val="FFC000"/>
                </a:solidFill>
                <a:effectLst/>
                <a:latin typeface="Arial" panose="020B0604020202020204" pitchFamily="34" charset="0"/>
              </a:rPr>
              <a:t>Devarim / Deuteronomy 21:22–23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21:22 “If a man has committed a sin worthy of death and he is put to death, and you hang him on a tree, 21:23 his corpse shall not hang all night on the tree, but you shall surely bury him on the same day (for he who is hanged is accursed of God), so that you do not defile your land which the LORD your God gives you as an inheritance. (NASB)</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1F00964-F682-192C-B083-6FC0CF3DBF35}"/>
                  </a:ext>
                </a:extLst>
              </p14:cNvPr>
              <p14:cNvContentPartPr/>
              <p14:nvPr/>
            </p14:nvContentPartPr>
            <p14:xfrm>
              <a:off x="705120" y="1199740"/>
              <a:ext cx="2674440" cy="458280"/>
            </p14:xfrm>
          </p:contentPart>
        </mc:Choice>
        <mc:Fallback>
          <p:pic>
            <p:nvPicPr>
              <p:cNvPr id="3" name="Ink 2">
                <a:extLst>
                  <a:ext uri="{FF2B5EF4-FFF2-40B4-BE49-F238E27FC236}">
                    <a16:creationId xmlns:a16="http://schemas.microsoft.com/office/drawing/2014/main" id="{61F00964-F682-192C-B083-6FC0CF3DBF35}"/>
                  </a:ext>
                </a:extLst>
              </p:cNvPr>
              <p:cNvPicPr/>
              <p:nvPr/>
            </p:nvPicPr>
            <p:blipFill>
              <a:blip r:embed="rId5"/>
              <a:stretch>
                <a:fillRect/>
              </a:stretch>
            </p:blipFill>
            <p:spPr>
              <a:xfrm>
                <a:off x="687480" y="1181740"/>
                <a:ext cx="271008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572A615-3643-859C-9345-CD692EC9DF9F}"/>
                  </a:ext>
                </a:extLst>
              </p14:cNvPr>
              <p14:cNvContentPartPr/>
              <p14:nvPr/>
            </p14:nvContentPartPr>
            <p14:xfrm>
              <a:off x="699720" y="1134220"/>
              <a:ext cx="2718000" cy="506520"/>
            </p14:xfrm>
          </p:contentPart>
        </mc:Choice>
        <mc:Fallback>
          <p:pic>
            <p:nvPicPr>
              <p:cNvPr id="5" name="Ink 4">
                <a:extLst>
                  <a:ext uri="{FF2B5EF4-FFF2-40B4-BE49-F238E27FC236}">
                    <a16:creationId xmlns:a16="http://schemas.microsoft.com/office/drawing/2014/main" id="{D572A615-3643-859C-9345-CD692EC9DF9F}"/>
                  </a:ext>
                </a:extLst>
              </p:cNvPr>
              <p:cNvPicPr/>
              <p:nvPr/>
            </p:nvPicPr>
            <p:blipFill>
              <a:blip r:embed="rId7"/>
              <a:stretch>
                <a:fillRect/>
              </a:stretch>
            </p:blipFill>
            <p:spPr>
              <a:xfrm>
                <a:off x="681720" y="1116220"/>
                <a:ext cx="275364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B7D8D1D-881E-0E3F-896F-0E74B8987E04}"/>
                  </a:ext>
                </a:extLst>
              </p14:cNvPr>
              <p14:cNvContentPartPr/>
              <p14:nvPr/>
            </p14:nvContentPartPr>
            <p14:xfrm>
              <a:off x="4451640" y="3143020"/>
              <a:ext cx="75960" cy="280800"/>
            </p14:xfrm>
          </p:contentPart>
        </mc:Choice>
        <mc:Fallback>
          <p:pic>
            <p:nvPicPr>
              <p:cNvPr id="7" name="Ink 6">
                <a:extLst>
                  <a:ext uri="{FF2B5EF4-FFF2-40B4-BE49-F238E27FC236}">
                    <a16:creationId xmlns:a16="http://schemas.microsoft.com/office/drawing/2014/main" id="{8B7D8D1D-881E-0E3F-896F-0E74B8987E04}"/>
                  </a:ext>
                </a:extLst>
              </p:cNvPr>
              <p:cNvPicPr/>
              <p:nvPr/>
            </p:nvPicPr>
            <p:blipFill>
              <a:blip r:embed="rId9"/>
              <a:stretch>
                <a:fillRect/>
              </a:stretch>
            </p:blipFill>
            <p:spPr>
              <a:xfrm>
                <a:off x="4433640" y="3125020"/>
                <a:ext cx="1116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851A768-2D3B-B54C-9DBF-4ADA9E69854E}"/>
                  </a:ext>
                </a:extLst>
              </p14:cNvPr>
              <p14:cNvContentPartPr/>
              <p14:nvPr/>
            </p14:nvContentPartPr>
            <p14:xfrm>
              <a:off x="8730240" y="3208180"/>
              <a:ext cx="63000" cy="159480"/>
            </p14:xfrm>
          </p:contentPart>
        </mc:Choice>
        <mc:Fallback>
          <p:pic>
            <p:nvPicPr>
              <p:cNvPr id="9" name="Ink 8">
                <a:extLst>
                  <a:ext uri="{FF2B5EF4-FFF2-40B4-BE49-F238E27FC236}">
                    <a16:creationId xmlns:a16="http://schemas.microsoft.com/office/drawing/2014/main" id="{C851A768-2D3B-B54C-9DBF-4ADA9E69854E}"/>
                  </a:ext>
                </a:extLst>
              </p:cNvPr>
              <p:cNvPicPr/>
              <p:nvPr/>
            </p:nvPicPr>
            <p:blipFill>
              <a:blip r:embed="rId11"/>
              <a:stretch>
                <a:fillRect/>
              </a:stretch>
            </p:blipFill>
            <p:spPr>
              <a:xfrm>
                <a:off x="8712600" y="3190540"/>
                <a:ext cx="98640" cy="195120"/>
              </a:xfrm>
              <a:prstGeom prst="rect">
                <a:avLst/>
              </a:prstGeom>
            </p:spPr>
          </p:pic>
        </mc:Fallback>
      </mc:AlternateContent>
    </p:spTree>
    <p:extLst>
      <p:ext uri="{BB962C8B-B14F-4D97-AF65-F5344CB8AC3E}">
        <p14:creationId xmlns:p14="http://schemas.microsoft.com/office/powerpoint/2010/main" val="403091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22190</TotalTime>
  <Words>2871</Words>
  <Application>Microsoft Office PowerPoint</Application>
  <PresentationFormat>Widescreen</PresentationFormat>
  <Paragraphs>136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138</cp:revision>
  <dcterms:created xsi:type="dcterms:W3CDTF">2021-02-18T19:11:41Z</dcterms:created>
  <dcterms:modified xsi:type="dcterms:W3CDTF">2024-10-03T01:03:42Z</dcterms:modified>
</cp:coreProperties>
</file>