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7.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8.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9.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12.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3.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4.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5.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8.xml" ContentType="application/vnd.openxmlformats-officedocument.presentationml.notesSlide+xml"/>
  <Override PartName="/ppt/ink/ink259.xml" ContentType="application/inkml+xml"/>
  <Override PartName="/ppt/ink/ink260.xml" ContentType="application/inkml+xml"/>
  <Override PartName="/ppt/notesSlides/notesSlide19.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notesSlides/notesSlide20.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21.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22.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65" r:id="rId3"/>
    <p:sldId id="268" r:id="rId4"/>
    <p:sldId id="282" r:id="rId5"/>
    <p:sldId id="272" r:id="rId6"/>
    <p:sldId id="270" r:id="rId7"/>
    <p:sldId id="283" r:id="rId8"/>
    <p:sldId id="284" r:id="rId9"/>
    <p:sldId id="285" r:id="rId10"/>
    <p:sldId id="271"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666B3FD-AB37-4482-A0B7-DF48E18A510A}"/>
    <pc:docChg chg="modSld">
      <pc:chgData name="Duane Miller" userId="086b8d4e5ca37aec" providerId="LiveId" clId="{D666B3FD-AB37-4482-A0B7-DF48E18A510A}" dt="2024-09-26T01:07:36.573" v="491" actId="207"/>
      <pc:docMkLst>
        <pc:docMk/>
      </pc:docMkLst>
      <pc:sldChg chg="modNotesTx">
        <pc:chgData name="Duane Miller" userId="086b8d4e5ca37aec" providerId="LiveId" clId="{D666B3FD-AB37-4482-A0B7-DF48E18A510A}" dt="2024-09-26T01:04:43.845" v="0" actId="6549"/>
        <pc:sldMkLst>
          <pc:docMk/>
          <pc:sldMk cId="906262494" sldId="270"/>
        </pc:sldMkLst>
      </pc:sldChg>
      <pc:sldChg chg="modSp mod">
        <pc:chgData name="Duane Miller" userId="086b8d4e5ca37aec" providerId="LiveId" clId="{D666B3FD-AB37-4482-A0B7-DF48E18A510A}" dt="2024-09-26T01:05:34.300" v="130" actId="207"/>
        <pc:sldMkLst>
          <pc:docMk/>
          <pc:sldMk cId="1512310284" sldId="271"/>
        </pc:sldMkLst>
        <pc:spChg chg="mod">
          <ac:chgData name="Duane Miller" userId="086b8d4e5ca37aec" providerId="LiveId" clId="{D666B3FD-AB37-4482-A0B7-DF48E18A510A}" dt="2024-09-26T01:05:34.300" v="130" actId="207"/>
          <ac:spMkLst>
            <pc:docMk/>
            <pc:sldMk cId="1512310284" sldId="271"/>
            <ac:spMk id="7" creationId="{4426F626-7A1A-43A8-B380-D11D76D34155}"/>
          </ac:spMkLst>
        </pc:spChg>
      </pc:sldChg>
      <pc:sldChg chg="modSp mod">
        <pc:chgData name="Duane Miller" userId="086b8d4e5ca37aec" providerId="LiveId" clId="{D666B3FD-AB37-4482-A0B7-DF48E18A510A}" dt="2024-09-26T01:04:58.048" v="28" actId="207"/>
        <pc:sldMkLst>
          <pc:docMk/>
          <pc:sldMk cId="4032929707" sldId="283"/>
        </pc:sldMkLst>
        <pc:spChg chg="mod">
          <ac:chgData name="Duane Miller" userId="086b8d4e5ca37aec" providerId="LiveId" clId="{D666B3FD-AB37-4482-A0B7-DF48E18A510A}" dt="2024-09-26T01:04:58.048" v="28" actId="207"/>
          <ac:spMkLst>
            <pc:docMk/>
            <pc:sldMk cId="4032929707" sldId="283"/>
            <ac:spMk id="6" creationId="{B2FD387F-92CC-4779-81C3-06BBC90B104F}"/>
          </ac:spMkLst>
        </pc:spChg>
      </pc:sldChg>
      <pc:sldChg chg="modSp mod">
        <pc:chgData name="Duane Miller" userId="086b8d4e5ca37aec" providerId="LiveId" clId="{D666B3FD-AB37-4482-A0B7-DF48E18A510A}" dt="2024-09-26T01:05:10.939" v="60" actId="207"/>
        <pc:sldMkLst>
          <pc:docMk/>
          <pc:sldMk cId="2690405556" sldId="284"/>
        </pc:sldMkLst>
        <pc:spChg chg="mod">
          <ac:chgData name="Duane Miller" userId="086b8d4e5ca37aec" providerId="LiveId" clId="{D666B3FD-AB37-4482-A0B7-DF48E18A510A}" dt="2024-09-26T01:05:10.939" v="60" actId="207"/>
          <ac:spMkLst>
            <pc:docMk/>
            <pc:sldMk cId="2690405556" sldId="284"/>
            <ac:spMk id="6" creationId="{B2FD387F-92CC-4779-81C3-06BBC90B104F}"/>
          </ac:spMkLst>
        </pc:spChg>
      </pc:sldChg>
      <pc:sldChg chg="modSp mod">
        <pc:chgData name="Duane Miller" userId="086b8d4e5ca37aec" providerId="LiveId" clId="{D666B3FD-AB37-4482-A0B7-DF48E18A510A}" dt="2024-09-26T01:05:20.687" v="88" actId="207"/>
        <pc:sldMkLst>
          <pc:docMk/>
          <pc:sldMk cId="3496100074" sldId="285"/>
        </pc:sldMkLst>
        <pc:spChg chg="mod">
          <ac:chgData name="Duane Miller" userId="086b8d4e5ca37aec" providerId="LiveId" clId="{D666B3FD-AB37-4482-A0B7-DF48E18A510A}" dt="2024-09-26T01:05:20.687" v="88" actId="207"/>
          <ac:spMkLst>
            <pc:docMk/>
            <pc:sldMk cId="3496100074" sldId="285"/>
            <ac:spMk id="6" creationId="{B2FD387F-92CC-4779-81C3-06BBC90B104F}"/>
          </ac:spMkLst>
        </pc:spChg>
      </pc:sldChg>
      <pc:sldChg chg="modSp mod">
        <pc:chgData name="Duane Miller" userId="086b8d4e5ca37aec" providerId="LiveId" clId="{D666B3FD-AB37-4482-A0B7-DF48E18A510A}" dt="2024-09-26T01:05:41.399" v="156" actId="207"/>
        <pc:sldMkLst>
          <pc:docMk/>
          <pc:sldMk cId="303057351" sldId="286"/>
        </pc:sldMkLst>
        <pc:spChg chg="mod">
          <ac:chgData name="Duane Miller" userId="086b8d4e5ca37aec" providerId="LiveId" clId="{D666B3FD-AB37-4482-A0B7-DF48E18A510A}" dt="2024-09-26T01:05:41.399" v="156" actId="207"/>
          <ac:spMkLst>
            <pc:docMk/>
            <pc:sldMk cId="303057351" sldId="286"/>
            <ac:spMk id="6" creationId="{B2FD387F-92CC-4779-81C3-06BBC90B104F}"/>
          </ac:spMkLst>
        </pc:spChg>
      </pc:sldChg>
      <pc:sldChg chg="modSp mod">
        <pc:chgData name="Duane Miller" userId="086b8d4e5ca37aec" providerId="LiveId" clId="{D666B3FD-AB37-4482-A0B7-DF48E18A510A}" dt="2024-09-26T01:05:54.427" v="174" actId="207"/>
        <pc:sldMkLst>
          <pc:docMk/>
          <pc:sldMk cId="3323471934" sldId="287"/>
        </pc:sldMkLst>
        <pc:spChg chg="mod">
          <ac:chgData name="Duane Miller" userId="086b8d4e5ca37aec" providerId="LiveId" clId="{D666B3FD-AB37-4482-A0B7-DF48E18A510A}" dt="2024-09-26T01:05:54.427" v="174" actId="207"/>
          <ac:spMkLst>
            <pc:docMk/>
            <pc:sldMk cId="3323471934" sldId="287"/>
            <ac:spMk id="6" creationId="{B2FD387F-92CC-4779-81C3-06BBC90B104F}"/>
          </ac:spMkLst>
        </pc:spChg>
      </pc:sldChg>
      <pc:sldChg chg="modSp mod">
        <pc:chgData name="Duane Miller" userId="086b8d4e5ca37aec" providerId="LiveId" clId="{D666B3FD-AB37-4482-A0B7-DF48E18A510A}" dt="2024-09-26T01:06:04.342" v="202" actId="207"/>
        <pc:sldMkLst>
          <pc:docMk/>
          <pc:sldMk cId="3915767670" sldId="288"/>
        </pc:sldMkLst>
        <pc:spChg chg="mod">
          <ac:chgData name="Duane Miller" userId="086b8d4e5ca37aec" providerId="LiveId" clId="{D666B3FD-AB37-4482-A0B7-DF48E18A510A}" dt="2024-09-26T01:06:04.342" v="202" actId="207"/>
          <ac:spMkLst>
            <pc:docMk/>
            <pc:sldMk cId="3915767670" sldId="288"/>
            <ac:spMk id="6" creationId="{B2FD387F-92CC-4779-81C3-06BBC90B104F}"/>
          </ac:spMkLst>
        </pc:spChg>
      </pc:sldChg>
      <pc:sldChg chg="modSp mod">
        <pc:chgData name="Duane Miller" userId="086b8d4e5ca37aec" providerId="LiveId" clId="{D666B3FD-AB37-4482-A0B7-DF48E18A510A}" dt="2024-09-26T01:06:14.338" v="224" actId="207"/>
        <pc:sldMkLst>
          <pc:docMk/>
          <pc:sldMk cId="3481698486" sldId="289"/>
        </pc:sldMkLst>
        <pc:spChg chg="mod">
          <ac:chgData name="Duane Miller" userId="086b8d4e5ca37aec" providerId="LiveId" clId="{D666B3FD-AB37-4482-A0B7-DF48E18A510A}" dt="2024-09-26T01:06:14.338" v="224" actId="207"/>
          <ac:spMkLst>
            <pc:docMk/>
            <pc:sldMk cId="3481698486" sldId="289"/>
            <ac:spMk id="6" creationId="{B2FD387F-92CC-4779-81C3-06BBC90B104F}"/>
          </ac:spMkLst>
        </pc:spChg>
      </pc:sldChg>
      <pc:sldChg chg="modSp mod">
        <pc:chgData name="Duane Miller" userId="086b8d4e5ca37aec" providerId="LiveId" clId="{D666B3FD-AB37-4482-A0B7-DF48E18A510A}" dt="2024-09-26T01:06:22.972" v="249" actId="207"/>
        <pc:sldMkLst>
          <pc:docMk/>
          <pc:sldMk cId="3848605771" sldId="290"/>
        </pc:sldMkLst>
        <pc:spChg chg="mod">
          <ac:chgData name="Duane Miller" userId="086b8d4e5ca37aec" providerId="LiveId" clId="{D666B3FD-AB37-4482-A0B7-DF48E18A510A}" dt="2024-09-26T01:06:22.972" v="249" actId="207"/>
          <ac:spMkLst>
            <pc:docMk/>
            <pc:sldMk cId="3848605771" sldId="290"/>
            <ac:spMk id="6" creationId="{B2FD387F-92CC-4779-81C3-06BBC90B104F}"/>
          </ac:spMkLst>
        </pc:spChg>
      </pc:sldChg>
      <pc:sldChg chg="modSp mod">
        <pc:chgData name="Duane Miller" userId="086b8d4e5ca37aec" providerId="LiveId" clId="{D666B3FD-AB37-4482-A0B7-DF48E18A510A}" dt="2024-09-26T01:06:34.613" v="300" actId="207"/>
        <pc:sldMkLst>
          <pc:docMk/>
          <pc:sldMk cId="3699996973" sldId="291"/>
        </pc:sldMkLst>
        <pc:spChg chg="mod">
          <ac:chgData name="Duane Miller" userId="086b8d4e5ca37aec" providerId="LiveId" clId="{D666B3FD-AB37-4482-A0B7-DF48E18A510A}" dt="2024-09-26T01:06:34.613" v="300" actId="207"/>
          <ac:spMkLst>
            <pc:docMk/>
            <pc:sldMk cId="3699996973" sldId="291"/>
            <ac:spMk id="6" creationId="{B2FD387F-92CC-4779-81C3-06BBC90B104F}"/>
          </ac:spMkLst>
        </pc:spChg>
      </pc:sldChg>
      <pc:sldChg chg="modSp mod">
        <pc:chgData name="Duane Miller" userId="086b8d4e5ca37aec" providerId="LiveId" clId="{D666B3FD-AB37-4482-A0B7-DF48E18A510A}" dt="2024-09-26T01:06:45.362" v="326" actId="207"/>
        <pc:sldMkLst>
          <pc:docMk/>
          <pc:sldMk cId="295607104" sldId="292"/>
        </pc:sldMkLst>
        <pc:spChg chg="mod">
          <ac:chgData name="Duane Miller" userId="086b8d4e5ca37aec" providerId="LiveId" clId="{D666B3FD-AB37-4482-A0B7-DF48E18A510A}" dt="2024-09-26T01:06:45.362" v="326" actId="207"/>
          <ac:spMkLst>
            <pc:docMk/>
            <pc:sldMk cId="295607104" sldId="292"/>
            <ac:spMk id="6" creationId="{B2FD387F-92CC-4779-81C3-06BBC90B104F}"/>
          </ac:spMkLst>
        </pc:spChg>
      </pc:sldChg>
      <pc:sldChg chg="modSp mod">
        <pc:chgData name="Duane Miller" userId="086b8d4e5ca37aec" providerId="LiveId" clId="{D666B3FD-AB37-4482-A0B7-DF48E18A510A}" dt="2024-09-26T01:06:55.519" v="351" actId="207"/>
        <pc:sldMkLst>
          <pc:docMk/>
          <pc:sldMk cId="1608195238" sldId="293"/>
        </pc:sldMkLst>
        <pc:spChg chg="mod">
          <ac:chgData name="Duane Miller" userId="086b8d4e5ca37aec" providerId="LiveId" clId="{D666B3FD-AB37-4482-A0B7-DF48E18A510A}" dt="2024-09-26T01:06:55.519" v="351" actId="207"/>
          <ac:spMkLst>
            <pc:docMk/>
            <pc:sldMk cId="1608195238" sldId="293"/>
            <ac:spMk id="6" creationId="{B2FD387F-92CC-4779-81C3-06BBC90B104F}"/>
          </ac:spMkLst>
        </pc:spChg>
      </pc:sldChg>
      <pc:sldChg chg="modSp mod">
        <pc:chgData name="Duane Miller" userId="086b8d4e5ca37aec" providerId="LiveId" clId="{D666B3FD-AB37-4482-A0B7-DF48E18A510A}" dt="2024-09-26T01:07:05.835" v="391" actId="207"/>
        <pc:sldMkLst>
          <pc:docMk/>
          <pc:sldMk cId="2926177344" sldId="294"/>
        </pc:sldMkLst>
        <pc:spChg chg="mod">
          <ac:chgData name="Duane Miller" userId="086b8d4e5ca37aec" providerId="LiveId" clId="{D666B3FD-AB37-4482-A0B7-DF48E18A510A}" dt="2024-09-26T01:07:05.835" v="391" actId="207"/>
          <ac:spMkLst>
            <pc:docMk/>
            <pc:sldMk cId="2926177344" sldId="294"/>
            <ac:spMk id="6" creationId="{B2FD387F-92CC-4779-81C3-06BBC90B104F}"/>
          </ac:spMkLst>
        </pc:spChg>
      </pc:sldChg>
      <pc:sldChg chg="modSp mod">
        <pc:chgData name="Duane Miller" userId="086b8d4e5ca37aec" providerId="LiveId" clId="{D666B3FD-AB37-4482-A0B7-DF48E18A510A}" dt="2024-09-26T01:07:16.110" v="426" actId="207"/>
        <pc:sldMkLst>
          <pc:docMk/>
          <pc:sldMk cId="2363526840" sldId="295"/>
        </pc:sldMkLst>
        <pc:spChg chg="mod">
          <ac:chgData name="Duane Miller" userId="086b8d4e5ca37aec" providerId="LiveId" clId="{D666B3FD-AB37-4482-A0B7-DF48E18A510A}" dt="2024-09-26T01:07:16.110" v="426" actId="207"/>
          <ac:spMkLst>
            <pc:docMk/>
            <pc:sldMk cId="2363526840" sldId="295"/>
            <ac:spMk id="6" creationId="{B2FD387F-92CC-4779-81C3-06BBC90B104F}"/>
          </ac:spMkLst>
        </pc:spChg>
      </pc:sldChg>
      <pc:sldChg chg="modSp mod">
        <pc:chgData name="Duane Miller" userId="086b8d4e5ca37aec" providerId="LiveId" clId="{D666B3FD-AB37-4482-A0B7-DF48E18A510A}" dt="2024-09-26T01:07:26.023" v="454" actId="207"/>
        <pc:sldMkLst>
          <pc:docMk/>
          <pc:sldMk cId="1129778184" sldId="296"/>
        </pc:sldMkLst>
        <pc:spChg chg="mod">
          <ac:chgData name="Duane Miller" userId="086b8d4e5ca37aec" providerId="LiveId" clId="{D666B3FD-AB37-4482-A0B7-DF48E18A510A}" dt="2024-09-26T01:07:26.023" v="454" actId="207"/>
          <ac:spMkLst>
            <pc:docMk/>
            <pc:sldMk cId="1129778184" sldId="296"/>
            <ac:spMk id="6" creationId="{B2FD387F-92CC-4779-81C3-06BBC90B104F}"/>
          </ac:spMkLst>
        </pc:spChg>
      </pc:sldChg>
      <pc:sldChg chg="modSp mod">
        <pc:chgData name="Duane Miller" userId="086b8d4e5ca37aec" providerId="LiveId" clId="{D666B3FD-AB37-4482-A0B7-DF48E18A510A}" dt="2024-09-26T01:07:36.573" v="491" actId="207"/>
        <pc:sldMkLst>
          <pc:docMk/>
          <pc:sldMk cId="1735845095" sldId="297"/>
        </pc:sldMkLst>
        <pc:spChg chg="mod">
          <ac:chgData name="Duane Miller" userId="086b8d4e5ca37aec" providerId="LiveId" clId="{D666B3FD-AB37-4482-A0B7-DF48E18A510A}" dt="2024-09-26T01:07:36.573" v="491" actId="207"/>
          <ac:spMkLst>
            <pc:docMk/>
            <pc:sldMk cId="1735845095"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35:57.498"/>
    </inkml:context>
    <inkml:brush xml:id="br0">
      <inkml:brushProperty name="width" value="0.1" units="cm"/>
      <inkml:brushProperty name="height" value="0.1" units="cm"/>
      <inkml:brushProperty name="color" value="#F4F91B"/>
    </inkml:brush>
  </inkml:definitions>
  <inkml:trace contextRef="#ctx0" brushRef="#br0">1 74 919 0 0,'61'-26'4664'0'0,"-56"25"-4556"0"0,1 0 0 0 0,0 1 0 0 0,0-1-1 0 0,11 2 1 0 0,-12-1-33 0 0,0 1-1 0 0,0-1 1 0 0,1 0-1 0 0,-1-1 0 0 0,0 0 1 0 0,10-2-1 0 0,0-2 266 0 0,1-1-1 0 0,0 2 0 0 0,1 0 0 0 0,-1 1 1 0 0,0 1-1 0 0,24-1 0 0 0,75 17 58 0 0,7-5-143 0 0,-100-8-106 0 0,-1-2 1 0 0,1 0-1 0 0,21-5 1 0 0,17-2 217 0 0,13 7-2 0 0,-46 1-275 0 0,1-1 1 0 0,35-6-1 0 0,13-5 161 0 0,-57 11-197 0 0,-1 0 1 0 0,1 2-1 0 0,-1 0 0 0 0,1 2 0 0 0,-1 0 0 0 0,23 7 0 0 0,-3-2-14 0 0,-11-2 17 0 0,-8-2-17 0 0,25 3-1 0 0,-32-5 36 0 0,0 1 1 0 0,0 1-1 0 0,0 0 0 0 0,0 0 0 0 0,-1 1 0 0 0,1 1 0 0 0,-1 0 0 0 0,-1 0 1 0 0,12 9-1 0 0,-19-12-60 0 0,1 0 1 0 0,0 0 0 0 0,-1 0 0 0 0,1-1-1 0 0,1 0 1 0 0,-1 0 0 0 0,0 0 0 0 0,0 0-1 0 0,1-1 1 0 0,-1 1 0 0 0,1-1 0 0 0,-1 0-1 0 0,1-1 1 0 0,0 1 0 0 0,-1-1 0 0 0,7 0-1 0 0,12-1 270 0 0,0 1-1 0 0,1 1 0 0 0,28 5 1 0 0,38 1 118 0 0,-47-8-265 0 0,69 3 318 0 0,-96-2-445 0 0,0 0 0 0 0,0-1 0 0 0,-1-1 0 0 0,24-6 0 0 0,6 0 4 0 0,-4 1 18 0 0,59 0 0 0 0,-82 5-32 0 0,1 0 0 0 0,-1-1 0 0 0,23-6 0 0 0,13-2 0 0 0,43-7 0 0 0,-34 6 0 0 0,87-5 0 0 0,42 13 0 0 0,-31-7 0 0 0,-36 0 0 0 0,42 11 0 0 0,136 24 0 0 0,-277-22 0 0 0,-1-1 0 0 0,1-1 0 0 0,33-4 0 0 0,-29 1 0 0 0,53 2 0 0 0,9 4 0 0 0,-63-3 0 0 0,-8-1 0 0 0,-1 1 0 0 0,0 1 0 0 0,0 1 0 0 0,25 5 0 0 0,43 12 0 0 0,-39-6 0 0 0,-26-6 0 0 0,0-1 0 0 0,0-1 0 0 0,1 0 0 0 0,32 0 0 0 0,48 3 0 0 0,17-10 50 0 0,1 0 18 0 0,-49 13 70 0 0,-49-7-112 0 0,0 1-1 0 0,0 1 1 0 0,43 17-1 0 0,-12-4 1 0 0,258 55 93 0 0,-252-62-110 0 0,82 8-11 0 0,-50-9 68 0 0,-35-5-66 0 0,1-3 0 0 0,100-9 0 0 0,-73 2 0 0 0,31 3 17 0 0,-68 3-1 0 0,1-3 0 0 0,83-12-1 0 0,-26-5 17 0 0,160-6 0 0 0,98-11-32 0 0,-175 27 0 0 0,-79 5 0 0 0,41 4 50 0 0,-86 0-11 0 0,76-7 0 0 0,-111 1-3 0 0,0-1 0 0 0,52-19-1 0 0,-48 13 8 0 0,54-10-1 0 0,-87 22-62 0 0,0-1 0 0 0,-1 1-1 0 0,1 0 1 0 0,0 0 0 0 0,0 0 0 0 0,0 0-1 0 0,0 0 1 0 0,0 0 0 0 0,0 0 0 0 0,0 1-1 0 0,-1-1 1 0 0,1 1 0 0 0,0-1 0 0 0,0 1-1 0 0,0 0 1 0 0,-1 0 0 0 0,1-1 0 0 0,0 1-1 0 0,-1 0 1 0 0,1 1 0 0 0,-1-1 0 0 0,1 0-1 0 0,-1 0 1 0 0,0 1 0 0 0,1-1 0 0 0,-1 1-1 0 0,0-1 1 0 0,0 1 0 0 0,0-1-1 0 0,0 1 1 0 0,0 0 0 0 0,-1 0 0 0 0,1-1-1 0 0,0 1 1 0 0,0 3 0 0 0,2 7-395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5:03.737"/>
    </inkml:context>
    <inkml:brush xml:id="br0">
      <inkml:brushProperty name="width" value="0.1" units="cm"/>
      <inkml:brushProperty name="height" value="0.1" units="cm"/>
      <inkml:brushProperty name="color" value="#66CC00"/>
    </inkml:brush>
  </inkml:definitions>
  <inkml:trace contextRef="#ctx0" brushRef="#br0">6538 1485 919 0 0,'0'-2'-228'0'0,"0"1"363"0"0,0 0 0 0 0,1 0 0 0 0,-1 0 0 0 0,0 0 0 0 0,1-1 1 0 0,-1 1-1 0 0,0 0 0 0 0,1 0 0 0 0,-1 0 0 0 0,1 0 0 0 0,0 0 0 0 0,-1 0 0 0 0,1 0 0 0 0,0 0 0 0 0,0 0 0 0 0,0 1 0 0 0,-1-1 0 0 0,1 0 0 0 0,0 0 0 0 0,0 1 0 0 0,0-1 0 0 0,0 0 0 0 0,0 1 0 0 0,0-1 0 0 0,0 1 0 0 0,1-1 0 0 0,-1 1 0 0 0,1 0 0 0 0,-5 1-112 0 0,3 0 5 0 0,-1-1 1 0 0,1 1 0 0 0,-1-1-1 0 0,0 1 1 0 0,1-1 0 0 0,-1 1-1 0 0,0-1 1 0 0,1 0 0 0 0,-1 1 0 0 0,0-1-1 0 0,0 0 1 0 0,1 0 0 0 0,-1 0-1 0 0,0 1 1 0 0,0-1 0 0 0,0 0-1 0 0,0 0 1 0 0,-3-1 236 0 0,0 1 0 0 0,0 0 0 0 0,0 0 0 0 0,0 0 0 0 0,0 1 0 0 0,0 0 0 0 0,0-1 0 0 0,0 1 0 0 0,0 1 1 0 0,0-1-1 0 0,1 0 0 0 0,-5 3 0 0 0,-8 4 24 0 0,-19 15 0 0 0,31-21-308 0 0,0 1 34 0 0,0 0 0 0 0,0 0-1 0 0,0-1 1 0 0,0 0 0 0 0,0 1-1 0 0,0-2 1 0 0,-1 1 0 0 0,1 0-1 0 0,0-1 1 0 0,-1 0 0 0 0,0 0-1 0 0,1 0 1 0 0,-1 0 0 0 0,0-1-1 0 0,-6 0 1 0 0,5 0 250 0 0,0-1-1 0 0,0 2 1 0 0,0-1 0 0 0,-7 2 0 0 0,-12 0 432 0 0,7 4-463 0 0,16-5-194 0 0,1 0-1 0 0,0-1 1 0 0,0 1 0 0 0,-1 0 0 0 0,1-1 0 0 0,-1 1 0 0 0,1-1 0 0 0,0 0 0 0 0,-1 1 0 0 0,1-1 0 0 0,-1 0 0 0 0,1 0 0 0 0,-1 0 0 0 0,1 0 0 0 0,-1 0 0 0 0,1 0 0 0 0,-1 0-1 0 0,1 0 1 0 0,-3-2 0 0 0,-4 1 186 0 0,1-1 0 0 0,-1 1-1 0 0,0 0 1 0 0,1 1 0 0 0,-11 0-1 0 0,18 0-219 0 0,-67 10 552 0 0,61-10-426 0 0,-1 1 1 0 0,1 0-1 0 0,-1 1 1 0 0,-10 3-1 0 0,-9 2 238 0 0,-107 23 1768 0 0,124-29-2024 0 0,-1 0 0 0 0,1 0-1 0 0,-1-1 1 0 0,0-1 0 0 0,1 0-1 0 0,-1 0 1 0 0,-10-3 0 0 0,3 1 52 0 0,8 0-122 0 0,0 1-1 0 0,0 1 1 0 0,0 0-1 0 0,0 0 1 0 0,0 1-1 0 0,0 0 1 0 0,-11 1-1 0 0,-67 13 149 0 0,75-12-187 0 0,5 0 12 0 0,-1-1 0 0 0,1 1 0 0 0,0-2 0 0 0,-1 1 0 0 0,1-1 0 0 0,-14-1 0 0 0,18 1-7 0 0,-1 0 0 0 0,0 0 0 0 0,0 0 0 0 0,0 1 0 0 0,0-1 0 0 0,0 1 1 0 0,-4 1-1 0 0,-20 3 47 0 0,-8-2-1 0 0,25-2-6 0 0,-1 0 1 0 0,-18-2 0 0 0,10 0-43 0 0,16 2 3 0 0,-1-1 0 0 0,1-1 0 0 0,-1 1 0 0 0,1-1 0 0 0,-1 0 0 0 0,-5-1 0 0 0,2-1 75 0 0,0 1 0 0 0,-1 1 0 0 0,-10-2 0 0 0,-9-1 125 0 0,17 2-122 0 0,0 1 0 0 0,-22 1 0 0 0,0-1 2 0 0,12 0 29 0 0,-39 3-1 0 0,54-2-75 0 0,0 0 0 0 0,0 0 0 0 0,0-1-1 0 0,0 0 1 0 0,-10-3 0 0 0,9 2 0 0 0,0 1-1 0 0,-1-1 1 0 0,-10 1-1 0 0,7 1 2 0 0,-1 2-1 0 0,1 0 0 0 0,-1 0 1 0 0,-16 6-1 0 0,14-4-40 0 0,0 0 1 0 0,-17 2-1 0 0,-13 2 132 0 0,37-5-93 0 0,-1-2 0 0 0,1 1 1 0 0,-1-1-1 0 0,1 0 0 0 0,-1 0 1 0 0,0-1-1 0 0,-14-1 0 0 0,20 0-26 0 0,-1 1 6 0 0,0-1 1 0 0,1 1 0 0 0,-1-1 0 0 0,0 1-1 0 0,0 0 1 0 0,1 0 0 0 0,-1 0-1 0 0,0 1 1 0 0,-5 0 0 0 0,-29 3 146 0 0,-60-10-20 0 0,71 3 15 0 0,0 1 0 0 0,0 1 1 0 0,-33 4-1 0 0,-28 9-101 0 0,28-2 0 0 0,-38 18 117 0 0,-16 4-14 0 0,89-29-64 0 0,0 0-1 0 0,0-1 0 0 0,0-2 1 0 0,0 0-1 0 0,-26-5 1 0 0,-38 0-13 0 0,69 5-52 0 0,-26 4-1 0 0,17 1 5 0 0,19-3-19 0 0,0 0 0 0 0,0-1 1 0 0,0 0-1 0 0,0 0 0 0 0,-12-2 0 0 0,13 1 2 0 0,1 0 0 0 0,-1 1 0 0 0,1 0 0 0 0,-1 0 0 0 0,1 1 0 0 0,-12 3 0 0 0,-20 4 56 0 0,27-8-26 0 0,0-1 0 0 0,0 0 0 0 0,0 0 0 0 0,-24-5 0 0 0,26 4-22 0 0,2 0 9 0 0,0-1-1 0 0,1 1 1 0 0,-1-1 0 0 0,0-1 0 0 0,-10-4 0 0 0,13 5-19 0 0,-1 0 1 0 0,1 0-1 0 0,-1 0 1 0 0,-7 0-1 0 0,-19-6-16 0 0,12 0 10 0 0,14 6 0 0 0,-1 0 0 0 0,1 0-1 0 0,0-1 1 0 0,0 0 0 0 0,-9-7-1 0 0,2 2 3 0 0,-1 0 0 0 0,0 0-1 0 0,-28-10 1 0 0,-3-6 21 0 0,36 18-34 0 0,0 1 0 0 0,-1 0 0 0 0,-20-8 0 0 0,-8 1 14 0 0,-40-11 24 0 0,52 17-31 0 0,-2 0 39 0 0,-29-4 0 0 0,-92 1-41 0 0,134 10-11 0 0,13-1 0 0 0,0 1 0 0 0,0-1 0 0 0,0 0 0 0 0,0 0 0 0 0,0 0 0 0 0,0 0 0 0 0,0 0 0 0 0,-2-1 0 0 0,-4 0 6 0 0,1 0 0 0 0,-1 0 1 0 0,1 0-1 0 0,-1 1 0 0 0,0 1 0 0 0,1-1 0 0 0,-1 1 0 0 0,-7 2 0 0 0,-7 0 3 0 0,3-3-9 0 0,-7 2 0 0 0,-54 11 0 0 0,67-12 17 0 0,0-1 0 0 0,-1 0 0 0 0,-19-4 0 0 0,19 2 3 0 0,-1 1 0 0 0,-24 1 0 0 0,21 1-3 0 0,1-1-1 0 0,-35-5 1 0 0,16 1-3 0 0,20 3-5 0 0,0 2-1 0 0,1 0 1 0 0,-1 1 0 0 0,1 1 0 0 0,-22 6-1 0 0,-5 1 4 0 0,-59 5-12 0 0,70-12 0 0 0,-58-1 64 0 0,3 2 64 0 0,69-3-111 0 0,0 0 0 0 0,0-1 0 0 0,-22-3-1 0 0,20 1 8 0 0,-1 1 0 0 0,-20 1 0 0 0,-74 0 29 0 0,69 4-42 0 0,-86 4 42 0 0,89-6-53 0 0,27-1 0 0 0,-28 0 0 0 0,34-1 9 0 0,0 0 1 0 0,0 1-1 0 0,-9 1 0 0 0,-19 2 18 0 0,2-1-2 0 0,27-2-16 0 0,-1 0 1 0 0,0-1 0 0 0,-13 0 0 0 0,14 0-10 0 0,1 0 0 0 0,-1 0 0 0 0,-12 2 0 0 0,13-1 0 0 0,0 0 0 0 0,-1-1 0 0 0,1 1 0 0 0,-10-2 0 0 0,-34 1 0 0 0,26 0 16 0 0,0 0 0 0 0,0-2 0 0 0,-29-6 0 0 0,15 4-2 0 0,11 3-91 0 0,21 1 80 0 0,-1 0-1 0 0,1 0 0 0 0,-14 3 0 0 0,-12 0 68 0 0,28-3-170 0 0,0 1 0 0 0,-1 0 0 0 0,1 0 0 0 0,-9 3-1 0 0,-14 3-5 0 0,-85 11 713 0 0,52-7-596 0 0,12-9 47 0 0,35-2-59 0 0,0 1-1 0 0,-19 3 0 0 0,29-3 4 0 0,0-1 0 0 0,0 0 1 0 0,-1 1-1 0 0,1-2 0 0 0,0 1 0 0 0,-1 0 0 0 0,1-1 0 0 0,0 0 1 0 0,0 0-1 0 0,0 0 0 0 0,0 0 0 0 0,0-1 0 0 0,-8-3 0 0 0,0-3 35 0 0,-1 0 0 0 0,-18-17 0 0 0,1 2 14 0 0,22 17-34 0 0,1-1-1 0 0,-1-1 1 0 0,1 0-1 0 0,0 0 1 0 0,1 0-1 0 0,0-1 0 0 0,0 0 1 0 0,1 0-1 0 0,0 0 1 0 0,-6-16-1 0 0,9 16-7 0 0,0 0-1 0 0,1-1 0 0 0,0 0 0 0 0,1 1 0 0 0,0-1 0 0 0,2-12 0 0 0,-1-26 10 0 0,-5 18-7 0 0,-1 0 0 0 0,-13-46 0 0 0,9 45 0 0 0,1-1-1 0 0,-2-35 0 0 0,8 24 16 0 0,8-82 0 0 0,-1 60-14 0 0,-2 40-12 0 0,0 0 0 0 0,2-1 0 0 0,1 1 0 0 0,13-35 0 0 0,-2 15 0 0 0,34-61 0 0 0,-40 90 0 0 0,1 0 0 0 0,0 0 0 0 0,1 1 0 0 0,1 1 0 0 0,0 0 0 0 0,23-16 0 0 0,-28 22 0 0 0,0 1 0 0 0,0 1 0 0 0,1 0 0 0 0,-1 0 0 0 0,1 1 0 0 0,0 0 0 0 0,12-3 0 0 0,66-17 0 0 0,-48 15 0 0 0,61-16 0 0 0,166-22 0 0 0,125-14 0 0 0,-92 13 0 0 0,-182 33 0 0 0,96-13 0 0 0,290-23 0 0 0,-402 49-11 0 0,180-11-42 0 0,-42 7 53 0 0,-1 20 0 0 0,-141-6 0 0 0,133-9 0 0 0,-54-2 0 0 0,116 19-144 0 0,-96-3 144 0 0,139 14 0 0 0,-239-12-8 0 0,248 29-48 0 0,-196-30 56 0 0,177 39 0 0 0,-296-45-1 0 0,-1 2-1 0 0,0 0 1 0 0,0 2-1 0 0,-1 1 0 0 0,-1 1 1 0 0,51 33-1 0 0,-21-6-15 0 0,114 83-19 0 0,-107-77 36 0 0,-42-32 0 0 0,-2 1 0 0 0,31 28 0 0 0,-33-27-68 0 0,-14-13 25 0 0,0 1 1 0 0,0-1-1 0 0,0 1 1 0 0,0 0-1 0 0,-1 0 1 0 0,0 1-1 0 0,0-1 1 0 0,0 1-1 0 0,0 0 1 0 0,3 9-1 0 0,-2 0-694 0 0,-1 0-1 0 0,-1 0 0 0 0,0 0 1 0 0,-1 0-1 0 0,-1 0 1 0 0,-1 20-1 0 0,0 2-4096 0 0,1 13-2425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6.351"/>
    </inkml:context>
    <inkml:brush xml:id="br0">
      <inkml:brushProperty name="width" value="0.1" units="cm"/>
      <inkml:brushProperty name="height" value="0.1" units="cm"/>
      <inkml:brushProperty name="color" value="#E71224"/>
    </inkml:brush>
  </inkml:definitions>
  <inkml:trace contextRef="#ctx0" brushRef="#br0">1762 62 2303 0 0,'-31'-4'1535'0'0,"23"1"-1086"0"0,0 0-1 0 0,1 0 0 0 0,-1 0 1 0 0,1-1-1 0 0,-11-8 1 0 0,14 9-145 0 0,-1-1 1 0 0,-1 1-1 0 0,1 0 1 0 0,0 0 0 0 0,-1 0-1 0 0,0 1 1 0 0,1 0-1 0 0,-1 0 1 0 0,0 1-1 0 0,0-1 1 0 0,-10 0-1 0 0,-16 3 381 0 0,1 1 0 0 0,-59 12 0 0 0,5 7-420 0 0,40-9-81 0 0,-60 7 0 0 0,-147-1 546 0 0,-40 5-204 0 0,-8 5 4 0 0,108-11-1683 0 0,64-3-2605 0 0,81-6-437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7.289"/>
    </inkml:context>
    <inkml:brush xml:id="br0">
      <inkml:brushProperty name="width" value="0.1" units="cm"/>
      <inkml:brushProperty name="height" value="0.1" units="cm"/>
      <inkml:brushProperty name="color" value="#E71224"/>
    </inkml:brush>
  </inkml:definitions>
  <inkml:trace contextRef="#ctx0" brushRef="#br0">1302 1 3623 0 0,'-10'1'133'0'0,"-1"0"-1"0"0,1 1 0 0 0,-1 0 1 0 0,1 1-1 0 0,-16 6 1 0 0,-20 6-66 0 0,-327 36 4794 0 0,243-37-3462 0 0,102-11-1150 0 0,-45 5 503 0 0,-109 26 0 0 0,-84 51-689 0 0,180-51-3590 0 0,46-14-356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8.729"/>
    </inkml:context>
    <inkml:brush xml:id="br0">
      <inkml:brushProperty name="width" value="0.1" units="cm"/>
      <inkml:brushProperty name="height" value="0.1" units="cm"/>
      <inkml:brushProperty name="color" value="#E71224"/>
    </inkml:brush>
  </inkml:definitions>
  <inkml:trace contextRef="#ctx0" brushRef="#br0">1466 49 4487 0 0,'0'0'9'0'0,"-1"-1"0"0"0,1 1-1 0 0,0 0 1 0 0,0-1-1 0 0,0 1 1 0 0,0-1-1 0 0,-1 1 1 0 0,1-1-1 0 0,0 1 1 0 0,0-1 0 0 0,-1 1-1 0 0,1 0 1 0 0,0-1-1 0 0,-1 1 1 0 0,1 0-1 0 0,-1-1 1 0 0,1 1-1 0 0,0 0 1 0 0,-1 0 0 0 0,1-1-1 0 0,-1 1 1 0 0,1 0-1 0 0,-1 0 1 0 0,1-1-1 0 0,0 1 1 0 0,-1 0-1 0 0,1 0 1 0 0,-1 0 0 0 0,1 0-1 0 0,-1 0 1 0 0,0 0-1 0 0,-11 10 388 0 0,10-8-365 0 0,0 0 1 0 0,0 0-1 0 0,1 0 0 0 0,-1-1 1 0 0,-1 1-1 0 0,1-1 0 0 0,-3 3 0 0 0,-8 0 99 0 0,1-1 1 0 0,-1 0-1 0 0,0 0 0 0 0,1-2 0 0 0,-23 2 0 0 0,15-2 96 0 0,-27 5-1 0 0,25-3 38 0 0,-1-1 0 0 0,1-1 0 0 0,-1-1-1 0 0,1-1 1 0 0,-24-3 0 0 0,-43-2 592 0 0,43 6-445 0 0,-84-11-1 0 0,-169-23 1078 0 0,28 4-651 0 0,241 26-836 0 0,-1 1 1 0 0,0 1-1 0 0,0 2 0 0 0,0 1 1 0 0,-48 7-1 0 0,47-2-304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50.529"/>
    </inkml:context>
    <inkml:brush xml:id="br0">
      <inkml:brushProperty name="width" value="0.1" units="cm"/>
      <inkml:brushProperty name="height" value="0.1" units="cm"/>
      <inkml:brushProperty name="color" value="#E71224"/>
    </inkml:brush>
  </inkml:definitions>
  <inkml:trace contextRef="#ctx0" brushRef="#br0">1427 206 2271 0 0,'-9'-1'150'0'0,"0"0"-1"0"0,0-1 1 0 0,0 0-1 0 0,0-1 1 0 0,0 1-1 0 0,-9-6 1 0 0,-18-5 415 0 0,8 7 222 0 0,0 1 0 0 0,-1 2 0 0 0,0 1 0 0 0,-55 2-1 0 0,41 1-370 0 0,-47-5 0 0 0,65 0-32 0 0,-29-8-1 0 0,-7-3 183 0 0,-78-6 349 0 0,-35-6-246 0 0,42-4-313 0 0,80 18-83 0 0,0 1 1 0 0,-99-8 0 0 0,114 21-471 0 0,-50 6 0 0 0,63-4-73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51.733"/>
    </inkml:context>
    <inkml:brush xml:id="br0">
      <inkml:brushProperty name="width" value="0.1" units="cm"/>
      <inkml:brushProperty name="height" value="0.1" units="cm"/>
      <inkml:brushProperty name="color" value="#E71224"/>
    </inkml:brush>
  </inkml:definitions>
  <inkml:trace contextRef="#ctx0" brushRef="#br0">1049 52 2303 0 0,'-6'-2'184'0'0,"-1"2"1026"0"0,-1 2-798 0 0,1-1-1 0 0,0 0 1 0 0,0 0 0 0 0,-11-1-1 0 0,-2 0-73 0 0,-38 3 752 0 0,-62-6 0 0 0,-89-24 1164 0 0,56 5-944 0 0,82 18-1086 0 0,0 3 0 0 0,-107 12 1 0 0,161-10-276 0 0,-44 7-3507 0 0,31-1-272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52.604"/>
    </inkml:context>
    <inkml:brush xml:id="br0">
      <inkml:brushProperty name="width" value="0.1" units="cm"/>
      <inkml:brushProperty name="height" value="0.1" units="cm"/>
      <inkml:brushProperty name="color" value="#E71224"/>
    </inkml:brush>
  </inkml:definitions>
  <inkml:trace contextRef="#ctx0" brushRef="#br0">2300 109 4375 0 0,'-52'28'456'0'0,"2"-11"436"0"0,-1-3 0 0 0,-98 14-1 0 0,84-17-526 0 0,20-4-222 0 0,0-3-1 0 0,0-1 0 0 0,-48-4 0 0 0,-135-20 1134 0 0,114 9-481 0 0,15-3 128 0 0,-148-40 0 0 0,219 47-765 0 0,-80-21 335 0 0,29 7 57 0 0,-150-23 1 0 0,142 37-331 0 0,-88 4 0 0 0,130 5-545 0 0,0 3 0 0 0,1 2 0 0 0,-81 21 0 0 0,73-12-4437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53.611"/>
    </inkml:context>
    <inkml:brush xml:id="br0">
      <inkml:brushProperty name="width" value="0.1" units="cm"/>
      <inkml:brushProperty name="height" value="0.1" units="cm"/>
      <inkml:brushProperty name="color" value="#E71224"/>
    </inkml:brush>
  </inkml:definitions>
  <inkml:trace contextRef="#ctx0" brushRef="#br0">2276 221 455 0 0,'6'-4'618'0'0,"-1"1"-1"0"0,1-1 0 0 0,0 1 0 0 0,7-2 0 0 0,-9 3 304 0 0,-3 2-903 0 0,1-1 0 0 0,-1 0 0 0 0,0 1 0 0 0,1-1 0 0 0,-1 0 0 0 0,1 0 0 0 0,-1 0 0 0 0,0 0 0 0 0,0 0 1 0 0,1 0-1 0 0,-1 0 0 0 0,0 0 0 0 0,0-1 0 0 0,0 1 0 0 0,0 0 0 0 0,1-3 0 0 0,-2 3 2 0 0,0 0 0 0 0,0 0 0 0 0,0 1 0 0 0,0-1 0 0 0,0 0 0 0 0,0 0-1 0 0,-1 0 1 0 0,1 0 0 0 0,0 1 0 0 0,0-1 0 0 0,-1 0 0 0 0,1 0 0 0 0,0 0 0 0 0,-1 1 0 0 0,1-1 0 0 0,-1 0 0 0 0,1 1 0 0 0,-1-1 0 0 0,1 0 0 0 0,-1 1 0 0 0,1-1 0 0 0,-1 1 0 0 0,0-1 0 0 0,1 1 0 0 0,-1-1 0 0 0,0 1 0 0 0,1-1 0 0 0,-1 1 0 0 0,0-1 0 0 0,0 1-1 0 0,0 0 1 0 0,0-1 0 0 0,-23-12 1416 0 0,17 9-1196 0 0,1 1 0 0 0,0-1 0 0 0,-1 1 0 0 0,1 0 0 0 0,-1 1 0 0 0,0 0 0 0 0,-11-2 0 0 0,-37-5 198 0 0,21 3 105 0 0,0 1 0 0 0,-61 0 0 0 0,-50 16 458 0 0,52-3-761 0 0,48-6-122 0 0,0-2 0 0 0,0-1-1 0 0,-65-12 1 0 0,-141-12 950 0 0,3 1-467 0 0,-13-8-129 0 0,139 20-336 0 0,4 3 0 0 0,-156 9 0 0 0,80 20-6034 0 0,129-9 2572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39.365"/>
    </inkml:context>
    <inkml:brush xml:id="br0">
      <inkml:brushProperty name="width" value="0.1" units="cm"/>
      <inkml:brushProperty name="height" value="0.1" units="cm"/>
      <inkml:brushProperty name="color" value="#E71224"/>
    </inkml:brush>
  </inkml:definitions>
  <inkml:trace contextRef="#ctx0" brushRef="#br0">3120 39 2303 0 0,'13'-4'-37'0'0,"-8"1"300"0"0,1 1 0 0 0,-1 1 1 0 0,1-1-1 0 0,-1 1 0 0 0,1 0 1 0 0,0 0-1 0 0,-1 0 1 0 0,1 1-1 0 0,11 1 0 0 0,-15-1-163 0 0,1 0 0 0 0,0 0-1 0 0,-1 0 1 0 0,1 0 0 0 0,-1-1-1 0 0,1 1 1 0 0,-1-1-1 0 0,0 1 1 0 0,1-1 0 0 0,-1 0-1 0 0,1 0 1 0 0,-1 0-1 0 0,0 0 1 0 0,0-1 0 0 0,0 1-1 0 0,0 0 1 0 0,0-1 0 0 0,0 0-1 0 0,0 1 1 0 0,2-3-1 0 0,-4 1 1048 0 0,-6 4-530 0 0,-10 6-226 0 0,9-3-155 0 0,1-2-120 0 0,1 0 1 0 0,0 1-1 0 0,1 0 0 0 0,-6 3 0 0 0,-16 9 607 0 0,-16 0 1325 0 0,37-12-1882 0 0,0-1 0 0 0,1 1 1 0 0,0 0-1 0 0,-1 0 0 0 0,1 0 0 0 0,0 0 0 0 0,-6 7 1 0 0,8-6-135 0 0,-1-1-1 0 0,0 0 1 0 0,0 0 0 0 0,-1-1 0 0 0,1 1 0 0 0,0-1 0 0 0,-1 1 0 0 0,0-1 0 0 0,1 0 0 0 0,-1-1 0 0 0,0 1 0 0 0,-7 1 0 0 0,-45 5 785 0 0,38-6-425 0 0,0 0-1 0 0,-33 10 1 0 0,2 2-216 0 0,-1-2-1 0 0,-93 9 1 0 0,112-20 34 0 0,1-1 0 0 0,-49-6 0 0 0,19 1 27 0 0,-1-1 45 0 0,-23 0 13 0 0,-53-1-176 0 0,-36 0 197 0 0,34 13-92 0 0,71-1-189 0 0,-109-6 0 0 0,-15-1 323 0 0,18 2-170 0 0,-56 6 565 0 0,130-1-644 0 0,64-5-82 0 0,-44-7-1 0 0,-4 1 8 0 0,-18 4-63 0 0,-184 19 1 0 0,214-6-1610 0 0,-128 38 0 0 0,150-33-304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1.160"/>
    </inkml:context>
    <inkml:brush xml:id="br0">
      <inkml:brushProperty name="width" value="0.1" units="cm"/>
      <inkml:brushProperty name="height" value="0.1" units="cm"/>
      <inkml:brushProperty name="color" value="#E71224"/>
    </inkml:brush>
  </inkml:definitions>
  <inkml:trace contextRef="#ctx0" brushRef="#br0">1906 56 4231 0 0,'0'1'12'0'0,"0"-1"0"0"0,0 0 0 0 0,0 1 0 0 0,1-1 0 0 0,-1 0 0 0 0,0 0 0 0 0,0 1-1 0 0,1-1 1 0 0,-1 0 0 0 0,0 0 0 0 0,1 1 0 0 0,-1-1 0 0 0,0 0 0 0 0,1 0 0 0 0,-1 0 0 0 0,0 1-1 0 0,1-1 1 0 0,-1 0 0 0 0,1 0 0 0 0,-1 0 0 0 0,0 0 0 0 0,1 0 0 0 0,-1 0 0 0 0,0 0-1 0 0,1 0 1 0 0,-1 0 0 0 0,1 0 0 0 0,-1 0 0 0 0,0 0 0 0 0,1 0 0 0 0,-1 0 0 0 0,1 0-1 0 0,-1-1 1 0 0,0 1 0 0 0,1 0 0 0 0,-1 0 0 0 0,1 0 0 0 0,14-6 179 0 0,-7-1 522 0 0,-8 7-598 0 0,1-1 0 0 0,0 0 1 0 0,-1 0-1 0 0,1 0 0 0 0,0 1 0 0 0,0-1 0 0 0,0 0 0 0 0,0 1 1 0 0,0-1-1 0 0,0 1 0 0 0,0-1 0 0 0,0 1 0 0 0,0 0 1 0 0,0-1-1 0 0,1 1 341 0 0,-22 7 922 0 0,-22 5 0 0 0,-2-5-593 0 0,28-3-564 0 0,0-2-1 0 0,1 1 1 0 0,-1-2 0 0 0,-18-1-1 0 0,-27-1 310 0 0,0 3-1 0 0,-78 12 1 0 0,86-8-460 0 0,19-4 73 0 0,-1-2 1 0 0,1-1 0 0 0,-42-8-1 0 0,-16 0 432 0 0,27 3-247 0 0,-49-5 183 0 0,-46-1 189 0 0,65 12-450 0 0,1-5-1 0 0,-140-24 1 0 0,196 23-315 0 0,0 2 0 0 0,1 1 0 0 0,-1 2 0 0 0,-53 5 0 0 0,-12 9-4734 0 0,42-3-525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2.185"/>
    </inkml:context>
    <inkml:brush xml:id="br0">
      <inkml:brushProperty name="width" value="0.1" units="cm"/>
      <inkml:brushProperty name="height" value="0.1" units="cm"/>
      <inkml:brushProperty name="color" value="#E71224"/>
    </inkml:brush>
  </inkml:definitions>
  <inkml:trace contextRef="#ctx0" brushRef="#br0">1137 80 455 0 0,'0'-1'141'0'0,"1"0"0"0"0,-1 0-1 0 0,0 0 1 0 0,1 1-1 0 0,-1-1 1 0 0,0 0-1 0 0,0 0 1 0 0,0 0-1 0 0,0 0 1 0 0,0 0-1 0 0,0 1 1 0 0,0-1-1 0 0,0 0 1 0 0,0 0-1 0 0,0 0 1 0 0,0 0-1 0 0,0 0 1 0 0,-1 1-1 0 0,1-1 1 0 0,0 0-1 0 0,-1 0 1 0 0,1 1-1 0 0,-1-1 1 0 0,1 0-1 0 0,-1 0 1 0 0,1 1-1 0 0,-1-1 1 0 0,1 0-1 0 0,-1 1 1 0 0,0-1-1 0 0,1 1 1 0 0,-1-1-1 0 0,0 1 1 0 0,-1-2-1 0 0,-3-1-244 0 0,-1 0-1 0 0,0 1 1 0 0,0-1-1 0 0,-6-1 1 0 0,-2-1 852 0 0,0-2-11 0 0,0 2-1 0 0,0-1 1 0 0,-23-4-1 0 0,28 9-479 0 0,-1 0 0 0 0,1 0-1 0 0,0 1 1 0 0,-1 0 0 0 0,1 0 0 0 0,0 1 0 0 0,-10 2-1 0 0,-200 32 1320 0 0,162-28-1174 0 0,-16 4 151 0 0,1-4 1 0 0,-128-3 0 0 0,-53-19-747 0 0,211 13-21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5:06.228"/>
    </inkml:context>
    <inkml:brush xml:id="br0">
      <inkml:brushProperty name="width" value="0.1" units="cm"/>
      <inkml:brushProperty name="height" value="0.1" units="cm"/>
      <inkml:brushProperty name="color" value="#66CC00"/>
    </inkml:brush>
  </inkml:definitions>
  <inkml:trace contextRef="#ctx0" brushRef="#br0">470 1559 2759 0 0,'-1'-6'359'0'0,"2"-15"4261"0"0,-1 20-4552 0 0,0 1 0 0 0,0-1 1 0 0,0 0-1 0 0,0 1 0 0 0,0-1 0 0 0,1 1 1 0 0,-1-1-1 0 0,0 1 0 0 0,0-1 1 0 0,1 1-1 0 0,-1-1 0 0 0,0 1 1 0 0,1-1-1 0 0,-1 1 0 0 0,1 0 0 0 0,-1-1 1 0 0,0 1-1 0 0,1 0 0 0 0,-1-1 1 0 0,1 1-1 0 0,-1 0 0 0 0,1-1 0 0 0,-1 1 1 0 0,1 0-1 0 0,-1 0 0 0 0,1 0 1 0 0,-1-1-1 0 0,1 1 0 0 0,-1 0 0 0 0,1 0 1 0 0,0 0-1 0 0,0 0 0 0 0,2 1 149 0 0,-1-1 1 0 0,1 1-1 0 0,0 0 0 0 0,-1 1 0 0 0,1-1 0 0 0,-1 0 0 0 0,0 1 0 0 0,0-1 0 0 0,1 1 0 0 0,2 2 0 0 0,15 10 802 0 0,-10-11-832 0 0,-1 0 0 0 0,1 0 1 0 0,0-1-1 0 0,0-1 0 0 0,0 1 0 0 0,0-2 0 0 0,0 1 1 0 0,16-3-1 0 0,83-14 988 0 0,-93 13-1011 0 0,39-8 342 0 0,117-17 763 0 0,3 6-363 0 0,-104 5-500 0 0,-32 7-181 0 0,0 1 1 0 0,1 2 0 0 0,64-2-1 0 0,-9 12 44 0 0,63-3 410 0 0,-142-2-570 0 0,0-1-1 0 0,0-1 1 0 0,0 0 0 0 0,27-12-1 0 0,14-4 152 0 0,-45 17-213 0 0,-10 3-44 0 0,-1 0 0 0 0,0 0 0 0 0,0 0 1 0 0,0-1-1 0 0,1 1 0 0 0,-1 0 0 0 0,0-1 0 0 0,0 1 1 0 0,0-1-1 0 0,0 1 0 0 0,0-1 0 0 0,0 1 0 0 0,0-1 1 0 0,0 0-1 0 0,0 1 0 0 0,0-1 0 0 0,0 0 0 0 0,0 0 1 0 0,0 0-1 0 0,-1 0 0 0 0,2-2 0 0 0,-1 2-3 0 0,0 0 0 0 0,0 0 0 0 0,0 0 0 0 0,0 0 0 0 0,0 0 0 0 0,0 0 0 0 0,0 0-1 0 0,1 1 1 0 0,-1-1 0 0 0,0 0 0 0 0,3 0 0 0 0,11-10 12 0 0,11-26 53 0 0,-13 17-3 0 0,21-22 0 0 0,-26 33-63 0 0,-1 0 0 0 0,1 0 0 0 0,-2-1 0 0 0,8-13 0 0 0,-12 19 5 0 0,0 0-1 0 0,-1 1 1 0 0,1-1-1 0 0,-1 0 1 0 0,0 0-1 0 0,0 0 0 0 0,0 0 1 0 0,-1 0-1 0 0,1 0 1 0 0,-1 0-1 0 0,0 0 0 0 0,0 0 1 0 0,0 0-1 0 0,-1 0 1 0 0,1 0-1 0 0,-2-4 0 0 0,-4-16 94 0 0,1 0-1 0 0,1 0 0 0 0,1-1 0 0 0,1 1 0 0 0,2-46 0 0 0,1 32-54 0 0,-2 19-19 0 0,0 1 0 0 0,-2-1 0 0 0,0 0 1 0 0,-1 1-1 0 0,-8-26 0 0 0,-41-84 235 0 0,-1-2-119 0 0,46 102-112 0 0,2 0-1 0 0,-5-51 0 0 0,-3-21 23 0 0,12 94-49 0 0,-1-12 0 0 0,-2 0 0 0 0,-7-18 0 0 0,10 31 0 0 0,-1 0 0 0 0,1 0 0 0 0,-1 0 0 0 0,0 0 0 0 0,0 1 0 0 0,0 0 0 0 0,0-1 0 0 0,-1 1 0 0 0,0 1 0 0 0,0-1 0 0 0,-7-5 0 0 0,-3-1 0 0 0,8 6 0 0 0,1 0 0 0 0,-1 0 0 0 0,-1 0 0 0 0,1 1 0 0 0,0-1 0 0 0,-1 2 0 0 0,0-1 0 0 0,0 1 0 0 0,0 0 0 0 0,-13-2 0 0 0,-83-8 7 0 0,52 5 9 0 0,-1 2-1 0 0,-99 3 0 0 0,79 5 10 0 0,0-3 0 0 0,-112-16 0 0 0,68 7-25 0 0,-15-2 0 0 0,90 8 0 0 0,-51 2 0 0 0,53 1 0 0 0,-92-5 0 0 0,94 3 0 0 0,19 1 2 0 0,-27-2 18 0 0,1 2 1 0 0,-46 6 0 0 0,66-2-21 0 0,1 2 0 0 0,0 1 0 0 0,0 1 0 0 0,-36 16 0 0 0,54-21 0 0 0,0 1 1 0 0,0-1-1 0 0,1 1 1 0 0,-1 0-1 0 0,1 0 0 0 0,0 1 1 0 0,0-1-1 0 0,0 1 0 0 0,0 0 1 0 0,1 0-1 0 0,-1 0 0 0 0,-4 8 1 0 0,5-5-8 0 0,0 0-1 0 0,0 1 1 0 0,0-1 0 0 0,1 1 0 0 0,0-1-1 0 0,1 1 1 0 0,-2 15 0 0 0,1 20 3 0 0,2-1 1 0 0,6 60-1 0 0,7 63 4 0 0,-10-103 0 0 0,9 90 0 0 0,-12-141-8 0 0,0 0 0 0 0,0 0 0 0 0,-1 1 0 0 0,-4 13 0 0 0,2-2-24 0 0,-25 115-4810 0 0,21-102-2204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3.044"/>
    </inkml:context>
    <inkml:brush xml:id="br0">
      <inkml:brushProperty name="width" value="0.1" units="cm"/>
      <inkml:brushProperty name="height" value="0.1" units="cm"/>
      <inkml:brushProperty name="color" value="#E71224"/>
    </inkml:brush>
  </inkml:definitions>
  <inkml:trace contextRef="#ctx0" brushRef="#br0">1912 6 2759 0 0,'1'-5'207'0'0,"-9"5"2757"0"0,-13 3-2765 0 0,19-3-50 0 0,-252 37 2210 0 0,132-15-1535 0 0,-78 8-542 0 0,174-27-212 0 0,-163 21 951 0 0,144-20-625 0 0,0-3 1 0 0,-54-5-1 0 0,-2-7 188 0 0,-170-10 264 0 0,150 20-762 0 0,-134-5-113 0 0,150 0-3765 0 0,56 2-387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4.059"/>
    </inkml:context>
    <inkml:brush xml:id="br0">
      <inkml:brushProperty name="width" value="0.1" units="cm"/>
      <inkml:brushProperty name="height" value="0.1" units="cm"/>
      <inkml:brushProperty name="color" value="#E71224"/>
    </inkml:brush>
  </inkml:definitions>
  <inkml:trace contextRef="#ctx0" brushRef="#br0">2018 2 1839 0 0,'-12'-1'2680'0'0,"9"1"-2499"0"0,0 0 0 0 0,1 0-1 0 0,-1 0 1 0 0,0 0 0 0 0,1 0 0 0 0,-1 1 0 0 0,0-1-1 0 0,1 1 1 0 0,-1 0 0 0 0,0-1 0 0 0,1 1-1 0 0,-1 0 1 0 0,-2 2 0 0 0,-6 2 71 0 0,-1-1 0 0 0,1 0 0 0 0,-1-1 0 0 0,0 0 1 0 0,0-1-1 0 0,0 0 0 0 0,0-1 0 0 0,-15 0 0 0 0,-15 2 428 0 0,-30 5-10 0 0,-1-3-1 0 0,-132-9 0 0 0,-175-9 251 0 0,240 11-764 0 0,-204 9 6 0 0,-24 43-264 0 0,223-29-502 0 0,69-9 192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6.469"/>
    </inkml:context>
    <inkml:brush xml:id="br0">
      <inkml:brushProperty name="width" value="0.1" units="cm"/>
      <inkml:brushProperty name="height" value="0.1" units="cm"/>
      <inkml:brushProperty name="color" value="#E71224"/>
    </inkml:brush>
  </inkml:definitions>
  <inkml:trace contextRef="#ctx0" brushRef="#br0">959 128 1839 0 0,'7'-18'270'0'0,"-7"17"-244"0"0,1 0 0 0 0,0 0 0 0 0,-1 0 0 0 0,0 0 0 0 0,1 0 1 0 0,-1 0-1 0 0,0 0 0 0 0,1 0 0 0 0,-1 0 0 0 0,0-1 0 0 0,0 1 0 0 0,0 0 0 0 0,0 0 0 0 0,0 0 0 0 0,0 0 1 0 0,0-1-1 0 0,0 1 0 0 0,-1 0 0 0 0,1 0 0 0 0,0 0 0 0 0,-1 0 0 0 0,1 0 0 0 0,-1 0 0 0 0,1 0 0 0 0,-1 0 0 0 0,1 0 1 0 0,-1 0-1 0 0,0 0 0 0 0,0 0 0 0 0,1 0 0 0 0,-1 0 0 0 0,-2-1 0 0 0,-3-4 273 0 0,0-1-1 0 0,-1 1 1 0 0,0 0 0 0 0,0 0-1 0 0,-1 1 1 0 0,1 0 0 0 0,-1 0-1 0 0,0 1 1 0 0,-1 0 0 0 0,1 1 0 0 0,-1-1-1 0 0,0 2 1 0 0,1-1 0 0 0,-18-2-1 0 0,5 3 180 0 0,0 1 0 0 0,1 1 0 0 0,-1 1 0 0 0,0 1 0 0 0,-29 6 0 0 0,-225 40 1258 0 0,0 10-1075 0 0,228-47-765 0 0,10-4-841 0 0,-1 1-3250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7.006"/>
    </inkml:context>
    <inkml:brush xml:id="br0">
      <inkml:brushProperty name="width" value="0.1" units="cm"/>
      <inkml:brushProperty name="height" value="0.1" units="cm"/>
      <inkml:brushProperty name="color" value="#E71224"/>
    </inkml:brush>
  </inkml:definitions>
  <inkml:trace contextRef="#ctx0" brushRef="#br0">1130 5 5095 0 0,'0'0'38'0'0,"1"-1"0"0"0,0 1 0 0 0,0-1-1 0 0,0 1 1 0 0,-1-1 0 0 0,1 1 0 0 0,0 0-1 0 0,0 0 1 0 0,0-1 0 0 0,0 1 0 0 0,-1 0-1 0 0,1 0 1 0 0,0 0 0 0 0,0 0 0 0 0,2 0-1 0 0,-1 4 195 0 0,-7 5-172 0 0,5-8-52 0 0,-1 0-1 0 0,0 0 1 0 0,0-1-1 0 0,0 1 1 0 0,0-1-1 0 0,1 1 0 0 0,-1-1 1 0 0,0 1-1 0 0,0-1 1 0 0,0 1-1 0 0,0-1 0 0 0,0 0 1 0 0,0 0-1 0 0,0 1 1 0 0,0-1-1 0 0,0 0 1 0 0,0 0-1 0 0,-2 0 0 0 0,-25-3 286 0 0,9 0-76 0 0,6 4 155 0 0,1 0-1 0 0,0 0 1 0 0,-1 1-1 0 0,1 1 1 0 0,-13 4-1 0 0,-59 27 370 0 0,59-23-669 0 0,-1-1-1 0 0,-40 11 0 0 0,39-15 219 0 0,-1-1 0 0 0,1-1 0 0 0,-1-1 0 0 0,0-1 0 0 0,0-2 1 0 0,-36-4-1 0 0,41 1-45 0 0,-28-5 180 0 0,-1 2-1 0 0,-1 3 0 0 0,-65 3 0 0 0,49 9-900 0 0,-82 21 0 0 0,110-22-620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7.870"/>
    </inkml:context>
    <inkml:brush xml:id="br0">
      <inkml:brushProperty name="width" value="0.1" units="cm"/>
      <inkml:brushProperty name="height" value="0.1" units="cm"/>
      <inkml:brushProperty name="color" value="#E71224"/>
    </inkml:brush>
  </inkml:definitions>
  <inkml:trace contextRef="#ctx0" brushRef="#br0">1699 31 1375 0 0,'-1'-1'108'0'0,"1"0"-1"0"0,-1 0 0 0 0,1 0 1 0 0,-1 0-1 0 0,0 0 0 0 0,0 0 1 0 0,1 0-1 0 0,-1 1 0 0 0,0-1 1 0 0,0 0-1 0 0,0 0 0 0 0,0 1 1 0 0,0-1-1 0 0,0 0 0 0 0,0 1 1 0 0,0-1-1 0 0,0 1 0 0 0,-1 0 1 0 0,1-1-1 0 0,-2 1 0 0 0,-28-9 399 0 0,15 7-104 0 0,1-1 0 0 0,-1 2 0 0 0,0 0 0 0 0,1 1 0 0 0,-1 1 0 0 0,0 0-1 0 0,1 2 1 0 0,-1-1 0 0 0,-19 7 0 0 0,0-1-172 0 0,1-2 1 0 0,-1-1-1 0 0,-63-1 0 0 0,4 1 330 0 0,-264 4 1359 0 0,264-10-1618 0 0,-134 21 75 0 0,173-12-322 0 0,-325 31-470 0 0,320-34 130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9.021"/>
    </inkml:context>
    <inkml:brush xml:id="br0">
      <inkml:brushProperty name="width" value="0.1" units="cm"/>
      <inkml:brushProperty name="height" value="0.1" units="cm"/>
      <inkml:brushProperty name="color" value="#E71224"/>
    </inkml:brush>
  </inkml:definitions>
  <inkml:trace contextRef="#ctx0" brushRef="#br0">1386 50 1375 0 0,'-50'-11'2282'0'0,"38"9"-1806"0"0,0 0 0 0 0,-1 1 0 0 0,1 0 1 0 0,0 1-1 0 0,-1 1 0 0 0,-13 2 0 0 0,-53 3 706 0 0,-125-6 0 0 0,79-2 158 0 0,-184 7 469 0 0,255-8-1666 0 0,-87-15 0 0 0,-8-1-94 0 0,19 13-1322 0 0,86 8-2893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49.838"/>
    </inkml:context>
    <inkml:brush xml:id="br0">
      <inkml:brushProperty name="width" value="0.1" units="cm"/>
      <inkml:brushProperty name="height" value="0.1" units="cm"/>
      <inkml:brushProperty name="color" value="#E71224"/>
    </inkml:brush>
  </inkml:definitions>
  <inkml:trace contextRef="#ctx0" brushRef="#br0">1768 19 2759 0 0,'-25'0'1197'0'0,"8"1"-927"0"0,1-1 0 0 0,0-1 1 0 0,0-1-1 0 0,0 0 0 0 0,-23-6 0 0 0,31 6 26 0 0,0 1 0 0 0,0-1 1 0 0,-1 1-1 0 0,1 1 1 0 0,-1 0-1 0 0,-13 1 0 0 0,-53 11 505 0 0,35-5-623 0 0,-245 15 621 0 0,36-5 564 0 0,123-6-1022 0 0,-139-6 0 0 0,238-7-355 0 0,-65-3-274 0 0,-1 4 0 0 0,-100 11 1 0 0,141-4-2315 0 0,-1 1-834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50.978"/>
    </inkml:context>
    <inkml:brush xml:id="br0">
      <inkml:brushProperty name="width" value="0.1" units="cm"/>
      <inkml:brushProperty name="height" value="0.1" units="cm"/>
      <inkml:brushProperty name="color" value="#E71224"/>
    </inkml:brush>
  </inkml:definitions>
  <inkml:trace contextRef="#ctx0" brushRef="#br0">1303 82 3511 0 0,'-2'-2'60'0'0,"1"0"-1"0"0,0 0 0 0 0,-1 0 0 0 0,0 0 1 0 0,1 0-1 0 0,-1 0 0 0 0,0 1 0 0 0,0-1 0 0 0,0 1 1 0 0,0-1-1 0 0,0 1 0 0 0,0 0 0 0 0,0 0 1 0 0,0 0-1 0 0,-1 0 0 0 0,-2-1 0 0 0,-7-3 42 0 0,-11-4 303 0 0,0 0 0 0 0,-1 2-1 0 0,1 0 1 0 0,-1 2-1 0 0,-1 0 1 0 0,1 2 0 0 0,-1 1-1 0 0,1 0 1 0 0,-41 4-1 0 0,-63-3 669 0 0,44-1-136 0 0,-24 4-114 0 0,-65-1-196 0 0,21-3-510 0 0,120 3-96 0 0,1 2 0 0 0,-57 13 0 0 0,-44 26-701 0 0,85-23 290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38.499"/>
    </inkml:context>
    <inkml:brush xml:id="br0">
      <inkml:brushProperty name="width" value="0.1" units="cm"/>
      <inkml:brushProperty name="height" value="0.1" units="cm"/>
      <inkml:brushProperty name="color" value="#E71224"/>
    </inkml:brush>
  </inkml:definitions>
  <inkml:trace contextRef="#ctx0" brushRef="#br0">5750 538 919 0 0,'-7'0'493'0'0,"-1"-1"-1"0"0,0-1 0 0 0,1 1 1 0 0,-1-1-1 0 0,1-1 0 0 0,-1 1 0 0 0,-8-5 1 0 0,9 3-21 0 0,0 1 1 0 0,-1 0 0 0 0,0 1-1 0 0,1 0 1 0 0,-1 0 0 0 0,0 0 0 0 0,-11 0-1 0 0,8 1-253 0 0,1 0-1 0 0,-1-1 0 0 0,0 0 1 0 0,1-1-1 0 0,-14-6 1 0 0,9 4 97 0 0,-46-21 1465 0 0,36 19-1431 0 0,1 1-1 0 0,-1 0 0 0 0,-28-1 0 0 0,-1 0 144 0 0,33 4 126 0 0,0 2 0 0 0,-29 1 0 0 0,28 1-273 0 0,1-2 0 0 0,-29-3-1 0 0,6-4 72 0 0,15 2 110 0 0,-1 2 0 0 0,0 0 0 0 0,-58 2 1 0 0,64 3-350 0 0,0-1 1 0 0,0-2 0 0 0,-35-5-1 0 0,43 3 92 0 0,-29-10 0 0 0,28 8-72 0 0,-24-6 0 0 0,23 8-126 0 0,0 2 0 0 0,1 0 0 0 0,-1 0 0 0 0,0 2 0 0 0,0 0 0 0 0,0 1 0 0 0,0 1 0 0 0,1 1 0 0 0,-26 6 0 0 0,-53 17-74 0 0,-52 16 64 0 0,-2 5 142 0 0,127-40-179 0 0,0-1 0 0 0,-1-2 0 0 0,1 0 0 0 0,-29 1 0 0 0,-40-4 196 0 0,47-1-21 0 0,-70 8 1 0 0,11 1-64 0 0,62-4-26 0 0,-49-2 0 0 0,51-3 24 0 0,-60 9 0 0 0,70-5-106 0 0,0-2 1 0 0,0-1-1 0 0,0-1 0 0 0,-46-7 1 0 0,-62-3 221 0 0,-6-1-140 0 0,97 6-4 0 0,-55 2 0 0 0,69 1-43 0 0,-1 0 0 0 0,1-2 0 0 0,0-2 0 0 0,-39-12 0 0 0,3 2 117 0 0,-9 4-117 0 0,55 9-41 0 0,1 1-1 0 0,-1 0 1 0 0,0 2 0 0 0,1 1-1 0 0,-25 3 1 0 0,-31 2 2049 0 0,-59 11-2456 0 0,135-17 284 0 0,-57 9-630 0 0,-75 0 0 0 0,73-9 730 0 0,18 2 2 0 0,-65-4 0 0 0,20-1 2199 0 0,42 3-1873 0 0,-21 1-1320 0 0,-126-15 0 0 0,178 12 1017 0 0,0 1 0 0 0,-16 1-1 0 0,-17-1 41 0 0,-129-27-12 0 0,155 25-42 0 0,16 1-11 0 0,-1 1 0 0 0,1 1 0 0 0,-1-1 0 0 0,1 1 0 0 0,-10 1 0 0 0,6 0 0 0 0,-1 0 0 0 0,0-1 0 0 0,-11-2 0 0 0,-10 1 0 0 0,-44 7 64 0 0,67-7-64 0 0,8 1 0 0 0,-1-1 0 0 0,1 1 0 0 0,0 0 0 0 0,0 0 0 0 0,0-1 0 0 0,0 1 0 0 0,0 0 0 0 0,-1 0 0 0 0,1 0 0 0 0,0 0 0 0 0,0 1 0 0 0,0-1 0 0 0,0 0 0 0 0,0 0 0 0 0,-1 1 0 0 0,1-1 0 0 0,0 1 0 0 0,0-1 0 0 0,0 1 0 0 0,0-1 0 0 0,-1 2 0 0 0,-29-7 64 0 0,16 11-64 0 0,14-5 0 0 0,0 0 0 0 0,0-1 0 0 0,-1 1 0 0 0,1 0 0 0 0,0-1 0 0 0,-1 1 0 0 0,1-1 0 0 0,0 1 0 0 0,-1-1 0 0 0,1 0 0 0 0,-1 0 0 0 0,1 1 0 0 0,-2-1 0 0 0,-8 1 0 0 0,10-1 0 0 0,0 1 0 0 0,0-1 0 0 0,0 0 0 0 0,0 0 0 0 0,0 0 0 0 0,1 1 0 0 0,-1-1 0 0 0,0 0 0 0 0,0 0 0 0 0,0 0 0 0 0,0 0 0 0 0,0-1 0 0 0,0 1 0 0 0,1 0 0 0 0,-2 0 0 0 0,-24 1 0 0 0,-38 10 0 0 0,22 4 0 0 0,32-12 0 0 0,-1-1 0 0 0,1 0 0 0 0,0-1 0 0 0,-1 0 0 0 0,1 0 0 0 0,-1-1 0 0 0,1-1 0 0 0,-18-2 0 0 0,6 0 0 0 0,-38 0 0 0 0,10-6 0 0 0,-4 1 0 0 0,53 8 0 0 0,0 0 2 0 0,0-1 1 0 0,1 1-1 0 0,-1 0 0 0 0,1-1 1 0 0,-1 1-1 0 0,1 0 0 0 0,0-1 1 0 0,-1 1-1 0 0,1-1 0 0 0,-1 1 1 0 0,1-1-1 0 0,0 1 0 0 0,-1-1 1 0 0,1 1-1 0 0,0-1 0 0 0,0 0 1 0 0,-1 1-1 0 0,1-1 0 0 0,0 1 1 0 0,0-1-1 0 0,0 0 0 0 0,0 1 0 0 0,0-1 1 0 0,0 1-1 0 0,0-1 0 0 0,0 0 1 0 0,0 1-1 0 0,0-1 0 0 0,0 0 1 0 0,2-11-9 0 0,-7-7 13 0 0,3 16 11 0 0,1 0-1 0 0,0 0 0 0 0,1 0 0 0 0,-1 0 1 0 0,0 0-1 0 0,1-6 0 0 0,3 4-4 0 0,1 0-1 0 0,0 0 0 0 0,0 0 1 0 0,6-4-1 0 0,-8 7-10 0 0,26-30-2 0 0,-24 27 7 0 0,0-1 0 0 0,-1 1 0 0 0,0-1 1 0 0,0 0-1 0 0,0 0 0 0 0,-1 0 0 0 0,0 0 0 0 0,2-11 0 0 0,-3 12-4 0 0,-1 0 0 0 0,-1 0 0 0 0,1 0-1 0 0,-1 0 1 0 0,1 0 0 0 0,-1 0 0 0 0,-1 0 0 0 0,1 1-1 0 0,-3-8 1 0 0,2 8 0 0 0,0 0-1 0 0,1 0 1 0 0,-1 0-1 0 0,1-1 1 0 0,0 1 0 0 0,0 0-1 0 0,1-1 1 0 0,0 1-1 0 0,-1-1 1 0 0,1 1-1 0 0,1-1 1 0 0,-1 1 0 0 0,2-7-1 0 0,0 7-2 0 0,0 1 0 0 0,0-1 0 0 0,1 0 0 0 0,-1 1 0 0 0,1 0 0 0 0,0 0 0 0 0,0-1 0 0 0,5-2 0 0 0,15-20 0 0 0,4-30 0 0 0,-27 56 0 0 0,0-1-1 0 0,1 1 1 0 0,-1-1 0 0 0,0 1-1 0 0,0 0 1 0 0,1-1 0 0 0,-1 1-1 0 0,0-1 1 0 0,0 1 0 0 0,1 0-1 0 0,-1 0 1 0 0,0-1 0 0 0,1 1-1 0 0,-1 0 1 0 0,1-1 0 0 0,-1 1-1 0 0,0 0 1 0 0,1 0 0 0 0,-1 0-1 0 0,1-1 1 0 0,-1 1 0 0 0,0 0-1 0 0,1 0 1 0 0,2 8-24 0 0,-5 18-61 0 0,2-26 79 0 0,-6 41-1552 0 0,-16 56-1 0 0,6-40-65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40.993"/>
    </inkml:context>
    <inkml:brush xml:id="br0">
      <inkml:brushProperty name="width" value="0.1" units="cm"/>
      <inkml:brushProperty name="height" value="0.1" units="cm"/>
      <inkml:brushProperty name="color" value="#E71224"/>
    </inkml:brush>
  </inkml:definitions>
  <inkml:trace contextRef="#ctx0" brushRef="#br0">426 1417 6447 0 0,'0'-3'118'0'0,"0"-1"-1"0"0,0 0 0 0 0,-1 0 0 0 0,1 0 0 0 0,-1 1 0 0 0,-1-6 0 0 0,1 8-88 0 0,1 0-1 0 0,-1 0 0 0 0,1-1 0 0 0,-1 1 0 0 0,0 0 0 0 0,0 1 1 0 0,1-1-1 0 0,-1 0 0 0 0,0 0 0 0 0,0 0 0 0 0,0 0 0 0 0,0 1 1 0 0,0-1-1 0 0,0 0 0 0 0,0 1 0 0 0,0-1 0 0 0,-1 1 0 0 0,1-1 1 0 0,0 1-1 0 0,0 0 0 0 0,0-1 0 0 0,0 1 0 0 0,-2 0 0 0 0,-3-2 290 0 0,1 1-1 0 0,0-1 0 0 0,0 0 0 0 0,0 0 0 0 0,0 0 0 0 0,-5-4 0 0 0,6 3 30 0 0,-1 1 0 0 0,0-1-1 0 0,1 1 1 0 0,-1 0 0 0 0,0 0-1 0 0,-6-1 1 0 0,-3 1 1045 0 0,10 1-1177 0 0,0 0 0 0 0,-1 0 0 0 0,1 0 0 0 0,0 1 0 0 0,-1 0 0 0 0,1 0 0 0 0,-6 1 0 0 0,7-1-97 0 0,0 1 1 0 0,0-1-1 0 0,0 0 1 0 0,-1 0-1 0 0,1 0 1 0 0,0 0-1 0 0,0-1 1 0 0,0 1-1 0 0,0-1 1 0 0,-1 0-1 0 0,1 0 1 0 0,0 0-1 0 0,1 0 1 0 0,-6-3-1 0 0,1-1 445 0 0,0 0 0 0 0,1 0 0 0 0,0 0 0 0 0,-7-8 0 0 0,3 2-3 0 0,-11-7 232 0 0,18 15-658 0 0,0 1-1 0 0,-1-1 1 0 0,1 0-1 0 0,0 0 0 0 0,1 0 1 0 0,-1 0-1 0 0,0 0 1 0 0,1-1-1 0 0,0 1 0 0 0,-1-1 1 0 0,2 0-1 0 0,-4-6 0 0 0,-17-71 994 0 0,-19-75 292 0 0,25 87-1114 0 0,9 33-148 0 0,1-1 1 0 0,0-50-1 0 0,3 32-69 0 0,0 31-46 0 0,2-1-1 0 0,1 1 1 0 0,1-1-1 0 0,0 1 0 0 0,2 0 1 0 0,1 0-1 0 0,1 0 1 0 0,9-24-1 0 0,18-32 40 0 0,12-37-87 0 0,-32 71 52 0 0,-10 32-44 0 0,2 1 0 0 0,0-1 1 0 0,0 1-1 0 0,1-1 0 0 0,1 2 1 0 0,0-1-1 0 0,10-15 0 0 0,-11 22-2 0 0,0 1 0 0 0,0 0 0 0 0,1 0 0 0 0,0 0 0 0 0,-1 1 0 0 0,1 0 0 0 0,1 0 0 0 0,-1 0 0 0 0,1 1 0 0 0,-1 0 0 0 0,1 0 0 0 0,0 1 0 0 0,0 0 0 0 0,0 0 0 0 0,0 1 0 0 0,0-1 0 0 0,1 2 0 0 0,12-1 0 0 0,10 1 0 0 0,1 2 0 0 0,0 1 0 0 0,32 8 0 0 0,-41-7 0 0 0,24 4 0 0 0,-3 1 0 0 0,0-3 0 0 0,0-1 0 0 0,46-1 0 0 0,54-2 0 0 0,-73-1 0 0 0,74 10 0 0 0,45 2 0 0 0,148-34 0 0 0,-293 16 0 0 0,80-1 0 0 0,145 11 0 0 0,-259-4 0 0 0,92-1-33 0 0,112-15 0 0 0,-18 1 35 0 0,391-8-62 0 0,-321 22 52 0 0,26-1-60 0 0,-173-7 68 0 0,271-8 0 0 0,-32 19 0 0 0,-66-2 0 0 0,-213 1 0 0 0,181-2 0 0 0,195-4-64 0 0,-390 9 64 0 0,233 5 0 0 0,-175-16 0 0 0,306 2 0 0 0,-62 10-82 0 0,-119-5 36 0 0,-151 1 46 0 0,188 2 0 0 0,127 9 0 0 0,-309-10 0 0 0,131-12 0 0 0,-4-1 0 0 0,-33 19 0 0 0,62-1 0 0 0,-133-16-9 0 0,-14 1-18 0 0,197 11-1 0 0,13 3 28 0 0,-211-9 0 0 0,122 13 0 0 0,-38 15 0 0 0,-137-23 0 0 0,-1-2 0 0 0,80-8 0 0 0,19-1 0 0 0,162 21 0 0 0,-316-13 0 0 0,345-1 0 0 0,-330 0 0 0 0,24 1 0 0 0,1 2 0 0 0,49 8 0 0 0,-15 4-11 0 0,54 6-31 0 0,-124-19 34 0 0,-1-1 1 0 0,0 1 0 0 0,0 0-1 0 0,1 0 1 0 0,-1 1 0 0 0,0 0-1 0 0,0-1 1 0 0,0 2 0 0 0,-1-1-1 0 0,1 1 1 0 0,0-1 0 0 0,-1 1-1 0 0,0 0 1 0 0,0 1 0 0 0,1-1-1 0 0,4 7 1 0 0,-4-4-10 0 0,0 1 0 0 0,-1 0 0 0 0,0 0 1 0 0,0 1-1 0 0,0-1 0 0 0,-1 1 0 0 0,0 0 0 0 0,-1 0 0 0 0,3 15 0 0 0,5 39-41 0 0,1 104-1 0 0,-11-88-89 0 0,-4 0 0 0 0,-23 138 0 0 0,17-118 134 0 0,1 2 14 0 0,7-89 0 0 0,-1 1 0 0 0,0-1 1 0 0,-1 0-1 0 0,0 0 0 0 0,0-1 1 0 0,-12 19-1 0 0,-6 1-1734 0 0,-1 0 0 0 0,-1-2 0 0 0,-41 37 0 0 0,-8 9-2848 0 0,36-34-620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5:54.208"/>
    </inkml:context>
    <inkml:brush xml:id="br0">
      <inkml:brushProperty name="width" value="0.1" units="cm"/>
      <inkml:brushProperty name="height" value="0.1" units="cm"/>
      <inkml:brushProperty name="color" value="#66CC00"/>
    </inkml:brush>
  </inkml:definitions>
  <inkml:trace contextRef="#ctx0" brushRef="#br0">207 1398 2759 0 0,'-18'0'800'0'0,"0"1"0"0"0,0 1 0 0 0,0 0 0 0 0,0 2 0 0 0,-27 8 0 0 0,43-12-608 0 0,0 1-1 0 0,0 0 0 0 0,-1-1 1 0 0,1 0-1 0 0,0 1 0 0 0,0-1 1 0 0,0 0-1 0 0,-1 0 0 0 0,1 0 1 0 0,0-1-1 0 0,0 1 0 0 0,0 0 1 0 0,-1-1-1 0 0,1 1 0 0 0,0-1 1 0 0,0 0-1 0 0,-4-2 0 0 0,6 3-124 0 0,-1 0-1 0 0,1 0 1 0 0,0 0-1 0 0,-1 0 0 0 0,1 0 1 0 0,-1 0-1 0 0,1 0 1 0 0,-1 0-1 0 0,1 0 0 0 0,-1 0 1 0 0,1 0-1 0 0,0 0 1 0 0,-1 0-1 0 0,1 0 0 0 0,-1 0 1 0 0,1 1-1 0 0,0-1 1 0 0,-1 0-1 0 0,1 0 1 0 0,-1 0-1 0 0,1 1 0 0 0,0-1 1 0 0,-1 0-1 0 0,1 1 1 0 0,0-1-1 0 0,-1 1 0 0 0,-10 14 871 0 0,10-13-813 0 0,0 0-1 0 0,1 0 0 0 0,-1-1 0 0 0,0 1 0 0 0,0 0 0 0 0,1 0 0 0 0,-1 1 0 0 0,1-1 0 0 0,0 0 1 0 0,0 0-1 0 0,-1 0 0 0 0,1 0 0 0 0,1 0 0 0 0,-1 0 0 0 0,0 3 0 0 0,3-2 24 0 0,-1 0 0 0 0,0 0 0 0 0,1 0-1 0 0,0 0 1 0 0,-1-1 0 0 0,1 1 0 0 0,0-1 0 0 0,0 0-1 0 0,1 0 1 0 0,-1 0 0 0 0,0 0 0 0 0,1 0 0 0 0,-1-1-1 0 0,1 1 1 0 0,-1-1 0 0 0,8 1 0 0 0,6 2 8 0 0,1-1-1 0 0,20 2 1 0 0,7 0 424 0 0,0 3 0 0 0,86 27-1 0 0,-99-28-421 0 0,0-1 0 0 0,0-1-1 0 0,42 1 1 0 0,-68-6-130 0 0,171 7 429 0 0,-30-10-214 0 0,15 0-23 0 0,-86 7-131 0 0,204 21 210 0 0,-114-14-133 0 0,-12-2 108 0 0,-112-3-241 0 0,0-3 0 0 0,1-1 0 0 0,55-5 0 0 0,-59 1 17 0 0,-22 1-47 0 0,-1 0-1 0 0,22-5 0 0 0,0-3 28 0 0,1 2 1 0 0,0 1-1 0 0,0 3 0 0 0,45 0 1 0 0,148 11 87 0 0,-170-6-78 0 0,-1-3 0 0 0,90-13 0 0 0,72-5 105 0 0,-54 7-85 0 0,-75 4-59 0 0,75-9 64 0 0,-14-12 46 0 0,98-16 1 0 0,-215 42-31 0 0,64 3 0 0 0,14-1-34 0 0,-101 0-40 0 0,131-14 41 0 0,-83 8 16 0 0,81 0 1 0 0,64 13 65 0 0,-205-6-129 0 0,68 0 70 0 0,136-19 0 0 0,-187 16-29 0 0,376-45 298 0 0,-279 36-262 0 0,94-15 126 0 0,-164 19-182 0 0,1 1 1 0 0,74 0-1 0 0,-94 7-10 0 0,0 2-1 0 0,0 1 1 0 0,-1 1 0 0 0,1 2-1 0 0,26 8 1 0 0,-4 0 1 0 0,88 11 0 0 0,53-6 38 0 0,21 3-7 0 0,-147-15-37 0 0,93-3-1 0 0,-149-4-5 0 0,191 13 154 0 0,-126-5-55 0 0,88-3 0 0 0,-71-8-100 0 0,69-3 66 0 0,55 4 23 0 0,28-3 16 0 0,-134-9-75 0 0,-29 3 21 0 0,87 0-1 0 0,-124 11-49 0 0,186-5 0 0 0,183-36 0 0 0,-410 41 0 0 0,130-21 20 0 0,-69 10 7 0 0,74-4 1 0 0,-25 15-2 0 0,112 13 1 0 0,-63 3-27 0 0,22-17 0 0 0,-75-1 0 0 0,-49 5 0 0 0,83 13 0 0 0,37-2 0 0 0,-171-13 0 0 0,253 12 0 0 0,-245-14 6 0 0,-1 0 0 0 0,0 0-1 0 0,1-1 1 0 0,-1-1 0 0 0,28-10 0 0 0,-27 8 0 0 0,0 1-1 0 0,1 0 1 0 0,-1 1 0 0 0,25-1 0 0 0,69-1-6 0 0,-102 4 0 0 0,0 2 0 0 0,-1-1 0 0 0,1 1 0 0 0,7 1 0 0 0,20 2 0 0 0,-22-3 0 0 0,-1 0 0 0 0,0 1 0 0 0,0 1 0 0 0,17 5 0 0 0,-14-4 0 0 0,26 5 0 0 0,95 13 0 0 0,-130-22 0 0 0,0 0 0 0 0,0 0 0 0 0,0 0 0 0 0,0-1 0 0 0,9-2 0 0 0,-9 2 0 0 0,0 0 0 0 0,1 0 0 0 0,-1 0 0 0 0,12 1 0 0 0,111 21 0 0 0,-121-20 0 0 0,1 0 0 0 0,-1 0 0 0 0,0-1 0 0 0,1 0 0 0 0,-1 0 0 0 0,1-1 0 0 0,14-3 0 0 0,-5 2 0 0 0,-16 2 0 0 0,1 0 0 0 0,-1-1 0 0 0,1 1 0 0 0,-1-1 0 0 0,1 1 0 0 0,-1-1 0 0 0,5-1 0 0 0,-5 1 0 0 0,0 0 0 0 0,0 0 0 0 0,0 0 0 0 0,0 1 0 0 0,0-1 0 0 0,0 1 0 0 0,0-1 0 0 0,0 1 0 0 0,4 0 0 0 0,-4 0 0 0 0,0-1 0 0 0,0 1 0 0 0,0 0 0 0 0,0-1 0 0 0,0 1 0 0 0,0-1 0 0 0,0 0 0 0 0,0 0 0 0 0,0 1 0 0 0,0-1 0 0 0,1-2 0 0 0,5-1 0 0 0,2-4 0 0 0,-10 8 0 0 0,0 0 0 0 0,0-1 0 0 0,0 1 0 0 0,0 0 0 0 0,0 0 0 0 0,0 0 0 0 0,0 0 0 0 0,0-1 0 0 0,0 1 0 0 0,1 0 0 0 0,-1 0 0 0 0,0 0 0 0 0,0 0 0 0 0,0 0 0 0 0,0-1 0 0 0,0 1 0 0 0,0 0 0 0 0,1 0 0 0 0,-1 0 0 0 0,0 0 0 0 0,0 0 0 0 0,0 0 0 0 0,0 0 0 0 0,1 0 0 0 0,-1 0 0 0 0,0 0 0 0 0,0-1 0 0 0,0 1 0 0 0,0 0 0 0 0,1 0 0 0 0,-1 0 0 0 0,0 0 0 0 0,0 0 0 0 0,0 0 0 0 0,1 0 0 0 0,-1 0 0 0 0,0 0 0 0 0,0 0 0 0 0,0 1 0 0 0,1-1 0 0 0,-1-1 0 0 0,1 1 0 0 0,-1 0 0 0 0,0-1 0 0 0,1 1 0 0 0,-1-1 0 0 0,0 1 0 0 0,1-1 0 0 0,-1 1 0 0 0,0-1 0 0 0,1 1 0 0 0,-1-1 0 0 0,0 1 0 0 0,0-1 0 0 0,1 1 0 0 0,-1-1 0 0 0,0 1 0 0 0,0-1 0 0 0,0 1 0 0 0,0-1 0 0 0,0 0 0 0 0,1-3 0 0 0,0 1 0 0 0,-1 0 0 0 0,1 0 0 0 0,-1 0 0 0 0,0 0 0 0 0,0 0 0 0 0,-1-5 0 0 0,1-7 0 0 0,1 3 0 0 0,-1-9 0 0 0,-1 13 10 0 0,1 1 0 0 0,0 0 0 0 0,0 0 0 0 0,0 0 0 0 0,1-1 0 0 0,2-10 0 0 0,-1 11-11 0 0,-1 0 0 0 0,0 0 1 0 0,0-1-1 0 0,-1 1 0 0 0,0 0 1 0 0,0 0-1 0 0,-2-9 0 0 0,0 6 6 0 0,0-1 0 0 0,1 0 0 0 0,1 0 0 0 0,0 1 0 0 0,0-1 0 0 0,1 0 0 0 0,0 0-1 0 0,0 0 1 0 0,2 1 0 0 0,-1-1 0 0 0,1 1 0 0 0,6-12 0 0 0,-3 0 7 0 0,-1-1 0 0 0,-1 0 1 0 0,-1 1-1 0 0,1-31 0 0 0,-2 20 2 0 0,-2 15-5 0 0,0 0 1 0 0,-1 0-1 0 0,-4-19 1 0 0,2 16-2 0 0,-1-29-1 0 0,5 38 0 0 0,0 0 0 0 0,1 0 1 0 0,5-19-1 0 0,-4 21-1 0 0,0 0 0 0 0,-1 0-1 0 0,-1-1 1 0 0,0 1 0 0 0,0-16 0 0 0,-4 3-6 0 0,-2 0 0 0 0,0 0 0 0 0,-1 0 0 0 0,-12-25 0 0 0,-9-38 0 0 0,25 81 0 0 0,-1-1 0 0 0,1 0 0 0 0,-1 0 0 0 0,0 1 0 0 0,0 0 0 0 0,-1-1 0 0 0,0 1 0 0 0,0 1 0 0 0,0-1 0 0 0,0 0 0 0 0,-1 1 0 0 0,1 0 0 0 0,-1 0 0 0 0,0 1 0 0 0,-1-1 0 0 0,1 1 0 0 0,-7-3 0 0 0,-1-1 0 0 0,0 2 0 0 0,-1 0 0 0 0,1 0 0 0 0,-1 1 0 0 0,0 1 0 0 0,-22-3 0 0 0,2 4 0 0 0,-16-2 0 0 0,29 1 0 0 0,-1 2 0 0 0,-42 1 0 0 0,27 0 0 0 0,4 0 0 0 0,-64-11 0 0 0,77 8 0 0 0,-23-5 0 0 0,-87-3 0 0 0,74 6 0 0 0,23 0 0 0 0,5 4 0 0 0,1 2 0 0 0,-1 0 0 0 0,-36 7 0 0 0,15-2 0 0 0,38-4 0 0 0,0-2 0 0 0,1 1 0 0 0,-1-1 0 0 0,0-1 0 0 0,1 0 0 0 0,-21-5 0 0 0,-40-5 0 0 0,20-2 0 0 0,15-2 0 0 0,28 11 0 0 0,0 1 0 0 0,-1-1 0 0 0,1 2 0 0 0,-1-1 0 0 0,-16-2 0 0 0,-131-13 0 0 0,147 17 0 0 0,-1 0 0 0 0,1-1 0 0 0,-1 1 0 0 0,1-2 0 0 0,-10-3 0 0 0,-20-2 0 0 0,-39-3 0 0 0,51 9 0 0 0,-33-9 0 0 0,45 7 0 0 0,-1 1 0 0 0,1 1 0 0 0,0 0 0 0 0,-1 1 0 0 0,1 1 0 0 0,-1 0 0 0 0,1 1 0 0 0,-1 1 0 0 0,1 0 0 0 0,0 1 0 0 0,-19 6 0 0 0,11-3 0 0 0,0-1 0 0 0,-27 3 0 0 0,-6 1 0 0 0,24-4 0 0 0,-50 1 0 0 0,15-2 0 0 0,42-1 5 0 0,-94 5 43 0 0,69-5-35 0 0,35-1-13 0 0,0-1-1 0 0,1-1 1 0 0,-28-2-1 0 0,34 1 1 0 0,1 1 0 0 0,0 0 0 0 0,-11 1 0 0 0,-20-1 0 0 0,-70-17 0 0 0,89 15 0 0 0,0 0 0 0 0,0 1 0 0 0,-27 3 0 0 0,1-1 0 0 0,-106 10 11 0 0,126-11 7 0 0,-1 2-1 0 0,-47 7 1 0 0,-33 8-18 0 0,88-16 0 0 0,0-1 0 0 0,0-1 0 0 0,0 0 0 0 0,0-2 0 0 0,-25-6 0 0 0,33 8 0 0 0,1 0 0 0 0,0 0 0 0 0,0 1 0 0 0,0 0 0 0 0,-13 3 0 0 0,-16-1 0 0 0,32-2 0 0 0,0-1 0 0 0,1 0 0 0 0,-1-1 0 0 0,0 1 0 0 0,-7-4 0 0 0,-21-4 0 0 0,14 8 0 0 0,-33 2 0 0 0,36 0 0 0 0,0-1 0 0 0,0-1 0 0 0,-21-2 0 0 0,-8-2 26 0 0,33 4-14 0 0,0 0 1 0 0,-22-5 0 0 0,24 4-6 0 0,-1 1 1 0 0,1 0-1 0 0,-1 1 0 0 0,0 0 1 0 0,0 1-1 0 0,1 0 0 0 0,-13 3 0 0 0,1-1-1 0 0,12-2-6 0 0,-1-1 0 0 0,0 0 0 0 0,-15-3 0 0 0,-14 0 0 0 0,-123-1 0 0 0,49-7 0 0 0,41 8 16 0 0,48 1-4 0 0,0 1 0 0 0,0 1 0 0 0,-52 8 0 0 0,76-8-12 0 0,-6 2 0 0 0,0 0 0 0 0,0-1 0 0 0,-1 0 0 0 0,1-1 0 0 0,-12 0 0 0 0,-20 1 0 0 0,33 0 0 0 0,0 0 0 0 0,0-1 0 0 0,-13 0 0 0 0,-13 2 0 0 0,8 0 0 0 0,-74-8 0 0 0,63 3 0 0 0,-66 3 0 0 0,-2 9 0 0 0,-26 12 0 0 0,26-3 0 0 0,-98-3 0 0 0,27-19 0 0 0,51-5 0 0 0,51 14 0 0 0,40-1 0 0 0,-63 0 0 0 0,54-3 0 0 0,-64 10 0 0 0,78-6 0 0 0,0-2 0 0 0,-33 1 0 0 0,-25 0 0 0 0,69-4 0 0 0,-30-2 0 0 0,30 0 0 0 0,1 1 0 0 0,-18 2 0 0 0,5 2 10 0 0,-59 3 44 0 0,64-6-54 0 0,-71-2 0 0 0,-55-3 64 0 0,111 4-60 0 0,1-1-1 0 0,-59-12 1 0 0,-55-6 49 0 0,108 13-10 0 0,-1 3 0 0 0,-68 2 0 0 0,111 2-44 0 0,-70-5 26 0 0,45 3-6 0 0,-43 1 1 0 0,-30 6-20 0 0,52-3 20 0 0,-75-8 0 0 0,2 0 4 0 0,52 4-24 0 0,-38 1 0 0 0,-78 4 117 0 0,-305-5-42 0 0,456 1-273 0 0,0 1-1 0 0,-1 2 1 0 0,1 1 0 0 0,0 2-1 0 0,-40 11 1 0 0,19 0-1107 0 0,1 3 1 0 0,-68 32-1 0 0,77-31-6975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1:28.094"/>
    </inkml:context>
    <inkml:brush xml:id="br0">
      <inkml:brushProperty name="width" value="0.1" units="cm"/>
      <inkml:brushProperty name="height" value="0.1" units="cm"/>
      <inkml:brushProperty name="color" value="#E71224"/>
    </inkml:brush>
  </inkml:definitions>
  <inkml:trace contextRef="#ctx0" brushRef="#br0">4 136 1839 0 0,'0'-1'10'0'0,"-1"-1"0"0"0,0 0-1 0 0,1 1 1 0 0,-1-1-1 0 0,1 0 1 0 0,0 0-1 0 0,0 1 1 0 0,-1-1 0 0 0,5-9 4190 0 0,2 6-3199 0 0,0 0 0 0 0,0 1-1 0 0,1 0 1 0 0,8-4 0 0 0,11-7 924 0 0,-21 12-1637 0 0,1 0 0 0 0,0 0-1 0 0,-1 1 1 0 0,1-1 0 0 0,0 1-1 0 0,1 1 1 0 0,-1-1 0 0 0,0 1-1 0 0,10-1 1 0 0,5 1 223 0 0,33 2-1 0 0,-11 1-104 0 0,166 14 1157 0 0,-114-6-1110 0 0,-41-7-62 0 0,82-5 0 0 0,54-16 344 0 0,-112 9-509 0 0,178-19 412 0 0,-255 27-636 0 0,88-9 102 0 0,-1 3 1 0 0,94 5-1 0 0,9 17 92 0 0,148 5 28 0 0,8-2 207 0 0,-74 1-274 0 0,-136-20-73 0 0,-84-1-66 0 0,1 2 1 0 0,89 12-1 0 0,13 9 99 0 0,-133-19-117 0 0,0-2 0 0 0,0 0 0 0 0,34-5 0 0 0,8 0 0 0 0,46-4 53 0 0,183 5 86 0 0,-137-5-66 0 0,-109 5-82 0 0,100-14 50 0 0,25-2-18 0 0,-62 22 41 0 0,-108-2-63 0 0,0 0-1 0 0,0 0 1 0 0,0 1-1 0 0,0-1 1 0 0,0 1 0 0 0,0 0-1 0 0,0 0 1 0 0,-1 0-1 0 0,1 0 1 0 0,5 3-1 0 0,-7-3-3 0 0,0 0-1 0 0,0 0 0 0 0,0 1 1 0 0,1-1-1 0 0,-1 0 0 0 0,-1 1 0 0 0,1-1 1 0 0,0 1-1 0 0,0-1 0 0 0,-1 1 0 0 0,1 0 1 0 0,0-1-1 0 0,-1 1 0 0 0,0 0 1 0 0,1-1-1 0 0,-1 1 0 0 0,0 0 0 0 0,0-1 1 0 0,0 1-1 0 0,0 2 0 0 0,-1 8-471 0 0,0-1 1 0 0,-1 1-1 0 0,-1-1 0 0 0,1 1 1 0 0,-6 11-1 0 0,1-2-1273 0 0,-2 10-5288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1:25.090"/>
    </inkml:context>
    <inkml:brush xml:id="br0">
      <inkml:brushProperty name="width" value="0.1" units="cm"/>
      <inkml:brushProperty name="height" value="0.1" units="cm"/>
      <inkml:brushProperty name="color" value="#E71224"/>
    </inkml:brush>
  </inkml:definitions>
  <inkml:trace contextRef="#ctx0" brushRef="#br0">41 59 5295 0 0,'-12'-9'420'0'0,"10"7"-402"0"0,1 1 1 0 0,-1 0 0 0 0,1-1 0 0 0,-1 1-1 0 0,1 0 1 0 0,-1 0 0 0 0,0 0 0 0 0,0 0-1 0 0,-5-3 1243 0 0,7 4-1172 0 0,0 0 0 0 0,0 0 0 0 0,3-10 4016 0 0,-7 19-2776 0 0,3-8-1239 0 0,0 0 0 0 0,1 1 0 0 0,-1-1 0 0 0,1 1 1 0 0,-1-1-1 0 0,1 1 0 0 0,0-1 0 0 0,-1 1 0 0 0,1-1 0 0 0,0 1 1 0 0,0 0-1 0 0,0-1 0 0 0,0 1 0 0 0,0-1 0 0 0,0 1 0 0 0,1-1 1 0 0,-1 1-1 0 0,0 0 0 0 0,1-1 0 0 0,-1 1 0 0 0,1-1 1 0 0,0 0-1 0 0,0 1 0 0 0,-1-1 0 0 0,1 0 0 0 0,0 1 0 0 0,0-1 1 0 0,0 0-1 0 0,0 0 0 0 0,0 0 0 0 0,2 2 0 0 0,4 2 195 0 0,0 0 0 0 0,0-1-1 0 0,0 0 1 0 0,15 7 0 0 0,4 2 488 0 0,-11-5-603 0 0,1 1-1 0 0,0-2 1 0 0,0 0-1 0 0,0-1 0 0 0,1-1 1 0 0,0 0-1 0 0,0-1 1 0 0,0-1-1 0 0,1-1 1 0 0,-1 0-1 0 0,33-1 1 0 0,-22-2-19 0 0,1 0 46 0 0,0-1 0 0 0,41-7 0 0 0,49-21 300 0 0,58-11 23 0 0,-146 36-458 0 0,0 1 0 0 0,1 2-1 0 0,55 2 1 0 0,100-1 85 0 0,-68-3 231 0 0,-63 1-190 0 0,72-12-1 0 0,-12 1-18 0 0,-61 8-90 0 0,-17 1 32 0 0,56 2 1 0 0,-6 4 36 0 0,149-17 0 0 0,-85 6 67 0 0,-39 5-89 0 0,16 0 2 0 0,-102 6-108 0 0,0 1-1 0 0,0 1 1 0 0,0 1-1 0 0,-1 2 1 0 0,38 12-1 0 0,-45-13-17 0 0,1-1 0 0 0,0 0-1 0 0,-1-2 1 0 0,1 0 0 0 0,38-3-1 0 0,6 2 53 0 0,215 3 195 0 0,-261-4-234 0 0,139 13-1 0 0,-32-2-17 0 0,159-11 67 0 0,23 15-31 0 0,-193-6-26 0 0,-64-5-7 0 0,169 5 0 0 0,-163-11 118 0 0,250-2 1364 0 0,-186 1-1936 0 0,180-26 0 0 0,-269 25 702 0 0,33-3 139 0 0,101 4-1 0 0,65 18-1931 0 0,-168-14 1561 0 0,124-11 0 0 0,-5-2 91 0 0,-5 22 10 0 0,-121-3-96 0 0,1-3 1 0 0,-1-2-1 0 0,1-2 0 0 0,-1-2 1 0 0,67-13-1 0 0,-55 2-2 0 0,-7 0 36 0 0,96-7-1 0 0,-147 20-418 0 0,-1-1 1 0 0,0 2-1 0 0,1-1 0 0 0,-1 1 1 0 0,0 0-1 0 0,16 6 0 0 0,-21-6 93 0 0,0 0-1 0 0,0 0 0 0 0,-1 1 0 0 0,1-1 0 0 0,0 1 0 0 0,-1-1 0 0 0,1 1 0 0 0,-1 0 0 0 0,0 0 0 0 0,0 1 0 0 0,1-1 0 0 0,-1 0 0 0 0,-1 1 0 0 0,1-1 0 0 0,0 1 0 0 0,-1-1 0 0 0,1 1 0 0 0,-1 0 0 0 0,0 0 0 0 0,0 0 0 0 0,2 6 0 0 0,1 12-6975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1:26.356"/>
    </inkml:context>
    <inkml:brush xml:id="br0">
      <inkml:brushProperty name="width" value="0.1" units="cm"/>
      <inkml:brushProperty name="height" value="0.1" units="cm"/>
      <inkml:brushProperty name="color" value="#E71224"/>
    </inkml:brush>
  </inkml:definitions>
  <inkml:trace contextRef="#ctx0" brushRef="#br0">3528 76 2879 0 0,'13'-4'292'0'0,"-12"4"-278"0"0,1 0 0 0 0,-1 0-1 0 0,0 0 1 0 0,0-1-1 0 0,0 1 1 0 0,0 0 0 0 0,0-1-1 0 0,0 1 1 0 0,0 0-1 0 0,0-1 1 0 0,0 0-1 0 0,0 1 1 0 0,0-1 0 0 0,0 0-1 0 0,1 0 1 0 0,-2 0 6 0 0,0 1 0 0 0,0 0 1 0 0,0-1-1 0 0,0 1 0 0 0,0 0 1 0 0,0 0-1 0 0,-1-1 0 0 0,1 1 1 0 0,0 0-1 0 0,0-1 0 0 0,0 1 1 0 0,-1 0-1 0 0,1 0 0 0 0,0-1 1 0 0,0 1-1 0 0,-1 0 0 0 0,1 0 1 0 0,0-1-1 0 0,0 1 0 0 0,-1 0 1 0 0,1 0-1 0 0,0 0 0 0 0,-1 0 1 0 0,1 0-1 0 0,0-1 0 0 0,0 1 1 0 0,-1 0-1 0 0,1 0 0 0 0,0 0 1 0 0,-1 0-1 0 0,-14-4 943 0 0,13 3-802 0 0,-18-4 1064 0 0,0 1 0 0 0,-1 0-1 0 0,0 2 1 0 0,1 0-1 0 0,-1 1 1 0 0,-34 3-1 0 0,14 1-722 0 0,1-2-1 0 0,-1-2 0 0 0,0-2 1 0 0,-57-11-1 0 0,-48-6 1166 0 0,122 18-1469 0 0,1 1 0 0 0,-1 2 0 0 0,-45 6 0 0 0,22-2-54 0 0,-102 22 298 0 0,101-16-236 0 0,-70 6 0 0 0,15-11 219 0 0,35-3 175 0 0,-130 22-1 0 0,133-11-431 0 0,-131 11 0 0 0,108-23 37 0 0,50-3-103 0 0,0 2 1 0 0,1 2-1 0 0,-1 1 0 0 0,-42 11 0 0 0,43-5-44 0 0,-1-2 0 0 0,0-2-1 0 0,0-1 1 0 0,0-3 0 0 0,-1 0-1 0 0,-45-5 1 0 0,8-4 238 0 0,0-4 0 0 0,-98-25 0 0 0,122 23-236 0 0,-1 1 0 0 0,1 3 0 0 0,-2 2 0 0 0,1 3 0 0 0,-56 2 0 0 0,66 5-59 0 0,1 1 0 0 0,0 1 0 0 0,-67 19 0 0 0,84-16-373 0 0,1 0 1 0 0,0 2-1 0 0,1 1 0 0 0,0 1 1 0 0,0 0-1 0 0,2 2 0 0 0,-27 20 1 0 0,7 1-1644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2.533"/>
    </inkml:context>
    <inkml:brush xml:id="br0">
      <inkml:brushProperty name="width" value="0.1" units="cm"/>
      <inkml:brushProperty name="height" value="0.1" units="cm"/>
      <inkml:brushProperty name="color" value="#E71224"/>
    </inkml:brush>
  </inkml:definitions>
  <inkml:trace contextRef="#ctx0" brushRef="#br0">1514 12 2183 0 0,'0'0'31'0'0,"1"-1"-1"0"0,-1 1 0 0 0,1-1 0 0 0,-1 1 0 0 0,1-1 0 0 0,-1 1 1 0 0,1-1-1 0 0,-1 1 0 0 0,0-1 0 0 0,1 1 0 0 0,-1-1 0 0 0,0 1 0 0 0,1-1 1 0 0,-1 0-1 0 0,0 1 0 0 0,0-1 0 0 0,1 1 0 0 0,-1-2 0 0 0,-9 2 1765 0 0,6 1-1522 0 0,-1 1 0 0 0,0-1 0 0 0,1 1 1 0 0,-1 0-1 0 0,-4 3 0 0 0,0 1-94 0 0,-1 0 1 0 0,0 0-1 0 0,0-1 1 0 0,-1 0-1 0 0,1 0 0 0 0,-1-1 1 0 0,-18 4-1 0 0,-75 14 1157 0 0,48-15-473 0 0,-101 0 0 0 0,-57-18 169 0 0,1 4-254 0 0,29 3-320 0 0,134 0-267 0 0,-82-17 1 0 0,94 12-190 0 0,15 3 113 0 0,-2 1 1 0 0,-31-2-1 0 0,46 6-188 0 0,1 1 0 0 0,0 0 0 0 0,0 1 0 0 0,0 0 1 0 0,0 0-1 0 0,0 1 0 0 0,0 0 0 0 0,0 0 0 0 0,1 1 0 0 0,-15 7 1 0 0,-4 5-3067 0 0,0 3-1056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3.558"/>
    </inkml:context>
    <inkml:brush xml:id="br0">
      <inkml:brushProperty name="width" value="0.1" units="cm"/>
      <inkml:brushProperty name="height" value="0.1" units="cm"/>
      <inkml:brushProperty name="color" value="#E71224"/>
    </inkml:brush>
  </inkml:definitions>
  <inkml:trace contextRef="#ctx0" brushRef="#br0">2391 19 455 0 0,'0'-1'71'0'0,"0"0"-1"0"0,-1 0 1 0 0,1 0-1 0 0,0 0 1 0 0,0 1-1 0 0,-1-1 1 0 0,1 0-1 0 0,0 0 1 0 0,-1 1-1 0 0,1-1 1 0 0,-1 0-1 0 0,1 0 1 0 0,-1 1-1 0 0,1-1 1 0 0,-1 0-1 0 0,0 1 1 0 0,1-1-1 0 0,-1 1 0 0 0,0-1 1 0 0,1 1-1 0 0,-1-1 1 0 0,0 1-1 0 0,0 0 1 0 0,0-1-1 0 0,1 1 1 0 0,-1 0-1 0 0,0-1 1 0 0,0 1-1 0 0,0 0 1 0 0,0 0-1 0 0,1 0 1 0 0,-1 0-1 0 0,0 0 1 0 0,0 0-1 0 0,0 0 0 0 0,-1 0 1 0 0,-2 0 300 0 0,0 0 1 0 0,0 1-1 0 0,0-1 1 0 0,0 1-1 0 0,0 0 1 0 0,-8 3-1 0 0,-14 9 538 0 0,17-9-714 0 0,0 1 0 0 0,-1-1 0 0 0,-12 3-1 0 0,-69 10 980 0 0,57-13-465 0 0,-37 11 0 0 0,29-5-395 0 0,-45 5 0 0 0,62-11-166 0 0,-186 16 1129 0 0,100-11-738 0 0,5 2-220 0 0,-221 12 558 0 0,-61-36 231 0 0,-208 6-1386 0 0,513 14-264 0 0,0 0-38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4.537"/>
    </inkml:context>
    <inkml:brush xml:id="br0">
      <inkml:brushProperty name="width" value="0.1" units="cm"/>
      <inkml:brushProperty name="height" value="0.1" units="cm"/>
      <inkml:brushProperty name="color" value="#E71224"/>
    </inkml:brush>
  </inkml:definitions>
  <inkml:trace contextRef="#ctx0" brushRef="#br0">1495 3 1639 0 0,'-2'0'28'0'0,"1"-1"-1"0"0,-1 1 0 0 0,0-1 0 0 0,0 1 0 0 0,0 0 0 0 0,1-1 0 0 0,-1 1 0 0 0,0 0 1 0 0,0 0-1 0 0,0 0 0 0 0,0 1 0 0 0,1-1 0 0 0,-1 0 0 0 0,0 1 0 0 0,0-1 0 0 0,1 1 0 0 0,-1-1 1 0 0,0 1-1 0 0,-3 2 0 0 0,-3 1 305 0 0,0 2-1 0 0,-12 10 1 0 0,7-6-275 0 0,-6 4 14 0 0,-1-1-1 0 0,-1-1 1 0 0,0-1-1 0 0,-1 0 1 0 0,0-2-1 0 0,-30 9 1 0 0,33-13 191 0 0,0-1 0 0 0,0 0 0 0 0,0-2 1 0 0,0 0-1 0 0,-1-2 0 0 0,1 0 0 0 0,-1-1 0 0 0,-24-4 0 0 0,-125-30 2053 0 0,-1-1-759 0 0,122 29-1175 0 0,-77-3-1 0 0,-277 32-25 0 0,343-14-459 0 0,0 2-11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5.138"/>
    </inkml:context>
    <inkml:brush xml:id="br0">
      <inkml:brushProperty name="width" value="0.1" units="cm"/>
      <inkml:brushProperty name="height" value="0.1" units="cm"/>
      <inkml:brushProperty name="color" value="#E71224"/>
    </inkml:brush>
  </inkml:definitions>
  <inkml:trace contextRef="#ctx0" brushRef="#br0">2048 26 1839 0 0,'0'-1'55'0'0,"0"0"-1"0"0,0 0 0 0 0,0 0 1 0 0,-1 0-1 0 0,1 0 0 0 0,-1 0 0 0 0,1 0 1 0 0,-1 0-1 0 0,1 0 0 0 0,-1 0 0 0 0,1 1 1 0 0,-1-1-1 0 0,0 0 0 0 0,1 0 1 0 0,-1 1-1 0 0,0-1 0 0 0,0 0 0 0 0,0 1 1 0 0,1-1-1 0 0,-1 0 0 0 0,0 1 0 0 0,0 0 1 0 0,0-1-1 0 0,0 1 0 0 0,0-1 1 0 0,0 1-1 0 0,0 0 0 0 0,0 0 0 0 0,0 0 1 0 0,-1-1-1 0 0,-40-2-53 0 0,32 2 193 0 0,-60 1 1201 0 0,1 2 0 0 0,-133 22 0 0 0,49 10-301 0 0,30-5-460 0 0,71-20-362 0 0,0-3 0 0 0,-65 0 0 0 0,-106-13 412 0 0,-5 0-199 0 0,75 9-442 0 0,1 7-1 0 0,-156 30 0 0 0,237-25-185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6.497"/>
    </inkml:context>
    <inkml:brush xml:id="br0">
      <inkml:brushProperty name="width" value="0.1" units="cm"/>
      <inkml:brushProperty name="height" value="0.1" units="cm"/>
      <inkml:brushProperty name="color" value="#E71224"/>
    </inkml:brush>
  </inkml:definitions>
  <inkml:trace contextRef="#ctx0" brushRef="#br0">2067 32 1727 0 0,'-5'-3'284'0'0,"1"0"-1"0"0,-1 0 0 0 0,1 0 0 0 0,-1 0 0 0 0,0 1 0 0 0,0 0 0 0 0,0 0 1 0 0,0 0-1 0 0,0 1 0 0 0,-9-2 0 0 0,4 1 39 0 0,-1 1 1 0 0,0 0-1 0 0,0 0 1 0 0,-16 2-1 0 0,-10 5 74 0 0,1 1 0 0 0,0 2 0 0 0,-51 21-1 0 0,48-16-163 0 0,-1-1-1 0 0,-58 10 0 0 0,59-19-12 0 0,1-1 0 0 0,-1-2 0 0 0,-54-6 0 0 0,-116-25 674 0 0,75 9-514 0 0,-24 2-138 0 0,-1 7 0 0 0,-186 10 0 0 0,264 10-401 0 0,-93 20 1 0 0,172-28 154 0 0,-89 17-218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8.005"/>
    </inkml:context>
    <inkml:brush xml:id="br0">
      <inkml:brushProperty name="width" value="0.1" units="cm"/>
      <inkml:brushProperty name="height" value="0.1" units="cm"/>
      <inkml:brushProperty name="color" value="#E71224"/>
    </inkml:brush>
  </inkml:definitions>
  <inkml:trace contextRef="#ctx0" brushRef="#br0">1772 60 1839 0 0,'-219'-22'4256'0'0,"197"23"-3919"0"0,0 0-1 0 0,0 2 1 0 0,0 1 0 0 0,0 0-1 0 0,-34 13 1 0 0,-21 4 251 0 0,44-15-179 0 0,1-1 0 0 0,-62-1 0 0 0,-67-13 500 0 0,-99-34 21 0 0,155 22-758 0 0,-136-8 1 0 0,141 27-815 0 0,-114 13 0 0 0,144-5-3269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18.860"/>
    </inkml:context>
    <inkml:brush xml:id="br0">
      <inkml:brushProperty name="width" value="0.1" units="cm"/>
      <inkml:brushProperty name="height" value="0.1" units="cm"/>
      <inkml:brushProperty name="color" value="#E71224"/>
    </inkml:brush>
  </inkml:definitions>
  <inkml:trace contextRef="#ctx0" brushRef="#br0">1551 101 2271 0 0,'-2'-1'26'0'0,"0"-1"-1"0"0,0 1 0 0 0,0 0 0 0 0,0 0 0 0 0,0 0 0 0 0,0 0 1 0 0,0 1-1 0 0,0-1 0 0 0,0 0 0 0 0,-5 0 0 0 0,-28-2-18 0 0,21 2-3 0 0,-139-17 1668 0 0,-116-8 2378 0 0,46 8-2607 0 0,-34-2-584 0 0,197 19-736 0 0,-165-1 238 0 0,182 4-386 0 0,1 2 0 0 0,0 2-1 0 0,-54 14 1 0 0,32 0-86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5:57.735"/>
    </inkml:context>
    <inkml:brush xml:id="br0">
      <inkml:brushProperty name="width" value="0.1" units="cm"/>
      <inkml:brushProperty name="height" value="0.1" units="cm"/>
      <inkml:brushProperty name="color" value="#66CC00"/>
    </inkml:brush>
  </inkml:definitions>
  <inkml:trace contextRef="#ctx0" brushRef="#br0">3258 150 1375 0 0,'0'0'172'0'0,"0"-1"0"0"0,0 0-1 0 0,0 1 1 0 0,0-1-1 0 0,-1 0 1 0 0,1 1-1 0 0,0-1 1 0 0,0 1-1 0 0,0-1 1 0 0,-1 0-1 0 0,1 1 1 0 0,0-1 0 0 0,-1 1-1 0 0,1-1 1 0 0,0 1-1 0 0,-1-1 1 0 0,1 1-1 0 0,-1-1 1 0 0,1 1-1 0 0,-1-1 1 0 0,1 1 0 0 0,-1-1-1 0 0,1 1 1 0 0,-1 0-1 0 0,0-1 1 0 0,-19-4 2213 0 0,17 4-2188 0 0,0 1 1 0 0,0-1-1 0 0,0 0 0 0 0,1 1 0 0 0,-1-1 1 0 0,0 0-1 0 0,-4-3 0 0 0,4 2 27 0 0,0 0 0 0 0,-1 0 0 0 0,1 0 0 0 0,-1 0 0 0 0,0 0 0 0 0,0 1 0 0 0,0 0 0 0 0,0 0 0 0 0,0 0 0 0 0,0 0 0 0 0,-7 0 0 0 0,4 1 102 0 0,-1 1 0 0 0,1-1 1 0 0,-1 2-1 0 0,1-1 0 0 0,-11 4 1 0 0,8-3-203 0 0,0-1 0 0 0,0 0 0 0 0,0 0 0 0 0,-17-2 0 0 0,8 1 5 0 0,8-1 138 0 0,0 0 0 0 0,-17-4 0 0 0,19 3-41 0 0,1 0 1 0 0,-1 1-1 0 0,0 0 1 0 0,1 1-1 0 0,-16 0 1 0 0,-47 10 354 0 0,31-3-330 0 0,0-2 0 0 0,-70-1 1 0 0,58-4 334 0 0,-67 8 1 0 0,80-4-394 0 0,16-1-63 0 0,-23 6-1 0 0,25-4-6 0 0,-30 2 1 0 0,31-6 2 0 0,-1-1 0 0 0,1-1 1 0 0,-1 0-1 0 0,1-2 1 0 0,-32-8-1 0 0,24 5 20 0 0,21 5-78 0 0,-1-1 1 0 0,0 0-1 0 0,0 0 1 0 0,-12-6-1 0 0,4 2 61 0 0,0 0 0 0 0,0 1 0 0 0,0 1 0 0 0,-29-3 0 0 0,9 0-25 0 0,-105-11 344 0 0,101 14-331 0 0,30 3-71 0 0,1 0 1 0 0,-19-3-1 0 0,9 0 22 0 0,-1 1-1 0 0,1 1 0 0 0,-40 1 0 0 0,36 1 3 0 0,-1-1 1 0 0,-27-4-1 0 0,11-3 31 0 0,1 3 0 0 0,-1 1-1 0 0,-68 3 1 0 0,87 2-90 0 0,0-2 1 0 0,-27-4-1 0 0,-25-1 1603 0 0,-2 9-2210 0 0,-79 13 0 0 0,129-14 596 0 0,0-2 0 0 0,1-1 0 0 0,-44-6 0 0 0,14 2 0 0 0,-53-12 60 0 0,87 13-56 0 0,9 2 45 0 0,3 0 158 0 0,-1 1 1 0 0,1-1 0 0 0,-1 1 0 0 0,0 1 0 0 0,1 0 0 0 0,-1 0 0 0 0,0 0 0 0 0,1 1 0 0 0,-14 3 0 0 0,-5 5-208 0 0,0 2 0 0 0,-38 20 0 0 0,49-23 0 0 0,9-4-103 0 0,1 0-1 0 0,-1 0 0 0 0,1 1 1 0 0,1 0-1 0 0,-1 0 1 0 0,1 1-1 0 0,-1-1 0 0 0,1 1 1 0 0,1 0-1 0 0,0 1 1 0 0,-1-1-1 0 0,2 1 1 0 0,-1-1-1 0 0,1 1 0 0 0,0 1 1 0 0,0-1-1 0 0,1 0 1 0 0,-2 10-1 0 0,-34 117 104 0 0,23-82 0 0 0,8-27 0 0 0,-3 3 0 0 0,3 1 0 0 0,0 0 0 0 0,-3 42 0 0 0,5-27 174 0 0,-1 0 1 0 0,-23 81-1 0 0,13-73 1156 0 0,5-20-1004 0 0,-6 37-1 0 0,15-59-491 0 0,0 1 0 0 0,1-1 0 0 0,1 1 0 0 0,0-1 0 0 0,0 1 0 0 0,1-1 0 0 0,4 20 0 0 0,-3-18 148 0 0,1 0 1 0 0,1 1-1 0 0,0-2 1 0 0,1 1-1 0 0,0-1 1 0 0,1 1-1 0 0,0-1 0 0 0,0-1 1 0 0,12 14-1 0 0,-13-16 30 0 0,1-1 1 0 0,-2 1-1 0 0,1 0 0 0 0,4 11 1 0 0,-5-10 3 0 0,0 0 1 0 0,1 0-1 0 0,8 11 1 0 0,-5-11-6 0 0,-1 0-1 0 0,1 0 1 0 0,1-1 0 0 0,-1 0-1 0 0,20 13 1 0 0,40 26 53 0 0,21 23 0 0 0,-81-64-59 0 0,0-1 0 0 0,0-1 0 0 0,1 1-1 0 0,0-1 1 0 0,0-1 0 0 0,0 0 0 0 0,0 0 0 0 0,0-1-1 0 0,0 0 1 0 0,16 2 0 0 0,4-2 19 0 0,-1-1-1 0 0,37-4 1 0 0,-11-2 46 0 0,88-21 0 0 0,-139 25-75 0 0,7-2 9 0 0,0 1 0 0 0,0 1 0 0 0,0-1 0 0 0,13 1 0 0 0,-20 1-11 0 0,-1 0 0 0 0,0 0 0 0 0,1 1-1 0 0,-1-1 1 0 0,0 0 0 0 0,1 1 0 0 0,-1 0 0 0 0,0 0 0 0 0,0-1 0 0 0,0 1-1 0 0,1 0 1 0 0,-1 1 0 0 0,0-1 0 0 0,0 0 0 0 0,-1 1 0 0 0,1-1-1 0 0,0 1 1 0 0,0-1 0 0 0,-1 1 0 0 0,1 0 0 0 0,-1 0 0 0 0,1 0-1 0 0,-1 0 1 0 0,2 3 0 0 0,-1 0-53 0 0,0 0 0 0 0,-1 1 0 0 0,1-1-1 0 0,-1 1 1 0 0,0-1 0 0 0,0 1 0 0 0,-1-1 0 0 0,0 8 0 0 0,-5 46-1267 0 0,5-57 1246 0 0,-7 41-1318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2.430"/>
    </inkml:context>
    <inkml:brush xml:id="br0">
      <inkml:brushProperty name="width" value="0.1" units="cm"/>
      <inkml:brushProperty name="height" value="0.1" units="cm"/>
      <inkml:brushProperty name="color" value="#E71224"/>
    </inkml:brush>
  </inkml:definitions>
  <inkml:trace contextRef="#ctx0" brushRef="#br0">2146 73 3167 0 0,'0'-1'87'0'0,"0"0"-1"0"0,1 0 0 0 0,-1-1 1 0 0,0 1-1 0 0,1 0 0 0 0,-1 0 1 0 0,0 0-1 0 0,1 0 0 0 0,0 0 1 0 0,-1 0-1 0 0,1 0 0 0 0,0 0 1 0 0,-1 0-1 0 0,1 0 0 0 0,0 0 0 0 0,0 0 1 0 0,0 0-1 0 0,1-1 0 0 0,0 1 19 0 0,-1 0 0 0 0,1-1-1 0 0,-1 1 1 0 0,0 0-1 0 0,0-1 1 0 0,1 1 0 0 0,-1-1-1 0 0,0 1 1 0 0,-1-1 0 0 0,1 0-1 0 0,0 1 1 0 0,1-3-1 0 0,-1-4 280 0 0,-1 6-249 0 0,0 1 1 0 0,0 0-1 0 0,0 0 1 0 0,1-1 0 0 0,-1 1-1 0 0,0 0 1 0 0,1 0-1 0 0,-1 0 1 0 0,1-1 0 0 0,-1 1-1 0 0,1 0 1 0 0,-1 0-1 0 0,1 0 1 0 0,0 0 0 0 0,0 0-1 0 0,-1 0 1 0 0,2-1-1 0 0,-1 2 5 0 0,-20 9 302 0 0,-103 29 1024 0 0,29-3-540 0 0,57-26-713 0 0,0-1 0 0 0,-1-1 1 0 0,0-3-1 0 0,-62 1 0 0 0,60-5 13 0 0,-65-2 268 0 0,-37-15 29 0 0,-135-7 810 0 0,156 19-593 0 0,-153-27 0 0 0,187 19-525 0 0,29 7-68 0 0,-116 3 0 0 0,-58 20-511 0 0,68-3-1959 0 0,120-12 541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3.184"/>
    </inkml:context>
    <inkml:brush xml:id="br0">
      <inkml:brushProperty name="width" value="0.1" units="cm"/>
      <inkml:brushProperty name="height" value="0.1" units="cm"/>
      <inkml:brushProperty name="color" value="#E71224"/>
    </inkml:brush>
  </inkml:definitions>
  <inkml:trace contextRef="#ctx0" brushRef="#br0">1963 80 1375 0 0,'-4'-3'395'0'0,"0"0"0"0"0,-1 1 0 0 0,1 0 0 0 0,-1-1-1 0 0,0 1 1 0 0,0 1 0 0 0,0-1 0 0 0,0 1-1 0 0,0 0 1 0 0,0 0 0 0 0,0 0 0 0 0,0 1-1 0 0,-7 0 1 0 0,-24 4-159 0 0,29-3-68 0 0,0 0-1 0 0,0 0 0 0 0,-1-1 1 0 0,-13 0-1 0 0,-46-4 1708 0 0,40 3-1333 0 0,-29-5 1 0 0,-8-1 148 0 0,-1 3-1 0 0,-88 5 1 0 0,-66-4 165 0 0,64-12-385 0 0,-235-11 377 0 0,338 27-900 0 0,-435 15-981 0 0,420-12-361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4.970"/>
    </inkml:context>
    <inkml:brush xml:id="br0">
      <inkml:brushProperty name="width" value="0.1" units="cm"/>
      <inkml:brushProperty name="height" value="0.1" units="cm"/>
      <inkml:brushProperty name="color" value="#E71224"/>
    </inkml:brush>
  </inkml:definitions>
  <inkml:trace contextRef="#ctx0" brushRef="#br0">1771 83 4175 0 0,'-13'-1'470'0'0,"-109"-1"1508"0"0,98 1-1434 0 0,1 0 0 0 0,-38-8 0 0 0,17 1 514 0 0,-91-2 0 0 0,-45 13 254 0 0,-34-2-29 0 0,4-28-308 0 0,142 15-638 0 0,-99-4 0 0 0,76 17-706 0 0,1 4-1 0 0,0 4 0 0 0,-102 23 1 0 0,145-21-4385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5.992"/>
    </inkml:context>
    <inkml:brush xml:id="br0">
      <inkml:brushProperty name="width" value="0.1" units="cm"/>
      <inkml:brushProperty name="height" value="0.1" units="cm"/>
      <inkml:brushProperty name="color" value="#E71224"/>
    </inkml:brush>
  </inkml:definitions>
  <inkml:trace contextRef="#ctx0" brushRef="#br0">1872 1 1375 0 0,'-1'0'135'0'0,"-1"0"-1"0"0,0 0 0 0 0,0 0 1 0 0,1 0-1 0 0,-1 0 0 0 0,0 1 0 0 0,0-1 1 0 0,1 0-1 0 0,-1 1 0 0 0,0 0 1 0 0,1-1-1 0 0,-3 2 0 0 0,-22 12 1791 0 0,22-12-2169 0 0,-3 2 304 0 0,-4 2-65 0 0,0 0 0 0 0,-1-1 0 0 0,-17 7 1 0 0,25-11 53 0 0,0 0 0 0 0,0-1 1 0 0,0 1-1 0 0,0-1 1 0 0,0 0-1 0 0,0 0 0 0 0,0 0 1 0 0,0 0-1 0 0,0-1 0 0 0,0 1 1 0 0,0-1-1 0 0,0 0 1 0 0,0 0-1 0 0,-7-4 0 0 0,-6-1 479 0 0,0 0-1 0 0,0 1 0 0 0,0 0 0 0 0,-1 2 0 0 0,1 0 0 0 0,-1 1 0 0 0,0 0 0 0 0,-30 3 0 0 0,-14 4-134 0 0,-69 14 0 0 0,96-13-147 0 0,22-4-170 0 0,-167 23 647 0 0,149-23-300 0 0,-1-1 0 0 0,1-2 0 0 0,-57-8 0 0 0,1-5 544 0 0,-135-5-1 0 0,-73 30-1088 0 0,116-1-865 0 0,125-7-2609 0 0,1 0-1171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6.719"/>
    </inkml:context>
    <inkml:brush xml:id="br0">
      <inkml:brushProperty name="width" value="0.1" units="cm"/>
      <inkml:brushProperty name="height" value="0.1" units="cm"/>
      <inkml:brushProperty name="color" value="#E71224"/>
    </inkml:brush>
  </inkml:definitions>
  <inkml:trace contextRef="#ctx0" brushRef="#br0">1023 1 2303 0 0,'-36'6'1911'0'0,"8"-1"-1094"0"0,-47-1 1678 0 0,-107-10 0 0 0,6 1-1110 0 0,124 7-1307 0 0,1 2-1 0 0,0 2 1 0 0,1 3-1 0 0,0 1 1 0 0,0 3-1 0 0,-71 29 1 0 0,71-22-1036 0 0,0-2-3010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7.359"/>
    </inkml:context>
    <inkml:brush xml:id="br0">
      <inkml:brushProperty name="width" value="0.1" units="cm"/>
      <inkml:brushProperty name="height" value="0.1" units="cm"/>
      <inkml:brushProperty name="color" value="#E71224"/>
    </inkml:brush>
  </inkml:definitions>
  <inkml:trace contextRef="#ctx0" brushRef="#br0">2613 38 3223 0 0,'1'-1'20'0'0,"-1"1"0"0"0,1-1 0 0 0,-1 1 0 0 0,0-1 0 0 0,1 0-1 0 0,-1 1 1 0 0,0-1 0 0 0,1 0 0 0 0,-1 1 0 0 0,0-1-1 0 0,0 1 1 0 0,0-1 0 0 0,0 0 0 0 0,0 1 0 0 0,1-1-1 0 0,-1 0 1 0 0,0 0 0 0 0,-1 1 0 0 0,1-2 0 0 0,0 2 18 0 0,0-1 0 0 0,-1 1 0 0 0,1-1 1 0 0,0 1-1 0 0,-1 0 0 0 0,1-1 0 0 0,0 1 0 0 0,-1 0 1 0 0,1-1-1 0 0,-1 1 0 0 0,1 0 0 0 0,0 0 0 0 0,-1-1 1 0 0,1 1-1 0 0,-1 0 0 0 0,1 0 0 0 0,-1 0 0 0 0,1 0 1 0 0,-1-1-1 0 0,0 1 0 0 0,-6 0 412 0 0,1 0-1 0 0,-1 0 1 0 0,-11 1 0 0 0,-4 1 72 0 0,-13-5-421 0 0,14 1 107 0 0,0 0-1 0 0,0 2 0 0 0,0 0 1 0 0,0 2-1 0 0,-30 5 1 0 0,-52 23 652 0 0,66-18-768 0 0,-1-1 1 0 0,-45 6-1 0 0,-170 2 688 0 0,215-17-531 0 0,-38 1 235 0 0,-89 6 479 0 0,83-4-496 0 0,-115-10 0 0 0,122 2-308 0 0,-225-12 317 0 0,233 9-289 0 0,-85-17 0 0 0,-64-27 265 0 0,198 46-422 0 0,-16-4-35 0 0,-1 2-1 0 0,1 1 1 0 0,-1 2-1 0 0,0 1 1 0 0,0 2-1 0 0,0 1 1 0 0,1 2 0 0 0,-1 1-1 0 0,-45 12 1 0 0,15 0-453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49.504"/>
    </inkml:context>
    <inkml:brush xml:id="br0">
      <inkml:brushProperty name="width" value="0.1" units="cm"/>
      <inkml:brushProperty name="height" value="0.1" units="cm"/>
      <inkml:brushProperty name="color" value="#E71224"/>
    </inkml:brush>
  </inkml:definitions>
  <inkml:trace contextRef="#ctx0" brushRef="#br0">1902 51 1375 0 0,'1'0'41'0'0,"0"0"-1"0"0,0-1 1 0 0,0 1-1 0 0,0 0 1 0 0,0-1-1 0 0,0 1 1 0 0,0-1-1 0 0,0 1 1 0 0,-1-1-1 0 0,1 1 1 0 0,0-1-1 0 0,0 1 1 0 0,1-2-1 0 0,-2 1 28 0 0,0 1-1 0 0,0 0 0 0 0,0-1 1 0 0,-1 1-1 0 0,1 0 1 0 0,0 0-1 0 0,0 0 0 0 0,0-1 1 0 0,0 1-1 0 0,0 0 1 0 0,0 0-1 0 0,-1-1 0 0 0,1 1 1 0 0,0 0-1 0 0,0 0 1 0 0,0 0-1 0 0,-1 0 1 0 0,1-1-1 0 0,0 1 0 0 0,0 0 1 0 0,-1 0-1 0 0,1 0 1 0 0,0 0-1 0 0,0 0 0 0 0,-1 0 1 0 0,1 0-1 0 0,0 0 1 0 0,0-1-1 0 0,-1 1 1 0 0,1 0-1 0 0,-1 0 0 0 0,-34-5 2806 0 0,30 5-3363 0 0,-44-4 2296 0 0,0 2 0 0 0,-85 8 1 0 0,-35 2-2129 0 0,99-6 1126 0 0,-112-12 0 0 0,89 2-220 0 0,-1 2-69 0 0,-296-12 1030 0 0,366 18-1514 0 0,-205 6 98 0 0,191-2-329 0 0,-1 1 0 0 0,1 2 0 0 0,-71 24 0 0 0,3 11-2320 0 0,51-18 1032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50.327"/>
    </inkml:context>
    <inkml:brush xml:id="br0">
      <inkml:brushProperty name="width" value="0.1" units="cm"/>
      <inkml:brushProperty name="height" value="0.1" units="cm"/>
      <inkml:brushProperty name="color" value="#E71224"/>
    </inkml:brush>
  </inkml:definitions>
  <inkml:trace contextRef="#ctx0" brushRef="#br0">2413 1 1375 0 0,'-4'4'3936'0'0,"-8"8"-2490"0"0,8-7-1001 0 0,1-3-371 0 0,-1 1-1 0 0,1-1 0 0 0,0 0 1 0 0,-1 0-1 0 0,1 0 1 0 0,-1-1-1 0 0,0 1 1 0 0,0-1-1 0 0,0 1 1 0 0,-5 0-1 0 0,-44 5 713 0 0,36-5-388 0 0,-11 0 457 0 0,-29-1 0 0 0,-14 1 28 0 0,3 2-507 0 0,-80-5-1 0 0,-49 4 65 0 0,37 1-3 0 0,16-3-10 0 0,-39-2 98 0 0,-236 2 419 0 0,163 24-655 0 0,55-4-138 0 0,152-16-383 0 0,-1 2 0 0 0,1 2 0 0 0,-80 26 0 0 0,60-9-824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52.351"/>
    </inkml:context>
    <inkml:brush xml:id="br0">
      <inkml:brushProperty name="width" value="0.1" units="cm"/>
      <inkml:brushProperty name="height" value="0.1" units="cm"/>
      <inkml:brushProperty name="color" value="#E71224"/>
    </inkml:brush>
  </inkml:definitions>
  <inkml:trace contextRef="#ctx0" brushRef="#br0">2119 97 3767 0 0,'0'-4'70'0'0,"0"-1"0"0"0,0 1 0 0 0,-1 0-1 0 0,1 0 1 0 0,-1-1 0 0 0,-1-5-1 0 0,0 7-37 0 0,1 1-1 0 0,0 0 1 0 0,-1 0-1 0 0,1 0 0 0 0,-1-1 1 0 0,0 2-1 0 0,0-1 1 0 0,0 0-1 0 0,0 0 0 0 0,0 0 1 0 0,0 1-1 0 0,-3-2 0 0 0,0-1 159 0 0,0 0-1 0 0,-1 1 0 0 0,1-1 1 0 0,-1 1-1 0 0,0 1 0 0 0,1-1 1 0 0,-1 1-1 0 0,-1 0 0 0 0,1 0 1 0 0,0 1-1 0 0,0 0 0 0 0,-1 0 1 0 0,1 0-1 0 0,-13 1 0 0 0,-16 4 447 0 0,0 2 0 0 0,0 2-1 0 0,-65 22 1 0 0,-21 6-68 0 0,65-24-324 0 0,-1-3 0 0 0,0-2 0 0 0,-69-1 0 0 0,-135 8 855 0 0,56-1-174 0 0,145-12-528 0 0,-86-10-1 0 0,-51-5 89 0 0,157 14-430 0 0,0 2 1 0 0,-76 14-1 0 0,54-3-109 0 0,-111 21-1485 0 0,107-26-3327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2:04.485"/>
    </inkml:context>
    <inkml:brush xml:id="br0">
      <inkml:brushProperty name="width" value="0.1" units="cm"/>
      <inkml:brushProperty name="height" value="0.1" units="cm"/>
      <inkml:brushProperty name="color" value="#E71224"/>
    </inkml:brush>
  </inkml:definitions>
  <inkml:trace contextRef="#ctx0" brushRef="#br0">11539 1463 2615 0 0,'-2'-1'265'0'0,"-1"-1"-1"0"0,0 1 1 0 0,-1 0-1 0 0,1 0 1 0 0,0 0-1 0 0,0 0 1 0 0,0 0-1 0 0,0 1 1 0 0,-1 0 0 0 0,1-1-1 0 0,0 1 1 0 0,-1 0-1 0 0,-4 1 1 0 0,-6 0 719 0 0,1 1 1 0 0,-20 4 0 0 0,8 2-321 0 0,16-5-408 0 0,0 0 1 0 0,0-1 0 0 0,-12 2-1 0 0,17-4-104 0 0,0 0 1 0 0,0 0-1 0 0,0 0 0 0 0,0-1 1 0 0,0 1-1 0 0,0-1 1 0 0,0 0-1 0 0,0 0 0 0 0,0-1 1 0 0,0 1-1 0 0,-3-3 0 0 0,-9-3 272 0 0,0 1 1 0 0,0 0-1 0 0,0 2 0 0 0,0-1 0 0 0,-18-1 0 0 0,-88-5 296 0 0,28 3-201 0 0,46 1-353 0 0,-80-6 928 0 0,106 12-912 0 0,0 1 1 0 0,0 1-1 0 0,-41 7 1 0 0,-185 46 22 0 0,97-21 147 0 0,116-26-288 0 0,0-1 0 0 0,-43 1 0 0 0,66-6-45 0 0,-75 5 390 0 0,-99 21 0 0 0,65 4-166 0 0,63-15-186 0 0,-67 10 1 0 0,32-15 6 0 0,-102-2 0 0 0,162-10-27 0 0,13 0 15 0 0,-31 3 0 0 0,-32 9 66 0 0,7 0-61 0 0,0-3 1 0 0,-110-3 0 0 0,81-14-62 0 0,49 4 815 0 0,-76 1 0 0 0,104 3-1111 0 0,-32-3-1 0 0,-13 0-386 0 0,-1 0 810 0 0,0-3 0 0 0,-81-19-1 0 0,82 13-69 0 0,0 2-1 0 0,-83-1 1 0 0,-76 25 30 0 0,117-4-8 0 0,59-8 11 0 0,-110-14 0 0 0,15 1 555 0 0,-107 16-715 0 0,218-1 68 0 0,-6 0 21 0 0,1-1 0 0 0,-68-6-1 0 0,-84-27 166 0 0,43 6 143 0 0,112 18-237 0 0,29 4-70 0 0,0 0 1 0 0,0 1-1 0 0,0 1 1 0 0,-21 0-1 0 0,-19 4 79 0 0,1-3 0 0 0,0-2 0 0 0,-95-16 0 0 0,38-11 87 0 0,-4-1-23 0 0,57 20-112 0 0,-1 2-1 0 0,-72 0 0 0 0,92 8-46 0 0,-159-5 0 0 0,128-2 0 0 0,35 3 0 0 0,-1 1 0 0 0,-64 2 0 0 0,-137 23 0 0 0,18-3 0 0 0,188-20 0 0 0,1 0 0 0 0,-37-7 0 0 0,4 1 11 0 0,10 2 45 0 0,-18-1 12 0 0,-80 2 0 0 0,43 8-10 0 0,-156-15 1 0 0,222 8-34 0 0,-79 4-1 0 0,-40 15 47 0 0,101-9-63 0 0,-42 2 51 0 0,-136-4-1 0 0,108-4 44 0 0,-148 20-1 0 0,-26 3-37 0 0,208-22-64 0 0,-99 7 0 0 0,149-5 18 0 0,-67-4 0 0 0,-21 0 10 0 0,-22 17-28 0 0,-53 3 0 0 0,-177-16 139 0 0,363-5-104 0 0,0-1 1 0 0,0-1-1 0 0,-38-10 1 0 0,46 9 1 0 0,0 0 0 0 0,1-2 0 0 0,0 1 0 0 0,0-2 0 0 0,0 0 0 0 0,1 0 0 0 0,-13-11 0 0 0,-87-76 186 0 0,96 81-190 0 0,1-1-1 0 0,0-1 1 0 0,1 0 0 0 0,0 0-1 0 0,1-2 1 0 0,1 1-1 0 0,-14-29 1 0 0,8 7 60 0 0,0 0 0 0 0,-17-65 0 0 0,28 72-42 0 0,0 1 1 0 0,-2-45-1 0 0,6 39 5 0 0,-11-47-1 0 0,-37-74-43 0 0,29 98 40 0 0,-7-14-39 0 0,14 38-14 0 0,-18-65 0 0 0,28 81 1 0 0,1 0 0 0 0,1 0 0 0 0,0-1 0 0 0,2-22 0 0 0,0 31 0 0 0,2-1 0 0 0,-1 1 0 0 0,1-1 0 0 0,1 1 0 0 0,0-1 0 0 0,1 1 0 0 0,0 0 0 0 0,7-11 0 0 0,-8 16 0 0 0,1 1 0 0 0,0-1 0 0 0,1 1 0 0 0,-1 0 0 0 0,1 0 0 0 0,0 1 0 0 0,9-7 0 0 0,-4 4 0 0 0,1 0 0 0 0,0 0 0 0 0,13-5 0 0 0,-7 5-4 0 0,0 1 0 0 0,0 1 0 0 0,1 0 0 0 0,0 1 0 0 0,-1 1 0 0 0,1 1 0 0 0,30-1 0 0 0,-22 4-2 0 0,-1 1-1 0 0,0 1 1 0 0,-1 2-1 0 0,49 14 1 0 0,-37-9 6 0 0,0-2 0 0 0,53 6 0 0 0,77-1 0 0 0,-61-7 0 0 0,378-5 0 0 0,-411-4 0 0 0,-23 2 0 0 0,-1 2 0 0 0,1 2 0 0 0,50 10 0 0 0,-39-5 0 0 0,1-2 0 0 0,0-3 0 0 0,92-7 0 0 0,183 9 0 0 0,-110 3 0 0 0,-111-5 0 0 0,123-12 0 0 0,-185 5 0 0 0,172-3 0 0 0,65 12 0 0 0,-180-1 0 0 0,139-6 0 0 0,24 8 0 0 0,-157-1 0 0 0,197 26 0 0 0,-87-4 0 0 0,-103-15 0 0 0,95 6 0 0 0,14 8 0 0 0,-39-1 0 0 0,-107-19 0 0 0,193 9 0 0 0,60-2 0 0 0,0 1 0 0 0,-270-14 0 0 0,250 7 0 0 0,-313-6 0 0 0,261 10 0 0 0,-209-12 0 0 0,84-3 0 0 0,-87 0 0 0 0,134-8 0 0 0,-134 11 0 0 0,81 10 0 0 0,169 19 0 0 0,47-29 0 0 0,-127-2 0 0 0,415 19 0 0 0,-507-13 0 0 0,154-16 0 0 0,-231 9 0 0 0,-21 2-177 0 0,1 2 0 0 0,-1 1 0 0 0,0 1-1 0 0,1 2 1 0 0,57 15 0 0 0,-70-12 16 0 0,0 1 0 0 0,0 0-1 0 0,-1 2 1 0 0,0 1 0 0 0,0 0-1 0 0,-2 2 1 0 0,1 0 0 0 0,-2 2-1 0 0,21 18 1 0 0,55 70-2676 0 0,-63-66 1417 0 0,14 15-727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6:41.443"/>
    </inkml:context>
    <inkml:brush xml:id="br0">
      <inkml:brushProperty name="width" value="0.1" units="cm"/>
      <inkml:brushProperty name="height" value="0.1" units="cm"/>
      <inkml:brushProperty name="color" value="#66CC00"/>
    </inkml:brush>
  </inkml:definitions>
  <inkml:trace contextRef="#ctx0" brushRef="#br0">2950 1586 1839 0 0,'-3'-11'49'0'0,"0"0"0"0"0,-7-17-1 0 0,2 4 705 0 0,6 19-131 0 0,-1 0 0 0 0,1 0 0 0 0,-1 1 0 0 0,0-1 0 0 0,-4-6 0 0 0,-1 1-278 0 0,-1 1 0 0 0,-18-16 0 0 0,1 5-88 0 0,-2 1 0 0 0,-32-17 0 0 0,50 31-191 0 0,-10-6 130 0 0,0 1-1 0 0,0 1 0 0 0,-2 1 0 0 0,1 1 1 0 0,0 1-1 0 0,-1 1 0 0 0,-37-4 0 0 0,24 6-68 0 0,-1 3 0 0 0,0 0 0 0 0,0 3 0 0 0,-36 6 0 0 0,-140 26 434 0 0,19-17 319 0 0,118-13-385 0 0,-108 20 0 0 0,67-5-292 0 0,-18 5 119 0 0,92-17-239 0 0,-67 3 0 0 0,72-8-28 0 0,-100 2 339 0 0,2 0-119 0 0,92 0-215 0 0,-55 13-1 0 0,58-11 10 0 0,0-3 0 0 0,0-1 0 0 0,-1-2 0 0 0,-43-5-1 0 0,-15 1 36 0 0,93 3-55 0 0,1-1 1 0 0,0 0 0 0 0,-1 0-1 0 0,1 0 1 0 0,0 0 0 0 0,0-1-1 0 0,-9-4 1 0 0,-12-3 312 0 0,10 5-258 0 0,11 3-64 0 0,1 0 0 0 0,0 0 0 0 0,0-1 0 0 0,0 1 0 0 0,0-1 0 0 0,0 1 0 0 0,0-1 0 0 0,1 0 0 0 0,-1-1 0 0 0,1 1 0 0 0,-1-1 0 0 0,-4-4 0 0 0,-56-69 2543 0 0,59 69-2719 0 0,0 0-1 0 0,1 0 0 0 0,0 0 1 0 0,-6-15-1 0 0,-5-9 186 0 0,-2 5 67 0 0,-29-35 0 0 0,27 39-31 0 0,-29-49 1 0 0,36 47 73 0 0,1 0 0 0 0,1-1 0 0 0,1 1 0 0 0,2-2 0 0 0,0 1 0 0 0,-6-52 0 0 0,9 33 26 0 0,2 0 0 0 0,3 0-1 0 0,7-61 1 0 0,-1 65-67 0 0,2 1 0 0 0,1 0 1 0 0,26-58-1 0 0,-11 28-42 0 0,-18 51-40 0 0,0 0 0 0 0,2 1 0 0 0,20-33 0 0 0,-22 41-14 0 0,0-1-1 0 0,0 1 1 0 0,1 0-1 0 0,0 1 1 0 0,1 0-1 0 0,0 0 1 0 0,17-11-1 0 0,-13 13-4 0 0,1 0 1 0 0,-1 1-1 0 0,1 1 0 0 0,0 0 0 0 0,15-2 0 0 0,6-3-25 0 0,66-18 9 0 0,119-28 64 0 0,-89 35-32 0 0,164-4 0 0 0,-280 23-32 0 0,532 1 64 0 0,-264 16-64 0 0,0 1 0 0 0,293-10 0 0 0,-422-11 0 0 0,4 1 0 0 0,-143 3 0 0 0,6 1 0 0 0,39 5 0 0 0,-52-4 0 0 0,-1-1 0 0 0,0 2 0 0 0,0-1 0 0 0,0 1 0 0 0,0 0 0 0 0,-1 0 0 0 0,1 1 0 0 0,11 8 0 0 0,-4 0 0 0 0,-2 1 0 0 0,0 0 0 0 0,0 0 0 0 0,12 20 0 0 0,-4-7 0 0 0,-9-9 0 0 0,0 0 0 0 0,-1 0 0 0 0,-1 1 0 0 0,12 31 0 0 0,19 78 0 0 0,-37-116 0 0 0,15 49 0 0 0,-4 2 0 0 0,-2 0 0 0 0,5 72 0 0 0,-17-85 0 0 0,-3 1 0 0 0,-2-1 0 0 0,-20 84 0 0 0,21-117 0 0 0,0-1 0 0 0,0 0 0 0 0,-2 0 0 0 0,0 0 0 0 0,-1 0 0 0 0,0-1 0 0 0,-13 18 0 0 0,14-24 0 0 0,0 0 0 0 0,-1 0 0 0 0,0 0 0 0 0,0-1 0 0 0,-1 0 0 0 0,1-1 0 0 0,-2 0 0 0 0,1 0 0 0 0,-1-1 0 0 0,0 0 0 0 0,0 0 0 0 0,-15 5 0 0 0,-126 42 64 0 0,129-46-64 0 0,0 0 0 0 0,-21 3 0 0 0,-9 2 0 0 0,-349 102-2468 0 0,317-87 688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2:07.025"/>
    </inkml:context>
    <inkml:brush xml:id="br0">
      <inkml:brushProperty name="width" value="0.1" units="cm"/>
      <inkml:brushProperty name="height" value="0.1" units="cm"/>
      <inkml:brushProperty name="color" value="#E71224"/>
    </inkml:brush>
  </inkml:definitions>
  <inkml:trace contextRef="#ctx0" brushRef="#br0">3916 133 6559 0 0,'0'0'25'0'0,"0"-1"-1"0"0,1 1 0 0 0,-1-1 0 0 0,0 1 1 0 0,1-1-1 0 0,-1 0 0 0 0,0 1 1 0 0,0-1-1 0 0,1 0 0 0 0,-1 1 0 0 0,0-1 1 0 0,0 1-1 0 0,0-1 0 0 0,0 0 0 0 0,0 1 1 0 0,0-1-1 0 0,0 0 0 0 0,0 1 0 0 0,0-1 1 0 0,0 0-1 0 0,-1 1 0 0 0,1-1 1 0 0,0 0-1 0 0,0 1 0 0 0,0-1 0 0 0,-1 1 1 0 0,1-1-1 0 0,0 1 0 0 0,-1-1 0 0 0,1 1 1 0 0,-1-1-1 0 0,1 1 0 0 0,-1-1 1 0 0,1 1-1 0 0,0-1 0 0 0,-1 1 0 0 0,0-1 1 0 0,1 1-1 0 0,-1 0 0 0 0,0-1 0 0 0,-25-16 1071 0 0,24 16-935 0 0,-15-6 347 0 0,1-1 1 0 0,-2 2-1 0 0,1 0 0 0 0,-1 1 1 0 0,0 1-1 0 0,0 1 0 0 0,0 0 1 0 0,-25 1-1 0 0,-410-7 1729 0 0,169 34-1659 0 0,156-11-278 0 0,-147 4 360 0 0,271-18-651 0 0,-236 24 332 0 0,102-7-173 0 0,104-13-121 0 0,0-2 1 0 0,0-1 0 0 0,0-1-1 0 0,0-2 1 0 0,-64-12 0 0 0,47 1 68 0 0,-4-1 29 0 0,-91-11-1 0 0,26 12-128 0 0,40 3 111 0 0,-1 4 1 0 0,-100 4 0 0 0,132 3-109 0 0,1-3 0 0 0,-1-2 0 0 0,-59-12 0 0 0,-13-1 27 0 0,66 12-29 0 0,0 3 0 0 0,0 3 0 0 0,-95 12 0 0 0,-69 31 176 0 0,214-43-169 0 0,0 1-1 0 0,0 0 0 0 0,0 0 0 0 0,0 0 1 0 0,0 1-1 0 0,0 0 0 0 0,1 0 1 0 0,-1 0-1 0 0,1 1 0 0 0,0-1 1 0 0,0 1-1 0 0,0 0 0 0 0,0 0 0 0 0,1 0 1 0 0,-6 9-1 0 0,2 0 64 0 0,0 0-1 0 0,0 1 0 0 0,1 0 1 0 0,-6 22-1 0 0,-38 117 945 0 0,44-137-934 0 0,-1 0 0 0 0,-1-1 1 0 0,-17 24-1 0 0,15-23 67 0 0,0 1 0 0 0,-13 29 0 0 0,16-26-21 0 0,1-1-1 0 0,0 1 1 0 0,-5 40-1 0 0,10-47-101 0 0,0-1 0 0 0,1 1 0 0 0,0-1 0 0 0,1 1 0 0 0,1-1 0 0 0,0 1 0 0 0,6 21-1 0 0,56 143 490 0 0,-45-132-361 0 0,47 78-1 0 0,-56-109-117 0 0,0 0-1 0 0,2-1 0 0 0,-1 0 0 0 0,2-1 1 0 0,-1 0-1 0 0,2-1 0 0 0,0 0 0 0 0,15 9 1 0 0,128 62 465 0 0,-150-78-500 0 0,23 8 40 0 0,0-1 0 0 0,1-1 0 0 0,0-2 0 0 0,60 8-1 0 0,16-6 161 0 0,116-3 0 0 0,96-24 30 0 0,-59-1-109 0 0,-32 18-74 0 0,-43 3 4 0 0,70-17-2 0 0,-100 21-2 0 0,-58 0-60 0 0,205-1-2 0 0,-180 2 21 0 0,77 3 22 0 0,-77-18-3 0 0,-34 0-16 0 0,27 6-24 0 0,143 16 0 0 0,-158-7 0 0 0,37 4 0 0 0,-118-10 7 0 0,-1 0 0 0 0,1-1 0 0 0,0-1 1 0 0,-1-1-1 0 0,1 0 0 0 0,-1-2 0 0 0,1 0 0 0 0,27-9 0 0 0,-8-1 6 0 0,0-2 0 0 0,-1-1-1 0 0,-1-2 1 0 0,67-44 0 0 0,-86 49 0 0 0,0 0 0 0 0,-1-1 0 0 0,0 0-1 0 0,22-27 1 0 0,-32 30 3 0 0,1 1 1 0 0,-1-1-1 0 0,-1 0 0 0 0,0-1 0 0 0,-1 1 1 0 0,0-1-1 0 0,-1 0 0 0 0,0 0 0 0 0,0 0 1 0 0,-2 0-1 0 0,0-1 0 0 0,0-17 0 0 0,-3-12 69 0 0,-2 0-1 0 0,-11-53 0 0 0,14 94-84 0 0,-9-53 165 0 0,1 11-6 0 0,-6-74 0 0 0,14 99-149 0 0,0 0 0 0 0,-2 1 0 0 0,0-1 0 0 0,-1 1 0 0 0,0 0 0 0 0,-2 0 0 0 0,-10-25 0 0 0,9 30-4 0 0,0-1 1 0 0,-1 1-1 0 0,0 0 0 0 0,-1 1 0 0 0,0 0 0 0 0,0 0 0 0 0,-2 1 0 0 0,1 1 0 0 0,-21-16 0 0 0,-42-20-6 0 0,-118-57 0 0 0,140 77 0 0 0,33 16-70 0 0,-1 1-1 0 0,0 0 1 0 0,0 1-1 0 0,-1 2 1 0 0,0 0 0 0 0,0 1-1 0 0,0 1 1 0 0,0 0 0 0 0,0 2-1 0 0,-1 0 1 0 0,1 2-1 0 0,0 0 1 0 0,-1 1 0 0 0,-30 8-1 0 0,-116 43-2349 0 0,61-17-1618 0 0,46-19-3336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3:12.706"/>
    </inkml:context>
    <inkml:brush xml:id="br0">
      <inkml:brushProperty name="width" value="0.1" units="cm"/>
      <inkml:brushProperty name="height" value="0.1" units="cm"/>
      <inkml:brushProperty name="color" value="#E71224"/>
    </inkml:brush>
  </inkml:definitions>
  <inkml:trace contextRef="#ctx0" brushRef="#br0">8833 1605 1375 0 0,'0'-1'144'0'0,"0"0"-1"0"0,0-1 0 0 0,-1 1 1 0 0,1 0-1 0 0,0-1 0 0 0,-1 1 1 0 0,1 0-1 0 0,-1-1 0 0 0,0 1 1 0 0,1 0-1 0 0,-1 0 0 0 0,0-1 1 0 0,0 1-1 0 0,0 0 0 0 0,1 0 1 0 0,-1 0-1 0 0,0 0 0 0 0,-1 0 1 0 0,1 0-1 0 0,0 0 0 0 0,0 1 1 0 0,0-1-1 0 0,0 0 0 0 0,-1 1 1 0 0,1-1-1 0 0,-3 0 0 0 0,-4-2 617 0 0,0 1-1 0 0,0 0 0 0 0,-12-2 0 0 0,5 2-792 0 0,-18-4 882 0 0,0 2-1 0 0,0 1 1 0 0,0 2 0 0 0,0 0 0 0 0,-65 10 0 0 0,30-4-341 0 0,45-4-301 0 0,-45 8-1 0 0,-22 9 212 0 0,-42 10 44 0 0,48-8-164 0 0,-38 10 254 0 0,-39 6 357 0 0,75-24-408 0 0,-93 3 1 0 0,-88-12 494 0 0,194-4-754 0 0,-62-5 282 0 0,0-1-74 0 0,8 5-269 0 0,-97 3 131 0 0,-53 25 152 0 0,61-20-345 0 0,97-5-121 0 0,-226 25 528 0 0,24-7-360 0 0,49-5 102 0 0,169-5 9 0 0,-151-8 1 0 0,178-3-239 0 0,0 3 0 0 0,-108 16 0 0 0,-53 6 89 0 0,92-27 1 0 0,20 0 46 0 0,38 5-41 0 0,-51 2-39 0 0,-110 15-1 0 0,128-20 12 0 0,-50-4-47 0 0,75 1-43 0 0,-164-10 48 0 0,214 12 43 0 0,-66-15-1 0 0,-25-2 153 0 0,-30-5-174 0 0,112 15-59 0 0,-82-6-1 0 0,-59 18 114 0 0,-7-16-47 0 0,102 5-67 0 0,97 9-25 0 0,-156-5 53 0 0,95 9-15 0 0,-70 14-1 0 0,54-9 27 0 0,36-7-66 0 0,36-2 11 0 0,1 0-1 0 0,0 0 0 0 0,0 0 0 0 0,-1 1 0 0 0,1 0 1 0 0,0 1-1 0 0,-12 3 0 0 0,10-1-6 0 0,0-2 1 0 0,0 1-1 0 0,0-1 1 0 0,0 0-1 0 0,0-1 0 0 0,0 0 1 0 0,-1 0-1 0 0,-14-2 0 0 0,-7-2 103 0 0,-38-9-1 0 0,-7 0 95 0 0,-79 0-124 0 0,144 12-52 0 0,0-1-1 0 0,0 0 1 0 0,0-1-1 0 0,0 0 1 0 0,1-1 0 0 0,-1 0-1 0 0,1-1 1 0 0,0 0-1 0 0,0-1 1 0 0,0 0-1 0 0,0 0 1 0 0,1-1 0 0 0,0 0-1 0 0,-15-14 1 0 0,-2-6 7 0 0,-38-40 144 0 0,56 57-155 0 0,1-1 0 0 0,0 0 0 0 0,1 0-1 0 0,0-1 1 0 0,-7-19 0 0 0,-51-182 233 0 0,40 127-179 0 0,-20-45 1 0 0,27 87-31 0 0,2-1 0 0 0,-18-89 0 0 0,33 128-43 0 0,-17-161 0 0 0,17 149 0 0 0,0 0 0 0 0,1 1 0 0 0,1-1 0 0 0,1 0 0 0 0,0 1 0 0 0,1 0 0 0 0,12-31 0 0 0,-12 39 0 0 0,1 0 0 0 0,0 0 0 0 0,0 0 0 0 0,0 0 0 0 0,1 1 0 0 0,0 0 0 0 0,1 1 0 0 0,9-9 0 0 0,8-3 0 0 0,32-19 0 0 0,-45 30 0 0 0,8-4-3 0 0,0 1 0 0 0,1 1 1 0 0,0 1-1 0 0,0 1 0 0 0,1 0 0 0 0,-1 2 0 0 0,1 0 0 0 0,23-1 1 0 0,28 0-18 0 0,77 4 0 0 0,-43 1 13 0 0,307-25 7 0 0,-185-1 0 0 0,2 17 0 0 0,-160 8 0 0 0,-1-3 0 0 0,83-17 0 0 0,-85 11 0 0 0,238-25 0 0 0,-285 35 0 0 0,171-19 0 0 0,172-25 0 0 0,-15 38 0 0 0,-116 6 0 0 0,-34-5 0 0 0,420-19 0 0 0,-230 16 0 0 0,-132 7 0 0 0,20-4 0 0 0,416-20 0 0 0,-387 15 0 0 0,-33 2 0 0 0,205 5 0 0 0,-26 21 0 0 0,40 50 0 0 0,-441-59 0 0 0,122 15 0 0 0,-38-6 0 0 0,80 24 0 0 0,-109-19 0 0 0,116 9 0 0 0,-114-23 0 0 0,119 25 0 0 0,-156-20 0 0 0,2-2 0 0 0,130 0 0 0 0,-171-11 0 0 0,107 0 0 0 0,166 21 0 0 0,-235-15 0 0 0,0-4 0 0 0,113-9 0 0 0,-79 2 0 0 0,-78 5 0 0 0,-1 0 0 0 0,1 2 0 0 0,-1 1 0 0 0,46 12 0 0 0,-30-3 0 0 0,-1 2 0 0 0,42 20 0 0 0,-73-30-6 0 0,1 0-1 0 0,-1 1 1 0 0,0 0-1 0 0,-1 1 1 0 0,1-1 0 0 0,-1 1-1 0 0,0 1 1 0 0,-1 0-1 0 0,0-1 1 0 0,0 2 0 0 0,0-1-1 0 0,-1 1 1 0 0,0 0-1 0 0,0 0 1 0 0,-1 0 0 0 0,0 1-1 0 0,-1 0 1 0 0,1-1-1 0 0,1 12 1 0 0,17 61 6 0 0,11 48 0 0 0,-30-110 0 0 0,-1 0 0 0 0,0 0 0 0 0,-1 0 0 0 0,-2 0 0 0 0,-2 21 0 0 0,-10 45-32 0 0,-33 118 0 0 0,1-16-32 0 0,-55 133 64 0 0,95-306 0 0 0,0-1 0 0 0,-1 1 0 0 0,-1-1 0 0 0,0 0 0 0 0,-1-1 0 0 0,0 0 0 0 0,-1 0 0 0 0,-1 0 0 0 0,0-1 0 0 0,0-1 0 0 0,-1 0 0 0 0,-13 10 0 0 0,2-6 0 0 0,-1-1 0 0 0,0 0 0 0 0,0-2 0 0 0,-1-1 0 0 0,-1-1 0 0 0,1-1 0 0 0,-1-1 0 0 0,-1-2 0 0 0,1 0 0 0 0,-52 2 0 0 0,31-5 7 0 0,-77-8-1 0 0,-44-16 21 0 0,-72-5-3 0 0,-222 29-792 0 0,380 4-512 0 0,1 4 0 0 0,-111 27 0 0 0,74-6-672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54.521"/>
    </inkml:context>
    <inkml:brush xml:id="br0">
      <inkml:brushProperty name="width" value="0.1" units="cm"/>
      <inkml:brushProperty name="height" value="0.1" units="cm"/>
      <inkml:brushProperty name="color" value="#E71224"/>
    </inkml:brush>
  </inkml:definitions>
  <inkml:trace contextRef="#ctx0" brushRef="#br0">1466 61 455 0 0,'-1'-1'128'0'0,"0"0"0"0"0,0 0 0 0 0,0 0-1 0 0,0 0 1 0 0,0 0 0 0 0,0 0 0 0 0,0 0-1 0 0,-1 1 1 0 0,1-1 0 0 0,0 0-1 0 0,0 1 1 0 0,-1-1 0 0 0,1 0 0 0 0,0 1-1 0 0,-1 0 1 0 0,1-1 0 0 0,-1 1-1 0 0,1 0 1 0 0,-1 0 0 0 0,1 0 0 0 0,0 0-1 0 0,-3 0 1 0 0,-39 3 1326 0 0,24 0-1386 0 0,-59-3 1980 0 0,-150-19 0 0 0,18-1-348 0 0,86 14-854 0 0,-100-3 171 0 0,80 10-1125 0 0,-161 23 0 0 0,245-15-219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55.144"/>
    </inkml:context>
    <inkml:brush xml:id="br0">
      <inkml:brushProperty name="width" value="0.1" units="cm"/>
      <inkml:brushProperty name="height" value="0.1" units="cm"/>
      <inkml:brushProperty name="color" value="#E71224"/>
    </inkml:brush>
  </inkml:definitions>
  <inkml:trace contextRef="#ctx0" brushRef="#br0">1460 29 5039 0 0,'-1'-1'45'0'0,"0"0"-1"0"0,-1 0 0 0 0,1 0 0 0 0,0 0 0 0 0,0 1 1 0 0,0-1-1 0 0,-1 0 0 0 0,1 0 0 0 0,0 1 0 0 0,-1-1 1 0 0,1 1-1 0 0,-1 0 0 0 0,1-1 0 0 0,-1 1 0 0 0,1 0 0 0 0,-2 0 1 0 0,-31-3 387 0 0,30 3-336 0 0,-127-1 1272 0 0,-46-3 539 0 0,-172-7-282 0 0,0 27-229 0 0,259-7-1894 0 0,-147 32-1 0 0,172-26-72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0.075"/>
    </inkml:context>
    <inkml:brush xml:id="br0">
      <inkml:brushProperty name="width" value="0.1" units="cm"/>
      <inkml:brushProperty name="height" value="0.1" units="cm"/>
      <inkml:brushProperty name="color" value="#E71224"/>
    </inkml:brush>
  </inkml:definitions>
  <inkml:trace contextRef="#ctx0" brushRef="#br0">798 4 1375 0 0,'-2'-3'2400'0'0,"1"5"-2320"0"0,0 1-1 0 0,0-1 1 0 0,-1 1-1 0 0,1-1 1 0 0,-1 0-1 0 0,0 1 0 0 0,0-1 1 0 0,0 0-1 0 0,0 0 1 0 0,0 0-1 0 0,0-1 0 0 0,0 1 1 0 0,-1 0-1 0 0,1-1 1 0 0,0 0-1 0 0,-1 1 0 0 0,0-1 1 0 0,1 0-1 0 0,-1 0 1 0 0,1-1-1 0 0,-1 1 1 0 0,0 0-1 0 0,0-1 0 0 0,-5 1 1 0 0,-56 11 1617 0 0,44-8-1381 0 0,0 0-1 0 0,0-1 1 0 0,-21 0 0 0 0,-90-11 1090 0 0,43 1-660 0 0,-71 5 53 0 0,129 3-1631 0 0,-1 2 0 0 0,1 1 0 0 0,-36 10-1 0 0,30-2-2751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1.538"/>
    </inkml:context>
    <inkml:brush xml:id="br0">
      <inkml:brushProperty name="width" value="0.1" units="cm"/>
      <inkml:brushProperty name="height" value="0.1" units="cm"/>
      <inkml:brushProperty name="color" value="#E71224"/>
    </inkml:brush>
  </inkml:definitions>
  <inkml:trace contextRef="#ctx0" brushRef="#br0">1230 0 3223 0 0,'-3'3'181'0'0,"-1"-1"-1"0"0,0 1 1 0 0,1 0-1 0 0,0 0 0 0 0,-6 7 1 0 0,5-6-97 0 0,1 0 0 0 0,-2 1 0 0 0,1-1 1 0 0,0-1-1 0 0,-1 1 0 0 0,-7 4 0 0 0,11-7-24 0 0,-1 0-1 0 0,0-1 1 0 0,1 1-1 0 0,-1 0 1 0 0,0-1-1 0 0,0 1 0 0 0,0-1 1 0 0,0 1-1 0 0,1-1 1 0 0,-1 0-1 0 0,0 0 1 0 0,0 0-1 0 0,0 0 0 0 0,0 0 1 0 0,0 0-1 0 0,0-1 1 0 0,1 1-1 0 0,-1 0 1 0 0,0-1-1 0 0,0 0 0 0 0,0 1 1 0 0,1-1-1 0 0,-1 0 1 0 0,0 0-1 0 0,1 0 1 0 0,-1 0-1 0 0,-2-3 0 0 0,2 4 11 0 0,1-1 0 0 0,-1 0-1 0 0,1 1 1 0 0,-1-1-1 0 0,1 1 1 0 0,-1 0 0 0 0,0-1-1 0 0,1 1 1 0 0,-1 0-1 0 0,0 0 1 0 0,0 0 0 0 0,1 0-1 0 0,-1 0 1 0 0,0 0-1 0 0,-2 2 1 0 0,-28 9 350 0 0,26-8-388 0 0,1-1 0 0 0,0 0 0 0 0,-1 0 0 0 0,-5 1 0 0 0,-101 2 1469 0 0,20 0-1036 0 0,79-4-354 0 0,1-1 0 0 0,-20-2 0 0 0,-4 0 234 0 0,-531 49 1225 0 0,496-38-1859 0 0,27-4-2652 0 0,3 3-1025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3.198"/>
    </inkml:context>
    <inkml:brush xml:id="br0">
      <inkml:brushProperty name="width" value="0.1" units="cm"/>
      <inkml:brushProperty name="height" value="0.1" units="cm"/>
      <inkml:brushProperty name="color" value="#E71224"/>
    </inkml:brush>
  </inkml:definitions>
  <inkml:trace contextRef="#ctx0" brushRef="#br0">1199 35 1375 0 0,'-13'-5'488'0'0,"0"0"0"0"0,0 1 0 0 0,0 1 0 0 0,0 0 0 0 0,-1 1 0 0 0,1 0 0 0 0,-24 1 0 0 0,3-1-221 0 0,-3-1 152 0 0,17 1 206 0 0,-37 0 0 0 0,32 3-314 0 0,-298 13 2550 0 0,116 4-1631 0 0,-30-1-664 0 0,161-12-844 0 0,54-3-498 0 0,-9 1-3226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3.777"/>
    </inkml:context>
    <inkml:brush xml:id="br0">
      <inkml:brushProperty name="width" value="0.1" units="cm"/>
      <inkml:brushProperty name="height" value="0.1" units="cm"/>
      <inkml:brushProperty name="color" value="#E71224"/>
    </inkml:brush>
  </inkml:definitions>
  <inkml:trace contextRef="#ctx0" brushRef="#br0">1846 163 3767 0 0,'-10'-2'162'0'0,"0"-1"0"0"0,-1 2 0 0 0,-10-2 0 0 0,-11 0 382 0 0,9 0-57 0 0,-38 0-1 0 0,-12-1 291 0 0,-42-6 498 0 0,60 6-532 0 0,-69-14 0 0 0,-204-39 858 0 0,205 44-1593 0 0,-280-22 1104 0 0,302 31-2300 0 0,1 5-1 0 0,-105 15 1 0 0,154-9-2519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4.605"/>
    </inkml:context>
    <inkml:brush xml:id="br0">
      <inkml:brushProperty name="width" value="0.1" units="cm"/>
      <inkml:brushProperty name="height" value="0.1" units="cm"/>
      <inkml:brushProperty name="color" value="#E71224"/>
    </inkml:brush>
  </inkml:definitions>
  <inkml:trace contextRef="#ctx0" brushRef="#br0">1128 225 2615 0 0,'-4'-5'17'0'0,"0"0"0"0"0,-1 1 0 0 0,0-1-1 0 0,0 1 1 0 0,0 1 0 0 0,-9-6 0 0 0,-38-18 96 0 0,23 13-88 0 0,-19-10 660 0 0,-1 3-1 0 0,-1 2 1 0 0,-1 2-1 0 0,-83-16 0 0 0,48 19 482 0 0,-1 3 0 0 0,-90 1 0 0 0,122 12-1165 0 0,0 1 0 0 0,1 3 0 0 0,-60 15 0 0 0,69-12-261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5.296"/>
    </inkml:context>
    <inkml:brush xml:id="br0">
      <inkml:brushProperty name="width" value="0.1" units="cm"/>
      <inkml:brushProperty name="height" value="0.1" units="cm"/>
      <inkml:brushProperty name="color" value="#E71224"/>
    </inkml:brush>
  </inkml:definitions>
  <inkml:trace contextRef="#ctx0" brushRef="#br0">2341 106 2671 0 0,'-1'-3'64'0'0,"-6"-7"106"0"0,7 9-167 0 0,0 1 1 0 0,0 0-1 0 0,0 0 0 0 0,0 0 0 0 0,0 0 0 0 0,-1 0 0 0 0,1-1 0 0 0,0 1 0 0 0,0 0 0 0 0,0 0 0 0 0,0 0 0 0 0,-1 0 0 0 0,1 0 1 0 0,0 0-1 0 0,0 0 0 0 0,0 0 0 0 0,-1-1 0 0 0,1 1 0 0 0,0 0 0 0 0,0 0 0 0 0,0 0 0 0 0,-1 0 0 0 0,1 0 0 0 0,0 0 1 0 0,0 0-1 0 0,-1 0 0 0 0,1 0 0 0 0,0 1 0 0 0,0-1 0 0 0,0 0 0 0 0,-1 0 0 0 0,1 0 0 0 0,0 0 0 0 0,0 0 0 0 0,0 0 1 0 0,0 0-1 0 0,-1 0 0 0 0,1 0 0 0 0,0 1 0 0 0,0-1 0 0 0,0 0 0 0 0,-1 0 0 0 0,0 1 19 0 0,-1 0 1 0 0,0 0-1 0 0,0 0 1 0 0,0 0-1 0 0,1 0 0 0 0,-1-1 1 0 0,0 1-1 0 0,0-1 0 0 0,0 1 1 0 0,0-1-1 0 0,0 0 1 0 0,-3 0-1 0 0,-27 0-176 0 0,5-4 392 0 0,0 0 0 0 0,-35-12 0 0 0,-18-4 1776 0 0,32 14-843 0 0,-83 0-1 0 0,86 5-960 0 0,-412-5 1738 0 0,226-12-825 0 0,143 8-622 0 0,-97 2 0 0 0,-201 48-7 0 0,248-21-470 0 0,-28 9-513 0 0,57 0-2756 0 0,23 3-755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7:11.600"/>
    </inkml:context>
    <inkml:brush xml:id="br0">
      <inkml:brushProperty name="width" value="0.1" units="cm"/>
      <inkml:brushProperty name="height" value="0.1" units="cm"/>
      <inkml:brushProperty name="color" value="#66CC00"/>
    </inkml:brush>
  </inkml:definitions>
  <inkml:trace contextRef="#ctx0" brushRef="#br0">225 5 3223 0 0,'-1'3'111'0'0,"0"1"0"0"0,1-1-1 0 0,-1 0 1 0 0,-1 0 0 0 0,1 1-1 0 0,0-1 1 0 0,-1 0 0 0 0,1 0-1 0 0,-1-1 1 0 0,0 1 0 0 0,0 0-1 0 0,0 0 1 0 0,-5 3 0 0 0,4-3-80 0 0,0 0 0 0 0,0 0 1 0 0,0 0-1 0 0,-1-1 1 0 0,1 1-1 0 0,-1-1 0 0 0,1 0 1 0 0,-1 0-1 0 0,0-1 1 0 0,0 1-1 0 0,0-1 0 0 0,-7 2 1 0 0,-14 3 2091 0 0,-10-1-1332 0 0,34-5-706 0 0,0-1 0 0 0,0 1 0 0 0,0-1-1 0 0,0 0 1 0 0,0 1 0 0 0,0-1-1 0 0,0 0 1 0 0,0 0 0 0 0,0 1 0 0 0,0-1-1 0 0,1 0 1 0 0,-2-1 0 0 0,-6-5 1101 0 0,8 7-1113 0 0,-1-1 0 0 0,0 1-1 0 0,0 0 1 0 0,0-1 0 0 0,1 1-1 0 0,-1-1 1 0 0,0 1 0 0 0,0-1-1 0 0,1 1 1 0 0,-1-1 0 0 0,0 0-1 0 0,1 1 1 0 0,-1-1 0 0 0,1 0-1 0 0,-1 0 1 0 0,1 1 0 0 0,-1-1-1 0 0,1 0 1 0 0,0 0 0 0 0,-1-1-1 0 0,-9-24 734 0 0,6 16-767 0 0,-8-9 124 0 0,11 19-160 0 0,1-1 1 0 0,0 1 0 0 0,-1-1 0 0 0,1 1-1 0 0,-1 0 1 0 0,1-1 0 0 0,-1 1 0 0 0,1 0-1 0 0,-1-1 1 0 0,1 1 0 0 0,-1 0 0 0 0,1 0 0 0 0,-1-1-1 0 0,1 1 1 0 0,-1 0 0 0 0,0 0 0 0 0,1 0-1 0 0,-1 0 1 0 0,1 0 0 0 0,-1 0 0 0 0,1 0-1 0 0,-1 0 1 0 0,0 0 0 0 0,1 0 0 0 0,-1 0-1 0 0,1 0 1 0 0,-1 0 0 0 0,1 1 0 0 0,-1-1-1 0 0,1 0 1 0 0,-1 0 0 0 0,1 1 0 0 0,-1-1-1 0 0,1 0 1 0 0,-1 1 0 0 0,1-1 0 0 0,-1 0 0 0 0,0 1-1 0 0,1 0-12 0 0,-1 0 0 0 0,1-1 0 0 0,-1 1 0 0 0,1 0 0 0 0,0 0 0 0 0,-1-1 0 0 0,1 1 0 0 0,0 0 0 0 0,0 0 0 0 0,-1 0 0 0 0,1-1 0 0 0,0 1 0 0 0,0 0 0 0 0,0 1 0 0 0,0 2-109 0 0,-2 5-253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8.562"/>
    </inkml:context>
    <inkml:brush xml:id="br0">
      <inkml:brushProperty name="width" value="0.1" units="cm"/>
      <inkml:brushProperty name="height" value="0.1" units="cm"/>
      <inkml:brushProperty name="color" value="#E71224"/>
    </inkml:brush>
  </inkml:definitions>
  <inkml:trace contextRef="#ctx0" brushRef="#br0">2612 6 1375 0 0,'-8'-6'3800'0'0,"-5"18"-3152"0"0,8-5-509 0 0,-2 1-1 0 0,1-1 1 0 0,-1 0-1 0 0,0-1 0 0 0,-1 0 1 0 0,1 0-1 0 0,-1 0 1 0 0,0-1-1 0 0,-14 6 0 0 0,8-6 192 0 0,-1-1-1 0 0,1 0 0 0 0,-1-1 0 0 0,0 0 0 0 0,-28 0 1 0 0,-19 4 517 0 0,-145 36 239 0 0,13-1-742 0 0,144-34-135 0 0,-97 3 1 0 0,102-11-138 0 0,-372 12 951 0 0,197 11-591 0 0,144-19-265 0 0,-101-7 0 0 0,65-2-60 0 0,-38 4-35 0 0,-139-5 72 0 0,105 0-1289 0 0,124 6-3494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19.859"/>
    </inkml:context>
    <inkml:brush xml:id="br0">
      <inkml:brushProperty name="width" value="0.1" units="cm"/>
      <inkml:brushProperty name="height" value="0.1" units="cm"/>
      <inkml:brushProperty name="color" value="#E71224"/>
    </inkml:brush>
  </inkml:definitions>
  <inkml:trace contextRef="#ctx0" brushRef="#br0">1799 31 3567 0 0,'-85'-23'1368'0'0,"77"20"-1182"0"0,-1 2-1 0 0,0-1 0 0 0,0 1 0 0 0,0 0 0 0 0,0 1 1 0 0,0 0-1 0 0,0 1 0 0 0,0 0 0 0 0,-13 3 1 0 0,-5 3 325 0 0,-44 17 1 0 0,54-18-388 0 0,-11 3 172 0 0,0-2-1 0 0,-1-1 1 0 0,-51 4-1 0 0,-8 2 563 0 0,-127 18 658 0 0,152-18-1228 0 0,0-4-1 0 0,-1-1 0 0 0,0-4 0 0 0,-95-7 0 0 0,76-3-294 0 0,-1 4 0 0 0,1 3 1 0 0,0 4-1 0 0,-150 26 0 0 0,183-19-335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1.160"/>
    </inkml:context>
    <inkml:brush xml:id="br0">
      <inkml:brushProperty name="width" value="0.1" units="cm"/>
      <inkml:brushProperty name="height" value="0.1" units="cm"/>
      <inkml:brushProperty name="color" value="#E71224"/>
    </inkml:brush>
  </inkml:definitions>
  <inkml:trace contextRef="#ctx0" brushRef="#br0">1243 45 2303 0 0,'-25'-21'-176'0'0,"19"18"691"0"0,1 0-1 0 0,-1 1 0 0 0,0-1 0 0 0,0 1 0 0 0,0 0 0 0 0,-1 1 0 0 0,1-1 0 0 0,0 1 1 0 0,-10 0-1 0 0,-68-3 695 0 0,-108 9 0 0 0,94 0-641 0 0,-162 16 621 0 0,214-13-1045 0 0,1 1-1 0 0,1 3 1 0 0,-72 27-1 0 0,-94 56-380 0 0,158-73 47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2.344"/>
    </inkml:context>
    <inkml:brush xml:id="br0">
      <inkml:brushProperty name="width" value="0.1" units="cm"/>
      <inkml:brushProperty name="height" value="0.1" units="cm"/>
      <inkml:brushProperty name="color" value="#E71224"/>
    </inkml:brush>
  </inkml:definitions>
  <inkml:trace contextRef="#ctx0" brushRef="#br0">945 173 3223 0 0,'-2'-3'163'0'0,"-1"-1"-1"0"0,0 1 1 0 0,0 0-1 0 0,1 1 1 0 0,-2-1-1 0 0,1 0 1 0 0,0 1-1 0 0,0 0 1 0 0,-1-1-1 0 0,1 1 0 0 0,-1 1 1 0 0,0-1-1 0 0,0 1 1 0 0,1-1-1 0 0,-9-1 1 0 0,-11-5 333 0 0,-40-17 797 0 0,-1 3 0 0 0,-108-23 0 0 0,104 32-912 0 0,-75-6 0 0 0,118 18-301 0 0,0 1 0 0 0,0 0 0 0 0,0 2-1 0 0,0 1 1 0 0,0 1 0 0 0,-37 11 0 0 0,-29 18-1052 0 0,43-18-144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3.105"/>
    </inkml:context>
    <inkml:brush xml:id="br0">
      <inkml:brushProperty name="width" value="0.1" units="cm"/>
      <inkml:brushProperty name="height" value="0.1" units="cm"/>
      <inkml:brushProperty name="color" value="#E71224"/>
    </inkml:brush>
  </inkml:definitions>
  <inkml:trace contextRef="#ctx0" brushRef="#br0">3081 76 6247 0 0,'-9'-32'477'0'0,"8"30"-435"0"0,0 1 1 0 0,1-1 0 0 0,-1 1-1 0 0,0-1 1 0 0,0 1 0 0 0,0 0-1 0 0,0-1 1 0 0,0 1 0 0 0,0 0-1 0 0,0 0 1 0 0,0 0-1 0 0,-1 0 1 0 0,1 0 0 0 0,0 0-1 0 0,-1 0 1 0 0,1 1 0 0 0,-1-1-1 0 0,1 0 1 0 0,-3 0 0 0 0,-17-4 1108 0 0,1 0-618 0 0,0 1-1 0 0,-38-2 0 0 0,-384 30 6 0 0,384-15-886 0 0,-77 21-1 0 0,96-19-34 0 0</inkml:trace>
  <inkml:trace contextRef="#ctx0" brushRef="#br0" timeOffset="1">1488 325 1375 0 0,'-3'-1'101'0'0,"1"0"0"0"0,-1 1-1 0 0,1-1 1 0 0,-1 1-1 0 0,0-1 1 0 0,1 1 0 0 0,-1 0-1 0 0,0 0 1 0 0,1 0-1 0 0,-1 0 1 0 0,-4 1 0 0 0,-16 0 1885 0 0,-130-11 306 0 0,-62-6-890 0 0,-247-23 784 0 0,398 36-2231 0 0,0 2 0 0 0,1 4 0 0 0,-1 2 0 0 0,1 3 0 0 0,-79 20 0 0 0,73-10-2397 0 0,-1 4-880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4.392"/>
    </inkml:context>
    <inkml:brush xml:id="br0">
      <inkml:brushProperty name="width" value="0.1" units="cm"/>
      <inkml:brushProperty name="height" value="0.1" units="cm"/>
      <inkml:brushProperty name="color" value="#E71224"/>
    </inkml:brush>
  </inkml:definitions>
  <inkml:trace contextRef="#ctx0" brushRef="#br0">998 23 455 0 0,'-4'2'214'0'0,"0"0"0"0"0,0-1 0 0 0,-1 0 0 0 0,1 0-1 0 0,-1 0 1 0 0,1 0 0 0 0,-1-1 0 0 0,-6 0 0 0 0,-40-4 3342 0 0,31 1-3573 0 0,-296-20 4005 0 0,225 22-3689 0 0,-135 14 0 0 0,29 7-985 0 0,147-18-2814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5.417"/>
    </inkml:context>
    <inkml:brush xml:id="br0">
      <inkml:brushProperty name="width" value="0.1" units="cm"/>
      <inkml:brushProperty name="height" value="0.1" units="cm"/>
      <inkml:brushProperty name="color" value="#E71224"/>
    </inkml:brush>
  </inkml:definitions>
  <inkml:trace contextRef="#ctx0" brushRef="#br0">1423 164 455 0 0,'-130'-20'4594'0'0,"-61"-21"-1972"0"0,8 2-1054 0 0,36 14-601 0 0,-183-7 0 0 0,250 27-1122 0 0,1 4 1 0 0,-133 15 0 0 0,141-2-165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6.078"/>
    </inkml:context>
    <inkml:brush xml:id="br0">
      <inkml:brushProperty name="width" value="0.1" units="cm"/>
      <inkml:brushProperty name="height" value="0.1" units="cm"/>
      <inkml:brushProperty name="color" value="#E71224"/>
    </inkml:brush>
  </inkml:definitions>
  <inkml:trace contextRef="#ctx0" brushRef="#br0">1675 62 919 0 0,'-8'-1'267'0'0,"0"0"0"0"0,0 1 0 0 0,0 0 0 0 0,0 0 0 0 0,-1 0 0 0 0,-12 4 0 0 0,-28 0-152 0 0,-91-23 1095 0 0,38 4 602 0 0,-83-1 323 0 0,-188 8 0 0 0,-29 2-1284 0 0,338 3-867 0 0,0 3 0 0 0,-93 12 0 0 0,88 0-111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6.782"/>
    </inkml:context>
    <inkml:brush xml:id="br0">
      <inkml:brushProperty name="width" value="0.1" units="cm"/>
      <inkml:brushProperty name="height" value="0.1" units="cm"/>
      <inkml:brushProperty name="color" value="#E71224"/>
    </inkml:brush>
  </inkml:definitions>
  <inkml:trace contextRef="#ctx0" brushRef="#br0">937 162 6391 0 0,'-14'-12'291'0'0,"-1"1"0"0"0,1 0-1 0 0,-2 0 1 0 0,0 2 0 0 0,0 0-1 0 0,-33-12 1 0 0,-6 2 178 0 0,-2 3 0 0 0,0 3-1 0 0,0 2 1 0 0,-91-5 0 0 0,82 13-785 0 0,-2 4 1 0 0,2 2-1 0 0,-118 22 0 0 0,145-18-312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27.383"/>
    </inkml:context>
    <inkml:brush xml:id="br0">
      <inkml:brushProperty name="width" value="0.1" units="cm"/>
      <inkml:brushProperty name="height" value="0.1" units="cm"/>
      <inkml:brushProperty name="color" value="#E71224"/>
    </inkml:brush>
  </inkml:definitions>
  <inkml:trace contextRef="#ctx0" brushRef="#br0">1393 38 1375 0 0,'-2'-5'-18'0'0,"-1"1"0"0"0,1 0 0 0 0,-1 0 0 0 0,-6-6 0 0 0,8 9 148 0 0,0 0-1 0 0,0 0 0 0 0,0 0 0 0 0,0 0 1 0 0,-1 1-1 0 0,1-1 0 0 0,0 0 0 0 0,0 1 1 0 0,0-1-1 0 0,-1 0 0 0 0,1 1 0 0 0,0-1 1 0 0,-1 1-1 0 0,1 0 0 0 0,-1 0 0 0 0,1-1 1 0 0,0 1-1 0 0,-1 0 0 0 0,1 0 0 0 0,-1 0 1 0 0,-1 1-1 0 0,-127 37 1781 0 0,91-25-1934 0 0,0-1 0 0 0,-74 11 0 0 0,37-18 384 0 0,-123-8 0 0 0,115-1 44 0 0,-87 8 0 0 0,-85 29 699 0 0,87-2-3515 0 0,101-18-239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6:04.993"/>
    </inkml:context>
    <inkml:brush xml:id="br0">
      <inkml:brushProperty name="width" value="0.1" units="cm"/>
      <inkml:brushProperty name="height" value="0.1" units="cm"/>
      <inkml:brushProperty name="color" value="#66CC00"/>
    </inkml:brush>
  </inkml:definitions>
  <inkml:trace contextRef="#ctx0" brushRef="#br0">240 66 799 0 0,'-18'0'38'0'0,"-5"1"261"0"0,-1-2 1 0 0,-42-6-1 0 0,57 6 202 0 0,1-1-1 0 0,0 0 0 0 0,0 0 1 0 0,0 0-1 0 0,1-1 0 0 0,-1-1 1 0 0,0 1-1 0 0,1-1 0 0 0,0 0 0 0 0,0-1 1 0 0,0 0-1 0 0,-7-6 0 0 0,14 11-471 0 0,0-1 0 0 0,0 1 0 0 0,-1 0-1 0 0,1 0 1 0 0,0 0 0 0 0,0 0 0 0 0,0 0-1 0 0,0 0 1 0 0,0 0 0 0 0,-1-1 0 0 0,1 1-1 0 0,0 0 1 0 0,0 0 0 0 0,0 0 0 0 0,0 0-1 0 0,0-1 1 0 0,0 1 0 0 0,0 0-1 0 0,0 0 1 0 0,0 0 0 0 0,0-1 0 0 0,0 1-1 0 0,0 0 1 0 0,-1 0 0 0 0,1 0 0 0 0,0-1-1 0 0,0 1 1 0 0,1 0 0 0 0,-1 0 0 0 0,0 0-1 0 0,0 0 1 0 0,0-1 0 0 0,0 1 0 0 0,0 0-1 0 0,0 0 1 0 0,0 0 0 0 0,0-1 0 0 0,0 1-1 0 0,0 0 1 0 0,0 0 0 0 0,1 0 0 0 0,9-3 466 0 0,12 3-22 0 0,17 6 423 0 0,52 0 0 0 0,154-14 684 0 0,-229 8-1558 0 0,132 3 262 0 0,-117 0-71 0 0,-1 1 0 0 0,55 14-1 0 0,-21-1-92 0 0,53 17-73 0 0,-98-28-22 0 0,0-2 1 0 0,1 0-1 0 0,-1-1 1 0 0,25 0-1 0 0,79-3 155 0 0,-102-1-146 0 0,49-1 20 0 0,201-14 268 0 0,-261 13-271 0 0,-23 1 64 0 0,-24 1 66 0 0,-13 2-116 0 0,7 0-7 0 0,-53-6 0 0 0,57 1-58 0 0,1 3 0 0 0,-61 4 0 0 0,-76 18 0 0 0,150-18 0 0 0,-1-2 0 0 0,0 0 0 0 0,-40-5 0 0 0,40-1 0 0 0,31 6 7 0 0,0 0 1 0 0,-1 0-1 0 0,1-1 0 0 0,-1 1 0 0 0,10-1 1 0 0,9 1 12 0 0,39 4 16 0 0,102-4-1 0 0,-67-3 12 0 0,157 15 91 0 0,-23 29 162 0 0,-78-12-125 0 0,19-9 348 0 0,-172-21-520 0 0,1 0 1 0 0,-1 0-1 0 0,0 0 0 0 0,1 0 1 0 0,-1 0-1 0 0,1 0 1 0 0,-1 0-1 0 0,1 0 1 0 0,-1 0-1 0 0,0 0 1 0 0,1 0-1 0 0,-1 0 1 0 0,1 1-1 0 0,-1-1 1 0 0,0 0-1 0 0,1 0 1 0 0,-1 0-1 0 0,0 1 0 0 0,1-1 1 0 0,-1 0-1 0 0,0 0 1 0 0,1 1-1 0 0,-1-1 1 0 0,0 0-1 0 0,1 1 1 0 0,-1-1-1 0 0,0 1 1 0 0,0-1-1 0 0,-7 9 58 0 0,-19 5-254 0 0,2-5-739 0 0,-5 2-334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30.190"/>
    </inkml:context>
    <inkml:brush xml:id="br0">
      <inkml:brushProperty name="width" value="0.1" units="cm"/>
      <inkml:brushProperty name="height" value="0.1" units="cm"/>
      <inkml:brushProperty name="color" value="#E71224"/>
    </inkml:brush>
  </inkml:definitions>
  <inkml:trace contextRef="#ctx0" brushRef="#br0">3666 5 1839 0 0,'-9'-2'-25'0'0,"-1"1"-1"0"0,1 0 1 0 0,-1 1-1 0 0,1 0 1 0 0,-1 0-1 0 0,1 1 1 0 0,-13 2-1 0 0,10-1-71 0 0,-50 3 39 0 0,46-5 518 0 0,1 1 0 0 0,0 1-1 0 0,0 0 1 0 0,0 1 0 0 0,0 0 0 0 0,0 1 0 0 0,1 1-1 0 0,-15 7 1 0 0,1 1-123 0 0,1 0 0 0 0,-2-2-1 0 0,0-1 1 0 0,-56 11 0 0 0,28-12 520 0 0,-95 3-1 0 0,-197-16 1462 0 0,307 2-2180 0 0,-275-15 796 0 0,-125-5 70 0 0,163 10-622 0 0,-364 7-66 0 0,501 10-557 0 0,1 6 0 0 0,-220 46-1 0 0,246-31-3015 0 0,-1-2-1094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3:45.093"/>
    </inkml:context>
    <inkml:brush xml:id="br0">
      <inkml:brushProperty name="width" value="0.1" units="cm"/>
      <inkml:brushProperty name="height" value="0.1" units="cm"/>
      <inkml:brushProperty name="color" value="#E71224"/>
    </inkml:brush>
  </inkml:definitions>
  <inkml:trace contextRef="#ctx0" brushRef="#br0">686 1399 2303 0 0,'-4'-4'133'0'0,"3"1"-93"0"0,-1 1 1 0 0,0 0-1 0 0,1-1 0 0 0,-1 1 0 0 0,1-1 1 0 0,0 1-1 0 0,0-1 0 0 0,0 0 1 0 0,0 1-1 0 0,0-1 0 0 0,0-6 0 0 0,5 1 1355 0 0,2-8-1451 0 0,-6 16 57 0 0,0-1-1 0 0,0 1 0 0 0,0 0 0 0 0,0-1 1 0 0,0 1-1 0 0,0-1 0 0 0,0 1 0 0 0,0-1 1 0 0,0 1-1 0 0,0-1 0 0 0,-1 1 0 0 0,1 0 1 0 0,0-1-1 0 0,0 1 0 0 0,0-1 0 0 0,-1 1 0 0 0,1 0 1 0 0,0-1-1 0 0,-1 1 0 0 0,1 0 0 0 0,0-1 1 0 0,-1 1-1 0 0,1 0 0 0 0,0 0 0 0 0,-1-1 1 0 0,1 1-1 0 0,-1 0 0 0 0,1 0 0 0 0,0 0 1 0 0,-1 0-1 0 0,1-1 0 0 0,-1 1 0 0 0,1 0 1 0 0,-1 0-1 0 0,1 0 0 0 0,-1 0 0 0 0,-4-1 201 0 0,1 1 0 0 0,-1 0-1 0 0,1-1 1 0 0,-1 2 0 0 0,1-1-1 0 0,-1 0 1 0 0,1 1-1 0 0,-1 0 1 0 0,1 0 0 0 0,-1 0-1 0 0,1 1 1 0 0,0-1 0 0 0,0 1-1 0 0,0 0 1 0 0,-7 4-1 0 0,-3 4 184 0 0,1 0 0 0 0,-24 24 0 0 0,4-3 526 0 0,26-25-597 0 0,0-1 0 0 0,-1 1 1 0 0,1-1-1 0 0,-12 5 0 0 0,16-9-129 0 0,-1 1 1 0 0,0-1 0 0 0,0 0-1 0 0,0 0 1 0 0,0 0 0 0 0,-1 0-1 0 0,1-1 1 0 0,0 0 0 0 0,0 0-1 0 0,0 0 1 0 0,-8-1 0 0 0,0 1 1250 0 0,24-4-552 0 0,-1-1-617 0 0,1 1 0 0 0,0 0 0 0 0,-1 1 0 0 0,1 0 0 0 0,0 1 0 0 0,1 0 0 0 0,17 0 0 0 0,-5 2-108 0 0,0-1-1 0 0,0-2 1 0 0,-1 0-1 0 0,45-13 1 0 0,-57 13-90 0 0,39-10 159 0 0,-20 5-10 0 0,0 1 1 0 0,0 1-1 0 0,62-4 0 0 0,25 5-25 0 0,41 1-112 0 0,-135 5-79 0 0,18 0 122 0 0,0 3 0 0 0,-1 1-1 0 0,60 15 1 0 0,42 18 7 0 0,-109-27-63 0 0,1-2 0 0 0,0-1 1 0 0,42 4-1 0 0,-20-3-56 0 0,-40-5 11 0 0,-1-2 0 0 0,27 2 0 0 0,135-17 285 0 0,3 0 2 0 0,-90 11-309 0 0,89 4 0 0 0,-160-1 5 0 0,80 5 54 0 0,99-13 69 0 0,-165 5-68 0 0,63-11 0 0 0,-74 9-52 0 0,-10 0-1 0 0,0 0 0 0 0,-1-1-1 0 0,1-1 1 0 0,-1 0-1 0 0,0 0 1 0 0,0-1 0 0 0,12-11-1 0 0,-15 12 17 0 0,0-2-1 0 0,-1 1 0 0 0,0-1 0 0 0,0 0 0 0 0,-1-1 0 0 0,11-16 0 0 0,51-86 525 0 0,-57 93-500 0 0,0 1 0 0 0,2 0 0 0 0,21-20 0 0 0,5-6 42 0 0,-31 31-71 0 0,-1-1 0 0 0,0 1 0 0 0,-1-1 0 0 0,10-23 0 0 0,-12 23-1 0 0,0 0 0 0 0,2 1 0 0 0,0-1 0 0 0,0 2 0 0 0,17-21 0 0 0,-18 25-9 0 0,0-1-1 0 0,-1 1 1 0 0,1-1-1 0 0,-1 0 1 0 0,-1-1-1 0 0,0 1 1 0 0,0-1-1 0 0,0 0 1 0 0,-1 0-1 0 0,3-17 1 0 0,-3 10 8 0 0,-1 0 1 0 0,-1-1-1 0 0,-1 1 1 0 0,0-1-1 0 0,-4-22 0 0 0,0 5 10 0 0,-20-117 155 0 0,22 141-176 0 0,-1 0-1 0 0,-1 0 1 0 0,1 0 0 0 0,-1 1-1 0 0,-1-1 1 0 0,0 1 0 0 0,0 0-1 0 0,-1 1 1 0 0,0-1 0 0 0,-1 1-1 0 0,1 0 1 0 0,-2 1 0 0 0,1-1-1 0 0,-1 2 1 0 0,0-1 0 0 0,0 1-1 0 0,-13-7 1 0 0,-3 0 8 0 0,1 2 1 0 0,-2 1-1 0 0,-30-9 0 0 0,0-2-1 0 0,35 12-12 0 0,0 2-1 0 0,-28-7 1 0 0,-37-3 0 0 0,-2 3 0 0 0,-152-4 0 0 0,-151 11 0 0 0,277 1 0 0 0,-196-2 0 0 0,-53-3 0 0 0,349 10 0 0 0,-530-1 0 0 0,495 2 32 0 0,-83-11 0 0 0,-45-19-32 0 0,167 28 0 0 0,-106-21 0 0 0,-158-25 0 0 0,230 43 0 0 0,15 1 0 0 0,-37-1 0 0 0,55 5 0 0 0,4-1 0 0 0,0 1 0 0 0,1 1 0 0 0,-1-1 0 0 0,0 1 0 0 0,1-1 0 0 0,-8 3 0 0 0,12-2 0 0 0,-1 0 0 0 0,1-1 0 0 0,-1 1 0 0 0,1 0 0 0 0,0 0 0 0 0,-1 0 0 0 0,1 0 0 0 0,0 0 0 0 0,0 0 0 0 0,-1 1 0 0 0,1-1 0 0 0,0 0 0 0 0,0 0 0 0 0,0 1 0 0 0,1-1 0 0 0,-1 1 0 0 0,0-1 0 0 0,1 1 0 0 0,-1-1 0 0 0,0 1 0 0 0,1-1 0 0 0,0 1 0 0 0,-1 0 0 0 0,1-1 0 0 0,0 1 0 0 0,0 2 0 0 0,0 5-3 0 0,0 0 1 0 0,0 0-1 0 0,1 0 0 0 0,0-1 0 0 0,1 1 0 0 0,0 0 1 0 0,1 0-1 0 0,-1-1 0 0 0,8 14 0 0 0,4 7-20 0 0,26 37-1 0 0,-4-6 35 0 0,-24-35-14 0 0,-1 0 0 0 0,-1 0 0 0 0,-2 1 0 0 0,-1 0 0 0 0,6 36 0 0 0,6 136-51 0 0,-18-31 54 0 0,-2-87 0 0 0,10 94 0 0 0,-8-171 1 0 0,7 42-2 0 0,-7-42 7 0 0,0 1-1 0 0,1-1 0 0 0,-1 0 1 0 0,1 0-1 0 0,0 0 0 0 0,-1 0 1 0 0,1 0-1 0 0,1-1 0 0 0,-1 1 1 0 0,0-1-1 0 0,4 4 0 0 0,7 4-267 0 0,-1 2 1 0 0,0 0-1 0 0,-1 0 0 0 0,-1 1 1 0 0,1 0-1 0 0,15 28 0 0 0,-14-19-866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3:47.088"/>
    </inkml:context>
    <inkml:brush xml:id="br0">
      <inkml:brushProperty name="width" value="0.1" units="cm"/>
      <inkml:brushProperty name="height" value="0.1" units="cm"/>
      <inkml:brushProperty name="color" value="#E71224"/>
    </inkml:brush>
  </inkml:definitions>
  <inkml:trace contextRef="#ctx0" brushRef="#br0">3804 1384 2759 0 0,'1'-19'-106'0'0,"2"-10"4073"0"0,0-19 1860 0 0,-3 48-5809 0 0,0-1 0 0 0,0 1 0 0 0,0 0-1 0 0,0 0 1 0 0,0 0 0 0 0,0-1 0 0 0,0 1 0 0 0,0 0-1 0 0,0 0 1 0 0,0-1 0 0 0,0 1 0 0 0,0 0-1 0 0,0 0 1 0 0,-1 0 0 0 0,1-1 0 0 0,0 1-1 0 0,0 0 1 0 0,0 0 0 0 0,0 0 0 0 0,0 0 0 0 0,-1 0-1 0 0,1-1 1 0 0,0 1 0 0 0,0 0 0 0 0,0 0-1 0 0,-1 0 1 0 0,1 0 0 0 0,0 0 0 0 0,0 0 0 0 0,0 0-1 0 0,-1 0 1 0 0,1-1 0 0 0,0 1 0 0 0,0 0-1 0 0,-1 0 1 0 0,1 0 0 0 0,0 0 0 0 0,0 0-1 0 0,0 0 1 0 0,-1 0 0 0 0,1 0 0 0 0,0 1 0 0 0,0-1-1 0 0,-1 0 1 0 0,1 0 0 0 0,0 0 0 0 0,0 0-1 0 0,0 0 1 0 0,-1 0 0 0 0,1 0 0 0 0,0 0 0 0 0,0 1-1 0 0,0-1 1 0 0,0 0 0 0 0,-1 0 0 0 0,-15 10 14 0 0,12-6 30 0 0,-30 13 544 0 0,-1-1 1 0 0,-1-1 0 0 0,-48 13 0 0 0,19-7-196 0 0,-143 49 757 0 0,172-60-965 0 0,0-1 0 0 0,-1-3-1 0 0,-51 4 1 0 0,68-8-126 0 0,-62 6 197 0 0,-100 13 323 0 0,103-7-365 0 0,13-1-18 0 0,-93 6 0 0 0,74-16-131 0 0,18-2 159 0 0,-111 17 1 0 0,-28 12-51 0 0,69-23 7 0 0,-24 4 125 0 0,117-8-278 0 0,0-1 1 0 0,0-3 0 0 0,-58-8-1 0 0,-49 0 194 0 0,37 14-25 0 0,-41-1-78 0 0,124-7-87 0 0,-38-10 0 0 0,39 7-4 0 0,-34-2 0 0 0,25 5-24 0 0,3 0 40 0 0,1 1 0 0 0,-50 5 0 0 0,17 0-3 0 0,47-2-25 0 0,1 0-1 0 0,-1 1 0 0 0,-32 7 0 0 0,-67 14-6 0 0,71-16 21 0 0,41-6-14 0 0,1-1 0 0 0,-1 1 1 0 0,0-2-1 0 0,1 1 0 0 0,-1-1 1 0 0,0 0-1 0 0,1-1 0 0 0,-1 1 0 0 0,-13-7 1 0 0,15 6 9 0 0,0 0 1 0 0,1-1-1 0 0,-1 0 1 0 0,1 0-1 0 0,0-1 1 0 0,0 1-1 0 0,0-1 1 0 0,0 0-1 0 0,0-1 1 0 0,1 1-1 0 0,0-1 1 0 0,-6-8-1 0 0,-1-8 68 0 0,2 0 1 0 0,0 0-1 0 0,2-1 0 0 0,-7-27 1 0 0,6 18 17 0 0,-9-29 105 0 0,2 0-1 0 0,-11-105 1 0 0,23 140-176 0 0,-6-27 1 0 0,4 33-6 0 0,2 0-1 0 0,-2-37 1 0 0,10-41 62 0 0,-3 73-104 0 0,-2 3 6 0 0,0 0 0 0 0,-6-32 0 0 0,4 31 12 0 0,0 1 0 0 0,1-24 0 0 0,1 37-25 0 0,1 0 0 0 0,0 1 0 0 0,1-1-1 0 0,0 1 1 0 0,0-1 0 0 0,0 1 0 0 0,1 0 0 0 0,0 0-1 0 0,7-12 1 0 0,6-7-5 0 0,-7 10 0 0 0,1 1 0 0 0,16-20 0 0 0,-22 30 0 0 0,1 0 0 0 0,-1 1 0 0 0,1 0 0 0 0,0 0 0 0 0,0 0 0 0 0,0 1 0 0 0,1 0 0 0 0,0 0 0 0 0,-1 0 0 0 0,12-4 0 0 0,44-10 0 0 0,30-11 0 0 0,40-9 0 0 0,-50 15 0 0 0,8 1 0 0 0,164-18 0 0 0,7-1 0 0 0,-245 37 0 0 0,209-42 0 0 0,-162 36 0 0 0,104-2 0 0 0,383-34 0 0 0,85-26 0 0 0,-85 38 0 0 0,-97 25 0 0 0,-405 4 0 0 0,-33 1 0 0 0,-1 2 0 0 0,1 0 0 0 0,23 2 0 0 0,-37-1 0 0 0,1 0 0 0 0,-1 0 0 0 0,0 0 0 0 0,0 0 0 0 0,1 0 0 0 0,-1 0 0 0 0,0 0 0 0 0,1 0 0 0 0,-1 0 0 0 0,0 0 0 0 0,0 1 0 0 0,1-1 0 0 0,-1 0 0 0 0,0 0 0 0 0,0 0-1 0 0,0 0 1 0 0,1 1 0 0 0,-1-1 0 0 0,0 0 0 0 0,0 0 0 0 0,0 0 0 0 0,1 1 0 0 0,-1-1 0 0 0,0 0 0 0 0,0 0 0 0 0,0 1 0 0 0,0-1 0 0 0,0 0 0 0 0,0 1 0 0 0,0-1 0 0 0,0 0 0 0 0,1 0 0 0 0,-1 1 0 0 0,0-1 0 0 0,0 0 0 0 0,0 1 0 0 0,0-1 0 0 0,0 0 0 0 0,-1 0 0 0 0,1 1 0 0 0,0-1-1 0 0,0 0 1 0 0,0 0 0 0 0,0 1 0 0 0,0-1 0 0 0,0 0 0 0 0,0 1 0 0 0,0-1 0 0 0,-1 0 0 0 0,1 0 0 0 0,0 0 0 0 0,0 1 0 0 0,0-1 0 0 0,-1 0 0 0 0,1 0 0 0 0,0 0 0 0 0,0 1 0 0 0,0-1 0 0 0,-1 0 0 0 0,1 0 0 0 0,-18 18-64 0 0,14-14 23 0 0,-111 107-1900 0 0,73-71 165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22.981"/>
    </inkml:context>
    <inkml:brush xml:id="br0">
      <inkml:brushProperty name="width" value="0.1" units="cm"/>
      <inkml:brushProperty name="height" value="0.1" units="cm"/>
      <inkml:brushProperty name="color" value="#F4F91B"/>
    </inkml:brush>
  </inkml:definitions>
  <inkml:trace contextRef="#ctx0" brushRef="#br0">400 1801 1927 0 0,'0'-1'50'0'0,"-1"0"-1"0"0,0 0 0 0 0,1 0 1 0 0,-1 0-1 0 0,0 0 0 0 0,0 0 0 0 0,0 0 1 0 0,1 0-1 0 0,-1 0 0 0 0,0 1 0 0 0,0-1 1 0 0,0 0-1 0 0,0 1 0 0 0,0-1 1 0 0,-1 1-1 0 0,1-1 0 0 0,0 1 0 0 0,0 0 1 0 0,-2-1-1 0 0,0 0 35 0 0,0 1 0 0 0,0 0 1 0 0,0 0-1 0 0,0 0 0 0 0,0 0 0 0 0,0 1 0 0 0,0-1 1 0 0,-4 2-1 0 0,3-1 135 0 0,-1 1-1 0 0,1-1 1 0 0,0 1 0 0 0,0 0-1 0 0,-1 0 1 0 0,1 0 0 0 0,1 1 0 0 0,-1 0-1 0 0,0-1 1 0 0,1 1 0 0 0,-5 5-1 0 0,7-5 27 0 0,-1-1-1 0 0,1 1 0 0 0,0 0 0 0 0,1-1 0 0 0,-1 1 1 0 0,1 0-1 0 0,-1 0 0 0 0,1-1 0 0 0,0 1 0 0 0,0 0 1 0 0,0 0-1 0 0,0 0 0 0 0,0 0 0 0 0,1-1 1 0 0,-1 1-1 0 0,1 0 0 0 0,0 0 0 0 0,1 3 0 0 0,0-5 38 0 0,1 1-1 0 0,0 0 0 0 0,0-1 1 0 0,0 1-1 0 0,-1-1 0 0 0,1 0 1 0 0,0 0-1 0 0,0 0 0 0 0,5 0 1 0 0,-6-1-171 0 0,0 0 0 0 0,0 1 0 0 0,1-2 0 0 0,-1 1 0 0 0,0 0 0 0 0,0 0 0 0 0,0-1 0 0 0,1 1 0 0 0,-1-1 0 0 0,0 0 0 0 0,4-1 0 0 0,14-5 903 0 0,5 5 166 0 0,35 1-1 0 0,-39 1-839 0 0,1 0 1 0 0,-1-1-1 0 0,25-5 0 0 0,-13 1-76 0 0,-1 1 0 0 0,62 1-1 0 0,-85 3-258 0 0,19 2 114 0 0,0 1-1 0 0,0 1 0 0 0,43 11 1 0 0,-49-11-63 0 0,0-1 0 0 0,0-2 1 0 0,39-1-1 0 0,-29 0 39 0 0,17 0 57 0 0,-1 2 1 0 0,56 11 0 0 0,-53-5-49 0 0,1-2 0 0 0,-1-2 0 0 0,62-3 0 0 0,-29-4-6 0 0,57-4 4 0 0,-73 2 9 0 0,0 2 0 0 0,76 7 0 0 0,-69 7-38 0 0,-42-5-8 0 0,60 1 0 0 0,-87-7-65 0 0,50 1 43 0 0,-1-3 0 0 0,69-11-1 0 0,-102 10-23 0 0,1 2-1 0 0,31 1 0 0 0,-25 0-9 0 0,99 11 83 0 0,-59-3-56 0 0,-32-3-36 0 0,-20-3 0 0 0,25 2 0 0 0,-36-4 0 0 0,31 2 0 0 0,-34-2 0 0 0,0 0 0 0 0,-1 1 0 0 0,0 0 0 0 0,1-1 0 0 0,-1 1 0 0 0,1 0 0 0 0,-1 0 0 0 0,0 0 0 0 0,1 1 0 0 0,-1-1 0 0 0,0 1 0 0 0,2 1 0 0 0,-1-1 9 0 0,1 1 0 0 0,-1-2 0 0 0,0 1 0 0 0,1 0 0 0 0,-1-1 0 0 0,1 1 0 0 0,0-1 0 0 0,-1 0 0 0 0,1-1 0 0 0,0 1 0 0 0,0 0 0 0 0,5-1 0 0 0,-2 0-3 0 0,8 0-4 0 0,30 3 1 0 0,8 0-3 0 0,-41-3 0 0 0,212 6 0 0 0,-195-6 16 0 0,1-2 0 0 0,-1-1 0 0 0,43-10 0 0 0,-12 2 48 0 0,61-3 0 0 0,6-5 128 0 0,-108 16-166 0 0,0 0-1 0 0,24-8 0 0 0,-21 5 5 0 0,25-3 0 0 0,-14 6-12 0 0,-17 2 4 0 0,0-1 0 0 0,0 0 0 0 0,0-2 0 0 0,28-8 0 0 0,-40 10-9 0 0,0 0-1 0 0,-1-1 0 0 0,1 1 1 0 0,0-1-1 0 0,-1 0 1 0 0,0 0-1 0 0,0 0 0 0 0,6-7 1 0 0,21-34 185 0 0,-19 26-89 0 0,16-21 63 0 0,-5 6-108 0 0,25-45 0 0 0,-41 65-55 0 0,0 0 1 0 0,-1 0-1 0 0,-1 0 1 0 0,0-1-1 0 0,0 1 1 0 0,-2-1-1 0 0,2-21 1 0 0,-3 26 5 0 0,19-197 231 0 0,-1 50-109 0 0,-3 14-18 0 0,-14 126-103 0 0,0 0 0 0 0,-1 0 0 0 0,0 0 0 0 0,-2 0 0 0 0,0-1 0 0 0,0 2 0 0 0,-5-18 0 0 0,1 14-16 0 0,2-1 0 0 0,-2-24 0 0 0,5 35 0 0 0,1 1 0 0 0,-1 0 0 0 0,1 0 0 0 0,1 0 0 0 0,-1 0 0 0 0,1 0 0 0 0,1 0 0 0 0,3-9 0 0 0,0 3 0 0 0,-1 1 0 0 0,-1-1 0 0 0,0 0 0 0 0,3-21 0 0 0,-7 30 0 0 0,1-1 0 0 0,-1 0 0 0 0,1 0 0 0 0,-2 1 0 0 0,1-1 0 0 0,-1 0 0 0 0,0 1 0 0 0,0-1 0 0 0,0 1 0 0 0,-1-1 0 0 0,1 1 0 0 0,-2-1 0 0 0,1 1 0 0 0,-4-6 0 0 0,-8-11 1 0 0,5 8 1 0 0,0 0-1 0 0,-1 1 1 0 0,0 0 0 0 0,0 1-1 0 0,-19-16 1 0 0,-7-2 27 0 0,-42-25 0 0 0,63 46-30 0 0,0 1 0 0 0,-1 0 1 0 0,1 1-1 0 0,-2 0 0 0 0,1 2 1 0 0,-20-5-1 0 0,-434-63 1 0 0,432 68 0 0 0,0-1 0 0 0,-68-22 0 0 0,60 14 0 0 0,-59-9 0 0 0,-202-10 0 0 0,199 22 0 0 0,41 4 0 0 0,-132 4 0 0 0,63 7 0 0 0,9 0 0 0 0,86-1 0 0 0,-122 3 0 0 0,88-10 0 0 0,22 1 0 0 0,0 2 0 0 0,-74 7 0 0 0,75 2 0 0 0,-10 1 0 0 0,-80 2 0 0 0,-18-20 0 0 0,49 0 0 0 0,-88 2 0 0 0,21 8 0 0 0,57 2 0 0 0,89-5 0 0 0,0-1 0 0 0,-52-12 0 0 0,5 0 0 0 0,-68-6 0 0 0,133 19 0 0 0,-1 1 0 0 0,1 1 1 0 0,0 0-1 0 0,-1 1 0 0 0,-16 3 0 0 0,24-3-1 0 0,-1 0 0 0 0,1 1 0 0 0,0 0 0 0 0,0 1 0 0 0,0 0 0 0 0,0 0 0 0 0,0 0 0 0 0,1 1 0 0 0,-1 0 0 0 0,1 0 0 0 0,-10 8 0 0 0,12-6-3 0 0,0 0-1 0 0,0 0 1 0 0,1 0-1 0 0,0 0 0 0 0,0 1 1 0 0,0-1-1 0 0,1 1 1 0 0,0 0-1 0 0,0 0 0 0 0,0 0 1 0 0,0 7-1 0 0,0-3 6 0 0,0-1-1 0 0,-1 1 1 0 0,-7 17-1 0 0,6-21-4 0 0,1 0 0 0 0,1 0-1 0 0,-1 1 1 0 0,1-1 0 0 0,1 1 0 0 0,-1 0-1 0 0,1-1 1 0 0,1 1 0 0 0,-1 0-1 0 0,1 0 1 0 0,1 0 0 0 0,-1-1 0 0 0,1 1-1 0 0,4 14 1 0 0,-4-16 4 0 0,-1 1 0 0 0,0 0 0 0 0,0-1 0 0 0,0 1 0 0 0,-1 0 0 0 0,-3 10 0 0 0,-1 24 0 0 0,2 19 0 0 0,-4 1 0 0 0,-19 84 0 0 0,25-139 0 0 0,-8 31 0 0 0,6-23 0 0 0,-1 0 0 0 0,2 1 0 0 0,-2 26 0 0 0,2-12 0 0 0,-2-1 0 0 0,0 0 0 0 0,-2 0 0 0 0,-1 0 0 0 0,-13 32 0 0 0,10-33 0 0 0,2 0 0 0 0,1 1 0 0 0,1 0 0 0 0,1 0 0 0 0,-2 36 0 0 0,5-7 0 0 0,1 33 0 0 0,2-79 0 0 0,0-1 0 0 0,1 1 0 0 0,0 0 0 0 0,1 0 0 0 0,0-1 0 0 0,5 12 0 0 0,-2-11 0 0 0,1 0 0 0 0,-1-1 0 0 0,2 1 0 0 0,9 9 0 0 0,11 17 0 0 0,-22-28 0 0 0,5 7 0 0 0,0 1 0 0 0,13 30 0 0 0,-21-41 13 0 0,-1 0 0 0 0,1 0 0 0 0,1 0-1 0 0,3 5 1 0 0,-6-10-8 0 0,-1-1 1 0 0,0 1-1 0 0,0 0 0 0 0,1-1 1 0 0,-1 1-1 0 0,0 0 0 0 0,0-1 1 0 0,0 1-1 0 0,0-1 0 0 0,0 1 1 0 0,0 0-1 0 0,0-1 0 0 0,0 1 1 0 0,0 0-1 0 0,0-1 0 0 0,0 1 1 0 0,0 0-1 0 0,0-1 0 0 0,0 1 1 0 0,-1-1-1 0 0,1 1 0 0 0,0 0 1 0 0,0-1-1 0 0,-1 1 0 0 0,1-1 1 0 0,0 1-1 0 0,-1-1 0 0 0,1 1 1 0 0,-1-1-1 0 0,1 1 0 0 0,-1-1 1 0 0,1 1-1 0 0,-1-1 0 0 0,1 0 1 0 0,-1 1-1 0 0,1-1 0 0 0,-1 0 1 0 0,1 1-1 0 0,-1-1 0 0 0,1 0 1 0 0,-1 0-1 0 0,0 1 0 0 0,1-1 1 0 0,-1 0-1 0 0,0 0 0 0 0,1 0 1 0 0,-2 0-1 0 0,2 0-3 0 0,-1 0-1 0 0,1 0 0 0 0,0 0 1 0 0,0 0-1 0 0,-1 0 1 0 0,1 0-1 0 0,0 0 1 0 0,0 0-1 0 0,-1 0 0 0 0,1 0 1 0 0,0 0-1 0 0,-1 0 1 0 0,1 0-1 0 0,0 0 0 0 0,0 0 1 0 0,-1 0-1 0 0,1 0 1 0 0,0 0-1 0 0,0 0 1 0 0,-1 0-1 0 0,1-1 0 0 0,0 1 1 0 0,0 0-1 0 0,-1 0 1 0 0,1 0-1 0 0,0 0 1 0 0,0-1-1 0 0,0 1 0 0 0,0 0 1 0 0,-1 0-1 0 0,1-1 1 0 0,0 1-1 0 0,6-16 16 0 0,-1 9 22 0 0,-2 13-248 0 0,-3 19-3656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27.025"/>
    </inkml:context>
    <inkml:brush xml:id="br0">
      <inkml:brushProperty name="width" value="0.1" units="cm"/>
      <inkml:brushProperty name="height" value="0.1" units="cm"/>
      <inkml:brushProperty name="color" value="#F4F91B"/>
    </inkml:brush>
  </inkml:definitions>
  <inkml:trace contextRef="#ctx0" brushRef="#br0">46 38 3279 0 0,'-11'-13'741'0'0,"9"10"-550"0"0,-1 0 0 0 0,0 0 1 0 0,0 0-1 0 0,0 0 1 0 0,0 0-1 0 0,-6-3 0 0 0,9 6-177 0 0,0 0 0 0 0,-1 0 0 0 0,1 0 0 0 0,0-1 0 0 0,0 1 0 0 0,-1 0 0 0 0,1 0 0 0 0,0 0-1 0 0,0 0 1 0 0,-1 0 0 0 0,1 0 0 0 0,0 0 0 0 0,0 0 0 0 0,-1 0 0 0 0,1 0 0 0 0,0 0 0 0 0,-1 1-1 0 0,1-1 1 0 0,0 0 0 0 0,0 0 0 0 0,-1 0 0 0 0,1 0 0 0 0,0 0 0 0 0,0 0 0 0 0,0 1 0 0 0,-1-1-1 0 0,1 0 1 0 0,0 0 0 0 0,0 0 0 0 0,0 1 0 0 0,-1-1 0 0 0,1 0 0 0 0,0 0 0 0 0,0 0 0 0 0,0 1-1 0 0,0-1 1 0 0,0 0 0 0 0,0 0 0 0 0,-1 1 0 0 0,1-1 0 0 0,0 0 0 0 0,0 1 0 0 0,0-1 0 0 0,0 0-1 0 0,0 0 1 0 0,0 1 0 0 0,0-1 0 0 0,0 0 0 0 0,0 0 0 0 0,0 1 0 0 0,0-1 0 0 0,0 0 0 0 0,0 1-1 0 0,1-1 1 0 0,-1 0 0 0 0,0 1 0 0 0,3 16 442 0 0,-2-11-413 0 0,1 1 0 0 0,-1-1-1 0 0,2 0 1 0 0,-1 0 0 0 0,1-1-1 0 0,3 8 1 0 0,-4-11-111 0 0,-1 0 0 0 0,1 0 0 0 0,0 0 0 0 0,0-1 0 0 0,0 1 0 0 0,0 0-1 0 0,0-1 1 0 0,0 1 0 0 0,0-1 0 0 0,1 0 0 0 0,-1 0 0 0 0,0 0 0 0 0,1 0 0 0 0,-1 0 0 0 0,1 0 0 0 0,-1-1 0 0 0,1 1 0 0 0,3-1 0 0 0,1 1-523 0 0,-1 1-16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29.815"/>
    </inkml:context>
    <inkml:brush xml:id="br0">
      <inkml:brushProperty name="width" value="0.1" units="cm"/>
      <inkml:brushProperty name="height" value="0.1" units="cm"/>
      <inkml:brushProperty name="color" value="#F4F91B"/>
    </inkml:brush>
  </inkml:definitions>
  <inkml:trace contextRef="#ctx0" brushRef="#br0">4606 1841 4487 0 0,'0'0'41'0'0,"0"0"-1"0"0,0-1 0 0 0,0 1 0 0 0,0-1 0 0 0,-1 1 0 0 0,1 0 0 0 0,0-1 0 0 0,0 1 0 0 0,-1 0 1 0 0,1 0-1 0 0,0-1 0 0 0,-1 1 0 0 0,1 0 0 0 0,0-1 0 0 0,-1 1 0 0 0,1 0 0 0 0,-1 0 1 0 0,1 0-1 0 0,0 0 0 0 0,-1-1 0 0 0,1 1 0 0 0,-1 0 0 0 0,1 0 0 0 0,0 0 0 0 0,-1 0 0 0 0,1 0 1 0 0,-1 0-1 0 0,-12-1 1010 0 0,-4 2-289 0 0,-32 5 0 0 0,32-3 788 0 0,-31 2 1 0 0,42-5-1186 0 0,-21 0 2216 0 0,-50-6 0 0 0,58 4-2310 0 0,-1 2 1 0 0,1 0-1 0 0,0 1 0 0 0,0 1 1 0 0,-1 1-1 0 0,-25 7 0 0 0,-50 6 599 0 0,52-15-392 0 0,1-2-1 0 0,-51-7 0 0 0,23 1-249 0 0,-18-6 243 0 0,52 8-290 0 0,12 2-78 0 0,-27 0 0 0 0,31 3-101 0 0,-12-1 88 0 0,0 2 1 0 0,0 1 0 0 0,-43 9-1 0 0,27-3 53 0 0,-1-2 0 0 0,0-1-1 0 0,-61-4 1 0 0,53 2 8 0 0,31-2-96 0 0,-36-1-1 0 0,-79-3 97 0 0,130 2-132 0 0,-104-10 326 0 0,106 10-338 0 0,-1 0 0 0 0,0 0 0 0 0,0 1-1 0 0,1 0 1 0 0,-1 0 0 0 0,0 1 0 0 0,0 1-1 0 0,1 0 1 0 0,-1 0 0 0 0,1 1 0 0 0,0 0-1 0 0,-13 6 1 0 0,11-4-6 0 0,8-4 0 0 0,1 0 0 0 0,-1 0 0 0 0,1 0 0 0 0,0 0 0 0 0,-1 1 0 0 0,-3 2 0 0 0,4-3 11 0 0,0-1-1 0 0,0 1 0 0 0,0-1 1 0 0,0 0-1 0 0,0 0 1 0 0,0 0-1 0 0,0 0 0 0 0,0 0 1 0 0,-4-1-1 0 0,-3 0 14 0 0,-38 6 0 0 0,34-4-7 0 0,0 1 0 0 0,-24-2 0 0 0,-94-15 164 0 0,106 15-145 0 0,0 0 0 0 0,-28 5 0 0 0,-28 1-16 0 0,-54 5-20 0 0,-80-9 128 0 0,39 7-96 0 0,1 1 0 0 0,57-9 32 0 0,20-1-32 0 0,-120 14 0 0 0,112 0-32 0 0,-14 1 0 0 0,-11 5 40 0 0,35-3-16 0 0,-24-2-24 0 0,110-14 19 0 0,0 0 1 0 0,0-1-1 0 0,0 0 0 0 0,-19-3 0 0 0,26 3-14 0 0,-1 0 0 0 0,1-1 0 0 0,0 0 0 0 0,-1 0 0 0 0,1 0 0 0 0,0 0 0 0 0,0 0 1 0 0,0-1-1 0 0,0 0 0 0 0,0 1 0 0 0,0-1 0 0 0,1 0 0 0 0,-1 0 0 0 0,0-1 0 0 0,1 1 0 0 0,0 0 0 0 0,-1-1 0 0 0,-1-3 0 0 0,-6-10 123 0 0,-17-20 0 0 0,18 25-132 0 0,3 5 23 0 0,1 1 1 0 0,0-1-1 0 0,1-1 0 0 0,0 1 0 0 0,0-1 1 0 0,0 1-1 0 0,0-1 0 0 0,1 0 1 0 0,0-1-1 0 0,-1-6 0 0 0,-32-119 445 0 0,9 25-275 0 0,24 97-179 0 0,0 1 1 0 0,0 0-1 0 0,-1 0 1 0 0,0 0 0 0 0,0 1 0 0 0,-9-15 0 0 0,-2 4-4 0 0,2 3 13 0 0,1-1 0 0 0,1 0 0 0 0,0 0 1 0 0,2-1-1 0 0,-9-23 0 0 0,9 8 15 0 0,1 0 0 0 0,-5-59 1 0 0,6 34-14 0 0,4 34-13 0 0,2 1 0 0 0,0 0 1 0 0,2 0-1 0 0,1-1 0 0 0,0 1 0 0 0,7-25 0 0 0,-1 26-9 0 0,0 0 0 0 0,1 1 0 0 0,2 0 0 0 0,0 0 0 0 0,15-21 0 0 0,5-10 0 0 0,-19 36 0 0 0,0 0 0 0 0,1 0 0 0 0,1 2 0 0 0,1-1 0 0 0,21-16 0 0 0,-20 17 0 0 0,37-28 0 0 0,-36 30 0 0 0,-1 0 0 0 0,23-24 0 0 0,-20 17 0 0 0,1 1 0 0 0,0 1 0 0 0,41-27 0 0 0,74-37 0 0 0,-103 64 0 0 0,225-102 0 0 0,-124 63 0 0 0,-83 37 0 0 0,1 2 0 0 0,0 1 0 0 0,79-12 0 0 0,163-11 0 0 0,-56 31 0 0 0,-198 11 0 0 0,49 8 0 0 0,25 2 0 0 0,-79-11 0 0 0,186 1 0 0 0,-142-4 0 0 0,86 10 0 0 0,-77 5 0 0 0,104 30 0 0 0,-126-27 0 0 0,-12-5 0 0 0,102 8 0 0 0,55-13 0 0 0,-150-3 0 0 0,0 2 0 0 0,99 23 0 0 0,-44-2 0 0 0,-34-7 0 0 0,94 11 0 0 0,-69-19 0 0 0,145 33 0 0 0,-71 7 0 0 0,-124-38 0 0 0,-41-11 0 0 0,0 1 0 0 0,21 8 0 0 0,-35-10-16 0 0,-1-1 1 0 0,1 0-1 0 0,-1 1 1 0 0,1-1-1 0 0,-1 1 0 0 0,1-1 1 0 0,-1 1-1 0 0,1-1 1 0 0,-1 1-1 0 0,0-1 0 0 0,1 1 1 0 0,-1-1-1 0 0,0 1 1 0 0,1 0-1 0 0,-1-1 0 0 0,0 1 1 0 0,0-1-1 0 0,0 1 1 0 0,1 0-1 0 0,-1-1 0 0 0,0 1 1 0 0,0 0-1 0 0,0-1 1 0 0,0 1-1 0 0,0 0 0 0 0,0-1 1 0 0,0 1-1 0 0,-1 0 1 0 0,1-1-1 0 0,0 1 0 0 0,-1 1 1 0 0,-8 25-1220 0 0,5-18 841 0 0,-22 60-3596 0 0,13-40 2228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38.682"/>
    </inkml:context>
    <inkml:brush xml:id="br0">
      <inkml:brushProperty name="width" value="0.1" units="cm"/>
      <inkml:brushProperty name="height" value="0.1" units="cm"/>
      <inkml:brushProperty name="color" value="#F4F91B"/>
    </inkml:brush>
  </inkml:definitions>
  <inkml:trace contextRef="#ctx0" brushRef="#br0">4410 216 367 0 0,'1'-1'66'0'0,"0"0"0"0"0,0 0 0 0 0,0 0 0 0 0,0 0-1 0 0,0 0 1 0 0,0 0 0 0 0,0 0 0 0 0,0 0-1 0 0,0 0 1 0 0,0 0 0 0 0,-1-1 0 0 0,1 1-1 0 0,0 0 1 0 0,-1-1 0 0 0,1 1 0 0 0,-1 0-1 0 0,1-2 1 0 0,0-1 102 0 0,7-13 636 0 0,-7 14-331 0 0,1-1 0 0 0,-1 1-1 0 0,1-1 1 0 0,0 1 0 0 0,4-6-1 0 0,-4 6 427 0 0,-2 3-864 0 0,0 0-18 0 0,0 0 1 0 0,0 0-1 0 0,0 0 0 0 0,0 0 1 0 0,0 0-1 0 0,0 0 1 0 0,0 0-1 0 0,0 0 1 0 0,0 0-1 0 0,0 0 1 0 0,0 0-1 0 0,0 0 0 0 0,0 0 63 0 0,-1 1 0 0 0,1-1 0 0 0,-1 1 0 0 0,0-1 0 0 0,1 0 0 0 0,-1 1 0 0 0,0-1 0 0 0,1 0 0 0 0,-1 1 0 0 0,0-1 0 0 0,1 0-1 0 0,-1 0 1 0 0,0 0 0 0 0,0 0 0 0 0,1 1 0 0 0,-1-1 0 0 0,0 0 0 0 0,0 0 0 0 0,1-1 0 0 0,-1 1 0 0 0,0 0 0 0 0,0 0 0 0 0,1 0 0 0 0,-1 0-1 0 0,0-1 1 0 0,-2 1 107 0 0,0-1 0 0 0,0 1-1 0 0,0-1 1 0 0,1 1-1 0 0,-1-1 1 0 0,-4-2-1 0 0,4 2-31 0 0,0 0 0 0 0,1 1-1 0 0,-1-1 1 0 0,1 1 0 0 0,-1-1-1 0 0,0 1 1 0 0,-5 1 0 0 0,-2-1 111 0 0,-32-6 500 0 0,21 2-305 0 0,1 1 1 0 0,0 1-1 0 0,-1 1 0 0 0,-34 3 0 0 0,33 0-83 0 0,-1-1-1 0 0,1-2 1 0 0,-1 0 0 0 0,-43-8-1 0 0,4-3 551 0 0,23 8-840 0 0,1 1-1 0 0,-1 2 1 0 0,1 1-1 0 0,-1 3 1 0 0,-45 8 0 0 0,51-6-83 0 0,0-2 1 0 0,-44 0-1 0 0,-66-9 141 0 0,92 3-52 0 0,38 2-69 0 0,0 1 0 0 0,0 0 1 0 0,0 1-1 0 0,0 0 0 0 0,0 1 1 0 0,0 1-1 0 0,-20 6 0 0 0,28-7-17 0 0,1 0 0 0 0,0 0 0 0 0,0 0 0 0 0,0 1 0 0 0,0-1 0 0 0,1 1 0 0 0,-4 3 0 0 0,42-7 600 0 0,-26 1-618 0 0,89-4 84 0 0,-87 3-74 0 0,-1 1 0 0 0,1 1 0 0 0,-1 0 0 0 0,1 0 0 0 0,19 6 0 0 0,11 2 0 0 0,26 1-2 0 0,54 7 68 0 0,-103-16-66 0 0,1-2 0 0 0,-1 0 0 0 0,0-1 0 0 0,0-1 0 0 0,0-1 0 0 0,27-9 0 0 0,-6 6 0 0 0,-32 6 0 0 0,-1 1 0 0 0,1-1 0 0 0,0-1 0 0 0,-1 1 0 0 0,1-1 0 0 0,-1 0 0 0 0,12-6 0 0 0,-18 7 2 0 0,1 1 0 0 0,-1 0 1 0 0,0 0-1 0 0,1-1 0 0 0,-1 1 0 0 0,0 0 0 0 0,0 0 0 0 0,0-1 0 0 0,1 1 0 0 0,-1 0 1 0 0,0-1-1 0 0,0 1 0 0 0,0 0 0 0 0,0-1 0 0 0,0 1 0 0 0,1 0 0 0 0,-1-1 0 0 0,0 1 0 0 0,0 0 1 0 0,0-1-1 0 0,0 1 0 0 0,0-1 0 0 0,0 1 0 0 0,0 0 0 0 0,0-1 0 0 0,0 1 0 0 0,0 0 1 0 0,-1-1-1 0 0,1 0 0 0 0,-8-12-1 0 0,-13-8 62 0 0,10 13-30 0 0,0 0 0 0 0,0 1 0 0 0,-1 1 0 0 0,0 0 0 0 0,0 0 0 0 0,-1 1 0 0 0,0 1 0 0 0,1 0 0 0 0,-1 1 0 0 0,-26-3 0 0 0,-217-17 156 0 0,189 21-191 0 0,1-2 103 0 0,-118 10 0 0 0,135 1-80 0 0,3 0 41 0 0,-1-3 1 0 0,-58-1-1 0 0,-108-19 77 0 0,95 9-45 0 0,59 4-71 0 0,-21 1 136 0 0,-140 13 0 0 0,175-8-137 0 0,0-3 0 0 0,-85-10 0 0 0,61 3-14 0 0,34 7 12 0 0,-1 1-1 0 0,1 1 0 0 0,0 3 1 0 0,-56 13-1 0 0,-18 2 12 0 0,96-18-30 0 0,-15 3 24 0 0,1-2 0 0 0,-1-1-1 0 0,0-1 1 0 0,-38-3-1 0 0,-69-12 197 0 0,-92-14-70 0 0,196 24-140 0 0,-1 1 0 0 0,0 1-1 0 0,0 2 1 0 0,0 2 0 0 0,-49 8-1 0 0,16-3 15 0 0,0-3 0 0 0,-102-7 0 0 0,58 3 82 0 0,-20 0-22 0 0,113-2-43 0 0,3 1-15 0 0,-1 0 0 0 0,-24 2 0 0 0,34-1-26 0 0,0 1-1 0 0,0 0 0 0 0,-1 0 0 0 0,1 0 0 0 0,0 0 0 0 0,0 1 0 0 0,0 0 0 0 0,0-1 1 0 0,0 2-1 0 0,1-1 0 0 0,-1 0 0 0 0,1 1 0 0 0,-4 2 0 0 0,-5 8-175 0 0,1 0 1 0 0,1 1-1 0 0,0 0 0 0 0,0 1 0 0 0,2 0 1 0 0,0 0-1 0 0,-10 25 0 0 0,12-25-315 0 0,-21 42-1254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41.835"/>
    </inkml:context>
    <inkml:brush xml:id="br0">
      <inkml:brushProperty name="width" value="0.1" units="cm"/>
      <inkml:brushProperty name="height" value="0.1" units="cm"/>
      <inkml:brushProperty name="color" value="#F4F91B"/>
    </inkml:brush>
  </inkml:definitions>
  <inkml:trace contextRef="#ctx0" brushRef="#br0">2733 218 919 0 0,'12'-33'111'0'0,"-10"26"102"0"0,0 1 0 0 0,1-1 0 0 0,0 1 0 0 0,0 0 0 0 0,7-11-1 0 0,24-32 1601 0 0,-22 29-858 0 0,1 1 0 0 0,26-28 0 0 0,-35 46-532 0 0,-8 6-200 0 0,-103 74 1359 0 0,93-70-1526 0 0,0 0 1 0 0,0-2-1 0 0,-1 0 0 0 0,0 0 1 0 0,-19 4-1 0 0,33-11-48 0 0,0 0-1 0 0,0 0 0 0 0,-1 0 0 0 0,1 0 0 0 0,0 0 1 0 0,0 0-1 0 0,0 0 0 0 0,-1-1 0 0 0,1 1 0 0 0,0-1 1 0 0,0 1-1 0 0,0-1 0 0 0,0 1 0 0 0,0-1 0 0 0,-2-1 0 0 0,2 1 26 0 0,0 1-1 0 0,-1-1 1 0 0,1 0-1 0 0,0 1 0 0 0,-1-1 1 0 0,1 1-1 0 0,0-1 0 0 0,-1 1 1 0 0,1-1-1 0 0,-1 1 0 0 0,1 0 1 0 0,0 0-1 0 0,-3 0 0 0 0,-24 10 805 0 0,23-7-743 0 0,0-1 1 0 0,0 0-1 0 0,0-1 0 0 0,0 1 1 0 0,-5 0-1 0 0,-59 6 799 0 0,60-7-794 0 0,-1 1 0 0 0,-15 5 0 0 0,6-2-14 0 0,-67 23 274 0 0,56-17-9 0 0,0-1 1 0 0,-50 9-1 0 0,65-17-171 0 0,0 0-1 0 0,0-1 0 0 0,0-1 1 0 0,-1 0-1 0 0,1-1 1 0 0,0 0-1 0 0,0-1 0 0 0,0-1 1 0 0,-25-8-1 0 0,-18-6 366 0 0,44 13-400 0 0,0 0-1 0 0,-1 1 0 0 0,0 1 1 0 0,-24-1-1 0 0,-21-3 135 0 0,4-5-171 0 0,-137-19 807 0 0,130 26-714 0 0,0 2-1 0 0,-1 3 0 0 0,-83 11 1 0 0,88-5-52 0 0,0-4 1 0 0,-1-2 0 0 0,-115-13-1 0 0,173 12-144 0 0,-192-15 311 0 0,161 14-281 0 0,-1 2 1 0 0,0 2-1 0 0,-59 12 0 0 0,45-2-148 0 0,0 2-1 0 0,-62 29 1 0 0,-86 55-3672 0 0,128-62-2237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9:46.583"/>
    </inkml:context>
    <inkml:brush xml:id="br0">
      <inkml:brushProperty name="width" value="0.1" units="cm"/>
      <inkml:brushProperty name="height" value="0.1" units="cm"/>
      <inkml:brushProperty name="color" value="#F4F91B"/>
    </inkml:brush>
  </inkml:definitions>
  <inkml:trace contextRef="#ctx0" brushRef="#br0">0 200 3079 0 0,'1'-1'28'0'0,"0"-1"-1"0"0,0 1 0 0 0,1 0 1 0 0,-1 0-1 0 0,0-1 0 0 0,0 1 1 0 0,1 0-1 0 0,-1 0 0 0 0,1 0 1 0 0,-1 0-1 0 0,1 1 0 0 0,0-1 1 0 0,-1 0-1 0 0,1 1 0 0 0,2-1 1 0 0,31-7 450 0 0,-25 6-258 0 0,167-24 703 0 0,103-18 354 0 0,-231 37-988 0 0,1 2-1 0 0,-1 2 1 0 0,1 2 0 0 0,66 7-1 0 0,131 2-53 0 0,-228-8-193 0 0,214-7 726 0 0,0-1-256 0 0,-130 10-452 0 0,-44 0 33 0 0,0-2 0 0 0,102-13 0 0 0,243-42 720 0 0,-352 53-732 0 0,58 5 0 0 0,-11 1 3 0 0,92 11-22 0 0,-130-8-39 0 0,86 16 88 0 0,-99-13-109 0 0,0-2-1 0 0,1-3 1 0 0,50-1-1 0 0,11-6 21 0 0,115-7 20 0 0,-3 6 40 0 0,-69 4-36 0 0,133-15 66 0 0,164 4 235 0 0,-360 13-198 0 0,173-17 1 0 0,-26-5-24 0 0,-135 14-60 0 0,-14 1-34 0 0,45-3 64 0 0,56-9 42 0 0,-183 16-164 0 0,0 0 0 0 0,0 0 0 0 0,0 0-1 0 0,0 1 1 0 0,-1 0 0 0 0,11 3 0 0 0,-13-3 6 0 0,-1 0 0 0 0,1 0 0 0 0,-1 0 0 0 0,0 0 0 0 0,0 0 0 0 0,1 1 1 0 0,-1-1-1 0 0,0 1 0 0 0,0 0 0 0 0,0 0 0 0 0,-1-1 0 0 0,1 1 0 0 0,0 0 0 0 0,-1 1 0 0 0,1-1 1 0 0,-1 0-1 0 0,0 0 0 0 0,2 3 0 0 0,1 8-371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2:57.087"/>
    </inkml:context>
    <inkml:brush xml:id="br0">
      <inkml:brushProperty name="width" value="0.1" units="cm"/>
      <inkml:brushProperty name="height" value="0.1" units="cm"/>
      <inkml:brushProperty name="color" value="#E71224"/>
    </inkml:brush>
  </inkml:definitions>
  <inkml:trace contextRef="#ctx0" brushRef="#br0">9345 145 3711 0 0,'-28'-26'1864'0'0,"26"24"-1736"0"0,0 0 0 0 0,0 0 0 0 0,-1 0-1 0 0,1 0 1 0 0,0 1 0 0 0,-1-1 0 0 0,0 1-1 0 0,1 0 1 0 0,-1 0 0 0 0,0 0-1 0 0,1 0 1 0 0,-1 0 0 0 0,0 0 0 0 0,0 1-1 0 0,0-1 1 0 0,0 1 0 0 0,0 0 0 0 0,1 0-1 0 0,-1 0 1 0 0,0 0 0 0 0,0 1 0 0 0,0-1-1 0 0,0 1 1 0 0,0-1 0 0 0,0 1-1 0 0,-3 2 1 0 0,-6 3 361 0 0,0 0 0 0 0,0 1 0 0 0,1 0 0 0 0,-17 14 0 0 0,-6 3 424 0 0,27-20-790 0 0,0-1-1 0 0,-1 1 1 0 0,1-1 0 0 0,-1 0-1 0 0,0-1 1 0 0,0 0 0 0 0,0 0-1 0 0,0-1 1 0 0,0 0 0 0 0,-9 0-1 0 0,-10-2 707 0 0,-45-6 0 0 0,45 4-260 0 0,4 2-178 0 0,1 0 1 0 0,0 2-1 0 0,-39 7 0 0 0,-12 0-93 0 0,-246-11 1248 0 0,230-6-1261 0 0,54 4-73 0 0,-1 2 0 0 0,-40 2-1 0 0,14 1 154 0 0,-71-7 0 0 0,-53 0 76 0 0,147 8-408 0 0,-7 2 126 0 0,-69-5 1 0 0,-126-8 149 0 0,179 13-203 0 0,36-1-20 0 0,-32-1-1 0 0,40-2-52 0 0,-32 5-1 0 0,31-2 5 0 0,-29-1 0 0 0,-78 1 85 0 0,85 1-77 0 0,1-3-1 0 0,-55-6 1 0 0,45-3 103 0 0,-58-20 0 0 0,59 15-24 0 0,-54-9 0 0 0,54 16-48 0 0,-80-10 101 0 0,81 13-159 0 0,30 1 1 0 0,1 2 0 0 0,-19 0 0 0 0,-172-7 37 0 0,45 0-48 0 0,120 10-8 0 0,-1 3 0 0 0,-73 16 0 0 0,26-3 0 0 0,52-11 0 0 0,-232 27 0 0 0,153-31 33 0 0,-118 10 62 0 0,83-1-96 0 0,89-9 13 0 0,48-3 7 0 0,-26-3 0 0 0,-4 0-4 0 0,33 2-8 0 0,1 0 1 0 0,-1-1-1 0 0,-19-5 0 0 0,20 3 5 0 0,-1 2-1 0 0,0-1 0 0 0,-19 0 1 0 0,-103-5 76 0 0,49 1-59 0 0,-76 5 35 0 0,87-8 0 0 0,-59-4-1 0 0,89 8-62 0 0,-30-10 67 0 0,7 1-72 0 0,34 10 17 0 0,0 2 0 0 0,0 0 0 0 0,-1 3-1 0 0,-63 7 1 0 0,37-2 26 0 0,0-2 0 0 0,-63-5 0 0 0,17 0 36 0 0,-49-6 0 0 0,110 6-36 0 0,0 1 0 0 0,-75 10 0 0 0,73-4-34 0 0,6 0 7 0 0,1-2 0 0 0,-1-1 0 0 0,-60-6 0 0 0,26-7 8 0 0,-109-11 107 0 0,142 21-98 0 0,-55 7-1 0 0,-10 0-21 0 0,1 3-7 0 0,33-1 0 0 0,37-5 0 0 0,21 0 0 0 0,1-2 0 0 0,-27-1 0 0 0,37 0 0 0 0,-1 0 0 0 0,1 1 0 0 0,0-1 0 0 0,-10 3 0 0 0,-18 2 0 0 0,-27-10 0 0 0,24 1 0 0 0,-131 0 64 0 0,26-1-64 0 0,23-3 0 0 0,-1 0 0 0 0,2 0 0 0 0,80 4 0 0 0,1 1 0 0 0,-52 4 0 0 0,4-1 0 0 0,45-2 0 0 0,34 2 2 0 0,0-1 0 0 0,0 0 0 0 0,0 0-1 0 0,0 0 1 0 0,0-1 0 0 0,0 0 0 0 0,1 0 0 0 0,-6-3 0 0 0,5 3 3 0 0,1 0 0 0 0,-1 0 0 0 0,0 0 1 0 0,0 0-1 0 0,0 1 0 0 0,0 0 1 0 0,-1 0-1 0 0,-5-1 0 0 0,1 2-7 0 0,0 0 0 0 0,0 1 0 0 0,0 0 0 0 0,0 0 0 0 0,0 1 0 0 0,1 0 0 0 0,-13 5 0 0 0,1 2-174 0 0,1 1-1 0 0,-1 0 1 0 0,-25 20 0 0 0,-52 46-4571 0 0,67-50-2569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6:06.086"/>
    </inkml:context>
    <inkml:brush xml:id="br0">
      <inkml:brushProperty name="width" value="0.1" units="cm"/>
      <inkml:brushProperty name="height" value="0.1" units="cm"/>
      <inkml:brushProperty name="color" value="#66CC00"/>
    </inkml:brush>
  </inkml:definitions>
  <inkml:trace contextRef="#ctx0" brushRef="#br0">1455 50 1495 0 0,'-1'0'8'0'0,"0"0"0"0"0,0 1 0 0 0,-1-1 0 0 0,1 0 0 0 0,0 0 0 0 0,0 1 0 0 0,-1-1 0 0 0,1 0 0 0 0,0 0 0 0 0,0-1 0 0 0,0 1 0 0 0,-1 0 0 0 0,1 0 0 0 0,0 0 0 0 0,0-1 0 0 0,-2 0 0 0 0,-3 0 0 0 0,-57-10 771 0 0,43 7 321 0 0,-36-3 0 0 0,8 5 317 0 0,-106-2 1385 0 0,-70-4-1769 0 0,40-1-470 0 0,89 7-136 0 0,-75 2 456 0 0,161 1-859 0 0,-14 1 591 0 0,23-2-609 0 0,0 0 0 0 0,0 0-1 0 0,1 0 1 0 0,-1 0 0 0 0,0 1-1 0 0,0-1 1 0 0,0 0 0 0 0,0 0-1 0 0,0 0 1 0 0,0 0 0 0 0,0 0 0 0 0,0 0-1 0 0,0 0 1 0 0,0 0 0 0 0,0 0-1 0 0,0 0 1 0 0,0 0 0 0 0,0 0-1 0 0,0 0 1 0 0,0 0 0 0 0,0 0-1 0 0,0 0 1 0 0,0 0 0 0 0,0 0 0 0 0,0 0-1 0 0,0 0 1 0 0,0 1 0 0 0,0-1-1 0 0,0 0 1 0 0,0 0 0 0 0,0 0-1 0 0,-1 0 1 0 0,1 0 0 0 0,0 0-1 0 0,0 0 1 0 0,0 0 0 0 0,0 0 0 0 0,0 0-1 0 0,0 0 1 0 0,0 0 0 0 0,0 0-1 0 0,0 0 1 0 0,0 0 0 0 0,0 0-1 0 0,0 0 1 0 0,0 0 0 0 0,0 0-1 0 0,0 0 1 0 0,0 0 0 0 0,0 0 0 0 0,0 0-1 0 0,13 3 63 0 0,197 5 404 0 0,-108-7-343 0 0,106 8 124 0 0,108 1 42 0 0,-289-10-269 0 0,9 0 51 0 0,-1 1 0 0 0,47 7-1 0 0,-81-8-65 0 0,0 0-1 0 0,0 0 1 0 0,0 0-1 0 0,0 1 1 0 0,0-1-1 0 0,-1 0 1 0 0,1 1-1 0 0,0-1 1 0 0,0 0-1 0 0,0 1 1 0 0,-1-1-1 0 0,1 1 1 0 0,0-1 0 0 0,0 1-1 0 0,-1-1 1 0 0,1 1-1 0 0,0 0 1 0 0,-1-1-1 0 0,1 1 1 0 0,-1 0-1 0 0,1 0 1 0 0,-1-1-1 0 0,1 1 1 0 0,0 1-1 0 0,-2-1-3 0 0,1 0 0 0 0,0-1 0 0 0,0 1 0 0 0,0-1 0 0 0,0 1 0 0 0,0-1 0 0 0,-1 1 0 0 0,1-1 0 0 0,0 1 0 0 0,0-1 0 0 0,-1 1 0 0 0,1-1 0 0 0,0 1 0 0 0,-1-1 0 0 0,1 1 0 0 0,-1-1 0 0 0,1 1 0 0 0,0-1 0 0 0,-1 0 0 0 0,1 1 0 0 0,-1-1 0 0 0,1 0 0 0 0,-1 1 0 0 0,1-1 0 0 0,-1 0 0 0 0,1 0 0 0 0,-1 0 0 0 0,0 1-1 0 0,1-1 1 0 0,-1 0 0 0 0,1 0 0 0 0,-1 0 0 0 0,1 0 0 0 0,-1 0 0 0 0,0 0 0 0 0,1 0 0 0 0,-2 0 0 0 0,-24 1 131 0 0,-29-2 0 0 0,13 0-62 0 0,-209 7 226 0 0,24-15 181 0 0,-32 2 204 0 0,-103 22-3 0 0,340-14-833 0 0,0 2-1 0 0,-44 10 1 0 0,20 0-4337 0 0,13-3-784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3:03.346"/>
    </inkml:context>
    <inkml:brush xml:id="br0">
      <inkml:brushProperty name="width" value="0.1" units="cm"/>
      <inkml:brushProperty name="height" value="0.1" units="cm"/>
      <inkml:brushProperty name="color" value="#E71224"/>
    </inkml:brush>
  </inkml:definitions>
  <inkml:trace contextRef="#ctx0" brushRef="#br0">4430 180 2615 0 0,'-1'-8'43'0'0,"0"1"0"0"0,0-1 0 0 0,0 1 0 0 0,-1 0 0 0 0,0-1 0 0 0,-6-12 0 0 0,-6-19 32 0 0,14 37 4 0 0,0 0 0 0 0,-1 1 0 0 0,1-1 0 0 0,-1 1 0 0 0,0-1 0 0 0,1 1 0 0 0,-1-1 0 0 0,0 1-1 0 0,0-1 1 0 0,0 1 0 0 0,0 0 0 0 0,0-1 0 0 0,0 1 0 0 0,0 0 0 0 0,-1 0 0 0 0,1 0-1 0 0,0 0 1 0 0,-3-1 0 0 0,0 0 222 0 0,1 1 0 0 0,-1 0-1 0 0,0 0 1 0 0,0 0 0 0 0,-8-1-1 0 0,4 1-227 0 0,2 0 194 0 0,1-1 0 0 0,-1 0 0 0 0,0 0 0 0 0,-8-5 0 0 0,-6-3 361 0 0,8 6-15 0 0,9 2-476 0 0,0 0-1 0 0,-1 1 1 0 0,1-1-1 0 0,-1 1 1 0 0,1 0-1 0 0,-1 0 1 0 0,0 0-1 0 0,0 1 1 0 0,1-1-1 0 0,-1 1 1 0 0,0 0-1 0 0,0 0 0 0 0,1 0 1 0 0,-1 1-1 0 0,0 0 1 0 0,-4 0-1 0 0,-13 5 289 0 0,8-1-179 0 0,-1-1-1 0 0,0 0 0 0 0,-1-1 1 0 0,1-1-1 0 0,-1 0 1 0 0,1-1-1 0 0,-16-1 0 0 0,-27 0 840 0 0,21 1-552 0 0,-42 3 79 0 0,52-1-425 0 0,0-2 1 0 0,0-1 0 0 0,-40-4-1 0 0,15-2 221 0 0,0 2-1 0 0,-56 4 1 0 0,50 1-237 0 0,35 0-8 0 0,-27 5 1 0 0,-6 0 51 0 0,-175-1 671 0 0,99 2-412 0 0,110-6-327 0 0,-28-4 1 0 0,31 2-65 0 0,-1 0 0 0 0,-23 2 0 0 0,12 2 21 0 0,-135 17 32 0 0,95-10-72 0 0,-117 3 0 0 0,67-5-18 0 0,55-2-28 0 0,32-4-7 0 0,-61 3 42 0 0,-117 4 254 0 0,79-14-126 0 0,101 2-183 0 0,-126-15 192 0 0,120 13-48 0 0,-1 1-1 0 0,-59 2 0 0 0,90 2-137 0 0,-59-2-4 0 0,-43 2 293 0 0,43 2-223 0 0,-88-6-1 0 0,129 3-53 0 0,0 1 0 0 0,0 2 0 0 0,-45 8 0 0 0,-11-3-16 0 0,21-3 0 0 0,30 0 0 0 0,-2 0 0 0 0,1-1 0 0 0,-54-3 0 0 0,63 0 18 0 0,0 0-1 0 0,-42 6 0 0 0,24-1-5 0 0,-35 3 41 0 0,45-8-41 0 0,24-1-12 0 0,1 1 0 0 0,-1 0 0 0 0,0 0 0 0 0,1 1-1 0 0,-1-1 1 0 0,-9 4 0 0 0,10-3 0 0 0,1 0 0 0 0,-1 0 0 0 0,1-1 0 0 0,-1 1 0 0 0,-4-1 0 0 0,4 0 0 0 0,1 0 0 0 0,-1 0 0 0 0,1 0 0 0 0,0 1 0 0 0,-1 0 0 0 0,-6 2 0 0 0,0 2-101 0 0,-1 1 0 0 0,0 0 0 0 0,1 1 0 0 0,-17 13 0 0 0,17-11-2154 0 0,1 1-1 0 0,-10 11 0 0 0,1 3-4384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3:06.950"/>
    </inkml:context>
    <inkml:brush xml:id="br0">
      <inkml:brushProperty name="width" value="0.1" units="cm"/>
      <inkml:brushProperty name="height" value="0.1" units="cm"/>
      <inkml:brushProperty name="color" value="#E71224"/>
    </inkml:brush>
  </inkml:definitions>
  <inkml:trace contextRef="#ctx0" brushRef="#br0">3461 65 919 0 0,'0'0'139'0'0,"-1"0"0"0"0,1 0 0 0 0,-1 0 0 0 0,1 0 0 0 0,-1 0-1 0 0,1 0 1 0 0,0 0 0 0 0,-1-1 0 0 0,1 1 0 0 0,-1 0 0 0 0,1 0-1 0 0,0-1 1 0 0,-1 1 0 0 0,1 0 0 0 0,-1 0 0 0 0,1-1 0 0 0,0 1-1 0 0,-1 0 1 0 0,1-1 0 0 0,0 1 0 0 0,0-1 0 0 0,-1 0-1 0 0,1 1-108 0 0,-1-1-1 0 0,1 1 0 0 0,0-1 0 0 0,0 1 0 0 0,-1 0 0 0 0,1-1 0 0 0,0 1 0 0 0,-1 0 0 0 0,1-1 0 0 0,0 1 0 0 0,-1 0 0 0 0,1-1 0 0 0,-1 1 1 0 0,1 0-1 0 0,-1 0 0 0 0,1-1 0 0 0,0 1 0 0 0,-1 0 0 0 0,1 0 0 0 0,-1 0 0 0 0,1 0 0 0 0,-1 0 0 0 0,1 0 0 0 0,-1 0 0 0 0,1 0 0 0 0,-1 0 1 0 0,1 0-1 0 0,-1 0 0 0 0,0 0 0 0 0,-19 4 674 0 0,1 1-1 0 0,0 1 1 0 0,-24 11 0 0 0,23-9-322 0 0,19-7-364 0 0,-10 4 276 0 0,-1 0 1 0 0,0-1-1 0 0,-1 0 0 0 0,1-1 1 0 0,-1-1-1 0 0,-16 2 0 0 0,-88-11 2209 0 0,48 18-2070 0 0,65-11-415 0 0,0-1 1 0 0,0 1 0 0 0,0-1-1 0 0,0 0 1 0 0,1 0-1 0 0,-1 0 1 0 0,0 0 0 0 0,-3-3-1 0 0,-11-3 254 0 0,12 7-150 0 0,0 0 1 0 0,0 0-1 0 0,0 0 1 0 0,0 0-1 0 0,1 1 1 0 0,-1 0-1 0 0,-9 3 1 0 0,8-2-57 0 0,-23 6 41 0 0,23-5-77 0 0,-1-1 0 0 0,1 0 0 0 0,-1 0-1 0 0,0-1 1 0 0,0 0 0 0 0,0-1 0 0 0,-8 1-1 0 0,-91-20 748 0 0,38 5-354 0 0,-9 0-129 0 0,34 1-132 0 0,31 9 224 0 0,0 0 1 0 0,-1 0-1 0 0,1 1 0 0 0,0 1 1 0 0,-20-1-1 0 0,-66 8-1738 0 0,67-2 1094 0 0,-117-3 672 0 0,64-2-215 0 0,-160-12 31 0 0,104 4 35 0 0,-32 9 273 0 0,90 2-399 0 0,-12 4-18 0 0,-19-1 13 0 0,-81-20 6 0 0,84 0-79 0 0,-1 5 1 0 0,-194 7-1 0 0,293 5-210 0 0,-189 13 536 0 0,103 2-1642 0 0,0 10-3856 0 0,39-5-724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3:08.849"/>
    </inkml:context>
    <inkml:brush xml:id="br0">
      <inkml:brushProperty name="width" value="0.1" units="cm"/>
      <inkml:brushProperty name="height" value="0.1" units="cm"/>
      <inkml:brushProperty name="color" value="#E71224"/>
    </inkml:brush>
  </inkml:definitions>
  <inkml:trace contextRef="#ctx0" brushRef="#br0">6433 110 4951 0 0,'-8'-6'212'0'0,"1"0"0"0"0,-1 0 0 0 0,-15-8 0 0 0,-7-6 180 0 0,18 13-176 0 0,0-1-1 0 0,0 2 1 0 0,0-1-1 0 0,-1 2 1 0 0,0 0-1 0 0,0 0 1 0 0,0 1-1 0 0,0 1 1 0 0,-1 0-1 0 0,1 1 1 0 0,-1 0-1 0 0,-26 1 1 0 0,29 2 72 0 0,-21 0 714 0 0,-50 9 0 0 0,-469 55 1690 0 0,396-46-1972 0 0,-32 2-66 0 0,-238-11 364 0 0,252-7-660 0 0,-95-21 195 0 0,194 9-386 0 0,0 4 0 0 0,-107 5 0 0 0,46 8-3 0 0,-235-17 0 0 0,277 5 23 0 0,-102 8 0 0 0,141-1-25 0 0,-1-2 0 0 0,1-3 0 0 0,0-2 0 0 0,-74-16 0 0 0,85 12-77 0 0,0 2 0 0 0,-1 2 1 0 0,1 2-1 0 0,-87 6 0 0 0,84-1-85 0 0,-85 10 0 0 0,64-7 33 0 0,-105-4 0 0 0,37-1-35 0 0,101 0 2 0 0,1 2 0 0 0,0 2 0 0 0,-37 10 0 0 0,15-4 0 0 0,0-2 0 0 0,-72 1 0 0 0,2 1 0 0 0,-170 12 0 0 0,188-16 0 0 0,-85 0 16 0 0,152-7 4 0 0,0-3-1 0 0,-70-13 1 0 0,48 3 9 0 0,-80-6 0 0 0,115 17-30 0 0,-1 1 0 0 0,1 2 1 0 0,-1 1-1 0 0,1 1 0 0 0,-40 10 0 0 0,33-3-416 0 0,1 2 1 0 0,1 1-1 0 0,0 2 0 0 0,-38 23 0 0 0,37-19-675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3:10.208"/>
    </inkml:context>
    <inkml:brush xml:id="br0">
      <inkml:brushProperty name="width" value="0.1" units="cm"/>
      <inkml:brushProperty name="height" value="0.1" units="cm"/>
      <inkml:brushProperty name="color" value="#E71224"/>
    </inkml:brush>
  </inkml:definitions>
  <inkml:trace contextRef="#ctx0" brushRef="#br0">1493 243 4575 0 0,'-3'-10'253'0'0,"0"0"0"0"0,1 0 0 0 0,0-1 0 0 0,1 1 0 0 0,-1-20 0 0 0,0 2 45 0 0,2 24-249 0 0,-1 0 0 0 0,1 0 0 0 0,-1 0 0 0 0,0 0 0 0 0,0 0 0 0 0,-1 0 0 0 0,1 1 0 0 0,-1-1 0 0 0,0 1 0 0 0,0-1 0 0 0,0 1 0 0 0,0-1 0 0 0,0 1 0 0 0,-1 0 0 0 0,0 0 0 0 0,1 0 0 0 0,-6-4 0 0 0,4 5 169 0 0,0-1 0 0 0,-1 1 0 0 0,1 0 0 0 0,0 0 0 0 0,-1 0 0 0 0,1 0 0 0 0,-1 1 0 0 0,0 0 0 0 0,1 0 0 0 0,-1 0 0 0 0,0 1 0 0 0,0-1 0 0 0,0 1 0 0 0,-5 1 0 0 0,-59 4 623 0 0,12-1 11 0 0,-90-3-1 0 0,-70-4 1059 0 0,140 4-1145 0 0,-148-15 0 0 0,163 4-395 0 0,-114-16 583 0 0,141 23-880 0 0,-1 2-1 0 0,1 1 1 0 0,-36 5 0 0 0,61-4-209 0 0,0 1 1 0 0,1 0-1 0 0,-1 1 1 0 0,1 0-1 0 0,0 0 1 0 0,0 1-1 0 0,0 1 1 0 0,0-1-1 0 0,1 1 1 0 0,-1 1-1 0 0,1-1 1 0 0,1 2 0 0 0,-1-1-1 0 0,-11 13 1 0 0,0 2-5695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3:16.410"/>
    </inkml:context>
    <inkml:brush xml:id="br0">
      <inkml:brushProperty name="width" value="0.1" units="cm"/>
      <inkml:brushProperty name="height" value="0.1" units="cm"/>
      <inkml:brushProperty name="color" value="#E71224"/>
    </inkml:brush>
  </inkml:definitions>
  <inkml:trace contextRef="#ctx0" brushRef="#br0">10786 73 1375 0 0,'-3'-5'404'0'0,"0"0"0"0"0,-1 0-1 0 0,0 1 1 0 0,1-1 0 0 0,-2 1-1 0 0,1 0 1 0 0,0 0-1 0 0,-1 0 1 0 0,0 0 0 0 0,0 1-1 0 0,0 0 1 0 0,0 0-1 0 0,0 1 1 0 0,-12-5 0 0 0,11 5-204 0 0,0 0 0 0 0,0 0 0 0 0,-1 1 0 0 0,1 0 0 0 0,0 0 0 0 0,-1 0 1 0 0,1 1-1 0 0,-1 0 0 0 0,1 0 0 0 0,-1 1 0 0 0,1 0 0 0 0,-1 0 0 0 0,-11 4 0 0 0,-12 5 114 0 0,0-2-1 0 0,0 0 0 0 0,-1-2 1 0 0,0-1-1 0 0,-40 0 0 0 0,-97 5 1055 0 0,-77 14-481 0 0,174-15-670 0 0,52-8-79 0 0,-1-1 0 0 0,-28-3 0 0 0,-23 1 175 0 0,41 1-196 0 0,-34-3 0 0 0,-14-1-8 0 0,-226 18 165 0 0,-148 25 238 0 0,-41-3 0 0 0,387-26-421 0 0,-60-6-9 0 0,18 0-47 0 0,77 0 190 0 0,18 0 54 0 0,-63 9 1 0 0,-104 20-652 0 0,171-28 328 0 0,1-3 0 0 0,-77-6 0 0 0,-101-3 392 0 0,181 8-304 0 0,-97 4 181 0 0,64 0-115 0 0,-109-10-1 0 0,-285-22 111 0 0,72 0-92 0 0,0-1 0 0 0,162 17-28 0 0,-1 0 0 0 0,-93 24-100 0 0,284-9 0 0 0,-136-1-6 0 0,36-1 76 0 0,-59 5 58 0 0,-7-2-5 0 0,158-4-43 0 0,4-3-17 0 0,-57-9 0 0 0,51 4-18 0 0,-179 1 182 0 0,80 5-113 0 0,-59-17 135 0 0,72 7-173 0 0,74 5-30 0 0,1 4-1 0 0,-1 2 0 0 0,-106 13 1 0 0,-52 8-35 0 0,35-5-12 0 0,-166 42 1 0 0,323-51 0 0 0,0 0 0 0 0,-66 0 0 0 0,71-6-5 0 0,-80 0 39 0 0,-115 14 1 0 0,163-5 8 0 0,-94 10-3 0 0,121-17-5 0 0,-1-1 0 0 0,-48-6 0 0 0,17-4 27 0 0,-41-3 13 0 0,89 11-57 0 0,1 1 0 0 0,-1 1 0 0 0,-31 5 1 0 0,25-1-322 0 0,1 2 0 0 0,0 0 0 0 0,0 2 0 0 0,1 1 0 0 0,0 1 1 0 0,1 1-1 0 0,-28 19 0 0 0,16-7-6360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0:09.323"/>
    </inkml:context>
    <inkml:brush xml:id="br0">
      <inkml:brushProperty name="width" value="0.1" units="cm"/>
      <inkml:brushProperty name="height" value="0.1" units="cm"/>
      <inkml:brushProperty name="color" value="#E71224"/>
    </inkml:brush>
  </inkml:definitions>
  <inkml:trace contextRef="#ctx0" brushRef="#br0">4 165 4631 0 0,'5'-12'380'0'0,"-5"13"16"0"0,-4 24 223 0 0,0-5-566 0 0,4-19 8 0 0,-1 1 0 0 0,1 0 0 0 0,0 0 0 0 0,1 0 0 0 0,-1 0 0 0 0,0 0 0 0 0,0 0 0 0 0,1-1 0 0 0,-1 1 1 0 0,1 0-1 0 0,0 0 0 0 0,-1 0 0 0 0,1-1 0 0 0,0 1 0 0 0,0 0 0 0 0,0-1 0 0 0,0 1 0 0 0,0-1 0 0 0,1 1 0 0 0,-1-1 0 0 0,0 0 0 0 0,1 1 0 0 0,-1-1 0 0 0,1 0 0 0 0,-1 0 0 0 0,1 0 0 0 0,-1 0 0 0 0,4 1 0 0 0,61 26 3841 0 0,-32-16-3231 0 0,-6-2-280 0 0,37 8 1 0 0,-6-10-86 0 0,135 14 1246 0 0,-157-20-1434 0 0,53 6 87 0 0,-78-8-166 0 0,1 0 0 0 0,-1 0-1 0 0,0-1 1 0 0,0 0 0 0 0,18-5 0 0 0,0 1 29 0 0,25-4-19 0 0,6-1 127 0 0,1 2 0 0 0,109 1-1 0 0,-75 7-46 0 0,102-12-1 0 0,-101 4-50 0 0,129 0 241 0 0,1 1-45 0 0,-161 5-201 0 0,77 8 0 0 0,3 1 27 0 0,42-11-57 0 0,76 0 310 0 0,59 0-108 0 0,-247 1-204 0 0,75-5 187 0 0,216-39-1 0 0,-270 27 103 0 0,120-18 128 0 0,128 3-341 0 0,-264 21-78 0 0,105-31 0 0 0,13-3 11 0 0,-165 43-20 0 0,0 1 0 0 0,0 2-1 0 0,0 2 1 0 0,1 0 0 0 0,-1 3-1 0 0,42 8 1 0 0,141 19 24 0 0,-46-20-43 0 0,-69-5 19 0 0,124 22-1 0 0,-144-11-4 0 0,146 24 26 0 0,-125-25-51 0 0,24 2 0 0 0,16-6 128 0 0,172 3 160 0 0,-216-8-223 0 0,88 8-2 0 0,61 13 12 0 0,125 4 300 0 0,-225-17-299 0 0,-26 5-65 0 0,4 1-12 0 0,-22-11 66 0 0,121 8-66 0 0,134 8 65 0 0,-124-15-3 0 0,-215-10-58 0 0,102 8-6 0 0,-56-2 60 0 0,65 0-9 0 0,42 3-22 0 0,6 0 42 0 0,-43-3-72 0 0,230-6 68 0 0,-323 1-62 0 0,52 7 1 0 0,-52-4 46 0 0,45 3 24 0 0,152-8 0 0 0,199-5-73 0 0,-287 0 32 0 0,2 1 0 0 0,-48 7-32 0 0,127-12 0 0 0,-48-12 64 0 0,-41 0-64 0 0,35-3 0 0 0,-51 6 0 0 0,-87 11 0 0 0,62-5 0 0 0,-64 10 0 0 0,-1-3 0 0 0,70-18 0 0 0,-79 17 0 0 0,-27 6-2 0 0,0 0-1 0 0,1 1 1 0 0,-1-1-1 0 0,0 1 1 0 0,0 0 0 0 0,1 0-1 0 0,-1 0 1 0 0,0 0-1 0 0,0 0 1 0 0,1 0 0 0 0,-1 1-1 0 0,0-1 1 0 0,0 1-1 0 0,4 1 1 0 0,-4-1-166 0 0,-1 0 0 0 0,1 0 1 0 0,-1 1-1 0 0,1-1 0 0 0,-1 0 1 0 0,0 1-1 0 0,0-1 0 0 0,1 1 1 0 0,-1-1-1 0 0,0 1 0 0 0,-1 0 0 0 0,1-1 1 0 0,0 1-1 0 0,0 0 0 0 0,-1 0 1 0 0,1-1-1 0 0,-1 1 0 0 0,1 4 1 0 0,1 9-2173 0 0,-2 2-3762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0:11.451"/>
    </inkml:context>
    <inkml:brush xml:id="br0">
      <inkml:brushProperty name="width" value="0.1" units="cm"/>
      <inkml:brushProperty name="height" value="0.1" units="cm"/>
      <inkml:brushProperty name="color" value="#E71224"/>
    </inkml:brush>
  </inkml:definitions>
  <inkml:trace contextRef="#ctx0" brushRef="#br0">1 301 4631 0 0,'1'-4'96'0'0,"0"1"0"0"0,0 0 0 0 0,1-1 0 0 0,-1 1 0 0 0,1 0-1 0 0,0 0 1 0 0,0 0 0 0 0,0 0 0 0 0,0 0 0 0 0,1 0 0 0 0,-1 1-1 0 0,1-1 1 0 0,0 1 0 0 0,0 0 0 0 0,0 0 0 0 0,0 0 0 0 0,0 0-1 0 0,0 0 1 0 0,0 0 0 0 0,0 1 0 0 0,1 0 0 0 0,-1 0 0 0 0,7-2-1 0 0,18-3 129 0 0,-1 2 0 0 0,1 1 0 0 0,43-1-1 0 0,19 0-108 0 0,20-6 628 0 0,76-10 892 0 0,64-26-18 0 0,-127 22-851 0 0,-14-3-191 0 0,-69 15-290 0 0,61-9 0 0 0,-67 16-133 0 0,215-31 544 0 0,-187 28-381 0 0,98 0-1 0 0,-74 6-185 0 0,-52 2-56 0 0,0 1 0 0 0,0 2 1 0 0,0 1-1 0 0,0 2 0 0 0,34 11 1 0 0,103 14 215 0 0,-133-25-244 0 0,24 3 184 0 0,0-3-1 0 0,0-3 0 0 0,79-6 1 0 0,164 3 336 0 0,-295 0-536 0 0,174 17 454 0 0,-123-6-387 0 0,-39-6-75 0 0,0-1-1 0 0,39 2 0 0 0,138-18 58 0 0,-135 5 252 0 0,105 3 0 0 0,-98 7-299 0 0,-19 1 11 0 0,1-3 1 0 0,87-9-1 0 0,58-23 97 0 0,-166 28-78 0 0,0 0 0 0 0,41 3 1 0 0,66 10-20 0 0,-66-3-1 0 0,111-4 11 0 0,-113-3 23 0 0,95 10 0 0 0,-40 3-75 0 0,-42-3 39 0 0,0-3 0 0 0,145-7 1 0 0,96-24 34 0 0,181-26-10 0 0,-483 47-170 0 0,27 2 0 0 0,-44 1-70 0 0,1 1-1 0 0,0-1 1 0 0,-1 1-1 0 0,1 1 1 0 0,-1-1 0 0 0,1 1-1 0 0,-1 0 1 0 0,11 6-1 0 0,-5 1-4335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0:13.701"/>
    </inkml:context>
    <inkml:brush xml:id="br0">
      <inkml:brushProperty name="width" value="0.1" units="cm"/>
      <inkml:brushProperty name="height" value="0.1" units="cm"/>
      <inkml:brushProperty name="color" value="#E71224"/>
    </inkml:brush>
  </inkml:definitions>
  <inkml:trace contextRef="#ctx0" brushRef="#br0">0 22 3223 0 0,'0'-1'65'0'0,"1"1"0"0"0,-1-1 0 0 0,1 1 0 0 0,-1-1 0 0 0,1 1 0 0 0,-1 0 0 0 0,1-1-1 0 0,-1 1 1 0 0,1 0 0 0 0,-1-1 0 0 0,1 1 0 0 0,-1 0 0 0 0,1 0 0 0 0,0-1-1 0 0,-1 1 1 0 0,1 0 0 0 0,-1 0 0 0 0,1 0 0 0 0,0 0 0 0 0,-1 0 0 0 0,1 0 0 0 0,0 0-1 0 0,-1 0 1 0 0,1 0 0 0 0,-1 0 0 0 0,1 0 0 0 0,0 0 0 0 0,-1 1 0 0 0,1-1 0 0 0,0 0-1 0 0,-1 0 1 0 0,1 1 0 0 0,-1-1 0 0 0,1 0 0 0 0,-1 1 0 0 0,1-1 0 0 0,-1 0-1 0 0,1 1 1 0 0,-1-1 0 0 0,1 1 0 0 0,6 3-166 0 0,-1 0 251 0 0,1-1 1 0 0,-1-1-1 0 0,1 0 1 0 0,0 0-1 0 0,0 0 0 0 0,0 0 1 0 0,0-1-1 0 0,13 0 0 0 0,7-1 698 0 0,29-4 0 0 0,-32 2-200 0 0,26 0 0 0 0,277 12 1800 0 0,-245-6-2138 0 0,64 1 316 0 0,-83-2-258 0 0,74 13-1 0 0,-74-7-198 0 0,75 0-1 0 0,370 21 936 0 0,-458-24-1031 0 0,95 5 342 0 0,66-3 41 0 0,268 0 452 0 0,-151-2-490 0 0,108 9 38 0 0,-226-13-239 0 0,78 7-56 0 0,-71 9-64 0 0,-112-10-55 0 0,52-5 100 0 0,-21-1-92 0 0,218 20 294 0 0,-107-19-162 0 0,-6-1-52 0 0,-163 2-101 0 0,-1-3 1 0 0,1-3-1 0 0,147-24 0 0 0,-149 14 39 0 0,0 4 0 0 0,1 3 0 0 0,109 6 0 0 0,-171 0-68 0 0,75 3 5 0 0,90-7 1 0 0,-35-13 51 0 0,-69 5-27 0 0,114 1 0 0 0,314-6 100 0 0,-372 8-132 0 0,67 5 33 0 0,1 0 2 0 0,-103-2-33 0 0,271-10 0 0 0,-348 15-1 0 0,452-10 66 0 0,-290 10-69 0 0,29-3 72 0 0,-137-2-68 0 0,51-5 0 0 0,-19-6 32 0 0,188-3 0 0 0,-158 22-4 0 0,95-3 8 0 0,-115-7-36 0 0,0 5 0 0 0,144 15 0 0 0,-117 1 0 0 0,181-5 0 0 0,-153-6 0 0 0,11-1 0 0 0,-147-4 2 0 0,-1-1 1 0 0,0-1 0 0 0,44-13 0 0 0,-15-2 30 0 0,-29 8-5 0 0,-1 1 0 0 0,59-8 0 0 0,-88 18-93 0 0,0 0 0 0 0,0 0 0 0 0,0 0 1 0 0,0 0-1 0 0,0 0 0 0 0,0 1 0 0 0,0 0 0 0 0,0-1 0 0 0,-1 2 0 0 0,1-1 0 0 0,0 0 0 0 0,-1 1 0 0 0,1 0 0 0 0,0-1 0 0 0,-1 1 1 0 0,0 1-1 0 0,0-1 0 0 0,1 0 0 0 0,-1 1 0 0 0,-1 0 0 0 0,1 0 0 0 0,0 0 0 0 0,-1 0 0 0 0,1 0 0 0 0,-1 0 0 0 0,0 0 0 0 0,0 1 1 0 0,0-1-1 0 0,-1 1 0 0 0,1 0 0 0 0,1 4 0 0 0,3 16-1074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8:44.837"/>
    </inkml:context>
    <inkml:brush xml:id="br0">
      <inkml:brushProperty name="width" value="0.1" units="cm"/>
      <inkml:brushProperty name="height" value="0.1" units="cm"/>
      <inkml:brushProperty name="color" value="#F4F91B"/>
    </inkml:brush>
  </inkml:definitions>
  <inkml:trace contextRef="#ctx0" brushRef="#br0">0 43 2415 0 0,'0'-1'98'0'0,"0"0"-1"0"0,0-1 1 0 0,0 1-1 0 0,0 0 1 0 0,0 0-1 0 0,1 0 1 0 0,-1 0-1 0 0,0 0 1 0 0,1 0-1 0 0,-1 0 1 0 0,1-2-1 0 0,0 2-53 0 0,-1 1-1 0 0,0 0 1 0 0,0 0-1 0 0,1-1 1 0 0,-1 1-1 0 0,0 0 1 0 0,1 0-1 0 0,-1-1 1 0 0,0 1-1 0 0,1 0 1 0 0,-1 0-1 0 0,0 0 1 0 0,1 0-1 0 0,-1-1 1 0 0,0 1-1 0 0,1 0 1 0 0,-1 0-1 0 0,1 0 1 0 0,-1 0-1 0 0,0 0 1 0 0,1 0-1 0 0,-1 0 1 0 0,1 0-1 0 0,2 1 142 0 0,-1 0 0 0 0,1 0-1 0 0,0 0 1 0 0,-1 0 0 0 0,1 0 0 0 0,-1 1 0 0 0,3 1 0 0 0,8 5 162 0 0,-11-8-221 0 0,0 0 1 0 0,0 0-1 0 0,0 0 0 0 0,0 0 0 0 0,0 0 0 0 0,-1 0 0 0 0,1-1 0 0 0,0 1 0 0 0,0-1 0 0 0,2 0 0 0 0,10-2 895 0 0,-10 4-921 0 0,0-1 1 0 0,0 1-1 0 0,0 0 0 0 0,0 0 0 0 0,0 0 0 0 0,0 1 0 0 0,-1-1 0 0 0,1 1 1 0 0,4 3-1 0 0,-4-3-65 0 0,-1 0 1 0 0,1 0-1 0 0,0 0 1 0 0,0-1-1 0 0,0 1 0 0 0,0-1 1 0 0,0 0-1 0 0,0 0 1 0 0,6 0-1 0 0,9-2 234 0 0,-13 1-125 0 0,0-1 0 0 0,0 1 0 0 0,12 2-1 0 0,-12-2-91 0 0,-1 0-1 0 0,1 0 0 0 0,0 0 1 0 0,-1 0-1 0 0,1-1 0 0 0,-1 0 1 0 0,10-3-1 0 0,-9 2 68 0 0,-1-1 0 0 0,0 0 0 0 0,0-1 0 0 0,0 1 0 0 0,0-1 0 0 0,0 0 0 0 0,-1 0-1 0 0,7-8 1 0 0,-1 1 6 0 0,-9 11-123 0 0,-1 0 0 0 0,1 0-1 0 0,-1 0 1 0 0,1 0 0 0 0,0-1 0 0 0,-1 1 0 0 0,1 0 0 0 0,-1 0 0 0 0,1 0 0 0 0,0 0 0 0 0,-1 1 0 0 0,1-1 0 0 0,-1 0 0 0 0,1 0 0 0 0,-1 0 0 0 0,1 0 0 0 0,0 0 0 0 0,-1 1 0 0 0,1-1 0 0 0,-1 0-1 0 0,1 1 1 0 0,-1-1 0 0 0,1 0 0 0 0,-1 1 0 0 0,0-1 0 0 0,1 0 0 0 0,-1 1 0 0 0,1-1 0 0 0,-1 1 0 0 0,0-1 0 0 0,1 1 0 0 0,-1 0 0 0 0,4 2 8 0 0,5 2-10 0 0,-9-5 0 0 0,0 1 0 0 0,0-1 0 0 0,1 0 0 0 0,-1 1 0 0 0,1-1 0 0 0,-1 0 0 0 0,0 1 0 0 0,1-1 0 0 0,-1 0 0 0 0,1 0 0 0 0,-1 0 0 0 0,0 1 0 0 0,1-1 0 0 0,-1 0 0 0 0,1 0 0 0 0,-1 0 0 0 0,1 0 0 0 0,-1 0 0 0 0,1 0 0 0 0,-1 0 0 0 0,1 0 0 0 0,-1 0 0 0 0,1 0 0 0 0,0 0 0 0 0,51-9 260 0 0,57 1 579 0 0,-89 6-807 0 0,1 1-1 0 0,-1 0 1 0 0,0 1-1 0 0,1 2 1 0 0,26 4-1 0 0,35 9-31 0 0,-73-14 0 0 0,0 0 0 0 0,1-1 0 0 0,-1 0 0 0 0,11-1 0 0 0,8 0 0 0 0,67-7 189 0 0,1 1-4 0 0,-46 3-111 0 0,-10-2-74 0 0,-33 4 0 0 0,1 1 0 0 0,0-1 0 0 0,8 1 0 0 0,-11 1 0 0 0,1 1 0 0 0,-1 0 0 0 0,0 1 0 0 0,0-1 0 0 0,9 5 0 0 0,13 3 0 0 0,-10-7 0 0 0,-1 1 0 0 0,31-1 0 0 0,-33-2 0 0 0,0 1 0 0 0,0 1 0 0 0,0 0 0 0 0,14 4 0 0 0,49 11 64 0 0,-41-12-64 0 0,-27-4 0 0 0,-1 0 0 0 0,1 0 0 0 0,10 4 0 0 0,-7-1-4 0 0,2 2 12 0 0,1-1-1 0 0,-1-1 1 0 0,1 0 0 0 0,-1-1-1 0 0,1-1 1 0 0,0 0-1 0 0,1-1 1 0 0,16-1-1 0 0,-16-2-7 0 0,0 2 0 0 0,0-1 0 0 0,0 2 0 0 0,22 3 0 0 0,12 5 0 0 0,88 3 0 0 0,88-1 59 0 0,-176-7-54 0 0,20 4-5 0 0,-42-3 0 0 0,41 0 0 0 0,-25-4 27 0 0,40-2 10 0 0,-61 0-37 0 0,-14 1 0 0 0,-1-1 0 0 0,0 0 0 0 0,0 0 0 0 0,0 0 0 0 0,0-1 0 0 0,0 0 0 0 0,0 0 0 0 0,13-7 0 0 0,3-2 49 0 0,6-3-23 0 0,-16 5 17 0 0,-5 2 54 0 0,1 1-1 0 0,21-10 1 0 0,-30 15-98 0 0,0 1-1 0 0,0 0 0 0 0,1 0 0 0 0,-1 0 1 0 0,0 0-1 0 0,0 0 0 0 0,0 0 1 0 0,1 0-1 0 0,-1 0 0 0 0,0 1 0 0 0,0-1 1 0 0,0 0-1 0 0,1 1 0 0 0,-1-1 1 0 0,0 1-1 0 0,0-1 0 0 0,0 1 0 0 0,0 0 1 0 0,0-1-1 0 0,0 1 0 0 0,0 0 1 0 0,0 0-1 0 0,0 0 0 0 0,0 0 0 0 0,-1-1 1 0 0,1 1-1 0 0,0 0 0 0 0,-1 0 1 0 0,1 1-1 0 0,0-1 0 0 0,0 1 0 0 0,3 6-505 0 0,0 0-1 0 0,6 17 0 0 0,-9-24 392 0 0,4 13-1134 0 0,-1-2-286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11.413"/>
    </inkml:context>
    <inkml:brush xml:id="br0">
      <inkml:brushProperty name="width" value="0.1" units="cm"/>
      <inkml:brushProperty name="height" value="0.1" units="cm"/>
      <inkml:brushProperty name="color" value="#F4F91B"/>
    </inkml:brush>
  </inkml:definitions>
  <inkml:trace contextRef="#ctx0" brushRef="#br0">1 3 919 0 0,'11'-2'80'0'0,"0"2"-80"0"0,0 0 0 0 0,2 2 0 0 0,4 3 64 0 0,-2-1 0 0 0,-4 0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7:15.510"/>
    </inkml:context>
    <inkml:brush xml:id="br0">
      <inkml:brushProperty name="width" value="0.1" units="cm"/>
      <inkml:brushProperty name="height" value="0.1" units="cm"/>
      <inkml:brushProperty name="color" value="#66CC00"/>
    </inkml:brush>
  </inkml:definitions>
  <inkml:trace contextRef="#ctx0" brushRef="#br0">3222 1444 5527 0 0,'-2'-7'618'0'0,"-7"-11"-1013"0"0,9 18 568 0 0,0-1 0 0 0,-1 1 0 0 0,1-1 0 0 0,-1 1 0 0 0,1-1 0 0 0,-1 1-1 0 0,1-1 1 0 0,-1 1 0 0 0,1 0 0 0 0,-1-1 0 0 0,1 1 0 0 0,-1 0 0 0 0,1-1-1 0 0,-1 1 1 0 0,0 0 0 0 0,1 0 0 0 0,-1-1 0 0 0,0 1 0 0 0,1 0 0 0 0,-1 0-1 0 0,0 0 1 0 0,1 0 0 0 0,-1 0 0 0 0,0 0 0 0 0,0 0 0 0 0,-99 19 960 0 0,92-19-885 0 0,-1 0 0 0 0,0 0-1 0 0,1-1 1 0 0,-10-2 0 0 0,-24-2 1302 0 0,-26 9-697 0 0,41-2-580 0 0,-34-1 1 0 0,-82-18 1640 0 0,104 10-1495 0 0,0 2 0 0 0,0 1 0 0 0,-72 4 0 0 0,-28 12 146 0 0,-177-7 0 0 0,122-10-146 0 0,49 17-46 0 0,102-7-332 0 0,0-1 0 0 0,-45-2 0 0 0,29-5 194 0 0,-110-20-1 0 0,127 12-214 0 0,19 4 2 0 0,-27-3 0 0 0,-123-13 170 0 0,38 18-21 0 0,38 2-70 0 0,61 1-9 0 0,0 2 0 0 0,0 1 0 0 0,-41 8 0 0 0,41-6-52 0 0,-1 0 0 0 0,-55-4 0 0 0,-25 1 32 0 0,73 3-81 0 0,-81 3 82 0 0,115-6-61 0 0,1 0-7 0 0,0 0 1 0 0,-1 0-1 0 0,-8-3 0 0 0,15 3 17 0 0,1 0 0 0 0,0-1 0 0 0,0 0 1 0 0,-1 0-1 0 0,1 1 0 0 0,0-1 0 0 0,0 0 0 0 0,0-1 1 0 0,0 1-1 0 0,0 0 0 0 0,1-1 0 0 0,-1 1 0 0 0,0-1 0 0 0,0 1 1 0 0,1-1-1 0 0,-1 0 0 0 0,-1-2 0 0 0,-1-4 85 0 0,0 1 1 0 0,0-1-1 0 0,1 0 0 0 0,0-1 0 0 0,0 1 1 0 0,1 0-1 0 0,0-1 0 0 0,0 1 0 0 0,1-1 1 0 0,0 0-1 0 0,1 1 0 0 0,0-1 0 0 0,1-10 0 0 0,-1-62 181 0 0,-1 62-176 0 0,0-1 0 0 0,2 0 0 0 0,5-37 0 0 0,-1 35-44 0 0,-1 0-1 0 0,0 0 0 0 0,-2 0 0 0 0,-1-42 0 0 0,-2 42 19 0 0,0 1 0 0 0,1-1 0 0 0,1 0-1 0 0,2 0 1 0 0,0 1 0 0 0,11-41-1 0 0,-8 41-78 0 0,29-114 71 0 0,-32 119-70 0 0,-1-1-1 0 0,0 0 1 0 0,-1 1 0 0 0,-1-1 0 0 0,-1 0-1 0 0,-3-20 1 0 0,2 30-8 0 0,0 0 0 0 0,0 0 0 0 0,-1 0 0 0 0,-5-9 0 0 0,5 10 0 0 0,1 1 0 0 0,-1 0 0 0 0,1-1 0 0 0,0 1 0 0 0,0-1 0 0 0,1 0 0 0 0,0 1 0 0 0,-1-12 0 0 0,2 12 0 0 0,0 0 0 0 0,1 1 0 0 0,-1-1 0 0 0,1 1 0 0 0,0-1 0 0 0,0 1 0 0 0,1-1 0 0 0,-1 1 0 0 0,1 0 0 0 0,0-1 0 0 0,3-3 0 0 0,2-2 0 0 0,0 1 0 0 0,0 0 0 0 0,11-9 0 0 0,-10 8 0 0 0,-8 9 0 0 0,1 0 0 0 0,-1 0 0 0 0,1 0 0 0 0,0 0 0 0 0,0 0 0 0 0,-1 0 0 0 0,1 0 0 0 0,0 0 0 0 0,0 0 0 0 0,0 1 0 0 0,2-2 0 0 0,11-6 0 0 0,1 1 0 0 0,0 0 0 0 0,0 1 0 0 0,1 1 0 0 0,-1 0 0 0 0,1 1 0 0 0,0 1 0 0 0,1 0 0 0 0,21 0 0 0 0,14 3 0 0 0,83 10 0 0 0,15 1 0 0 0,223-4 0 0 0,-276-6 0 0 0,165-20 0 0 0,-71 2 0 0 0,52 17 0 0 0,-44 2 0 0 0,26-16 0 0 0,-72 4 0 0 0,28 8 0 0 0,-97 3 0 0 0,93-11 0 0 0,-94-1 0 0 0,2 4 0 0 0,-1 3 0 0 0,92 9 0 0 0,-90 2 0 0 0,-1-3 0 0 0,115-10 0 0 0,-61-1 0 0 0,201 16 0 0 0,-267-8 0 0 0,108-12 0 0 0,-109 4 0 0 0,117 4 0 0 0,-170 4 0 0 0,100 11 0 0 0,-3 8 0 0 0,2-5 0 0 0,182-2 0 0 0,-91-7 0 0 0,-90 0 0 0 0,-38-3 0 0 0,-21 1 0 0 0,64-6 0 0 0,12-3 0 0 0,-31 2 0 0 0,63-2 0 0 0,156-15 0 0 0,-179 0 0 0 0,259 0 0 0 0,-341 19 0 0 0,74-11 0 0 0,17-1 0 0 0,-84 11 0 0 0,166-1 0 0 0,-79 2 44 0 0,-62 0-24 0 0,160 0-20 0 0,-87 2 0 0 0,-20 2 0 0 0,131 11 0 0 0,-155-5 0 0 0,39 6 0 0 0,-100-6 0 0 0,1-4 0 0 0,106-3 0 0 0,-137-5 0 0 0,36-7 0 0 0,-40 4 0 0 0,-1 2 0 0 0,32 0 0 0 0,-47 4 0 0 0,0 0 0 0 0,0 1 0 0 0,0 1 0 0 0,14 4 0 0 0,-20-4 0 0 0,0 0 0 0 0,0 1 0 0 0,0 0 0 0 0,0 0 0 0 0,0 1 0 0 0,-1 0 0 0 0,0 0 0 0 0,9 8 0 0 0,-2 1-9 0 0,0 1 0 0 0,-2 0 0 0 0,0 1-1 0 0,0 0 1 0 0,9 20 0 0 0,13 17-8 0 0,-26-41 17 0 0,-1 1 0 0 0,0 0 0 0 0,-1 0 0 0 0,0 1 0 0 0,3 14 0 0 0,13 32 0 0 0,41 81 0 0 0,-51-109 0 0 0,-1 0 0 0 0,10 52 0 0 0,-17-68 0 0 0,0 0 0 0 0,1-1 0 0 0,1 0 0 0 0,11 22 0 0 0,32 49 0 0 0,-29-53 0 0 0,-17-30 0 0 0,-1 0 0 0 0,1 1 0 0 0,-1-1 0 0 0,0 1 0 0 0,0 0 0 0 0,0-1 0 0 0,0 1 0 0 0,-1 0 0 0 0,1-1 0 0 0,-1 1 0 0 0,1 0 0 0 0,-1 0 0 0 0,0 0 0 0 0,0-1 0 0 0,0 1 0 0 0,-1 0 0 0 0,1 0 0 0 0,-1 0 0 0 0,1-1 0 0 0,-1 1 0 0 0,0 0 0 0 0,0-1 0 0 0,0 1 0 0 0,0 0 0 0 0,-1-1 0 0 0,-1 3 0 0 0,-7 7 0 0 0,-1 1 0 0 0,-1-1 0 0 0,0-1 0 0 0,-1-1 0 0 0,0 1 0 0 0,0-2 0 0 0,-23 13 0 0 0,-11 2 0 0 0,-93 34 0 0 0,43-20 0 0 0,76-29 0 0 0,-26 12 0 0 0,-95 27 0 0 0,118-42 0 0 0,-287 57 0 0 0,58-39 64 0 0,140-14-64 0 0,-37 3 0 0 0,-94-10 0 0 0,52 4 0 0 0,-2-1 0 0 0,-172-2 0 0 0,-176 5 0 0 0,173 4 0 0 0,216-8 0 0 0,-248 5 0 0 0,308-10 0 0 0,-315-4 0 0 0,320 3 0 0 0,-128-9 0 0 0,137 4 0 0 0,-156 8 0 0 0,-133 28 0 0 0,114-8 0 0 0,-190 6 0 0 0,230-35-9 0 0,114 1-28 0 0,-187 14 0 0 0,241-3-449 0 0,1 2 0 0 0,0 3-1 0 0,-80 28 1 0 0,-33 33-3312 0 0,108-45 1704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15.653"/>
    </inkml:context>
    <inkml:brush xml:id="br0">
      <inkml:brushProperty name="width" value="0.1" units="cm"/>
      <inkml:brushProperty name="height" value="0.1" units="cm"/>
      <inkml:brushProperty name="color" value="#F4F91B"/>
    </inkml:brush>
  </inkml:definitions>
  <inkml:trace contextRef="#ctx0" brushRef="#br0">1 0 455 0 0,'3'0'0'0'0,"1"2"0"0"0,0-2 0 0 0,-2 0 0 0 0,-1 0 120 0 0,3 4-24 0 0,4-4 0 0 0,1 2 0 0 0,6-2-96 0 0,0 0 0 0 0,1 0 0 0 0,1-2 0 0 0,-2 0 0 0 0,0 2 0 0 0,3 2 0 0 0,-3-2 0 0 0,2-2 0 0 0,-2 0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23.849"/>
    </inkml:context>
    <inkml:brush xml:id="br0">
      <inkml:brushProperty name="width" value="0.1" units="cm"/>
      <inkml:brushProperty name="height" value="0.1" units="cm"/>
      <inkml:brushProperty name="color" value="#F4F91B"/>
    </inkml:brush>
  </inkml:definitions>
  <inkml:trace contextRef="#ctx0" brushRef="#br0">0 11 919 0 0,'25'-5'80'0'0,"-11"3"-80"0"0,1 0 0 0 0,-4 0 0 0 0,-3 2 64 0 0,-1 2 0 0 0,1 0 0 0 0,5 0 0 0 0,7 2-64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26.748"/>
    </inkml:context>
    <inkml:brush xml:id="br0">
      <inkml:brushProperty name="width" value="0.1" units="cm"/>
      <inkml:brushProperty name="height" value="0.1" units="cm"/>
      <inkml:brushProperty name="color" value="#F4F91B"/>
    </inkml:brush>
  </inkml:definitions>
  <inkml:trace contextRef="#ctx0" brushRef="#br0">1 0 575 0 0,'2'0'0'0'0,"-1"0"0"0"0,1 0 0 0 0,0 0 0 0 0,0 0 0 0 0,0 2 0 0 0,3-2 0 0 0,1 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30.112"/>
    </inkml:context>
    <inkml:brush xml:id="br0">
      <inkml:brushProperty name="width" value="0.1" units="cm"/>
      <inkml:brushProperty name="height" value="0.1" units="cm"/>
      <inkml:brushProperty name="color" value="#F4F91B"/>
    </inkml:brush>
  </inkml:definitions>
  <inkml:trace contextRef="#ctx0" brushRef="#br0">0 4 3423 0 0,'0'1'82'0'0,"0"0"0"0"0,0 0-1 0 0,0 0 1 0 0,1 0-1 0 0,-1 0 1 0 0,0 0-1 0 0,1 0 1 0 0,-1 0 0 0 0,0 0-1 0 0,1 0 1 0 0,-1 0-1 0 0,1 0 1 0 0,-1-1-1 0 0,1 1 1 0 0,0 0 0 0 0,-1 0-1 0 0,1 0 1 0 0,0-1-1 0 0,-1 1 1 0 0,1 0 0 0 0,0-1-1 0 0,0 1 1 0 0,0-1-1 0 0,0 1 1 0 0,0-1-1 0 0,0 1 1 0 0,0-1 0 0 0,0 0-1 0 0,0 1 1 0 0,0-1-1 0 0,0 0 1 0 0,1 1-1 0 0,5-1 171 0 0,-1 1 0 0 0,1-1 0 0 0,-1 0 0 0 0,8 0 0 0 0,-2-1 206 0 0,10-5 283 0 0,-21 5-663 0 0,0 0 0 0 0,1 1 0 0 0,-1-1 0 0 0,1 1 0 0 0,-1-1 0 0 0,0 1 0 0 0,1-1 0 0 0,-1 1 0 0 0,1 0 0 0 0,-1 0 0 0 0,1 0 0 0 0,-1 0 0 0 0,1 0 0 0 0,-1 0-1 0 0,1 0 1 0 0,-1 0 0 0 0,0 1 0 0 0,2-1 0 0 0,3 3 116 0 0,-2-1-155 0 0,-1 0 1 0 0,1 0 0 0 0,0 0-1 0 0,0-1 1 0 0,0 0-1 0 0,0 0 1 0 0,0 0 0 0 0,0 0-1 0 0,0 0 1 0 0,7-1 0 0 0,20-2 171 0 0,1-1 0 0 0,40-10 0 0 0,-62 11-183 0 0,14-4 52 0 0,-13 4-10 0 0,0-1 1 0 0,1 2 0 0 0,17-2 0 0 0,-14 4-45 0 0,1 1 1 0 0,30 6 0 0 0,-31-4-25 0 0,1-1-1 0 0,30 1 1 0 0,-18-2 11 0 0,0 2 1 0 0,0 0-1 0 0,34 11 0 0 0,-51-13-2 0 0,1 1 0 0 0,-1-2-1 0 0,0 0 1 0 0,0 0 0 0 0,23-2-1 0 0,-19 1 3 0 0,1 1 0 0 0,-1 0 0 0 0,0 1 0 0 0,16 4 0 0 0,-15-2 3 0 0,0-2 0 0 0,0 1 0 0 0,27-1-1 0 0,36-2-3 0 0,-52 1 2 0 0,1-2 0 0 0,44-5 0 0 0,9-13 42 0 0,-62 13-38 0 0,1 1 1 0 0,-1 1-1 0 0,1 1 0 0 0,0 0 1 0 0,0 1-1 0 0,-1 2 0 0 0,24 1 0 0 0,152 26 110 0 0,-185-26-117 0 0,1-1-1 0 0,17-2 1 0 0,-18 0 0 0 0,1 2 0 0 0,17 0-1 0 0,69 13-10 0 0,-84-13 11 0 0,0 0 0 0 0,14-1 0 0 0,24 0 20 0 0,-3-1-31 0 0,-18 2 0 0 0,0 2 0 0 0,49 9 0 0 0,-73-10 0 0 0,16 4 0 0 0,1-1 0 0 0,36 1 0 0 0,-47-6 0 0 0,1 0 0 0 0,0-1 0 0 0,17-5 0 0 0,18-3 0 0 0,-40 10-213 0 0,-1 1 1 0 0,1-1-1 0 0,-1 1 0 0 0,1 0 0 0 0,-1 1 0 0 0,1-1 0 0 0,-1 2 0 0 0,0-1 1 0 0,0 1-1 0 0,0 0 0 0 0,0 0 0 0 0,-1 1 0 0 0,1 0 0 0 0,-1 0 0 0 0,0 1 1 0 0,9 8-1 0 0,-2 1-3625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49.852"/>
    </inkml:context>
    <inkml:brush xml:id="br0">
      <inkml:brushProperty name="width" value="0.1" units="cm"/>
      <inkml:brushProperty name="height" value="0.1" units="cm"/>
      <inkml:brushProperty name="color" value="#F4F91B"/>
    </inkml:brush>
  </inkml:definitions>
  <inkml:trace contextRef="#ctx0" brushRef="#br0">1 42 2759 0 0,'22'-17'248'0'0,"-3"6"-248"0"0,-6 7 0 0 0,-2 4 0 0 0,-4 0-104 0 0,6 0-72 0 0,13-2-16 0 0,13-5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9:50.533"/>
    </inkml:context>
    <inkml:brush xml:id="br0">
      <inkml:brushProperty name="width" value="0.1" units="cm"/>
      <inkml:brushProperty name="height" value="0.1" units="cm"/>
      <inkml:brushProperty name="color" value="#F4F91B"/>
    </inkml:brush>
  </inkml:definitions>
  <inkml:trace contextRef="#ctx0" brushRef="#br0">0 23 2759 0 0,'6'-13'248'0'0,"-2"5"-248"0"0,-1 7 0 0 0,-1 2 0 0 0,2 1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0:31.309"/>
    </inkml:context>
    <inkml:brush xml:id="br0">
      <inkml:brushProperty name="width" value="0.1" units="cm"/>
      <inkml:brushProperty name="height" value="0.1" units="cm"/>
      <inkml:brushProperty name="color" value="#F4F91B"/>
    </inkml:brush>
  </inkml:definitions>
  <inkml:trace contextRef="#ctx0" brushRef="#br0">0 63 455 0 0,'19'-2'1763'0'0,"-17"1"-1697"0"0,0 1 0 0 0,0-1 0 0 0,0 1-1 0 0,0 0 1 0 0,0 0 0 0 0,0 0 0 0 0,0 0-1 0 0,1 0 1 0 0,-1 0 0 0 0,0 1 0 0 0,2 0-1 0 0,0 0 108 0 0,-1-1-1 0 0,1 0 0 0 0,-1 0 0 0 0,1 0 0 0 0,0 0 0 0 0,-1 0 0 0 0,1-1 1 0 0,-1 1-1 0 0,0-1 0 0 0,1 0 0 0 0,-1 0 0 0 0,1-1 0 0 0,4-2 0 0 0,17-4 1306 0 0,-16 5-1052 0 0,6-1 283 0 0,44 3 1596 0 0,-26 0-1753 0 0,-26 0-387 0 0,0 1 0 0 0,-1-2-1 0 0,1 1 1 0 0,-1-1 0 0 0,9-3 0 0 0,21-5 622 0 0,-5 7-337 0 0,52 2-1 0 0,-42 2-84 0 0,18-4-7 0 0,-40 1-175 0 0,1 1 1 0 0,37 3-1 0 0,74 9 147 0 0,-104-8-160 0 0,1-2 1 0 0,-1-1 0 0 0,0-1-1 0 0,0-1 1 0 0,36-8 0 0 0,-49 8-125 0 0,0 0 0 0 0,0 1 0 0 0,15 0 1 0 0,8-1 53 0 0,-2 1-34 0 0,37 4 0 0 0,-2-1-6 0 0,7 2 155 0 0,-44-2-168 0 0,52-2 0 0 0,5-1 132 0 0,-44 2-146 0 0,16 0 117 0 0,89-4 2054 0 0,-131 3-2952 0 0,42 4 1 0 0,-1-1 420 0 0,48 3 432 0 0,-73-3-63 0 0,-1-1-1 0 0,1-1 1 0 0,47-7 0 0 0,-28 0-7 0 0,1 2 0 0 0,1 2-1 0 0,108 12 1 0 0,-140-9-11 0 0,44-2 1 0 0,-14-1 54 0 0,-49 1-64 0 0,1 0 0 0 0,0 0 0 0 0,-1 0 0 0 0,9-3 0 0 0,-9 2-6 0 0,1 0-1 0 0,-1 1 1 0 0,1 0-1 0 0,7-1 0 0 0,-1 5-90 0 0,-13-3 80 0 0,0 0-1 0 0,0 0 1 0 0,0 1 0 0 0,0-1 0 0 0,0 0 0 0 0,0 0 0 0 0,1 0 0 0 0,-1 0-1 0 0,0 1 1 0 0,0-1 0 0 0,0 0 0 0 0,0 0 0 0 0,0 0 0 0 0,0 1 0 0 0,0-1-1 0 0,0 0 1 0 0,0 0 0 0 0,0 1 0 0 0,0-1 0 0 0,0 0 0 0 0,0 0-1 0 0,0 0 1 0 0,0 1 0 0 0,0-1 0 0 0,0 0 0 0 0,0 0 0 0 0,0 0 0 0 0,-1 1-1 0 0,1-1 1 0 0,0 0 0 0 0,0 0 0 0 0,-17 18-3217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0:53.397"/>
    </inkml:context>
    <inkml:brush xml:id="br0">
      <inkml:brushProperty name="width" value="0.1" units="cm"/>
      <inkml:brushProperty name="height" value="0.1" units="cm"/>
      <inkml:brushProperty name="color" value="#F4F91B"/>
    </inkml:brush>
  </inkml:definitions>
  <inkml:trace contextRef="#ctx0" brushRef="#br0">1026 1241 1839 0 0,'0'0'7'0'0,"0"1"0"0"0,0-1 0 0 0,0 1-1 0 0,0 0 1 0 0,0-1 0 0 0,0 1 0 0 0,0-1 0 0 0,0 1-1 0 0,0-1 1 0 0,0 1 0 0 0,-1-1 0 0 0,1 1-1 0 0,0-1 1 0 0,0 1 0 0 0,-1-1 0 0 0,1 0-1 0 0,0 1 1 0 0,-1-1 0 0 0,1 1 0 0 0,0-1-1 0 0,-1 0 1 0 0,1 1 0 0 0,-1-1 0 0 0,1 0-1 0 0,0 1 1 0 0,-1-1 0 0 0,1 0 0 0 0,-1 0-1 0 0,1 1 1 0 0,-1-1 0 0 0,1 0 0 0 0,-1 0-1 0 0,1 0 1 0 0,-1 0 0 0 0,1 0 0 0 0,-1 0-1 0 0,1 0 1 0 0,-1 0 0 0 0,1 0 0 0 0,-2 0-1 0 0,0 0 19 0 0,0 0 1 0 0,1 0-1 0 0,-1-1 0 0 0,0 1 0 0 0,0-1 0 0 0,0 1 0 0 0,1-1 0 0 0,-4-2 0 0 0,3 3 32 0 0,0-1 0 0 0,1 1 0 0 0,-1 0 0 0 0,0-1 0 0 0,0 1 0 0 0,1 0 0 0 0,-1 0 0 0 0,0 0 0 0 0,0 0 0 0 0,1 0 0 0 0,-1 1-1 0 0,0-1 1 0 0,0 0 0 0 0,1 1 0 0 0,-1 0 0 0 0,0-1 0 0 0,1 1 0 0 0,-3 1 0 0 0,2-1-46 0 0,0 0 1 0 0,0 0-1 0 0,0 0 0 0 0,-1-1 0 0 0,1 1 0 0 0,0-1 1 0 0,0 1-1 0 0,-1-1 0 0 0,1 0 0 0 0,0 0 1 0 0,0 0-1 0 0,-4 0 0 0 0,-9-4 522 0 0,-1 1 0 0 0,-17-2-1 0 0,-8-2-327 0 0,40 7-159 0 0,0 0 0 0 0,0 0 1 0 0,0 0-1 0 0,0 0 0 0 0,1-1 1 0 0,-1 1-1 0 0,0 0 0 0 0,0-1 1 0 0,0 1-1 0 0,1-1 0 0 0,-1 1 1 0 0,0-1-1 0 0,0 1 0 0 0,1-1 1 0 0,-1 1-1 0 0,1-1 0 0 0,-1 0 1 0 0,0 0-1 0 0,-3-4 203 0 0,2 4-138 0 0,0 0-1 0 0,-1 0 1 0 0,1 0-1 0 0,0 0 1 0 0,0 1-1 0 0,0-1 1 0 0,-1 1-1 0 0,1-1 1 0 0,0 1-1 0 0,0 0 1 0 0,-1-1-1 0 0,-3 2 1 0 0,-2-2-125 0 0,-31-4 616 0 0,27 6-528 0 0,1 0-1 0 0,0 1 1 0 0,0 0-1 0 0,-12 4 1 0 0,-11 2 38 0 0,6-5 170 0 0,23-3-201 0 0,0 0 0 0 0,0 1 0 0 0,0-1-1 0 0,-1 1 1 0 0,1 1 0 0 0,-5 1 0 0 0,8-2-39 0 0,-1 0-1 0 0,1 0 0 0 0,-1-1 0 0 0,1 1 0 0 0,-1-1 1 0 0,1 1-1 0 0,-1-1 0 0 0,1 0 0 0 0,-1 0 0 0 0,0 0 1 0 0,1 0-1 0 0,-1 0 0 0 0,1 0 0 0 0,-1-1 1 0 0,1 0-1 0 0,-1 1 0 0 0,1-1 0 0 0,-1 0 0 0 0,1 0 1 0 0,-1 0-1 0 0,-1-2 0 0 0,2 1 23 0 0,-1 1 0 0 0,1 0 0 0 0,0 0 0 0 0,-1-1 0 0 0,1 1 0 0 0,-1 0 0 0 0,1 1 0 0 0,-1-1 0 0 0,1 0 0 0 0,-1 1 0 0 0,1 0 0 0 0,-4-1 0 0 0,-34 3 315 0 0,11 1-366 0 0,26-3-9 0 0,-5 0 65 0 0,0 0-1 0 0,0 0 1 0 0,0 0-1 0 0,0-1 1 0 0,0 0-1 0 0,1-1 0 0 0,-1 1 1 0 0,0-2-1 0 0,1 1 1 0 0,-14-7-1 0 0,19 8-14 0 0,-1 0 0 0 0,0-1-1 0 0,0 1 1 0 0,0 1-1 0 0,1-1 1 0 0,-1 0-1 0 0,0 1 1 0 0,0-1 0 0 0,0 1-1 0 0,0 0 1 0 0,0 0-1 0 0,0 0 1 0 0,0 0 0 0 0,0 1-1 0 0,0-1 1 0 0,0 1-1 0 0,0-1 1 0 0,0 1 0 0 0,-5 2-1 0 0,8-2-36 0 0,-1-1 0 0 0,1 1 0 0 0,0-1-1 0 0,-1 1 1 0 0,1-1 0 0 0,0 1 0 0 0,-1-1-1 0 0,1 1 1 0 0,0-1 0 0 0,0 1 0 0 0,-1-1-1 0 0,1 1 1 0 0,0-1 0 0 0,0 1 0 0 0,0 0-1 0 0,0-1 1 0 0,0 1 0 0 0,0-1 0 0 0,0 1-1 0 0,0-1 1 0 0,0 1 0 0 0,0 0 0 0 0,0-1-1 0 0,0 1 1 0 0,0-1 0 0 0,1 1 0 0 0,-1-1-1 0 0,0 1 1 0 0,0-1 0 0 0,1 1 0 0 0,-1-1-1 0 0,0 1 1 0 0,1-1 0 0 0,-1 1 0 0 0,0-1-1 0 0,1 1 1 0 0,-1-1 0 0 0,1 1 0 0 0,0-1-1 0 0,0 2 62 0 0,1 0 0 0 0,0 0 0 0 0,-1 0 0 0 0,1 0 0 0 0,0 0 0 0 0,0 0 0 0 0,5 2 0 0 0,2-1 137 0 0,0 0 1 0 0,0-1 0 0 0,0 0 0 0 0,1 0 0 0 0,-1-1-1 0 0,12 0 1 0 0,61-5 449 0 0,-15 0-450 0 0,65-7 437 0 0,-108 9-634 0 0,-19 2-12 0 0,0-1 1 0 0,1 1 0 0 0,-1 0-1 0 0,1 0 1 0 0,-1 1 0 0 0,6 1-1 0 0,-2 0-6 0 0,-5-2 0 0 0,0 1 0 0 0,0 0 0 0 0,0 1 0 0 0,-1-1 0 0 0,1 1 0 0 0,0 0 0 0 0,5 3 0 0 0,26 14 0 0 0,-31-17 8 0 0,0 1 0 0 0,1-1 0 0 0,-1 0 0 0 0,1 0 0 0 0,-1-1 0 0 0,1 0 0 0 0,8 2 0 0 0,35 3 56 0 0,-19-3-13 0 0,-1 1-1 0 0,0 1 1 0 0,-1 2-1 0 0,1 0 1 0 0,-1 2-1 0 0,-1 1 1 0 0,32 17-1 0 0,-50-23-43 0 0,1-1 0 0 0,0 0-1 0 0,-1 0 1 0 0,1-1 0 0 0,0 0-1 0 0,14 0 1 0 0,56 0 139 0 0,-46-3-52 0 0,6 0 26 0 0,28 1 112 0 0,59-1 81 0 0,-46-2-90 0 0,-47 1-106 0 0,0-2 1 0 0,0-1-1 0 0,-1-1 0 0 0,0-2 1 0 0,45-17-1 0 0,-40 19-83 0 0,-5 1 21 0 0,-24 3-50 0 0,-1 0 0 0 0,0 0 0 0 0,1 1 0 0 0,-1 0 0 0 0,1 1 0 0 0,-1-1 0 0 0,1 2 0 0 0,0-1 0 0 0,-1 1 0 0 0,1 0 0 0 0,10 3 0 0 0,-12-1-5 0 0,0-1 0 0 0,0-1 0 0 0,0 1 0 0 0,0-1 0 0 0,0 0 0 0 0,1 0 0 0 0,-1-1 0 0 0,0 1 0 0 0,0-1 0 0 0,13-2 0 0 0,20-13 0 0 0,-21 7 0 0 0,8 1 136 0 0,-23 6-129 0 0,0 0 0 0 0,0 0 1 0 0,0 1-1 0 0,0-1 0 0 0,0 1 0 0 0,0 0 0 0 0,0 0 0 0 0,4 0 1 0 0,-4 0-1 0 0,0 0 0 0 0,0 0 0 0 0,0 0 0 0 0,0 0 0 0 0,0 0 0 0 0,0-1 0 0 0,-1 0 0 0 0,5-1 0 0 0,7-1-9 0 0,-11 2 9 0 0,-1 1 0 0 0,0-1 0 0 0,0 1 0 0 0,1-1 0 0 0,-1 0 0 0 0,0 0 0 0 0,4-2 0 0 0,11-5 31 0 0,-16 8-26 0 0,1-1 0 0 0,-1 1 0 0 0,1-1 0 0 0,-1 0 0 0 0,1 1 0 0 0,-1-1 0 0 0,0 0 0 0 0,1 0 0 0 0,-1 0 0 0 0,0 0 0 0 0,0 0 0 0 0,0 0 0 0 0,1 0 0 0 0,-1-1 0 0 0,0 1 0 0 0,0 0 0 0 0,-1 0 0 0 0,1-1 0 0 0,0 1 0 0 0,1-3 0 0 0,1 0 6 0 0,1 1 1 0 0,0 0-1 0 0,0 0 0 0 0,1 0 1 0 0,-1 0-1 0 0,6-2 0 0 0,-4 2 12 0 0,0-1-1 0 0,-1 1 1 0 0,0-1-1 0 0,0 0 0 0 0,0 0 1 0 0,8-10-1 0 0,-11 12-6 0 0,1-1 1 0 0,-1 0-1 0 0,0 0 0 0 0,0 0 0 0 0,0 0 0 0 0,-1-1 1 0 0,1 1-1 0 0,-1 0 0 0 0,0-1 0 0 0,0 1 0 0 0,0-1 0 0 0,0 1 1 0 0,0-7-1 0 0,4-26 290 0 0,-4 30-269 0 0,0-1 0 0 0,0 0 1 0 0,-1 0-1 0 0,1 1 0 0 0,-2-9 0 0 0,0-23 99 0 0,2 31-109 0 0,-1 1-1 0 0,0-1 1 0 0,0 0 0 0 0,-1 0 0 0 0,0 1-1 0 0,-3-11 1 0 0,-38-92 114 0 0,41 104-126 0 0,0 0 0 0 0,0 1 0 0 0,1-1-1 0 0,0 0 1 0 0,0 0 0 0 0,0 1 0 0 0,1-1 0 0 0,-1 0 0 0 0,1 1-1 0 0,2-6 1 0 0,-2 4 0 0 0,1-1-1 0 0,-1 1 1 0 0,-1 0-1 0 0,1 0 1 0 0,-1-8-1 0 0,-5-12 42 0 0,4 17-37 0 0,-1 0-1 0 0,1-1 0 0 0,0-9 1 0 0,2 16-19 0 0,-1 0 0 0 0,0 0 1 0 0,1 0-1 0 0,-1 0 0 0 0,1 0 1 0 0,0 0-1 0 0,0 0 0 0 0,0 0 1 0 0,1 0-1 0 0,-1 1 0 0 0,1-1 0 0 0,-1 0 1 0 0,4-3-1 0 0,2-2 1 0 0,-1 1 0 0 0,-1-1 0 0 0,1 0 0 0 0,-1-1 0 0 0,-1 1 0 0 0,0-1 0 0 0,6-15 0 0 0,-9 18-4 0 0,0 0 1 0 0,-1 0-1 0 0,1 1 0 0 0,-1-1 1 0 0,0 0-1 0 0,0 0 0 0 0,-1 0 1 0 0,0 0-1 0 0,0 1 0 0 0,0-1 1 0 0,-1 0-1 0 0,-2-5 0 0 0,-2-12 4 0 0,5 17 6 0 0,0 0 0 0 0,1 1-1 0 0,-1-1 1 0 0,2 0 0 0 0,-1 1 0 0 0,0-1 0 0 0,3-10-1 0 0,-1 10 4 0 0,-1-1-1 0 0,0 1 0 0 0,-1-1 1 0 0,0-12-1 0 0,-1 15-13 0 0,0-1-1 0 0,0 1 1 0 0,0 0-1 0 0,-1-1 0 0 0,0 1 1 0 0,0 0-1 0 0,0 0 1 0 0,0 0-1 0 0,-1 0 1 0 0,1 1-1 0 0,-1-1 1 0 0,-5-5-1 0 0,2 4 3 0 0,0-1 1 0 0,-1 0-1 0 0,1 1 0 0 0,-1 1 1 0 0,-14-8-1 0 0,6 3-5 0 0,-11-4 0 0 0,19 9 0 0 0,-1 1 0 0 0,1-1 0 0 0,-1-1 0 0 0,1 0 0 0 0,1 0 0 0 0,-12-10 0 0 0,9 7 0 0 0,0 0 0 0 0,-1 1 0 0 0,0 0 0 0 0,0 0 0 0 0,-1 1 0 0 0,1 1 0 0 0,-1-1 0 0 0,-1 2 0 0 0,-13-5 0 0 0,4 2 11 0 0,0 0-1 0 0,-1 1 1 0 0,0 1 0 0 0,-27-2-1 0 0,36 5-7 0 0,1 0-1 0 0,0-1 1 0 0,-15-6-1 0 0,9 3-1 0 0,-12-3-1 0 0,4 0 0 0 0,0 2 0 0 0,-42-7 0 0 0,-4 5 0 0 0,-70-6 0 0 0,92 11 0 0 0,26 2 0 0 0,0 0 0 0 0,0 2 0 0 0,-34 3 0 0 0,58-3 0 0 0,-271 31 0 0 0,-69-29 0 0 0,172-4 0 0 0,3-1 0 0 0,154 4 0 0 0,-1 0 0 0 0,0 1 0 0 0,-15 5 0 0 0,-9 0 0 0 0,25-4 0 0 0,0-1 0 0 0,1 1 0 0 0,-1 1 0 0 0,1 0 0 0 0,-1 0 0 0 0,1 1 0 0 0,0 1 0 0 0,1-1 0 0 0,0 2 0 0 0,0-1 0 0 0,0 1 0 0 0,-10 11 0 0 0,-75 81 0 0 0,88-92 0 0 0,0 1 0 0 0,1 0 0 0 0,0 0 0 0 0,1 0 0 0 0,0 1 0 0 0,0 0 0 0 0,-4 13 0 0 0,-3 6 0 0 0,5-12 0 0 0,1 0 0 0 0,1 0 0 0 0,0 1 0 0 0,0-1 0 0 0,2 1 0 0 0,0 0 0 0 0,1-1 0 0 0,1 1 0 0 0,2 21 0 0 0,-2-4 1 0 0,-1-27-10 0 0,1 0 0 0 0,0 0 0 0 0,1-1 0 0 0,-1 1 0 0 0,4 14 0 0 0,-2-15 7 0 0,0 0 1 0 0,1 1-1 0 0,-1-1 1 0 0,2 0 0 0 0,-1 0-1 0 0,0-1 1 0 0,9 10-1 0 0,-1-3 3 0 0,25 20-1 0 0,-23-20 0 0 0,-1 0 0 0 0,0 0 0 0 0,-1 1 0 0 0,0 1 0 0 0,10 17 0 0 0,-9-4 0 0 0,-10-21 0 0 0,0-1 0 0 0,0 0 0 0 0,0 0 0 0 0,4 5 0 0 0,-6-8-2 0 0,1-1-1 0 0,-1 1 1 0 0,1-1 0 0 0,-1 1-1 0 0,0 0 1 0 0,0-1-1 0 0,1 1 1 0 0,-1-1 0 0 0,0 1-1 0 0,-1-1 1 0 0,1 1-1 0 0,0 0 1 0 0,0-1 0 0 0,-1 1-1 0 0,1-1 1 0 0,-1 1-1 0 0,1-1 1 0 0,-1 1 0 0 0,-1 1-1 0 0,-18 33-776 0 0,13-24 251 0 0,-8 16-1579 0 0,-3 1-5439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0:40.539"/>
    </inkml:context>
    <inkml:brush xml:id="br0">
      <inkml:brushProperty name="width" value="0.1" units="cm"/>
      <inkml:brushProperty name="height" value="0.1" units="cm"/>
      <inkml:brushProperty name="color" value="#F4F91B"/>
    </inkml:brush>
  </inkml:definitions>
  <inkml:trace contextRef="#ctx0" brushRef="#br0">2351 39 2959 0 0,'1'-1'110'0'0,"-1"0"0"0"0,1 1 0 0 0,0-1 0 0 0,0 0 0 0 0,-1 0-1 0 0,1 1 1 0 0,-1-1 0 0 0,1 0 0 0 0,0 0 0 0 0,-1 0 0 0 0,0 0-1 0 0,1 0 1 0 0,-1 0 0 0 0,1 0 0 0 0,-1 0 0 0 0,0 0 0 0 0,0 0-1 0 0,0 0 1 0 0,1 0 0 0 0,-1 0 0 0 0,0 0 0 0 0,0 0 0 0 0,-1 0-1 0 0,1 0 1 0 0,0 0 0 0 0,0-1 0 0 0,-1 1-13 0 0,0 0 1 0 0,0 0-1 0 0,1 0 1 0 0,-1 0-1 0 0,0 1 1 0 0,0-1-1 0 0,0 0 0 0 0,0 0 1 0 0,0 1-1 0 0,0-1 1 0 0,0 1-1 0 0,0-1 1 0 0,0 1-1 0 0,0-1 0 0 0,0 1 1 0 0,-1 0-1 0 0,1 0 1 0 0,0-1-1 0 0,0 1 1 0 0,0 0-1 0 0,0 0 1 0 0,-1 0-1 0 0,0 0 0 0 0,1 0-93 0 0,-6 0 201 0 0,-1 0-1 0 0,1 0 1 0 0,-1 0-1 0 0,1 1 1 0 0,-1 0-1 0 0,1 0 0 0 0,0 1 1 0 0,-1 0-1 0 0,1 0 1 0 0,0 1-1 0 0,-7 4 1 0 0,3-2-22 0 0,1 1 1 0 0,-1-1-1 0 0,0-1 0 0 0,0 0 1 0 0,-21 4-1 0 0,3-3 278 0 0,-32 2 0 0 0,10-3 99 0 0,-62 6 208 0 0,74-8-536 0 0,27-1-138 0 0,0 0-1 0 0,-19 3 0 0 0,8 0 82 0 0,1-1 0 0 0,0-1 0 0 0,-41-2 0 0 0,29-1 45 0 0,-45 3 49 0 0,-59-3 96 0 0,115 0-239 0 0,0-2 0 0 0,0-1 0 0 0,-45-13 0 0 0,47 11-34 0 0,-1 0 0 0 0,0 1 0 0 0,0 1 0 0 0,0 2 1 0 0,-36-1-1 0 0,37 2 525 0 0,-1-2 1 0 0,-23-4-1 0 0,28 3-925 0 0,-93-9-517 0 0,86 11 775 0 0,0 0 69 0 0,10 0 21 0 0,-1 1 0 0 0,-27 1 0 0 0,-16 7-22 0 0,-1 3-1 0 0,-58 19 1 0 0,104-26-18 0 0,0-1 0 0 0,0 0 0 0 0,0-1 0 0 0,-19-1 0 0 0,24 0 0 0 0,-15 1 26 0 0,0 2 0 0 0,0 0-1 0 0,-27 9 1 0 0,4-2-1 0 0,31-6-25 0 0,1 0 0 0 0,-15 7 0 0 0,-21 6 0 0 0,-5-2 0 0 0,52-15 4 0 0,1 0-1 0 0,0 0 0 0 0,-1 1 1 0 0,1-1-1 0 0,0 1 0 0 0,0 0 1 0 0,-1 0-1 0 0,1 0 1 0 0,0 0-1 0 0,0 0 0 0 0,0 0 1 0 0,0 0-1 0 0,0 1 0 0 0,0-1 1 0 0,1 1-1 0 0,-1-1 0 0 0,0 1 1 0 0,-2 3-1 0 0,2-3-52 0 0,0 0 0 0 0,0-1 0 0 0,-1 1 0 0 0,1 0 0 0 0,-1-1 0 0 0,1 1-1 0 0,-1-1 1 0 0,0 0 0 0 0,1 0 0 0 0,-4 1 0 0 0,-19 9-437 0 0,1 5-1964 0 0,15-12 750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0:41.396"/>
    </inkml:context>
    <inkml:brush xml:id="br0">
      <inkml:brushProperty name="width" value="0.1" units="cm"/>
      <inkml:brushProperty name="height" value="0.1" units="cm"/>
      <inkml:brushProperty name="color" value="#F4F91B"/>
    </inkml:brush>
  </inkml:definitions>
  <inkml:trace contextRef="#ctx0" brushRef="#br0">1 43 1839 0 0,'112'-21'4020'0'0,"-95"19"-3716"0"0,1 1-1 0 0,-1 0 0 0 0,1 2 0 0 0,26 3 0 0 0,3 7 146 0 0,-26-6-261 0 0,24 3-1 0 0,-13-6 98 0 0,0-1 1 0 0,0-2-1 0 0,35-5 0 0 0,-30 2 144 0 0,-3 3 101 0 0,0 1 0 0 0,57 8 1 0 0,-8 0-108 0 0,-50-8 1 0 0,1-2 0 0 0,0-1 0 0 0,50-10 0 0 0,-79 12-344 0 0,1 0-21 0 0,-1 0 1 0 0,1 0-1 0 0,-1 0 1 0 0,0 0-1 0 0,1-1 1 0 0,-1 0-1 0 0,0 0 1 0 0,0-1 0 0 0,0 1-1 0 0,0-1 1 0 0,0 0-1 0 0,4-4 1 0 0,-6 2 53 0 0,-11 7-50 0 0,-13 9-893 0 0,7-4-90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7:37.772"/>
    </inkml:context>
    <inkml:brush xml:id="br0">
      <inkml:brushProperty name="width" value="0.1" units="cm"/>
      <inkml:brushProperty name="height" value="0.1" units="cm"/>
      <inkml:brushProperty name="color" value="#66CC00"/>
    </inkml:brush>
  </inkml:definitions>
  <inkml:trace contextRef="#ctx0" brushRef="#br0">9856 1147 919 0 0,'0'7'5741'0'0,"1"-7"-5650"0"0,3 3 821 0 0,-4-2-792 0 0,17 12 1080 0 0,6-8-995 0 0,-21-5-165 0 0,-1 0 1 0 0,1 0-1 0 0,0 1 0 0 0,-1-1 1 0 0,1 0-1 0 0,0 1 1 0 0,-1-1-1 0 0,1 1 0 0 0,0 0 1 0 0,-1 0-1 0 0,1-1 0 0 0,-1 1 1 0 0,1 0-1 0 0,-1 0 1 0 0,0 0-1 0 0,1 1 0 0 0,-1-1 1 0 0,0 0-1 0 0,0 0 1 0 0,0 1-1 0 0,0-1 0 0 0,2 3 1 0 0,3 6-15 0 0,1 0-166 0 0,-1 0 0 0 0,0 0-1 0 0,-1 0 1 0 0,0 1 0 0 0,6 20 0 0 0,-9-24-130 0 0,0 1-1 0 0,1-1 1 0 0,0 0-1 0 0,0 0 1 0 0,1 0-1 0 0,4 7 1 0 0,-6-11 109 0 0,1 0 0 0 0,-1 1 1 0 0,1-1-1 0 0,0 0 0 0 0,0 0 0 0 0,0 0 0 0 0,0-1 0 0 0,1 1 0 0 0,-1-1 1 0 0,1 0-1 0 0,0 0 0 0 0,6 3 0 0 0,-9-5 160 0 0,0 0 0 0 0,0 1 0 0 0,0-1 0 0 0,0 0 0 0 0,0 0 0 0 0,0 0 0 0 0,0 0 0 0 0,0 0 0 0 0,0 0 0 0 0,0 0 0 0 0,0 0 0 0 0,0-1 0 0 0,0 1-1 0 0,0 0 1 0 0,0 0 0 0 0,0-1 0 0 0,-1 1 0 0 0,1-1 0 0 0,0 1 0 0 0,0-1 0 0 0,0 1 0 0 0,0-1 0 0 0,0 0 0 0 0,1-2 111 0 0,1 1 0 0 0,-1 0 0 0 0,-1-1 0 0 0,1 1 0 0 0,0-1 0 0 0,-1 0-1 0 0,3-4 1 0 0,-1 0 319 0 0,-1 0 0 0 0,1 0 0 0 0,-2 0 0 0 0,1-1 0 0 0,-1 1 0 0 0,1-9 0 0 0,-2 13-197 0 0,0 0-1 0 0,0 1 1 0 0,-1-1-1 0 0,1 0 1 0 0,-1 1-1 0 0,0-1 1 0 0,1 0-1 0 0,-1 1 1 0 0,0-1-1 0 0,0 1 1 0 0,-3-5-1 0 0,3 6-162 0 0,0 0 1 0 0,0 0-1 0 0,0-1 0 0 0,0 1 0 0 0,-1 0 0 0 0,1 0 0 0 0,0 0 1 0 0,-1 0-1 0 0,1 0 0 0 0,-1 0 0 0 0,1 1 0 0 0,-1-1 1 0 0,1 0-1 0 0,-1 1 0 0 0,1-1 0 0 0,-1 1 0 0 0,0 0 1 0 0,1-1-1 0 0,-1 1 0 0 0,0 0 0 0 0,-1 0 0 0 0,-13-1 248 0 0,-12 1 198 0 0,19 1-250 0 0,0-1 0 0 0,0 0-1 0 0,0 0 1 0 0,0-1 0 0 0,-14-3-1 0 0,-26-2 848 0 0,-6 8-310 0 0,-72 13-1 0 0,107-12-628 0 0,6 0-16 0 0,0 1-1 0 0,0 0 1 0 0,1 1 0 0 0,0 1-1 0 0,-17 9 1 0 0,11-6 9 0 0,-32 12 0 0 0,-58 15 184 0 0,-56 17 170 0 0,81-28-334 0 0,-112 26 102 0 0,145-41-495 0 0,-15 4 1156 0 0,-101 6 0 0 0,139-19-1092 0 0,-1-1 0 0 0,0-2 0 0 0,1-1 0 0 0,-41-9 0 0 0,14-1 261 0 0,-77-22 167 0 0,73 17-183 0 0,-1 2 1 0 0,-83-10 0 0 0,17-1-28 0 0,91 17-86 0 0,0 2 0 0 0,-66-6-1 0 0,39 14 44 0 0,-68 7 0 0 0,-56 1 129 0 0,-7 1 25 0 0,-100 8 112 0 0,-149 5 60 0 0,-156-9 135 0 0,489-4-473 0 0,68-4-5 0 0,0-2-1 0 0,-62-3 1 0 0,-188-15 113 0 0,113 10-128 0 0,78 1 0 0 0,-139 11 0 0 0,211-3 0 0 0,1-2 0 0 0,-1 0 0 0 0,0-2 0 0 0,-43-6 0 0 0,-35-13 33 0 0,-150-23 126 0 0,228 40-147 0 0,-43 3-1 0 0,-12 0 94 0 0,23-5-102 0 0,-108-3 58 0 0,139 5-62 0 0,-30-4 0 0 0,41 3 12 0 0,-1 1 0 0 0,0 0 0 0 0,0 2 0 0 0,0 0 0 0 0,-24 3 0 0 0,31-1-11 0 0,0-1 0 0 0,0-1 0 0 0,-15-1 0 0 0,15 0 0 0 0,0 1 0 0 0,-1 1 0 0 0,-14 1 0 0 0,-68 21 0 0 0,59-14 0 0 0,-72 11 0 0 0,94-20 11 0 0,0 0-1 0 0,0-1 1 0 0,-23-5 0 0 0,24 4 7 0 0,-1 0 1 0 0,0 0 0 0 0,-22 2-1 0 0,-159 22-7 0 0,150-16 5 0 0,0-1 0 0 0,0-3 0 0 0,-69-4 0 0 0,92-1-3 0 0,-1-1 1 0 0,-32-11-1 0 0,-10-1 22 0 0,-41 0 22 0 0,68 12-58 0 0,1-2-1 0 0,-69-20 1 0 0,87 20 1 0 0,0 1 0 0 0,0 1 0 0 0,-38-3 0 0 0,-60 4 0 0 0,85 3 0 0 0,-66 9-5 0 0,1-1 74 0 0,69-8-53 0 0,0 0 0 0 0,1 2 0 0 0,-54 10 0 0 0,-5 4-16 0 0,11-3 0 0 0,-113 16 0 0 0,137-23 0 0 0,-3-2 25 0 0,-74-3-1 0 0,56-2-9 0 0,52-1-15 0 0,0-1 0 0 0,0 0-1 0 0,0-1 1 0 0,1-1 0 0 0,0-1 0 0 0,-29-14-1 0 0,-29-8 67 0 0,73 27-64 0 0,-26-7 11 0 0,0-1 1 0 0,1-2-1 0 0,0-1 1 0 0,1-1-1 0 0,-28-18 1 0 0,26 13 13 0 0,-34-15 1 0 0,38 21-11 0 0,1-1 0 0 0,-37-26 0 0 0,48 27-2 0 0,0 0 0 0 0,1-1 0 0 0,1 0 0 0 0,0-1 0 0 0,-17-28 0 0 0,10 10 50 0 0,-28-62-1 0 0,32 54-53 0 0,2-1-1 0 0,1 0 1 0 0,2 0 0 0 0,2-1-1 0 0,-4-85 1 0 0,10 93-4 0 0,2 1 0 0 0,2-1 0 0 0,1 0 1 0 0,1 1-1 0 0,2 0 0 0 0,1 0 0 0 0,2 1 0 0 0,23-56 0 0 0,-28 79-7 0 0,1-1 0 0 0,0 1 0 0 0,0 0 0 0 0,1 1 0 0 0,0-1 0 0 0,1 1 0 0 0,0 0 0 0 0,0 1 0 0 0,1 0 0 0 0,-1 0 0 0 0,2 0 0 0 0,11-6 0 0 0,4 0 0 0 0,1 1 0 0 0,0 1 0 0 0,1 1 0 0 0,0 1 0 0 0,1 2 0 0 0,0 1 0 0 0,0 1 0 0 0,41-3 0 0 0,0 1-66 0 0,77-4 68 0 0,-1 14-2 0 0,183 26 0 0 0,-25 17 0 0 0,-229-33-13 0 0,-16-3-17 0 0,78 5 1 0 0,121-15 29 0 0,-123-1 0 0 0,-64 2 0 0 0,-1-4 0 0 0,1-3 0 0 0,89-19 0 0 0,48-15 0 0 0,-159 35 0 0 0,0 1 0 0 0,69 5 0 0 0,296 2 0 0 0,-369-6 0 0 0,0 2 0 0 0,71 7 0 0 0,260 52 0 0 0,-158-49 0 0 0,-66-5 0 0 0,16 13 0 0 0,-85-7 0 0 0,145 4 0 0 0,-101-12 0 0 0,105 4 0 0 0,-65 9 0 0 0,142 8 0 0 0,-127-13 0 0 0,-74-3 0 0 0,41 12 0 0 0,6 0 0 0 0,98-24 0 0 0,-29-1 0 0 0,-129 9 0 0 0,0-4 0 0 0,113-15 0 0 0,-111-1 0 0 0,-25 4 0 0 0,-1 3 0 0 0,77-1 0 0 0,136 11 0 0 0,-221-4 0 0 0,93-20 0 0 0,40-3 0 0 0,47 25 0 0 0,51-4 0 0 0,-260 3 0 0 0,312-12 0 0 0,-177 13 0 0 0,34-17 0 0 0,-7-1 0 0 0,-194 20 0 0 0,31-1-9 0 0,0 1 1 0 0,34 4-1 0 0,-58-3 3 0 0,1 0 0 0 0,-1 1-1 0 0,1-1 1 0 0,-1 1 0 0 0,0 1-1 0 0,0-1 1 0 0,0 1 0 0 0,0 1 0 0 0,0-1-1 0 0,-1 1 1 0 0,1 0 0 0 0,-1 1 0 0 0,0-1-1 0 0,7 9 1 0 0,-9-8-56 0 0,0 1 0 0 0,-1-1 0 0 0,0 1 0 0 0,0 0 0 0 0,0 0 0 0 0,-1 0 0 0 0,0 0 0 0 0,0 1 0 0 0,0-1 0 0 0,-1 0 0 0 0,0 1 0 0 0,0 8 0 0 0,0 10-1243 0 0,-5 45 0 0 0,4-69 1264 0 0,-5 52-1606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1:13.846"/>
    </inkml:context>
    <inkml:brush xml:id="br0">
      <inkml:brushProperty name="width" value="0.1" units="cm"/>
      <inkml:brushProperty name="height" value="0.1" units="cm"/>
      <inkml:brushProperty name="color" value="#F4F91B"/>
    </inkml:brush>
  </inkml:definitions>
  <inkml:trace contextRef="#ctx0" brushRef="#br0">2765 1241 1207 0 0,'0'0'53'0'0,"1"0"-1"0"0,-1 0 0 0 0,0 0 0 0 0,0 1 0 0 0,0-1 0 0 0,0 0 0 0 0,1 0 0 0 0,-1 0 0 0 0,0 0 1 0 0,0 0-1 0 0,0 0 0 0 0,1 0 0 0 0,-1 0 0 0 0,0 0 0 0 0,0 0 0 0 0,0 0 0 0 0,0-1 0 0 0,1 1 1 0 0,-1 0-1 0 0,0 0 0 0 0,0 0 0 0 0,0 0 0 0 0,0 0 0 0 0,1 0 0 0 0,-1 0 0 0 0,0 0 0 0 0,0-1 0 0 0,0 1 1 0 0,0 0-1 0 0,0 0 0 0 0,1 0 0 0 0,-1 0 0 0 0,0 0 0 0 0,0-1 0 0 0,0 1 0 0 0,0 0 0 0 0,0 0 1 0 0,0 0-1 0 0,0 0 0 0 0,0-1 0 0 0,0 1 0 0 0,-4-8 2167 0 0,-1 1-515 0 0,4 6-1628 0 0,1 1 0 0 0,-1-1 0 0 0,1 1 0 0 0,-1-1 0 0 0,0 1-1 0 0,1 0 1 0 0,-1-1 0 0 0,1 1 0 0 0,-1 0 0 0 0,0-1-1 0 0,1 1 1 0 0,-1 0 0 0 0,0 0 0 0 0,0 0 0 0 0,1 0 0 0 0,-2-1-1 0 0,-11-2 1132 0 0,-44-29 1769 0 0,54 29-2871 0 0,0 1-1 0 0,0-1 0 0 0,0 1 1 0 0,0-1-1 0 0,1 0 1 0 0,-5-6-1 0 0,-10-10 448 0 0,16 18-534 0 0,0 1 0 0 0,0-1 0 0 0,0 0 0 0 0,0 1 0 0 0,0-1 1 0 0,0 1-1 0 0,0-1 0 0 0,0 1 0 0 0,0 0 0 0 0,0-1 0 0 0,0 1 0 0 0,0 0 0 0 0,-1 0 0 0 0,1 0 1 0 0,0 0-1 0 0,0 0 0 0 0,0 0 0 0 0,0 0 0 0 0,0 0 0 0 0,-2 1 0 0 0,-20 9 550 0 0,5-1-351 0 0,7-4-100 0 0,-1 0 1 0 0,-13 8-1 0 0,14-7 11 0 0,0 0 0 0 0,-15 6 0 0 0,-35 15 222 0 0,-54 21 247 0 0,101-44-530 0 0,1 0 1 0 0,0-2 0 0 0,-1 1-1 0 0,0-2 1 0 0,1 0-1 0 0,-1 0 1 0 0,0-1-1 0 0,-15-3 1 0 0,5 0 95 0 0,-3-1 27 0 0,-31 0 1 0 0,44 3-116 0 0,0 0 0 0 0,1-1 1 0 0,-1-1-1 0 0,1-1 0 0 0,-18-6 0 0 0,18 5-43 0 0,0 1 0 0 0,-1 1 0 0 0,1 0 0 0 0,-1 0 0 0 0,-19 0 0 0 0,7 4 8 0 0,-23-2-6 0 0,44 1-21 0 0,0 0-1 0 0,0 0 1 0 0,1 1-1 0 0,-1 0 0 0 0,-7 1 1 0 0,2 0 18 0 0,-1 0-1 0 0,1 0 1 0 0,-1-1 0 0 0,0-1-1 0 0,1 0 1 0 0,-1 0 0 0 0,-21-4-1 0 0,21 3-6 0 0,-1 1-1 0 0,0 0 1 0 0,1 0-1 0 0,-1 1 1 0 0,-19 5-1 0 0,15-3 65 0 0,-33 1-1 0 0,-40-11 327 0 0,-29-12-128 0 0,107 17-258 0 0,0 0-1 0 0,-17-6 0 0 0,20 5-5 0 0,-1 1 0 0 0,1 0 0 0 0,-1 0 0 0 0,-16-1 0 0 0,-13-2 12 0 0,32 3-21 0 0,0 1 1 0 0,1 0-1 0 0,-1 1 1 0 0,0-1-1 0 0,0 1 1 0 0,-7 1-1 0 0,3 0 21 0 0,-15 3 45 0 0,-33 0 0 0 0,12-9 100 0 0,-51-3 158 0 0,47 8-205 0 0,5 4-42 0 0,36-3-67 0 0,1 0 0 0 0,0 0 1 0 0,-1-1-1 0 0,1 0 1 0 0,-1 0-1 0 0,1-1 1 0 0,0 0-1 0 0,0-1 1 0 0,-11-2-1 0 0,11 1-10 0 0,0 2 0 0 0,0-1 0 0 0,0 1 1 0 0,-1 0-1 0 0,1 1 0 0 0,-16 0 0 0 0,13 1-1 0 0,0-1 0 0 0,0 0 0 0 0,-13-3 0 0 0,-6-2-4 0 0,15 3 7 0 0,1-1 0 0 0,-22-7 0 0 0,28 8-5 0 0,0 0 0 0 0,0 0 0 0 0,-1 1 0 0 0,1 0 0 0 0,0 1 0 0 0,-1 0 0 0 0,-13 1 0 0 0,-7 0 38 0 0,17-2-33 0 0,-1-1-1 0 0,1 0 1 0 0,1-1-1 0 0,-1 0 1 0 0,-15-7-1 0 0,6 3 38 0 0,14 4-25 0 0,-1 0 0 0 0,0 0 0 0 0,1-1 0 0 0,0 0 0 0 0,0 0 0 0 0,0-1 0 0 0,-7-6 0 0 0,2 0 45 0 0,2 0 0 0 0,-19-24 0 0 0,18 19 3 0 0,0-1-1 0 0,2 0 1 0 0,0 0 0 0 0,1 0-1 0 0,-11-33 1 0 0,7 18-16 0 0,8 24-56 0 0,1 0-1 0 0,0 0 1 0 0,0-1 0 0 0,1 0-1 0 0,-3-14 1 0 0,4-20 21 0 0,6-69 1 0 0,-3 94-21 0 0,-3-48-4 0 0,0 54 0 0 0,0-1 0 0 0,1 1 0 0 0,1-1 0 0 0,0 1 0 0 0,0-1 0 0 0,7-21 0 0 0,1 2 0 0 0,13-31 0 0 0,-19 56 0 0 0,0 0 0 0 0,1 0 0 0 0,0 1 0 0 0,0-1 0 0 0,0 1 0 0 0,9-9 0 0 0,10-14 0 0 0,-20 24 0 0 0,1 1 0 0 0,-1-1 0 0 0,1 1 0 0 0,8-8 0 0 0,-10 11 0 0 0,0-1 0 0 0,0 1 0 0 0,1 0 0 0 0,-1-1 0 0 0,1 1 0 0 0,0 0 0 0 0,-1 0 0 0 0,1 1 0 0 0,0-1 0 0 0,-1 0 0 0 0,1 1 0 0 0,0 0 0 0 0,5 0 0 0 0,-2 0 0 0 0,15 0 0 0 0,0-1 0 0 0,38-6 0 0 0,84-16 0 0 0,52 1 0 0 0,-118 20 0 0 0,2 0 0 0 0,0-2 0 0 0,37-7 0 0 0,-59 7 0 0 0,-20 3 0 0 0,17-2 0 0 0,12-7 0 0 0,101-2 0 0 0,-131 10 0 0 0,57-9 0 0 0,10-2 0 0 0,17 6 0 0 0,144-27 0 0 0,-185 21 0 0 0,22-5 0 0 0,-55 8 0 0 0,53-3 0 0 0,-72 9 0 0 0,-19 3 0 0 0,0-1 0 0 0,-1 1 0 0 0,1 1 0 0 0,10 0 0 0 0,2 3 0 0 0,-1 1 0 0 0,1 1 0 0 0,-1 0 0 0 0,1 2 0 0 0,-2 0 0 0 0,32 17 0 0 0,-9-4 0 0 0,58 15 0 0 0,-97-34 0 0 0,27 7 0 0 0,1-1 0 0 0,0-1 0 0 0,0-1 0 0 0,53 0 0 0 0,-72-4 0 0 0,0 1 0 0 0,0 0 0 0 0,0 1 0 0 0,0 0 0 0 0,0 1 0 0 0,14 6 0 0 0,2 1 0 0 0,-19-7 0 0 0,1 0 0 0 0,-1 0 0 0 0,10 8 0 0 0,4 2 0 0 0,-12-8 0 0 0,0 0 0 0 0,0-1 0 0 0,1 0 0 0 0,0-1 0 0 0,19 6 0 0 0,-24-9 0 0 0,1 0 0 0 0,-1 1 0 0 0,1-1 0 0 0,-1 1 0 0 0,0 1 0 0 0,0 0 0 0 0,0-1 0 0 0,0 2 0 0 0,0-1 0 0 0,-1 1 0 0 0,6 4 0 0 0,1 3 0 0 0,-10-10 0 0 0,0 0 0 0 0,-1 1 0 0 0,1-1 0 0 0,-1 0 0 0 0,1 1 0 0 0,-1-1 0 0 0,0 1 0 0 0,1 0 0 0 0,-1-1 0 0 0,0 1 0 0 0,1 2 0 0 0,24 46 0 0 0,-23-45 0 0 0,-1 0 0 0 0,1 1 0 0 0,-1 0 0 0 0,3 11 0 0 0,-5-14 0 0 0,0-1 0 0 0,0 1 0 0 0,0 0 0 0 0,0 0 0 0 0,0 0 0 0 0,-1 0 0 0 0,1-1 0 0 0,-1 1 0 0 0,0 0 0 0 0,0-1 0 0 0,0 1 0 0 0,-2 4 0 0 0,-7 25 0 0 0,10-28 0 0 0,-1 0 0 0 0,0 0 0 0 0,-1 0 0 0 0,1 0 0 0 0,-1 0 0 0 0,1 0 0 0 0,-1 0 0 0 0,-4 6 0 0 0,-143 165 0 0 0,125-151 0 0 0,-126 117 0 0 0,76-76 0 0 0,32-25 0 0 0,31-28 0 0 0,-1-1 0 0 0,0 0 0 0 0,-1-1 0 0 0,-1 0 0 0 0,1 0 0 0 0,-21 9 0 0 0,19-12-229 0 0,0 1 0 0 0,0 1-1 0 0,0 1 1 0 0,1 0 0 0 0,1 0-1 0 0,0 2 1 0 0,0-1 0 0 0,1 2-1 0 0,0 0 1 0 0,-12 18 0 0 0,6-4-1553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1:25.343"/>
    </inkml:context>
    <inkml:brush xml:id="br0">
      <inkml:brushProperty name="width" value="0.1" units="cm"/>
      <inkml:brushProperty name="height" value="0.1" units="cm"/>
      <inkml:brushProperty name="color" value="#F4F91B"/>
    </inkml:brush>
  </inkml:definitions>
  <inkml:trace contextRef="#ctx0" brushRef="#br0">1500 2 2415 0 0,'2'-2'1662'0'0,"7"3"-522"0"0,-12-1-299 0 0,-23 5 700 0 0,19-1-1366 0 0,1 0-1 0 0,0 1 0 0 0,0-1 1 0 0,1 1-1 0 0,-6 7 0 0 0,9-11-76 0 0,0 0 108 0 0,0 0 0 0 0,1 1 0 0 0,-1-1-1 0 0,-1 0 1 0 0,1-1 0 0 0,0 1-1 0 0,0 0 1 0 0,-4 0 0 0 0,3 0-120 0 0,0-1 0 0 0,1 1 0 0 0,-1 0 0 0 0,0 0 0 0 0,1 0 0 0 0,-1 0 0 0 0,1 1 0 0 0,-1-1 0 0 0,-3 3 0 0 0,6-5 49 0 0,-1 0-1 0 0,0-1 1 0 0,0 1-1 0 0,1 0 1 0 0,-1 0-1 0 0,0 0 1 0 0,0 0-1 0 0,0 0 1 0 0,0 0-1 0 0,0 0 1 0 0,-1 0-1 0 0,1 0 1 0 0,0 0-1 0 0,0 1 1 0 0,-2-2-1 0 0,-10-7 207 0 0,13 8-313 0 0,-1 1-1 0 0,1-1 0 0 0,0 1 1 0 0,-1-1-1 0 0,0 1 1 0 0,1-1-1 0 0,-1 1 0 0 0,1-1 1 0 0,-1 1-1 0 0,1-1 0 0 0,-1 1 1 0 0,0-1-1 0 0,1 1 1 0 0,-1 0-1 0 0,0 0 0 0 0,0-1 1 0 0,1 1-1 0 0,-1 0 1 0 0,0 0-1 0 0,1 0 0 0 0,-1 0 1 0 0,0 0-1 0 0,0 0 1 0 0,0 0-1 0 0,1 0 0 0 0,-1 0 1 0 0,0 0-1 0 0,1 0 0 0 0,-1 0 1 0 0,0 0-1 0 0,-1 1 1 0 0,2-1-26 0 0,-42 18 275 0 0,39-17-218 0 0,0 0 1 0 0,0-1-1 0 0,0 1 1 0 0,0-1-1 0 0,0 1 1 0 0,0-1-1 0 0,-1 0 0 0 0,1 0 1 0 0,0-1-1 0 0,0 1 1 0 0,0 0-1 0 0,-4-2 1 0 0,5 2-34 0 0,1-1 1 0 0,-1 1 0 0 0,0 0 0 0 0,0 0-1 0 0,0 0 1 0 0,0 0 0 0 0,0 0 0 0 0,0 1-1 0 0,0-1 1 0 0,0 0 0 0 0,0 1 0 0 0,-3 1-1 0 0,-15 2 139 0 0,-13-11 520 0 0,27 6-597 0 0,-1 1 1 0 0,1-1 0 0 0,-1 0-1 0 0,1-1 1 0 0,-11-3-1 0 0,-12-4 362 0 0,24 9-439 0 0,1 0-1 0 0,-1 0 0 0 0,0 1 1 0 0,1-1-1 0 0,-1 1 0 0 0,1 0 1 0 0,-1 0-1 0 0,1 1 0 0 0,0-1 1 0 0,-1 1-1 0 0,1 0 0 0 0,-7 4 1 0 0,5-2 4 0 0,0-1 0 0 0,-1-1 0 0 0,0 1 1 0 0,-9 2-1 0 0,11-4-10 0 0,-5 0 35 0 0,-1 1 0 0 0,0 0 0 0 0,1 1 0 0 0,0 0 0 0 0,-13 6 0 0 0,11-4 43 0 0,1-2 0 0 0,-1 1 0 0 0,0-2 0 0 0,0 0 0 0 0,-1 0 0 0 0,1-1 0 0 0,0 0 0 0 0,-13-2 0 0 0,-9 3 74 0 0,20-1-35 0 0,0-1 0 0 0,0 0 0 0 0,-19-3 0 0 0,-17-14 196 0 0,29 10-226 0 0,16 5-75 0 0,0 1 0 0 0,0-1 0 0 0,0 1 0 0 0,0 0 0 0 0,-10-1 0 0 0,-75-5 113 0 0,-2 0 68 0 0,71 6-142 0 0,-1-1 0 0 0,1-1 1 0 0,-22-7-1 0 0,16 4 23 0 0,-32-3 1 0 0,59 9-80 0 0,-11-2 7 0 0,0 1-1 0 0,1 1 0 0 0,-1-1 1 0 0,0 2-1 0 0,0 0 1 0 0,0 0-1 0 0,1 0 0 0 0,-1 2 1 0 0,-19 5-1 0 0,23-5-6 0 0,0 0 0 0 0,0 0 0 0 0,-1-1 0 0 0,1 0 0 0 0,-1 0 0 0 0,-8 0 0 0 0,31 2 60 0 0,-12-3-53 0 0,1 0 0 0 0,-1 0 0 0 0,1 0 1 0 0,0 0-1 0 0,-1-1 0 0 0,1 1 0 0 0,6-1 1 0 0,37-4 194 0 0,28-5 166 0 0,44-6-25 0 0,-8 2-186 0 0,-89 9-138 0 0,0 1 0 0 0,1 1 0 0 0,41 2 0 0 0,-52 2-19 0 0,0 0 0 0 0,-1 1 0 0 0,21 7 0 0 0,-21-6 0 0 0,0 0 0 0 0,0-1 0 0 0,1 0 0 0 0,12 1 0 0 0,134 12 64 0 0,-5-14-64 0 0,-80-4 0 0 0,-6-3 64 0 0,-52 3-43 0 0,0 0 1 0 0,0 1-1 0 0,0 1 0 0 0,0 0 1 0 0,16 3-1 0 0,-19-1-20 0 0,95 15 41 0 0,-89-16-27 0 0,1 0 0 0 0,-1-1 0 0 0,0-1 0 0 0,18-2-1 0 0,-16 1-6 0 0,0 1 0 0 0,0 2-1 0 0,-1 0 1 0 0,1 1-1 0 0,0 0 1 0 0,34 10-1 0 0,31 4 15 0 0,-22-4-24 0 0,-43-7 24 0 0,0-2 0 0 0,40 3 0 0 0,15-1-22 0 0,-52-2 3 0 0,0-1 1 0 0,29-2 0 0 0,-24-3 10 0 0,168-8 153 0 0,62-4-103 0 0,-216 10-64 0 0,-25 2 0 0 0,31-1 0 0 0,104 4 64 0 0,-129-2-64 0 0,-19 1 0 0 0,0 0 0 0 0,0 1 0 0 0,1 0 0 0 0,-1 0 0 0 0,0 0 0 0 0,1 0 0 0 0,6 2 0 0 0,-3 0 0 0 0,1-1 0 0 0,-1 0 0 0 0,16 0 0 0 0,-15-1 0 0 0,0 1 0 0 0,0-1 0 0 0,17 5 0 0 0,-10-1 0 0 0,1-2 0 0 0,1 1 0 0 0,26-1 0 0 0,25 3 0 0 0,-55-4 0 0 0,0 0 0 0 0,-1-1 0 0 0,1-1 0 0 0,23-4 0 0 0,-16 2 0 0 0,27-1 25 0 0,74 5-1 0 0,-45 0-9 0 0,38-1-15 0 0,-48-7 0 0 0,-51 8 0 0 0,-12-1 0 0 0,1 1 0 0 0,-1-1 0 0 0,1 0 0 0 0,0-1 0 0 0,4 0 0 0 0,20 2 0 0 0,-13 0 0 0 0,-13-1 0 0 0,1 0 0 0 0,-1 1 0 0 0,0 0 0 0 0,1 0 0 0 0,-1 0 0 0 0,4 1 0 0 0,-5-1 0 0 0,0 0 0 0 0,-1 0 0 0 0,1 0 0 0 0,0 0 0 0 0,0-1 0 0 0,0 1 0 0 0,0-1 0 0 0,0 0 0 0 0,0 1 0 0 0,0-1 0 0 0,0 0 0 0 0,0 0 0 0 0,0 0 0 0 0,0-1 0 0 0,0 1 0 0 0,0 0 0 0 0,0-1 0 0 0,-1 1 0 0 0,1-1 0 0 0,0 1 0 0 0,3-3 0 0 0,-3 2-18 0 0,0-1 0 0 0,0 1 0 0 0,-1-1 0 0 0,1 0 0 0 0,0 0-1 0 0,-1 1 1 0 0,0-1 0 0 0,1 0 0 0 0,-1 0 0 0 0,0-1 0 0 0,1-1 0 0 0,11-16-289 0 0,-6 12-2201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1:32.647"/>
    </inkml:context>
    <inkml:brush xml:id="br0">
      <inkml:brushProperty name="width" value="0.1" units="cm"/>
      <inkml:brushProperty name="height" value="0.1" units="cm"/>
      <inkml:brushProperty name="color" value="#F4F91B"/>
    </inkml:brush>
  </inkml:definitions>
  <inkml:trace contextRef="#ctx0" brushRef="#br0">772 1030 1727 0 0,'-1'1'100'0'0,"0"-1"-1"0"0,0 1 1 0 0,0 0-1 0 0,0-1 1 0 0,0 1-1 0 0,0-1 1 0 0,0 1-1 0 0,0-1 1 0 0,0 1-1 0 0,-1-1 1 0 0,1 0-1 0 0,0 0 1 0 0,0 0-1 0 0,0 1 1 0 0,-1-1-1 0 0,1 0 0 0 0,0 0 1 0 0,0-1-1 0 0,0 1 1 0 0,-1 0-1 0 0,1 0 1 0 0,0-1-1 0 0,0 1 1 0 0,0 0-1 0 0,0-1 1 0 0,-1 1-1 0 0,1-1 1 0 0,0 0-1 0 0,0 1 1 0 0,-2-2-1 0 0,2 1 27 0 0,0 0-1 0 0,-1 0 1 0 0,1 0 0 0 0,0 1 0 0 0,-1-1-1 0 0,1 0 1 0 0,-1 1 0 0 0,1-1 0 0 0,-1 1-1 0 0,1 0 1 0 0,-1 0 0 0 0,0-1 0 0 0,1 1-1 0 0,-1 0 1 0 0,1 0 0 0 0,-1 0-1 0 0,1 1 1 0 0,-1-1 0 0 0,0 0 0 0 0,-1 1-1 0 0,-3 2 110 0 0,-1-1 1 0 0,1 0-1 0 0,0 0 0 0 0,-1-1 0 0 0,1 0 0 0 0,-1 0 0 0 0,-12 0 0 0 0,-11 1 1159 0 0,25-1-1237 0 0,1 0-1 0 0,0 1 1 0 0,0-1 0 0 0,0 1 0 0 0,0-1-1 0 0,-3 3 1 0 0,5-2-107 0 0,0-1 0 0 0,0 0 0 0 0,0 0 0 0 0,0 0-1 0 0,0 0 1 0 0,0 0 0 0 0,0 0 0 0 0,0-1 0 0 0,0 1 0 0 0,0-1 0 0 0,0 1-1 0 0,-1-1 1 0 0,1 0 0 0 0,0 0 0 0 0,0 0 0 0 0,-1 0 0 0 0,1 0 0 0 0,0-1 0 0 0,0 1-1 0 0,0-1 1 0 0,0 1 0 0 0,-4-3 0 0 0,-2-1 455 0 0,-1 1 0 0 0,1 0 0 0 0,-13-3 0 0 0,20 5-477 0 0,0 1 0 0 0,0 0 0 0 0,0-1 0 0 0,0 1 0 0 0,0-1 0 0 0,0 1 0 0 0,0-1 0 0 0,0 0 0 0 0,0 1 0 0 0,0-1 0 0 0,0 0 0 0 0,0 0-1 0 0,-1-1 1 0 0,1 1-24 0 0,1 1 0 0 0,0-1 1 0 0,-1 1-1 0 0,1-1 0 0 0,-1 1 0 0 0,1 0 0 0 0,-1-1 0 0 0,1 1 0 0 0,-1-1 0 0 0,1 1 0 0 0,-1 0 0 0 0,0 0 0 0 0,1-1 0 0 0,-1 1 0 0 0,1 0 0 0 0,-1 0 0 0 0,0 0 0 0 0,1 0 0 0 0,-1-1 0 0 0,0 1 0 0 0,1 0 0 0 0,-1 0 0 0 0,0 0 0 0 0,1 0 0 0 0,-1 1 0 0 0,1-1 0 0 0,-1 0 0 0 0,0 0 0 0 0,1 0 0 0 0,-2 1 0 0 0,-5 1 57 0 0,3-2-28 0 0,1 1 1 0 0,-1 0 0 0 0,1 0 0 0 0,0 0-1 0 0,-1 1 1 0 0,1-1 0 0 0,-3 3 0 0 0,-3 0 14 0 0,9-4-40 0 0,0 0 0 0 0,-1 0 0 0 0,1 0 0 0 0,-1 0 0 0 0,1 0 1 0 0,-1 1-1 0 0,1-1 0 0 0,-1 0 0 0 0,1 0 0 0 0,-1 1 0 0 0,1-1 1 0 0,0 0-1 0 0,-1 1 0 0 0,1-1 0 0 0,-1 0 0 0 0,1 1 0 0 0,0-1 0 0 0,0 0 1 0 0,-1 1-1 0 0,1-1 0 0 0,0 1 0 0 0,-1-1 0 0 0,1 1 0 0 0,0-1 0 0 0,0 0 1 0 0,0 1-1 0 0,0-1 0 0 0,0 1 0 0 0,-1-1 0 0 0,1 1 0 0 0,0-1 0 0 0,0 1 1 0 0,0-1-1 0 0,0 2 0 0 0,0-1 18 0 0,0-1-1 0 0,0 1 1 0 0,0 0-1 0 0,0-1 1 0 0,0 1-1 0 0,0 0 1 0 0,0-1 0 0 0,0 1-1 0 0,-1 0 1 0 0,1-1-1 0 0,0 1 1 0 0,0 0 0 0 0,-1-1-1 0 0,1 1 1 0 0,-1-1-1 0 0,1 1 1 0 0,0 0-1 0 0,-1-1 1 0 0,1 1 0 0 0,-1-1-1 0 0,1 1 1 0 0,-1-1-1 0 0,0 0 1 0 0,1 1 0 0 0,-1-1-1 0 0,1 1 1 0 0,-1-1-1 0 0,0 0 1 0 0,1 0-1 0 0,-1 1 1 0 0,0-1 0 0 0,1 0-1 0 0,-1 0 1 0 0,0 0-1 0 0,0 0 1 0 0,1 0 0 0 0,-1 0-1 0 0,0 0 1 0 0,1 0-1 0 0,-1 0 1 0 0,0 0-1 0 0,1 0 1 0 0,-1 0 0 0 0,-1-1-1 0 0,1 1 32 0 0,-1-1-1 0 0,0 1 0 0 0,0-1 1 0 0,1 1-1 0 0,-1-1 0 0 0,0 0 1 0 0,1 0-1 0 0,-1 0 0 0 0,1 1 1 0 0,-1-2-1 0 0,1 1 0 0 0,-1 0 1 0 0,1 0-1 0 0,0 0 1 0 0,-1-1-1 0 0,-1-2 0 0 0,-11-12 66 0 0,-1-2-687 0 0,15 18 629 0 0,-1-1 1 0 0,1 0-1 0 0,-1 1 1 0 0,1-1-1 0 0,0 0 1 0 0,-1 1-1 0 0,1-1 1 0 0,0 0-1 0 0,0 0 1 0 0,-1 0-1 0 0,1 1 1 0 0,0-1-1 0 0,0 0 1 0 0,0 0-1 0 0,0 1 1 0 0,0-1-1 0 0,0 0 1 0 0,0 0-1 0 0,0 0 1 0 0,1 1-1 0 0,-1-1 1 0 0,1-1-1 0 0,-1 0-45 0 0,1 1 1 0 0,-1-1-1 0 0,1 1 0 0 0,-1-1 0 0 0,1 0 0 0 0,-1 1 0 0 0,0-1 0 0 0,0 0 1 0 0,0 1-1 0 0,0-1 0 0 0,0 0 0 0 0,0 1 0 0 0,0-1 0 0 0,-1 0 1 0 0,1 1-1 0 0,-1-1 0 0 0,1 0 0 0 0,-1 1 0 0 0,1-1 0 0 0,-1 1 1 0 0,0-1-1 0 0,0 1 0 0 0,0-1 0 0 0,0 1 0 0 0,0 0 0 0 0,0-1 0 0 0,0 1 1 0 0,0 0-1 0 0,0 0 0 0 0,-1 0 0 0 0,1 0 0 0 0,-1 0 0 0 0,1 0 1 0 0,0 0-1 0 0,-1 0 0 0 0,0 1 0 0 0,-2-2 0 0 0,-6-1 21 0 0,0 0 0 0 0,0 0 0 0 0,-20-1 0 0 0,17 2-18 0 0,11 2-2 0 0,0 0 0 0 0,0-1 1 0 0,0 1-1 0 0,0-1 0 0 0,0 0 1 0 0,1 1-1 0 0,-1-1 0 0 0,0 0 1 0 0,0 0-1 0 0,1 0 0 0 0,-1 0 1 0 0,0 0-1 0 0,1 0 0 0 0,-1-1 1 0 0,1 1-1 0 0,-3-3 1 0 0,2 1 62 0 0,-20-12 58 0 0,20 14-103 0 0,0-1 1 0 0,0 1-1 0 0,0-1 0 0 0,0 0 0 0 0,1 0 1 0 0,-1 0-1 0 0,1 0 0 0 0,-1 0 0 0 0,1 0 0 0 0,0 0 1 0 0,0 0-1 0 0,0-1 0 0 0,0 1 0 0 0,0 0 1 0 0,0-1-1 0 0,1 1 0 0 0,-2-5 0 0 0,1 1 27 0 0,-1 1-1 0 0,0-1 0 0 0,-1 0 1 0 0,0 1-1 0 0,-3-6 0 0 0,2 4-34 0 0,1 1 0 0 0,-1 0-1 0 0,-2-12 1 0 0,5 16-18 0 0,0 0 0 0 0,1 0-1 0 0,0-1 1 0 0,-1 1 0 0 0,1 0 0 0 0,0 0 0 0 0,0-1-1 0 0,0 1 1 0 0,1 0 0 0 0,-1 0 0 0 0,1-1-1 0 0,-1 1 1 0 0,1 0 0 0 0,0 0 0 0 0,1-4-1 0 0,-1 3 10 0 0,0-1 0 0 0,0 0 0 0 0,0 1-1 0 0,0-1 1 0 0,-1 0 0 0 0,1 0-1 0 0,-1 1 1 0 0,0-1 0 0 0,0 0-1 0 0,-1 0 1 0 0,1 1 0 0 0,-1-1-1 0 0,0 0 1 0 0,-2-6 0 0 0,2 6-2 0 0,-1-1-1 0 0,2 1 1 0 0,-1-1 0 0 0,0 1 0 0 0,1-1 0 0 0,0 1 0 0 0,0-1-1 0 0,0 0 1 0 0,2-8 0 0 0,3-3 93 0 0,-4 12-89 0 0,1 1 0 0 0,-1-1 0 0 0,0 0 0 0 0,0 0-1 0 0,0 1 1 0 0,0-8 0 0 0,-1 8-20 0 0,0 0 1 0 0,1 0-1 0 0,-1 0 0 0 0,1 0 1 0 0,0 1-1 0 0,0-1 0 0 0,1-3 1 0 0,-1 3-1 0 0,0 1 0 0 0,0-1 0 0 0,0 1 0 0 0,0-1 0 0 0,-1 1 0 0 0,1-1 0 0 0,-1 0 1 0 0,1 1-1 0 0,-1-1 0 0 0,0 0 0 0 0,-1-4 0 0 0,-17-53 61 0 0,16 54-53 0 0,0 0 0 0 0,0 0 0 0 0,-1 0 0 0 0,-4-8 0 0 0,-7-15 9 0 0,13 25-10 0 0,-1 1 0 0 0,1-1 0 0 0,-1 0 0 0 0,0 1 0 0 0,0-1 0 0 0,-1 1 0 0 0,1 0 0 0 0,-1 0 0 0 0,1 0 0 0 0,-7-5 0 0 0,1 0-3 0 0,7 7-7 0 0,0-1 0 0 0,0 0 0 0 0,0 1 0 0 0,0-1 0 0 0,0 0 0 0 0,0 0 0 0 0,1 0 0 0 0,-1 1 0 0 0,1-1 0 0 0,-1 0 0 0 0,1 0 0 0 0,-1-2 0 0 0,1 2 0 0 0,0 0 0 0 0,0 1 0 0 0,-1-1 0 0 0,1 1 0 0 0,0-1 0 0 0,-1 1 0 0 0,1-1 0 0 0,-1 1 0 0 0,0-1 0 0 0,1 1 0 0 0,-1 0 0 0 0,0-1 0 0 0,0 1 0 0 0,0 0 0 0 0,0 0 0 0 0,0-1 0 0 0,-1 0 0 0 0,1 2 0 0 0,0-1 0 0 0,0 0-1 0 0,0 1 1 0 0,1-1 0 0 0,-1 0 0 0 0,0 1-1 0 0,1-1 1 0 0,-1 0 0 0 0,0 0-1 0 0,1 0 1 0 0,-1 0 0 0 0,1 1 0 0 0,-1-1-1 0 0,1 0 1 0 0,0 0 0 0 0,-1 0 0 0 0,1 0-1 0 0,0 0 1 0 0,0 0 0 0 0,-1 0-1 0 0,1 0 1 0 0,0 0 0 0 0,0 0 0 0 0,1-2-1 0 0,7-25 43 0 0,-6 25-39 0 0,-1 1 0 0 0,0-1 0 0 0,0 0-1 0 0,0 0 1 0 0,0 0 0 0 0,-1 0 0 0 0,1 0 0 0 0,-1 0 0 0 0,1-5 0 0 0,-1 4-3 0 0,-1 1 0 0 0,2 0 0 0 0,-1 0 0 0 0,0-1 0 0 0,1 1 0 0 0,-1 0 0 0 0,1 0 0 0 0,0-1 0 0 0,0 1 0 0 0,0 0 0 0 0,0 0 0 0 0,1 0 0 0 0,2-4 0 0 0,4-6 0 0 0,17-19 0 0 0,-17 22 0 0 0,-1 3 0 0 0,-6 6 0 0 0,0-1 0 0 0,0 1 0 0 0,0 0 0 0 0,0-1 0 0 0,0 1 0 0 0,0 0 0 0 0,0-1 0 0 0,0 0 0 0 0,0-2 0 0 0,-1 4 0 0 0,1-1 0 0 0,-1 1 0 0 0,0-1 0 0 0,1 1 0 0 0,-1-1 0 0 0,0 1 0 0 0,1-1 0 0 0,-1 1 0 0 0,0-1 0 0 0,1 1 0 0 0,-1-1 0 0 0,1 1 0 0 0,-1 0 0 0 0,1-1 0 0 0,-1 1 0 0 0,1 0 0 0 0,-1-1 0 0 0,1 1 0 0 0,-1 0 0 0 0,1 0 0 0 0,0 0 0 0 0,-1-1 0 0 0,1 1 0 0 0,-1 0 0 0 0,1 0 0 0 0,0 0 0 0 0,-1 0 0 0 0,1 0 0 0 0,-1 0 0 0 0,1 0 0 0 0,0 0 0 0 0,-1 0 0 0 0,2 1 0 0 0,19 5 0 0 0,-16-4 0 0 0,0-1 0 0 0,-1 0 0 0 0,1 0 0 0 0,0 0 0 0 0,0-1 0 0 0,0 0 0 0 0,0 1 0 0 0,0-2 0 0 0,0 1 0 0 0,0-1 0 0 0,8-1 0 0 0,-5 0 0 0 0,-1 1 0 0 0,1 1 0 0 0,0-1 0 0 0,7 2 0 0 0,-4 0 0 0 0,0-1 0 0 0,0 1 0 0 0,0-2 0 0 0,17-2 0 0 0,-21 3 0 0 0,-1-1 0 0 0,1 1 0 0 0,-1 1 0 0 0,1-1 0 0 0,8 3 0 0 0,-9-2 0 0 0,-1 0 0 0 0,1-1 0 0 0,0 1 0 0 0,-1-1 0 0 0,1 0 0 0 0,0-1 0 0 0,7 0 0 0 0,11 0 0 0 0,-21 1 0 0 0,0 1 0 0 0,-1-1 0 0 0,1 0 0 0 0,0 0 0 0 0,0-1 0 0 0,0 1 0 0 0,0-1 0 0 0,0 1 0 0 0,4-2 0 0 0,2-1 8 0 0,1 0 1 0 0,0 1-1 0 0,0 0 0 0 0,1 1 0 0 0,-1 0 1 0 0,0 1-1 0 0,11 1 0 0 0,25-3-10 0 0,38-1 2 0 0,-48-1 0 0 0,-19 2 0 0 0,1 0 0 0 0,24-7 0 0 0,-38 8 0 0 0,76-20 0 0 0,-70 19 0 0 0,1 0 0 0 0,0 1 0 0 0,-1 0 0 0 0,1 1 0 0 0,17 2 0 0 0,-23-2 0 0 0,1 0 0 0 0,0 0 0 0 0,-1 0 0 0 0,1-1 0 0 0,8-2 0 0 0,-9 2 0 0 0,0 0 0 0 0,0 1 0 0 0,0-1 0 0 0,0 1 0 0 0,0 0 0 0 0,0 0 0 0 0,9 1 0 0 0,60 16 0 0 0,-57-13 0 0 0,0 0 0 0 0,22 1 0 0 0,-17-2 0 0 0,17 3 0 0 0,-1-6 0 0 0,-30 0 0 0 0,0 0 0 0 0,0 0 0 0 0,13 2 0 0 0,-9 0 0 0 0,0 0 0 0 0,17-1 0 0 0,-24-1 0 0 0,-1 0 0 0 0,1 0 0 0 0,-1-1 0 0 0,1 1 0 0 0,-1-1 0 0 0,1 0 0 0 0,-1 0 0 0 0,0-1 0 0 0,7-2 0 0 0,-8 2 7 0 0,0 1 1 0 0,1 0-1 0 0,-1 1 0 0 0,0-1 0 0 0,1 1 0 0 0,-1-1 0 0 0,1 1 1 0 0,4 0-1 0 0,7 0-8 0 0,89-25 1 0 0,-94 24 0 0 0,2-1 0 0 0,-1 1 0 0 0,0 0 0 0 0,0 1 0 0 0,19 2 0 0 0,-24-2 0 0 0,-1 0 0 0 0,1 0 0 0 0,0 0 0 0 0,8-2 0 0 0,-11 1 0 0 0,1 0 0 0 0,0 0 0 0 0,-1 1 0 0 0,1 0 0 0 0,0-1 0 0 0,-1 2 0 0 0,1-1 0 0 0,0 0 0 0 0,-1 1 0 0 0,1-1 0 0 0,0 1 0 0 0,-1 0 0 0 0,6 3 0 0 0,0-1 0 0 0,0 1 0 0 0,0-1 0 0 0,0-1 0 0 0,11 2 0 0 0,-10-2 0 0 0,-3-1 0 0 0,0 1 0 0 0,1 0 0 0 0,-1 0 0 0 0,9 4 0 0 0,-12-3 0 0 0,0-1 0 0 0,0 1 0 0 0,-1 0 0 0 0,1 0 0 0 0,-1 0 0 0 0,5 7 0 0 0,3 2 0 0 0,13 5 0 0 0,-23-16 0 0 0,0 0 0 0 0,-1 0 0 0 0,1 0 0 0 0,0 0 0 0 0,-1 0 0 0 0,1 0 0 0 0,-1 0 0 0 0,1 0 0 0 0,-1 0 0 0 0,1 0 0 0 0,-1 0 0 0 0,0 1 0 0 0,1-1 0 0 0,-1 0 0 0 0,0 0 0 0 0,0 0 0 0 0,0 0 0 0 0,0 1 0 0 0,0-1 0 0 0,0 0 0 0 0,-1 0 0 0 0,1 0 0 0 0,0 0 0 0 0,0 1 0 0 0,-1-1 0 0 0,1 0 0 0 0,-1 0 0 0 0,0 1 0 0 0,1 0 0 0 0,-1 0 0 0 0,1 0 0 0 0,0 0 0 0 0,0 0 0 0 0,0 0 0 0 0,0 0 0 0 0,1 0 0 0 0,-1 0 0 0 0,0 0 0 0 0,1 0 0 0 0,-1 0 0 0 0,1 0 0 0 0,1 3 0 0 0,-1-3 0 0 0,0 0 0 0 0,0 0 0 0 0,-1 0 0 0 0,1 1 0 0 0,-1-1 0 0 0,1 0 0 0 0,-1 0 0 0 0,0 1 0 0 0,0-1 0 0 0,0 0 0 0 0,0 5 0 0 0,-3 7 0 0 0,2-10 0 0 0,1-1 0 0 0,-1 0 0 0 0,0 1 0 0 0,0-1 0 0 0,0 0 0 0 0,0 1 0 0 0,0-1 0 0 0,-1 0 0 0 0,0 0 0 0 0,1 0 0 0 0,-1 0 0 0 0,-3 3 0 0 0,-45 51 0 0 0,46-50 0 0 0,0-1 0 0 0,0 1 0 0 0,0-1 0 0 0,1 1 0 0 0,-3 9 0 0 0,3-8 0 0 0,0 0 0 0 0,-1-1 0 0 0,0 1 0 0 0,-5 7 0 0 0,-4 0 0 0 0,10-12 0 0 0,0 0 0 0 0,1 0 0 0 0,-1 1 0 0 0,1-1 0 0 0,0 1 0 0 0,-4 6 0 0 0,-7 14 0 0 0,11-20 0 0 0,-1 0 0 0 0,0 1 0 0 0,1 0 0 0 0,0-1 0 0 0,-3 11 0 0 0,3-7 0 0 0,0 0 0 0 0,0 0 0 0 0,-1 0 0 0 0,0 0 0 0 0,-1-1 0 0 0,0 1 0 0 0,-9 13 0 0 0,12-19 0 0 0,0 1 0 0 0,0 0 0 0 0,0 0 0 0 0,0 0 0 0 0,0 0 0 0 0,1 1 0 0 0,-1-1 0 0 0,1 0 0 0 0,0 0 0 0 0,0 0 0 0 0,0 0 0 0 0,0 0 0 0 0,1 1 0 0 0,-1-1 0 0 0,2 4 0 0 0,-1-2 0 0 0,0 0 0 0 0,0-1 0 0 0,-1 1 0 0 0,0 0 0 0 0,0 7 0 0 0,-1-8 0 0 0,2 0 0 0 0,-1 1 0 0 0,0-1 0 0 0,1 0 0 0 0,0 0 0 0 0,0 0 0 0 0,0 1 0 0 0,0-1 0 0 0,1 0 0 0 0,0-1 0 0 0,3 7 0 0 0,8 24 0 0 0,-12-22 0 0 0,0-1 0 0 0,-1 24 0 0 0,0-15 0 0 0,0-14 0 0 0,0 1 0 0 0,-1-1 0 0 0,0 1 0 0 0,0-1 0 0 0,0 0 0 0 0,-1 1 0 0 0,0-1 0 0 0,0 0 0 0 0,-1 0 0 0 0,0 0 0 0 0,0 0 0 0 0,-4 6 0 0 0,6-9 0 0 0,0 0 0 0 0,0 0 0 0 0,1 0 0 0 0,0 0 0 0 0,-1 0 0 0 0,1 0 0 0 0,0 0 0 0 0,0 0 0 0 0,0 0 0 0 0,1 0 0 0 0,0 5 0 0 0,1 8 0 0 0,-2-11 0 0 0,1 0 0 0 0,0-1 0 0 0,0 1 0 0 0,0-1 0 0 0,1 1 0 0 0,0-1 0 0 0,-1 0 0 0 0,1 0 0 0 0,1 0 0 0 0,-1 0 0 0 0,1 0 0 0 0,-1 0 0 0 0,5 4 0 0 0,-6-7 0 0 0,0 0 0 0 0,1 1 0 0 0,-1-1 0 0 0,1 0 0 0 0,0 0 0 0 0,-1 0 0 0 0,1 0 0 0 0,0 0 0 0 0,-1 0 0 0 0,1 0 0 0 0,0 0 0 0 0,3 0 0 0 0,-5-2 0 0 0,-9 19-1648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2:31.267"/>
    </inkml:context>
    <inkml:brush xml:id="br0">
      <inkml:brushProperty name="width" value="0.1" units="cm"/>
      <inkml:brushProperty name="height" value="0.1" units="cm"/>
      <inkml:brushProperty name="color" value="#66CC00"/>
    </inkml:brush>
  </inkml:definitions>
  <inkml:trace contextRef="#ctx0" brushRef="#br0">1249 950 2759 0 0,'0'0'126'0'0,"0"0"-5"0"0,1 0-123 0 0,-1-1-1 0 0,1 1 1 0 0,0 0-1 0 0,-1 0 0 0 0,1 0 1 0 0,0 0-1 0 0,-1 0 1 0 0,1 1-1 0 0,0-1 1 0 0,-1 0-1 0 0,1 0 1 0 0,0 0-1 0 0,-1 1 1 0 0,1-1-1 0 0,-1 0 1 0 0,1 0-1 0 0,-1 1 1 0 0,1-1-1 0 0,0 1 1 0 0,-1-1-1 0 0,1 0 0 0 0,-1 1 1 0 0,0-1-1 0 0,1 1 1 0 0,-1-1-1 0 0,1 2 1 0 0,-1-2-3 0 0,0 1 1 0 0,0-1-1 0 0,0 1 1 0 0,0 0 0 0 0,0-1-1 0 0,0 1 1 0 0,0-1-1 0 0,0 1 1 0 0,0 0-1 0 0,0-1 1 0 0,0 1 0 0 0,-1-1-1 0 0,1 1 1 0 0,0-1-1 0 0,0 1 1 0 0,-1-1-1 0 0,1 1 1 0 0,0-1 0 0 0,-1 1-1 0 0,1-1 1 0 0,-1 1-1 0 0,1-1 1 0 0,-1 1-1 0 0,-91 75 5965 0 0,60-35-2904 0 0,22-29-2457 0 0,9-10-494 0 0,0-1-1 0 0,0 1 1 0 0,0-1-1 0 0,-1 1 1 0 0,1-1-1 0 0,0 0 1 0 0,0 0-1 0 0,-1 0 1 0 0,1 0-1 0 0,-1 0 1 0 0,1 0 0 0 0,-1 0-1 0 0,1 0 1 0 0,-1 0-1 0 0,1-1 1 0 0,-4 2-1 0 0,-14 6 1140 0 0,16-6-1034 0 0,0-1 0 0 0,0 0 0 0 0,1 0 0 0 0,-1 1 0 0 0,0-2 1 0 0,0 1-1 0 0,0 0 0 0 0,-5 0 0 0 0,7-1-134 0 0,-1-1 0 0 0,1 1 1 0 0,-1-1-1 0 0,1 0 0 0 0,-1 1 0 0 0,1-1 0 0 0,-1 0 1 0 0,1 0-1 0 0,0 0 0 0 0,0 0 0 0 0,-3-2 0 0 0,2 1-1 0 0,1 0 0 0 0,-1 1-1 0 0,0 0 1 0 0,1 0-1 0 0,-1-1 1 0 0,0 1-1 0 0,0 0 1 0 0,-3-1-1 0 0,1 2 28 0 0,1-1 0 0 0,-1 1-1 0 0,1 0 1 0 0,-1 0 0 0 0,1 1 0 0 0,-5 0-1 0 0,5-1-73 0 0,-1 1-1 0 0,1-1 0 0 0,0 0 0 0 0,-1 0 0 0 0,1 0 0 0 0,-5-1 0 0 0,1 1 46 0 0,-1 0 1 0 0,1 0 0 0 0,-1 1 0 0 0,1 0-1 0 0,-1 0 1 0 0,-10 3 0 0 0,-5 1 32 0 0,-35-3 473 0 0,34 6-415 0 0,21-7-148 0 0,-1 1 0 0 0,1-1-1 0 0,-1 0 1 0 0,1 0-1 0 0,-1 0 1 0 0,0 0 0 0 0,-4-1-1 0 0,-11 1 52 0 0,14 0-32 0 0,0-1-1 0 0,0 0 0 0 0,1 0 1 0 0,-1 0-1 0 0,0-1 0 0 0,0 1 1 0 0,0-1-1 0 0,-6-2 0 0 0,8 2-1 0 0,0 0-1 0 0,-1 0 0 0 0,1 1 1 0 0,0 0-1 0 0,0-1 0 0 0,0 1 1 0 0,-5 1-1 0 0,5-1-21 0 0,-1 0 1 0 0,1 0-1 0 0,0 0 0 0 0,0 0 0 0 0,0 0 0 0 0,0-1 0 0 0,1 1 1 0 0,-1-1-1 0 0,-5-2 0 0 0,2 1 44 0 0,0-1 1 0 0,-1 1-1 0 0,1 1 1 0 0,-8-2-1 0 0,-4-1 53 0 0,-21 3 28 0 0,23-5-25 0 0,1 0-1 0 0,0-1 0 0 0,0-1 1 0 0,-21-14-1 0 0,32 18-90 0 0,-1 0 0 0 0,1 0 0 0 0,0 0 0 0 0,0-1 0 0 0,0 0-1 0 0,1 0 1 0 0,-4-6 0 0 0,-17-21 150 0 0,-17-5-31 0 0,22 18-106 0 0,-1 1 1 0 0,0 1-1 0 0,-2 0 0 0 0,0 2 1 0 0,-29-16-1 0 0,46 28-25 0 0,0 0 0 0 0,0 0 0 0 0,0-1 0 0 0,1 1 0 0 0,-1-1 0 0 0,1 0 1 0 0,-5-6-1 0 0,7 7 16 0 0,0-1 0 0 0,0 1 1 0 0,0 0-1 0 0,1-1 0 0 0,0 1 1 0 0,-1-1-1 0 0,1 1 0 0 0,0-1 1 0 0,1 1-1 0 0,-1-1 0 0 0,1 0 1 0 0,0 0-1 0 0,0-3 0 0 0,-1 4-16 0 0,1 0 0 0 0,0 0 0 0 0,-1 0 0 0 0,1 0 0 0 0,-1 0-1 0 0,0 1 1 0 0,0-1 0 0 0,0 0 0 0 0,0 0 0 0 0,0 1-1 0 0,-1-1 1 0 0,-1-2 0 0 0,-25-27 28 0 0,23 28-36 0 0,1 0 0 0 0,-1 0 1 0 0,1-1-1 0 0,1 0 0 0 0,-1 1 0 0 0,1-1 0 0 0,0-1 0 0 0,0 1 0 0 0,-4-10 0 0 0,5 7 0 0 0,1 1 0 0 0,0-1 0 0 0,1 0 0 0 0,0 0 0 0 0,0-1 0 0 0,1-7 0 0 0,0 7 0 0 0,0 0 0 0 0,-1-1 0 0 0,-1 1 0 0 0,-1-11 0 0 0,-2 2 31 0 0,-14-34-1 0 0,15 43-27 0 0,2 5-3 0 0,0 0 0 0 0,0 0 0 0 0,1-1 0 0 0,0 1 0 0 0,0-8 0 0 0,-1-11 0 0 0,1 16 0 0 0,0 0 0 0 0,0 0 0 0 0,0 0 0 0 0,1 0 0 0 0,0 0 0 0 0,0 0 0 0 0,1 1 0 0 0,3-10 0 0 0,3-6 0 0 0,13-24 0 0 0,34-57 0 0 0,-53 98 0 0 0,0 1 0 0 0,0-1 0 0 0,1 1 0 0 0,-1 0 0 0 0,1 0 0 0 0,0 0 0 0 0,0 0 0 0 0,1 1 0 0 0,-1-1 0 0 0,1 1 0 0 0,-1 0 0 0 0,1 0 0 0 0,0 0 0 0 0,1 0 0 0 0,-1 1 0 0 0,0-1 0 0 0,1 1 0 0 0,-1 0 0 0 0,1 1 0 0 0,-1-1 0 0 0,1 1 0 0 0,0 0 0 0 0,5-1 0 0 0,57-10 0 0 0,72-2 0 0 0,-32 0 0 0 0,-69 8 0 0 0,0 1 0 0 0,0 2 0 0 0,47 2 0 0 0,-70 3 0 0 0,-1 0 0 0 0,0 1 0 0 0,0 0 0 0 0,0 1 0 0 0,0 1 0 0 0,-1 0 0 0 0,1 1 0 0 0,14 8 0 0 0,4 6 0 0 0,-21-14 0 0 0,-1 0 0 0 0,1 1 0 0 0,-1 1 0 0 0,10 9 0 0 0,4 4 0 0 0,29 22 0 0 0,-27-23 0 0 0,26 25 0 0 0,-23-13 0 0 0,-2 1 0 0 0,-1 2 0 0 0,37 65 0 0 0,-58-90-265 0 0,0 1 1 0 0,-1-1-1 0 0,0 1 0 0 0,-1 0 0 0 0,0 0 1 0 0,0 1-1 0 0,-1-1 0 0 0,1 22 0 0 0,-2-4-968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2:35.678"/>
    </inkml:context>
    <inkml:brush xml:id="br0">
      <inkml:brushProperty name="width" value="0.1" units="cm"/>
      <inkml:brushProperty name="height" value="0.1" units="cm"/>
      <inkml:brushProperty name="color" value="#66CC00"/>
    </inkml:brush>
  </inkml:definitions>
  <inkml:trace contextRef="#ctx0" brushRef="#br0">303 1040 2759 0 0,'-2'-9'3264'0'0,"3"13"-2621"0"0,0 1-1 0 0,0-1 0 0 0,0 0 0 0 0,0 0 0 0 0,1 0 0 0 0,0 0 1 0 0,-1 0-1 0 0,4 4 0 0 0,-3-4-544 0 0,-1-2-8 0 0,1-1 0 0 0,0 1 0 0 0,-1 0 0 0 0,1 0 0 0 0,0-1 1 0 0,0 1-1 0 0,0-1 0 0 0,0 0 0 0 0,0 1 0 0 0,0-1 0 0 0,0 0 0 0 0,0 0 1 0 0,1 0-1 0 0,-1-1 0 0 0,0 1 0 0 0,1 0 0 0 0,-1-1 0 0 0,0 0 1 0 0,1 1-1 0 0,-1-1 0 0 0,1 0 0 0 0,2-1 0 0 0,10 1 299 0 0,-1-1-1 0 0,20-4 0 0 0,-33 5-369 0 0,41-5 771 0 0,-1 3 0 0 0,58 2 0 0 0,22 0 205 0 0,-93 1-834 0 0,1 0 0 0 0,0 2-1 0 0,-1 1 1 0 0,47 14 0 0 0,-35-9 3 0 0,53 7 0 0 0,23-6 58 0 0,244 32 900 0 0,-323-37-1055 0 0,0 0 0 0 0,1-3-1 0 0,-1-1 1 0 0,1-2 0 0 0,66-9-1 0 0,-28-1 198 0 0,100 0 0 0 0,23 22-128 0 0,-191-10-136 0 0,10-1 31 0 0,27-2-1 0 0,-2 0-27 0 0,-25 1 11 0 0,32-5 0 0 0,8-1 33 0 0,7 2-7 0 0,-36 1-14 0 0,1 3-1 0 0,39 2 1 0 0,290 10 383 0 0,-332-11-399 0 0,27-1 123 0 0,92-12 0 0 0,-21-4-111 0 0,-107 15 4 0 0,34 3 0 0 0,-18 0-14 0 0,150-8 128 0 0,-106 2-16 0 0,-40 4-58 0 0,-18 1-23 0 0,-1-1 0 0 0,34-6-1 0 0,1-2-20 0 0,-31 4 18 0 0,0 1 0 0 0,0 1-1 0 0,1 0 1 0 0,29 2 0 0 0,7 0 6 0 0,-21-1-33 0 0,-1 2 0 0 0,1 2 0 0 0,-1 1-1 0 0,53 12 1 0 0,-38-4 8 0 0,0-4 1 0 0,101 3-1 0 0,-114-10-17 0 0,202-3 56 0 0,-77 5-60 0 0,3 1 0 0 0,-56-5 0 0 0,189-26 64 0 0,-270 24-75 0 0,-14 1 24 0 0,0 0-1 0 0,0 2 1 0 0,1 0-1 0 0,-1 0 1 0 0,32 5-1 0 0,-33-1-12 0 0,0 0 0 0 0,-1-1 0 0 0,1-1 0 0 0,0-1 0 0 0,0 0 0 0 0,19-3 0 0 0,-2-2 0 0 0,0 1 0 0 0,41 2 0 0 0,0-1 0 0 0,-62 2 2 0 0,-1-1-1 0 0,1 0 1 0 0,0-1-1 0 0,-1-1 1 0 0,1 0-1 0 0,-1 0 1 0 0,11-7-1 0 0,-3 1 34 0 0,0-1 0 0 0,34-28 0 0 0,-47 34-30 0 0,-1-1 0 0 0,1 0-1 0 0,-1 0 1 0 0,0 0-1 0 0,0-1 1 0 0,-1 0-1 0 0,0 0 1 0 0,0 0-1 0 0,-1 0 1 0 0,0-1 0 0 0,0 1-1 0 0,-1-1 1 0 0,0 0-1 0 0,0 0 1 0 0,-1 0-1 0 0,1-9 1 0 0,0-13 19 0 0,-2-1 0 0 0,-6-57 1 0 0,4 70-37 0 0,-4-17 12 0 0,-1 1 0 0 0,-2 0 0 0 0,-13-34 0 0 0,16 49 0 0 0,0 6 0 0 0,-1-1 0 0 0,0 1 0 0 0,0 1 0 0 0,-1-1 0 0 0,-1 1 0 0 0,0 1 0 0 0,-13-14 0 0 0,-19-24 0 0 0,32 39 0 0 0,0-1 0 0 0,-1 2 0 0 0,0-1 0 0 0,-13-8 0 0 0,11 9 0 0 0,1-1 0 0 0,-1 0 0 0 0,-10-14 0 0 0,17 16 0 0 0,0-1 0 0 0,1 0 0 0 0,0 0 0 0 0,0 0 0 0 0,1-1 0 0 0,0 1 0 0 0,-1-13 0 0 0,-3-6 0 0 0,5 21 0 0 0,0-1 0 0 0,-1 1 0 0 0,0 0 0 0 0,0 1 0 0 0,0-1 0 0 0,-6-8 0 0 0,7 13 0 0 0,-1-1 0 0 0,1 0 0 0 0,-1 1 0 0 0,1-1 0 0 0,-1 1 0 0 0,0 0 0 0 0,0 0 0 0 0,0 0 0 0 0,0 0 0 0 0,0 0 0 0 0,0 1 0 0 0,-1-1 0 0 0,1 1 0 0 0,-1 0 0 0 0,-3-1 0 0 0,-40-8 0 0 0,-71-13 0 0 0,103 21 0 0 0,0 1 0 0 0,0 1 0 0 0,0 0 0 0 0,0 1 0 0 0,-29 6 0 0 0,29-3 0 0 0,-98 20 0 0 0,90-21 0 0 0,1 0 0 0 0,0-2 0 0 0,-26-1 0 0 0,-43 1 0 0 0,63 1 0 0 0,0-2 0 0 0,-29-3 0 0 0,6 0 0 0 0,0 2 0 0 0,-90 9 0 0 0,-52 0 0 0 0,72-17 0 0 0,-56-1 0 0 0,66 9 0 0 0,11-1 0 0 0,-109 12 0 0 0,174-7 0 0 0,-49-3 0 0 0,-8 0 0 0 0,-12 1 7 0 0,-33 3 50 0 0,95 0-57 0 0,-44 6 0 0 0,60-6 13 0 0,-1-1 1 0 0,1-1-1 0 0,-39-3 0 0 0,-38 5-2 0 0,-60 6-11 0 0,52-1 0 0 0,-127 3 0 0 0,118-4 0 0 0,8 0 0 0 0,68-5 0 0 0,12-3 0 0 0,-1-2 0 0 0,1 0 0 0 0,-39-10 0 0 0,33 6 0 0 0,-68-4 0 0 0,31 6 0 0 0,48 1 0 0 0,1 2 0 0 0,-28 2 0 0 0,22 3 0 0 0,1 2 0 0 0,-40 12 0 0 0,41-9 0 0 0,0-2 0 0 0,-58 7 0 0 0,-23 0 0 0 0,73-8 0 0 0,-65 3 0 0 0,76-8 0 0 0,-29 6 0 0 0,29-4 0 0 0,-30 1 0 0 0,-84-13 0 0 0,87 4 0 0 0,-40-5 0 0 0,52 4 22 0 0,0 2 0 0 0,-53 3-1 0 0,92 1-22 0 0,-27-2 1 0 0,0-2 0 0 0,-53-11 0 0 0,32 4 0 0 0,-30-4 0 0 0,-81-3 0 0 0,124 17 0 0 0,22 1 0 0 0,-1-1 0 0 0,0 0 0 0 0,1-1 0 0 0,-23-6 0 0 0,24 4 0 0 0,1 1 0 0 0,-17-1 0 0 0,18 3 0 0 0,-1-1 0 0 0,-21-6 0 0 0,-27-5 0 0 0,58 12 0 0 0,0 0 0 0 0,-1 1 0 0 0,1-1 0 0 0,0 1 0 0 0,-9 1 0 0 0,-12-2 0 0 0,23 1 0 0 0,0 0 0 0 0,0 0 0 0 0,0 0 0 0 0,0 0 0 0 0,0 1 0 0 0,0-1 0 0 0,0 1 0 0 0,1-1 0 0 0,-1 1 0 0 0,0-1 0 0 0,0 1 0 0 0,0 0 0 0 0,1 0 0 0 0,-1 0 0 0 0,0 0 0 0 0,1 0 0 0 0,-1 0 0 0 0,1 0 0 0 0,-1 1 0 0 0,1-1 0 0 0,0 1 0 0 0,0-1 0 0 0,-1 1 0 0 0,1-1 0 0 0,0 1 0 0 0,-1 2 0 0 0,-3 5 0 0 0,1 1 0 0 0,0-1 0 0 0,-4 19 0 0 0,4-14 0 0 0,2-3 0 0 0,0 0 0 0 0,1 0 0 0 0,0 1 0 0 0,1-1 0 0 0,2 18 0 0 0,0 6 0 0 0,-6 30-2 0 0,2-50-6 0 0,1-1 0 0 0,0 0 1 0 0,1 1-1 0 0,0-1 0 0 0,2 1 0 0 0,-1-1 1 0 0,2 0-1 0 0,6 23 0 0 0,10 12 13 0 0,82 200 43 0 0,-96-241-19 0 0,-1 0 0 0 0,1-1 0 0 0,1 0 0 0 0,-1 0-1 0 0,1 0 1 0 0,0-1 0 0 0,8 7 0 0 0,19 21 196 0 0,-32-32-224 0 0,-1-1-1 0 0,1 0 1 0 0,-1 1-1 0 0,1-1 0 0 0,-1 1 1 0 0,1-1-1 0 0,-1 1 0 0 0,0-1 1 0 0,0 1-1 0 0,0-1 0 0 0,0 1 1 0 0,0-1-1 0 0,0 1 0 0 0,0 0 1 0 0,0-1-1 0 0,-1 1 1 0 0,1-1-1 0 0,0 0 0 0 0,-1 1 1 0 0,1-1-1 0 0,-1 1 0 0 0,0-1 1 0 0,0 2-1 0 0,-24 36-892 0 0,19-29 389 0 0,-12 17-1733 0 0,-3 6-5579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2:48.051"/>
    </inkml:context>
    <inkml:brush xml:id="br0">
      <inkml:brushProperty name="width" value="0.1" units="cm"/>
      <inkml:brushProperty name="height" value="0.1" units="cm"/>
      <inkml:brushProperty name="color" value="#66CC00"/>
    </inkml:brush>
  </inkml:definitions>
  <inkml:trace contextRef="#ctx0" brushRef="#br0">4680 1416 2127 0 0,'-3'0'23'0'0,"1"1"0"0"0,0-1-1 0 0,0 1 1 0 0,-1 0 0 0 0,1-1-1 0 0,0 1 1 0 0,0 0 0 0 0,0 1-1 0 0,0-1 1 0 0,-3 2 0 0 0,-11 6 10 0 0,10-6 125 0 0,0-1 1 0 0,-1-1-1 0 0,1 1 0 0 0,0-1 0 0 0,-12 1 0 0 0,17-2-100 0 0,1 0-1 0 0,-1 0 0 0 0,1 0 0 0 0,0 0 0 0 0,-1 0 0 0 0,1-1 1 0 0,-1 1-1 0 0,1 0 0 0 0,0 0 0 0 0,-1-1 0 0 0,1 1 0 0 0,0 0 0 0 0,-1-1 1 0 0,1 1-1 0 0,0 0 0 0 0,0-1 0 0 0,-1 1 0 0 0,1 0 0 0 0,0-1 1 0 0,0 1-1 0 0,0 0 0 0 0,-1-1 0 0 0,1 1 0 0 0,0-1 0 0 0,0 1 1 0 0,0 0-1 0 0,0-1 0 0 0,0 0 0 0 0,-3-17 1539 0 0,1 5-419 0 0,2 10-1095 0 0,-1 0 0 0 0,0 0 0 0 0,0 1 0 0 0,1-1 0 0 0,0 0 0 0 0,-1 0 0 0 0,1 0 0 0 0,0 1 0 0 0,0-1 0 0 0,1-4 1 0 0,6-30 962 0 0,-4 25-448 0 0,-2 6-509 0 0,-1 6-65 0 0,1-1-1 0 0,-1 0 1 0 0,0 0-1 0 0,1 0 0 0 0,-1 0 1 0 0,0 0-1 0 0,0 0 0 0 0,0 0 1 0 0,0 0-1 0 0,0 0 1 0 0,0 0-1 0 0,0 1 0 0 0,0-1 1 0 0,0 0-1 0 0,0 0 0 0 0,0 0 1 0 0,0 0-1 0 0,-1 0 0 0 0,1 0 1 0 0,0 0-1 0 0,-1 0 1 0 0,1 1-1 0 0,-1-1 0 0 0,1 0 1 0 0,-1 0-1 0 0,1 0 0 0 0,-1 1 1 0 0,0-1-1 0 0,1 0 1 0 0,-1 1-1 0 0,0-1 0 0 0,0 1 1 0 0,1-1-1 0 0,-1 1 0 0 0,0-1 1 0 0,0 1-1 0 0,0-1 1 0 0,0 1-1 0 0,1 0 0 0 0,-3-1 1 0 0,1 0 119 0 0,1-1 1 0 0,-1 1 0 0 0,0 0 0 0 0,0-1 0 0 0,1 1-1 0 0,-1-1 1 0 0,1 0 0 0 0,-1 0 0 0 0,1 1 0 0 0,0-1-1 0 0,0 0 1 0 0,0 0 0 0 0,0 0 0 0 0,0-1 0 0 0,-1-1-1 0 0,2 2-86 0 0,0 1 0 0 0,-1-1-1 0 0,1 1 1 0 0,-1-1 0 0 0,0 1-1 0 0,1 0 1 0 0,-1-1 0 0 0,0 1-1 0 0,0 0 1 0 0,0-1 0 0 0,1 1-1 0 0,-1 0 1 0 0,-1 0 0 0 0,1 0-1 0 0,0 0 1 0 0,0 0 0 0 0,0 0-1 0 0,0 0 1 0 0,-1 0 0 0 0,1 1 0 0 0,-1-1-1 0 0,1 0 1 0 0,0 1 0 0 0,-1-1-1 0 0,1 1 1 0 0,-1-1 0 0 0,1 1-1 0 0,-1 0 1 0 0,1 0 0 0 0,-2 0-1 0 0,-49 2 735 0 0,33 0-503 0 0,1-1-1 0 0,-25-2 1 0 0,32 0-93 0 0,0 1 0 0 0,0 1 0 0 0,-19 3 1 0 0,10-1 34 0 0,0-1 73 0 0,-35-3 0 0 0,17 0 33 0 0,-128-8 849 0 0,162 8-1163 0 0,-33-3 175 0 0,17 2-50 0 0,1 0 1 0 0,0 1-1 0 0,-1 1 1 0 0,-27 4-1 0 0,24-2-65 0 0,1-1 0 0 0,-1 0 0 0 0,-34-5 1 0 0,-13 0 206 0 0,49 4-260 0 0,-5 1 3 0 0,-1-2 1 0 0,1 0 0 0 0,-38-8 0 0 0,21 1 111 0 0,-75-5-1 0 0,51 11-52 0 0,-27-2 31 0 0,-112-28 215 0 0,184 28-310 0 0,-2-2 8 0 0,1 2 0 0 0,-45-2 0 0 0,51 6-16 0 0,-158 4 92 0 0,159-3-110 0 0,-175 16 0 0 0,117-9 0 0 0,-130-2 0 0 0,150-7 0 0 0,-160-16 119 0 0,172 12-110 0 0,5 1 12 0 0,1-2 1 0 0,-49-13-1 0 0,-6-4 107 0 0,78 20-128 0 0,-1 1 0 0 0,0 0 0 0 0,0 2 0 0 0,1-1 0 0 0,-17 3 0 0 0,-5-1 0 0 0,-56-3 102 0 0,-142-20 0 0 0,168 15 10 0 0,-115 2-1 0 0,128 5-66 0 0,24 0-40 0 0,-20 0 36 0 0,0 1 0 0 0,-66 11 0 0 0,98-9-35 0 0,1-1 0 0 0,-1 0 0 0 0,0-1 0 0 0,0-1 0 0 0,0-1 0 0 0,0 0 0 0 0,0-1 0 0 0,0-1 0 0 0,-18-5 0 0 0,9 1 104 0 0,-44-21 0 0 0,65 25-99 0 0,-1 0 0 0 0,0 0 0 0 0,1 0 0 0 0,0-1 0 0 0,-1 0 0 0 0,1 0 0 0 0,1 0 0 0 0,-7-8 0 0 0,-22-41 85 0 0,12 19-35 0 0,-9-18-61 0 0,20 33 0 0 0,-20-28 0 0 0,19 32 16 0 0,1-1 0 0 0,1 0 0 0 0,-11-28 0 0 0,-9-42 48 0 0,13 37-64 0 0,8 21 0 0 0,-20-44 0 0 0,-3-12 0 0 0,26 70 0 0 0,1 0 0 0 0,1-1 0 0 0,-1-21 0 0 0,4 34 0 0 0,-1 0 0 0 0,1 0 0 0 0,-1 1 0 0 0,1-1 0 0 0,0 1 0 0 0,0-1 0 0 0,0 0 0 0 0,0 1 0 0 0,0 0 0 0 0,0-1 0 0 0,0 1 0 0 0,0 0 0 0 0,0-1 0 0 0,1 1 0 0 0,1-2 0 0 0,26-17 0 0 0,-25 17 0 0 0,21-13-3 0 0,35-18 1 0 0,-51 29 9 0 0,0 2 1 0 0,0-1 0 0 0,0 1-1 0 0,0 1 1 0 0,1-1 0 0 0,-1 2 0 0 0,1-1-1 0 0,11 1 1 0 0,-5 1-8 0 0,16 0 0 0 0,54-6 0 0 0,31-19 11 0 0,-74 18 46 0 0,53-1 0 0 0,-78 7-54 0 0,-6 0-3 0 0,0-1 0 0 0,0-1 0 0 0,11-3 0 0 0,-11 3 0 0 0,-1 0 0 0 0,24-3 0 0 0,5 2 0 0 0,-19 2 0 0 0,0 1 0 0 0,21 1 0 0 0,-4 0 18 0 0,0-1 1 0 0,0-2-1 0 0,42-8 0 0 0,-34 4 10 0 0,68-3-1 0 0,-51 8-27 0 0,82-15 0 0 0,-141 16 0 0 0,32-4 0 0 0,11-2 0 0 0,63-2 0 0 0,-42 8 0 0 0,-19 0 0 0 0,58 5 0 0 0,57 6 58 0 0,-123-9-52 0 0,44-1-6 0 0,89-13-1 0 0,-94 5 7 0 0,118 4 0 0 0,-66 9 47 0 0,48 1-53 0 0,-75-5 0 0 0,-60 1 0 0 0,237 19 0 0 0,-159-5 0 0 0,206 3 0 0 0,-176-13 0 0 0,1 0 0 0 0,-71-4 2 0 0,-29 0 29 0 0,90-9 0 0 0,-20-5-31 0 0,-113 12 0 0 0,-1 0 0 0 0,0 0 0 0 0,0 1 0 0 0,0 1 0 0 0,0-1 0 0 0,0 1 0 0 0,16 7 0 0 0,-12-5 0 0 0,1 0 0 0 0,23 2 0 0 0,-22-3 0 0 0,-1-1 0 0 0,24 9 0 0 0,6 1 0 0 0,-37-10 0 0 0,0 0 0 0 0,0 1 0 0 0,0 0 0 0 0,-1 0 0 0 0,1 1 0 0 0,-1 0 0 0 0,14 9 0 0 0,-1 3 0 0 0,23 23 0 0 0,-12-9 0 0 0,-16-17 0 0 0,-9-10 0 0 0,-1 2 0 0 0,0-1 0 0 0,-1 0 0 0 0,1 1 0 0 0,-1 0 0 0 0,0 0 0 0 0,0 1 0 0 0,0-1 0 0 0,4 10 0 0 0,-2-2 0 0 0,2 5 0 0 0,-1 1 0 0 0,0-1 0 0 0,-1 1 0 0 0,5 35 0 0 0,-7-4 0 0 0,-3-1 0 0 0,-6 53 0 0 0,4-79-10 0 0,-2 1 0 0 0,0-1 0 0 0,-2 0 0 0 0,-1 0 0 0 0,0 0 0 0 0,-16 34 1 0 0,15-42 9 0 0,-1 1 1 0 0,-1-2-1 0 0,-1 1 1 0 0,0-1-1 0 0,0-1 1 0 0,-1 0-1 0 0,-1 0 1 0 0,-1-1 0 0 0,-24 19-1 0 0,-94 59 3 0 0,-70 53-230 0 0,-1 33-1334 0 0,125-106-183 0 0,2-4 57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2:53.699"/>
    </inkml:context>
    <inkml:brush xml:id="br0">
      <inkml:brushProperty name="width" value="0.1" units="cm"/>
      <inkml:brushProperty name="height" value="0.1" units="cm"/>
      <inkml:brushProperty name="color" value="#66CC00"/>
    </inkml:brush>
  </inkml:definitions>
  <inkml:trace contextRef="#ctx0" brushRef="#br0">2489 1127 919 0 0,'-5'0'2054'0'0,"-3"-1"763"0"0,4-10-1820 0 0,4 8-694 0 0,-1 0-1 0 0,0 0 1 0 0,0 0-1 0 0,0 0 1 0 0,-1 0-1 0 0,1 0 1 0 0,-1 0 0 0 0,-2-4-1 0 0,3 6-212 0 0,0 0 1 0 0,1 0-1 0 0,-1 0 0 0 0,0 0 1 0 0,0 0-1 0 0,0 0 1 0 0,0 0-1 0 0,0 1 0 0 0,0-1 1 0 0,0 0-1 0 0,0 1 0 0 0,0-1 1 0 0,0 1-1 0 0,0-1 1 0 0,0 1-1 0 0,0 0 0 0 0,-1-1 1 0 0,1 1-1 0 0,0 0 0 0 0,0 0 1 0 0,0 0-1 0 0,-1 0 0 0 0,1 0 1 0 0,0 0-1 0 0,0 0 1 0 0,-2 0-1 0 0,-33 11 398 0 0,21-6-276 0 0,-1-1 0 0 0,-17 3 0 0 0,3-7 600 0 0,25 0-703 0 0,0-1 1 0 0,0 1 0 0 0,1 1-1 0 0,-1-1 1 0 0,0 0-1 0 0,1 1 1 0 0,-1 0 0 0 0,0 0-1 0 0,-5 3 1 0 0,-47 16 358 0 0,19-7-255 0 0,33-12-88 0 0,0 0 0 0 0,-1 0 1 0 0,1 0-1 0 0,0 0 0 0 0,0-1 0 0 0,-1 0 0 0 0,1 0 0 0 0,0-1 0 0 0,-1 1 0 0 0,-9-4 0 0 0,10 3 107 0 0,-1 0 0 0 0,1 0-1 0 0,-1 1 1 0 0,1-1 0 0 0,-1 1 0 0 0,0 0-1 0 0,1 1 1 0 0,-1-1 0 0 0,-10 3 0 0 0,-76 17-80 0 0,66-14-317 0 0,0-2 0 0 0,-1-1 0 0 0,1 0 0 0 0,0-3 0 0 0,-40-2 0 0 0,-6 0 427 0 0,-73 12-62 0 0,80-4-160 0 0,45-5 59 0 0,-1-1 0 0 0,1-1 1 0 0,-34-6-1 0 0,37 5-30 0 0,0 2 0 0 0,0 0 0 0 0,0 1 0 0 0,-20 3 1 0 0,17-2-32 0 0,0 0 1 0 0,-29-1-1 0 0,-31-2 37 0 0,55 1-3 0 0,-10-1 67 0 0,11-2 34 0 0,-47 2 0 0 0,51 1-133 0 0,-3 1 22 0 0,-45 8 0 0 0,16-1-50 0 0,26-4 22 0 0,-24 2-4 0 0,29-6 8 0 0,0 0 0 0 0,0-1 0 0 0,0-1 1 0 0,0-2-1 0 0,1 0 0 0 0,-37-11 0 0 0,38 7 32 0 0,0 0 0 0 0,0-2 0 0 0,0 0 1 0 0,-18-14-1 0 0,27 16-24 0 0,0 0-1 0 0,1 0 1 0 0,0-1 0 0 0,0 0 0 0 0,1 0-1 0 0,1-1 1 0 0,-1 0 0 0 0,-7-16 0 0 0,-5-11 24 0 0,-2 1 1 0 0,-1 0-1 0 0,-55-64 1 0 0,61 80-57 0 0,1-1 1 0 0,1 0-1 0 0,1-2 0 0 0,1 1 0 0 0,1-2 0 0 0,1 0 1 0 0,1 0-1 0 0,-8-31 0 0 0,15 44-14 0 0,0-1 0 0 0,0 0 0 0 0,1 0 0 0 0,-1-19 0 0 0,3 25 0 0 0,0-1 0 0 0,1 1 0 0 0,0 0 0 0 0,0-1 0 0 0,0 1 0 0 0,1 0 0 0 0,0 0 0 0 0,0 0 0 0 0,0 0 0 0 0,6-9 0 0 0,-4 8 0 0 0,0 0 0 0 0,1 1 0 0 0,0 0 0 0 0,0 0 0 0 0,0 0 0 0 0,1 0 0 0 0,0 1 0 0 0,0 0 0 0 0,7-4 0 0 0,-2 3 0 0 0,0 0 0 0 0,1 0 0 0 0,-1 1 0 0 0,24-6 0 0 0,-9 4 0 0 0,-6 0 0 0 0,0 2 0 0 0,1 0 0 0 0,29-3 0 0 0,-23 5 0 0 0,0-1 0 0 0,-1-1 0 0 0,35-12 0 0 0,-24 6 0 0 0,-6 2 0 0 0,127-28 0 0 0,-38 22-43 0 0,-66 10 32 0 0,58-13 1 0 0,113-34 10 0 0,21 9 0 0 0,65-14 0 0 0,-266 49 0 0 0,0 1 0 0 0,0 3 0 0 0,1 1 0 0 0,-1 2 0 0 0,1 3 0 0 0,68 10 0 0 0,-91-7 0 0 0,35 11 0 0 0,-18-4 0 0 0,-28-7 0 0 0,0-1 0 0 0,0 2 0 0 0,-1 0 0 0 0,0 0 0 0 0,12 10 0 0 0,16 8 0 0 0,-27-16 0 0 0,0 1 0 0 0,-1 0 0 0 0,0 1 0 0 0,-1 0 0 0 0,0 1 0 0 0,0 0 0 0 0,11 17 0 0 0,-2-3 0 0 0,-4-4 0 0 0,16 31 0 0 0,-19-32 0 0 0,54 74-19 0 0,-3-5-26 0 0,-55-76 45 0 0,-1 0 0 0 0,-1 0 0 0 0,1 0 0 0 0,5 20 0 0 0,-11-29 0 0 0,0 0 0 0 0,0 1 0 0 0,0-1 0 0 0,-1 0 0 0 0,0 0 0 0 0,0 0 0 0 0,0 0 0 0 0,0 0 0 0 0,-1 1 0 0 0,1-1 0 0 0,-1 0 0 0 0,0 0 0 0 0,0 0 0 0 0,-1 0 0 0 0,1-1 0 0 0,-1 1 0 0 0,0 0 0 0 0,0 0 0 0 0,0-1 0 0 0,-3 5 0 0 0,-15 14 0 0 0,-2 0 0 0 0,-41 33 0 0 0,25-22 0 0 0,37-33-17 0 0,-144 132-557 0 0,59-36-6339 0 0,57-58 641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2:55.520"/>
    </inkml:context>
    <inkml:brush xml:id="br0">
      <inkml:brushProperty name="width" value="0.1" units="cm"/>
      <inkml:brushProperty name="height" value="0.1" units="cm"/>
      <inkml:brushProperty name="color" value="#66CC00"/>
    </inkml:brush>
  </inkml:definitions>
  <inkml:trace contextRef="#ctx0" brushRef="#br0">2984 304 1839 0 0,'0'-8'1669'0'0,"0"3"-1020"0"0,0-1 0 0 0,0 0 0 0 0,-1 0-1 0 0,1 0 1 0 0,-3-6 0 0 0,3 11-598 0 0,0 0-1 0 0,-1-1 1 0 0,1 1-1 0 0,-1 0 1 0 0,1 0-1 0 0,-1 0 1 0 0,0 0-1 0 0,1 0 1 0 0,-1 0-1 0 0,0 0 1 0 0,0 0-1 0 0,0 0 1 0 0,0 0-1 0 0,0 0 1 0 0,0 1-1 0 0,0-1 1 0 0,0 0 0 0 0,0 0-1 0 0,0 1 1 0 0,0-1-1 0 0,0 1 1 0 0,0-1-1 0 0,-1 1 1 0 0,1 0-1 0 0,0-1 1 0 0,0 1-1 0 0,0 0 1 0 0,-1 0-1 0 0,1 0 1 0 0,-2 0-1 0 0,-58-7 1541 0 0,60 7-1565 0 0,-41-5 735 0 0,1 3 1 0 0,-1 2-1 0 0,-56 5 1 0 0,-34 8-109 0 0,90-10-396 0 0,14 0 48 0 0,-47-3 1 0 0,-36-2 284 0 0,48 1-342 0 0,-46-4 24 0 0,-126-27 774 0 0,208 27-963 0 0,-212-32 558 0 0,34-10-361 0 0,193 44-281 0 0,0 1 0 0 0,0 1 0 0 0,-18-1 0 0 0,-9 0 59 0 0,-87-23 71 0 0,70 12-66 0 0,19 7 20 0 0,0 0 1 0 0,0 2-1 0 0,0 2 1 0 0,0 2-1 0 0,-53 5 1 0 0,62-2-60 0 0,-1-3 1 0 0,1 0 0 0 0,-1-2-1 0 0,1 0 1 0 0,0-3-1 0 0,-1 0 1 0 0,2-2 0 0 0,-30-10-1 0 0,34 12 24 0 0,0 0-1 0 0,0 2 1 0 0,-1 0 0 0 0,1 2-1 0 0,-1 1 1 0 0,-30 3 0 0 0,41-3-47 0 0,0 1 0 0 0,1 0 0 0 0,-1 1 0 0 0,1 1 0 0 0,0 0 0 0 0,0 1 0 0 0,0 0 0 0 0,0 0 0 0 0,-13 8 0 0 0,-13 10-1 0 0,29-17 0 0 0,-1 0 0 0 0,1 0 0 0 0,1 1 0 0 0,-1 0 0 0 0,1 1 0 0 0,0-1 0 0 0,0 2 0 0 0,1-1 0 0 0,-11 15 0 0 0,11-10 13 0 0,0 1-1 0 0,1 0 0 0 0,0 1 1 0 0,1 0-1 0 0,1-1 0 0 0,0 2 1 0 0,1-1-1 0 0,-1 17 0 0 0,1 5 84 0 0,1 0-1 0 0,5 40 1 0 0,-3-18 84 0 0,-3 1 1 0 0,-14 84 0 0 0,17-142-177 0 0,-10 55 220 0 0,6-38-133 0 0,0 0-1 0 0,2 0 1 0 0,0 1 0 0 0,1-1-1 0 0,2 21 1 0 0,1-29 3 0 0,0-1-1 0 0,1 1 1 0 0,1-1 0 0 0,-1 0-1 0 0,8 13 1 0 0,2 5 11 0 0,-9-16-71 0 0,1-1 0 0 0,0 0 0 0 0,1 0 0 0 0,0-1 0 0 0,1 1 0 0 0,0-1 0 0 0,0-1 0 0 0,1 1 1 0 0,0-1-1 0 0,0-1 0 0 0,1 0 0 0 0,0 0 0 0 0,0 0 0 0 0,1-1 0 0 0,18 8 0 0 0,40 27 52 0 0,-50-29-68 0 0,0-1 0 0 0,1 0 1 0 0,27 10-1 0 0,94 18 154 0 0,-71-22-88 0 0,-7-2 44 0 0,73 7 1 0 0,66-3 60 0 0,-21-3-27 0 0,-164-14-155 0 0,375 31 243 0 0,-64-53 150 0 0,-277 15-367 0 0,30-4 32 0 0,169-12 137 0 0,-188 20-196 0 0,7 0 13 0 0,1-2 1 0 0,69-14-1 0 0,-36 5-19 0 0,-29 5 0 0 0,43-6 0 0 0,-96 10 0 0 0,0-1 0 0 0,0-1 0 0 0,0 0 0 0 0,21-10 0 0 0,-27 8 11 0 0,0-1-1 0 0,0-1 1 0 0,0 0 0 0 0,-2-1-1 0 0,1 0 1 0 0,-1-1 0 0 0,0 0-1 0 0,12-16 1 0 0,-16 16-2 0 0,-1 1 0 0 0,1-1-1 0 0,-2-1 1 0 0,1 1 0 0 0,-2-1-1 0 0,0 0 1 0 0,0 0 0 0 0,-1-1 0 0 0,0 1-1 0 0,2-22 1 0 0,-3 10 7 0 0,-3-1-1 0 0,0 0 0 0 0,-1 0 1 0 0,-1 1-1 0 0,-7-30 1 0 0,-37-119 96 0 0,34 134-17 0 0,-2 1 0 0 0,-2 1 0 0 0,-23-40 0 0 0,28 58-164 0 0,0 0 0 0 0,-2 2 0 0 0,0-1 0 0 0,-2 2-1 0 0,1 0 1 0 0,-2 0 0 0 0,-25-18 0 0 0,11 15-1200 0 0,8 12-2416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25.237"/>
    </inkml:context>
    <inkml:brush xml:id="br0">
      <inkml:brushProperty name="width" value="0.1" units="cm"/>
      <inkml:brushProperty name="height" value="0.1" units="cm"/>
      <inkml:brushProperty name="color" value="#66CC00"/>
    </inkml:brush>
  </inkml:definitions>
  <inkml:trace contextRef="#ctx0" brushRef="#br0">0 53 3279 0 0,'4'-4'135'0'0,"0"-1"0"0"0,1 1 0 0 0,-1 0 0 0 0,1 1-1 0 0,-1-1 1 0 0,1 1 0 0 0,0 0 0 0 0,1 0 0 0 0,-1 0-1 0 0,0 1 1 0 0,1 0 0 0 0,0 0 0 0 0,6-1 0 0 0,-3 1-15 0 0,1 0 0 0 0,-1 0 0 0 0,1 1 0 0 0,0 1 0 0 0,-1 0 0 0 0,1 0 0 0 0,12 2 0 0 0,-7 1-109 0 0,-5-1 3 0 0,0-1-1 0 0,0 0 0 0 0,0 0 0 0 0,17-1 1 0 0,-6 0 219 0 0,1 0 1 0 0,-1 2 0 0 0,0 0-1 0 0,1 1 1 0 0,36 12-1 0 0,40 5 360 0 0,-90-19-574 0 0,25 4 294 0 0,0-2 1 0 0,1-1 0 0 0,45-4 0 0 0,0-2 401 0 0,144 8 0 0 0,-35 13-219 0 0,48-3 180 0 0,-97-10-376 0 0,120 1 207 0 0,-200-6-411 0 0,-31 1-59 0 0,32-3 1 0 0,181-28 175 0 0,-166 22-72 0 0,125-20 267 0 0,-198 29-435 0 0,0-1 0 0 0,0 1-1 0 0,0-1 1 0 0,0 1 0 0 0,0 0-1 0 0,0 0 1 0 0,0 0 0 0 0,1 0-1 0 0,-1 0 1 0 0,0 0 0 0 0,0 1-1 0 0,0-1 1 0 0,0 1 0 0 0,0-1-1 0 0,0 1 1 0 0,0 0 0 0 0,0 0-1 0 0,0 0 1 0 0,0 0 0 0 0,0 0-1 0 0,-1 0 1 0 0,1 0 0 0 0,0 1-1 0 0,-1-1 1 0 0,1 1 0 0 0,-1-1-1 0 0,1 1 1 0 0,-1-1 0 0 0,0 1-1 0 0,0 0 1 0 0,0 0 0 0 0,0 0-1 0 0,0 0 1 0 0,0 0 0 0 0,1 2-1 0 0,0 4-1260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32.336"/>
    </inkml:context>
    <inkml:brush xml:id="br0">
      <inkml:brushProperty name="width" value="0.1" units="cm"/>
      <inkml:brushProperty name="height" value="0.1" units="cm"/>
      <inkml:brushProperty name="color" value="#66CC00"/>
    </inkml:brush>
  </inkml:definitions>
  <inkml:trace contextRef="#ctx0" brushRef="#br0">4 117 1375 0 0,'0'-15'4339'0'0,"-1"16"-4181"0"0,1 0-1 0 0,-1 1 1 0 0,1-1-1 0 0,0 0 1 0 0,-1 1-1 0 0,1-1 0 0 0,0 0 1 0 0,0 1-1 0 0,0-1 1 0 0,0 0-1 0 0,0 1 1 0 0,0-1-1 0 0,0 0 1 0 0,0 1-1 0 0,0-1 1 0 0,1 2-1 0 0,1-2-67 0 0,0 1-1 0 0,0 0 0 0 0,0-1 0 0 0,1 1 1 0 0,-1-1-1 0 0,0 0 0 0 0,1 0 0 0 0,-1 0 0 0 0,0 0 1 0 0,1 0-1 0 0,-1-1 0 0 0,1 1 0 0 0,0-1 1 0 0,-1 1-1 0 0,4-1 0 0 0,5 0 240 0 0,0-1-1 0 0,17-2 1 0 0,13-2-103 0 0,-5 5-4 0 0,70-11-1 0 0,-79 8-16 0 0,47-1 0 0 0,-15 2 4 0 0,53 0-10 0 0,34-3 119 0 0,-15-6 217 0 0,-72 7-343 0 0,90-17 1 0 0,-84 9-65 0 0,87-6 0 0 0,-140 17-115 0 0,52-4 71 0 0,66 4 0 0 0,-110 1-39 0 0,0-1 0 0 0,31-5 0 0 0,-35 3 9 0 0,0 1 1 0 0,0 0 0 0 0,1 1 0 0 0,31 3-1 0 0,178 19 10 0 0,-150-16-45 0 0,61 3 26 0 0,-24 1-10 0 0,-23 1 5 0 0,6-4 15 0 0,103 0 71 0 0,-60-7-36 0 0,65-5 87 0 0,19-9 58 0 0,36 10-34 0 0,-159 6-125 0 0,115 10 60 0 0,-158-10-68 0 0,51-1 57 0 0,63-12 90 0 0,-28 5-95 0 0,19-2 5 0 0,-106 6 18 0 0,82 7-1 0 0,-19 0-25 0 0,-80-5-154 0 0,61-9 0 0 0,-48-3 36 0 0,-37 9 6 0 0,0 0-1 0 0,19-2 0 0 0,27 3 126 0 0,110 9 0 0 0,-91-1-122 0 0,112 3 56 0 0,-164-7-64 0 0,0-1 0 0 0,0-1 0 0 0,34-6 0 0 0,-22 2 18 0 0,1 3 1 0 0,0 1-1 0 0,50 5 0 0 0,-76-3-27 0 0,107 10 9 0 0,-87-9 32 0 0,0-2 0 0 0,0-1 0 0 0,37-7 0 0 0,52-8 43 0 0,-117 14-51 0 0,1 1-1 0 0,-1 1 1 0 0,1-1-1 0 0,-1 2 1 0 0,1-1 0 0 0,-1 1-1 0 0,9 1 1 0 0,-13-1-50 0 0,0 0 1 0 0,0 0 0 0 0,0 0 0 0 0,0 1-1 0 0,-1-1 1 0 0,1 1 0 0 0,-1-1-1 0 0,1 1 1 0 0,-1 0 0 0 0,1 0-1 0 0,-1 0 1 0 0,0 0 0 0 0,0 1-1 0 0,0-1 1 0 0,0 1 0 0 0,-1-1-1 0 0,1 1 1 0 0,-1-1 0 0 0,1 1 0 0 0,0 3-1 0 0,8 30-2107 0 0,-6-14-3274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36:01.807"/>
    </inkml:context>
    <inkml:brush xml:id="br0">
      <inkml:brushProperty name="width" value="0.1" units="cm"/>
      <inkml:brushProperty name="height" value="0.1" units="cm"/>
      <inkml:brushProperty name="color" value="#F4F91B"/>
    </inkml:brush>
  </inkml:definitions>
  <inkml:trace contextRef="#ctx0" brushRef="#br0">0 126 455 0 0,'3'-1'52'0'0,"0"1"-1"0"0,0-1 1 0 0,0 0-1 0 0,0 1 1 0 0,-1 0-1 0 0,1-1 1 0 0,0 1-1 0 0,0 0 1 0 0,4 1-1 0 0,20-1 432 0 0,-18-3-307 0 0,-1 0 0 0 0,1-1 0 0 0,-1 0 0 0 0,0 0 0 0 0,0 0 1 0 0,9-8-1 0 0,-8 6 459 0 0,0 1 0 0 0,0 0-1 0 0,17-8 1 0 0,-22 12-528 0 0,0 0-1 0 0,-1 0 0 0 0,1 1 1 0 0,0-1-1 0 0,0 1 1 0 0,-1 0-1 0 0,1-1 0 0 0,0 2 1 0 0,0-1-1 0 0,0 0 0 0 0,0 1 1 0 0,-1 0-1 0 0,1 0 0 0 0,5 2 1 0 0,5 3 0 0 0,0-1 1 0 0,1 0-1 0 0,0-1 1 0 0,0-1-1 0 0,0 0 1 0 0,0-1-1 0 0,1-1 0 0 0,-1 0 1 0 0,18-2-1 0 0,12-5 800 0 0,72-20-1 0 0,-37 6-719 0 0,-50 13-162 0 0,-8 2 27 0 0,32-4-1 0 0,43-4 557 0 0,-60 12-435 0 0,45 5-1 0 0,34-1 107 0 0,-14-5 37 0 0,139 16-1 0 0,-162-8-215 0 0,-53-5-11 0 0,1-2 0 0 0,0-1 0 0 0,28-6 0 0 0,34-2 248 0 0,41 8-111 0 0,12-2-4 0 0,-115 2-209 0 0,-1 1 0 0 0,0 1 0 0 0,0 2-1 0 0,34 5 1 0 0,-45-3 3 0 0,-1 0 0 0 0,24 11 0 0 0,-25-9-12 0 0,1-1 0 0 0,0 0 0 0 0,17 3 0 0 0,98 5 24 0 0,-48-6 168 0 0,-7 5-51 0 0,-53-8-119 0 0,0 0-1 0 0,0-2 1 0 0,1 0 0 0 0,0-1-1 0 0,40-4 1 0 0,-29-2 83 0 0,0 2 0 0 0,-1 1-1 0 0,1 2 1 0 0,49 5 0 0 0,-19 5-73 0 0,-38-6-16 0 0,1 0 1 0 0,-1-1-1 0 0,40-2 0 0 0,76-14 90 0 0,30-1 36 0 0,79-5 36 0 0,-233 17-176 0 0,26 2 1 0 0,10 0-10 0 0,70-4 166 0 0,-101 4-144 0 0,104 6 123 0 0,-82-3-55 0 0,0-1 0 0 0,0-2 0 0 0,63-9 0 0 0,73-13-3 0 0,-60 9-40 0 0,-62 8-16 0 0,73 4 0 0 0,-74 1-9 0 0,286 11 98 0 0,-312-11-117 0 0,8 1 0 0 0,69-8 0 0 0,-53 1 75 0 0,0 3-1 0 0,72 5 0 0 0,-112-1-46 0 0,125 2 39 0 0,92 4-17 0 0,-140-3-50 0 0,46 4 0 0 0,-93-3-13 0 0,219 16 90 0 0,-42-29-49 0 0,48 0 8 0 0,-179 11-30 0 0,306 4 52 0 0,-188 0-58 0 0,78 17 0 0 0,-33-9 42 0 0,-90-7-20 0 0,-29-4-22 0 0,45 4 0 0 0,109 1 37 0 0,-49-4-10 0 0,-116 8-27 0 0,35 2 0 0 0,-69-11 0 0 0,53 1 0 0 0,-54-3 0 0 0,131 20 0 0 0,262 16 0 0 0,-331-37 64 0 0,316 0-64 0 0,-402-4 0 0 0,107-21 0 0 0,-104 12 10 0 0,118-28 44 0 0,-172 39-253 0 0,-14 1 150 0 0,0 0 1 0 0,1 0-1 0 0,-1 0 0 0 0,0 0 1 0 0,0 1-1 0 0,0-1 0 0 0,1 0 1 0 0,-1 0-1 0 0,0 1 0 0 0,0-1 0 0 0,0 0 1 0 0,0 0-1 0 0,1 1 0 0 0,-1-1 1 0 0,0 0-1 0 0,0 0 0 0 0,0 1 1 0 0,0-1-1 0 0,0 0 0 0 0,0 1 0 0 0,0-1 1 0 0,0 0-1 0 0,0 1 0 0 0,0-1 1 0 0,0 0-1 0 0,0 0 0 0 0,0 1 0 0 0,0-1 1 0 0,0 0-1 0 0,0 1 0 0 0,0-1 1 0 0,0 0-1 0 0,0 0 0 0 0,-1 1 1 0 0,1-1-1 0 0,0 0 0 0 0,0 0 0 0 0,0 1 1 0 0,0-1-1 0 0,-1 0 0 0 0,1 0 1 0 0,0 1-1 0 0,-5 8-1042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7:43.888"/>
    </inkml:context>
    <inkml:brush xml:id="br0">
      <inkml:brushProperty name="width" value="0.1" units="cm"/>
      <inkml:brushProperty name="height" value="0.1" units="cm"/>
      <inkml:brushProperty name="color" value="#66CC00"/>
    </inkml:brush>
  </inkml:definitions>
  <inkml:trace contextRef="#ctx0" brushRef="#br0">12150 1287 919 0 0,'1'0'181'0'0,"1"0"-1"0"0,-1-1 1 0 0,0 1-1 0 0,0 0 1 0 0,1 0-1 0 0,-1-1 1 0 0,0 1-1 0 0,0-1 1 0 0,0 0-1 0 0,1 1 1 0 0,-1-1-1 0 0,0 0 1 0 0,0 1-1 0 0,0-1 1 0 0,0 0-1 0 0,0 0 1 0 0,-1 0-1 0 0,1 0 1 0 0,0 0-1 0 0,0 0 1 0 0,0 0-1 0 0,-1 0 1 0 0,1 0-1 0 0,-1-1 1 0 0,1 1-1 0 0,-1 0 1 0 0,1 0-1 0 0,-1 0 1 0 0,1-3-1 0 0,-1 3-82 0 0,-1 0-1 0 0,1 0 1 0 0,0 0-1 0 0,0 0 0 0 0,-1 0 1 0 0,1-1-1 0 0,0 1 1 0 0,-1 0-1 0 0,1 0 1 0 0,-1 0-1 0 0,1 0 1 0 0,-1 0-1 0 0,0 0 1 0 0,1 0-1 0 0,-1 1 1 0 0,0-1-1 0 0,0 0 1 0 0,0 0-1 0 0,-1-1 1 0 0,-20-12 751 0 0,16 12-651 0 0,-1 1 0 0 0,1 0 1 0 0,0 1-1 0 0,-1 0 0 0 0,1 0 0 0 0,-1 0 1 0 0,1 1-1 0 0,-9 1 0 0 0,-52 16 689 0 0,48-13-732 0 0,-87 32 814 0 0,-20 6 286 0 0,81-34-646 0 0,-1-1-1 0 0,-90 2 0 0 0,124-9-522 0 0,-124 13 561 0 0,89-8-358 0 0,1-2 1 0 0,-94-2 0 0 0,95-7-38 0 0,-114-5 749 0 0,-16 3-417 0 0,63 2-392 0 0,-161-18 448 0 0,122 4-382 0 0,118 18-222 0 0,1 0 0 0 0,-55 6 0 0 0,27 1-8 0 0,-1-3 1 0 0,-83-7 0 0 0,41 4 128 0 0,1 0-22 0 0,29-1-115 0 0,41 1 7 0 0,-46-5 1 0 0,69 4-15 0 0,-14-3 52 0 0,0 0-1 0 0,0 2 1 0 0,0 1-1 0 0,-1 1 0 0 0,-34 5 1 0 0,34-1-58 0 0,0 0 1 0 0,0-1 0 0 0,0-2-1 0 0,-1-1 1 0 0,1 0 0 0 0,-31-6-1 0 0,-201-32 281 0 0,133 22-201 0 0,49 5-2 0 0,-94-1-1 0 0,143 12-80 0 0,-127-3 56 0 0,138 1-54 0 0,-18 0 17 0 0,-1 0 0 0 0,-45 5 0 0 0,73-2 14 0 0,2-1-36 0 0,-1 0 1 0 0,1 0-1 0 0,0 1 1 0 0,0-1-1 0 0,0 1 1 0 0,0 0-1 0 0,0 0 1 0 0,0 0-1 0 0,0 0 1 0 0,-5 4-1 0 0,8-5 2 0 0,0 1 0 0 0,0 0 0 0 0,0-1 0 0 0,0 1 0 0 0,0-1 0 0 0,0 1 0 0 0,0 0 0 0 0,0-1 0 0 0,0 1 0 0 0,-1-1 0 0 0,1 1 0 0 0,0-1 0 0 0,0 1 0 0 0,0 0 0 0 0,-1-1 0 0 0,1 1 0 0 0,-1 0-1 0 0,1-1 3 0 0,0 0-1 0 0,-1 0 1 0 0,1 0-1 0 0,-1 0 1 0 0,1 0-1 0 0,0 0 1 0 0,-1-1-1 0 0,1 1 1 0 0,-1 0-1 0 0,1 0 1 0 0,0 0-1 0 0,-1 0 1 0 0,1 0-1 0 0,0 0 1 0 0,-1-1-1 0 0,1 1 1 0 0,0 0-1 0 0,-1 0 1 0 0,1-1-1 0 0,0 1 1 0 0,-1 0-1 0 0,1-1 1 0 0,0 1-1 0 0,0 0 1 0 0,-1 0-1 0 0,1-1 1 0 0,0 0-1 0 0,0 1-4 0 0,0 0 1 0 0,-1 0-1 0 0,1-1 0 0 0,0 1 1 0 0,0 0-1 0 0,0 0 0 0 0,0 0 0 0 0,-1-1 1 0 0,1 1-1 0 0,0 0 0 0 0,0 0 1 0 0,-1 0-1 0 0,1 0 0 0 0,0 0 0 0 0,0-1 1 0 0,-1 1-1 0 0,1 0 0 0 0,0 0 1 0 0,0 0-1 0 0,-1 0 0 0 0,1 0 0 0 0,0 0 1 0 0,0 0-1 0 0,-1 0 0 0 0,1 0 1 0 0,0 0-1 0 0,-1 0 0 0 0,1 0 0 0 0,0 0 1 0 0,0 0-1 0 0,-1 0 0 0 0,1 0 0 0 0,0 0 1 0 0,0 1-1 0 0,-1-1 0 0 0,1 0 1 0 0,0 0-1 0 0,0 0 0 0 0,-1 0 0 0 0,1 0 1 0 0,0 1-1 0 0,0-1 0 0 0,0 0 1 0 0,-1 0-1 0 0,1 1 0 0 0,0-1 1 0 0,0 0 0 0 0,-1 0 0 0 0,1 0-1 0 0,0 1 1 0 0,0-1 0 0 0,0 0 0 0 0,-1 0 0 0 0,1 0-1 0 0,0 0 1 0 0,0 0 0 0 0,-1 1 0 0 0,1-1 0 0 0,0 0 0 0 0,0 0-1 0 0,-1 0 1 0 0,1 0 0 0 0,0 0 0 0 0,0 0 0 0 0,-1 0-1 0 0,1 0 1 0 0,0 0 0 0 0,0 0 0 0 0,-1 0 0 0 0,1 0 0 0 0,0 0-1 0 0,0 0 1 0 0,-1 0 0 0 0,1-1 0 0 0,0 1 0 0 0,0 0-1 0 0,0 0 1 0 0,-1 0 0 0 0,1 0 0 0 0,0 0 0 0 0,0 0-1 0 0,-1-1 1 0 0,1 1 0 0 0,0 0 0 0 0,0 0 0 0 0,0 0 0 0 0,0-1-1 0 0,-1 1 1 0 0,1 0 0 0 0,0 0 0 0 0,0-1-1 0 0,0 1 1 0 0,0 0 0 0 0,0 0-1 0 0,0 0 1 0 0,-1 0 0 0 0,1 0-1 0 0,0 0 1 0 0,0-1 0 0 0,0 1-1 0 0,0 0 1 0 0,0 0 0 0 0,-1 0-1 0 0,1 0 1 0 0,0 0 0 0 0,0 0-1 0 0,0 0 1 0 0,0 0 0 0 0,-1 0-1 0 0,1 0 1 0 0,0 0 0 0 0,0 0-1 0 0,0 0 1 0 0,-1 0 0 0 0,1 0-1 0 0,0 0 1 0 0,0 0 0 0 0,0 0-1 0 0,-1 0 1 0 0,1 0 0 0 0,0 0-1 0 0,0 0 1 0 0,0 0 0 0 0,0 0-1 0 0,-1 0 1 0 0,1 0 0 0 0,0 0-1 0 0,0 0 1 0 0,0 0 0 0 0,0 1-1 0 0,-1-1 1 0 0,-2 1-1 0 0,2-1 0 0 0,0 0 0 0 0,0 1 0 0 0,1-1 0 0 0,-1 0 0 0 0,0 0 0 0 0,1 0 0 0 0,-1 1 0 0 0,0-1 0 0 0,1 0 0 0 0,-1 1 0 0 0,0-1 0 0 0,1 0 0 0 0,-1 1 0 0 0,1-1 0 0 0,-1 1 0 0 0,1-1 0 0 0,-1 1 0 0 0,1-1 0 0 0,-1 1 0 0 0,1 0 0 0 0,-1-1 0 0 0,1 1 0 0 0,0 0 0 0 0,-1-1 0 0 0,1 2 0 0 0,0-1 0 0 0,-1 0 0 0 0,1 0 0 0 0,0 0 0 0 0,-1 0 0 0 0,1 0 0 0 0,0 0 0 0 0,-1-1 0 0 0,1 1 0 0 0,-1 0 0 0 0,0 0 0 0 0,1 0 0 0 0,-1-1 0 0 0,-1 2 0 0 0,-3 7 0 0 0,4-7 0 0 0,-5 4 0 0 0,0 0 0 0 0,-1 0 0 0 0,0-1 0 0 0,0 0 0 0 0,-9 5 0 0 0,11-8 0 0 0,1 0 0 0 0,-1 1 0 0 0,0-1 0 0 0,1-1 0 0 0,-1 1 0 0 0,0-1 0 0 0,0 0 0 0 0,0 0 0 0 0,0-1 0 0 0,-9 1 0 0 0,-16 1 0 0 0,-12 0 0 0 0,-26-2 53 0 0,3-11-41 0 0,46 7-9 0 0,-1 1 0 0 0,-33-2 1 0 0,-149 15 42 0 0,113-4-39 0 0,6 5-7 0 0,-88 7 0 0 0,85-9 12 0 0,-140 8 40 0 0,169-17 2 0 0,-89-2 20 0 0,-42 2-74 0 0,83 2 64 0 0,57-2-53 0 0,-76 2 42 0 0,95-3-42 0 0,1 0 0 0 0,-1-1 0 0 0,1-2 0 0 0,-29-8 0 0 0,7 2-2 0 0,-13 3 34 0 0,0 1-1 0 0,-69 4 0 0 0,119 2-41 0 0,-85-3-1 0 0,14-4 20 0 0,-63-1 24 0 0,62 11-44 0 0,48-1 0 0 0,12-2 0 0 0,-39 7 0 0 0,38-4 0 0 0,1-1 0 0 0,-1-1 0 0 0,0-1 0 0 0,-37-6 0 0 0,-34-1 0 0 0,-231-4 64 0 0,40-5 139 0 0,105 10-44 0 0,60 4-129 0 0,52 0-35 0 0,-86-7 138 0 0,23-18-81 0 0,99 18-29 0 0,-1 1 0 0 0,0 2 0 0 0,-52-2 0 0 0,-85 13-23 0 0,132-3-1 0 0,4 0 7 0 0,-67-3 0 0 0,-236-18 376 0 0,269 16-367 0 0,-152 2 122 0 0,-8 0-138 0 0,158 2 1 0 0,-119 16 0 0 0,62-4 0 0 0,-70 8 64 0 0,-9-14-64 0 0,7 1 0 0 0,21 20 0 0 0,94-12 0 0 0,36-8 0 0 0,-95 1 0 0 0,79-6 10 0 0,41-1 1 0 0,1-1 0 0 0,-28-2 1 0 0,45 0-10 0 0,0 0-1 0 0,0 0 1 0 0,0-1 0 0 0,0 0 0 0 0,0-1 0 0 0,1 0 0 0 0,-1 0 0 0 0,1-1-1 0 0,-1 1 1 0 0,-10-9 0 0 0,9 4 59 0 0,0 1 1 0 0,1-1-1 0 0,0-1 1 0 0,1 1-1 0 0,-1-2 0 0 0,-6-11 1 0 0,-32-65 645 0 0,5 9-557 0 0,27 51-290 0 0,2 0 1 0 0,0-1-1 0 0,-8-34 1 0 0,5 18 98 0 0,-13-40 73 0 0,-27-133 0 0 0,52 200-15 0 0,1-1 1 0 0,1 1-1 0 0,0 0 0 0 0,1-1 1 0 0,4-27-1 0 0,-3 34-7 0 0,2-1-1 0 0,-1 1 0 0 0,1 1 1 0 0,1-1-1 0 0,-1 0 1 0 0,2 1-1 0 0,-1 0 1 0 0,1 0-1 0 0,1 0 1 0 0,8-10-1 0 0,21-28-9 0 0,-18 24 0 0 0,27-28 0 0 0,-36 43 0 0 0,0 1 0 0 0,0 0 0 0 0,1 1 0 0 0,-1 0 0 0 0,1 0 0 0 0,1 1 0 0 0,12-5 0 0 0,5-1 0 0 0,2 2 0 0 0,-1 1 0 0 0,1 1 0 0 0,51-4 0 0 0,120 6 0 0 0,109-12 0 0 0,-36-1 0 0 0,378-15 0 0 0,-361 26-29 0 0,-90 5-6 0 0,753-35 35 0 0,-554 32 0 0 0,-131 4 0 0 0,65 0 0 0 0,97-2 0 0 0,102 9 0 0 0,-62 2 0 0 0,-65-18 0 0 0,-20 18 0 0 0,100-17 0 0 0,-445 6 0 0 0,300 9 0 0 0,-178 1 0 0 0,96-10 0 0 0,-195 1 0 0 0,123 9 0 0 0,-60 0 0 0 0,181 6 0 0 0,253 0 0 0 0,198-55 0 0 0,-240 33 0 0 0,-332 11 0 0 0,-151-2 0 0 0,27-1 0 0 0,1 3 0 0 0,89 14 0 0 0,91 18 0 0 0,-22-4 0 0 0,-3-4 0 0 0,-140-21 0 0 0,-16-2 0 0 0,90 15 0 0 0,68 25 0 0 0,-213-42 0 0 0,1 1 1 0 0,-1 0-1 0 0,0 0 0 0 0,0 1 1 0 0,7 4-1 0 0,-11-6-1 0 0,-1 0 0 0 0,0 1-1 0 0,0 0 1 0 0,-1-1 0 0 0,1 1 0 0 0,0 0 0 0 0,0 0 0 0 0,-1 0 0 0 0,1 0-1 0 0,-1 0 1 0 0,0 0 0 0 0,0 0 0 0 0,0 0 0 0 0,0 0 0 0 0,0 1-1 0 0,0-1 1 0 0,0 1 0 0 0,-1-1 0 0 0,1 3 0 0 0,2 15-186 0 0,-2 0 1 0 0,0 0-1 0 0,-5 36 0 0 0,-14 61-1214 0 0,6-43-542 0 0,4-15-193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45.954"/>
    </inkml:context>
    <inkml:brush xml:id="br0">
      <inkml:brushProperty name="width" value="0.1" units="cm"/>
      <inkml:brushProperty name="height" value="0.1" units="cm"/>
      <inkml:brushProperty name="color" value="#66CC00"/>
    </inkml:brush>
  </inkml:definitions>
  <inkml:trace contextRef="#ctx0" brushRef="#br0">0 5 1375 0 0,'20'-3'481'0'0,"-1"2"-1"0"0,1 0 0 0 0,-1 2 0 0 0,20 2 0 0 0,2-1-70 0 0,151-1 1133 0 0,3 1-625 0 0,306 10 482 0 0,-400-16-1107 0 0,-54 1-86 0 0,71 5 0 0 0,54 23-73 0 0,-78-9-87 0 0,108 2 41 0 0,-112-12-50 0 0,232 18-28 0 0,123-21 54 0 0,-369-6-63 0 0,-7-1 20 0 0,1 3 0 0 0,105 11 0 0 0,159 22-21 0 0,-65-7 25 0 0,-52-4 14 0 0,-157-18 0 0 0,0-2 1 0 0,61-8-1 0 0,235-52 925 0 0,-338 55-865 0 0,0 0 0 0 0,0 1 1 0 0,0 1-1 0 0,1 1 0 0 0,31 2 1 0 0,-47-1-101 0 0,1 1 0 0 0,-1 0 0 0 0,0 0 1 0 0,0 0-1 0 0,0 0 0 0 0,0 0 0 0 0,-1 1 1 0 0,1-1-1 0 0,0 1 0 0 0,0 0 1 0 0,-1 0-1 0 0,1 0 0 0 0,-1 0 0 0 0,0 0 1 0 0,1 0-1 0 0,-1 1 0 0 0,3 4 0 0 0,8 16-3028 0 0,-7-7-366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47.269"/>
    </inkml:context>
    <inkml:brush xml:id="br0">
      <inkml:brushProperty name="width" value="0.1" units="cm"/>
      <inkml:brushProperty name="height" value="0.1" units="cm"/>
      <inkml:brushProperty name="color" value="#66CC00"/>
    </inkml:brush>
  </inkml:definitions>
  <inkml:trace contextRef="#ctx0" brushRef="#br0">1 17 3823 0 0,'0'0'22'0'0,"0"-1"0"0"0,0 1-1 0 0,0 0 1 0 0,-1-1-1 0 0,1 1 1 0 0,0 0-1 0 0,0-1 1 0 0,0 1-1 0 0,0 0 1 0 0,0-1 0 0 0,0 1-1 0 0,0-1 1 0 0,0 1-1 0 0,0 0 1 0 0,0-1-1 0 0,0 1 1 0 0,1 0-1 0 0,-1-1 1 0 0,0 1 0 0 0,0 0-1 0 0,0-1 1 0 0,0 1-1 0 0,0 0 1 0 0,1 0-1 0 0,-1-1 1 0 0,0 1-1 0 0,0 0 1 0 0,0-1 0 0 0,1 1-1 0 0,-1 0 1 0 0,0 0-1 0 0,1 0 1 0 0,-1-1-1 0 0,0 1 1 0 0,0 0 0 0 0,1 0-1 0 0,-1 0 1 0 0,0 0-1 0 0,1-1 1 0 0,21-4 664 0 0,25 5-95 0 0,-29 3-507 0 0,-1 2 0 0 0,33 11-1 0 0,10 3-26 0 0,-26-12-59 0 0,-1-2-1 0 0,50 2 1 0 0,69-7 113 0 0,-21-1 217 0 0,206 16 224 0 0,-227-13-362 0 0,160-17 0 0 0,-167 6 54 0 0,198 7-1 0 0,-271 4-250 0 0,50 6 86 0 0,-72-6-96 0 0,-1-1 0 0 0,1 1 1 0 0,0 1-1 0 0,-1 0 1 0 0,1 0-1 0 0,-1 0 0 0 0,11 7 1 0 0,-10-2-230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48.806"/>
    </inkml:context>
    <inkml:brush xml:id="br0">
      <inkml:brushProperty name="width" value="0.1" units="cm"/>
      <inkml:brushProperty name="height" value="0.1" units="cm"/>
      <inkml:brushProperty name="color" value="#66CC00"/>
    </inkml:brush>
  </inkml:definitions>
  <inkml:trace contextRef="#ctx0" brushRef="#br0">1 1 455 0 0,'1'0'-71'0'0,"9"0"737"0"0,-1 0-1 0 0,1 1 1 0 0,10 1-1 0 0,11 4-100 0 0,-1-2-1 0 0,50 0 0 0 0,-49-2-312 0 0,1 1-1 0 0,-1 2 0 0 0,47 12 1 0 0,-48-9-135 0 0,16 1 4 0 0,0-1 1 0 0,56 1-1 0 0,-37-1-27 0 0,-47-5-62 0 0,-1 0 0 0 0,36-1-1 0 0,175-7 388 0 0,-190 7-341 0 0,38 7 0 0 0,23 1 35 0 0,103-11 191 0 0,-177 0-222 0 0,1-1 0 0 0,-1-1 0 0 0,46-11-1 0 0,9-2 64 0 0,-12 8-43 0 0,81 1 1 0 0,68 13 92 0 0,-204-6-195 0 0,43 0 214 0 0,0-3 1 0 0,73-14-1 0 0,1 1 79 0 0,-113 14-223 0 0,1 1-1 0 0,0 1 0 0 0,0 0 1 0 0,33 6-1 0 0,-28-1-1368 0 0,30 11-1 0 0,-34-9-1680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51.682"/>
    </inkml:context>
    <inkml:brush xml:id="br0">
      <inkml:brushProperty name="width" value="0.1" units="cm"/>
      <inkml:brushProperty name="height" value="0.1" units="cm"/>
      <inkml:brushProperty name="color" value="#66CC00"/>
    </inkml:brush>
  </inkml:definitions>
  <inkml:trace contextRef="#ctx0" brushRef="#br0">0 12 2759 0 0,'17'-2'140'0'0,"-1"1"-1"0"0,0 1 1 0 0,0 0-1 0 0,1 1 0 0 0,30 7 1 0 0,19 1 219 0 0,47 6 1087 0 0,-81-9-1040 0 0,1-2-1 0 0,0-1 1 0 0,57-2-1 0 0,-6-9-8 0 0,115-8 462 0 0,-99 16-589 0 0,-68 0-140 0 0,57 7 0 0 0,-46-3-20 0 0,39 3 136 0 0,86-4-1 0 0,-85-5-51 0 0,62-6-148 0 0,73 0 222 0 0,-201 8-237 0 0,118 9 86 0 0,-90-4-80 0 0,70-1 1 0 0,25-17-31 0 0,45-1 2320 0 0,-136 17-3131 0 0,62 10 0 0 0,20 1 552 0 0,-84-13 291 0 0,79-11 0 0 0,249-7 486 0 0,-298 16-472 0 0,74 2 11 0 0,-100 0-14 0 0,66-8-1 0 0,-42 2-20 0 0,9 1 62 0 0,125 12 0 0 0,-146-4-79 0 0,-29-2-13 0 0,56 10 0 0 0,-55-5 17 0 0,0-2 0 0 0,0-2 0 0 0,36-1 0 0 0,-29-1-16 0 0,-21 0 0 0 0,41-3 0 0 0,-33 0 0 0 0,39 2 0 0 0,-30 0 11 0 0,-9 2 19 0 0,38 5 0 0 0,-42-3-11 0 0,0-1 0 0 0,40-1 0 0 0,-16-4 15 0 0,138-12 263 0 0,-105 4-269 0 0,105-11 106 0 0,-138 19-93 0 0,91 5 1 0 0,-78 2-29 0 0,77-5-1 0 0,62-15 23 0 0,-130 9-31 0 0,-32 2-4 0 0,10-1 0 0 0,-1 2 0 0 0,96 7 0 0 0,-73 6 0 0 0,105 10 0 0 0,63-11 64 0 0,-132-11-64 0 0,-30-1 0 0 0,82 13 46 0 0,-72-2-28 0 0,-13-4 14 0 0,82-6 0 0 0,35 0-21 0 0,-159 3 8 0 0,54 6-1 0 0,12 0-2 0 0,59-1-5 0 0,-46 4 47 0 0,-80-6-38 0 0,0-1-1 0 0,39-2 1 0 0,101 4-13 0 0,-158-5-3 0 0,97-1 49 0 0,145 8 139 0 0,-114-16-128 0 0,62-4-64 0 0,-165 11 0 0 0,20 1 16 0 0,0 2 0 0 0,-1 3 0 0 0,63 12 0 0 0,51 8-16 0 0,-147-22 0 0 0,1-1 0 0 0,0-1 0 0 0,28-4 0 0 0,-8 0 0 0 0,159-7 11 0 0,-55 15 92 0 0,-103-1-89 0 0,-33-3-14 0 0,1-1 0 0 0,-1 0 0 0 0,0-1 0 0 0,0-1 0 0 0,16-4 0 0 0,8-2 0 0 0,6 2 29 0 0,65-3-1 0 0,-68 8-21 0 0,-32 2-86 0 0,-1 0 0 0 0,1 0 1 0 0,0 1-1 0 0,-1 0 0 0 0,1 0 0 0 0,-1 1 0 0 0,1 0 0 0 0,-1 0 0 0 0,0 1 0 0 0,0 0 0 0 0,0 0 0 0 0,0 1 1 0 0,-1 0-1 0 0,1 0 0 0 0,-1 0 0 0 0,8 8 0 0 0,-4-3-1356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53.506"/>
    </inkml:context>
    <inkml:brush xml:id="br0">
      <inkml:brushProperty name="width" value="0.1" units="cm"/>
      <inkml:brushProperty name="height" value="0.1" units="cm"/>
      <inkml:brushProperty name="color" value="#66CC00"/>
    </inkml:brush>
  </inkml:definitions>
  <inkml:trace contextRef="#ctx0" brushRef="#br0">1 81 3767 0 0,'3'-3'157'0'0,"0"1"-1"0"0,0 0 1 0 0,1 0-1 0 0,-1 0 1 0 0,1 1-1 0 0,-1-1 0 0 0,1 1 1 0 0,0 0-1 0 0,-1 0 1 0 0,1 0-1 0 0,6 0 0 0 0,44-3 445 0 0,50 7-237 0 0,68-2-102 0 0,-155-2-211 0 0,9-1 136 0 0,-1-1 1 0 0,41-9 0 0 0,-6-3 174 0 0,82-11 1 0 0,-112 24-304 0 0,34 1 1 0 0,-30 2-62 0 0,247 6 313 0 0,-228-5-142 0 0,89 5 223 0 0,153 3 48 0 0,-118-1 147 0 0,-61-1-178 0 0,-76-6-382 0 0,-1 0 48 0 0,1-1 0 0 0,73-8 0 0 0,-53-2 187 0 0,94-3-1 0 0,-60 17-125 0 0,-44-1-91 0 0,-14 0-47 0 0,-22-2 6 0 0,-1-1 1 0 0,20 0-1 0 0,39-6 49 0 0,111-3 22 0 0,-159 7-25 0 0,34-7-1 0 0,-35 5-8 0 0,35-2 0 0 0,139 7 226 0 0,-193-2-222 0 0,0 0-1 0 0,1-1 1 0 0,-1 1 0 0 0,0-1-1 0 0,1 0 1 0 0,-1 0 0 0 0,5-2-1 0 0,-9 3-40 0 0,1 0 1 0 0,-1 0-1 0 0,0 0 0 0 0,1 0 0 0 0,-1 0 0 0 0,1 0 0 0 0,-1 1 1 0 0,0-1-1 0 0,1 0 0 0 0,-1 0 0 0 0,0 0 0 0 0,1 0 0 0 0,-1 1 1 0 0,0-1-1 0 0,1 0 0 0 0,-1 0 0 0 0,0 1 0 0 0,1-1 0 0 0,-1 0 1 0 0,0 1-1 0 0,0-1 0 0 0,1 0 0 0 0,-1 1 0 0 0,0-1 0 0 0,0 0 1 0 0,0 1-1 0 0,1-1 0 0 0,-1 1 0 0 0,0-1 0 0 0,0 0 0 0 0,0 1 1 0 0,0 0-1 0 0,5 15 6 0 0,-4-14-3 0 0,12 29-699 0 0,-8-17 269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54.461"/>
    </inkml:context>
    <inkml:brush xml:id="br0">
      <inkml:brushProperty name="width" value="0.1" units="cm"/>
      <inkml:brushProperty name="height" value="0.1" units="cm"/>
      <inkml:brushProperty name="color" value="#66CC00"/>
    </inkml:brush>
  </inkml:definitions>
  <inkml:trace contextRef="#ctx0" brushRef="#br0">103 61 455 0 0,'-6'3'363'0'0,"1"-1"-1"0"0,-1 0 1 0 0,1 0-1 0 0,-1 0 1 0 0,0-1-1 0 0,1 0 1 0 0,-1 0-1 0 0,0 0 1 0 0,0-1-1 0 0,0 0 1 0 0,0 0-1 0 0,0 0 1 0 0,1-1-1 0 0,-1 0 1 0 0,-8-2-1 0 0,14 3-339 0 0,0 0-1 0 0,-1 0 0 0 0,1 0 0 0 0,0 0 0 0 0,0 0 0 0 0,0 0 1 0 0,0 0-1 0 0,0 0 0 0 0,0 0 0 0 0,0-1 0 0 0,-1 1 0 0 0,1 0 1 0 0,0 0-1 0 0,0 0 0 0 0,0 0 0 0 0,0 0 0 0 0,0 0 0 0 0,0 0 1 0 0,0 0-1 0 0,0 0 0 0 0,0 0 0 0 0,-1 0 0 0 0,1-1 0 0 0,0 1 1 0 0,0 0-1 0 0,0 0 0 0 0,0 0 0 0 0,0 0 0 0 0,0 0 0 0 0,0 0 0 0 0,0 0 1 0 0,0-1-1 0 0,0 1 0 0 0,0 0 0 0 0,0 0 0 0 0,0 0 0 0 0,0 0 1 0 0,0 0-1 0 0,0 0 0 0 0,0-1 0 0 0,0 1 0 0 0,0 0 0 0 0,0 0 1 0 0,5-5 513 0 0,9-3-86 0 0,-14 8-424 0 0,14-6 73 0 0,-1 2 0 0 0,1 0-1 0 0,0 0 1 0 0,1 1-1 0 0,16-1 1 0 0,19-5 80 0 0,-13 2 13 0 0,76-4-1 0 0,40 9 26 0 0,-35 2-181 0 0,302 17 89 0 0,-258-6-79 0 0,125-15-35 0 0,-92-3 132 0 0,-129 8-27 0 0,69 10 0 0 0,-98-5-168 0 0,0 1 0 0 0,-1 2-1 0 0,49 18 1 0 0,-69-22-171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56.305"/>
    </inkml:context>
    <inkml:brush xml:id="br0">
      <inkml:brushProperty name="width" value="0.1" units="cm"/>
      <inkml:brushProperty name="height" value="0.1" units="cm"/>
      <inkml:brushProperty name="color" value="#66CC00"/>
    </inkml:brush>
  </inkml:definitions>
  <inkml:trace contextRef="#ctx0" brushRef="#br0">0 109 1207 0 0,'0'0'4'0'0,"1"0"0"0"0,-1-1 0 0 0,0 1 0 0 0,0 0 0 0 0,1 0 0 0 0,-1-1 0 0 0,0 1 0 0 0,1 0 0 0 0,-1 0 0 0 0,0 0 0 0 0,1 0-1 0 0,-1 0 1 0 0,0-1 0 0 0,1 1 0 0 0,-1 0 0 0 0,0 0 0 0 0,1 0 0 0 0,-1 0 0 0 0,1 0 0 0 0,-1 0 0 0 0,0 0 0 0 0,1 0 0 0 0,-1 0-1 0 0,0 0 1 0 0,1 0 0 0 0,-1 1 0 0 0,0-1 0 0 0,1 0 0 0 0,-1 0 0 0 0,0 0 0 0 0,1 0 0 0 0,18 6 53 0 0,-12-4 36 0 0,13 0 411 0 0,-1 0 0 0 0,0 0 0 0 0,1-2 0 0 0,-1-1-1 0 0,1 0 1 0 0,22-5 0 0 0,-13 3 33 0 0,53 2-1 0 0,-48 1-316 0 0,-21 1-102 0 0,0 0 0 0 0,16 4 0 0 0,15 1 132 0 0,-2-3-64 0 0,64-6 0 0 0,-14 2 411 0 0,-60 1-374 0 0,52-4 0 0 0,-30-2 57 0 0,62 2 0 0 0,-63 6-112 0 0,24 0 16 0 0,-24-8 211 0 0,94-21-1 0 0,59-11 277 0 0,-200 37-670 0 0,32-3 93 0 0,63 1 0 0 0,-88 3-90 0 0,82 7 60 0 0,-2-4-39 0 0,36-1 14 0 0,0-12 32 0 0,58-2 50 0 0,-138 13-78 0 0,0 2 0 0 0,50 10-1 0 0,-40-5-29 0 0,1-3 0 0 0,0-2 0 0 0,0-3 0 0 0,69-9-1 0 0,68-5 42 0 0,-169 14-32 0 0,-1 1 1 0 0,1 2 0 0 0,37 8-1 0 0,-28-4 2 0 0,38 1 0 0 0,112-5 40 0 0,-136-6-3 0 0,0-2-1 0 0,77-19 1 0 0,-49 10 82 0 0,-9 2-9 0 0,-52 9-111 0 0,1 1 0 0 0,0 1 0 0 0,0 0-1 0 0,21 3 1 0 0,6-1 34 0 0,-22-1-55 0 0,0 2 0 0 0,-1 0 0 0 0,1 1 0 0 0,31 8 0 0 0,17 6-71 0 0,18 4-231 0 0,-65-12-303 0 0,-1-1-177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8:59.655"/>
    </inkml:context>
    <inkml:brush xml:id="br0">
      <inkml:brushProperty name="width" value="0.1" units="cm"/>
      <inkml:brushProperty name="height" value="0.1" units="cm"/>
      <inkml:brushProperty name="color" value="#66CC00"/>
    </inkml:brush>
  </inkml:definitions>
  <inkml:trace contextRef="#ctx0" brushRef="#br0">0 6 455 0 0,'2'4'143'0'0,"0"1"-1"0"0,0-1 0 0 0,1 0 0 0 0,-1 0 1 0 0,1 0-1 0 0,0-1 0 0 0,0 1 0 0 0,0-1 0 0 0,0 1 1 0 0,0-1-1 0 0,1 0 0 0 0,0 0 0 0 0,0 0 1 0 0,0-1-1 0 0,0 0 0 0 0,0 1 0 0 0,8 2 0 0 0,4-5 148 0 0,0 0 0 0 0,1-1 0 0 0,-1-1-1 0 0,0 0 1 0 0,25-7 0 0 0,-21 4 50 0 0,0 1 0 0 0,-1 1 0 0 0,23-1 0 0 0,310-7 1488 0 0,-177 2-1137 0 0,-133 5-549 0 0,22-1 83 0 0,78-5 262 0 0,-92 13-418 0 0,0 1 0 0 0,0 2 0 0 0,-1 3 0 0 0,82 25-1 0 0,-103-26-11 0 0,1-2 0 0 0,-1-1 0 0 0,1-2-1 0 0,33 1 1 0 0,117-13 843 0 0,-135 4-698 0 0,142-18 284 0 0,-140 16-358 0 0,1 2 0 0 0,49 0 0 0 0,-34 4-94 0 0,-19 0-11 0 0,57 5 0 0 0,-61-1-23 0 0,56-4 0 0 0,-54 0 0 0 0,46 4 0 0 0,-45 4 0 0 0,1 1 0 0 0,47 17 0 0 0,-50-13 0 0 0,0-1 0 0 0,63 7 0 0 0,-56-14 0 0 0,53-4 0 0 0,221-22 128 0 0,-148 29-128 0 0,2-1 0 0 0,-116-4 0 0 0,-40-1 0 0 0,35-2 0 0 0,134-4 0 0 0,-118 6 0 0 0,-50 0 0 0 0,0 1 0 0 0,-1 1 0 0 0,36 10 0 0 0,-28-6 0 0 0,30 4 0 0 0,-23-7 4 0 0,16 3 16 0 0,1-3 0 0 0,53-2 0 0 0,-21-3-20 0 0,138 16 0 0 0,-200-12 0 0 0,38 1 0 0 0,33 4 0 0 0,-30-1 0 0 0,117-2 0 0 0,-134-5 0 0 0,396 14 64 0 0,-172-1 0 0 0,-101-18-11 0 0,-108 1-16 0 0,94 6 1 0 0,183 8 90 0 0,-307-11-125 0 0,205-14 58 0 0,-154 10 50 0 0,146 7 0 0 0,-137 2-77 0 0,-5-1-21 0 0,126-1 38 0 0,-106-8-19 0 0,178 14 0 0 0,-107-2-32 0 0,-90-4 0 0 0,88-4 0 0 0,37 1 0 0 0,-84 11 0 0 0,158 3 0 0 0,190-17 64 0 0,-214-6-64 0 0,-35 0 0 0 0,71 22 32 0 0,-2 0 0 0 0,-199-13-32 0 0,156 6 0 0 0,-210-1 0 0 0,-5 0 0 0 0,40-1 0 0 0,26-3 0 0 0,52-3 0 0 0,-88-2 0 0 0,-1 3 0 0 0,1 3 0 0 0,97 13 0 0 0,-88-5 12 0 0,87-1 0 0 0,77-14 23 0 0,-136 3-30 0 0,-24 4-5 0 0,105 16 0 0 0,-105-7 0 0 0,106-2 0 0 0,330-4 0 0 0,-445-5 45 0 0,117-17-1 0 0,-39 2-5 0 0,-141 16-117 0 0,1 1 0 0 0,-1-1 1 0 0,0 1-1 0 0,1 1 0 0 0,15 4 0 0 0,-12-3-149 0 0,-1-1-655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24.659"/>
    </inkml:context>
    <inkml:brush xml:id="br0">
      <inkml:brushProperty name="width" value="0.1" units="cm"/>
      <inkml:brushProperty name="height" value="0.1" units="cm"/>
      <inkml:brushProperty name="color" value="#66CC00"/>
    </inkml:brush>
  </inkml:definitions>
  <inkml:trace contextRef="#ctx0" brushRef="#br0">0 7 1783 0 0,'7'2'82'0'0,"-1"-1"0"0"0,1-1 0 0 0,0 1 0 0 0,-1-1-1 0 0,1 0 1 0 0,0 0 0 0 0,6-2 0 0 0,16 0 119 0 0,19 0 168 0 0,-28 1-86 0 0,-1 0-1 0 0,22 3 0 0 0,-3 2 62 0 0,-1-1-1 0 0,0-2 1 0 0,1-1-1 0 0,46-8 1 0 0,-71 6-284 0 0,-1 1-1 0 0,1 0 1 0 0,-1 0 0 0 0,1 1 0 0 0,-1 1 0 0 0,22 3-1 0 0,11 4-23 0 0,46 1 0 0 0,2-8 279 0 0,-49-2-200 0 0,41 8 1 0 0,1 0 32 0 0,27-13 192 0 0,-91 4-272 0 0,161-4 134 0 0,-52 2 285 0 0,60-5-206 0 0,-137 6-259 0 0,0 1-1 0 0,108 13 0 0 0,-110-6-21 0 0,0-3 0 0 0,78-5 0 0 0,-130 3 0 0 0,104-11 203 0 0,-99 10-187 0 0,0 0-1 0 0,0 0 1 0 0,0 1 0 0 0,0 0-1 0 0,0 0 1 0 0,0 0 0 0 0,6 2-1 0 0,-10-2-15 0 0,0 0 0 0 0,0 0 0 0 0,0 0 0 0 0,0 0 0 0 0,0 0 0 0 0,0 0 0 0 0,0 0 0 0 0,0-1 0 0 0,0 1 0 0 0,0 0 0 0 0,0-1 0 0 0,1 1 0 0 0,-1-1 0 0 0,1 1 0 0 0,-1-1 0 0 0,0 1 0 0 0,0-1 0 0 0,0 1 0 0 0,0 0 0 0 0,1 0 0 0 0,-1 0 0 0 0,0 0 0 0 0,0 0 0 0 0,0 0 0 0 0,3 0 0 0 0,-2 1-42 0 0,1-1 0 0 0,-1 1 0 0 0,0 0 0 0 0,1 0 0 0 0,-1 0-1 0 0,0 0 1 0 0,1 0 0 0 0,-1 1 0 0 0,0-1 0 0 0,0 1 0 0 0,0-1 0 0 0,0 1-1 0 0,0 0 1 0 0,-1 0 0 0 0,1-1 0 0 0,0 1 0 0 0,1 4 0 0 0,2 1-2760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29.043"/>
    </inkml:context>
    <inkml:brush xml:id="br0">
      <inkml:brushProperty name="width" value="0.1" units="cm"/>
      <inkml:brushProperty name="height" value="0.1" units="cm"/>
      <inkml:brushProperty name="color" value="#66CC00"/>
    </inkml:brush>
  </inkml:definitions>
  <inkml:trace contextRef="#ctx0" brushRef="#br0">0 74 919 0 0,'27'-21'2139'0'0,"-14"10"-1739"0"0,-11 9-316 0 0,1 0 1 0 0,0 1-1 0 0,0-1 0 0 0,0 1 1 0 0,0-1-1 0 0,0 1 0 0 0,0 0 1 0 0,0 0-1 0 0,1 0 0 0 0,5 0 1 0 0,37 0 254 0 0,-36 2-229 0 0,1-1 0 0 0,18-1 0 0 0,-6-3 79 0 0,81-11 1110 0 0,-79 12-1204 0 0,-18 1-51 0 0,0 1 1 0 0,0 1-1 0 0,0-1 0 0 0,0 1 0 0 0,1 1 0 0 0,-1-1 0 0 0,0 1 0 0 0,-1 0 0 0 0,11 3 0 0 0,13 4-44 0 0,1-1 0 0 0,58 5 0 0 0,-35-6 0 0 0,-16-1 13 0 0,1-1 0 0 0,0-1 0 0 0,0-3 0 0 0,41-4-1 0 0,-41 1 110 0 0,52 2-1 0 0,-48 1-76 0 0,179 8 13 0 0,-166-5-52 0 0,4-1 9 0 0,77 7 34 0 0,-109-7-49 0 0,0-1 0 0 0,0-2 0 0 0,48-6 0 0 0,5-1 0 0 0,-75 8 2 0 0,52-4 15 0 0,0 3 0 0 0,87 10 1 0 0,-36-3-8 0 0,-52-5-10 0 0,62 7 72 0 0,-86-4-68 0 0,-23-3 18 0 0,1 1 1 0 0,0-1 0 0 0,0-1 0 0 0,21-1 0 0 0,-31 1 17 0 0,0 0 1 0 0,1-1 0 0 0,-1 1 0 0 0,0-1 0 0 0,0 1-1 0 0,0-1 1 0 0,1 1 0 0 0,-1-1 0 0 0,0 1-1 0 0,0-1 1 0 0,0 0 0 0 0,0 0 0 0 0,0 0-1 0 0,0 0 1 0 0,0 1 0 0 0,-1-1 0 0 0,1 0-1 0 0,1-2 1 0 0,10-8 1009 0 0,-11 11-1056 0 0,0 0 1 0 0,0 0-1 0 0,0 1 1 0 0,0-1-1 0 0,0 0 1 0 0,-1 1-1 0 0,1-1 1 0 0,0 0-1 0 0,0 1 1 0 0,0-1-1 0 0,-1 1 1 0 0,1 0-1 0 0,0-1 1 0 0,-1 1-1 0 0,1 0 1 0 0,0 0 0 0 0,2 2-576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6:36.719"/>
    </inkml:context>
    <inkml:brush xml:id="br0">
      <inkml:brushProperty name="width" value="0.1" units="cm"/>
      <inkml:brushProperty name="height" value="0.1" units="cm"/>
      <inkml:brushProperty name="color" value="#66CC00"/>
    </inkml:brush>
  </inkml:definitions>
  <inkml:trace contextRef="#ctx0" brushRef="#br0">6871 1708 2527 0 0,'12'-3'414'0'0,"-1"-1"0"0"0,0 0 0 0 0,0-1 0 0 0,0-1 0 0 0,-1 0-1 0 0,0 0 1 0 0,0-1 0 0 0,0 0 0 0 0,-1 0 0 0 0,14-15-1 0 0,-22 21-350 0 0,-1 1 0 0 0,1-1 0 0 0,-1 1 0 0 0,1 0 0 0 0,-1-1 0 0 0,0 1 0 0 0,1-1 0 0 0,-1 1 0 0 0,0-1 0 0 0,0 1-1 0 0,1-1 1 0 0,-1 1 0 0 0,0-1 0 0 0,0 0 0 0 0,0 1 0 0 0,0-1 0 0 0,1 1 0 0 0,-1-1 0 0 0,0 1 0 0 0,0-1 0 0 0,0 0 0 0 0,0 1-1 0 0,0-1 1 0 0,-1 1 0 0 0,1-1 0 0 0,0 1 0 0 0,0-1 0 0 0,0 1 0 0 0,0-1 0 0 0,-1 0 0 0 0,0 0-4 0 0,0 0 1 0 0,0 0-1 0 0,0 0 0 0 0,0 0 1 0 0,0 1-1 0 0,0-1 1 0 0,-1 0-1 0 0,1 1 1 0 0,0-1-1 0 0,0 1 0 0 0,-1 0 1 0 0,-1-1-1 0 0,-7-1 60 0 0,0 1 0 0 0,-17 0 0 0 0,-28 3 433 0 0,-56 11 0 0 0,76-6-233 0 0,0 1 1 0 0,-55 21-1 0 0,-36 10 579 0 0,97-33-583 0 0,-66 12 665 0 0,42-9-587 0 0,-85 26 0 0 0,76-18-274 0 0,1-6 188 0 0,23-5-94 0 0,-130 33 499 0 0,135-32-570 0 0,0-1-1 0 0,-1-1 0 0 0,1-2 1 0 0,-1-2-1 0 0,-44-3 0 0 0,47 2 378 0 0,-35 3-1 0 0,48-2-1244 0 0,-239 9 973 0 0,184-8-157 0 0,37 0-61 0 0,-61-5 1 0 0,56 1 103 0 0,-45 2 0 0 0,33 1-46 0 0,6 1 11 0 0,-73 14 0 0 0,96-13-90 0 0,-1 2-1 0 0,-108 13 104 0 0,103-15-113 0 0,-121 8 78 0 0,4-8 42 0 0,113-3-113 0 0,8 1 35 0 0,-33-4 0 0 0,-161-15 115 0 0,-74-11 63 0 0,235 21-154 0 0,-2 2 0 0 0,-100 3 0 0 0,-90 5 222 0 0,226-1-210 0 0,-26-4 0 0 0,-8-1 60 0 0,-60-5 94 0 0,106 8-234 0 0,-144-5 145 0 0,129 6-143 0 0,3-1 35 0 0,-33-6 1 0 0,41 4-14 0 0,1 1 1 0 0,-1 0-1 0 0,1 1 0 0 0,-1 1 1 0 0,-25 3-1 0 0,-42 3 44 0 0,68-4-43 0 0,-1 0 0 0 0,0-2-1 0 0,1 0 1 0 0,-20-3 0 0 0,-65-14 138 0 0,62 9-131 0 0,-113-16 153 0 0,25 2-106 0 0,98 16-27 0 0,0 1 1 0 0,-1 2-1 0 0,0 1 1 0 0,-46 3 0 0 0,6 5-36 0 0,-29 1-16 0 0,47-7 25 0 0,0 2-1 0 0,-94 16 0 0 0,128-14-19 0 0,-4 2 12 0 0,0-2 1 0 0,0 0 0 0 0,-1-2-1 0 0,-43 0 1 0 0,26-3 79 0 0,0 1-1 0 0,-44 7 1 0 0,27-2-58 0 0,6-3 28 0 0,-78-6 0 0 0,20-12 53 0 0,106 15-92 0 0,-1 0 0 0 0,0 0 0 0 0,0-1 0 0 0,1 1 0 0 0,-7-4 0 0 0,6 3-6 0 0,1 0 0 0 0,-1 0 0 0 0,0 1 0 0 0,1-1 0 0 0,-7 0 0 0 0,0-1 16 0 0,0 0 0 0 0,0-1 0 0 0,-14-7 0 0 0,6 4-15 0 0,15 4 38 0 0,-1 1 0 0 0,0-1-1 0 0,1 1 1 0 0,-1-1-1 0 0,1 0 1 0 0,0 0-1 0 0,0 0 1 0 0,0-1-1 0 0,1 1 1 0 0,-1-1 0 0 0,-3-6-1 0 0,4 3 96 0 0,-5-10-63 0 0,2 7 8 0 0,-1 0 1 0 0,2 0-1 0 0,-1 0 1 0 0,1-1-1 0 0,1 1 1 0 0,0-1 0 0 0,0 0-1 0 0,1 0 1 0 0,-1-21-1 0 0,0 4-14 0 0,0 12-16 0 0,-10-28 0 0 0,10 34-36 0 0,0 1 0 0 0,0-1 1 0 0,1 1-1 0 0,0-1 0 0 0,1 0 1 0 0,0 1-1 0 0,0-1 0 0 0,1-10 1 0 0,2 8-1 0 0,-2 1 1 0 0,0-23 0 0 0,0 29-31 0 0,-1 1 1 0 0,0-1 0 0 0,0 1 0 0 0,0 0-1 0 0,-1-1 1 0 0,1 1 0 0 0,-1 0 0 0 0,0 0-1 0 0,0 0 1 0 0,-5-6 0 0 0,-3-4 40 0 0,1 0 0 0 0,0 0 1 0 0,1-1-1 0 0,-10-23 0 0 0,15 28-4 0 0,-1-1 1 0 0,1 1-1 0 0,1-1 1 0 0,0 1-1 0 0,1-1 0 0 0,0 0 1 0 0,0 0-1 0 0,2-11 0 0 0,0 13-30 0 0,-1 1 0 0 0,1-1-1 0 0,-1 1 1 0 0,-1-1-1 0 0,0 1 1 0 0,0-1 0 0 0,-1 1-1 0 0,0 0 1 0 0,0-1-1 0 0,-1 1 1 0 0,0 0 0 0 0,0 0-1 0 0,-1 1 1 0 0,0-1-1 0 0,0 1 1 0 0,-1 0 0 0 0,-9-11-1 0 0,9 12-3 0 0,0 0 0 0 0,1 0 0 0 0,-1-1 0 0 0,1 1 0 0 0,0-1 0 0 0,1 0 0 0 0,0 0-1 0 0,0-1 1 0 0,0 1 0 0 0,1-1 0 0 0,0 1 0 0 0,-1-15 0 0 0,2 8 4 0 0,1-1 0 0 0,0 1 1 0 0,1-1-1 0 0,1 1 0 0 0,0 0 0 0 0,5-14 0 0 0,-5 20-9 0 0,0 0 0 0 0,-1 0 0 0 0,0-1 0 0 0,0 1 0 0 0,0 0 0 0 0,-1 0 0 0 0,-1-1 0 0 0,1 1 0 0 0,-1 0 0 0 0,-1 0 0 0 0,0 0 0 0 0,-3-12 0 0 0,2 12 0 0 0,0-1 0 0 0,1 1 0 0 0,-2-13 0 0 0,4 17 0 0 0,0 0 0 0 0,0 1 0 0 0,0-1 0 0 0,1 0 0 0 0,-1 1 0 0 0,1-1 0 0 0,0 1 0 0 0,0-1 0 0 0,0 1 0 0 0,0-1 0 0 0,2-2 0 0 0,1 0 0 0 0,-1 0 0 0 0,1 0 0 0 0,-1 0 0 0 0,2 1 0 0 0,-1 0 0 0 0,1 0 0 0 0,-1 0 0 0 0,1 0 0 0 0,7-4 0 0 0,-1 2 0 0 0,1 0 0 0 0,0 1 0 0 0,21-9 0 0 0,-14 8 0 0 0,0 1 0 0 0,0 1 0 0 0,0 0 0 0 0,1 2 0 0 0,0 0 0 0 0,0 1 0 0 0,24 1 0 0 0,192-11 0 0 0,-231 11 0 0 0,29 0 0 0 0,-18 0 0 0 0,-1 0 0 0 0,22-4 0 0 0,93-36 0 0 0,-87 26 0 0 0,59-14 0 0 0,-46 14 0 0 0,-40 10 0 0 0,0 1 0 0 0,0 0 0 0 0,30-2 0 0 0,144-17 0 0 0,-128 14 0 0 0,194-46 0 0 0,-40 6 0 0 0,125-5 0 0 0,-129 36 0 0 0,-108 11 0 0 0,293 6 0 0 0,-159 25 0 0 0,1-1 0 0 0,-78-5 0 0 0,-1 1 0 0 0,84 1 0 0 0,-154-11 0 0 0,-29 0 0 0 0,93 26 0 0 0,-31-6 0 0 0,-56-15 0 0 0,56 11 0 0 0,-73-17 0 0 0,-28-4 0 0 0,26 2 0 0 0,63-1 0 0 0,70 5 0 0 0,-128-5 0 0 0,-1 2 0 0 0,77 21 0 0 0,-72-12 0 0 0,76 9 0 0 0,-62-17 0 0 0,106-3 0 0 0,-103-5 0 0 0,0 3 0 0 0,113 19 0 0 0,-107-2 0 0 0,23-7 0 0 0,35 7 0 0 0,-114-15 0 0 0,29 7 0 0 0,66 5 0 0 0,-16-6 0 0 0,-12 8 0 0 0,-88-19 0 0 0,-1 1 0 0 0,1-1 0 0 0,0 1 0 0 0,-1-1 0 0 0,1 1 0 0 0,-1 0 0 0 0,1 0 0 0 0,-1 0 0 0 0,0 1 0 0 0,1-1 0 0 0,-1 1 0 0 0,0-1 0 0 0,0 1 0 0 0,2 2 0 0 0,-1-1 0 0 0,0 1 0 0 0,0 0 0 0 0,-1 0 0 0 0,1 0 0 0 0,-1 0 0 0 0,0 0 0 0 0,2 6 0 0 0,3 8-11 0 0,0 0-1 0 0,-1 1 1 0 0,-1-1-1 0 0,-1 1 1 0 0,0 1 0 0 0,1 32-1 0 0,-7-18-141 0 0,-2 0 0 0 0,-1-1 0 0 0,-11 37 0 0 0,4-15-35 0 0,4-18 89 0 0,-35 191-3306 0 0,29-133 1621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37.424"/>
    </inkml:context>
    <inkml:brush xml:id="br0">
      <inkml:brushProperty name="width" value="0.1" units="cm"/>
      <inkml:brushProperty name="height" value="0.1" units="cm"/>
      <inkml:brushProperty name="color" value="#66CC00"/>
    </inkml:brush>
  </inkml:definitions>
  <inkml:trace contextRef="#ctx0" brushRef="#br0">1 69 4111 0 0,'0'-1'57'0'0,"0"0"0"0"0,0 1 0 0 0,0-1 0 0 0,0 0 0 0 0,0 1-1 0 0,0-1 1 0 0,0 0 0 0 0,1 1 0 0 0,-1-1 0 0 0,0 0 0 0 0,0 1 0 0 0,1-1-1 0 0,-1 0 1 0 0,0 1 0 0 0,1-1 0 0 0,-1 1 0 0 0,1-1 0 0 0,-1 1-1 0 0,1-1 1 0 0,-1 1 0 0 0,1-1 0 0 0,-1 1 0 0 0,1-1 0 0 0,0 1-1 0 0,1-1 38 0 0,-1 0 0 0 0,1 1-1 0 0,0-1 1 0 0,-1 1 0 0 0,1-1 0 0 0,0 1-1 0 0,0 0 1 0 0,-1 0 0 0 0,4 0-1 0 0,6 1 170 0 0,1 1-1 0 0,17 4 0 0 0,-14-2-223 0 0,4-1 96 0 0,0-1 0 0 0,1 0 0 0 0,-1-2 0 0 0,1 0 0 0 0,21-4 0 0 0,96-20 971 0 0,-88 14-982 0 0,-20 5-106 0 0,1 2-1 0 0,40 2 0 0 0,-20 0 6 0 0,343-8 158 0 0,-351 8-168 0 0,384 0 300 0 0,-368 2-256 0 0,64-6 0 0 0,-50 0-33 0 0,-41 4 13 0 0,1 1-1 0 0,-1 1 1 0 0,0 2 0 0 0,-1 1-1 0 0,1 1 1 0 0,32 10-1 0 0,-58-13-32 0 0,0-2 0 0 0,0 1 0 0 0,-1 0 0 0 0,1-1 0 0 0,0 0 0 0 0,8-1 0 0 0,14 1 144 0 0,-10 0-24 0 0,-15 0-115 0 0,0 0 0 0 0,0-1 1 0 0,-1 1-1 0 0,1 0 0 0 0,0 0 0 0 0,0 1 0 0 0,0-1 0 0 0,-1 0 1 0 0,1 0-1 0 0,0 1 0 0 0,0-1 0 0 0,-1 1 0 0 0,1 0 0 0 0,3 1 1 0 0,50 37-241 0 0,-20-19-2821 0 0,-16-10-159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40.852"/>
    </inkml:context>
    <inkml:brush xml:id="br0">
      <inkml:brushProperty name="width" value="0.1" units="cm"/>
      <inkml:brushProperty name="height" value="0.1" units="cm"/>
      <inkml:brushProperty name="color" value="#66CC00"/>
    </inkml:brush>
  </inkml:definitions>
  <inkml:trace contextRef="#ctx0" brushRef="#br0">0 133 2671 0 0,'8'-21'450'0'0,"-8"20"-371"0"0,0 0 1 0 0,1 0-1 0 0,-1 0 1 0 0,0 0-1 0 0,1 0 1 0 0,-1 0 0 0 0,1-1-1 0 0,-1 1 1 0 0,1 0-1 0 0,-1 0 1 0 0,1 1-1 0 0,0-1 1 0 0,0 0-1 0 0,-1 0 1 0 0,1 0-1 0 0,0 0 1 0 0,0 0-1 0 0,0 1 1 0 0,0-1 0 0 0,0 1-1 0 0,0-1 1 0 0,0 0-1 0 0,0 1 1 0 0,0 0-1 0 0,0-1 1 0 0,3 0-1 0 0,32-6 838 0 0,-31 6-897 0 0,22-4 280 0 0,-13 3-101 0 0,-1 0 1 0 0,18-1-1 0 0,183 14 979 0 0,-107-5-849 0 0,-32 1-181 0 0,30 1-21 0 0,177 2 150 0 0,-57-13 339 0 0,-171 2-552 0 0,0-2 0 0 0,1-3 0 0 0,68-17 0 0 0,50-8 293 0 0,122 10 30 0 0,-217 19-342 0 0,49-8-18 0 0,36 0 10 0 0,-111 11-37 0 0,1 3 0 0 0,-1 2 0 0 0,96 23 0 0 0,-97-18 0 0 0,83 6 0 0 0,-93-13 0 0 0,97-1 0 0 0,-80-4 0 0 0,61-3 19 0 0,-64 1 4 0 0,99 6-1 0 0,-9 14-22 0 0,-60-9 83 0 0,103-4 0 0 0,-5-1 7 0 0,107-7 15 0 0,-183-1-82 0 0,277 23 90 0 0,-279-9-98 0 0,20-1-2 0 0,-42-4 13 0 0,149 27-1 0 0,-146-13-25 0 0,0-3 0 0 0,174 6 0 0 0,-224-21 12 0 0,226-9 296 0 0,2-8 130 0 0,-249 17-412 0 0,-1 1 1 0 0,1 0-1 0 0,-1 1 1 0 0,1 0-1 0 0,-1 1 1 0 0,21 8 0 0 0,16 8-3581 0 0,-25-8-284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48.764"/>
    </inkml:context>
    <inkml:brush xml:id="br0">
      <inkml:brushProperty name="width" value="0.1" units="cm"/>
      <inkml:brushProperty name="height" value="0.1" units="cm"/>
      <inkml:brushProperty name="color" value="#66CC00"/>
    </inkml:brush>
  </inkml:definitions>
  <inkml:trace contextRef="#ctx0" brushRef="#br0">0 64 2759 0 0,'3'-13'4408'0'0,"0"20"-4367"0"0,-2-6 524 0 0,5-4 381 0 0,-2 3-817 0 0,0-1-1 0 0,0 1 0 0 0,0-1 0 0 0,0 1 0 0 0,0 0 0 0 0,0 1 1 0 0,0-1-1 0 0,0 1 0 0 0,0 0 0 0 0,7 2 0 0 0,9 1 160 0 0,-8-4 11 0 0,1 0 0 0 0,0 0 0 0 0,0-1 1 0 0,22-5-1 0 0,-19 3-60 0 0,33-2 0 0 0,-7 4 167 0 0,0-2-1 0 0,41-9 0 0 0,-29-2-83 0 0,-42 10-270 0 0,1 1-1 0 0,-1 0 1 0 0,1 0-1 0 0,0 2 1 0 0,0-1-1 0 0,13 2 1 0 0,6-1 40 0 0,-26 0-85 0 0,0 1 1 0 0,0 0-1 0 0,0 0 0 0 0,13 2 0 0 0,24 2 79 0 0,-32-3-63 0 0,-1 0 1 0 0,1 0-1 0 0,10 4 0 0 0,8 1 29 0 0,1-1 1 0 0,57 3-1 0 0,-55-6 7 0 0,34 2 154 0 0,87 9 43 0 0,-14-2 160 0 0,-118-10-357 0 0,0 0 0 0 0,20-3 0 0 0,-16 1 7 0 0,25 2 0 0 0,-32-1-66 0 0,28-1 0 0 0,-30-1 0 0 0,0 2 0 0 0,21 1 0 0 0,1 5 0 0 0,38 12 0 0 0,-36-8 0 0 0,-6-3 19 0 0,0-1 0 0 0,1-1-1 0 0,46 0 1 0 0,40 2 150 0 0,-84-3-104 0 0,0-1-1 0 0,70-5 1 0 0,-69-2-9 0 0,10-2 93 0 0,53-12 0 0 0,-84 15-112 0 0,0 1 0 0 0,-1 1-1 0 0,1 0 1 0 0,26 3 0 0 0,29-2-37 0 0,-55-1 0 0 0,1 2 0 0 0,20 2 0 0 0,17 1 0 0 0,15-1 0 0 0,-39-1 0 0 0,41-2 0 0 0,-56 1 0 0 0,0 0 0 0 0,0 0 0 0 0,0 2 0 0 0,0 0 0 0 0,0 1 0 0 0,16 6 0 0 0,2 1 0 0 0,1-2 0 0 0,0-1 0 0 0,48 5 0 0 0,-37-10 34 0 0,62-3-1 0 0,-80-2-10 0 0,3 1 39 0 0,1-2-1 0 0,-1-1 1 0 0,36-10-1 0 0,-22 3 26 0 0,27-9 112 0 0,-56 15-143 0 0,-1 2 1 0 0,1 0 0 0 0,0 1-1 0 0,0 1 1 0 0,19 0-1 0 0,34-3 42 0 0,-66 3-92 0 0,-1 1 0 0 0,1-1 0 0 0,-1 1 0 0 0,1 0 0 0 0,-1 0 0 0 0,1 0 0 0 0,-1 0 0 0 0,1 1 0 0 0,-1-1 0 0 0,1 1 0 0 0,-1-1 0 0 0,1 1 0 0 0,-1 0 0 0 0,1 0 0 0 0,-1 0 0 0 0,4 3 0 0 0,-4-2-39 0 0,1 1 1 0 0,-1-1-1 0 0,0 1 0 0 0,0-1 0 0 0,0 1 1 0 0,0 0-1 0 0,0 0 0 0 0,-1 0 0 0 0,0 0 1 0 0,1 1-1 0 0,1 5 0 0 0,11 46-2967 0 0,-8-32 1440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50.383"/>
    </inkml:context>
    <inkml:brush xml:id="br0">
      <inkml:brushProperty name="width" value="0.1" units="cm"/>
      <inkml:brushProperty name="height" value="0.1" units="cm"/>
      <inkml:brushProperty name="color" value="#66CC00"/>
    </inkml:brush>
  </inkml:definitions>
  <inkml:trace contextRef="#ctx0" brushRef="#br0">0 1 1375 0 0,'8'4'3231'0'0,"-7"-2"-3173"0"0,4 6 181 0 0,1 1 1 0 0,0-1 0 0 0,1 0 0 0 0,8 8-1 0 0,-12-13-165 0 0,0-1 0 0 0,0 0 0 0 0,1 0 1 0 0,-1 0-1 0 0,0 0 0 0 0,1-1 0 0 0,-1 1 0 0 0,1-1 0 0 0,0 0 0 0 0,-1 0 0 0 0,1 0 0 0 0,0-1 0 0 0,-1 1 0 0 0,1-1 0 0 0,4 0 0 0 0,318-15 3312 0 0,-197 3-2760 0 0,110-5 157 0 0,-65 14-276 0 0,108 11-113 0 0,-160-9-37 0 0,19 1-119 0 0,37 10-125 0 0,128 10 107 0 0,-171-10-149 0 0,-53-5 53 0 0,145 27 1 0 0,-171-21-125 0 0,1-2 0 0 0,93 1 0 0 0,115-14 240 0 0,45 0 147 0 0,5 12-182 0 0,-295-7-195 0 0,47 3 73 0 0,-61-3-82 0 0,0 0 0 0 0,0 0 0 0 0,-1 0 0 0 0,1 1 0 0 0,-1 0 0 0 0,1 0 0 0 0,-1 1 0 0 0,9 5 0 0 0,-12-7-526 0 0,0 1 0 0 0,0 0 1 0 0,0-1-1 0 0,0 1 0 0 0,-1 0 1 0 0,1 0-1 0 0,2 4 0 0 0,2 5-4083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51.812"/>
    </inkml:context>
    <inkml:brush xml:id="br0">
      <inkml:brushProperty name="width" value="0.1" units="cm"/>
      <inkml:brushProperty name="height" value="0.1" units="cm"/>
      <inkml:brushProperty name="color" value="#66CC00"/>
    </inkml:brush>
  </inkml:definitions>
  <inkml:trace contextRef="#ctx0" brushRef="#br0">1 22 2759 0 0,'9'-14'369'0'0,"-5"7"190"0"0,-4 7-518 0 0,1 0 1 0 0,-1 0 0 0 0,0 0-1 0 0,0 0 1 0 0,0 0-1 0 0,0 0 1 0 0,0 0-1 0 0,0 0 1 0 0,0 0 0 0 0,3 1 914 0 0,-3-1-915 0 0,0 0 1 0 0,0 0 0 0 0,0 0-1 0 0,0 0 1 0 0,0 1-1 0 0,0-1 1 0 0,0 0-1 0 0,0 0 1 0 0,0 0 0 0 0,0 0-1 0 0,0 0 1 0 0,0 0-1 0 0,0 0 1 0 0,0 1-1 0 0,0-1 1 0 0,0 0 0 0 0,0 0-1 0 0,0 0 1 0 0,9 20 577 0 0,-7-17-535 0 0,0 0 1 0 0,0 0 0 0 0,-1 1-1 0 0,0-1 1 0 0,2 7-1 0 0,-2-8-22 0 0,-1 0-1 0 0,1 0 0 0 0,0 0 0 0 0,0 0 0 0 0,0 0 0 0 0,0 0 1 0 0,0 0-1 0 0,0 0 0 0 0,1 0 0 0 0,-1-1 0 0 0,1 1 0 0 0,-1 0 1 0 0,1-1-1 0 0,0 1 0 0 0,-1-1 0 0 0,1 1 0 0 0,0-1 0 0 0,0 0 1 0 0,3 1-1 0 0,4 3 447 0 0,1-1 0 0 0,19 5 0 0 0,-12-4-18 0 0,2 2-354 0 0,-4-2-95 0 0,0 0 0 0 0,0 0-1 0 0,1-2 1 0 0,-1 0 0 0 0,1-1-1 0 0,18 1 1 0 0,-4-5 222 0 0,1-1-1 0 0,-1-1 1 0 0,36-11 0 0 0,-36 8-80 0 0,0 1 0 0 0,0 1 1 0 0,38-1-1 0 0,-50 5-95 0 0,0-1 0 0 0,1-1 0 0 0,18-6-1 0 0,-13 4-1 0 0,-14 2-27 0 0,-1 2 0 0 0,1-1-1 0 0,-1 1 1 0 0,1 1 0 0 0,0-1-1 0 0,-1 2 1 0 0,1-1 0 0 0,-1 1-1 0 0,1 1 1 0 0,-1 0 0 0 0,1 0-1 0 0,-1 1 1 0 0,0 0 0 0 0,14 7-1 0 0,-19-9-12 0 0,-1 1-1 0 0,0-1 0 0 0,1 0 0 0 0,-1 0 0 0 0,1-1 1 0 0,-1 1-1 0 0,1-1 0 0 0,-1 0 0 0 0,1 0 0 0 0,0 0 1 0 0,4-1-1 0 0,10 1 84 0 0,-14 0-142 0 0,-2 0 61 0 0,0-1 1 0 0,0 1 0 0 0,0 1-1 0 0,1-1 1 0 0,-1 0 0 0 0,0 0-1 0 0,0 1 1 0 0,3 0 0 0 0,-4 0-211 0 0,0 0 0 0 0,0 0 0 0 0,0 0 0 0 0,0 0 1 0 0,0 0-1 0 0,0 0 0 0 0,0 0 0 0 0,0 0 0 0 0,-1 0 0 0 0,1 0 1 0 0,0 0-1 0 0,-1 0 0 0 0,1 1 0 0 0,-1-1 0 0 0,1 0 0 0 0,-1 2 1 0 0,5 12-2915 0 0,-1-2-170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55.913"/>
    </inkml:context>
    <inkml:brush xml:id="br0">
      <inkml:brushProperty name="width" value="0.1" units="cm"/>
      <inkml:brushProperty name="height" value="0.1" units="cm"/>
      <inkml:brushProperty name="color" value="#66CC00"/>
    </inkml:brush>
  </inkml:definitions>
  <inkml:trace contextRef="#ctx0" brushRef="#br0">89 146 1375 0 0,'-78'1'3383'0'0,"78"-1"-3324"0"0,-1 0 0 0 0,1 0-1 0 0,-1 0 1 0 0,1 0 0 0 0,-1 0 0 0 0,1-1 0 0 0,-1 1-1 0 0,1 0 1 0 0,-1 0 0 0 0,1-1 0 0 0,-1 1-1 0 0,1 0 1 0 0,0-1 0 0 0,-1 1 0 0 0,1 0 0 0 0,0-1-1 0 0,-1 1 1 0 0,1-1 0 0 0,0 1 0 0 0,-1 0 0 0 0,1-1-1 0 0,0 1 1 0 0,0-1 0 0 0,-1 1 0 0 0,1-1-1 0 0,0 1 1 0 0,0-1 0 0 0,0 1 0 0 0,0-1 0 0 0,0 0-1 0 0,0 1 1 0 0,0-1 0 0 0,0 1 0 0 0,0-1-1 0 0,0 1 1 0 0,0-1 0 0 0,0 1 0 0 0,0-1 0 0 0,0 1-1 0 0,0-1 1 0 0,0 1 0 0 0,1-1 0 0 0,-1 1 0 0 0,0-1-1 0 0,0 1 1 0 0,1-1 0 0 0,-1 1 0 0 0,0-1-1 0 0,1 1 1 0 0,-1 0 0 0 0,0-1 0 0 0,1 1 0 0 0,-1 0-1 0 0,1-1 1 0 0,-1 1 0 0 0,1-1 0 0 0,6-7 815 0 0,-6 7-838 0 0,-1 1 0 0 0,0-1 0 0 0,1 0 0 0 0,-1 1 1 0 0,0-1-1 0 0,1 1 0 0 0,-1-1 0 0 0,0 1 0 0 0,1-1 1 0 0,-1 1-1 0 0,1-1 0 0 0,-1 1 0 0 0,1-1 0 0 0,-1 1 1 0 0,1 0-1 0 0,0-1 0 0 0,-1 1 0 0 0,1 0 1 0 0,-1-1-1 0 0,1 1 0 0 0,0 0 0 0 0,0 0 0 0 0,77-14 1292 0 0,58 3-308 0 0,-5 0-248 0 0,-64 5-507 0 0,87 4-1 0 0,-91 3-155 0 0,147 1 104 0 0,-121-9 40 0 0,-61 3 2 0 0,51 1 0 0 0,88 18-93 0 0,-101-7-31 0 0,98-2 0 0 0,14 3 71 0 0,-58 10-85 0 0,-1 1 12 0 0,-36-5 0 0 0,-34-4-66 0 0,-19-5-58 0 0,-15-2 34 0 0,1-1 1 0 0,0-1-1 0 0,0 0 1 0 0,23-1-1 0 0,75 1 215 0 0,-58-5-170 0 0,107-5 378 0 0,-8 20-207 0 0,-33 0-168 0 0,43-14 222 0 0,-48-2-202 0 0,43-1-86 0 0,-103-1-1 0 0,-5 0 21 0 0,-1 2-1 0 0,0 3 0 0 0,84 7 0 0 0,-88-1-40 0 0,0-3 0 0 0,66-3 0 0 0,71-2 63 0 0,-165 3-62 0 0,300 8 139 0 0,-246-7-128 0 0,-15 0-12 0 0,67-7 0 0 0,95-4 472 0 0,-166 6 756 0 0,-38 2-1690 0 0,30 0-1 0 0,203-9-60 0 0,-44-1 709 0 0,172 7-112 0 0,129-9 55 0 0,-369 9-66 0 0,7-2-43 0 0,101-2 24 0 0,138 5 20 0 0,8 15-53 0 0,-152-20 42 0 0,-208 8-42 0 0,-1 2 0 0 0,36 5 0 0 0,-35-2 5 0 0,60-1-1 0 0,109-5 54 0 0,-18 0-10 0 0,39 2 6 0 0,-97 2-66 0 0,-23-2 3 0 0,147-2 56 0 0,-209 1-11 0 0,123-9 46 0 0,-50 4-39 0 0,26 3 18 0 0,-95 5-39 0 0,68-8 0 0 0,51-5-33 0 0,-152 10 1 0 0,83-13 101 0 0,-82 11-87 0 0,1 0 0 0 0,0-1-1 0 0,-1-1 1 0 0,0 1 0 0 0,19-12 0 0 0,-28 14-9 0 0,0 1 0 0 0,1 0 1 0 0,-1-1-1 0 0,1 1 0 0 0,-1 0 0 0 0,1 0 0 0 0,-1 0 0 0 0,1 1 0 0 0,0-1 1 0 0,-1 1-1 0 0,1-1 0 0 0,0 1 0 0 0,-1 0 0 0 0,1 0 0 0 0,4 1 0 0 0,-5-1-32 0 0,0 1-1 0 0,0 0 0 0 0,0 0 1 0 0,0 0-1 0 0,0 0 0 0 0,0 0 0 0 0,0 0 1 0 0,0 0-1 0 0,0 1 0 0 0,-1-1 1 0 0,1 1-1 0 0,-1-1 0 0 0,1 1 0 0 0,-1 0 1 0 0,0 0-1 0 0,1-1 0 0 0,-1 1 1 0 0,0 0-1 0 0,1 4 0 0 0,17 40-2311 0 0,-12-31 432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29:57.857"/>
    </inkml:context>
    <inkml:brush xml:id="br0">
      <inkml:brushProperty name="width" value="0.1" units="cm"/>
      <inkml:brushProperty name="height" value="0.1" units="cm"/>
      <inkml:brushProperty name="color" value="#66CC00"/>
    </inkml:brush>
  </inkml:definitions>
  <inkml:trace contextRef="#ctx0" brushRef="#br0">1 59 1839 0 0,'2'-3'108'0'0,"-1"0"0"0"0,1 0 0 0 0,0 0-1 0 0,0 0 1 0 0,0 0 0 0 0,1 0-1 0 0,-1 1 1 0 0,1-1 0 0 0,0 1 0 0 0,-1 0-1 0 0,1 0 1 0 0,0 0 0 0 0,0 0-1 0 0,1 0 1 0 0,-1 0 0 0 0,0 1 0 0 0,0-1-1 0 0,1 1 1 0 0,-1 0 0 0 0,1 0-1 0 0,4 0 1 0 0,5 0-110 0 0,0 1-1 0 0,0 0 1 0 0,0 0 0 0 0,21 5-1 0 0,-21-3-102 0 0,0 0 1 0 0,0-1-1 0 0,25-2 0 0 0,55-15-800 0 0,-75 12-161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00.027"/>
    </inkml:context>
    <inkml:brush xml:id="br0">
      <inkml:brushProperty name="width" value="0.1" units="cm"/>
      <inkml:brushProperty name="height" value="0.1" units="cm"/>
      <inkml:brushProperty name="color" value="#66CC00"/>
    </inkml:brush>
  </inkml:definitions>
  <inkml:trace contextRef="#ctx0" brushRef="#br0">1 14 3767 0 0,'5'-3'269'0'0,"5"0"321"0"0,29-5 1862 0 0,-31 9-2291 0 0,0-1 1 0 0,0 1-1 0 0,1 0 0 0 0,-1 1 1 0 0,0 0-1 0 0,0 0 0 0 0,0 0 1 0 0,14 8-1 0 0,-13-6-1 0 0,1 0-1 0 0,0-1 1 0 0,0 0-1 0 0,1 0 1 0 0,11 1-1 0 0,40 4 510 0 0,-39-5-275 0 0,37 2-1 0 0,-34-4-137 0 0,0 2-1 0 0,1 0 1 0 0,-1 2-1 0 0,38 11 1 0 0,-49-11-228 0 0,98 28 362 0 0,-90-29-234 0 0,-1 0 0 0 0,1-1 0 0 0,27 0 0 0 0,-4-2 99 0 0,-24 0-155 0 0,-1-1-1 0 0,1 0 1 0 0,27-6 0 0 0,19-7-23 0 0,105-17 456 0 0,-149 27-473 0 0,1 2 0 0 0,-1 1 0 0 0,1 1 0 0 0,-1 1 0 0 0,28 5 0 0 0,-13-1-45 0 0,-1-2 0 0 0,1-2 0 0 0,67-5 0 0 0,-68 1-11 0 0,-31 2-3 0 0,106-4 208 0 0,136 12 0 0 0,-168 1-159 0 0,129 8 17 0 0,167 5 2547 0 0,-221 1-4764 0 0,-121-17 2171 0 0,2-2-1 0 0,66 1 1 0 0,72-18 56 0 0,80 3 3493 0 0,-254 10-3543 0 0,96-1-3033 0 0,49-5 2971 0 0,-21-3 234 0 0,-36 2 786 0 0,100 4 0 0 0,-70 6-2954 0 0,170 9 1954 0 0,-113-14 74 0 0,-139 0-54 0 0,89-4 45 0 0,136-2 100 0 0,-232 9-144 0 0,42 2 75 0 0,102-9 0 0 0,-125 1 8 0 0,112-18 782 0 0,-13 1-108 0 0,-74 13-2071 0 0,-25 2 1301 0 0,58 1-1 0 0,-100 6 5 0 0,0 0 1 0 0,0 1-1 0 0,-1 0 0 0 0,1 0 0 0 0,0 1 0 0 0,0 0 0 0 0,-1 0 1 0 0,1 1-1 0 0,-1 0 0 0 0,0 0 0 0 0,1 0 0 0 0,-1 1 1 0 0,8 6-1 0 0,1 4-661 0 0,0-1 0 0 0,-2 2 0 0 0,18 22 1 0 0,-16-20-1019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28.925"/>
    </inkml:context>
    <inkml:brush xml:id="br0">
      <inkml:brushProperty name="width" value="0.1" units="cm"/>
      <inkml:brushProperty name="height" value="0.1" units="cm"/>
      <inkml:brushProperty name="color" value="#66CC00"/>
    </inkml:brush>
  </inkml:definitions>
  <inkml:trace contextRef="#ctx0" brushRef="#br0">1001 166 1375 0 0,'5'-41'987'0'0,"-3"32"-468"0"0,-1 1 1 0 0,0 0-1 0 0,-1-1 1 0 0,0-9-1 0 0,0 14-127 0 0,0 0-1 0 0,-1 0 1 0 0,0 0-1 0 0,0 0 1 0 0,-3-7-1 0 0,4 10-279 0 0,-1 0 0 0 0,1-1 0 0 0,-1 1 0 0 0,0 0-1 0 0,0 0 1 0 0,1 0 0 0 0,-1 1 0 0 0,0-1 0 0 0,0 0 0 0 0,0 0-1 0 0,0 0 1 0 0,0 1 0 0 0,0-1 0 0 0,0 0 0 0 0,0 1 0 0 0,0-1 0 0 0,-1 1-1 0 0,1-1 1 0 0,0 1 0 0 0,0 0 0 0 0,-2-1 0 0 0,-4 0 45 0 0,1 1 0 0 0,-1 0 0 0 0,1 0 0 0 0,-1 1 0 0 0,0 0 0 0 0,-9 2 0 0 0,11-1-12 0 0,0-1 0 0 0,-1 0 0 0 0,1 0 0 0 0,0-1 0 0 0,-1 0 0 0 0,1 0 0 0 0,-1 0 0 0 0,1 0 0 0 0,-1-1 0 0 0,-7-2 0 0 0,1-1 213 0 0,-1 0 0 0 0,1 1 0 0 0,-27-3 0 0 0,-77 5 253 0 0,54 3-464 0 0,43-3-32 0 0,-27-5 1 0 0,28 3 97 0 0,-28 0 0 0 0,40 3-190 0 0,-3-1 129 0 0,1 2 0 0 0,0-1 1 0 0,-10 3-1 0 0,14-2-104 0 0,0 0 0 0 0,1 0 0 0 0,-1 0 0 0 0,1 1 1 0 0,0 0-1 0 0,-1 0 0 0 0,1 0 0 0 0,0 0 0 0 0,-5 5 0 0 0,-12 13-35 0 0,2 1-1 0 0,0 0 0 0 0,-25 40 1 0 0,3-3 1 0 0,-9 3 119 0 0,31-41-28 0 0,2 0-1 0 0,0 1 1 0 0,1 1 0 0 0,-22 44-1 0 0,-26 103 383 0 0,48-126-427 0 0,10-27-34 0 0,1 1-1 0 0,0 0 1 0 0,2-1 0 0 0,0 2-1 0 0,0-1 1 0 0,2 0 0 0 0,2 22-1 0 0,0-29 45 0 0,0 0-1 0 0,0-1 1 0 0,1 1-1 0 0,1 0 1 0 0,-1-1-1 0 0,9 15 0 0 0,-6-14-18 0 0,-1 1-1 0 0,-1 0 1 0 0,1 0-1 0 0,2 14 1 0 0,-3-4 2 0 0,0-2 0 0 0,2 1 0 0 0,0 0 0 0 0,1-1 0 0 0,1 0 0 0 0,18 30 0 0 0,-12-26 0 0 0,-8-12 1 0 0,1 0-1 0 0,1 0 1 0 0,0-1 0 0 0,16 17 0 0 0,-16-20 14 0 0,0 0-1 0 0,0 0 1 0 0,1-2-1 0 0,0 1 1 0 0,0-1-1 0 0,0 0 0 0 0,1-1 1 0 0,-1 0-1 0 0,14 4 1 0 0,-6-3 50 0 0,-6-2-63 0 0,-1 0 0 0 0,1-1 0 0 0,0 0 0 0 0,20 1 0 0 0,-16-3-47 0 0,116-3 259 0 0,-103 1-195 0 0,0-1 1 0 0,44-11-1 0 0,-62 10-46 0 0,-1 1 0 0 0,0-1-1 0 0,0 0 1 0 0,0-1 0 0 0,0 0-1 0 0,11-9 1 0 0,-1-1 76 0 0,24-25 0 0 0,-28 23-44 0 0,-2 0 1 0 0,0-1-1 0 0,-2 0 0 0 0,0-1 0 0 0,17-38 1 0 0,-1 2 7 0 0,2 1-40 0 0,-7 13 35 0 0,0 0-1 0 0,25-74 1 0 0,-45 104-55 0 0,-1 0 0 0 0,0-1 0 0 0,0 1 0 0 0,-2-1-1 0 0,1 1 1 0 0,-1 0 0 0 0,-1-1 0 0 0,-3-14 0 0 0,-2-20 5 0 0,5 26-12 0 0,-16-119 130 0 0,12 106-90 0 0,-1 0-1 0 0,-2 1 0 0 0,-1 0 1 0 0,-1 0-1 0 0,-22-41 0 0 0,28 63-32 0 0,0 1 0 0 0,-1 1 0 0 0,0-1 0 0 0,0 1 0 0 0,-1 0 0 0 0,0 1 0 0 0,-1-1 1 0 0,1 2-1 0 0,-1-1 0 0 0,-1 1 0 0 0,1 0 0 0 0,-1 0 0 0 0,0 1 0 0 0,0 1 0 0 0,-1-1 0 0 0,0 1 0 0 0,1 1 0 0 0,-1 0 0 0 0,0 0 0 0 0,-1 1 0 0 0,-16-1 0 0 0,8 2-178 0 0,0 0 0 0 0,0 2 0 0 0,-1 0 0 0 0,1 1 0 0 0,1 1 0 0 0,-1 1 0 0 0,0 1 0 0 0,1 0 1 0 0,0 1-1 0 0,0 1 0 0 0,0 1 0 0 0,1 0 0 0 0,0 2 0 0 0,1 0 0 0 0,0 0 0 0 0,-16 15 0 0 0,-18 22-1292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36.501"/>
    </inkml:context>
    <inkml:brush xml:id="br0">
      <inkml:brushProperty name="width" value="0.1" units="cm"/>
      <inkml:brushProperty name="height" value="0.1" units="cm"/>
      <inkml:brushProperty name="color" value="#66CC00"/>
    </inkml:brush>
  </inkml:definitions>
  <inkml:trace contextRef="#ctx0" brushRef="#br0">1 18 1375 0 0,'0'1'107'0'0,"0"-2"-36"0"0,3 2 296 0 0,0 0-1 0 0,1 0 1 0 0,-1 0 0 0 0,1-1 0 0 0,0 1 0 0 0,-1-1 0 0 0,8 0-1 0 0,1 1 141 0 0,-1 0-1 0 0,18 3 1 0 0,-11 0-288 0 0,23 0 698 0 0,21 6 7 0 0,-52-7-839 0 0,-5-2-13 0 0,0 1 1 0 0,0-1 0 0 0,1 0-1 0 0,-1-1 1 0 0,0 1-1 0 0,1-1 1 0 0,-1 0-1 0 0,1 0 1 0 0,-1-1 0 0 0,0 1-1 0 0,1-1 1 0 0,5-2-1 0 0,-6 2 63 0 0,1-1-1 0 0,0 2 1 0 0,1-1 0 0 0,-1 1-1 0 0,0 0 1 0 0,0 0-1 0 0,0 0 1 0 0,0 1-1 0 0,11 3 1 0 0,-11-3-96 0 0,-1 0 1 0 0,2 0-1 0 0,-1 0 0 0 0,0 0 1 0 0,0-1-1 0 0,0 0 0 0 0,0-1 0 0 0,0 1 1 0 0,11-4-1 0 0,1 0 73 0 0,0 0 0 0 0,0 1 0 0 0,0 1 0 0 0,0 0 0 0 0,0 2 0 0 0,1 0 0 0 0,32 4 0 0 0,-35-3-62 0 0,0-1 0 0 0,-1 0 1 0 0,1-1-1 0 0,-1-1 0 0 0,1-1 0 0 0,17-5 0 0 0,0 1 47 0 0,88-8 74 0 0,-98 12-116 0 0,0 1-1 0 0,40 2 1 0 0,-35 0-6 0 0,-2 0-20 0 0,0 2 1 0 0,0 1-1 0 0,30 7 0 0 0,-34-7 0 0 0,0 0 0 0 0,38-1 0 0 0,5 1 12 0 0,-45-1-28 0 0,1 2 0 0 0,-1 1 0 0 0,0 0 0 0 0,29 14-1 0 0,-31-14-1 0 0,-1-1-1 0 0,0-1 0 0 0,1 0 0 0 0,-1-1 0 0 0,1-1 1 0 0,35-2-1 0 0,-33 0 1 0 0,1 1 0 0 0,-1 1 1 0 0,1 1-1 0 0,31 7 0 0 0,-33-4-4 0 0,1-1-1 0 0,0 0 0 0 0,0-1 1 0 0,1-2-1 0 0,-1 0 1 0 0,0-1-1 0 0,1 0 0 0 0,-1-2 1 0 0,21-5-1 0 0,30 0-6 0 0,-17 2 0 0 0,-4 0 24 0 0,-30 4-4 0 0,32-6 0 0 0,-17 2 5 0 0,-27 4-15 0 0,0 0 0 0 0,0 0-1 0 0,15-5 1 0 0,-17 4-10 0 0,1 1 0 0 0,-1-1 0 0 0,1 1 0 0 0,0 1 0 0 0,-1-1 0 0 0,11 1 0 0 0,41 6 0 0 0,-50-5 0 0 0,22 2 0 0 0,-24-3 0 0 0,1 0 0 0 0,-1 0 0 0 0,1 1 0 0 0,0 0 0 0 0,-1 0 0 0 0,0 1 0 0 0,1 0 0 0 0,-1 0 0 0 0,0 0 0 0 0,0 1 0 0 0,0 0 0 0 0,0 0 0 0 0,7 6 0 0 0,-9-6 4 0 0,0 0-1 0 0,1 0 0 0 0,-1 0 1 0 0,1 0-1 0 0,-1-1 1 0 0,1 0-1 0 0,0 0 0 0 0,0 0 1 0 0,0-1-1 0 0,0 1 0 0 0,0-1 1 0 0,0 0-1 0 0,1-1 0 0 0,-1 1 1 0 0,0-1-1 0 0,1 0 1 0 0,-1-1-1 0 0,10-1 0 0 0,-5 2-3 0 0,-1 0 0 0 0,1 0 0 0 0,-1 1 0 0 0,0 0 0 0 0,1 0-1 0 0,11 5 1 0 0,-12-4 2 0 0,-1 0 0 0 0,1 0-1 0 0,0-1 1 0 0,0 0-1 0 0,0 0 1 0 0,-1-1 0 0 0,17-2-1 0 0,2-3 72 0 0,-12 2 13 0 0,0 0-1 0 0,0 0 0 0 0,0 2 1 0 0,24 0-1 0 0,-35 2-152 0 0,0 0 0 0 0,0 0-1 0 0,0 0 1 0 0,-1 1 0 0 0,1-1 0 0 0,0 1-1 0 0,4 3 1 0 0,4 1-393 0 0,4 2-662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6:39.149"/>
    </inkml:context>
    <inkml:brush xml:id="br0">
      <inkml:brushProperty name="width" value="0.1" units="cm"/>
      <inkml:brushProperty name="height" value="0.1" units="cm"/>
      <inkml:brushProperty name="color" value="#66CC00"/>
    </inkml:brush>
  </inkml:definitions>
  <inkml:trace contextRef="#ctx0" brushRef="#br0">2373 1728 455 0 0,'-3'-3'71'0'0,"0"0"4"0"0,-1 0 1 0 0,1 1 0 0 0,-1-1-1 0 0,1 1 1 0 0,-1-1 0 0 0,0 1-1 0 0,0 0 1 0 0,0 1 0 0 0,0-1-1 0 0,-6-1 1 0 0,-20-2 3655 0 0,26 4-3658 0 0,-1-1-1 0 0,1 1 1 0 0,0-1-1 0 0,0 0 1 0 0,0-1-1 0 0,0 1 1 0 0,0-1-1 0 0,0 0 1 0 0,1 0 0 0 0,-1 0-1 0 0,1 0 1 0 0,0 0-1 0 0,-4-6 1 0 0,5 6 141 0 0,1 0-1 0 0,-1 1 1 0 0,0-1 0 0 0,0 1 0 0 0,0 0-1 0 0,-1-1 1 0 0,1 1 0 0 0,0 0 0 0 0,-1 0 0 0 0,0 1-1 0 0,1-1 1 0 0,-1 0 0 0 0,-3-1 0 0 0,4 3-128 0 0,0 0 0 0 0,0-1 0 0 0,0 1 0 0 0,0 0 0 0 0,-1 0 0 0 0,1 0 1 0 0,0 0-1 0 0,0 1 0 0 0,0-1 0 0 0,0 0 0 0 0,0 1 0 0 0,0 0 0 0 0,0-1 0 0 0,0 1 0 0 0,0 0 0 0 0,0 0 1 0 0,0 0-1 0 0,1 0 0 0 0,-1 0 0 0 0,-3 3 0 0 0,-3 3 22 0 0,-1 0-1 0 0,0-1 1 0 0,-1-1-1 0 0,1 1 1 0 0,-1-1-1 0 0,0-1 1 0 0,0 0-1 0 0,-1 0 1 0 0,1-1 0 0 0,-1-1-1 0 0,0 0 1 0 0,0 0-1 0 0,0-1 1 0 0,0 0-1 0 0,0-1 1 0 0,0 0-1 0 0,-12-2 1 0 0,-8 0 390 0 0,0 1 0 0 0,1 2-1 0 0,-1 1 1 0 0,-38 8 0 0 0,33-5-390 0 0,-63 2 420 0 0,69-7-62 0 0,0 2 1 0 0,-54 11-1 0 0,52-5-285 0 0,0-2-1 0 0,0-1 1 0 0,0-1 0 0 0,0-2-1 0 0,-1-2 1 0 0,1 0 0 0 0,-59-10-1 0 0,33 1 71 0 0,-45-9-42 0 0,91 15-171 0 0,-15-3 109 0 0,1-2-1 0 0,0 0 1 0 0,-33-16-1 0 0,-75-48 622 0 0,102 56-589 0 0,-47-17 0 0 0,66 28-169 0 0,-7-4 36 0 0,0-1 0 0 0,1-1 0 0 0,-24-18 0 0 0,21 14 38 0 0,-44-23 0 0 0,32 22 30 0 0,1-1 0 0 0,-40-29 0 0 0,63 37-75 0 0,0-1 1 0 0,1 1-1 0 0,0-2 1 0 0,0 1-1 0 0,1-1 1 0 0,-12-22-1 0 0,-9-13 15 0 0,8 17 74 0 0,2-2 0 0 0,1 1 0 0 0,1-2 0 0 0,2-1 0 0 0,-16-46 0 0 0,14 31-21 0 0,10 31-52 0 0,2 0 1 0 0,-1 0-1 0 0,2-1 1 0 0,-5-32-1 0 0,8 27-55 0 0,1 1 0 0 0,1 0 0 0 0,1 0 0 0 0,1 0 0 0 0,1 0 0 0 0,1 0 0 0 0,12-34 0 0 0,-6 21 0 0 0,-6 18 0 0 0,1 0 0 0 0,8-17 0 0 0,23-56 0 0 0,-11 25 0 0 0,-22 57 0 0 0,0 0 0 0 0,0 1 0 0 0,1-1 0 0 0,0 1 0 0 0,0 0 0 0 0,1 0 0 0 0,0 1 0 0 0,0 0 0 0 0,1 0 0 0 0,-1 0 0 0 0,14-7 0 0 0,3 0 0 0 0,0 1 0 0 0,38-14 0 0 0,-36 16 0 0 0,0-1 0 0 0,33-20 0 0 0,-36 17 0 0 0,1 0 0 0 0,0 1 0 0 0,1 1 0 0 0,1 1 0 0 0,0 2 0 0 0,0 0 0 0 0,43-8 0 0 0,207-22 0 0 0,-188 32 0 0 0,104 4 0 0 0,-126 3 0 0 0,-33 0 0 0 0,46 4 0 0 0,7 12 0 0 0,91 28 0 0 0,-158-39 0 0 0,0 2 0 0 0,-1 0 0 0 0,31 18 0 0 0,44 36 0 0 0,-75-47-4 0 0,-1-1 0 0 0,-1 2 0 0 0,0 0 0 0 0,0 1 0 0 0,-2 1 0 0 0,0 0 0 0 0,12 22 0 0 0,-11-14-2 0 0,-1 0-1 0 0,-1 1 1 0 0,-1 1 0 0 0,13 51-1 0 0,-10-15-261 0 0,5 79 0 0 0,-5 68-825 0 0,-6-81 477 0 0,-5-74-1644 0 0,1 0-4619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45.834"/>
    </inkml:context>
    <inkml:brush xml:id="br0">
      <inkml:brushProperty name="width" value="0.1" units="cm"/>
      <inkml:brushProperty name="height" value="0.1" units="cm"/>
      <inkml:brushProperty name="color" value="#66CC00"/>
    </inkml:brush>
  </inkml:definitions>
  <inkml:trace contextRef="#ctx0" brushRef="#br0">983 607 3911 0 0,'1'-4'149'0'0,"1"1"0"0"0,-1-1 1 0 0,1 0-1 0 0,-1 0 0 0 0,1 1 0 0 0,0-1 0 0 0,0 1 0 0 0,1-1 0 0 0,-1 1 0 0 0,1 0 0 0 0,0 0 0 0 0,5-5 0 0 0,-7 7-135 0 0,0 0 0 0 0,1 0-1 0 0,-1 0 1 0 0,0 0 0 0 0,0 0 0 0 0,0 0 0 0 0,0 0 0 0 0,0 0 0 0 0,0-1 0 0 0,-1 1 0 0 0,1 0-1 0 0,0-1 1 0 0,-1 1 0 0 0,1 0 0 0 0,0-1 0 0 0,-1 1 0 0 0,0-1 0 0 0,1 1 0 0 0,-1-4 0 0 0,0 2 58 0 0,-1 0 0 0 0,0 0 1 0 0,0-1-1 0 0,0 1 0 0 0,0 0 1 0 0,-1 0-1 0 0,-2-5 0 0 0,3 5 20 0 0,-2-4 241 0 0,0-1 0 0 0,1 1 0 0 0,0-1 0 0 0,1 1 0 0 0,0-1 0 0 0,0-10 0 0 0,-3-12 528 0 0,3 19-624 0 0,1 9-196 0 0,0 0 0 0 0,0 0 0 0 0,-1-1 0 0 0,1 1-1 0 0,-1 0 1 0 0,1 0 0 0 0,-1 0 0 0 0,0-1 0 0 0,0 1 0 0 0,0 0 0 0 0,0 0 0 0 0,0 0 0 0 0,0 0-1 0 0,-2-2 1 0 0,1 2 6 0 0,0 0 0 0 0,0-1 0 0 0,0 1 0 0 0,1-1 0 0 0,-1 1 0 0 0,1-1-1 0 0,0 0 1 0 0,0 0 0 0 0,0 1 0 0 0,0-1 0 0 0,0 0 0 0 0,0-4 0 0 0,-2-38 549 0 0,3 36-470 0 0,0 0 1 0 0,-1 0 0 0 0,-2-12-1 0 0,1 16-96 0 0,0 1-1 0 0,0-1 0 0 0,-1 1 0 0 0,0-1 1 0 0,0 1-1 0 0,0 0 0 0 0,0 0 0 0 0,-1 0 1 0 0,1 1-1 0 0,-1-1 0 0 0,0 1 0 0 0,0 0 1 0 0,-5-3-1 0 0,2 1 33 0 0,1 0 0 0 0,0 0 0 0 0,1 0 0 0 0,-8-9 0 0 0,10 9-42 0 0,-1 1 1 0 0,0-1-1 0 0,1 1 0 0 0,-2 0 0 0 0,1 0 0 0 0,0 1 0 0 0,-1-1 1 0 0,-7-3-1 0 0,0 1 49 0 0,1 1 0 0 0,-19-5 0 0 0,16 5-58 0 0,-10-3-11 0 0,16 4 0 0 0,0 1 0 0 0,-1 1 0 0 0,1-1 0 0 0,-1 1 0 0 0,0 1 0 0 0,-15-1 0 0 0,10 1 0 0 0,1-1 0 0 0,-1 0 0 0 0,1-1 0 0 0,-24-8 0 0 0,-1 0 0 0 0,28 8 5 0 0,-1 0 20 0 0,1 1-1 0 0,-1 0 1 0 0,0 0 0 0 0,-14 0-1 0 0,18 2-18 0 0,0 0 0 0 0,0 1 0 0 0,1 0 0 0 0,-1 0-1 0 0,0 0 1 0 0,1 1 0 0 0,-1-1 0 0 0,1 2 0 0 0,0-1-1 0 0,-9 5 1 0 0,6-2-6 0 0,1 1 0 0 0,-1 0 0 0 0,1 1 0 0 0,0-1 0 0 0,-10 14 0 0 0,-19 14 0 0 0,-103 90 0 0 0,129-110 0 0 0,0-1 0 0 0,0 2 0 0 0,-12 22 0 0 0,-5 7 0 0 0,22-35 12 0 0,-1 1 0 0 0,1 0-1 0 0,0 0 1 0 0,1 0-1 0 0,0 1 1 0 0,1 0 0 0 0,0 0-1 0 0,1 0 1 0 0,0 1 0 0 0,-1 15-1 0 0,1-7-3 0 0,2-13-2 0 0,0 0 0 0 0,1 0 0 0 0,-1 1 1 0 0,1-1-1 0 0,0 0 0 0 0,1 0 1 0 0,0 0-1 0 0,3 12 0 0 0,-1-11 0 0 0,-1 1 14 0 0,1-1 1 0 0,-1 0 0 0 0,2 0 0 0 0,-1-1-1 0 0,1 1 1 0 0,0-1 0 0 0,1 0 0 0 0,6 8-1 0 0,-1-4 4 0 0,-1 1 0 0 0,12 16 0 0 0,-16-19-7 0 0,1 0 1 0 0,1-1-1 0 0,0 1 0 0 0,0-1 0 0 0,0-1 0 0 0,14 11 0 0 0,-9-8 19 0 0,21 20 0 0 0,6 6 20 0 0,-19-19 28 0 0,35 39-1 0 0,-17-16-4 0 0,-26-30-51 0 0,0 0 0 0 0,2 0 0 0 0,-1-2 0 0 0,1 0 0 0 0,20 9 0 0 0,19 11 70 0 0,-32-17-47 0 0,36 14 0 0 0,0 0 50 0 0,-52-23-86 0 0,0 0 0 0 0,0 0 0 0 0,1 0 0 0 0,-1-1 0 0 0,1 0 0 0 0,-1 0 0 0 0,1 0 0 0 0,-1-1 0 0 0,1 0 0 0 0,-1 0 0 0 0,1 0 0 0 0,-1-1 0 0 0,1 0 0 0 0,-1 0-1 0 0,1 0 1 0 0,-1 0 0 0 0,0-1 0 0 0,8-4 0 0 0,7-3 88 0 0,-2-2-1 0 0,1 0 0 0 0,24-20 1 0 0,-18 12 91 0 0,-18 14-171 0 0,-1-1-1 0 0,0 1 1 0 0,0-1 0 0 0,0-1-1 0 0,-1 1 1 0 0,0-1 0 0 0,0 0 0 0 0,-1 0-1 0 0,1-1 1 0 0,2-8 0 0 0,4-11 104 0 0,11-46 1 0 0,-14 46-28 0 0,-5 13-78 0 0,-1 0 0 0 0,0 0 0 0 0,0 0 0 0 0,-1 0 0 0 0,-1 0 0 0 0,-1 0 0 0 0,0 0 0 0 0,0 0 0 0 0,-6-20 0 0 0,3 17 3 0 0,-1 1-1 0 0,-1-1 1 0 0,-1 1-1 0 0,0 0 1 0 0,0 1-1 0 0,-2 0 1 0 0,-13-19-1 0 0,22 34-43 0 0,0 0-1 0 0,0-1 1 0 0,0 1-1 0 0,0 0 1 0 0,-1 0-1 0 0,1-1 0 0 0,0 1 1 0 0,0 0-1 0 0,0 0 1 0 0,-1-1-1 0 0,1 1 1 0 0,0 0-1 0 0,0 0 1 0 0,-1 0-1 0 0,1 0 1 0 0,0-1-1 0 0,0 1 0 0 0,-1 0 1 0 0,1 0-1 0 0,0 0 1 0 0,0 0-1 0 0,-1 0 1 0 0,1 0-1 0 0,0 0 1 0 0,-1-1-1 0 0,1 1 1 0 0,0 0-1 0 0,-1 0 1 0 0,1 0-1 0 0,0 0 0 0 0,0 0 1 0 0,-1 0-1 0 0,1 1 1 0 0,0-1-1 0 0,-1 0 1 0 0,1 0-1 0 0,0 0 1 0 0,0 0-1 0 0,-1 0 1 0 0,1 0-1 0 0,0 0 0 0 0,-1 1 1 0 0,1-1-1 0 0,0 0 1 0 0,0 0-1 0 0,0 0 1 0 0,-1 1-1 0 0,1-1 1 0 0,0 0-1 0 0,0 0 1 0 0,0 1-1 0 0,-1-1 0 0 0,1 0 1 0 0,0 0-1 0 0,0 1 1 0 0,0-1-1 0 0,0 0 1 0 0,0 1-1 0 0,0-1 1 0 0,0 0-1 0 0,0 0 1 0 0,-1 1-1 0 0,1-1 1 0 0,0 0-1 0 0,0 1 0 0 0,1-1 1 0 0,-5 8-1352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50.590"/>
    </inkml:context>
    <inkml:brush xml:id="br0">
      <inkml:brushProperty name="width" value="0.1" units="cm"/>
      <inkml:brushProperty name="height" value="0.1" units="cm"/>
      <inkml:brushProperty name="color" value="#66CC00"/>
    </inkml:brush>
  </inkml:definitions>
  <inkml:trace contextRef="#ctx0" brushRef="#br0">2 21 1583 0 0,'0'0'68'0'0,"0"0"2"0"0,0 0-44 0 0,0 1 0 0 0,-1-1 0 0 0,1 0 0 0 0,0 1 0 0 0,0-1 0 0 0,0 0 0 0 0,0 1 0 0 0,0-1 0 0 0,0 0 0 0 0,0 1 0 0 0,0-1 0 0 0,0 0 0 0 0,0 1 0 0 0,0-1 0 0 0,0 0 0 0 0,0 1 0 0 0,0-1 0 0 0,0 0 1 0 0,0 1-1 0 0,0-1 0 0 0,0 0 0 0 0,0 1 0 0 0,0-1 0 0 0,0 0 0 0 0,1 0 0 0 0,-1 1 0 0 0,0-1 0 0 0,0 0 0 0 0,0 1 0 0 0,1-1 0 0 0,-1 0 0 0 0,0 0 0 0 0,0 1 0 0 0,1-1 0 0 0,-1 0 0 0 0,101 4 3353 0 0,-90-5-3217 0 0,1 0 0 0 0,16-4 0 0 0,-16 3 79 0 0,0 0 1 0 0,16-1-1 0 0,28 4 558 0 0,-47 0-658 0 0,0 0 0 0 0,1 1 0 0 0,-1 0 0 0 0,0 0 0 0 0,0 1 0 0 0,12 6 0 0 0,-15-6-44 0 0,1 1 0 0 0,-1-1 1 0 0,0 1-1 0 0,0 0 0 0 0,0 1 1 0 0,7 7-1 0 0,-10-9-79 0 0,0 0 0 0 0,0 0 0 0 0,0-1 0 0 0,1 1 0 0 0,-1-1 0 0 0,1 0 0 0 0,-1 0 0 0 0,1 0 0 0 0,0-1 0 0 0,0 1 0 0 0,-1-1 0 0 0,1 0 0 0 0,0 0 0 0 0,0 0 0 0 0,0-1 0 0 0,8 1 0 0 0,-3-2 83 0 0,0 0 0 0 0,0 0 0 0 0,0-1 0 0 0,0 0 0 0 0,0-1 0 0 0,13-5 0 0 0,-12 3-33 0 0,1 1 0 0 0,1 1 0 0 0,-1 0 0 0 0,0 0 0 0 0,1 1 0 0 0,0 1 0 0 0,12-1 0 0 0,7 0-30 0 0,0-1 0 0 0,0-1 0 0 0,55-17 0 0 0,-14 4 13 0 0,-43 11 10 0 0,1 2 1 0 0,-1 1-1 0 0,33 0 0 0 0,47 0-61 0 0,-97 3 0 0 0,0 2 0 0 0,18 3 0 0 0,-19-2 0 0 0,1-1 0 0 0,19 1 0 0 0,18 0 50 0 0,-34-1-24 0 0,1-1 0 0 0,19-2 0 0 0,-24 1-17 0 0,0 1 1 0 0,1-1-1 0 0,-1 2 0 0 0,19 4 0 0 0,10 1 9 0 0,27-3 86 0 0,-48-4-52 0 0,1 1-1 0 0,-1 1 0 0 0,23 5 1 0 0,-31-6-17 0 0,0 1 1 0 0,0-2 0 0 0,18 0 0 0 0,-11 0 13 0 0,68-8 117 0 0,-64 5-109 0 0,0 1 0 0 0,0 0 0 0 0,25 3 0 0 0,-32 1-57 0 0,-1 1-1 0 0,0 1 1 0 0,1 0-1 0 0,21 11 1 0 0,-22-9 2 0 0,0-1 1 0 0,1 0 0 0 0,0 0-1 0 0,16 1 1 0 0,9-1 40 0 0,-12-3-40 0 0,1 2-1 0 0,-1 1 1 0 0,50 16-1 0 0,-64-17 2 0 0,0-2 0 0 0,-1 1 0 0 0,1-1 0 0 0,0-1-1 0 0,0-1 1 0 0,0 0 0 0 0,25-3 0 0 0,-24 1 29 0 0,9 0-33 0 0,-12 1 0 0 0,1 0 0 0 0,-1 0 0 0 0,0 1 0 0 0,23 4 0 0 0,-19-2 0 0 0,1 0 0 0 0,21-1 0 0 0,4 0 0 0 0,16 1 120 0 0,64-7 0 0 0,-107 3-45 0 0,0 0 0 0 0,18-6 0 0 0,17-3 186 0 0,-49 11-255 0 0,0 0 0 0 0,0-1 0 0 0,0 1 0 0 0,0 0 1 0 0,0 1-1 0 0,0-1 0 0 0,0 0 0 0 0,0 0 1 0 0,0 0-1 0 0,0 1 0 0 0,0-1 0 0 0,0 0 0 0 0,0 1 1 0 0,0-1-1 0 0,0 1 0 0 0,0-1 0 0 0,0 1 1 0 0,0 0-1 0 0,0-1 0 0 0,0 1 0 0 0,-1 0 0 0 0,1 0 1 0 0,0-1-1 0 0,0 2 0 0 0,1 0-60 0 0,-1 0 0 0 0,0 1 0 0 0,0-1 0 0 0,0 0 0 0 0,0 0 0 0 0,-1 1 0 0 0,1-1 1 0 0,0 0-1 0 0,0 5 0 0 0,0 2-288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55.657"/>
    </inkml:context>
    <inkml:brush xml:id="br0">
      <inkml:brushProperty name="width" value="0.1" units="cm"/>
      <inkml:brushProperty name="height" value="0.1" units="cm"/>
      <inkml:brushProperty name="color" value="#66CC00"/>
    </inkml:brush>
  </inkml:definitions>
  <inkml:trace contextRef="#ctx0" brushRef="#br0">1 26 1839 0 0,'24'-9'160'0'0,"-7"1"-160"0"0,-1 3 0 0 0,-3 3 0 0 0,-3 2 264 0 0,-5 2 24 0 0,3-4 0 0 0,5 2 0 0 0,7-2-288 0 0,8 2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0:59.078"/>
    </inkml:context>
    <inkml:brush xml:id="br0">
      <inkml:brushProperty name="width" value="0.1" units="cm"/>
      <inkml:brushProperty name="height" value="0.1" units="cm"/>
      <inkml:brushProperty name="color" value="#66CC00"/>
    </inkml:brush>
  </inkml:definitions>
  <inkml:trace contextRef="#ctx0" brushRef="#br0">905 1305 919 0 0,'0'-1'195'0'0,"0"-1"0"0"0,0 1-1 0 0,0-1 1 0 0,0 1-1 0 0,0-1 1 0 0,0 1-1 0 0,0 0 1 0 0,1-1-1 0 0,-1 1 1 0 0,1-1-1 0 0,-1 1 1 0 0,1 0-1 0 0,-1 0 1 0 0,1-1-1 0 0,0 1 1 0 0,0 0 0 0 0,-1 0-1 0 0,1 0 1 0 0,0 0-1 0 0,0-1 1 0 0,0 1-1 0 0,2-1 1 0 0,32-30 606 0 0,-26 24-211 0 0,3-1-242 0 0,1-1 1 0 0,0 2-1 0 0,0 0 1 0 0,18-8-1 0 0,8-1 76 0 0,-30 14-261 0 0,1-1 0 0 0,-1 0-1 0 0,-1 0 1 0 0,1-1 0 0 0,15-11-1 0 0,32-34 670 0 0,25-18 191 0 0,-74 60-939 0 0,0 1 0 0 0,0-1 0 0 0,0 0-1 0 0,-1 0 1 0 0,0-1 0 0 0,-1 0 0 0 0,0 0 0 0 0,6-16 0 0 0,-2 7 218 0 0,-5 9-180 0 0,-1 0-1 0 0,-1 1 1 0 0,0-1 0 0 0,0 0-1 0 0,0-10 1 0 0,4-15 106 0 0,-2 18-152 0 0,-1 0 1 0 0,0 0-1 0 0,-1-1 0 0 0,-1 1 1 0 0,-1 0-1 0 0,0-1 1 0 0,-1 1-1 0 0,-5-30 1 0 0,-3-4 15 0 0,7 35-46 0 0,0 1-1 0 0,-1-1 1 0 0,-1 1-1 0 0,0 0 0 0 0,-1 0 1 0 0,-9-21-1 0 0,7 21-27 0 0,1 0 0 0 0,0 0 0 0 0,-6-25 0 0 0,10 28-6 0 0,-1 1 0 0 0,0-1 0 0 0,-1 1 0 0 0,0-1 0 0 0,-1 1 0 0 0,0 1 0 0 0,-1-1 0 0 0,0 1 0 0 0,-7-10 0 0 0,-6 1 10 0 0,0 1-1 0 0,-26-18 1 0 0,24 19-1 0 0,1 0 0 0 0,-21-22 0 0 0,26 21-5 0 0,-24-19 0 0 0,33 31-11 0 0,-1 0-1 0 0,0 1 1 0 0,0-1 0 0 0,0 1-1 0 0,-1 1 1 0 0,-15-6-1 0 0,-10-1 7 0 0,-1 1 0 0 0,-1 2-1 0 0,1 1 1 0 0,-1 2 0 0 0,-65 1-1 0 0,15 7-10 0 0,44 1-16 0 0,-70 17 0 0 0,92-16 11 0 0,-1 0 0 0 0,1 2-1 0 0,1 0 1 0 0,-1 1 0 0 0,-25 17-1 0 0,15-7 6 0 0,19-14 0 0 0,0 2 0 0 0,0-1 0 0 0,1 1 0 0 0,0 1 0 0 0,-13 13 0 0 0,-29 35-16 0 0,37-43 10 0 0,1 0-1 0 0,0 1 0 0 0,1 1 0 0 0,1 0 0 0 0,0 1 0 0 0,-11 23 0 0 0,4 0-6 0 0,3 1 1 0 0,1 1-1 0 0,3 0 0 0 0,-13 80 0 0 0,23-106 13 0 0,1-1 0 0 0,0 1 0 0 0,3 15 0 0 0,1 6 0 0 0,9 65-39 0 0,-3-27 14 0 0,2 28 25 0 0,28 116 0 0 0,-37-209 4 0 0,-1 1 0 0 0,2-1 0 0 0,-1 0 0 0 0,1 0 0 0 0,1 0 0 0 0,-1-1 0 0 0,2 1 0 0 0,-1-1 0 0 0,1 0 0 0 0,0-1 0 0 0,1 1 0 0 0,-1-1 0 0 0,1-1 0 0 0,1 1 0 0 0,12 8 0 0 0,-1-5 31 0 0,1 0 0 0 0,0-1-1 0 0,0-1 1 0 0,0-1 0 0 0,1-1-1 0 0,0-1 1 0 0,1 0 0 0 0,27 1-1 0 0,-43-6-1 0 0,-1 0-1 0 0,1-1 1 0 0,0 1-1 0 0,-1-1 1 0 0,1 0-1 0 0,-1-1 1 0 0,1 0 0 0 0,-1 1-1 0 0,0-2 1 0 0,0 1-1 0 0,0 0 1 0 0,0-1-1 0 0,0 0 1 0 0,8-7-1 0 0,-12 9-23 0 0,1 0 0 0 0,-1 0 0 0 0,1 0-1 0 0,0 0 1 0 0,0 0 0 0 0,-1 0 0 0 0,1 1-1 0 0,0-1 1 0 0,0 1 0 0 0,2-1 0 0 0,-3 1-3 0 0,-1 0 1 0 0,1 0 0 0 0,0 0 0 0 0,0 0 0 0 0,0 0 0 0 0,-1 0-1 0 0,1 0 1 0 0,0 1 0 0 0,0-1 0 0 0,0 0 0 0 0,-1 0 0 0 0,1 1-1 0 0,0-1 1 0 0,0 1 0 0 0,-1-1 0 0 0,1 1 0 0 0,0 0 0 0 0,2 2-32 0 0,-1-1 1 0 0,0 1-1 0 0,0 0 1 0 0,-1 1-1 0 0,1-1 1 0 0,-1 0-1 0 0,1 0 1 0 0,-1 1-1 0 0,1 4 1 0 0,7 17-1183 0 0,-3-8-2441 0 0,1-2-1120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08.681"/>
    </inkml:context>
    <inkml:brush xml:id="br0">
      <inkml:brushProperty name="width" value="0.1" units="cm"/>
      <inkml:brushProperty name="height" value="0.1" units="cm"/>
      <inkml:brushProperty name="color" value="#66CC00"/>
    </inkml:brush>
  </inkml:definitions>
  <inkml:trace contextRef="#ctx0" brushRef="#br0">0 187 1375 0 0,'5'0'313'0'0,"-1"-1"-1"0"0,1 0 0 0 0,-1-1 0 0 0,1 1 0 0 0,-1-1 1 0 0,0 0-1 0 0,1 0 0 0 0,-1 0 0 0 0,0 0 0 0 0,0-1 1 0 0,-1 1-1 0 0,6-5 0 0 0,22-14 592 0 0,-7 10-479 0 0,1 2 0 0 0,37-11 0 0 0,2 6-289 0 0,18-1 554 0 0,19-12-18 0 0,-28 12-314 0 0,-56 10-278 0 0,0 1 1 0 0,0 1 0 0 0,0 0 0 0 0,1 1-1 0 0,-1 1 1 0 0,30 2 0 0 0,-23 0 91 0 0,0-2 1 0 0,44-5-1 0 0,-57 4-60 0 0,-10 1-98 0 0,1 1 0 0 0,-1-1 0 0 0,0 1-1 0 0,1 0 1 0 0,-1 0 0 0 0,0 0 0 0 0,0-1 0 0 0,1 1 0 0 0,-1 0 0 0 0,0 1 0 0 0,1-1 0 0 0,-1 0 0 0 0,0 0-1 0 0,2 1 1 0 0,24 7 128 0 0,-17-6-56 0 0,-1 1 0 0 0,19 8 0 0 0,16 5-86 0 0,-14-6 0 0 0,-24-8 18 0 0,1 0 0 0 0,-1-1 0 0 0,1 0 0 0 0,-1 0 0 0 0,1 0 0 0 0,0-1 0 0 0,-1 0 0 0 0,1 0 0 0 0,0-1 0 0 0,-1 0 0 0 0,1 0 0 0 0,-1 0 0 0 0,9-4 0 0 0,28-3 66 0 0,-41 8-73 0 0,1-1 0 0 0,-1 1 0 0 0,0 0 0 0 0,0 0 0 0 0,1 1 0 0 0,-1-1 0 0 0,0 0 0 0 0,0 1 0 0 0,0 0 0 0 0,1-1 0 0 0,-1 1 0 0 0,0 0 0 0 0,0 0-1 0 0,0 0 1 0 0,0 0 0 0 0,0 0 0 0 0,-1 1 0 0 0,1-1 0 0 0,0 1 0 0 0,0-1 0 0 0,-1 1 0 0 0,1-1 0 0 0,-1 1 0 0 0,2 2 0 0 0,0 1-108 0 0,0 1 1 0 0,0 0-1 0 0,0-1 1 0 0,-1 1-1 0 0,0 0 1 0 0,0 0-1 0 0,2 10 1 0 0,-1-3-590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13.259"/>
    </inkml:context>
    <inkml:brush xml:id="br0">
      <inkml:brushProperty name="width" value="0.1" units="cm"/>
      <inkml:brushProperty name="height" value="0.1" units="cm"/>
      <inkml:brushProperty name="color" value="#66CC00"/>
    </inkml:brush>
  </inkml:definitions>
  <inkml:trace contextRef="#ctx0" brushRef="#br0">0 138 919 0 0,'8'-32'4218'0'0,"-8"30"-4146"0"0,0 1 0 0 0,0 0 0 0 0,1 0 0 0 0,-1 0 0 0 0,0 0 1 0 0,1 0-1 0 0,-1 0 0 0 0,1 0 0 0 0,0 0 0 0 0,-1 0 0 0 0,1 0 0 0 0,0 0 1 0 0,-1 0-1 0 0,1 0 0 0 0,0 0 0 0 0,0 0 0 0 0,0 1 0 0 0,0-1 0 0 0,0 0 1 0 0,0 1-1 0 0,0-1 0 0 0,0 1 0 0 0,0-1 0 0 0,0 1 0 0 0,0-1 0 0 0,0 1 1 0 0,3-1-1 0 0,34 13 24 0 0,-33-10-86 0 0,1 0-1 0 0,-1 0 1 0 0,0-1 0 0 0,1 1-1 0 0,-1-1 1 0 0,1 0-1 0 0,0 0 1 0 0,-1-1 0 0 0,1 0-1 0 0,-1 0 1 0 0,1 0-1 0 0,6-2 1 0 0,-1 0 217 0 0,0 0 0 0 0,22-1-1 0 0,-7 1-5 0 0,-23 2-198 0 0,0 0 0 0 0,-1 0 0 0 0,1 1 0 0 0,0-1 0 0 0,-1 1-1 0 0,1-1 1 0 0,0 1 0 0 0,-1 0 0 0 0,5 2 0 0 0,-5-2-5 0 0,0 0 0 0 0,1 0 0 0 0,-1-1 1 0 0,1 1-1 0 0,-1 0 0 0 0,1-1 0 0 0,-1 0 1 0 0,1 1-1 0 0,4-1 0 0 0,8-2 50 0 0,-1 2 0 0 0,1 0 0 0 0,0 1 0 0 0,0 0 0 0 0,0 1 0 0 0,0 1 0 0 0,16 5 0 0 0,-24-7-52 0 0,-1 1 0 0 0,1-1 1 0 0,0-1-1 0 0,-1 1 0 0 0,1-1 0 0 0,0 0 1 0 0,8-2-1 0 0,50-10 170 0 0,-25 3-17 0 0,131-18 263 0 0,3 5-80 0 0,-88 15-89 0 0,-23 4-120 0 0,-46 2-123 0 0,-1 1 1 0 0,1 1-1 0 0,22 4 1 0 0,-17-2-29 0 0,14 1 22 0 0,1-1-1 0 0,0-2 0 0 0,47-5 1 0 0,-67 2-13 0 0,0 0 1 0 0,0 1-1 0 0,0 1 1 0 0,-1 1-1 0 0,1 0 1 0 0,33 7-1 0 0,-37-6 9 0 0,-1 0 0 0 0,1-1 0 0 0,0 0 0 0 0,24-3 0 0 0,-1 0 15 0 0,-18 2 11 0 0,15 1-22 0 0,44-7 0 0 0,-64 6 12 0 0,1 0-1 0 0,-1 0 1 0 0,1 1-1 0 0,-1 1 1 0 0,1 0-1 0 0,13 4 1 0 0,-6-1 2 0 0,25 1 0 0 0,-14-3 5 0 0,1-3 1 0 0,-1 0 0 0 0,1-2 0 0 0,-1-2 0 0 0,34-7-1 0 0,-36 5-33 0 0,37-2 0 0 0,-27 5 0 0 0,36-3 0 0 0,18-1 0 0 0,-85 5 10 0 0,38-5 8 0 0,0 2 0 0 0,88 1 0 0 0,-129 4-18 0 0,0 0 0 0 0,0-1 0 0 0,12-2 0 0 0,15-1 0 0 0,22 2 0 0 0,-26 0 0 0 0,36 3 0 0 0,-44 0 0 0 0,0-1 0 0 0,27-4 0 0 0,-31 2 0 0 0,0 1 0 0 0,0 0 0 0 0,0 2 0 0 0,24 2 0 0 0,52 6 0 0 0,-54-6 0 0 0,31 0 0 0 0,34 4 0 0 0,-77-6 0 0 0,1 0 0 0 0,-1-2 0 0 0,54-8 0 0 0,5-1 0 0 0,-18 11 70 0 0,3 0-76 0 0,-51-3 6 0 0,0 2 0 0 0,1 0 0 0 0,-1 1 0 0 0,0 1 0 0 0,0 1 0 0 0,0 0 0 0 0,22 8 0 0 0,87 28 0 0 0,-107-32 0 0 0,1-2 0 0 0,1-1 0 0 0,-1 0 0 0 0,33 0 0 0 0,-22-2 0 0 0,35 7 0 0 0,-35-4 20 0 0,58 1 1 0 0,-4 0 2 0 0,-78-5-19 0 0,-1-1-1 0 0,0 0 1 0 0,1 0-1 0 0,-1-1 0 0 0,1 0 1 0 0,17-5-1 0 0,-1-3 15 0 0,26-12-1 0 0,-20 8-12 0 0,-32 13-7 0 0,1 0 0 0 0,-1 0 0 0 0,0-1 0 0 0,0 1 0 0 0,0 0 0 0 0,0 0 0 0 0,1 0 0 0 0,-1 0 0 0 0,0 0 0 0 0,0 0 0 0 0,0 0 0 0 0,1 0-1 0 0,-1-1 1 0 0,0 1 0 0 0,0 0 0 0 0,0 0 0 0 0,1 0 0 0 0,-1 0 0 0 0,0 0 0 0 0,0 0 0 0 0,0 0 0 0 0,1 0 0 0 0,-1 0 0 0 0,0 0 0 0 0,0 0 0 0 0,0 1 0 0 0,1-1 0 0 0,-1 0-1 0 0,0 0 1 0 0,0 0 0 0 0,0 0 0 0 0,0 0 0 0 0,1 0 0 0 0,-1 0 0 0 0,0 0 0 0 0,0 1 0 0 0,0-1 0 0 0,0 0 0 0 0,1 0 0 0 0,-1 0 0 0 0,0 0 0 0 0,0 1 0 0 0,0-1 0 0 0,0 0-1 0 0,0 0 1 0 0,0 0 0 0 0,0 0 0 0 0,0 1 0 0 0,1-1 0 0 0,-1 0 0 0 0,0 0 0 0 0,0 0 0 0 0,0 1 0 0 0,0-1 0 0 0,0 0 0 0 0,0 0 0 0 0,0 1 0 0 0,-5 12-248 0 0,-2-2-13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15.500"/>
    </inkml:context>
    <inkml:brush xml:id="br0">
      <inkml:brushProperty name="width" value="0.1" units="cm"/>
      <inkml:brushProperty name="height" value="0.1" units="cm"/>
      <inkml:brushProperty name="color" value="#66CC00"/>
    </inkml:brush>
  </inkml:definitions>
  <inkml:trace contextRef="#ctx0" brushRef="#br0">674 1244 2759 0 0,'-5'-8'-314'0'0,"0"-5"3024"0"0,5 13-2654 0 0,0 0 0 0 0,0-1 0 0 0,1 1 0 0 0,-1 0 0 0 0,0 0 0 0 0,0-1 0 0 0,1 1 1 0 0,-1 0-1 0 0,0 0 0 0 0,1-1 0 0 0,-1 1 0 0 0,0 0 0 0 0,1 0 0 0 0,-1 0 0 0 0,0 0 0 0 0,1-1 0 0 0,-1 1 0 0 0,0 0 1 0 0,1 0-1 0 0,-1 0 0 0 0,0 0 0 0 0,1 0 0 0 0,-1 0 0 0 0,1 0 0 0 0,-1 0 0 0 0,0 0 0 0 0,1 0 0 0 0,-1 0 0 0 0,0 0 1 0 0,1 0-1 0 0,-1 1 0 0 0,1-1 0 0 0,-1 0 0 0 0,0 0 0 0 0,1 0 0 0 0,4 1 41 0 0,-1-1-1 0 0,0 0 1 0 0,1-1-1 0 0,-1 1 1 0 0,1-1-1 0 0,-1 0 1 0 0,0 0-1 0 0,1 0 1 0 0,-1 0-1 0 0,5-3 1 0 0,42-24 679 0 0,-27 15-461 0 0,64-35 733 0 0,-64 36-792 0 0,-2-1 0 0 0,33-24 0 0 0,-38 24-75 0 0,-1 0-1 0 0,26-30 0 0 0,-35 35-109 0 0,-1 0-1 0 0,0 0 1 0 0,0 0 0 0 0,-1-1-1 0 0,0 0 1 0 0,0 0-1 0 0,-1 0 1 0 0,3-11-1 0 0,-6 15-15 0 0,-1-1 0 0 0,1 1 0 0 0,-1-1 0 0 0,0 1 0 0 0,0-1 0 0 0,-1 1 0 0 0,1-1 0 0 0,-1 1 0 0 0,0-1 0 0 0,-1 1 0 0 0,-2-7-1 0 0,2 6-13 0 0,0-1 0 0 0,0 0 0 0 0,1 0-1 0 0,0 0 1 0 0,0 1 0 0 0,1-9-1 0 0,3-32 272 0 0,-3-1 0 0 0,-7-78 0 0 0,4 116-279 0 0,1 0 0 0 0,-1 0-1 0 0,-8-17 1 0 0,-4-11-9 0 0,-32-101 107 0 0,42 127-103 0 0,-1 0 1 0 0,0 0-1 0 0,-1 1 1 0 0,-1-1 0 0 0,0 2-1 0 0,0-1 1 0 0,-1 1-1 0 0,0 1 1 0 0,-1-1 0 0 0,0 2-1 0 0,0-1 1 0 0,-1 1-1 0 0,0 1 1 0 0,0 0-1 0 0,-1 1 1 0 0,0 0 0 0 0,-25-9-1 0 0,-193-70 100 0 0,197 71-113 0 0,-1 1 0 0 0,-58-13-1 0 0,80 23-12 0 0,0 1 0 0 0,-1 1-1 0 0,1 0 1 0 0,-1 1 0 0 0,1 0-1 0 0,-1 0 1 0 0,1 2 0 0 0,-1-1-1 0 0,1 2 1 0 0,0 0 0 0 0,-15 5-1 0 0,4 2-1 0 0,0 0 0 0 0,1 1 0 0 0,1 1 0 0 0,0 2 0 0 0,-26 20 0 0 0,35-24 0 0 0,2 0 0 0 0,-1 1 0 0 0,1 0 0 0 0,1 0 0 0 0,0 1 0 0 0,1 0 0 0 0,0 1 0 0 0,1 0 0 0 0,0 0 0 0 0,-6 17 0 0 0,9-19 6 0 0,2-6-13 0 0,0 0 0 0 0,1 0 0 0 0,-1 0 0 0 0,1 0 0 0 0,0 0 0 0 0,0 1 0 0 0,1-1-1 0 0,-1 0 1 0 0,1 0 0 0 0,1 7 0 0 0,-1-9 7 0 0,16 95 0 0 0,16 23-68 0 0,16 81 19 0 0,-36-145 44 0 0,28 82-1 0 0,-37-129 0 0 0,1 0 0 0 0,0 0-1 0 0,1-1 1 0 0,0 1 0 0 0,0-1-1 0 0,1 0 1 0 0,8 9 0 0 0,-10-13 1 0 0,0-1 1 0 0,0 0 0 0 0,1-1 0 0 0,-1 1 0 0 0,1-1 0 0 0,-1 0-1 0 0,1 0 1 0 0,0 0 0 0 0,1-1 0 0 0,-1 1 0 0 0,0-1 0 0 0,0-1-1 0 0,1 1 1 0 0,0-1 0 0 0,5 1 0 0 0,10 0-1 0 0,34-3 1 0 0,-38 0-11 0 0,0 1 0 0 0,30 3-1 0 0,-41-2-114 0 0,0 0-1 0 0,0 1 0 0 0,0 0 1 0 0,0 0-1 0 0,0 0 0 0 0,0 1 1 0 0,-1 0-1 0 0,1 0 0 0 0,-1 0 1 0 0,0 1-1 0 0,6 5 0 0 0,5 5-569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18.032"/>
    </inkml:context>
    <inkml:brush xml:id="br0">
      <inkml:brushProperty name="width" value="0.1" units="cm"/>
      <inkml:brushProperty name="height" value="0.1" units="cm"/>
      <inkml:brushProperty name="color" value="#66CC00"/>
    </inkml:brush>
  </inkml:definitions>
  <inkml:trace contextRef="#ctx0" brushRef="#br0">1 0 367 0 0,'299'41'158'0'0,"-132"-9"79"0"0,-146-25-160 0 0,0 2 0 0 0,-1 0 0 0 0,-1 1-1 0 0,0 1 1 0 0,0 1 0 0 0,21 17 0 0 0,-25-18-66 0 0,-2-2-11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21.315"/>
    </inkml:context>
    <inkml:brush xml:id="br0">
      <inkml:brushProperty name="width" value="0.1" units="cm"/>
      <inkml:brushProperty name="height" value="0.1" units="cm"/>
      <inkml:brushProperty name="color" value="#66CC00"/>
    </inkml:brush>
  </inkml:definitions>
  <inkml:trace contextRef="#ctx0" brushRef="#br0">28 5 1839 0 0,'0'0'15'0'0,"0"-1"-1"0"0,0 1 1 0 0,0 0-1 0 0,0 0 1 0 0,-1-1-1 0 0,1 1 1 0 0,0 0-1 0 0,0 0 1 0 0,0-1-1 0 0,-1 1 1 0 0,1 0-1 0 0,0 0 1 0 0,0 0-1 0 0,0-1 1 0 0,-1 1-1 0 0,1 0 1 0 0,0 0-1 0 0,-1 0 1 0 0,1 0-1 0 0,0 0 1 0 0,0 0-1 0 0,-1-1 1 0 0,1 1-1 0 0,0 0 0 0 0,-1 0 1 0 0,1 0-1 0 0,0 0 1 0 0,-1 0-1 0 0,1 0 1 0 0,0 0-1 0 0,0 0 1 0 0,-1 0-1 0 0,1 0 1 0 0,0 0-1 0 0,-1 1 1 0 0,-10 9 1430 0 0,10-9-1398 0 0,0 0 0 0 0,0 0 1 0 0,1 0-1 0 0,-1 0 1 0 0,0 1-1 0 0,1-1 0 0 0,-1 0 1 0 0,1 1-1 0 0,-1-1 0 0 0,1 0 1 0 0,0 1-1 0 0,0-1 1 0 0,-1 0-1 0 0,1 1 0 0 0,0-1 1 0 0,0 0-1 0 0,0 1 1 0 0,0-1-1 0 0,1 1 0 0 0,-1-1 1 0 0,0 0-1 0 0,1 2 0 0 0,2 2 15 0 0,3-1 534 0 0,-5-3-566 0 0,0 0 117 0 0,1 0-1 0 0,-1 0 1 0 0,1 1-1 0 0,-1-1 0 0 0,0 0 1 0 0,1 1-1 0 0,-1-1 0 0 0,0 1 1 0 0,0 0-1 0 0,1 1 1 0 0,-1-1-134 0 0,-1-1 0 0 0,1 1 0 0 0,0-1 0 0 0,0 1 0 0 0,0-1 1 0 0,1 0-1 0 0,-1 1 0 0 0,0-1 0 0 0,0 0 0 0 0,1 0 1 0 0,-1 0-1 0 0,0 0 0 0 0,3 1 0 0 0,33-4 642 0 0,-35 2-599 0 0,0 0 0 0 0,0 0 1 0 0,0 0-1 0 0,0-1 1 0 0,0 1-1 0 0,-1-1 0 0 0,1 0 1 0 0,0 1-1 0 0,0-1 1 0 0,0 0-1 0 0,1-1 0 0 0,-1 1 8 0 0,1-1-1 0 0,-1 1 0 0 0,0 0 1 0 0,1 0-1 0 0,-1 1 0 0 0,1-1 1 0 0,-1 0-1 0 0,4 1 0 0 0,20 0 216 0 0,4 0-14 0 0,31-3-1 0 0,-51 2-177 0 0,0-1 0 0 0,-1 0 0 0 0,1-1 0 0 0,-1 0 0 0 0,0 0-1 0 0,13-7 1 0 0,-17 8-40 0 0,1 0-1 0 0,0 1 1 0 0,-1-1 0 0 0,1 1-1 0 0,0 1 1 0 0,0-1-1 0 0,-1 1 1 0 0,1 0-1 0 0,0 0 1 0 0,9 2-1 0 0,-11 0-31 0 0,0 0 1 0 0,-1 0-1 0 0,1 0 0 0 0,-1 0 0 0 0,1 1 0 0 0,4 4 0 0 0,1 1 7 0 0,-7-7-27 0 0,1 1 11 0 0,-1 1 0 0 0,1-1-1 0 0,0 0 1 0 0,1 0 0 0 0,-1 0 0 0 0,0 0-1 0 0,0-1 1 0 0,1 0 0 0 0,-1 1-1 0 0,1-1 1 0 0,-1 0 0 0 0,1-1-1 0 0,4 2 1 0 0,10-2 78 0 0,-1 2-1 0 0,25 6 1 0 0,-28-5-51 0 0,-1-1 0 0 0,1 0-1 0 0,0-1 1 0 0,0 0 0 0 0,14-2 0 0 0,-9 0 28 0 0,0 1-1 0 0,29 3 1 0 0,10 1 13 0 0,-3-10 33 0 0,51 0 25 0 0,-71 3-115 0 0,1 1 42 0 0,69 3-1 0 0,-67-1-58 0 0,-31-1 0 0 0,0 1 0 0 0,0 0 0 0 0,0 0 0 0 0,0 0 0 0 0,0 1 0 0 0,9 2 0 0 0,-7-1 12 0 0,0-1 0 0 0,-1 1 0 0 0,1-2-1 0 0,17 0 1 0 0,-18 0-2 0 0,1 0 0 0 0,-1 0 0 0 0,0 1 0 0 0,0 0-1 0 0,0 0 1 0 0,12 4 0 0 0,-1 1 6 0 0,0-1 0 0 0,1 0 0 0 0,23 1-1 0 0,-34-5-14 0 0,1 0 10 0 0,0 0 0 0 0,0-1-1 0 0,-1-1 1 0 0,1 0 0 0 0,16-3-1 0 0,-19 3-9 0 0,0 1-1 0 0,0 0 0 0 0,0 0 1 0 0,0 0-1 0 0,10 3 0 0 0,-7-2 9 0 0,86 3 108 0 0,-79-4-74 0 0,0 0 0 0 0,33-4-1 0 0,100-12 22 0 0,-100 15-64 0 0,2-7 20 0 0,-29 4 2 0 0,44-2 0 0 0,-24 9-5 0 0,-35-2-12 0 0,0 0 1 0 0,0 0-1 0 0,1-1 0 0 0,-1 0 0 0 0,0 0 1 0 0,0-1-1 0 0,1 0 0 0 0,9-3 0 0 0,-4-1 8 0 0,-6 2 12 0 0,0 0 0 0 0,1 0 0 0 0,-1 1 1 0 0,0 0-1 0 0,1 1 0 0 0,-1 0 0 0 0,1 0 0 0 0,-1 1 0 0 0,10 0 0 0 0,68 4-25 0 0,-81-4 14 0 0,-1 0-1 0 0,1 0 0 0 0,0-1 0 0 0,-1 1 1 0 0,10-3-1 0 0,10 0 35 0 0,-13 4-48 0 0,-10-1 0 0 0,0 1 0 0 0,-1-1 0 0 0,1 0 0 0 0,-1 0 0 0 0,1 0 0 0 0,0 0 0 0 0,0 0 0 0 0,-1 0 0 0 0,1 0 0 0 0,0 0 0 0 0,-1 0 0 0 0,1 0 0 0 0,0 0 0 0 0,-1 0 0 0 0,1 0 0 0 0,0 0 0 0 0,-1-1 0 0 0,1 1 0 0 0,-1 0 0 0 0,1-1 0 0 0,0 1 0 0 0,2-2 35 0 0,-1 1 0 0 0,1-1 0 0 0,-1 1 0 0 0,1 0 1 0 0,0 0-1 0 0,4-1 0 0 0,0 3 39 0 0,-6 0-63 0 0,5-9 286 0 0,-6 8-276 0 0,0-1 1 0 0,0 0-1 0 0,0 0 0 0 0,0 0 0 0 0,0 1 0 0 0,0-1 0 0 0,0 0 0 0 0,-1 0 0 0 0,1 0 1 0 0,0 1-1 0 0,0-1 0 0 0,-1 0 0 0 0,1 0 0 0 0,0 1 0 0 0,-1-1 0 0 0,1 0 0 0 0,-1 1 1 0 0,1-1-1 0 0,-1 1 0 0 0,0-1 0 0 0,1 0 0 0 0,-1 1 0 0 0,1-1 0 0 0,-1 1 0 0 0,0 0 1 0 0,1-1-1 0 0,-1 1 0 0 0,0-1 0 0 0,0 1 0 0 0,1 0 0 0 0,-3-1 0 0 0,2 2-15 0 0,1 0 0 0 0,-1 0 0 0 0,0 0-1 0 0,0 0 1 0 0,1 0 0 0 0,-1 0 0 0 0,0 0-1 0 0,1 1 1 0 0,-1-1 0 0 0,1 0 0 0 0,0 0-1 0 0,-1 0 1 0 0,1 1 0 0 0,0-1 0 0 0,0 0 0 0 0,-1 0-1 0 0,1 2 1 0 0,0-3-8 0 0,-1 12-190 0 0,-1 16-4230 0 0,3-12-42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27.925"/>
    </inkml:context>
    <inkml:brush xml:id="br0">
      <inkml:brushProperty name="width" value="0.1" units="cm"/>
      <inkml:brushProperty name="height" value="0.1" units="cm"/>
      <inkml:brushProperty name="color" value="#66CC00"/>
    </inkml:brush>
  </inkml:definitions>
  <inkml:trace contextRef="#ctx0" brushRef="#br0">581 1115 919 0 0,'2'-2'283'0'0,"0"1"-1"0"0,0-1 0 0 0,0 1 0 0 0,1 0 0 0 0,-1-1 0 0 0,0 1 0 0 0,0 0 1 0 0,1 0-1 0 0,-1 1 0 0 0,0-1 0 0 0,1 1 0 0 0,-1-1 0 0 0,1 1 0 0 0,4-1 0 0 0,-7 2-241 0 0,1-1-1 0 0,-1 0 0 0 0,0 0 0 0 0,1 0 0 0 0,-1 1 1 0 0,0-1-1 0 0,1 0 0 0 0,-1 0 0 0 0,0 1 0 0 0,0-1 0 0 0,1 0 1 0 0,-1 1-1 0 0,0-1 0 0 0,0 0 0 0 0,0 1 0 0 0,1-1 1 0 0,-1 0-1 0 0,0 1 0 0 0,0-1 0 0 0,0 0 0 0 0,0 1 0 0 0,0-1 1 0 0,0 0-1 0 0,0 1 0 0 0,0-1 0 0 0,0 1 0 0 0,0-1 1 0 0,0 0-1 0 0,0 1 0 0 0,0-1 0 0 0,0 1 0 0 0,0-1 0 0 0,0 1 1 0 0,-3 19 539 0 0,1-13-173 0 0,3-6-361 0 0,-1 0 1 0 0,0 0-1 0 0,1 0 1 0 0,-1 0-1 0 0,1 0 1 0 0,0 0-1 0 0,-1 0 0 0 0,1 0 1 0 0,0 0-1 0 0,-1 0 1 0 0,1 0-1 0 0,0-1 1 0 0,0 1-1 0 0,0 0 1 0 0,-1-1-1 0 0,1 1 1 0 0,0 0-1 0 0,2 0 1 0 0,22 12 410 0 0,-18-10-321 0 0,-6-2-91 0 0,1-1 1 0 0,-1 1 0 0 0,1-1-1 0 0,-1 1 1 0 0,1-1 0 0 0,-1 0 0 0 0,1 1-1 0 0,-1-1 1 0 0,1 0 0 0 0,0 0-1 0 0,-1 0 1 0 0,1-1 0 0 0,-1 1-1 0 0,1 0 1 0 0,-1 0 0 0 0,1-1-1 0 0,-1 1 1 0 0,1-1 0 0 0,-1 1 0 0 0,2-2-1 0 0,3-1 310 0 0,0-1 1 0 0,0 0-1 0 0,7-7 0 0 0,10-7 307 0 0,-17 14-600 0 0,0 0 1 0 0,0 0-1 0 0,0-1 0 0 0,-1 0 0 0 0,0 0 0 0 0,0-1 0 0 0,0 1 1 0 0,4-8-1 0 0,30-55 361 0 0,-11 17 10 0 0,-23 43-364 0 0,0-1 0 0 0,0 1 0 0 0,-1-1 0 0 0,0 0 0 0 0,-1 0 0 0 0,0 0 0 0 0,2-10 0 0 0,-1-3 30 0 0,1 0 0 0 0,2 0-1 0 0,16-39 1 0 0,-23 57-84 0 0,1 1 0 0 0,-1 0-1 0 0,0-1 1 0 0,0 1 0 0 0,0 0 0 0 0,0-1 0 0 0,-1 1 0 0 0,1 0 0 0 0,-2-4-1 0 0,0-8 30 0 0,-3-36 265 0 0,-13-56 0 0 0,13 85-204 0 0,-1 0 0 0 0,-1 0 0 0 0,-1 1 0 0 0,0 0 0 0 0,-13-20 0 0 0,13 29-86 0 0,-1-1-1 0 0,-16-16 1 0 0,-9-11-22 0 0,14 11 55 0 0,-1 0-1 0 0,-1 2 1 0 0,-1 0-1 0 0,-2 2 1 0 0,-27-22 0 0 0,24 25-44 0 0,8 6-7 0 0,0 0-1 0 0,-1 2 1 0 0,-44-24-1 0 0,61 36 0 0 0,-1 1 0 0 0,1-1 0 0 0,0 1 0 0 0,-1 0 0 0 0,1 0 0 0 0,0 0 0 0 0,-1 0 0 0 0,1 1 0 0 0,-1 0 0 0 0,1 0 0 0 0,-1 0 0 0 0,1 0 0 0 0,-9 3 0 0 0,6-1 0 0 0,0 1 0 0 0,0 0 0 0 0,1 0 0 0 0,-1 1 0 0 0,1 0 0 0 0,-1 0 0 0 0,-8 8 0 0 0,6-5 0 0 0,-2 2 0 0 0,0-1 0 0 0,0 2 0 0 0,1 0 0 0 0,1 0 0 0 0,-14 17 0 0 0,13-14 0 0 0,-1 0 0 0 0,0-1 0 0 0,0 0 0 0 0,-15 10 0 0 0,-11 12 0 0 0,22-20-3 0 0,8-8-8 0 0,0 1-1 0 0,1 0 1 0 0,0 0 0 0 0,-5 8-1 0 0,-12 18 4 0 0,16-23 0 0 0,-1 1-1 0 0,1 0 1 0 0,1 0-1 0 0,0 0 1 0 0,1 1-1 0 0,0 0 1 0 0,-5 18-1 0 0,4-5 9 0 0,2-9 0 0 0,1 0 0 0 0,0 0 0 0 0,0 21 0 0 0,3 4-55 0 0,-2-21 54 0 0,2 0-1 0 0,1 0 1 0 0,0 1-1 0 0,2-1 1 0 0,6 25-1 0 0,0-12 2 0 0,28 62 0 0 0,-32-88 0 0 0,0 1 0 0 0,0 0 0 0 0,0-1 0 0 0,1 0 0 0 0,11 11 0 0 0,38 29 0 0 0,-39-35 0 0 0,1 0 0 0 0,0 0 0 0 0,1-1 0 0 0,34 15 0 0 0,-42-22 0 0 0,0-1 1 0 0,1-1-1 0 0,0 0 0 0 0,11 1 0 0 0,2 0 53 0 0,71 3 93 0 0,-34-3-82 0 0,-54-2-50 0 0,-1-1-1 0 0,0 0 1 0 0,1-1 0 0 0,-1 0-1 0 0,0 0 1 0 0,8-2-1 0 0,12-2 20 0 0,-24 5-62 0 0,0-1 1 0 0,1 1-1 0 0,-1 0 0 0 0,0 0 0 0 0,1 0 0 0 0,-1 1 1 0 0,0-1-1 0 0,1 0 0 0 0,-1 1 0 0 0,0 0 0 0 0,0-1 1 0 0,1 1-1 0 0,-1 0 0 0 0,0 0 0 0 0,0 0 0 0 0,0 1 1 0 0,0-1-1 0 0,3 3 0 0 0,0 1-183 0 0,1 1 0 0 0,-2 0 0 0 0,1 0-1 0 0,6 10 1 0 0,-9-12 118 0 0,9 14-956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8:04.618"/>
    </inkml:context>
    <inkml:brush xml:id="br0">
      <inkml:brushProperty name="width" value="0.1" units="cm"/>
      <inkml:brushProperty name="height" value="0.1" units="cm"/>
      <inkml:brushProperty name="color" value="#66CC00"/>
    </inkml:brush>
  </inkml:definitions>
  <inkml:trace contextRef="#ctx0" brushRef="#br0">1385 1445 4687 0 0,'-32'-11'4451'0'0,"-38"11"-2331"0"0,68 0-2017 0 0,1 1 0 0 0,-1-1 0 0 0,0 1 0 0 0,0-1 0 0 0,1 1 0 0 0,-1 0 0 0 0,0 0 0 0 0,1-1 0 0 0,-1 1 0 0 0,1 0 0 0 0,-1 0-1 0 0,1 1 1 0 0,-1-1 0 0 0,1 0 0 0 0,0 0 0 0 0,-2 3 0 0 0,-20 27 356 0 0,15-19-316 0 0,-17 34 1120 0 0,21-43-101 0 0,10 3 566 0 0,13 2-469 0 0,-2 5-1173 0 0,-15-11-77 0 0,1 0 0 0 0,0 1 0 0 0,0-1 0 0 0,0 0 0 0 0,0 0 0 0 0,0-1 0 0 0,7 4 1 0 0,3-2 148 0 0,0-1 0 0 0,0 0 0 0 0,0 0 0 0 0,1-1 0 0 0,-1-1 0 0 0,1-1 0 0 0,17-2 0 0 0,-9-3-49 0 0,-19 5-70 0 0,0 0-1 0 0,1 0 1 0 0,-1 0-1 0 0,0 0 0 0 0,1 0 1 0 0,3 1-1 0 0,40 1 306 0 0,31-1-133 0 0,-57-3-136 0 0,-1-1 0 0 0,0 0-1 0 0,28-11 1 0 0,-32 9 24 0 0,1 0-1 0 0,0 2 1 0 0,1 0-1 0 0,-1 1 1 0 0,25-1 0 0 0,-11 4-67 0 0,58-8-1 0 0,43-10 217 0 0,-95 17-131 0 0,-28 1-96 0 0,0 0 0 0 0,0-1 0 0 0,14-3-1 0 0,11-2 81 0 0,64-5-1 0 0,-80 10-62 0 0,4 1-3 0 0,0 0 0 0 0,0 2 0 0 0,40 8 0 0 0,6 0 13 0 0,-11-3 0 0 0,-26-2 19 0 0,40 0-1 0 0,60 2 54 0 0,-127-7-112 0 0,80 13 97 0 0,-20-2-71 0 0,-43-7-17 0 0,-1 1-1 0 0,35 12 1 0 0,-32-9 22 0 0,36 8 0 0 0,-12-6-13 0 0,-25-5 8 0 0,1-1 0 0 0,45 3 0 0 0,53-14 65 0 0,-67 3-70 0 0,138-2 35 0 0,-167 5-36 0 0,0-1 0 0 0,0-2-1 0 0,26-7 1 0 0,-14 3-11 0 0,-22 7 0 0 0,-1-1 1 0 0,1 2-1 0 0,26 2 0 0 0,0-1-22 0 0,-40-1 11 0 0,0 0 0 0 0,-1 0 0 0 0,1 0 0 0 0,0 0 0 0 0,0 0 0 0 0,-1 0 0 0 0,1-1 0 0 0,0 1 0 0 0,0 0 0 0 0,-1-1 0 0 0,1 1 0 0 0,0 0 0 0 0,-1-1 0 0 0,1 1 0 0 0,-1-1 1 0 0,1 1-1 0 0,0-1 0 0 0,-1 1 0 0 0,1-1 0 0 0,-1 0 0 0 0,0 1 0 0 0,1-2 0 0 0,7-20 125 0 0,-7 9-59 0 0,0-1 1 0 0,-1-13 0 0 0,0 16-28 0 0,-2-9 47 0 0,0 0-1 0 0,-1 0 1 0 0,-1 0-1 0 0,-7-21 1 0 0,6 25-44 0 0,1 0 0 0 0,0 0 0 0 0,1-1 0 0 0,1 1 1 0 0,1-1-1 0 0,0 1 0 0 0,2-19 0 0 0,2 7-11 0 0,2-1-1 0 0,1 1 1 0 0,11-33 0 0 0,-13 49-28 0 0,0 0 0 0 0,0 0-1 0 0,-1 0 1 0 0,-1 0 0 0 0,2-22 0 0 0,1-33-9 0 0,-4 56-1 0 0,1 0 1 0 0,-1 0-1 0 0,2 0 0 0 0,-1 1 0 0 0,2-1 0 0 0,-1 0 1 0 0,6-9-1 0 0,-3 7 18 0 0,-1 0 1 0 0,-1 0 0 0 0,5-23-1 0 0,6-114 107 0 0,-14 132-117 0 0,0 4 27 0 0,0 1 0 0 0,-1-1-1 0 0,0 1 1 0 0,-1 0 0 0 0,-5-26-1 0 0,3 28-21 0 0,1 0 0 0 0,1 0-1 0 0,0 0 1 0 0,0 0-1 0 0,1 0 1 0 0,0 0-1 0 0,1 0 1 0 0,1 0-1 0 0,0 0 1 0 0,0 0 0 0 0,6-16-1 0 0,-7 22-8 0 0,0 0-1 0 0,-1 0 0 0 0,1 0 1 0 0,-1 0-1 0 0,0 0 1 0 0,0 0-1 0 0,-1 0 1 0 0,1 0-1 0 0,-1 0 1 0 0,0 0-1 0 0,-1 0 1 0 0,1 0-1 0 0,-1 1 1 0 0,0-1-1 0 0,0 0 0 0 0,0 1 1 0 0,-1 0-1 0 0,0-1 1 0 0,0 1-1 0 0,0 0 1 0 0,0 0-1 0 0,0 1 1 0 0,-1-1-1 0 0,0 1 1 0 0,-4-4-1 0 0,4 5-2 0 0,0 0 0 0 0,-1 0 0 0 0,1 0 0 0 0,-1 0 0 0 0,0 1 0 0 0,0-1 0 0 0,1 1 0 0 0,-10 0 0 0 0,-40 2 0 0 0,49 0 0 0 0,-19 0 0 0 0,-35-2 0 0 0,20-3 0 0 0,-43-1 0 0 0,-131 5 0 0 0,-8 9 0 0 0,-1 0 0 0 0,159-5 0 0 0,39-2 0 0 0,-43-2 0 0 0,36-5 22 0 0,-52-13 1 0 0,60 11-18 0 0,-1 2-1 0 0,0 0 1 0 0,-45-1 0 0 0,31 4-5 0 0,-60-8 0 0 0,68 3 0 0 0,-14-1 0 0 0,-145-8 0 0 0,45-2 0 0 0,81 9 0 0 0,-79-1 0 0 0,120 9 0 0 0,-1-2 0 0 0,-34-7 0 0 0,35 5 0 0 0,-1 1 0 0 0,-36-1 0 0 0,59 5 0 0 0,-182-4 0 0 0,91-8 0 0 0,60 6 0 0 0,-58-2 0 0 0,-164 23 0 0 0,167-8 0 0 0,-27-8 0 0 0,42-1 0 0 0,53 1 0 0 0,0-1 0 0 0,-31-7 0 0 0,-13-1 0 0 0,-78-1 0 0 0,118 10 0 0 0,1 2 0 0 0,-1 0 0 0 0,-25 5 0 0 0,14-1 0 0 0,-67 11 0 0 0,94-16 0 0 0,-34 9 0 0 0,37-8 0 0 0,0 0 0 0 0,0 0 0 0 0,0 0 0 0 0,0 0 0 0 0,1 1 0 0 0,-1-1 0 0 0,1 1 0 0 0,-1 0 0 0 0,1 0 0 0 0,0 0 0 0 0,-3 2 0 0 0,-8 11 0 0 0,9-11 0 0 0,0 0 0 0 0,0 1 0 0 0,1-1 0 0 0,0 1 0 0 0,-1 0 0 0 0,2-1 0 0 0,-1 1 0 0 0,-4 11 0 0 0,2 1 0 0 0,-3 8 0 0 0,-18 122 0 0 0,10-67 0 0 0,9-42 0 0 0,1-16 0 0 0,2 1 0 0 0,1 0 0 0 0,1 0 0 0 0,1 0 0 0 0,1 25 0 0 0,11 103 0 0 0,-9-137 0 0 0,8 103 0 0 0,-10-106 0 0 0,0 1 0 0 0,1-1 0 0 0,0 0 0 0 0,1 1 0 0 0,0-1 0 0 0,6 18 0 0 0,-4-18 0 0 0,0 0 0 0 0,-2 1 0 0 0,1-1 0 0 0,0 13 0 0 0,7 31 0 0 0,-6-41 0 0 0,-1 1 0 0 0,-1-1 0 0 0,1 19 0 0 0,-1-16 0 0 0,-1-7 0 0 0,-1 2 0 0 0,1 0 0 0 0,1 0 0 0 0,0 0 0 0 0,1 0 0 0 0,0 0 0 0 0,1 0 0 0 0,5 12 0 0 0,2 10 0 0 0,-10-30 0 0 0,0 1 0 0 0,0 0 0 0 0,1 0 0 0 0,-1-1 0 0 0,1 1 0 0 0,4 5 0 0 0,-4-7 0 0 0,1-1 0 0 0,0 1 0 0 0,0-1 0 0 0,0 0 0 0 0,1 0 0 0 0,-1 0 0 0 0,0 0 0 0 0,1-1 0 0 0,-1 1 0 0 0,7 1 0 0 0,1 1 0 0 0,-5-2 0 0 0,0 1 0 0 0,0-2 0 0 0,0 1 0 0 0,1-1 0 0 0,-1 1 0 0 0,1-2 0 0 0,-1 1 0 0 0,0-1 0 0 0,1 0 0 0 0,8-1 0 0 0,20-3 10 0 0,-22 2-1 0 0,1 1 0 0 0,0 0 0 0 0,0 0 0 0 0,-1 2 0 0 0,24 2 0 0 0,-34-2-13 0 0,0 0 1 0 0,0 0-1 0 0,-1 0 1 0 0,1 0-1 0 0,-1 0 0 0 0,1 0 1 0 0,-1 1-1 0 0,1 0 0 0 0,-1-1 1 0 0,1 1-1 0 0,-1 0 0 0 0,0 0 1 0 0,0 0-1 0 0,0 0 0 0 0,0 0 1 0 0,1 3-1 0 0,0 0-12 0 0,-1-1 0 0 0,0 0-1 0 0,0 1 1 0 0,-1 0 0 0 0,1-1 0 0 0,-1 1 0 0 0,0 0-1 0 0,1 8 1 0 0,-2 4-45 0 0,0-1 1 0 0,-1 1-1 0 0,-1-1 0 0 0,-5 25 0 0 0,-55 167-3535 0 0,45-156 1634 0 0,-9 27-5664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33.036"/>
    </inkml:context>
    <inkml:brush xml:id="br0">
      <inkml:brushProperty name="width" value="0.1" units="cm"/>
      <inkml:brushProperty name="height" value="0.1" units="cm"/>
      <inkml:brushProperty name="color" value="#66CC00"/>
    </inkml:brush>
  </inkml:definitions>
  <inkml:trace contextRef="#ctx0" brushRef="#br0">0 153 2815 0 0,'1'-3'119'0'0,"-1"1"-1"0"0,1-1 0 0 0,0 1 0 0 0,0 0 0 0 0,0-1 0 0 0,0 1 0 0 0,0 0 0 0 0,1 0 0 0 0,-1 0 0 0 0,1 0 1 0 0,-1 0-1 0 0,1 0 0 0 0,0 0 0 0 0,0 0 0 0 0,2-1 0 0 0,-1 0 63 0 0,0 1 1 0 0,1-1-1 0 0,-1 1 1 0 0,0 0-1 0 0,1 0 1 0 0,0 0-1 0 0,-1 0 1 0 0,1 1-1 0 0,5-2 0 0 0,0 0 4 0 0,0 1 0 0 0,0-2 0 0 0,-1 1-1 0 0,1-1 1 0 0,-1 0 0 0 0,0-1 0 0 0,0 0-1 0 0,10-8 1 0 0,0 0 607 0 0,-6 7-674 0 0,-1 0 1 0 0,2 1-1 0 0,-1 0 0 0 0,0 1 1 0 0,14-3-1 0 0,-13 3-19 0 0,-8 3-80 0 0,0 1-1 0 0,0-1 0 0 0,0 1 1 0 0,0 0-1 0 0,0 0 1 0 0,0 1-1 0 0,0-1 0 0 0,0 1 1 0 0,0 0-1 0 0,0 1 0 0 0,0-1 1 0 0,5 3-1 0 0,-3-1 4 0 0,-1-1-1 0 0,1-1 1 0 0,0 1-1 0 0,0-1 1 0 0,9 1-1 0 0,31-6 155 0 0,73-6 438 0 0,-37 9-337 0 0,18 2-120 0 0,-53-2 6 0 0,-4-1-70 0 0,-29 0-39 0 0,1 1 1 0 0,16 2-1 0 0,-1 0 11 0 0,-23-1-41 0 0,0 0-1 0 0,-1 0 0 0 0,1 1 0 0 0,13 3 0 0 0,-10-2 4 0 0,-1-1 0 0 0,1 0 0 0 0,-1 0-1 0 0,1-1 1 0 0,15-1 0 0 0,29 0 79 0 0,-31 2-24 0 0,-1-1 0 0 0,46-5-1 0 0,-34 3 56 0 0,1 2 0 0 0,51 6 0 0 0,-80-5-110 0 0,176 13 239 0 0,-171-13-261 0 0,0-1 0 0 0,20-2 0 0 0,-20 1 39 0 0,0 1 0 0 0,17 0 0 0 0,7 4 33 0 0,0-2 1 0 0,1-2-1 0 0,42-5 0 0 0,-73 5-77 0 0,0 0 0 0 0,0 0 0 0 0,0 1 0 0 0,6 1 0 0 0,18 2 0 0 0,70 2 64 0 0,-91-6-64 0 0,-1 1 0 0 0,0 0 0 0 0,10 3 0 0 0,-10-2 0 0 0,0 0 0 0 0,0-1 0 0 0,11 1 0 0 0,85 4 0 0 0,1 0 0 0 0,-82-6 33 0 0,25-6 0 0 0,-26 3-34 0 0,27 0 0 0 0,13 9 1 0 0,-8 0 0 0 0,-46-6 0 0 0,0 1 0 0 0,0-1 0 0 0,9 3 0 0 0,-14-3 0 0 0,-1 0 0 0 0,0 0 0 0 0,1 0 0 0 0,-1 0 0 0 0,0 0 0 0 0,0-1 0 0 0,1 1 0 0 0,-1-1 0 0 0,4-1 0 0 0,-4 1 0 0 0,0 0 0 0 0,0 1 0 0 0,1-1 0 0 0,-1 1 0 0 0,0-1 0 0 0,0 1 0 0 0,0 0 0 0 0,1 0 0 0 0,-1 0 0 0 0,0 0 0 0 0,3 0 0 0 0,26 2 0 0 0,-26 0 4 0 0,-2-1 15 0 0,1 0 0 0 0,-1 0 1 0 0,0 0-1 0 0,1 0 0 0 0,-1-1 1 0 0,5 1-1 0 0,-7-1 24 0 0,-3 2-81 0 0,0 0 0 0 0,0 0 0 0 0,1 0 1 0 0,-1 0-1 0 0,1 0 0 0 0,-1 0 0 0 0,-1 3 1 0 0,-1 2-972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40.404"/>
    </inkml:context>
    <inkml:brush xml:id="br0">
      <inkml:brushProperty name="width" value="0.1" units="cm"/>
      <inkml:brushProperty name="height" value="0.1" units="cm"/>
      <inkml:brushProperty name="color" value="#66CC00"/>
    </inkml:brush>
  </inkml:definitions>
  <inkml:trace contextRef="#ctx0" brushRef="#br0">862 933 2415 0 0,'-7'13'443'0'0,"1"0"-1"0"0,0 0 1 0 0,1 1-1 0 0,-7 26 1 0 0,6-20-282 0 0,5-17-85 0 0,-4 17 202 0 0,4-19-234 0 0,1 0 1 0 0,0 0-1 0 0,0-1 0 0 0,-1 1 0 0 0,1 0 0 0 0,0-1 0 0 0,0 1 0 0 0,0 0 1 0 0,0 0-1 0 0,0-1 0 0 0,0 1 0 0 0,0 0 0 0 0,0 0 0 0 0,0-1 0 0 0,1 1 1 0 0,-1 0-1 0 0,0-1 0 0 0,0 1 0 0 0,1 1 0 0 0,30-4 1741 0 0,-28 3-1741 0 0,0-1 1 0 0,0 1-1 0 0,-1 0 0 0 0,1 0 0 0 0,-1 0 0 0 0,1 1 0 0 0,4 2 0 0 0,8 4 483 0 0,19-8 1141 0 0,-8 4-1421 0 0,5 3-62 0 0,-28-7-163 0 0,-1 1-1 0 0,0-1 0 0 0,0 1 1 0 0,0-1-1 0 0,0 0 0 0 0,0 0 1 0 0,1 0-1 0 0,-1 0 1 0 0,0 0-1 0 0,0 0 0 0 0,0 0 1 0 0,0-1-1 0 0,0 1 0 0 0,0-1 1 0 0,0 0-1 0 0,0 0 0 0 0,0 0 1 0 0,0 0-1 0 0,4-2 0 0 0,2-3 177 0 0,0 0-1 0 0,0-1 0 0 0,8-9 1 0 0,-10 10-95 0 0,-1 0 0 0 0,1 1 0 0 0,12-8 1 0 0,-10 8-83 0 0,-1-1 0 0 0,1 0 1 0 0,-1 0-1 0 0,-1 0 1 0 0,1-1-1 0 0,-1 0 0 0 0,0 0 1 0 0,6-10-1 0 0,-5 6 33 0 0,0 0-1 0 0,-1 0 1 0 0,-1-1 0 0 0,1 0 0 0 0,3-17-1 0 0,-7 17-11 0 0,0 0 0 0 0,-1 0 0 0 0,-1-1 0 0 0,0 1 0 0 0,-2-13 0 0 0,1-13 40 0 0,1 20 3 0 0,-1 0 0 0 0,-1-1 1 0 0,-8-34-1 0 0,7 42-27 0 0,-1 0 0 0 0,0 1 0 0 0,0 0-1 0 0,-1-1 1 0 0,0 1 0 0 0,-1 1 0 0 0,-11-16 0 0 0,-111-145 148 0 0,95 132-206 0 0,5 6 0 0 0,10 9 0 0 0,-2 1 0 0 0,0 1 0 0 0,-1 1 0 0 0,-1 1 0 0 0,-1 0 0 0 0,0 2 0 0 0,-36-20 0 0 0,39 26-11 0 0,0 1 33 0 0,1-1-1 0 0,0-1 1 0 0,-25-21-1 0 0,38 27-12 0 0,-1 1 1 0 0,0 0 0 0 0,0 1-1 0 0,0-1 1 0 0,0 1-1 0 0,-13-5 1 0 0,-49-11 40 0 0,59 18-52 0 0,1 0 0 0 0,-1 1 0 0 0,0 1-1 0 0,0-1 1 0 0,1 1 0 0 0,-1 1 0 0 0,0 0-1 0 0,0 0 1 0 0,1 1 0 0 0,-1 0 0 0 0,1 1-1 0 0,-1 0 1 0 0,1 1 0 0 0,0-1 0 0 0,-11 8-1 0 0,-2 2-4 0 0,1 1 0 0 0,1 1 0 0 0,0 1-1 0 0,-30 30 1 0 0,39-33-4 0 0,0-1 1 0 0,1 2-1 0 0,0-1 0 0 0,1 1 0 0 0,-9 18 0 0 0,5-4-15 0 0,-18 56 0 0 0,24-57 20 0 0,-7 47 1 0 0,12-63 5 0 0,-8 66 0 0 0,-16 87 0 0 0,16-122 0 0 0,1 1 0 0 0,-2 46 0 0 0,12-76-6 0 0,0 0 0 0 0,1 0-1 0 0,0 0 1 0 0,1 0 0 0 0,1 0 0 0 0,0-1-1 0 0,0 1 1 0 0,12 21 0 0 0,-1 1-2 0 0,45 93 8 0 0,-57-121 0 0 0,0 0 0 0 0,1-1 0 0 0,0 1 0 0 0,1-1 0 0 0,0 0 0 0 0,0 0 0 0 0,0-1 0 0 0,0 0 0 0 0,1 1 0 0 0,0-2 0 0 0,0 1 0 0 0,0-1 0 0 0,0 0 0 0 0,1 0 0 0 0,0-1 0 0 0,11 5 0 0 0,69 35 0 0 0,-36-16 0 0 0,-44-23 17 0 0,0-2 0 0 0,0 1 0 0 0,0-1 0 0 0,0 0-1 0 0,1 0 1 0 0,-1-1 0 0 0,1 0 0 0 0,-1-1 0 0 0,1 1 0 0 0,-1-1-1 0 0,1-1 1 0 0,-1 1 0 0 0,1-1 0 0 0,-1-1 0 0 0,0 1-1 0 0,13-6 1 0 0,6-3 103 0 0,-1-1 0 0 0,-1-2 1 0 0,31-20-1 0 0,24-13 28 0 0,-69 41-156 0 0,8-3 84 0 0,24-10 0 0 0,-37 17-101 0 0,-1 0 0 0 0,1-1 0 0 0,-1 1 0 0 0,1 1 1 0 0,-1-1-1 0 0,1 1 0 0 0,-1 0 0 0 0,1 0 0 0 0,0 0 0 0 0,-1 0 0 0 0,8 2 0 0 0,-10-1-403 0 0,0 0-1 0 0,0 0 0 0 0,0 0 1 0 0,0 0-1 0 0,-1 1 0 0 0,1-1 1 0 0,0 0-1 0 0,0 1 0 0 0,1 2 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51.294"/>
    </inkml:context>
    <inkml:brush xml:id="br0">
      <inkml:brushProperty name="width" value="0.1" units="cm"/>
      <inkml:brushProperty name="height" value="0.1" units="cm"/>
      <inkml:brushProperty name="color" value="#66CC00"/>
    </inkml:brush>
  </inkml:definitions>
  <inkml:trace contextRef="#ctx0" brushRef="#br0">81 13 2071 0 0,'-3'0'29'0'0,"-1"0"0"0"0,1-1-1 0 0,-1 1 1 0 0,1-1-1 0 0,0 0 1 0 0,-4-2-1 0 0,-1 0 4 0 0,-29 0 1256 0 0,29 3-1062 0 0,8 5 71 0 0,0-5-258 0 0,1 1 0 0 0,0 0 1 0 0,0-1-1 0 0,-1 1 1 0 0,1 0-1 0 0,0-1 1 0 0,0 1-1 0 0,0-1 1 0 0,0 1-1 0 0,0-1 1 0 0,0 1-1 0 0,0-1 1 0 0,2 1-1 0 0,12 2 337 0 0,1-1-1 0 0,0 0 0 0 0,1-1 1 0 0,15-2-1 0 0,19-2 293 0 0,0 2 0 0 0,90 9 0 0 0,-104-2-489 0 0,-7-2 30 0 0,46 2-1 0 0,12-12 111 0 0,-60 3-174 0 0,0 1-1 0 0,34 2 0 0 0,-9 9-40 0 0,-37-6-92 0 0,1-1-1 0 0,21 1 1 0 0,-22-1 1 0 0,-1 0 1 0 0,0 1-1 0 0,28 9 0 0 0,80 17 250 0 0,-36-10-110 0 0,-74-16-150 0 0,10 4 26 0 0,1-2 1 0 0,0 0 0 0 0,0-2 0 0 0,0 0 0 0 0,33-1 0 0 0,74-1 257 0 0,-1 0-180 0 0,-107-1-80 0 0,1 1 0 0 0,-1 1 0 0 0,31 6 0 0 0,-27-3 15 0 0,52 2 0 0 0,-76-7-42 0 0,154-5 192 0 0,-90-1-144 0 0,51-6 86 0 0,-88 7-128 0 0,31 1 0 0 0,-11 1-8 0 0,-11 2 17 0 0,1 1-1 0 0,-1 2 1 0 0,55 11 0 0 0,-46-6-10 0 0,-5-1-5 0 0,2-2 0 0 0,-1-1 0 0 0,0-3 0 0 0,0-1 0 0 0,1-2 0 0 0,55-12 0 0 0,-50 4 30 0 0,0 3-1 0 0,0 2 0 0 0,53 1 1 0 0,-17 3-19 0 0,61 2-1 0 0,-80 0 44 0 0,-42-1-28 0 0,25 2 1 0 0,50 1-14 0 0,-11 0-16 0 0,50-5 3 0 0,-128 2 0 0 0,105-7 64 0 0,-82 10-64 0 0,45 8 0 0 0,5 0 0 0 0,-7-4 0 0 0,-9 0 0 0 0,85-4 0 0 0,-54-14 92 0 0,-60 7-15 0 0,50-2 0 0 0,-87 7-93 0 0,-1 0 0 0 0,1 0 0 0 0,0 0 0 0 0,0 0 0 0 0,-1 0 0 0 0,1 0 0 0 0,0 1 0 0 0,-1-1 0 0 0,1 1 0 0 0,0-1 0 0 0,-1 1 0 0 0,1 0 0 0 0,-1-1 0 0 0,1 1 0 0 0,-1 0 0 0 0,1 0 0 0 0,-1 0 0 0 0,0 0 0 0 0,1 0 0 0 0,-1 1 0 0 0,0-1 0 0 0,0 0 0 0 0,0 0 1 0 0,0 1-1 0 0,0-1 0 0 0,0 1 0 0 0,0-1 0 0 0,0 1 0 0 0,-1-1 0 0 0,1 1 0 0 0,-1 0 0 0 0,1-1 0 0 0,-1 1 0 0 0,1 0 0 0 0,-1-1 0 0 0,0 1 0 0 0,0 2 0 0 0,1 10-407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1:59.604"/>
    </inkml:context>
    <inkml:brush xml:id="br0">
      <inkml:brushProperty name="width" value="0.1" units="cm"/>
      <inkml:brushProperty name="height" value="0.1" units="cm"/>
      <inkml:brushProperty name="color" value="#66CC00"/>
    </inkml:brush>
  </inkml:definitions>
  <inkml:trace contextRef="#ctx0" brushRef="#br0">5 132 1375 0 0,'-5'-17'3146'0'0,"6"4"-2062"0"0,6 14-145 0 0,1 2-1004 0 0,-3-2 109 0 0,0-1 0 0 0,0 1-1 0 0,-1-1 1 0 0,1 0-1 0 0,0 0 1 0 0,0-1 0 0 0,0 1-1 0 0,9-3 1 0 0,40-15 440 0 0,-16 5-209 0 0,-24 9-142 0 0,26-2-1 0 0,-25 4-4 0 0,-1 0 0 0 0,16-5-1 0 0,-25 6-86 0 0,0 0-1 0 0,0 1 1 0 0,1-1-1 0 0,-1 1 1 0 0,0 0-1 0 0,0 1 0 0 0,7 0 1 0 0,-7 0-14 0 0,1 0 0 0 0,-1-1 0 0 0,1 0 0 0 0,-1 0 0 0 0,0 0-1 0 0,11-3 1 0 0,0 0 69 0 0,-1 0 0 0 0,27-1-1 0 0,-24 3 10 0 0,27-6-1 0 0,-29 5-11 0 0,1 0-1 0 0,29 0 1 0 0,-30 2-78 0 0,26 0 263 0 0,51 6-1 0 0,-84-4-230 0 0,1 1 0 0 0,-1-1 0 0 0,1 2 0 0 0,-1-1-1 0 0,0 1 1 0 0,0 1 0 0 0,-1 0 0 0 0,10 6 0 0 0,-11-7-12 0 0,1 0 0 0 0,0-1 0 0 0,0 0 1 0 0,1 0-1 0 0,-1-1 0 0 0,12 3 0 0 0,-8-3 15 0 0,0 1-1 0 0,17 7 0 0 0,-24-8-43 0 0,1-1 0 0 0,-1 1-1 0 0,1-1 1 0 0,0 0 0 0 0,-1-1-1 0 0,12 1 1 0 0,21 2 18 0 0,-30-2-8 0 0,0 0 0 0 0,0-1 0 0 0,0 0 0 0 0,1-1 0 0 0,-1 1 0 0 0,0-2 0 0 0,15-3-1 0 0,-13 2 48 0 0,1 1-1 0 0,-1 1 0 0 0,0-1 0 0 0,17 1 0 0 0,-20 2-52 0 0,44 0 118 0 0,-9-1-108 0 0,-34 1-14 0 0,0-1 0 0 0,1 0 1 0 0,-1 0-1 0 0,1-1 1 0 0,-1 0-1 0 0,13-4 0 0 0,5-2 26 0 0,39-6 0 0 0,-52 12-21 0 0,0 0 0 0 0,0 1 0 0 0,0 1-1 0 0,0 0 1 0 0,16 3 0 0 0,-16-1 2 0 0,1-1-1 0 0,-1-1 1 0 0,1 0 0 0 0,26-3-1 0 0,-10-2 68 0 0,-1 1 0 0 0,1 2 0 0 0,47 3 0 0 0,-65-1-71 0 0,-1-1 1 0 0,0-1-1 0 0,0 0 0 0 0,0 0 0 0 0,0-1 0 0 0,15-4 0 0 0,-15 3-1 0 0,1 0 0 0 0,-1 1 0 0 0,1 1 0 0 0,17 0-1 0 0,26-4 18 0 0,-23 1 2 0 0,8-1 10 0 0,61-19 571 0 0,-68 13-380 0 0,24-4 28 0 0,-54 15-241 0 0,0 0-1 0 0,0 0 0 0 0,0 0 0 0 0,0 1 1 0 0,-1 0-1 0 0,1-1 0 0 0,0 1 0 0 0,-1 0 0 0 0,1 0 1 0 0,0 0-1 0 0,2 3 0 0 0,21 5 41 0 0,-21-7-48 0 0,1-1 1 0 0,-1 1-1 0 0,1-1 1 0 0,-1 2-1 0 0,1-1 1 0 0,-1 0-1 0 0,0 1 1 0 0,0 0-1 0 0,0 1 1 0 0,-1-1-1 0 0,1 1 1 0 0,7 7-1 0 0,-7-5-160 0 0,1 1 0 0 0,-2-1 0 0 0,1 1-1 0 0,-1 0 1 0 0,0 0 0 0 0,0 0 0 0 0,-1 1 0 0 0,4 12-1 0 0,-1-2-506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2:05.144"/>
    </inkml:context>
    <inkml:brush xml:id="br0">
      <inkml:brushProperty name="width" value="0.1" units="cm"/>
      <inkml:brushProperty name="height" value="0.1" units="cm"/>
      <inkml:brushProperty name="color" value="#66CC00"/>
    </inkml:brush>
  </inkml:definitions>
  <inkml:trace contextRef="#ctx0" brushRef="#br0">0 17 1839 0 0,'13'-8'80'0'0,"-5"3"16"0"0,-1 1-96 0 0,1 4 0 0 0,-5 0 0 0 0,-1 2 0 0 0,2 2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2:07.098"/>
    </inkml:context>
    <inkml:brush xml:id="br0">
      <inkml:brushProperty name="width" value="0.1" units="cm"/>
      <inkml:brushProperty name="height" value="0.1" units="cm"/>
      <inkml:brushProperty name="color" value="#66CC00"/>
    </inkml:brush>
  </inkml:definitions>
  <inkml:trace contextRef="#ctx0" brushRef="#br0">0 1 2415 0 0,'62'6'902'0'0,"38"15"381"0"0,-63-12-894 0 0,-13-5-184 0 0,0-1 1 0 0,0-2 0 0 0,0 0-1 0 0,36-5 1 0 0,-23 2 56 0 0,20 1 58 0 0,80 7 0 0 0,32 9 48 0 0,-38-9-74 0 0,-56-5-192 0 0,-39-1-51 0 0,1-3-1 0 0,0-1 1 0 0,52-12-1 0 0,-46 7 147 0 0,76-6 0 0 0,-76 15-84 0 0,59 8 0 0 0,-27 0-91 0 0,42-6 7 0 0,16 1 6 0 0,-93-1-35 0 0,49-4 0 0 0,-13-1 0 0 0,-25 3 5 0 0,-10-1 19 0 0,75 8 1 0 0,84 14 60 0 0,-162-24-29 0 0,-4-1-59 0 0,65 0 175 0 0,33 0 150 0 0,-116 5-331 0 0,0 1 0 0 0,0 1 0 0 0,0 0 0 0 0,-1 1 1 0 0,1 1-1 0 0,-1 0 0 0 0,15 8 0 0 0,-16-5-238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2:08.376"/>
    </inkml:context>
    <inkml:brush xml:id="br0">
      <inkml:brushProperty name="width" value="0.1" units="cm"/>
      <inkml:brushProperty name="height" value="0.1" units="cm"/>
      <inkml:brushProperty name="color" value="#66CC00"/>
    </inkml:brush>
  </inkml:definitions>
  <inkml:trace contextRef="#ctx0" brushRef="#br0">1 11 2527 0 0,'0'-1'49'0'0,"0"1"0"0"0,0-1 0 0 0,0 1 0 0 0,0 0 0 0 0,0-1-1 0 0,0 1 1 0 0,0-1 0 0 0,0 1 0 0 0,0-1 0 0 0,1 1 0 0 0,-1 0-1 0 0,0-1 1 0 0,0 1 0 0 0,1-1 0 0 0,-1 1 0 0 0,0 0 0 0 0,0-1 0 0 0,1 1-1 0 0,-1 0 1 0 0,0-1 0 0 0,1 1 0 0 0,-1 0 0 0 0,1 0 0 0 0,-1-1-1 0 0,0 1 1 0 0,1 0 0 0 0,-1 0 0 0 0,1 0 0 0 0,-1-1 0 0 0,0 1-1 0 0,1 0 1 0 0,-1 0 0 0 0,1 0 0 0 0,-1 0 0 0 0,1 0 0 0 0,-1 0-1 0 0,1 0 1 0 0,-1 0 0 0 0,0 0 0 0 0,1 0 0 0 0,-1 0 0 0 0,1 0-1 0 0,-1 1 1 0 0,1-1 0 0 0,-1 0 0 0 0,1 0 0 0 0,-1 0 0 0 0,0 0-1 0 0,1 1 1 0 0,28 13 562 0 0,-21-10-496 0 0,6 1 35 0 0,1 0 0 0 0,-1 0 0 0 0,1-2 0 0 0,0 0 0 0 0,0-1 0 0 0,0 0 0 0 0,16-1 0 0 0,314 29 725 0 0,-250-23-826 0 0,294 8 523 0 0,-282-15-401 0 0,146 18 0 0 0,38-6 357 0 0,-261-12-454 0 0,-22 0-59 0 0,44 2 87 0 0,-49-1-110 0 0,1-1-1 0 0,0 1 0 0 0,-1 0 1 0 0,1 1-1 0 0,-1-1 1 0 0,1 0-1 0 0,-1 1 0 0 0,1 0 1 0 0,-1 0-1 0 0,0 0 0 0 0,4 3 1 0 0,3 4-102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11.719"/>
    </inkml:context>
    <inkml:brush xml:id="br0">
      <inkml:brushProperty name="width" value="0.1" units="cm"/>
      <inkml:brushProperty name="height" value="0.1" units="cm"/>
      <inkml:brushProperty name="color" value="#66CC00"/>
    </inkml:brush>
  </inkml:definitions>
  <inkml:trace contextRef="#ctx0" brushRef="#br0">1 19 919 0 0,'5'-3'80'0'0,"3"-5"-80"0"0,-1 4 0 0 0,-1 1 0 0 0,-2 5 64 0 0,-3-2 0 0 0,1 3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16.557"/>
    </inkml:context>
    <inkml:brush xml:id="br0">
      <inkml:brushProperty name="width" value="0.1" units="cm"/>
      <inkml:brushProperty name="height" value="0.1" units="cm"/>
      <inkml:brushProperty name="color" value="#66CC00"/>
    </inkml:brush>
  </inkml:definitions>
  <inkml:trace contextRef="#ctx0" brushRef="#br0">0 1 655 0 0,'9'0'0'0'0,"4"0"0"0"0,2 0 0 0 0,-6 0 64 0 0,1 0-64 0 0,-7 1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18.447"/>
    </inkml:context>
    <inkml:brush xml:id="br0">
      <inkml:brushProperty name="width" value="0.1" units="cm"/>
      <inkml:brushProperty name="height" value="0.1" units="cm"/>
      <inkml:brushProperty name="color" value="#66CC00"/>
    </inkml:brush>
  </inkml:definitions>
  <inkml:trace contextRef="#ctx0" brushRef="#br0">1 93 3223 0 0,'24'-22'288'0'0,"-5"7"-288"0"0,-1 2 0 0 0,-7 4 0 0 0,-3 5 128 0 0,-5 0-24 0 0,7 6-8 0 0,1-7 0 0 0,7-3-96 0 0,5 1 88 0 0,3 1-88 0 0,0 4 80 0 0,-2 4-184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8:52.047"/>
    </inkml:context>
    <inkml:brush xml:id="br0">
      <inkml:brushProperty name="width" value="0.1" units="cm"/>
      <inkml:brushProperty name="height" value="0.1" units="cm"/>
      <inkml:brushProperty name="color" value="#66CC00"/>
    </inkml:brush>
  </inkml:definitions>
  <inkml:trace contextRef="#ctx0" brushRef="#br0">24 0 455 0 0,'-3'0'0'0'0,"-1"0"0"0"0,0 0 0 0 0,-1 0 0 0 0,1 2 120 0 0,2-2-24 0 0,0 2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18.982"/>
    </inkml:context>
    <inkml:brush xml:id="br0">
      <inkml:brushProperty name="width" value="0.1" units="cm"/>
      <inkml:brushProperty name="height" value="0.1" units="cm"/>
      <inkml:brushProperty name="color" value="#66CC00"/>
    </inkml:brush>
  </inkml:definitions>
  <inkml:trace contextRef="#ctx0" brushRef="#br0">0 82 3679 0 0,'28'-22'160'0'0,"-7"7"40"0"0,-1 2-200 0 0,-5 4 0 0 0,-4 5 0 0 0,-4 2 0 0 0,3-2 72 0 0,8 1-72 0 0,10 1 80 0 0,7-4-80 0 0,4 4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20.199"/>
    </inkml:context>
    <inkml:brush xml:id="br0">
      <inkml:brushProperty name="width" value="0.1" units="cm"/>
      <inkml:brushProperty name="height" value="0.1" units="cm"/>
      <inkml:brushProperty name="color" value="#66CC00"/>
    </inkml:brush>
  </inkml:definitions>
  <inkml:trace contextRef="#ctx0" brushRef="#br0">1 57 919 0 0,'16'-15'80'0'0,"-3"4"-80"0"0,0-1 0 0 0,-4 7 0 0 0,-1 3 160 0 0,-3 0 24 0 0,5 0 0 0 0,6 0 0 0 0,7-1-56 0 0,6 1-16 0 0,8 2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23.280"/>
    </inkml:context>
    <inkml:brush xml:id="br0">
      <inkml:brushProperty name="width" value="0.1" units="cm"/>
      <inkml:brushProperty name="height" value="0.1" units="cm"/>
      <inkml:brushProperty name="color" value="#66CC00"/>
    </inkml:brush>
  </inkml:definitions>
  <inkml:trace contextRef="#ctx0" brushRef="#br0">2 88 2471 0 0,'0'-1'55'0'0,"0"0"0"0"0,0 1 0 0 0,-1-1-1 0 0,1 1 1 0 0,0-1 0 0 0,0 0-1 0 0,0 1 1 0 0,0-1 0 0 0,0 0 0 0 0,0 1-1 0 0,0-1 1 0 0,0 0 0 0 0,0 1-1 0 0,0-1 1 0 0,0 0 0 0 0,0 1-1 0 0,1-1 1 0 0,-1 0 0 0 0,0 1 0 0 0,0-1-1 0 0,1 1 1 0 0,-1-1 0 0 0,0 1-1 0 0,1-1 1 0 0,-1 0 0 0 0,0 1 0 0 0,1-1-1 0 0,-1 1 1 0 0,1 0 0 0 0,-1-1-1 0 0,1 1 1 0 0,-1-1 0 0 0,1 1-1 0 0,0 0 1 0 0,-1-1 0 0 0,1 1 0 0 0,-1 0-1 0 0,1 0 1 0 0,0-1 0 0 0,-1 1-1 0 0,1 0 1 0 0,0 0 0 0 0,-1 0-1 0 0,1 0 1 0 0,1 0 0 0 0,0 0 27 0 0,1-1 0 0 0,-1 1-1 0 0,0 1 1 0 0,1-1 0 0 0,-1 0 0 0 0,0 1 0 0 0,1-1-1 0 0,-1 1 1 0 0,0-1 0 0 0,0 1 0 0 0,1 0 0 0 0,2 2-1 0 0,-2-2 34 0 0,1 0-1 0 0,-1 0 0 0 0,0 0 0 0 0,1 0 0 0 0,-1-1 0 0 0,1 1 0 0 0,-1-1 1 0 0,0 0-1 0 0,1 0 0 0 0,-1 0 0 0 0,1-1 0 0 0,-1 1 0 0 0,1-1 0 0 0,-1 0 1 0 0,6-2-1 0 0,25-2 595 0 0,-25 5-669 0 0,1 1-1 0 0,-1 0 0 0 0,1 0 1 0 0,-1 1-1 0 0,16 5 0 0 0,-7 1-29 0 0,-13-5-4 0 0,0-1 0 0 0,1 1 0 0 0,-1-1 0 0 0,1-1 0 0 0,-1 1 0 0 0,1-1 0 0 0,0 0 0 0 0,8 0 0 0 0,34-2 173 0 0,-30 0-40 0 0,1 0-1 0 0,0 2 1 0 0,0 0 0 0 0,21 4-1 0 0,-32-3-70 0 0,1 0 0 0 0,-1-1 0 0 0,1 0 0 0 0,-1-1 0 0 0,0 0 0 0 0,1 0 0 0 0,-1-1 0 0 0,1 0-1 0 0,-1 0 1 0 0,0-1 0 0 0,1 0 0 0 0,-1 0 0 0 0,13-6 0 0 0,-18 7-38 0 0,0 0 0 0 0,0 0 0 0 0,0 0 0 0 0,0 0 0 0 0,1 1-1 0 0,-1 0 1 0 0,0 0 0 0 0,5 0 0 0 0,-5 0-6 0 0,1 0-1 0 0,0 0 0 0 0,0-1 1 0 0,0 1-1 0 0,-1-1 1 0 0,6-1-1 0 0,-2 0 61 0 0,-1 0-1 0 0,0 0 0 0 0,1 1 0 0 0,-1 0 0 0 0,1 0 1 0 0,-1 1-1 0 0,1 0 0 0 0,-1 0 0 0 0,9 2 0 0 0,-12-1-80 0 0,1 0 0 0 0,-1 0 0 0 0,1 1-1 0 0,-1-1 1 0 0,5 4 0 0 0,-6-4-1 0 0,-1 0 1 0 0,1 0-1 0 0,0 0 1 0 0,-1 0-1 0 0,1 0 0 0 0,0 0 1 0 0,0 0-1 0 0,-1-1 1 0 0,1 1-1 0 0,0-1 1 0 0,0 1-1 0 0,0-1 0 0 0,0 0 1 0 0,0 0-1 0 0,0 0 1 0 0,0 0-1 0 0,0 0 0 0 0,0 0 1 0 0,0 0-1 0 0,0-1 1 0 0,-1 1-1 0 0,1-1 1 0 0,3 0-1 0 0,0 0 20 0 0,-1 0 0 0 0,1 0 1 0 0,-1 1-1 0 0,1 0 0 0 0,-1 0 0 0 0,1 0 0 0 0,7 1 1 0 0,7 1 55 0 0,10-4-4 0 0,0-1-1 0 0,0-1 1 0 0,28-8 0 0 0,-22 4 29 0 0,48-4 0 0 0,-54 8-63 0 0,37-8 0 0 0,2-2 8 0 0,-16 4-48 0 0,-38 7 0 0 0,1-1 0 0 0,0 2 0 0 0,0 0 0 0 0,0 1 0 0 0,15 1 0 0 0,6 1 0 0 0,-26-2 0 0 0,1 2 0 0 0,-1-1 0 0 0,19 5 0 0 0,-8-2 9 0 0,-1 0 0 0 0,1-1 1 0 0,-1-1-1 0 0,1-1 0 0 0,0 0 0 0 0,22-5 0 0 0,-39 5 2 0 0,22-1 33 0 0,27 2 1 0 0,-8 0-6 0 0,111 12 82 0 0,-112-7-81 0 0,1-2 0 0 0,59-3 0 0 0,-6-7 316 0 0,-71 3-198 0 0,37-9 0 0 0,-8 0-68 0 0,-18 8-18 0 0,66 1 1 0 0,-90 3-80 0 0,141 9 7 0 0,-127-7 0 0 0,59 11 0 0 0,-59-8 0 0 0,0 0 0 0 0,33-1 0 0 0,-33-2 0 0 0,44 7 0 0 0,-29-3 0 0 0,-37-6 87 0 0,1 0 1 0 0,-1 0-1 0 0,0-1 0 0 0,1 1 0 0 0,-1-1 0 0 0,0-1 0 0 0,0 1 0 0 0,9-5 0 0 0,-15 6-80 0 0,1 0 1 0 0,-1 0-1 0 0,0 0 0 0 0,0 0 0 0 0,1 0 0 0 0,-1 0 1 0 0,0 0-1 0 0,0 0 0 0 0,0-1 0 0 0,1 1 0 0 0,-1 0 0 0 0,0 0 1 0 0,0 0-1 0 0,1 0 0 0 0,-1 0 0 0 0,0 0 0 0 0,0 0 1 0 0,1 1-1 0 0,-1-1 0 0 0,0 0 0 0 0,0 0 0 0 0,1 0 0 0 0,-1 0 1 0 0,0 0-1 0 0,0 0 0 0 0,0 0 0 0 0,1 0 0 0 0,-1 1 1 0 0,0-1-1 0 0,0 0 0 0 0,0 0 0 0 0,0 0 0 0 0,1 0 0 0 0,-1 1 1 0 0,0-1-1 0 0,0 11 38 0 0,-11 17-308 0 0,8-22 140 0 0,-6 15-1068 0 0,0 4-3784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33.477"/>
    </inkml:context>
    <inkml:brush xml:id="br0">
      <inkml:brushProperty name="width" value="0.1" units="cm"/>
      <inkml:brushProperty name="height" value="0.1" units="cm"/>
      <inkml:brushProperty name="color" value="#66CC00"/>
    </inkml:brush>
  </inkml:definitions>
  <inkml:trace contextRef="#ctx0" brushRef="#br0">0 303 1839 0 0,'12'-4'377'0'0,"0"0"-1"0"0,0 0 0 0 0,1 1 0 0 0,-1 0 0 0 0,14 0 0 0 0,36-9 254 0 0,28-9 49 0 0,-43 7-129 0 0,-35 9-298 0 0,-1 2 0 0 0,16-4 0 0 0,25-3 293 0 0,-22 4-273 0 0,38-4-1 0 0,-46 7-180 0 0,-1 0 0 0 0,0-2 0 0 0,24-8 1 0 0,-2 0 137 0 0,-2 0-72 0 0,-31 10-90 0 0,0-1 0 0 0,-1 1 0 0 0,1 1-1 0 0,0 0 1 0 0,0 0 0 0 0,1 1 0 0 0,-1 0-1 0 0,0 1 1 0 0,0 0 0 0 0,0 0 0 0 0,11 3-1 0 0,-8 0-62 0 0,8 2 44 0 0,0 0 1 0 0,0-1-1 0 0,0-2 0 0 0,1 0 0 0 0,-1-1 0 0 0,27-3 1 0 0,-2-1 86 0 0,1 1 0 0 0,66 6 0 0 0,85 9 196 0 0,-169-11-270 0 0,130 11 347 0 0,-93-1-326 0 0,-40-7-28 0 0,1-1 1 0 0,39 2-1 0 0,27-7 53 0 0,-33-1 71 0 0,1 2-1 0 0,81 13 1 0 0,-98-7-158 0 0,-1-2-1 0 0,1-1 1 0 0,0-3 0 0 0,0-1-1 0 0,45-7 1 0 0,-10 0 86 0 0,139 6 0 0 0,-109 4-52 0 0,-40 0-54 0 0,-29-1 72 0 0,39-2 0 0 0,71-16 76 0 0,69-5 72 0 0,39 28-163 0 0,-189-3-50 0 0,-18 2-7 0 0,-31-3 0 0 0,1-1 0 0 0,40-2 0 0 0,-20-1 18 0 0,66 4 0 0 0,18-1 10 0 0,-73-3 15 0 0,-1 4 0 0 0,69 9-1 0 0,-5-4 47 0 0,-47-4-50 0 0,11 1-20 0 0,61 6 26 0 0,-82-4-7 0 0,68-1-1 0 0,-5 4 12 0 0,-92-5-45 0 0,51 7 29 0 0,-40-5-12 0 0,62 3 0 0 0,11-9 96 0 0,-64 3-117 0 0,-31-1 0 0 0,25-1 0 0 0,100-8 128 0 0,65-7 128 0 0,186-17-128 0 0,-122 10-64 0 0,-155 21-64 0 0,7 0 0 0 0,-81-1 15 0 0,-18 1 10 0 0,46-6-1 0 0,6-5-24 0 0,95 0 0 0 0,-108 9 0 0 0,25-5 11 0 0,-49 3 0 0 0,0 2-1 0 0,0 1 1 0 0,0 2 0 0 0,47 7-1 0 0,-73-6-6 0 0,0 0 0 0 0,0-1 0 0 0,1-1-1 0 0,17-2 1 0 0,60-11 29 0 0,-21 1-21 0 0,129-2 52 0 0,-163 12-30 0 0,42-8-1 0 0,-39 5-36 0 0,-34 4 3 0 0,8-1 0 0 0,-1 1 0 0 0,0 0 0 0 0,0 1 0 0 0,17 1 0 0 0,2 4 6 0 0,-3-1 14 0 0,1 0-1 0 0,48-2 0 0 0,9-6-19 0 0,148-13 112 0 0,-165 14-96 0 0,131-4 48 0 0,-166 5-64 0 0,0-1 0 0 0,38-9 0 0 0,-9 1 0 0 0,24 5 66 0 0,-51 5-68 0 0,73 3 2 0 0,-1 1 0 0 0,80 0-5 0 0,-55 1 64 0 0,-47-7-48 0 0,30 0-12 0 0,-30 1 1 0 0,-20-1 0 0 0,314-8 0 0 0,-373 11 0 0 0,291-13 11 0 0,-149 5 42 0 0,-58 0-36 0 0,-55 3-2 0 0,1 2 1 0 0,74 4 0 0 0,-89 0-16 0 0,0 0 0 0 0,44-6 0 0 0,11-1 0 0 0,-44 6 0 0 0,-13-1 0 0 0,42 4 0 0 0,-24 1 0 0 0,-1-1 0 0 0,74-6 0 0 0,-54-3 9 0 0,38-1 25 0 0,-81 7-30 0 0,0 0 0 0 0,0 1 1 0 0,0 1-1 0 0,22 6 0 0 0,-28-6-4 0 0,0-1 0 0 0,0 0 0 0 0,1 0 0 0 0,-1-1 0 0 0,18-2 0 0 0,5 1 0 0 0,-31 1-25 0 0,1 0 0 0 0,-1 0-1 0 0,0 0 1 0 0,0 0 0 0 0,0 0-1 0 0,1 0 1 0 0,-1 1 0 0 0,0-1 0 0 0,0 0-1 0 0,0 1 1 0 0,0-1 0 0 0,0 0-1 0 0,0 1 1 0 0,0 0 0 0 0,0-1-1 0 0,0 1 1 0 0,0 0 0 0 0,0-1-1 0 0,0 1 1 0 0,0 0 0 0 0,0 0 0 0 0,-1 0-1 0 0,1 0 1 0 0,0-1 0 0 0,-1 1-1 0 0,1 0 1 0 0,0 1 0 0 0,-1-1-1 0 0,1 0 1 0 0,-1 0 0 0 0,0 0 0 0 0,1 0-1 0 0,-1 2 1 0 0,1 3-384 0 0,-1 1 0 0 0,0-1-1 0 0,0 0 1 0 0,0 0 0 0 0,-3 9 0 0 0,1-1-728 0 0,-1 12-3363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34.941"/>
    </inkml:context>
    <inkml:brush xml:id="br0">
      <inkml:brushProperty name="width" value="0.1" units="cm"/>
      <inkml:brushProperty name="height" value="0.1" units="cm"/>
      <inkml:brushProperty name="color" value="#66CC00"/>
    </inkml:brush>
  </inkml:definitions>
  <inkml:trace contextRef="#ctx0" brushRef="#br0">1 84 1839 0 0,'2'0'134'0'0,"-1"0"74"0"0,1 0 0 0 0,0 0-1 0 0,0 0 1 0 0,0 0 0 0 0,0 0 0 0 0,-1 0 0 0 0,1 0 0 0 0,0-1 0 0 0,0 1 0 0 0,0-1 0 0 0,-1 0 0 0 0,1 1-1 0 0,2-3 1 0 0,6 0 372 0 0,5-1 2 0 0,-7 2-423 0 0,0 0 1 0 0,-1 1-1 0 0,1 0 0 0 0,0 0 1 0 0,-1 0-1 0 0,1 1 0 0 0,12 1 0 0 0,-10 0-89 0 0,0 0 0 0 0,1-2 0 0 0,18-1 0 0 0,20-1 170 0 0,20 3 450 0 0,128-15-1 0 0,-192 15-660 0 0,45-7 423 0 0,71-18 0 0 0,-104 21-393 0 0,-1 1 0 0 0,1 1-1 0 0,0 0 1 0 0,1 1 0 0 0,-1 0-1 0 0,0 2 1 0 0,27 3 0 0 0,65 6 76 0 0,7 1 71 0 0,-75-5-46 0 0,0-2 0 0 0,1-2 0 0 0,50-3 0 0 0,88-19 224 0 0,-169 19-344 0 0,0 1-1 0 0,18 1 1 0 0,-18 0-16 0 0,1-1 1 0 0,18-1-1 0 0,-19-1 47 0 0,-7 2-13 0 0,-1 0 0 0 0,1 0 0 0 0,-1-1 0 0 0,0 1 0 0 0,1-1 0 0 0,-1 0 0 0 0,0 0 0 0 0,0 0 0 0 0,1-1 0 0 0,4-2 0 0 0,-6 1 42 0 0,-5 6-24 0 0,-9 13-560 0 0,9-12-117 0 0,-1 1 1 0 0,1 0-1 0 0,0-1 0 0 0,0 1 1 0 0,-3 8-1 0 0,1 0-3263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1.786"/>
    </inkml:context>
    <inkml:brush xml:id="br0">
      <inkml:brushProperty name="width" value="0.1" units="cm"/>
      <inkml:brushProperty name="height" value="0.1" units="cm"/>
      <inkml:brushProperty name="color" value="#66CC00"/>
    </inkml:brush>
  </inkml:definitions>
  <inkml:trace contextRef="#ctx0" brushRef="#br0">6 101 1007 0 0,'-5'-32'131'0'0,"5"31"-103"0"0,0 0-1 0 0,0 0 0 0 0,0 0 1 0 0,1 0-1 0 0,-1 0 1 0 0,0 0-1 0 0,0 0 1 0 0,1 0-1 0 0,-1 0 1 0 0,1 0-1 0 0,-1 0 1 0 0,1 0-1 0 0,0 0 0 0 0,-1 0 1 0 0,1 0-1 0 0,0 0 1 0 0,-1 1-1 0 0,1-1 1 0 0,1-1-1 0 0,19-15 565 0 0,-19 16-576 0 0,4-3-16 0 0,-1 0 0 0 0,1 1 0 0 0,0 0 0 0 0,0 0 0 0 0,1 1 0 0 0,-1-1 0 0 0,0 1 0 0 0,1 1 0 0 0,9-3 0 0 0,-2 3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3.389"/>
    </inkml:context>
    <inkml:brush xml:id="br0">
      <inkml:brushProperty name="width" value="0.1" units="cm"/>
      <inkml:brushProperty name="height" value="0.1" units="cm"/>
      <inkml:brushProperty name="color" value="#66CC00"/>
    </inkml:brush>
  </inkml:definitions>
  <inkml:trace contextRef="#ctx0" brushRef="#br0">0 6 455 0 0,'13'-4'0'0'0,"-3"2"0"0"0,-3 2 0 0 0,-3 0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4.517"/>
    </inkml:context>
    <inkml:brush xml:id="br0">
      <inkml:brushProperty name="width" value="0.1" units="cm"/>
      <inkml:brushProperty name="height" value="0.1" units="cm"/>
      <inkml:brushProperty name="color" value="#66CC00"/>
    </inkml:brush>
  </inkml:definitions>
  <inkml:trace contextRef="#ctx0" brushRef="#br0">1 41 1087 0 0,'37'-17'0'0'0,"-9"6"96"0"0,-2 4-96 0 0,-4 3 0 0 0,-5 2 0 0 0,-2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5.711"/>
    </inkml:context>
    <inkml:brush xml:id="br0">
      <inkml:brushProperty name="width" value="0.1" units="cm"/>
      <inkml:brushProperty name="height" value="0.1" units="cm"/>
      <inkml:brushProperty name="color" value="#66CC00"/>
    </inkml:brush>
  </inkml:definitions>
  <inkml:trace contextRef="#ctx0" brushRef="#br0">1 13 1839 0 0,'0'-1'150'0'0,"0"1"0"0"0,0-1 0 0 0,0 1-1 0 0,0-1 1 0 0,0 1 0 0 0,1 0-1 0 0,-1-1 1 0 0,0 1 0 0 0,0-1-1 0 0,1 1 1 0 0,-1 0 0 0 0,0-1 0 0 0,1 0 299 0 0,-1 1-300 0 0,1 0 1 0 0,-1-1 0 0 0,1 1-1 0 0,-1 0 1 0 0,0-1 0 0 0,1 1 0 0 0,-1 0-1 0 0,1 0 1 0 0,-1 0 0 0 0,1 0-1 0 0,0-1 1 0 0,20-1 924 0 0,-14 2-1062 0 0,1 0 1 0 0,-1 1-1 0 0,13 3 0 0 0,7 4 197 0 0,1-1 0 0 0,-1-1 0 0 0,1-1 0 0 0,47 2 0 0 0,4-5 189 0 0,-43 0-303 0 0,0-1 0 0 0,49-7 0 0 0,-32-2-30 0 0,58-7 97 0 0,-92 14-156 0 0,0 0 1 0 0,0 1 0 0 0,34 6-1 0 0,-32-2-6 0 0,28 11 0 0 0,16 4 0 0 0,35 8 0 0 0,-70-18 0 0 0,-1-1 0 0 0,1-1 0 0 0,49 4 0 0 0,0-9 27 0 0,59 5 192 0 0,-92-3-211 0 0,0-2 0 0 0,70-5 0 0 0,77-33 371 0 0,-115 19-316 0 0,7 5-63 0 0,-24 5 0 0 0,-1 1 21 0 0,-1 3-1 0 0,97 7 1 0 0,-136-3-19 0 0,-4 0-2 0 0,5 0 0 0 0,31 5 0 0 0,-17 0 60 0 0,13 4 96 0 0,0-3-1 0 0,70 3 1 0 0,-94-11 47 0 0,-1-1 1 0 0,0-1-1 0 0,1-2 1 0 0,32-9-1 0 0,-42 10-164 0 0,2-1 106 0 0,31-5 1 0 0,-43 10-130 0 0,1-1 0 0 0,0 1 0 0 0,-1 0-1 0 0,1 0 1 0 0,-1 0 0 0 0,1 1 0 0 0,0 0 0 0 0,-1 0 0 0 0,1 0 0 0 0,-1 0-1 0 0,6 3 1 0 0,-2 0-153 0 0,-1 1 0 0 0,0 0 0 0 0,-1 0 0 0 0,1 0-1 0 0,-1 0 1 0 0,0 1 0 0 0,0 0 0 0 0,-1 1 0 0 0,10 13-1 0 0,-4-5-466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6.960"/>
    </inkml:context>
    <inkml:brush xml:id="br0">
      <inkml:brushProperty name="width" value="0.1" units="cm"/>
      <inkml:brushProperty name="height" value="0.1" units="cm"/>
      <inkml:brushProperty name="color" value="#66CC00"/>
    </inkml:brush>
  </inkml:definitions>
  <inkml:trace contextRef="#ctx0" brushRef="#br0">23 17 919 0 0,'-10'-16'1898'0'0,"4"16"-516"0"0,-1 8-1530 0 0,24-6 3874 0 0,-4 0-3527 0 0,26 0 0 0 0,-20-5 61 0 0,24-3 137 0 0,1 2 0 0 0,78 2 0 0 0,-44 15-316 0 0,-50-7-51 0 0,32 1 0 0 0,20-4 400 0 0,144-15-1 0 0,-185 11-335 0 0,1 0 0 0 0,41 7 0 0 0,-28-2-51 0 0,216 30-12 0 0,15 2 2 0 0,400-42-33 0 0,-555-6 0 0 0,-54 3 0 0 0,99 3 0 0 0,-125 7 39 0 0,0 2 1 0 0,59 13-1 0 0,-105-16-47 0 0,-1 1 0 0 0,1-1 0 0 0,-1 1 0 0 0,0 0 0 0 0,1 0 1 0 0,-1 0-1 0 0,0 0 0 0 0,0 0 0 0 0,1 0 0 0 0,-1 1 0 0 0,0-1 0 0 0,0 1 1 0 0,0 0-1 0 0,-1-1 0 0 0,1 1 0 0 0,0 0 0 0 0,2 4 0 0 0,-4-4 8 0 0,0-1 0 0 0,-1 1 0 0 0,1 0 0 0 0,0 0 0 0 0,-1 0 0 0 0,1 0 0 0 0,-1-1 0 0 0,0 1 0 0 0,0 0 0 0 0,1-1 0 0 0,-1 1 0 0 0,0 0 0 0 0,0-1 0 0 0,-2 3 0 0 0,-5 8 0 0 0,-1 13-425 0 0,8-14 170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8:53.863"/>
    </inkml:context>
    <inkml:brush xml:id="br0">
      <inkml:brushProperty name="width" value="0.1" units="cm"/>
      <inkml:brushProperty name="height" value="0.1" units="cm"/>
      <inkml:brushProperty name="color" value="#66CC00"/>
    </inkml:brush>
  </inkml:definitions>
  <inkml:trace contextRef="#ctx0" brushRef="#br0">1071 66 4951 0 0,'-67'7'1206'0'0,"60"-7"-1141"0"0,3 1-26 0 0,0-1 0 0 0,0 0 1 0 0,0-1-1 0 0,0 1 0 0 0,0-1 1 0 0,0 0-1 0 0,0 0 0 0 0,-4-1 0 0 0,2 0 62 0 0,0 0 0 0 0,-1 1-1 0 0,1 0 1 0 0,-1 1 0 0 0,1-1-1 0 0,-1 1 1 0 0,1 0 0 0 0,-1 1-1 0 0,1-1 1 0 0,-8 3-1 0 0,5-1 121 0 0,0-1 0 0 0,1-1 0 0 0,-1 1 0 0 0,1-1 0 0 0,-10-2-1 0 0,14 1-57 0 0,-1 0-1 0 0,1-1 0 0 0,-1 0 0 0 0,1 0 0 0 0,-1 0 0 0 0,1 0 0 0 0,-5-4 0 0 0,-10-5 167 0 0,18 10-300 0 0,0 0 1 0 0,0 0-1 0 0,0 0 1 0 0,0 0-1 0 0,0 1 0 0 0,0-1 1 0 0,0 0-1 0 0,0-1 1 0 0,0 1-1 0 0,0 0 1 0 0,1 0-1 0 0,-1 0 1 0 0,0-2-1 0 0,0 2-6 0 0,1-1 0 0 0,-1 1 0 0 0,1 0 0 0 0,-1 0 0 0 0,0 0 0 0 0,1 0 0 0 0,-1 0 0 0 0,0 0 0 0 0,0 0 0 0 0,0 0 0 0 0,0 0 0 0 0,0 0 0 0 0,0 1 0 0 0,0-1 0 0 0,0 0 0 0 0,0 1-1 0 0,0-1 1 0 0,0 1 0 0 0,-1-1 0 0 0,0 0 0 0 0,-8 0 115 0 0,0 0 1 0 0,-1 1-1 0 0,1 0 0 0 0,0 0 0 0 0,0 1 0 0 0,0 0 0 0 0,0 1 1 0 0,-13 4-1 0 0,1-1 90 0 0,-138 32 760 0 0,152-35-953 0 0,-1 1 0 0 0,1 0 1 0 0,0 0-1 0 0,0 1 0 0 0,0 0 0 0 0,-10 6 0 0 0,-40 35 156 0 0,39-29-78 0 0,-26 16 1 0 0,27-19-31 0 0,1 1 0 0 0,0 0-1 0 0,1 1 1 0 0,-17 20 0 0 0,-1 1-21 0 0,22-23-62 0 0,10-10 0 0 0,0-1 0 0 0,0 1 0 0 0,0-1 0 0 0,0 0 0 0 0,0 1 0 0 0,-1-1 0 0 0,1 0 0 0 0,-6 3 0 0 0,4-3 0 0 0,0 0 0 0 0,1 1 0 0 0,0 0 0 0 0,-1-1 0 0 0,1 1 0 0 0,0 1 0 0 0,0-1 0 0 0,1 0 0 0 0,-1 1 0 0 0,-3 6 0 0 0,0-1 0 0 0,2 0 0 0 0,-1 1 0 0 0,-4 13 0 0 0,5-7 0 0 0,0 0 0 0 0,1 1 0 0 0,0-1 0 0 0,2 0 0 0 0,0 1 0 0 0,2 32 0 0 0,1-19 0 0 0,-2-18 0 0 0,1 0 0 0 0,0 0 0 0 0,6 24 0 0 0,38 86 0 0 0,-35-97 0 0 0,1-1 0 0 0,24 37 0 0 0,-27-47 0 0 0,12 26 0 0 0,-2-2 0 0 0,-12-27 0 0 0,0-1 0 0 0,1 0 0 0 0,0 0 0 0 0,1-1 0 0 0,0 0 0 0 0,0 0 0 0 0,1-1 0 0 0,14 11 0 0 0,-14-12 0 0 0,-1 1 0 0 0,-1 0 0 0 0,10 11 0 0 0,-10-10 0 0 0,1 0 0 0 0,-1-1 0 0 0,13 10 0 0 0,-17-16 0 0 0,0 1 0 0 0,1 0 0 0 0,-1-1 0 0 0,0 1 0 0 0,1-1 0 0 0,0 0 0 0 0,0-1 0 0 0,-1 1 0 0 0,1 0 0 0 0,0-1 0 0 0,0 0 0 0 0,1 0 0 0 0,-1 0 0 0 0,0-1 0 0 0,0 1 0 0 0,8-1 0 0 0,20-5 0 0 0,-1-2 0 0 0,0-2 0 0 0,0 0 0 0 0,31-15 0 0 0,-15 6 0 0 0,-11 2 34 0 0,37-21-1 0 0,-24 12-36 0 0,-18 8 14 0 0,0-1 0 0 0,-1-2-1 0 0,0-1 1 0 0,-2-1 0 0 0,50-51-1 0 0,-48 41 2 0 0,-1-3-1 0 0,-1 0 1 0 0,31-54-1 0 0,-43 62-6 0 0,-2-2 0 0 0,-1 0 0 0 0,-2 0-1 0 0,0-1 1 0 0,10-50 0 0 0,-13 37 38 0 0,-2 0-1 0 0,-1-1 1 0 0,-2-60 0 0 0,-4 93-31 0 0,0-1 0 0 0,0 0 0 0 0,-1 1 0 0 0,-1-1 0 0 0,0 1 0 0 0,0 0 1 0 0,-1 0-1 0 0,-10-20 0 0 0,11 26-8 0 0,1 1 0 0 0,-1 0 0 0 0,0 0-1 0 0,0 0 1 0 0,-1 0 0 0 0,1 1 0 0 0,-1-1 0 0 0,0 1 0 0 0,0 0 0 0 0,0 0 0 0 0,0 0 0 0 0,0 1-1 0 0,-1 0 1 0 0,1-1 0 0 0,-1 1 0 0 0,1 1 0 0 0,-1-1 0 0 0,0 1 0 0 0,0 0 0 0 0,0 0 0 0 0,0 0-1 0 0,0 1 1 0 0,-6-1 0 0 0,-16 3 24 0 0,0 2-1 0 0,0 0 1 0 0,0 2-1 0 0,-29 10 1 0 0,33-9-22 0 0,-355 81-2124 0 0,348-84-2860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8.111"/>
    </inkml:context>
    <inkml:brush xml:id="br0">
      <inkml:brushProperty name="width" value="0.1" units="cm"/>
      <inkml:brushProperty name="height" value="0.1" units="cm"/>
      <inkml:brushProperty name="color" value="#66CC00"/>
    </inkml:brush>
  </inkml:definitions>
  <inkml:trace contextRef="#ctx0" brushRef="#br0">17 256 4111 0 0,'-12'3'573'0'0,"7"-3"-31"0"0,13-3-11 0 0,170-49 1047 0 0,-78 28-1156 0 0,2 4 0 0 0,157-10 0 0 0,112-3-109 0 0,-97 11-182 0 0,-162 16-81 0 0,-74 2-3 0 0,-1-1-1 0 0,68-19 0 0 0,-90 21 8 0 0,21-7 53 0 0,-35 10-85 0 0,0-1 1 0 0,0 1 0 0 0,1-1 0 0 0,-1 1 0 0 0,0-1 0 0 0,0 1 0 0 0,0-1 0 0 0,-1 0 0 0 0,1 1 0 0 0,0-1 0 0 0,0 0 0 0 0,0 0 0 0 0,0 1 0 0 0,-1-1 0 0 0,1 0 0 0 0,0 0 0 0 0,-1 0 0 0 0,1 0 0 0 0,-1 0 0 0 0,1 0 0 0 0,-1 0 0 0 0,1 0-1 0 0,-1-1 1 0 0,0 1 0 0 0,1-2 0 0 0,7 36 313 0 0,-3-14-3082 0 0,-1-4-516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3:49.233"/>
    </inkml:context>
    <inkml:brush xml:id="br0">
      <inkml:brushProperty name="width" value="0.1" units="cm"/>
      <inkml:brushProperty name="height" value="0.1" units="cm"/>
      <inkml:brushProperty name="color" value="#66CC00"/>
    </inkml:brush>
  </inkml:definitions>
  <inkml:trace contextRef="#ctx0" brushRef="#br0">1 149 455 0 0,'23'-2'594'0'0,"0"-1"0"0"0,1 0 0 0 0,-1-2 0 0 0,26-8 0 0 0,18-5 715 0 0,-47 13-742 0 0,27-11-1 0 0,-32 10-333 0 0,1 1 0 0 0,0 0 0 0 0,25-3 0 0 0,100-16 23 0 0,-93 15-148 0 0,0 1 0 0 0,0 2 0 0 0,56 1 0 0 0,457-1 1148 0 0,-504 5-1210 0 0,78 8-1 0 0,53 18 85 0 0,-8-1 65 0 0,148 5-43 0 0,-192-18-112 0 0,85 26-40 0 0,-88-11 0 0 0,295 28 54 0 0,-310-46 12 0 0,246 5 422 0 0,99 9-160 0 0,-442-20-328 0 0,172 12 0 0 0,363 0 64 0 0,-346-6-64 0 0,-78-15 34 0 0,168-29 0 0 0,-289 35-38 0 0,166-35 164 0 0,-64 12 14 0 0,-70 15-376 0 0,-15 2 496 0 0,39-4 1 0 0,-59 11-620 0 0,1-1 1 0 0,-1 1 0 0 0,0 0-1 0 0,0 1 1 0 0,0 0 0 0 0,1 1 0 0 0,-1-1-1 0 0,0 1 1 0 0,11 5 0 0 0,-2 2-3066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15.644"/>
    </inkml:context>
    <inkml:brush xml:id="br0">
      <inkml:brushProperty name="width" value="0.1" units="cm"/>
      <inkml:brushProperty name="height" value="0.1" units="cm"/>
      <inkml:brushProperty name="color" value="#66CC00"/>
    </inkml:brush>
  </inkml:definitions>
  <inkml:trace contextRef="#ctx0" brushRef="#br0">16 40 2271 0 0,'-6'-13'96'0'0,"2"1"32"0"0,1 1-128 0 0,1 8 0 0 0,4 3-192 0 0,0 0-64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16.932"/>
    </inkml:context>
    <inkml:brush xml:id="br0">
      <inkml:brushProperty name="width" value="0.1" units="cm"/>
      <inkml:brushProperty name="height" value="0.1" units="cm"/>
      <inkml:brushProperty name="color" value="#66CC00"/>
    </inkml:brush>
  </inkml:definitions>
  <inkml:trace contextRef="#ctx0" brushRef="#br0">1 145 1375 0 0,'22'-33'128'0'0,"-7"11"-128"0"0,-2 3 0 0 0,-2 6 0 0 0,-5 4 464 0 0,-3 5 72 0 0,3 0 8 0 0,5-3 8 0 0,6-4-488 0 0,5-2-64 0 0,6 4-72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22.154"/>
    </inkml:context>
    <inkml:brush xml:id="br0">
      <inkml:brushProperty name="width" value="0.1" units="cm"/>
      <inkml:brushProperty name="height" value="0.1" units="cm"/>
      <inkml:brushProperty name="color" value="#66CC00"/>
    </inkml:brush>
  </inkml:definitions>
  <inkml:trace contextRef="#ctx0" brushRef="#br0">0 97 3679 0 0,'30'-31'328'0'0,"-10"12"-264"0"0,-3 2-64 0 0,-4 4 0 0 0,-7 8-536 0 0,-6 3-120 0 0,3-2-24 0 0,-1-1-8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32.386"/>
    </inkml:context>
    <inkml:brush xml:id="br0">
      <inkml:brushProperty name="width" value="0.1" units="cm"/>
      <inkml:brushProperty name="height" value="0.1" units="cm"/>
      <inkml:brushProperty name="color" value="#66CC00"/>
    </inkml:brush>
  </inkml:definitions>
  <inkml:trace contextRef="#ctx0" brushRef="#br0">58 12 4031 0 0,'-1'-1'88'0'0,"0"0"-1"0"0,0 0 1 0 0,0 0 0 0 0,0 0-1 0 0,0 0 1 0 0,0 0-1 0 0,-1 1 1 0 0,1-1-1 0 0,0 0 1 0 0,-1 1-1 0 0,1-1 1 0 0,0 1-1 0 0,-1-1 1 0 0,1 1-1 0 0,-1 0 1 0 0,1 0-1 0 0,0 0 1 0 0,-1 0-1 0 0,1 0 1 0 0,-1 0-1 0 0,1 0 1 0 0,-1 0-1 0 0,1 0 1 0 0,-1 1-1 0 0,1-1 1 0 0,0 0-1 0 0,-1 1 1 0 0,1 0-1 0 0,0-1 1 0 0,-1 1-1 0 0,1 0 1 0 0,0-1 0 0 0,0 1-1 0 0,0 0 1 0 0,-2 1-1 0 0,3-2-73 0 0,0 0 0 0 0,0 1 0 0 0,0-1 0 0 0,0 0 0 0 0,0 0 0 0 0,-1 0 0 0 0,1 1 0 0 0,0-1 0 0 0,0 0 0 0 0,0 0 0 0 0,0 1 0 0 0,0-1 0 0 0,0 0 0 0 0,0 0 0 0 0,0 1 0 0 0,0-1 0 0 0,0 0 0 0 0,0 0 0 0 0,0 1 0 0 0,0-1 0 0 0,0 0 0 0 0,0 0 0 0 0,0 0 0 0 0,0 1 0 0 0,0-1 0 0 0,0 0 0 0 0,0 0-1 0 0,0 1 1 0 0,0-1 0 0 0,0 0 0 0 0,1 0 0 0 0,-1 1 0 0 0,0-1 0 0 0,0 0 0 0 0,0 0 0 0 0,0 0 0 0 0,1 0 0 0 0,-1 1 0 0 0,0-1 0 0 0,0 0 0 0 0,0 0 0 0 0,1 0 0 0 0,-1 0 0 0 0,0 0 0 0 0,0 0 0 0 0,0 1 0 0 0,1-1 0 0 0,-1 0 0 0 0,0 0 0 0 0,0 0 0 0 0,1 0 0 0 0,-1 0 0 0 0,14 2 630 0 0,-12-2-550 0 0,-1 0-1 0 0,1-1 1 0 0,-1 0-1 0 0,0 1 0 0 0,0-1 1 0 0,1 0-1 0 0,-1 0 1 0 0,0 1-1 0 0,0-1 0 0 0,2-2 1 0 0,-2 2-30 0 0,0 0-1 0 0,-1 1 1 0 0,1-1 0 0 0,0 0 0 0 0,0 1 0 0 0,-1-1 0 0 0,1 0 0 0 0,0 1-1 0 0,0-1 1 0 0,0 1 0 0 0,0 0 0 0 0,0-1 0 0 0,0 1 0 0 0,0 0 0 0 0,0-1-1 0 0,0 1 1 0 0,0 0 0 0 0,0 0 0 0 0,0 0 0 0 0,0 0 0 0 0,0 0 0 0 0,0 0-1 0 0,2 1 1 0 0,123 34 1294 0 0,-120-33-1295 0 0,0 0 1 0 0,0 1 0 0 0,0-1 0 0 0,0 1-1 0 0,0 1 1 0 0,0-1 0 0 0,-1 1-1 0 0,0 0 1 0 0,0 0 0 0 0,0 1 0 0 0,0-1-1 0 0,-1 1 1 0 0,1 0 0 0 0,-1 1-1 0 0,0-1 1 0 0,-1 1 0 0 0,0-1 0 0 0,5 11-1 0 0,10 18 177 0 0,-11-24-198 0 0,-1 1-1 0 0,-1 0 1 0 0,0 1-1 0 0,0-1 1 0 0,-1 1-1 0 0,4 18 1 0 0,1 77 344 0 0,-2-16-25 0 0,-6-78-310 0 0,-1 0 0 0 0,0 0 0 0 0,0-1 0 0 0,-1 1 0 0 0,-1 0 0 0 0,0 0 0 0 0,-1 0 0 0 0,0-1 1 0 0,-1 0-1 0 0,0 1 0 0 0,-11 18 0 0 0,-7 7 90 0 0,-1-2 0 0 0,-51 61-1 0 0,63-83-133 0 0,-9 15 21 0 0,2 0-1 0 0,1 1 1 0 0,-25 61 0 0 0,17-35-11 0 0,-2 6 85 0 0,-24 84 0 0 0,50-142-73 0 0,1 0-1 0 0,-1 0 0 0 0,1 0 0 0 0,-1 0 1 0 0,1 0-1 0 0,1 0 0 0 0,-1 0 1 0 0,1 0-1 0 0,-1-1 0 0 0,1 1 1 0 0,0 0-1 0 0,0 0 0 0 0,1 0 0 0 0,-1-1 1 0 0,1 1-1 0 0,0-1 0 0 0,0 1 1 0 0,0-1-1 0 0,0 0 0 0 0,0 0 0 0 0,1 0 1 0 0,0 0-1 0 0,-1 0 0 0 0,1 0 1 0 0,0-1-1 0 0,7 5 0 0 0,-1-3 115 0 0,0 1-1 0 0,1-2 1 0 0,-1 1 0 0 0,1-1-1 0 0,15 2 1 0 0,3 2 8 0 0,3-2 12 0 0,6 1-73 0 0,30 15 50 0 0,-45-14-142 0 0,-16-4 5 0 0,-1-1-1 0 0,1-1 1 0 0,-1 1-1 0 0,12 1 1 0 0,6-3 27 0 0,-1 0 0 0 0,25-4-1 0 0,-28 2 10 0 0,0 0 0 0 0,0 2 0 0 0,35 3 0 0 0,-42-1-28 0 0,0 1 0 0 0,0 0-1 0 0,-1 1 1 0 0,1 0 0 0 0,19 11-1 0 0,-21-11-10 0 0,3 3 0 0 0,-1-1 0 0 0,16 12 0 0 0,-23-15 0 0 0,-1 1 0 0 0,0 0 0 0 0,-1-1 0 0 0,1 1 0 0 0,-1 1 0 0 0,1-1 0 0 0,-1 0 0 0 0,-1 1 0 0 0,5 8 0 0 0,-5-6 0 0 0,1-1 0 0 0,-2 1 0 0 0,1 0 0 0 0,-1 0 0 0 0,0 0 0 0 0,0 0 0 0 0,-1 0 0 0 0,0 0 0 0 0,0 1 0 0 0,-1-1 0 0 0,0 0 0 0 0,0 0 0 0 0,-1 0 0 0 0,0 0 0 0 0,-3 7 0 0 0,-1 4 0 0 0,-2-1 0 0 0,0 1 0 0 0,-2-1 0 0 0,-14 22 0 0 0,17-29 1 0 0,0-1 1 0 0,0 0-1 0 0,0 0 0 0 0,-1-1 0 0 0,-1 0 0 0 0,1 0 1 0 0,-1-1-1 0 0,-16 10 0 0 0,-8 4 38 0 0,1 1 0 0 0,-44 41 0 0 0,74-61-43 0 0,0 0 0 0 0,0 0-1 0 0,0 0 1 0 0,1 0 0 0 0,-1 0-1 0 0,1 1 1 0 0,-1-1-1 0 0,1 0 1 0 0,0 1 0 0 0,0-1-1 0 0,0 1 1 0 0,0-1 0 0 0,0 1-1 0 0,1 0 1 0 0,-1-1 0 0 0,1 1-1 0 0,0 0 1 0 0,0-1 0 0 0,0 1-1 0 0,0 3 1 0 0,1 0-303 0 0,0 0 0 0 0,0-1-1 0 0,1 1 1 0 0,-1 0 0 0 0,1 0 0 0 0,1-1 0 0 0,-1 1-1 0 0,4 5 1 0 0,5 6-1085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33.407"/>
    </inkml:context>
    <inkml:brush xml:id="br0">
      <inkml:brushProperty name="width" value="0.1" units="cm"/>
      <inkml:brushProperty name="height" value="0.1" units="cm"/>
      <inkml:brushProperty name="color" value="#66CC00"/>
    </inkml:brush>
  </inkml:definitions>
  <inkml:trace contextRef="#ctx0" brushRef="#br0">5 46 5927 0 0,'-1'-6'209'0'0,"0"4"-175"0"0,1-1 0 0 0,-1 1 0 0 0,0-1-1 0 0,1 0 1 0 0,0 1 0 0 0,0-1 0 0 0,-1 0-1 0 0,2 1 1 0 0,-1-1 0 0 0,0 0-1 0 0,0 1 1 0 0,1-1 0 0 0,0-2 0 0 0,2 6 80 0 0,-1 0 0 0 0,1 0-1 0 0,-1 0 1 0 0,0 0 0 0 0,1 1 0 0 0,-1-1 0 0 0,0 1 0 0 0,0-1 0 0 0,2 4 0 0 0,-3-5-92 0 0,14 14 46 0 0,-1 1 0 0 0,0 0 0 0 0,13 20 0 0 0,-18-22 9 0 0,1 0 0 0 0,-1-1 0 0 0,2-1 0 0 0,0 0 0 0 0,0 0 0 0 0,25 17 0 0 0,36 9 1196 0 0,-46-25-592 0 0,37 24 1 0 0,-55-30-601 0 0,0 1 0 0 0,0-1 0 0 0,0 1 0 0 0,-1 0 0 0 0,0 1 0 0 0,0 0 0 0 0,-1 0 0 0 0,6 10 0 0 0,1 5-39 0 0,-2 1 0 0 0,-1 0 0 0 0,-1 1 1 0 0,11 44-1 0 0,12 107-13 0 0,-29-155-32 0 0,16 94 2 0 0,12 89 93 0 0,-29-189-7 0 0,-2 0 0 0 0,1 0 0 0 0,-2 0 1 0 0,0 0-1 0 0,-1 0 0 0 0,-1 0 0 0 0,0 0 0 0 0,-1-1 0 0 0,0 1 1 0 0,-1-1-1 0 0,-1 0 0 0 0,0-1 0 0 0,-1 1 0 0 0,-10 14 0 0 0,14-23-43 0 0,-13 18 207 0 0,-1 0-1 0 0,-26 27 0 0 0,36-44-171 0 0,1 1 0 0 0,-1-2 0 0 0,-1 1 0 0 0,1-1 0 0 0,-1 0 0 0 0,0 0 0 0 0,0-1 0 0 0,0 0 0 0 0,-1-1 0 0 0,1 0 0 0 0,-14 3 0 0 0,-13 0-202 0 0,16-3 520 0 0,1 1-1 0 0,-32 10 0 0 0,45-12-703 0 0,0 0 1 0 0,1 0-1 0 0,-1 0 1 0 0,1 1-1 0 0,0 0 1 0 0,0-1-1 0 0,0 1 1 0 0,0 1-1 0 0,0-1 0 0 0,1 1 1 0 0,-1-1-1 0 0,1 1 1 0 0,0 0-1 0 0,0 0 1 0 0,-3 6-1 0 0,-1 7-4587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44.868"/>
    </inkml:context>
    <inkml:brush xml:id="br0">
      <inkml:brushProperty name="width" value="0.1" units="cm"/>
      <inkml:brushProperty name="height" value="0.1" units="cm"/>
      <inkml:brushProperty name="color" value="#66CC00"/>
    </inkml:brush>
  </inkml:definitions>
  <inkml:trace contextRef="#ctx0" brushRef="#br0">0 4 919 0 0,'0'-2'80'0'0,"2"1"-80"0"0,0 2 0 0 0,0-1 0 0 0,2 0 160 0 0,-2 2 24 0 0,1 0 0 0 0,-1-2 0 0 0,0 0-184 0 0,0 2 0 0 0,2 0 0 0 0,1 2 0 0 0,4-1 0 0 0,2 1 0 0 0,1 2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8:47.115"/>
    </inkml:context>
    <inkml:brush xml:id="br0">
      <inkml:brushProperty name="width" value="0.1" units="cm"/>
      <inkml:brushProperty name="height" value="0.1" units="cm"/>
      <inkml:brushProperty name="color" value="#66CC00"/>
    </inkml:brush>
  </inkml:definitions>
  <inkml:trace contextRef="#ctx0" brushRef="#br0">0 17 2071 0 0,'20'-7'88'0'0,"-7"3"24"0"0,0 4-112 0 0,-3-2 0 0 0,-5-1 0 0 0,-1 3 0 0 0,0 1 0 0 0,3-1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9:09.811"/>
    </inkml:context>
    <inkml:brush xml:id="br0">
      <inkml:brushProperty name="width" value="0.1" units="cm"/>
      <inkml:brushProperty name="height" value="0.1" units="cm"/>
      <inkml:brushProperty name="color" value="#66CC00"/>
    </inkml:brush>
  </inkml:definitions>
  <inkml:trace contextRef="#ctx0" brushRef="#br0">76 165 7367 0 0,'-20'-33'656'0'0,"3"1"-528"0"0,2 1-128 0 0,6 5 0 0 0,2 5-1320 0 0,1 6-296 0 0,4 8-56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46.424"/>
    </inkml:context>
    <inkml:brush xml:id="br0">
      <inkml:brushProperty name="width" value="0.1" units="cm"/>
      <inkml:brushProperty name="height" value="0.1" units="cm"/>
      <inkml:brushProperty name="color" value="#F4F91B"/>
    </inkml:brush>
  </inkml:definitions>
  <inkml:trace contextRef="#ctx0" brushRef="#br0">3217 58 1375 0 0,'-1'-1'463'0'0,"-1"0"-1"0"0,1 0 1 0 0,0 0-1 0 0,0 0 1 0 0,-1 1-1 0 0,1-1 0 0 0,-1 0 1 0 0,1 0-1 0 0,-3 0 1 0 0,-26-2 1910 0 0,27 4-2273 0 0,0-1 0 0 0,0 0 0 0 0,0 0 0 0 0,-1-1 0 0 0,1 1 0 0 0,0-1 0 0 0,0 1 0 0 0,0-1 1 0 0,0 0-1 0 0,0 0 0 0 0,0 0 0 0 0,-5-4 0 0 0,5 3 11 0 0,0 0 0 0 0,0-1-1 0 0,0 1 1 0 0,-1 0 0 0 0,1 1 0 0 0,0-1 0 0 0,-1 1-1 0 0,0-1 1 0 0,1 1 0 0 0,-1 0 0 0 0,0 0-1 0 0,1 1 1 0 0,-1-1 0 0 0,0 1 0 0 0,0 0 0 0 0,0 0-1 0 0,1 0 1 0 0,-1 0 0 0 0,0 1 0 0 0,0-1 0 0 0,-6 3-1 0 0,-82 28 731 0 0,20-6-426 0 0,59-22-245 0 0,-1 0 0 0 0,0-1 0 0 0,1-1 0 0 0,-1 0 0 0 0,-14-1-1 0 0,-71-8 1058 0 0,81 6-1049 0 0,-221-18 1150 0 0,205 16-1044 0 0,-1-1 0 0 0,-43-13 0 0 0,49 10-87 0 0,-1 2 0 0 0,0 0 0 0 0,-50-1 0 0 0,18 10 36 0 0,-79 13 0 0 0,138-16-229 0 0,-49 5 175 0 0,-55-1 0 0 0,18-2 195 0 0,51 2-315 0 0,0 2 0 0 0,-59 16 0 0 0,-34 6 42 0 0,71-19 39 0 0,-108 31 0 0 0,158-38-125 0 0,0 1 1 0 0,0-1-1 0 0,-1-1 0 0 0,1 0 0 0 0,-19 0 0 0 0,-49-10 229 0 0,13 1-19 0 0,-4 1-62 0 0,-81-20 0 0 0,87 14-94 0 0,-109-8 0 0 0,112 20-3 0 0,-44-5-68 0 0,65 2 45 0 0,0 2 0 0 0,-69 3-1 0 0,100 0-29 0 0,0 1 0 0 0,0-1 0 0 0,1 1 0 0 0,-1 0 0 0 0,1 1 0 0 0,0 0 0 0 0,-1 0 0 0 0,-11 8 1 0 0,5 5-8 0 0,14-16-4 0 0,0 1 0 0 0,0-1 0 0 0,0 1-1 0 0,-1-1 1 0 0,1 1 0 0 0,0-1 0 0 0,0 1-1 0 0,0-1 1 0 0,0 1 0 0 0,0-1-1 0 0,0 1 1 0 0,0-1 0 0 0,0 1 0 0 0,0-1-1 0 0,0 1 1 0 0,0-1 0 0 0,0 1 0 0 0,0-1-1 0 0,1 1 1 0 0,-1-1 0 0 0,0 1-1 0 0,0-1 1 0 0,0 0 0 0 0,1 1 0 0 0,-1-1-1 0 0,0 1 1 0 0,1-1 0 0 0,-1 1 0 0 0,0-1-1 0 0,1 0 1 0 0,-1 1 0 0 0,1-1-1 0 0,6 5 50 0 0,0-1-1 0 0,0-1 0 0 0,0 1 0 0 0,0-1 0 0 0,0-1 0 0 0,1 1 0 0 0,-1-1 0 0 0,14 1 0 0 0,-8-1-12 0 0,0-1 0 0 0,0 0 0 0 0,0-1 0 0 0,19-2 0 0 0,52-12 254 0 0,52-5-19 0 0,-89 16-201 0 0,-6 0-6 0 0,0 1 1 0 0,1 2-1 0 0,76 10 0 0 0,-71-2-24 0 0,1-3-1 0 0,-1-2 0 0 0,54-2 1 0 0,140-25 127 0 0,-88 5-105 0 0,38-8 121 0 0,-131 17-81 0 0,88-3 0 0 0,-93 9-34 0 0,79-14 0 0 0,-120 16-46 0 0,0 0 0 0 0,1 1 0 0 0,-1 1 0 0 0,0 0 1 0 0,16 2-1 0 0,71 16-36 0 0,-12-2 15 0 0,-61-11-3 0 0,0 2 0 0 0,34 11 0 0 0,-42-11 0 0 0,1 0 0 0 0,0-2 0 0 0,0-1 0 0 0,1 0 0 0 0,26 1 0 0 0,59-3 21 0 0,66-1 22 0 0,-156-3-22 0 0,31-8 0 0 0,-37 7-10 0 0,-1 1 0 0 0,1-1 0 0 0,0 2-1 0 0,0 0 1 0 0,1 0 0 0 0,-1 1-1 0 0,17 1 1 0 0,-27 0-12 0 0,-1-1 0 0 0,1 0 0 0 0,-1 0 0 0 0,0 1 0 0 0,1-1 0 0 0,-1 0 0 0 0,0 1 0 0 0,1-1 0 0 0,-1 1 0 0 0,0-1 0 0 0,1 0-1 0 0,-1 1 1 0 0,0-1 0 0 0,0 1 0 0 0,1-1 0 0 0,-1 1 0 0 0,0-1 0 0 0,0 1 0 0 0,0-1 0 0 0,0 1 0 0 0,0-1 0 0 0,0 1 0 0 0,0-1 0 0 0,0 1 0 0 0,0-1 0 0 0,0 1 0 0 0,0-1 0 0 0,0 1 0 0 0,0-1-1 0 0,0 1 1 0 0,0-1 0 0 0,0 1 0 0 0,-1-1 0 0 0,1 1 0 0 0,0 0 0 0 0,-9 22-244 0 0,7-18 89 0 0,-19 52-4873 0 0,13-37-2135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9:27.297"/>
    </inkml:context>
    <inkml:brush xml:id="br0">
      <inkml:brushProperty name="width" value="0.1" units="cm"/>
      <inkml:brushProperty name="height" value="0.1" units="cm"/>
      <inkml:brushProperty name="color" value="#66CC00"/>
    </inkml:brush>
  </inkml:definitions>
  <inkml:trace contextRef="#ctx0" brushRef="#br0">0 99 455 0 0,'3'-2'120'0'0,"0"0"-1"0"0,1 0 1 0 0,-1-1-1 0 0,-1 1 0 0 0,1-1 1 0 0,3-4-1 0 0,17-13 3723 0 0,-1 7-3112 0 0,28-12 1 0 0,-42 21-618 0 0,1 1-1 0 0,-1 0 1 0 0,1 0 0 0 0,0 1-1 0 0,0 1 1 0 0,-1-1 0 0 0,11 1-1 0 0,-15 1-9 0 0,1 0-1 0 0,-1 0 0 0 0,0 0 0 0 0,0 1 0 0 0,0 0 0 0 0,0 0 0 0 0,0 0 0 0 0,0 0 1 0 0,0 1-1 0 0,-1-1 0 0 0,1 1 0 0 0,0 0 0 0 0,-1 0 0 0 0,5 4 0 0 0,-7-5 0 0 0,-1-1-1 0 0,0 1 0 0 0,0 0 0 0 0,0 0 0 0 0,1 0 1 0 0,-1-1-1 0 0,0 1 0 0 0,0 0 0 0 0,0 0 0 0 0,0 0 1 0 0,0-1-1 0 0,-1 1 0 0 0,1 0 0 0 0,0 0 1 0 0,0-1-1 0 0,0 1 0 0 0,-1 0 0 0 0,1 0 0 0 0,0-1 1 0 0,-1 1-1 0 0,0 1 0 0 0,1-1-48 0 0,-1 0 0 0 0,0 0 0 0 0,1 0 0 0 0,-1 0 0 0 0,1 1 1 0 0,0-1-1 0 0,0 0 0 0 0,-1 0 0 0 0,1 1 0 0 0,0-1 0 0 0,0 0 0 0 0,0 0 0 0 0,0 1 0 0 0,0-1 0 0 0,1 2 0 0 0,2 5 188 0 0,0 0-1 0 0,0 1 0 0 0,1 8 0 0 0,3 12 5 0 0,-5-23-182 0 0,1-1 1 0 0,-1 1-1 0 0,1 0 0 0 0,0-1 1 0 0,0 0-1 0 0,1 0 1 0 0,-1 0-1 0 0,1 0 1 0 0,8 8-1 0 0,-9-9-26 0 0,0 1 0 0 0,0-1 0 0 0,-1 1 1 0 0,1-1-1 0 0,-1 1 0 0 0,-1 0 0 0 0,1 0 0 0 0,-1 0 0 0 0,2 9 0 0 0,2 6 72 0 0,8 50 382 0 0,-8-51-327 0 0,-4-15-104 0 0,-1-1 0 0 0,1 0 0 0 0,0 0-1 0 0,0 0 1 0 0,1 0 0 0 0,-1 0 0 0 0,0 0 0 0 0,1 0-1 0 0,0 0 1 0 0,0 0 0 0 0,0-1 0 0 0,0 1 0 0 0,0-1-1 0 0,5 5 1 0 0,-2-3 55 0 0,-1 0 0 0 0,0 0 0 0 0,0 0 0 0 0,0 1 0 0 0,0-1 0 0 0,-1 1 0 0 0,0 0 0 0 0,0 0 0 0 0,0 0 0 0 0,0 0 0 0 0,-1 1-1 0 0,0-1 1 0 0,0 1 0 0 0,2 7 0 0 0,-3-3 71 0 0,0 0 1 0 0,0-1-1 0 0,-1 1 0 0 0,-1-1 0 0 0,1 1 1 0 0,-1-1-1 0 0,-1 1 0 0 0,-2 10 0 0 0,1-7-139 0 0,1 0 0 0 0,1 0 0 0 0,0 25 0 0 0,1-30-43 0 0,0 12-270 0 0,-2 1-1 0 0,0-1 0 0 0,-1 0 1 0 0,-2 1-1 0 0,-10 32 0 0 0,12-43 402 0 0,0-1 1 0 0,1 1-1 0 0,0 0 0 0 0,0-1 0 0 0,1 1 1 0 0,1 16-1 0 0,0-23-126 0 0,0 0 0 0 0,0 1 0 0 0,1-1 0 0 0,0 0 1 0 0,-1 0-1 0 0,1 0 0 0 0,0 1 0 0 0,0-1 0 0 0,1 0 0 0 0,-1 0 0 0 0,1-1 1 0 0,-1 1-1 0 0,1 0 0 0 0,3 4 0 0 0,-1-3 4 0 0,0 0 1 0 0,0-1-1 0 0,1 1 0 0 0,-1-1 0 0 0,1 0 1 0 0,-1 0-1 0 0,1 0 0 0 0,6 2 1 0 0,0-1 43 0 0,1 0 1 0 0,0 0-1 0 0,1-1 1 0 0,-1-1-1 0 0,0 0 1 0 0,1 0 0 0 0,12-1-1 0 0,31 1 141 0 0,-1-2-124 0 0,-1-2-63 0 0,-47 2-5 0 0,0 0 0 0 0,0 1 0 0 0,0-1 0 0 0,0 1 0 0 0,-1 1 0 0 0,1-1 0 0 0,8 4 1 0 0,-6-2-3 0 0,-6-2-4 0 0,0 0 0 0 0,0 0 0 0 0,0 1 0 0 0,-1 0 0 0 0,1-1 0 0 0,-1 1 0 0 0,1 0 0 0 0,-1 0 0 0 0,0 0 0 0 0,0 0 0 0 0,0 1 0 0 0,0-1 0 0 0,0 1 0 0 0,0-1 0 0 0,0 1 0 0 0,-1 0 0 0 0,2 3 0 0 0,0 1 0 0 0,0 0 0 0 0,-1 0 0 0 0,1 1 0 0 0,-2-1 0 0 0,3 14 0 0 0,-3-13 11 0 0,0 1-1 0 0,-1 0 1 0 0,0-1-1 0 0,-1 1 1 0 0,1 0-1 0 0,-1-1 0 0 0,-1 1 1 0 0,0-1-1 0 0,0 1 1 0 0,-1-1-1 0 0,0 0 1 0 0,-7 14-1 0 0,-15 28 111 0 0,19-36-71 0 0,-1-1 1 0 0,-10 17-1 0 0,-16 20 25 0 0,-15 21 42 0 0,17-27-76 0 0,18-25-24 0 0,-20 23 0 0 0,21-28 17 0 0,-16 26 0 0 0,20-27 5 0 0,-1 0 0 0 0,-18 19 0 0 0,-14 16 58 0 0,27-31-59 0 0,-17 17 0 0 0,26-29-22 0 0,-1 0 0 0 0,0 0 1 0 0,0 0-1 0 0,-1-1 0 0 0,1 0 1 0 0,-15 6-1 0 0,16-8-13 0 0,1 0 1 0 0,-1 0-1 0 0,0 1 0 0 0,1 0 1 0 0,-1 0-1 0 0,1 0 0 0 0,0 0 1 0 0,0 1-1 0 0,0-1 0 0 0,1 1 1 0 0,-1 0-1 0 0,1 0 0 0 0,0 1 1 0 0,0-1-1 0 0,-3 7 0 0 0,5-8 0 0 0,0 0-1 0 0,0 0 1 0 0,1 0-1 0 0,-1 0 1 0 0,1 0 0 0 0,0 0-1 0 0,0 0 1 0 0,0 0-1 0 0,0 1 1 0 0,0-1-1 0 0,1 0 1 0 0,0 0-1 0 0,-1 0 1 0 0,1 0 0 0 0,0 0-1 0 0,1 0 1 0 0,-1 0-1 0 0,0-1 1 0 0,1 1-1 0 0,-1 0 1 0 0,1-1 0 0 0,0 1-1 0 0,0-1 1 0 0,3 4-1 0 0,12 16 50 0 0,-14-15-51 0 0,1-2 1 0 0,0 1-1 0 0,1 0 1 0 0,-1-1 0 0 0,1 0-1 0 0,0 0 1 0 0,11 7-1 0 0,-9-8-3 0 0,-4-2 9 0 0,0-1 0 0 0,0 1 1 0 0,0 0-1 0 0,-1 0 1 0 0,1 0-1 0 0,3 4 0 0 0,-5-5-6 0 0,0 0 0 0 0,0 0-1 0 0,-1 1 1 0 0,1-1 0 0 0,0 0 0 0 0,-1 0-1 0 0,1 1 1 0 0,-1-1 0 0 0,0 1-1 0 0,1-1 1 0 0,-1 0 0 0 0,0 1 0 0 0,0-1-1 0 0,0 1 1 0 0,0-1 0 0 0,0 1-1 0 0,0-1 1 0 0,0 0 0 0 0,0 1-1 0 0,-1 2 1 0 0,0-4 3 0 0,1-1 0 0 0,0 1 0 0 0,0 0 0 0 0,-1-1 0 0 0,1 1 0 0 0,0 0 0 0 0,-1 0 0 0 0,1-1 0 0 0,0 1 0 0 0,-1 0 0 0 0,1 0 0 0 0,-1 0 0 0 0,1 0 0 0 0,0-1 0 0 0,-1 1 0 0 0,1 0 0 0 0,-1 0 0 0 0,1 0 0 0 0,0 0 0 0 0,-1 0 0 0 0,1 0 0 0 0,-1 0 0 0 0,1 0 0 0 0,0 0 0 0 0,-1 0 0 0 0,0 1 0 0 0,-15 1 104 0 0,14 0-578 0 0,-1 1 0 0 0,0-1 0 0 0,0 1 1 0 0,1-1-1 0 0,0 1 0 0 0,-1 0 0 0 0,1 0 0 0 0,0 0 0 0 0,0 0 0 0 0,1 1 0 0 0,-1-1 0 0 0,1 0 0 0 0,0 1 0 0 0,0-1 1 0 0,-2 7-1 0 0,-3 15-5588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9:49.780"/>
    </inkml:context>
    <inkml:brush xml:id="br0">
      <inkml:brushProperty name="width" value="0.1" units="cm"/>
      <inkml:brushProperty name="height" value="0.1" units="cm"/>
      <inkml:brushProperty name="color" value="#66CC00"/>
    </inkml:brush>
  </inkml:definitions>
  <inkml:trace contextRef="#ctx0" brushRef="#br0">1 266 3767 0 0,'3'-3'59'0'0,"0"1"-1"0"0,1-1 0 0 0,-1 0 0 0 0,0 1 0 0 0,0-1 1 0 0,3-6-1 0 0,6-4 156 0 0,17-19 440 0 0,-21 23-425 0 0,0 0-1 0 0,0 0 1 0 0,1 1-1 0 0,0 0 1 0 0,1 0-1 0 0,0 1 1 0 0,12-7-1 0 0,-3 4-75 0 0,-12 6-38 0 0,0 0 0 0 0,1 0 0 0 0,0 1 0 0 0,15-5 0 0 0,7 0 213 0 0,7-2-60 0 0,73-11 387 0 0,-23 3-82 0 0,-10 11-19 0 0,-57 6-441 0 0,1 0 0 0 0,-1-2 0 0 0,30-7 0 0 0,-43 8-127 0 0,-3 0 42 0 0,0 1 0 0 0,0-1 0 0 0,0 1 0 0 0,0 0 0 0 0,0 0 0 0 0,0 1 0 0 0,0-1 0 0 0,0 1 0 0 0,0 0 0 0 0,0 0 0 0 0,0 0 0 0 0,0 1 0 0 0,7 1 0 0 0,24 5 234 0 0,50 36-124 0 0,-64-34-100 0 0,0 0-1 0 0,0-1 1 0 0,0-1-1 0 0,1 0 1 0 0,31 3 0 0 0,-8 0-8 0 0,-31-6-7 0 0,0 1 0 0 0,0 0 1 0 0,24 15-1 0 0,-29-15-8 0 0,-1-1-1 0 0,1 1 1 0 0,0-1 0 0 0,0 0 0 0 0,0-1 0 0 0,1 0 0 0 0,-1-1 0 0 0,1 0 0 0 0,-1 0-1 0 0,20 0 1 0 0,5-3 65 0 0,16-1 96 0 0,39-4 208 0 0,-41 0-205 0 0,1 2 0 0 0,-1 3-1 0 0,89 8 1 0 0,-95 1-150 0 0,-25-5-17 0 0,26 3 0 0 0,90 9 55 0 0,-45-4-16 0 0,-33-6-27 0 0,69 9 173 0 0,-38 8-76 0 0,-16-4-61 0 0,58 6 143 0 0,-24-3-129 0 0,126 15-31 0 0,-56-34 224 0 0,-127 0-192 0 0,-33-2-68 0 0,0 0 0 0 0,0 1 0 0 0,0 0 0 0 0,0 2 0 0 0,16 3 0 0 0,95 30 57 0 0,-115-33-62 0 0,1-1 0 0 0,1 0 0 0 0,-1-1 0 0 0,0 0 0 0 0,0-1 0 0 0,19-1 0 0 0,66-14-5 0 0,-95 14 3 0 0,7 0-586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39:59.645"/>
    </inkml:context>
    <inkml:brush xml:id="br0">
      <inkml:brushProperty name="width" value="0.1" units="cm"/>
      <inkml:brushProperty name="height" value="0.1" units="cm"/>
      <inkml:brushProperty name="color" value="#66CC00"/>
    </inkml:brush>
  </inkml:definitions>
  <inkml:trace contextRef="#ctx0" brushRef="#br0">336 162 919 0 0,'-1'1'0'0'0,"1"-1"-1"0"0,-1 0 1 0 0,0 1-1 0 0,0-1 0 0 0,0 0 1 0 0,0 0-1 0 0,0 0 1 0 0,0 0-1 0 0,0 0 0 0 0,0 0 1 0 0,0 0-1 0 0,1-1 0 0 0,-1 1 1 0 0,-2-1-1 0 0,-8 0 1014 0 0,1 5 2680 0 0,8-3-3594 0 0,0 1 0 0 0,1-1 0 0 0,-1 0 0 0 0,1 1 0 0 0,-1-1 0 0 0,1 1 0 0 0,0-1 0 0 0,-1 1 0 0 0,1 0 0 0 0,0-1 0 0 0,0 1 0 0 0,0 0 0 0 0,0 0 0 0 0,0 0-1 0 0,0 3 1 0 0,3-5 56 0 0,1-1 0 0 0,-1 1 0 0 0,1 0 0 0 0,-1-1-1 0 0,0 1 1 0 0,1-1 0 0 0,-1 0 0 0 0,0 0 0 0 0,4-2-1 0 0,-4 3-88 0 0,-1 0 1 0 0,0 0-1 0 0,1 0 0 0 0,-1 0 0 0 0,0 0 0 0 0,1 0 0 0 0,-1 1 0 0 0,0-1 0 0 0,0 0 1 0 0,1 1-1 0 0,-1-1 0 0 0,0 1 0 0 0,0-1 0 0 0,2 2 0 0 0,21 9 796 0 0,-22-10-608 0 0,2 35 1544 0 0,5-21-1639 0 0,-7-12-146 0 0,0 0 0 0 0,-1 0 0 0 0,1 0 1 0 0,-1 0-1 0 0,1 0 0 0 0,-1 1 0 0 0,1 5 0 0 0,2 8 125 0 0,-3-13-48 0 0,0 0 0 0 0,0 0-1 0 0,0 0 1 0 0,-1-1 0 0 0,1 1 0 0 0,-1 0 0 0 0,0 0-1 0 0,-1 8 1 0 0,0-2 43 0 0,0 1 0 0 0,1 0 0 0 0,0-1-1 0 0,1 1 1 0 0,0-1 0 0 0,0 1-1 0 0,1 0 1 0 0,6 15 0 0 0,3 5 47 0 0,7 21 109 0 0,5 27-1 0 0,-23-77-288 0 0,8 28 64 0 0,25 57 0 0 0,-32-84-57 0 0,1-1 1 0 0,0 1-1 0 0,0 0 0 0 0,0-1 0 0 0,1 0 0 0 0,2 3 0 0 0,-2-3 3 0 0,-1 1 0 0 0,0-1-1 0 0,1 1 1 0 0,-1-1-1 0 0,0 1 1 0 0,2 3 0 0 0,0 1 22 0 0,0-1 0 0 0,1 0 0 0 0,0 0 0 0 0,0-1 0 0 0,0 1 1 0 0,1-1-1 0 0,-1 0 0 0 0,11 6 0 0 0,-10-7 1 0 0,0 1 0 0 0,0 0-1 0 0,0 0 1 0 0,0 0 0 0 0,-1 1-1 0 0,0 0 1 0 0,0 0 0 0 0,6 10 0 0 0,-7-9-2 0 0,-1 0 0 0 0,1 1 0 0 0,-2-1 0 0 0,1 1 1 0 0,-1-1-1 0 0,0 1 0 0 0,-1 0 0 0 0,1 0 0 0 0,-1 10 1 0 0,0-9 14 0 0,-1 0 0 0 0,2-1 0 0 0,2 12 0 0 0,-1-11-3 0 0,-2 0-1 0 0,1 0 1 0 0,0 12-1 0 0,-2 15-29 0 0,-2 52 38 0 0,-1-56-40 0 0,1-4 19 0 0,-2-1-1 0 0,-1 0 0 0 0,-9 32 0 0 0,-4-5 99 0 0,10-36-135 0 0,4-9 29 0 0,0 1 0 0 0,0-1 0 0 0,-1-1-1 0 0,0 1 1 0 0,-8 10 0 0 0,-28 37 68 0 0,21-27-29 0 0,15-20-28 0 0,0 0 0 0 0,0 0 0 0 0,-3 11 0 0 0,-4 7 16 0 0,5-10-33 0 0,5-13-10 0 0,1 0 0 0 0,-1 0 0 0 0,1-1 0 0 0,-1 1 0 0 0,0-1 0 0 0,-1 1 0 0 0,-4 5 0 0 0,-3 2 19 0 0,1 1 0 0 0,-11 16 0 0 0,14-19-5 0 0,-1 1-1 0 0,0-1 1 0 0,0-1-1 0 0,-1 1 1 0 0,-14 12-1 0 0,10-13 41 0 0,-1-1-1 0 0,0 0 1 0 0,-14 6-1 0 0,11-6 94 0 0,-25 16 0 0 0,30-16-119 0 0,1 1 0 0 0,0 1 0 0 0,-15 17 0 0 0,8-1-27 0 0,-7 7 50 0 0,-6-10-46 0 0,8 0 46 0 0,19-17-53 0 0,-1-1 1 0 0,1-1-1 0 0,-1 1 1 0 0,0 0-1 0 0,0-1 1 0 0,0 0-1 0 0,0 0 1 0 0,-1 0-1 0 0,1-1 1 0 0,-7 3 0 0 0,9-4 8 0 0,-1 0 1 0 0,1-1 0 0 0,-1 1 0 0 0,1 0 0 0 0,0 1 0 0 0,-1-1-1 0 0,1 0 1 0 0,0 1 0 0 0,0-1 0 0 0,0 1 0 0 0,0-1 0 0 0,0 1-1 0 0,0 0 1 0 0,0 0 0 0 0,1 0 0 0 0,-1 0 0 0 0,1 0 0 0 0,-1 1 0 0 0,1-1-1 0 0,-1 3 1 0 0,2-5-14 0 0,-2 9 0 0 0,17-7 0 0 0,-10-2 2 0 0,-1-1 0 0 0,1 1-1 0 0,-1-1 1 0 0,1 0 0 0 0,0-1-1 0 0,-1 1 1 0 0,0-1 0 0 0,1 0-1 0 0,-1 0 1 0 0,7-5 0 0 0,-1 1 7 0 0,0-1-1 0 0,-1-1 1 0 0,9-9 0 0 0,64-52 1 0 0,-68 54-10 0 0,14-21 0 0 0,-16 20 0 0 0,18-19 0 0 0,-13 18 3 0 0,-1 2 7 0 0,0 0 1 0 0,-2-2-1 0 0,0 1 0 0 0,0-2 0 0 0,17-31 0 0 0,41-122-10 0 0,-11 17 0 0 0,-53 134 0 0 0,-3 9 0 0 0,-1 0 0 0 0,0 0 0 0 0,-1-1 0 0 0,0 1 0 0 0,0-1 0 0 0,-1 0 0 0 0,0-19 0 0 0,-3-3 0 0 0,2-1 0 0 0,7-44 0 0 0,-8 77 0 0 0,3-37 0 0 0,-3 1 0 0 0,-7-70 0 0 0,-1-15 0 0 0,7 61 64 0 0,-13-84 0 0 0,13 129-47 0 0,0 0 0 0 0,1-20 0 0 0,1 21-13 0 0,-1 1-1 0 0,-1-1 0 0 0,-3-18 0 0 0,-49-164 416 0 0,48 182-340 0 0,-2 0 1 0 0,0 1 0 0 0,0 0-1 0 0,-2 0 1 0 0,0 1 0 0 0,-16-20-1 0 0,-12-10 162 0 0,22 28-41 0 0,0-2 1 0 0,1 0 0 0 0,-22-38 0 0 0,33 46-117 0 0,4 10-103 0 0,0-1 0 0 0,0 1 1 0 0,-1 0-1 0 0,1 0 0 0 0,0-1 0 0 0,0 1 0 0 0,0 0 0 0 0,0 0 0 0 0,0 0 0 0 0,0 0 0 0 0,-1 0 0 0 0,1 0 0 0 0,0 1 0 0 0,0-1 0 0 0,1 0 1 0 0,18 7-2547 0 0,-10-3-1337 0 0,6 2-2617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0:10.971"/>
    </inkml:context>
    <inkml:brush xml:id="br0">
      <inkml:brushProperty name="width" value="0.1" units="cm"/>
      <inkml:brushProperty name="height" value="0.1" units="cm"/>
      <inkml:brushProperty name="color" value="#66CC00"/>
    </inkml:brush>
  </inkml:definitions>
  <inkml:trace contextRef="#ctx0" brushRef="#br0">2279 6 1839 0 0,'-1'-1'74'0'0,"1"1"0"0"0,-1-1 0 0 0,1 1 0 0 0,0 0 0 0 0,-1-1 0 0 0,1 1 0 0 0,-1-1 0 0 0,1 1 0 0 0,-1 0 0 0 0,1-1 0 0 0,-1 1 0 0 0,1 0 0 0 0,-1 0 0 0 0,0-1 0 0 0,1 1 0 0 0,-1 0 0 0 0,-6 5 2743 0 0,7-4-2753 0 0,0-1 1 0 0,0 1-1 0 0,0 0 1 0 0,-1-1-1 0 0,1 1 1 0 0,0-1-1 0 0,-1 1 1 0 0,1-1-1 0 0,0 1 1 0 0,-1-1-1 0 0,1 0 1 0 0,-1 1-1 0 0,1-1 1 0 0,-1 1-1 0 0,1-1 1 0 0,-1 0-1 0 0,1 1 1 0 0,-1-1-1 0 0,1 0 1 0 0,-1 0-1 0 0,1 0 1 0 0,-1 1-1 0 0,0-1 1 0 0,1 0-1 0 0,-1 0 1 0 0,0 0-1 0 0,-18-7 2592 0 0,8 8-2286 0 0,-1 0-1 0 0,1 1 1 0 0,0 0-1 0 0,0 1 1 0 0,0 1-1 0 0,-21 9 1 0 0,21-9-263 0 0,0 1 0 0 0,0-1 0 0 0,0-1 0 0 0,0 0 0 0 0,-1-1 0 0 0,-22 3 0 0 0,22-6 147 0 0,1 0-1 0 0,0-1 1 0 0,0-1-1 0 0,0 1 1 0 0,-12-6-1 0 0,10 4-50 0 0,0 0 0 0 0,-1 0 1 0 0,-13 0-1 0 0,12 3-104 0 0,0 0 0 0 0,0 2 0 0 0,0 0 0 0 0,-28 6 1 0 0,29-5 61 0 0,-1-1 1 0 0,0 0-1 0 0,0-1 1 0 0,-28-4-1 0 0,25 2-8 0 0,-1 1 0 0 0,-25 2 0 0 0,33-1-107 0 0,-1 0 1 0 0,1-1-1 0 0,-12-2 0 0 0,-20-1 132 0 0,-32 0 142 0 0,46 2-196 0 0,-38 1 0 0 0,39 1-35 0 0,-52-6 0 0 0,53 3-49 0 0,1 1 0 0 0,-36 2 1 0 0,9 0 74 0 0,33 0-14 0 0,-25 2 0 0 0,-12 12 2 0 0,39-9-89 0 0,-8 3-14 0 0,18-5 0 0 0,0 0 0 0 0,0 0 0 0 0,-16 1 0 0 0,9-2 5 0 0,0 0 17 0 0,1-1 1 0 0,-1 0-1 0 0,0-1 0 0 0,0 0 1 0 0,-23-5-1 0 0,26 3 13 0 0,0 1-1 0 0,-19 0 1 0 0,21 1-9 0 0,0-1 0 0 0,0 0 0 0 0,0 0 0 0 0,-13-3 1 0 0,10 1-3 0 0,-1 1 1 0 0,0 0-1 0 0,0 1 1 0 0,-17 1-1 0 0,27 0-8 0 0,-123 6 48 0 0,63-12-64 0 0,51 4 0 0 0,-35 0 0 0 0,36 2 2 0 0,0 0 1 0 0,0-1-1 0 0,1 0 1 0 0,-13-4-1 0 0,7 0 27 0 0,8 2 24 0 0,0 1 0 0 0,-1 0 0 0 0,-15-2 0 0 0,22 4-51 0 0,0 0-1 0 0,-1 0 1 0 0,1 0-1 0 0,0 1 1 0 0,0-1-1 0 0,0 1 1 0 0,0 0-1 0 0,0 0 1 0 0,0 0 0 0 0,0 0-1 0 0,0 1 1 0 0,0-1-1 0 0,0 1 1 0 0,1-1-1 0 0,-4 4 1 0 0,-3 2-528 0 0,1 1 1 0 0,-12 14 0 0 0,-2 7-6177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0:45.919"/>
    </inkml:context>
    <inkml:brush xml:id="br0">
      <inkml:brushProperty name="width" value="0.1" units="cm"/>
      <inkml:brushProperty name="height" value="0.1" units="cm"/>
      <inkml:brushProperty name="color" value="#66CC00"/>
    </inkml:brush>
  </inkml:definitions>
  <inkml:trace contextRef="#ctx0" brushRef="#br0">1 73 4895 0 0,'2'-19'216'0'0,"1"2"40"0"0,1 1-256 0 0,0 4 0 0 0,-2 5 0 0 0,0 5 0 0 0,-2 4 0 0 0,1 0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00.435"/>
    </inkml:context>
    <inkml:brush xml:id="br0">
      <inkml:brushProperty name="width" value="0.1" units="cm"/>
      <inkml:brushProperty name="height" value="0.1" units="cm"/>
      <inkml:brushProperty name="color" value="#66CC00"/>
    </inkml:brush>
  </inkml:definitions>
  <inkml:trace contextRef="#ctx0" brushRef="#br0">25 0 5295 0 0,'-2'1'53'0'0,"1"0"0"0"0,-1 0-1 0 0,0 1 1 0 0,1-1 0 0 0,-1 0-1 0 0,1 0 1 0 0,-1 1 0 0 0,1-1-1 0 0,0 1 1 0 0,0-1 0 0 0,0 1-1 0 0,0 0 1 0 0,0 0-1 0 0,0-1 1 0 0,0 1 0 0 0,0 0-1 0 0,0 0 1 0 0,1 0 0 0 0,-1 0-1 0 0,1 0 1 0 0,0 0 0 0 0,-1-1-1 0 0,1 1 1 0 0,0 0 0 0 0,0 0-1 0 0,0 0 1 0 0,1 0-1 0 0,-1 0 1 0 0,0 0 0 0 0,2 4-1 0 0,-2-5-2 0 0,0 0 0 0 0,1 0 0 0 0,-1 0 0 0 0,1 1 0 0 0,-1-1 0 0 0,1 0 0 0 0,0 0 0 0 0,-1 0 0 0 0,1 0 0 0 0,0 0 0 0 0,-1 0 0 0 0,1-1 0 0 0,0 1 0 0 0,0 0 0 0 0,0 0 0 0 0,0 0-1 0 0,0-1 1 0 0,0 1 0 0 0,0-1 0 0 0,0 1 0 0 0,0-1 0 0 0,1 1 0 0 0,-1-1 0 0 0,0 1 0 0 0,0-1 0 0 0,0 0 0 0 0,2 0 0 0 0,4 1 627 0 0,0 0 1 0 0,1-1-1 0 0,12-2 1 0 0,-14 2-275 0 0,0-1 1 0 0,-1 1 0 0 0,1 0-1 0 0,6 1 1 0 0,-4 2-214 0 0,-1 0 1 0 0,0 0-1 0 0,0 1 0 0 0,0 0 0 0 0,0 0 1 0 0,-1 1-1 0 0,11 8 0 0 0,15 11 201 0 0,26 20 545 0 0,-51-38-546 0 0,1 0-1 0 0,-1 1 0 0 0,0-1 1 0 0,0 2-1 0 0,-1-1 0 0 0,0 1 1 0 0,9 15-1 0 0,-5-2-869 0 0,12 33 0 0 0,5 12 955 0 0,-26-65-466 0 0,71 159 587 0 0,-62-129-337 0 0,11 55 1 0 0,-3-15 80 0 0,1 10-23 0 0,3 29-48 0 0,4 23-165 0 0,-23-115-115 0 0,3 22 104 0 0,-1 1 1 0 0,-2 83 0 0 0,-7-63 13 0 0,2-18-27 0 0,-2-1 1 0 0,-12 58 0 0 0,7-64-23 0 0,-18 63 73 0 0,20-83-113 0 0,0-1 0 0 0,-1 0 1 0 0,-15 21-1 0 0,12-20 9 0 0,-18 35 1 0 0,23-39 24 0 0,-1-1-1 0 0,-1 1 1 0 0,0-1-1 0 0,0 0 0 0 0,-1-1 1 0 0,-18 16-1 0 0,19-17-35 0 0,-26 30 1652 0 0,31-38-119 0 0,2-3-1977 0 0,8-1-666 0 0,-7 3 1090 0 0,0 0-68 0 0,0-1 1 0 0,0 1-1 0 0,1 0 0 0 0,-1 0 1 0 0,0 0-1 0 0,1 0 1 0 0,-1 0-1 0 0,0 0 0 0 0,0 0 1 0 0,1 0-1 0 0,-1 0 1 0 0,0 0-1 0 0,1-1 1 0 0,-1 2-1 0 0,0-1 0 0 0,1 0 1 0 0,-1 0-1 0 0,0 0 1 0 0,0 0-1 0 0,1 0 0 0 0,-1 0 1 0 0,0 0-1 0 0,1 0 1 0 0,-1 0-1 0 0,0 0 1 0 0,0 1-1 0 0,1-1 0 0 0,-1 0 1 0 0,0 0-1 0 0,0 0 1 0 0,1 1-1 0 0,-1-1 0 0 0,0 0 1 0 0,0 0-1 0 0,0 0 1 0 0,1 1-1 0 0,-1-1 0 0 0,0 1 1 0 0,2 5-1140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05.148"/>
    </inkml:context>
    <inkml:brush xml:id="br0">
      <inkml:brushProperty name="width" value="0.1" units="cm"/>
      <inkml:brushProperty name="height" value="0.1" units="cm"/>
      <inkml:brushProperty name="color" value="#66CC00"/>
    </inkml:brush>
  </inkml:definitions>
  <inkml:trace contextRef="#ctx0" brushRef="#br0">60 7 1375 0 0,'-1'-1'88'0'0,"0"0"0"0"0,0 1 0 0 0,0-1 0 0 0,0 0 0 0 0,0 1 0 0 0,0-1 0 0 0,0 1 0 0 0,0-1 0 0 0,0 1 0 0 0,0 0 0 0 0,0 0 0 0 0,-1-1 0 0 0,1 1 0 0 0,0 0 0 0 0,0 0-1 0 0,0 0 1 0 0,0 0 0 0 0,0 0 0 0 0,-1 0 0 0 0,1 1 0 0 0,0-1 0 0 0,-2 1 0 0 0,-25 10 1991 0 0,24-8-2333 0 0,4-3 286 0 0,0 0 0 0 0,0 0 0 0 0,0 0-1 0 0,1 0 1 0 0,-1 0 0 0 0,0 0-1 0 0,0 1 1 0 0,0-1 0 0 0,1 0 0 0 0,-1 0-1 0 0,0 0 1 0 0,0 0 0 0 0,0 0 0 0 0,0 0-1 0 0,0 1 1 0 0,1-1 0 0 0,-1 0-1 0 0,0 0 1 0 0,0 0 0 0 0,0 0 0 0 0,0 1-1 0 0,0-1 1 0 0,0 0 0 0 0,0 0-1 0 0,0 0 1 0 0,0 1 0 0 0,0-1 0 0 0,0 0-1 0 0,0 0 1 0 0,0 0 0 0 0,0 1-1 0 0,0-1 1 0 0,0 0 0 0 0,0 0 0 0 0,0 1-1 0 0,0-1 1 0 0,0 0 0 0 0,0 0 0 0 0,0 0-1 0 0,0 1 1 0 0,0-1 0 0 0,0 0-1 0 0,0 0 1 0 0,0 0 0 0 0,0 0 0 0 0,-1 1-1 0 0,1-1 1 0 0,0 0 0 0 0,0 0-1 0 0,0 0 1 0 0,0 0 0 0 0,0 0 0 0 0,-1 1-1 0 0,1-1 1 0 0,0 0 0 0 0,0 0 0 0 0,-1 0-1 0 0,25 3 1246 0 0,-20-2-1202 0 0,64 11 1519 0 0,-53-8-1318 0 0,-1-1 0 0 0,1-1 1 0 0,0 0-1 0 0,1-1 1 0 0,-1 0-1 0 0,30-4 0 0 0,-9 1 159 0 0,2-1-22 0 0,-27 1-373 0 0,-1 1 0 0 0,0 1 0 0 0,0 0 0 0 0,1 0 0 0 0,-1 1 0 0 0,0 0 0 0 0,0 1-1 0 0,0 0 1 0 0,20 7 0 0 0,16 2-39 0 0,-24-7 7 0 0,1-2-1 0 0,25-1 1 0 0,16 2 33 0 0,-11 5-16 0 0,0 3 0 0 0,58 18 0 0 0,62 14 28 0 0,-129-35 22 0 0,1-3 0 0 0,68 0-1 0 0,236-24 387 0 0,-171 7-218 0 0,106-21 336 0 0,-258 28-566 0 0,26-4 78 0 0,0 2 0 0 0,103 0-1 0 0,-145 8-150 0 0,0 1 1 0 0,0-1-1 0 0,0 2 0 0 0,0 0 0 0 0,0 0 0 0 0,-1 1 0 0 0,1 0 0 0 0,-1 0 0 0 0,0 1 0 0 0,13 9 1 0 0,-6-3-387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06.245"/>
    </inkml:context>
    <inkml:brush xml:id="br0">
      <inkml:brushProperty name="width" value="0.1" units="cm"/>
      <inkml:brushProperty name="height" value="0.1" units="cm"/>
      <inkml:brushProperty name="color" value="#66CC00"/>
    </inkml:brush>
  </inkml:definitions>
  <inkml:trace contextRef="#ctx0" brushRef="#br0">1 94 1839 0 0,'2'-2'400'0'0,"0"1"-1"0"0,0 0 0 0 0,0-1 1 0 0,1 1-1 0 0,-1 0 0 0 0,1 1 0 0 0,-1-1 1 0 0,1 0-1 0 0,3 0 0 0 0,3-2-353 0 0,34-14 897 0 0,-35 13-686 0 0,-1 1-1 0 0,1 0 0 0 0,0 0 0 0 0,0 0 0 0 0,0 1 0 0 0,0 0 1 0 0,0 1-1 0 0,0 0 0 0 0,0 0 0 0 0,1 0 0 0 0,11 2 0 0 0,95 19 52 0 0,-86-16-256 0 0,-9-1-50 0 0,0-1 0 0 0,0 0 0 0 0,23-2 0 0 0,94-21 523 0 0,-95 13-180 0 0,0 1 0 0 0,56 0 0 0 0,9 5-114 0 0,134-17 0 0 0,-205 15-138 0 0,1 1 0 0 0,54 4 0 0 0,71 15 94 0 0,-34-2-77 0 0,138 10 295 0 0,59 0-280 0 0,-264-20-117 0 0,291 10 112 0 0,-143-25-45 0 0,-51 0-11 0 0,-134 11-400 0 0,-1 1 0 0 0,1 1 0 0 0,27 7 0 0 0,-28-4-4107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07.613"/>
    </inkml:context>
    <inkml:brush xml:id="br0">
      <inkml:brushProperty name="width" value="0.1" units="cm"/>
      <inkml:brushProperty name="height" value="0.1" units="cm"/>
      <inkml:brushProperty name="color" value="#66CC00"/>
    </inkml:brush>
  </inkml:definitions>
  <inkml:trace contextRef="#ctx0" brushRef="#br0">1 59 1839 0 0,'1'-4'63'0'0,"0"0"-1"0"0,1 1 0 0 0,-1-1 0 0 0,1 0 1 0 0,0 1-1 0 0,3-6 0 0 0,-4 8 79 0 0,-1 0 0 0 0,1 0 0 0 0,0-1 0 0 0,0 1 0 0 0,1 0 1 0 0,-1 0-1 0 0,0 0 0 0 0,0 0 0 0 0,0 0 0 0 0,1 1 0 0 0,-1-1 0 0 0,0 0 0 0 0,1 1 0 0 0,-1-1 0 0 0,0 1 1 0 0,1-1-1 0 0,-1 1 0 0 0,1-1 0 0 0,-1 1 0 0 0,2 0 0 0 0,56-11 1419 0 0,-17 11-1191 0 0,-1 1 0 0 0,0 2 0 0 0,76 15 0 0 0,-56-8-74 0 0,61 18 421 0 0,-2-1-346 0 0,-30-14-2 0 0,0-3 0 0 0,141-5 0 0 0,154 10 1104 0 0,-357-14-1264 0 0,31-4-1 0 0,-39 2-73 0 0,1 0-1 0 0,0 1 1 0 0,26 4 0 0 0,-34-1-237 0 0,0 0 1 0 0,0 1 0 0 0,-1 0 0 0 0,0 1 0 0 0,1 0 0 0 0,-1 1-1 0 0,13 9 1 0 0,-14-8-1006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45.030"/>
    </inkml:context>
    <inkml:brush xml:id="br0">
      <inkml:brushProperty name="width" value="0.1" units="cm"/>
      <inkml:brushProperty name="height" value="0.1" units="cm"/>
      <inkml:brushProperty name="color" value="#66CC00"/>
    </inkml:brush>
  </inkml:definitions>
  <inkml:trace contextRef="#ctx0" brushRef="#br0">24 0 455 0 0,'-22'26'6086'0'0,"20"-17"-4765"0"0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54.633"/>
    </inkml:context>
    <inkml:brush xml:id="br0">
      <inkml:brushProperty name="width" value="0.1" units="cm"/>
      <inkml:brushProperty name="height" value="0.1" units="cm"/>
      <inkml:brushProperty name="color" value="#F4F91B"/>
    </inkml:brush>
  </inkml:definitions>
  <inkml:trace contextRef="#ctx0" brushRef="#br0">867 206 1375 0 0,'0'0'29'0'0,"1"-1"0"0"0,-1 0 0 0 0,0 0-1 0 0,0 0 1 0 0,1 0 0 0 0,-1 0-1 0 0,0 0 1 0 0,0 0 0 0 0,0 0 0 0 0,0-1-1 0 0,0 1 1 0 0,-1 0 0 0 0,1 0-1 0 0,0 0 1 0 0,0 0 0 0 0,-1 1 0 0 0,1-1-1 0 0,0 0 1 0 0,-1 0 0 0 0,1 0-1 0 0,-1 0 1 0 0,1 0 0 0 0,-1 0 0 0 0,0 0-1 0 0,1 1 1 0 0,-1-1 0 0 0,-7-3 2617 0 0,-12-2-2014 0 0,-20-1-264 0 0,4 5 235 0 0,28 1-378 0 0,-1 0 0 0 0,1 1 0 0 0,-1 0 0 0 0,1 0 0 0 0,-1 1 0 0 0,1 0-1 0 0,-15 5 1 0 0,2-1-129 0 0,0-1-1 0 0,0-1 0 0 0,-37 2 1 0 0,38-4 66 0 0,-80-1 940 0 0,-40 3-672 0 0,127-2-382 0 0,-1-2-1 0 0,-25-3 0 0 0,26 2 87 0 0,0 0-1 0 0,0 1 1 0 0,-20 1-1 0 0,25 0-86 0 0,1 0-1 0 0,0 0 1 0 0,-1-1-1 0 0,1 0 1 0 0,0 0-1 0 0,0-1 0 0 0,-9-3 1 0 0,-21-5 465 0 0,-11 10 156 0 0,47-1-660 0 0,1 1 1 0 0,0 0-1 0 0,0 0 0 0 0,0 0 0 0 0,-1 0 0 0 0,1 0 1 0 0,0 0-1 0 0,0 0 0 0 0,0 0 0 0 0,0 0 0 0 0,0 0 0 0 0,-1 0 1 0 0,1 0-1 0 0,0 0 0 0 0,0-1 0 0 0,0 1 0 0 0,0 0 0 0 0,0 0 1 0 0,-1 0-1 0 0,1 0 0 0 0,0 0 0 0 0,0-1 0 0 0,0 1 0 0 0,0 0 1 0 0,0 0-1 0 0,0 0 0 0 0,0 0 0 0 0,0-1 0 0 0,0 1 1 0 0,0 0-1 0 0,0 0 0 0 0,0 0 0 0 0,0 0 0 0 0,0-1 0 0 0,0 1 1 0 0,0 0-1 0 0,0 0 0 0 0,0 0 0 0 0,0 0 0 0 0,0-1 0 0 0,0 1 1 0 0,0 0-1 0 0,0 0 0 0 0,0 0 0 0 0,0 0 0 0 0,0-1 0 0 0,0 1 1 0 0,0 0-1 0 0,1 0 0 0 0,-1 0 0 0 0,0 0 0 0 0,0-1 1 0 0,7-8 573 0 0,1 5-456 0 0,1 0-1 0 0,1 0 0 0 0,-1 1 1 0 0,1 0-1 0 0,-1 1 0 0 0,1 0 1 0 0,0 0-1 0 0,16 0 0 0 0,22 5 37 0 0,0 1 0 0 0,77 17 0 0 0,-99-17-76 0 0,0-2 0 0 0,37 0 0 0 0,-2-1 82 0 0,261-4 366 0 0,-242 3-461 0 0,12 0 54 0 0,-15-4-78 0 0,66-7 191 0 0,-52-3 6 0 0,322-37 1224 0 0,-144 59-2309 0 0,-244-7 827 0 0,160 5 16 0 0,-145-7 52 0 0,1-1 0 0 0,62-13 0 0 0,14-2 212 0 0,111-10-68 0 0,-33 7 0 0 0,-178 19-160 0 0,-10 0-29 0 0,1 0 0 0 0,0 1 0 0 0,-1 0 0 0 0,1 0 0 0 0,-1 1 0 0 0,10 1 1 0 0,-8 1 11 0 0,0 0 0 0 0,14 7 1 0 0,9 4-20 0 0,-25-12 5 0 0,1 0 0 0 0,0-1 0 0 0,9 1 0 0 0,19 4 19 0 0,-21-3-28 0 0,-1 0 0 0 0,1-1 0 0 0,0-1 0 0 0,0 0 0 0 0,22-2 0 0 0,-5-3 55 0 0,68-3 258 0 0,11 15-247 0 0,-48-1-68 0 0,-8-4 2 0 0,46 5 0 0 0,78 12 0 0 0,-152-16-3 0 0,49-2 0 0 0,0 0 73 0 0,82 5-6 0 0,-130-5-64 0 0,36-3 0 0 0,-45-1 0 0 0,0 2 0 0 0,0 0 0 0 0,1 1 0 0 0,-1 1 0 0 0,20 5 0 0 0,-25-3 9 0 0,0-1 0 0 0,0-1 1 0 0,0 0-1 0 0,0-1 0 0 0,1 0 0 0 0,20-3 0 0 0,-6-1 25 0 0,-13 1 19 0 0,0 0 0 0 0,30-9-1 0 0,-36 9-17 0 0,-1-1 0 0 0,1 2 1 0 0,0-1-1 0 0,0 1 0 0 0,11 1 0 0 0,15-3 270 0 0,-42 5-363 0 0,0 1 0 0 0,0 1 0 0 0,1-1 0 0 0,-1 1 0 0 0,1 0-1 0 0,0 0 1 0 0,1 1 0 0 0,-7 6 0 0 0,-1 1-743 0 0,-11 9-583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46.989"/>
    </inkml:context>
    <inkml:brush xml:id="br0">
      <inkml:brushProperty name="width" value="0.1" units="cm"/>
      <inkml:brushProperty name="height" value="0.1" units="cm"/>
      <inkml:brushProperty name="color" value="#66CC00"/>
    </inkml:brush>
  </inkml:definitions>
  <inkml:trace contextRef="#ctx0" brushRef="#br0">29 49 4607 0 0,'-25'-29'1082'0'0,"25"29"-1000"0"0,0 0 1 0 0,-1-1-1 0 0,1 1 1 0 0,0 0-1 0 0,0 0 1 0 0,-1 0-1 0 0,1-1 1 0 0,0 1-1 0 0,0 0 1 0 0,0-1-1 0 0,-1 1 1 0 0,1 0 0 0 0,0 0-1 0 0,0-1 1 0 0,0 1-1 0 0,0 0 1 0 0,0-1-1 0 0,0 1 1 0 0,0 0-1 0 0,0-1 1 0 0,0 1-1 0 0,-1 0 1 0 0,1-1-1 0 0,1 1 1 0 0,-1 0-1 0 0,0-1 1 0 0,0 1-1 0 0,0 0 1 0 0,0-1-1 0 0,0 1 1 0 0,0 0-1 0 0,0 0 1 0 0,1-1-1 0 0,10-5 459 0 0,-7 5-567 0 0,-1 0 1 0 0,1 1-1 0 0,-1-1 0 0 0,1 1 1 0 0,-1 0-1 0 0,7 0 0 0 0,-3 3 250 0 0,0 0 0 0 0,0 1 0 0 0,0-1 1 0 0,0 1-1 0 0,-1 0 0 0 0,0 1 0 0 0,1 0 0 0 0,9 10 0 0 0,6 4-17 0 0,-19-16-176 0 0,1 0 0 0 0,-1 1-1 0 0,1-1 1 0 0,-1 1 0 0 0,0 0-1 0 0,0 0 1 0 0,-1 0-1 0 0,1 0 1 0 0,-1 1 0 0 0,2 5-1 0 0,1 5 250 0 0,6 29 0 0 0,-3-13 119 0 0,-7-25-341 0 0,3 8 256 0 0,0 0-1 0 0,12 27 1 0 0,39 66 311 0 0,-13-42-547 0 0,5 10-12 0 0,-36-51 167 0 0,-1 1-1 0 0,-1 0 0 0 0,-2 1 0 0 0,8 43 1 0 0,-8-33 131 0 0,17 48 1 0 0,-16-55-338 0 0,-1 0-1 0 0,-2 0 1 0 0,-1 0 0 0 0,1 35-1 0 0,-7 104 139 0 0,-3-56-74 0 0,1 12-16 0 0,3-97 28 0 0,-2-1-1 0 0,-1 0 1 0 0,-12 41 0 0 0,13-53-61 0 0,-7 33 484 0 0,8-32-217 0 0,-1 0-1 0 0,-1 0 0 0 0,0 0 1 0 0,-1-1-1 0 0,-8 17 0 0 0,9-23-517 0 0,1 0 0 0 0,0 0 1 0 0,0 0-1 0 0,0 1 0 0 0,1-1 0 0 0,0 1 0 0 0,1 0 0 0 0,-1 13 0 0 0,3-20 208 0 0,-1 0 0 0 0,0 0 0 0 0,1 0 0 0 0,-1 0 0 0 0,1 0 0 0 0,0 0 0 0 0,0 0 0 0 0,0-1 0 0 0,-1 1 0 0 0,2 0 0 0 0,-1-1 0 0 0,0 1 0 0 0,0 0 0 0 0,0-1 0 0 0,2 2 0 0 0,-1 26 1 0 0,-6-19 0 0 0,1 1 0 0 0,-3 18 0 0 0,6-27 3 0 0,0-1 0 0 0,-1 0 0 0 0,1 0-1 0 0,0 0 1 0 0,-1 1 0 0 0,1-1 0 0 0,-1 0 0 0 0,1 0 0 0 0,-1 0-1 0 0,0 0 1 0 0,1 0 0 0 0,-1 0 0 0 0,0 0 0 0 0,0 0-1 0 0,0 0 1 0 0,0 0 0 0 0,-1 1 0 0 0,1-2-2 0 0,1 0 1 0 0,0 1-1 0 0,-1-1 1 0 0,1 0-1 0 0,0 0 1 0 0,0 0-1 0 0,-1 0 1 0 0,1 0 0 0 0,0 0-1 0 0,-1 0 1 0 0,1 0-1 0 0,0 0 1 0 0,-1 0-1 0 0,1 0 1 0 0,0 0-1 0 0,-1 0 1 0 0,1 0-1 0 0,0 0 1 0 0,0 0-1 0 0,-1 0 1 0 0,1 0-1 0 0,0-1 1 0 0,-1 1-1 0 0,1 0 1 0 0,-1 0-1 0 0,1-1 1 0 0,-1 0 0 0 0,1 1 0 0 0,-1-1 0 0 0,1 0-1 0 0,-1 0 1 0 0,1 1 0 0 0,0-1 0 0 0,-1 0 0 0 0,1 0-1 0 0,0 0 1 0 0,-1 1 0 0 0,1-1 0 0 0,0 0 0 0 0,0-1 0 0 0,-6-27 61 0 0,3 19-40 0 0,1-1 0 0 0,0 1-1 0 0,0-15 1 0 0,4-5 5 0 0,1 0 0 0 0,10-44 0 0 0,2-13 16 0 0,-3-216 400 0 0,-12 280-432 0 0,-3-31 112 0 0,-3 1-1 0 0,-2-1 0 0 0,-23-81 1 0 0,1-35 46 0 0,27 157-171 0 0,0 0 0 0 0,-1-1 0 0 0,-1 1 0 0 0,-9-19 0 0 0,6 15 30 0 0,-9-29 1 0 0,7 0-26 0 0,-6-65 1 0 0,14 97-4 0 0,1 6-1 0 0,0 0 0 0 0,-1 1 0 0 0,0-1 0 0 0,0 1 0 0 0,-1 0-1 0 0,0 0 1 0 0,-7-12 0 0 0,-1 2 29 0 0,-21-25 1 0 0,2 3 40 0 0,22 27-59 0 0,1-1 0 0 0,1 0 0 0 0,0 0 0 0 0,0-1-1 0 0,-3-18 1 0 0,-10-20-12 0 0,0 19 1 0 0,16 30 0 0 0,1-1 0 0 0,-1 0 0 0 0,1 0 0 0 0,0 0 0 0 0,-1 0 0 0 0,2 0 0 0 0,-1 0 0 0 0,0 0 0 0 0,1-1 0 0 0,0 1 0 0 0,-1-9 0 0 0,2 11 0 0 0,1-1 0 0 0,-1 1 0 0 0,1 0 0 0 0,-1-1 0 0 0,1 1 0 0 0,0 0 0 0 0,0 0 0 0 0,0 0 0 0 0,0 0 0 0 0,0 0 0 0 0,1 0 0 0 0,-1 0 0 0 0,3-3 0 0 0,23-19 0 0 0,-27 23 0 0 0,1 0-1 0 0,0 0 0 0 0,0 0 0 0 0,0 0 1 0 0,0 1-1 0 0,0-1 0 0 0,0 0 1 0 0,0 1-1 0 0,1-1 0 0 0,-1 1 1 0 0,0-1-1 0 0,0 1 0 0 0,0-1 1 0 0,0 1-1 0 0,1 0 0 0 0,-1 0 1 0 0,0 0-1 0 0,0 0 0 0 0,1 0 1 0 0,-1 0-1 0 0,0 0 0 0 0,0 0 0 0 0,1 0 1 0 0,1 1-1 0 0,0 1-4 0 0,-1 0-1 0 0,1 0 1 0 0,-1 0-1 0 0,0 0 1 0 0,1 0-1 0 0,-1 1 1 0 0,0-1-1 0 0,-1 1 1 0 0,3 2-1 0 0,8 15-6 0 0,-1 1-1 0 0,-1 0 1 0 0,-1 0 0 0 0,11 38-1 0 0,1 3 11 0 0,23 54 2 0 0,40 102 0 0 0,-71-181 0 0 0,-1 1 0 0 0,11 63 0 0 0,-15-63 0 0 0,4 14 0 0 0,8 42 0 0 0,-17-68 0 0 0,21 188 0 0 0,-16-115 0 0 0,1 57 0 0 0,-10-138 0 0 0,-1 1 0 0 0,0-1 0 0 0,-2 0 0 0 0,0 0 0 0 0,-13 34 0 0 0,16-48-101 0 0,-3 6 172 0 0,2-1-1 0 0,-1 0 1 0 0,0 11-1 0 0,2-19-134 0 0,1 1-1 0 0,0-1 0 0 0,-1 0 0 0 0,1 0 0 0 0,0 1 1 0 0,0-1-1 0 0,0 0 0 0 0,0 1 0 0 0,0-1 0 0 0,1 0 0 0 0,-1 0 1 0 0,0 1-1 0 0,1-1 0 0 0,-1 0 0 0 0,1 0 0 0 0,-1 1 0 0 0,1-1 1 0 0,-1 0-1 0 0,1 0 0 0 0,0 0 0 0 0,-1 0 0 0 0,1 0 0 0 0,0 0 1 0 0,0 0-1 0 0,0 0 0 0 0,0 0 0 0 0,0 0 0 0 0,0-1 0 0 0,0 1 1 0 0,0 0-1 0 0,3 0 0 0 0,1 0-1618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49.723"/>
    </inkml:context>
    <inkml:brush xml:id="br0">
      <inkml:brushProperty name="width" value="0.1" units="cm"/>
      <inkml:brushProperty name="height" value="0.1" units="cm"/>
      <inkml:brushProperty name="color" value="#66CC00"/>
    </inkml:brush>
  </inkml:definitions>
  <inkml:trace contextRef="#ctx0" brushRef="#br0">12 52 3223 0 0,'-1'0'50'0'0,"0"-1"0"0"0,0 1-1 0 0,1-1 1 0 0,-1 1-1 0 0,0-1 1 0 0,1 1-1 0 0,-1-1 1 0 0,0 0-1 0 0,1 0 1 0 0,-1 1-1 0 0,1-1 1 0 0,-1 0 0 0 0,1 0-1 0 0,-1 0 1 0 0,1 1-1 0 0,0-1 1 0 0,-1 0-1 0 0,1 0 1 0 0,0 0-1 0 0,0 0 1 0 0,0 0-1 0 0,0 0 1 0 0,0 0 0 0 0,0 0-1 0 0,0 1 1 0 0,0-1-1 0 0,0 0 1 0 0,0-1-1 0 0,2-26 1384 0 0,1 34-397 0 0,2 14-936 0 0,1 2-58 0 0,-4-16-35 0 0,0 0 0 0 0,1 1 0 0 0,0-1-1 0 0,0-1 1 0 0,0 1 0 0 0,1 0-1 0 0,0-1 1 0 0,8 10 0 0 0,-10-13 22 0 0,1 1 0 0 0,1-1 0 0 0,-1 1 0 0 0,0-1-1 0 0,0 0 1 0 0,1 0 0 0 0,-1-1 0 0 0,1 1 0 0 0,-1-1 0 0 0,1 0 0 0 0,0 0 0 0 0,0 0 0 0 0,0 0 0 0 0,-1-1 0 0 0,1 1-1 0 0,6-1 1 0 0,17 1 711 0 0,40 8 0 0 0,-37-4-485 0 0,1-1-123 0 0,36 1 1 0 0,-56-5-46 0 0,0 0 0 0 0,0-1 0 0 0,0-1 0 0 0,0 0-1 0 0,-1 0 1 0 0,21-8 0 0 0,-15 4-3 0 0,-1 1-1 0 0,1 0 1 0 0,1 1-1 0 0,-1 1 0 0 0,1 0 1 0 0,28 0-1 0 0,164 7 168 0 0,-183-2-149 0 0,0 1-1 0 0,48 12 1 0 0,-50-10-82 0 0,18 5-14 0 0,59 4-1 0 0,-85-14 59 0 0,-1-1 1 0 0,1 0-1 0 0,0-1 1 0 0,0-1-1 0 0,-1-1 0 0 0,24-8 1 0 0,-18 6 65 0 0,-13 4-98 0 0,1 1-1 0 0,0 0 0 0 0,0 1 1 0 0,-1 0-1 0 0,1 0 0 0 0,0 1 1 0 0,0 0-1 0 0,15 4 0 0 0,24 3 2 0 0,-24-7-17 0 0,30 1 146 0 0,0 3-1 0 0,75 17 1 0 0,-97-14-103 0 0,41 16 0 0 0,-49-16-28 0 0,0-1 1 0 0,1-1 0 0 0,0-1-1 0 0,35 2 1 0 0,-8 0 174 0 0,15 0-104 0 0,0-3 0 0 0,0-2 0 0 0,0-4 0 0 0,125-18 0 0 0,24-17 16 0 0,-212 36-129 0 0,-1 0 0 0 0,0 1 1 0 0,1 0-1 0 0,-1-1 0 0 0,0 1 0 0 0,1 0 1 0 0,-1 1-1 0 0,1-1 0 0 0,-1 1 1 0 0,5 1-1 0 0,-7-2-357 0 0,1 1 0 0 0,-1-1 0 0 0,0 1 1 0 0,0 0-1 0 0,0 0 0 0 0,1-1 0 0 0,-1 1 0 0 0,0 0 0 0 0,0 0 1 0 0,1 2-1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1:51.012"/>
    </inkml:context>
    <inkml:brush xml:id="br0">
      <inkml:brushProperty name="width" value="0.1" units="cm"/>
      <inkml:brushProperty name="height" value="0.1" units="cm"/>
      <inkml:brushProperty name="color" value="#66CC00"/>
    </inkml:brush>
  </inkml:definitions>
  <inkml:trace contextRef="#ctx0" brushRef="#br0">0 7 2327 0 0,'6'-2'243'0'0,"0"1"0"0"0,-1 0 0 0 0,1 0 0 0 0,0 0 0 0 0,0 0 0 0 0,0 1 0 0 0,0 0 0 0 0,0 1 0 0 0,0-1 0 0 0,0 1 0 0 0,-1 0 0 0 0,1 0 0 0 0,0 1 0 0 0,-1 0 0 0 0,1 0 0 0 0,-1 0 0 0 0,8 5 0 0 0,2 1-147 0 0,1-1 0 0 0,0-1 1 0 0,0 0-1 0 0,1-1 0 0 0,-1-1 1 0 0,1 0-1 0 0,32 2 0 0 0,100 7 1088 0 0,4 7-488 0 0,-95-18-548 0 0,67-6 0 0 0,-66 1 3 0 0,61 4 0 0 0,67 20-58 0 0,-41-5 312 0 0,-111-11-65 0 0,44 12-1 0 0,-53-10-267 0 0,0-2 1 0 0,1 0-1 0 0,40 1 0 0 0,68-8 105 0 0,-31-1 239 0 0,161 17-1 0 0,-250-11-619 0 0,0 0-1 0 0,21 8 1 0 0,-21-7-375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6:53.837"/>
    </inkml:context>
    <inkml:brush xml:id="br0">
      <inkml:brushProperty name="width" value="0.1" units="cm"/>
      <inkml:brushProperty name="height" value="0.1" units="cm"/>
      <inkml:brushProperty name="color" value="#66CC00"/>
    </inkml:brush>
  </inkml:definitions>
  <inkml:trace contextRef="#ctx0" brushRef="#br0">47 15 1839 0 0,'-11'7'161'0'0,"10"-6"-153"0"0,-1-1 0 0 0,1 1 0 0 0,0-1 0 0 0,0 1 0 0 0,0 0 0 0 0,0-1 0 0 0,0 1 0 0 0,0 0 0 0 0,0 0 0 0 0,0 0 0 0 0,0 0 0 0 0,0 0 0 0 0,0 0 0 0 0,0 0 0 0 0,1 0 0 0 0,-1 0 0 0 0,-1 2-1 0 0,0 4 661 0 0,0 0-1 0 0,0 0 1 0 0,1 0-1 0 0,-1 14 591 0 0,-5-18 590 0 0,7-3-1836 0 0,0 0 0 0 0,-1-1 0 0 0,1 1 0 0 0,0 0 0 0 0,0 0 0 0 0,0 0-1 0 0,0 0 1 0 0,0 0 0 0 0,0 0 0 0 0,0-1 0 0 0,0 1 0 0 0,1 0 0 0 0,-1 0 0 0 0,0 0-1 0 0,0 0 1 0 0,0 0 0 0 0,0-1 0 0 0,0 1 0 0 0,0 0 0 0 0,0 0 0 0 0,0 0 0 0 0,0 0-1 0 0,0 0 1 0 0,0 0 0 0 0,0 0 0 0 0,1-1 0 0 0,-1 1 0 0 0,0 0 0 0 0,0 0-1 0 0,0 0 1 0 0,0 0 0 0 0,0 0 0 0 0,0 0 0 0 0,0 0 0 0 0,1 0 0 0 0,-1 0 0 0 0,0 0-1 0 0,0 0 1 0 0,0 0 0 0 0,0 0 0 0 0,0 0 0 0 0,1 0 0 0 0,-1 0 0 0 0,0 0 0 0 0,0 0-1 0 0,1 0 2 0 0,-1 0 0 0 0,0 0 1 0 0,0 0-1 0 0,1 0 0 0 0,-1 0 0 0 0,0 0 0 0 0,0 1 0 0 0,1-1 0 0 0,-1 0 0 0 0,0 0 0 0 0,0 0 0 0 0,1 0 0 0 0,-1 1 0 0 0,0-1 0 0 0,0 0 0 0 0,0 0 0 0 0,1 1 0 0 0,-1-1 0 0 0,0 0 0 0 0,0 0 1 0 0,0 1-1 0 0,0-1 0 0 0,0 0 0 0 0,1 1 0 0 0,-1-1 0 0 0,0 0 0 0 0,0 0 0 0 0,0 1 0 0 0,0-1 0 0 0,0 0 0 0 0,0 1 0 0 0,0-1 0 0 0,0 0 0 0 0,0 0 0 0 0,0 1 0 0 0,0 0-2 0 0,-1-1-1 0 0,1 0 1 0 0,0 0 0 0 0,0 1-1 0 0,0-1 1 0 0,0 0-1 0 0,0 0 1 0 0,0 1-1 0 0,1-1 1 0 0,-1 0 0 0 0,0 1-1 0 0,0-1 1 0 0,0 0-1 0 0,0 0 1 0 0,0 1-1 0 0,0-1 1 0 0,0 0-1 0 0,1 0 1 0 0,-1 1 0 0 0,0-1-1 0 0,0 0 1 0 0,0 0-1 0 0,0 0 1 0 0,1 1-1 0 0,-1-1 1 0 0,0 0-1 0 0,0 0 1 0 0,1 0 0 0 0,-1 0-1 0 0,0 1 1 0 0,0-1-1 0 0,1 0 1 0 0,-1 0-1 0 0,0 0 1 0 0,1 0 0 0 0,9-2 776 0 0,-9 2-769 0 0,-1 0-1 0 0,0 0 1 0 0,0 0 0 0 0,0 0 0 0 0,1-1 0 0 0,-1 1 0 0 0,0 0-1 0 0,0 0 1 0 0,1 0 0 0 0,-1 0 0 0 0,0 0 0 0 0,0 0 0 0 0,1 0-1 0 0,-1-1 1 0 0,0 1 0 0 0,0 0 0 0 0,1 0 0 0 0,-1 0 0 0 0,0 0-1 0 0,0 0 1 0 0,1 0 0 0 0,-1 0 0 0 0,0 0 0 0 0,0 1 0 0 0,1-1-1 0 0,-1 0 1 0 0,0 0 0 0 0,0 0 0 0 0,1 0 0 0 0,-1 0 0 0 0,0 0-1 0 0,0 0 1 0 0,1 1 0 0 0,-1-1 0 0 0,0 0 0 0 0,0 0 0 0 0,0 0-1 0 0,1 1 1 0 0,-1-1 0 0 0,0 0 0 0 0,0 0 0 0 0,0 0 0 0 0,1 1-1 0 0,-13 18 845 0 0,9-15-309 0 0,14-14-272 0 0,-10 8-257 0 0,0 1-1 0 0,1 0 0 0 0,-1 0 1 0 0,1 0-1 0 0,-1 0 0 0 0,1 0 0 0 0,0 0 1 0 0,-1 0-1 0 0,1 0 0 0 0,0 1 1 0 0,-1-1-1 0 0,1 1 0 0 0,0-1 1 0 0,0 1-1 0 0,-1 0 0 0 0,1 0 1 0 0,2 0-1 0 0,2 0 31 0 0,-1 1 1 0 0,1 0-1 0 0,-1 0 1 0 0,7 2-1 0 0,-7-1-18 0 0,-1-1-1 0 0,0 0 1 0 0,1 0-1 0 0,0 0 1 0 0,-1 0-1 0 0,1-1 1 0 0,8 0-1 0 0,181-41 873 0 0,-158 31-850 0 0,-16 4 8 0 0,1 1-1 0 0,0 1 1 0 0,0 0-1 0 0,25 0 1 0 0,-18 2 1 0 0,51-9 0 0 0,-54 7-55 0 0,15-3 37 0 0,-17 2 37 0 0,1 1 0 0 0,0 1-1 0 0,0 1 1 0 0,36 2 0 0 0,23 0-1 0 0,-17-2 7 0 0,-33 0 21 0 0,48 4-1 0 0,-31 1-72 0 0,-26-2 4 0 0,35 7 0 0 0,-44-6-19 0 0,1-1 0 0 0,-1 0 0 0 0,24-2-1 0 0,-3-1 16 0 0,2 2 17 0 0,-20-1-8 0 0,0 1 0 0 0,-1 0 0 0 0,27 5 0 0 0,55 16 15 0 0,-62-15-42 0 0,1-1-1 0 0,64-1 0 0 0,40 6 169 0 0,-66-2-116 0 0,-51-7-22 0 0,0 0 0 0 0,1-2 0 0 0,28-4 0 0 0,73-19 76 0 0,-75 13-74 0 0,-29 9-33 0 0,-1 0 1 0 0,1 1 0 0 0,-1 2 0 0 0,1 0 0 0 0,-1 1 0 0 0,25 6-1 0 0,46 4 29 0 0,-58-10-38 0 0,-6 1 14 0 0,35-3 0 0 0,-23 0 0 0 0,1 2-1 0 0,51 8 1 0 0,-67-6-39 0 0,-1 0 13 0 0,33 11 0 0 0,-4-1 0 0 0,15 3 16 0 0,-46-10-7 0 0,0-1 1 0 0,0-1 0 0 0,1-1-1 0 0,31 1 1 0 0,247 8 118 0 0,-188-15-64 0 0,-89 2-38 0 0,36-3-1 0 0,-27 0-12 0 0,26-1-1 0 0,152-5 94 0 0,-85 1-29 0 0,1 0-16 0 0,-96 7-50 0 0,-17 0 3 0 0,1 1-1 0 0,-1 1 0 0 0,24 3 0 0 0,-22-1-5 0 0,0-1 0 0 0,22-1 1 0 0,-27-1-4 0 0,0 1 1 0 0,1 0 0 0 0,-1 0-1 0 0,0 1 1 0 0,0 0 0 0 0,15 6-1 0 0,-11-3 5 0 0,0-1 1 0 0,0-1-1 0 0,1 0 0 0 0,0-1 0 0 0,-1-1 0 0 0,1 0 0 0 0,29-3 1 0 0,-21 1 4 0 0,-1 1 1 0 0,40 4-1 0 0,-18 2 61 0 0,90-2 0 0 0,-103-4-46 0 0,173 3-20 0 0,-189-2-10 0 0,1 1 0 0 0,0 1 0 0 0,-1 0 0 0 0,18 7 0 0 0,-17-5 0 0 0,-1-1 0 0 0,0-1 0 0 0,1 0 0 0 0,19 0 0 0 0,15-4 22 0 0,-35-1-6 0 0,0 1-1 0 0,0 1 0 0 0,1 1 0 0 0,-1 1 0 0 0,0 0 0 0 0,24 6 0 0 0,-26-3-15 0 0,0-1 0 0 0,0-1 0 0 0,0-1 0 0 0,0 0 0 0 0,21 0 0 0 0,-19 2 75 0 0,-16-4-66 0 0,0 1 0 0 0,0-1-1 0 0,1 1 1 0 0,-1-1 0 0 0,0 0-1 0 0,0 1 1 0 0,0-1-1 0 0,1 0 1 0 0,-1 0 0 0 0,0 0-1 0 0,0 0 1 0 0,1 0 0 0 0,-1 0-1 0 0,0 0 1 0 0,0 0 0 0 0,1 0-1 0 0,-1 0 1 0 0,0-1 0 0 0,0 1-1 0 0,0-1 1 0 0,0 1 0 0 0,1-1-1 0 0,-1 1 1 0 0,0-1 0 0 0,1-1-1 0 0,-2 2-4 0 0,0 0 0 0 0,1-1 0 0 0,-1 1 0 0 0,0 0 0 0 0,1-1 0 0 0,-1 1 0 0 0,1 0 0 0 0,-1-1 0 0 0,0 1-1 0 0,1 0 1 0 0,-1 0 0 0 0,1-1 0 0 0,-1 1 0 0 0,1 0 0 0 0,-1 0 0 0 0,0 0 0 0 0,1 0 0 0 0,-1-1 0 0 0,1 1 0 0 0,-1 0 0 0 0,1 0 0 0 0,-1 0-1 0 0,1 0 1 0 0,-1 0 0 0 0,1 0 0 0 0,-1 0 0 0 0,1 1 0 0 0,0-1-1 0 0,-1 1-1 0 0,1-1 1 0 0,0 1-1 0 0,-1-1 1 0 0,1 1-1 0 0,-1-1 1 0 0,0 1-1 0 0,1 0 1 0 0,-1-1-1 0 0,1 1 1 0 0,-1 0-1 0 0,0-1 1 0 0,0 1-1 0 0,1 0 1 0 0,-1 1-1 0 0,4 34-97 0 0,-3-29 30 0 0,1 16-138 0 0,-1 4-20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01.447"/>
    </inkml:context>
    <inkml:brush xml:id="br0">
      <inkml:brushProperty name="width" value="0.1" units="cm"/>
      <inkml:brushProperty name="height" value="0.1" units="cm"/>
      <inkml:brushProperty name="color" value="#66CC00"/>
    </inkml:brush>
  </inkml:definitions>
  <inkml:trace contextRef="#ctx0" brushRef="#br0">3379 900 3223 0 0,'0'0'54'0'0,"0"0"0"0"0,0 0 0 0 0,0-1-1 0 0,0 1 1 0 0,-1 0 0 0 0,1 0 0 0 0,0-1 0 0 0,0 1-1 0 0,-1 0 1 0 0,1 0 0 0 0,0 0 0 0 0,0 0-1 0 0,0-1 1 0 0,-1 1 0 0 0,1 0 0 0 0,0 0-1 0 0,-1 0 1 0 0,1 0 0 0 0,0 0 0 0 0,0 0-1 0 0,-1 0 1 0 0,1 0 0 0 0,0 0 0 0 0,-1 0-1 0 0,1 0 1 0 0,0 0 0 0 0,-1 0 0 0 0,1 0 0 0 0,0 0-1 0 0,0 0 1 0 0,-1 0 0 0 0,1 0 0 0 0,0 0-1 0 0,-1 0 1 0 0,1 0 0 0 0,0 1 0 0 0,0-1-1 0 0,-1 0 1 0 0,1 0 0 0 0,0 1 0 0 0,-14 4 1003 0 0,-23 4 433 0 0,20 0-1129 0 0,-1-2 0 0 0,-1 0 0 0 0,-34 7 0 0 0,36-11 51 0 0,7-1-263 0 0,1 0 1 0 0,0 0-1 0 0,-15 6 1 0 0,7-1-4 0 0,-2-1 0 0 0,1-1 0 0 0,0 0 0 0 0,-21 1 0 0 0,34-5-96 0 0,-1-1 0 0 0,1 0-1 0 0,-1 0 1 0 0,1 0-1 0 0,0-1 1 0 0,-1 0 0 0 0,1 0-1 0 0,0 0 1 0 0,-6-3-1 0 0,10 4-32 0 0,0 0-1 0 0,1-1 1 0 0,-1 1-1 0 0,0-1 0 0 0,1 1 1 0 0,-1-1-1 0 0,0 0 1 0 0,1 1-1 0 0,-1-1 1 0 0,1 0-1 0 0,-1 1 0 0 0,1-1 1 0 0,-1 0-1 0 0,0-1 1 0 0,-4-6 136 0 0,2 6-115 0 0,1 0 0 0 0,-1 0-1 0 0,0 0 1 0 0,0 0 0 0 0,1 1-1 0 0,-1-1 1 0 0,0 1 0 0 0,0 0-1 0 0,0 0 1 0 0,0 0 0 0 0,-1 0-1 0 0,1 0 1 0 0,0 1-1 0 0,0 0 1 0 0,0-1 0 0 0,-7 2-1 0 0,-5 0 32 0 0,0 1 1 0 0,-23 5-1 0 0,25-4-53 0 0,1 0 0 0 0,-24 1 0 0 0,12-4 88 0 0,-184-5 987 0 0,147 4-681 0 0,48 2-360 0 0,0-1 1 0 0,0 0-1 0 0,0-1 0 0 0,0 0 0 0 0,0-1 0 0 0,0-1 0 0 0,0 0 1 0 0,1 0-1 0 0,-13-6 0 0 0,18 6-9 0 0,-1 0-1 0 0,0 0 1 0 0,1 1 0 0 0,-1 0-1 0 0,0 0 1 0 0,0 1 0 0 0,0 0-1 0 0,-15 1 1 0 0,-4 1 32 0 0,-35 7 0 0 0,28-4 44 0 0,9 1 20 0 0,19-3-117 0 0,0-1 0 0 0,1 0 0 0 0,-1 0 0 0 0,0-1 0 0 0,0 0 0 0 0,-9 0 1 0 0,-25-4 71 0 0,-46 2 0 0 0,84 2-84 0 0,-6 0 11 0 0,0 0 1 0 0,0 1 0 0 0,1 0 0 0 0,-1 1 0 0 0,1 0-1 0 0,-15 5 1 0 0,16-5 18 0 0,0-1-1 0 0,0 0 0 0 0,-1 0 1 0 0,1 0-1 0 0,0-1 1 0 0,-1 0-1 0 0,1 0 0 0 0,0 0 1 0 0,-7-2-1 0 0,-20 0 91 0 0,27 1-114 0 0,0 0 1 0 0,0 0-1 0 0,0 0 1 0 0,0-1 0 0 0,1 0-1 0 0,-1 0 1 0 0,0-1 0 0 0,1 1-1 0 0,-11-7 1 0 0,10 5 4 0 0,-1 0 0 0 0,0 1 0 0 0,0-1-1 0 0,0 2 1 0 0,0-1 0 0 0,-12-2 0 0 0,5 2 19 0 0,-1-1-1 0 0,1 0 1 0 0,0-1 0 0 0,-27-13-1 0 0,35 15-21 0 0,0 1 1 0 0,0 0-1 0 0,-1 0 0 0 0,1 1 0 0 0,-1 0 0 0 0,1 0 1 0 0,-12 0-1 0 0,-47 4 132 0 0,59-3-146 0 0,-21 4-2 0 0,-38 10 0 0 0,39-8 0 0 0,-40 5 0 0 0,14-2 33 0 0,41-7-28 0 0,0 1 0 0 0,-1-2 1 0 0,1 1-1 0 0,-1-2 0 0 0,-14 0 0 0 0,-88-15 59 0 0,49 4 0 0 0,43 8-60 0 0,6 0 8 0 0,0 2 0 0 0,0-1 0 0 0,0 2-1 0 0,0 0 1 0 0,-19 3 0 0 0,-82 23 41 0 0,60-13 75 0 0,-63 6 0 0 0,41-17-112 0 0,55-2 128 0 0,-3 0-156 0 0,1 0 56 0 0,-41-4-1 0 0,59 4-24 0 0,0-1 0 0 0,-1 2 0 0 0,1-1 0 0 0,-13 3 1 0 0,13-2-6 0 0,0 0 0 0 0,0 0 0 0 0,0-1 1 0 0,0 0-1 0 0,-9-1 0 0 0,6 0 6 0 0,0 0 0 0 0,0 1 0 0 0,1 0-1 0 0,-1 1 1 0 0,0 0 0 0 0,-12 4 0 0 0,18-4 17 0 0,-1 0-21 0 0,0 1 0 0 0,0 0 0 0 0,0 1 0 0 0,-9 4 0 0 0,15-7-16 0 0,0 0 0 0 0,0 0 0 0 0,0 0 0 0 0,-1 0 0 0 0,1 0 0 0 0,0 0 0 0 0,0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0,1 0 0 0 0,-1 0 0 0 0,0 0 0 0 0,0 1 0 0 0,0-1 0 0 0,0 0 0 0 0,0 0 0 0 0,9 5 0 0 0,6 1 0 0 0,89-7 128 0 0,28 7 64 0 0,-30 0-165 0 0,-68-3-15 0 0,-1-2 0 0 0,1-1 0 0 0,41-4 0 0 0,15-5 48 0 0,0 4 1 0 0,116 9-1 0 0,-136 0-44 0 0,-25 0 18 0 0,0-3 0 0 0,69-6 0 0 0,-54-2 0 0 0,1 3 1 0 0,0 3 0 0 0,82 8-1 0 0,97 7-34 0 0,-108-8 0 0 0,32-10 0 0 0,-137 2 0 0 0,11-2 0 0 0,-25 2 0 0 0,1 1 0 0 0,0 0 0 0 0,15 2 0 0 0,178 18 0 0 0,-90-18 0 0 0,-57-2 0 0 0,6 0 0 0 0,63 1 0 0 0,114 6 152 0 0,-204-6-112 0 0,108 10 24 0 0,-68-3-53 0 0,-20 1 47 0 0,-36-5-60 0 0,34 1-1 0 0,-2-2 46 0 0,-25 0-32 0 0,45-5-1 0 0,-70 3 7 0 0,0-1-1 0 0,0 0 1 0 0,0-1-1 0 0,0 1 1 0 0,0-1-1 0 0,0 0 0 0 0,0 0 1 0 0,0 0-1 0 0,-1-1 1 0 0,1 0-1 0 0,-1 0 1 0 0,0 0-1 0 0,0 0 1 0 0,6-7-1 0 0,0-2 96 0 0,0-1-1 0 0,-1 0 0 0 0,11-21 1 0 0,-11 18-45 0 0,1 0 1 0 0,14-18 0 0 0,-21 30-61 0 0,0 0 0 0 0,-1 0-1 0 0,1 0 1 0 0,-1-1 0 0 0,0 1-1 0 0,0-1 1 0 0,-1 1 0 0 0,0-1 0 0 0,1 0-1 0 0,-2 1 1 0 0,1-1 0 0 0,0 0-1 0 0,-1 0 1 0 0,0 0 0 0 0,0 0 0 0 0,0 0-1 0 0,-1 1 1 0 0,0-1 0 0 0,0 0-1 0 0,0 0 1 0 0,0 1 0 0 0,-1-1 0 0 0,0 0-1 0 0,0 1 1 0 0,0 0 0 0 0,0-1-1 0 0,-6-6 1 0 0,5 6 8 0 0,0 1-1 0 0,0-1 1 0 0,0-1-1 0 0,1 1 1 0 0,0 0-1 0 0,0 0 1 0 0,0-1-1 0 0,-1-8 1 0 0,0-2 63 0 0,0-28 1 0 0,0-2-3 0 0,3 42-73 0 0,0 1 0 0 0,-1-1 0 0 0,0 1-1 0 0,0 0 1 0 0,0 0 0 0 0,0-1 0 0 0,-1 1 0 0 0,1 0-1 0 0,-1 0 1 0 0,0 0 0 0 0,0 0 0 0 0,0 0 0 0 0,-3-3 0 0 0,-1 1 10 0 0,0 0 0 0 0,-1 0 1 0 0,1 1-1 0 0,-10-5 0 0 0,-16-12 9 0 0,24 15-22 0 0,0 1 0 0 0,1-1 0 0 0,-1 0 0 0 0,-11-13 0 0 0,9 6 0 0 0,0 0 0 0 0,-1 0 0 0 0,-1 1 0 0 0,-23-19 0 0 0,1 4 0 0 0,11 9 0 0 0,1 1 0 0 0,-2 2 0 0 0,-40-21 0 0 0,-13-7 22 0 0,58 31-13 0 0,-1 1-1 0 0,1 1 0 0 0,-2 0 1 0 0,-21-6-1 0 0,9 6-8 0 0,0-1 0 0 0,-38-20 0 0 0,52 24 9 0 0,0 0 1 0 0,0 1-1 0 0,0 1 0 0 0,-26-4 0 0 0,-20-5 9 0 0,18 4 9 0 0,-92-9-1 0 0,73 12-15 0 0,10 4-11 0 0,-93 5 0 0 0,119 0 0 0 0,-24 3 0 0 0,-102 23 0 0 0,11-1 0 0 0,1-17 0 0 0,30-3 0 0 0,-6-2 0 0 0,33-3 0 0 0,47 1 0 0 0,-18 1 0 0 0,-62-4 0 0 0,-157-23 64 0 0,179 7-64 0 0,72 11 0 0 0,-1 0 0 0 0,0 2 0 0 0,0 0 0 0 0,-52 4 0 0 0,-32 14 0 0 0,-24 3 0 0 0,83-20 0 0 0,5 2 0 0 0,40-1 0 0 0,-1 0 0 0 0,0 1 0 0 0,1 0 0 0 0,-1 1 0 0 0,1 0 0 0 0,-1 0 0 0 0,1 1 0 0 0,-1-1 0 0 0,-6 4 0 0 0,7-3 0 0 0,1 1 0 0 0,0 0 0 0 0,0 0 0 0 0,1 0 0 0 0,-1 1 0 0 0,1 0 0 0 0,-1 0 0 0 0,1 0 0 0 0,1 1 0 0 0,-1 0 0 0 0,0 0 0 0 0,1 0 0 0 0,0 0 0 0 0,0 1 0 0 0,1-1 0 0 0,0 1 0 0 0,0 0 0 0 0,0 0 0 0 0,-2 7 0 0 0,-2 6 0 0 0,-2-1 0 0 0,0-1 0 0 0,0 1 0 0 0,-20 25 0 0 0,13-19 0 0 0,11-16 0 0 0,1 0 0 0 0,0 1 0 0 0,0-1 0 0 0,1 1 0 0 0,-3 10 0 0 0,-6 17 0 0 0,10-31 0 0 0,-1 0 0 0 0,1 0 0 0 0,-1 0 0 0 0,-1 0 0 0 0,1-1 0 0 0,-1 0 0 0 0,0 1 0 0 0,-4 3 0 0 0,-1 10 0 0 0,5-8 0 0 0,2-5 0 0 0,0 0 0 0 0,0 0 1 0 0,0 1-1 0 0,1-1 0 0 0,0 1 0 0 0,0-1 0 0 0,0 1 0 0 0,1 0 0 0 0,-1 5 1 0 0,2 6-6 0 0,6 28 0 0 0,-4-29 79 0 0,1 31 0 0 0,-5-40-66 0 0,0 0 0 0 0,0 0 0 0 0,-1-1 0 0 0,0 1 0 0 0,0 0 0 0 0,-3 6 0 0 0,-7 21-756 0 0,6-7-105 0 0,-1-1-46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0.435"/>
    </inkml:context>
    <inkml:brush xml:id="br0">
      <inkml:brushProperty name="width" value="0.1" units="cm"/>
      <inkml:brushProperty name="height" value="0.1" units="cm"/>
      <inkml:brushProperty name="color" value="#66CC00"/>
    </inkml:brush>
  </inkml:definitions>
  <inkml:trace contextRef="#ctx0" brushRef="#br0">19 15 2303 0 0,'-11'-14'770'0'0,"6"13"-306"0"0,3 11-258 0 0,3-4-350 0 0,0 0 0 0 0,0 0 0 0 0,1-1-1 0 0,4 12 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4.562"/>
    </inkml:context>
    <inkml:brush xml:id="br0">
      <inkml:brushProperty name="width" value="0.1" units="cm"/>
      <inkml:brushProperty name="height" value="0.1" units="cm"/>
      <inkml:brushProperty name="color" value="#66CC00"/>
    </inkml:brush>
  </inkml:definitions>
  <inkml:trace contextRef="#ctx0" brushRef="#br0">1 6 1839 0 0,'1'-2'160'0'0,"1"-2"-160"0"0,0 4 0 0 0,0 0 128 0 0,-2 2 0 0 0,4-2-8 0 0,-2 2 0 0 0,-1 5-120 0 0,1-1-64 0 0,0-1 64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5.934"/>
    </inkml:context>
    <inkml:brush xml:id="br0">
      <inkml:brushProperty name="width" value="0.1" units="cm"/>
      <inkml:brushProperty name="height" value="0.1" units="cm"/>
      <inkml:brushProperty name="color" value="#66CC00"/>
    </inkml:brush>
  </inkml:definitions>
  <inkml:trace contextRef="#ctx0" brushRef="#br0">6 32 5063 0 0,'-2'-17'448'0'0,"0"4"-352"0"0,2 11-96 0 0,0 4 0 0 0,0 0-96 0 0,-2 0-32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7.055"/>
    </inkml:context>
    <inkml:brush xml:id="br0">
      <inkml:brushProperty name="width" value="0.1" units="cm"/>
      <inkml:brushProperty name="height" value="0.1" units="cm"/>
      <inkml:brushProperty name="color" value="#66CC00"/>
    </inkml:brush>
  </inkml:definitions>
  <inkml:trace contextRef="#ctx0" brushRef="#br0">0 104 455 0 0,'11'-13'0'0'0,"2"0"0"0"0,6 0 0 0 0,-2 0 0 0 0,1 2 208 0 0,-1 4 0 0 0,-2-1 0 0 0,-8 5 0 0 0,0 3 24 0 0,1-2 8 0 0,7 0 0 0 0,9-4 0 0 0,9 3-176 0 0,8-3-64 0 0,4 2 0 0 0,-5 4-592 0 0,-3 0-152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7.657"/>
    </inkml:context>
    <inkml:brush xml:id="br0">
      <inkml:brushProperty name="width" value="0.1" units="cm"/>
      <inkml:brushProperty name="height" value="0.1" units="cm"/>
      <inkml:brushProperty name="color" value="#66CC00"/>
    </inkml:brush>
  </inkml:definitions>
  <inkml:trace contextRef="#ctx0" brushRef="#br0">0 25 455 0 0,'2'-6'0'0'0,"0"2"0"0"0,-2 3 0 0 0,2 1 0 0 0,0 0 552 0 0,0 0 72 0 0,1-2 16 0 0,3-2 0 0 0,3 0-504 0 0,2 1-136 0 0,0 4 0 0 0,2-1 64 0 0,2 4-136 0 0,-4 0-32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51.746"/>
    </inkml:context>
    <inkml:brush xml:id="br0">
      <inkml:brushProperty name="width" value="0.1" units="cm"/>
      <inkml:brushProperty name="height" value="0.1" units="cm"/>
      <inkml:brushProperty name="color" value="#F4F91B"/>
    </inkml:brush>
  </inkml:definitions>
  <inkml:trace contextRef="#ctx0" brushRef="#br0">8086 1545 455 0 0,'7'-16'851'0'0,"-6"13"-570"0"0,0 1 1 0 0,0-1-1 0 0,0 0 1 0 0,0 0-1 0 0,1 0 1 0 0,-1 1-1 0 0,1-1 1 0 0,3-3-1 0 0,1 0-214 0 0,-1 0 0 0 0,0 0-1 0 0,5-7 1 0 0,-11 12 40 0 0,0 1 1 0 0,-1-1-1 0 0,1 1 0 0 0,0-1 0 0 0,0 1 0 0 0,-1 0 0 0 0,1-1 1 0 0,0 1-1 0 0,0 0 0 0 0,-1 0 0 0 0,1 0 0 0 0,-2 0 36 0 0,-94-8 3873 0 0,69 11-3675 0 0,22-2-275 0 0,0 0 0 0 0,0 0 1 0 0,0-1-1 0 0,-10 0 0 0 0,-11-4 385 0 0,-1 2 0 0 0,1 2-1 0 0,-32 2 1 0 0,42-1-292 0 0,0-1 1 0 0,-1 0-1 0 0,1-2 1 0 0,-33-5-1 0 0,35 4 279 0 0,0 1 0 0 0,-20 0 0 0 0,-3 5-255 0 0,27-2-57 0 0,0 0 0 0 0,0-1 1 0 0,-14-1-1 0 0,15 0 64 0 0,6 0-106 0 0,0 1-1 0 0,0-1 1 0 0,-1 1-1 0 0,1 0 1 0 0,-6 1 0 0 0,-24 2 172 0 0,25-3-210 0 0,0 1 0 0 0,0 0 0 0 0,1 0 1 0 0,-1 1-1 0 0,-9 3 0 0 0,2-1 81 0 0,1 0 0 0 0,-1-1 0 0 0,0 0-1 0 0,-26 0 1 0 0,0 0 18 0 0,22-1-92 0 0,-2 1 16 0 0,-30 6 1 0 0,45-8-64 0 0,1-1 0 0 0,0 1 0 0 0,-1-1 0 0 0,-8 0 0 0 0,-15 0 49 0 0,-48 5 209 0 0,50 2-139 0 0,-23 4 137 0 0,40-9-229 0 0,8-1-18 0 0,0-1 0 0 0,0 1 0 0 0,0 0 0 0 0,0 0 0 0 0,0 0 0 0 0,-4 1 0 0 0,4-1 9 0 0,0 0 0 0 0,0-1 0 0 0,0 1 0 0 0,0-1 0 0 0,0 0 0 0 0,0 0 0 0 0,0 0 0 0 0,-4-1 0 0 0,-7 0 54 0 0,-21 2 25 0 0,23 0-44 0 0,0 0 0 0 0,-1-1-1 0 0,-16-3 1 0 0,24 2-57 0 0,-15-2 102 0 0,-43-2 1 0 0,36 2-48 0 0,22 2-57 0 0,0 0-1 0 0,1 1 1 0 0,-1 0-1 0 0,0 0 1 0 0,0 0 0 0 0,0 0-1 0 0,1 1 1 0 0,-6 1-1 0 0,-25 6 1 0 0,-69 8 0 0 0,102-16 0 0 0,-25 4 0 0 0,0-2 0 0 0,-47-2 0 0 0,-30-17 256 0 0,56 15-138 0 0,28-3-111 0 0,17 3 1 0 0,0 1 0 0 0,1 0 0 0 0,-1 1 0 0 0,0-1 0 0 0,1 0 0 0 0,-6 1 1 0 0,-19-1 18 0 0,-33 2 20 0 0,42 3-47 0 0,-6 1 0 0 0,2-4 28 0 0,-44 9 1 0 0,43-6-22 0 0,-38 4 57 0 0,-105 2 0 0 0,72-13 65 0 0,45 1 19 0 0,-67 4-1 0 0,-36 7-69 0 0,38-4-28 0 0,-223-1 298 0 0,193-22 45 0 0,95 10-186 0 0,-81-3 0 0 0,127 11-203 0 0,-178 7 192 0 0,106-2-137 0 0,-125-9-1 0 0,69 7 56 0 0,98-1-100 0 0,-91 7 23 0 0,51-2 9 0 0,-79-4-1 0 0,11-1 3 0 0,96 1-22 0 0,-1-2 1 0 0,-63-7 0 0 0,4-4-31 0 0,-9-1 72 0 0,-54-13 249 0 0,14 5-219 0 0,101 15-37 0 0,-91-21-1 0 0,125 21-52 0 0,0 1-1 0 0,0 0 1 0 0,-1 2-1 0 0,1 0 0 0 0,-1 1 1 0 0,1 1-1 0 0,0 1 1 0 0,-1 0-1 0 0,-34 10 1 0 0,-57 7 49 0 0,22-4-61 0 0,47-6 4 0 0,16-2 0 0 0,0-2 0 0 0,0-1 0 0 0,-35 1 0 0 0,-132 4 0 0 0,140-7 3 0 0,-64 12-1 0 0,24-2 57 0 0,37-3-59 0 0,39-5 3 0 0,-1-1 1 0 0,-28 1 0 0 0,-123 7 49 0 0,150-12-47 0 0,-36-6 0 0 0,36 3 47 0 0,-36-1-1 0 0,29 5-50 0 0,-1 0 0 0 0,1 2 0 0 0,0 1 0 0 0,0 1-1 0 0,-40 12 1 0 0,-69 28-2 0 0,127-43 10 0 0,0 0 1 0 0,1 0-1 0 0,-1-1 0 0 0,0 0 0 0 0,0 0 1 0 0,1-1-1 0 0,-16-3 0 0 0,-3 1 47 0 0,16 2-38 0 0,-30-3 126 0 0,-52-12 0 0 0,-6-14-17 0 0,91 27-102 0 0,0 0 1 0 0,0 0-1 0 0,0 0 0 0 0,1-1 1 0 0,-1 0-1 0 0,1-1 0 0 0,-10-9 1 0 0,-18-44 454 0 0,30 51-441 0 0,1-1 0 0 0,0 1 0 0 0,0-1-1 0 0,0 0 1 0 0,1 0 0 0 0,-2-10 0 0 0,1 6 30 0 0,0-1 1 0 0,-8-18-1 0 0,-4-15 112 0 0,-2-14 98 0 0,-2-8-33 0 0,-10-40 70 0 0,29 100-298 0 0,-1-1 0 0 0,1 0 0 0 0,1 1 0 0 0,1-11-1 0 0,0-15 16 0 0,-4 2-34 0 0,1 23 0 0 0,0 1 0 0 0,0 0 0 0 0,2-14 0 0 0,3-12-12 0 0,-4 21 23 0 0,1 0 0 0 0,1 1 0 0 0,0-1-1 0 0,1 1 1 0 0,1-1 0 0 0,8-20 0 0 0,-8 24-1 0 0,-1-1 0 0 0,0 1 0 0 0,-1-1 0 0 0,0 1 0 0 0,0-1 1 0 0,-1 0-1 0 0,0 1 0 0 0,-1-1 0 0 0,-1-13 0 0 0,3-35 17 0 0,10 8 3 0 0,-8 37-18 0 0,-1 1-1 0 0,2-17 0 0 0,-1-23-1 0 0,3-24 24 0 0,-5 66-31 0 0,0 1-1 0 0,0 0 1 0 0,1-1 0 0 0,1 1 0 0 0,0 0 0 0 0,5-9 0 0 0,8-15 8 0 0,-14 26-7 0 0,0 0 1 0 0,1 1-1 0 0,0-1 1 0 0,0 0-1 0 0,0 1 0 0 0,1 0 1 0 0,-1 0-1 0 0,2 1 1 0 0,-1-1-1 0 0,1 1 1 0 0,7-6-1 0 0,1 4-4 0 0,1 1 0 0 0,-1 0 0 0 0,2 1 0 0 0,-1 0 0 0 0,0 1 0 0 0,1 1 0 0 0,23-1 0 0 0,36-10 0 0 0,53-13 0 0 0,35-10 0 0 0,-134 30 0 0 0,1 1 0 0 0,1 1 0 0 0,32-1 0 0 0,93 5 0 0 0,-87 2 0 0 0,-9-1 0 0 0,-14 1 0 0 0,81-8 0 0 0,86-15 0 0 0,-132 19 0 0 0,121 11 0 0 0,-155-6 0 0 0,0-2 0 0 0,89-11 0 0 0,-100 8 0 0 0,0 1 0 0 0,37 4 0 0 0,-8-1 0 0 0,169 7 0 0 0,-75 7 0 0 0,67 1 0 0 0,-77-17 0 0 0,260 10 0 0 0,-147-3 0 0 0,16 2 0 0 0,-205 0 0 0 0,0-4 0 0 0,0-2 0 0 0,80-10 0 0 0,-141 7 0 0 0,206-20 0 0 0,0 19 0 0 0,3 6 0 0 0,-38-13 0 0 0,127-1 0 0 0,-164 7 0 0 0,162-23 0 0 0,-283 24 0 0 0,84-9 0 0 0,116 3 0 0 0,236-3 0 0 0,-334 8 0 0 0,94 10 0 0 0,-44 0 0 0 0,80-13 0 0 0,-93-1 0 0 0,-83 4 0 0 0,-45 1 0 0 0,66 4 0 0 0,-84 0 0 0 0,1 1 0 0 0,-1 1 0 0 0,0 0 0 0 0,19 8 0 0 0,-15-5 0 0 0,-15-5 0 0 0,0 0 0 0 0,-1 1 0 0 0,13 5 0 0 0,5 5 0 0 0,-16-9 0 0 0,0 0 0 0 0,-1 0 0 0 0,9 7 0 0 0,-3-3 0 0 0,-11-7 0 0 0,1 1 0 0 0,-1-1 0 0 0,1 1 0 0 0,-1-1 0 0 0,0 1 0 0 0,0 0 0 0 0,2 3 0 0 0,37 36 0 0 0,-33-30 0 0 0,0 1 0 0 0,-1 0 0 0 0,11 25 0 0 0,-7-15 0 0 0,-9-18 0 0 0,1 1 0 0 0,-1-1 0 0 0,0 1 0 0 0,0 0 0 0 0,2 9 0 0 0,15 99 0 0 0,-16-100 0 0 0,0 0 0 0 0,1 0 0 0 0,10 22 0 0 0,-8-19 0 0 0,8 24 0 0 0,17 59 0 0 0,-26-78 0 0 0,-1 1 0 0 0,-1-1 0 0 0,0 43 0 0 0,-3 45 0 0 0,1-96 0 0 0,-2 0 0 0 0,1 0 0 0 0,-2 0 0 0 0,0 0 0 0 0,0 0 0 0 0,-1 0 0 0 0,-1 0 0 0 0,-5 13 0 0 0,-21 24 0 0 0,-5-2 0 0 0,30-42 0 0 0,1 0 0 0 0,-2 0 0 0 0,1-1 0 0 0,0 1 0 0 0,-1-1 0 0 0,0-1 0 0 0,0 1 0 0 0,-8 4 0 0 0,-25 21 0 0 0,22-14 0 0 0,-2 0 0 0 0,1 0 0 0 0,-25 13 0 0 0,-22 9 0 0 0,62-37 0 0 0,0 1 0 0 0,0-1 0 0 0,-1 1 0 0 0,1-1 0 0 0,0 0 0 0 0,-6 1 0 0 0,5-2 0 0 0,1 1 0 0 0,0 0 0 0 0,0-1 0 0 0,-1 2 0 0 0,1-1 0 0 0,-4 2 0 0 0,6-2-8 0 0,0 0 0 0 0,0 1 0 0 0,1-1 0 0 0,-1 0 0 0 0,0 0 1 0 0,1 0-1 0 0,-1 1 0 0 0,0-1 0 0 0,1 0 0 0 0,0 0 0 0 0,-1 1 0 0 0,1-1 0 0 0,0 0 0 0 0,-1 3 0 0 0,-1 25-191 0 0,2-20 149 0 0,-2 24-976 0 0,2 0 0 0 0,2 0 1 0 0,1 1-1 0 0,8 39 0 0 0,-1-30-853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8.171"/>
    </inkml:context>
    <inkml:brush xml:id="br0">
      <inkml:brushProperty name="width" value="0.1" units="cm"/>
      <inkml:brushProperty name="height" value="0.1" units="cm"/>
      <inkml:brushProperty name="color" value="#66CC00"/>
    </inkml:brush>
  </inkml:definitions>
  <inkml:trace contextRef="#ctx0" brushRef="#br0">0 24 1839 0 0,'8'-7'80'0'0,"-4"-1"16"0"0,-1 1-96 0 0,1 5 0 0 0,0 2 0 0 0,-1 0 0 0 0,1 2 120 0 0,2-2 0 0 0,5 0 0 0 0,6 0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8.883"/>
    </inkml:context>
    <inkml:brush xml:id="br0">
      <inkml:brushProperty name="width" value="0.1" units="cm"/>
      <inkml:brushProperty name="height" value="0.1" units="cm"/>
      <inkml:brushProperty name="color" value="#66CC00"/>
    </inkml:brush>
  </inkml:definitions>
  <inkml:trace contextRef="#ctx0" brushRef="#br0">0 35 2879 0 0,'4'-13'128'0'0,"-2"4"24"0"0,2 2-152 0 0,-1 1 0 0 0,-1 6 0 0 0,0 0 0 0 0,0 0 120 0 0,4 0-8 0 0,1 0 0 0 0,4 0-1032 0 0,2 2-200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19.888"/>
    </inkml:context>
    <inkml:brush xml:id="br0">
      <inkml:brushProperty name="width" value="0.1" units="cm"/>
      <inkml:brushProperty name="height" value="0.1" units="cm"/>
      <inkml:brushProperty name="color" value="#66CC00"/>
    </inkml:brush>
  </inkml:definitions>
  <inkml:trace contextRef="#ctx0" brushRef="#br0">19 61 1839 0 0,'-4'-15'160'0'0,"0"2"-160"0"0,-1 2 0 0 0,3 4 0 0 0,0-2 144 0 0,0 3 264 0 0,4 6-304 0 0,0 4-8 0 0,0 0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20.457"/>
    </inkml:context>
    <inkml:brush xml:id="br0">
      <inkml:brushProperty name="width" value="0.1" units="cm"/>
      <inkml:brushProperty name="height" value="0.1" units="cm"/>
      <inkml:brushProperty name="color" value="#66CC00"/>
    </inkml:brush>
  </inkml:definitions>
  <inkml:trace contextRef="#ctx0" brushRef="#br0">10 29 3079 0 0,'-2'-11'128'0'0,"-2"5"40"0"0,2-1-168 0 0,0 3 0 0 0,4 6 0 0 0,-2 0 0 0 0,0 1 0 0 0,2 1 0 0 0</inkml:trace>
  <inkml:trace contextRef="#ctx0" brushRef="#br0" timeOffset="1">368 140 455 0 0,'-2'-9'0'0'0,"0"3"0"0"0,2 1 0 0 0,-2 3 0 0 0,4 2 416 0 0,0 2 32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26.018"/>
    </inkml:context>
    <inkml:brush xml:id="br0">
      <inkml:brushProperty name="width" value="0.1" units="cm"/>
      <inkml:brushProperty name="height" value="0.1" units="cm"/>
      <inkml:brushProperty name="color" value="#66CC00"/>
    </inkml:brush>
  </inkml:definitions>
  <inkml:trace contextRef="#ctx0" brushRef="#br0">0 137 455 0 0,'19'0'379'0'0,"-13"-1"-62"0"0,1 1 0 0 0,-1 0 0 0 0,0 0 0 0 0,0 0 0 0 0,0 1 0 0 0,11 3 0 0 0,47 14 408 0 0,-49-16-522 0 0,-1-1 0 0 0,0 0 0 0 0,1-1-1 0 0,-1-1 1 0 0,0 0 0 0 0,0-1 0 0 0,27-7 0 0 0,8 0 123 0 0,-41 7-248 0 0,0 0 1 0 0,0-1-1 0 0,0 0 0 0 0,-1-1 0 0 0,1 1 0 0 0,-1-1 0 0 0,12-9 0 0 0,-13 9-13 0 0,1-1-1 0 0,-1 1 1 0 0,1 1 0 0 0,0-1 0 0 0,0 1-1 0 0,0 0 1 0 0,1 1 0 0 0,-1 0 0 0 0,12-2-1 0 0,78-12 208 0 0,-18 1-136 0 0,-54 9-116 0 0,-21 4-14 0 0,0 1 1 0 0,0 0 0 0 0,0 0 0 0 0,0 0 0 0 0,1 1 0 0 0,-1-1 0 0 0,7 1 0 0 0,10 1 62 0 0,26-2 0 0 0,-8 0 49 0 0,-16 0-40 0 0,-18 0-69 0 0,1 1 1 0 0,-1 0-1 0 0,1 0 0 0 0,0 0 0 0 0,-1 1 1 0 0,1 0-1 0 0,5 1 0 0 0,47 11 111 0 0,-39-10-63 0 0,28 9 1 0 0,0 5-22 0 0,-30-10-16 0 0,0-1 1 0 0,0 0-1 0 0,1-2 1 0 0,33 6-1 0 0,1-2 97 0 0,-38-5-56 0 0,1-1-1 0 0,21 1 1 0 0,33-1 33 0 0,-39 0-54 0 0,1-2 1 0 0,0-1-1 0 0,38-6 1 0 0,-62 6-26 0 0,22-5 47 0 0,0 2-1 0 0,42-2 1 0 0,71 3 119 0 0,-124 2-170 0 0,-1-1-1 0 0,0-1 0 0 0,34-9 1 0 0,-31 7-4 0 0,0 0 1 0 0,24-2-1 0 0,-10 6 38 0 0,39 4-1 0 0,27-1-5 0 0,-23-6-39 0 0,-51 2 0 0 0,-1 2 0 0 0,1 0 0 0 0,0 2 0 0 0,-1 0 0 0 0,40 10 0 0 0,-45-7 48 0 0,1-2 0 0 0,33 2 0 0 0,-13-4-47 0 0,-25-2 20 0 0,0 2 0 0 0,20 2 0 0 0,-22-1 6 0 0,0-1-1 0 0,27-2 1 0 0,-28 1-2 0 0,0-1 1 0 0,0 2-1 0 0,22 3 1 0 0,-13-1 13 0 0,37 2-1 0 0,-36-4-30 0 0,53 0 147 0 0,142-16 0 0 0,-216 14-153 0 0,37-1 108 0 0,-1 2-1 0 0,51 6 1 0 0,-52-3-58 0 0,-1-1 0 0 0,65-5 0 0 0,-64 0-36 0 0,55 3 0 0 0,-57 1 0 0 0,60-5 0 0 0,-62-1-3 0 0,0 3 0 0 0,0 0 0 0 0,0 2 0 0 0,45 6-1 0 0,-53-5 63 0 0,0 0 0 0 0,48-5-1 0 0,-49 0 46 0 0,0-1-1 0 0,42-15 1 0 0,-32 10-63 0 0,-10 4-30 0 0,-1 2 0 0 0,1 0 0 0 0,32 1 0 0 0,-12 0-7 0 0,-20 2-20 0 0,40 4 0 0 0,-50-1 0 0 0,8-2 0 0 0,32-2 0 0 0,-35 0 0 0 0,0 1 0 0 0,34 3 0 0 0,82 10 56 0 0,-94-9-48 0 0,-10-3-8 0 0,60-6 0 0 0,-28 1 0 0 0,79-9 23 0 0,-20 2 18 0 0,129 4-41 0 0,-240 8 0 0 0,14-2 0 0 0,46 2 0 0 0,-33 1 0 0 0,-25-1 0 0 0,0 0 0 0 0,16 4 0 0 0,3-1 0 0 0,61 0 0 0 0,-81-3 0 0 0,37 1 0 0 0,63-3 0 0 0,-14 3 0 0 0,-42 0 0 0 0,78 6 54 0 0,-70 2 20 0 0,-30-9 113 0 0,-29 1-188 0 0,0-1-1 0 0,1 1 1 0 0,-1 0 0 0 0,0 0-1 0 0,0 1 1 0 0,0-1 0 0 0,1 1-1 0 0,-2 0 1 0 0,1 1 0 0 0,0-1-1 0 0,0 1 1 0 0,-1 0 0 0 0,1 0-1 0 0,-1 0 1 0 0,0 1 0 0 0,0 0-1 0 0,5 6 1 0 0,2 4-735 0 0,-2 1-259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33.836"/>
    </inkml:context>
    <inkml:brush xml:id="br0">
      <inkml:brushProperty name="width" value="0.1" units="cm"/>
      <inkml:brushProperty name="height" value="0.1" units="cm"/>
      <inkml:brushProperty name="color" value="#66CC00"/>
    </inkml:brush>
  </inkml:definitions>
  <inkml:trace contextRef="#ctx0" brushRef="#br0">0 16 919 0 0,'2'-4'80'0'0,"0"-2"-80"0"0,2 3 0 0 0,-2 1 0 0 0,0 2 352 0 0,-1 0 48 0 0,3 2 16 0 0,0-2 0 0 0,1 1-336 0 0,3 1-80 0 0,-1 2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36.627"/>
    </inkml:context>
    <inkml:brush xml:id="br0">
      <inkml:brushProperty name="width" value="0.1" units="cm"/>
      <inkml:brushProperty name="height" value="0.1" units="cm"/>
      <inkml:brushProperty name="color" value="#66CC00"/>
    </inkml:brush>
  </inkml:definitions>
  <inkml:trace contextRef="#ctx0" brushRef="#br0">1 69 1151 0 0,'1'-2'49'0'0,"0"1"-1"0"0,0-1 0 0 0,0 0 1 0 0,0 1-1 0 0,0-1 0 0 0,0 0 1 0 0,-1 0-1 0 0,1 0 0 0 0,-1 0 1 0 0,1 0-1 0 0,-1 0 0 0 0,0 1 1 0 0,1-1-1 0 0,-1 0 0 0 0,0 0 1 0 0,0 0-1 0 0,-1-3 0 0 0,1 2 16 0 0,0 1-1 0 0,0-1 0 0 0,0 0 0 0 0,0 1 1 0 0,0-1-1 0 0,1 1 0 0 0,-1-1 1 0 0,1 0-1 0 0,1-2 0 0 0,-5 2 260 0 0,3 3-322 0 0,0 0 1 0 0,0 0 0 0 0,0 0 0 0 0,-1 1 0 0 0,1-1-1 0 0,0 0 1 0 0,0 0 0 0 0,0 0 0 0 0,0 0-1 0 0,0 0 1 0 0,0 1 0 0 0,0-1 0 0 0,0 0 0 0 0,0 0-1 0 0,0 0 1 0 0,0 0 0 0 0,0 1 0 0 0,0-1 0 0 0,0 0-1 0 0,0 0 1 0 0,0 0 0 0 0,0 0 0 0 0,0 1 0 0 0,0-1-1 0 0,0 0 1 0 0,0 0 0 0 0,0 0 0 0 0,0 0 0 0 0,0 1-1 0 0,0-1 1 0 0,0 0 0 0 0,0 0 0 0 0,0 0-1 0 0,0 0 1 0 0,0 0 0 0 0,0 1 0 0 0,1-1 0 0 0,-1 0-1 0 0,0 0 1 0 0,0 0 0 0 0,0 0 0 0 0,0 0 0 0 0,0 0-1 0 0,1 0 1 0 0,-1 1 0 0 0,0-1 0 0 0,1 2-57 0 0,1-1 1 0 0,-1 1 0 0 0,1 0 0 0 0,-1 0-1 0 0,1-1 1 0 0,0 1 0 0 0,-1-1-1 0 0,1 1 1 0 0,0-1 0 0 0,0 0-1 0 0,0 0 1 0 0,0 0 0 0 0,0 0-1 0 0,3 1 1 0 0,1 2-905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38.057"/>
    </inkml:context>
    <inkml:brush xml:id="br0">
      <inkml:brushProperty name="width" value="0.1" units="cm"/>
      <inkml:brushProperty name="height" value="0.1" units="cm"/>
      <inkml:brushProperty name="color" value="#66CC00"/>
    </inkml:brush>
  </inkml:definitions>
  <inkml:trace contextRef="#ctx0" brushRef="#br0">13 1 455 0 0,'10'-1'347'0'0,"-8"2"-138"0"0,-6 1-293 0 0,2-2 84 0 0,0 1 0 0 0,0-1 0 0 0,1 1 0 0 0,-1 0 0 0 0,0 0 0 0 0,1 0 0 0 0,-1 0 0 0 0,1 0 0 0 0,-3 1 0 0 0,2 2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41.541"/>
    </inkml:context>
    <inkml:brush xml:id="br0">
      <inkml:brushProperty name="width" value="0.1" units="cm"/>
      <inkml:brushProperty name="height" value="0.1" units="cm"/>
      <inkml:brushProperty name="color" value="#66CC00"/>
    </inkml:brush>
  </inkml:definitions>
  <inkml:trace contextRef="#ctx0" brushRef="#br0">1561 40 455 0 0,'-19'2'1666'0'0,"1"-10"-410"0"0,15 7-1122 0 0,0-1 0 0 0,0 1 0 0 0,0 0 0 0 0,0 0 0 0 0,0 0 0 0 0,0 0 0 0 0,0 0 0 0 0,0 1 0 0 0,0 0 0 0 0,0-1 0 0 0,-1 1 0 0 0,-2 1 0 0 0,1-1-30 0 0,0 0 0 0 0,0-1 0 0 0,0 1 0 0 0,0-1 0 0 0,0 0 0 0 0,0 0 0 0 0,0-1 0 0 0,0 1 0 0 0,-6-4 0 0 0,5 2 65 0 0,-1 1 1 0 0,0 0-1 0 0,-13-2 1 0 0,-19 2 223 0 0,0 2 0 0 0,-46 7 0 0 0,67-6-338 0 0,-44 1 28 0 0,41-3-29 0 0,-34 4 1 0 0,22-1-4 0 0,25-2-32 0 0,0 0 1 0 0,0 1-1 0 0,-12 2 0 0 0,-3 1 118 0 0,-2 0 0 0 0,1-2 1 0 0,-39-1-1 0 0,-19 1 200 0 0,53-2-112 0 0,-1 0 0 0 0,-48-8 0 0 0,23 1 22 0 0,7 3-88 0 0,-2-2-90 0 0,1 2-1 0 0,-1 3 0 0 0,-75 7 0 0 0,85 0-424 0 0,-1 2 0 0 0,1 2-1 0 0,-66 26 1 0 0,76-24-2995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48.822"/>
    </inkml:context>
    <inkml:brush xml:id="br0">
      <inkml:brushProperty name="width" value="0.1" units="cm"/>
      <inkml:brushProperty name="height" value="0.1" units="cm"/>
      <inkml:brushProperty name="color" value="#66CC00"/>
    </inkml:brush>
  </inkml:definitions>
  <inkml:trace contextRef="#ctx0" brushRef="#br0">0 3 511 0 0,'2'-2'0'0'0,"0"2"0"0"0,1 0 0 0 0,1 0 0 0 0,2 2 0 0 0,-3-1 0 0 0,1-1 0 0 0,-2 2 0 0 0,0-2 0 0 0,2 0 0 0 0,1 2 0 0 0,3-2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12.754"/>
    </inkml:context>
    <inkml:brush xml:id="br0">
      <inkml:brushProperty name="width" value="0.1" units="cm"/>
      <inkml:brushProperty name="height" value="0.1" units="cm"/>
      <inkml:brushProperty name="color" value="#F4F91B"/>
    </inkml:brush>
  </inkml:definitions>
  <inkml:trace contextRef="#ctx0" brushRef="#br0">3024 89 2183 0 0,'8'-24'148'0'0,"-6"21"99"0"0,-1 0 0 0 0,1-1-1 0 0,-1 1 1 0 0,0-1 0 0 0,0 0 0 0 0,0 1 0 0 0,0-1-1 0 0,-1 0 1 0 0,1 0 0 0 0,-1 0 0 0 0,0 1-1 0 0,0-1 1 0 0,-1 0 0 0 0,0-4 0 0 0,1 7-220 0 0,-1 1 1 0 0,1-1-1 0 0,0 1 1 0 0,-1 0-1 0 0,1-1 0 0 0,0 1 1 0 0,-1 0-1 0 0,1-1 1 0 0,0 1-1 0 0,-1 0 1 0 0,1-1-1 0 0,-1 1 0 0 0,1 0 1 0 0,-1 0-1 0 0,1 0 1 0 0,-1-1-1 0 0,1 1 1 0 0,-1 0-1 0 0,1 0 1 0 0,0 0-1 0 0,-1 0 0 0 0,1 0 1 0 0,-1 0-1 0 0,1 0 1 0 0,-1 0-1 0 0,1 0 1 0 0,-1 0-1 0 0,1 0 0 0 0,-1 0 1 0 0,1 1-1 0 0,-1-1 1 0 0,1 0-1 0 0,-1 0 1 0 0,-21 10 252 0 0,11-5-163 0 0,-61 10 729 0 0,56-13-550 0 0,-75 18 962 0 0,-25 3-670 0 0,73-17-361 0 0,0-2 0 0 0,-79-3-1 0 0,14-3 238 0 0,86 3-387 0 0,0 0 0 0 0,0 2-1 0 0,1 0 1 0 0,-1 1-1 0 0,-23 9 1 0 0,-29 4 23 0 0,59-15-6 0 0,0-1 0 0 0,-28-1 1 0 0,-3 0 118 0 0,-18 4-107 0 0,8 0 129 0 0,-92-5 0 0 0,66-3-149 0 0,1 4-1 0 0,-154 19 0 0 0,116 0 73 0 0,57-8 74 0 0,-114 4 0 0 0,-7-20-72 0 0,-51 0-99 0 0,-125 29-40 0 0,185 8-1545 0 0,113-16-3072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47:52.204"/>
    </inkml:context>
    <inkml:brush xml:id="br0">
      <inkml:brushProperty name="width" value="0.1" units="cm"/>
      <inkml:brushProperty name="height" value="0.1" units="cm"/>
      <inkml:brushProperty name="color" value="#66CC00"/>
    </inkml:brush>
  </inkml:definitions>
  <inkml:trace contextRef="#ctx0" brushRef="#br0">1 82 919 0 0,'37'11'2039'0'0,"-25"-8"-1969"0"0,-1 0 119 0 0,-1-1 0 0 0,1 2 0 0 0,15 6-1 0 0,-20-8-91 0 0,1 0 0 0 0,-1-1-1 0 0,1 0 1 0 0,-1 0 0 0 0,1 0-1 0 0,-1-1 1 0 0,1 0-1 0 0,-1-1 1 0 0,1 1 0 0 0,12-4-1 0 0,3 1 113 0 0,56-6 535 0 0,-16 5-281 0 0,114 6 0 0 0,-150 0-429 0 0,1-2 1 0 0,-1-1 0 0 0,1-2-1 0 0,-1 0 1 0 0,0-2 0 0 0,0 0-1 0 0,47-18 1 0 0,113-30 157 0 0,-157 48-177 0 0,0 1-1 0 0,0 1 1 0 0,59 2-1 0 0,-42 5-16 0 0,82 18-1 0 0,-71-12 57 0 0,111 4 0 0 0,-150-13-23 0 0,210 16 302 0 0,-113-5-220 0 0,-36-3-20 0 0,34 6 128 0 0,-34-13-88 0 0,0-3 1 0 0,-1-4-1 0 0,94-17 0 0 0,-143 19-94 0 0,-1 1 0 0 0,1 2 0 0 0,0 1 0 0 0,40 6 0 0 0,16 0 22 0 0,-39-4-61 0 0,-11-1 0 0 0,36-2 0 0 0,21-9 76 0 0,35-2 48 0 0,-95 11-79 0 0,141 5 38 0 0,5 6 51 0 0,-101-7-140 0 0,-7-4 40 0 0,91-11 0 0 0,-121 7-38 0 0,34-1 40 0 0,78 3 0 0 0,59 19 132 0 0,-151-12-144 0 0,3-2 35 0 0,84-7 1 0 0,-99 1-40 0 0,105-17 146 0 0,-108 12-86 0 0,91-5-1 0 0,257 28-79 0 0,-294-3 0 0 0,-55-7 68 0 0,76 20 0 0 0,-73-15-76 0 0,26 7 8 0 0,80 17 0 0 0,-134-32 0 0 0,0 0-1 0 0,1-1 1 0 0,-1 0 0 0 0,33-5-1 0 0,76-19 26 0 0,-71 12 27 0 0,-41 8-31 0 0,20-5-4 0 0,1 2 0 0 0,0 1 0 0 0,1 2 0 0 0,57 2 1 0 0,-41 6-11 0 0,95 6-1 0 0,-121-11-7 0 0,-1-1 1 0 0,1-2-1 0 0,38-7 0 0 0,-27 1 20 0 0,0 3-1 0 0,1 1 0 0 0,-1 2 0 0 0,1 1 1 0 0,0 2-1 0 0,42 6 0 0 0,56 4 40 0 0,-106-8-52 0 0,59 9 15 0 0,-72-7-14 0 0,1-1 0 0 0,1-1 1 0 0,-1 0-1 0 0,0-2 0 0 0,28-2 0 0 0,170-37 260 0 0,-175 32-143 0 0,1 3 1 0 0,77 0-1 0 0,-23 12-60 0 0,1-1 0 0 0,176-17 91 0 0,-207 7-128 0 0,-17 2-24 0 0,1 2 1 0 0,64 11-1 0 0,60 19-3 0 0,-85-21 54 0 0,-8 1-43 0 0,-51-6-11 0 0,47 1-1 0 0,31 1 146 0 0,-58-2-98 0 0,-6-2-34 0 0,68 7 38 0 0,-49-4-8 0 0,1-3 0 0 0,112-10-1 0 0,-160 7-42 0 0,0 1 0 0 0,-1 1 0 0 0,1 0 0 0 0,30 9 0 0 0,-28-6 0 0 0,0-1 0 0 0,0-1 0 0 0,24 0 0 0 0,-22-1 0 0 0,37 5 0 0 0,1 1 0 0 0,27-6 0 0 0,76 11 64 0 0,-136-13-24 0 0,-1-1-1 0 0,47-7 0 0 0,-46 5 4 0 0,0 0-1 0 0,39 1 1 0 0,25 8-22 0 0,-63-4 36 0 0,30-1 1 0 0,9 1 83 0 0,40 6 104 0 0,29 1-117 0 0,-128-9-164 0 0,1 0 0 0 0,0 1 0 0 0,-1 0-1 0 0,12 3 1 0 0,-17-4 20 0 0,-1 1-1 0 0,0-1 0 0 0,0 1 1 0 0,0 0-1 0 0,0 0 1 0 0,0 0-1 0 0,-1 0 0 0 0,1 0 1 0 0,0 1-1 0 0,0-1 0 0 0,-1 0 1 0 0,1 1-1 0 0,-1-1 1 0 0,1 1-1 0 0,-1 0 0 0 0,1-1 1 0 0,-1 1-1 0 0,0 0 0 0 0,0 0 1 0 0,0 0-1 0 0,0 0 1 0 0,0 0-1 0 0,0 3 0 0 0,1 7-427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36:06.337"/>
    </inkml:context>
    <inkml:brush xml:id="br0">
      <inkml:brushProperty name="width" value="0.1" units="cm"/>
      <inkml:brushProperty name="height" value="0.1" units="cm"/>
      <inkml:brushProperty name="color" value="#F4F91B"/>
    </inkml:brush>
  </inkml:definitions>
  <inkml:trace contextRef="#ctx0" brushRef="#br0">1 143 799 0 0,'22'-7'24'0'0,"0"2"0"0"0,0 0 0 0 0,40-2 0 0 0,-18 1 6 0 0,-36 5-46 0 0,13-2 315 0 0,0 1 0 0 0,25 1-1 0 0,-41 1-152 0 0,1 0 0 0 0,-1 1-1 0 0,1-1 1 0 0,-1 2 0 0 0,0-1 0 0 0,1 0 0 0 0,-1 1-1 0 0,0 0 1 0 0,0 0 0 0 0,0 1 0 0 0,0-1 0 0 0,-1 1-1 0 0,8 5 1 0 0,-6-2-42 0 0,1-2 0 0 0,0 1 0 0 0,1 0 0 0 0,-1-1 0 0 0,1-1 0 0 0,0 1-1 0 0,15 3 1 0 0,-6-2 22 0 0,0-2 0 0 0,32 3 0 0 0,-16-6 294 0 0,-1-1-1 0 0,1-2 1 0 0,-1-1-1 0 0,38-10 0 0 0,63-8 212 0 0,-122 21-603 0 0,139-7 412 0 0,40 9-78 0 0,-135-2-42 0 0,99-14 1 0 0,-37 2 128 0 0,65 3-257 0 0,-71 7-147 0 0,204-18 630 0 0,-49 2-432 0 0,-114 11-150 0 0,-22 3 23 0 0,54-5 99 0 0,-55 1-98 0 0,4 16 73 0 0,2 0 15 0 0,23-3 94 0 0,-29-7-125 0 0,-91 0-100 0 0,0 2-1 0 0,70 8 0 0 0,-32 4-41 0 0,127 4 0 0 0,-167-15 123 0 0,1 1 0 0 0,38 7-1 0 0,-45-4-91 0 0,0-1-1 0 0,44-1 0 0 0,61-11 164 0 0,-94 6-207 0 0,-25 3-2 0 0,-1 0 0 0 0,19 4-1 0 0,-7-1-2 0 0,222 21 189 0 0,-154-25-126 0 0,-8 0-26 0 0,-49 2-23 0 0,0-1 1 0 0,1-2-1 0 0,-1-2 1 0 0,0-1-1 0 0,51-14 1 0 0,-47 10 46 0 0,1 2 0 0 0,81-3 1 0 0,-87 8-36 0 0,-7-2-37 0 0,41-9 0 0 0,-50 8 9 0 0,1 1-1 0 0,0 0 1 0 0,0 2 0 0 0,30 0-1 0 0,68-1-11 0 0,-86 1 0 0 0,1 1 0 0 0,41 4 0 0 0,195 15 62 0 0,-238-16-60 0 0,165 14-2 0 0,-75-4 0 0 0,88-9 0 0 0,-114-5 0 0 0,-42 1 17 0 0,44 1 41 0 0,-95 0-52 0 0,322 18 233 0 0,-193-24-172 0 0,-62 1-70 0 0,79 7 3 0 0,-4-2 30 0 0,13 1 4 0 0,-134 0-23 0 0,0 0 0 0 0,0-1-1 0 0,0-2 1 0 0,0 0 0 0 0,46-12-1 0 0,-55 10-10 0 0,0 0 0 0 0,0 0 0 0 0,1 2 0 0 0,-1 0 0 0 0,31 0 0 0 0,-34 4 0 0 0,0 1 0 0 0,-1 0 0 0 0,15 6 0 0 0,16 4 0 0 0,6-3 0 0 0,-23-6 0 0 0,42 15 0 0 0,-34-9 0 0 0,1-2 0 0 0,0-1 0 0 0,70 5 0 0 0,-3-10 0 0 0,-57-2 19 0 0,47-5-1 0 0,-49 2-1 0 0,211-19-7 0 0,-236 22 13 0 0,33 4-1 0 0,-10 0-3 0 0,0-2-19 0 0,27 3 0 0 0,1-4 0 0 0,70-8 0 0 0,80-6 0 0 0,-116 9 0 0 0,234-20 0 0 0,-329 23 0 0 0,205-8 0 0 0,-197 9 0 0 0,-1 1 0 0 0,0 1 0 0 0,0 0 0 0 0,0 1 0 0 0,0 0 0 0 0,0 2 0 0 0,15 6 0 0 0,-5-3 0 0 0,28 7 0 0 0,-25-4 0 0 0,-2 0 0 0 0,18 2 0 0 0,-15-4 0 0 0,1-1 0 0 0,1-2 0 0 0,37 4 0 0 0,186 1 0 0 0,-95-9 64 0 0,-51-6-64 0 0,38 1 0 0 0,-134 4-106 0 0,1 1-1 0 0,-1 0 1 0 0,0 1-1 0 0,0 0 1 0 0,-1 1 0 0 0,1 0-1 0 0,-1 1 1 0 0,0 1-1 0 0,0-1 1 0 0,0 2-1 0 0,-1-1 1 0 0,12 11-1 0 0,8 7-1309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15.121"/>
    </inkml:context>
    <inkml:brush xml:id="br0">
      <inkml:brushProperty name="width" value="0.1" units="cm"/>
      <inkml:brushProperty name="height" value="0.1" units="cm"/>
      <inkml:brushProperty name="color" value="#F4F91B"/>
    </inkml:brush>
  </inkml:definitions>
  <inkml:trace contextRef="#ctx0" brushRef="#br0">1678 5 1351 0 0,'2'0'10'0'0,"-2"0"-7"0"0,1 0 1 0 0,-1 0-1 0 0,0 0 1 0 0,0 0-1 0 0,1 0 0 0 0,-1 0 1 0 0,0 0-1 0 0,0 0 1 0 0,1 0-1 0 0,-1 0 1 0 0,0 0-1 0 0,0 0 0 0 0,1 0 1 0 0,-1 0-1 0 0,0 0 1 0 0,0-1-1 0 0,1 1 0 0 0,-1 0 1 0 0,0 0-1 0 0,0 0 1 0 0,0 0-1 0 0,1-1 1 0 0,-1 1-1 0 0,0 0 0 0 0,0 0 1 0 0,0 0-1 0 0,0-1 1 0 0,0 1-1 0 0,1 0 1 0 0,-1 0-1 0 0,0 0 0 0 0,0-1 1 0 0,0 1-1 0 0,0 0 1 0 0,0 0-1 0 0,0-1 0 0 0,4 15 61 0 0,-4-11-63 0 0,0 0 5 0 0,0-1 0 0 0,0 1 0 0 0,0-1 0 0 0,-1 1-1 0 0,1-1 1 0 0,-1 1 0 0 0,1-1 0 0 0,-2 5 0 0 0,-2 2 414 0 0,0-3 1547 0 0,-7-9-329 0 0,8 2-1520 0 0,1 1 1 0 0,-1-1-1 0 0,0 1 1 0 0,0 0-1 0 0,0 0 0 0 0,0 0 1 0 0,0 1-1 0 0,0-1 0 0 0,0 1 1 0 0,0-1-1 0 0,-4 3 0 0 0,-9 0 243 0 0,-18 3 240 0 0,0 0 0 0 0,-52 19 0 0 0,-17 3 4 0 0,46-15-275 0 0,13-2 151 0 0,-78 8 0 0 0,-35 1 82 0 0,-21 1-156 0 0,-59-8 440 0 0,-135 4-630 0 0,284-15-655 0 0,30 3-3036 0 0,16 1-504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5:01.274"/>
    </inkml:context>
    <inkml:brush xml:id="br0">
      <inkml:brushProperty name="width" value="0.1" units="cm"/>
      <inkml:brushProperty name="height" value="0.1" units="cm"/>
      <inkml:brushProperty name="color" value="#F4F91B"/>
    </inkml:brush>
  </inkml:definitions>
  <inkml:trace contextRef="#ctx0" brushRef="#br0">3757 1309 223 0 0,'-2'-2'157'0'0,"0"1"0"0"0,0-1 0 0 0,0 1 0 0 0,0-1 0 0 0,0 1 0 0 0,0 0 0 0 0,0-1 0 0 0,0 1 0 0 0,0 0 0 0 0,-3 0 0 0 0,-13-8 868 0 0,17 9-923 0 0,0-1-1 0 0,1 1 1 0 0,-1 0-1 0 0,0-1 1 0 0,1 1-1 0 0,-1 0 0 0 0,1-1 1 0 0,-1 1-1 0 0,1-1 1 0 0,-1 1-1 0 0,1-1 1 0 0,-1 1-1 0 0,1-1 0 0 0,-1 0 1 0 0,1 1-1 0 0,-1-1 1 0 0,1 0-1 0 0,0 1 1 0 0,0-1-1 0 0,-1 0 0 0 0,1 1 1 0 0,0-1-1 0 0,0 0 1 0 0,0 1-1 0 0,0-1 0 0 0,-1 0 1 0 0,1 1-1 0 0,0-1 1 0 0,0 0-1 0 0,1 0 1 0 0,-1 0-1 0 0,0-3 0 0 0,-1 4-99 0 0,1-1 1 0 0,-1 1-1 0 0,1-1 0 0 0,-1 1 0 0 0,0 0 0 0 0,1-1 1 0 0,-1 1-1 0 0,1 0 0 0 0,-1-1 0 0 0,0 1 1 0 0,1 0-1 0 0,-1 0 0 0 0,0 0 0 0 0,0 0 1 0 0,1 0-1 0 0,-1-1 0 0 0,0 1 0 0 0,1 0 0 0 0,-1 0 1 0 0,0 1-1 0 0,0-1 0 0 0,1 0 0 0 0,-1 0 1 0 0,-1 1-1 0 0,-19 2 806 0 0,12 0-393 0 0,1-1 0 0 0,0-1 1 0 0,-1 0-1 0 0,1 0 0 0 0,-1 0 0 0 0,1-1 0 0 0,-1-1 0 0 0,1 1 1 0 0,0-1-1 0 0,-1-1 0 0 0,1 1 0 0 0,-15-6 0 0 0,12 4-167 0 0,-1 1 0 0 0,0 0 0 0 0,-19 0 0 0 0,17 1 40 0 0,0 0 0 0 0,-15-3 0 0 0,-62-11 635 0 0,-1 0 18 0 0,63 7-507 0 0,23 5-338 0 0,-1 1-1 0 0,1 0 0 0 0,-1 1 1 0 0,0-1-1 0 0,0 1 0 0 0,-12 0 1 0 0,1 2 32 0 0,-17 1 98 0 0,9 3-20 0 0,-43 2 0 0 0,10-2 44 0 0,38-2-161 0 0,-13 1 43 0 0,0 1-1 0 0,1 2 1 0 0,-35 12 0 0 0,-110 51 388 0 0,163-66-369 0 0,-1 0 0 0 0,0-1 1 0 0,0 0-1 0 0,-26 0 0 0 0,20-1 38 0 0,-40 7-1 0 0,-42 11-54 0 0,67-15-38 0 0,-67 20-1 0 0,82-19-51 0 0,0-1-1 0 0,-1-2 1 0 0,1 0-1 0 0,-27 0 1 0 0,-7 1 10 0 0,24 0-32 0 0,-68 3 148 0 0,60-7-111 0 0,-74 11 0 0 0,75-3-49 0 0,27-5-10 0 0,1 0 0 0 0,-1-1 0 0 0,0 0 0 0 0,0-1 0 0 0,-24-1 0 0 0,-11-1 0 0 0,26 2 0 0 0,9 0 6 0 0,-1 0 0 0 0,1 1 1 0 0,-1 0-1 0 0,1 1 0 0 0,-14 6 0 0 0,12-4 3 0 0,-1-1 0 0 0,-28 4 0 0 0,-14 0-9 0 0,31-3 0 0 0,-43 1 0 0 0,18-8 64 0 0,9 7-53 0 0,27-5 49 0 0,9-1-52 0 0,0 1 0 0 0,0 0 1 0 0,0 1-1 0 0,0-1 0 0 0,1 1 0 0 0,-9 2 0 0 0,5 0-6 0 0,-1-1 0 0 0,1 0-1 0 0,0 0 1 0 0,0-1 0 0 0,-10 0 0 0 0,-46-5 190 0 0,25 4-88 0 0,19 0-19 0 0,5-1-50 0 0,12 1-22 0 0,0-1 0 0 0,0 1 1 0 0,0 0-1 0 0,0 0 0 0 0,0 1 1 0 0,-5 0-1 0 0,-50 9 115 0 0,52-9-118 0 0,0 1 0 0 0,0-1 1 0 0,0 0-1 0 0,0-1 0 0 0,-12 0 0 0 0,10 0-7 0 0,0 1 5 0 0,7-1 9 0 0,1 0 0 0 0,0 0 1 0 0,-1 0-1 0 0,1 0 0 0 0,-1 0 1 0 0,1 0-1 0 0,0 0 0 0 0,-1 0 0 0 0,1 0 1 0 0,-1-1-1 0 0,1 1 0 0 0,0 0 1 0 0,-1-1-1 0 0,1 0 0 0 0,0 1 0 0 0,0-1 1 0 0,-1 0-1 0 0,1 1 0 0 0,0-1 1 0 0,-2-2-1 0 0,1 2-13 0 0,1 0-1 0 0,-1 0 1 0 0,1 0 0 0 0,-1 0-1 0 0,0 0 1 0 0,0 0 0 0 0,0 0 0 0 0,1 1-1 0 0,-1-1 1 0 0,0 1 0 0 0,0-1-1 0 0,0 1 1 0 0,-4 0 0 0 0,-32 0 74 0 0,31 1-65 0 0,-1-1 0 0 0,1 0-1 0 0,-11-1 1 0 0,0-3 15 0 0,1 2-1 0 0,0 0 0 0 0,-1 0 1 0 0,0 2-1 0 0,1 0 1 0 0,-25 4-1 0 0,35-4-12 0 0,-1 1 0 0 0,1-1 0 0 0,-10-1 0 0 0,-6-1 122 0 0,18 2-109 0 0,0-1-1 0 0,0 1 0 0 0,0-1 0 0 0,1-1 0 0 0,-1 1 0 0 0,0-1 0 0 0,0 0 0 0 0,1 0 0 0 0,-1 0 0 0 0,1 0 0 0 0,0-1 0 0 0,0 0 0 0 0,0 0 0 0 0,0 0 0 0 0,0 0 0 0 0,-6-8 0 0 0,-4-5 184 0 0,0-1 0 0 0,-17-32 0 0 0,13 22-141 0 0,8 8 1 0 0,0 0 0 0 0,1 0 0 0 0,-12-38 0 0 0,0 0 40 0 0,13 34-33 0 0,0-1 0 0 0,2 0 0 0 0,0 0 0 0 0,2 0 0 0 0,0-1 0 0 0,2 1 0 0 0,1-45 0 0 0,6 1-24 0 0,22-105 1 0 0,-23 155-55 0 0,7-46 0 0 0,37-112 0 0 0,-23 115 0 0 0,3 0 0 0 0,47-74 0 0 0,-67 120 0 0 0,2 2 0 0 0,-1 0 0 0 0,1 0 0 0 0,1 0 0 0 0,1 2 0 0 0,-1-1 0 0 0,2 1 0 0 0,0 1 0 0 0,17-11 0 0 0,-23 17-3 0 0,1 1 0 0 0,-1 0 0 0 0,1 0 0 0 0,0 1 0 0 0,0 0 0 0 0,11-1 0 0 0,1 1-18 0 0,28-1-1 0 0,2 1 22 0 0,70-13 0 0 0,-27 3 0 0 0,76 4 0 0 0,-70 5 0 0 0,57 3 0 0 0,-89-1 0 0 0,146 4 0 0 0,-145 0 0 0 0,144 8 0 0 0,-132-9 0 0 0,-52-2 0 0 0,53 6 0 0 0,149 21 0 0 0,5-28 0 0 0,-90-1 0 0 0,239-2 0 0 0,-314 1 0 0 0,74-12 0 0 0,-6 5 0 0 0,58 0 0 0 0,7 0 0 0 0,-143 6 0 0 0,-1 2 0 0 0,1 3 0 0 0,81 11 0 0 0,-42 9 0 0 0,-92-20-5 0 0,-1 1-1 0 0,1 0 1 0 0,-1-1 0 0 0,0 2-1 0 0,1-1 1 0 0,-1 1 0 0 0,0 0-1 0 0,-1 0 1 0 0,1 1 0 0 0,-1 0-1 0 0,7 5 1 0 0,-5-2 5 0 0,0 0 0 0 0,0 1 0 0 0,-1-1 0 0 0,0 1 0 0 0,-1 0 0 0 0,9 17 0 0 0,-2 4-23 0 0,-2 0-1 0 0,0 1 1 0 0,9 52 0 0 0,63 252-5756 0 0,-66-279 3683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34.820"/>
    </inkml:context>
    <inkml:brush xml:id="br0">
      <inkml:brushProperty name="width" value="0.1" units="cm"/>
      <inkml:brushProperty name="height" value="0.1" units="cm"/>
      <inkml:brushProperty name="color" value="#F4F91B"/>
    </inkml:brush>
  </inkml:definitions>
  <inkml:trace contextRef="#ctx0" brushRef="#br0">889 57 1375 0 0,'-22'-8'376'0'0,"-38"-7"0"0"0,57 14-288 0 0,-41-6 1001 0 0,0 2-1 0 0,-80 1 1 0 0,47 3-147 0 0,-3-1-261 0 0,-131-7 438 0 0,57 5-610 0 0,109 4-498 0 0,21 0-11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35.512"/>
    </inkml:context>
    <inkml:brush xml:id="br0">
      <inkml:brushProperty name="width" value="0.1" units="cm"/>
      <inkml:brushProperty name="height" value="0.1" units="cm"/>
      <inkml:brushProperty name="color" value="#F4F91B"/>
    </inkml:brush>
  </inkml:definitions>
  <inkml:trace contextRef="#ctx0" brushRef="#br0">2617 48 1375 0 0,'-2'-3'54'0'0,"0"1"-1"0"0,0 0 1 0 0,-1 0-1 0 0,1 0 1 0 0,-1 0-1 0 0,1 0 1 0 0,-1 0-1 0 0,0 1 1 0 0,0-1-1 0 0,0 1 0 0 0,0 0 1 0 0,0 0-1 0 0,0 0 1 0 0,0 0-1 0 0,0 0 1 0 0,-6 0-1 0 0,-7 0 486 0 0,1 0-1 0 0,-22 3 1 0 0,7-1-496 0 0,-101-11 1165 0 0,-1-1-281 0 0,123 11-885 0 0,-50 0 334 0 0,-1 2 0 0 0,-91 14-1 0 0,45 1 97 0 0,-200 4 0 0 0,114-6 66 0 0,37 0 23 0 0,-57 1 68 0 0,-29-30-219 0 0,155 7-170 0 0,-46 0-102 0 0,-1 7 1 0 0,-141 18 0 0 0,229-13-327 0 0,2 2-18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18.897"/>
    </inkml:context>
    <inkml:brush xml:id="br0">
      <inkml:brushProperty name="width" value="0.1" units="cm"/>
      <inkml:brushProperty name="height" value="0.1" units="cm"/>
      <inkml:brushProperty name="color" value="#F4F91B"/>
    </inkml:brush>
  </inkml:definitions>
  <inkml:trace contextRef="#ctx0" brushRef="#br0">2109 4 919 0 0,'-17'1'130'0'0,"-17"-2"140"0"0,25 0 283 0 0,0 0 0 0 0,0 0-1 0 0,-15 1 1 0 0,19 0-345 0 0,1 1-1 0 0,0-1 1 0 0,0 1-1 0 0,0 0 1 0 0,0 1-1 0 0,0-1 1 0 0,0 1-1 0 0,0 0 1 0 0,0 0-1 0 0,-3 2 1 0 0,2-1-154 0 0,1 0 0 0 0,-1-1 0 0 0,0 1-1 0 0,0-1 1 0 0,0 0 0 0 0,0-1 0 0 0,0 1 0 0 0,0-1 0 0 0,-8 1 0 0 0,-1-2 405 0 0,0 1 0 0 0,-20-4 0 0 0,-11 2 180 0 0,-1 1 1 0 0,0 3-1 0 0,-49 9 1 0 0,43-5-282 0 0,1-2 1 0 0,-55-1-1 0 0,-174-36 1189 0 0,-25-1-511 0 0,-17 38-646 0 0,195-1-382 0 0,67-2-126 0 0,-1 2 0 0 0,-108 22 0 0 0,95-6-128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1.247"/>
    </inkml:context>
    <inkml:brush xml:id="br0">
      <inkml:brushProperty name="width" value="0.1" units="cm"/>
      <inkml:brushProperty name="height" value="0.1" units="cm"/>
      <inkml:brushProperty name="color" value="#F4F91B"/>
    </inkml:brush>
  </inkml:definitions>
  <inkml:trace contextRef="#ctx0" brushRef="#br0">2399 29 1375 0 0,'-1'1'52'0'0,"0"0"0"0"0,0 0 0 0 0,0 0 0 0 0,1-1 0 0 0,-1 1-1 0 0,0 0 1 0 0,-1 0 0 0 0,1-1 0 0 0,0 1 0 0 0,0-1-1 0 0,0 1 1 0 0,0-1 0 0 0,0 1 0 0 0,-1-1 0 0 0,1 1-1 0 0,0-1 1 0 0,0 0 0 0 0,-1 0 0 0 0,1 0 0 0 0,0 0 0 0 0,-2 0-1 0 0,1-1 123 0 0,0 1 0 0 0,1-1-1 0 0,-1 0 1 0 0,0 0-1 0 0,1 0 1 0 0,-1 0 0 0 0,1 0-1 0 0,-1 0 1 0 0,1 0-1 0 0,0-1 1 0 0,-1 1 0 0 0,1 0-1 0 0,0-1 1 0 0,-2-2-1 0 0,1 3-53 0 0,1-1 0 0 0,-1 0-1 0 0,0 0 1 0 0,0 1 0 0 0,0-1-1 0 0,0 1 1 0 0,0-1 0 0 0,-1 1 0 0 0,1 0-1 0 0,0 0 1 0 0,-1 0 0 0 0,1 0-1 0 0,-1 1 1 0 0,1-1 0 0 0,-1 1-1 0 0,1-1 1 0 0,-1 1 0 0 0,-2 0-1 0 0,-7 0 49 0 0,-1 0 0 0 0,-19 4 0 0 0,6-1 66 0 0,-99 12 269 0 0,37-3-74 0 0,-28 1 158 0 0,-95 9 190 0 0,32-21-340 0 0,-25 2-30 0 0,92 4-167 0 0,0-5 0 0 0,-140-15 0 0 0,51-5-79 0 0,145 17-126 0 0,-90 9-1 0 0,-126 32-296 0 0,190-27-210 0 0,18-3-120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3.350"/>
    </inkml:context>
    <inkml:brush xml:id="br0">
      <inkml:brushProperty name="width" value="0.1" units="cm"/>
      <inkml:brushProperty name="height" value="0.1" units="cm"/>
      <inkml:brushProperty name="color" value="#F4F91B"/>
    </inkml:brush>
  </inkml:definitions>
  <inkml:trace contextRef="#ctx0" brushRef="#br0">1065 118 4287 0 0,'-6'-6'212'0'0,"0"0"0"0"0,0 0 0 0 0,0 1 0 0 0,-1-1 0 0 0,1 1 0 0 0,-1 1 0 0 0,-1-1 0 0 0,1 1 0 0 0,-1 1-1 0 0,1-1 1 0 0,-1 1 0 0 0,0 0 0 0 0,-10-1 0 0 0,-109-6 1132 0 0,13 3-191 0 0,24-5-403 0 0,-143-12 596 0 0,197 23-1283 0 0,0 2-1 0 0,0 1 1 0 0,1 2-1 0 0,-55 12 0 0 0,-15 15-3423 0 0,50-13-422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3.978"/>
    </inkml:context>
    <inkml:brush xml:id="br0">
      <inkml:brushProperty name="width" value="0.1" units="cm"/>
      <inkml:brushProperty name="height" value="0.1" units="cm"/>
      <inkml:brushProperty name="color" value="#F4F91B"/>
    </inkml:brush>
  </inkml:definitions>
  <inkml:trace contextRef="#ctx0" brushRef="#br0">2258 16 4487 0 0,'-3'-2'122'0'0,"0"0"0"0"0,0 0 0 0 0,0 1 0 0 0,0-1 0 0 0,0 1 0 0 0,0 0 0 0 0,-1 0 0 0 0,1 0 0 0 0,0 0 0 0 0,-1 0 0 0 0,1 1 0 0 0,-1 0 0 0 0,1 0 0 0 0,0 0 0 0 0,-7 0 0 0 0,-19 4 267 0 0,0 0 0 0 0,1 2-1 0 0,-54 19 1 0 0,-19 4 32 0 0,37-16 122 0 0,-1-3 0 0 0,-113 2 0 0 0,-132-24 1076 0 0,196 6-1169 0 0,-88-8 3 0 0,98 4-365 0 0,1 5 1 0 0,-2 5-1 0 0,-109 13 0 0 0,75 2-86 0 0,-111 15-3674 0 0,168-16-306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6.133"/>
    </inkml:context>
    <inkml:brush xml:id="br0">
      <inkml:brushProperty name="width" value="0.1" units="cm"/>
      <inkml:brushProperty name="height" value="0.1" units="cm"/>
      <inkml:brushProperty name="color" value="#F4F91B"/>
    </inkml:brush>
  </inkml:definitions>
  <inkml:trace contextRef="#ctx0" brushRef="#br0">871 202 919 0 0,'0'-2'63'0'0,"0"-2"58"0"0,0 1 1 0 0,0-1 0 0 0,0 0 0 0 0,0 0 0 0 0,-1 1-1 0 0,1-1 1 0 0,-1 0 0 0 0,0 1 0 0 0,0-1 0 0 0,-1 1 0 0 0,-2-7-1 0 0,-6 3 287 0 0,0 0 0 0 0,0 0-1 0 0,0 1 1 0 0,-1 0-1 0 0,-17-6 1 0 0,-20-8 428 0 0,-118-44 2894 0 0,137 57-3471 0 0,0 2 0 0 0,-1 1-1 0 0,1 1 1 0 0,-1 2 0 0 0,0 1-1 0 0,1 1 1 0 0,-1 1 0 0 0,-31 7-1 0 0,40-4-234 0 0,0 0 0 0 0,-1 2-1 0 0,-32 14 1 0 0,-58 37-389 0 0,72-36-29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6.589"/>
    </inkml:context>
    <inkml:brush xml:id="br0">
      <inkml:brushProperty name="width" value="0.1" units="cm"/>
      <inkml:brushProperty name="height" value="0.1" units="cm"/>
      <inkml:brushProperty name="color" value="#F4F91B"/>
    </inkml:brush>
  </inkml:definitions>
  <inkml:trace contextRef="#ctx0" brushRef="#br0">1519 50 1839 0 0,'-2'-7'101'0'0,"1"4"-37"0"0,1 5 421 0 0,-21-1 968 0 0,11-1-1719 0 0,0 0-1 0 0,0 0 1 0 0,0-1 0 0 0,0-1-1 0 0,0 1 1 0 0,0-2-1 0 0,1 1 1 0 0,-18-8 0 0 0,12 5 1316 0 0,0 0 1 0 0,-26-4 0 0 0,-10 6 379 0 0,-1 2 0 0 0,-92 9 0 0 0,51-1-1047 0 0,-103 8 159 0 0,-68 2 152 0 0,-64 6-274 0 0,295-18-480 0 0,1 1 0 0 0,-43 15 0 0 0,25-2-83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36:09.747"/>
    </inkml:context>
    <inkml:brush xml:id="br0">
      <inkml:brushProperty name="width" value="0.1" units="cm"/>
      <inkml:brushProperty name="height" value="0.1" units="cm"/>
      <inkml:brushProperty name="color" value="#F4F91B"/>
    </inkml:brush>
  </inkml:definitions>
  <inkml:trace contextRef="#ctx0" brushRef="#br0">0 0 3223 0 0,'6'7'417'0'0,"0"0"-1"0"0,-1 0 1 0 0,-1 1-1 0 0,9 15 1 0 0,-11-18-397 0 0,1 1 0 0 0,-1-1 0 0 0,1 1 0 0 0,1-1 0 0 0,-1 0 1 0 0,1 0-1 0 0,0 0 0 0 0,0-1 0 0 0,0 1 0 0 0,1-1 0 0 0,-1 0 0 0 0,9 5 0 0 0,-8-7 134 0 0,0-1-1 0 0,0 0 0 0 0,0-1 1 0 0,0 1-1 0 0,-1-1 0 0 0,1 0 1 0 0,0 0-1 0 0,0-1 0 0 0,6 0 1 0 0,13-1 592 0 0,-11 3-627 0 0,0 1-1 0 0,0 0 0 0 0,0 1 0 0 0,0 0 0 0 0,18 8 0 0 0,30 7 5 0 0,-17-11 57 0 0,20 5 226 0 0,97 16 508 0 0,-107-21-660 0 0,279 34 1544 0 0,-296-36-1686 0 0,69 4 221 0 0,-89-8-219 0 0,0-2 0 0 0,0 0 1 0 0,0-1-1 0 0,21-5 0 0 0,15-9 339 0 0,-33 9-194 0 0,35-7 1 0 0,-52 13-306 0 0,-1 1 0 0 0,1 0 0 0 0,-1 0 0 0 0,1 0 0 0 0,-1 0 0 0 0,1 0 0 0 0,-1 0-1 0 0,1 0 1 0 0,-1 1 0 0 0,1 0 0 0 0,-1-1 0 0 0,1 1 0 0 0,-1 0 0 0 0,0 0 0 0 0,1 0 0 0 0,-1 1-1 0 0,0-1 1 0 0,0 0 0 0 0,0 1 0 0 0,0-1 0 0 0,0 1 0 0 0,0 0 0 0 0,1 2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7.312"/>
    </inkml:context>
    <inkml:brush xml:id="br0">
      <inkml:brushProperty name="width" value="0.1" units="cm"/>
      <inkml:brushProperty name="height" value="0.1" units="cm"/>
      <inkml:brushProperty name="color" value="#F4F91B"/>
    </inkml:brush>
  </inkml:definitions>
  <inkml:trace contextRef="#ctx0" brushRef="#br0">2707 25 5239 0 0,'-4'-3'181'0'0,"3"2"-147"0"0,0-1-1 0 0,0 1 1 0 0,0 0-1 0 0,0 0 1 0 0,0 0-1 0 0,-1 0 1 0 0,1 0-1 0 0,-1 0 1 0 0,1 0-1 0 0,0 0 1 0 0,-1 0-1 0 0,0 1 1 0 0,1-1-1 0 0,-1 1 1 0 0,1-1-1 0 0,-1 1 1 0 0,0-1-1 0 0,1 1 1 0 0,-4 0-1 0 0,-109-5 1347 0 0,-73 14-659 0 0,42-1 218 0 0,-71 1 303 0 0,-110 2-191 0 0,256-11-919 0 0,-436-15 960 0 0,488 14-1052 0 0,-209-17 387 0 0,150 16-334 0 0,-75 7 1 0 0,-23 10-270 0 0,-204 44 0 0 0,299-41-262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29.404"/>
    </inkml:context>
    <inkml:brush xml:id="br0">
      <inkml:brushProperty name="width" value="0.1" units="cm"/>
      <inkml:brushProperty name="height" value="0.1" units="cm"/>
      <inkml:brushProperty name="color" value="#F4F91B"/>
    </inkml:brush>
  </inkml:definitions>
  <inkml:trace contextRef="#ctx0" brushRef="#br0">1267 105 1839 0 0,'-216'-78'4863'0'0,"194"72"-4596"0"0,-1 0 1 0 0,1 1-1 0 0,-1 1 0 0 0,0 1 1 0 0,-1 2-1 0 0,1 0 0 0 0,-44 4 1 0 0,-16-1 276 0 0,12-1-146 0 0,-281 13 576 0 0,300-14-942 0 0,0 2 1 0 0,0 3 0 0 0,-54 11-1 0 0,51-3-32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4:30.306"/>
    </inkml:context>
    <inkml:brush xml:id="br0">
      <inkml:brushProperty name="width" value="0.1" units="cm"/>
      <inkml:brushProperty name="height" value="0.1" units="cm"/>
      <inkml:brushProperty name="color" value="#F4F91B"/>
    </inkml:brush>
  </inkml:definitions>
  <inkml:trace contextRef="#ctx0" brushRef="#br0">3510 16 2815 0 0,'-5'1'34'0'0,"0"-1"0"0"0,0 1-1 0 0,0 0 1 0 0,0 0-1 0 0,0 0 1 0 0,0 1 0 0 0,-8 4-1 0 0,-13 3 42 0 0,16-6 8 0 0,1-1 0 0 0,-1-1 0 0 0,1 1 0 0 0,-1-1-1 0 0,-19-1 1 0 0,-46-11 781 0 0,47 6-647 0 0,5 2 444 0 0,1 1 1 0 0,-1 1-1 0 0,-38 3 1 0 0,-67 15 212 0 0,34-2-774 0 0,27-9 105 0 0,0-3 0 0 0,-77-7 0 0 0,-133-24 809 0 0,23 1-210 0 0,-75 28-597 0 0,138 3-189 0 0,38-3-30 0 0,-548-11 88 0 0,498 6-640 0 0,-237 24 0 0 0,362-14-3028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5:05.343"/>
    </inkml:context>
    <inkml:brush xml:id="br0">
      <inkml:brushProperty name="width" value="0.1" units="cm"/>
      <inkml:brushProperty name="height" value="0.1" units="cm"/>
      <inkml:brushProperty name="color" value="#F4F91B"/>
    </inkml:brush>
  </inkml:definitions>
  <inkml:trace contextRef="#ctx0" brushRef="#br0">5793 382 2759 0 0,'-1'-3'316'0'0,"0"0"0"0"0,0-1 0 0 0,1 1 0 0 0,-1 0 0 0 0,1 0 0 0 0,-1 0 0 0 0,1-1 0 0 0,1-4-1 0 0,-1 5-289 0 0,0-1-1 0 0,0 1 0 0 0,0 0 0 0 0,-1-1 0 0 0,1 1 1 0 0,-1-1-1 0 0,1 1 0 0 0,-1 0 0 0 0,0-1 0 0 0,-2-2 0 0 0,1 3 180 0 0,1 0 0 0 0,-1 0 0 0 0,0 1 0 0 0,0-1 0 0 0,-1 0 0 0 0,1 1 0 0 0,0 0 0 0 0,-1-1 0 0 0,1 1 0 0 0,-1 0-1 0 0,0 0 1 0 0,0 1 0 0 0,0-1 0 0 0,0 1 0 0 0,0-1 0 0 0,0 1 0 0 0,0 0 0 0 0,0 0 0 0 0,0 0 0 0 0,-6 0 0 0 0,9 1-205 0 0,-20-6 543 0 0,-6-2 390 0 0,-30-4-1 0 0,37 7-580 0 0,1 0 0 0 0,-1-1 1 0 0,1-1-1 0 0,0 0 0 0 0,-21-14 0 0 0,16 10 77 0 0,1 0-1 0 0,-35-11 1 0 0,10 11 118 0 0,-51-6 1 0 0,27 7-106 0 0,46 7-319 0 0,-15-4 122 0 0,6 0 44 0 0,-2 1 0 0 0,1 1-1 0 0,-39 1 1 0 0,46 2-212 0 0,-20-1 79 0 0,-62-12 0 0 0,85 11-158 0 0,-11-2 15 0 0,13 1 25 0 0,-1 0 1 0 0,1 2-1 0 0,-1 1 0 0 0,-38 0 1 0 0,-45 7 23 0 0,-33 0 69 0 0,113-5-45 0 0,-32 4-1 0 0,31-2-30 0 0,-32-1-1 0 0,-61-12 174 0 0,-36-2 44 0 0,-190 18-84 0 0,202 4-19 0 0,140-8-170 0 0,-49 3 63 0 0,-65-3 0 0 0,45-4 82 0 0,-137 12 0 0 0,28 7-8 0 0,68-19-35 0 0,29-1-20 0 0,-48-5 4 0 0,14 12-32 0 0,47 6 0 0 0,42-4-42 0 0,-125 12-11 0 0,115-15 0 0 0,-50 1 0 0 0,-108 1 97 0 0,3 0-2 0 0,109-6-97 0 0,-45-2 57 0 0,50-3-15 0 0,-49-5 59 0 0,-35-23 7 0 0,158 33-95 0 0,-40-7 60 0 0,-85-7-1 0 0,58 9-12 0 0,62 7-55 0 0,-1 0 0 0 0,1 0 0 0 0,-23 5 0 0 0,-10 0-3 0 0,22-4 0 0 0,0 0 0 0 0,0 2 0 0 0,1 0 0 0 0,-1 2 0 0 0,-30 10 0 0 0,22-5 0 0 0,25-9 0 0 0,0 1 0 0 0,1 0 0 0 0,-1 0 0 0 0,1 1 0 0 0,-12 6 0 0 0,-2 3 0 0 0,15-9 0 0 0,0 0 0 0 0,0 0 0 0 0,0 0 0 0 0,0 1 0 0 0,1 0 0 0 0,0 0 0 0 0,-1 0 0 0 0,-4 6 0 0 0,-17 24 0 0 0,21-28 0 0 0,-1 0 0 0 0,1 1 0 0 0,0-1 0 0 0,0 1 0 0 0,1 0 0 0 0,0 1 0 0 0,1-1 0 0 0,-1 1 0 0 0,1 0 0 0 0,-3 14 0 0 0,2-3 0 0 0,-9 24-1 0 0,-3 16 66 0 0,5-5-56 0 0,-5 37 45 0 0,15-80-54 0 0,0 1 0 0 0,1 0 0 0 0,1 0 1 0 0,0 0-1 0 0,5 21 0 0 0,1-9 97 0 0,12 28 0 0 0,-3-11-19 0 0,-4-3-40 0 0,-10-27-20 0 0,1 0 0 0 0,1 0 0 0 0,0 0 0 0 0,7 11 0 0 0,44 95 232 0 0,-47-98-236 0 0,44 84 50 0 0,-40-86-35 0 0,0 0 0 0 0,1-1 0 0 0,1-1 0 0 0,0 0 0 0 0,1-1 0 0 0,21 16 0 0 0,-6-5 51 0 0,49 37 43 0 0,-69-55-103 0 0,1-1-1 0 0,0 0 1 0 0,1 0 0 0 0,-1-1-1 0 0,24 7 1 0 0,111 21 316 0 0,-100-21-308 0 0,56 21 0 0 0,-88-28-24 0 0,80 38 58 0 0,-64-28-61 0 0,43 16 0 0 0,-9-6-1 0 0,-43-16 0 0 0,0-1 0 0 0,1 0 0 0 0,34 6 0 0 0,30 0 19 0 0,81 12 26 0 0,-105-19-53 0 0,92 6 91 0 0,-83-8-23 0 0,-33-2-26 0 0,68-3 0 0 0,-89-1-17 0 0,270-15 136 0 0,-245 16-142 0 0,70 2-11 0 0,59 5 0 0 0,-140-6-1 0 0,0-1 1 0 0,46-7-1 0 0,63-16 15 0 0,-81 12 27 0 0,16-3-37 0 0,1 4 0 0 0,145-2-1 0 0,-136 11 10 0 0,-1-4 0 0 0,87-16 0 0 0,-153 19 1 0 0,43-4-11 0 0,1 2-1 0 0,0 3 0 0 0,0 3 0 0 0,85 14 0 0 0,-90-12-2 0 0,0-1 0 0 0,60-6 0 0 0,-39-2 0 0 0,-17 1 0 0 0,109 7 0 0 0,105 21 0 0 0,-209-24 0 0 0,119-14 0 0 0,-33 0 0 0 0,-84 12 0 0 0,77 6 0 0 0,-40 0 0 0 0,-38-2 0 0 0,-45-2 9 0 0,0 0 0 0 0,-1-1 0 0 0,1-1 0 0 0,0-2 0 0 0,-1 0 1 0 0,0-1-1 0 0,0-1 0 0 0,0-1 0 0 0,0 0 0 0 0,-1-2 0 0 0,-1-1 0 0 0,0 0 0 0 0,0-1 0 0 0,28-22 0 0 0,-42 28-6 0 0,0 0 0 0 0,-1-1 0 0 0,1 1 0 0 0,-1-1 0 0 0,0 0 0 0 0,-1 0-1 0 0,1 0 1 0 0,-1 0 0 0 0,-1-1 0 0 0,4-11 0 0 0,1-5 13 0 0,6-41 0 0 0,-10 27-16 0 0,-1 0 0 0 0,-1 0 0 0 0,-6-39 0 0 0,0-27 0 0 0,-8-104 40 0 0,2 62-16 0 0,8 118-24 0 0,-1 0 0 0 0,-1 1 0 0 0,-11-37 0 0 0,-3 13 0 0 0,17 45 0 0 0,0 1 0 0 0,0-1 0 0 0,-1 1 0 0 0,0 0 0 0 0,0 0 0 0 0,0 0 0 0 0,-1 0 0 0 0,-5-5 0 0 0,7 8-30 0 0,1 1 0 0 0,-1-1-1 0 0,1 0 1 0 0,-1 1 0 0 0,1-1 0 0 0,-1 1-1 0 0,1-1 1 0 0,-1 1 0 0 0,0 0-1 0 0,1-1 1 0 0,-1 1 0 0 0,0 0 0 0 0,1 0-1 0 0,-1 0 1 0 0,0 1 0 0 0,1-1 0 0 0,-1 0-1 0 0,0 1 1 0 0,1-1 0 0 0,-3 1 0 0 0,-33 17-1000 0 0,31-15 902 0 0,-12 8-1110 0 0,-25 18 0 0 0,9-3-733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5:46.634"/>
    </inkml:context>
    <inkml:brush xml:id="br0">
      <inkml:brushProperty name="width" value="0.1" units="cm"/>
      <inkml:brushProperty name="height" value="0.1" units="cm"/>
      <inkml:brushProperty name="color" value="#F4F91B"/>
    </inkml:brush>
  </inkml:definitions>
  <inkml:trace contextRef="#ctx0" brushRef="#br0">7535 1488 3223 0 0,'1'-5'371'0'0,"1"0"0"0"0,-1-1 0 0 0,-1 1 0 0 0,1 0 0 0 0,-1-7 0 0 0,0 9-115 0 0,0 0 0 0 0,-1 0 0 0 0,0 0 0 0 0,0 0 0 0 0,0 0 0 0 0,0 0 0 0 0,0 0 0 0 0,0 0 0 0 0,-1 1 0 0 0,1-1 0 0 0,-1 1 1 0 0,0-1-1 0 0,0 1 0 0 0,0-1 0 0 0,0 1 0 0 0,0 0 0 0 0,-5-4 0 0 0,2 3 45 0 0,1 0 1 0 0,-1 0-1 0 0,0 0 0 0 0,0 0 1 0 0,0 1-1 0 0,0 0 0 0 0,0 0 1 0 0,0 0-1 0 0,-7-1 0 0 0,9 3-159 0 0,0-1-1 0 0,-1 1 1 0 0,1 0 0 0 0,0 0-1 0 0,0 1 1 0 0,0-1-1 0 0,-1 1 1 0 0,1 0-1 0 0,0-1 1 0 0,-5 4 0 0 0,-31 17 773 0 0,31-17-742 0 0,1 1-1 0 0,-1-1 1 0 0,0 0 0 0 0,-10 3-1 0 0,3-4 115 0 0,0 0 1 0 0,0-1-1 0 0,0-1 0 0 0,0-1 0 0 0,0 0 1 0 0,-27-4-1 0 0,36 4-635 0 0,-4 0 462 0 0,-1 0 1 0 0,1 1-1 0 0,-1 1 0 0 0,1 0 1 0 0,-1 0-1 0 0,-14 6 0 0 0,-16 4 39 0 0,-128 29 187 0 0,79-8 15 0 0,62-21-269 0 0,-1-2-1 0 0,-44 11 1 0 0,45-16-22 0 0,1-2 0 0 0,-1-1 0 0 0,0 0 0 0 0,1-2 0 0 0,-51-7 0 0 0,17-5 123 0 0,35 6-56 0 0,-35-3-1 0 0,-54-7 58 0 0,104 15-167 0 0,0-2 0 0 0,0 0 0 0 0,-14-5 0 0 0,-1-1 43 0 0,7 5 19 0 0,1 1-1 0 0,-1 0 1 0 0,0 2 0 0 0,0 0-1 0 0,0 1 1 0 0,-35 4-1 0 0,16-1-28 0 0,-8-3 103 0 0,1-1-1 0 0,-47-9 1 0 0,-11 0 58 0 0,54 8-26 0 0,1-3-1 0 0,-87-20 1 0 0,90 15 36 0 0,-77-8 0 0 0,7 2-110 0 0,111 16-107 0 0,-28-7 36 0 0,0 2-1 0 0,-48-1 1 0 0,-204 6 209 0 0,254 2-205 0 0,-45 7-1 0 0,46-4 2 0 0,-48 1-1 0 0,67-6-46 0 0,-26 0 83 0 0,0 1 0 0 0,-49 8-1 0 0,-54 29 44 0 0,111-31-111 0 0,1-2 0 0 0,0-1 0 0 0,-1-2-1 0 0,-49 0 1 0 0,0-1 16 0 0,13 4-27 0 0,-64 14-1 0 0,-108 24-5 0 0,194-37 51 0 0,-1-2-1 0 0,0-2 1 0 0,-65-5 0 0 0,15 6 94 0 0,79-2-112 0 0,-32 2 2 0 0,0-2 0 0 0,1-2-1 0 0,-52-8 1 0 0,41-1 31 0 0,31 4-3 0 0,0 2 1 0 0,-39-2-1 0 0,39 5-41 0 0,1-2 1 0 0,0 0-1 0 0,-28-8 0 0 0,9 1 6 0 0,30 9-25 0 0,-1 0-1 0 0,0 1 1 0 0,0 0-1 0 0,-25 5 0 0 0,9-2-3 0 0,18-2 1 0 0,-6 1 0 0 0,0-1 0 0 0,-21-1 0 0 0,-14 1 43 0 0,19 0-22 0 0,6-1-32 0 0,-5 1 58 0 0,0-2-1 0 0,-44-7 0 0 0,14-6 26 0 0,40 8-22 0 0,0 1 0 0 0,0 1 0 0 0,-34-2 0 0 0,5 2-52 0 0,39 2 5 0 0,-1 0 0 0 0,0 2 0 0 0,-13 0 1 0 0,-10 2 42 0 0,23-2-23 0 0,0 1 1 0 0,-20 4 0 0 0,-12 4-24 0 0,-1-3 0 0 0,-83 3 0 0 0,109-8 20 0 0,0 1-1 0 0,-25 6 1 0 0,-29 3 68 0 0,67-10-80 0 0,0-1 0 0 0,0 0 0 0 0,0-1 0 0 0,0 0 0 0 0,-1 0 0 0 0,-14-4 0 0 0,11 0 38 0 0,-1-1 0 0 0,-11-6 0 0 0,16 7-14 0 0,-1 0-1 0 0,0 1 1 0 0,0 0 0 0 0,0 1-1 0 0,-13-3 1 0 0,-57-15 60 0 0,51 13-48 0 0,-32-6 1 0 0,20 9-13 0 0,0 2 0 0 0,0 2 0 0 0,-64 6 0 0 0,92-5-14 0 0,1 0 1 0 0,0-1-1 0 0,0-1 0 0 0,0 0 0 0 0,1 0 0 0 0,-15-5 1 0 0,-31-6 45 0 0,14 9-29 0 0,-40-7 58 0 0,77 9-81 0 0,0 1-1 0 0,0-1 1 0 0,0 0-1 0 0,1-1 1 0 0,-1 1 0 0 0,0-1-1 0 0,1 0 1 0 0,0 0-1 0 0,0 0 1 0 0,-7-7 0 0 0,-2-4 95 0 0,-19-25 0 0 0,4 3-41 0 0,-1 4 15 0 0,-33-40 97 0 0,38 44-118 0 0,17 19-33 0 0,0 0-1 0 0,0 0 1 0 0,0 0 0 0 0,1-1 0 0 0,-6-14 0 0 0,6 8-5 0 0,2 0 1 0 0,-7-32-1 0 0,8 30-2 0 0,-1 0 1 0 0,-8-24-1 0 0,-5-12 6 0 0,1-1-1 0 0,3-1 1 0 0,3 0-1 0 0,-4-63 1 0 0,-18-104-26 0 0,31 215 0 0 0,1 0 0 0 0,0 0 0 0 0,0 0 0 0 0,0 0 0 0 0,1 0 0 0 0,0 1 0 0 0,1-1 0 0 0,3-12 0 0 0,-3 16 0 0 0,-1 0 0 0 0,1 0 0 0 0,1 0 0 0 0,-1 0 0 0 0,0 0 0 0 0,1 1 0 0 0,0-1 0 0 0,0 1 0 0 0,0-1 0 0 0,0 1 0 0 0,0 0 0 0 0,1 1 0 0 0,-1-1 0 0 0,1 0 0 0 0,0 1 0 0 0,7-4 0 0 0,14-3 0 0 0,0 1 0 0 0,1 1 0 0 0,0 0 0 0 0,35-2 0 0 0,-55 8 0 0 0,26-5 0 0 0,-13 3 0 0 0,0 0 0 0 0,24 0 0 0 0,31-1 0 0 0,139-24 0 0 0,-186 23 0 0 0,136-15 0 0 0,38-11 0 0 0,-180 30 0 0 0,0 0 0 0 0,0 2 0 0 0,0 0 0 0 0,28 7 0 0 0,-20-4 0 0 0,41 2 0 0 0,24-6 0 0 0,161-2 0 0 0,-159-9 0 0 0,-65 7 0 0 0,1 0 0 0 0,46 2 0 0 0,-15 6 0 0 0,12 2 0 0 0,128-8 0 0 0,-111-3 0 0 0,-1 5 0 0 0,115 13 0 0 0,-8-1 0 0 0,-33-2 0 0 0,-89-9 0 0 0,0-3 0 0 0,93-14 0 0 0,-134 11 0 0 0,141-9 0 0 0,78 24 0 0 0,-98-1 0 0 0,-98-10 0 0 0,96-13 0 0 0,-98 7 0 0 0,109-1 0 0 0,-3 13 0 0 0,-43-7 11 0 0,-68 3 5 0 0,-1 2 0 0 0,1 3 0 0 0,55 13 0 0 0,66 13 38 0 0,-71-15-55 0 0,-82-14 1 0 0,1-1 0 0 0,25-2 0 0 0,2 1 0 0 0,183 13 0 0 0,-100-17 66 0 0,-39 0-68 0 0,4 7 2 0 0,-52-2 0 0 0,79-5 0 0 0,-90-2 11 0 0,-1-1 1 0 0,33-12-1 0 0,-29 8 4 0 0,46-8 0 0 0,32 10-15 0 0,-54 5 0 0 0,95 1 64 0 0,4 2-64 0 0,140-11 0 0 0,-202 10 0 0 0,-51 1 0 0 0,54-6 0 0 0,-75 4 10 0 0,31 0 0 0 0,19 0 23 0 0,-24-4-24 0 0,194-14-7 0 0,-228 20-2 0 0,0 1 0 0 0,0 1 0 0 0,0 0 0 0 0,1 1 0 0 0,-2 1 0 0 0,1 0 0 0 0,0 1 0 0 0,-1 1 0 0 0,0 0 0 0 0,19 13 0 0 0,19 8 0 0 0,19 13 0 0 0,-42-21 0 0 0,-13-9 0 0 0,0 1 0 0 0,-1 1 0 0 0,0 1 0 0 0,19 20 0 0 0,-3-2 0 0 0,-20-19 0 0 0,17 19 0 0 0,-12-11 0 0 0,1-1 0 0 0,0 0 0 0 0,27 20 0 0 0,-38-34 0 0 0,-1 1 0 0 0,0 0 0 0 0,-1 0 0 0 0,1 1 0 0 0,-1-1 0 0 0,0 1 0 0 0,-1 0 0 0 0,5 10 0 0 0,1 4 0 0 0,10 37 0 0 0,-2-4 0 0 0,-16-49 0 0 0,9 25 0 0 0,13 48 0 0 0,-22-67 0 0 0,0 1 0 0 0,0-1 0 0 0,-2 1 0 0 0,1-1 0 0 0,-1 1 0 0 0,-1-1 0 0 0,-4 22 0 0 0,1-12 0 0 0,-13 34 0 0 0,14-47 0 0 0,-1 1 0 0 0,0-1 0 0 0,0 0 0 0 0,-1 0 0 0 0,0-1 0 0 0,-10 12 0 0 0,2-6 5 0 0,0-1 0 0 0,-1-1 0 0 0,0 0 0 0 0,-1 0 0 0 0,-19 9 0 0 0,-86 38 29 0 0,112-55-34 0 0,-14 7-18 0 0,0 0-1 0 0,1 1 1 0 0,0 1-1 0 0,1 0 1 0 0,0 2-1 0 0,1 1 1 0 0,-25 24-1 0 0,9 1-666 0 0,-50 73-1 0 0,14-1-6811 0 0,16-21-1071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7:14.323"/>
    </inkml:context>
    <inkml:brush xml:id="br0">
      <inkml:brushProperty name="width" value="0.1" units="cm"/>
      <inkml:brushProperty name="height" value="0.1" units="cm"/>
      <inkml:brushProperty name="color" value="#F4F91B"/>
    </inkml:brush>
  </inkml:definitions>
  <inkml:trace contextRef="#ctx0" brushRef="#br0">2090 1524 2815 0 0,'-2'3'28'0'0,"0"-1"-1"0"0,-1 0 0 0 0,1 1 0 0 0,-1-1 0 0 0,1 0 0 0 0,-1 0 0 0 0,0-1 1 0 0,-3 3-1 0 0,-14 10 410 0 0,17-11-188 0 0,0-1 1 0 0,0 0 0 0 0,0 0-1 0 0,0-1 1 0 0,0 1 0 0 0,0 0-1 0 0,-1-1 1 0 0,1 0-1 0 0,0 0 1 0 0,-1 0 0 0 0,1 0-1 0 0,-1 0 1 0 0,1-1 0 0 0,-1 0-1 0 0,1 0 1 0 0,-1 0 0 0 0,1 0-1 0 0,-1 0 1 0 0,1-1-1 0 0,-1 1 1 0 0,-4-2 0 0 0,6 1-173 0 0,0 1 1 0 0,0-1 0 0 0,0 1 0 0 0,0 0 0 0 0,-1 0-1 0 0,1 0 1 0 0,0 0 0 0 0,0 0 0 0 0,0 0 0 0 0,0 1-1 0 0,0-1 1 0 0,0 1 0 0 0,0-1 0 0 0,0 1-1 0 0,-3 1 1 0 0,-2 0 743 0 0,0-1-613 0 0,0 0-1 0 0,-1-1 1 0 0,1 0-1 0 0,0 0 1 0 0,-9-2-1 0 0,4 0 163 0 0,0-1-1 0 0,0-1 0 0 0,-12-5 1 0 0,10 4 89 0 0,-25-7 0 0 0,-14-1-7 0 0,39 8-306 0 0,-1 1-1 0 0,1 1 1 0 0,-1 1 0 0 0,-24-2-1 0 0,-35-2 247 0 0,-29 3 927 0 0,84 2-1001 0 0,-36-6 1 0 0,3-1 121 0 0,27 6-231 0 0,9 0-44 0 0,0 1 0 0 0,-20 1 0 0 0,-188 7 399 0 0,106 10-142 0 0,16-2 15 0 0,6-11 283 0 0,-5 0-356 0 0,91-3-323 0 0,1-1 0 0 0,-1 1 1 0 0,0-2-1 0 0,1 1 0 0 0,-1-1 1 0 0,0-1-1 0 0,1 0 0 0 0,-16-5 1 0 0,5 0 170 0 0,-1 1 0 0 0,-26-4 0 0 0,44 10-202 0 0,-18-4 181 0 0,-28-8 0 0 0,42 9-114 0 0,-1 0-1 0 0,1 0 1 0 0,0-1 0 0 0,0 0-1 0 0,0 0 1 0 0,1-1 0 0 0,-7-5-1 0 0,-18-16 550 0 0,2-1 0 0 0,-52-61-1 0 0,73 75-521 0 0,0-1-1 0 0,1-1 1 0 0,1 1-1 0 0,0-1 1 0 0,-7-27-1 0 0,-2-5 58 0 0,10 33-103 0 0,-1 0 38 0 0,2 1-1 0 0,0 0 1 0 0,0-1-1 0 0,-2-23 1 0 0,6 36-96 0 0,-5-98 298 0 0,6 85-252 0 0,0 1 0 0 0,0-1 0 0 0,1 1-1 0 0,1 0 1 0 0,7-19 0 0 0,-4 11-1 0 0,-1-1 1 0 0,0 0-1 0 0,-1 0 0 0 0,-2-1 1 0 0,0 1-1 0 0,-2-33 0 0 0,0 40-2 0 0,-3-102 193 0 0,1 99-213 0 0,-1-1-1 0 0,0 0 1 0 0,-1 1 0 0 0,-7-20-1 0 0,6 22-7 0 0,1 1-1 0 0,1-1 1 0 0,0 1-1 0 0,0-18 1 0 0,2 20-13 0 0,0 1-2 0 0,-1 2 0 0 0,1 0 0 0 0,1 0 0 0 0,1-15 0 0 0,-1 21 0 0 0,1 0 0 0 0,0 0 0 0 0,1 0 0 0 0,-1 0 0 0 0,0 0 0 0 0,1 0 0 0 0,0 1 0 0 0,0-1 0 0 0,0 1 0 0 0,1-1 0 0 0,4-4 0 0 0,0-1 0 0 0,2 0 0 0 0,-1 0 0 0 0,1 1 0 0 0,0 1 0 0 0,14-10 0 0 0,-17 14 0 0 0,-1 0 0 0 0,1 1 0 0 0,0-1 0 0 0,0 1 0 0 0,0 0 0 0 0,0 0 0 0 0,0 1 0 0 0,0 0 0 0 0,0 0 0 0 0,0 0 0 0 0,1 1 0 0 0,6 0 0 0 0,81 4 0 0 0,99 10 0 0 0,-189-14 0 0 0,72-4 0 0 0,-26 0 0 0 0,-36 2 0 0 0,0 1 0 0 0,17 0 0 0 0,305 18 0 0 0,-186-16 0 0 0,19-3 0 0 0,-54-1 0 0 0,-80 3 2 0 0,286-8 60 0 0,-160 3-62 0 0,-72 3 0 0 0,442 5 0 0 0,-277-12 0 0 0,-48-1 0 0 0,-76 17 0 0 0,-85-3 0 0 0,0-2 0 0 0,75-6 0 0 0,112-13 0 0 0,-184 15 0 0 0,104-11 0 0 0,31 6 23 0 0,-116 7-9 0 0,1-3-1 0 0,70-13 1 0 0,16-3-14 0 0,-87 12 0 0 0,127-5 0 0 0,-99 8 0 0 0,11 4 0 0 0,-46-1 0 0 0,91 9 0 0 0,-73-1 0 0 0,-21-2 0 0 0,73 18 0 0 0,-84-14 0 0 0,-16-4 0 0 0,0 1 0 0 0,-1 2 0 0 0,0 1 0 0 0,29 14 0 0 0,-52-20 0 0 0,-1 0 0 0 0,0 0 0 0 0,0 1 0 0 0,-1 0 0 0 0,1 0 0 0 0,-1 0 0 0 0,7 8 0 0 0,24 39 0 0 0,-5-6 0 0 0,-15-24 0 0 0,-2 0 0 0 0,0 1 0 0 0,-2 1 0 0 0,0-1 0 0 0,9 34 0 0 0,3 1 0 0 0,-16-34 0 0 0,0 0 0 0 0,-2 0 0 0 0,0 0 0 0 0,2 47 0 0 0,-6-52 0 0 0,-2 1 0 0 0,0-1 0 0 0,-1 1 0 0 0,-1-1 0 0 0,0 0 0 0 0,-2 0 0 0 0,0 0 0 0 0,-1-1 0 0 0,0 1 0 0 0,-2-2 0 0 0,0 1 0 0 0,-1-1 0 0 0,-1 0 0 0 0,0-1 0 0 0,-1 0 0 0 0,0 0 0 0 0,-1-1 0 0 0,-1-1 0 0 0,-1 0 0 0 0,-16 12 0 0 0,-102 63-368 0 0,22-15-250 0 0,90-58 476 0 0,0 0 0 0 0,2 2 0 0 0,-22 24-1 0 0,11-5-1822 0 0,2 2-4104 0 0,-1 3-2110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8:21.277"/>
    </inkml:context>
    <inkml:brush xml:id="br0">
      <inkml:brushProperty name="width" value="0.1" units="cm"/>
      <inkml:brushProperty name="height" value="0.1" units="cm"/>
      <inkml:brushProperty name="color" value="#F4F91B"/>
    </inkml:brush>
  </inkml:definitions>
  <inkml:trace contextRef="#ctx0" brushRef="#br0">5491 1 1839 0 0,'0'1'102'0'0,"1"-1"-1"0"0,-1 1 0 0 0,1-1 1 0 0,-1 1-1 0 0,1 0 0 0 0,0-1 1 0 0,-1 1-1 0 0,1-1 0 0 0,-1 0 1 0 0,1 1-1 0 0,0-1 0 0 0,-1 1 0 0 0,1-1 1 0 0,0 0-1 0 0,0 0 0 0 0,-1 1 1 0 0,1-1-1 0 0,0 0 0 0 0,0 0 1 0 0,-1 0-1 0 0,1 0 0 0 0,0 0 0 0 0,0 0 1 0 0,-1 0-1 0 0,1 0 0 0 0,0 0 1 0 0,0 0-1 0 0,1-1 0 0 0,0 1 213 0 0,1 0-1 0 0,-1 0 1 0 0,0 0-1 0 0,1-1 0 0 0,-1 1 1 0 0,0-1-1 0 0,0 0 1 0 0,0 1-1 0 0,3-3 0 0 0,-15 8 308 0 0,-1-1 1 0 0,1 0-1 0 0,-1 0 0 0 0,0-1 0 0 0,-22 2 0 0 0,25-4-474 0 0,-1 1 0 0 0,1 0 0 0 0,0 0 0 0 0,-1 1-1 0 0,1 0 1 0 0,-10 5 0 0 0,-46 30 661 0 0,2 0-347 0 0,38-26-316 0 0,17-7-11 0 0,-1-1 0 0 0,0 0 0 0 0,0 0 0 0 0,0-1 0 0 0,-1 0-1 0 0,1-1 1 0 0,-16 3 0 0 0,-98 18 1268 0 0,61-9-1276 0 0,53-13-94 0 0,-1-1-1 0 0,1 0 1 0 0,0 0-1 0 0,-1-1 1 0 0,1 0-1 0 0,0 0 1 0 0,0-1-1 0 0,0 0 1 0 0,-13-5-1 0 0,9 3 60 0 0,0 0-1 0 0,-25-3 1 0 0,18 7-51 0 0,-1 0 0 0 0,0 2 0 0 0,1 0 0 0 0,-26 7 1 0 0,23-5-29 0 0,-53 17 49 0 0,58-15-33 0 0,-1-1 1 0 0,1-1-1 0 0,-1 0 0 0 0,-35 2 1 0 0,-88-9 103 0 0,86 3 65 0 0,34 0-152 0 0,-33-3 0 0 0,-25-11 12 0 0,-20-3-29 0 0,86 17-13 0 0,0 0 1 0 0,0 0-1 0 0,0 2 1 0 0,-25 4-1 0 0,-50 20 25 0 0,64-20-29 0 0,0-1 0 0 0,-1-1 0 0 0,1-1 0 0 0,-1-1 0 0 0,-41-1-1 0 0,58-1-11 0 0,-102 6 114 0 0,67-3-25 0 0,-60-2-1 0 0,88-2-65 0 0,1-2 0 0 0,0 0 1 0 0,-1-1-1 0 0,-14-6 0 0 0,14 4 8 0 0,0 1-1 0 0,-1 1 1 0 0,-19-3 0 0 0,-23 4 82 0 0,-117 9 0 0 0,100-1-110 0 0,-180 13 180 0 0,214-15-123 0 0,-59-5 0 0 0,-17 1 89 0 0,-118 5 50 0 0,186-4-196 0 0,13-2 90 0 0,0-2-1 0 0,1-2 1 0 0,0-1-1 0 0,-47-16 1 0 0,5 2 61 0 0,62 18-123 0 0,0 1 0 0 0,0 1 0 0 0,-25 0-1 0 0,25 2-11 0 0,-1-2-1 0 0,0 0 1 0 0,-19-4-1 0 0,0 3 2 0 0,29 2-5 0 0,-1 0 0 0 0,1-1 0 0 0,-12-1 0 0 0,-4-1 12 0 0,0 0 1 0 0,0 2-1 0 0,0 1 1 0 0,-28 3-1 0 0,39-3-33 0 0,-31 5 33 0 0,-79 18-1 0 0,55-8-12 0 0,12-12 41 0 0,-90 3 228 0 0,143-6-282 0 0,-8 0 24 0 0,-1 1-1 0 0,-16 4 0 0 0,20-3-9 0 0,-1-1-1 0 0,1 0 0 0 0,-1 0 0 0 0,1-1 0 0 0,-1 1 0 0 0,1-1 0 0 0,-1-1 0 0 0,-11-1 0 0 0,-3-1 54 0 0,0 0 0 0 0,-1 2 0 0 0,0 0 0 0 0,1 1 0 0 0,-30 5 0 0 0,28-3-49 0 0,2-1-13 0 0,-1 2 23 0 0,0-2 0 0 0,0-1 0 0 0,-40-4 0 0 0,-52-9 218 0 0,55 8-150 0 0,47 5-69 0 0,0 0-1 0 0,0-1 1 0 0,0-1 0 0 0,0 0-1 0 0,0-1 1 0 0,0 0-1 0 0,-11-5 1 0 0,14 4-24 0 0,1 0-1 0 0,-1 1 0 0 0,0 1 1 0 0,-16-4-1 0 0,20 5-5 0 0,0 1 0 0 0,-1 0-1 0 0,1 0 1 0 0,0 1 0 0 0,-1-1 0 0 0,1 1-1 0 0,0 0 1 0 0,0 1 0 0 0,0-1-1 0 0,-5 3 1 0 0,-15 8-823 0 0,2 0 0 0 0,-1 2 0 0 0,-23 18 0 0 0,12-7-902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26.845"/>
    </inkml:context>
    <inkml:brush xml:id="br0">
      <inkml:brushProperty name="width" value="0.1" units="cm"/>
      <inkml:brushProperty name="height" value="0.1" units="cm"/>
      <inkml:brushProperty name="color" value="#F4F91B"/>
    </inkml:brush>
  </inkml:definitions>
  <inkml:trace contextRef="#ctx0" brushRef="#br0">1225 57 2615 0 0,'1'-14'101'0'0,"-1"11"174"0"0,0 1 0 0 0,0 0 1 0 0,0-1-1 0 0,0 1 0 0 0,0-1 0 0 0,0 1 0 0 0,0 0 1 0 0,-1-1-1 0 0,1 1 0 0 0,-1 0 0 0 0,0 0 1 0 0,0-1-1 0 0,0 1 0 0 0,0 0 0 0 0,-1-3 0 0 0,1 5-161 0 0,0-1-1 0 0,0 1 0 0 0,0 0 1 0 0,0-1-1 0 0,1 1 0 0 0,-1 0 1 0 0,0 0-1 0 0,0-1 0 0 0,0 1 1 0 0,0 0-1 0 0,0 0 0 0 0,0 0 1 0 0,0 0-1 0 0,0 0 1 0 0,0 1-1 0 0,1-1 0 0 0,-1 0 1 0 0,0 0-1 0 0,0 0 0 0 0,0 1 1 0 0,-1 0-1 0 0,-20 8 973 0 0,15-6-883 0 0,0 0 0 0 0,0 0-1 0 0,0-1 1 0 0,0 0 0 0 0,0 0-1 0 0,-13 0 1 0 0,-46 1 742 0 0,49-3-508 0 0,-30-6 0 0 0,35 3-217 0 0,-1 1-1 0 0,0 1 1 0 0,1 0 0 0 0,-24 2-1 0 0,7 4-21 0 0,0 2 1 0 0,-28 10-1 0 0,27-9-33 0 0,0 0-1 0 0,0-2 1 0 0,-1-2 0 0 0,1 0-1 0 0,-1-2 1 0 0,0-2 0 0 0,0 0-1 0 0,1-2 1 0 0,-44-9 0 0 0,51 6-46 0 0,1 1 1 0 0,-1 1 0 0 0,0 1-1 0 0,0 1 1 0 0,0 1 0 0 0,0 1-1 0 0,-43 7 1 0 0,-35 20 757 0 0,33-5-3505 0 0,30-9 816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27.667"/>
    </inkml:context>
    <inkml:brush xml:id="br0">
      <inkml:brushProperty name="width" value="0.1" units="cm"/>
      <inkml:brushProperty name="height" value="0.1" units="cm"/>
      <inkml:brushProperty name="color" value="#F4F91B"/>
    </inkml:brush>
  </inkml:definitions>
  <inkml:trace contextRef="#ctx0" brushRef="#br0">1665 56 455 0 0,'0'0'110'0'0,"1"0"0"0"0,-1 0-1 0 0,1 0 1 0 0,-1 0 0 0 0,1 0-1 0 0,-1 0 1 0 0,1 0 0 0 0,-1 0-1 0 0,1 0 1 0 0,-1-1 0 0 0,1 1-1 0 0,-1 0 1 0 0,1 0-1 0 0,-1 0 1 0 0,1-1 0 0 0,-1 1-1 0 0,1 0 1 0 0,-1-1 0 0 0,1 1-1 0 0,-1 0 1 0 0,0-1 0 0 0,1 1-1 0 0,-1-1 1 0 0,0 1 0 0 0,1 0-1 0 0,-1-1 1 0 0,1 0-1 0 0,-1 0 2 0 0,0 0 0 0 0,0 0-1 0 0,0 1 1 0 0,0-1-1 0 0,0 0 1 0 0,0 0-1 0 0,0 0 1 0 0,-1 0 0 0 0,1 1-1 0 0,0-1 1 0 0,0 0-1 0 0,-1 0 1 0 0,1 0-1 0 0,0 1 1 0 0,-1-1 0 0 0,1 0-1 0 0,-1 1 1 0 0,1-1-1 0 0,-1 0 1 0 0,0 0-1 0 0,-2-2 176 0 0,1 0-1 0 0,-1 1 0 0 0,0-1 0 0 0,-1 1 0 0 0,1-1 1 0 0,0 1-1 0 0,-1 0 0 0 0,1 0 0 0 0,-1 1 0 0 0,1-1 1 0 0,-1 1-1 0 0,0 0 0 0 0,0 0 0 0 0,0 0 0 0 0,0 0 1 0 0,-7 0-1 0 0,-6 0-111 0 0,1 2 0 0 0,-30 3 1 0 0,13-1 39 0 0,-44 5 453 0 0,-82 18 0 0 0,-4-3 106 0 0,106-16-508 0 0,-254 18 1153 0 0,61-41-980 0 0,43 1-328 0 0,158 14-397 0 0,1 2-1 0 0,-62 10 1 0 0,48-1-191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28.639"/>
    </inkml:context>
    <inkml:brush xml:id="br0">
      <inkml:brushProperty name="width" value="0.1" units="cm"/>
      <inkml:brushProperty name="height" value="0.1" units="cm"/>
      <inkml:brushProperty name="color" value="#F4F91B"/>
    </inkml:brush>
  </inkml:definitions>
  <inkml:trace contextRef="#ctx0" brushRef="#br0">906 164 4375 0 0,'-10'-9'1402'0'0,"5"4"-826"0"0,0 0-1 0 0,0 0 1 0 0,-1 0 0 0 0,0 0 0 0 0,0 1 0 0 0,0 0 0 0 0,-1 0 0 0 0,1 1-1 0 0,-12-5 1 0 0,-36-12 911 0 0,-95-32 514 0 0,116 42-1896 0 0,-1 3 0 0 0,0 0 0 0 0,0 2 0 0 0,-1 2 0 0 0,1 1 0 0 0,-1 2 0 0 0,-37 4 0 0 0,36 2-247 0 0,1 0 0 0 0,-67 23 0 0 0,30-3-3433 0 0,65-24 2931 0 0,-52 20-4183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07.545"/>
    </inkml:context>
    <inkml:brush xml:id="br0">
      <inkml:brushProperty name="width" value="0.1" units="cm"/>
      <inkml:brushProperty name="height" value="0.1" units="cm"/>
      <inkml:brushProperty name="color" value="#E71224"/>
    </inkml:brush>
  </inkml:definitions>
  <inkml:trace contextRef="#ctx0" brushRef="#br0">6057 1370 3511 0 0,'4'-4'166'0'0,"3"-4"1566"0"0,-7 7-1697 0 0,0 1 0 0 0,0 0 0 0 0,0 0 0 0 0,0 0 1 0 0,0 0-1 0 0,0-1 0 0 0,0 1 0 0 0,0 0 0 0 0,0 0 0 0 0,0 0 0 0 0,0 0 0 0 0,0-1 1 0 0,-1 1-1 0 0,1 0 0 0 0,0 0 0 0 0,0 0 0 0 0,0 0 0 0 0,0 0 0 0 0,0-1 0 0 0,0 1 0 0 0,0 0 1 0 0,-1 0-1 0 0,1 0 0 0 0,0 0 0 0 0,0 0 0 0 0,0 0 0 0 0,0 0 0 0 0,-1 0 0 0 0,1 0 0 0 0,0 0 1 0 0,0 0-1 0 0,0 0 0 0 0,0 0 0 0 0,-1-1 0 0 0,1 1 0 0 0,0 0 0 0 0,0 0 0 0 0,0 0 0 0 0,0 1 1 0 0,-1-1-1 0 0,1 0 0 0 0,0 0 0 0 0,0 0 0 0 0,0 0 0 0 0,0 0 0 0 0,-1 0 0 0 0,1 0 0 0 0,0 0 1 0 0,0 0-1 0 0,-13 1 638 0 0,11 0-528 0 0,0-1-1 0 0,0 0 0 0 0,0 1 1 0 0,0-1-1 0 0,0 0 1 0 0,0 0-1 0 0,0 0 0 0 0,0 0 1 0 0,0-1-1 0 0,1 1 1 0 0,-1 0-1 0 0,0-1 0 0 0,0 1 1 0 0,0-1-1 0 0,0 0 1 0 0,1 0-1 0 0,-1 1 0 0 0,0-1 1 0 0,0 0-1 0 0,1-1 1 0 0,-1 1-1 0 0,-1-2 0 0 0,0 2-66 0 0,1-1 0 0 0,0 1-1 0 0,-1 0 1 0 0,1 0-1 0 0,-1 0 1 0 0,1 0 0 0 0,-1 0-1 0 0,0 1 1 0 0,1-1-1 0 0,-1 1 1 0 0,0 0 0 0 0,1 0-1 0 0,-4 0 1 0 0,-4-1 227 0 0,-3-1-2 0 0,-18-4 253 0 0,-19-14 993 0 0,44 18-1440 0 0,0 1-1 0 0,-1 0 1 0 0,1 1-1 0 0,0 0 1 0 0,0-1 0 0 0,-12 3-1 0 0,-3-1 146 0 0,13-1-197 0 0,1 1 0 0 0,0 0 0 0 0,0 1 0 0 0,-9 2 0 0 0,-16 3 106 0 0,-2 4 21 0 0,13-5-158 0 0,18-4-19 0 0,1-1 0 0 0,-1 0-1 0 0,0 0 1 0 0,0-1 0 0 0,0 1 0 0 0,-6 0 0 0 0,-117 3 669 0 0,17 5-218 0 0,46-5-120 0 0,61-4-337 0 0,-3 0 22 0 0,0 0 0 0 0,0-1 1 0 0,0 1-1 0 0,-9-3 1 0 0,11 3-10 0 0,-1 0 1 0 0,1 0-1 0 0,-1 0 1 0 0,0 0 0 0 0,1 1-1 0 0,-1 0 1 0 0,1-1-1 0 0,-1 1 1 0 0,1 1 0 0 0,0-1-1 0 0,-1 0 1 0 0,-3 3-1 0 0,-22 7 63 0 0,16-8-35 0 0,-1-1-1 0 0,1 0 1 0 0,-1-1 0 0 0,0 0-1 0 0,0-1 1 0 0,1-1-1 0 0,-1 0 1 0 0,1-1 0 0 0,-20-5-1 0 0,13-1 129 0 0,-8-3 76 0 0,17 9-227 0 0,1-2 0 0 0,1 1 0 0 0,-1-1 0 0 0,-14-9 1 0 0,8 5 2 0 0,10 6-11 0 0,0 0 0 0 0,0 1 0 0 0,0-1 1 0 0,0 1-1 0 0,0 1 0 0 0,-1-1 1 0 0,1 1-1 0 0,0 0 0 0 0,0 1 1 0 0,0-1-1 0 0,-8 3 0 0 0,-22 0-8 0 0,-20-3-3 0 0,33-3 168 0 0,-1 0-1 0 0,1-1 0 0 0,-29-11 1 0 0,39 12-120 0 0,-1 0 0 0 0,-26-1 0 0 0,22 2-8 0 0,6 1-22 0 0,0 1 1 0 0,0 1-1 0 0,1 0 1 0 0,-1 0-1 0 0,0 1 1 0 0,1 0 0 0 0,-16 6-1 0 0,15-4-28 0 0,-9 0 16 0 0,-1 0 0 0 0,-23 1 1 0 0,-29 4 118 0 0,22-1 28 0 0,-88 3 0 0 0,81-8 9 0 0,-21 3-8 0 0,-84 3 264 0 0,-13-2-47 0 0,0-1-294 0 0,115-7-32 0 0,32-1 4 0 0,0 2 0 0 0,-44 5 0 0 0,35 1-19 0 0,1-2-1 0 0,-1-2 0 0 0,-57-3 0 0 0,-115-4 215 0 0,196 5-221 0 0,-21 0-7 0 0,0 2 0 0 0,0 1 0 0 0,-44 10 0 0 0,-35 8 48 0 0,79-18 5 0 0,-1-1-1 0 0,0-1 1 0 0,-40-6 0 0 0,-196-16 48 0 0,170 21-117 0 0,13-1 23 0 0,64 2-13 0 0,-1-1 1 0 0,1-2-1 0 0,-27-4 0 0 0,16 1 11 0 0,0 1 1 0 0,-51 2-1 0 0,-343 9 224 0 0,392-5-233 0 0,0 2-1 0 0,-70 17 0 0 0,-22 2 105 0 0,72-15 9 0 0,23-3-5 0 0,0-2 0 0 0,-52 0 0 0 0,16-10-22 0 0,-55-1 132 0 0,-6 7-166 0 0,65 2 859 0 0,67-1-920 0 0,-1 0 0 0 0,0-1 1 0 0,1 1-1 0 0,-1-1 0 0 0,1 1 1 0 0,-1-1-1 0 0,0 0 0 0 0,1 1 1 0 0,0-1-1 0 0,-1 0 0 0 0,1 0 1 0 0,-1 0-1 0 0,1 0 0 0 0,0 0 1 0 0,0 0-1 0 0,0-1 0 0 0,-1 1 1 0 0,1 0-1 0 0,0-1 0 0 0,1 1 1 0 0,-1 0-1 0 0,0-1 0 0 0,0 1 1 0 0,1-1-1 0 0,-2-3 0 0 0,0-2-67 0 0,-1 0 0 0 0,1-1 0 0 0,1 1-1 0 0,-2-11 1 0 0,3 4 145 0 0,0 1 0 0 0,1-1-1 0 0,0 0 1 0 0,7-24 0 0 0,1-23 120 0 0,-6 0 22 0 0,-7-89 0 0 0,1 123-173 0 0,-2-1 1 0 0,-11-33 0 0 0,1 6-22 0 0,-7-24-12 0 0,14 56-8 0 0,2 1 1 0 0,0-2-1 0 0,1 1 1 0 0,-3-47-1 0 0,8 49-9 0 0,-2 0 0 0 0,0 0 0 0 0,-1 0 0 0 0,-1 0 0 0 0,-1 1 0 0 0,-1 0 0 0 0,-9-21 0 0 0,13 36 3 0 0,0 0-1 0 0,0 0 1 0 0,1 0-1 0 0,0 0 1 0 0,0-1-1 0 0,0 1 1 0 0,0-1 0 0 0,1 1-1 0 0,0-1 1 0 0,0 1-1 0 0,0 0 1 0 0,1-1-1 0 0,0 1 1 0 0,0-1-1 0 0,0 1 1 0 0,1 0 0 0 0,0 0-1 0 0,0 0 1 0 0,0 0-1 0 0,0 0 1 0 0,1 0-1 0 0,0 0 1 0 0,0 1 0 0 0,7-9-1 0 0,61-65-2 0 0,-70 77 0 0 0,1 0 0 0 0,-1 0 0 0 0,1 0 0 0 0,-1 1 0 0 0,1-1 0 0 0,0 0 0 0 0,-1 1 0 0 0,1-1 0 0 0,0 1 0 0 0,0 0 0 0 0,-1-1 0 0 0,1 1 0 0 0,0 0 0 0 0,0 0 0 0 0,0 0 0 0 0,2 0 0 0 0,34 6 0 0 0,-26-3 0 0 0,45 10 0 0 0,-39-7 0 0 0,36 4 0 0 0,8-2 0 0 0,-28-3 0 0 0,1-1 0 0 0,-1-2 0 0 0,64-4 0 0 0,-35-4 0 0 0,29-5 0 0 0,-10-3 0 0 0,96-14 0 0 0,-25 21 0 0 0,-18 2 0 0 0,56-18 0 0 0,-108 12 0 0 0,-40 5 0 0 0,62-2 0 0 0,-99 8 0 0 0,484-7 0 0 0,-314 4 0 0 0,-135 4 0 0 0,233-13 0 0 0,1-1 0 0 0,-89 9 0 0 0,167 7 0 0 0,-85 5 0 0 0,-261-8 0 0 0,192 8 0 0 0,1 0 0 0 0,-189-8 0 0 0,317-4 0 0 0,-148-10 0 0 0,-43 2 0 0 0,-71 5 0 0 0,28-1 0 0 0,-42 7 0 0 0,0-3 0 0 0,82-16 0 0 0,-66 12 0 0 0,-49 5 0 0 0,186-14 0 0 0,-89 24 0 0 0,0 0 0 0 0,-73-9 0 0 0,44-7 0 0 0,-9 0 0 0 0,-45 8 0 0 0,1 2 0 0 0,55 8 0 0 0,-86-9 0 0 0,4 2 0 0 0,-1 0 0 0 0,1 0 0 0 0,-1 1 0 0 0,0 0 0 0 0,11 6 0 0 0,-3-1 0 0 0,25 20 0 0 0,-35-25 0 0 0,-1 0 0 0 0,1 0 0 0 0,-1 0 0 0 0,0 0 0 0 0,0 0 0 0 0,4 6 0 0 0,-4-5 0 0 0,0-1 0 0 0,0 1 0 0 0,0-1 0 0 0,0 0 0 0 0,5 4 0 0 0,-5-5 0 0 0,-1 1 0 0 0,0-1 0 0 0,0 1 0 0 0,0 0 0 0 0,0 0 0 0 0,0 0 0 0 0,-1 0 0 0 0,1 0 0 0 0,-1 0 0 0 0,0 0 0 0 0,0 0 0 0 0,0 1 0 0 0,0-1 0 0 0,0 0 0 0 0,-1 1 0 0 0,0-1 0 0 0,1 7 0 0 0,-3 21 0 0 0,-2 25 0 0 0,-9-30 0 0 0,9-22 0 0 0,0 0 0 0 0,0 0 0 0 0,0 1 0 0 0,1-1 0 0 0,-5 8 0 0 0,7-10 0 0 0,0 0 0 0 0,1 0 0 0 0,-1 0 0 0 0,1 0 0 0 0,-1 1 0 0 0,1-1 0 0 0,0 0 0 0 0,-1 0 0 0 0,1 1 0 0 0,0-1 0 0 0,1 0 0 0 0,-1 0 0 0 0,0 1 0 0 0,1-1 0 0 0,-1 0 0 0 0,2 4 0 0 0,0 3 0 0 0,-1 0 0 0 0,0 0 0 0 0,0 0 0 0 0,-1-1 0 0 0,-1 1 0 0 0,1 0 0 0 0,-1 0 0 0 0,-1 0 0 0 0,1 0 0 0 0,-2-1 0 0 0,1 1 0 0 0,-1-1 0 0 0,0 0 0 0 0,-6 11 0 0 0,5-11 0 0 0,1 0 0 0 0,0 0 0 0 0,0 0 0 0 0,-2 11 0 0 0,1-1 0 0 0,-11 37 0 0 0,9-26 0 0 0,-16 41 0 0 0,15-50 0 0 0,1 1 0 0 0,1-1 0 0 0,-5 39 0 0 0,9-40 0 0 0,1 0 0 0 0,0 0 0 0 0,1 0 0 0 0,1 0 0 0 0,1 0 0 0 0,7 23 0 0 0,-8-31 0 0 0,-1 0 0 0 0,-1 0 0 0 0,1 1 0 0 0,-2-1 0 0 0,1 0 0 0 0,-2 0 0 0 0,-3 16 0 0 0,-1 11 0 0 0,5-28 0 0 0,0 1 0 0 0,-1-1 0 0 0,-1 0 0 0 0,0-1 0 0 0,0 1 0 0 0,-1 0 0 0 0,0-1 0 0 0,0 0 0 0 0,-1 0 0 0 0,-1 0 0 0 0,1-1 0 0 0,-15 16 0 0 0,-18 27 0 0 0,30-40 0 0 0,0 1 0 0 0,-1-1 0 0 0,0 0 0 0 0,-1-1 0 0 0,0 0 0 0 0,-13 9 0 0 0,10-10 8 0 0,0-1 0 0 0,-1 0 0 0 0,0-1 0 0 0,-1-1 0 0 0,1 0 0 0 0,-1-1 0 0 0,-17 3 0 0 0,12-4 5 0 0,-2-1 0 0 0,1-1-1 0 0,0 0 1 0 0,-37-4 0 0 0,41 1-9 0 0,4-1 4 0 0,-1 2 0 0 0,1-1 0 0 0,-21 3 0 0 0,30-1-18 0 0,0 0 0 0 0,1 0-1 0 0,-1 0 1 0 0,0 0 0 0 0,1 0-1 0 0,-1 1 1 0 0,1-1 0 0 0,-1 1-1 0 0,1 0 1 0 0,0 0 0 0 0,0 0 0 0 0,-1 1-1 0 0,2-1 1 0 0,-1 1 0 0 0,0 0-1 0 0,0 0 1 0 0,-1 3 0 0 0,-9 12-2106 0 0,-15 30 1 0 0,15-21-6137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29.307"/>
    </inkml:context>
    <inkml:brush xml:id="br0">
      <inkml:brushProperty name="width" value="0.1" units="cm"/>
      <inkml:brushProperty name="height" value="0.1" units="cm"/>
      <inkml:brushProperty name="color" value="#F4F91B"/>
    </inkml:brush>
  </inkml:definitions>
  <inkml:trace contextRef="#ctx0" brushRef="#br0">1505 34 1839 0 0,'1'0'57'0'0,"-1"1"0"0"0,0-1-1 0 0,1 0 1 0 0,-1 1-1 0 0,0-1 1 0 0,0 0-1 0 0,1 1 1 0 0,-1-1-1 0 0,0 0 1 0 0,0 1 0 0 0,1-1-1 0 0,-1 1 1 0 0,0-1-1 0 0,0 1 1 0 0,0-1-1 0 0,0 1 1 0 0,0-1-1 0 0,0 0 1 0 0,0 1 0 0 0,0-1-1 0 0,0 1 1 0 0,0-1-1 0 0,0 1 1 0 0,0-1-1 0 0,0 1 1 0 0,0-1 0 0 0,0 1-1 0 0,0-1 1 0 0,-1 1-1 0 0,1 0-38 0 0,-1 0 1 0 0,0 0-1 0 0,0 0 0 0 0,0 0 0 0 0,1 0 1 0 0,-1 0-1 0 0,0-1 0 0 0,0 1 0 0 0,0 0 1 0 0,0 0-1 0 0,-2 0 0 0 0,0 1 57 0 0,-1-1 0 0 0,1 0 1 0 0,0 0-1 0 0,-1 0 0 0 0,1 0 0 0 0,-1 0 0 0 0,1-1 0 0 0,-8 1 0 0 0,-83-14 3297 0 0,20 7-1524 0 0,-62 0-461 0 0,11 6-814 0 0,-153-17 1 0 0,-241-7 163 0 0,374 32-1707 0 0,143-7 899 0 0,-82 4-4195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0.859"/>
    </inkml:context>
    <inkml:brush xml:id="br0">
      <inkml:brushProperty name="width" value="0.1" units="cm"/>
      <inkml:brushProperty name="height" value="0.1" units="cm"/>
      <inkml:brushProperty name="color" value="#F4F91B"/>
    </inkml:brush>
  </inkml:definitions>
  <inkml:trace contextRef="#ctx0" brushRef="#br0">1208 211 3423 0 0,'-1'-2'121'0'0,"0"-1"0"0"0,-1 1 0 0 0,0-1 0 0 0,1 1-1 0 0,-1 0 1 0 0,0 0 0 0 0,0 0 0 0 0,0 0 0 0 0,0 0-1 0 0,-1 0 1 0 0,1 1 0 0 0,0-1 0 0 0,-1 1 0 0 0,1 0-1 0 0,-1-1 1 0 0,1 1 0 0 0,-1 0 0 0 0,-3 0 0 0 0,-11-4 393 0 0,-30-5 1 0 0,33 7-472 0 0,-239-58 3357 0 0,46 4-1432 0 0,142 42-1512 0 0,-81-8 0 0 0,93 21-511 0 0,0 1 0 0 0,0 3 1 0 0,0 2-1 0 0,-91 20 0 0 0,85-12-215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1.605"/>
    </inkml:context>
    <inkml:brush xml:id="br0">
      <inkml:brushProperty name="width" value="0.1" units="cm"/>
      <inkml:brushProperty name="height" value="0.1" units="cm"/>
      <inkml:brushProperty name="color" value="#F4F91B"/>
    </inkml:brush>
  </inkml:definitions>
  <inkml:trace contextRef="#ctx0" brushRef="#br0">759 72 1375 0 0,'1'-1'153'0'0,"0"0"-1"0"0,-1 0 0 0 0,1-1 0 0 0,0 1 0 0 0,-1-1 0 0 0,1 1 0 0 0,-1 0 0 0 0,1-1 0 0 0,-1 1 0 0 0,0-1 1 0 0,1 1-1 0 0,-1-1 0 0 0,0 0 0 0 0,0 1 0 0 0,0-1 0 0 0,0 1 0 0 0,0-1 0 0 0,-1 1 0 0 0,1-1 0 0 0,0 1 0 0 0,-1-1 1 0 0,1 1-1 0 0,-1-1 0 0 0,0 1 0 0 0,1 0 0 0 0,-1-1 0 0 0,0 1 0 0 0,0 0 0 0 0,0 0 0 0 0,0-1 0 0 0,0 1 0 0 0,0 0 1 0 0,0 0-1 0 0,0 0 0 0 0,0 0 0 0 0,0 0 0 0 0,-1 0 0 0 0,1 1 0 0 0,0-1 0 0 0,-1 0 0 0 0,1 1 0 0 0,-1-1 0 0 0,1 1 1 0 0,-3-1-1 0 0,-7-2 47 0 0,0 0 1 0 0,0 1 0 0 0,-1 1-1 0 0,-19-1 1 0 0,26 2-67 0 0,-335-6 1683 0 0,280 6-1875 0 0,0 3-1 0 0,-95 15 1 0 0,114-9-147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2.496"/>
    </inkml:context>
    <inkml:brush xml:id="br0">
      <inkml:brushProperty name="width" value="0.1" units="cm"/>
      <inkml:brushProperty name="height" value="0.1" units="cm"/>
      <inkml:brushProperty name="color" value="#F4F91B"/>
    </inkml:brush>
  </inkml:definitions>
  <inkml:trace contextRef="#ctx0" brushRef="#br0">1399 59 5407 0 0,'-24'-3'1171'0'0,"19"2"-925"0"0,0 0 0 0 0,0 1 1 0 0,-1-1-1 0 0,1 1 0 0 0,-10 1 0 0 0,-7 3 109 0 0,1-1 0 0 0,-1-1-1 0 0,0-1 1 0 0,0-1 0 0 0,0 0-1 0 0,0-2 1 0 0,0-1 0 0 0,-33-8-1 0 0,2-3 81 0 0,-1 3 0 0 0,0 2 0 0 0,-1 3 0 0 0,-82 0 0 0 0,14 4-223 0 0,-119 3-36 0 0,-88 33-1075 0 0,274-25-149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3.786"/>
    </inkml:context>
    <inkml:brush xml:id="br0">
      <inkml:brushProperty name="width" value="0.1" units="cm"/>
      <inkml:brushProperty name="height" value="0.1" units="cm"/>
      <inkml:brushProperty name="color" value="#F4F91B"/>
    </inkml:brush>
  </inkml:definitions>
  <inkml:trace contextRef="#ctx0" brushRef="#br0">1345 25 2303 0 0,'-65'12'2164'0'0,"49"-10"-1776"0"0,1-1 0 0 0,-1-1 0 0 0,0 0-1 0 0,1-2 1 0 0,-1 1 0 0 0,1-2 0 0 0,-17-4-1 0 0,-37-4 1299 0 0,-507-5 1389 0 0,220 48-3316 0 0,288-23-481 0 0,-2-1-3366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4.844"/>
    </inkml:context>
    <inkml:brush xml:id="br0">
      <inkml:brushProperty name="width" value="0.1" units="cm"/>
      <inkml:brushProperty name="height" value="0.1" units="cm"/>
      <inkml:brushProperty name="color" value="#F4F91B"/>
    </inkml:brush>
  </inkml:definitions>
  <inkml:trace contextRef="#ctx0" brushRef="#br0">2258 44 4951 0 0,'1'-2'54'0'0,"1"-1"0"0"0,0 1 0 0 0,0-1 0 0 0,0 1-1 0 0,0 0 1 0 0,0 0 0 0 0,3-2 0 0 0,-3 2-39 0 0,0 0-1 0 0,0 1 1 0 0,0-2 0 0 0,0 1-1 0 0,0 0 1 0 0,3-5 0 0 0,-5 7 13 0 0,0 0 1 0 0,0 0-1 0 0,0 0 1 0 0,0 0-1 0 0,0 0 1 0 0,0-1-1 0 0,0 1 1 0 0,0 0-1 0 0,0 0 1 0 0,0 0-1 0 0,0 0 1 0 0,0 0-1 0 0,0 0 0 0 0,0-1 1 0 0,0 1-1 0 0,0 0 1 0 0,0 0-1 0 0,0 0 1 0 0,0 0-1 0 0,0 0 1 0 0,0 0-1 0 0,0 0 1 0 0,0-1-1 0 0,0 1 1 0 0,0 0-1 0 0,-1 0 1 0 0,1 0-1 0 0,0 0 1 0 0,0 0-1 0 0,0 0 1 0 0,0 0-1 0 0,0 0 1 0 0,0 0-1 0 0,0 0 1 0 0,0-1-1 0 0,-1 1 1 0 0,1 0-1 0 0,0 0 0 0 0,0 0 1 0 0,0 0-1 0 0,0 0 1 0 0,0 0-1 0 0,0 0 1 0 0,0 0-1 0 0,-1 0 1 0 0,1 0-1 0 0,-11-1 500 0 0,-23 5-529 0 0,17-2 328 0 0,-279 21 2835 0 0,182-7-3099 0 0,-248 30 282 0 0,-3-22-129 0 0,89-29-170 0 0,128 1-28 0 0,-19 2-202 0 0,-282 35-1 0 0,399-26-286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6.348"/>
    </inkml:context>
    <inkml:brush xml:id="br0">
      <inkml:brushProperty name="width" value="0.1" units="cm"/>
      <inkml:brushProperty name="height" value="0.1" units="cm"/>
      <inkml:brushProperty name="color" value="#F4F91B"/>
    </inkml:brush>
  </inkml:definitions>
  <inkml:trace contextRef="#ctx0" brushRef="#br0">1969 96 919 0 0,'-4'-6'350'0'0,"1"1"-1"0"0,-1 0 0 0 0,0-1 0 0 0,-1 1 0 0 0,1 1 0 0 0,-1-1 1 0 0,-9-6-1 0 0,-40-26 2473 0 0,51 35-2669 0 0,0 1 0 0 0,0-1 0 0 0,0 1 0 0 0,0 0 0 0 0,-1 0 0 0 0,1 0 0 0 0,0 0 0 0 0,-1 1 0 0 0,1-1 0 0 0,-1 1 0 0 0,1 0 0 0 0,-1 0 0 0 0,1 0 0 0 0,0 0 0 0 0,-7 2 0 0 0,-2 1-65 0 0,0 0 0 0 0,0 1 0 0 0,-12 7 0 0 0,12-6-68 0 0,0 0 1 0 0,-19 5 0 0 0,-40 0 140 0 0,50-7-14 0 0,-1 0-1 0 0,1 1 0 0 0,-24 8 0 0 0,-4 3-93 0 0,0-2-1 0 0,-79 11 0 0 0,-104-6 422 0 0,-131 1 919 0 0,281-17-1258 0 0,-110 2 130 0 0,112-3-414 0 0,0 5-1 0 0,-132 25 0 0 0,162-22-241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7.911"/>
    </inkml:context>
    <inkml:brush xml:id="br0">
      <inkml:brushProperty name="width" value="0.1" units="cm"/>
      <inkml:brushProperty name="height" value="0.1" units="cm"/>
      <inkml:brushProperty name="color" value="#F4F91B"/>
    </inkml:brush>
  </inkml:definitions>
  <inkml:trace contextRef="#ctx0" brushRef="#br0">1497 24 3567 0 0,'-2'-2'165'0'0,"-3"1"60"0"0,-14 1 447 0 0,0 2 1 0 0,0 0 0 0 0,-22 7-1 0 0,0 1 263 0 0,25-5-639 0 0,1-1 1 0 0,-1-1 0 0 0,0-1 0 0 0,-20 1 0 0 0,-90 5 1508 0 0,-23-20-427 0 0,50-6-386 0 0,21 3-255 0 0,16 5-293 0 0,0 3 0 0 0,-96 0 0 0 0,141 8-463 0 0,-412 23-1459 0 0,357-17-3512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39.213"/>
    </inkml:context>
    <inkml:brush xml:id="br0">
      <inkml:brushProperty name="width" value="0.1" units="cm"/>
      <inkml:brushProperty name="height" value="0.1" units="cm"/>
      <inkml:brushProperty name="color" value="#F4F91B"/>
    </inkml:brush>
  </inkml:definitions>
  <inkml:trace contextRef="#ctx0" brushRef="#br0">1269 73 919 0 0,'-1'-19'3015'0'0,"-5"14"-2675"0"0,0 0 1 0 0,-1 0-1 0 0,1 1 0 0 0,-1 0 0 0 0,0 0 0 0 0,-1 0 1 0 0,1 1-1 0 0,0 1 0 0 0,-1-1 0 0 0,0 1 0 0 0,-8-1 1 0 0,-7-1 338 0 0,0 1 1 0 0,-38 0-1 0 0,-274 29 2063 0 0,197-11-2380 0 0,-132 31-13 0 0,3 23-1192 0 0,209-54-159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3:40.079"/>
    </inkml:context>
    <inkml:brush xml:id="br0">
      <inkml:brushProperty name="width" value="0.1" units="cm"/>
      <inkml:brushProperty name="height" value="0.1" units="cm"/>
      <inkml:brushProperty name="color" value="#F4F91B"/>
    </inkml:brush>
  </inkml:definitions>
  <inkml:trace contextRef="#ctx0" brushRef="#br0">1533 132 2759 0 0,'-11'1'203'0'0,"0"0"0"0"0,1 1 0 0 0,-1 0-1 0 0,-12 5 1 0 0,-17 4-83 0 0,14-8 26 0 0,1 0 1 0 0,-1-2-1 0 0,0-1 1 0 0,-42-4-1 0 0,-103-27 3310 0 0,3 1-1330 0 0,-147-23-1085 0 0,229 36-908 0 0,19 6-102 0 0,0 3 0 0 0,-104 0 0 0 0,40 14-3179 0 0,52 2-427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28.758"/>
    </inkml:context>
    <inkml:brush xml:id="br0">
      <inkml:brushProperty name="width" value="0.1" units="cm"/>
      <inkml:brushProperty name="height" value="0.1" units="cm"/>
      <inkml:brushProperty name="color" value="#E71224"/>
    </inkml:brush>
  </inkml:definitions>
  <inkml:trace contextRef="#ctx0" brushRef="#br0">0 19 1839 0 0,'2'-2'80'0'0,"0"-2"16"0"0,2 2-96 0 0,-3-1 0 0 0,1 1 0 0 0,0 0 0 0 0,0 0 672 0 0,-2 0-304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58:30.947"/>
    </inkml:context>
    <inkml:brush xml:id="br0">
      <inkml:brushProperty name="width" value="0.1" units="cm"/>
      <inkml:brushProperty name="height" value="0.1" units="cm"/>
      <inkml:brushProperty name="color" value="#F4F91B"/>
    </inkml:brush>
  </inkml:definitions>
  <inkml:trace contextRef="#ctx0" brushRef="#br0">12884 1375 5351 0 0,'-19'-8'552'0'0,"15"8"-409"0"0,0 0 0 0 0,0 0 0 0 0,0 0 0 0 0,0 0 0 0 0,0 0 0 0 0,0 1 0 0 0,0 0 1 0 0,0 0-1 0 0,0 0 0 0 0,-6 3 0 0 0,-4 0-117 0 0,-18 2 706 0 0,1-1-1 0 0,-35 0 1 0 0,37-3-154 0 0,1 1 0 0 0,-1 1 1 0 0,-29 8-1 0 0,-135 32 526 0 0,102-25-700 0 0,-332 66 2195 0 0,324-70-2010 0 0,-193 2-1 0 0,145-29 71 0 0,-1 0-211 0 0,94 10-365 0 0,0-2 1 0 0,1-3-1 0 0,0-2 1 0 0,-94-29-1 0 0,13 6 156 0 0,111 27-206 0 0,0 1 1 0 0,-1 2 0 0 0,-33-1-1 0 0,12 1-18 0 0,-354-16 332 0 0,281 16-191 0 0,26 2-40 0 0,-37-1-13 0 0,-67-4 142 0 0,-89-20 303 0 0,222 23-475 0 0,0 3-1 0 0,-79 13 1 0 0,57-5-38 0 0,-270 1 239 0 0,292-11-246 0 0,-212 20 219 0 0,0-1 23 0 0,44-27 151 0 0,-134-10 168 0 0,116-1-295 0 0,199 15-258 0 0,-99-7 149 0 0,-17-1 116 0 0,90 12-183 0 0,2 0 144 0 0,-146-21 1 0 0,155 10 83 0 0,0 3 0 0 0,-1 3 1 0 0,0 3-1 0 0,-72 5 0 0 0,3-2-1354 0 0,58-2 1121 0 0,-119-9 43 0 0,96 7-91 0 0,42 3 9 0 0,22 1 6 0 0,-62 10 0 0 0,-4 0-6 0 0,36-7 8 0 0,-83 0 28 0 0,117-4-86 0 0,-254 0 174 0 0,161 17-133 0 0,-7 1-13 0 0,104-15-52 0 0,-3 1 2 0 0,0-2 1 0 0,0-1 0 0 0,-48-6 0 0 0,20-2 57 0 0,0 2 1 0 0,-96 4-1 0 0,-88 13 4 0 0,6-14-6 0 0,-21 0 12 0 0,160 12-70 0 0,-36 0 0 0 0,6-4-1 0 0,76-2 23 0 0,-1-1-1 0 0,-90-11 1 0 0,111 6-22 0 0,-54 1 0 0 0,22 1 0 0 0,-232 12 0 0 0,271-9 0 0 0,-73 11 0 0 0,67-7 0 0 0,0-2 0 0 0,-54 0 0 0 0,-172-8 0 0 0,200 7 0 0 0,1 1 0 0 0,-86 20 0 0 0,138-24 0 0 0,-98 21 0 0 0,87-19 0 0 0,0-1 0 0 0,-1-1 0 0 0,1 0 0 0 0,-28-4 0 0 0,-152-29 64 0 0,87 21-64 0 0,81 11 0 0 0,0-1 0 0 0,0-2 0 0 0,-49-13 0 0 0,-76-32 64 0 0,55 7-3 0 0,82 35-58 0 0,7 3-2 0 0,1 1-1 0 0,0-2 1 0 0,1 1 0 0 0,-1-1-1 0 0,1 0 1 0 0,0-1-1 0 0,0 1 1 0 0,1-1 0 0 0,0 0-1 0 0,0 0 1 0 0,0-1 0 0 0,0 0-1 0 0,1 0 1 0 0,0 0-1 0 0,1 0 1 0 0,-5-14 0 0 0,-68-158 180 0 0,62 147-150 0 0,2-1 0 0 0,2-1 0 0 0,-8-42 0 0 0,4 7 25 0 0,5 19 25 0 0,-2 1 1 0 0,-22-63-1 0 0,20 81-63 0 0,7 16 4 0 0,-1 0 0 0 0,2-1 0 0 0,0 0 0 0 0,-3-23 0 0 0,6 27-16 0 0,0-1 1 0 0,2 0-1 0 0,0 0 1 0 0,2-21-1 0 0,-2 30-4 0 0,1 0-1 0 0,0 1 1 0 0,0-1-1 0 0,0 1 1 0 0,0-1-1 0 0,1 1 1 0 0,0 0-1 0 0,-1-1 1 0 0,1 1-1 0 0,0 0 1 0 0,0 0-1 0 0,1 0 1 0 0,-1 0-1 0 0,1 1 1 0 0,-1-1-1 0 0,1 1 1 0 0,0-1-1 0 0,0 1 1 0 0,0 0 0 0 0,5-2-1 0 0,18-8-2 0 0,0 2 0 0 0,1 1 0 0 0,1 1-1 0 0,-1 2 1 0 0,1 0 0 0 0,0 2 0 0 0,0 1 0 0 0,51 1-1 0 0,258-23-51 0 0,-223 8 53 0 0,-65 8 0 0 0,97-5 0 0 0,-28 9 0 0 0,120-21 0 0 0,-219 24 0 0 0,88-16 0 0 0,67-6 0 0 0,-7 17 0 0 0,93-6 0 0 0,-190 8 0 0 0,201-6 0 0 0,-180 15 0 0 0,0-3 0 0 0,148-19 0 0 0,-228 16 0 0 0,70-12 0 0 0,1 4 0 0 0,100 0 0 0 0,358 13 0 0 0,-197 14 0 0 0,-37 1 0 0 0,-178-14-32 0 0,159 27 0 0 0,-133-14 32 0 0,-31-4 0 0 0,96 6 0 0 0,53 8 0 0 0,-194-17 0 0 0,119-1 0 0 0,385 31 0 0 0,-319-24 0 0 0,-97-8 0 0 0,164 5 0 0 0,57 4 0 0 0,312 15 0 0 0,-587-34 0 0 0,231-9 0 0 0,414-52 0 0 0,-622 43 0 0 0,-72 9 0 0 0,80-2 0 0 0,37 5 0 0 0,-100 6 0 0 0,190-11 0 0 0,-49 7 0 0 0,-120 7 0 0 0,-39-2 0 0 0,91 12 0 0 0,-105-7 0 0 0,0-1 0 0 0,69-6 0 0 0,18 0 0 0 0,-50 5 0 0 0,294 21 0 0 0,-243-10 0 0 0,-76-9 0 0 0,172 1 0 0 0,-46-3 0 0 0,-17 16 0 0 0,-135-10 0 0 0,-9-2 0 0 0,-4-1 0 0 0,26 10 0 0 0,16 4 0 0 0,-32-12 0 0 0,0 0 0 0 0,-1 2 0 0 0,0 2 0 0 0,42 20 0 0 0,98 77 0 0 0,-165-104-90 0 0,0 0 0 0 0,-1 0 0 0 0,0 1-1 0 0,0-1 1 0 0,0 1 0 0 0,-1 0 0 0 0,1 0 0 0 0,-1 1-1 0 0,0-1 1 0 0,-1 1 0 0 0,1-1 0 0 0,-1 1 0 0 0,-1 0-1 0 0,1 0 1 0 0,1 11 0 0 0,1 8-630 0 0,-2 2 1 0 0,0 34-1 0 0,-2-56 651 0 0,-4 94-7612 0 0,0-46 705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0:38.616"/>
    </inkml:context>
    <inkml:brush xml:id="br0">
      <inkml:brushProperty name="width" value="0.1" units="cm"/>
      <inkml:brushProperty name="height" value="0.1" units="cm"/>
      <inkml:brushProperty name="color" value="#E71224"/>
    </inkml:brush>
  </inkml:definitions>
  <inkml:trace contextRef="#ctx0" brushRef="#br0">2806 1172 1375 0 0,'-1'-2'430'0'0,"0"0"-1"0"0,0 0 1 0 0,0 0-1 0 0,0 0 1 0 0,0-1-1 0 0,1 1 0 0 0,-1 0 1 0 0,1 0-1 0 0,-1-1 1 0 0,1 1-1 0 0,0-1 0 0 0,0 1 1 0 0,0 0-1 0 0,0-1 1 0 0,1-3-1 0 0,4-4-764 0 0,0-5 1032 0 0,-5 14-628 0 0,0 1 1 0 0,0 0 0 0 0,0-1-1 0 0,0 1 1 0 0,0-1 0 0 0,0 1 0 0 0,0 0-1 0 0,0-1 1 0 0,0 1 0 0 0,0 0 0 0 0,-1-1-1 0 0,1 1 1 0 0,0 0 0 0 0,0-1 0 0 0,0 1-1 0 0,0 0 1 0 0,0-1 0 0 0,-1 1 0 0 0,1 0-1 0 0,0-1 1 0 0,0 1 0 0 0,-1 0 0 0 0,1 0-1 0 0,0-1 1 0 0,0 1 0 0 0,-1 0-1 0 0,1 0 1 0 0,0-1 0 0 0,-1 1 0 0 0,1 0-1 0 0,0 0 1 0 0,-1 0 0 0 0,1 0 0 0 0,0 0-1 0 0,-1-1 1 0 0,1 1 0 0 0,0 0 0 0 0,-1 0-1 0 0,-5 1 284 0 0,1 1 0 0 0,0-1-1 0 0,0 1 1 0 0,0 0 0 0 0,0 1-1 0 0,1-1 1 0 0,-1 1 0 0 0,-7 5 0 0 0,-11 6 696 0 0,-10 1-93 0 0,-46 16 0 0 0,62-25-608 0 0,1-2 1 0 0,-1 1-1 0 0,1-2 0 0 0,-1 0 0 0 0,-27 0 1 0 0,38-4-132 0 0,1 0 1 0 0,-1 0 0 0 0,1 0 0 0 0,-1-1 0 0 0,-9-4 0 0 0,-19-4 658 0 0,-45 6 307 0 0,73 4-1028 0 0,0 0 0 0 0,0 0 0 0 0,0 0-1 0 0,0 1 1 0 0,-11 2 0 0 0,-19 2 340 0 0,-150 3 849 0 0,148-6-1208 0 0,0 2 0 0 0,-75 17 0 0 0,20-2 99 0 0,67-14-233 0 0,8-1 50 0 0,-1-2-1 0 0,-23 2 1 0 0,-140-6 748 0 0,20-2-421 0 0,135 5-286 0 0,-31 6 0 0 0,38-3-60 0 0,0-2 1 0 0,-1 0-1 0 0,-35-3 1 0 0,-73-4 182 0 0,104 4-163 0 0,-30 3 0 0 0,-21 0 30 0 0,43-4-68 0 0,-62-2 126 0 0,82 4-125 0 0,0 2 1 0 0,0-1 0 0 0,1 1 0 0 0,-1 1-1 0 0,-17 6 1 0 0,11-2 4 0 0,0 0-1 0 0,0-2 1 0 0,-1 0-1 0 0,0-1 1 0 0,0-2-1 0 0,-27 2 1 0 0,-87-1 355 0 0,123-4-342 0 0,-1 0 0 0 0,1 0 0 0 0,-1-1 0 0 0,1-1 0 0 0,-1 0 0 0 0,-12-5-1 0 0,-63-33 257 0 0,73 34-281 0 0,6 3 12 0 0,0-1-1 0 0,0 0 1 0 0,1-1 0 0 0,0 1-1 0 0,0-1 1 0 0,0-1-1 0 0,1 0 1 0 0,0 0 0 0 0,0 0-1 0 0,1 0 1 0 0,0-1 0 0 0,0 0-1 0 0,1 0 1 0 0,-4-9-1 0 0,2 5 21 0 0,1-2 1 0 0,0 1-1 0 0,1-1 0 0 0,0 1 0 0 0,1-1 0 0 0,0 0 0 0 0,2 0 0 0 0,-1 0 0 0 0,2-27 0 0 0,2 30-41 0 0,1 0 0 0 0,6-16 0 0 0,3-13 0 0 0,-2-4 25 0 0,-1 7 27 0 0,3-37-1 0 0,-7 22-21 0 0,0-1 59 0 0,11-54 0 0 0,11-62 8 0 0,-15 78-66 0 0,-5 60-31 0 0,1-1 0 0 0,1 1 0 0 0,2 1 0 0 0,1 0 0 0 0,19-35 0 0 0,-30 63 0 0 0,0 0 0 0 0,1 1 0 0 0,-1-1 0 0 0,0 0 0 0 0,1 1 0 0 0,-1-1 0 0 0,1 1 0 0 0,-1-1 0 0 0,1 1 0 0 0,0 0 0 0 0,0 0 0 0 0,0 0 0 0 0,-1 0 0 0 0,1 0 0 0 0,0 0 0 0 0,0 0 0 0 0,0 1 0 0 0,0-1 0 0 0,1 0 0 0 0,3 1 0 0 0,4-1 0 0 0,0 0 0 0 0,1 1 0 0 0,12 2 0 0 0,13-1 0 0 0,57-7 0 0 0,130 9 0 0 0,19 22 0 0 0,-151-14 0 0 0,-46-5 0 0 0,-1-1 0 0 0,55-2 0 0 0,-10-5 0 0 0,41-2 0 0 0,209-33 0 0 0,-187 29 0 0 0,-33 3 0 0 0,-63 0 0 0 0,108 4 0 0 0,9 20 0 0 0,-128-14 0 0 0,19 4 0 0 0,-47-5 0 0 0,29 7 0 0 0,85 8 0 0 0,-108-17 0 0 0,0 1 0 0 0,0 1 0 0 0,0 1 0 0 0,-1 1 0 0 0,0 1 0 0 0,0 1 0 0 0,0 1 0 0 0,-1 1 0 0 0,28 17 0 0 0,42 29 0 0 0,-87-53 0 0 0,10 5 0 0 0,-1 1 0 0 0,22 19 0 0 0,-31-22 0 0 0,1 0 0 0 0,-1 1 0 0 0,0-1 0 0 0,-1 1 0 0 0,0 0 0 0 0,0 0 0 0 0,0 0 0 0 0,2 11 0 0 0,5 13 0 0 0,-4-18 0 0 0,-1-1 0 0 0,-1 0 0 0 0,0 1 0 0 0,-1 0 0 0 0,-1 0 0 0 0,1 0 0 0 0,-2 0 0 0 0,0 1 0 0 0,-1-1 0 0 0,0 0 0 0 0,-2 14 0 0 0,-10 154 0 0 0,9-102 0 0 0,2-64 0 0 0,-1 0 0 0 0,0 0 0 0 0,-1 1 0 0 0,-1-1 0 0 0,0-1 0 0 0,-1 1 0 0 0,-12 23 0 0 0,15-32 0 0 0,-1-1 0 0 0,-1 1 0 0 0,1-1 0 0 0,-1 0 0 0 0,0 0 0 0 0,0 0 0 0 0,0-1 0 0 0,-1 1 0 0 0,1-1 0 0 0,-1 0 0 0 0,0 0 0 0 0,0-1 0 0 0,-1 1 0 0 0,1-1 0 0 0,-1-1 0 0 0,0 1 0 0 0,0-1 0 0 0,1 1 0 0 0,-1-2 0 0 0,-1 1 0 0 0,-6 0 0 0 0,-7 0 30 0 0,1 0 0 0 0,0 2 1 0 0,0 0-1 0 0,-19 6 0 0 0,32-7-244 0 0,0-1 0 0 0,0 1 1 0 0,1 0-1 0 0,-1 0 0 0 0,1 0 1 0 0,0 1-1 0 0,0 0 0 0 0,1 0 0 0 0,-1 0 1 0 0,1 1-1 0 0,-1-1 0 0 0,2 1 0 0 0,-1 0 1 0 0,0 0-1 0 0,1 1 0 0 0,-4 7 0 0 0,-3 12-6596 0 0,4 0-2065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0:43.333"/>
    </inkml:context>
    <inkml:brush xml:id="br0">
      <inkml:brushProperty name="width" value="0.1" units="cm"/>
      <inkml:brushProperty name="height" value="0.1" units="cm"/>
      <inkml:brushProperty name="color" value="#E71224"/>
    </inkml:brush>
  </inkml:definitions>
  <inkml:trace contextRef="#ctx0" brushRef="#br0">5344 338 2271 0 0,'8'-18'1446'0'0,"-6"15"-363"0"0,-1-1 0 0 0,0 0 0 0 0,0 1 0 0 0,0-1 0 0 0,0-6 0 0 0,-1 9-948 0 0,-1 1-1 0 0,1 0 0 0 0,-1 0 0 0 0,1 0 1 0 0,-1 0-1 0 0,1 0 0 0 0,-1 0 1 0 0,1 0-1 0 0,-1 0 0 0 0,1 0 0 0 0,-1 0 1 0 0,1 1-1 0 0,-1-1 0 0 0,1 0 1 0 0,-1 0-1 0 0,1 0 0 0 0,0 0 0 0 0,-1 1 1 0 0,1-1-1 0 0,-1 0 0 0 0,1 0 0 0 0,-1 1 1 0 0,1-1-1 0 0,0 0 0 0 0,-1 1 1 0 0,1 0-1 0 0,-20 12 647 0 0,18-12-508 0 0,-5 4 80 0 0,0 0 0 0 0,0-1 0 0 0,-1 0 0 0 0,1-1 0 0 0,-1 1 0 0 0,0-1 0 0 0,0-1 0 0 0,0 0 0 0 0,-1 0 0 0 0,1 0 0 0 0,0-1 0 0 0,-1-1 0 0 0,1 1 0 0 0,-9-2 0 0 0,-143-6 1761 0 0,151 7-1995 0 0,-199-32 1512 0 0,103 13-1147 0 0,52 11-347 0 0,-60-9 59 0 0,45 13-52 0 0,39 3 8 0 0,-38-5 0 0 0,-11-4 107 0 0,-78 0 0 0 0,18 2 50 0 0,-40-7 133 0 0,59 0-353 0 0,10 0 104 0 0,-125-1 0 0 0,-131 22 132 0 0,231-15-122 0 0,-7-5 21 0 0,70 5-131 0 0,-192-12 209 0 0,208 18-264 0 0,-63 4 0 0 0,-16 0 3 0 0,13-4 23 0 0,-112 6 63 0 0,220-2-126 0 0,-28-1 18 0 0,-51-6-1 0 0,-17-1 9 0 0,-46 4 37 0 0,39-5-64 0 0,0 1 0 0 0,-26 0 61 0 0,93 3-58 0 0,-154-10 61 0 0,109-2-64 0 0,92 16 0 0 0,-38-11 0 0 0,21 6 0 0 0,1 1 0 0 0,-20-2 0 0 0,-5-1 0 0 0,29 4 0 0 0,0 1 0 0 0,-21-1 0 0 0,-1 1 0 0 0,25 1 0 0 0,1 1 0 0 0,-1-1 0 0 0,0 2 0 0 0,-19 2 0 0 0,-27 5 0 0 0,22-4 0 0 0,-5 7 0 0 0,24-4 0 0 0,14-5 0 0 0,0-1 0 0 0,0 0 0 0 0,0 0 0 0 0,0 0 0 0 0,0-1 0 0 0,0 1 0 0 0,0 0 0 0 0,0-1 0 0 0,0 1 0 0 0,0-1 0 0 0,0 0 0 0 0,0 0 0 0 0,-2 0 0 0 0,1 0 0 0 0,1 0 0 0 0,0 0 0 0 0,0 1 0 0 0,0-1 0 0 0,0 0 0 0 0,-1 1 0 0 0,1 0 0 0 0,0-1 0 0 0,0 1 0 0 0,0 0 0 0 0,0 0 0 0 0,0 0 0 0 0,0 0 0 0 0,0 0 0 0 0,1 1 0 0 0,-3 1 0 0 0,-28 27 0 0 0,22-18 0 0 0,7-9 0 0 0,1-1 0 0 0,1 1 0 0 0,-1 0 0 0 0,0 0 0 0 0,1 0 0 0 0,-1 0 0 0 0,1 0 0 0 0,0 0 0 0 0,0 0 0 0 0,0 1 0 0 0,0-1 0 0 0,1 0 0 0 0,-1 5 0 0 0,0 9 0 0 0,2 24 0 0 0,1-15 0 0 0,-3 26 0 0 0,0-23 0 0 0,1 1 0 0 0,1-1 0 0 0,7 37 0 0 0,5-12 0 0 0,4 18 0 0 0,-15-60 0 0 0,0 0 0 0 0,1 0 0 0 0,1 0 0 0 0,8 19 0 0 0,-2-6 0 0 0,-2 1 0 0 0,-1 0 0 0 0,-1 0 0 0 0,-2 1 0 0 0,3 35 0 0 0,3 22 0 0 0,-9-81 0 0 0,8 59 0 0 0,4-1 0 0 0,35 109 0 0 0,-32-129 0 0 0,11 48 0 0 0,-23-79 17 0 0,0 0 1 0 0,0 0-1 0 0,1 0 1 0 0,0-1-1 0 0,11 13 0 0 0,0 3 7 0 0,2-1-3 0 0,-15-21-16 0 0,0 0-1 0 0,0 1 1 0 0,-1-1 0 0 0,1 1 0 0 0,-1 0 0 0 0,0 0-1 0 0,0 0 1 0 0,3 7 0 0 0,-2-7 2 0 0,1 0 0 0 0,0 0 0 0 0,0 0 1 0 0,0 0-1 0 0,0-1 0 0 0,1 0 0 0 0,-1 0 0 0 0,10 5 0 0 0,-3-2 13 0 0,0-1-1 0 0,1-1 1 0 0,0 1-1 0 0,-1-2 1 0 0,19 4-1 0 0,148 17-8 0 0,23-11 51 0 0,-177-12-60 0 0,139 15-2 0 0,16 0 0 0 0,13-8 19 0 0,150 3 26 0 0,-330-11-45 0 0,282 5 0 0 0,-238-2 3 0 0,290 11 58 0 0,-272-14-61 0 0,0 4 0 0 0,126 23 0 0 0,-164-20 0 0 0,0-3 0 0 0,0 0 0 0 0,0-3 0 0 0,0-1 0 0 0,1-2 0 0 0,-1-1 0 0 0,45-10 0 0 0,-14 0 0 0 0,11-3 0 0 0,149-12 0 0 0,-148 26 7 0 0,238-16 50 0 0,-229 8-57 0 0,135 4 0 0 0,29 3 0 0 0,-177 1 0 0 0,50-8 0 0 0,22 0 0 0 0,-90 10 0 0 0,0 4 0 0 0,102 17 0 0 0,-121-13 0 0 0,1-2 0 0 0,62 2 0 0 0,-96-8 0 0 0,1 0-1 0 0,-1 0 1 0 0,0-1-1 0 0,0 0 1 0 0,1 0 0 0 0,-1 0-1 0 0,0-1 1 0 0,0 0 0 0 0,0 0-1 0 0,-1 0 1 0 0,8-4-1 0 0,-9 4 5 0 0,0-1-1 0 0,-1 1 0 0 0,1 0 0 0 0,0-1 0 0 0,-1 1 1 0 0,0-1-1 0 0,1 0 0 0 0,-1 0 0 0 0,0 0 1 0 0,-1 0-1 0 0,1 0 0 0 0,0-1 0 0 0,-1 1 0 0 0,0 0 1 0 0,0-1-1 0 0,0 1 0 0 0,1-7 0 0 0,0-6 6 0 0,-1 0 1 0 0,-1 0-1 0 0,0 0 0 0 0,-5-32 0 0 0,-21-63 20 0 0,5 26-8 0 0,5 0 1 0 0,-12-167-1 0 0,28 237-21 0 0,-3-38 17 0 0,-9-52 0 0 0,10 89-13 0 0,-2 1-1 0 0,0 0 0 0 0,0 0 1 0 0,-2 0-1 0 0,0 0 0 0 0,0 1 0 0 0,-1 0 1 0 0,-10-13-1 0 0,14 23-59 0 0,0 0 0 0 0,0 0 1 0 0,0 1-1 0 0,-1-1 0 0 0,1 1 0 0 0,-1 0 0 0 0,0 0 1 0 0,0 0-1 0 0,0 0 0 0 0,0 1 0 0 0,-1 0 1 0 0,1 0-1 0 0,-1 0 0 0 0,1 0 0 0 0,-1 1 0 0 0,0-1 1 0 0,0 1-1 0 0,1 0 0 0 0,-1 1 0 0 0,-9-1 0 0 0,7 1-52 0 0,1 1-1 0 0,-1 0 0 0 0,0 0 1 0 0,0 1-1 0 0,1 0 1 0 0,-1 0-1 0 0,1 0 0 0 0,-1 1 1 0 0,1 0-1 0 0,0 0 0 0 0,0 0 1 0 0,0 1-1 0 0,1 0 0 0 0,-7 6 1 0 0,-2 3-1390 0 0,-16 20 0 0 0,9-9-729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0:52.247"/>
    </inkml:context>
    <inkml:brush xml:id="br0">
      <inkml:brushProperty name="width" value="0.1" units="cm"/>
      <inkml:brushProperty name="height" value="0.1" units="cm"/>
      <inkml:brushProperty name="color" value="#E71224"/>
    </inkml:brush>
  </inkml:definitions>
  <inkml:trace contextRef="#ctx0" brushRef="#br0">1542 1418 919 0 0,'16'-4'1390'0'0,"-2"0"4708"0"0,-11 2-5420 0 0,-2 2-566 0 0,-1-1 1 0 0,1 1 0 0 0,-1-1-1 0 0,1 0 1 0 0,-1 1 0 0 0,0-1 0 0 0,1 0-1 0 0,-1 1 1 0 0,0-1 0 0 0,0 0-1 0 0,0 1 1 0 0,1-1 0 0 0,-1 0-1 0 0,0 0 1 0 0,0 1 0 0 0,0-1-1 0 0,0 0 1 0 0,0 0 0 0 0,0 1 0 0 0,-1-1-1 0 0,1 0 1 0 0,0 1 0 0 0,0-1-1 0 0,0 0 1 0 0,-1 0 0 0 0,0 0-1 0 0,0-4 450 0 0,0 1 0 0 0,-1 0 0 0 0,0 0 1 0 0,0 0-1 0 0,-4-6 0 0 0,5 9-456 0 0,0 0 1 0 0,0 0 0 0 0,1 0-1 0 0,-1 0 1 0 0,0 1 0 0 0,0-1 0 0 0,0 0-1 0 0,0 0 1 0 0,0 1 0 0 0,0-1-1 0 0,0 1 1 0 0,0-1 0 0 0,0 1-1 0 0,-1-1 1 0 0,1 1 0 0 0,0 0 0 0 0,0-1-1 0 0,0 1 1 0 0,-1 0 0 0 0,1 0-1 0 0,0 0 1 0 0,0 0 0 0 0,0 0 0 0 0,-2 0-1 0 0,-11 3 239 0 0,0 1-1 0 0,0 0 1 0 0,0 0-1 0 0,1 1 0 0 0,-15 8 1 0 0,-59 40 743 0 0,60-36-848 0 0,16-10-133 0 0,-1-1 0 0 0,1-1 0 0 0,-1 0 1 0 0,0-1-1 0 0,0 0 0 0 0,0-1 0 0 0,-18 3 0 0 0,12-4 211 0 0,1-1-1 0 0,-1 0 1 0 0,1-1 0 0 0,-32-4-1 0 0,-27-5 435 0 0,-107 3 0 0 0,27 12-189 0 0,131-6-535 0 0,-149 5 616 0 0,167-5-606 0 0,-1 0 1 0 0,0-1-1 0 0,1 1 1 0 0,-1-1-1 0 0,0-1 0 0 0,1 1 1 0 0,0-2-1 0 0,-1 1 1 0 0,1-1-1 0 0,0 0 1 0 0,-9-5-1 0 0,-6-1 107 0 0,0 0 1 0 0,-37-8-1 0 0,45 13-105 0 0,-8-1-8 0 0,14 3 14 0 0,-1 0 0 0 0,1 0 0 0 0,-15-7 0 0 0,7 2 5 0 0,0 0 0 0 0,-1 1 0 0 0,-21-4 0 0 0,37 9-44 0 0,0 1 1 0 0,1-1-1 0 0,-1 1 1 0 0,1 0-1 0 0,-1-1 0 0 0,0 1 1 0 0,1-1-1 0 0,-1 0 1 0 0,1 1-1 0 0,-1-1 0 0 0,1 1 1 0 0,0-1-1 0 0,-1 0 1 0 0,1 1-1 0 0,0-1 0 0 0,-1 0 1 0 0,1 1-1 0 0,0-1 1 0 0,0 0-1 0 0,0 1 0 0 0,-1-1 1 0 0,1-1-1 0 0,-2-22 282 0 0,1 13-197 0 0,-2-18 260 0 0,0-55 1 0 0,3 65-252 0 0,-1 11-75 0 0,0 0 0 0 0,-1-1 0 0 0,0 1 0 0 0,0 0 0 0 0,-1 0 0 0 0,0 0-1 0 0,-1 1 1 0 0,-6-13 0 0 0,4 9 5 0 0,1 0-1 0 0,0 0 1 0 0,-3-13-1 0 0,0-16 93 0 0,-4-48 0 0 0,4 21-33 0 0,4 18 48 0 0,1-62 0 0 0,3 99-134 0 0,0 9-4 0 0,-1-17 18 0 0,1 0 1 0 0,1 0-1 0 0,1-1 0 0 0,0 1 0 0 0,2 0 1 0 0,10-32-1 0 0,-12 42-15 0 0,1 0 0 0 0,-2-1 0 0 0,1 1-1 0 0,-1 0 1 0 0,-1 0 0 0 0,0-1 0 0 0,-1 1 0 0 0,-2-18 0 0 0,1 12 6 0 0,1-1 0 0 0,1-24 0 0 0,23-146 2 0 0,-23 185-11 0 0,1-6 0 0 0,0-1 0 0 0,0 0 0 0 0,1 1 0 0 0,4-9 0 0 0,-6 16 0 0 0,1 1 0 0 0,0-1 0 0 0,0 1 0 0 0,-1-1 0 0 0,1 1 0 0 0,0 0 0 0 0,0-1 0 0 0,0 1 0 0 0,-1 0 0 0 0,1 0 0 0 0,0-1 0 0 0,0 1 0 0 0,0 0 0 0 0,0 0 0 0 0,0 0 0 0 0,0 0 0 0 0,-1 0 0 0 0,1 0 0 0 0,0 1 0 0 0,0-1 0 0 0,0 0 0 0 0,1 1 0 0 0,21 5 0 0 0,45 16 0 0 0,106 21 0 0 0,-100-25 0 0 0,-43-10 0 0 0,1 0 0 0 0,55 4 0 0 0,-34-9 0 0 0,0-3 0 0 0,0-3 0 0 0,63-10 0 0 0,47-2 0 0 0,-40 6 0 0 0,122-17 0 0 0,-243 26 0 0 0,54-5 0 0 0,86-16 0 0 0,-72 3 0 0 0,-4 1 0 0 0,1 3 0 0 0,73-6 0 0 0,496-16 0 0 0,-606 35 0 0 0,-1 1 0 0 0,1 2 0 0 0,29 6 0 0 0,-41-5 0 0 0,0 1 0 0 0,-1 1 0 0 0,1 1 0 0 0,-2 0 0 0 0,1 1 0 0 0,19 12 0 0 0,-3-1 0 0 0,-11-5 0 0 0,23 16 0 0 0,-37-22 0 0 0,0 0 0 0 0,0 1 0 0 0,-1 0 0 0 0,0 0 0 0 0,-1 1 0 0 0,1 0 0 0 0,-2 0 0 0 0,1 1 0 0 0,-1 0 0 0 0,5 12 0 0 0,-3-1 0 0 0,0 0 0 0 0,-2 0 0 0 0,0 0 0 0 0,2 26 0 0 0,-2 26 0 0 0,-8 120 0 0 0,-2-47 0 0 0,5-115 0 0 0,-1 0 0 0 0,-2 0 0 0 0,-2-1 0 0 0,0 1 0 0 0,-2-1 0 0 0,-16 42 0 0 0,8-37-493 0 0,-1-1 0 0 0,-40 62-1 0 0,-56 55-3091 0 0,82-115-2848 0 0,-3 0-1821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7:34.712"/>
    </inkml:context>
    <inkml:brush xml:id="br0">
      <inkml:brushProperty name="width" value="0.1" units="cm"/>
      <inkml:brushProperty name="height" value="0.1" units="cm"/>
      <inkml:brushProperty name="color" value="#E71224"/>
    </inkml:brush>
  </inkml:definitions>
  <inkml:trace contextRef="#ctx0" brushRef="#br0">4095 1489 1839 0 0,'-18'-2'1388'0'0,"16"2"-1206"0"0,-1-1-1 0 0,0 1 1 0 0,0 0-1 0 0,1 0 1 0 0,-1 0-1 0 0,0 0 1 0 0,0 0-1 0 0,-4 1 1 0 0,3 0-36 0 0,-1 0 0 0 0,0-1 1 0 0,0 1-1 0 0,-8-1 0 0 0,-11 1 469 0 0,9 0-122 0 0,12-1-363 0 0,0 0-1 0 0,0 1 1 0 0,0-1 0 0 0,0 1-1 0 0,0 0 1 0 0,-5 1-1 0 0,5-1-9 0 0,0 0 0 0 0,-1 0-1 0 0,1-1 1 0 0,-1 1-1 0 0,1-1 1 0 0,-1 0-1 0 0,1 0 1 0 0,-1 0 0 0 0,1 0-1 0 0,-1 0 1 0 0,1-1-1 0 0,-1 0 1 0 0,1 0-1 0 0,0 0 1 0 0,-1 0 0 0 0,1 0-1 0 0,0-1 1 0 0,-4-1-1 0 0,4 2 7 0 0,0 0 1 0 0,0 0-1 0 0,0 0 0 0 0,0 1 0 0 0,0 0 0 0 0,0-1 0 0 0,0 1 0 0 0,0 0 0 0 0,0 0 0 0 0,-3 1 1 0 0,-34 6 904 0 0,31-5-883 0 0,0-1 60 0 0,1 0 1 0 0,-1 0-1 0 0,1-1 1 0 0,-1 0-1 0 0,0-1 1 0 0,1 1-1 0 0,-10-4 1 0 0,10 4-90 0 0,0 0 0 0 0,0 0 1 0 0,0 1-1 0 0,1 0 0 0 0,-1 0 0 0 0,0 1 1 0 0,1 0-1 0 0,-1 0 0 0 0,-11 6 0 0 0,-22 5 109 0 0,32-11-182 0 0,-25 6 297 0 0,-1-1 0 0 0,1-1 0 0 0,-51 1 1 0 0,47-8 23 0 0,16 0-222 0 0,0 1 1 0 0,-1 1-1 0 0,1 1 1 0 0,-39 8-1 0 0,-134 34 759 0 0,172-39-680 0 0,-24 7 0 0 0,33-7-164 0 0,-1-1 0 0 0,0 0-1 0 0,-1-2 1 0 0,-24 3 0 0 0,33-6 13 0 0,-1 0 1 0 0,1-1-1 0 0,0 1 1 0 0,0-1-1 0 0,-10-5 0 0 0,-13-3 156 0 0,4 5-52 0 0,0 1-1 0 0,-35 0 1 0 0,36 3-146 0 0,1-1 0 0 0,0-1 0 0 0,-27-8 0 0 0,24 5 150 0 0,0 1 0 0 0,-43-4 1 0 0,-46 10-41 0 0,76 1-48 0 0,-40-3 1 0 0,68-1-49 0 0,0 0 0 0 0,-15-5 0 0 0,19 5-2 0 0,0-1 1 0 0,-1 2-1 0 0,1-1 1 0 0,-1 1-1 0 0,0 0 1 0 0,-11 1-1 0 0,11 1-11 0 0,-1 0 0 0 0,1 0 0 0 0,0-1 0 0 0,0-1 0 0 0,-1 1 0 0 0,1-2 0 0 0,0 1-1 0 0,0-1 1 0 0,-16-6 0 0 0,16 4 7 0 0,1 0 0 0 0,-1 1 0 0 0,0 0 0 0 0,-1 0 0 0 0,1 1 0 0 0,0 0 0 0 0,-1 1 0 0 0,1 0 0 0 0,-1 1 0 0 0,1 0 0 0 0,-13 1 0 0 0,7-1-7 0 0,0 0-1 0 0,-26-5 1 0 0,26 3 0 0 0,0 1 1 0 0,-28 0-1 0 0,-15 4 22 0 0,-19 1 28 0 0,11 3-2 0 0,-32 5 21 0 0,63-8-11 0 0,-1-1-1 0 0,0-1 0 0 0,-68-7 1 0 0,39 2 54 0 0,41 2-104 0 0,0 0 1 0 0,1-2-1 0 0,-32-6 0 0 0,24 2 45 0 0,1 1 0 0 0,-1 2-1 0 0,-31-1 1 0 0,-94 8 108 0 0,80-5-118 0 0,-46-1 122 0 0,107 1-173 0 0,1 0-1 0 0,-1 0 1 0 0,1-2 0 0 0,0 1-1 0 0,0-2 1 0 0,1 0 0 0 0,-26-13-1 0 0,33 14 19 0 0,-1 0 0 0 0,1-1 0 0 0,0 0 0 0 0,0 0-1 0 0,-5-6 1 0 0,-11-9 105 0 0,18 16-119 0 0,0 0 1 0 0,1-1 0 0 0,-1 1-1 0 0,1 0 1 0 0,-4-8 0 0 0,-8-11 128 0 0,9 13-97 0 0,-1-1-1 0 0,1 0 1 0 0,1 0 0 0 0,0-1-1 0 0,-6-18 1 0 0,5 12-14 0 0,-12-24 1 0 0,0 9 93 0 0,1-2 0 0 0,2 0 1 0 0,-11-40-1 0 0,19 50-137 0 0,-7-25 27 0 0,-14-85 1 0 0,18 80-16 0 0,6 37 10 0 0,-4-34 1 0 0,8 46-26 0 0,0 0 0 0 0,0 0-1 0 0,1 1 1 0 0,-1-1 0 0 0,1 0 0 0 0,0 0 0 0 0,1 1 0 0 0,-1-1-1 0 0,1 1 1 0 0,3-7 0 0 0,6-14 0 0 0,-10 21 0 0 0,1 0 0 0 0,0 0 0 0 0,0 1 0 0 0,1-1 0 0 0,-1 0 0 0 0,1 1 0 0 0,0-1 0 0 0,5-5 0 0 0,-4 5 0 0 0,0-1 0 0 0,0 1 0 0 0,-1-1 0 0 0,0 0 0 0 0,0 0 0 0 0,-1 0 0 0 0,1-1 0 0 0,-1 1 0 0 0,-1 0 0 0 0,1-1 0 0 0,-1 1 0 0 0,0-1 0 0 0,-1 0 0 0 0,1-10 0 0 0,5-91 64 0 0,-6 100-64 0 0,0-1 0 0 0,1 1 0 0 0,0-1 0 0 0,1 1 0 0 0,0 0 0 0 0,0-1 0 0 0,0 1 0 0 0,1 0 0 0 0,1 0 0 0 0,-1 1 0 0 0,9-14 0 0 0,-5 12 0 0 0,0 0 0 0 0,1 0 0 0 0,0 1 0 0 0,0 0 0 0 0,1 1 0 0 0,0 0 0 0 0,0 0 0 0 0,14-7 0 0 0,-15 9 0 0 0,0 1 0 0 0,1 0 0 0 0,-1 0 0 0 0,1 1 0 0 0,0 0 0 0 0,0 0 0 0 0,0 1 0 0 0,1 0 0 0 0,-1 1 0 0 0,0 0 0 0 0,1 0 0 0 0,11 2 0 0 0,-9-1 0 0 0,0-1 0 0 0,0 0 0 0 0,15-3 0 0 0,13-1 0 0 0,17-3 0 0 0,-38 4 0 0 0,37-1 0 0 0,70 0 0 0 0,-105 3 0 0 0,36-1 0 0 0,0-3 0 0 0,87-20 0 0 0,-138 24 0 0 0,1 0 0 0 0,0 1 0 0 0,-1 0 0 0 0,1 0 0 0 0,0 1 0 0 0,7 0 0 0 0,11-2 0 0 0,-20 2 0 0 0,-1-1 0 0 0,1 1 0 0 0,0 0 0 0 0,7 0 0 0 0,0 1 0 0 0,-1 0 0 0 0,0-1 0 0 0,0-1 0 0 0,13-2 0 0 0,-10 2 0 0 0,0-1 0 0 0,14 2 0 0 0,7 0 0 0 0,1-1 0 0 0,64-12 0 0 0,-26 3 0 0 0,-36 7-11 0 0,0 2 1 0 0,1 2-1 0 0,-1 2 0 0 0,0 1 1 0 0,47 12-1 0 0,-39-9 11 0 0,1-1 0 0 0,-1-3 0 0 0,1-2 0 0 0,-1-1 0 0 0,84-13 0 0 0,-76 4 0 0 0,-6 0 0 0 0,93-3 0 0 0,-53 14 0 0 0,54-2 0 0 0,-115 0 0 0 0,44 6 0 0 0,-45-2 0 0 0,48-1 0 0 0,-33-4 0 0 0,15 0 0 0 0,-26-4 0 0 0,1 2 0 0 0,0 1 0 0 0,0 2 0 0 0,50 4 0 0 0,53 15 0 0 0,-110-17 0 0 0,0-2 0 0 0,0 0 0 0 0,40-6 0 0 0,-49 4 0 0 0,0 1 0 0 0,26 2 0 0 0,13-1 0 0 0,150-9 0 0 0,-174 9 0 0 0,35 2 0 0 0,-2 1 0 0 0,-38-3 0 0 0,-1 3 0 0 0,26 4 0 0 0,-42-5 0 0 0,0 0 0 0 0,0 1 0 0 0,10 5 0 0 0,9 3 0 0 0,3 1 0 0 0,0 0 0 0 0,39 24 0 0 0,-38-20 0 0 0,-29-14 0 0 0,1 1 0 0 0,0-1 0 0 0,-1 1 0 0 0,1 0 0 0 0,-1 0 0 0 0,0 0 0 0 0,0 0 0 0 0,0 0 0 0 0,0 0 0 0 0,1 4 0 0 0,16 25 0 0 0,-14-26 0 0 0,-1 0 0 0 0,0 0 0 0 0,0 1 0 0 0,-1 0 0 0 0,0 0 0 0 0,0 0 0 0 0,2 8 0 0 0,-5-9 0 0 0,0 0 0 0 0,0 0 0 0 0,0 0 0 0 0,0 0 0 0 0,-1 0 0 0 0,-2 7 0 0 0,2-7 0 0 0,0 0 0 0 0,0 0 0 0 0,0 0 0 0 0,1 0 0 0 0,0 8 0 0 0,6 79 0 0 0,-2-12 0 0 0,-3-73 0 0 0,1 0 0 0 0,0 0 0 0 0,5 12 0 0 0,-4-15 0 0 0,-1-1 0 0 0,-1 1 0 0 0,1 0 0 0 0,-1 0 0 0 0,0 0 0 0 0,0 0 0 0 0,0 0 0 0 0,0 0 0 0 0,-1 0 0 0 0,0 0 0 0 0,-1 8 0 0 0,0-5 0 0 0,0 0 0 0 0,0-1 0 0 0,1 1 0 0 0,0 0 0 0 0,1 0 0 0 0,0-1 0 0 0,0 1 0 0 0,3 9 0 0 0,-2-5 0 0 0,0-1 0 0 0,1 19 0 0 0,1 61-64 0 0,-2-77 64 0 0,8 27 0 0 0,2 12 0 0 0,-12-49 0 0 0,1 1 0 0 0,-1-1 0 0 0,0 1 0 0 0,0 0 0 0 0,-1-1 0 0 0,1 1 0 0 0,-1-1 0 0 0,0 0 0 0 0,-3 7 0 0 0,-1 2 0 0 0,-1 0 0 0 0,0-1 0 0 0,-1 1 0 0 0,-13 16 0 0 0,11-14-27 0 0,0 0 1 0 0,2 1-1 0 0,-1 0 0 0 0,2 0 1 0 0,-8 30-1 0 0,7-22-194 0 0,-74 227-2762 0 0,59-181 1235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8:47.933"/>
    </inkml:context>
    <inkml:brush xml:id="br0">
      <inkml:brushProperty name="width" value="0.1" units="cm"/>
      <inkml:brushProperty name="height" value="0.1" units="cm"/>
      <inkml:brushProperty name="color" value="#E71224"/>
    </inkml:brush>
  </inkml:definitions>
  <inkml:trace contextRef="#ctx0" brushRef="#br0">45 118 2759 0 0,'-2'0'79'0'0,"0"0"-1"0"0,-1 0 1 0 0,1-1-1 0 0,0 1 1 0 0,0-1-1 0 0,-1 1 1 0 0,1-1-1 0 0,0 0 1 0 0,0 0-1 0 0,-4-1 1 0 0,5 1-20 0 0,0 1 0 0 0,0-1 0 0 0,1 0 0 0 0,-1 0 0 0 0,0 1 0 0 0,0-1 0 0 0,0 0 0 0 0,1 0 0 0 0,-1 0 0 0 0,1 0 0 0 0,-1 0 0 0 0,0 0 0 0 0,1 0 0 0 0,-1 0 0 0 0,1 0 0 0 0,0 0-1 0 0,-1 0 1 0 0,1 0 0 0 0,0 0 0 0 0,0 0 0 0 0,0 0 0 0 0,0-2 0 0 0,-4-84 6897 0 0,4 87-6909 0 0,1 1-1 0 0,-1 0 1 0 0,1 0-1 0 0,-1 0 1 0 0,1-1-1 0 0,0 1 0 0 0,-1 0 1 0 0,1-1-1 0 0,0 1 1 0 0,0-1-1 0 0,-1 1 1 0 0,1-1-1 0 0,0 1 0 0 0,0-1 1 0 0,0 1-1 0 0,1-1 1 0 0,24 11 366 0 0,-11-5-120 0 0,25 10 379 0 0,-29-11-545 0 0,1 0-1 0 0,-1 0 1 0 0,1-1-1 0 0,0-1 1 0 0,0 0-1 0 0,0 0 0 0 0,16 1 1 0 0,2-2 144 0 0,55-3 1 0 0,-30-4-10 0 0,-34 3-19 0 0,1 0 0 0 0,0 1-1 0 0,36 4 1 0 0,59 12 238 0 0,148 1 0 0 0,-24-29-103 0 0,-197 11-288 0 0,1 2 1 0 0,46 6-1 0 0,32 1 39 0 0,173-29-65 0 0,-138 10 25 0 0,-67 5-50 0 0,30 7 54 0 0,-23 0-58 0 0,98-5 29 0 0,116 0 75 0 0,-257 2-80 0 0,1 2 1 0 0,65 8 0 0 0,-60-1-32 0 0,0-4 0 0 0,78-6 1 0 0,-55 4 31 0 0,-48 0 6 0 0,46-4 0 0 0,-17-9 353 0 0,-61 13-405 0 0,0 0 0 0 0,0-1 0 0 0,0 1 0 0 0,0 1 0 0 0,-1-1 0 0 0,6 2 0 0 0,11 0 26 0 0,-18-3-40 0 0,0 0 11 0 0,-2 1-7 0 0,0 0 1 0 0,-1-1-1 0 0,1 1 0 0 0,0 0 1 0 0,0 0-1 0 0,0 0 0 0 0,0-1 1 0 0,0 1-1 0 0,0 0 0 0 0,-1 0 1 0 0,1 0-1 0 0,0-1 1 0 0,0 1-1 0 0,0 0 0 0 0,-1 0 1 0 0,1 0-1 0 0,0 0 0 0 0,0-1 1 0 0,0 1-1 0 0,-1 0 0 0 0,1 0 1 0 0,0 0-1 0 0,0 0 0 0 0,-1 0 1 0 0,1 0-1 0 0,0 0 1 0 0,0 0-1 0 0,-1 0 0 0 0,1 0 1 0 0,0 0-1 0 0,0 0 0 0 0,-1 0 1 0 0,1 0-1 0 0,0 0 0 0 0,0 0 1 0 0,-1 0-1 0 0,-15-2 35 0 0,14 2-4 0 0,-19-3-30 0 0,-33-1 0 0 0,15 2-5 0 0,-148-3 0 0 0,159 5 0 0 0,0 1 0 0 0,-40 7 0 0 0,17-1 0 0 0,-7-4 0 0 0,-115-8 0 0 0,88 0 0 0 0,-117 10 0 0 0,115-1 0 0 0,20-2 32 0 0,-122-13 0 0 0,131 6-32 0 0,-67 3 0 0 0,25 2 0 0 0,-44 8 0 0 0,96-3 0 0 0,-98 13 0 0 0,-7 1 0 0 0,-22-2 1 0 0,-58 4-3 0 0,0-19 14 0 0,102-17 29 0 0,78 8-25 0 0,-66-1 0 0 0,101 8-51 0 0,0 0 1 0 0,0 2-1 0 0,1 1 0 0 0,-1 0 0 0 0,0 1 0 0 0,1 0 0 0 0,-28 12 1 0 0,-14 14-1226 0 0,23-5-3555 0 0,5 2-1300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9:12.322"/>
    </inkml:context>
    <inkml:brush xml:id="br0">
      <inkml:brushProperty name="width" value="0.1" units="cm"/>
      <inkml:brushProperty name="height" value="0.1" units="cm"/>
      <inkml:brushProperty name="color" value="#E71224"/>
    </inkml:brush>
  </inkml:definitions>
  <inkml:trace contextRef="#ctx0" brushRef="#br0">787 1565 1839 0 0,'-11'-2'586'0'0,"0"1"0"0"0,0-1 0 0 0,1-1 0 0 0,-1 0 0 0 0,-12-6 0 0 0,3 2-107 0 0,-31-4-248 0 0,39 9 93 0 0,0 0 1 0 0,0-1 0 0 0,-12-4-1 0 0,15 3 60 0 0,1 1 287 0 0,0 0 0 0 0,-15-4-1 0 0,20 6-560 0 0,1 1 0 0 0,-1 0 0 0 0,1 0 0 0 0,-1 0 0 0 0,1 0 0 0 0,0 0-1 0 0,-1 0 1 0 0,1 0 0 0 0,-1 1 0 0 0,1 0 0 0 0,0-1 0 0 0,-1 1 0 0 0,1 0-1 0 0,-4 2 1 0 0,-11 6 408 0 0,0 2 0 0 0,1 0-1 0 0,1 0 1 0 0,0 2 0 0 0,0 0 0 0 0,-20 24-1 0 0,34-37-449 0 0,0 1 0 0 0,0 0-1 0 0,1 0 1 0 0,-1 0-1 0 0,0 0 1 0 0,1 0 0 0 0,-1 0-1 0 0,1 0 1 0 0,-1 0-1 0 0,1 0 1 0 0,-1 0 0 0 0,1 0-1 0 0,0 0 1 0 0,-1 0 0 0 0,1 1-1 0 0,0-1 1 0 0,0 0-1 0 0,0 0 1 0 0,0 2 0 0 0,1-2 18 0 0,0 0 1 0 0,-1-1 0 0 0,1 1-1 0 0,0 0 1 0 0,-1-1 0 0 0,1 1-1 0 0,0-1 1 0 0,0 1 0 0 0,0-1-1 0 0,-1 1 1 0 0,1-1-1 0 0,0 0 1 0 0,0 1 0 0 0,0-1-1 0 0,0 0 1 0 0,0 0 0 0 0,0 0-1 0 0,0 0 1 0 0,0 0 0 0 0,0 0-1 0 0,-1 0 1 0 0,1 0 0 0 0,2 0-1 0 0,29-2 1354 0 0,33-5 0 0 0,102-30 468 0 0,-111 22-1431 0 0,-19 8-149 0 0,1 1-1 0 0,55-1 0 0 0,26-3 151 0 0,33-9 168 0 0,-46 16-361 0 0,66-5 265 0 0,-63 6-201 0 0,77-13-16 0 0,113-5 142 0 0,-154 4-358 0 0,-128 14-100 0 0,1 1 0 0 0,0 1 1 0 0,-1 0-1 0 0,1 1 0 0 0,19 4 0 0 0,89 24 15 0 0,-65-13-39 0 0,-60-16 7 0 0,43 12 32 0 0,1-3 0 0 0,0-1 0 0 0,68 2 0 0 0,-16-13 16 0 0,-52 1 1 0 0,1 1 1 0 0,0 3-1 0 0,46 7 0 0 0,306 39 26 0 0,-271-30 17 0 0,-57-8-56 0 0,-47-6-38 0 0,198 19 68 0 0,278-26-2 0 0,-404 2-21 0 0,0 4-1 0 0,125 20 1 0 0,-163-16-43 0 0,0-2 0 0 0,1-2 0 0 0,0-3 0 0 0,71-10 0 0 0,-64 5 20 0 0,87 5 0 0 0,1-1 4 0 0,-73-4-24 0 0,51-2 0 0 0,-45 8 0 0 0,80-2 0 0 0,36-26 0 0 0,-147 19 0 0 0,32-8 0 0 0,-52 8 13 0 0,1 0 0 0 0,0 3-1 0 0,0 0 1 0 0,39 2 0 0 0,25-5-13 0 0,1 1 0 0 0,-66 9 0 0 0,-26 0 0 0 0,0-2 0 0 0,1 1 0 0 0,14-2 0 0 0,-19 0 0 0 0,20-4 0 0 0,-24 5 0 0 0,-1 0 0 0 0,1 0 0 0 0,-1-1 0 0 0,1 1 0 0 0,0 0 0 0 0,-1-1 0 0 0,0 1 0 0 0,1 0 0 0 0,-1-1 0 0 0,1 1 0 0 0,-1-1 0 0 0,1 1 0 0 0,-1 0 0 0 0,0-1 0 0 0,1 1 0 0 0,-1-1 0 0 0,0 1 0 0 0,1-1 0 0 0,-1 0 0 0 0,0 1 0 0 0,0-1 0 0 0,0 1 0 0 0,1-1 0 0 0,-1 1 0 0 0,0-1 0 0 0,0 0 0 0 0,0 1 0 0 0,0-1 0 0 0,0 1 0 0 0,0-1 0 0 0,0 0 0 0 0,0 1 0 0 0,0-1 0 0 0,-1 1 0 0 0,1-1 0 0 0,0 0 0 0 0,-14-54 44 0 0,11 41-23 0 0,0 0 0 0 0,-2 0 0 0 0,-9-25 0 0 0,4 17-21 0 0,8 17 0 0 0,1 1 0 0 0,-1 0 0 0 0,0-1 0 0 0,-1 1 0 0 0,1 0 0 0 0,-1 0 0 0 0,1 0 0 0 0,-1 0 0 0 0,-1 1 0 0 0,-3-5 0 0 0,2 3 2 0 0,0 0 0 0 0,0 0-1 0 0,0-1 1 0 0,1 1 0 0 0,0-1 0 0 0,0-1 0 0 0,1 1-1 0 0,-1 0 1 0 0,1-1 0 0 0,1 1 0 0 0,-1-1 0 0 0,1 0-1 0 0,0 0 1 0 0,0-8 0 0 0,-2-12 10 0 0,2 1-1 0 0,1-40 1 0 0,2 40-10 0 0,1-111 53 0 0,0-77 71 0 0,-3 97-63 0 0,2 103-54 0 0,1 0 1 0 0,0-1-1 0 0,1 1 0 0 0,0 1 1 0 0,1-1-1 0 0,7-14 0 0 0,-3 10-2 0 0,1 1-7 0 0,-2 0 1 0 0,0-1 0 0 0,0 1 0 0 0,-2-2-1 0 0,6-34 1 0 0,-8 23 15 0 0,-3-54 0 0 0,-2 71-11 0 0,1-1-1 0 0,-1 1 1 0 0,-1 0-1 0 0,-1 0 1 0 0,0 0-1 0 0,-7-16 1 0 0,8 23-5 0 0,0 1 0 0 0,0-1 0 0 0,-1 0 0 0 0,0 1 0 0 0,0 0 0 0 0,0 0 0 0 0,-1 0 0 0 0,0 1 0 0 0,0 0 0 0 0,-7-6 0 0 0,3 5 0 0 0,-1-1 0 0 0,1 1 0 0 0,-1 1 0 0 0,0 0 0 0 0,-18-5 0 0 0,2 4 0 0 0,1 1 0 0 0,0 1 0 0 0,-1 1 0 0 0,-37 2 0 0 0,-118 7 0 0 0,5-13 0 0 0,86 1 0 0 0,-114 9 0 0 0,143 1 0 0 0,-327 19 0 0 0,-215-13 0 0 0,253-20 0 0 0,134 22 0 0 0,-31 0 0 0 0,84-25 0 0 0,90 5 0 0 0,-104 4 0 0 0,-29 10 0 0 0,56-14 0 0 0,35-11 0 0 0,69 10 0 0 0,-58-3 0 0 0,-194 22 0 0 0,241-9 0 0 0,-76-8 0 0 0,45-7 0 0 0,56 8 0 0 0,-37-3 0 0 0,11 3 0 0 0,29 2 0 0 0,-33 2 0 0 0,-91 11 0 0 0,67-4 0 0 0,-107-4 0 0 0,89-6 0 0 0,-170 14 0 0 0,142 8 0 0 0,90-15 0 0 0,0-1 0 0 0,0-2 0 0 0,-81-12 0 0 0,42 4 0 0 0,67 7 0 0 0,-1 2 0 0 0,0 0 0 0 0,-21 4 0 0 0,-16 1 0 0 0,19-2 0 0 0,-65 15 0 0 0,9-1 0 0 0,58-13 0 0 0,1 1 0 0 0,-56 18 0 0 0,37-7 0 0 0,-37 16 0 0 0,77-29 0 0 0,-1 0 0 0 0,1 1 0 0 0,0 1 0 0 0,1 0 0 0 0,-1 0 0 0 0,1 0 0 0 0,0 1 0 0 0,1 0 0 0 0,-1 1 0 0 0,1 0 0 0 0,1 0 0 0 0,0 0 0 0 0,-9 15 0 0 0,-16 20 0 0 0,25-36 0 0 0,0 0 0 0 0,1 0 0 0 0,0 0 0 0 0,0 1 0 0 0,0 0 0 0 0,1 0 0 0 0,0 0 0 0 0,-4 17 0 0 0,2 12-12 0 0,3 0 0 0 0,1 0 1 0 0,1 1-1 0 0,6 43 0 0 0,-2-35 7 0 0,3 13 5 0 0,25 107 0 0 0,-4-30 0 0 0,12 26 0 0 0,-12-65 0 0 0,-3 5 0 0 0,-22-97 0 0 0,0 1 0 0 0,0 0 0 0 0,1 0 0 0 0,0-1 0 0 0,0 0 0 0 0,0 1 0 0 0,6 5 0 0 0,-35 4 0 0 0,10-3-601 0 0,1 1-1 0 0,0 1 0 0 0,1 0 1 0 0,1 1-1 0 0,-16 21 1 0 0,9-11-8782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9:20.557"/>
    </inkml:context>
    <inkml:brush xml:id="br0">
      <inkml:brushProperty name="width" value="0.1" units="cm"/>
      <inkml:brushProperty name="height" value="0.1" units="cm"/>
      <inkml:brushProperty name="color" value="#E71224"/>
    </inkml:brush>
  </inkml:definitions>
  <inkml:trace contextRef="#ctx0" brushRef="#br0">11 24 3823 0 0,'-4'-4'-70'0'0,"3"4"144"0"0,1 0 0 0 0,0 0 0 0 0,-1 0-1 0 0,1 0 1 0 0,0 0 0 0 0,-1-1-1 0 0,1 1 1 0 0,0 0 0 0 0,0 0-1 0 0,-1 0 1 0 0,1 0 0 0 0,0-1 0 0 0,0 1-1 0 0,-1 0 1 0 0,1 0 0 0 0,0-1-1 0 0,0 1 1 0 0,0 0 0 0 0,0 0 0 0 0,-1-1-1 0 0,1 1 1 0 0,0 0 0 0 0,0 0-1 0 0,0-1 1 0 0,0 1 0 0 0,0 0-1 0 0,0-1 1 0 0,0 1 0 0 0,0 0 0 0 0,0-1-1 0 0,0 1 1 0 0,0 0 0 0 0,0 0-1 0 0,0-1 1 0 0,0 1 0 0 0,0 0 0 0 0,0-1-1 0 0,0 1 1 0 0,0 0 0 0 0,0-1-1 0 0,0 1 1 0 0,0 0 0 0 0,0 0-1 0 0,1-1 1 0 0,-1 1 0 0 0,0 0 0 0 0,0 0-1 0 0,0-1 1 0 0,1 1 0 0 0,-1 0-1 0 0,0 0 1 0 0,0-1 0 0 0,0 1 0 0 0,1 0-1 0 0,-1 0 1 0 0,0 0 0 0 0,1 0-1 0 0,-1-1 1 0 0,0 1 0 0 0,0 0-1 0 0,1 0 1 0 0,-1 0 0 0 0,0 0 0 0 0,1 0-1 0 0,-1 0 1 0 0,24-2 3083 0 0,8 2-1229 0 0,-28-1-1762 0 0,1 0-1 0 0,-1 0 1 0 0,0 1-1 0 0,1-1 1 0 0,-1 1-1 0 0,1 0 1 0 0,-1 1 0 0 0,0-1-1 0 0,1 1 1 0 0,7 2-1 0 0,12 1 210 0 0,104 10 2795 0 0,-88-7-4016 0 0,-29-5 939 0 0,0 0 1 0 0,22 2-1 0 0,6-3 173 0 0,-19 0-53 0 0,30-2-1 0 0,214-5 1008 0 0,-166 7-1017 0 0,-36-2-100 0 0,91 4 204 0 0,-118 0-153 0 0,230 28 406 0 0,-227-23-463 0 0,55 8 43 0 0,-82-15-133 0 0,1-1 0 0 0,0 0-1 0 0,0 0 1 0 0,-1-1 0 0 0,1-1 0 0 0,12-3 0 0 0,53-19 57 0 0,-61 21-17 0 0,-14 3-36 0 0,1-1 1 0 0,0 1 0 0 0,-1 0-1 0 0,1-1 1 0 0,-1 0-1 0 0,1 0 1 0 0,0 0-1 0 0,-1 0 1 0 0,0 0-1 0 0,1 0 1 0 0,-1 0 0 0 0,4-4-1 0 0,-6 5-5 0 0,0-1 0 0 0,1 1 1 0 0,-1-1-1 0 0,0 0 0 0 0,0 1 0 0 0,0-1 0 0 0,0 0 0 0 0,0 1 0 0 0,0-1 0 0 0,0 1 0 0 0,0-1 1 0 0,-1 0-1 0 0,1 1 0 0 0,0-1 0 0 0,0 0 0 0 0,0 1 0 0 0,-1-1 0 0 0,1 1 0 0 0,0-1 1 0 0,-1 1-1 0 0,1-1 0 0 0,0 1 0 0 0,-1-1 0 0 0,1 1 0 0 0,-1-1 0 0 0,1 1 0 0 0,-1-1 0 0 0,1 1 1 0 0,-1 0-1 0 0,1-1 0 0 0,-1 1 0 0 0,1 0 0 0 0,-1 0 0 0 0,-1-1 0 0 0,-22-9 96 0 0,22 9-86 0 0,-11-3-13 0 0,0 1-1 0 0,0 1 1 0 0,1 0 0 0 0,-22 0-1 0 0,-54 4-4 0 0,49 0 3 0 0,-186-2-1 0 0,-77 5 0 0 0,212 2 1 0 0,-128 7 9 0 0,90-13 45 0 0,38-2-56 0 0,-105 14 0 0 0,164-10 26 0 0,-49-2 0 0 0,42-2-11 0 0,24-1-14 0 0,13 0 0 0 0,9-1 0 0 0,21-1 0 0 0,-1 2 0 0 0,1 1 0 0 0,46 3 0 0 0,-2 1 0 0 0,1-2 0 0 0,-1 4 0 0 0,98 18 0 0 0,-92-12 0 0 0,1-4 0 0 0,106-3 0 0 0,-50-3 0 0 0,-76 3-13 0 0,0 3-1 0 0,-1 2 1 0 0,66 19 0 0 0,-94-22 11 0 0,0-1 0 0 0,0-1 0 0 0,1-2 1 0 0,-1-1-1 0 0,60-6 0 0 0,-74 2 2 0 0,33-8 0 0 0,-37 7 0 0 0,1 0 0 0 0,0 1 0 0 0,0 1 0 0 0,16-1 0 0 0,-30 3-1 0 0,0 0 0 0 0,0 0-1 0 0,1 0 1 0 0,-1 0 0 0 0,0 0-1 0 0,0 0 1 0 0,1 0 0 0 0,-1 0 0 0 0,0 0-1 0 0,1 0 1 0 0,-1 0 0 0 0,0 0-1 0 0,0 0 1 0 0,1 0 0 0 0,-1 0 0 0 0,0 0-1 0 0,0 0 1 0 0,1 0 0 0 0,-1 0-1 0 0,0 0 1 0 0,0 1 0 0 0,1-1 0 0 0,-1 0-1 0 0,0 0 1 0 0,0 0 0 0 0,1 0-1 0 0,-1 1 1 0 0,0-1 0 0 0,0 0-1 0 0,0 0 1 0 0,0 0 0 0 0,1 1 0 0 0,-1-1-1 0 0,0 0 1 0 0,0 0 0 0 0,0 1-1 0 0,0-1 1 0 0,0 0 0 0 0,0 0 0 0 0,0 1-1 0 0,0-1 1 0 0,1 0 0 0 0,-1 1-1 0 0,-9 12-552 0 0,-18 10-1569 0 0,8-9 793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09:41.685"/>
    </inkml:context>
    <inkml:brush xml:id="br0">
      <inkml:brushProperty name="width" value="0.1" units="cm"/>
      <inkml:brushProperty name="height" value="0.1" units="cm"/>
      <inkml:brushProperty name="color" value="#E71224"/>
    </inkml:brush>
  </inkml:definitions>
  <inkml:trace contextRef="#ctx0" brushRef="#br0">5814 47 1151 0 0,'0'1'55'0'0,"-1"-1"0"0"0,1 1 0 0 0,0-1-1 0 0,0 0 1 0 0,0 1 0 0 0,0-1 0 0 0,-1 1-1 0 0,1-1 1 0 0,0 1 0 0 0,0-1 0 0 0,-1 0-1 0 0,1 1 1 0 0,0-1 0 0 0,-1 1 0 0 0,1-1-1 0 0,0 0 1 0 0,-1 0 0 0 0,1 1 0 0 0,0-1-1 0 0,-1 0 1 0 0,1 1 0 0 0,-1-1 0 0 0,1 0-1 0 0,-1 0 1 0 0,1 0 0 0 0,0 0 0 0 0,-1 1-1 0 0,1-1 1 0 0,-1 0 0 0 0,1 0 0 0 0,-2 0-1 0 0,-19 1 2889 0 0,11-1-398 0 0,4 1-2205 0 0,0 0 0 0 0,0 0 0 0 0,0-1 0 0 0,0 0 0 0 0,-9 0-1 0 0,1-1 297 0 0,-96-1 3149 0 0,8-9-2250 0 0,-46 20 404 0 0,-1 1-545 0 0,106-11-1044 0 0,0 3 0 0 0,-73 11 0 0 0,90-9 94 0 0,-49 1 1 0 0,46-3 612 0 0,-33 4 0 0 0,-4 1-2070 0 0,13-3 704 0 0,21-1 537 0 0,-53-2 1 0 0,11-1 119 0 0,26 2-143 0 0,1-3 0 0 0,-1-2 0 0 0,1-2-1 0 0,-58-13 1 0 0,70 10-68 0 0,0 2 1 0 0,0 1-1 0 0,0 2 0 0 0,0 2 1 0 0,-41 3-1 0 0,36 0-125 0 0,-34 5 40 0 0,42-3-28 0 0,0-2-1 0 0,1 0 1 0 0,-1-3-1 0 0,-49-6 0 0 0,50 5 34 0 0,0 1-1 0 0,-59 6 0 0 0,-3 0 42 0 0,-18 2-33 0 0,34-1 51 0 0,31-4-14 0 0,0 2-1 0 0,-47 10 0 0 0,57-8-85 0 0,0-1-1 0 0,0-3 0 0 0,-47-2 0 0 0,-10 1-1 0 0,-282 4 227 0 0,311-5-226 0 0,-88-6 55 0 0,-54 2-76 0 0,126 1 60 0 0,18 0-33 0 0,56 3-20 0 0,-328-6 115 0 0,280-2-119 0 0,-2 0 17 0 0,15 4-1 0 0,1-1 0 0 0,0-2 1 0 0,-72-22-1 0 0,58 14-22 0 0,-2 3 1 0 0,1 2-1 0 0,-1 3 0 0 0,-1 3 0 0 0,1 1 1 0 0,-1 4-1 0 0,1 1 0 0 0,-1 3 1 0 0,1 3-1 0 0,-94 25 0 0 0,76-7-1469 0 0,0 3 1 0 0,-71 40-1 0 0,42-19-6657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1:34.282"/>
    </inkml:context>
    <inkml:brush xml:id="br0">
      <inkml:brushProperty name="width" value="0.1" units="cm"/>
      <inkml:brushProperty name="height" value="0.1" units="cm"/>
      <inkml:brushProperty name="color" value="#E71224"/>
    </inkml:brush>
  </inkml:definitions>
  <inkml:trace contextRef="#ctx0" brushRef="#br0">8766 48 919 0 0,'-4'0'376'0'0,"0"1"-1"0"0,-1 0 0 0 0,1 0 1 0 0,0 0-1 0 0,0 1 0 0 0,0 0 1 0 0,-4 2-1 0 0,-15 6 513 0 0,11-7-367 0 0,1-1-1 0 0,-1 0 1 0 0,1-1 0 0 0,-20 1-1 0 0,-49-6 1999 0 0,48 1-1585 0 0,-148-21 1346 0 0,56 6-975 0 0,21 13-556 0 0,39 3-182 0 0,36 2-119 0 0,1 1 0 0 0,-52 9 0 0 0,69-9-356 0 0,-154 11 714 0 0,75-9-160 0 0,81-3-587 0 0,-16 2 106 0 0,-31 5 1 0 0,45-6-142 0 0,0 0 0 0 0,0-1 1 0 0,0-1-1 0 0,0 0 1 0 0,0 0-1 0 0,-14-4 1 0 0,-13-1 34 0 0,-11 2 81 0 0,-1 3 0 0 0,-49 6 0 0 0,50-2-4 0 0,-1-2 0 0 0,-58-6 0 0 0,-305-22 376 0 0,409 27-512 0 0,-310 1 368 0 0,264 1-174 0 0,0-2 0 0 0,-81-10 0 0 0,97 4-123 0 0,0 2 0 0 0,0 2 1 0 0,-56 2-1 0 0,6 2-18 0 0,-39 9-52 0 0,13-1 100 0 0,-131-3 0 0 0,122-15-7 0 0,-120-1 253 0 0,72 30-217 0 0,122-12-80 0 0,-1-3-1 0 0,-86 1 1 0 0,-48-4 304 0 0,148-1-316 0 0,-37-1 81 0 0,-27 2 19 0 0,-139 13 25 0 0,121-10-74 0 0,79-4-89 0 0,1-1 0 0 0,-57 11 0 0 0,33-3 28 0 0,1-3-1 0 0,-84 0 1 0 0,-31 1 17 0 0,117-1-45 0 0,0-4 0 0 0,-1-1 0 0 0,-76-10 0 0 0,-69-8 77 0 0,-141 15 144 0 0,172 4-175 0 0,-89 1-46 0 0,98 7 24 0 0,-2 0 16 0 0,67-8-40 0 0,45 1 27 0 0,-75-7-1 0 0,52 0 92 0 0,-103 6 0 0 0,110 1-44 0 0,-2-1-48 0 0,1 1 19 0 0,-79-6 1 0 0,100-2-14 0 0,-60-13 0 0 0,77 13-13 0 0,-1 2 0 0 0,1 1 0 0 0,-54 2 0 0 0,34 1-31 0 0,10 0 12 0 0,22 0 0 0 0,-1-1 0 0 0,1-1 0 0 0,-29-4 0 0 0,31 3 0 0 0,0 0 0 0 0,0 2 0 0 0,-24 1 0 0 0,-17-1 0 0 0,44-1 13 0 0,0 0 0 0 0,0 1-1 0 0,0 1 1 0 0,-19 3 0 0 0,24-2-177 0 0,0 0-1 0 0,0 1 1 0 0,-1-1 0 0 0,1 1 0 0 0,1 1 0 0 0,-1-1 0 0 0,0 1 0 0 0,-8 7 0 0 0,-11 11-2047 0 0,0 2-5541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33.184"/>
    </inkml:context>
    <inkml:brush xml:id="br0">
      <inkml:brushProperty name="width" value="0.1" units="cm"/>
      <inkml:brushProperty name="height" value="0.1" units="cm"/>
      <inkml:brushProperty name="color" value="#E71224"/>
    </inkml:brush>
  </inkml:definitions>
  <inkml:trace contextRef="#ctx0" brushRef="#br0">6915 1 455 0 0,'-20'17'2910'0'0,"-15"26"-948"0"0,34-42-1782 0 0,0-1-1 0 0,0 1 1 0 0,1-1 0 0 0,-1 1-1 0 0,0-1 1 0 0,0 1-1 0 0,0-1 1 0 0,0 1-1 0 0,0-1 1 0 0,1 0-1 0 0,-1 0 1 0 0,0 1-1 0 0,0-1 1 0 0,0 0-1 0 0,0 0 1 0 0,0 0-1 0 0,0 0 1 0 0,0 0-1 0 0,0 0 1 0 0,0 0-1 0 0,0-1 1 0 0,0 1-1 0 0,-1-1 1 0 0,-14 1 2143 0 0,-94 31-444 0 0,-14 4-558 0 0,27 6 196 0 0,-21 6-300 0 0,96-39-1135 0 0,11-4 42 0 0,0-1 0 0 0,-16 4 0 0 0,24-7-52 0 0,-1 1 0 0 0,0-1 0 0 0,0 0 1 0 0,0 0-1 0 0,1 0 0 0 0,-1-1 0 0 0,0 1 0 0 0,0-1 0 0 0,1 0 0 0 0,-1 0 0 0 0,-4-2 1 0 0,-13-5 179 0 0,1 1 0 0 0,-1 1 1 0 0,-1 1-1 0 0,1 1 1 0 0,-26-2-1 0 0,20 5-187 0 0,1 1 0 0 0,-28 4 0 0 0,-20 0 140 0 0,56-3-62 0 0,-1 1-1 0 0,1 1 1 0 0,-22 5 0 0 0,9-1-84 0 0,22-6 2 0 0,-1-1 1 0 0,1 1 0 0 0,-1-2 0 0 0,1 1 0 0 0,-1-1 0 0 0,1-1 0 0 0,-13-3 0 0 0,11 3 21 0 0,-1-1 0 0 0,1 2 0 0 0,0-1 0 0 0,-17 2 0 0 0,-1 0-28 0 0,0-1-1 0 0,0-2 1 0 0,1 0-1 0 0,-34-9 1 0 0,20 4 72 0 0,24 6-42 0 0,-1 0-1 0 0,1 2 1 0 0,-37 3-1 0 0,36-2-71 0 0,0 0-1 0 0,0-1 1 0 0,-30-3-1 0 0,41 2 21 0 0,-1 1-1 0 0,0 0 1 0 0,0 0-1 0 0,-12 3 1 0 0,-8 0 61 0 0,-4-1 10 0 0,-6 2-41 0 0,0-3 0 0 0,0-1 0 0 0,0-1 0 0 0,-55-10 0 0 0,78 9-18 0 0,0 1-1 0 0,0 0 1 0 0,-1 1 0 0 0,1 1-1 0 0,0 1 1 0 0,-22 5 0 0 0,-22 1 22 0 0,41-7-14 0 0,-34-3 0 0 0,39 1 5 0 0,-1 0 0 0 0,0 1-1 0 0,1 1 1 0 0,-25 3 0 0 0,-33 5-5 0 0,59-8-41 0 0,1-1 1 0 0,-15-1-1 0 0,-4-1 15 0 0,27 2-13 0 0,0 0 0 0 0,0-1-1 0 0,0 0 1 0 0,0 0 0 0 0,0 0 0 0 0,-4-2-1 0 0,5 2 16 0 0,-1-1-1 0 0,0 1 1 0 0,0 0 0 0 0,0 0-1 0 0,0 0 1 0 0,-4 1-1 0 0,-18 1 24 0 0,-34 6 0 0 0,5 0-12 0 0,-7-5-19 0 0,41-2-6 0 0,-1 0-1 0 0,-31 7 0 0 0,23-3 1 0 0,-40 2 0 0 0,40-4 7 0 0,-39 6 1 0 0,-10 1 174 0 0,48-5-181 0 0,0-2 0 0 0,1-1 0 0 0,-32-2 0 0 0,-5 2-16 0 0,45-1 0 0 0,14 1 0 0 0,0-1 0 0 0,0 0 0 0 0,-13-2 0 0 0,4 0 18 0 0,0 1-1 0 0,-28 1 1 0 0,-15-1 57 0 0,43 1-64 0 0,0 0 1 0 0,1 2-1 0 0,-1 0 0 0 0,-17 4 0 0 0,7-1-3 0 0,-13 0 73 0 0,-42 0-1 0 0,6-2 12 0 0,-39 1-17 0 0,73-2-61 0 0,26-1 1 0 0,-1-1 0 0 0,0 0 1 0 0,-18-3-1 0 0,-10-2 8 0 0,0 2 0 0 0,-55 3 0 0 0,40 0-1412 0 0,2 0 3107 0 0,-29 0-3339 0 0,70-1 1944 0 0,0 0 0 0 0,-29-8 0 0 0,29 6-63 0 0,0-1-1 0 0,-30 0 1 0 0,34 3-244 0 0,1 0 0 0 0,-1-1-1 0 0,-20-6 1 0 0,28 7-15 0 0,-1 0 6 0 0,0 1-1 0 0,-1-1 0 0 0,1 1 1 0 0,0 1-1 0 0,-9 0 1 0 0,-9 1 18 0 0,-7-1-25 0 0,20 0 0 0 0,0-1 0 0 0,0 0 0 0 0,0-1 0 0 0,-20-3 0 0 0,25 3 0 0 0,1 0 0 0 0,-1 1 0 0 0,1 0 0 0 0,-8 1 0 0 0,0-1 0 0 0,6 1 0 0 0,0-1 0 0 0,0 1 0 0 0,1 1 0 0 0,-8 1 0 0 0,-8 2 0 0 0,13-4-1 0 0,0 0 0 0 0,0-1 0 0 0,1-1 0 0 0,-1 1 0 0 0,-9-3 0 0 0,-25-1 71 0 0,-27-2-70 0 0,48 5 0 0 0,18 0 0 0 0,-1 0 0 0 0,1 1 0 0 0,-1 0 0 0 0,1 0 0 0 0,0 0 0 0 0,-1 0 0 0 0,1 1 0 0 0,-1 0 0 0 0,-7 2 0 0 0,-23 8 0 0 0,12-5 0 0 0,-8-1 0 0 0,25-3 5 0 0,0-2-1 0 0,0 1 1 0 0,0-1-1 0 0,0 1 1 0 0,0-2-1 0 0,0 1 1 0 0,0-1-1 0 0,0 0 1 0 0,0 0 0 0 0,-8-3-1 0 0,-12-1 10 0 0,-13-4-14 0 0,29 7 0 0 0,0-1 0 0 0,0 1 0 0 0,-20 0 0 0 0,6 0 0 0 0,-25-3 0 0 0,28 2 0 0 0,6 1 0 0 0,-42-3 0 0 0,37 5 0 0 0,11 1 0 0 0,-1-1 0 0 0,1 0 0 0 0,0-1 0 0 0,-10-1 0 0 0,12 0 0 0 0,5 1 0 0 0,-1 1 0 0 0,1-1 0 0 0,0 0 0 0 0,-1 1 0 0 0,1 0 0 0 0,-1 0 0 0 0,1 0 0 0 0,-1 0 0 0 0,0 0 0 0 0,1 0 0 0 0,-3 1 0 0 0,1-1 7 0 0,0 0 1 0 0,0 0-1 0 0,0 0 0 0 0,0 0 0 0 0,1-1 1 0 0,-1 1-1 0 0,-4-2 0 0 0,-17-2-1 0 0,-66 8-6 0 0,80-4 0 0 0,0 0 0 0 0,1 1 0 0 0,-19 5 0 0 0,23-5 0 0 0,-2 1 0 0 0,-1 0 0 0 0,1 0 0 0 0,-15 0 0 0 0,-16 4 0 0 0,38-7 0 0 0,1 1 0 0 0,0-1 0 0 0,0 1 0 0 0,0 0 0 0 0,-1 0 0 0 0,1 0 0 0 0,0 0 0 0 0,0-1 0 0 0,0 1 0 0 0,0 0 0 0 0,-1 0 0 0 0,1 0 0 0 0,0 0 0 0 0,0 0 0 0 0,0 0 0 0 0,-1 0 0 0 0,1 0 0 0 0,0 0 0 0 0,0 0 0 0 0,-1-1 0 0 0,1 1 0 0 0,0 0 0 0 0,0 0 0 0 0,-1 0 0 0 0,1 0 0 0 0,0 0 0 0 0,0 1 0 0 0,0-1 0 0 0,-1 0 0 0 0,1 0 0 0 0,0 0 0 0 0,0 0 0 0 0,0 0 0 0 0,-1 0 0 0 0,1 0 0 0 0,0 0 0 0 0,-1 1 0 0 0,-1-1 0 0 0,-8-9 0 0 0,9 9 0 0 0,1 0 0 0 0,0-1 0 0 0,0 1 0 0 0,-1 0 0 0 0,1-1 0 0 0,0 1 0 0 0,0 0 0 0 0,-1 0 0 0 0,1-1 0 0 0,0 1 0 0 0,-1 0 0 0 0,1 0 0 0 0,-1 0 0 0 0,1 0 0 0 0,0-1 0 0 0,-1 1 0 0 0,1 0 0 0 0,0 0 0 0 0,-1 0 0 0 0,1 0 0 0 0,-1 0 0 0 0,-1 0 6 0 0,-1-1 0 0 0,1 0 0 0 0,0 1 0 0 0,0-1 0 0 0,0 0 0 0 0,0 0 0 0 0,0 0 0 0 0,-3-2 0 0 0,-1-1 4 0 0,-25 4-10 0 0,28-1 4 0 0,0 1 0 0 0,-1-1 0 0 0,1 0 0 0 0,1 0 0 0 0,-1 0 0 0 0,0-1 0 0 0,0 1 0 0 0,0-1 0 0 0,1 1 0 0 0,-1-1 0 0 0,1 0 0 0 0,-1 0 0 0 0,1 0 0 0 0,0-1 0 0 0,-3-2 0 0 0,4 4-4 0 0,0 1 0 0 0,1-1 0 0 0,-1 1 0 0 0,1-1 0 0 0,-1 1 0 0 0,1 0 0 0 0,-1-1 0 0 0,0 1 0 0 0,1 0 0 0 0,-1 0 0 0 0,1-1 0 0 0,-1 1 0 0 0,0 0 0 0 0,1 0 0 0 0,-1 0 0 0 0,0 0 0 0 0,0 0 0 0 0,1 0 0 0 0,-1 0 0 0 0,0 0 0 0 0,1 0 0 0 0,-2 0 0 0 0,1 1 0 0 0,-9-7 0 0 0,10 4 0 0 0,0 0 0 0 0,0 2 0 0 0,0 0 0 0 0,0 0 0 0 0,0-1 0 0 0,0 1 0 0 0,0 0 0 0 0,0 0 0 0 0,0-1 0 0 0,0 1 0 0 0,0 0 0 0 0,0 0 0 0 0,0 0 0 0 0,0-1 0 0 0,-1 1 0 0 0,1 0 0 0 0,0 0 0 0 0,0 0 0 0 0,0-1 0 0 0,0 1 0 0 0,0 0 0 0 0,0 0 0 0 0,-1 0 0 0 0,1 0 0 0 0,0-1 0 0 0,0 1 0 0 0,0 0 0 0 0,-1 0 0 0 0,1 0 0 0 0,0 0 0 0 0,0 0 0 0 0,0 0 0 0 0,-1 0 0 0 0,1 0 0 0 0,0 0 0 0 0,0 0 0 0 0,0-1 0 0 0,-1 1 0 0 0,1 0 0 0 0,0 0 0 0 0,0 0 0 0 0,-1 0 0 0 0,1 0 0 0 0,0 1 0 0 0,0-1 0 0 0,0 0 0 0 0,-1 0 0 0 0,1 0 0 0 0,0 0 0 0 0,0 0 0 0 0,-1 0 0 0 0,1 0 0 0 0,0 0 0 0 0,0 0 0 0 0,0 1 0 0 0,0-1 0 0 0,-1 0 0 0 0,1 0 0 0 0,-13 3 0 0 0,12-2 0 0 0,0 0 0 0 0,-1-1 0 0 0,1 1 0 0 0,-1 0 0 0 0,1-1 0 0 0,-1 1 0 0 0,1-1 0 0 0,-1 0 0 0 0,1 0 0 0 0,-1 1 0 0 0,0-1 0 0 0,1 0 0 0 0,-1 0 0 0 0,1 0 0 0 0,-1-1 0 0 0,0 1 0 0 0,1 0 0 0 0,-1-1 0 0 0,-1 0 0 0 0,-25 14 0 0 0,24-11 0 0 0,3-1 0 0 0,-1 0 0 0 0,0 0 0 0 0,1 0 0 0 0,-1 0 0 0 0,1 0 0 0 0,-1 0 0 0 0,1 1 0 0 0,0-1 0 0 0,-1 0 0 0 0,1 1 0 0 0,0-1 0 0 0,0 1 0 0 0,0-1 0 0 0,0 1 0 0 0,0 0 0 0 0,0-1 0 0 0,1 1 0 0 0,-1 0 0 0 0,0 0 0 0 0,1 0 0 0 0,-1-1 0 0 0,1 1 0 0 0,0 2 0 0 0,-1-3 0 0 0,0-1 0 0 0,-1 3 0 0 0,-1 0 0 0 0,1 0 0 0 0,0 0 0 0 0,0 0 0 0 0,0 1 0 0 0,0-1 0 0 0,1 1 0 0 0,-2 4 0 0 0,3-7 0 0 0,-1-1 0 0 0,1 1 0 0 0,-1 0 0 0 0,1 0 0 0 0,-1-1 0 0 0,0 1 0 0 0,1 0 0 0 0,-1-1 0 0 0,0 1 0 0 0,1-1 0 0 0,-1 1 0 0 0,0-1 0 0 0,1 1 0 0 0,-1-1 0 0 0,0 0 0 0 0,0 1 0 0 0,0-1 0 0 0,0 0 0 0 0,1 0 0 0 0,-1 1 0 0 0,0-1 0 0 0,0 0 0 0 0,0 0 0 0 0,0 0 0 0 0,0 0 0 0 0,0 0 0 0 0,1 0 0 0 0,-1 0 0 0 0,0 0 0 0 0,0-1 0 0 0,0 1 0 0 0,0 0 0 0 0,0-1 0 0 0,1 1 0 0 0,-1 0 0 0 0,0-1 0 0 0,0 1 0 0 0,1-1 0 0 0,-2 0 0 0 0,-8-12 0 0 0,8 11 0 0 0,0 1 0 0 0,0 0 1 0 0,0-1-1 0 0,-1 1 0 0 0,1 0 0 0 0,0 0 0 0 0,-1 0 0 0 0,1 1 0 0 0,-4-2 1 0 0,1 1 8 0 0,0-1-3 0 0,-2 0 3 0 0,0 0 1 0 0,0 0-1 0 0,0 0 1 0 0,-14-1-1 0 0,20 2-9 0 0,0 1 0 0 0,-1-1 0 0 0,1 0 0 0 0,0 1 0 0 0,0-1 0 0 0,0 0 0 0 0,0 0 0 0 0,0 0 0 0 0,0 0 0 0 0,0 0 0 0 0,0 0 0 0 0,0 0 0 0 0,0 0 0 0 0,0-1 0 0 0,1 1 0 0 0,-1 0 0 0 0,1 0 0 0 0,-2-3 0 0 0,2 5 0 0 0,-1-1 0 0 0,1 0 0 0 0,0 0 0 0 0,-1 0 0 0 0,1 0 0 0 0,0 0 0 0 0,-1 0 0 0 0,1 0 0 0 0,0 0 0 0 0,0 0 0 0 0,-1 1 0 0 0,1-1 0 0 0,0 0 0 0 0,-1 0 0 0 0,1 0 0 0 0,0 0 0 0 0,0 0 0 0 0,-1 1 0 0 0,1-1 0 0 0,0 0 0 0 0,0 0 0 0 0,-1 1 0 0 0,1-1 0 0 0,0 0 0 0 0,0 0 0 0 0,0 1 0 0 0,-1-1 0 0 0,1 0 0 0 0,0 0 0 0 0,0 1 0 0 0,0-1 0 0 0,0 1 0 0 0,-1 0 0 0 0,1 0 0 0 0,-2-10 0 0 0,0 5 6 0 0,1 0 0 0 0,0 0 0 0 0,-1-1 0 0 0,1 1 0 0 0,1-1 0 0 0,-1-6 0 0 0,1 9-4 0 0,0 0 1 0 0,-1 0-1 0 0,1 0 0 0 0,0 0 0 0 0,-1 0 0 0 0,1-1 0 0 0,-1 1 0 0 0,0 0 0 0 0,0 0 1 0 0,-1-3-1 0 0,1 5-7 0 0,0-1 0 0 0,0 1 0 0 0,0-1 0 0 0,0 1 0 0 0,0-1 0 0 0,0 1 0 0 0,0-1 0 0 0,0 1 0 0 0,0 0 0 0 0,0 0 0 0 0,0-1 0 0 0,0 1 1 0 0,0 0-1 0 0,-1 0 0 0 0,1 0 0 0 0,0 0 0 0 0,0 1 0 0 0,0-1 0 0 0,0 0 0 0 0,0 0 0 0 0,0 0 0 0 0,0 1 0 0 0,0-1 0 0 0,0 1 0 0 0,-2 0 0 0 0,-18 7-1307 0 0,1 1 0 0 0,-33 20-1 0 0,8-1-7263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3:11:39.486"/>
    </inkml:context>
    <inkml:brush xml:id="br0">
      <inkml:brushProperty name="width" value="0.1" units="cm"/>
      <inkml:brushProperty name="height" value="0.1" units="cm"/>
      <inkml:brushProperty name="color" value="#E71224"/>
    </inkml:brush>
  </inkml:definitions>
  <inkml:trace contextRef="#ctx0" brushRef="#br0">2312 1363 3823 0 0,'-41'-20'446'0'0,"-64"-30"2684"0"0,97 46-2879 0 0,0 2-1 0 0,0-1 1 0 0,1 1-1 0 0,-1 0 1 0 0,0 0-1 0 0,-1 1 0 0 0,1 0 1 0 0,0 1-1 0 0,0 0 1 0 0,-13 1-1 0 0,-9 3 707 0 0,-46 12-1 0 0,23-4-480 0 0,-35 10 215 0 0,62-14-570 0 0,0-1 1 0 0,-1-1-1 0 0,-40 3 0 0 0,-213-9 1981 0 0,222-3-1952 0 0,-179-2 1086 0 0,211 6-1025 0 0,0 0-68 0 0,1 1 0 0 0,-37 8 0 0 0,44-6-17 0 0,-1 0 1 0 0,0-1-1 0 0,0-1 0 0 0,0 0 0 0 0,0-2 1 0 0,-1 0-1 0 0,1-1 0 0 0,-24-4 0 0 0,-110-18 720 0 0,34 10-149 0 0,-67-3 464 0 0,174 15-943 0 0,0-1-1 0 0,0 0 1 0 0,1 0 0 0 0,-22-8-1 0 0,10 3 120 0 0,18 5-266 0 0,1 1-1 0 0,0-1 1 0 0,0 0-1 0 0,0-1 1 0 0,0 1-1 0 0,0-1 0 0 0,1 1 1 0 0,-1-1-1 0 0,1 0 1 0 0,0-1-1 0 0,-1 1 0 0 0,1 0 1 0 0,1-1-1 0 0,-1 0 1 0 0,1 0-1 0 0,-1 0 0 0 0,1 0 1 0 0,0 0-1 0 0,0 0 1 0 0,1 0-1 0 0,-1 0 0 0 0,1-1 1 0 0,-1-7-1 0 0,-1-5 197 0 0,1 1 0 0 0,1-1 1 0 0,0-1-1 0 0,4-32 0 0 0,-2 17-11 0 0,-4-57-1 0 0,-1 9 100 0 0,2 55-255 0 0,-1 0-1 0 0,-1 0 1 0 0,-1 0-1 0 0,-12-35 1 0 0,-9-43 162 0 0,17 56-170 0 0,-2 1 0 0 0,-23-61-1 0 0,32 104-91 0 0,0-1 0 0 0,1 0 0 0 0,0 0 0 0 0,-1 0 0 0 0,1 0 0 0 0,1-1 0 0 0,-1 1 0 0 0,1 0 0 0 0,0 0 0 0 0,0 0 0 0 0,1 0 0 0 0,-1-1 0 0 0,1 1 0 0 0,0 0 0 0 0,1 0 0 0 0,-1 0 0 0 0,1 0 0 0 0,0 1 0 0 0,0-1 0 0 0,5-8 0 0 0,-3 8 0 0 0,0 0 0 0 0,-1 0 0 0 0,2 0 0 0 0,-1 1 0 0 0,8-6 0 0 0,-10 8 0 0 0,1 0 0 0 0,0 1 0 0 0,0-1 0 0 0,0 1 0 0 0,0 0 0 0 0,0 0 0 0 0,0 0 0 0 0,0 0 0 0 0,0 0 0 0 0,0 1 0 0 0,0 0 0 0 0,7-1 0 0 0,391-21 0 0 0,-270 15 0 0 0,-74 5 0 0 0,83-13 0 0 0,-2-13 0 0 0,139-22 0 0 0,-270 49 0 0 0,362-54 0 0 0,-322 45 0 0 0,0 1 0 0 0,0 3 0 0 0,1 2 0 0 0,0 2 0 0 0,67 5 0 0 0,11 3 0 0 0,111 12 0 0 0,41 5 0 0 0,-182-15 0 0 0,131-7 0 0 0,-105-3 0 0 0,159-10 55 0 0,-191 6-46 0 0,39-1-9 0 0,180-14 0 0 0,-193 7 0 0 0,61-5 0 0 0,227 20 0 0 0,-319 0 0 0 0,-42-2 0 0 0,375 22 0 0 0,-357-14 0 0 0,72 11 0 0 0,-84-11 17 0 0,0-2 0 0 0,68-3 0 0 0,-28-1-4 0 0,47-3-15 0 0,-34-1 15 0 0,-12 4 5 0 0,-25 1 0 0 0,121-12-1 0 0,-70-1-19 0 0,-39 5 15 0 0,237-9 40 0 0,-105 5-53 0 0,-59 2 0 0 0,119 12 0 0 0,-198 0 0 0 0,51 1 0 0 0,168-26 0 0 0,-131 15 0 0 0,-68 4 0 0 0,92 2 23 0 0,86-7 18 0 0,-175 5-41 0 0,-21 2 0 0 0,-41 0 0 0 0,0 1 0 0 0,0 1 0 0 0,34 8 0 0 0,117 20 0 0 0,-132-24 0 0 0,-1-2 0 0 0,72-4 0 0 0,-52-1 0 0 0,-57 1 0 0 0,-1 0 0 0 0,1 1 0 0 0,0 1 0 0 0,-1 0 0 0 0,1 0 0 0 0,-1 1 0 0 0,0 1 0 0 0,0 0 0 0 0,0 1 0 0 0,15 8 0 0 0,150 77 0 0 0,-131-62 0 0 0,-28-17 0 0 0,0 0 0 0 0,28 12 0 0 0,-40-21 0 0 0,0 0 0 0 0,0 1 0 0 0,0 0 0 0 0,0 0 0 0 0,-1 1 0 0 0,0 0 0 0 0,0 0 0 0 0,0 0 0 0 0,0 0 0 0 0,0 1 0 0 0,-1 0 0 0 0,0 0 0 0 0,0 0 0 0 0,0 0 0 0 0,-1 1 0 0 0,1 0 0 0 0,-1-1 0 0 0,2 8 0 0 0,0 0 0 0 0,39 102 0 0 0,-39-97 0 0 0,0-1 0 0 0,-2 0 0 0 0,0 1 0 0 0,1 33 0 0 0,-3-18 0 0 0,2 0 0 0 0,1 0 0 0 0,1-1 0 0 0,11 36 0 0 0,-12-52 0 0 0,0 0 0 0 0,-1 0 0 0 0,-1 1 0 0 0,-1 17 0 0 0,0-29 0 0 0,-1 0 0 0 0,-1 0 0 0 0,1 0 0 0 0,-1 0 0 0 0,0 1 0 0 0,0-1 0 0 0,0 0 0 0 0,-1-1 0 0 0,0 1 0 0 0,0 0 0 0 0,0 0 0 0 0,0-1 0 0 0,-1 1 0 0 0,0-1 0 0 0,0 0 0 0 0,0 0 0 0 0,-5 5 0 0 0,-1-3 0 0 0,-1 1 0 0 0,0-1 0 0 0,-1-1 0 0 0,1 0 0 0 0,-1-1 0 0 0,-15 5 0 0 0,-2 1 0 0 0,-3 2-340 0 0,1 0 0 0 0,1 2-1 0 0,0 1 1 0 0,1 2 0 0 0,-49 37 0 0 0,9 4-1902 0 0,34-29 573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27.799"/>
    </inkml:context>
    <inkml:brush xml:id="br0">
      <inkml:brushProperty name="width" value="0.1" units="cm"/>
      <inkml:brushProperty name="height" value="0.1" units="cm"/>
      <inkml:brushProperty name="color" value="#E71224"/>
    </inkml:brush>
  </inkml:definitions>
  <inkml:trace contextRef="#ctx0" brushRef="#br0">418 49 5239 0 0,'0'0'34'0'0,"0"0"0"0"0,0-1-1 0 0,0 1 1 0 0,0 0-1 0 0,0 0 1 0 0,-1-1 0 0 0,1 1-1 0 0,0 0 1 0 0,0 0-1 0 0,0-1 1 0 0,0 1 0 0 0,0 0-1 0 0,0 0 1 0 0,0-1-1 0 0,0 1 1 0 0,0 0 0 0 0,0-1-1 0 0,0 1 1 0 0,1 0-1 0 0,-1 0 1 0 0,0-1 0 0 0,0 1-1 0 0,0 0 1 0 0,0 0-1 0 0,0-1 1 0 0,0 1 0 0 0,0 0-1 0 0,1 0 1 0 0,-1 0-1 0 0,0-1 1 0 0,0 1 0 0 0,0 0-1 0 0,1 0 1 0 0,-1 0-1 0 0,0 0 1 0 0,1-1 0 0 0,-1 0 59 0 0,1 0 0 0 0,0 1 0 0 0,-1-1 1 0 0,1 0-1 0 0,0 0 0 0 0,0 0 1 0 0,0 1-1 0 0,0-1 0 0 0,0 0 1 0 0,-1 1-1 0 0,1-1 0 0 0,2 0 0 0 0,40-12 1030 0 0,-35 10-1058 0 0,-1 0 0 0 0,1 0 0 0 0,0 1 0 0 0,0 0 1 0 0,0 1-1 0 0,12-1 0 0 0,-16 1-16 0 0,0 1 1 0 0,1 0-1 0 0,-1 0 0 0 0,0 0 0 0 0,1 1 1 0 0,-1 0-1 0 0,0-1 0 0 0,0 1 0 0 0,1 1 1 0 0,-1-1-1 0 0,0 1 0 0 0,0-1 0 0 0,-1 1 1 0 0,1 0-1 0 0,0 1 0 0 0,6 4 0 0 0,1 3 108 0 0,1 0-1 0 0,-2 1 0 0 0,1 0 1 0 0,-1 1-1 0 0,-1 0 0 0 0,0 1 0 0 0,-1 0 1 0 0,10 21-1 0 0,-12-21-69 0 0,-1 1 1 0 0,0 0-1 0 0,-1-1 1 0 0,0 2-1 0 0,-2-1 0 0 0,1 0 1 0 0,-2 0-1 0 0,0 1 1 0 0,0-1-1 0 0,-3 19 0 0 0,-8 164 846 0 0,8-120-756 0 0,-6 61 85 0 0,-2 56 81 0 0,29 40-98 0 0,-18-228-245 0 0,18 222 192 0 0,-35 80 376 0 0,11-281-403 0 0,-1 0 0 0 0,-11 30 0 0 0,4-11 44 0 0,3-12-22 0 0,1 1 0 0 0,3 0-1 0 0,0 0 1 0 0,3 1 0 0 0,1-1-1 0 0,2 41 1 0 0,0 92-2 0 0,-3-67-71 0 0,3-49-16 0 0,-3 176 220 0 0,1-201-257 0 0,-1 1 0 0 0,-2 0 1 0 0,-1-1-1 0 0,-14 40 1 0 0,-48 102-52 0 0,29-81 35 0 0,-38 105-45 0 0,57-148 48 0 0,2 1-1 0 0,2 0 0 0 0,-17 89 1 0 0,26-107-21 0 0,-1 0 0 0 0,-1-1 0 0 0,-1 0 0 0 0,-17 31 0 0 0,15-31-24 0 0,4-12 2 0 0,-1 0 0 0 0,-1-1 0 0 0,0 0 0 0 0,-21 22 0 0 0,-10 13 241 0 0,24-26 10 0 0,-27 28 1 0 0,37-43-439 0 0,-1-1 0 0 0,0-1 0 0 0,0 1 0 0 0,0-1 0 0 0,-1 0 0 0 0,0-1 0 0 0,-11 5 0 0 0,-9 0-6242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22.362"/>
    </inkml:context>
    <inkml:brush xml:id="br0">
      <inkml:brushProperty name="width" value="0.1" units="cm"/>
      <inkml:brushProperty name="height" value="0.1" units="cm"/>
      <inkml:brushProperty name="color" value="#E71224"/>
    </inkml:brush>
  </inkml:definitions>
  <inkml:trace contextRef="#ctx0" brushRef="#br0">19 8 455 0 0,'-14'-6'832'0'0,"10"5"86"0"0,15 2-468 0 0,2 1-650 0 0,0-2 0 0 0,0 1 0 0 0,0-2-1 0 0,16-1 1 0 0,-21 0-111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24.321"/>
    </inkml:context>
    <inkml:brush xml:id="br0">
      <inkml:brushProperty name="width" value="0.1" units="cm"/>
      <inkml:brushProperty name="height" value="0.1" units="cm"/>
      <inkml:brushProperty name="color" value="#E71224"/>
    </inkml:brush>
  </inkml:definitions>
  <inkml:trace contextRef="#ctx0" brushRef="#br0">206 6 4687 0 0,'0'0'224'0'0,"-24"-6"2332"0"0,0 14-1189 0 0,23-8-1331 0 0,0 0 0 0 0,1 0 0 0 0,-1 0 1 0 0,0 1-1 0 0,1-1 0 0 0,-1 0 1 0 0,0 1-1 0 0,1-1 0 0 0,-1 0 0 0 0,1 1 1 0 0,-1-1-1 0 0,1 1 0 0 0,-1-1 0 0 0,1 1 1 0 0,-1-1-1 0 0,1 1 0 0 0,-1-1 0 0 0,1 1 1 0 0,0 0-1 0 0,-1-1 0 0 0,1 1 0 0 0,0 0 1 0 0,-1-1-1 0 0,1 1 0 0 0,0 0 0 0 0,0-1 1 0 0,0 1-1 0 0,0 0 0 0 0,0-1 1 0 0,0 1-1 0 0,0 0 0 0 0,0 0 0 0 0,0-1 1 0 0,0 1-1 0 0,0 0 0 0 0,0 0 0 0 0,1 0 7 0 0,-1 0-1 0 0,1-1 1 0 0,0 1-1 0 0,-1 0 0 0 0,1 0 1 0 0,0-1-1 0 0,0 1 1 0 0,-1-1-1 0 0,1 1 1 0 0,0-1-1 0 0,0 1 0 0 0,0-1 1 0 0,0 1-1 0 0,0-1 1 0 0,-1 0-1 0 0,1 1 0 0 0,0-1 1 0 0,0 0-1 0 0,1 0 1 0 0,23 2 91 0 0,-8-1 1 0 0,32 11 163 0 0,15 2-20 0 0,-59-13-263 0 0,-2-1 54 0 0,0 0-1 0 0,0 0 1 0 0,0 1-1 0 0,-1-1 1 0 0,1 1 0 0 0,0 0-1 0 0,0 0 1 0 0,-1 0 0 0 0,1 0-1 0 0,0 0 1 0 0,-1 1-1 0 0,1-1 1 0 0,-1 1 0 0 0,1-1-1 0 0,1 3 1 0 0,8 12 734 0 0,-9-14-748 0 0,-1 1 1 0 0,0 0 0 0 0,0 0 0 0 0,0 0 0 0 0,0 0 0 0 0,0 0 0 0 0,-1 1 0 0 0,1-1 0 0 0,-1 1-1 0 0,0-1 1 0 0,1 5 0 0 0,7 30 88 0 0,1 8-18 0 0,-9-19 71 0 0,-1 0 1 0 0,-7 51-1 0 0,4-48 38 0 0,0-1 1 0 0,3 40-1 0 0,2-39-193 0 0,0 7 46 0 0,2-1-1 0 0,9 36 0 0 0,-4-33-52 0 0,-2 0 0 0 0,-1 0-1 0 0,1 58 1 0 0,-6-88-14 0 0,0 1 0 0 0,1 0 0 0 0,4 16 0 0 0,3 13 23 0 0,-2 21 57 0 0,-1-10 270 0 0,16 69 0 0 0,-8-63-325 0 0,-2 2 0 0 0,4 57 0 0 0,-13-13 662 0 0,-3-75-462 0 0,0-20-240 0 0,5 241 221 0 0,2-181-1421 0 0,1 44 1281 0 0,-11-28-87 0 0,1-44 0 0 0,2 0 0 0 0,5 46 0 0 0,0-39 0 0 0,-3 0 0 0 0,-4 80 0 0 0,-26 91 0 0 0,5-72 128 0 0,19-104-22 0 0,4 80-1 0 0,2-49-44 0 0,-3 30-48 0 0,5 153 260 0 0,2-180-205 0 0,-4 0 0 0 0,-11 113 1 0 0,-16-32-18 0 0,5-41 5 0 0,10-30-19 0 0,-12 64 54 0 0,0-55-81 0 0,18-54 21 0 0,3 61 0 0 0,1-66-18 0 0,1-2 62 0 0,11 55 1 0 0,-8-61-53 0 0,0-1 1 0 0,-2 1 0 0 0,-1 39-1 0 0,-2-35-23 0 0,2 1 0 0 0,4 36 0 0 0,1 0 0 0 0,9 61 0 0 0,-15-127 0 0 0,1 13 0 0 0,0 0 0 0 0,0 0 0 0 0,-2 0 0 0 0,-2 23 0 0 0,-1-18 61 0 0,3-13-53 0 0,0 1 1 0 0,-1-1-1 0 0,0 0 1 0 0,0 0-1 0 0,0 0 0 0 0,-1 0 1 0 0,-5 9-1 0 0,6-12 3 0 0,-1 0 1 0 0,1 0-1 0 0,-1 0 0 0 0,0 0 0 0 0,0-1 1 0 0,-1 1-1 0 0,1-1 0 0 0,-1 0 0 0 0,0 0 0 0 0,0 0 1 0 0,0-1-1 0 0,0 1 0 0 0,0-1 0 0 0,0 0 1 0 0,-1 0-1 0 0,1 0 0 0 0,-1-1 0 0 0,-6 2 1 0 0,-4 0 72 0 0,1-1 0 0 0,-1-1 0 0 0,0 0 0 0 0,0-1 0 0 0,0 0 0 0 0,-27-5 0 0 0,-87-25 602 0 0,102 23-1008 0 0,-28-8 632 0 0,22 0-6336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26.041"/>
    </inkml:context>
    <inkml:brush xml:id="br0">
      <inkml:brushProperty name="width" value="0.1" units="cm"/>
      <inkml:brushProperty name="height" value="0.1" units="cm"/>
      <inkml:brushProperty name="color" value="#E71224"/>
    </inkml:brush>
  </inkml:definitions>
  <inkml:trace contextRef="#ctx0" brushRef="#br0">86 1 6071 0 0,'-37'6'859'0'0,"9"-3"212"0"0,19-1-682 0 0,-3 0 782 0 0,13-1-1148 0 0,-1-1-1 0 0,0 1 0 0 0,0-1 0 0 0,0 0 0 0 0,1 1 0 0 0,-1-1 0 0 0,0 0 1 0 0,1 1-1 0 0,-1-1 0 0 0,0 0 0 0 0,1 1 0 0 0,-1-1 0 0 0,0 0 0 0 0,1 1 1 0 0,-1-1-1 0 0,1 0 0 0 0,-1 0 0 0 0,0 0 0 0 0,1 1 0 0 0,-1-1 0 0 0,1 0 1 0 0,-1 0-1 0 0,1 0 0 0 0,-1 0 0 0 0,1 0 0 0 0,0 0 0 0 0,8 3 158 0 0,1-1 0 0 0,-1 0 0 0 0,1 0 0 0 0,0-1 0 0 0,-1-1 0 0 0,1 1 0 0 0,16-3 0 0 0,27 2 196 0 0,-43 0-317 0 0,1 0-1 0 0,19-4 1 0 0,-17 2 73 0 0,26 0 0 0 0,-36 2-123 0 0,0 0 1 0 0,0 0 0 0 0,1 1 0 0 0,-1-1-1 0 0,0 1 1 0 0,0 0 0 0 0,0 0 0 0 0,-1 0 0 0 0,1 0-1 0 0,0 0 1 0 0,0 1 0 0 0,0-1 0 0 0,3 3-1 0 0,-4-1 19 0 0,1 0 0 0 0,0 0-1 0 0,-1 0 1 0 0,1 0 0 0 0,-1 1 0 0 0,0-1-1 0 0,0 1 1 0 0,-1-1 0 0 0,1 1 0 0 0,1 5-1 0 0,9 41 415 0 0,-10-40-394 0 0,1 15 244 0 0,0 0 1 0 0,-2 34-1 0 0,1 13-42 0 0,28 379 182 0 0,-24-303-194 0 0,14 251 584 0 0,6-137-449 0 0,-19-161-279 0 0,-9 167 0 0 0,-1-192-47 0 0,-5 60-35 0 0,3-50 263 0 0,8 160 0 0 0,53 192 261 0 0,-44-250-381 0 0,-7-66 53 0 0,-5-84-152 0 0,-4 45 0 0 0,3-64-51 0 0,-1 17-5 0 0,2-18 0 0 0,-1 0 0 0 0,-1 1 0 0 0,-1-1 0 0 0,0 0 0 0 0,-1 0 0 0 0,-9 25 0 0 0,-23 29 54 0 0,18-34 87 0 0,-20 59 0 0 0,13-28-7 0 0,22-63-129 0 0,0 0 1 0 0,0 0 0 0 0,0 0 0 0 0,-1-1 0 0 0,0 1-1 0 0,0-1 1 0 0,0 0 0 0 0,-1 0 0 0 0,0-1 0 0 0,-7 7-1 0 0,0-3 87 0 0,-1 0-1 0 0,0 0 1 0 0,-22 9-1 0 0,32-16-88 0 0,-1 1 1 0 0,1-1-1 0 0,0 0 1 0 0,-1 0 0 0 0,1 0-1 0 0,-1-1 1 0 0,1 1-1 0 0,-1-1 1 0 0,0 0-1 0 0,1 0 1 0 0,-1 0-1 0 0,1 0 1 0 0,-1-1-1 0 0,-4 0 1 0 0,5 0-385 0 0,-1 0 0 0 0,1-1 0 0 0,0 1 0 0 0,0-1 1 0 0,-1 0-1 0 0,1 0 0 0 0,0 0 0 0 0,-5-5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51.803"/>
    </inkml:context>
    <inkml:brush xml:id="br0">
      <inkml:brushProperty name="width" value="0.1" units="cm"/>
      <inkml:brushProperty name="height" value="0.1" units="cm"/>
      <inkml:brushProperty name="color" value="#E71224"/>
    </inkml:brush>
  </inkml:definitions>
  <inkml:trace contextRef="#ctx0" brushRef="#br0">0 49 455 0 0,'2'-8'0'0'0,"2"1"0"0"0,3-1 0 0 0,-1 1 0 0 0,-1 1 504 0 0,-1-1 56 0 0,-2 1 16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1:52.367"/>
    </inkml:context>
    <inkml:brush xml:id="br0">
      <inkml:brushProperty name="width" value="0.1" units="cm"/>
      <inkml:brushProperty name="height" value="0.1" units="cm"/>
      <inkml:brushProperty name="color" value="#E71224"/>
    </inkml:brush>
  </inkml:definitions>
  <inkml:trace contextRef="#ctx0" brushRef="#br0">1360 23 2303 0 0,'-1'-1'76'0'0,"1"-1"0"0"0,-1 1 0 0 0,0 0 0 0 0,1 0 0 0 0,-1-1 0 0 0,0 1 0 0 0,0 0 0 0 0,0 0 0 0 0,0 0 0 0 0,0 0 0 0 0,0 0 0 0 0,0 0 0 0 0,-1 0 0 0 0,1 0 0 0 0,0 1 0 0 0,0-1 0 0 0,-1 0 0 0 0,1 1 0 0 0,0-1 0 0 0,-1 1 0 0 0,1-1 0 0 0,-1 1 0 0 0,1 0 0 0 0,0-1 0 0 0,-1 1 0 0 0,-1 0 0 0 0,-7-1 659 0 0,0 1 1 0 0,-18 2 0 0 0,20-1-1103 0 0,-106 13 746 0 0,70-7-101 0 0,0-2 0 0 0,-56 0-1 0 0,22-6 463 0 0,-85 9-1 0 0,78-2-628 0 0,-85-4 0 0 0,-85-19-60 0 0,80 3-2548 0 0,131 10-358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20.358"/>
    </inkml:context>
    <inkml:brush xml:id="br0">
      <inkml:brushProperty name="width" value="0.1" units="cm"/>
      <inkml:brushProperty name="height" value="0.1" units="cm"/>
      <inkml:brushProperty name="color" value="#E71224"/>
    </inkml:brush>
  </inkml:definitions>
  <inkml:trace contextRef="#ctx0" brushRef="#br0">2533 41 919 0 0,'-1'-1'70'0'0,"0"0"0"0"0,0 0-1 0 0,0 0 1 0 0,0 0-1 0 0,0 0 1 0 0,0 0 0 0 0,0 0-1 0 0,0 1 1 0 0,0-1-1 0 0,0 0 1 0 0,0 1 0 0 0,0-1-1 0 0,-1 0 1 0 0,1 1-1 0 0,0 0 1 0 0,0-1 0 0 0,-1 1-1 0 0,1 0 1 0 0,0-1-1 0 0,-1 1 1 0 0,-1 0 0 0 0,-36 1 2653 0 0,14 1-3002 0 0,12-4 1023 0 0,0 0-1 0 0,-25-9 1 0 0,28 8-147 0 0,-1 0 0 0 0,0 0 0 0 0,0 1 0 0 0,-22-2 0 0 0,7 6-476 0 0,1 1-1 0 0,-46 10 1 0 0,-3 1-56 0 0,36-9-26 0 0,-148 16 809 0 0,-115 18 229 0 0,7-1-852 0 0,231-37 42 0 0,-1-3 1 0 0,-98-17-1 0 0,158 19-253 0 0,-89-14 332 0 0,-133-13 339 0 0,106 20-478 0 0,-18-1-279 0 0,-148 9 0 0 0,222 4-1064 0 0,-2 1-3726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07.639"/>
    </inkml:context>
    <inkml:brush xml:id="br0">
      <inkml:brushProperty name="width" value="0.1" units="cm"/>
      <inkml:brushProperty name="height" value="0.1" units="cm"/>
      <inkml:brushProperty name="color" value="#E71224"/>
    </inkml:brush>
  </inkml:definitions>
  <inkml:trace contextRef="#ctx0" brushRef="#br0">11 57 2759 0 0,'-5'-8'451'0'0,"-1"-5"3135"0"0,6 13-3567 0 0,0 0 1 0 0,1-1-1 0 0,-1 1 0 0 0,0-1 1 0 0,0 1-1 0 0,0 0 0 0 0,1-1 0 0 0,-1 1 1 0 0,0 0-1 0 0,0-1 0 0 0,1 1 1 0 0,-1 0-1 0 0,0-1 0 0 0,1 1 1 0 0,-1 0-1 0 0,0 0 0 0 0,1-1 1 0 0,-1 1-1 0 0,0 0 0 0 0,1 0 1 0 0,-1 0-1 0 0,0-1 0 0 0,1 1 1 0 0,-1 0-1 0 0,1 0 0 0 0,-1 0 1 0 0,1 0-1 0 0,-1 0 0 0 0,0 0 0 0 0,1 0 1 0 0,-1 0-1 0 0,1 0 0 0 0,0 0 1 0 0,186-15 1038 0 0,-73 14-282 0 0,29-2-370 0 0,65-6-300 0 0,-200 9-274 0 0,-1 2-64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09.411"/>
    </inkml:context>
    <inkml:brush xml:id="br0">
      <inkml:brushProperty name="width" value="0.1" units="cm"/>
      <inkml:brushProperty name="height" value="0.1" units="cm"/>
      <inkml:brushProperty name="color" value="#E71224"/>
    </inkml:brush>
  </inkml:definitions>
  <inkml:trace contextRef="#ctx0" brushRef="#br0">1165 62 3511 0 0,'-1'-2'95'0'0,"0"-1"0"0"0,-1 2 0 0 0,1-1-1 0 0,-1 0 1 0 0,0 0 0 0 0,1 0-1 0 0,-1 1 1 0 0,0-1 0 0 0,0 1-1 0 0,0-1 1 0 0,0 1 0 0 0,0 0-1 0 0,-1 0 1 0 0,-2-1 0 0 0,0 1-68 0 0,0 0 1 0 0,0 0 0 0 0,0 1-1 0 0,0-1 1 0 0,-6 2-1 0 0,1-1 58 0 0,-13-1 778 0 0,0-2 0 0 0,-23-4-1 0 0,-20-3 534 0 0,20 5-1033 0 0,-43-3 827 0 0,48 10-560 0 0,-60 11 0 0 0,68-7-385 0 0,1-2 0 0 0,-1-1 0 0 0,-48-3 0 0 0,-143-10 1074 0 0,190 10-1338 0 0,0 2-1 0 0,0 2 1 0 0,0 1-1 0 0,-51 15 1 0 0,56-9-171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3:54.995"/>
    </inkml:context>
    <inkml:brush xml:id="br0">
      <inkml:brushProperty name="width" value="0.1" units="cm"/>
      <inkml:brushProperty name="height" value="0.1" units="cm"/>
      <inkml:brushProperty name="color" value="#66CC00"/>
    </inkml:brush>
  </inkml:definitions>
  <inkml:trace contextRef="#ctx0" brushRef="#br0">1786 1477 455 0 0,'-4'-30'4876'0'0,"3"34"-4740"0"0,0 0 0 0 0,0 0-1 0 0,0 0 1 0 0,0 0 0 0 0,-1 0 0 0 0,1 0-1 0 0,-1 0 1 0 0,0-1 0 0 0,0 1-1 0 0,-1-1 1 0 0,1 1 0 0 0,-5 3-1 0 0,6-6 27 0 0,-1 1 0 0 0,1-1 0 0 0,-1-1 0 0 0,0 1 0 0 0,1 0 0 0 0,-1 0 0 0 0,0 0 0 0 0,1-1 0 0 0,-1 1 0 0 0,0-1 0 0 0,0 0-1 0 0,-3 1 1 0 0,3-1-85 0 0,0 0 0 0 0,0 1-1 0 0,0-1 1 0 0,0 1-1 0 0,0-1 1 0 0,0 1-1 0 0,0 0 1 0 0,0 0-1 0 0,-1 1 1 0 0,2-2-55 0 0,0 1-1 0 0,0-1 1 0 0,0 0 0 0 0,0 0-1 0 0,1 1 1 0 0,-1-1-1 0 0,0 0 1 0 0,0 0 0 0 0,0 0-1 0 0,0 0 1 0 0,0 0 0 0 0,1 0-1 0 0,-1 0 1 0 0,0-1-1 0 0,0 1 1 0 0,0 0 0 0 0,0 0-1 0 0,1-1 1 0 0,-1 1 0 0 0,0 0-1 0 0,0-1 1 0 0,0 1 0 0 0,1-1-1 0 0,-1 1 1 0 0,-1-2-1 0 0,-20-16 720 0 0,17 13-425 0 0,0 1-117 0 0,0 1 0 0 0,-1 0 0 0 0,1 0 0 0 0,0 0 0 0 0,-1 1 0 0 0,0 0 0 0 0,1 0 0 0 0,-10-2 0 0 0,-7-2-106 0 0,4 1 65 0 0,1 1 1 0 0,-1 0 0 0 0,-31-2-1 0 0,27 4-19 0 0,0 1 0 0 0,0 1-1 0 0,0 1 1 0 0,0 1 0 0 0,-22 6-1 0 0,26-4-27 0 0,0 0 0 0 0,-1-2-1 0 0,1 0 1 0 0,-1 0 0 0 0,-35-3-1 0 0,30-5 479 0 0,21 4-544 0 0,0 1 1 0 0,0 1-1 0 0,0-1 1 0 0,0 0 0 0 0,0 1-1 0 0,0-1 1 0 0,0 1-1 0 0,0 0 1 0 0,0 0 0 0 0,0 0-1 0 0,0 0 1 0 0,0 1-1 0 0,-5 1 1 0 0,4-2-9 0 0,1 1 1 0 0,-1-1-1 0 0,1 1 1 0 0,-1-1-1 0 0,1 0 1 0 0,-1 0-1 0 0,1-1 1 0 0,-1 1-1 0 0,1-1 0 0 0,-1 1 1 0 0,-5-3-1 0 0,4 1 25 0 0,1 1-1 0 0,-1 0 0 0 0,1 1 0 0 0,-1-1 0 0 0,0 1 0 0 0,1-1 0 0 0,-7 2 1 0 0,0 0 16 0 0,0-1 0 0 0,0 0 1 0 0,0-1-1 0 0,0 0 0 0 0,0 0 1 0 0,0-1-1 0 0,-14-5 0 0 0,17 6 14 0 0,-1 1 0 0 0,1 0 0 0 0,0 0 0 0 0,-1 0 0 0 0,1 1-1 0 0,-13 3 1 0 0,11-2-25 0 0,-13 2 95 0 0,18-2-132 0 0,0-1 1 0 0,0 0-1 0 0,0 0 1 0 0,0-1 0 0 0,0 1-1 0 0,-1-1 1 0 0,1 0-1 0 0,0-1 1 0 0,0 1 0 0 0,0-1-1 0 0,-8-2 1 0 0,2 1 84 0 0,0 0 0 0 0,-1 0 0 0 0,0 2 0 0 0,1-1 0 0 0,-15 2 0 0 0,4 0-48 0 0,-69 10 73 0 0,72-12-102 0 0,6 1 81 0 0,0 0 0 0 0,-15 2 0 0 0,21 0-82 0 0,-1-1 0 0 0,1 1 0 0 0,-1 1 0 0 0,1-1 0 0 0,0 1 0 0 0,-12 7 0 0 0,2-7-27 0 0,1 0 2 0 0,14-3 5 0 0,0 1 0 0 0,0-1 0 0 0,0 0 0 0 0,0 0 1 0 0,0 0-1 0 0,0 0 0 0 0,0 0 0 0 0,0 0 0 0 0,0 0 0 0 0,-1-1 0 0 0,-1 0 0 0 0,3 1 17 0 0,-1-1-1 0 0,1 1 1 0 0,-1-1-1 0 0,1 1 1 0 0,-1 0 0 0 0,0 0-1 0 0,1 0 1 0 0,-1 0-1 0 0,1 0 1 0 0,-1 0 0 0 0,1 0-1 0 0,-1 0 1 0 0,0 1-1 0 0,1-1 1 0 0,-1 0 0 0 0,1 1-1 0 0,-1-1 1 0 0,1 1-1 0 0,0 0 1 0 0,-1 0 0 0 0,0 0-1 0 0,1 0-31 0 0,0 0 0 0 0,0-1 0 0 0,1 1 1 0 0,-1 0-1 0 0,0-1 0 0 0,0 1 0 0 0,0-1 0 0 0,0 0 0 0 0,0 1 0 0 0,0-1 0 0 0,0 0 0 0 0,0 1 1 0 0,1-1-1 0 0,-1 0 0 0 0,0 0 0 0 0,0 0 0 0 0,0 0 0 0 0,0 0 0 0 0,0 0 0 0 0,0 0 0 0 0,0 0 1 0 0,0 0-1 0 0,0 0 0 0 0,0-1 0 0 0,0 1 0 0 0,0 0 0 0 0,0-1 0 0 0,0 1 0 0 0,0 0 0 0 0,0-1 0 0 0,-1-1 1 0 0,0 1 39 0 0,1 0 0 0 0,-1 0 1 0 0,0-1-1 0 0,1 1 0 0 0,-1-1 1 0 0,1 0-1 0 0,0 1 0 0 0,0-1 1 0 0,-1 0-1 0 0,1 0 0 0 0,0 0 1 0 0,0 1-1 0 0,-1-5 0 0 0,2 4-28 0 0,-1 1-1 0 0,0-1 0 0 0,0 1 1 0 0,0 0-1 0 0,0-1 1 0 0,0 1-1 0 0,0 0 0 0 0,-1 0 1 0 0,1-1-1 0 0,0 1 1 0 0,-1 0-1 0 0,1 0 0 0 0,-4-1 1 0 0,3 1-2 0 0,0-1 1 0 0,0 1-1 0 0,0 0 1 0 0,1-1-1 0 0,-1 1 0 0 0,0-1 1 0 0,0 0-1 0 0,1 1 1 0 0,-3-4-1 0 0,-6-29 175 0 0,9 30-152 0 0,0 0 1 0 0,0-1 0 0 0,0 1-1 0 0,0 0 1 0 0,-1 0 0 0 0,0-1-1 0 0,0 1 1 0 0,0 1 0 0 0,0-1-1 0 0,-6-7 1 0 0,3 5-5 0 0,0-1-1 0 0,1 0 1 0 0,0 0 0 0 0,0 0 0 0 0,0 0-1 0 0,-4-13 1 0 0,-4-7 60 0 0,1 4 1 0 0,-2 2 0 0 0,-24-34-1 0 0,30 46-67 0 0,-10-13 3 0 0,-16-26 0 0 0,30 42-8 0 0,-1 0-1 0 0,1-1 0 0 0,0 1 1 0 0,1 0-1 0 0,0-1 0 0 0,0 0 1 0 0,0 0-1 0 0,1 1 0 0 0,-2-14 0 0 0,7-110 204 0 0,-3 109-177 0 0,6-32 1 0 0,-5 38-40 0 0,1 1 0 0 0,-2 0 0 0 0,0-1 1 0 0,-1 1-1 0 0,-2-22 0 0 0,-1 7 50 0 0,1-1 0 0 0,3-48 0 0 0,1 16-43 0 0,0 9 4 0 0,0 38-3 0 0,-2 0-1 0 0,1 0 1 0 0,-2 0 0 0 0,0 0 0 0 0,0 0 0 0 0,-2 1 0 0 0,-7-27 0 0 0,9 36-14 0 0,-1 0 0 0 0,1 1 0 0 0,0-1 0 0 0,0 0 0 0 0,1 0 0 0 0,-1 0 0 0 0,1-1 0 0 0,0 1 0 0 0,0 0 0 0 0,1 0 0 0 0,0 0 0 0 0,0 0 0 0 0,0 1 0 0 0,0-1 0 0 0,1 0 0 0 0,0 0 0 0 0,3-7 0 0 0,-4 12 0 0 0,-1-1 0 0 0,1 1 0 0 0,-1 0 0 0 0,1-1 0 0 0,-1 1 0 0 0,1 0 0 0 0,0-1 0 0 0,-1 1 0 0 0,1 0 0 0 0,-1 0 0 0 0,1-1 0 0 0,0 1 0 0 0,-1 0 0 0 0,1 0 0 0 0,0 0 0 0 0,-1 0 0 0 0,1 0 0 0 0,0 0 0 0 0,-1 0 0 0 0,1 0 0 0 0,0 0 0 0 0,-1 0 0 0 0,1 0 0 0 0,0 1 0 0 0,25 5 0 0 0,-7-2 0 0 0,-7-2 0 0 0,25 2 0 0 0,74 0 0 0 0,36-5 0 0 0,-21 1 0 0 0,165-20 0 0 0,-253 14 0 0 0,69-19 0 0 0,-33 5 0 0 0,-46 14-67 0 0,-1-1 519 0 0,0 1 0 0 0,0 2-1 0 0,40-2 1 0 0,130-1-2159 0 0,-136 5 1714 0 0,17-4-7 0 0,1-3 0 0 0,139-35 0 0 0,-188 36 0 0 0,1 1 0 0 0,-1 1 0 0 0,59-3 0 0 0,-59 7 0 0 0,-22 1 0 0 0,0 0 0 0 0,0 1 0 0 0,0 0 0 0 0,9 2 0 0 0,-15-2-1 0 0,0 0 0 0 0,-1 0 0 0 0,1 1 0 0 0,0-1 0 0 0,-1 1-1 0 0,1-1 1 0 0,0 1 0 0 0,-1 0 0 0 0,1 0 0 0 0,-1-1 0 0 0,1 1 0 0 0,-1 0 0 0 0,1 0-1 0 0,-1 1 1 0 0,0-1 0 0 0,1 0 0 0 0,1 3 0 0 0,-2-1-5 0 0,1 0 0 0 0,-1 0 1 0 0,0 0-1 0 0,0 1 0 0 0,0-1 0 0 0,0 0 1 0 0,0 1-1 0 0,-1 4 0 0 0,2-2 6 0 0,0 1 0 0 0,0-1 0 0 0,0 0 0 0 0,1 0 0 0 0,0 0 0 0 0,0-1 0 0 0,1 1 0 0 0,4 6 0 0 0,13 23 0 0 0,-13-19-6 0 0,-2 0-1 0 0,1 0 1 0 0,-2 1 0 0 0,0 0-1 0 0,-2 0 1 0 0,1 0-1 0 0,-2 0 1 0 0,0 0 0 0 0,-2 26-1 0 0,-1-4 7 0 0,1 0 0 0 0,7 49 0 0 0,-5-77 0 0 0,2 24 0 0 0,0 0 0 0 0,-3 46 0 0 0,-1-47 0 0 0,3 36 0 0 0,0-45 0 0 0,-2 1 0 0 0,-1-1 0 0 0,-5 40 0 0 0,3-52 0 0 0,1 0 0 0 0,-1-1 0 0 0,0 1 0 0 0,-1-1 0 0 0,-1 0 0 0 0,0 0 0 0 0,0 0 0 0 0,-1-1 0 0 0,0 1 0 0 0,-11 14 0 0 0,-12 11 0 0 0,15-22 0 0 0,1 0 0 0 0,1 1 0 0 0,-9 18 0 0 0,-1 1 3 0 0,14-24-23 0 0,1 0-1 0 0,-8 16 0 0 0,-52 134-3188 0 0,49-113 1285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0.900"/>
    </inkml:context>
    <inkml:brush xml:id="br0">
      <inkml:brushProperty name="width" value="0.1" units="cm"/>
      <inkml:brushProperty name="height" value="0.1" units="cm"/>
      <inkml:brushProperty name="color" value="#E71224"/>
    </inkml:brush>
  </inkml:definitions>
  <inkml:trace contextRef="#ctx0" brushRef="#br0">1321 85 2303 0 0,'-13'-11'2672'0'0,"-7"-8"-1102"0"0,17 16-1329 0 0,0-1 0 0 0,-1 0-1 0 0,1 1 1 0 0,-1-1 0 0 0,0 1 0 0 0,0 0 0 0 0,0 0 0 0 0,0 1 0 0 0,-1-1 0 0 0,1 1 0 0 0,-1 0 0 0 0,1 0 0 0 0,-1 1 0 0 0,-8-3 0 0 0,-6 1 272 0 0,0 0 1 0 0,-30 0 0 0 0,12 2-95 0 0,22 0-218 0 0,0 1-1 0 0,1 0 1 0 0,-1 2-1 0 0,-24 4 0 0 0,-55 20 83 0 0,62-16 11 0 0,-61 11-1 0 0,55-18 120 0 0,1-1-1 0 0,-70-7 1 0 0,24 0-116 0 0,-25 3-128 0 0,-173 19 1 0 0,202-3-1341 0 0,35-6-60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1.834"/>
    </inkml:context>
    <inkml:brush xml:id="br0">
      <inkml:brushProperty name="width" value="0.1" units="cm"/>
      <inkml:brushProperty name="height" value="0.1" units="cm"/>
      <inkml:brushProperty name="color" value="#E71224"/>
    </inkml:brush>
  </inkml:definitions>
  <inkml:trace contextRef="#ctx0" brushRef="#br0">1677 11 4431 0 0,'0'0'22'0'0,"0"0"-1"0"0,0-1 0 0 0,0 1 1 0 0,0 0-1 0 0,0 0 0 0 0,0-1 1 0 0,-1 1-1 0 0,1 0 0 0 0,0 0 1 0 0,0-1-1 0 0,0 1 0 0 0,0 0 1 0 0,-1 0-1 0 0,1 0 1 0 0,0-1-1 0 0,0 1 0 0 0,0 0 1 0 0,-1 0-1 0 0,1 0 0 0 0,0 0 1 0 0,0 0-1 0 0,-1-1 0 0 0,1 1 1 0 0,0 0-1 0 0,-1 0 0 0 0,1 0 1 0 0,0 0-1 0 0,0 0 0 0 0,-1 0 1 0 0,1 0-1 0 0,0 0 0 0 0,0 0 1 0 0,-1 0-1 0 0,1 0 0 0 0,0 0 1 0 0,-1 0-1 0 0,-14 2 183 0 0,7-1-142 0 0,-11-4 479 0 0,1 0 0 0 0,-1 2-1 0 0,0 0 1 0 0,0 1 0 0 0,1 1-1 0 0,-1 0 1 0 0,-36 9 0 0 0,-28 8 363 0 0,-105 9 0 0 0,-88-7 988 0 0,125-10-1218 0 0,-239 3 443 0 0,215-10-947 0 0,92-5-4 0 0,-4 1-4912 0 0,61 2 59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3.281"/>
    </inkml:context>
    <inkml:brush xml:id="br0">
      <inkml:brushProperty name="width" value="0.1" units="cm"/>
      <inkml:brushProperty name="height" value="0.1" units="cm"/>
      <inkml:brushProperty name="color" value="#E71224"/>
    </inkml:brush>
  </inkml:definitions>
  <inkml:trace contextRef="#ctx0" brushRef="#br0">2443 30 2959 0 0,'-1'-1'133'0'0,"0"0"-1"0"0,0 0 0 0 0,1 0 0 0 0,-1 0 0 0 0,0 0 1 0 0,0 0-1 0 0,-1 0 0 0 0,1 0 0 0 0,0 0 0 0 0,0 1 1 0 0,0-1-1 0 0,0 0 0 0 0,-1 1 0 0 0,1-1 0 0 0,0 1 0 0 0,-1-1 1 0 0,1 1-1 0 0,-3-1 0 0 0,0 0 24 0 0,-1-2 83 0 0,-1 1-1 0 0,1 0 0 0 0,-1 0 0 0 0,0 1 1 0 0,1 0-1 0 0,-1 0 0 0 0,0 0 0 0 0,0 1 1 0 0,-8 0-1 0 0,-4 1 300 0 0,-31 7 0 0 0,19-3-169 0 0,-63 2 840 0 0,67-6-989 0 0,-1 1 0 0 0,-39 7 1 0 0,-178 46 799 0 0,180-40-802 0 0,-2-3 1 0 0,0-3-1 0 0,0-2 0 0 0,0-4 1 0 0,-99-7-1 0 0,59-1 238 0 0,-190 15 0 0 0,197-8-78 0 0,-164-18-1 0 0,-62 1-501 0 0,167 25-1603 0 0,101-9 159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4.172"/>
    </inkml:context>
    <inkml:brush xml:id="br0">
      <inkml:brushProperty name="width" value="0.1" units="cm"/>
      <inkml:brushProperty name="height" value="0.1" units="cm"/>
      <inkml:brushProperty name="color" value="#E71224"/>
    </inkml:brush>
  </inkml:definitions>
  <inkml:trace contextRef="#ctx0" brushRef="#br0">2734 121 7199 0 0,'-2'-16'268'0'0,"2"15"-230"0"0,0-1-1 0 0,0 1 1 0 0,0-1-1 0 0,-1 1 0 0 0,1 0 1 0 0,0-1-1 0 0,-1 1 1 0 0,1-1-1 0 0,0 1 1 0 0,-1 0-1 0 0,0-1 1 0 0,1 1-1 0 0,-1 0 1 0 0,0 0-1 0 0,1-1 1 0 0,-1 1-1 0 0,0 0 1 0 0,0 0-1 0 0,0 0 1 0 0,0 0-1 0 0,0 0 1 0 0,0 0-1 0 0,-1 0 1 0 0,1 1-1 0 0,0-1 0 0 0,0 0 1 0 0,-1 1-1 0 0,1-1 1 0 0,-2 0-1 0 0,-7-3-20 0 0,-94-31 1332 0 0,90 32-1135 0 0,0 0-1 0 0,0 1 1 0 0,-1 0-1 0 0,1 1 1 0 0,-23 1-1 0 0,-203 25 300 0 0,187-22-522 0 0,-252 23 1450 0 0,232-19-1129 0 0,-117-5 0 0 0,-73-21 217 0 0,213 14-304 0 0,-96-6 35 0 0,-207-24 566 0 0,266 26-512 0 0,-117 5 0 0 0,159 4-264 0 0,-131 10 286 0 0,82-2-256 0 0,65-5-180 0 0,1 1 1 0 0,0 1-1 0 0,1 1 1 0 0,-45 17-1 0 0,49-15-208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5.447"/>
    </inkml:context>
    <inkml:brush xml:id="br0">
      <inkml:brushProperty name="width" value="0.1" units="cm"/>
      <inkml:brushProperty name="height" value="0.1" units="cm"/>
      <inkml:brushProperty name="color" value="#E71224"/>
    </inkml:brush>
  </inkml:definitions>
  <inkml:trace contextRef="#ctx0" brushRef="#br0">700 69 455 0 0,'-11'-2'-27'0'0,"10"2"134"0"0,1 0 0 0 0,-1-1 0 0 0,0 1 0 0 0,1 0-1 0 0,-1 0 1 0 0,1 0 0 0 0,-1 0 0 0 0,1 0-1 0 0,-1 0 1 0 0,1 0 0 0 0,-1 0 0 0 0,1 0-1 0 0,-1 0 1 0 0,1 0 0 0 0,-1 0 0 0 0,0 0 0 0 0,1 1-1 0 0,-1-1 1 0 0,1 0 0 0 0,-1 0 0 0 0,1 0-1 0 0,-1 1 1 0 0,1-1 0 0 0,0 0 0 0 0,-1 1-1 0 0,1-1 1 0 0,-1 0 0 0 0,0 1 0 0 0,1 0-45 0 0,-1 0 0 0 0,1-1 1 0 0,-1 1-1 0 0,0 0 0 0 0,0-1 0 0 0,1 1 0 0 0,-1-1 1 0 0,0 0-1 0 0,0 1 0 0 0,1-1 0 0 0,-1 1 1 0 0,0-1-1 0 0,0 0 0 0 0,0 0 0 0 0,0 0 1 0 0,0 1-1 0 0,1-1 0 0 0,-1 0 0 0 0,0 0 1 0 0,0 0-1 0 0,0 0 0 0 0,0 0 0 0 0,0 0 1 0 0,0-1-1 0 0,1 1 0 0 0,-1 0 0 0 0,0 0 1 0 0,0-1-1 0 0,0 1 0 0 0,0 0 0 0 0,1-1 1 0 0,-1 1-1 0 0,-1-1 0 0 0,-2-3 531 0 0,0 1 0 0 0,0-1-1 0 0,0 0 1 0 0,-5-7 0 0 0,6 8-376 0 0,1 0 0 0 0,-1 0 0 0 0,1 0-1 0 0,-1 0 1 0 0,0 1 0 0 0,-3-3 0 0 0,-5 1 81 0 0,1 0 0 0 0,-1 0 0 0 0,0 1 0 0 0,1 0 1 0 0,-2 1-1 0 0,-12-1 0 0 0,-70 0 852 0 0,83 3-1047 0 0,-67 3 217 0 0,-122 20-1 0 0,106-8-2052 0 0,62-11 211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6.061"/>
    </inkml:context>
    <inkml:brush xml:id="br0">
      <inkml:brushProperty name="width" value="0.1" units="cm"/>
      <inkml:brushProperty name="height" value="0.1" units="cm"/>
      <inkml:brushProperty name="color" value="#E71224"/>
    </inkml:brush>
  </inkml:definitions>
  <inkml:trace contextRef="#ctx0" brushRef="#br0">1154 123 2879 0 0,'-3'-1'166'0'0,"0"0"0"0"0,0 1-1 0 0,-1-1 1 0 0,1 0 0 0 0,0 0-1 0 0,0-1 1 0 0,-3-1 0 0 0,-18-6 1438 0 0,-170-30 2498 0 0,125 26-3350 0 0,-68-9 1116 0 0,-214-8 0 0 0,303 31-2264 0 0,-1 3 0 0 0,1 1 0 0 0,0 2 0 0 0,-69 20 0 0 0,77-17-1280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7.211"/>
    </inkml:context>
    <inkml:brush xml:id="br0">
      <inkml:brushProperty name="width" value="0.1" units="cm"/>
      <inkml:brushProperty name="height" value="0.1" units="cm"/>
      <inkml:brushProperty name="color" value="#E71224"/>
    </inkml:brush>
  </inkml:definitions>
  <inkml:trace contextRef="#ctx0" brushRef="#br0">1297 39 2879 0 0,'-3'-3'37'0'0,"0"1"0"0"0,0 0 0 0 0,0 0-1 0 0,0 0 1 0 0,0 0 0 0 0,-1 0-1 0 0,1 1 1 0 0,-1-1 0 0 0,1 1-1 0 0,-1 0 1 0 0,1 0 0 0 0,-5 0 0 0 0,-5-1 108 0 0,-28 1 1 0 0,21 0-125 0 0,-191-10 3151 0 0,155 10-1666 0 0,0 2 1 0 0,-93 15-1 0 0,99-9-972 0 0,-1-1 0 0 0,1-3-1 0 0,-83-6 1 0 0,118 2-466 0 0,-172-16 568 0 0,153 16-776 0 0,0 2-1 0 0,0 1 1 0 0,-50 9 0 0 0,52-4-187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7.984"/>
    </inkml:context>
    <inkml:brush xml:id="br0">
      <inkml:brushProperty name="width" value="0.1" units="cm"/>
      <inkml:brushProperty name="height" value="0.1" units="cm"/>
      <inkml:brushProperty name="color" value="#E71224"/>
    </inkml:brush>
  </inkml:definitions>
  <inkml:trace contextRef="#ctx0" brushRef="#br0">1319 12 3823 0 0,'-3'-2'146'0'0,"0"0"-1"0"0,-1 1 1 0 0,1-1-1 0 0,-1 1 1 0 0,1 0-1 0 0,-1 0 1 0 0,1 0-1 0 0,-1 1 1 0 0,0-1-1 0 0,1 1 1 0 0,-1 0-1 0 0,0 0 1 0 0,1 0-1 0 0,-1 1 1 0 0,-4 0-1 0 0,-51 8 1583 0 0,-96 27 0 0 0,119-27-1461 0 0,-1 0 0 0 0,0-3-1 0 0,0-1 1 0 0,0-1 0 0 0,-71-4-1 0 0,-47-11 936 0 0,112 11-759 0 0,15 0-41 0 0,-34-5-1 0 0,28 2-244 0 0,-1 2-1 0 0,1 1 1 0 0,-50 7-1 0 0,-13 0 26 0 0,-53 5-1359 0 0,120-10 602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18.693"/>
    </inkml:context>
    <inkml:brush xml:id="br0">
      <inkml:brushProperty name="width" value="0.1" units="cm"/>
      <inkml:brushProperty name="height" value="0.1" units="cm"/>
      <inkml:brushProperty name="color" value="#E71224"/>
    </inkml:brush>
  </inkml:definitions>
  <inkml:trace contextRef="#ctx0" brushRef="#br0">1275 148 455 0 0,'0'-1'112'0'0,"0"0"-1"0"0,-1 0 0 0 0,1 0 1 0 0,0 1-1 0 0,0-1 0 0 0,-1 0 1 0 0,1 0-1 0 0,0 0 0 0 0,-1 0 1 0 0,1 0-1 0 0,-1 1 0 0 0,1-1 0 0 0,-1 0 1 0 0,1 0-1 0 0,-1 1 0 0 0,0-1 1 0 0,1 0-1 0 0,-1 1 0 0 0,0-1 1 0 0,0 1-1 0 0,1-1 0 0 0,-1 1 0 0 0,0-1 1 0 0,-1 0-1 0 0,-26-8 853 0 0,6 2-1087 0 0,13 2 485 0 0,0 1 0 0 0,-1 0 0 0 0,0 1-1 0 0,0-1 1 0 0,0 2 0 0 0,-1 0-1 0 0,1 0 1 0 0,0 1 0 0 0,-1 0 0 0 0,-19 1-1 0 0,-3 3 238 0 0,1 1 0 0 0,-37 11-1 0 0,45-9-494 0 0,-1-1 1 0 0,0-1-1 0 0,0-1 0 0 0,0-1 0 0 0,-26-1 0 0 0,-2-9 641 0 0,1-2 0 0 0,-100-34 0 0 0,91 25-421 0 0,-98-19 0 0 0,117 34-535 0 0,0 1 1 0 0,0 2-1 0 0,1 1 0 0 0,-46 8 1 0 0,47-4-996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31.548"/>
    </inkml:context>
    <inkml:brush xml:id="br0">
      <inkml:brushProperty name="width" value="0.1" units="cm"/>
      <inkml:brushProperty name="height" value="0.1" units="cm"/>
      <inkml:brushProperty name="color" value="#E71224"/>
    </inkml:brush>
  </inkml:definitions>
  <inkml:trace contextRef="#ctx0" brushRef="#br0">1557 32 1375 0 0,'-1'-2'117'0'0,"0"1"0"0"0,-1 0-1 0 0,1 0 1 0 0,0 0 0 0 0,0-1-1 0 0,0 1 1 0 0,-1 1 0 0 0,1-1-1 0 0,0 0 1 0 0,-1 0 0 0 0,1 0-1 0 0,-1 1 1 0 0,1-1 0 0 0,-1 1-1 0 0,1-1 1 0 0,-1 1 0 0 0,1-1-1 0 0,-1 1 1 0 0,-2 0 0 0 0,-37-1 1521 0 0,31 1-1778 0 0,-9 1 311 0 0,0 2-1 0 0,1 0 1 0 0,0 1-1 0 0,0 0 1 0 0,-22 10-1 0 0,8-4 335 0 0,18-5-197 0 0,-26 14-1 0 0,32-15-285 0 0,0 0 0 0 0,0 0 0 0 0,0 0 0 0 0,-1-1 0 0 0,0 0 0 0 0,1-1 1 0 0,-1 0-1 0 0,-15 2 0 0 0,7-5 248 0 0,0-1 1 0 0,-30-7-1 0 0,13 1 296 0 0,23 7-423 0 0,0 0 0 0 0,0 0 0 0 0,1 1 0 0 0,-1 0-1 0 0,-13 2 1 0 0,12-1-38 0 0,0-1-1 0 0,0-1 1 0 0,0 0-1 0 0,-17-4 0 0 0,18 3-20 0 0,0 1 0 0 0,0-1-1 0 0,0 2 1 0 0,-1-1 0 0 0,-15 3-1 0 0,-18 4 68 0 0,-49 9 226 0 0,80-11-298 0 0,-1-2-1 0 0,0 0 0 0 0,0-1 1 0 0,0 0-1 0 0,-22-2 0 0 0,-73-17 724 0 0,91 16-667 0 0,0 0 0 0 0,0 1 0 0 0,0 1 0 0 0,-23 3 0 0 0,-17-1 116 0 0,57-2-225 0 0,1 0-1 0 0,-1 0 1 0 0,1 0 0 0 0,-1-1 0 0 0,1 1 0 0 0,-1 0 0 0 0,1-1 0 0 0,0 1 0 0 0,-1-1 0 0 0,1 1 0 0 0,-1-1 0 0 0,1 0 0 0 0,0 0 0 0 0,0 0 0 0 0,0 1-1 0 0,-1-1 1 0 0,0-2 0 0 0,20 5 446 0 0,7 2-383 0 0,0 0 0 0 0,0-2 0 0 0,1-2 0 0 0,-1 0 0 0 0,28-4 0 0 0,59 1 193 0 0,-77 4-192 0 0,1-2 0 0 0,54-8-1 0 0,66-21 357 0 0,-33 5-57 0 0,-78 20-228 0 0,1 1 1 0 0,56 3-1 0 0,-58 1-79 0 0,-31-1-65 0 0,-20-2 49 0 0,-21-2 0 0 0,-123 13 109 0 0,0 1-94 0 0,20-4 47 0 0,-209 34 0 0 0,288-30-91 0 0,-105 14-19 0 0,117-19-14 0 0,-76-3 1 0 0,81-9 56 0 0,29 6-50 0 0,0 1 1 0 0,0-1-1 0 0,0 1 0 0 0,-11-1 0 0 0,85 6-11 0 0,7-5 0 0 0,116 14 0 0 0,-60-1 0 0 0,113-4 318 0 0,-188-9-197 0 0,0-2 0 0 0,73-15-1 0 0,-124 17-91 0 0,50-13 169 0 0,-51 13-174 0 0,0 0 0 0 0,-1-1 0 0 0,1 0 0 0 0,0 0 0 0 0,-1 0 0 0 0,1 0 0 0 0,-1-1 0 0 0,0 1 0 0 0,0-1 0 0 0,0 1 0 0 0,3-5 0 0 0,-5 7-21 0 0,-1-1 1 0 0,0 1-1 0 0,1 0 1 0 0,-1-1-1 0 0,0 1 1 0 0,0-1-1 0 0,1 1 1 0 0,-1-1-1 0 0,0 1 1 0 0,0 0-1 0 0,0-1 1 0 0,0 1-1 0 0,0-1 1 0 0,0 1-1 0 0,0-1 1 0 0,0 1-1 0 0,0-1 1 0 0,0 1-1 0 0,0-1 1 0 0,0 1-1 0 0,0-1 1 0 0,0 1-1 0 0,0-1 1 0 0,0 1-1 0 0,0 0 1 0 0,0-1-1 0 0,-1 1 1 0 0,1-1-1 0 0,-13-8 14 0 0,9 7-9 0 0,0 1 1 0 0,0-1 0 0 0,0 1 0 0 0,0 1 0 0 0,-7-2 0 0 0,-75 6 32 0 0,-127 23 0 0 0,25-2-52 0 0,143-21 12 0 0,-1-3 0 0 0,-53-4 0 0 0,69 1-5 0 0,1 1 0 0 0,-1 1 0 0 0,-42 5 0 0 0,64-3-146 0 0,0 0-1 0 0,1 0 0 0 0,-1 1 1 0 0,0 0-1 0 0,1 0 0 0 0,0 1 1 0 0,-13 8-1 0 0,-7 9-4848 0 0,8-5-605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4:30.655"/>
    </inkml:context>
    <inkml:brush xml:id="br0">
      <inkml:brushProperty name="width" value="0.1" units="cm"/>
      <inkml:brushProperty name="height" value="0.1" units="cm"/>
      <inkml:brushProperty name="color" value="#66CC00"/>
    </inkml:brush>
  </inkml:definitions>
  <inkml:trace contextRef="#ctx0" brushRef="#br0">4595 1602 1839 0 0,'2'-2'181'0'0,"-1"1"-1"0"0,1-1 0 0 0,0 1 0 0 0,1 0 0 0 0,-1 0 0 0 0,0 0 0 0 0,0 0 0 0 0,0 0 1 0 0,5-1-1 0 0,-6 2-238 0 0,1 0 1 0 0,0-1-1 0 0,0 1 1 0 0,-1-1-1 0 0,1 0 1 0 0,0 1-1 0 0,-1-1 1 0 0,1 0-1 0 0,0 0 1 0 0,-1 0-1 0 0,1 0 1 0 0,-1 0-1 0 0,0-1 1 0 0,1 1-1 0 0,-1 0 1 0 0,0 0-1 0 0,0-1 1 0 0,0 1-1 0 0,0-1 0 0 0,0 1 1 0 0,1-3-1 0 0,1-10 3297 0 0,-10 18-619 0 0,-15 21-121 0 0,19-20-2658 0 0,-5 4 370 0 0,8-8-183 0 0,0 0 0 0 0,-1 0 0 0 0,1 0-1 0 0,-1 0 1 0 0,0 0 0 0 0,1 0 0 0 0,-1 0 0 0 0,0-1-1 0 0,1 1 1 0 0,-1 0 0 0 0,0 0 0 0 0,0-1 0 0 0,0 1-1 0 0,0-1 1 0 0,1 1 0 0 0,-1-1 0 0 0,0 1-1 0 0,0-1 1 0 0,0 1 0 0 0,0-1 0 0 0,-2 1 0 0 0,-2-1 184 0 0,1 1-1 0 0,0 0 1 0 0,-1 0 0 0 0,1 0 0 0 0,0 1 0 0 0,0-1 0 0 0,0 1 0 0 0,0 0 0 0 0,0 0 0 0 0,0 1 0 0 0,1-1 0 0 0,-1 1 0 0 0,1 0 0 0 0,-5 4-1 0 0,4-3-100 0 0,0 0 0 0 0,0-1-1 0 0,-1 0 1 0 0,1 0 0 0 0,-1 0-1 0 0,0-1 1 0 0,1 1 0 0 0,-1-1-1 0 0,-8 2 1 0 0,8-2 130 0 0,0 0 1 0 0,-1 0-1 0 0,1 1 1 0 0,0-1-1 0 0,1 1 1 0 0,-1 0-1 0 0,-6 6 1 0 0,9-7-199 0 0,1 0 1 0 0,0 0-1 0 0,0 0 0 0 0,0 0 1 0 0,0 1-1 0 0,0-1 1 0 0,0 0-1 0 0,0 0 0 0 0,1 1 1 0 0,-1-1-1 0 0,1 0 1 0 0,0 1-1 0 0,0 2 0 0 0,0-3-21 0 0,-1 0-1 0 0,1 0 1 0 0,0 1-1 0 0,0-1 1 0 0,-1 0-1 0 0,0 0 1 0 0,1 0-1 0 0,-1 0 1 0 0,0 0-1 0 0,0 0 1 0 0,0 0-1 0 0,-2 3 1 0 0,1-4 41 0 0,1 0 1 0 0,-1 0 0 0 0,0 0-1 0 0,0 0 1 0 0,0 0 0 0 0,1-1 0 0 0,-1 1-1 0 0,0-1 1 0 0,0 1 0 0 0,0-1-1 0 0,0 0 1 0 0,0 0 0 0 0,0 0-1 0 0,0 0 1 0 0,0 0 0 0 0,0 0 0 0 0,0 0-1 0 0,0-1 1 0 0,0 1 0 0 0,0-1-1 0 0,0 1 1 0 0,1-1 0 0 0,-3-1 0 0 0,-22-3 633 0 0,17 4-639 0 0,0 0 0 0 0,0-1 0 0 0,-12-4 0 0 0,-9-9 38 0 0,25 12 36 0 0,-1-1 0 0 0,0 1 0 0 0,-12-4 0 0 0,-18-7 124 0 0,29 10-231 0 0,-1 1 0 0 0,0-1-1 0 0,-14-2 1 0 0,4 2 14 0 0,0 0 72 0 0,1 1 1 0 0,-32-2-1 0 0,40 5-52 0 0,-1-1-1 0 0,1-1 1 0 0,0 0-1 0 0,-16-5 1 0 0,16 4 7 0 0,0 0 1 0 0,0 1 0 0 0,0 0 0 0 0,-17-1 0 0 0,-18 2 82 0 0,-57-9 0 0 0,4-2 100 0 0,-57-9 209 0 0,133 18-140 0 0,-1 2 1 0 0,0 0-1 0 0,1 2 0 0 0,-1 0 1 0 0,-33 7-1 0 0,-20 1 260 0 0,30-7-563 0 0,25-1-388 0 0,0 0 1 0 0,0 1 0 0 0,-24 6-1 0 0,28-5 367 0 0,-1 0 0 0 0,1-1 0 0 0,-26-1-1 0 0,-13 2 275 0 0,43-2-208 0 0,0-1 0 0 0,0-1 1 0 0,-16-2-1 0 0,-18-1 43 0 0,36 3-85 0 0,1 0 1 0 0,0 0-1 0 0,-1-1 0 0 0,1 0 0 0 0,-10-5 1 0 0,10 4 17 0 0,0 0 1 0 0,-1 1-1 0 0,1 0 0 0 0,-1 0 1 0 0,-11 0-1 0 0,8 2-23 0 0,-1-1 0 0 0,1 0 0 0 0,0-1-1 0 0,-17-4 1 0 0,5 5 44 0 0,7 1-50 0 0,-30-1 41 0 0,33 1-21 0 0,0 0-1 0 0,-24-5 1 0 0,23 3 18 0 0,0 1 1 0 0,-1 0-1 0 0,1 1 0 0 0,-1 1 0 0 0,-22 3 1 0 0,-1 1 2 0 0,-110 5 80 0 0,51-2-64 0 0,88-7-53 0 0,0-1 1 0 0,-22-2-1 0 0,21 1-1 0 0,0 1 0 0 0,-14 0 0 0 0,-3 2 35 0 0,-39-3 1 0 0,15-1-9 0 0,26 1-19 0 0,12 1 12 0 0,-1 0-1 0 0,1 1 1 0 0,-28 4-1 0 0,-60 12-18 0 0,69-9 2 0 0,0-2 0 0 0,-1-2 1 0 0,-44 1-1 0 0,20 1 27 0 0,16-1-16 0 0,-44-2-24 0 0,-55 3 0 0 0,32-1 64 0 0,-29-10-64 0 0,15 12 63 0 0,123-7-62 0 0,-19 1-1 0 0,-35-4 0 0 0,35 1 0 0 0,-36 2 0 0 0,-34 3 11 0 0,79-3 9 0 0,-1 0 1 0 0,1-1-1 0 0,-1-1 1 0 0,-15-3-1 0 0,4 1-5 0 0,-65-3 49 0 0,85 6-63 0 0,0 1 11 0 0,-1 0 0 0 0,1-1-1 0 0,0 0 1 0 0,0 0 0 0 0,-1 0-1 0 0,1 0 1 0 0,0-1 0 0 0,0 1-1 0 0,0-1 1 0 0,0 0 0 0 0,-5-3-1 0 0,-6-6 142 0 0,-8-7-14 0 0,22 17-130 0 0,-1 0 1 0 0,0 1 0 0 0,1-1-1 0 0,-1 0 1 0 0,0 0 0 0 0,1 1-1 0 0,0-1 1 0 0,-1 0-1 0 0,1 0 1 0 0,-1 0 0 0 0,1 0-1 0 0,0 0 1 0 0,-1 0 0 0 0,1 1-1 0 0,0-1 1 0 0,0 0 0 0 0,0 0-1 0 0,0 0 1 0 0,0 0 0 0 0,0 0-1 0 0,0 0 1 0 0,0 0-1 0 0,1-1 1 0 0,1-10 63 0 0,0 0 0 0 0,-1 1 1 0 0,0-1-1 0 0,-2-21 0 0 0,1 11-11 0 0,-1 17-42 0 0,1 1-1 0 0,-1-1 1 0 0,-1 0 0 0 0,1 1-1 0 0,0-1 1 0 0,-1 1 0 0 0,0-1-1 0 0,-3-4 1 0 0,-8-24 2 0 0,9 4 6 0 0,-3-11-3 0 0,7 35-25 0 0,0 4 0 0 0,0-1 0 0 0,0 1 0 0 0,0 0 0 0 0,0-1 0 0 0,0 1 0 0 0,0 0 0 0 0,0-1 0 0 0,-1 1 0 0 0,1 0 0 0 0,0 0 0 0 0,-1-1 0 0 0,1 1 0 0 0,-2-1 0 0 0,2 1 0 0 0,-3-4 0 0 0,-43-11 0 0 0,27 10 0 0 0,15 5 2 0 0,1-1 1 0 0,0 1-1 0 0,0 0 1 0 0,0-1-1 0 0,0 0 0 0 0,1 0 1 0 0,-1 0-1 0 0,0 0 0 0 0,1 0 1 0 0,-1 0-1 0 0,1-1 1 0 0,0 1-1 0 0,0-1 0 0 0,0 0 1 0 0,0 0-1 0 0,0 0 0 0 0,0 0 1 0 0,1 0-1 0 0,0 0 0 0 0,-1 0 1 0 0,1 0-1 0 0,0 0 1 0 0,1-1-1 0 0,-1 1 0 0 0,0 0 1 0 0,1-6-1 0 0,-6-92 24 0 0,2 63-7 0 0,2-53 0 0 0,3 73-19 0 0,-1 0 0 0 0,-2-1 0 0 0,0 1 0 0 0,0-1 0 0 0,-2 1 0 0 0,0 0 0 0 0,-1 1 0 0 0,-11-27 0 0 0,13 36 0 0 0,0-1 0 0 0,1 0 0 0 0,0 1 0 0 0,0-1 0 0 0,1 0 0 0 0,0 0 0 0 0,1-16 0 0 0,10-65 0 0 0,-3 43 0 0 0,40-231 0 0 0,-38 228 0 0 0,-1 8 0 0 0,14-43 0 0 0,-20 81 0 0 0,0-1 0 0 0,0 1 0 0 0,0 0 0 0 0,1-1 0 0 0,-1 1 0 0 0,1 1 0 0 0,0-1 0 0 0,0 0 0 0 0,4-3 0 0 0,36-27 0 0 0,-15 13 0 0 0,-25 19 0 0 0,1-1 0 0 0,0 0 0 0 0,0 1 0 0 0,0 0 0 0 0,1 0 0 0 0,-1 0 0 0 0,0 1 0 0 0,1-1 0 0 0,0 1 0 0 0,-1 0 0 0 0,1 0 0 0 0,-1 1 0 0 0,1-1 0 0 0,6 1 0 0 0,7 1 0 0 0,0 1 0 0 0,26 6 0 0 0,15 2 0 0 0,-15-5 0 0 0,1 3 0 0 0,47 13 0 0 0,56 10 0 0 0,82-21 0 0 0,-161-10 0 0 0,-1 3 0 0 0,83 14 0 0 0,-84-4 0 0 0,1-3 0 0 0,0-3 0 0 0,81-2 0 0 0,-34-5-8 0 0,225 28 0 0 0,-186-13 0 0 0,183-4 0 0 0,-114 7 8 0 0,-60-1 0 0 0,-104-17 0 0 0,-1-3 0 0 0,67-11 0 0 0,46-2 0 0 0,-123 14 0 0 0,506-33 0 0 0,-473 26 0 0 0,0 4 0 0 0,94 5 0 0 0,-140 4 0 0 0,34 7 0 0 0,-17-2 0 0 0,-8-4 0 0 0,-31-4 0 0 0,0 0 0 0 0,0 1 0 0 0,0 1 0 0 0,-1 0 0 0 0,1 0 0 0 0,20 9 0 0 0,-18-4-8 0 0,0-1 0 0 0,-1 2 0 0 0,0 0 0 0 0,0 1 0 0 0,-1 0 0 0 0,-1 1 0 0 0,17 17 0 0 0,-24-21 8 0 0,0 1 0 0 0,0 0 0 0 0,-1 0 0 0 0,0 1 0 0 0,-1-1 0 0 0,5 18 0 0 0,10 57 0 0 0,-16-70 0 0 0,3 13-38 0 0,17 138 53 0 0,-20-144-77 0 0,-2 0 1 0 0,-1 0-1 0 0,0 1 0 0 0,-2-1 0 0 0,0-1 0 0 0,-7 25 0 0 0,-61 151-2892 0 0,44-137-503 0 0,-41 67 0 0 0,45-87-3451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33.364"/>
    </inkml:context>
    <inkml:brush xml:id="br0">
      <inkml:brushProperty name="width" value="0.1" units="cm"/>
      <inkml:brushProperty name="height" value="0.1" units="cm"/>
      <inkml:brushProperty name="color" value="#E71224"/>
    </inkml:brush>
  </inkml:definitions>
  <inkml:trace contextRef="#ctx0" brushRef="#br0">2978 1 3711 0 0,'0'1'58'0'0,"-1"1"0"0"0,1-1-1 0 0,-1 1 1 0 0,1 0 0 0 0,-1-1 0 0 0,0 1-1 0 0,1-1 1 0 0,-1 0 0 0 0,0 1-1 0 0,0-1 1 0 0,0 0 0 0 0,0 1-1 0 0,0-1 1 0 0,0 0 0 0 0,0 0-1 0 0,-2 1 1 0 0,-25 18 83 0 0,23-16-76 0 0,-25 15 528 0 0,-42 22 0 0 0,60-35-354 0 0,-1-1-1 0 0,1 0 0 0 0,-1-1 1 0 0,0-1-1 0 0,-1 0 0 0 0,-22 2 1 0 0,4-2 274 0 0,0-2 0 0 0,0-1 1 0 0,-54-8-1 0 0,6-5 120 0 0,27 3-176 0 0,0 1 0 0 0,-100-2-1 0 0,148 11-452 0 0,-66-2 199 0 0,-1 2 0 0 0,1 4 1 0 0,-91 17-1 0 0,-19-3 91 0 0,177-18-279 0 0,-29 0 112 0 0,24-1-92 0 0,1 1 1 0 0,0 0-1 0 0,-1 0 1 0 0,-12 3-1 0 0,-42 10 45 0 0,45-10 14 0 0,0-1-1 0 0,0-1 0 0 0,0 0 1 0 0,0-1-1 0 0,-27-4 0 0 0,18 2 70 0 0,-38 1 0 0 0,-10 7-69 0 0,-97 3-50 0 0,162-9-43 0 0,-3 0 2 0 0,-1 0-1 0 0,1-1 1 0 0,-17-3-1 0 0,-36-7 269 0 0,1 4 0 0 0,-126 2 1 0 0,171 5-265 0 0,-35-2 135 0 0,-1-2-1 0 0,-105-22 0 0 0,140 20 16 0 0,-22-8 0 0 0,29 8-116 0 0,0 1-1 0 0,0 1 0 0 0,0 0 1 0 0,-27-3-1 0 0,33 7-154 0 0,0 0-1 0 0,0 1 0 0 0,0-1 1 0 0,0 2-1 0 0,0-1 0 0 0,0 1 1 0 0,1 0-1 0 0,-1 0 0 0 0,0 1 1 0 0,1 0-1 0 0,0 1 0 0 0,0 0 1 0 0,0 0-1 0 0,0 0 0 0 0,-8 7 1 0 0,-3 4-952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35.059"/>
    </inkml:context>
    <inkml:brush xml:id="br0">
      <inkml:brushProperty name="width" value="0.1" units="cm"/>
      <inkml:brushProperty name="height" value="0.1" units="cm"/>
      <inkml:brushProperty name="color" value="#E71224"/>
    </inkml:brush>
  </inkml:definitions>
  <inkml:trace contextRef="#ctx0" brushRef="#br0">1 176 919 0 0,'7'-3'716'0'0,"1"0"0"0"0,-1 0 0 0 0,1 1 0 0 0,0 0 0 0 0,0 0 0 0 0,0 1 0 0 0,10-1 0 0 0,62 4 411 0 0,-58 0-810 0 0,-1-2 0 0 0,36-3 0 0 0,0-5 803 0 0,78-2 1 0 0,-66 16-668 0 0,-13-1-334 0 0,-3-1-40 0 0,-26-2 36 0 0,45-1 0 0 0,35-12 215 0 0,-54 5-14 0 0,1 1 1 0 0,79 5 0 0 0,219 23 355 0 0,-223-19-254 0 0,9-9 107 0 0,-25 0-320 0 0,-99 5-183 0 0,0 0-1 0 0,0-1 1 0 0,0-1-1 0 0,0 0 1 0 0,0 0-1 0 0,0-2 1 0 0,-1 1-1 0 0,16-8 1 0 0,-29 11-20 0 0,0 0 1 0 0,1 0-1 0 0,-1 0 1 0 0,0 0-1 0 0,1-1 1 0 0,-1 1-1 0 0,0 0 1 0 0,1 0-1 0 0,-1 0 1 0 0,0-1-1 0 0,0 1 1 0 0,1 0-1 0 0,-1 0 1 0 0,0-1-1 0 0,0 1 1 0 0,1 0-1 0 0,-1 0 0 0 0,0-1 1 0 0,0 1-1 0 0,0 0 1 0 0,0-1-1 0 0,0 1 1 0 0,1 0-1 0 0,-1-1 1 0 0,0 1-1 0 0,0 0 1 0 0,0-1-1 0 0,0 1 1 0 0,0 0-1 0 0,0-1 1 0 0,0 1-1 0 0,0 0 1 0 0,0-1-1 0 0,0 0 1 0 0,-10-9 107 0 0,-16-4 95 0 0,-2 3-115 0 0,0 2 0 0 0,-46-9 0 0 0,-60-2-24 0 0,-70 1-66 0 0,51 6 0 0 0,92 9 0 0 0,1 3 0 0 0,0 2 0 0 0,-1 3 0 0 0,1 3 0 0 0,1 2 0 0 0,-68 19 0 0 0,124-27 0 0 0,-24 8 0 0 0,25-9 0 0 0,1 0 0 0 0,0 1 0 0 0,-1 0 0 0 0,1-1 0 0 0,0 1 0 0 0,0 0 0 0 0,0-1 0 0 0,-1 1 0 0 0,1 0 0 0 0,0 0 0 0 0,0 0 0 0 0,0 0 0 0 0,0 0 0 0 0,0 0 0 0 0,-1 2 0 0 0,2-2 0 0 0,0-1 0 0 0,0 1 0 0 0,0 0 0 0 0,0-1 0 0 0,0 1 0 0 0,0-1 0 0 0,0 1 0 0 0,0-1 0 0 0,0 1 0 0 0,0-1 0 0 0,0 1 0 0 0,1-1 0 0 0,-1 1 0 0 0,0-1 0 0 0,0 0 0 0 0,0 1 0 0 0,1-1 0 0 0,-1 1 0 0 0,0-1 0 0 0,1 1 0 0 0,-1-1 0 0 0,0 0 0 0 0,1 1 0 0 0,-1-1 0 0 0,0 0 0 0 0,1 1 0 0 0,-1-1 0 0 0,1 0 0 0 0,-1 0-1 0 0,1 1 1 0 0,-1-1 0 0 0,1 0 0 0 0,-1 0 0 0 0,1 0 0 0 0,-1 0 0 0 0,1 1 0 0 0,0-1 0 0 0,23 4 24 0 0,-18-3 7 0 0,84 14 29 0 0,132 6 0 0 0,94-17 99 0 0,-250-4-97 0 0,455-7 151 0 0,-316 9-149 0 0,-112-8-64 0 0,-112 0 11 0 0,-154-16 114 0 0,-52-3 56 0 0,188 23-207 0 0,1 2 0 0 0,0 2 1 0 0,0 1-1 0 0,-48 11 0 0 0,28 0-1194 0 0,-2 2-4348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39.015"/>
    </inkml:context>
    <inkml:brush xml:id="br0">
      <inkml:brushProperty name="width" value="0.1" units="cm"/>
      <inkml:brushProperty name="height" value="0.1" units="cm"/>
      <inkml:brushProperty name="color" value="#E71224"/>
    </inkml:brush>
  </inkml:definitions>
  <inkml:trace contextRef="#ctx0" brushRef="#br0">1373 85 2759 0 0,'1'-2'181'0'0,"-1"0"-1"0"0,0-1 0 0 0,1 1 0 0 0,-1 0 0 0 0,1 0 0 0 0,0 0 0 0 0,-1 0 0 0 0,1 0 0 0 0,0 0 0 0 0,0 0 0 0 0,2-2 1 0 0,-1 2 27 0 0,-1 0 1 0 0,0 0 0 0 0,0-1 0 0 0,0 1 0 0 0,0 0 0 0 0,0 0 0 0 0,0 0 0 0 0,-1-1 0 0 0,1 1 0 0 0,-1 0-1 0 0,1-4 1 0 0,-2 4 39 0 0,-1 1 0 0 0,1 0-1 0 0,-1-1 1 0 0,1 1-1 0 0,-1 0 1 0 0,1 0 0 0 0,-1 0-1 0 0,0 0 1 0 0,0 0-1 0 0,1 1 1 0 0,-3-2 0 0 0,-7-3 384 0 0,8 4-549 0 0,0-1 0 0 0,1 1 0 0 0,-1 0 0 0 0,0 0 0 0 0,0 0 0 0 0,0 1 0 0 0,0-1 0 0 0,0 1 0 0 0,0 0 0 0 0,-7 0 0 0 0,-32 4 286 0 0,36-4-324 0 0,-330 45 1396 0 0,263-37-1024 0 0,-1-3-1 0 0,-94-6 1 0 0,-131-34 877 0 0,255 27-1099 0 0,14 2-7 0 0,-34-2-1 0 0,52 8-198 0 0,1 0 0 0 0,-1 0 0 0 0,1 1 0 0 0,-1 0 0 0 0,1 1-1 0 0,-18 6 1 0 0,-28 15-1423 0 0,26-9-4112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39.573"/>
    </inkml:context>
    <inkml:brush xml:id="br0">
      <inkml:brushProperty name="width" value="0.1" units="cm"/>
      <inkml:brushProperty name="height" value="0.1" units="cm"/>
      <inkml:brushProperty name="color" value="#E71224"/>
    </inkml:brush>
  </inkml:definitions>
  <inkml:trace contextRef="#ctx0" brushRef="#br0">1306 88 1375 0 0,'6'-7'64'0'0,"-3"1"8"0"0,1 2-72 0 0,-2 3 0 0 0,-2 2 0 0 0,2-1 0 0 0,0 2 720 0 0</inkml:trace>
  <inkml:trace contextRef="#ctx0" brushRef="#br0" timeOffset="1">1317 66 2303 0 0,'-5'-4'632'0'0,"-1"0"-1"0"0,0 0 1 0 0,-1 1-1 0 0,1-1 0 0 0,0 2 1 0 0,-1-1-1 0 0,0 1 0 0 0,-13-3 1 0 0,10 2-373 0 0,-38-7 341 0 0,-1 2 1 0 0,1 2 0 0 0,-76 0-1 0 0,83 5-328 0 0,-346 4 1526 0 0,-1 19-1063 0 0,372-21-740 0 0,-73 6-1092 0 0,42-3-3342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0.151"/>
    </inkml:context>
    <inkml:brush xml:id="br0">
      <inkml:brushProperty name="width" value="0.1" units="cm"/>
      <inkml:brushProperty name="height" value="0.1" units="cm"/>
      <inkml:brushProperty name="color" value="#E71224"/>
    </inkml:brush>
  </inkml:definitions>
  <inkml:trace contextRef="#ctx0" brushRef="#br0">1136 26 1839 0 0,'0'0'83'0'0,"-10"-2"288"0"0,-111-4 1700 0 0,64 3-874 0 0,-52-4 972 0 0,21 0 30 0 0,-156 8-1 0 0,129 11-1732 0 0,-189 44 0 0 0,243-41-4172 0 0,35-6-312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0.860"/>
    </inkml:context>
    <inkml:brush xml:id="br0">
      <inkml:brushProperty name="width" value="0.1" units="cm"/>
      <inkml:brushProperty name="height" value="0.1" units="cm"/>
      <inkml:brushProperty name="color" value="#E71224"/>
    </inkml:brush>
  </inkml:definitions>
  <inkml:trace contextRef="#ctx0" brushRef="#br0">1818 45 2303 0 0,'-112'18'3758'0'0,"30"0"-2938"0"0,33-6-380 0 0,0-2-1 0 0,-1-3 1 0 0,-55 2-1 0 0,-366-31 3760 0 0,131-39-1599 0 0,285 49-2615 0 0,-1 2 0 0 0,0 3-1 0 0,-1 3 1 0 0,1 2 0 0 0,-1 2 0 0 0,0 3 0 0 0,-57 11 0 0 0,62-6-431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2.725"/>
    </inkml:context>
    <inkml:brush xml:id="br0">
      <inkml:brushProperty name="width" value="0.1" units="cm"/>
      <inkml:brushProperty name="height" value="0.1" units="cm"/>
      <inkml:brushProperty name="color" value="#E71224"/>
    </inkml:brush>
  </inkml:definitions>
  <inkml:trace contextRef="#ctx0" brushRef="#br0">2126 256 3167 0 0,'0'0'18'0'0,"-1"-1"-1"0"0,1 1 0 0 0,0-1 0 0 0,-1 0 0 0 0,0 1 1 0 0,1-1-1 0 0,-1 1 0 0 0,1 0 0 0 0,-1-1 0 0 0,0 1 0 0 0,1-1 1 0 0,-1 1-1 0 0,0 0 0 0 0,1-1 0 0 0,-1 1 0 0 0,0 0 1 0 0,1 0-1 0 0,-1 0 0 0 0,0 0 0 0 0,-1-1 0 0 0,-19 1 78 0 0,18 0-133 0 0,0 1-1 0 0,1-1 1 0 0,-1 0 0 0 0,0 0-1 0 0,1-1 1 0 0,-1 1 0 0 0,0-1-1 0 0,1 1 1 0 0,-3-2-1 0 0,-1-2 52 0 0,1 0 0 0 0,0 0 0 0 0,0 0 0 0 0,0-1 0 0 0,0 0-1 0 0,-5-7 1 0 0,6 6 346 0 0,-1 0-1 0 0,0 1 0 0 0,0-1 1 0 0,0 1-1 0 0,-9-5 0 0 0,5 5 99 0 0,0 0 0 0 0,0 1 0 0 0,-16-5 0 0 0,-15-6-191 0 0,24 7-30 0 0,0 2-1 0 0,-1 0 1 0 0,1 1 0 0 0,-35-6 0 0 0,-72 0 1104 0 0,21 2-823 0 0,43 1-206 0 0,-265-25 1432 0 0,109 16-917 0 0,121 7-319 0 0,-104 3 0 0 0,-151 36 48 0 0,294-22-669 0 0,1 2 0 0 0,-96 30 1 0 0,99-21-157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4.076"/>
    </inkml:context>
    <inkml:brush xml:id="br0">
      <inkml:brushProperty name="width" value="0.1" units="cm"/>
      <inkml:brushProperty name="height" value="0.1" units="cm"/>
      <inkml:brushProperty name="color" value="#E71224"/>
    </inkml:brush>
  </inkml:definitions>
  <inkml:trace contextRef="#ctx0" brushRef="#br0">1668 59 455 0 0,'-34'-29'210'0'0,"18"25"5672"0"0,-27 6-5272 0 0,18 1-580 0 0,0-1-1 0 0,0-2 1 0 0,0 0 0 0 0,-49-9 0 0 0,39 6 678 0 0,1 1 0 0 0,-1 1 0 0 0,-41 6 0 0 0,27-2-619 0 0,-19-3 457 0 0,-83-10-1 0 0,7-1 367 0 0,-253 6 1069 0 0,345 6-1763 0 0,-69 10 0 0 0,70-3-1586 0 0,-64 20 1 0 0,87-20-874 0 0,-17 5-1919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4.946"/>
    </inkml:context>
    <inkml:brush xml:id="br0">
      <inkml:brushProperty name="width" value="0.1" units="cm"/>
      <inkml:brushProperty name="height" value="0.1" units="cm"/>
      <inkml:brushProperty name="color" value="#E71224"/>
    </inkml:brush>
  </inkml:definitions>
  <inkml:trace contextRef="#ctx0" brushRef="#br0">1065 37 3679 0 0,'-10'-1'616'0'0,"1"0"0"0"0,-1-1 0 0 0,1 0 0 0 0,-18-7 0 0 0,13 4-56 0 0,0 0 0 0 0,-24-3 0 0 0,11 6 212 0 0,1 1 0 0 0,-1 1 0 0 0,-49 7 0 0 0,-80 23 630 0 0,46-7-733 0 0,15-4-787 0 0,1 5 0 0 0,2 3 0 0 0,-103 46 0 0 0,159-58-465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5T22:42:45.470"/>
    </inkml:context>
    <inkml:brush xml:id="br0">
      <inkml:brushProperty name="width" value="0.1" units="cm"/>
      <inkml:brushProperty name="height" value="0.1" units="cm"/>
      <inkml:brushProperty name="color" value="#E71224"/>
    </inkml:brush>
  </inkml:definitions>
  <inkml:trace contextRef="#ctx0" brushRef="#br0">1772 98 1375 0 0,'-5'-5'952'0'0,"0"1"-1"0"0,0-1 0 0 0,0 1 0 0 0,0 1 0 0 0,-1-1 1 0 0,-11-4-1 0 0,7 2-1504 0 0,-5-2 679 0 0,-1 1-1 0 0,0 1 1 0 0,0 0 0 0 0,0 1 0 0 0,-22-3 0 0 0,-86-8 1069 0 0,82 14-675 0 0,0 2 0 0 0,-52 6 1 0 0,-84 20 190 0 0,-2 0-287 0 0,-251-19 1086 0 0,367-8-1300 0 0,-3 1-214 0 0,1 3 0 0 0,-1 3 0 0 0,-103 24 0 0 0,134-21-985 0 0,1 0-310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6002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96111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178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4685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62048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2811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00938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57136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38197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246860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15340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30542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6076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2366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3567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03136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9/25/2024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9/25/2024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8.png"/><Relationship Id="rId18" Type="http://schemas.openxmlformats.org/officeDocument/2006/relationships/customXml" Target="../ink/ink185.xml"/><Relationship Id="rId3" Type="http://schemas.openxmlformats.org/officeDocument/2006/relationships/image" Target="../media/image3.png"/><Relationship Id="rId7" Type="http://schemas.openxmlformats.org/officeDocument/2006/relationships/image" Target="../media/image185.png"/><Relationship Id="rId12" Type="http://schemas.openxmlformats.org/officeDocument/2006/relationships/customXml" Target="../ink/ink182.xml"/><Relationship Id="rId17" Type="http://schemas.openxmlformats.org/officeDocument/2006/relationships/image" Target="../media/image190.png"/><Relationship Id="rId2" Type="http://schemas.openxmlformats.org/officeDocument/2006/relationships/notesSlide" Target="../notesSlides/notesSlide11.xml"/><Relationship Id="rId16" Type="http://schemas.openxmlformats.org/officeDocument/2006/relationships/customXml" Target="../ink/ink184.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7.png"/><Relationship Id="rId5" Type="http://schemas.openxmlformats.org/officeDocument/2006/relationships/image" Target="../media/image184.png"/><Relationship Id="rId15" Type="http://schemas.openxmlformats.org/officeDocument/2006/relationships/image" Target="../media/image189.png"/><Relationship Id="rId10" Type="http://schemas.openxmlformats.org/officeDocument/2006/relationships/customXml" Target="../ink/ink181.xml"/><Relationship Id="rId19" Type="http://schemas.openxmlformats.org/officeDocument/2006/relationships/image" Target="../media/image191.png"/><Relationship Id="rId4" Type="http://schemas.openxmlformats.org/officeDocument/2006/relationships/customXml" Target="../ink/ink178.xml"/><Relationship Id="rId9" Type="http://schemas.openxmlformats.org/officeDocument/2006/relationships/image" Target="../media/image186.png"/><Relationship Id="rId14" Type="http://schemas.openxmlformats.org/officeDocument/2006/relationships/customXml" Target="../ink/ink183.xml"/></Relationships>
</file>

<file path=ppt/slides/_rels/slide12.xml.rels><?xml version="1.0" encoding="UTF-8" standalone="yes"?>
<Relationships xmlns="http://schemas.openxmlformats.org/package/2006/relationships"><Relationship Id="rId8" Type="http://schemas.openxmlformats.org/officeDocument/2006/relationships/customXml" Target="../ink/ink188.xml"/><Relationship Id="rId13" Type="http://schemas.openxmlformats.org/officeDocument/2006/relationships/image" Target="../media/image196.png"/><Relationship Id="rId18" Type="http://schemas.openxmlformats.org/officeDocument/2006/relationships/customXml" Target="../ink/ink193.xml"/><Relationship Id="rId26" Type="http://schemas.openxmlformats.org/officeDocument/2006/relationships/customXml" Target="../ink/ink197.xml"/><Relationship Id="rId3" Type="http://schemas.openxmlformats.org/officeDocument/2006/relationships/image" Target="../media/image3.png"/><Relationship Id="rId21" Type="http://schemas.openxmlformats.org/officeDocument/2006/relationships/image" Target="../media/image200.png"/><Relationship Id="rId7" Type="http://schemas.openxmlformats.org/officeDocument/2006/relationships/image" Target="../media/image193.png"/><Relationship Id="rId12" Type="http://schemas.openxmlformats.org/officeDocument/2006/relationships/customXml" Target="../ink/ink190.xml"/><Relationship Id="rId17" Type="http://schemas.openxmlformats.org/officeDocument/2006/relationships/image" Target="../media/image198.png"/><Relationship Id="rId25" Type="http://schemas.openxmlformats.org/officeDocument/2006/relationships/image" Target="../media/image202.png"/><Relationship Id="rId2" Type="http://schemas.openxmlformats.org/officeDocument/2006/relationships/notesSlide" Target="../notesSlides/notesSlide12.xml"/><Relationship Id="rId16" Type="http://schemas.openxmlformats.org/officeDocument/2006/relationships/customXml" Target="../ink/ink192.xml"/><Relationship Id="rId20" Type="http://schemas.openxmlformats.org/officeDocument/2006/relationships/customXml" Target="../ink/ink194.xml"/><Relationship Id="rId1" Type="http://schemas.openxmlformats.org/officeDocument/2006/relationships/slideLayout" Target="../slideLayouts/slideLayout1.xml"/><Relationship Id="rId6" Type="http://schemas.openxmlformats.org/officeDocument/2006/relationships/customXml" Target="../ink/ink187.xml"/><Relationship Id="rId11" Type="http://schemas.openxmlformats.org/officeDocument/2006/relationships/image" Target="../media/image195.png"/><Relationship Id="rId24" Type="http://schemas.openxmlformats.org/officeDocument/2006/relationships/customXml" Target="../ink/ink196.xml"/><Relationship Id="rId5" Type="http://schemas.openxmlformats.org/officeDocument/2006/relationships/image" Target="../media/image192.png"/><Relationship Id="rId15" Type="http://schemas.openxmlformats.org/officeDocument/2006/relationships/image" Target="../media/image197.png"/><Relationship Id="rId23" Type="http://schemas.openxmlformats.org/officeDocument/2006/relationships/image" Target="../media/image201.png"/><Relationship Id="rId10" Type="http://schemas.openxmlformats.org/officeDocument/2006/relationships/customXml" Target="../ink/ink189.xml"/><Relationship Id="rId19" Type="http://schemas.openxmlformats.org/officeDocument/2006/relationships/image" Target="../media/image199.png"/><Relationship Id="rId4" Type="http://schemas.openxmlformats.org/officeDocument/2006/relationships/customXml" Target="../ink/ink186.xml"/><Relationship Id="rId9" Type="http://schemas.openxmlformats.org/officeDocument/2006/relationships/image" Target="../media/image194.png"/><Relationship Id="rId14" Type="http://schemas.openxmlformats.org/officeDocument/2006/relationships/customXml" Target="../ink/ink191.xml"/><Relationship Id="rId22" Type="http://schemas.openxmlformats.org/officeDocument/2006/relationships/customXml" Target="../ink/ink195.xml"/><Relationship Id="rId27" Type="http://schemas.openxmlformats.org/officeDocument/2006/relationships/image" Target="../media/image203.png"/></Relationships>
</file>

<file path=ppt/slides/_rels/slide13.xml.rels><?xml version="1.0" encoding="UTF-8" standalone="yes"?>
<Relationships xmlns="http://schemas.openxmlformats.org/package/2006/relationships"><Relationship Id="rId13" Type="http://schemas.openxmlformats.org/officeDocument/2006/relationships/image" Target="../media/image208.png"/><Relationship Id="rId18" Type="http://schemas.openxmlformats.org/officeDocument/2006/relationships/customXml" Target="../ink/ink205.xml"/><Relationship Id="rId26" Type="http://schemas.openxmlformats.org/officeDocument/2006/relationships/customXml" Target="../ink/ink209.xml"/><Relationship Id="rId39" Type="http://schemas.openxmlformats.org/officeDocument/2006/relationships/image" Target="../media/image221.png"/><Relationship Id="rId21" Type="http://schemas.openxmlformats.org/officeDocument/2006/relationships/image" Target="../media/image212.png"/><Relationship Id="rId34" Type="http://schemas.openxmlformats.org/officeDocument/2006/relationships/customXml" Target="../ink/ink213.xml"/><Relationship Id="rId42" Type="http://schemas.openxmlformats.org/officeDocument/2006/relationships/customXml" Target="../ink/ink217.xml"/><Relationship Id="rId7" Type="http://schemas.openxmlformats.org/officeDocument/2006/relationships/image" Target="../media/image205.png"/><Relationship Id="rId2" Type="http://schemas.openxmlformats.org/officeDocument/2006/relationships/notesSlide" Target="../notesSlides/notesSlide13.xml"/><Relationship Id="rId16" Type="http://schemas.openxmlformats.org/officeDocument/2006/relationships/customXml" Target="../ink/ink204.xml"/><Relationship Id="rId20" Type="http://schemas.openxmlformats.org/officeDocument/2006/relationships/customXml" Target="../ink/ink206.xml"/><Relationship Id="rId29" Type="http://schemas.openxmlformats.org/officeDocument/2006/relationships/image" Target="../media/image216.png"/><Relationship Id="rId41" Type="http://schemas.openxmlformats.org/officeDocument/2006/relationships/image" Target="../media/image222.png"/><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7.png"/><Relationship Id="rId24" Type="http://schemas.openxmlformats.org/officeDocument/2006/relationships/customXml" Target="../ink/ink208.xml"/><Relationship Id="rId32" Type="http://schemas.openxmlformats.org/officeDocument/2006/relationships/customXml" Target="../ink/ink212.xml"/><Relationship Id="rId37" Type="http://schemas.openxmlformats.org/officeDocument/2006/relationships/image" Target="../media/image220.png"/><Relationship Id="rId40" Type="http://schemas.openxmlformats.org/officeDocument/2006/relationships/customXml" Target="../ink/ink216.xml"/><Relationship Id="rId5" Type="http://schemas.openxmlformats.org/officeDocument/2006/relationships/image" Target="../media/image204.png"/><Relationship Id="rId15" Type="http://schemas.openxmlformats.org/officeDocument/2006/relationships/image" Target="../media/image209.png"/><Relationship Id="rId23" Type="http://schemas.openxmlformats.org/officeDocument/2006/relationships/image" Target="../media/image213.png"/><Relationship Id="rId28" Type="http://schemas.openxmlformats.org/officeDocument/2006/relationships/customXml" Target="../ink/ink210.xml"/><Relationship Id="rId36" Type="http://schemas.openxmlformats.org/officeDocument/2006/relationships/customXml" Target="../ink/ink214.xml"/><Relationship Id="rId10" Type="http://schemas.openxmlformats.org/officeDocument/2006/relationships/customXml" Target="../ink/ink201.xml"/><Relationship Id="rId19" Type="http://schemas.openxmlformats.org/officeDocument/2006/relationships/image" Target="../media/image211.png"/><Relationship Id="rId31" Type="http://schemas.openxmlformats.org/officeDocument/2006/relationships/image" Target="../media/image217.png"/><Relationship Id="rId4" Type="http://schemas.openxmlformats.org/officeDocument/2006/relationships/customXml" Target="../ink/ink198.xml"/><Relationship Id="rId9" Type="http://schemas.openxmlformats.org/officeDocument/2006/relationships/image" Target="../media/image206.png"/><Relationship Id="rId14" Type="http://schemas.openxmlformats.org/officeDocument/2006/relationships/customXml" Target="../ink/ink203.xml"/><Relationship Id="rId22" Type="http://schemas.openxmlformats.org/officeDocument/2006/relationships/customXml" Target="../ink/ink207.xml"/><Relationship Id="rId27" Type="http://schemas.openxmlformats.org/officeDocument/2006/relationships/image" Target="../media/image215.png"/><Relationship Id="rId30" Type="http://schemas.openxmlformats.org/officeDocument/2006/relationships/customXml" Target="../ink/ink211.xml"/><Relationship Id="rId35" Type="http://schemas.openxmlformats.org/officeDocument/2006/relationships/image" Target="../media/image219.png"/><Relationship Id="rId43" Type="http://schemas.openxmlformats.org/officeDocument/2006/relationships/image" Target="../media/image223.png"/><Relationship Id="rId8" Type="http://schemas.openxmlformats.org/officeDocument/2006/relationships/customXml" Target="../ink/ink200.xml"/><Relationship Id="rId3" Type="http://schemas.openxmlformats.org/officeDocument/2006/relationships/image" Target="../media/image3.png"/><Relationship Id="rId12" Type="http://schemas.openxmlformats.org/officeDocument/2006/relationships/customXml" Target="../ink/ink202.xml"/><Relationship Id="rId17" Type="http://schemas.openxmlformats.org/officeDocument/2006/relationships/image" Target="../media/image210.png"/><Relationship Id="rId25" Type="http://schemas.openxmlformats.org/officeDocument/2006/relationships/image" Target="../media/image214.png"/><Relationship Id="rId33" Type="http://schemas.openxmlformats.org/officeDocument/2006/relationships/image" Target="../media/image218.png"/><Relationship Id="rId38" Type="http://schemas.openxmlformats.org/officeDocument/2006/relationships/customXml" Target="../ink/ink215.xml"/></Relationships>
</file>

<file path=ppt/slides/_rels/slide14.xml.rels><?xml version="1.0" encoding="UTF-8" standalone="yes"?>
<Relationships xmlns="http://schemas.openxmlformats.org/package/2006/relationships"><Relationship Id="rId13" Type="http://schemas.openxmlformats.org/officeDocument/2006/relationships/image" Target="../media/image228.png"/><Relationship Id="rId18" Type="http://schemas.openxmlformats.org/officeDocument/2006/relationships/customXml" Target="../ink/ink225.xml"/><Relationship Id="rId26" Type="http://schemas.openxmlformats.org/officeDocument/2006/relationships/customXml" Target="../ink/ink229.xml"/><Relationship Id="rId39" Type="http://schemas.openxmlformats.org/officeDocument/2006/relationships/image" Target="../media/image241.png"/><Relationship Id="rId21" Type="http://schemas.openxmlformats.org/officeDocument/2006/relationships/image" Target="../media/image232.png"/><Relationship Id="rId34" Type="http://schemas.openxmlformats.org/officeDocument/2006/relationships/customXml" Target="../ink/ink233.xml"/><Relationship Id="rId7" Type="http://schemas.openxmlformats.org/officeDocument/2006/relationships/image" Target="../media/image225.png"/><Relationship Id="rId2" Type="http://schemas.openxmlformats.org/officeDocument/2006/relationships/notesSlide" Target="../notesSlides/notesSlide14.xml"/><Relationship Id="rId16" Type="http://schemas.openxmlformats.org/officeDocument/2006/relationships/customXml" Target="../ink/ink224.xml"/><Relationship Id="rId20" Type="http://schemas.openxmlformats.org/officeDocument/2006/relationships/customXml" Target="../ink/ink226.xml"/><Relationship Id="rId29" Type="http://schemas.openxmlformats.org/officeDocument/2006/relationships/image" Target="../media/image236.png"/><Relationship Id="rId41" Type="http://schemas.openxmlformats.org/officeDocument/2006/relationships/image" Target="../media/image242.png"/><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7.png"/><Relationship Id="rId24" Type="http://schemas.openxmlformats.org/officeDocument/2006/relationships/customXml" Target="../ink/ink228.xml"/><Relationship Id="rId32" Type="http://schemas.openxmlformats.org/officeDocument/2006/relationships/customXml" Target="../ink/ink232.xml"/><Relationship Id="rId37" Type="http://schemas.openxmlformats.org/officeDocument/2006/relationships/image" Target="../media/image240.png"/><Relationship Id="rId40" Type="http://schemas.openxmlformats.org/officeDocument/2006/relationships/customXml" Target="../ink/ink236.xml"/><Relationship Id="rId5" Type="http://schemas.openxmlformats.org/officeDocument/2006/relationships/image" Target="../media/image224.png"/><Relationship Id="rId15" Type="http://schemas.openxmlformats.org/officeDocument/2006/relationships/image" Target="../media/image229.png"/><Relationship Id="rId23" Type="http://schemas.openxmlformats.org/officeDocument/2006/relationships/image" Target="../media/image233.png"/><Relationship Id="rId28" Type="http://schemas.openxmlformats.org/officeDocument/2006/relationships/customXml" Target="../ink/ink230.xml"/><Relationship Id="rId36" Type="http://schemas.openxmlformats.org/officeDocument/2006/relationships/customXml" Target="../ink/ink234.xml"/><Relationship Id="rId10" Type="http://schemas.openxmlformats.org/officeDocument/2006/relationships/customXml" Target="../ink/ink221.xml"/><Relationship Id="rId19" Type="http://schemas.openxmlformats.org/officeDocument/2006/relationships/image" Target="../media/image231.png"/><Relationship Id="rId31" Type="http://schemas.openxmlformats.org/officeDocument/2006/relationships/image" Target="../media/image237.png"/><Relationship Id="rId4" Type="http://schemas.openxmlformats.org/officeDocument/2006/relationships/customXml" Target="../ink/ink218.xml"/><Relationship Id="rId9" Type="http://schemas.openxmlformats.org/officeDocument/2006/relationships/image" Target="../media/image226.png"/><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35.png"/><Relationship Id="rId30" Type="http://schemas.openxmlformats.org/officeDocument/2006/relationships/customXml" Target="../ink/ink231.xml"/><Relationship Id="rId35" Type="http://schemas.openxmlformats.org/officeDocument/2006/relationships/image" Target="../media/image239.png"/><Relationship Id="rId8" Type="http://schemas.openxmlformats.org/officeDocument/2006/relationships/customXml" Target="../ink/ink220.xml"/><Relationship Id="rId3" Type="http://schemas.openxmlformats.org/officeDocument/2006/relationships/image" Target="../media/image3.png"/><Relationship Id="rId12" Type="http://schemas.openxmlformats.org/officeDocument/2006/relationships/customXml" Target="../ink/ink222.xml"/><Relationship Id="rId17" Type="http://schemas.openxmlformats.org/officeDocument/2006/relationships/image" Target="../media/image230.png"/><Relationship Id="rId25" Type="http://schemas.openxmlformats.org/officeDocument/2006/relationships/image" Target="../media/image234.png"/><Relationship Id="rId33" Type="http://schemas.openxmlformats.org/officeDocument/2006/relationships/image" Target="../media/image238.png"/><Relationship Id="rId38" Type="http://schemas.openxmlformats.org/officeDocument/2006/relationships/customXml" Target="../ink/ink235.xml"/></Relationships>
</file>

<file path=ppt/slides/_rels/slide15.xml.rels><?xml version="1.0" encoding="UTF-8" standalone="yes"?>
<Relationships xmlns="http://schemas.openxmlformats.org/package/2006/relationships"><Relationship Id="rId13" Type="http://schemas.openxmlformats.org/officeDocument/2006/relationships/image" Target="../media/image247.png"/><Relationship Id="rId18" Type="http://schemas.openxmlformats.org/officeDocument/2006/relationships/customXml" Target="../ink/ink244.xml"/><Relationship Id="rId26" Type="http://schemas.openxmlformats.org/officeDocument/2006/relationships/customXml" Target="../ink/ink248.xml"/><Relationship Id="rId3" Type="http://schemas.openxmlformats.org/officeDocument/2006/relationships/image" Target="../media/image3.png"/><Relationship Id="rId21" Type="http://schemas.openxmlformats.org/officeDocument/2006/relationships/image" Target="../media/image251.png"/><Relationship Id="rId7" Type="http://schemas.openxmlformats.org/officeDocument/2006/relationships/image" Target="../media/image244.png"/><Relationship Id="rId12" Type="http://schemas.openxmlformats.org/officeDocument/2006/relationships/customXml" Target="../ink/ink241.xml"/><Relationship Id="rId17" Type="http://schemas.openxmlformats.org/officeDocument/2006/relationships/image" Target="../media/image249.png"/><Relationship Id="rId25" Type="http://schemas.openxmlformats.org/officeDocument/2006/relationships/image" Target="../media/image253.png"/><Relationship Id="rId33" Type="http://schemas.openxmlformats.org/officeDocument/2006/relationships/image" Target="../media/image257.png"/><Relationship Id="rId2" Type="http://schemas.openxmlformats.org/officeDocument/2006/relationships/notesSlide" Target="../notesSlides/notesSlide15.xml"/><Relationship Id="rId16" Type="http://schemas.openxmlformats.org/officeDocument/2006/relationships/customXml" Target="../ink/ink243.xml"/><Relationship Id="rId20" Type="http://schemas.openxmlformats.org/officeDocument/2006/relationships/customXml" Target="../ink/ink245.xml"/><Relationship Id="rId29" Type="http://schemas.openxmlformats.org/officeDocument/2006/relationships/image" Target="../media/image255.png"/><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6.png"/><Relationship Id="rId24" Type="http://schemas.openxmlformats.org/officeDocument/2006/relationships/customXml" Target="../ink/ink247.xml"/><Relationship Id="rId32" Type="http://schemas.openxmlformats.org/officeDocument/2006/relationships/customXml" Target="../ink/ink251.xml"/><Relationship Id="rId5" Type="http://schemas.openxmlformats.org/officeDocument/2006/relationships/image" Target="../media/image243.png"/><Relationship Id="rId15" Type="http://schemas.openxmlformats.org/officeDocument/2006/relationships/image" Target="../media/image248.png"/><Relationship Id="rId23" Type="http://schemas.openxmlformats.org/officeDocument/2006/relationships/image" Target="../media/image252.png"/><Relationship Id="rId28" Type="http://schemas.openxmlformats.org/officeDocument/2006/relationships/customXml" Target="../ink/ink249.xml"/><Relationship Id="rId10" Type="http://schemas.openxmlformats.org/officeDocument/2006/relationships/customXml" Target="../ink/ink240.xml"/><Relationship Id="rId19" Type="http://schemas.openxmlformats.org/officeDocument/2006/relationships/image" Target="../media/image250.png"/><Relationship Id="rId31" Type="http://schemas.openxmlformats.org/officeDocument/2006/relationships/image" Target="../media/image256.png"/><Relationship Id="rId4" Type="http://schemas.openxmlformats.org/officeDocument/2006/relationships/customXml" Target="../ink/ink237.xml"/><Relationship Id="rId9" Type="http://schemas.openxmlformats.org/officeDocument/2006/relationships/image" Target="../media/image245.png"/><Relationship Id="rId14" Type="http://schemas.openxmlformats.org/officeDocument/2006/relationships/customXml" Target="../ink/ink242.xml"/><Relationship Id="rId22" Type="http://schemas.openxmlformats.org/officeDocument/2006/relationships/customXml" Target="../ink/ink246.xml"/><Relationship Id="rId27" Type="http://schemas.openxmlformats.org/officeDocument/2006/relationships/image" Target="../media/image254.png"/><Relationship Id="rId30" Type="http://schemas.openxmlformats.org/officeDocument/2006/relationships/customXml" Target="../ink/ink250.xml"/><Relationship Id="rId8" Type="http://schemas.openxmlformats.org/officeDocument/2006/relationships/customXml" Target="../ink/ink23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254.xml"/><Relationship Id="rId13" Type="http://schemas.openxmlformats.org/officeDocument/2006/relationships/image" Target="../media/image262.png"/><Relationship Id="rId3" Type="http://schemas.openxmlformats.org/officeDocument/2006/relationships/image" Target="../media/image3.png"/><Relationship Id="rId7" Type="http://schemas.openxmlformats.org/officeDocument/2006/relationships/image" Target="../media/image259.png"/><Relationship Id="rId12" Type="http://schemas.openxmlformats.org/officeDocument/2006/relationships/customXml" Target="../ink/ink256.xml"/><Relationship Id="rId17" Type="http://schemas.openxmlformats.org/officeDocument/2006/relationships/image" Target="../media/image264.png"/><Relationship Id="rId2" Type="http://schemas.openxmlformats.org/officeDocument/2006/relationships/notesSlide" Target="../notesSlides/notesSlide17.xml"/><Relationship Id="rId16" Type="http://schemas.openxmlformats.org/officeDocument/2006/relationships/customXml" Target="../ink/ink258.xml"/><Relationship Id="rId1" Type="http://schemas.openxmlformats.org/officeDocument/2006/relationships/slideLayout" Target="../slideLayouts/slideLayout1.xml"/><Relationship Id="rId6" Type="http://schemas.openxmlformats.org/officeDocument/2006/relationships/customXml" Target="../ink/ink253.xml"/><Relationship Id="rId11" Type="http://schemas.openxmlformats.org/officeDocument/2006/relationships/image" Target="../media/image261.png"/><Relationship Id="rId5" Type="http://schemas.openxmlformats.org/officeDocument/2006/relationships/image" Target="../media/image258.png"/><Relationship Id="rId15" Type="http://schemas.openxmlformats.org/officeDocument/2006/relationships/image" Target="../media/image263.png"/><Relationship Id="rId10" Type="http://schemas.openxmlformats.org/officeDocument/2006/relationships/customXml" Target="../ink/ink255.xml"/><Relationship Id="rId4" Type="http://schemas.openxmlformats.org/officeDocument/2006/relationships/customXml" Target="../ink/ink252.xml"/><Relationship Id="rId9" Type="http://schemas.openxmlformats.org/officeDocument/2006/relationships/image" Target="../media/image260.png"/><Relationship Id="rId14" Type="http://schemas.openxmlformats.org/officeDocument/2006/relationships/customXml" Target="../ink/ink25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60.xml"/><Relationship Id="rId5" Type="http://schemas.openxmlformats.org/officeDocument/2006/relationships/image" Target="../media/image265.png"/><Relationship Id="rId4" Type="http://schemas.openxmlformats.org/officeDocument/2006/relationships/customXml" Target="../ink/ink259.xml"/></Relationships>
</file>

<file path=ppt/slides/_rels/slide19.xml.rels><?xml version="1.0" encoding="UTF-8" standalone="yes"?>
<Relationships xmlns="http://schemas.openxmlformats.org/package/2006/relationships"><Relationship Id="rId8" Type="http://schemas.openxmlformats.org/officeDocument/2006/relationships/customXml" Target="../ink/ink263.xml"/><Relationship Id="rId3" Type="http://schemas.openxmlformats.org/officeDocument/2006/relationships/image" Target="../media/image3.png"/><Relationship Id="rId7" Type="http://schemas.openxmlformats.org/officeDocument/2006/relationships/image" Target="../media/image26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62.xml"/><Relationship Id="rId5" Type="http://schemas.openxmlformats.org/officeDocument/2006/relationships/image" Target="../media/image267.png"/><Relationship Id="rId4" Type="http://schemas.openxmlformats.org/officeDocument/2006/relationships/customXml" Target="../ink/ink261.xml"/><Relationship Id="rId9" Type="http://schemas.openxmlformats.org/officeDocument/2006/relationships/image" Target="../media/image26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66.xml"/><Relationship Id="rId13" Type="http://schemas.openxmlformats.org/officeDocument/2006/relationships/image" Target="../media/image274.png"/><Relationship Id="rId3" Type="http://schemas.openxmlformats.org/officeDocument/2006/relationships/image" Target="../media/image3.png"/><Relationship Id="rId7" Type="http://schemas.openxmlformats.org/officeDocument/2006/relationships/image" Target="../media/image271.png"/><Relationship Id="rId12" Type="http://schemas.openxmlformats.org/officeDocument/2006/relationships/customXml" Target="../ink/ink26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3.png"/><Relationship Id="rId5" Type="http://schemas.openxmlformats.org/officeDocument/2006/relationships/image" Target="../media/image270.png"/><Relationship Id="rId10" Type="http://schemas.openxmlformats.org/officeDocument/2006/relationships/customXml" Target="../ink/ink267.xml"/><Relationship Id="rId4" Type="http://schemas.openxmlformats.org/officeDocument/2006/relationships/customXml" Target="../ink/ink264.xml"/><Relationship Id="rId9" Type="http://schemas.openxmlformats.org/officeDocument/2006/relationships/image" Target="../media/image272.png"/></Relationships>
</file>

<file path=ppt/slides/_rels/slide21.xml.rels><?xml version="1.0" encoding="UTF-8" standalone="yes"?>
<Relationships xmlns="http://schemas.openxmlformats.org/package/2006/relationships"><Relationship Id="rId8" Type="http://schemas.openxmlformats.org/officeDocument/2006/relationships/customXml" Target="../ink/ink271.xml"/><Relationship Id="rId3" Type="http://schemas.openxmlformats.org/officeDocument/2006/relationships/image" Target="../media/image3.png"/><Relationship Id="rId7" Type="http://schemas.openxmlformats.org/officeDocument/2006/relationships/image" Target="../media/image27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78.png"/><Relationship Id="rId5" Type="http://schemas.openxmlformats.org/officeDocument/2006/relationships/image" Target="../media/image275.png"/><Relationship Id="rId10" Type="http://schemas.openxmlformats.org/officeDocument/2006/relationships/customXml" Target="../ink/ink272.xml"/><Relationship Id="rId4" Type="http://schemas.openxmlformats.org/officeDocument/2006/relationships/customXml" Target="../ink/ink269.xml"/><Relationship Id="rId9" Type="http://schemas.openxmlformats.org/officeDocument/2006/relationships/image" Target="../media/image277.png"/></Relationships>
</file>

<file path=ppt/slides/_rels/slide22.xml.rels><?xml version="1.0" encoding="UTF-8" standalone="yes"?>
<Relationships xmlns="http://schemas.openxmlformats.org/package/2006/relationships"><Relationship Id="rId13" Type="http://schemas.openxmlformats.org/officeDocument/2006/relationships/image" Target="../media/image283.png"/><Relationship Id="rId18" Type="http://schemas.openxmlformats.org/officeDocument/2006/relationships/customXml" Target="../ink/ink280.xml"/><Relationship Id="rId26" Type="http://schemas.openxmlformats.org/officeDocument/2006/relationships/customXml" Target="../ink/ink284.xml"/><Relationship Id="rId39" Type="http://schemas.openxmlformats.org/officeDocument/2006/relationships/image" Target="../media/image296.png"/><Relationship Id="rId21" Type="http://schemas.openxmlformats.org/officeDocument/2006/relationships/image" Target="../media/image287.png"/><Relationship Id="rId34" Type="http://schemas.openxmlformats.org/officeDocument/2006/relationships/customXml" Target="../ink/ink288.xml"/><Relationship Id="rId7" Type="http://schemas.openxmlformats.org/officeDocument/2006/relationships/image" Target="../media/image280.png"/><Relationship Id="rId12" Type="http://schemas.openxmlformats.org/officeDocument/2006/relationships/customXml" Target="../ink/ink277.xml"/><Relationship Id="rId17" Type="http://schemas.openxmlformats.org/officeDocument/2006/relationships/image" Target="../media/image285.png"/><Relationship Id="rId25" Type="http://schemas.openxmlformats.org/officeDocument/2006/relationships/image" Target="../media/image289.png"/><Relationship Id="rId33" Type="http://schemas.openxmlformats.org/officeDocument/2006/relationships/image" Target="../media/image293.png"/><Relationship Id="rId38" Type="http://schemas.openxmlformats.org/officeDocument/2006/relationships/customXml" Target="../ink/ink290.xml"/><Relationship Id="rId2" Type="http://schemas.openxmlformats.org/officeDocument/2006/relationships/notesSlide" Target="../notesSlides/notesSlide22.xml"/><Relationship Id="rId16" Type="http://schemas.openxmlformats.org/officeDocument/2006/relationships/customXml" Target="../ink/ink279.xml"/><Relationship Id="rId20" Type="http://schemas.openxmlformats.org/officeDocument/2006/relationships/customXml" Target="../ink/ink281.xml"/><Relationship Id="rId29" Type="http://schemas.openxmlformats.org/officeDocument/2006/relationships/image" Target="../media/image291.png"/><Relationship Id="rId1" Type="http://schemas.openxmlformats.org/officeDocument/2006/relationships/slideLayout" Target="../slideLayouts/slideLayout1.xml"/><Relationship Id="rId6" Type="http://schemas.openxmlformats.org/officeDocument/2006/relationships/customXml" Target="../ink/ink274.xml"/><Relationship Id="rId11" Type="http://schemas.openxmlformats.org/officeDocument/2006/relationships/image" Target="../media/image282.png"/><Relationship Id="rId24" Type="http://schemas.openxmlformats.org/officeDocument/2006/relationships/customXml" Target="../ink/ink283.xml"/><Relationship Id="rId32" Type="http://schemas.openxmlformats.org/officeDocument/2006/relationships/customXml" Target="../ink/ink287.xml"/><Relationship Id="rId37" Type="http://schemas.openxmlformats.org/officeDocument/2006/relationships/image" Target="../media/image295.png"/><Relationship Id="rId5" Type="http://schemas.openxmlformats.org/officeDocument/2006/relationships/image" Target="../media/image279.png"/><Relationship Id="rId15" Type="http://schemas.openxmlformats.org/officeDocument/2006/relationships/image" Target="../media/image284.png"/><Relationship Id="rId23" Type="http://schemas.openxmlformats.org/officeDocument/2006/relationships/image" Target="../media/image288.png"/><Relationship Id="rId28" Type="http://schemas.openxmlformats.org/officeDocument/2006/relationships/customXml" Target="../ink/ink285.xml"/><Relationship Id="rId36" Type="http://schemas.openxmlformats.org/officeDocument/2006/relationships/customXml" Target="../ink/ink289.xml"/><Relationship Id="rId10" Type="http://schemas.openxmlformats.org/officeDocument/2006/relationships/customXml" Target="../ink/ink276.xml"/><Relationship Id="rId19" Type="http://schemas.openxmlformats.org/officeDocument/2006/relationships/image" Target="../media/image286.png"/><Relationship Id="rId31" Type="http://schemas.openxmlformats.org/officeDocument/2006/relationships/image" Target="../media/image292.png"/><Relationship Id="rId4" Type="http://schemas.openxmlformats.org/officeDocument/2006/relationships/customXml" Target="../ink/ink273.xml"/><Relationship Id="rId9" Type="http://schemas.openxmlformats.org/officeDocument/2006/relationships/image" Target="../media/image281.png"/><Relationship Id="rId14" Type="http://schemas.openxmlformats.org/officeDocument/2006/relationships/customXml" Target="../ink/ink278.xml"/><Relationship Id="rId22" Type="http://schemas.openxmlformats.org/officeDocument/2006/relationships/customXml" Target="../ink/ink282.xml"/><Relationship Id="rId27" Type="http://schemas.openxmlformats.org/officeDocument/2006/relationships/image" Target="../media/image290.png"/><Relationship Id="rId30" Type="http://schemas.openxmlformats.org/officeDocument/2006/relationships/customXml" Target="../ink/ink286.xml"/><Relationship Id="rId35" Type="http://schemas.openxmlformats.org/officeDocument/2006/relationships/image" Target="../media/image294.png"/><Relationship Id="rId8" Type="http://schemas.openxmlformats.org/officeDocument/2006/relationships/customXml" Target="../ink/ink275.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6.png"/><Relationship Id="rId299" Type="http://schemas.openxmlformats.org/officeDocument/2006/relationships/image" Target="../media/image157.png"/><Relationship Id="rId21" Type="http://schemas.openxmlformats.org/officeDocument/2006/relationships/image" Target="../media/image18.png"/><Relationship Id="rId63" Type="http://schemas.openxmlformats.org/officeDocument/2006/relationships/image" Target="../media/image39.png"/><Relationship Id="rId159" Type="http://schemas.openxmlformats.org/officeDocument/2006/relationships/image" Target="../media/image87.png"/><Relationship Id="rId170" Type="http://schemas.openxmlformats.org/officeDocument/2006/relationships/customXml" Target="../ink/ink88.xml"/><Relationship Id="rId226" Type="http://schemas.openxmlformats.org/officeDocument/2006/relationships/customXml" Target="../ink/ink116.xml"/><Relationship Id="rId268" Type="http://schemas.openxmlformats.org/officeDocument/2006/relationships/customXml" Target="../ink/ink137.xml"/><Relationship Id="rId32" Type="http://schemas.openxmlformats.org/officeDocument/2006/relationships/customXml" Target="../ink/ink19.xml"/><Relationship Id="rId74" Type="http://schemas.openxmlformats.org/officeDocument/2006/relationships/customXml" Target="../ink/ink40.xml"/><Relationship Id="rId128" Type="http://schemas.openxmlformats.org/officeDocument/2006/relationships/customXml" Target="../ink/ink67.xml"/><Relationship Id="rId5" Type="http://schemas.openxmlformats.org/officeDocument/2006/relationships/image" Target="../media/image10.png"/><Relationship Id="rId181" Type="http://schemas.openxmlformats.org/officeDocument/2006/relationships/image" Target="../media/image98.png"/><Relationship Id="rId237" Type="http://schemas.openxmlformats.org/officeDocument/2006/relationships/image" Target="../media/image126.png"/><Relationship Id="rId279" Type="http://schemas.openxmlformats.org/officeDocument/2006/relationships/image" Target="../media/image147.png"/><Relationship Id="rId43" Type="http://schemas.openxmlformats.org/officeDocument/2006/relationships/image" Target="../media/image29.png"/><Relationship Id="rId139" Type="http://schemas.openxmlformats.org/officeDocument/2006/relationships/image" Target="../media/image77.png"/><Relationship Id="rId290" Type="http://schemas.openxmlformats.org/officeDocument/2006/relationships/customXml" Target="../ink/ink148.xml"/><Relationship Id="rId304" Type="http://schemas.openxmlformats.org/officeDocument/2006/relationships/customXml" Target="../ink/ink155.xml"/><Relationship Id="rId85" Type="http://schemas.openxmlformats.org/officeDocument/2006/relationships/image" Target="../media/image50.png"/><Relationship Id="rId150" Type="http://schemas.openxmlformats.org/officeDocument/2006/relationships/customXml" Target="../ink/ink78.xml"/><Relationship Id="rId192" Type="http://schemas.openxmlformats.org/officeDocument/2006/relationships/customXml" Target="../ink/ink99.xml"/><Relationship Id="rId206" Type="http://schemas.openxmlformats.org/officeDocument/2006/relationships/customXml" Target="../ink/ink106.xml"/><Relationship Id="rId248" Type="http://schemas.openxmlformats.org/officeDocument/2006/relationships/customXml" Target="../ink/ink127.xml"/><Relationship Id="rId12" Type="http://schemas.openxmlformats.org/officeDocument/2006/relationships/customXml" Target="../ink/ink9.xml"/><Relationship Id="rId108" Type="http://schemas.openxmlformats.org/officeDocument/2006/relationships/customXml" Target="../ink/ink57.xml"/><Relationship Id="rId315" Type="http://schemas.openxmlformats.org/officeDocument/2006/relationships/image" Target="../media/image165.png"/><Relationship Id="rId54" Type="http://schemas.openxmlformats.org/officeDocument/2006/relationships/customXml" Target="../ink/ink30.xml"/><Relationship Id="rId96" Type="http://schemas.openxmlformats.org/officeDocument/2006/relationships/customXml" Target="../ink/ink51.xml"/><Relationship Id="rId161" Type="http://schemas.openxmlformats.org/officeDocument/2006/relationships/image" Target="../media/image88.png"/><Relationship Id="rId217" Type="http://schemas.openxmlformats.org/officeDocument/2006/relationships/image" Target="../media/image116.png"/><Relationship Id="rId259" Type="http://schemas.openxmlformats.org/officeDocument/2006/relationships/image" Target="../media/image137.png"/><Relationship Id="rId23" Type="http://schemas.openxmlformats.org/officeDocument/2006/relationships/image" Target="../media/image19.png"/><Relationship Id="rId119" Type="http://schemas.openxmlformats.org/officeDocument/2006/relationships/image" Target="../media/image67.png"/><Relationship Id="rId270" Type="http://schemas.openxmlformats.org/officeDocument/2006/relationships/customXml" Target="../ink/ink138.xml"/><Relationship Id="rId65" Type="http://schemas.openxmlformats.org/officeDocument/2006/relationships/image" Target="../media/image40.png"/><Relationship Id="rId130" Type="http://schemas.openxmlformats.org/officeDocument/2006/relationships/customXml" Target="../ink/ink68.xml"/><Relationship Id="rId172" Type="http://schemas.openxmlformats.org/officeDocument/2006/relationships/customXml" Target="../ink/ink89.xml"/><Relationship Id="rId228" Type="http://schemas.openxmlformats.org/officeDocument/2006/relationships/customXml" Target="../ink/ink117.xml"/><Relationship Id="rId13" Type="http://schemas.openxmlformats.org/officeDocument/2006/relationships/image" Target="../media/image14.png"/><Relationship Id="rId109" Type="http://schemas.openxmlformats.org/officeDocument/2006/relationships/image" Target="../media/image62.png"/><Relationship Id="rId260" Type="http://schemas.openxmlformats.org/officeDocument/2006/relationships/customXml" Target="../ink/ink133.xml"/><Relationship Id="rId281" Type="http://schemas.openxmlformats.org/officeDocument/2006/relationships/image" Target="../media/image148.png"/><Relationship Id="rId316" Type="http://schemas.openxmlformats.org/officeDocument/2006/relationships/customXml" Target="../ink/ink161.xml"/><Relationship Id="rId34" Type="http://schemas.openxmlformats.org/officeDocument/2006/relationships/customXml" Target="../ink/ink20.xml"/><Relationship Id="rId55" Type="http://schemas.openxmlformats.org/officeDocument/2006/relationships/image" Target="../media/image35.png"/><Relationship Id="rId76" Type="http://schemas.openxmlformats.org/officeDocument/2006/relationships/customXml" Target="../ink/ink41.xml"/><Relationship Id="rId97" Type="http://schemas.openxmlformats.org/officeDocument/2006/relationships/image" Target="../media/image56.png"/><Relationship Id="rId120" Type="http://schemas.openxmlformats.org/officeDocument/2006/relationships/customXml" Target="../ink/ink63.xml"/><Relationship Id="rId141" Type="http://schemas.openxmlformats.org/officeDocument/2006/relationships/image" Target="../media/image78.png"/><Relationship Id="rId7" Type="http://schemas.openxmlformats.org/officeDocument/2006/relationships/image" Target="../media/image11.png"/><Relationship Id="rId162" Type="http://schemas.openxmlformats.org/officeDocument/2006/relationships/customXml" Target="../ink/ink84.xml"/><Relationship Id="rId183" Type="http://schemas.openxmlformats.org/officeDocument/2006/relationships/image" Target="../media/image99.png"/><Relationship Id="rId218" Type="http://schemas.openxmlformats.org/officeDocument/2006/relationships/customXml" Target="../ink/ink112.xml"/><Relationship Id="rId239" Type="http://schemas.openxmlformats.org/officeDocument/2006/relationships/image" Target="../media/image127.png"/><Relationship Id="rId250" Type="http://schemas.openxmlformats.org/officeDocument/2006/relationships/customXml" Target="../ink/ink128.xml"/><Relationship Id="rId271" Type="http://schemas.openxmlformats.org/officeDocument/2006/relationships/image" Target="../media/image143.png"/><Relationship Id="rId292" Type="http://schemas.openxmlformats.org/officeDocument/2006/relationships/customXml" Target="../ink/ink149.xml"/><Relationship Id="rId306" Type="http://schemas.openxmlformats.org/officeDocument/2006/relationships/customXml" Target="../ink/ink156.xml"/><Relationship Id="rId24" Type="http://schemas.openxmlformats.org/officeDocument/2006/relationships/customXml" Target="../ink/ink15.xml"/><Relationship Id="rId45" Type="http://schemas.openxmlformats.org/officeDocument/2006/relationships/image" Target="../media/image30.png"/><Relationship Id="rId66" Type="http://schemas.openxmlformats.org/officeDocument/2006/relationships/customXml" Target="../ink/ink36.xml"/><Relationship Id="rId87" Type="http://schemas.openxmlformats.org/officeDocument/2006/relationships/image" Target="../media/image51.png"/><Relationship Id="rId110" Type="http://schemas.openxmlformats.org/officeDocument/2006/relationships/customXml" Target="../ink/ink58.xml"/><Relationship Id="rId131" Type="http://schemas.openxmlformats.org/officeDocument/2006/relationships/image" Target="../media/image73.png"/><Relationship Id="rId152" Type="http://schemas.openxmlformats.org/officeDocument/2006/relationships/customXml" Target="../ink/ink79.xml"/><Relationship Id="rId173" Type="http://schemas.openxmlformats.org/officeDocument/2006/relationships/image" Target="../media/image94.png"/><Relationship Id="rId194" Type="http://schemas.openxmlformats.org/officeDocument/2006/relationships/customXml" Target="../ink/ink100.xml"/><Relationship Id="rId208" Type="http://schemas.openxmlformats.org/officeDocument/2006/relationships/customXml" Target="../ink/ink107.xml"/><Relationship Id="rId229" Type="http://schemas.openxmlformats.org/officeDocument/2006/relationships/image" Target="../media/image122.png"/><Relationship Id="rId240" Type="http://schemas.openxmlformats.org/officeDocument/2006/relationships/customXml" Target="../ink/ink123.xml"/><Relationship Id="rId261" Type="http://schemas.openxmlformats.org/officeDocument/2006/relationships/image" Target="../media/image138.png"/><Relationship Id="rId14" Type="http://schemas.openxmlformats.org/officeDocument/2006/relationships/customXml" Target="../ink/ink10.xml"/><Relationship Id="rId35" Type="http://schemas.openxmlformats.org/officeDocument/2006/relationships/image" Target="../media/image25.png"/><Relationship Id="rId56" Type="http://schemas.openxmlformats.org/officeDocument/2006/relationships/customXml" Target="../ink/ink31.xml"/><Relationship Id="rId77" Type="http://schemas.openxmlformats.org/officeDocument/2006/relationships/image" Target="../media/image46.png"/><Relationship Id="rId100" Type="http://schemas.openxmlformats.org/officeDocument/2006/relationships/customXml" Target="../ink/ink53.xml"/><Relationship Id="rId282" Type="http://schemas.openxmlformats.org/officeDocument/2006/relationships/customXml" Target="../ink/ink144.xml"/><Relationship Id="rId317" Type="http://schemas.openxmlformats.org/officeDocument/2006/relationships/image" Target="../media/image166.png"/><Relationship Id="rId8" Type="http://schemas.openxmlformats.org/officeDocument/2006/relationships/customXml" Target="../ink/ink7.xml"/><Relationship Id="rId98" Type="http://schemas.openxmlformats.org/officeDocument/2006/relationships/customXml" Target="../ink/ink52.xml"/><Relationship Id="rId121" Type="http://schemas.openxmlformats.org/officeDocument/2006/relationships/image" Target="../media/image68.png"/><Relationship Id="rId142" Type="http://schemas.openxmlformats.org/officeDocument/2006/relationships/customXml" Target="../ink/ink74.xml"/><Relationship Id="rId163" Type="http://schemas.openxmlformats.org/officeDocument/2006/relationships/image" Target="../media/image89.png"/><Relationship Id="rId184" Type="http://schemas.openxmlformats.org/officeDocument/2006/relationships/customXml" Target="../ink/ink95.xml"/><Relationship Id="rId219" Type="http://schemas.openxmlformats.org/officeDocument/2006/relationships/image" Target="../media/image117.png"/><Relationship Id="rId230" Type="http://schemas.openxmlformats.org/officeDocument/2006/relationships/customXml" Target="../ink/ink118.xml"/><Relationship Id="rId251" Type="http://schemas.openxmlformats.org/officeDocument/2006/relationships/image" Target="../media/image133.png"/><Relationship Id="rId25" Type="http://schemas.openxmlformats.org/officeDocument/2006/relationships/image" Target="../media/image20.png"/><Relationship Id="rId46" Type="http://schemas.openxmlformats.org/officeDocument/2006/relationships/customXml" Target="../ink/ink26.xml"/><Relationship Id="rId67" Type="http://schemas.openxmlformats.org/officeDocument/2006/relationships/image" Target="../media/image41.png"/><Relationship Id="rId272" Type="http://schemas.openxmlformats.org/officeDocument/2006/relationships/customXml" Target="../ink/ink139.xml"/><Relationship Id="rId293" Type="http://schemas.openxmlformats.org/officeDocument/2006/relationships/image" Target="../media/image154.png"/><Relationship Id="rId307" Type="http://schemas.openxmlformats.org/officeDocument/2006/relationships/image" Target="../media/image161.png"/><Relationship Id="rId88" Type="http://schemas.openxmlformats.org/officeDocument/2006/relationships/customXml" Target="../ink/ink47.xml"/><Relationship Id="rId111" Type="http://schemas.openxmlformats.org/officeDocument/2006/relationships/image" Target="../media/image63.png"/><Relationship Id="rId132" Type="http://schemas.openxmlformats.org/officeDocument/2006/relationships/customXml" Target="../ink/ink69.xml"/><Relationship Id="rId153" Type="http://schemas.openxmlformats.org/officeDocument/2006/relationships/image" Target="../media/image84.png"/><Relationship Id="rId174" Type="http://schemas.openxmlformats.org/officeDocument/2006/relationships/customXml" Target="../ink/ink90.xml"/><Relationship Id="rId195" Type="http://schemas.openxmlformats.org/officeDocument/2006/relationships/image" Target="../media/image105.png"/><Relationship Id="rId209" Type="http://schemas.openxmlformats.org/officeDocument/2006/relationships/image" Target="../media/image112.png"/><Relationship Id="rId220" Type="http://schemas.openxmlformats.org/officeDocument/2006/relationships/customXml" Target="../ink/ink113.xml"/><Relationship Id="rId241" Type="http://schemas.openxmlformats.org/officeDocument/2006/relationships/image" Target="../media/image128.png"/><Relationship Id="rId15" Type="http://schemas.openxmlformats.org/officeDocument/2006/relationships/image" Target="../media/image15.png"/><Relationship Id="rId36" Type="http://schemas.openxmlformats.org/officeDocument/2006/relationships/customXml" Target="../ink/ink21.xml"/><Relationship Id="rId57" Type="http://schemas.openxmlformats.org/officeDocument/2006/relationships/image" Target="../media/image36.png"/><Relationship Id="rId262" Type="http://schemas.openxmlformats.org/officeDocument/2006/relationships/customXml" Target="../ink/ink134.xml"/><Relationship Id="rId283" Type="http://schemas.openxmlformats.org/officeDocument/2006/relationships/image" Target="../media/image149.png"/><Relationship Id="rId318" Type="http://schemas.openxmlformats.org/officeDocument/2006/relationships/customXml" Target="../ink/ink162.xml"/><Relationship Id="rId78" Type="http://schemas.openxmlformats.org/officeDocument/2006/relationships/customXml" Target="../ink/ink42.xml"/><Relationship Id="rId99" Type="http://schemas.openxmlformats.org/officeDocument/2006/relationships/image" Target="../media/image57.png"/><Relationship Id="rId101" Type="http://schemas.openxmlformats.org/officeDocument/2006/relationships/image" Target="../media/image58.png"/><Relationship Id="rId122" Type="http://schemas.openxmlformats.org/officeDocument/2006/relationships/customXml" Target="../ink/ink64.xml"/><Relationship Id="rId143" Type="http://schemas.openxmlformats.org/officeDocument/2006/relationships/image" Target="../media/image79.png"/><Relationship Id="rId164" Type="http://schemas.openxmlformats.org/officeDocument/2006/relationships/customXml" Target="../ink/ink85.xml"/><Relationship Id="rId185" Type="http://schemas.openxmlformats.org/officeDocument/2006/relationships/image" Target="../media/image100.png"/><Relationship Id="rId9" Type="http://schemas.openxmlformats.org/officeDocument/2006/relationships/image" Target="../media/image12.png"/><Relationship Id="rId210" Type="http://schemas.openxmlformats.org/officeDocument/2006/relationships/customXml" Target="../ink/ink108.xml"/><Relationship Id="rId26" Type="http://schemas.openxmlformats.org/officeDocument/2006/relationships/customXml" Target="../ink/ink16.xml"/><Relationship Id="rId231" Type="http://schemas.openxmlformats.org/officeDocument/2006/relationships/image" Target="../media/image123.png"/><Relationship Id="rId252" Type="http://schemas.openxmlformats.org/officeDocument/2006/relationships/customXml" Target="../ink/ink129.xml"/><Relationship Id="rId273" Type="http://schemas.openxmlformats.org/officeDocument/2006/relationships/image" Target="../media/image144.png"/><Relationship Id="rId294" Type="http://schemas.openxmlformats.org/officeDocument/2006/relationships/customXml" Target="../ink/ink150.xml"/><Relationship Id="rId308" Type="http://schemas.openxmlformats.org/officeDocument/2006/relationships/customXml" Target="../ink/ink157.xml"/><Relationship Id="rId47" Type="http://schemas.openxmlformats.org/officeDocument/2006/relationships/image" Target="../media/image31.png"/><Relationship Id="rId68" Type="http://schemas.openxmlformats.org/officeDocument/2006/relationships/customXml" Target="../ink/ink37.xml"/><Relationship Id="rId89" Type="http://schemas.openxmlformats.org/officeDocument/2006/relationships/image" Target="../media/image52.png"/><Relationship Id="rId112" Type="http://schemas.openxmlformats.org/officeDocument/2006/relationships/customXml" Target="../ink/ink59.xml"/><Relationship Id="rId133" Type="http://schemas.openxmlformats.org/officeDocument/2006/relationships/image" Target="../media/image74.png"/><Relationship Id="rId154" Type="http://schemas.openxmlformats.org/officeDocument/2006/relationships/customXml" Target="../ink/ink80.xml"/><Relationship Id="rId175" Type="http://schemas.openxmlformats.org/officeDocument/2006/relationships/image" Target="../media/image95.png"/><Relationship Id="rId196" Type="http://schemas.openxmlformats.org/officeDocument/2006/relationships/customXml" Target="../ink/ink101.xml"/><Relationship Id="rId200" Type="http://schemas.openxmlformats.org/officeDocument/2006/relationships/customXml" Target="../ink/ink103.xml"/><Relationship Id="rId16" Type="http://schemas.openxmlformats.org/officeDocument/2006/relationships/customXml" Target="../ink/ink11.xml"/><Relationship Id="rId221" Type="http://schemas.openxmlformats.org/officeDocument/2006/relationships/image" Target="../media/image118.png"/><Relationship Id="rId242" Type="http://schemas.openxmlformats.org/officeDocument/2006/relationships/customXml" Target="../ink/ink124.xml"/><Relationship Id="rId263" Type="http://schemas.openxmlformats.org/officeDocument/2006/relationships/image" Target="../media/image139.png"/><Relationship Id="rId284" Type="http://schemas.openxmlformats.org/officeDocument/2006/relationships/customXml" Target="../ink/ink145.xml"/><Relationship Id="rId319" Type="http://schemas.openxmlformats.org/officeDocument/2006/relationships/image" Target="../media/image167.png"/><Relationship Id="rId37" Type="http://schemas.openxmlformats.org/officeDocument/2006/relationships/image" Target="../media/image26.png"/><Relationship Id="rId58" Type="http://schemas.openxmlformats.org/officeDocument/2006/relationships/customXml" Target="../ink/ink32.xml"/><Relationship Id="rId79" Type="http://schemas.openxmlformats.org/officeDocument/2006/relationships/image" Target="../media/image47.png"/><Relationship Id="rId102" Type="http://schemas.openxmlformats.org/officeDocument/2006/relationships/customXml" Target="../ink/ink54.xml"/><Relationship Id="rId123" Type="http://schemas.openxmlformats.org/officeDocument/2006/relationships/image" Target="../media/image69.png"/><Relationship Id="rId144" Type="http://schemas.openxmlformats.org/officeDocument/2006/relationships/customXml" Target="../ink/ink75.xml"/><Relationship Id="rId90" Type="http://schemas.openxmlformats.org/officeDocument/2006/relationships/customXml" Target="../ink/ink48.xml"/><Relationship Id="rId165" Type="http://schemas.openxmlformats.org/officeDocument/2006/relationships/image" Target="../media/image90.png"/><Relationship Id="rId186" Type="http://schemas.openxmlformats.org/officeDocument/2006/relationships/customXml" Target="../ink/ink96.xml"/><Relationship Id="rId211" Type="http://schemas.openxmlformats.org/officeDocument/2006/relationships/image" Target="../media/image113.png"/><Relationship Id="rId232" Type="http://schemas.openxmlformats.org/officeDocument/2006/relationships/customXml" Target="../ink/ink119.xml"/><Relationship Id="rId253" Type="http://schemas.openxmlformats.org/officeDocument/2006/relationships/image" Target="../media/image134.png"/><Relationship Id="rId274" Type="http://schemas.openxmlformats.org/officeDocument/2006/relationships/customXml" Target="../ink/ink140.xml"/><Relationship Id="rId295" Type="http://schemas.openxmlformats.org/officeDocument/2006/relationships/image" Target="../media/image155.png"/><Relationship Id="rId309" Type="http://schemas.openxmlformats.org/officeDocument/2006/relationships/image" Target="../media/image162.png"/><Relationship Id="rId27" Type="http://schemas.openxmlformats.org/officeDocument/2006/relationships/image" Target="../media/image21.png"/><Relationship Id="rId48" Type="http://schemas.openxmlformats.org/officeDocument/2006/relationships/customXml" Target="../ink/ink27.xml"/><Relationship Id="rId69" Type="http://schemas.openxmlformats.org/officeDocument/2006/relationships/image" Target="../media/image42.png"/><Relationship Id="rId113" Type="http://schemas.openxmlformats.org/officeDocument/2006/relationships/image" Target="../media/image64.png"/><Relationship Id="rId134" Type="http://schemas.openxmlformats.org/officeDocument/2006/relationships/customXml" Target="../ink/ink70.xml"/><Relationship Id="rId80" Type="http://schemas.openxmlformats.org/officeDocument/2006/relationships/customXml" Target="../ink/ink43.xml"/><Relationship Id="rId155" Type="http://schemas.openxmlformats.org/officeDocument/2006/relationships/image" Target="../media/image85.png"/><Relationship Id="rId176" Type="http://schemas.openxmlformats.org/officeDocument/2006/relationships/customXml" Target="../ink/ink91.xml"/><Relationship Id="rId197" Type="http://schemas.openxmlformats.org/officeDocument/2006/relationships/image" Target="../media/image106.png"/><Relationship Id="rId201" Type="http://schemas.openxmlformats.org/officeDocument/2006/relationships/image" Target="../media/image108.png"/><Relationship Id="rId222" Type="http://schemas.openxmlformats.org/officeDocument/2006/relationships/customXml" Target="../ink/ink114.xml"/><Relationship Id="rId243" Type="http://schemas.openxmlformats.org/officeDocument/2006/relationships/image" Target="../media/image129.png"/><Relationship Id="rId264" Type="http://schemas.openxmlformats.org/officeDocument/2006/relationships/customXml" Target="../ink/ink135.xml"/><Relationship Id="rId285" Type="http://schemas.openxmlformats.org/officeDocument/2006/relationships/image" Target="../media/image150.png"/><Relationship Id="rId17" Type="http://schemas.openxmlformats.org/officeDocument/2006/relationships/image" Target="../media/image16.png"/><Relationship Id="rId38" Type="http://schemas.openxmlformats.org/officeDocument/2006/relationships/customXml" Target="../ink/ink22.xml"/><Relationship Id="rId59" Type="http://schemas.openxmlformats.org/officeDocument/2006/relationships/image" Target="../media/image37.png"/><Relationship Id="rId103" Type="http://schemas.openxmlformats.org/officeDocument/2006/relationships/image" Target="../media/image59.png"/><Relationship Id="rId124" Type="http://schemas.openxmlformats.org/officeDocument/2006/relationships/customXml" Target="../ink/ink65.xml"/><Relationship Id="rId310" Type="http://schemas.openxmlformats.org/officeDocument/2006/relationships/customXml" Target="../ink/ink158.xml"/><Relationship Id="rId70" Type="http://schemas.openxmlformats.org/officeDocument/2006/relationships/customXml" Target="../ink/ink38.xml"/><Relationship Id="rId91" Type="http://schemas.openxmlformats.org/officeDocument/2006/relationships/image" Target="../media/image53.png"/><Relationship Id="rId145" Type="http://schemas.openxmlformats.org/officeDocument/2006/relationships/image" Target="../media/image80.png"/><Relationship Id="rId166" Type="http://schemas.openxmlformats.org/officeDocument/2006/relationships/customXml" Target="../ink/ink86.xml"/><Relationship Id="rId187" Type="http://schemas.openxmlformats.org/officeDocument/2006/relationships/image" Target="../media/image101.png"/><Relationship Id="rId1" Type="http://schemas.openxmlformats.org/officeDocument/2006/relationships/slideLayout" Target="../slideLayouts/slideLayout1.xml"/><Relationship Id="rId212" Type="http://schemas.openxmlformats.org/officeDocument/2006/relationships/customXml" Target="../ink/ink109.xml"/><Relationship Id="rId233" Type="http://schemas.openxmlformats.org/officeDocument/2006/relationships/image" Target="../media/image124.png"/><Relationship Id="rId254" Type="http://schemas.openxmlformats.org/officeDocument/2006/relationships/customXml" Target="../ink/ink130.xml"/><Relationship Id="rId28" Type="http://schemas.openxmlformats.org/officeDocument/2006/relationships/customXml" Target="../ink/ink17.xml"/><Relationship Id="rId49" Type="http://schemas.openxmlformats.org/officeDocument/2006/relationships/image" Target="../media/image32.png"/><Relationship Id="rId114" Type="http://schemas.openxmlformats.org/officeDocument/2006/relationships/customXml" Target="../ink/ink60.xml"/><Relationship Id="rId275" Type="http://schemas.openxmlformats.org/officeDocument/2006/relationships/image" Target="../media/image145.png"/><Relationship Id="rId296" Type="http://schemas.openxmlformats.org/officeDocument/2006/relationships/customXml" Target="../ink/ink151.xml"/><Relationship Id="rId300" Type="http://schemas.openxmlformats.org/officeDocument/2006/relationships/customXml" Target="../ink/ink153.xml"/><Relationship Id="rId60" Type="http://schemas.openxmlformats.org/officeDocument/2006/relationships/customXml" Target="../ink/ink33.xml"/><Relationship Id="rId81" Type="http://schemas.openxmlformats.org/officeDocument/2006/relationships/image" Target="../media/image48.png"/><Relationship Id="rId135" Type="http://schemas.openxmlformats.org/officeDocument/2006/relationships/image" Target="../media/image75.png"/><Relationship Id="rId156" Type="http://schemas.openxmlformats.org/officeDocument/2006/relationships/customXml" Target="../ink/ink81.xml"/><Relationship Id="rId177" Type="http://schemas.openxmlformats.org/officeDocument/2006/relationships/image" Target="../media/image96.png"/><Relationship Id="rId198" Type="http://schemas.openxmlformats.org/officeDocument/2006/relationships/customXml" Target="../ink/ink102.xml"/><Relationship Id="rId202" Type="http://schemas.openxmlformats.org/officeDocument/2006/relationships/customXml" Target="../ink/ink104.xml"/><Relationship Id="rId223" Type="http://schemas.openxmlformats.org/officeDocument/2006/relationships/image" Target="../media/image119.png"/><Relationship Id="rId244" Type="http://schemas.openxmlformats.org/officeDocument/2006/relationships/customXml" Target="../ink/ink125.xml"/><Relationship Id="rId18" Type="http://schemas.openxmlformats.org/officeDocument/2006/relationships/customXml" Target="../ink/ink12.xml"/><Relationship Id="rId39" Type="http://schemas.openxmlformats.org/officeDocument/2006/relationships/image" Target="../media/image27.png"/><Relationship Id="rId265" Type="http://schemas.openxmlformats.org/officeDocument/2006/relationships/image" Target="../media/image140.png"/><Relationship Id="rId286" Type="http://schemas.openxmlformats.org/officeDocument/2006/relationships/customXml" Target="../ink/ink146.xml"/><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70.png"/><Relationship Id="rId146" Type="http://schemas.openxmlformats.org/officeDocument/2006/relationships/customXml" Target="../ink/ink76.xml"/><Relationship Id="rId167" Type="http://schemas.openxmlformats.org/officeDocument/2006/relationships/image" Target="../media/image91.png"/><Relationship Id="rId188" Type="http://schemas.openxmlformats.org/officeDocument/2006/relationships/customXml" Target="../ink/ink97.xml"/><Relationship Id="rId311" Type="http://schemas.openxmlformats.org/officeDocument/2006/relationships/image" Target="../media/image163.png"/><Relationship Id="rId71" Type="http://schemas.openxmlformats.org/officeDocument/2006/relationships/image" Target="../media/image43.png"/><Relationship Id="rId92" Type="http://schemas.openxmlformats.org/officeDocument/2006/relationships/customXml" Target="../ink/ink49.xml"/><Relationship Id="rId213" Type="http://schemas.openxmlformats.org/officeDocument/2006/relationships/image" Target="../media/image114.png"/><Relationship Id="rId234" Type="http://schemas.openxmlformats.org/officeDocument/2006/relationships/customXml" Target="../ink/ink120.xml"/><Relationship Id="rId2" Type="http://schemas.openxmlformats.org/officeDocument/2006/relationships/notesSlide" Target="../notesSlides/notesSlide6.xml"/><Relationship Id="rId29" Type="http://schemas.openxmlformats.org/officeDocument/2006/relationships/image" Target="../media/image22.png"/><Relationship Id="rId255" Type="http://schemas.openxmlformats.org/officeDocument/2006/relationships/image" Target="../media/image135.png"/><Relationship Id="rId276" Type="http://schemas.openxmlformats.org/officeDocument/2006/relationships/customXml" Target="../ink/ink141.xml"/><Relationship Id="rId297" Type="http://schemas.openxmlformats.org/officeDocument/2006/relationships/image" Target="../media/image156.png"/><Relationship Id="rId40" Type="http://schemas.openxmlformats.org/officeDocument/2006/relationships/customXml" Target="../ink/ink23.xml"/><Relationship Id="rId115" Type="http://schemas.openxmlformats.org/officeDocument/2006/relationships/image" Target="../media/image65.png"/><Relationship Id="rId136" Type="http://schemas.openxmlformats.org/officeDocument/2006/relationships/customXml" Target="../ink/ink71.xml"/><Relationship Id="rId157" Type="http://schemas.openxmlformats.org/officeDocument/2006/relationships/image" Target="../media/image86.png"/><Relationship Id="rId178" Type="http://schemas.openxmlformats.org/officeDocument/2006/relationships/customXml" Target="../ink/ink92.xml"/><Relationship Id="rId301" Type="http://schemas.openxmlformats.org/officeDocument/2006/relationships/image" Target="../media/image158.png"/><Relationship Id="rId61" Type="http://schemas.openxmlformats.org/officeDocument/2006/relationships/image" Target="../media/image38.png"/><Relationship Id="rId82" Type="http://schemas.openxmlformats.org/officeDocument/2006/relationships/customXml" Target="../ink/ink44.xml"/><Relationship Id="rId199" Type="http://schemas.openxmlformats.org/officeDocument/2006/relationships/image" Target="../media/image107.png"/><Relationship Id="rId203" Type="http://schemas.openxmlformats.org/officeDocument/2006/relationships/image" Target="../media/image109.png"/><Relationship Id="rId19" Type="http://schemas.openxmlformats.org/officeDocument/2006/relationships/image" Target="../media/image17.png"/><Relationship Id="rId224" Type="http://schemas.openxmlformats.org/officeDocument/2006/relationships/customXml" Target="../ink/ink115.xml"/><Relationship Id="rId245" Type="http://schemas.openxmlformats.org/officeDocument/2006/relationships/image" Target="../media/image130.png"/><Relationship Id="rId266" Type="http://schemas.openxmlformats.org/officeDocument/2006/relationships/customXml" Target="../ink/ink136.xml"/><Relationship Id="rId287" Type="http://schemas.openxmlformats.org/officeDocument/2006/relationships/image" Target="../media/image151.png"/><Relationship Id="rId30" Type="http://schemas.openxmlformats.org/officeDocument/2006/relationships/customXml" Target="../ink/ink18.xml"/><Relationship Id="rId105" Type="http://schemas.openxmlformats.org/officeDocument/2006/relationships/image" Target="../media/image60.png"/><Relationship Id="rId126" Type="http://schemas.openxmlformats.org/officeDocument/2006/relationships/customXml" Target="../ink/ink66.xml"/><Relationship Id="rId147" Type="http://schemas.openxmlformats.org/officeDocument/2006/relationships/image" Target="../media/image81.png"/><Relationship Id="rId168" Type="http://schemas.openxmlformats.org/officeDocument/2006/relationships/customXml" Target="../ink/ink87.xml"/><Relationship Id="rId312" Type="http://schemas.openxmlformats.org/officeDocument/2006/relationships/customXml" Target="../ink/ink159.xml"/><Relationship Id="rId51" Type="http://schemas.openxmlformats.org/officeDocument/2006/relationships/image" Target="../media/image33.png"/><Relationship Id="rId72" Type="http://schemas.openxmlformats.org/officeDocument/2006/relationships/customXml" Target="../ink/ink39.xml"/><Relationship Id="rId93" Type="http://schemas.openxmlformats.org/officeDocument/2006/relationships/image" Target="../media/image54.png"/><Relationship Id="rId189" Type="http://schemas.openxmlformats.org/officeDocument/2006/relationships/image" Target="../media/image102.png"/><Relationship Id="rId3" Type="http://schemas.openxmlformats.org/officeDocument/2006/relationships/image" Target="../media/image3.png"/><Relationship Id="rId214" Type="http://schemas.openxmlformats.org/officeDocument/2006/relationships/customXml" Target="../ink/ink110.xml"/><Relationship Id="rId235" Type="http://schemas.openxmlformats.org/officeDocument/2006/relationships/image" Target="../media/image125.png"/><Relationship Id="rId256" Type="http://schemas.openxmlformats.org/officeDocument/2006/relationships/customXml" Target="../ink/ink131.xml"/><Relationship Id="rId277" Type="http://schemas.openxmlformats.org/officeDocument/2006/relationships/image" Target="../media/image146.png"/><Relationship Id="rId298" Type="http://schemas.openxmlformats.org/officeDocument/2006/relationships/customXml" Target="../ink/ink152.xml"/><Relationship Id="rId116" Type="http://schemas.openxmlformats.org/officeDocument/2006/relationships/customXml" Target="../ink/ink61.xml"/><Relationship Id="rId137" Type="http://schemas.openxmlformats.org/officeDocument/2006/relationships/image" Target="../media/image76.png"/><Relationship Id="rId158" Type="http://schemas.openxmlformats.org/officeDocument/2006/relationships/customXml" Target="../ink/ink82.xml"/><Relationship Id="rId302" Type="http://schemas.openxmlformats.org/officeDocument/2006/relationships/customXml" Target="../ink/ink154.xml"/><Relationship Id="rId20" Type="http://schemas.openxmlformats.org/officeDocument/2006/relationships/customXml" Target="../ink/ink13.xml"/><Relationship Id="rId41" Type="http://schemas.openxmlformats.org/officeDocument/2006/relationships/image" Target="../media/image28.png"/><Relationship Id="rId62" Type="http://schemas.openxmlformats.org/officeDocument/2006/relationships/customXml" Target="../ink/ink34.xml"/><Relationship Id="rId83" Type="http://schemas.openxmlformats.org/officeDocument/2006/relationships/image" Target="../media/image49.png"/><Relationship Id="rId179" Type="http://schemas.openxmlformats.org/officeDocument/2006/relationships/image" Target="../media/image97.png"/><Relationship Id="rId190" Type="http://schemas.openxmlformats.org/officeDocument/2006/relationships/customXml" Target="../ink/ink98.xml"/><Relationship Id="rId204" Type="http://schemas.openxmlformats.org/officeDocument/2006/relationships/customXml" Target="../ink/ink105.xml"/><Relationship Id="rId225" Type="http://schemas.openxmlformats.org/officeDocument/2006/relationships/image" Target="../media/image120.png"/><Relationship Id="rId246" Type="http://schemas.openxmlformats.org/officeDocument/2006/relationships/customXml" Target="../ink/ink126.xml"/><Relationship Id="rId267" Type="http://schemas.openxmlformats.org/officeDocument/2006/relationships/image" Target="../media/image141.png"/><Relationship Id="rId288" Type="http://schemas.openxmlformats.org/officeDocument/2006/relationships/customXml" Target="../ink/ink147.xml"/><Relationship Id="rId106" Type="http://schemas.openxmlformats.org/officeDocument/2006/relationships/customXml" Target="../ink/ink56.xml"/><Relationship Id="rId127" Type="http://schemas.openxmlformats.org/officeDocument/2006/relationships/image" Target="../media/image71.png"/><Relationship Id="rId313" Type="http://schemas.openxmlformats.org/officeDocument/2006/relationships/image" Target="../media/image164.png"/><Relationship Id="rId10" Type="http://schemas.openxmlformats.org/officeDocument/2006/relationships/customXml" Target="../ink/ink8.xml"/><Relationship Id="rId31" Type="http://schemas.openxmlformats.org/officeDocument/2006/relationships/image" Target="../media/image23.png"/><Relationship Id="rId52" Type="http://schemas.openxmlformats.org/officeDocument/2006/relationships/customXml" Target="../ink/ink29.xml"/><Relationship Id="rId73" Type="http://schemas.openxmlformats.org/officeDocument/2006/relationships/image" Target="../media/image44.png"/><Relationship Id="rId94" Type="http://schemas.openxmlformats.org/officeDocument/2006/relationships/customXml" Target="../ink/ink50.xml"/><Relationship Id="rId148" Type="http://schemas.openxmlformats.org/officeDocument/2006/relationships/customXml" Target="../ink/ink77.xml"/><Relationship Id="rId169" Type="http://schemas.openxmlformats.org/officeDocument/2006/relationships/image" Target="../media/image92.png"/><Relationship Id="rId4" Type="http://schemas.openxmlformats.org/officeDocument/2006/relationships/customXml" Target="../ink/ink5.xml"/><Relationship Id="rId180" Type="http://schemas.openxmlformats.org/officeDocument/2006/relationships/customXml" Target="../ink/ink93.xml"/><Relationship Id="rId215" Type="http://schemas.openxmlformats.org/officeDocument/2006/relationships/image" Target="../media/image115.png"/><Relationship Id="rId236" Type="http://schemas.openxmlformats.org/officeDocument/2006/relationships/customXml" Target="../ink/ink121.xml"/><Relationship Id="rId257" Type="http://schemas.openxmlformats.org/officeDocument/2006/relationships/image" Target="../media/image136.png"/><Relationship Id="rId278" Type="http://schemas.openxmlformats.org/officeDocument/2006/relationships/customXml" Target="../ink/ink142.xml"/><Relationship Id="rId303" Type="http://schemas.openxmlformats.org/officeDocument/2006/relationships/image" Target="../media/image159.png"/><Relationship Id="rId42" Type="http://schemas.openxmlformats.org/officeDocument/2006/relationships/customXml" Target="../ink/ink24.xml"/><Relationship Id="rId84" Type="http://schemas.openxmlformats.org/officeDocument/2006/relationships/customXml" Target="../ink/ink45.xml"/><Relationship Id="rId138" Type="http://schemas.openxmlformats.org/officeDocument/2006/relationships/customXml" Target="../ink/ink72.xml"/><Relationship Id="rId191" Type="http://schemas.openxmlformats.org/officeDocument/2006/relationships/image" Target="../media/image103.png"/><Relationship Id="rId205" Type="http://schemas.openxmlformats.org/officeDocument/2006/relationships/image" Target="../media/image110.png"/><Relationship Id="rId247" Type="http://schemas.openxmlformats.org/officeDocument/2006/relationships/image" Target="../media/image131.png"/><Relationship Id="rId107" Type="http://schemas.openxmlformats.org/officeDocument/2006/relationships/image" Target="../media/image61.png"/><Relationship Id="rId289" Type="http://schemas.openxmlformats.org/officeDocument/2006/relationships/image" Target="../media/image152.png"/><Relationship Id="rId11" Type="http://schemas.openxmlformats.org/officeDocument/2006/relationships/image" Target="../media/image13.png"/><Relationship Id="rId53" Type="http://schemas.openxmlformats.org/officeDocument/2006/relationships/image" Target="../media/image34.png"/><Relationship Id="rId149" Type="http://schemas.openxmlformats.org/officeDocument/2006/relationships/image" Target="../media/image82.png"/><Relationship Id="rId314" Type="http://schemas.openxmlformats.org/officeDocument/2006/relationships/customXml" Target="../ink/ink160.xml"/><Relationship Id="rId95" Type="http://schemas.openxmlformats.org/officeDocument/2006/relationships/image" Target="../media/image55.png"/><Relationship Id="rId160" Type="http://schemas.openxmlformats.org/officeDocument/2006/relationships/customXml" Target="../ink/ink83.xml"/><Relationship Id="rId216" Type="http://schemas.openxmlformats.org/officeDocument/2006/relationships/customXml" Target="../ink/ink111.xml"/><Relationship Id="rId258" Type="http://schemas.openxmlformats.org/officeDocument/2006/relationships/customXml" Target="../ink/ink132.xml"/><Relationship Id="rId22" Type="http://schemas.openxmlformats.org/officeDocument/2006/relationships/customXml" Target="../ink/ink14.xml"/><Relationship Id="rId64" Type="http://schemas.openxmlformats.org/officeDocument/2006/relationships/customXml" Target="../ink/ink35.xml"/><Relationship Id="rId118" Type="http://schemas.openxmlformats.org/officeDocument/2006/relationships/customXml" Target="../ink/ink62.xml"/><Relationship Id="rId171" Type="http://schemas.openxmlformats.org/officeDocument/2006/relationships/image" Target="../media/image93.png"/><Relationship Id="rId227" Type="http://schemas.openxmlformats.org/officeDocument/2006/relationships/image" Target="../media/image121.png"/><Relationship Id="rId269" Type="http://schemas.openxmlformats.org/officeDocument/2006/relationships/image" Target="../media/image142.png"/><Relationship Id="rId33" Type="http://schemas.openxmlformats.org/officeDocument/2006/relationships/image" Target="../media/image24.png"/><Relationship Id="rId129" Type="http://schemas.openxmlformats.org/officeDocument/2006/relationships/image" Target="../media/image72.png"/><Relationship Id="rId280" Type="http://schemas.openxmlformats.org/officeDocument/2006/relationships/customXml" Target="../ink/ink143.xml"/><Relationship Id="rId75" Type="http://schemas.openxmlformats.org/officeDocument/2006/relationships/image" Target="../media/image45.png"/><Relationship Id="rId140" Type="http://schemas.openxmlformats.org/officeDocument/2006/relationships/customXml" Target="../ink/ink73.xml"/><Relationship Id="rId182" Type="http://schemas.openxmlformats.org/officeDocument/2006/relationships/customXml" Target="../ink/ink94.xml"/><Relationship Id="rId6" Type="http://schemas.openxmlformats.org/officeDocument/2006/relationships/customXml" Target="../ink/ink6.xml"/><Relationship Id="rId238" Type="http://schemas.openxmlformats.org/officeDocument/2006/relationships/customXml" Target="../ink/ink122.xml"/><Relationship Id="rId291" Type="http://schemas.openxmlformats.org/officeDocument/2006/relationships/image" Target="../media/image153.png"/><Relationship Id="rId305" Type="http://schemas.openxmlformats.org/officeDocument/2006/relationships/image" Target="../media/image160.png"/><Relationship Id="rId44" Type="http://schemas.openxmlformats.org/officeDocument/2006/relationships/customXml" Target="../ink/ink25.xml"/><Relationship Id="rId86" Type="http://schemas.openxmlformats.org/officeDocument/2006/relationships/customXml" Target="../ink/ink46.xml"/><Relationship Id="rId151" Type="http://schemas.openxmlformats.org/officeDocument/2006/relationships/image" Target="../media/image83.png"/><Relationship Id="rId193" Type="http://schemas.openxmlformats.org/officeDocument/2006/relationships/image" Target="../media/image104.png"/><Relationship Id="rId207" Type="http://schemas.openxmlformats.org/officeDocument/2006/relationships/image" Target="../media/image111.png"/><Relationship Id="rId249" Type="http://schemas.openxmlformats.org/officeDocument/2006/relationships/image" Target="../media/image132.png"/></Relationships>
</file>

<file path=ppt/slides/_rels/slide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167.xml"/><Relationship Id="rId3" Type="http://schemas.openxmlformats.org/officeDocument/2006/relationships/image" Target="../media/image3.png"/><Relationship Id="rId7" Type="http://schemas.openxmlformats.org/officeDocument/2006/relationships/customXml" Target="../ink/ink164.xml"/><Relationship Id="rId12" Type="http://schemas.openxmlformats.org/officeDocument/2006/relationships/image" Target="../media/image172.png"/><Relationship Id="rId2" Type="http://schemas.openxmlformats.org/officeDocument/2006/relationships/notesSlide" Target="../notesSlides/notesSlide7.xml"/><Relationship Id="rId16"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image" Target="../media/image169.png"/><Relationship Id="rId11" Type="http://schemas.openxmlformats.org/officeDocument/2006/relationships/customXml" Target="../ink/ink166.xml"/><Relationship Id="rId5" Type="http://schemas.openxmlformats.org/officeDocument/2006/relationships/customXml" Target="../ink/ink163.xml"/><Relationship Id="rId15" Type="http://schemas.openxmlformats.org/officeDocument/2006/relationships/customXml" Target="../ink/ink168.xml"/><Relationship Id="rId10" Type="http://schemas.openxmlformats.org/officeDocument/2006/relationships/image" Target="../media/image171.png"/><Relationship Id="rId4" Type="http://schemas.openxmlformats.org/officeDocument/2006/relationships/image" Target="../media/image168.png"/><Relationship Id="rId9" Type="http://schemas.openxmlformats.org/officeDocument/2006/relationships/customXml" Target="../ink/ink165.xml"/><Relationship Id="rId14" Type="http://schemas.openxmlformats.org/officeDocument/2006/relationships/image" Target="../media/image173.png"/></Relationships>
</file>

<file path=ppt/slides/_rels/slide8.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79.png"/><Relationship Id="rId3" Type="http://schemas.openxmlformats.org/officeDocument/2006/relationships/image" Target="../media/image3.png"/><Relationship Id="rId7" Type="http://schemas.openxmlformats.org/officeDocument/2006/relationships/image" Target="../media/image176.png"/><Relationship Id="rId12" Type="http://schemas.openxmlformats.org/officeDocument/2006/relationships/customXml" Target="../ink/ink17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70.xml"/><Relationship Id="rId11" Type="http://schemas.openxmlformats.org/officeDocument/2006/relationships/image" Target="../media/image178.png"/><Relationship Id="rId5" Type="http://schemas.openxmlformats.org/officeDocument/2006/relationships/image" Target="../media/image175.png"/><Relationship Id="rId15" Type="http://schemas.openxmlformats.org/officeDocument/2006/relationships/image" Target="../media/image180.png"/><Relationship Id="rId10" Type="http://schemas.openxmlformats.org/officeDocument/2006/relationships/customXml" Target="../ink/ink172.xml"/><Relationship Id="rId4" Type="http://schemas.openxmlformats.org/officeDocument/2006/relationships/customXml" Target="../ink/ink169.xml"/><Relationship Id="rId9" Type="http://schemas.openxmlformats.org/officeDocument/2006/relationships/image" Target="../media/image177.png"/><Relationship Id="rId14" Type="http://schemas.openxmlformats.org/officeDocument/2006/relationships/customXml" Target="../ink/ink174.xml"/></Relationships>
</file>

<file path=ppt/slides/_rels/slide9.xml.rels><?xml version="1.0" encoding="UTF-8" standalone="yes"?>
<Relationships xmlns="http://schemas.openxmlformats.org/package/2006/relationships"><Relationship Id="rId8" Type="http://schemas.openxmlformats.org/officeDocument/2006/relationships/customXml" Target="../ink/ink177.xml"/><Relationship Id="rId3" Type="http://schemas.openxmlformats.org/officeDocument/2006/relationships/image" Target="../media/image3.png"/><Relationship Id="rId7" Type="http://schemas.openxmlformats.org/officeDocument/2006/relationships/image" Target="../media/image18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76.xml"/><Relationship Id="rId5" Type="http://schemas.openxmlformats.org/officeDocument/2006/relationships/image" Target="../media/image181.png"/><Relationship Id="rId4" Type="http://schemas.openxmlformats.org/officeDocument/2006/relationships/customXml" Target="../ink/ink175.xml"/><Relationship Id="rId9" Type="http://schemas.openxmlformats.org/officeDocument/2006/relationships/image" Target="../media/image1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נב:ח-טו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52:8-15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27266" y="387350"/>
            <a:ext cx="9060968" cy="5663089"/>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52:8-15</a:t>
            </a:r>
            <a:endParaRPr lang="en-US" sz="2000" b="0">
              <a:solidFill>
                <a:srgbClr val="FFC000"/>
              </a:solidFill>
              <a:effectLst/>
            </a:endParaRPr>
          </a:p>
          <a:p>
            <a:pPr rtl="0">
              <a:spcBef>
                <a:spcPts val="0"/>
              </a:spcBef>
              <a:spcAft>
                <a:spcPts val="0"/>
              </a:spcAft>
            </a:pPr>
            <a:r>
              <a:rPr lang="en-US" sz="1900" b="0" i="0" u="none" strike="noStrike">
                <a:solidFill>
                  <a:srgbClr val="FFC000"/>
                </a:solidFill>
                <a:effectLst/>
                <a:latin typeface="Arial" panose="020B0604020202020204" pitchFamily="34" charset="0"/>
              </a:rPr>
              <a:t>52:8 The voice of thy rulers! They are lifting up their voice, together they offer praise; because with their eyes they see the mighty works which the Lord shall do, when He shall return His Shekinah to Zion. 52:9 Rejoice and shout together, ye desolate places of Jerusalem, for the Lord shall comfort His people, Jerusalem shall be redeemed. 52:10 The Lord hath revealed His holy arm in the eyes of all the nations; and all that are in the ends of the earth shall see the salvation of our God. </a:t>
            </a:r>
            <a:r>
              <a:rPr lang="en-US" sz="1900" b="0" i="0" u="none" strike="noStrike">
                <a:solidFill>
                  <a:srgbClr val="92D050"/>
                </a:solidFill>
                <a:effectLst/>
                <a:latin typeface="Arial" panose="020B0604020202020204" pitchFamily="34" charset="0"/>
              </a:rPr>
              <a:t>52:11 Separate yourselves, separate yourselves, go ye out from thence, do not come near the unclean; come forth from the midst of her: those that carry the vessels of the house of the sanctuary of the Lord have been chosen. 52:12 For ye shall not go forth in haste from among the nations, nor be carried in flight to your land: for your guide is the Lord, and He that shall gather your captivity is the God of Israel. 52:13 Behold, my servant the Messiah shall prosper, He shall be exalted and extolled, and He shall be very strong. 52:14 As the house of Israel anxiously hoped for Him many days, (which was poor among the nations; their appearance and their brightness being worse than that of the sons of men:) 52:15 Thus shall He scatter many nations; before Him kings shall keep silence: they shall put their hands upon their mouths, for that which had not been told them shall they see: and that which they had not heard shall they consider. (TgJ)</a:t>
            </a:r>
            <a:endParaRPr lang="en-US" sz="190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C335C7-C383-4914-23B8-EDCC4AC5C001}"/>
                  </a:ext>
                </a:extLst>
              </p14:cNvPr>
              <p14:cNvContentPartPr/>
              <p14:nvPr/>
            </p14:nvContentPartPr>
            <p14:xfrm>
              <a:off x="3078240" y="1597180"/>
              <a:ext cx="1037520" cy="56880"/>
            </p14:xfrm>
          </p:contentPart>
        </mc:Choice>
        <mc:Fallback>
          <p:pic>
            <p:nvPicPr>
              <p:cNvPr id="3" name="Ink 2">
                <a:extLst>
                  <a:ext uri="{FF2B5EF4-FFF2-40B4-BE49-F238E27FC236}">
                    <a16:creationId xmlns:a16="http://schemas.microsoft.com/office/drawing/2014/main" id="{43C335C7-C383-4914-23B8-EDCC4AC5C001}"/>
                  </a:ext>
                </a:extLst>
              </p:cNvPr>
              <p:cNvPicPr/>
              <p:nvPr/>
            </p:nvPicPr>
            <p:blipFill>
              <a:blip r:embed="rId5"/>
              <a:stretch>
                <a:fillRect/>
              </a:stretch>
            </p:blipFill>
            <p:spPr>
              <a:xfrm>
                <a:off x="3060240" y="1579540"/>
                <a:ext cx="1073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3FBF0D2-A1AA-509B-9A39-77F43C2E5C38}"/>
                  </a:ext>
                </a:extLst>
              </p14:cNvPr>
              <p14:cNvContentPartPr/>
              <p14:nvPr/>
            </p14:nvContentPartPr>
            <p14:xfrm>
              <a:off x="1732560" y="3433900"/>
              <a:ext cx="32400" cy="5760"/>
            </p14:xfrm>
          </p:contentPart>
        </mc:Choice>
        <mc:Fallback>
          <p:pic>
            <p:nvPicPr>
              <p:cNvPr id="4" name="Ink 3">
                <a:extLst>
                  <a:ext uri="{FF2B5EF4-FFF2-40B4-BE49-F238E27FC236}">
                    <a16:creationId xmlns:a16="http://schemas.microsoft.com/office/drawing/2014/main" id="{03FBF0D2-A1AA-509B-9A39-77F43C2E5C38}"/>
                  </a:ext>
                </a:extLst>
              </p:cNvPr>
              <p:cNvPicPr/>
              <p:nvPr/>
            </p:nvPicPr>
            <p:blipFill>
              <a:blip r:embed="rId7"/>
              <a:stretch>
                <a:fillRect/>
              </a:stretch>
            </p:blipFill>
            <p:spPr>
              <a:xfrm>
                <a:off x="1714920" y="3416260"/>
                <a:ext cx="68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8212B9A-9CCF-5A23-4D81-261A6FB9DC46}"/>
                  </a:ext>
                </a:extLst>
              </p14:cNvPr>
              <p14:cNvContentPartPr/>
              <p14:nvPr/>
            </p14:nvContentPartPr>
            <p14:xfrm>
              <a:off x="1011480" y="3694540"/>
              <a:ext cx="69840" cy="2880"/>
            </p14:xfrm>
          </p:contentPart>
        </mc:Choice>
        <mc:Fallback>
          <p:pic>
            <p:nvPicPr>
              <p:cNvPr id="7" name="Ink 6">
                <a:extLst>
                  <a:ext uri="{FF2B5EF4-FFF2-40B4-BE49-F238E27FC236}">
                    <a16:creationId xmlns:a16="http://schemas.microsoft.com/office/drawing/2014/main" id="{58212B9A-9CCF-5A23-4D81-261A6FB9DC46}"/>
                  </a:ext>
                </a:extLst>
              </p:cNvPr>
              <p:cNvPicPr/>
              <p:nvPr/>
            </p:nvPicPr>
            <p:blipFill>
              <a:blip r:embed="rId9"/>
              <a:stretch>
                <a:fillRect/>
              </a:stretch>
            </p:blipFill>
            <p:spPr>
              <a:xfrm>
                <a:off x="993840" y="3676540"/>
                <a:ext cx="105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A0E2549-2C95-5682-ADF4-35C7BFDCA2C5}"/>
                  </a:ext>
                </a:extLst>
              </p14:cNvPr>
              <p14:cNvContentPartPr/>
              <p14:nvPr/>
            </p14:nvContentPartPr>
            <p14:xfrm>
              <a:off x="6694440" y="3946180"/>
              <a:ext cx="43920" cy="4320"/>
            </p14:xfrm>
          </p:contentPart>
        </mc:Choice>
        <mc:Fallback>
          <p:pic>
            <p:nvPicPr>
              <p:cNvPr id="9" name="Ink 8">
                <a:extLst>
                  <a:ext uri="{FF2B5EF4-FFF2-40B4-BE49-F238E27FC236}">
                    <a16:creationId xmlns:a16="http://schemas.microsoft.com/office/drawing/2014/main" id="{0A0E2549-2C95-5682-ADF4-35C7BFDCA2C5}"/>
                  </a:ext>
                </a:extLst>
              </p:cNvPr>
              <p:cNvPicPr/>
              <p:nvPr/>
            </p:nvPicPr>
            <p:blipFill>
              <a:blip r:embed="rId11"/>
              <a:stretch>
                <a:fillRect/>
              </a:stretch>
            </p:blipFill>
            <p:spPr>
              <a:xfrm>
                <a:off x="6676440" y="3928180"/>
                <a:ext cx="79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7970380-ECD8-11FA-2EA3-BED2D64FD0A6}"/>
                  </a:ext>
                </a:extLst>
              </p14:cNvPr>
              <p14:cNvContentPartPr/>
              <p14:nvPr/>
            </p14:nvContentPartPr>
            <p14:xfrm>
              <a:off x="495960" y="4282780"/>
              <a:ext cx="8280" cy="1800"/>
            </p14:xfrm>
          </p:contentPart>
        </mc:Choice>
        <mc:Fallback>
          <p:pic>
            <p:nvPicPr>
              <p:cNvPr id="10" name="Ink 9">
                <a:extLst>
                  <a:ext uri="{FF2B5EF4-FFF2-40B4-BE49-F238E27FC236}">
                    <a16:creationId xmlns:a16="http://schemas.microsoft.com/office/drawing/2014/main" id="{47970380-ECD8-11FA-2EA3-BED2D64FD0A6}"/>
                  </a:ext>
                </a:extLst>
              </p:cNvPr>
              <p:cNvPicPr/>
              <p:nvPr/>
            </p:nvPicPr>
            <p:blipFill>
              <a:blip r:embed="rId13"/>
              <a:stretch>
                <a:fillRect/>
              </a:stretch>
            </p:blipFill>
            <p:spPr>
              <a:xfrm>
                <a:off x="478320" y="4264780"/>
                <a:ext cx="43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9250549-998E-5D20-E9DA-EBF527C0B084}"/>
                  </a:ext>
                </a:extLst>
              </p14:cNvPr>
              <p14:cNvContentPartPr/>
              <p14:nvPr/>
            </p14:nvContentPartPr>
            <p14:xfrm>
              <a:off x="4599960" y="4255420"/>
              <a:ext cx="900360" cy="47880"/>
            </p14:xfrm>
          </p:contentPart>
        </mc:Choice>
        <mc:Fallback>
          <p:pic>
            <p:nvPicPr>
              <p:cNvPr id="11" name="Ink 10">
                <a:extLst>
                  <a:ext uri="{FF2B5EF4-FFF2-40B4-BE49-F238E27FC236}">
                    <a16:creationId xmlns:a16="http://schemas.microsoft.com/office/drawing/2014/main" id="{D9250549-998E-5D20-E9DA-EBF527C0B084}"/>
                  </a:ext>
                </a:extLst>
              </p:cNvPr>
              <p:cNvPicPr/>
              <p:nvPr/>
            </p:nvPicPr>
            <p:blipFill>
              <a:blip r:embed="rId15"/>
              <a:stretch>
                <a:fillRect/>
              </a:stretch>
            </p:blipFill>
            <p:spPr>
              <a:xfrm>
                <a:off x="4581960" y="4237420"/>
                <a:ext cx="936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2CB1B0B-23B6-CE4A-9225-9555CA4A139C}"/>
                  </a:ext>
                </a:extLst>
              </p14:cNvPr>
              <p14:cNvContentPartPr/>
              <p14:nvPr/>
            </p14:nvContentPartPr>
            <p14:xfrm>
              <a:off x="2220000" y="5714140"/>
              <a:ext cx="54360" cy="15120"/>
            </p14:xfrm>
          </p:contentPart>
        </mc:Choice>
        <mc:Fallback>
          <p:pic>
            <p:nvPicPr>
              <p:cNvPr id="12" name="Ink 11">
                <a:extLst>
                  <a:ext uri="{FF2B5EF4-FFF2-40B4-BE49-F238E27FC236}">
                    <a16:creationId xmlns:a16="http://schemas.microsoft.com/office/drawing/2014/main" id="{12CB1B0B-23B6-CE4A-9225-9555CA4A139C}"/>
                  </a:ext>
                </a:extLst>
              </p:cNvPr>
              <p:cNvPicPr/>
              <p:nvPr/>
            </p:nvPicPr>
            <p:blipFill>
              <a:blip r:embed="rId17"/>
              <a:stretch>
                <a:fillRect/>
              </a:stretch>
            </p:blipFill>
            <p:spPr>
              <a:xfrm>
                <a:off x="2202360" y="5696500"/>
                <a:ext cx="90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829E792-4B1F-3760-6B08-227EF1458390}"/>
                  </a:ext>
                </a:extLst>
              </p14:cNvPr>
              <p14:cNvContentPartPr/>
              <p14:nvPr/>
            </p14:nvContentPartPr>
            <p14:xfrm>
              <a:off x="3072840" y="5738260"/>
              <a:ext cx="7200" cy="8280"/>
            </p14:xfrm>
          </p:contentPart>
        </mc:Choice>
        <mc:Fallback>
          <p:pic>
            <p:nvPicPr>
              <p:cNvPr id="13" name="Ink 12">
                <a:extLst>
                  <a:ext uri="{FF2B5EF4-FFF2-40B4-BE49-F238E27FC236}">
                    <a16:creationId xmlns:a16="http://schemas.microsoft.com/office/drawing/2014/main" id="{0829E792-4B1F-3760-6B08-227EF1458390}"/>
                  </a:ext>
                </a:extLst>
              </p:cNvPr>
              <p:cNvPicPr/>
              <p:nvPr/>
            </p:nvPicPr>
            <p:blipFill>
              <a:blip r:embed="rId19"/>
              <a:stretch>
                <a:fillRect/>
              </a:stretch>
            </p:blipFill>
            <p:spPr>
              <a:xfrm>
                <a:off x="3054840" y="5720620"/>
                <a:ext cx="42840" cy="43920"/>
              </a:xfrm>
              <a:prstGeom prst="rect">
                <a:avLst/>
              </a:prstGeom>
            </p:spPr>
          </p:pic>
        </mc:Fallback>
      </mc:AlternateContent>
    </p:spTree>
    <p:extLst>
      <p:ext uri="{BB962C8B-B14F-4D97-AF65-F5344CB8AC3E}">
        <p14:creationId xmlns:p14="http://schemas.microsoft.com/office/powerpoint/2010/main" val="30305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112C3672-C3EE-F9D6-ACBA-C034ADA60DDA}"/>
              </a:ext>
            </a:extLst>
          </p:cNvPr>
          <p:cNvGraphicFramePr>
            <a:graphicFrameLocks noGrp="1"/>
          </p:cNvGraphicFramePr>
          <p:nvPr>
            <p:extLst>
              <p:ext uri="{D42A27DB-BD31-4B8C-83A1-F6EECF244321}">
                <p14:modId xmlns:p14="http://schemas.microsoft.com/office/powerpoint/2010/main" val="839604538"/>
              </p:ext>
            </p:extLst>
          </p:nvPr>
        </p:nvGraphicFramePr>
        <p:xfrm>
          <a:off x="531469" y="387350"/>
          <a:ext cx="8554656" cy="5247640"/>
        </p:xfrm>
        <a:graphic>
          <a:graphicData uri="http://schemas.openxmlformats.org/drawingml/2006/table">
            <a:tbl>
              <a:tblPr/>
              <a:tblGrid>
                <a:gridCol w="2851552">
                  <a:extLst>
                    <a:ext uri="{9D8B030D-6E8A-4147-A177-3AD203B41FA5}">
                      <a16:colId xmlns:a16="http://schemas.microsoft.com/office/drawing/2014/main" val="3903110431"/>
                    </a:ext>
                  </a:extLst>
                </a:gridCol>
                <a:gridCol w="2851552">
                  <a:extLst>
                    <a:ext uri="{9D8B030D-6E8A-4147-A177-3AD203B41FA5}">
                      <a16:colId xmlns:a16="http://schemas.microsoft.com/office/drawing/2014/main" val="3040636290"/>
                    </a:ext>
                  </a:extLst>
                </a:gridCol>
                <a:gridCol w="2851552">
                  <a:extLst>
                    <a:ext uri="{9D8B030D-6E8A-4147-A177-3AD203B41FA5}">
                      <a16:colId xmlns:a16="http://schemas.microsoft.com/office/drawing/2014/main" val="2140752979"/>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נב</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קוֹל צֹפַיִךְ</a:t>
                      </a:r>
                      <a:r>
                        <a:rPr lang="he-IL" sz="2400" b="0" i="0" u="none" strike="noStrike">
                          <a:solidFill>
                            <a:schemeClr val="bg1"/>
                          </a:solidFill>
                          <a:effectLst/>
                          <a:latin typeface="Arial" panose="020B0604020202020204" pitchFamily="34" charset="0"/>
                          <a:cs typeface="+mj-cs"/>
                        </a:rPr>
                        <a:t> נָשְֹאוּ קוֹל יַחְדָּו יְרַנֵּנוּ כִּי </a:t>
                      </a:r>
                      <a:r>
                        <a:rPr lang="he-IL" sz="2400" b="1" i="0" u="none" strike="noStrike">
                          <a:solidFill>
                            <a:schemeClr val="bg1"/>
                          </a:solidFill>
                          <a:effectLst/>
                          <a:latin typeface="Arial" panose="020B0604020202020204" pitchFamily="34" charset="0"/>
                          <a:cs typeface="+mj-cs"/>
                        </a:rPr>
                        <a:t>עַיִן בְּעַיִן</a:t>
                      </a:r>
                      <a:r>
                        <a:rPr lang="he-IL" sz="2400" b="0" i="0" u="none" strike="noStrike">
                          <a:solidFill>
                            <a:schemeClr val="bg1"/>
                          </a:solidFill>
                          <a:effectLst/>
                          <a:latin typeface="Arial" panose="020B0604020202020204" pitchFamily="34" charset="0"/>
                          <a:cs typeface="+mj-cs"/>
                        </a:rPr>
                        <a:t> יִרְאוּ בְּשׁוּב יְהֹוָה צִיּוֹן: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פִּצְחוּ רַנְּנוּ יַחְדָּו חָרְבוֹת יְרוּשָׁלָם כִּי-נִחַם יְהֹוָה עַמּוֹ גָּאַל יְרוּשָׁלָם: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חָשַֹף יְהֹוָה אֶת-זְרוֹעַ קָדְשׁוֹ לְעֵינֵי כָּל-הַגּוֹיִם וְרָאוּ כָּל-אַפְסֵי-אָרֶץ אֵת </a:t>
                      </a:r>
                      <a:r>
                        <a:rPr lang="he-IL" sz="2400" b="1" i="0" u="none" strike="noStrike">
                          <a:solidFill>
                            <a:schemeClr val="bg1"/>
                          </a:solidFill>
                          <a:effectLst/>
                          <a:latin typeface="Arial" panose="020B0604020202020204" pitchFamily="34" charset="0"/>
                          <a:cs typeface="+mj-cs"/>
                        </a:rPr>
                        <a:t>יְשׁוּעַת אֱלֹהֵינוּ</a:t>
                      </a:r>
                      <a:r>
                        <a:rPr lang="he-IL" sz="2400" b="0"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קָל פַרנָסַך</a:t>
                      </a:r>
                      <a:r>
                        <a:rPr lang="he-IL" sz="2400" b="0" i="0" u="none" strike="noStrike">
                          <a:solidFill>
                            <a:schemeClr val="bg1"/>
                          </a:solidFill>
                          <a:effectLst/>
                          <a:latin typeface="Arial" panose="020B0604020202020204" pitchFamily="34" charset="0"/>
                          <a:cs typeface="+mj-cs"/>
                        </a:rPr>
                        <a:t> דִמרִימִין קָלְהֹון כַחדָא מְשַבְחִין אְרֵי </a:t>
                      </a:r>
                      <a:r>
                        <a:rPr lang="he-IL" sz="2400" b="1" i="0" u="none" strike="noStrike">
                          <a:solidFill>
                            <a:schemeClr val="bg1"/>
                          </a:solidFill>
                          <a:effectLst/>
                          <a:latin typeface="Arial" panose="020B0604020202020204" pitchFamily="34" charset="0"/>
                          <a:cs typeface="+mj-cs"/>
                        </a:rPr>
                        <a:t>בְעֵינֵיהֹון יִחזֹון</a:t>
                      </a:r>
                      <a:r>
                        <a:rPr lang="he-IL" sz="2400" b="0" i="0" u="none" strike="noStrike">
                          <a:solidFill>
                            <a:schemeClr val="bg1"/>
                          </a:solidFill>
                          <a:effectLst/>
                          <a:latin typeface="Arial" panose="020B0604020202020204" pitchFamily="34" charset="0"/>
                          <a:cs typeface="+mj-cs"/>
                        </a:rPr>
                        <a:t> גְבוּרָן דְיַעְבֵיד יוי כַד יָתִיב שְכִינְתֵיה לְצִיֹון׃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בוּעוּ וְשַבַחוּ כַחדָא חָרבָת יְרוּשלַם </a:t>
                      </a:r>
                      <a:r>
                        <a:rPr lang="he-IL" sz="2400" b="1" i="0" u="none" strike="noStrike">
                          <a:solidFill>
                            <a:schemeClr val="bg1"/>
                          </a:solidFill>
                          <a:effectLst/>
                          <a:latin typeface="Arial" panose="020B0604020202020204" pitchFamily="34" charset="0"/>
                          <a:cs typeface="+mj-cs"/>
                        </a:rPr>
                        <a:t>אְרֵי עְתִיד יוי לְנַחָמָא עַמֵיה</a:t>
                      </a:r>
                      <a:r>
                        <a:rPr lang="he-IL" sz="2400" b="0" i="0" u="none" strike="noStrike">
                          <a:solidFill>
                            <a:schemeClr val="bg1"/>
                          </a:solidFill>
                          <a:effectLst/>
                          <a:latin typeface="Arial" panose="020B0604020202020204" pitchFamily="34" charset="0"/>
                          <a:cs typeface="+mj-cs"/>
                        </a:rPr>
                        <a:t> פְרַק יְרוּשלַם׃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גְלָא יוי יָת דְרָע קוּדשֵיה לְעֵינֵי כָל עַמְמַיָא וְיִחזֹון כָל דְבִסיָפֵי אַרעָא יָת </a:t>
                      </a:r>
                      <a:r>
                        <a:rPr lang="he-IL" sz="2400" b="1" i="0" u="none" strike="noStrike">
                          <a:solidFill>
                            <a:schemeClr val="bg1"/>
                          </a:solidFill>
                          <a:effectLst/>
                          <a:latin typeface="Arial" panose="020B0604020202020204" pitchFamily="34" charset="0"/>
                          <a:cs typeface="+mj-cs"/>
                        </a:rPr>
                        <a:t>פוּרקָנָא דַאְלָהַנָא</a:t>
                      </a:r>
                      <a:r>
                        <a:rPr lang="he-IL" sz="2400" b="0" i="0" u="none" strike="noStrike">
                          <a:solidFill>
                            <a:schemeClr val="bg1"/>
                          </a:solidFill>
                          <a:effectLst/>
                          <a:latin typeface="Arial" panose="020B0604020202020204" pitchFamily="34" charset="0"/>
                          <a:cs typeface="+mj-cs"/>
                        </a:rPr>
                        <a:t>׃ י</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קַל פַּרְנָסַיִךְ</a:t>
                      </a:r>
                      <a:r>
                        <a:rPr lang="he-IL" sz="2400" b="0" i="0" u="none" strike="noStrike">
                          <a:solidFill>
                            <a:schemeClr val="bg1"/>
                          </a:solidFill>
                          <a:effectLst/>
                          <a:latin typeface="Arial" panose="020B0604020202020204" pitchFamily="34" charset="0"/>
                          <a:cs typeface="+mj-cs"/>
                        </a:rPr>
                        <a:t> דִמְרִימִין קָלְהוֹן כַּחֲדָא מְשַׁבְּחִין אֲרֵי </a:t>
                      </a:r>
                      <a:r>
                        <a:rPr lang="he-IL" sz="2400" b="1" i="0" u="none" strike="noStrike">
                          <a:solidFill>
                            <a:schemeClr val="bg1"/>
                          </a:solidFill>
                          <a:effectLst/>
                          <a:latin typeface="Arial" panose="020B0604020202020204" pitchFamily="34" charset="0"/>
                          <a:cs typeface="+mj-cs"/>
                        </a:rPr>
                        <a:t>בְעֵינֵיהוֹן יֶחֱזוּן</a:t>
                      </a:r>
                      <a:r>
                        <a:rPr lang="he-IL" sz="2400" b="0" i="0" u="none" strike="noStrike">
                          <a:solidFill>
                            <a:schemeClr val="bg1"/>
                          </a:solidFill>
                          <a:effectLst/>
                          <a:latin typeface="Arial" panose="020B0604020202020204" pitchFamily="34" charset="0"/>
                          <a:cs typeface="+mj-cs"/>
                        </a:rPr>
                        <a:t> גְבוּרָן דִי עֲבַד יְיָ כַּד יְתִיב שְׁכִנְתֵּהּ לְצִיוֹן: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בּוּעוּ וְשַׁבַּחוּ כַּחֲדָא חָרְבַת יְרוּשְׁלֵם </a:t>
                      </a:r>
                      <a:r>
                        <a:rPr lang="he-IL" sz="2400" b="1" i="0" u="none" strike="noStrike">
                          <a:solidFill>
                            <a:schemeClr val="bg1"/>
                          </a:solidFill>
                          <a:effectLst/>
                          <a:latin typeface="Arial" panose="020B0604020202020204" pitchFamily="34" charset="0"/>
                          <a:cs typeface="+mj-cs"/>
                        </a:rPr>
                        <a:t>אֲרֵי עֲתִיד יְיָ לְנַחְמָא עַמֵהּ</a:t>
                      </a:r>
                      <a:r>
                        <a:rPr lang="he-IL" sz="2400" b="0" i="0" u="none" strike="noStrike">
                          <a:solidFill>
                            <a:schemeClr val="bg1"/>
                          </a:solidFill>
                          <a:effectLst/>
                          <a:latin typeface="Arial" panose="020B0604020202020204" pitchFamily="34" charset="0"/>
                          <a:cs typeface="+mj-cs"/>
                        </a:rPr>
                        <a:t> פָּרִיק יְרוּשְׁלֶם: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גַלֵא יְיָ יַת דְרַע קוּדְשֵׁהּ לְעֵינֵי כָּל עַמְמַיָא וְיֶחֱזוּן כָּל דְבִסְיָפֵי אַרְעָא יַת </a:t>
                      </a:r>
                      <a:r>
                        <a:rPr lang="he-IL" sz="2400" b="1" i="0" u="none" strike="noStrike">
                          <a:solidFill>
                            <a:schemeClr val="bg1"/>
                          </a:solidFill>
                          <a:effectLst/>
                          <a:latin typeface="Arial" panose="020B0604020202020204" pitchFamily="34" charset="0"/>
                          <a:cs typeface="+mj-cs"/>
                        </a:rPr>
                        <a:t>פּוּרְקָנָא דֶאֱלָהָנָא</a:t>
                      </a:r>
                      <a:r>
                        <a:rPr lang="he-IL" sz="2400" b="0"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43223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663ED23-DA2E-FB22-BB27-C1F4517A6FAC}"/>
                  </a:ext>
                </a:extLst>
              </p14:cNvPr>
              <p14:cNvContentPartPr/>
              <p14:nvPr/>
            </p14:nvContentPartPr>
            <p14:xfrm>
              <a:off x="7665360" y="1217380"/>
              <a:ext cx="1013040" cy="23040"/>
            </p14:xfrm>
          </p:contentPart>
        </mc:Choice>
        <mc:Fallback>
          <p:pic>
            <p:nvPicPr>
              <p:cNvPr id="4" name="Ink 3">
                <a:extLst>
                  <a:ext uri="{FF2B5EF4-FFF2-40B4-BE49-F238E27FC236}">
                    <a16:creationId xmlns:a16="http://schemas.microsoft.com/office/drawing/2014/main" id="{0663ED23-DA2E-FB22-BB27-C1F4517A6FAC}"/>
                  </a:ext>
                </a:extLst>
              </p:cNvPr>
              <p:cNvPicPr/>
              <p:nvPr/>
            </p:nvPicPr>
            <p:blipFill>
              <a:blip r:embed="rId5"/>
              <a:stretch>
                <a:fillRect/>
              </a:stretch>
            </p:blipFill>
            <p:spPr>
              <a:xfrm>
                <a:off x="7647360" y="1199380"/>
                <a:ext cx="1048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77526C39-A8E2-B749-E45A-4902475EE4D6}"/>
                  </a:ext>
                </a:extLst>
              </p14:cNvPr>
              <p14:cNvContentPartPr/>
              <p14:nvPr/>
            </p14:nvContentPartPr>
            <p14:xfrm>
              <a:off x="7530360" y="756580"/>
              <a:ext cx="875160" cy="502200"/>
            </p14:xfrm>
          </p:contentPart>
        </mc:Choice>
        <mc:Fallback>
          <p:pic>
            <p:nvPicPr>
              <p:cNvPr id="10" name="Ink 9">
                <a:extLst>
                  <a:ext uri="{FF2B5EF4-FFF2-40B4-BE49-F238E27FC236}">
                    <a16:creationId xmlns:a16="http://schemas.microsoft.com/office/drawing/2014/main" id="{77526C39-A8E2-B749-E45A-4902475EE4D6}"/>
                  </a:ext>
                </a:extLst>
              </p:cNvPr>
              <p:cNvPicPr/>
              <p:nvPr/>
            </p:nvPicPr>
            <p:blipFill>
              <a:blip r:embed="rId7"/>
              <a:stretch>
                <a:fillRect/>
              </a:stretch>
            </p:blipFill>
            <p:spPr>
              <a:xfrm>
                <a:off x="7512360" y="738940"/>
                <a:ext cx="910800" cy="537840"/>
              </a:xfrm>
              <a:prstGeom prst="rect">
                <a:avLst/>
              </a:prstGeom>
            </p:spPr>
          </p:pic>
        </mc:Fallback>
      </mc:AlternateContent>
      <p:grpSp>
        <p:nvGrpSpPr>
          <p:cNvPr id="12" name="Group 11">
            <a:extLst>
              <a:ext uri="{FF2B5EF4-FFF2-40B4-BE49-F238E27FC236}">
                <a16:creationId xmlns:a16="http://schemas.microsoft.com/office/drawing/2014/main" id="{8E4ABFA4-0B6C-278E-94CD-F203354FB9F5}"/>
              </a:ext>
            </a:extLst>
          </p:cNvPr>
          <p:cNvGrpSpPr/>
          <p:nvPr/>
        </p:nvGrpSpPr>
        <p:grpSpPr>
          <a:xfrm>
            <a:off x="891600" y="1144660"/>
            <a:ext cx="2009880" cy="497520"/>
            <a:chOff x="891600" y="1144660"/>
            <a:chExt cx="2009880" cy="4975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61E52E7-0394-FEFA-9206-318D6C1B23C3}"/>
                    </a:ext>
                  </a:extLst>
                </p14:cNvPr>
                <p14:cNvContentPartPr/>
                <p14:nvPr/>
              </p14:nvContentPartPr>
              <p14:xfrm>
                <a:off x="1948920" y="1144660"/>
                <a:ext cx="849960" cy="76680"/>
              </p14:xfrm>
            </p:contentPart>
          </mc:Choice>
          <mc:Fallback>
            <p:pic>
              <p:nvPicPr>
                <p:cNvPr id="5" name="Ink 4">
                  <a:extLst>
                    <a:ext uri="{FF2B5EF4-FFF2-40B4-BE49-F238E27FC236}">
                      <a16:creationId xmlns:a16="http://schemas.microsoft.com/office/drawing/2014/main" id="{B61E52E7-0394-FEFA-9206-318D6C1B23C3}"/>
                    </a:ext>
                  </a:extLst>
                </p:cNvPr>
                <p:cNvPicPr/>
                <p:nvPr/>
              </p:nvPicPr>
              <p:blipFill>
                <a:blip r:embed="rId9"/>
                <a:stretch>
                  <a:fillRect/>
                </a:stretch>
              </p:blipFill>
              <p:spPr>
                <a:xfrm>
                  <a:off x="1931280" y="1127020"/>
                  <a:ext cx="885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6C44B41-A46F-D540-E21F-3E2BA520C364}"/>
                    </a:ext>
                  </a:extLst>
                </p14:cNvPr>
                <p14:cNvContentPartPr/>
                <p14:nvPr/>
              </p14:nvContentPartPr>
              <p14:xfrm>
                <a:off x="2524560" y="1187140"/>
                <a:ext cx="376920" cy="19440"/>
              </p14:xfrm>
            </p:contentPart>
          </mc:Choice>
          <mc:Fallback>
            <p:pic>
              <p:nvPicPr>
                <p:cNvPr id="7" name="Ink 6">
                  <a:extLst>
                    <a:ext uri="{FF2B5EF4-FFF2-40B4-BE49-F238E27FC236}">
                      <a16:creationId xmlns:a16="http://schemas.microsoft.com/office/drawing/2014/main" id="{26C44B41-A46F-D540-E21F-3E2BA520C364}"/>
                    </a:ext>
                  </a:extLst>
                </p:cNvPr>
                <p:cNvPicPr/>
                <p:nvPr/>
              </p:nvPicPr>
              <p:blipFill>
                <a:blip r:embed="rId11"/>
                <a:stretch>
                  <a:fillRect/>
                </a:stretch>
              </p:blipFill>
              <p:spPr>
                <a:xfrm>
                  <a:off x="2506920" y="1169500"/>
                  <a:ext cx="412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60DB929-11C9-2881-0FAE-6E445F7AB2BE}"/>
                    </a:ext>
                  </a:extLst>
                </p14:cNvPr>
                <p14:cNvContentPartPr/>
                <p14:nvPr/>
              </p14:nvContentPartPr>
              <p14:xfrm>
                <a:off x="891600" y="1177780"/>
                <a:ext cx="1184400" cy="464400"/>
              </p14:xfrm>
            </p:contentPart>
          </mc:Choice>
          <mc:Fallback>
            <p:pic>
              <p:nvPicPr>
                <p:cNvPr id="11" name="Ink 10">
                  <a:extLst>
                    <a:ext uri="{FF2B5EF4-FFF2-40B4-BE49-F238E27FC236}">
                      <a16:creationId xmlns:a16="http://schemas.microsoft.com/office/drawing/2014/main" id="{160DB929-11C9-2881-0FAE-6E445F7AB2BE}"/>
                    </a:ext>
                  </a:extLst>
                </p:cNvPr>
                <p:cNvPicPr/>
                <p:nvPr/>
              </p:nvPicPr>
              <p:blipFill>
                <a:blip r:embed="rId13"/>
                <a:stretch>
                  <a:fillRect/>
                </a:stretch>
              </p:blipFill>
              <p:spPr>
                <a:xfrm>
                  <a:off x="873600" y="1160140"/>
                  <a:ext cx="1220040" cy="50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CB5D8C2-733D-C33D-7B63-A0E06D62FDED}"/>
                  </a:ext>
                </a:extLst>
              </p14:cNvPr>
              <p14:cNvContentPartPr/>
              <p14:nvPr/>
            </p14:nvContentPartPr>
            <p14:xfrm>
              <a:off x="7622880" y="1931620"/>
              <a:ext cx="1391400" cy="51120"/>
            </p14:xfrm>
          </p:contentPart>
        </mc:Choice>
        <mc:Fallback>
          <p:pic>
            <p:nvPicPr>
              <p:cNvPr id="13" name="Ink 12">
                <a:extLst>
                  <a:ext uri="{FF2B5EF4-FFF2-40B4-BE49-F238E27FC236}">
                    <a16:creationId xmlns:a16="http://schemas.microsoft.com/office/drawing/2014/main" id="{DCB5D8C2-733D-C33D-7B63-A0E06D62FDED}"/>
                  </a:ext>
                </a:extLst>
              </p:cNvPr>
              <p:cNvPicPr/>
              <p:nvPr/>
            </p:nvPicPr>
            <p:blipFill>
              <a:blip r:embed="rId15"/>
              <a:stretch>
                <a:fillRect/>
              </a:stretch>
            </p:blipFill>
            <p:spPr>
              <a:xfrm>
                <a:off x="7604880" y="1913620"/>
                <a:ext cx="1427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D73CC13-DADA-37CB-60B4-A461D0A4AF8D}"/>
                  </a:ext>
                </a:extLst>
              </p14:cNvPr>
              <p14:cNvContentPartPr/>
              <p14:nvPr/>
            </p14:nvContentPartPr>
            <p14:xfrm>
              <a:off x="7410120" y="1563700"/>
              <a:ext cx="711720" cy="388440"/>
            </p14:xfrm>
          </p:contentPart>
        </mc:Choice>
        <mc:Fallback>
          <p:pic>
            <p:nvPicPr>
              <p:cNvPr id="14" name="Ink 13">
                <a:extLst>
                  <a:ext uri="{FF2B5EF4-FFF2-40B4-BE49-F238E27FC236}">
                    <a16:creationId xmlns:a16="http://schemas.microsoft.com/office/drawing/2014/main" id="{9D73CC13-DADA-37CB-60B4-A461D0A4AF8D}"/>
                  </a:ext>
                </a:extLst>
              </p:cNvPr>
              <p:cNvPicPr/>
              <p:nvPr/>
            </p:nvPicPr>
            <p:blipFill>
              <a:blip r:embed="rId17"/>
              <a:stretch>
                <a:fillRect/>
              </a:stretch>
            </p:blipFill>
            <p:spPr>
              <a:xfrm>
                <a:off x="7392120" y="1545700"/>
                <a:ext cx="74736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DE9CAF8-05F5-CF46-8E22-AEB5FB6DE01D}"/>
                  </a:ext>
                </a:extLst>
              </p14:cNvPr>
              <p14:cNvContentPartPr/>
              <p14:nvPr/>
            </p14:nvContentPartPr>
            <p14:xfrm>
              <a:off x="6427320" y="2628220"/>
              <a:ext cx="456480" cy="412920"/>
            </p14:xfrm>
          </p:contentPart>
        </mc:Choice>
        <mc:Fallback>
          <p:pic>
            <p:nvPicPr>
              <p:cNvPr id="15" name="Ink 14">
                <a:extLst>
                  <a:ext uri="{FF2B5EF4-FFF2-40B4-BE49-F238E27FC236}">
                    <a16:creationId xmlns:a16="http://schemas.microsoft.com/office/drawing/2014/main" id="{2DE9CAF8-05F5-CF46-8E22-AEB5FB6DE01D}"/>
                  </a:ext>
                </a:extLst>
              </p:cNvPr>
              <p:cNvPicPr/>
              <p:nvPr/>
            </p:nvPicPr>
            <p:blipFill>
              <a:blip r:embed="rId19"/>
              <a:stretch>
                <a:fillRect/>
              </a:stretch>
            </p:blipFill>
            <p:spPr>
              <a:xfrm>
                <a:off x="6409680" y="2610220"/>
                <a:ext cx="49212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7AB02F9-66CF-30B6-96B2-0568B6E817FA}"/>
                  </a:ext>
                </a:extLst>
              </p14:cNvPr>
              <p14:cNvContentPartPr/>
              <p14:nvPr/>
            </p14:nvContentPartPr>
            <p14:xfrm>
              <a:off x="6801720" y="3014860"/>
              <a:ext cx="2331720" cy="432720"/>
            </p14:xfrm>
          </p:contentPart>
        </mc:Choice>
        <mc:Fallback>
          <p:pic>
            <p:nvPicPr>
              <p:cNvPr id="16" name="Ink 15">
                <a:extLst>
                  <a:ext uri="{FF2B5EF4-FFF2-40B4-BE49-F238E27FC236}">
                    <a16:creationId xmlns:a16="http://schemas.microsoft.com/office/drawing/2014/main" id="{27AB02F9-66CF-30B6-96B2-0568B6E817FA}"/>
                  </a:ext>
                </a:extLst>
              </p:cNvPr>
              <p:cNvPicPr/>
              <p:nvPr/>
            </p:nvPicPr>
            <p:blipFill>
              <a:blip r:embed="rId21"/>
              <a:stretch>
                <a:fillRect/>
              </a:stretch>
            </p:blipFill>
            <p:spPr>
              <a:xfrm>
                <a:off x="6784080" y="2997220"/>
                <a:ext cx="236736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ECB023B-2BE0-1F66-2D7E-F0E3DF30E4DC}"/>
                  </a:ext>
                </a:extLst>
              </p14:cNvPr>
              <p14:cNvContentPartPr/>
              <p14:nvPr/>
            </p14:nvContentPartPr>
            <p14:xfrm>
              <a:off x="1202640" y="3742420"/>
              <a:ext cx="1827000" cy="559080"/>
            </p14:xfrm>
          </p:contentPart>
        </mc:Choice>
        <mc:Fallback>
          <p:pic>
            <p:nvPicPr>
              <p:cNvPr id="17" name="Ink 16">
                <a:extLst>
                  <a:ext uri="{FF2B5EF4-FFF2-40B4-BE49-F238E27FC236}">
                    <a16:creationId xmlns:a16="http://schemas.microsoft.com/office/drawing/2014/main" id="{9ECB023B-2BE0-1F66-2D7E-F0E3DF30E4DC}"/>
                  </a:ext>
                </a:extLst>
              </p:cNvPr>
              <p:cNvPicPr/>
              <p:nvPr/>
            </p:nvPicPr>
            <p:blipFill>
              <a:blip r:embed="rId23"/>
              <a:stretch>
                <a:fillRect/>
              </a:stretch>
            </p:blipFill>
            <p:spPr>
              <a:xfrm>
                <a:off x="1184640" y="3724780"/>
                <a:ext cx="1862640" cy="594720"/>
              </a:xfrm>
              <a:prstGeom prst="rect">
                <a:avLst/>
              </a:prstGeom>
            </p:spPr>
          </p:pic>
        </mc:Fallback>
      </mc:AlternateContent>
      <p:grpSp>
        <p:nvGrpSpPr>
          <p:cNvPr id="20" name="Group 19">
            <a:extLst>
              <a:ext uri="{FF2B5EF4-FFF2-40B4-BE49-F238E27FC236}">
                <a16:creationId xmlns:a16="http://schemas.microsoft.com/office/drawing/2014/main" id="{EE5D2F06-D93D-9900-065E-E062E49FE0FF}"/>
              </a:ext>
            </a:extLst>
          </p:cNvPr>
          <p:cNvGrpSpPr/>
          <p:nvPr/>
        </p:nvGrpSpPr>
        <p:grpSpPr>
          <a:xfrm>
            <a:off x="4304400" y="4793260"/>
            <a:ext cx="2026800" cy="885960"/>
            <a:chOff x="4304400" y="4793260"/>
            <a:chExt cx="2026800" cy="8859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13C6674-54A1-BEE2-1CE5-A35E848996D3}"/>
                    </a:ext>
                  </a:extLst>
                </p14:cNvPr>
                <p14:cNvContentPartPr/>
                <p14:nvPr/>
              </p14:nvContentPartPr>
              <p14:xfrm>
                <a:off x="4304400" y="4793260"/>
                <a:ext cx="974160" cy="435600"/>
              </p14:xfrm>
            </p:contentPart>
          </mc:Choice>
          <mc:Fallback>
            <p:pic>
              <p:nvPicPr>
                <p:cNvPr id="18" name="Ink 17">
                  <a:extLst>
                    <a:ext uri="{FF2B5EF4-FFF2-40B4-BE49-F238E27FC236}">
                      <a16:creationId xmlns:a16="http://schemas.microsoft.com/office/drawing/2014/main" id="{813C6674-54A1-BEE2-1CE5-A35E848996D3}"/>
                    </a:ext>
                  </a:extLst>
                </p:cNvPr>
                <p:cNvPicPr/>
                <p:nvPr/>
              </p:nvPicPr>
              <p:blipFill>
                <a:blip r:embed="rId25"/>
                <a:stretch>
                  <a:fillRect/>
                </a:stretch>
              </p:blipFill>
              <p:spPr>
                <a:xfrm>
                  <a:off x="4286400" y="4775260"/>
                  <a:ext cx="100980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4013E7A3-7382-A97F-39C5-A594DD30213D}"/>
                    </a:ext>
                  </a:extLst>
                </p14:cNvPr>
                <p14:cNvContentPartPr/>
                <p14:nvPr/>
              </p14:nvContentPartPr>
              <p14:xfrm>
                <a:off x="5182440" y="5186380"/>
                <a:ext cx="1148760" cy="492840"/>
              </p14:xfrm>
            </p:contentPart>
          </mc:Choice>
          <mc:Fallback>
            <p:pic>
              <p:nvPicPr>
                <p:cNvPr id="19" name="Ink 18">
                  <a:extLst>
                    <a:ext uri="{FF2B5EF4-FFF2-40B4-BE49-F238E27FC236}">
                      <a16:creationId xmlns:a16="http://schemas.microsoft.com/office/drawing/2014/main" id="{4013E7A3-7382-A97F-39C5-A594DD30213D}"/>
                    </a:ext>
                  </a:extLst>
                </p:cNvPr>
                <p:cNvPicPr/>
                <p:nvPr/>
              </p:nvPicPr>
              <p:blipFill>
                <a:blip r:embed="rId27"/>
                <a:stretch>
                  <a:fillRect/>
                </a:stretch>
              </p:blipFill>
              <p:spPr>
                <a:xfrm>
                  <a:off x="5164800" y="5168740"/>
                  <a:ext cx="1184400" cy="528480"/>
                </a:xfrm>
                <a:prstGeom prst="rect">
                  <a:avLst/>
                </a:prstGeom>
              </p:spPr>
            </p:pic>
          </mc:Fallback>
        </mc:AlternateContent>
      </p:grpSp>
    </p:spTree>
    <p:extLst>
      <p:ext uri="{BB962C8B-B14F-4D97-AF65-F5344CB8AC3E}">
        <p14:creationId xmlns:p14="http://schemas.microsoft.com/office/powerpoint/2010/main" val="332347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27266" y="193245"/>
            <a:ext cx="9060968" cy="594008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Kol HaTor 2:156</a:t>
            </a:r>
          </a:p>
          <a:p>
            <a:pPr rtl="0">
              <a:spcBef>
                <a:spcPts val="0"/>
              </a:spcBef>
              <a:spcAft>
                <a:spcPts val="0"/>
              </a:spcAft>
            </a:pPr>
            <a:r>
              <a:rPr lang="he-IL" sz="2000" i="0" u="none" strike="noStrike">
                <a:solidFill>
                  <a:srgbClr val="00B0F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Repair of the world in the Malchut of the Almighty” </a:t>
            </a:r>
            <a:r>
              <a:rPr lang="en-US" sz="2000" i="0" u="none" strike="noStrike">
                <a:solidFill>
                  <a:srgbClr val="FFC000"/>
                </a:solidFill>
                <a:effectLst/>
                <a:latin typeface="Arial" panose="020B0604020202020204" pitchFamily="34" charset="0"/>
              </a:rPr>
              <a:t>-- Wherever repair is mentioned, it is part of the mission of Mashiach ben Yosef. This is the ultimate purpose of all the work connected with the beginning of the footsteps of the Mashiach, whose main goals are as follows: to gather in the exiles, rebuild Jerusalem, remove the impure spirit from Eretz Israel, redeem Truth, sanctify the name of God, and repair the world in the Malchut of the Almighty, as is written: </a:t>
            </a:r>
            <a:r>
              <a:rPr lang="en-US" sz="2000" i="0" u="none" strike="noStrike">
                <a:solidFill>
                  <a:srgbClr val="00B0F0"/>
                </a:solidFill>
                <a:effectLst/>
                <a:latin typeface="Arial" panose="020B0604020202020204" pitchFamily="34" charset="0"/>
              </a:rPr>
              <a:t>“with their own eyes they will see when God returns to Zion”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Isa. 52:8</a:t>
            </a:r>
            <a:r>
              <a:rPr lang="en-US" sz="2000" i="0" u="none" strike="noStrike">
                <a:solidFill>
                  <a:srgbClr val="FFC000"/>
                </a:solidFill>
                <a:effectLst/>
                <a:latin typeface="Arial" panose="020B0604020202020204" pitchFamily="34" charset="0"/>
              </a:rPr>
              <a:t>). This refers to the ingathering of the exiles. </a:t>
            </a:r>
            <a:r>
              <a:rPr lang="en-US" sz="2000" i="0" u="none" strike="noStrike">
                <a:solidFill>
                  <a:srgbClr val="00B0F0"/>
                </a:solidFill>
                <a:effectLst/>
                <a:latin typeface="Arial" panose="020B0604020202020204" pitchFamily="34" charset="0"/>
              </a:rPr>
              <a:t>“Burst out, sing glad songs together, O ruins of Jerusalem”</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 52:9</a:t>
            </a:r>
            <a:r>
              <a:rPr lang="en-US" sz="2000" i="0" u="none" strike="noStrike">
                <a:solidFill>
                  <a:srgbClr val="FFC000"/>
                </a:solidFill>
                <a:effectLst/>
                <a:latin typeface="Arial" panose="020B0604020202020204" pitchFamily="34" charset="0"/>
              </a:rPr>
              <a:t>). This refers to rebuilding Jerusalem and reviving the land that has been desolate. </a:t>
            </a:r>
            <a:r>
              <a:rPr lang="en-US" sz="2000" i="0" u="none" strike="noStrike">
                <a:solidFill>
                  <a:srgbClr val="00B0F0"/>
                </a:solidFill>
                <a:effectLst/>
                <a:latin typeface="Arial" panose="020B0604020202020204" pitchFamily="34" charset="0"/>
              </a:rPr>
              <a:t>“God has comforted his people, he has redeemed Jerusalem”</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 52:9</a:t>
            </a:r>
            <a:r>
              <a:rPr lang="en-US" sz="2000" i="0" u="none" strike="noStrike">
                <a:solidFill>
                  <a:srgbClr val="FFC000"/>
                </a:solidFill>
                <a:effectLst/>
                <a:latin typeface="Arial" panose="020B0604020202020204" pitchFamily="34" charset="0"/>
              </a:rPr>
              <a:t>), refers to God’s redemption of Truth, for Jerusalem is called </a:t>
            </a:r>
            <a:r>
              <a:rPr lang="en-US" sz="2000" i="0" u="none" strike="noStrike">
                <a:solidFill>
                  <a:srgbClr val="00B0F0"/>
                </a:solidFill>
                <a:effectLst/>
                <a:latin typeface="Arial" panose="020B0604020202020204" pitchFamily="34" charset="0"/>
              </a:rPr>
              <a:t>“the city of Truth”</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Zach. 8:3</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“God has exposed His holy arm before all the nations”</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 52:10</a:t>
            </a:r>
            <a:r>
              <a:rPr lang="en-US" sz="2000" i="0" u="none" strike="noStrike">
                <a:solidFill>
                  <a:srgbClr val="FFC000"/>
                </a:solidFill>
                <a:effectLst/>
                <a:latin typeface="Arial" panose="020B0604020202020204" pitchFamily="34" charset="0"/>
              </a:rPr>
              <a:t>), refers to sanctifying the name of God. </a:t>
            </a:r>
            <a:r>
              <a:rPr lang="en-US" sz="2000" i="0" u="none" strike="noStrike">
                <a:solidFill>
                  <a:srgbClr val="00B0F0"/>
                </a:solidFill>
                <a:effectLst/>
                <a:latin typeface="Arial" panose="020B0604020202020204" pitchFamily="34" charset="0"/>
              </a:rPr>
              <a:t>“All ends of the earth will see the salvation of our God”</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 52:10</a:t>
            </a:r>
            <a:r>
              <a:rPr lang="en-US" sz="2000" i="0" u="none" strike="noStrike">
                <a:solidFill>
                  <a:srgbClr val="FFC000"/>
                </a:solidFill>
                <a:effectLst/>
                <a:latin typeface="Arial" panose="020B0604020202020204" pitchFamily="34" charset="0"/>
              </a:rPr>
              <a:t>), refers to repairing the world in the Malchut of the Almighty. All of these are the mission of the mashiach of the beginning, the first Mashiach, Mashiach ben Yosef, who comes at the time of the awakening from below, and will find completion when Mashiach ben David comes, speedily in our day, Amen.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57428BF-84A4-54F1-5D22-52617BC210D0}"/>
                  </a:ext>
                </a:extLst>
              </p14:cNvPr>
              <p14:cNvContentPartPr/>
              <p14:nvPr/>
            </p14:nvContentPartPr>
            <p14:xfrm>
              <a:off x="3481440" y="837580"/>
              <a:ext cx="917640" cy="36720"/>
            </p14:xfrm>
          </p:contentPart>
        </mc:Choice>
        <mc:Fallback>
          <p:pic>
            <p:nvPicPr>
              <p:cNvPr id="3" name="Ink 2">
                <a:extLst>
                  <a:ext uri="{FF2B5EF4-FFF2-40B4-BE49-F238E27FC236}">
                    <a16:creationId xmlns:a16="http://schemas.microsoft.com/office/drawing/2014/main" id="{A57428BF-84A4-54F1-5D22-52617BC210D0}"/>
                  </a:ext>
                </a:extLst>
              </p:cNvPr>
              <p:cNvPicPr/>
              <p:nvPr/>
            </p:nvPicPr>
            <p:blipFill>
              <a:blip r:embed="rId5"/>
              <a:stretch>
                <a:fillRect/>
              </a:stretch>
            </p:blipFill>
            <p:spPr>
              <a:xfrm>
                <a:off x="3463440" y="819940"/>
                <a:ext cx="953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E23AAA-0B42-7AA5-E744-3AC0CB1513F1}"/>
                  </a:ext>
                </a:extLst>
              </p14:cNvPr>
              <p14:cNvContentPartPr/>
              <p14:nvPr/>
            </p14:nvContentPartPr>
            <p14:xfrm>
              <a:off x="4623360" y="1157260"/>
              <a:ext cx="2295720" cy="51480"/>
            </p14:xfrm>
          </p:contentPart>
        </mc:Choice>
        <mc:Fallback>
          <p:pic>
            <p:nvPicPr>
              <p:cNvPr id="4" name="Ink 3">
                <a:extLst>
                  <a:ext uri="{FF2B5EF4-FFF2-40B4-BE49-F238E27FC236}">
                    <a16:creationId xmlns:a16="http://schemas.microsoft.com/office/drawing/2014/main" id="{50E23AAA-0B42-7AA5-E744-3AC0CB1513F1}"/>
                  </a:ext>
                </a:extLst>
              </p:cNvPr>
              <p:cNvPicPr/>
              <p:nvPr/>
            </p:nvPicPr>
            <p:blipFill>
              <a:blip r:embed="rId7"/>
              <a:stretch>
                <a:fillRect/>
              </a:stretch>
            </p:blipFill>
            <p:spPr>
              <a:xfrm>
                <a:off x="4605720" y="1139260"/>
                <a:ext cx="2331360" cy="87120"/>
              </a:xfrm>
              <a:prstGeom prst="rect">
                <a:avLst/>
              </a:prstGeom>
            </p:spPr>
          </p:pic>
        </mc:Fallback>
      </mc:AlternateContent>
      <p:grpSp>
        <p:nvGrpSpPr>
          <p:cNvPr id="10" name="Group 9">
            <a:extLst>
              <a:ext uri="{FF2B5EF4-FFF2-40B4-BE49-F238E27FC236}">
                <a16:creationId xmlns:a16="http://schemas.microsoft.com/office/drawing/2014/main" id="{D9EC2505-E869-533E-4BB2-0F3133B024E1}"/>
              </a:ext>
            </a:extLst>
          </p:cNvPr>
          <p:cNvGrpSpPr/>
          <p:nvPr/>
        </p:nvGrpSpPr>
        <p:grpSpPr>
          <a:xfrm>
            <a:off x="5970120" y="1731100"/>
            <a:ext cx="2811960" cy="71640"/>
            <a:chOff x="5970120" y="1731100"/>
            <a:chExt cx="2811960" cy="716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9FB513C-FB7A-6D39-B0EE-634DCDF6A98E}"/>
                    </a:ext>
                  </a:extLst>
                </p14:cNvPr>
                <p14:cNvContentPartPr/>
                <p14:nvPr/>
              </p14:nvContentPartPr>
              <p14:xfrm>
                <a:off x="5970120" y="1731100"/>
                <a:ext cx="1676160" cy="69120"/>
              </p14:xfrm>
            </p:contentPart>
          </mc:Choice>
          <mc:Fallback>
            <p:pic>
              <p:nvPicPr>
                <p:cNvPr id="7" name="Ink 6">
                  <a:extLst>
                    <a:ext uri="{FF2B5EF4-FFF2-40B4-BE49-F238E27FC236}">
                      <a16:creationId xmlns:a16="http://schemas.microsoft.com/office/drawing/2014/main" id="{79FB513C-FB7A-6D39-B0EE-634DCDF6A98E}"/>
                    </a:ext>
                  </a:extLst>
                </p:cNvPr>
                <p:cNvPicPr/>
                <p:nvPr/>
              </p:nvPicPr>
              <p:blipFill>
                <a:blip r:embed="rId9"/>
                <a:stretch>
                  <a:fillRect/>
                </a:stretch>
              </p:blipFill>
              <p:spPr>
                <a:xfrm>
                  <a:off x="5952120" y="1713100"/>
                  <a:ext cx="1711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261B48A-65D2-13F5-4CD6-F96FC3B1F87F}"/>
                    </a:ext>
                  </a:extLst>
                </p14:cNvPr>
                <p14:cNvContentPartPr/>
                <p14:nvPr/>
              </p14:nvContentPartPr>
              <p14:xfrm>
                <a:off x="8075040" y="1767460"/>
                <a:ext cx="707040" cy="35280"/>
              </p14:xfrm>
            </p:contentPart>
          </mc:Choice>
          <mc:Fallback>
            <p:pic>
              <p:nvPicPr>
                <p:cNvPr id="9" name="Ink 8">
                  <a:extLst>
                    <a:ext uri="{FF2B5EF4-FFF2-40B4-BE49-F238E27FC236}">
                      <a16:creationId xmlns:a16="http://schemas.microsoft.com/office/drawing/2014/main" id="{3261B48A-65D2-13F5-4CD6-F96FC3B1F87F}"/>
                    </a:ext>
                  </a:extLst>
                </p:cNvPr>
                <p:cNvPicPr/>
                <p:nvPr/>
              </p:nvPicPr>
              <p:blipFill>
                <a:blip r:embed="rId11"/>
                <a:stretch>
                  <a:fillRect/>
                </a:stretch>
              </p:blipFill>
              <p:spPr>
                <a:xfrm>
                  <a:off x="8057040" y="1749460"/>
                  <a:ext cx="742680" cy="70920"/>
                </a:xfrm>
                <a:prstGeom prst="rect">
                  <a:avLst/>
                </a:prstGeom>
              </p:spPr>
            </p:pic>
          </mc:Fallback>
        </mc:AlternateContent>
      </p:grpSp>
      <p:grpSp>
        <p:nvGrpSpPr>
          <p:cNvPr id="16" name="Group 15">
            <a:extLst>
              <a:ext uri="{FF2B5EF4-FFF2-40B4-BE49-F238E27FC236}">
                <a16:creationId xmlns:a16="http://schemas.microsoft.com/office/drawing/2014/main" id="{849FFCBA-35B3-6CFF-FF6C-D73B0A7130BC}"/>
              </a:ext>
            </a:extLst>
          </p:cNvPr>
          <p:cNvGrpSpPr/>
          <p:nvPr/>
        </p:nvGrpSpPr>
        <p:grpSpPr>
          <a:xfrm>
            <a:off x="652920" y="2069140"/>
            <a:ext cx="8385120" cy="83160"/>
            <a:chOff x="652920" y="2069140"/>
            <a:chExt cx="8385120" cy="831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6826170-29AD-D932-DE93-8E22FECCB7BA}"/>
                    </a:ext>
                  </a:extLst>
                </p14:cNvPr>
                <p14:cNvContentPartPr/>
                <p14:nvPr/>
              </p14:nvContentPartPr>
              <p14:xfrm>
                <a:off x="652920" y="2077060"/>
                <a:ext cx="952560" cy="39960"/>
              </p14:xfrm>
            </p:contentPart>
          </mc:Choice>
          <mc:Fallback>
            <p:pic>
              <p:nvPicPr>
                <p:cNvPr id="11" name="Ink 10">
                  <a:extLst>
                    <a:ext uri="{FF2B5EF4-FFF2-40B4-BE49-F238E27FC236}">
                      <a16:creationId xmlns:a16="http://schemas.microsoft.com/office/drawing/2014/main" id="{56826170-29AD-D932-DE93-8E22FECCB7BA}"/>
                    </a:ext>
                  </a:extLst>
                </p:cNvPr>
                <p:cNvPicPr/>
                <p:nvPr/>
              </p:nvPicPr>
              <p:blipFill>
                <a:blip r:embed="rId13"/>
                <a:stretch>
                  <a:fillRect/>
                </a:stretch>
              </p:blipFill>
              <p:spPr>
                <a:xfrm>
                  <a:off x="635280" y="2059420"/>
                  <a:ext cx="988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0F267ED-ED4D-438D-33FF-63CE913AC51C}"/>
                    </a:ext>
                  </a:extLst>
                </p14:cNvPr>
                <p14:cNvContentPartPr/>
                <p14:nvPr/>
              </p14:nvContentPartPr>
              <p14:xfrm>
                <a:off x="2590080" y="2069140"/>
                <a:ext cx="3831120" cy="47160"/>
              </p14:xfrm>
            </p:contentPart>
          </mc:Choice>
          <mc:Fallback>
            <p:pic>
              <p:nvPicPr>
                <p:cNvPr id="12" name="Ink 11">
                  <a:extLst>
                    <a:ext uri="{FF2B5EF4-FFF2-40B4-BE49-F238E27FC236}">
                      <a16:creationId xmlns:a16="http://schemas.microsoft.com/office/drawing/2014/main" id="{70F267ED-ED4D-438D-33FF-63CE913AC51C}"/>
                    </a:ext>
                  </a:extLst>
                </p:cNvPr>
                <p:cNvPicPr/>
                <p:nvPr/>
              </p:nvPicPr>
              <p:blipFill>
                <a:blip r:embed="rId15"/>
                <a:stretch>
                  <a:fillRect/>
                </a:stretch>
              </p:blipFill>
              <p:spPr>
                <a:xfrm>
                  <a:off x="2572080" y="2051140"/>
                  <a:ext cx="386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25B5D19-8E3E-A8FA-6A1D-A779278D40F0}"/>
                    </a:ext>
                  </a:extLst>
                </p14:cNvPr>
                <p14:cNvContentPartPr/>
                <p14:nvPr/>
              </p14:nvContentPartPr>
              <p14:xfrm>
                <a:off x="6673560" y="2123140"/>
                <a:ext cx="1180800" cy="29160"/>
              </p14:xfrm>
            </p:contentPart>
          </mc:Choice>
          <mc:Fallback>
            <p:pic>
              <p:nvPicPr>
                <p:cNvPr id="14" name="Ink 13">
                  <a:extLst>
                    <a:ext uri="{FF2B5EF4-FFF2-40B4-BE49-F238E27FC236}">
                      <a16:creationId xmlns:a16="http://schemas.microsoft.com/office/drawing/2014/main" id="{825B5D19-8E3E-A8FA-6A1D-A779278D40F0}"/>
                    </a:ext>
                  </a:extLst>
                </p:cNvPr>
                <p:cNvPicPr/>
                <p:nvPr/>
              </p:nvPicPr>
              <p:blipFill>
                <a:blip r:embed="rId17"/>
                <a:stretch>
                  <a:fillRect/>
                </a:stretch>
              </p:blipFill>
              <p:spPr>
                <a:xfrm>
                  <a:off x="6655920" y="2105140"/>
                  <a:ext cx="1216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439EFDE-1D06-3927-8065-E21D661B6E95}"/>
                    </a:ext>
                  </a:extLst>
                </p14:cNvPr>
                <p14:cNvContentPartPr/>
                <p14:nvPr/>
              </p14:nvContentPartPr>
              <p14:xfrm>
                <a:off x="8293560" y="2090020"/>
                <a:ext cx="744480" cy="30240"/>
              </p14:xfrm>
            </p:contentPart>
          </mc:Choice>
          <mc:Fallback>
            <p:pic>
              <p:nvPicPr>
                <p:cNvPr id="15" name="Ink 14">
                  <a:extLst>
                    <a:ext uri="{FF2B5EF4-FFF2-40B4-BE49-F238E27FC236}">
                      <a16:creationId xmlns:a16="http://schemas.microsoft.com/office/drawing/2014/main" id="{C439EFDE-1D06-3927-8065-E21D661B6E95}"/>
                    </a:ext>
                  </a:extLst>
                </p:cNvPr>
                <p:cNvPicPr/>
                <p:nvPr/>
              </p:nvPicPr>
              <p:blipFill>
                <a:blip r:embed="rId19"/>
                <a:stretch>
                  <a:fillRect/>
                </a:stretch>
              </p:blipFill>
              <p:spPr>
                <a:xfrm>
                  <a:off x="8275560" y="2072020"/>
                  <a:ext cx="78012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F77B9B8D-12BE-65AB-3644-FBEA994F887E}"/>
                  </a:ext>
                </a:extLst>
              </p14:cNvPr>
              <p14:cNvContentPartPr/>
              <p14:nvPr/>
            </p14:nvContentPartPr>
            <p14:xfrm>
              <a:off x="701160" y="2390620"/>
              <a:ext cx="1585440" cy="45000"/>
            </p14:xfrm>
          </p:contentPart>
        </mc:Choice>
        <mc:Fallback>
          <p:pic>
            <p:nvPicPr>
              <p:cNvPr id="17" name="Ink 16">
                <a:extLst>
                  <a:ext uri="{FF2B5EF4-FFF2-40B4-BE49-F238E27FC236}">
                    <a16:creationId xmlns:a16="http://schemas.microsoft.com/office/drawing/2014/main" id="{F77B9B8D-12BE-65AB-3644-FBEA994F887E}"/>
                  </a:ext>
                </a:extLst>
              </p:cNvPr>
              <p:cNvPicPr/>
              <p:nvPr/>
            </p:nvPicPr>
            <p:blipFill>
              <a:blip r:embed="rId21"/>
              <a:stretch>
                <a:fillRect/>
              </a:stretch>
            </p:blipFill>
            <p:spPr>
              <a:xfrm>
                <a:off x="683160" y="2372620"/>
                <a:ext cx="1621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F0F72146-F714-5523-10C7-0DBD18F73165}"/>
                  </a:ext>
                </a:extLst>
              </p14:cNvPr>
              <p14:cNvContentPartPr/>
              <p14:nvPr/>
            </p14:nvContentPartPr>
            <p14:xfrm>
              <a:off x="3012720" y="2363620"/>
              <a:ext cx="5054400" cy="115920"/>
            </p14:xfrm>
          </p:contentPart>
        </mc:Choice>
        <mc:Fallback>
          <p:pic>
            <p:nvPicPr>
              <p:cNvPr id="18" name="Ink 17">
                <a:extLst>
                  <a:ext uri="{FF2B5EF4-FFF2-40B4-BE49-F238E27FC236}">
                    <a16:creationId xmlns:a16="http://schemas.microsoft.com/office/drawing/2014/main" id="{F0F72146-F714-5523-10C7-0DBD18F73165}"/>
                  </a:ext>
                </a:extLst>
              </p:cNvPr>
              <p:cNvPicPr/>
              <p:nvPr/>
            </p:nvPicPr>
            <p:blipFill>
              <a:blip r:embed="rId23"/>
              <a:stretch>
                <a:fillRect/>
              </a:stretch>
            </p:blipFill>
            <p:spPr>
              <a:xfrm>
                <a:off x="2994720" y="2345620"/>
                <a:ext cx="5090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1506C10-568E-FD77-B3B0-C2FA6D28DDC4}"/>
                  </a:ext>
                </a:extLst>
              </p14:cNvPr>
              <p14:cNvContentPartPr/>
              <p14:nvPr/>
            </p14:nvContentPartPr>
            <p14:xfrm>
              <a:off x="5202240" y="4210780"/>
              <a:ext cx="855000" cy="13680"/>
            </p14:xfrm>
          </p:contentPart>
        </mc:Choice>
        <mc:Fallback>
          <p:pic>
            <p:nvPicPr>
              <p:cNvPr id="19" name="Ink 18">
                <a:extLst>
                  <a:ext uri="{FF2B5EF4-FFF2-40B4-BE49-F238E27FC236}">
                    <a16:creationId xmlns:a16="http://schemas.microsoft.com/office/drawing/2014/main" id="{01506C10-568E-FD77-B3B0-C2FA6D28DDC4}"/>
                  </a:ext>
                </a:extLst>
              </p:cNvPr>
              <p:cNvPicPr/>
              <p:nvPr/>
            </p:nvPicPr>
            <p:blipFill>
              <a:blip r:embed="rId25"/>
              <a:stretch>
                <a:fillRect/>
              </a:stretch>
            </p:blipFill>
            <p:spPr>
              <a:xfrm>
                <a:off x="5184240" y="4192780"/>
                <a:ext cx="890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18374200-45EB-CCAD-E0C0-A2F24A9427A7}"/>
                  </a:ext>
                </a:extLst>
              </p14:cNvPr>
              <p14:cNvContentPartPr/>
              <p14:nvPr/>
            </p14:nvContentPartPr>
            <p14:xfrm>
              <a:off x="4120440" y="4497340"/>
              <a:ext cx="880560" cy="29160"/>
            </p14:xfrm>
          </p:contentPart>
        </mc:Choice>
        <mc:Fallback>
          <p:pic>
            <p:nvPicPr>
              <p:cNvPr id="20" name="Ink 19">
                <a:extLst>
                  <a:ext uri="{FF2B5EF4-FFF2-40B4-BE49-F238E27FC236}">
                    <a16:creationId xmlns:a16="http://schemas.microsoft.com/office/drawing/2014/main" id="{18374200-45EB-CCAD-E0C0-A2F24A9427A7}"/>
                  </a:ext>
                </a:extLst>
              </p:cNvPr>
              <p:cNvPicPr/>
              <p:nvPr/>
            </p:nvPicPr>
            <p:blipFill>
              <a:blip r:embed="rId27"/>
              <a:stretch>
                <a:fillRect/>
              </a:stretch>
            </p:blipFill>
            <p:spPr>
              <a:xfrm>
                <a:off x="4102440" y="4479340"/>
                <a:ext cx="916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65E04C6A-4A94-3ECA-AEE9-48784F5D06AF}"/>
                  </a:ext>
                </a:extLst>
              </p14:cNvPr>
              <p14:cNvContentPartPr/>
              <p14:nvPr/>
            </p14:nvContentPartPr>
            <p14:xfrm>
              <a:off x="7378080" y="4853740"/>
              <a:ext cx="786960" cy="38160"/>
            </p14:xfrm>
          </p:contentPart>
        </mc:Choice>
        <mc:Fallback>
          <p:pic>
            <p:nvPicPr>
              <p:cNvPr id="21" name="Ink 20">
                <a:extLst>
                  <a:ext uri="{FF2B5EF4-FFF2-40B4-BE49-F238E27FC236}">
                    <a16:creationId xmlns:a16="http://schemas.microsoft.com/office/drawing/2014/main" id="{65E04C6A-4A94-3ECA-AEE9-48784F5D06AF}"/>
                  </a:ext>
                </a:extLst>
              </p:cNvPr>
              <p:cNvPicPr/>
              <p:nvPr/>
            </p:nvPicPr>
            <p:blipFill>
              <a:blip r:embed="rId29"/>
              <a:stretch>
                <a:fillRect/>
              </a:stretch>
            </p:blipFill>
            <p:spPr>
              <a:xfrm>
                <a:off x="7360440" y="4836100"/>
                <a:ext cx="82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E69EEA17-FABF-57DC-5DBD-A8783339FEAF}"/>
                  </a:ext>
                </a:extLst>
              </p14:cNvPr>
              <p14:cNvContentPartPr/>
              <p14:nvPr/>
            </p14:nvContentPartPr>
            <p14:xfrm>
              <a:off x="3743160" y="5139220"/>
              <a:ext cx="2325960" cy="87120"/>
            </p14:xfrm>
          </p:contentPart>
        </mc:Choice>
        <mc:Fallback>
          <p:pic>
            <p:nvPicPr>
              <p:cNvPr id="22" name="Ink 21">
                <a:extLst>
                  <a:ext uri="{FF2B5EF4-FFF2-40B4-BE49-F238E27FC236}">
                    <a16:creationId xmlns:a16="http://schemas.microsoft.com/office/drawing/2014/main" id="{E69EEA17-FABF-57DC-5DBD-A8783339FEAF}"/>
                  </a:ext>
                </a:extLst>
              </p:cNvPr>
              <p:cNvPicPr/>
              <p:nvPr/>
            </p:nvPicPr>
            <p:blipFill>
              <a:blip r:embed="rId31"/>
              <a:stretch>
                <a:fillRect/>
              </a:stretch>
            </p:blipFill>
            <p:spPr>
              <a:xfrm>
                <a:off x="3725160" y="5121580"/>
                <a:ext cx="2361600" cy="122760"/>
              </a:xfrm>
              <a:prstGeom prst="rect">
                <a:avLst/>
              </a:prstGeom>
            </p:spPr>
          </p:pic>
        </mc:Fallback>
      </mc:AlternateContent>
      <p:grpSp>
        <p:nvGrpSpPr>
          <p:cNvPr id="25" name="Group 24">
            <a:extLst>
              <a:ext uri="{FF2B5EF4-FFF2-40B4-BE49-F238E27FC236}">
                <a16:creationId xmlns:a16="http://schemas.microsoft.com/office/drawing/2014/main" id="{D9FA3F0D-B030-026B-D7AF-E58DEA84F5FF}"/>
              </a:ext>
            </a:extLst>
          </p:cNvPr>
          <p:cNvGrpSpPr/>
          <p:nvPr/>
        </p:nvGrpSpPr>
        <p:grpSpPr>
          <a:xfrm>
            <a:off x="5685000" y="5409580"/>
            <a:ext cx="3150000" cy="90360"/>
            <a:chOff x="5685000" y="5409580"/>
            <a:chExt cx="3150000" cy="9036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D19D1AF-6C92-18B8-52B7-32CA98298757}"/>
                    </a:ext>
                  </a:extLst>
                </p14:cNvPr>
                <p14:cNvContentPartPr/>
                <p14:nvPr/>
              </p14:nvContentPartPr>
              <p14:xfrm>
                <a:off x="5685000" y="5409580"/>
                <a:ext cx="1409400" cy="82800"/>
              </p14:xfrm>
            </p:contentPart>
          </mc:Choice>
          <mc:Fallback>
            <p:pic>
              <p:nvPicPr>
                <p:cNvPr id="23" name="Ink 22">
                  <a:extLst>
                    <a:ext uri="{FF2B5EF4-FFF2-40B4-BE49-F238E27FC236}">
                      <a16:creationId xmlns:a16="http://schemas.microsoft.com/office/drawing/2014/main" id="{5D19D1AF-6C92-18B8-52B7-32CA98298757}"/>
                    </a:ext>
                  </a:extLst>
                </p:cNvPr>
                <p:cNvPicPr/>
                <p:nvPr/>
              </p:nvPicPr>
              <p:blipFill>
                <a:blip r:embed="rId33"/>
                <a:stretch>
                  <a:fillRect/>
                </a:stretch>
              </p:blipFill>
              <p:spPr>
                <a:xfrm>
                  <a:off x="5667000" y="5391940"/>
                  <a:ext cx="1445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358BEAD-81FD-A025-F292-D39641A4FB0A}"/>
                    </a:ext>
                  </a:extLst>
                </p14:cNvPr>
                <p14:cNvContentPartPr/>
                <p14:nvPr/>
              </p14:nvContentPartPr>
              <p14:xfrm>
                <a:off x="7477080" y="5428300"/>
                <a:ext cx="1357920" cy="71640"/>
              </p14:xfrm>
            </p:contentPart>
          </mc:Choice>
          <mc:Fallback>
            <p:pic>
              <p:nvPicPr>
                <p:cNvPr id="24" name="Ink 23">
                  <a:extLst>
                    <a:ext uri="{FF2B5EF4-FFF2-40B4-BE49-F238E27FC236}">
                      <a16:creationId xmlns:a16="http://schemas.microsoft.com/office/drawing/2014/main" id="{0358BEAD-81FD-A025-F292-D39641A4FB0A}"/>
                    </a:ext>
                  </a:extLst>
                </p:cNvPr>
                <p:cNvPicPr/>
                <p:nvPr/>
              </p:nvPicPr>
              <p:blipFill>
                <a:blip r:embed="rId35"/>
                <a:stretch>
                  <a:fillRect/>
                </a:stretch>
              </p:blipFill>
              <p:spPr>
                <a:xfrm>
                  <a:off x="7459080" y="5410660"/>
                  <a:ext cx="139356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AA7A6990-31AD-B43E-A4FC-53C04973AA44}"/>
                  </a:ext>
                </a:extLst>
              </p14:cNvPr>
              <p14:cNvContentPartPr/>
              <p14:nvPr/>
            </p14:nvContentPartPr>
            <p14:xfrm>
              <a:off x="412440" y="5713060"/>
              <a:ext cx="352080" cy="52200"/>
            </p14:xfrm>
          </p:contentPart>
        </mc:Choice>
        <mc:Fallback>
          <p:pic>
            <p:nvPicPr>
              <p:cNvPr id="26" name="Ink 25">
                <a:extLst>
                  <a:ext uri="{FF2B5EF4-FFF2-40B4-BE49-F238E27FC236}">
                    <a16:creationId xmlns:a16="http://schemas.microsoft.com/office/drawing/2014/main" id="{AA7A6990-31AD-B43E-A4FC-53C04973AA44}"/>
                  </a:ext>
                </a:extLst>
              </p:cNvPr>
              <p:cNvPicPr/>
              <p:nvPr/>
            </p:nvPicPr>
            <p:blipFill>
              <a:blip r:embed="rId37"/>
              <a:stretch>
                <a:fillRect/>
              </a:stretch>
            </p:blipFill>
            <p:spPr>
              <a:xfrm>
                <a:off x="394800" y="5695420"/>
                <a:ext cx="387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5F87D70A-489A-37EE-EB36-C00B8A719700}"/>
                  </a:ext>
                </a:extLst>
              </p14:cNvPr>
              <p14:cNvContentPartPr/>
              <p14:nvPr/>
            </p14:nvContentPartPr>
            <p14:xfrm>
              <a:off x="3359400" y="5729260"/>
              <a:ext cx="3643920" cy="67320"/>
            </p14:xfrm>
          </p:contentPart>
        </mc:Choice>
        <mc:Fallback>
          <p:pic>
            <p:nvPicPr>
              <p:cNvPr id="27" name="Ink 26">
                <a:extLst>
                  <a:ext uri="{FF2B5EF4-FFF2-40B4-BE49-F238E27FC236}">
                    <a16:creationId xmlns:a16="http://schemas.microsoft.com/office/drawing/2014/main" id="{5F87D70A-489A-37EE-EB36-C00B8A719700}"/>
                  </a:ext>
                </a:extLst>
              </p:cNvPr>
              <p:cNvPicPr/>
              <p:nvPr/>
            </p:nvPicPr>
            <p:blipFill>
              <a:blip r:embed="rId39"/>
              <a:stretch>
                <a:fillRect/>
              </a:stretch>
            </p:blipFill>
            <p:spPr>
              <a:xfrm>
                <a:off x="3341760" y="5711620"/>
                <a:ext cx="3679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46803FF8-3923-E5D6-1EB0-E7473A52A4AF}"/>
                  </a:ext>
                </a:extLst>
              </p14:cNvPr>
              <p14:cNvContentPartPr/>
              <p14:nvPr/>
            </p14:nvContentPartPr>
            <p14:xfrm>
              <a:off x="747600" y="6053620"/>
              <a:ext cx="122400" cy="21600"/>
            </p14:xfrm>
          </p:contentPart>
        </mc:Choice>
        <mc:Fallback>
          <p:pic>
            <p:nvPicPr>
              <p:cNvPr id="28" name="Ink 27">
                <a:extLst>
                  <a:ext uri="{FF2B5EF4-FFF2-40B4-BE49-F238E27FC236}">
                    <a16:creationId xmlns:a16="http://schemas.microsoft.com/office/drawing/2014/main" id="{46803FF8-3923-E5D6-1EB0-E7473A52A4AF}"/>
                  </a:ext>
                </a:extLst>
              </p:cNvPr>
              <p:cNvPicPr/>
              <p:nvPr/>
            </p:nvPicPr>
            <p:blipFill>
              <a:blip r:embed="rId41"/>
              <a:stretch>
                <a:fillRect/>
              </a:stretch>
            </p:blipFill>
            <p:spPr>
              <a:xfrm>
                <a:off x="729960" y="6035620"/>
                <a:ext cx="158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C3C85E60-550E-F74A-0928-01014B6211F2}"/>
                  </a:ext>
                </a:extLst>
              </p14:cNvPr>
              <p14:cNvContentPartPr/>
              <p14:nvPr/>
            </p14:nvContentPartPr>
            <p14:xfrm>
              <a:off x="2517720" y="6022660"/>
              <a:ext cx="2201760" cy="72000"/>
            </p14:xfrm>
          </p:contentPart>
        </mc:Choice>
        <mc:Fallback>
          <p:pic>
            <p:nvPicPr>
              <p:cNvPr id="29" name="Ink 28">
                <a:extLst>
                  <a:ext uri="{FF2B5EF4-FFF2-40B4-BE49-F238E27FC236}">
                    <a16:creationId xmlns:a16="http://schemas.microsoft.com/office/drawing/2014/main" id="{C3C85E60-550E-F74A-0928-01014B6211F2}"/>
                  </a:ext>
                </a:extLst>
              </p:cNvPr>
              <p:cNvPicPr/>
              <p:nvPr/>
            </p:nvPicPr>
            <p:blipFill>
              <a:blip r:embed="rId43"/>
              <a:stretch>
                <a:fillRect/>
              </a:stretch>
            </p:blipFill>
            <p:spPr>
              <a:xfrm>
                <a:off x="2500080" y="6004660"/>
                <a:ext cx="2237400" cy="107640"/>
              </a:xfrm>
              <a:prstGeom prst="rect">
                <a:avLst/>
              </a:prstGeom>
            </p:spPr>
          </p:pic>
        </mc:Fallback>
      </mc:AlternateContent>
    </p:spTree>
    <p:extLst>
      <p:ext uri="{BB962C8B-B14F-4D97-AF65-F5344CB8AC3E}">
        <p14:creationId xmlns:p14="http://schemas.microsoft.com/office/powerpoint/2010/main" val="391576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9356481-D391-32B9-FF1F-E719B8993131}"/>
              </a:ext>
            </a:extLst>
          </p:cNvPr>
          <p:cNvSpPr txBox="1"/>
          <p:nvPr/>
        </p:nvSpPr>
        <p:spPr>
          <a:xfrm>
            <a:off x="339283" y="176049"/>
            <a:ext cx="9036934" cy="6201698"/>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NT Parallels to the Rabbinic Commentary Kol HaTor 2:156</a:t>
            </a:r>
          </a:p>
          <a:p>
            <a:pPr algn="ctr" rtl="0">
              <a:spcBef>
                <a:spcPts val="0"/>
              </a:spcBef>
              <a:spcAft>
                <a:spcPts val="0"/>
              </a:spcAft>
            </a:pPr>
            <a:endParaRPr lang="en-US" sz="600" b="0">
              <a:solidFill>
                <a:srgbClr val="FFC000"/>
              </a:solidFill>
              <a:effectLst/>
            </a:endParaRPr>
          </a:p>
          <a:p>
            <a:pPr marL="342900" indent="-342900" rtl="0" fontAlgn="base">
              <a:spcBef>
                <a:spcPts val="0"/>
              </a:spcBef>
              <a:spcAft>
                <a:spcPts val="0"/>
              </a:spcAft>
              <a:buFont typeface="+mj-lt"/>
              <a:buAutoNum type="arabicPeriod"/>
            </a:pPr>
            <a:r>
              <a:rPr lang="en-US" sz="1700" b="1" i="0" u="none" strike="noStrike">
                <a:solidFill>
                  <a:srgbClr val="FFC000"/>
                </a:solidFill>
                <a:effectLst/>
                <a:latin typeface="Arial" panose="020B0604020202020204" pitchFamily="34" charset="0"/>
              </a:rPr>
              <a:t>Gathering in the Exiles: </a:t>
            </a:r>
            <a:r>
              <a:rPr lang="en-US" sz="1700" b="0" i="0" u="none" strike="noStrike">
                <a:solidFill>
                  <a:srgbClr val="FFC000"/>
                </a:solidFill>
                <a:effectLst/>
                <a:latin typeface="Arial" panose="020B0604020202020204" pitchFamily="34" charset="0"/>
              </a:rPr>
              <a:t>Yeshua  speaks of gathering His followers from all nations. In Matthew 24:31, it says, "And he will send out his angels with a loud trumpet call, and they will gather his elect from the four winds, from one end of heaven to the other."</a:t>
            </a:r>
            <a:endParaRPr lang="en-US" sz="1700" b="1" i="0" u="none" strike="noStrike">
              <a:solidFill>
                <a:srgbClr val="FFC00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700" b="1" i="0" u="none" strike="noStrike">
                <a:solidFill>
                  <a:srgbClr val="92D050"/>
                </a:solidFill>
                <a:effectLst/>
                <a:latin typeface="Arial" panose="020B0604020202020204" pitchFamily="34" charset="0"/>
              </a:rPr>
              <a:t>Rebuilding Jerusalem:</a:t>
            </a:r>
            <a:r>
              <a:rPr lang="en-US" sz="1700" b="0" i="0" u="none" strike="noStrike">
                <a:solidFill>
                  <a:srgbClr val="92D050"/>
                </a:solidFill>
                <a:effectLst/>
                <a:latin typeface="Arial" panose="020B0604020202020204" pitchFamily="34" charset="0"/>
              </a:rPr>
              <a:t> The concept of a new Jerusalem is prominent in the NT. Revelation 21:2 states, "And I saw the holy city, new Jerusalem, coming down out of heaven from God, prepared as a bride adorned for her husband."</a:t>
            </a:r>
            <a:endParaRPr lang="en-US" sz="1700" b="1" i="0" u="none" strike="noStrike">
              <a:solidFill>
                <a:srgbClr val="92D05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700" b="1" i="0" u="none" strike="noStrike">
                <a:solidFill>
                  <a:srgbClr val="FFC000"/>
                </a:solidFill>
                <a:effectLst/>
                <a:latin typeface="Arial" panose="020B0604020202020204" pitchFamily="34" charset="0"/>
              </a:rPr>
              <a:t>Removing the Impure Spirit: </a:t>
            </a:r>
            <a:r>
              <a:rPr lang="en-US" sz="1700" b="0" i="0" u="none" strike="noStrike">
                <a:solidFill>
                  <a:srgbClr val="FFC000"/>
                </a:solidFill>
                <a:effectLst/>
                <a:latin typeface="Arial" panose="020B0604020202020204" pitchFamily="34" charset="0"/>
              </a:rPr>
              <a:t>Yeshua as the Messiah of God, his ministry involved casting out impure spirits. Mark 1:39 says, "And he went throughout all Galilee, preaching in their synagogues and casting out demons." </a:t>
            </a:r>
            <a:endParaRPr lang="en-US" sz="1700" b="1" i="0" u="none" strike="noStrike">
              <a:solidFill>
                <a:srgbClr val="FFC00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700" b="1" i="0" u="none" strike="noStrike">
                <a:solidFill>
                  <a:srgbClr val="92D050"/>
                </a:solidFill>
                <a:effectLst/>
                <a:latin typeface="Arial" panose="020B0604020202020204" pitchFamily="34" charset="0"/>
              </a:rPr>
              <a:t>Redeeming Truth: </a:t>
            </a:r>
            <a:r>
              <a:rPr lang="en-US" sz="1700" b="0" i="0" u="none" strike="noStrike">
                <a:solidFill>
                  <a:srgbClr val="92D050"/>
                </a:solidFill>
                <a:effectLst/>
                <a:latin typeface="Arial" panose="020B0604020202020204" pitchFamily="34" charset="0"/>
              </a:rPr>
              <a:t>Yeshua identifies Himself as the truth because He comes in the Truth of God. In John 14:6, Yeshua says, "I am the way, and the truth, and the life. No one comes to the Father except through me." </a:t>
            </a:r>
            <a:endParaRPr lang="en-US" sz="1700" b="1" i="0" u="none" strike="noStrike">
              <a:solidFill>
                <a:srgbClr val="92D05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700" b="1" i="0" u="none" strike="noStrike">
                <a:solidFill>
                  <a:srgbClr val="FFC000"/>
                </a:solidFill>
                <a:effectLst/>
                <a:latin typeface="Arial" panose="020B0604020202020204" pitchFamily="34" charset="0"/>
              </a:rPr>
              <a:t>Sanctifying the Name of God: </a:t>
            </a:r>
            <a:r>
              <a:rPr lang="en-US" sz="1700" b="0" i="0" u="none" strike="noStrike">
                <a:solidFill>
                  <a:srgbClr val="FFC000"/>
                </a:solidFill>
                <a:effectLst/>
                <a:latin typeface="Arial" panose="020B0604020202020204" pitchFamily="34" charset="0"/>
              </a:rPr>
              <a:t>Yeshua’s mission was to glorify God. In John 17:4, Yeshua prays, "I glorified you on earth, having accomplished the work that you gave me to do."</a:t>
            </a:r>
            <a:endParaRPr lang="en-US" sz="1700" b="1" i="0" u="none" strike="noStrike">
              <a:solidFill>
                <a:srgbClr val="FFC00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700" b="1" i="0" u="none" strike="noStrike">
                <a:solidFill>
                  <a:srgbClr val="92D050"/>
                </a:solidFill>
                <a:effectLst/>
                <a:latin typeface="Arial" panose="020B0604020202020204" pitchFamily="34" charset="0"/>
              </a:rPr>
              <a:t>Repairing the World in the Malchut of the Almighty: </a:t>
            </a:r>
            <a:r>
              <a:rPr lang="en-US" sz="1700" b="0" i="0" u="none" strike="noStrike">
                <a:solidFill>
                  <a:srgbClr val="92D050"/>
                </a:solidFill>
                <a:effectLst/>
                <a:latin typeface="Arial" panose="020B0604020202020204" pitchFamily="34" charset="0"/>
              </a:rPr>
              <a:t>The NT speaks of the ultimate restoration and renewal of all things. We note how by faith in Yeshua we receive the peace of God, men become brothers in the faith, and God comes to dwell in the hearts and lives of men, etc. Acts 2:28 “You have made known to me the paths of life; you will make me full of gladness with your presence.” (see also Matthew 28:20, and John 14:16-17)</a:t>
            </a:r>
            <a:endParaRPr lang="en-US" sz="1700" b="1" i="0" u="none" strike="noStrike">
              <a:solidFill>
                <a:srgbClr val="92D05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51ECA5F-1E20-C5C7-BFC0-766A5D4F9433}"/>
                  </a:ext>
                </a:extLst>
              </p14:cNvPr>
              <p14:cNvContentPartPr/>
              <p14:nvPr/>
            </p14:nvContentPartPr>
            <p14:xfrm>
              <a:off x="317400" y="537340"/>
              <a:ext cx="371520" cy="457920"/>
            </p14:xfrm>
          </p:contentPart>
        </mc:Choice>
        <mc:Fallback>
          <p:pic>
            <p:nvPicPr>
              <p:cNvPr id="3" name="Ink 2">
                <a:extLst>
                  <a:ext uri="{FF2B5EF4-FFF2-40B4-BE49-F238E27FC236}">
                    <a16:creationId xmlns:a16="http://schemas.microsoft.com/office/drawing/2014/main" id="{B51ECA5F-1E20-C5C7-BFC0-766A5D4F9433}"/>
                  </a:ext>
                </a:extLst>
              </p:cNvPr>
              <p:cNvPicPr/>
              <p:nvPr/>
            </p:nvPicPr>
            <p:blipFill>
              <a:blip r:embed="rId5"/>
              <a:stretch>
                <a:fillRect/>
              </a:stretch>
            </p:blipFill>
            <p:spPr>
              <a:xfrm>
                <a:off x="299400" y="519340"/>
                <a:ext cx="40716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FA35DE5-EEE6-D908-43F1-BD2E7D36BFDB}"/>
                  </a:ext>
                </a:extLst>
              </p14:cNvPr>
              <p14:cNvContentPartPr/>
              <p14:nvPr/>
            </p14:nvContentPartPr>
            <p14:xfrm>
              <a:off x="878640" y="1115500"/>
              <a:ext cx="1083960" cy="52560"/>
            </p14:xfrm>
          </p:contentPart>
        </mc:Choice>
        <mc:Fallback>
          <p:pic>
            <p:nvPicPr>
              <p:cNvPr id="5" name="Ink 4">
                <a:extLst>
                  <a:ext uri="{FF2B5EF4-FFF2-40B4-BE49-F238E27FC236}">
                    <a16:creationId xmlns:a16="http://schemas.microsoft.com/office/drawing/2014/main" id="{FFA35DE5-EEE6-D908-43F1-BD2E7D36BFDB}"/>
                  </a:ext>
                </a:extLst>
              </p:cNvPr>
              <p:cNvPicPr/>
              <p:nvPr/>
            </p:nvPicPr>
            <p:blipFill>
              <a:blip r:embed="rId7"/>
              <a:stretch>
                <a:fillRect/>
              </a:stretch>
            </p:blipFill>
            <p:spPr>
              <a:xfrm>
                <a:off x="861000" y="1097860"/>
                <a:ext cx="1119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791D34-CE7F-D0CA-D32A-4B9EDB543AEF}"/>
                  </a:ext>
                </a:extLst>
              </p14:cNvPr>
              <p14:cNvContentPartPr/>
              <p14:nvPr/>
            </p14:nvContentPartPr>
            <p14:xfrm>
              <a:off x="313800" y="1340500"/>
              <a:ext cx="371520" cy="408960"/>
            </p14:xfrm>
          </p:contentPart>
        </mc:Choice>
        <mc:Fallback>
          <p:pic>
            <p:nvPicPr>
              <p:cNvPr id="7" name="Ink 6">
                <a:extLst>
                  <a:ext uri="{FF2B5EF4-FFF2-40B4-BE49-F238E27FC236}">
                    <a16:creationId xmlns:a16="http://schemas.microsoft.com/office/drawing/2014/main" id="{85791D34-CE7F-D0CA-D32A-4B9EDB543AEF}"/>
                  </a:ext>
                </a:extLst>
              </p:cNvPr>
              <p:cNvPicPr/>
              <p:nvPr/>
            </p:nvPicPr>
            <p:blipFill>
              <a:blip r:embed="rId9"/>
              <a:stretch>
                <a:fillRect/>
              </a:stretch>
            </p:blipFill>
            <p:spPr>
              <a:xfrm>
                <a:off x="295800" y="1322500"/>
                <a:ext cx="40716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93F45C0-E33C-4287-81CA-8A9715DB03DC}"/>
                  </a:ext>
                </a:extLst>
              </p14:cNvPr>
              <p14:cNvContentPartPr/>
              <p14:nvPr/>
            </p14:nvContentPartPr>
            <p14:xfrm>
              <a:off x="966840" y="1902820"/>
              <a:ext cx="1086480" cy="59040"/>
            </p14:xfrm>
          </p:contentPart>
        </mc:Choice>
        <mc:Fallback>
          <p:pic>
            <p:nvPicPr>
              <p:cNvPr id="9" name="Ink 8">
                <a:extLst>
                  <a:ext uri="{FF2B5EF4-FFF2-40B4-BE49-F238E27FC236}">
                    <a16:creationId xmlns:a16="http://schemas.microsoft.com/office/drawing/2014/main" id="{F93F45C0-E33C-4287-81CA-8A9715DB03DC}"/>
                  </a:ext>
                </a:extLst>
              </p:cNvPr>
              <p:cNvPicPr/>
              <p:nvPr/>
            </p:nvPicPr>
            <p:blipFill>
              <a:blip r:embed="rId11"/>
              <a:stretch>
                <a:fillRect/>
              </a:stretch>
            </p:blipFill>
            <p:spPr>
              <a:xfrm>
                <a:off x="949200" y="1885180"/>
                <a:ext cx="1122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B02537F-FF52-0162-01EB-F4E085F59416}"/>
                  </a:ext>
                </a:extLst>
              </p14:cNvPr>
              <p14:cNvContentPartPr/>
              <p14:nvPr/>
            </p14:nvContentPartPr>
            <p14:xfrm>
              <a:off x="6007200" y="2190820"/>
              <a:ext cx="55800" cy="9720"/>
            </p14:xfrm>
          </p:contentPart>
        </mc:Choice>
        <mc:Fallback>
          <p:pic>
            <p:nvPicPr>
              <p:cNvPr id="10" name="Ink 9">
                <a:extLst>
                  <a:ext uri="{FF2B5EF4-FFF2-40B4-BE49-F238E27FC236}">
                    <a16:creationId xmlns:a16="http://schemas.microsoft.com/office/drawing/2014/main" id="{1B02537F-FF52-0162-01EB-F4E085F59416}"/>
                  </a:ext>
                </a:extLst>
              </p:cNvPr>
              <p:cNvPicPr/>
              <p:nvPr/>
            </p:nvPicPr>
            <p:blipFill>
              <a:blip r:embed="rId13"/>
              <a:stretch>
                <a:fillRect/>
              </a:stretch>
            </p:blipFill>
            <p:spPr>
              <a:xfrm>
                <a:off x="5989560" y="2172820"/>
                <a:ext cx="91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1E89C4C-E746-FEF6-B971-3C7E4B369C30}"/>
                  </a:ext>
                </a:extLst>
              </p14:cNvPr>
              <p14:cNvContentPartPr/>
              <p14:nvPr/>
            </p14:nvContentPartPr>
            <p14:xfrm>
              <a:off x="247920" y="2066260"/>
              <a:ext cx="501840" cy="539280"/>
            </p14:xfrm>
          </p:contentPart>
        </mc:Choice>
        <mc:Fallback>
          <p:pic>
            <p:nvPicPr>
              <p:cNvPr id="11" name="Ink 10">
                <a:extLst>
                  <a:ext uri="{FF2B5EF4-FFF2-40B4-BE49-F238E27FC236}">
                    <a16:creationId xmlns:a16="http://schemas.microsoft.com/office/drawing/2014/main" id="{51E89C4C-E746-FEF6-B971-3C7E4B369C30}"/>
                  </a:ext>
                </a:extLst>
              </p:cNvPr>
              <p:cNvPicPr/>
              <p:nvPr/>
            </p:nvPicPr>
            <p:blipFill>
              <a:blip r:embed="rId15"/>
              <a:stretch>
                <a:fillRect/>
              </a:stretch>
            </p:blipFill>
            <p:spPr>
              <a:xfrm>
                <a:off x="230280" y="2048620"/>
                <a:ext cx="53748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86F33FB-F801-DF12-8388-1A52AF9A8D36}"/>
                  </a:ext>
                </a:extLst>
              </p14:cNvPr>
              <p14:cNvContentPartPr/>
              <p14:nvPr/>
            </p14:nvContentPartPr>
            <p14:xfrm>
              <a:off x="5390520" y="2660980"/>
              <a:ext cx="427680" cy="67680"/>
            </p14:xfrm>
          </p:contentPart>
        </mc:Choice>
        <mc:Fallback>
          <p:pic>
            <p:nvPicPr>
              <p:cNvPr id="12" name="Ink 11">
                <a:extLst>
                  <a:ext uri="{FF2B5EF4-FFF2-40B4-BE49-F238E27FC236}">
                    <a16:creationId xmlns:a16="http://schemas.microsoft.com/office/drawing/2014/main" id="{186F33FB-F801-DF12-8388-1A52AF9A8D36}"/>
                  </a:ext>
                </a:extLst>
              </p:cNvPr>
              <p:cNvPicPr/>
              <p:nvPr/>
            </p:nvPicPr>
            <p:blipFill>
              <a:blip r:embed="rId17"/>
              <a:stretch>
                <a:fillRect/>
              </a:stretch>
            </p:blipFill>
            <p:spPr>
              <a:xfrm>
                <a:off x="5372520" y="2642980"/>
                <a:ext cx="463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2155B24-2F2F-882E-EDB3-E3F65F6EE695}"/>
                  </a:ext>
                </a:extLst>
              </p14:cNvPr>
              <p14:cNvContentPartPr/>
              <p14:nvPr/>
            </p14:nvContentPartPr>
            <p14:xfrm>
              <a:off x="4199280" y="2925220"/>
              <a:ext cx="1739160" cy="49680"/>
            </p14:xfrm>
          </p:contentPart>
        </mc:Choice>
        <mc:Fallback>
          <p:pic>
            <p:nvPicPr>
              <p:cNvPr id="13" name="Ink 12">
                <a:extLst>
                  <a:ext uri="{FF2B5EF4-FFF2-40B4-BE49-F238E27FC236}">
                    <a16:creationId xmlns:a16="http://schemas.microsoft.com/office/drawing/2014/main" id="{F2155B24-2F2F-882E-EDB3-E3F65F6EE695}"/>
                  </a:ext>
                </a:extLst>
              </p:cNvPr>
              <p:cNvPicPr/>
              <p:nvPr/>
            </p:nvPicPr>
            <p:blipFill>
              <a:blip r:embed="rId19"/>
              <a:stretch>
                <a:fillRect/>
              </a:stretch>
            </p:blipFill>
            <p:spPr>
              <a:xfrm>
                <a:off x="4181280" y="2907220"/>
                <a:ext cx="1774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56FDBA4-6E76-9884-0F5E-4C92C24B192A}"/>
                  </a:ext>
                </a:extLst>
              </p14:cNvPr>
              <p14:cNvContentPartPr/>
              <p14:nvPr/>
            </p14:nvContentPartPr>
            <p14:xfrm>
              <a:off x="294360" y="2846020"/>
              <a:ext cx="403920" cy="448200"/>
            </p14:xfrm>
          </p:contentPart>
        </mc:Choice>
        <mc:Fallback>
          <p:pic>
            <p:nvPicPr>
              <p:cNvPr id="14" name="Ink 13">
                <a:extLst>
                  <a:ext uri="{FF2B5EF4-FFF2-40B4-BE49-F238E27FC236}">
                    <a16:creationId xmlns:a16="http://schemas.microsoft.com/office/drawing/2014/main" id="{356FDBA4-6E76-9884-0F5E-4C92C24B192A}"/>
                  </a:ext>
                </a:extLst>
              </p:cNvPr>
              <p:cNvPicPr/>
              <p:nvPr/>
            </p:nvPicPr>
            <p:blipFill>
              <a:blip r:embed="rId21"/>
              <a:stretch>
                <a:fillRect/>
              </a:stretch>
            </p:blipFill>
            <p:spPr>
              <a:xfrm>
                <a:off x="276360" y="2828380"/>
                <a:ext cx="43956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10DF338-425C-70AD-867F-39284F1A339C}"/>
                  </a:ext>
                </a:extLst>
              </p14:cNvPr>
              <p14:cNvContentPartPr/>
              <p14:nvPr/>
            </p14:nvContentPartPr>
            <p14:xfrm>
              <a:off x="9033360" y="3473500"/>
              <a:ext cx="235440" cy="65160"/>
            </p14:xfrm>
          </p:contentPart>
        </mc:Choice>
        <mc:Fallback>
          <p:pic>
            <p:nvPicPr>
              <p:cNvPr id="15" name="Ink 14">
                <a:extLst>
                  <a:ext uri="{FF2B5EF4-FFF2-40B4-BE49-F238E27FC236}">
                    <a16:creationId xmlns:a16="http://schemas.microsoft.com/office/drawing/2014/main" id="{A10DF338-425C-70AD-867F-39284F1A339C}"/>
                  </a:ext>
                </a:extLst>
              </p:cNvPr>
              <p:cNvPicPr/>
              <p:nvPr/>
            </p:nvPicPr>
            <p:blipFill>
              <a:blip r:embed="rId23"/>
              <a:stretch>
                <a:fillRect/>
              </a:stretch>
            </p:blipFill>
            <p:spPr>
              <a:xfrm>
                <a:off x="9015720" y="3455500"/>
                <a:ext cx="271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403982B-9C79-9163-6B80-731C3E9A835E}"/>
                  </a:ext>
                </a:extLst>
              </p14:cNvPr>
              <p14:cNvContentPartPr/>
              <p14:nvPr/>
            </p14:nvContentPartPr>
            <p14:xfrm>
              <a:off x="1816800" y="3458380"/>
              <a:ext cx="930600" cy="50400"/>
            </p14:xfrm>
          </p:contentPart>
        </mc:Choice>
        <mc:Fallback>
          <p:pic>
            <p:nvPicPr>
              <p:cNvPr id="16" name="Ink 15">
                <a:extLst>
                  <a:ext uri="{FF2B5EF4-FFF2-40B4-BE49-F238E27FC236}">
                    <a16:creationId xmlns:a16="http://schemas.microsoft.com/office/drawing/2014/main" id="{6403982B-9C79-9163-6B80-731C3E9A835E}"/>
                  </a:ext>
                </a:extLst>
              </p:cNvPr>
              <p:cNvPicPr/>
              <p:nvPr/>
            </p:nvPicPr>
            <p:blipFill>
              <a:blip r:embed="rId25"/>
              <a:stretch>
                <a:fillRect/>
              </a:stretch>
            </p:blipFill>
            <p:spPr>
              <a:xfrm>
                <a:off x="1798800" y="3440380"/>
                <a:ext cx="966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F991F8C-880C-A9B6-1F08-B6B7B6E56C05}"/>
                  </a:ext>
                </a:extLst>
              </p14:cNvPr>
              <p14:cNvContentPartPr/>
              <p14:nvPr/>
            </p14:nvContentPartPr>
            <p14:xfrm>
              <a:off x="292920" y="3621820"/>
              <a:ext cx="341640" cy="423360"/>
            </p14:xfrm>
          </p:contentPart>
        </mc:Choice>
        <mc:Fallback>
          <p:pic>
            <p:nvPicPr>
              <p:cNvPr id="17" name="Ink 16">
                <a:extLst>
                  <a:ext uri="{FF2B5EF4-FFF2-40B4-BE49-F238E27FC236}">
                    <a16:creationId xmlns:a16="http://schemas.microsoft.com/office/drawing/2014/main" id="{4F991F8C-880C-A9B6-1F08-B6B7B6E56C05}"/>
                  </a:ext>
                </a:extLst>
              </p:cNvPr>
              <p:cNvPicPr/>
              <p:nvPr/>
            </p:nvPicPr>
            <p:blipFill>
              <a:blip r:embed="rId27"/>
              <a:stretch>
                <a:fillRect/>
              </a:stretch>
            </p:blipFill>
            <p:spPr>
              <a:xfrm>
                <a:off x="274920" y="3604180"/>
                <a:ext cx="37728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78F2D34-93C7-5F6D-D739-C7C9BF521A0C}"/>
                  </a:ext>
                </a:extLst>
              </p14:cNvPr>
              <p14:cNvContentPartPr/>
              <p14:nvPr/>
            </p14:nvContentPartPr>
            <p14:xfrm>
              <a:off x="7652760" y="3959500"/>
              <a:ext cx="990720" cy="55080"/>
            </p14:xfrm>
          </p:contentPart>
        </mc:Choice>
        <mc:Fallback>
          <p:pic>
            <p:nvPicPr>
              <p:cNvPr id="18" name="Ink 17">
                <a:extLst>
                  <a:ext uri="{FF2B5EF4-FFF2-40B4-BE49-F238E27FC236}">
                    <a16:creationId xmlns:a16="http://schemas.microsoft.com/office/drawing/2014/main" id="{C78F2D34-93C7-5F6D-D739-C7C9BF521A0C}"/>
                  </a:ext>
                </a:extLst>
              </p:cNvPr>
              <p:cNvPicPr/>
              <p:nvPr/>
            </p:nvPicPr>
            <p:blipFill>
              <a:blip r:embed="rId29"/>
              <a:stretch>
                <a:fillRect/>
              </a:stretch>
            </p:blipFill>
            <p:spPr>
              <a:xfrm>
                <a:off x="7634760" y="3941500"/>
                <a:ext cx="1026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AC7AD053-F6C7-DA7D-7B8D-0DFB600E8F9C}"/>
                  </a:ext>
                </a:extLst>
              </p14:cNvPr>
              <p14:cNvContentPartPr/>
              <p14:nvPr/>
            </p14:nvContentPartPr>
            <p14:xfrm>
              <a:off x="265200" y="4388260"/>
              <a:ext cx="435960" cy="487080"/>
            </p14:xfrm>
          </p:contentPart>
        </mc:Choice>
        <mc:Fallback>
          <p:pic>
            <p:nvPicPr>
              <p:cNvPr id="19" name="Ink 18">
                <a:extLst>
                  <a:ext uri="{FF2B5EF4-FFF2-40B4-BE49-F238E27FC236}">
                    <a16:creationId xmlns:a16="http://schemas.microsoft.com/office/drawing/2014/main" id="{AC7AD053-F6C7-DA7D-7B8D-0DFB600E8F9C}"/>
                  </a:ext>
                </a:extLst>
              </p:cNvPr>
              <p:cNvPicPr/>
              <p:nvPr/>
            </p:nvPicPr>
            <p:blipFill>
              <a:blip r:embed="rId31"/>
              <a:stretch>
                <a:fillRect/>
              </a:stretch>
            </p:blipFill>
            <p:spPr>
              <a:xfrm>
                <a:off x="247200" y="4370260"/>
                <a:ext cx="47160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2533A849-FE1A-DE35-0728-7EB4FB2DDD9C}"/>
                  </a:ext>
                </a:extLst>
              </p14:cNvPr>
              <p14:cNvContentPartPr/>
              <p14:nvPr/>
            </p14:nvContentPartPr>
            <p14:xfrm>
              <a:off x="5571600" y="5007820"/>
              <a:ext cx="1716120" cy="62280"/>
            </p14:xfrm>
          </p:contentPart>
        </mc:Choice>
        <mc:Fallback>
          <p:pic>
            <p:nvPicPr>
              <p:cNvPr id="20" name="Ink 19">
                <a:extLst>
                  <a:ext uri="{FF2B5EF4-FFF2-40B4-BE49-F238E27FC236}">
                    <a16:creationId xmlns:a16="http://schemas.microsoft.com/office/drawing/2014/main" id="{2533A849-FE1A-DE35-0728-7EB4FB2DDD9C}"/>
                  </a:ext>
                </a:extLst>
              </p:cNvPr>
              <p:cNvPicPr/>
              <p:nvPr/>
            </p:nvPicPr>
            <p:blipFill>
              <a:blip r:embed="rId33"/>
              <a:stretch>
                <a:fillRect/>
              </a:stretch>
            </p:blipFill>
            <p:spPr>
              <a:xfrm>
                <a:off x="5553960" y="4990180"/>
                <a:ext cx="1751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D8F660DB-E6B9-CED2-D1EF-4BC362AF0785}"/>
                  </a:ext>
                </a:extLst>
              </p14:cNvPr>
              <p14:cNvContentPartPr/>
              <p14:nvPr/>
            </p14:nvContentPartPr>
            <p14:xfrm>
              <a:off x="2892840" y="5546740"/>
              <a:ext cx="889560" cy="55800"/>
            </p14:xfrm>
          </p:contentPart>
        </mc:Choice>
        <mc:Fallback>
          <p:pic>
            <p:nvPicPr>
              <p:cNvPr id="21" name="Ink 20">
                <a:extLst>
                  <a:ext uri="{FF2B5EF4-FFF2-40B4-BE49-F238E27FC236}">
                    <a16:creationId xmlns:a16="http://schemas.microsoft.com/office/drawing/2014/main" id="{D8F660DB-E6B9-CED2-D1EF-4BC362AF0785}"/>
                  </a:ext>
                </a:extLst>
              </p:cNvPr>
              <p:cNvPicPr/>
              <p:nvPr/>
            </p:nvPicPr>
            <p:blipFill>
              <a:blip r:embed="rId35"/>
              <a:stretch>
                <a:fillRect/>
              </a:stretch>
            </p:blipFill>
            <p:spPr>
              <a:xfrm>
                <a:off x="2874840" y="5529100"/>
                <a:ext cx="925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6174CCC3-55BF-CA80-514B-85524049C1F5}"/>
                  </a:ext>
                </a:extLst>
              </p14:cNvPr>
              <p14:cNvContentPartPr/>
              <p14:nvPr/>
            </p14:nvContentPartPr>
            <p14:xfrm>
              <a:off x="4865640" y="5938060"/>
              <a:ext cx="16560" cy="6480"/>
            </p14:xfrm>
          </p:contentPart>
        </mc:Choice>
        <mc:Fallback>
          <p:pic>
            <p:nvPicPr>
              <p:cNvPr id="22" name="Ink 21">
                <a:extLst>
                  <a:ext uri="{FF2B5EF4-FFF2-40B4-BE49-F238E27FC236}">
                    <a16:creationId xmlns:a16="http://schemas.microsoft.com/office/drawing/2014/main" id="{6174CCC3-55BF-CA80-514B-85524049C1F5}"/>
                  </a:ext>
                </a:extLst>
              </p:cNvPr>
              <p:cNvPicPr/>
              <p:nvPr/>
            </p:nvPicPr>
            <p:blipFill>
              <a:blip r:embed="rId37"/>
              <a:stretch>
                <a:fillRect/>
              </a:stretch>
            </p:blipFill>
            <p:spPr>
              <a:xfrm>
                <a:off x="4847640" y="5920060"/>
                <a:ext cx="52200" cy="42120"/>
              </a:xfrm>
              <a:prstGeom prst="rect">
                <a:avLst/>
              </a:prstGeom>
            </p:spPr>
          </p:pic>
        </mc:Fallback>
      </mc:AlternateContent>
      <p:grpSp>
        <p:nvGrpSpPr>
          <p:cNvPr id="25" name="Group 24">
            <a:extLst>
              <a:ext uri="{FF2B5EF4-FFF2-40B4-BE49-F238E27FC236}">
                <a16:creationId xmlns:a16="http://schemas.microsoft.com/office/drawing/2014/main" id="{168020B9-5E67-2581-5B3F-FC859D15B635}"/>
              </a:ext>
            </a:extLst>
          </p:cNvPr>
          <p:cNvGrpSpPr/>
          <p:nvPr/>
        </p:nvGrpSpPr>
        <p:grpSpPr>
          <a:xfrm>
            <a:off x="6498240" y="5825380"/>
            <a:ext cx="2567520" cy="82800"/>
            <a:chOff x="6498240" y="5825380"/>
            <a:chExt cx="2567520" cy="82800"/>
          </a:xfrm>
        </p:grpSpPr>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D4B3B713-0C06-BC5A-B320-D37788C629B2}"/>
                    </a:ext>
                  </a:extLst>
                </p14:cNvPr>
                <p14:cNvContentPartPr/>
                <p14:nvPr/>
              </p14:nvContentPartPr>
              <p14:xfrm>
                <a:off x="6498240" y="5874340"/>
                <a:ext cx="1030680" cy="33840"/>
              </p14:xfrm>
            </p:contentPart>
          </mc:Choice>
          <mc:Fallback>
            <p:pic>
              <p:nvPicPr>
                <p:cNvPr id="23" name="Ink 22">
                  <a:extLst>
                    <a:ext uri="{FF2B5EF4-FFF2-40B4-BE49-F238E27FC236}">
                      <a16:creationId xmlns:a16="http://schemas.microsoft.com/office/drawing/2014/main" id="{D4B3B713-0C06-BC5A-B320-D37788C629B2}"/>
                    </a:ext>
                  </a:extLst>
                </p:cNvPr>
                <p:cNvPicPr/>
                <p:nvPr/>
              </p:nvPicPr>
              <p:blipFill>
                <a:blip r:embed="rId39"/>
                <a:stretch>
                  <a:fillRect/>
                </a:stretch>
              </p:blipFill>
              <p:spPr>
                <a:xfrm>
                  <a:off x="6480240" y="5856700"/>
                  <a:ext cx="1066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26B838A0-73FF-2283-207E-5A65406CFB30}"/>
                    </a:ext>
                  </a:extLst>
                </p14:cNvPr>
                <p14:cNvContentPartPr/>
                <p14:nvPr/>
              </p14:nvContentPartPr>
              <p14:xfrm>
                <a:off x="8413080" y="5825380"/>
                <a:ext cx="652680" cy="57600"/>
              </p14:xfrm>
            </p:contentPart>
          </mc:Choice>
          <mc:Fallback>
            <p:pic>
              <p:nvPicPr>
                <p:cNvPr id="24" name="Ink 23">
                  <a:extLst>
                    <a:ext uri="{FF2B5EF4-FFF2-40B4-BE49-F238E27FC236}">
                      <a16:creationId xmlns:a16="http://schemas.microsoft.com/office/drawing/2014/main" id="{26B838A0-73FF-2283-207E-5A65406CFB30}"/>
                    </a:ext>
                  </a:extLst>
                </p:cNvPr>
                <p:cNvPicPr/>
                <p:nvPr/>
              </p:nvPicPr>
              <p:blipFill>
                <a:blip r:embed="rId41"/>
                <a:stretch>
                  <a:fillRect/>
                </a:stretch>
              </p:blipFill>
              <p:spPr>
                <a:xfrm>
                  <a:off x="8395440" y="5807380"/>
                  <a:ext cx="688320" cy="93240"/>
                </a:xfrm>
                <a:prstGeom prst="rect">
                  <a:avLst/>
                </a:prstGeom>
              </p:spPr>
            </p:pic>
          </mc:Fallback>
        </mc:AlternateContent>
      </p:grpSp>
    </p:spTree>
    <p:extLst>
      <p:ext uri="{BB962C8B-B14F-4D97-AF65-F5344CB8AC3E}">
        <p14:creationId xmlns:p14="http://schemas.microsoft.com/office/powerpoint/2010/main" val="348169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988689"/>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409342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Talmud Bavli Sanhedrin 91b:17</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א"ר חייא בר אבא א"ר יוחנן מניין לתחיית המתים מן התורה שנאמר (ישעיהו נב, ח) קול צופיך נשאו קול יחדו ירננו וגו' ריננו לא נאמר אלא ירננו מכאן לתחיית המתים מן התורה וא"ר חייא בר אבא א"ר יוחנן עתידין כל הנביאים כולן אומרים שירה בקול אחד שנאמר קול צופיך נשאו קול יחדו ירננו</a:t>
            </a:r>
          </a:p>
          <a:p>
            <a:pPr rtl="0">
              <a:spcBef>
                <a:spcPts val="0"/>
              </a:spcBef>
              <a:spcAft>
                <a:spcPts val="0"/>
              </a:spcAft>
            </a:pPr>
            <a:r>
              <a:rPr lang="en-US" sz="2000" i="0" u="none" strike="noStrike">
                <a:solidFill>
                  <a:srgbClr val="FFC000"/>
                </a:solidFill>
                <a:effectLst/>
                <a:latin typeface="Arial" panose="020B0604020202020204" pitchFamily="34" charset="0"/>
              </a:rPr>
              <a:t>Rabbi Ḥiyya bar Abba says that Rabbi Yoḥanan says: From where is resurrection of the dead derived from the Torah? It is derived from a verse, as it is stated: </a:t>
            </a:r>
            <a:r>
              <a:rPr lang="en-US" sz="2000" i="0" u="none" strike="noStrike">
                <a:solidFill>
                  <a:srgbClr val="00B0F0"/>
                </a:solidFill>
                <a:effectLst/>
                <a:latin typeface="Arial" panose="020B0604020202020204" pitchFamily="34" charset="0"/>
              </a:rPr>
              <a:t>“Your watchmen, they raise the voice; together shall they sing, for they shall see eye to eye the Lord returning to Zion”</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Isaiah 52:8</a:t>
            </a:r>
            <a:r>
              <a:rPr lang="en-US" sz="2000" i="0" u="none" strike="noStrike">
                <a:solidFill>
                  <a:srgbClr val="FFC000"/>
                </a:solidFill>
                <a:effectLst/>
                <a:latin typeface="Arial" panose="020B0604020202020204" pitchFamily="34" charset="0"/>
              </a:rPr>
              <a:t>). It is not stated: They sang, in the verse; rather, the term </a:t>
            </a:r>
            <a:r>
              <a:rPr lang="en-US" sz="2000" i="0" u="none" strike="noStrike">
                <a:solidFill>
                  <a:srgbClr val="00B0F0"/>
                </a:solidFill>
                <a:effectLst/>
                <a:latin typeface="Arial" panose="020B0604020202020204" pitchFamily="34" charset="0"/>
              </a:rPr>
              <a:t>“together shall they sing” </a:t>
            </a:r>
            <a:r>
              <a:rPr lang="en-US" sz="2000" i="0" u="none" strike="noStrike">
                <a:solidFill>
                  <a:srgbClr val="FFC000"/>
                </a:solidFill>
                <a:effectLst/>
                <a:latin typeface="Arial" panose="020B0604020202020204" pitchFamily="34" charset="0"/>
              </a:rPr>
              <a:t>is stated. From here resurrection of the dead is derived from the Torah. And Rabbi Ḥiyya bar Abba says that Rabbi Yoḥanan says: All the prophets are all destined to recite song in one voice, as it is stated: </a:t>
            </a:r>
            <a:r>
              <a:rPr lang="en-US" sz="2000" i="0" u="none" strike="noStrike">
                <a:solidFill>
                  <a:srgbClr val="00B0F0"/>
                </a:solidFill>
                <a:effectLst/>
                <a:latin typeface="Arial" panose="020B0604020202020204" pitchFamily="34" charset="0"/>
              </a:rPr>
              <a:t>“Your watchmen, they raise the voice; together shall they sing.”</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9B71660-0ECE-A939-7425-A99E041FBECE}"/>
                  </a:ext>
                </a:extLst>
              </p14:cNvPr>
              <p14:cNvContentPartPr/>
              <p14:nvPr/>
            </p14:nvContentPartPr>
            <p14:xfrm>
              <a:off x="5382240" y="2252020"/>
              <a:ext cx="12240" cy="7200"/>
            </p14:xfrm>
          </p:contentPart>
        </mc:Choice>
        <mc:Fallback>
          <p:pic>
            <p:nvPicPr>
              <p:cNvPr id="3" name="Ink 2">
                <a:extLst>
                  <a:ext uri="{FF2B5EF4-FFF2-40B4-BE49-F238E27FC236}">
                    <a16:creationId xmlns:a16="http://schemas.microsoft.com/office/drawing/2014/main" id="{39B71660-0ECE-A939-7425-A99E041FBECE}"/>
                  </a:ext>
                </a:extLst>
              </p:cNvPr>
              <p:cNvPicPr/>
              <p:nvPr/>
            </p:nvPicPr>
            <p:blipFill>
              <a:blip r:embed="rId5"/>
              <a:stretch>
                <a:fillRect/>
              </a:stretch>
            </p:blipFill>
            <p:spPr>
              <a:xfrm>
                <a:off x="5364600" y="2234380"/>
                <a:ext cx="47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48A1285-C6B5-25D7-CAEA-3F057B069742}"/>
                  </a:ext>
                </a:extLst>
              </p14:cNvPr>
              <p14:cNvContentPartPr/>
              <p14:nvPr/>
            </p14:nvContentPartPr>
            <p14:xfrm>
              <a:off x="4421040" y="2551900"/>
              <a:ext cx="21600" cy="1080"/>
            </p14:xfrm>
          </p:contentPart>
        </mc:Choice>
        <mc:Fallback>
          <p:pic>
            <p:nvPicPr>
              <p:cNvPr id="4" name="Ink 3">
                <a:extLst>
                  <a:ext uri="{FF2B5EF4-FFF2-40B4-BE49-F238E27FC236}">
                    <a16:creationId xmlns:a16="http://schemas.microsoft.com/office/drawing/2014/main" id="{448A1285-C6B5-25D7-CAEA-3F057B069742}"/>
                  </a:ext>
                </a:extLst>
              </p:cNvPr>
              <p:cNvPicPr/>
              <p:nvPr/>
            </p:nvPicPr>
            <p:blipFill>
              <a:blip r:embed="rId7"/>
              <a:stretch>
                <a:fillRect/>
              </a:stretch>
            </p:blipFill>
            <p:spPr>
              <a:xfrm>
                <a:off x="4403040" y="2534260"/>
                <a:ext cx="57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3BAD2B6-9630-E413-3DAB-1318E10C3B17}"/>
                  </a:ext>
                </a:extLst>
              </p14:cNvPr>
              <p14:cNvContentPartPr/>
              <p14:nvPr/>
            </p14:nvContentPartPr>
            <p14:xfrm>
              <a:off x="8048400" y="2539300"/>
              <a:ext cx="79920" cy="33840"/>
            </p14:xfrm>
          </p:contentPart>
        </mc:Choice>
        <mc:Fallback>
          <p:pic>
            <p:nvPicPr>
              <p:cNvPr id="7" name="Ink 6">
                <a:extLst>
                  <a:ext uri="{FF2B5EF4-FFF2-40B4-BE49-F238E27FC236}">
                    <a16:creationId xmlns:a16="http://schemas.microsoft.com/office/drawing/2014/main" id="{23BAD2B6-9630-E413-3DAB-1318E10C3B17}"/>
                  </a:ext>
                </a:extLst>
              </p:cNvPr>
              <p:cNvPicPr/>
              <p:nvPr/>
            </p:nvPicPr>
            <p:blipFill>
              <a:blip r:embed="rId9"/>
              <a:stretch>
                <a:fillRect/>
              </a:stretch>
            </p:blipFill>
            <p:spPr>
              <a:xfrm>
                <a:off x="8030760" y="2521300"/>
                <a:ext cx="115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AB0AA82-AAC8-AC2E-8B99-7CE3563F9386}"/>
                  </a:ext>
                </a:extLst>
              </p14:cNvPr>
              <p14:cNvContentPartPr/>
              <p14:nvPr/>
            </p14:nvContentPartPr>
            <p14:xfrm>
              <a:off x="8833200" y="2608060"/>
              <a:ext cx="83880" cy="29880"/>
            </p14:xfrm>
          </p:contentPart>
        </mc:Choice>
        <mc:Fallback>
          <p:pic>
            <p:nvPicPr>
              <p:cNvPr id="9" name="Ink 8">
                <a:extLst>
                  <a:ext uri="{FF2B5EF4-FFF2-40B4-BE49-F238E27FC236}">
                    <a16:creationId xmlns:a16="http://schemas.microsoft.com/office/drawing/2014/main" id="{5AB0AA82-AAC8-AC2E-8B99-7CE3563F9386}"/>
                  </a:ext>
                </a:extLst>
              </p:cNvPr>
              <p:cNvPicPr/>
              <p:nvPr/>
            </p:nvPicPr>
            <p:blipFill>
              <a:blip r:embed="rId11"/>
              <a:stretch>
                <a:fillRect/>
              </a:stretch>
            </p:blipFill>
            <p:spPr>
              <a:xfrm>
                <a:off x="8815200" y="2590060"/>
                <a:ext cx="119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4F95F1D-D946-912F-0146-081274CF8157}"/>
                  </a:ext>
                </a:extLst>
              </p14:cNvPr>
              <p14:cNvContentPartPr/>
              <p14:nvPr/>
            </p14:nvContentPartPr>
            <p14:xfrm>
              <a:off x="3407280" y="2862940"/>
              <a:ext cx="65160" cy="20520"/>
            </p14:xfrm>
          </p:contentPart>
        </mc:Choice>
        <mc:Fallback>
          <p:pic>
            <p:nvPicPr>
              <p:cNvPr id="10" name="Ink 9">
                <a:extLst>
                  <a:ext uri="{FF2B5EF4-FFF2-40B4-BE49-F238E27FC236}">
                    <a16:creationId xmlns:a16="http://schemas.microsoft.com/office/drawing/2014/main" id="{D4F95F1D-D946-912F-0146-081274CF8157}"/>
                  </a:ext>
                </a:extLst>
              </p:cNvPr>
              <p:cNvPicPr/>
              <p:nvPr/>
            </p:nvPicPr>
            <p:blipFill>
              <a:blip r:embed="rId13"/>
              <a:stretch>
                <a:fillRect/>
              </a:stretch>
            </p:blipFill>
            <p:spPr>
              <a:xfrm>
                <a:off x="3389640" y="2845300"/>
                <a:ext cx="100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D8A2CC9-7E14-C92F-8CC8-EF2D64D1728B}"/>
                  </a:ext>
                </a:extLst>
              </p14:cNvPr>
              <p14:cNvContentPartPr/>
              <p14:nvPr/>
            </p14:nvContentPartPr>
            <p14:xfrm>
              <a:off x="6464760" y="2795620"/>
              <a:ext cx="1145520" cy="49680"/>
            </p14:xfrm>
          </p:contentPart>
        </mc:Choice>
        <mc:Fallback>
          <p:pic>
            <p:nvPicPr>
              <p:cNvPr id="11" name="Ink 10">
                <a:extLst>
                  <a:ext uri="{FF2B5EF4-FFF2-40B4-BE49-F238E27FC236}">
                    <a16:creationId xmlns:a16="http://schemas.microsoft.com/office/drawing/2014/main" id="{AD8A2CC9-7E14-C92F-8CC8-EF2D64D1728B}"/>
                  </a:ext>
                </a:extLst>
              </p:cNvPr>
              <p:cNvPicPr/>
              <p:nvPr/>
            </p:nvPicPr>
            <p:blipFill>
              <a:blip r:embed="rId15"/>
              <a:stretch>
                <a:fillRect/>
              </a:stretch>
            </p:blipFill>
            <p:spPr>
              <a:xfrm>
                <a:off x="6447120" y="2777980"/>
                <a:ext cx="1181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94CE026-B606-0308-879E-9609D8E5537A}"/>
                  </a:ext>
                </a:extLst>
              </p14:cNvPr>
              <p14:cNvContentPartPr/>
              <p14:nvPr/>
            </p14:nvContentPartPr>
            <p14:xfrm>
              <a:off x="1923720" y="3335620"/>
              <a:ext cx="4427640" cy="109440"/>
            </p14:xfrm>
          </p:contentPart>
        </mc:Choice>
        <mc:Fallback>
          <p:pic>
            <p:nvPicPr>
              <p:cNvPr id="12" name="Ink 11">
                <a:extLst>
                  <a:ext uri="{FF2B5EF4-FFF2-40B4-BE49-F238E27FC236}">
                    <a16:creationId xmlns:a16="http://schemas.microsoft.com/office/drawing/2014/main" id="{C94CE026-B606-0308-879E-9609D8E5537A}"/>
                  </a:ext>
                </a:extLst>
              </p:cNvPr>
              <p:cNvPicPr/>
              <p:nvPr/>
            </p:nvPicPr>
            <p:blipFill>
              <a:blip r:embed="rId17"/>
              <a:stretch>
                <a:fillRect/>
              </a:stretch>
            </p:blipFill>
            <p:spPr>
              <a:xfrm>
                <a:off x="1905720" y="3317980"/>
                <a:ext cx="4463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52CD92C-CA85-1311-2807-A82295589B73}"/>
                  </a:ext>
                </a:extLst>
              </p14:cNvPr>
              <p14:cNvContentPartPr/>
              <p14:nvPr/>
            </p14:nvContentPartPr>
            <p14:xfrm>
              <a:off x="7470240" y="3422740"/>
              <a:ext cx="584280" cy="30600"/>
            </p14:xfrm>
          </p:contentPart>
        </mc:Choice>
        <mc:Fallback>
          <p:pic>
            <p:nvPicPr>
              <p:cNvPr id="13" name="Ink 12">
                <a:extLst>
                  <a:ext uri="{FF2B5EF4-FFF2-40B4-BE49-F238E27FC236}">
                    <a16:creationId xmlns:a16="http://schemas.microsoft.com/office/drawing/2014/main" id="{B52CD92C-CA85-1311-2807-A82295589B73}"/>
                  </a:ext>
                </a:extLst>
              </p:cNvPr>
              <p:cNvPicPr/>
              <p:nvPr/>
            </p:nvPicPr>
            <p:blipFill>
              <a:blip r:embed="rId19"/>
              <a:stretch>
                <a:fillRect/>
              </a:stretch>
            </p:blipFill>
            <p:spPr>
              <a:xfrm>
                <a:off x="7452600" y="3404740"/>
                <a:ext cx="619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305DABE-BFB0-AE7E-803D-C22434E7F7D3}"/>
                  </a:ext>
                </a:extLst>
              </p14:cNvPr>
              <p14:cNvContentPartPr/>
              <p14:nvPr/>
            </p14:nvContentPartPr>
            <p14:xfrm>
              <a:off x="1149720" y="3986140"/>
              <a:ext cx="42840" cy="36360"/>
            </p14:xfrm>
          </p:contentPart>
        </mc:Choice>
        <mc:Fallback>
          <p:pic>
            <p:nvPicPr>
              <p:cNvPr id="14" name="Ink 13">
                <a:extLst>
                  <a:ext uri="{FF2B5EF4-FFF2-40B4-BE49-F238E27FC236}">
                    <a16:creationId xmlns:a16="http://schemas.microsoft.com/office/drawing/2014/main" id="{3305DABE-BFB0-AE7E-803D-C22434E7F7D3}"/>
                  </a:ext>
                </a:extLst>
              </p:cNvPr>
              <p:cNvPicPr/>
              <p:nvPr/>
            </p:nvPicPr>
            <p:blipFill>
              <a:blip r:embed="rId21"/>
              <a:stretch>
                <a:fillRect/>
              </a:stretch>
            </p:blipFill>
            <p:spPr>
              <a:xfrm>
                <a:off x="1132080" y="3968500"/>
                <a:ext cx="78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21CFC7C-0A74-DEA0-2B1E-B761FA1FAFBA}"/>
                  </a:ext>
                </a:extLst>
              </p14:cNvPr>
              <p14:cNvContentPartPr/>
              <p14:nvPr/>
            </p14:nvContentPartPr>
            <p14:xfrm>
              <a:off x="3674400" y="4020340"/>
              <a:ext cx="12240" cy="2520"/>
            </p14:xfrm>
          </p:contentPart>
        </mc:Choice>
        <mc:Fallback>
          <p:pic>
            <p:nvPicPr>
              <p:cNvPr id="15" name="Ink 14">
                <a:extLst>
                  <a:ext uri="{FF2B5EF4-FFF2-40B4-BE49-F238E27FC236}">
                    <a16:creationId xmlns:a16="http://schemas.microsoft.com/office/drawing/2014/main" id="{D21CFC7C-0A74-DEA0-2B1E-B761FA1FAFBA}"/>
                  </a:ext>
                </a:extLst>
              </p:cNvPr>
              <p:cNvPicPr/>
              <p:nvPr/>
            </p:nvPicPr>
            <p:blipFill>
              <a:blip r:embed="rId23"/>
              <a:stretch>
                <a:fillRect/>
              </a:stretch>
            </p:blipFill>
            <p:spPr>
              <a:xfrm>
                <a:off x="3656400" y="4002340"/>
                <a:ext cx="47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22B605B-3D45-5568-4911-5AFAF4D8F534}"/>
                  </a:ext>
                </a:extLst>
              </p14:cNvPr>
              <p14:cNvContentPartPr/>
              <p14:nvPr/>
            </p14:nvContentPartPr>
            <p14:xfrm>
              <a:off x="5602560" y="4131220"/>
              <a:ext cx="52560" cy="15120"/>
            </p14:xfrm>
          </p:contentPart>
        </mc:Choice>
        <mc:Fallback>
          <p:pic>
            <p:nvPicPr>
              <p:cNvPr id="16" name="Ink 15">
                <a:extLst>
                  <a:ext uri="{FF2B5EF4-FFF2-40B4-BE49-F238E27FC236}">
                    <a16:creationId xmlns:a16="http://schemas.microsoft.com/office/drawing/2014/main" id="{122B605B-3D45-5568-4911-5AFAF4D8F534}"/>
                  </a:ext>
                </a:extLst>
              </p:cNvPr>
              <p:cNvPicPr/>
              <p:nvPr/>
            </p:nvPicPr>
            <p:blipFill>
              <a:blip r:embed="rId25"/>
              <a:stretch>
                <a:fillRect/>
              </a:stretch>
            </p:blipFill>
            <p:spPr>
              <a:xfrm>
                <a:off x="5584920" y="4113220"/>
                <a:ext cx="88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5B5383A-F99B-4102-4E8B-7E0D0B913C35}"/>
                  </a:ext>
                </a:extLst>
              </p14:cNvPr>
              <p14:cNvContentPartPr/>
              <p14:nvPr/>
            </p14:nvContentPartPr>
            <p14:xfrm>
              <a:off x="6486000" y="4068580"/>
              <a:ext cx="1086120" cy="51480"/>
            </p14:xfrm>
          </p:contentPart>
        </mc:Choice>
        <mc:Fallback>
          <p:pic>
            <p:nvPicPr>
              <p:cNvPr id="17" name="Ink 16">
                <a:extLst>
                  <a:ext uri="{FF2B5EF4-FFF2-40B4-BE49-F238E27FC236}">
                    <a16:creationId xmlns:a16="http://schemas.microsoft.com/office/drawing/2014/main" id="{35B5383A-F99B-4102-4E8B-7E0D0B913C35}"/>
                  </a:ext>
                </a:extLst>
              </p:cNvPr>
              <p:cNvPicPr/>
              <p:nvPr/>
            </p:nvPicPr>
            <p:blipFill>
              <a:blip r:embed="rId27"/>
              <a:stretch>
                <a:fillRect/>
              </a:stretch>
            </p:blipFill>
            <p:spPr>
              <a:xfrm>
                <a:off x="6468360" y="4050940"/>
                <a:ext cx="1121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91B2BF8-60C2-7D3A-F56E-5556E71D5734}"/>
                  </a:ext>
                </a:extLst>
              </p14:cNvPr>
              <p14:cNvContentPartPr/>
              <p14:nvPr/>
            </p14:nvContentPartPr>
            <p14:xfrm>
              <a:off x="8265480" y="4099180"/>
              <a:ext cx="1023120" cy="66240"/>
            </p14:xfrm>
          </p:contentPart>
        </mc:Choice>
        <mc:Fallback>
          <p:pic>
            <p:nvPicPr>
              <p:cNvPr id="18" name="Ink 17">
                <a:extLst>
                  <a:ext uri="{FF2B5EF4-FFF2-40B4-BE49-F238E27FC236}">
                    <a16:creationId xmlns:a16="http://schemas.microsoft.com/office/drawing/2014/main" id="{A91B2BF8-60C2-7D3A-F56E-5556E71D5734}"/>
                  </a:ext>
                </a:extLst>
              </p:cNvPr>
              <p:cNvPicPr/>
              <p:nvPr/>
            </p:nvPicPr>
            <p:blipFill>
              <a:blip r:embed="rId29"/>
              <a:stretch>
                <a:fillRect/>
              </a:stretch>
            </p:blipFill>
            <p:spPr>
              <a:xfrm>
                <a:off x="8247480" y="4081180"/>
                <a:ext cx="1058760" cy="101880"/>
              </a:xfrm>
              <a:prstGeom prst="rect">
                <a:avLst/>
              </a:prstGeom>
            </p:spPr>
          </p:pic>
        </mc:Fallback>
      </mc:AlternateContent>
      <p:grpSp>
        <p:nvGrpSpPr>
          <p:cNvPr id="21" name="Group 20">
            <a:extLst>
              <a:ext uri="{FF2B5EF4-FFF2-40B4-BE49-F238E27FC236}">
                <a16:creationId xmlns:a16="http://schemas.microsoft.com/office/drawing/2014/main" id="{4A8EAFDD-F025-FC4B-D768-A625531D23E9}"/>
              </a:ext>
            </a:extLst>
          </p:cNvPr>
          <p:cNvGrpSpPr/>
          <p:nvPr/>
        </p:nvGrpSpPr>
        <p:grpSpPr>
          <a:xfrm>
            <a:off x="589560" y="4337500"/>
            <a:ext cx="3391560" cy="111600"/>
            <a:chOff x="589560" y="4337500"/>
            <a:chExt cx="3391560" cy="111600"/>
          </a:xfrm>
        </p:grpSpPr>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95E9D1B-1CD3-F121-C3DD-2645433FB0BD}"/>
                    </a:ext>
                  </a:extLst>
                </p14:cNvPr>
                <p14:cNvContentPartPr/>
                <p14:nvPr/>
              </p14:nvContentPartPr>
              <p14:xfrm>
                <a:off x="589560" y="4355500"/>
                <a:ext cx="601920" cy="93600"/>
              </p14:xfrm>
            </p:contentPart>
          </mc:Choice>
          <mc:Fallback>
            <p:pic>
              <p:nvPicPr>
                <p:cNvPr id="19" name="Ink 18">
                  <a:extLst>
                    <a:ext uri="{FF2B5EF4-FFF2-40B4-BE49-F238E27FC236}">
                      <a16:creationId xmlns:a16="http://schemas.microsoft.com/office/drawing/2014/main" id="{795E9D1B-1CD3-F121-C3DD-2645433FB0BD}"/>
                    </a:ext>
                  </a:extLst>
                </p:cNvPr>
                <p:cNvPicPr/>
                <p:nvPr/>
              </p:nvPicPr>
              <p:blipFill>
                <a:blip r:embed="rId31"/>
                <a:stretch>
                  <a:fillRect/>
                </a:stretch>
              </p:blipFill>
              <p:spPr>
                <a:xfrm>
                  <a:off x="571560" y="4337500"/>
                  <a:ext cx="637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86D6BB5F-BCA0-A71F-BFE0-A6689325635B}"/>
                    </a:ext>
                  </a:extLst>
                </p14:cNvPr>
                <p14:cNvContentPartPr/>
                <p14:nvPr/>
              </p14:nvContentPartPr>
              <p14:xfrm>
                <a:off x="1811400" y="4337500"/>
                <a:ext cx="2169720" cy="106200"/>
              </p14:xfrm>
            </p:contentPart>
          </mc:Choice>
          <mc:Fallback>
            <p:pic>
              <p:nvPicPr>
                <p:cNvPr id="20" name="Ink 19">
                  <a:extLst>
                    <a:ext uri="{FF2B5EF4-FFF2-40B4-BE49-F238E27FC236}">
                      <a16:creationId xmlns:a16="http://schemas.microsoft.com/office/drawing/2014/main" id="{86D6BB5F-BCA0-A71F-BFE0-A6689325635B}"/>
                    </a:ext>
                  </a:extLst>
                </p:cNvPr>
                <p:cNvPicPr/>
                <p:nvPr/>
              </p:nvPicPr>
              <p:blipFill>
                <a:blip r:embed="rId33"/>
                <a:stretch>
                  <a:fillRect/>
                </a:stretch>
              </p:blipFill>
              <p:spPr>
                <a:xfrm>
                  <a:off x="1793760" y="4319860"/>
                  <a:ext cx="2205360" cy="141840"/>
                </a:xfrm>
                <a:prstGeom prst="rect">
                  <a:avLst/>
                </a:prstGeom>
              </p:spPr>
            </p:pic>
          </mc:Fallback>
        </mc:AlternateContent>
      </p:grpSp>
    </p:spTree>
    <p:extLst>
      <p:ext uri="{BB962C8B-B14F-4D97-AF65-F5344CB8AC3E}">
        <p14:creationId xmlns:p14="http://schemas.microsoft.com/office/powerpoint/2010/main" val="384860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9F8622D9-239B-9855-5489-F8EEE4AC9224}"/>
              </a:ext>
            </a:extLst>
          </p:cNvPr>
          <p:cNvGraphicFramePr>
            <a:graphicFrameLocks noGrp="1"/>
          </p:cNvGraphicFramePr>
          <p:nvPr>
            <p:extLst>
              <p:ext uri="{D42A27DB-BD31-4B8C-83A1-F6EECF244321}">
                <p14:modId xmlns:p14="http://schemas.microsoft.com/office/powerpoint/2010/main" val="3291369224"/>
              </p:ext>
            </p:extLst>
          </p:nvPr>
        </p:nvGraphicFramePr>
        <p:xfrm>
          <a:off x="396869" y="318534"/>
          <a:ext cx="8723982" cy="5918200"/>
        </p:xfrm>
        <a:graphic>
          <a:graphicData uri="http://schemas.openxmlformats.org/drawingml/2006/table">
            <a:tbl>
              <a:tblPr/>
              <a:tblGrid>
                <a:gridCol w="2907994">
                  <a:extLst>
                    <a:ext uri="{9D8B030D-6E8A-4147-A177-3AD203B41FA5}">
                      <a16:colId xmlns:a16="http://schemas.microsoft.com/office/drawing/2014/main" val="617541891"/>
                    </a:ext>
                  </a:extLst>
                </a:gridCol>
                <a:gridCol w="2907994">
                  <a:extLst>
                    <a:ext uri="{9D8B030D-6E8A-4147-A177-3AD203B41FA5}">
                      <a16:colId xmlns:a16="http://schemas.microsoft.com/office/drawing/2014/main" val="3047846850"/>
                    </a:ext>
                  </a:extLst>
                </a:gridCol>
                <a:gridCol w="2907994">
                  <a:extLst>
                    <a:ext uri="{9D8B030D-6E8A-4147-A177-3AD203B41FA5}">
                      <a16:colId xmlns:a16="http://schemas.microsoft.com/office/drawing/2014/main" val="3887853138"/>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נב</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סוּרוּ סוּרוּ צְאוּ מִשָּׁם טָמֵא אַל-תִּגָּעוּ צְאוּ מִתּוֹכָהּ הִבָּרוּ נֹשְֹאֵי כְּלֵי יְהֹוָה: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כִּי לֹא בְחִפָּזוֹן תֵּצֵאוּ וּבִמְנוּסָה לֹא תֵלֵכוּן כִּי-הֹלֵךְ לִפְנֵיכֶם יְהֹוָה וּמְאַסִּפְכֶם אֱלֹהֵי יִשְֹרָאֵל: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הִנֵּה יַשְֹכִּיל עַבְדִּי יָרוּם וְנִשָּׂא וְגָבַהּ מְאֹד: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כַּאֲשֶׁר שָׁמְמוּ עָלֶיךָ רַבִּים כֵּן-מִשְׁחַת מֵאִישׁ מַרְאֵהוּ וְתֹאֲרוֹ מִבְּנֵי אָדָם: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כֵּן יַזֶּה גּוֹיִם רַבִּים עָלָיו יִקְפְּצוּ מְלָכִים פִּיהֶם כִּי אֲשֶׁר לֹא-סֻפַּר לָהֶם רָאוּ וַאֲשֶׁר לֹא-שָׁמְעוּ הִתְבּוֹנָנוּ: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אִתפָרַשוּ אִתפָרַשוּ פוּקוּ מִתַמָן בִמסָאַב לָא תִקרְבוּן פוּקוּ מִגַוַה אִתבְחַרוּ נָטְלֵי מָנֵי בֵית מַקדְשָא דַיוי׃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אְרֵי לָא בִבהִילוּ תִיפְקוּן מִבֵינֵי עַמְמַיָא וּבעֵירוּקֵי לָא תִתֹובְלוּן לַאְרַעכֹון אְרֵי מְדַבַר קֳדָמֵיכֹון יוי וַעְתִיד לְכַנָשָא גָלְוָתְכֹון אְלָהָא דְיִשׂרָאֵל׃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הָא יַצלַח עַבדִי מְשִיחָא יִראַם וְיִסגֵי וְיִתקַף לַחדָא׃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כְמָא דְסַבַרוּ לֵיה בֵית יִשׂרָאֵל יֹומִין סַגִיאִין דַהְוָה חְשֹוך בֵינֵי עַמְמַיָא חִזוְהֹון וְזִיוְהֹון מִבְנֵי אְנָשָא׃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כֵין יְבַדַר עַמְמִין סַגִיאִין עְלֹוהִי יִשתְקוּן מַלכִין יְשַוֹון יַדהֹון עַל פוּמְהֹון אְרֵי דְלָא אִשתַעִיאוּ לְהֹון חְזֹו וּדלָא שְמַעוּ אִסתַכַלוּ׃</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אִתְפְּרַשׁוּ אִתְפְּרַשׁוּ פּוּקוּ מִתַּמָן בִּמְסָאָב לָא תִקְרְבוּן פּוּקוּ מִגַוָהּ אִתְבְּחָרוּ נַטְלֵי מָנֵי בֵית מַקְדְשָׁא דַיָי: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אֲרֵי לָא בִּבְהִילוּ תִּפְּקוּן מִבֵּינֵי עַמְמַיָא וּבְעֵירוֹקֵי לָא תִתּוֹבְלוּן לְאַרְעֲכוֹן אֲרֵי מְדַבֵּר קֳדָמֵיכוֹן יְיָ וַעֲתִיד לְכַנָשָׁא גַלְוַתְכוֹן אֱלָהָא דְיִשְׂרָאֵל: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הָא יַצְלַח עַבְדִי מְשִׁיחָא יְרוּם וְיִסְגֵי וְיִתְקוֹף לַחֲדָא: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כְּמָא דִסְבַרוּ לֵיהּ בֵּית יִשְׂרָאֵל יוֹמִין סַגִיאִין דַהֲוָה חֲשִׁיךְ בֵּינֵי עַמְמַיָא חֶזְוֵהוֹן וְזִיוְהוֹן מִבְּנֵי אֱנָשָׁא: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כֵּן יְבַדַר עַמְמִין סַגִיאִין עֲלוֹהִי יִשְׁתְּקוּן מַלְכִין יְשַׁווּן יְדֵיהוֹן עַל פּוּמְהוֹן אֲרֵי דְלָא אִשְׁתָּעִיאוּ לְהוֹן חֲזוֹ וּדְלָא שְׁמָעוּ אִסְתַּכֵּלוּ:</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471879"/>
                  </a:ext>
                </a:extLst>
              </a:tr>
            </a:tbl>
          </a:graphicData>
        </a:graphic>
      </p:graphicFrame>
    </p:spTree>
    <p:extLst>
      <p:ext uri="{BB962C8B-B14F-4D97-AF65-F5344CB8AC3E}">
        <p14:creationId xmlns:p14="http://schemas.microsoft.com/office/powerpoint/2010/main" val="369999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74825"/>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4708981"/>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Isaiah 52:11:</a:t>
            </a:r>
            <a:endParaRPr lang="en-US" sz="24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Hebrew Bible</a:t>
            </a:r>
            <a:r>
              <a:rPr lang="en-US" sz="2000" b="0" i="0" u="none" strike="noStrike">
                <a:solidFill>
                  <a:srgbClr val="FFC000"/>
                </a:solidFill>
                <a:effectLst/>
                <a:latin typeface="Arial" panose="020B0604020202020204" pitchFamily="34" charset="0"/>
              </a:rPr>
              <a:t>: "Depart, depart, go out from there! Touch no unclean thing! Come out from it and be pure, you who carry the articles of the Lord’s house."</a:t>
            </a:r>
          </a:p>
          <a:p>
            <a:pPr marL="342900" indent="-342900" rtl="0" fontAlgn="base">
              <a:spcBef>
                <a:spcPts val="0"/>
              </a:spcBef>
              <a:spcAft>
                <a:spcPts val="0"/>
              </a:spcAft>
              <a:buFont typeface="Arial" panose="020B0604020202020204" pitchFamily="34" charset="0"/>
              <a:buChar char="•"/>
            </a:pPr>
            <a:r>
              <a:rPr lang="en-US" sz="2000" b="0" i="0" u="sng" strike="noStrike">
                <a:solidFill>
                  <a:srgbClr val="00B0F0"/>
                </a:solidFill>
                <a:effectLst/>
                <a:latin typeface="Arial" panose="020B0604020202020204" pitchFamily="34" charset="0"/>
              </a:rPr>
              <a:t>Targum Jonathan</a:t>
            </a:r>
            <a:r>
              <a:rPr lang="en-US" sz="2000" b="0" i="0" u="none" strike="noStrike">
                <a:solidFill>
                  <a:srgbClr val="00B0F0"/>
                </a:solidFill>
                <a:effectLst/>
                <a:latin typeface="Arial" panose="020B0604020202020204" pitchFamily="34" charset="0"/>
              </a:rPr>
              <a:t>: "Separate yourselves, separate yourselves, go ye out from thence, do not come near the unclean; come forth from the midst of her: those that carry the vessels of the house of the sanctuary of the Lord have been chosen."</a:t>
            </a:r>
          </a:p>
          <a:p>
            <a:pPr rtl="0">
              <a:spcBef>
                <a:spcPts val="0"/>
              </a:spcBef>
              <a:spcAft>
                <a:spcPts val="0"/>
              </a:spcAft>
            </a:pPr>
            <a:r>
              <a:rPr lang="en-US" sz="2000" b="0" i="0" u="none" strike="noStrike">
                <a:solidFill>
                  <a:srgbClr val="92D050"/>
                </a:solidFill>
                <a:effectLst/>
                <a:latin typeface="Arial" panose="020B0604020202020204" pitchFamily="34" charset="0"/>
              </a:rPr>
              <a:t>   Aramaic Words: </a:t>
            </a:r>
            <a:endParaRPr lang="en-US" sz="24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he-IL" sz="2000" b="0" i="0" u="none" strike="noStrike">
                <a:solidFill>
                  <a:srgbClr val="FFFF00"/>
                </a:solidFill>
                <a:effectLst/>
                <a:latin typeface="Arial" panose="020B0604020202020204" pitchFamily="34" charset="0"/>
              </a:rPr>
              <a:t>אִתְפְּרַשׁוּ</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separate"</a:t>
            </a:r>
          </a:p>
          <a:p>
            <a:pPr marL="342900" indent="-342900" rtl="0" fontAlgn="base">
              <a:spcBef>
                <a:spcPts val="0"/>
              </a:spcBef>
              <a:spcAft>
                <a:spcPts val="0"/>
              </a:spcAft>
              <a:buFont typeface="Arial" panose="020B0604020202020204" pitchFamily="34" charset="0"/>
              <a:buChar char="•"/>
            </a:pPr>
            <a:r>
              <a:rPr lang="he-IL" sz="2000" b="0" i="0" u="none" strike="noStrike">
                <a:solidFill>
                  <a:srgbClr val="FFFF00"/>
                </a:solidFill>
                <a:effectLst/>
                <a:latin typeface="Arial" panose="020B0604020202020204" pitchFamily="34" charset="0"/>
              </a:rPr>
              <a:t>בִּמְסָאָב</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unclean"</a:t>
            </a:r>
          </a:p>
          <a:p>
            <a:pPr marL="342900" indent="-342900" rtl="0" fontAlgn="base">
              <a:spcBef>
                <a:spcPts val="0"/>
              </a:spcBef>
              <a:spcAft>
                <a:spcPts val="0"/>
              </a:spcAft>
              <a:buFont typeface="Arial" panose="020B0604020202020204" pitchFamily="34" charset="0"/>
              <a:buChar char="•"/>
            </a:pPr>
            <a:r>
              <a:rPr lang="he-IL" sz="2000" b="0" i="0" u="none" strike="noStrike">
                <a:solidFill>
                  <a:srgbClr val="FFFF00"/>
                </a:solidFill>
                <a:effectLst/>
                <a:latin typeface="Arial" panose="020B0604020202020204" pitchFamily="34" charset="0"/>
              </a:rPr>
              <a:t>נַטְלֵי מָנֵי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bearers of the vessels / instruments"</a:t>
            </a:r>
          </a:p>
          <a:p>
            <a:pPr rtl="0">
              <a:spcBef>
                <a:spcPts val="0"/>
              </a:spcBef>
              <a:spcAft>
                <a:spcPts val="0"/>
              </a:spcAft>
            </a:pPr>
            <a:r>
              <a:rPr lang="en-US" sz="2000" b="0" i="0" u="sng">
                <a:solidFill>
                  <a:srgbClr val="FFC000"/>
                </a:solidFill>
                <a:effectLst/>
                <a:latin typeface="Arial" panose="020B0604020202020204" pitchFamily="34" charset="0"/>
              </a:rPr>
              <a:t>Discussion</a:t>
            </a:r>
            <a:r>
              <a:rPr lang="en-US" sz="2000" b="0" i="0" u="none" strike="noStrike">
                <a:solidFill>
                  <a:srgbClr val="FFC000"/>
                </a:solidFill>
                <a:effectLst/>
                <a:latin typeface="Arial" panose="020B0604020202020204" pitchFamily="34" charset="0"/>
              </a:rPr>
              <a:t>: The Targum emphasizes the separation from uncleanness and the purity required of those who bear the vessels of the Lord. This highlights the importance of holiness and purity in service to God.</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5870B40-6163-7278-1EA1-BFAFC7F45F5B}"/>
                  </a:ext>
                </a:extLst>
              </p14:cNvPr>
              <p14:cNvContentPartPr/>
              <p14:nvPr/>
            </p14:nvContentPartPr>
            <p14:xfrm>
              <a:off x="1994280" y="2160580"/>
              <a:ext cx="5760" cy="14400"/>
            </p14:xfrm>
          </p:contentPart>
        </mc:Choice>
        <mc:Fallback>
          <p:pic>
            <p:nvPicPr>
              <p:cNvPr id="3" name="Ink 2">
                <a:extLst>
                  <a:ext uri="{FF2B5EF4-FFF2-40B4-BE49-F238E27FC236}">
                    <a16:creationId xmlns:a16="http://schemas.microsoft.com/office/drawing/2014/main" id="{B5870B40-6163-7278-1EA1-BFAFC7F45F5B}"/>
                  </a:ext>
                </a:extLst>
              </p:cNvPr>
              <p:cNvPicPr/>
              <p:nvPr/>
            </p:nvPicPr>
            <p:blipFill>
              <a:blip r:embed="rId5"/>
              <a:stretch>
                <a:fillRect/>
              </a:stretch>
            </p:blipFill>
            <p:spPr>
              <a:xfrm>
                <a:off x="1976640" y="2142940"/>
                <a:ext cx="4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4FD1AFC-DC45-C96D-8669-4FD3260AE4CC}"/>
                  </a:ext>
                </a:extLst>
              </p14:cNvPr>
              <p14:cNvContentPartPr/>
              <p14:nvPr/>
            </p14:nvContentPartPr>
            <p14:xfrm>
              <a:off x="5984520" y="2197300"/>
              <a:ext cx="55800" cy="52560"/>
            </p14:xfrm>
          </p:contentPart>
        </mc:Choice>
        <mc:Fallback>
          <p:pic>
            <p:nvPicPr>
              <p:cNvPr id="4" name="Ink 3">
                <a:extLst>
                  <a:ext uri="{FF2B5EF4-FFF2-40B4-BE49-F238E27FC236}">
                    <a16:creationId xmlns:a16="http://schemas.microsoft.com/office/drawing/2014/main" id="{64FD1AFC-DC45-C96D-8669-4FD3260AE4CC}"/>
                  </a:ext>
                </a:extLst>
              </p:cNvPr>
              <p:cNvPicPr/>
              <p:nvPr/>
            </p:nvPicPr>
            <p:blipFill>
              <a:blip r:embed="rId7"/>
              <a:stretch>
                <a:fillRect/>
              </a:stretch>
            </p:blipFill>
            <p:spPr>
              <a:xfrm>
                <a:off x="5966880" y="2179660"/>
                <a:ext cx="91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69ED584-8A11-7D63-9CBC-B3B33E029F02}"/>
                  </a:ext>
                </a:extLst>
              </p14:cNvPr>
              <p14:cNvContentPartPr/>
              <p14:nvPr/>
            </p14:nvContentPartPr>
            <p14:xfrm>
              <a:off x="9003480" y="2592580"/>
              <a:ext cx="33120" cy="34920"/>
            </p14:xfrm>
          </p:contentPart>
        </mc:Choice>
        <mc:Fallback>
          <p:pic>
            <p:nvPicPr>
              <p:cNvPr id="7" name="Ink 6">
                <a:extLst>
                  <a:ext uri="{FF2B5EF4-FFF2-40B4-BE49-F238E27FC236}">
                    <a16:creationId xmlns:a16="http://schemas.microsoft.com/office/drawing/2014/main" id="{A69ED584-8A11-7D63-9CBC-B3B33E029F02}"/>
                  </a:ext>
                </a:extLst>
              </p:cNvPr>
              <p:cNvPicPr/>
              <p:nvPr/>
            </p:nvPicPr>
            <p:blipFill>
              <a:blip r:embed="rId9"/>
              <a:stretch>
                <a:fillRect/>
              </a:stretch>
            </p:blipFill>
            <p:spPr>
              <a:xfrm>
                <a:off x="8985480" y="2574940"/>
                <a:ext cx="68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F03AE7B-A9B0-E14B-E1DB-0E61300E75AF}"/>
                  </a:ext>
                </a:extLst>
              </p14:cNvPr>
              <p14:cNvContentPartPr/>
              <p14:nvPr/>
            </p14:nvContentPartPr>
            <p14:xfrm>
              <a:off x="2977800" y="2970580"/>
              <a:ext cx="268560" cy="753480"/>
            </p14:xfrm>
          </p:contentPart>
        </mc:Choice>
        <mc:Fallback>
          <p:pic>
            <p:nvPicPr>
              <p:cNvPr id="9" name="Ink 8">
                <a:extLst>
                  <a:ext uri="{FF2B5EF4-FFF2-40B4-BE49-F238E27FC236}">
                    <a16:creationId xmlns:a16="http://schemas.microsoft.com/office/drawing/2014/main" id="{4F03AE7B-A9B0-E14B-E1DB-0E61300E75AF}"/>
                  </a:ext>
                </a:extLst>
              </p:cNvPr>
              <p:cNvPicPr/>
              <p:nvPr/>
            </p:nvPicPr>
            <p:blipFill>
              <a:blip r:embed="rId11"/>
              <a:stretch>
                <a:fillRect/>
              </a:stretch>
            </p:blipFill>
            <p:spPr>
              <a:xfrm>
                <a:off x="2959800" y="2952940"/>
                <a:ext cx="30420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64151E5-7021-2386-0698-F61081BE9DA5}"/>
                  </a:ext>
                </a:extLst>
              </p14:cNvPr>
              <p14:cNvContentPartPr/>
              <p14:nvPr/>
            </p14:nvContentPartPr>
            <p14:xfrm>
              <a:off x="5852040" y="3441460"/>
              <a:ext cx="208440" cy="549720"/>
            </p14:xfrm>
          </p:contentPart>
        </mc:Choice>
        <mc:Fallback>
          <p:pic>
            <p:nvPicPr>
              <p:cNvPr id="10" name="Ink 9">
                <a:extLst>
                  <a:ext uri="{FF2B5EF4-FFF2-40B4-BE49-F238E27FC236}">
                    <a16:creationId xmlns:a16="http://schemas.microsoft.com/office/drawing/2014/main" id="{C64151E5-7021-2386-0698-F61081BE9DA5}"/>
                  </a:ext>
                </a:extLst>
              </p:cNvPr>
              <p:cNvPicPr/>
              <p:nvPr/>
            </p:nvPicPr>
            <p:blipFill>
              <a:blip r:embed="rId13"/>
              <a:stretch>
                <a:fillRect/>
              </a:stretch>
            </p:blipFill>
            <p:spPr>
              <a:xfrm>
                <a:off x="5834040" y="3423820"/>
                <a:ext cx="2440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9B9556E-1976-CFBD-CEE3-7F3F25D0DBBD}"/>
                  </a:ext>
                </a:extLst>
              </p14:cNvPr>
              <p14:cNvContentPartPr/>
              <p14:nvPr/>
            </p14:nvContentPartPr>
            <p14:xfrm>
              <a:off x="677040" y="4607140"/>
              <a:ext cx="22320" cy="9720"/>
            </p14:xfrm>
          </p:contentPart>
        </mc:Choice>
        <mc:Fallback>
          <p:pic>
            <p:nvPicPr>
              <p:cNvPr id="11" name="Ink 10">
                <a:extLst>
                  <a:ext uri="{FF2B5EF4-FFF2-40B4-BE49-F238E27FC236}">
                    <a16:creationId xmlns:a16="http://schemas.microsoft.com/office/drawing/2014/main" id="{E9B9556E-1976-CFBD-CEE3-7F3F25D0DBBD}"/>
                  </a:ext>
                </a:extLst>
              </p:cNvPr>
              <p:cNvPicPr/>
              <p:nvPr/>
            </p:nvPicPr>
            <p:blipFill>
              <a:blip r:embed="rId15"/>
              <a:stretch>
                <a:fillRect/>
              </a:stretch>
            </p:blipFill>
            <p:spPr>
              <a:xfrm>
                <a:off x="659040" y="4589500"/>
                <a:ext cx="57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4100C07-98E5-9101-5102-A1476CDAF6E7}"/>
                  </a:ext>
                </a:extLst>
              </p14:cNvPr>
              <p14:cNvContentPartPr/>
              <p14:nvPr/>
            </p14:nvContentPartPr>
            <p14:xfrm>
              <a:off x="6204480" y="4625860"/>
              <a:ext cx="27720" cy="6480"/>
            </p14:xfrm>
          </p:contentPart>
        </mc:Choice>
        <mc:Fallback>
          <p:pic>
            <p:nvPicPr>
              <p:cNvPr id="12" name="Ink 11">
                <a:extLst>
                  <a:ext uri="{FF2B5EF4-FFF2-40B4-BE49-F238E27FC236}">
                    <a16:creationId xmlns:a16="http://schemas.microsoft.com/office/drawing/2014/main" id="{F4100C07-98E5-9101-5102-A1476CDAF6E7}"/>
                  </a:ext>
                </a:extLst>
              </p:cNvPr>
              <p:cNvPicPr/>
              <p:nvPr/>
            </p:nvPicPr>
            <p:blipFill>
              <a:blip r:embed="rId17"/>
              <a:stretch>
                <a:fillRect/>
              </a:stretch>
            </p:blipFill>
            <p:spPr>
              <a:xfrm>
                <a:off x="6186480" y="4608220"/>
                <a:ext cx="63360" cy="42120"/>
              </a:xfrm>
              <a:prstGeom prst="rect">
                <a:avLst/>
              </a:prstGeom>
            </p:spPr>
          </p:pic>
        </mc:Fallback>
      </mc:AlternateContent>
    </p:spTree>
    <p:extLst>
      <p:ext uri="{BB962C8B-B14F-4D97-AF65-F5344CB8AC3E}">
        <p14:creationId xmlns:p14="http://schemas.microsoft.com/office/powerpoint/2010/main" val="29560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5262979"/>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Isaiah 52:12:</a:t>
            </a:r>
            <a:endParaRPr lang="en-US" sz="28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Hebrew Bible</a:t>
            </a:r>
            <a:r>
              <a:rPr lang="en-US" sz="2400" b="0" i="0" u="none" strike="noStrike">
                <a:solidFill>
                  <a:srgbClr val="FFC000"/>
                </a:solidFill>
                <a:effectLst/>
                <a:latin typeface="Arial" panose="020B0604020202020204" pitchFamily="34" charset="0"/>
              </a:rPr>
              <a:t>: "But you will not leave in haste or go in flight; for the Lord will go before you, the God of Israel will be your rear guard."</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Targum Jonathan</a:t>
            </a:r>
            <a:r>
              <a:rPr lang="en-US" sz="2400" b="0" i="0" u="none" strike="noStrike">
                <a:solidFill>
                  <a:srgbClr val="00B0F0"/>
                </a:solidFill>
                <a:effectLst/>
                <a:latin typeface="Arial" panose="020B0604020202020204" pitchFamily="34" charset="0"/>
              </a:rPr>
              <a:t>: "For ye shall not go forth in haste from among the nations, nor be carried in flight to your land: for your guide is the Lord, and He that shall gather your captivity is the God of Israel."</a:t>
            </a:r>
          </a:p>
          <a:p>
            <a:pPr rtl="0">
              <a:spcBef>
                <a:spcPts val="0"/>
              </a:spcBef>
              <a:spcAft>
                <a:spcPts val="0"/>
              </a:spcAft>
            </a:pPr>
            <a:r>
              <a:rPr lang="en-US" sz="2400" b="0" i="0" u="none" strike="noStrike">
                <a:solidFill>
                  <a:srgbClr val="92D050"/>
                </a:solidFill>
                <a:effectLst/>
                <a:latin typeface="Arial" panose="020B0604020202020204" pitchFamily="34" charset="0"/>
              </a:rPr>
              <a:t>Aramaic Words: </a:t>
            </a:r>
            <a:endParaRPr lang="en-US" sz="28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בִּבְהִילוּ</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in haste"</a:t>
            </a: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לְכַנָשָׁא</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to gather"</a:t>
            </a:r>
          </a:p>
          <a:p>
            <a:r>
              <a:rPr lang="en-US" sz="2400" b="0" i="0" u="sng">
                <a:solidFill>
                  <a:srgbClr val="FFC000"/>
                </a:solidFill>
                <a:effectLst/>
                <a:latin typeface="Arial" panose="020B0604020202020204" pitchFamily="34" charset="0"/>
              </a:rPr>
              <a:t>Discussion</a:t>
            </a:r>
            <a:r>
              <a:rPr lang="en-US" sz="2400" b="0" i="0" u="none" strike="noStrike">
                <a:solidFill>
                  <a:srgbClr val="FFC000"/>
                </a:solidFill>
                <a:effectLst/>
                <a:latin typeface="Arial" panose="020B0604020202020204" pitchFamily="34" charset="0"/>
              </a:rPr>
              <a:t>: The Targum adds the concept of God gathering the exiles, emphasizing God's role in the restoration and redemption of His people.</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C98F485-C357-2019-A6C0-C401736E2330}"/>
                  </a:ext>
                </a:extLst>
              </p14:cNvPr>
              <p14:cNvContentPartPr/>
              <p14:nvPr/>
            </p14:nvContentPartPr>
            <p14:xfrm>
              <a:off x="1041000" y="1763500"/>
              <a:ext cx="27720" cy="59760"/>
            </p14:xfrm>
          </p:contentPart>
        </mc:Choice>
        <mc:Fallback>
          <p:pic>
            <p:nvPicPr>
              <p:cNvPr id="3" name="Ink 2">
                <a:extLst>
                  <a:ext uri="{FF2B5EF4-FFF2-40B4-BE49-F238E27FC236}">
                    <a16:creationId xmlns:a16="http://schemas.microsoft.com/office/drawing/2014/main" id="{2C98F485-C357-2019-A6C0-C401736E2330}"/>
                  </a:ext>
                </a:extLst>
              </p:cNvPr>
              <p:cNvPicPr/>
              <p:nvPr/>
            </p:nvPicPr>
            <p:blipFill>
              <a:blip r:embed="rId5"/>
              <a:stretch>
                <a:fillRect/>
              </a:stretch>
            </p:blipFill>
            <p:spPr>
              <a:xfrm>
                <a:off x="1023000" y="1745500"/>
                <a:ext cx="63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40EDA0A-8349-128B-800B-94E98CF994AC}"/>
                  </a:ext>
                </a:extLst>
              </p14:cNvPr>
              <p14:cNvContentPartPr/>
              <p14:nvPr/>
            </p14:nvContentPartPr>
            <p14:xfrm>
              <a:off x="3082920" y="3571420"/>
              <a:ext cx="308880" cy="779760"/>
            </p14:xfrm>
          </p:contentPart>
        </mc:Choice>
        <mc:Fallback>
          <p:pic>
            <p:nvPicPr>
              <p:cNvPr id="4" name="Ink 3">
                <a:extLst>
                  <a:ext uri="{FF2B5EF4-FFF2-40B4-BE49-F238E27FC236}">
                    <a16:creationId xmlns:a16="http://schemas.microsoft.com/office/drawing/2014/main" id="{340EDA0A-8349-128B-800B-94E98CF994AC}"/>
                  </a:ext>
                </a:extLst>
              </p:cNvPr>
              <p:cNvPicPr/>
              <p:nvPr/>
            </p:nvPicPr>
            <p:blipFill>
              <a:blip r:embed="rId7"/>
              <a:stretch>
                <a:fillRect/>
              </a:stretch>
            </p:blipFill>
            <p:spPr>
              <a:xfrm>
                <a:off x="3064920" y="3553780"/>
                <a:ext cx="344520" cy="815400"/>
              </a:xfrm>
              <a:prstGeom prst="rect">
                <a:avLst/>
              </a:prstGeom>
            </p:spPr>
          </p:pic>
        </mc:Fallback>
      </mc:AlternateContent>
    </p:spTree>
    <p:extLst>
      <p:ext uri="{BB962C8B-B14F-4D97-AF65-F5344CB8AC3E}">
        <p14:creationId xmlns:p14="http://schemas.microsoft.com/office/powerpoint/2010/main" val="160819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4893647"/>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Isaiah 52:13:</a:t>
            </a:r>
            <a:endParaRPr lang="en-US" sz="32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Hebrew Bible</a:t>
            </a:r>
            <a:r>
              <a:rPr lang="en-US" sz="2400" b="0" i="0" u="none" strike="noStrike">
                <a:solidFill>
                  <a:srgbClr val="FFC000"/>
                </a:solidFill>
                <a:effectLst/>
                <a:latin typeface="Arial" panose="020B0604020202020204" pitchFamily="34" charset="0"/>
              </a:rPr>
              <a:t>: "See, my servant will act wisely; he will be raised and lifted up and highly exalted."</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Targum Jonathan</a:t>
            </a:r>
            <a:r>
              <a:rPr lang="en-US" sz="2400" b="0" i="0" u="none" strike="noStrike">
                <a:solidFill>
                  <a:srgbClr val="00B0F0"/>
                </a:solidFill>
                <a:effectLst/>
                <a:latin typeface="Arial" panose="020B0604020202020204" pitchFamily="34" charset="0"/>
              </a:rPr>
              <a:t>: "Behold, my servant the Messiah shall prosper, He shall be exalted and extolled, and He shall be very strong."</a:t>
            </a:r>
          </a:p>
          <a:p>
            <a:pPr rtl="0">
              <a:spcBef>
                <a:spcPts val="0"/>
              </a:spcBef>
              <a:spcAft>
                <a:spcPts val="0"/>
              </a:spcAft>
            </a:pPr>
            <a:r>
              <a:rPr lang="en-US" sz="2400" b="0" i="0" u="none" strike="noStrike">
                <a:solidFill>
                  <a:srgbClr val="92D050"/>
                </a:solidFill>
                <a:effectLst/>
                <a:latin typeface="Arial" panose="020B0604020202020204" pitchFamily="34" charset="0"/>
              </a:rPr>
              <a:t>Aramaic Words: </a:t>
            </a:r>
            <a:endParaRPr lang="en-US" sz="32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עַבְדִי מְשִׁיחָא </a:t>
            </a:r>
            <a:r>
              <a:rPr lang="he-IL" sz="2400" b="0" i="0" u="none" strike="noStrike">
                <a:solidFill>
                  <a:srgbClr val="FFC000"/>
                </a:solidFill>
                <a:effectLst/>
                <a:latin typeface="Arial" panose="020B0604020202020204" pitchFamily="34" charset="0"/>
              </a:rPr>
              <a:t>"</a:t>
            </a:r>
            <a:r>
              <a:rPr lang="en-US" sz="2400" b="0" i="0" u="none" strike="noStrike">
                <a:solidFill>
                  <a:srgbClr val="FFC000"/>
                </a:solidFill>
                <a:effectLst/>
                <a:latin typeface="Arial" panose="020B0604020202020204" pitchFamily="34" charset="0"/>
              </a:rPr>
              <a:t> my servant the Messiah"</a:t>
            </a: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יִסְגֵי</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prosper"</a:t>
            </a:r>
          </a:p>
          <a:p>
            <a:pPr rtl="0">
              <a:spcBef>
                <a:spcPts val="0"/>
              </a:spcBef>
              <a:spcAft>
                <a:spcPts val="0"/>
              </a:spcAft>
            </a:pPr>
            <a:r>
              <a:rPr lang="en-US" sz="2400" b="0" i="0" u="sng">
                <a:solidFill>
                  <a:srgbClr val="FFC000"/>
                </a:solidFill>
                <a:effectLst/>
                <a:latin typeface="Arial" panose="020B0604020202020204" pitchFamily="34" charset="0"/>
              </a:rPr>
              <a:t>Discussion</a:t>
            </a:r>
            <a:r>
              <a:rPr lang="en-US" sz="2400" b="0" i="0" u="none" strike="noStrike">
                <a:solidFill>
                  <a:srgbClr val="FFC000"/>
                </a:solidFill>
                <a:effectLst/>
                <a:latin typeface="Arial" panose="020B0604020202020204" pitchFamily="34" charset="0"/>
              </a:rPr>
              <a:t>: The Targum explicitly identifies the servant as the Messiah, which is not explicitly stated in the Hebrew text. This interpretation aligns with the messianic expectations in Jewish tradition.</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51CC080-377A-1CBA-CEAE-B3660A615A3F}"/>
                  </a:ext>
                </a:extLst>
              </p14:cNvPr>
              <p14:cNvContentPartPr/>
              <p14:nvPr/>
            </p14:nvContentPartPr>
            <p14:xfrm>
              <a:off x="6421920" y="1697260"/>
              <a:ext cx="1256760" cy="149040"/>
            </p14:xfrm>
          </p:contentPart>
        </mc:Choice>
        <mc:Fallback>
          <p:pic>
            <p:nvPicPr>
              <p:cNvPr id="3" name="Ink 2">
                <a:extLst>
                  <a:ext uri="{FF2B5EF4-FFF2-40B4-BE49-F238E27FC236}">
                    <a16:creationId xmlns:a16="http://schemas.microsoft.com/office/drawing/2014/main" id="{251CC080-377A-1CBA-CEAE-B3660A615A3F}"/>
                  </a:ext>
                </a:extLst>
              </p:cNvPr>
              <p:cNvPicPr/>
              <p:nvPr/>
            </p:nvPicPr>
            <p:blipFill>
              <a:blip r:embed="rId5"/>
              <a:stretch>
                <a:fillRect/>
              </a:stretch>
            </p:blipFill>
            <p:spPr>
              <a:xfrm>
                <a:off x="6404280" y="1679620"/>
                <a:ext cx="1292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B9CA381-C7C4-9935-C373-1C464400A3F2}"/>
                  </a:ext>
                </a:extLst>
              </p14:cNvPr>
              <p14:cNvContentPartPr/>
              <p14:nvPr/>
            </p14:nvContentPartPr>
            <p14:xfrm>
              <a:off x="5764920" y="2788060"/>
              <a:ext cx="243720" cy="769320"/>
            </p14:xfrm>
          </p:contentPart>
        </mc:Choice>
        <mc:Fallback>
          <p:pic>
            <p:nvPicPr>
              <p:cNvPr id="4" name="Ink 3">
                <a:extLst>
                  <a:ext uri="{FF2B5EF4-FFF2-40B4-BE49-F238E27FC236}">
                    <a16:creationId xmlns:a16="http://schemas.microsoft.com/office/drawing/2014/main" id="{7B9CA381-C7C4-9935-C373-1C464400A3F2}"/>
                  </a:ext>
                </a:extLst>
              </p:cNvPr>
              <p:cNvPicPr/>
              <p:nvPr/>
            </p:nvPicPr>
            <p:blipFill>
              <a:blip r:embed="rId7"/>
              <a:stretch>
                <a:fillRect/>
              </a:stretch>
            </p:blipFill>
            <p:spPr>
              <a:xfrm>
                <a:off x="5747280" y="2770060"/>
                <a:ext cx="27936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955F8C2-F9C4-40DC-7A0A-B578DA1B5118}"/>
                  </a:ext>
                </a:extLst>
              </p14:cNvPr>
              <p14:cNvContentPartPr/>
              <p14:nvPr/>
            </p14:nvContentPartPr>
            <p14:xfrm>
              <a:off x="927240" y="3293140"/>
              <a:ext cx="820440" cy="31320"/>
            </p14:xfrm>
          </p:contentPart>
        </mc:Choice>
        <mc:Fallback>
          <p:pic>
            <p:nvPicPr>
              <p:cNvPr id="7" name="Ink 6">
                <a:extLst>
                  <a:ext uri="{FF2B5EF4-FFF2-40B4-BE49-F238E27FC236}">
                    <a16:creationId xmlns:a16="http://schemas.microsoft.com/office/drawing/2014/main" id="{4955F8C2-F9C4-40DC-7A0A-B578DA1B5118}"/>
                  </a:ext>
                </a:extLst>
              </p:cNvPr>
              <p:cNvPicPr/>
              <p:nvPr/>
            </p:nvPicPr>
            <p:blipFill>
              <a:blip r:embed="rId9"/>
              <a:stretch>
                <a:fillRect/>
              </a:stretch>
            </p:blipFill>
            <p:spPr>
              <a:xfrm>
                <a:off x="909600" y="3275140"/>
                <a:ext cx="856080" cy="66960"/>
              </a:xfrm>
              <a:prstGeom prst="rect">
                <a:avLst/>
              </a:prstGeom>
            </p:spPr>
          </p:pic>
        </mc:Fallback>
      </mc:AlternateContent>
    </p:spTree>
    <p:extLst>
      <p:ext uri="{BB962C8B-B14F-4D97-AF65-F5344CB8AC3E}">
        <p14:creationId xmlns:p14="http://schemas.microsoft.com/office/powerpoint/2010/main" val="292617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52:8-15</a:t>
            </a:r>
          </a:p>
          <a:p>
            <a:pPr algn="ctr"/>
            <a:r>
              <a:rPr lang="he-IL" sz="8800" b="1">
                <a:ln w="15875">
                  <a:solidFill>
                    <a:schemeClr val="tx1"/>
                  </a:solidFill>
                  <a:prstDash val="solid"/>
                </a:ln>
                <a:solidFill>
                  <a:srgbClr val="FFFF00"/>
                </a:solidFill>
                <a:cs typeface="+mj-cs"/>
              </a:rPr>
              <a:t>ישעיהו נב:ח-טו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31368" y="4614974"/>
            <a:ext cx="7909280" cy="1200329"/>
          </a:xfrm>
          <a:prstGeom prst="rect">
            <a:avLst/>
          </a:prstGeom>
          <a:noFill/>
        </p:spPr>
        <p:txBody>
          <a:bodyPr wrap="none" rtlCol="0">
            <a:spAutoFit/>
          </a:bodyPr>
          <a:lstStyle/>
          <a:p>
            <a:pPr algn="ctr"/>
            <a:r>
              <a:rPr lang="en-US" sz="3600">
                <a:solidFill>
                  <a:srgbClr val="FFFF00"/>
                </a:solidFill>
              </a:rPr>
              <a:t>Isaiah in a Time of Political Upheaval and </a:t>
            </a:r>
          </a:p>
          <a:p>
            <a:pPr algn="ctr"/>
            <a:r>
              <a:rPr lang="en-US" sz="3600">
                <a:solidFill>
                  <a:srgbClr val="FFFF00"/>
                </a:solidFill>
              </a:rPr>
              <a:t>Religious Corruption</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Isaiah 52:14:</a:t>
            </a:r>
            <a:endParaRPr lang="en-US" sz="32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Hebrew Bible</a:t>
            </a:r>
            <a:r>
              <a:rPr lang="en-US" sz="2400" b="0" i="0" u="none" strike="noStrike">
                <a:solidFill>
                  <a:srgbClr val="FFC000"/>
                </a:solidFill>
                <a:effectLst/>
                <a:latin typeface="Arial" panose="020B0604020202020204" pitchFamily="34" charset="0"/>
              </a:rPr>
              <a:t>: "Just as there were many who were appalled at him—his appearance was so disfigured beyond that of any human being and his form marred beyond human likeness—"</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Targum Jonathan</a:t>
            </a:r>
            <a:r>
              <a:rPr lang="en-US" sz="2400" b="0" i="0" u="none" strike="noStrike">
                <a:solidFill>
                  <a:srgbClr val="00B0F0"/>
                </a:solidFill>
                <a:effectLst/>
                <a:latin typeface="Arial" panose="020B0604020202020204" pitchFamily="34" charset="0"/>
              </a:rPr>
              <a:t>: "As the house of Israel anxiously hoped for Him many days, (which was poor among the nations; their appearance and their brightness being worse than that of the sons of men:)"</a:t>
            </a:r>
          </a:p>
          <a:p>
            <a:pPr rtl="0">
              <a:spcBef>
                <a:spcPts val="0"/>
              </a:spcBef>
              <a:spcAft>
                <a:spcPts val="0"/>
              </a:spcAft>
            </a:pPr>
            <a:r>
              <a:rPr lang="en-US" sz="2400" b="0" i="0" u="none" strike="noStrike">
                <a:solidFill>
                  <a:srgbClr val="92D050"/>
                </a:solidFill>
                <a:effectLst/>
                <a:latin typeface="Arial" panose="020B0604020202020204" pitchFamily="34" charset="0"/>
              </a:rPr>
              <a:t>Aramaic Words: </a:t>
            </a:r>
            <a:endParaRPr lang="en-US" sz="32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חֲשִׁיךְ</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disfigured"</a:t>
            </a: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חֶזְוֵהוֹן</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appearance"</a:t>
            </a:r>
          </a:p>
          <a:p>
            <a:pPr rtl="0">
              <a:spcBef>
                <a:spcPts val="0"/>
              </a:spcBef>
              <a:spcAft>
                <a:spcPts val="0"/>
              </a:spcAft>
            </a:pPr>
            <a:r>
              <a:rPr lang="en-US" sz="2400" b="0" i="0" u="sng">
                <a:solidFill>
                  <a:srgbClr val="FFC000"/>
                </a:solidFill>
                <a:effectLst/>
                <a:latin typeface="Arial" panose="020B0604020202020204" pitchFamily="34" charset="0"/>
              </a:rPr>
              <a:t>Discussion</a:t>
            </a:r>
            <a:r>
              <a:rPr lang="en-US" sz="2400" b="0" i="0" u="none" strike="noStrike">
                <a:solidFill>
                  <a:srgbClr val="FFC000"/>
                </a:solidFill>
                <a:effectLst/>
                <a:latin typeface="Arial" panose="020B0604020202020204" pitchFamily="34" charset="0"/>
              </a:rPr>
              <a:t>: The Targum focuses on the suffering and lowly state of Israel, whereas the Hebrew text emphasizes the disfigurement of the servant. This difference can affect the interpretation of the servant's suffering and its significance.</a:t>
            </a:r>
            <a:endParaRPr lang="en-US"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91F3A80-91B1-0847-E87E-A6C900C5307A}"/>
                  </a:ext>
                </a:extLst>
              </p14:cNvPr>
              <p14:cNvContentPartPr/>
              <p14:nvPr/>
            </p14:nvContentPartPr>
            <p14:xfrm>
              <a:off x="8292120" y="1826860"/>
              <a:ext cx="7200" cy="26280"/>
            </p14:xfrm>
          </p:contentPart>
        </mc:Choice>
        <mc:Fallback>
          <p:pic>
            <p:nvPicPr>
              <p:cNvPr id="3" name="Ink 2">
                <a:extLst>
                  <a:ext uri="{FF2B5EF4-FFF2-40B4-BE49-F238E27FC236}">
                    <a16:creationId xmlns:a16="http://schemas.microsoft.com/office/drawing/2014/main" id="{F91F3A80-91B1-0847-E87E-A6C900C5307A}"/>
                  </a:ext>
                </a:extLst>
              </p:cNvPr>
              <p:cNvPicPr/>
              <p:nvPr/>
            </p:nvPicPr>
            <p:blipFill>
              <a:blip r:embed="rId5"/>
              <a:stretch>
                <a:fillRect/>
              </a:stretch>
            </p:blipFill>
            <p:spPr>
              <a:xfrm>
                <a:off x="8274480" y="1808860"/>
                <a:ext cx="42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4AA563-8FC1-473B-FAD1-BE2A9D8A47EE}"/>
                  </a:ext>
                </a:extLst>
              </p14:cNvPr>
              <p14:cNvContentPartPr/>
              <p14:nvPr/>
            </p14:nvContentPartPr>
            <p14:xfrm>
              <a:off x="3566040" y="3508780"/>
              <a:ext cx="212400" cy="708840"/>
            </p14:xfrm>
          </p:contentPart>
        </mc:Choice>
        <mc:Fallback>
          <p:pic>
            <p:nvPicPr>
              <p:cNvPr id="4" name="Ink 3">
                <a:extLst>
                  <a:ext uri="{FF2B5EF4-FFF2-40B4-BE49-F238E27FC236}">
                    <a16:creationId xmlns:a16="http://schemas.microsoft.com/office/drawing/2014/main" id="{7F4AA563-8FC1-473B-FAD1-BE2A9D8A47EE}"/>
                  </a:ext>
                </a:extLst>
              </p:cNvPr>
              <p:cNvPicPr/>
              <p:nvPr/>
            </p:nvPicPr>
            <p:blipFill>
              <a:blip r:embed="rId7"/>
              <a:stretch>
                <a:fillRect/>
              </a:stretch>
            </p:blipFill>
            <p:spPr>
              <a:xfrm>
                <a:off x="3548040" y="3490780"/>
                <a:ext cx="24804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534D95F-C58C-CDDE-FB81-ECD9AB4DA824}"/>
                  </a:ext>
                </a:extLst>
              </p14:cNvPr>
              <p14:cNvContentPartPr/>
              <p14:nvPr/>
            </p14:nvContentPartPr>
            <p14:xfrm>
              <a:off x="5893800" y="4710460"/>
              <a:ext cx="883800" cy="68040"/>
            </p14:xfrm>
          </p:contentPart>
        </mc:Choice>
        <mc:Fallback>
          <p:pic>
            <p:nvPicPr>
              <p:cNvPr id="7" name="Ink 6">
                <a:extLst>
                  <a:ext uri="{FF2B5EF4-FFF2-40B4-BE49-F238E27FC236}">
                    <a16:creationId xmlns:a16="http://schemas.microsoft.com/office/drawing/2014/main" id="{2534D95F-C58C-CDDE-FB81-ECD9AB4DA824}"/>
                  </a:ext>
                </a:extLst>
              </p:cNvPr>
              <p:cNvPicPr/>
              <p:nvPr/>
            </p:nvPicPr>
            <p:blipFill>
              <a:blip r:embed="rId9"/>
              <a:stretch>
                <a:fillRect/>
              </a:stretch>
            </p:blipFill>
            <p:spPr>
              <a:xfrm>
                <a:off x="5876160" y="4692460"/>
                <a:ext cx="91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5149EF-0CC1-70C4-CAF9-1E4D1779B829}"/>
                  </a:ext>
                </a:extLst>
              </p14:cNvPr>
              <p14:cNvContentPartPr/>
              <p14:nvPr/>
            </p14:nvContentPartPr>
            <p14:xfrm>
              <a:off x="7792800" y="4733860"/>
              <a:ext cx="1105920" cy="35280"/>
            </p14:xfrm>
          </p:contentPart>
        </mc:Choice>
        <mc:Fallback>
          <p:pic>
            <p:nvPicPr>
              <p:cNvPr id="9" name="Ink 8">
                <a:extLst>
                  <a:ext uri="{FF2B5EF4-FFF2-40B4-BE49-F238E27FC236}">
                    <a16:creationId xmlns:a16="http://schemas.microsoft.com/office/drawing/2014/main" id="{215149EF-0CC1-70C4-CAF9-1E4D1779B829}"/>
                  </a:ext>
                </a:extLst>
              </p:cNvPr>
              <p:cNvPicPr/>
              <p:nvPr/>
            </p:nvPicPr>
            <p:blipFill>
              <a:blip r:embed="rId11"/>
              <a:stretch>
                <a:fillRect/>
              </a:stretch>
            </p:blipFill>
            <p:spPr>
              <a:xfrm>
                <a:off x="7775160" y="4715860"/>
                <a:ext cx="1141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B95BE95-5610-165E-C606-C9E334EABD9D}"/>
                  </a:ext>
                </a:extLst>
              </p14:cNvPr>
              <p14:cNvContentPartPr/>
              <p14:nvPr/>
            </p14:nvContentPartPr>
            <p14:xfrm>
              <a:off x="559320" y="5094940"/>
              <a:ext cx="633960" cy="65880"/>
            </p14:xfrm>
          </p:contentPart>
        </mc:Choice>
        <mc:Fallback>
          <p:pic>
            <p:nvPicPr>
              <p:cNvPr id="10" name="Ink 9">
                <a:extLst>
                  <a:ext uri="{FF2B5EF4-FFF2-40B4-BE49-F238E27FC236}">
                    <a16:creationId xmlns:a16="http://schemas.microsoft.com/office/drawing/2014/main" id="{BB95BE95-5610-165E-C606-C9E334EABD9D}"/>
                  </a:ext>
                </a:extLst>
              </p:cNvPr>
              <p:cNvPicPr/>
              <p:nvPr/>
            </p:nvPicPr>
            <p:blipFill>
              <a:blip r:embed="rId13"/>
              <a:stretch>
                <a:fillRect/>
              </a:stretch>
            </p:blipFill>
            <p:spPr>
              <a:xfrm>
                <a:off x="541680" y="5077300"/>
                <a:ext cx="669600" cy="101520"/>
              </a:xfrm>
              <a:prstGeom prst="rect">
                <a:avLst/>
              </a:prstGeom>
            </p:spPr>
          </p:pic>
        </mc:Fallback>
      </mc:AlternateContent>
    </p:spTree>
    <p:extLst>
      <p:ext uri="{BB962C8B-B14F-4D97-AF65-F5344CB8AC3E}">
        <p14:creationId xmlns:p14="http://schemas.microsoft.com/office/powerpoint/2010/main" val="236352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Isaiah 52:15:</a:t>
            </a:r>
            <a:endParaRPr lang="en-US" sz="32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Hebrew Bible</a:t>
            </a:r>
            <a:r>
              <a:rPr lang="en-US" sz="2400" b="0" i="0" u="none" strike="noStrike">
                <a:solidFill>
                  <a:srgbClr val="FFC000"/>
                </a:solidFill>
                <a:effectLst/>
                <a:latin typeface="Arial" panose="020B0604020202020204" pitchFamily="34" charset="0"/>
              </a:rPr>
              <a:t>: "So he will sprinkle many nations, and kings will shut their mouths because of him. For what they were not told, they will see, and what they have not heard, they will understand."</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Targum Jonathan</a:t>
            </a:r>
            <a:r>
              <a:rPr lang="en-US" sz="2400" b="0" i="0" u="none" strike="noStrike">
                <a:solidFill>
                  <a:srgbClr val="00B0F0"/>
                </a:solidFill>
                <a:effectLst/>
                <a:latin typeface="Arial" panose="020B0604020202020204" pitchFamily="34" charset="0"/>
              </a:rPr>
              <a:t>: "Thus shall He scatter many nations; before Him kings shall keep silence: they shall put their hands upon their mouths, for that which had not been told them shall they see: and that which they had not heard shall they consider."</a:t>
            </a:r>
          </a:p>
          <a:p>
            <a:pPr rtl="0">
              <a:spcBef>
                <a:spcPts val="0"/>
              </a:spcBef>
              <a:spcAft>
                <a:spcPts val="0"/>
              </a:spcAft>
            </a:pPr>
            <a:r>
              <a:rPr lang="en-US" sz="2400" b="0" i="0" u="none" strike="noStrike">
                <a:solidFill>
                  <a:srgbClr val="92D050"/>
                </a:solidFill>
                <a:effectLst/>
                <a:latin typeface="Arial" panose="020B0604020202020204" pitchFamily="34" charset="0"/>
              </a:rPr>
              <a:t>Aramaic Words: </a:t>
            </a:r>
            <a:endParaRPr lang="en-US" sz="32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יְבַדַר</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scatter"</a:t>
            </a:r>
          </a:p>
          <a:p>
            <a:pPr marL="342900" indent="-342900" rtl="0" fontAlgn="base">
              <a:spcBef>
                <a:spcPts val="0"/>
              </a:spcBef>
              <a:spcAft>
                <a:spcPts val="0"/>
              </a:spcAft>
              <a:buFont typeface="Arial" panose="020B0604020202020204" pitchFamily="34" charset="0"/>
              <a:buChar char="•"/>
            </a:pPr>
            <a:r>
              <a:rPr lang="he-IL" sz="2400" b="0" i="0" u="none" strike="noStrike">
                <a:solidFill>
                  <a:srgbClr val="FFFF00"/>
                </a:solidFill>
                <a:effectLst/>
                <a:latin typeface="Arial" panose="020B0604020202020204" pitchFamily="34" charset="0"/>
              </a:rPr>
              <a:t>יִשְׁתְּקוּן</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keep silence"</a:t>
            </a:r>
          </a:p>
          <a:p>
            <a:pPr rtl="0">
              <a:spcBef>
                <a:spcPts val="0"/>
              </a:spcBef>
              <a:spcAft>
                <a:spcPts val="0"/>
              </a:spcAft>
            </a:pPr>
            <a:r>
              <a:rPr lang="en-US" sz="2400" b="0" i="0" u="sng">
                <a:solidFill>
                  <a:srgbClr val="FFC000"/>
                </a:solidFill>
                <a:effectLst/>
                <a:latin typeface="Arial" panose="020B0604020202020204" pitchFamily="34" charset="0"/>
              </a:rPr>
              <a:t>Discussion</a:t>
            </a:r>
            <a:r>
              <a:rPr lang="en-US" sz="2400" b="0" i="0" u="none" strike="noStrike">
                <a:solidFill>
                  <a:srgbClr val="FFC000"/>
                </a:solidFill>
                <a:effectLst/>
                <a:latin typeface="Arial" panose="020B0604020202020204" pitchFamily="34" charset="0"/>
              </a:rPr>
              <a:t>: The Targum uses "scatter" instead of "sprinkle," which can change the interpretation from a priestly act of purification to an act of judgment or dispersion.</a:t>
            </a:r>
            <a:endParaRPr lang="en-US" sz="3200" b="0">
              <a:solidFill>
                <a:srgbClr val="FFC000"/>
              </a:solidFill>
              <a:effectLst/>
            </a:endParaRPr>
          </a:p>
        </p:txBody>
      </p:sp>
      <p:grpSp>
        <p:nvGrpSpPr>
          <p:cNvPr id="7" name="Group 6">
            <a:extLst>
              <a:ext uri="{FF2B5EF4-FFF2-40B4-BE49-F238E27FC236}">
                <a16:creationId xmlns:a16="http://schemas.microsoft.com/office/drawing/2014/main" id="{A8A65997-E52F-24EF-13A1-E9297E53C55B}"/>
              </a:ext>
            </a:extLst>
          </p:cNvPr>
          <p:cNvGrpSpPr/>
          <p:nvPr/>
        </p:nvGrpSpPr>
        <p:grpSpPr>
          <a:xfrm>
            <a:off x="3667200" y="4001980"/>
            <a:ext cx="218520" cy="695160"/>
            <a:chOff x="3667200" y="4001980"/>
            <a:chExt cx="218520" cy="6951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FCBE05F-3813-BF58-B3F6-B22500AFB44B}"/>
                    </a:ext>
                  </a:extLst>
                </p14:cNvPr>
                <p14:cNvContentPartPr/>
                <p14:nvPr/>
              </p14:nvContentPartPr>
              <p14:xfrm>
                <a:off x="3667200" y="4093780"/>
                <a:ext cx="9000" cy="12960"/>
              </p14:xfrm>
            </p:contentPart>
          </mc:Choice>
          <mc:Fallback>
            <p:pic>
              <p:nvPicPr>
                <p:cNvPr id="3" name="Ink 2">
                  <a:extLst>
                    <a:ext uri="{FF2B5EF4-FFF2-40B4-BE49-F238E27FC236}">
                      <a16:creationId xmlns:a16="http://schemas.microsoft.com/office/drawing/2014/main" id="{EFCBE05F-3813-BF58-B3F6-B22500AFB44B}"/>
                    </a:ext>
                  </a:extLst>
                </p:cNvPr>
                <p:cNvPicPr/>
                <p:nvPr/>
              </p:nvPicPr>
              <p:blipFill>
                <a:blip r:embed="rId5"/>
                <a:stretch>
                  <a:fillRect/>
                </a:stretch>
              </p:blipFill>
              <p:spPr>
                <a:xfrm>
                  <a:off x="3649200" y="4075780"/>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DC26A23-E461-C798-A624-D4E2903348DA}"/>
                    </a:ext>
                  </a:extLst>
                </p14:cNvPr>
                <p14:cNvContentPartPr/>
                <p14:nvPr/>
              </p14:nvContentPartPr>
              <p14:xfrm>
                <a:off x="3714360" y="4001980"/>
                <a:ext cx="171360" cy="695160"/>
              </p14:xfrm>
            </p:contentPart>
          </mc:Choice>
          <mc:Fallback>
            <p:pic>
              <p:nvPicPr>
                <p:cNvPr id="4" name="Ink 3">
                  <a:extLst>
                    <a:ext uri="{FF2B5EF4-FFF2-40B4-BE49-F238E27FC236}">
                      <a16:creationId xmlns:a16="http://schemas.microsoft.com/office/drawing/2014/main" id="{8DC26A23-E461-C798-A624-D4E2903348DA}"/>
                    </a:ext>
                  </a:extLst>
                </p:cNvPr>
                <p:cNvPicPr/>
                <p:nvPr/>
              </p:nvPicPr>
              <p:blipFill>
                <a:blip r:embed="rId7"/>
                <a:stretch>
                  <a:fillRect/>
                </a:stretch>
              </p:blipFill>
              <p:spPr>
                <a:xfrm>
                  <a:off x="3696360" y="3984340"/>
                  <a:ext cx="207000" cy="73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5453B3BD-1A71-4B65-2CA0-A1C50AFEB69E}"/>
                  </a:ext>
                </a:extLst>
              </p14:cNvPr>
              <p14:cNvContentPartPr/>
              <p14:nvPr/>
            </p14:nvContentPartPr>
            <p14:xfrm>
              <a:off x="4556400" y="5039860"/>
              <a:ext cx="966600" cy="95040"/>
            </p14:xfrm>
          </p:contentPart>
        </mc:Choice>
        <mc:Fallback>
          <p:pic>
            <p:nvPicPr>
              <p:cNvPr id="9" name="Ink 8">
                <a:extLst>
                  <a:ext uri="{FF2B5EF4-FFF2-40B4-BE49-F238E27FC236}">
                    <a16:creationId xmlns:a16="http://schemas.microsoft.com/office/drawing/2014/main" id="{5453B3BD-1A71-4B65-2CA0-A1C50AFEB69E}"/>
                  </a:ext>
                </a:extLst>
              </p:cNvPr>
              <p:cNvPicPr/>
              <p:nvPr/>
            </p:nvPicPr>
            <p:blipFill>
              <a:blip r:embed="rId9"/>
              <a:stretch>
                <a:fillRect/>
              </a:stretch>
            </p:blipFill>
            <p:spPr>
              <a:xfrm>
                <a:off x="4538760" y="5022220"/>
                <a:ext cx="1002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0CDC6E44-21A1-1615-A550-5FA80F9C43DF}"/>
                  </a:ext>
                </a:extLst>
              </p14:cNvPr>
              <p14:cNvContentPartPr/>
              <p14:nvPr/>
            </p14:nvContentPartPr>
            <p14:xfrm>
              <a:off x="7252080" y="5112940"/>
              <a:ext cx="761400" cy="74160"/>
            </p14:xfrm>
          </p:contentPart>
        </mc:Choice>
        <mc:Fallback>
          <p:pic>
            <p:nvPicPr>
              <p:cNvPr id="10" name="Ink 9">
                <a:extLst>
                  <a:ext uri="{FF2B5EF4-FFF2-40B4-BE49-F238E27FC236}">
                    <a16:creationId xmlns:a16="http://schemas.microsoft.com/office/drawing/2014/main" id="{0CDC6E44-21A1-1615-A550-5FA80F9C43DF}"/>
                  </a:ext>
                </a:extLst>
              </p:cNvPr>
              <p:cNvPicPr/>
              <p:nvPr/>
            </p:nvPicPr>
            <p:blipFill>
              <a:blip r:embed="rId11"/>
              <a:stretch>
                <a:fillRect/>
              </a:stretch>
            </p:blipFill>
            <p:spPr>
              <a:xfrm>
                <a:off x="7234080" y="5094940"/>
                <a:ext cx="797040" cy="109800"/>
              </a:xfrm>
              <a:prstGeom prst="rect">
                <a:avLst/>
              </a:prstGeom>
            </p:spPr>
          </p:pic>
        </mc:Fallback>
      </mc:AlternateContent>
    </p:spTree>
    <p:extLst>
      <p:ext uri="{BB962C8B-B14F-4D97-AF65-F5344CB8AC3E}">
        <p14:creationId xmlns:p14="http://schemas.microsoft.com/office/powerpoint/2010/main" val="112977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058137"/>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5861F-54FC-141C-8285-258EF976C942}"/>
              </a:ext>
            </a:extLst>
          </p:cNvPr>
          <p:cNvSpPr txBox="1"/>
          <p:nvPr/>
        </p:nvSpPr>
        <p:spPr>
          <a:xfrm>
            <a:off x="349250" y="291401"/>
            <a:ext cx="9060968" cy="4247317"/>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Rashi on Isaiah 52:12:1</a:t>
            </a:r>
            <a:endParaRPr lang="en-US" sz="2800" b="0">
              <a:solidFill>
                <a:srgbClr val="FFC000"/>
              </a:solidFill>
              <a:effectLst/>
            </a:endParaRPr>
          </a:p>
          <a:p>
            <a:pPr algn="r" rtl="0">
              <a:spcBef>
                <a:spcPts val="0"/>
              </a:spcBef>
              <a:spcAft>
                <a:spcPts val="0"/>
              </a:spcAft>
            </a:pPr>
            <a:r>
              <a:rPr lang="he-IL" sz="1800" b="0" i="0" u="none" strike="noStrike">
                <a:solidFill>
                  <a:srgbClr val="FFFF00"/>
                </a:solidFill>
                <a:effectLst/>
                <a:latin typeface="Arial" panose="020B0604020202020204" pitchFamily="34" charset="0"/>
                <a:cs typeface="+mj-cs"/>
              </a:rPr>
              <a:t>כי הולך לפניכם. שני דברים שבסוף המקרא הזה מיישבין שני דברים שבראשו כי לא בחפזון תצאו. מה טעם, כי הולך לפניכם ה' לנחותכם הדרך ומי ששלוחו מקדים לפניו לנחותו הדרך אין יציאתו בחפזון. ובמנוסה לא תלכון. לפי שמאסיפכם אלהי ישראל הולך מאחריכם לשמור אתכם מכל רודף כמו ונסע דגל מחנה דן מאסף לכל המחנות ההולך אחרי המחנה קרוי מאסף לפי שהוא ממתין את הנחלשים ואת הנכשלים וכן הוא אומר ביהושע והמאסף הולך אחרי הארון:</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for...goes before you</a:t>
            </a:r>
            <a:r>
              <a:rPr lang="en-US" sz="1800" b="0" i="0" u="none" strike="noStrike">
                <a:solidFill>
                  <a:srgbClr val="FFC000"/>
                </a:solidFill>
                <a:effectLst/>
                <a:latin typeface="Arial" panose="020B0604020202020204" pitchFamily="34" charset="0"/>
              </a:rPr>
              <a:t> Two things at the end of this verse explain two things in its beginning, [viz.] For not with haste shall you go forth. What is the reason? For the Lord goes before you to lead you on the way, and one whose agent advances before him to lead him on the way his departure is not in haste. And not in the flurry of flight shall you go, for your rear guard is the God of Israel. He will follow you to guard you from any pursuer. Comp. (</a:t>
            </a:r>
            <a:r>
              <a:rPr lang="en-US" sz="1800" b="0" i="0" u="none" strike="noStrike">
                <a:solidFill>
                  <a:srgbClr val="00B0F0"/>
                </a:solidFill>
                <a:effectLst/>
                <a:latin typeface="Arial" panose="020B0604020202020204" pitchFamily="34" charset="0"/>
              </a:rPr>
              <a:t>Num. 10:25</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“And the division of the camp of Dan shall travel, the rear guard of all the camps.”</a:t>
            </a:r>
            <a:r>
              <a:rPr lang="en-US" sz="1800" b="0" i="0" u="none" strike="noStrike">
                <a:solidFill>
                  <a:srgbClr val="FFC000"/>
                </a:solidFill>
                <a:effectLst/>
                <a:latin typeface="Arial" panose="020B0604020202020204" pitchFamily="34" charset="0"/>
              </a:rPr>
              <a:t> Whoever goes after the camp is called </a:t>
            </a:r>
            <a:r>
              <a:rPr lang="he-IL" sz="1800" b="0" i="0" u="none" strike="noStrike">
                <a:solidFill>
                  <a:srgbClr val="FFFF00"/>
                </a:solidFill>
                <a:effectLst/>
                <a:latin typeface="Arial" panose="020B0604020202020204" pitchFamily="34" charset="0"/>
              </a:rPr>
              <a:t>מְאַסֵּף</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the rear guard, because he waits for the stragglers and the stumblers. Similarly, Scripture states in Joshua (</a:t>
            </a:r>
            <a:r>
              <a:rPr lang="en-US" sz="1800" b="0" i="0" u="none" strike="noStrike">
                <a:solidFill>
                  <a:srgbClr val="00B0F0"/>
                </a:solidFill>
                <a:effectLst/>
                <a:latin typeface="Arial" panose="020B0604020202020204" pitchFamily="34" charset="0"/>
              </a:rPr>
              <a:t>6: 13</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“And the rear guard was going after the Ark.”</a:t>
            </a:r>
            <a:endParaRPr lang="en-US" sz="2400"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F5BB2FF-B61B-EAF2-9FB6-45B904495A3C}"/>
                  </a:ext>
                </a:extLst>
              </p14:cNvPr>
              <p14:cNvContentPartPr/>
              <p14:nvPr/>
            </p14:nvContentPartPr>
            <p14:xfrm>
              <a:off x="424680" y="2238700"/>
              <a:ext cx="2118960" cy="126000"/>
            </p14:xfrm>
          </p:contentPart>
        </mc:Choice>
        <mc:Fallback>
          <p:pic>
            <p:nvPicPr>
              <p:cNvPr id="3" name="Ink 2">
                <a:extLst>
                  <a:ext uri="{FF2B5EF4-FFF2-40B4-BE49-F238E27FC236}">
                    <a16:creationId xmlns:a16="http://schemas.microsoft.com/office/drawing/2014/main" id="{7F5BB2FF-B61B-EAF2-9FB6-45B904495A3C}"/>
                  </a:ext>
                </a:extLst>
              </p:cNvPr>
              <p:cNvPicPr/>
              <p:nvPr/>
            </p:nvPicPr>
            <p:blipFill>
              <a:blip r:embed="rId5"/>
              <a:stretch>
                <a:fillRect/>
              </a:stretch>
            </p:blipFill>
            <p:spPr>
              <a:xfrm>
                <a:off x="406680" y="2220700"/>
                <a:ext cx="2154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2966C52-3005-23B2-2EF2-55ED02F2F471}"/>
                  </a:ext>
                </a:extLst>
              </p14:cNvPr>
              <p14:cNvContentPartPr/>
              <p14:nvPr/>
            </p14:nvContentPartPr>
            <p14:xfrm>
              <a:off x="8066760" y="582700"/>
              <a:ext cx="1358640" cy="378360"/>
            </p14:xfrm>
          </p:contentPart>
        </mc:Choice>
        <mc:Fallback>
          <p:pic>
            <p:nvPicPr>
              <p:cNvPr id="4" name="Ink 3">
                <a:extLst>
                  <a:ext uri="{FF2B5EF4-FFF2-40B4-BE49-F238E27FC236}">
                    <a16:creationId xmlns:a16="http://schemas.microsoft.com/office/drawing/2014/main" id="{62966C52-3005-23B2-2EF2-55ED02F2F471}"/>
                  </a:ext>
                </a:extLst>
              </p:cNvPr>
              <p:cNvPicPr/>
              <p:nvPr/>
            </p:nvPicPr>
            <p:blipFill>
              <a:blip r:embed="rId7"/>
              <a:stretch>
                <a:fillRect/>
              </a:stretch>
            </p:blipFill>
            <p:spPr>
              <a:xfrm>
                <a:off x="8048760" y="565060"/>
                <a:ext cx="139428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594D7AA-0AA1-D52A-7174-81B445BA4021}"/>
                  </a:ext>
                </a:extLst>
              </p14:cNvPr>
              <p14:cNvContentPartPr/>
              <p14:nvPr/>
            </p14:nvContentPartPr>
            <p14:xfrm>
              <a:off x="5249400" y="2662780"/>
              <a:ext cx="7200" cy="18360"/>
            </p14:xfrm>
          </p:contentPart>
        </mc:Choice>
        <mc:Fallback>
          <p:pic>
            <p:nvPicPr>
              <p:cNvPr id="7" name="Ink 6">
                <a:extLst>
                  <a:ext uri="{FF2B5EF4-FFF2-40B4-BE49-F238E27FC236}">
                    <a16:creationId xmlns:a16="http://schemas.microsoft.com/office/drawing/2014/main" id="{D594D7AA-0AA1-D52A-7174-81B445BA4021}"/>
                  </a:ext>
                </a:extLst>
              </p:cNvPr>
              <p:cNvPicPr/>
              <p:nvPr/>
            </p:nvPicPr>
            <p:blipFill>
              <a:blip r:embed="rId9"/>
              <a:stretch>
                <a:fillRect/>
              </a:stretch>
            </p:blipFill>
            <p:spPr>
              <a:xfrm>
                <a:off x="5231760" y="2644780"/>
                <a:ext cx="42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7BCD310-8E55-CD2A-8B8E-51210D9820D3}"/>
                  </a:ext>
                </a:extLst>
              </p14:cNvPr>
              <p14:cNvContentPartPr/>
              <p14:nvPr/>
            </p14:nvContentPartPr>
            <p14:xfrm>
              <a:off x="6496080" y="2889940"/>
              <a:ext cx="7200" cy="8280"/>
            </p14:xfrm>
          </p:contentPart>
        </mc:Choice>
        <mc:Fallback>
          <p:pic>
            <p:nvPicPr>
              <p:cNvPr id="9" name="Ink 8">
                <a:extLst>
                  <a:ext uri="{FF2B5EF4-FFF2-40B4-BE49-F238E27FC236}">
                    <a16:creationId xmlns:a16="http://schemas.microsoft.com/office/drawing/2014/main" id="{47BCD310-8E55-CD2A-8B8E-51210D9820D3}"/>
                  </a:ext>
                </a:extLst>
              </p:cNvPr>
              <p:cNvPicPr/>
              <p:nvPr/>
            </p:nvPicPr>
            <p:blipFill>
              <a:blip r:embed="rId11"/>
              <a:stretch>
                <a:fillRect/>
              </a:stretch>
            </p:blipFill>
            <p:spPr>
              <a:xfrm>
                <a:off x="6478440" y="2871940"/>
                <a:ext cx="42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8D62A79-1421-E13E-87EA-F72775C7FA39}"/>
                  </a:ext>
                </a:extLst>
              </p14:cNvPr>
              <p14:cNvContentPartPr/>
              <p14:nvPr/>
            </p14:nvContentPartPr>
            <p14:xfrm>
              <a:off x="9471480" y="2980660"/>
              <a:ext cx="2520" cy="11880"/>
            </p14:xfrm>
          </p:contentPart>
        </mc:Choice>
        <mc:Fallback>
          <p:pic>
            <p:nvPicPr>
              <p:cNvPr id="10" name="Ink 9">
                <a:extLst>
                  <a:ext uri="{FF2B5EF4-FFF2-40B4-BE49-F238E27FC236}">
                    <a16:creationId xmlns:a16="http://schemas.microsoft.com/office/drawing/2014/main" id="{E8D62A79-1421-E13E-87EA-F72775C7FA39}"/>
                  </a:ext>
                </a:extLst>
              </p:cNvPr>
              <p:cNvPicPr/>
              <p:nvPr/>
            </p:nvPicPr>
            <p:blipFill>
              <a:blip r:embed="rId13"/>
              <a:stretch>
                <a:fillRect/>
              </a:stretch>
            </p:blipFill>
            <p:spPr>
              <a:xfrm>
                <a:off x="9453480" y="2962660"/>
                <a:ext cx="38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B986FEC-0DD5-3C0E-70C7-5BFEFCA39340}"/>
                  </a:ext>
                </a:extLst>
              </p14:cNvPr>
              <p14:cNvContentPartPr/>
              <p14:nvPr/>
            </p14:nvContentPartPr>
            <p14:xfrm>
              <a:off x="2020560" y="3173620"/>
              <a:ext cx="132480" cy="37800"/>
            </p14:xfrm>
          </p:contentPart>
        </mc:Choice>
        <mc:Fallback>
          <p:pic>
            <p:nvPicPr>
              <p:cNvPr id="11" name="Ink 10">
                <a:extLst>
                  <a:ext uri="{FF2B5EF4-FFF2-40B4-BE49-F238E27FC236}">
                    <a16:creationId xmlns:a16="http://schemas.microsoft.com/office/drawing/2014/main" id="{FB986FEC-0DD5-3C0E-70C7-5BFEFCA39340}"/>
                  </a:ext>
                </a:extLst>
              </p:cNvPr>
              <p:cNvPicPr/>
              <p:nvPr/>
            </p:nvPicPr>
            <p:blipFill>
              <a:blip r:embed="rId15"/>
              <a:stretch>
                <a:fillRect/>
              </a:stretch>
            </p:blipFill>
            <p:spPr>
              <a:xfrm>
                <a:off x="2002560" y="3155620"/>
                <a:ext cx="168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A5D57EE-8C74-1272-C2DC-6362B2760229}"/>
                  </a:ext>
                </a:extLst>
              </p14:cNvPr>
              <p14:cNvContentPartPr/>
              <p14:nvPr/>
            </p14:nvContentPartPr>
            <p14:xfrm>
              <a:off x="3030720" y="3144820"/>
              <a:ext cx="32400" cy="9000"/>
            </p14:xfrm>
          </p:contentPart>
        </mc:Choice>
        <mc:Fallback>
          <p:pic>
            <p:nvPicPr>
              <p:cNvPr id="12" name="Ink 11">
                <a:extLst>
                  <a:ext uri="{FF2B5EF4-FFF2-40B4-BE49-F238E27FC236}">
                    <a16:creationId xmlns:a16="http://schemas.microsoft.com/office/drawing/2014/main" id="{BA5D57EE-8C74-1272-C2DC-6362B2760229}"/>
                  </a:ext>
                </a:extLst>
              </p:cNvPr>
              <p:cNvPicPr/>
              <p:nvPr/>
            </p:nvPicPr>
            <p:blipFill>
              <a:blip r:embed="rId17"/>
              <a:stretch>
                <a:fillRect/>
              </a:stretch>
            </p:blipFill>
            <p:spPr>
              <a:xfrm>
                <a:off x="3012720" y="3127180"/>
                <a:ext cx="68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743A579-FBB8-2F92-BC9C-C43F7560F53A}"/>
                  </a:ext>
                </a:extLst>
              </p14:cNvPr>
              <p14:cNvContentPartPr/>
              <p14:nvPr/>
            </p14:nvContentPartPr>
            <p14:xfrm>
              <a:off x="4257960" y="3151660"/>
              <a:ext cx="23040" cy="9000"/>
            </p14:xfrm>
          </p:contentPart>
        </mc:Choice>
        <mc:Fallback>
          <p:pic>
            <p:nvPicPr>
              <p:cNvPr id="13" name="Ink 12">
                <a:extLst>
                  <a:ext uri="{FF2B5EF4-FFF2-40B4-BE49-F238E27FC236}">
                    <a16:creationId xmlns:a16="http://schemas.microsoft.com/office/drawing/2014/main" id="{F743A579-FBB8-2F92-BC9C-C43F7560F53A}"/>
                  </a:ext>
                </a:extLst>
              </p:cNvPr>
              <p:cNvPicPr/>
              <p:nvPr/>
            </p:nvPicPr>
            <p:blipFill>
              <a:blip r:embed="rId19"/>
              <a:stretch>
                <a:fillRect/>
              </a:stretch>
            </p:blipFill>
            <p:spPr>
              <a:xfrm>
                <a:off x="4239960" y="3133660"/>
                <a:ext cx="58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27B020D-883C-DCE7-363E-7582DCAFFF66}"/>
                  </a:ext>
                </a:extLst>
              </p14:cNvPr>
              <p14:cNvContentPartPr/>
              <p14:nvPr/>
            </p14:nvContentPartPr>
            <p14:xfrm>
              <a:off x="5025840" y="3128260"/>
              <a:ext cx="20520" cy="12960"/>
            </p14:xfrm>
          </p:contentPart>
        </mc:Choice>
        <mc:Fallback>
          <p:pic>
            <p:nvPicPr>
              <p:cNvPr id="14" name="Ink 13">
                <a:extLst>
                  <a:ext uri="{FF2B5EF4-FFF2-40B4-BE49-F238E27FC236}">
                    <a16:creationId xmlns:a16="http://schemas.microsoft.com/office/drawing/2014/main" id="{A27B020D-883C-DCE7-363E-7582DCAFFF66}"/>
                  </a:ext>
                </a:extLst>
              </p:cNvPr>
              <p:cNvPicPr/>
              <p:nvPr/>
            </p:nvPicPr>
            <p:blipFill>
              <a:blip r:embed="rId21"/>
              <a:stretch>
                <a:fillRect/>
              </a:stretch>
            </p:blipFill>
            <p:spPr>
              <a:xfrm>
                <a:off x="5007840" y="3110260"/>
                <a:ext cx="56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3B29EF5-B06B-B34E-0BD2-84921E75C90E}"/>
                  </a:ext>
                </a:extLst>
              </p14:cNvPr>
              <p14:cNvContentPartPr/>
              <p14:nvPr/>
            </p14:nvContentPartPr>
            <p14:xfrm>
              <a:off x="7230120" y="3165700"/>
              <a:ext cx="7200" cy="22320"/>
            </p14:xfrm>
          </p:contentPart>
        </mc:Choice>
        <mc:Fallback>
          <p:pic>
            <p:nvPicPr>
              <p:cNvPr id="15" name="Ink 14">
                <a:extLst>
                  <a:ext uri="{FF2B5EF4-FFF2-40B4-BE49-F238E27FC236}">
                    <a16:creationId xmlns:a16="http://schemas.microsoft.com/office/drawing/2014/main" id="{C3B29EF5-B06B-B34E-0BD2-84921E75C90E}"/>
                  </a:ext>
                </a:extLst>
              </p:cNvPr>
              <p:cNvPicPr/>
              <p:nvPr/>
            </p:nvPicPr>
            <p:blipFill>
              <a:blip r:embed="rId23"/>
              <a:stretch>
                <a:fillRect/>
              </a:stretch>
            </p:blipFill>
            <p:spPr>
              <a:xfrm>
                <a:off x="7212120" y="3147700"/>
                <a:ext cx="42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CEC37F3-566C-C67B-6881-213B23087D93}"/>
                  </a:ext>
                </a:extLst>
              </p14:cNvPr>
              <p14:cNvContentPartPr/>
              <p14:nvPr/>
            </p14:nvContentPartPr>
            <p14:xfrm>
              <a:off x="7816920" y="3170740"/>
              <a:ext cx="132480" cy="50400"/>
            </p14:xfrm>
          </p:contentPart>
        </mc:Choice>
        <mc:Fallback>
          <p:pic>
            <p:nvPicPr>
              <p:cNvPr id="16" name="Ink 15">
                <a:extLst>
                  <a:ext uri="{FF2B5EF4-FFF2-40B4-BE49-F238E27FC236}">
                    <a16:creationId xmlns:a16="http://schemas.microsoft.com/office/drawing/2014/main" id="{9CEC37F3-566C-C67B-6881-213B23087D93}"/>
                  </a:ext>
                </a:extLst>
              </p:cNvPr>
              <p:cNvPicPr/>
              <p:nvPr/>
            </p:nvPicPr>
            <p:blipFill>
              <a:blip r:embed="rId25"/>
              <a:stretch>
                <a:fillRect/>
              </a:stretch>
            </p:blipFill>
            <p:spPr>
              <a:xfrm>
                <a:off x="7798920" y="3153100"/>
                <a:ext cx="168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07BF396-D9BC-3B8C-AFEF-6DA7635B06B7}"/>
                  </a:ext>
                </a:extLst>
              </p14:cNvPr>
              <p14:cNvContentPartPr/>
              <p14:nvPr/>
            </p14:nvContentPartPr>
            <p14:xfrm>
              <a:off x="2051160" y="3364060"/>
              <a:ext cx="2383560" cy="58680"/>
            </p14:xfrm>
          </p:contentPart>
        </mc:Choice>
        <mc:Fallback>
          <p:pic>
            <p:nvPicPr>
              <p:cNvPr id="17" name="Ink 16">
                <a:extLst>
                  <a:ext uri="{FF2B5EF4-FFF2-40B4-BE49-F238E27FC236}">
                    <a16:creationId xmlns:a16="http://schemas.microsoft.com/office/drawing/2014/main" id="{907BF396-D9BC-3B8C-AFEF-6DA7635B06B7}"/>
                  </a:ext>
                </a:extLst>
              </p:cNvPr>
              <p:cNvPicPr/>
              <p:nvPr/>
            </p:nvPicPr>
            <p:blipFill>
              <a:blip r:embed="rId27"/>
              <a:stretch>
                <a:fillRect/>
              </a:stretch>
            </p:blipFill>
            <p:spPr>
              <a:xfrm>
                <a:off x="2033160" y="3346420"/>
                <a:ext cx="2419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836A85B-EE2E-B52A-6420-84E2DEBAB26A}"/>
                  </a:ext>
                </a:extLst>
              </p14:cNvPr>
              <p14:cNvContentPartPr/>
              <p14:nvPr/>
            </p14:nvContentPartPr>
            <p14:xfrm>
              <a:off x="2377680" y="4013500"/>
              <a:ext cx="15120" cy="5760"/>
            </p14:xfrm>
          </p:contentPart>
        </mc:Choice>
        <mc:Fallback>
          <p:pic>
            <p:nvPicPr>
              <p:cNvPr id="18" name="Ink 17">
                <a:extLst>
                  <a:ext uri="{FF2B5EF4-FFF2-40B4-BE49-F238E27FC236}">
                    <a16:creationId xmlns:a16="http://schemas.microsoft.com/office/drawing/2014/main" id="{E836A85B-EE2E-B52A-6420-84E2DEBAB26A}"/>
                  </a:ext>
                </a:extLst>
              </p:cNvPr>
              <p:cNvPicPr/>
              <p:nvPr/>
            </p:nvPicPr>
            <p:blipFill>
              <a:blip r:embed="rId29"/>
              <a:stretch>
                <a:fillRect/>
              </a:stretch>
            </p:blipFill>
            <p:spPr>
              <a:xfrm>
                <a:off x="2359680" y="3995860"/>
                <a:ext cx="50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1816034-A63C-0E09-7DB5-AFDB488B0DDC}"/>
                  </a:ext>
                </a:extLst>
              </p14:cNvPr>
              <p14:cNvContentPartPr/>
              <p14:nvPr/>
            </p14:nvContentPartPr>
            <p14:xfrm>
              <a:off x="4085520" y="3964900"/>
              <a:ext cx="16920" cy="24840"/>
            </p14:xfrm>
          </p:contentPart>
        </mc:Choice>
        <mc:Fallback>
          <p:pic>
            <p:nvPicPr>
              <p:cNvPr id="19" name="Ink 18">
                <a:extLst>
                  <a:ext uri="{FF2B5EF4-FFF2-40B4-BE49-F238E27FC236}">
                    <a16:creationId xmlns:a16="http://schemas.microsoft.com/office/drawing/2014/main" id="{C1816034-A63C-0E09-7DB5-AFDB488B0DDC}"/>
                  </a:ext>
                </a:extLst>
              </p:cNvPr>
              <p:cNvPicPr/>
              <p:nvPr/>
            </p:nvPicPr>
            <p:blipFill>
              <a:blip r:embed="rId31"/>
              <a:stretch>
                <a:fillRect/>
              </a:stretch>
            </p:blipFill>
            <p:spPr>
              <a:xfrm>
                <a:off x="4067880" y="3947260"/>
                <a:ext cx="52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886F027-2D73-8AA7-D5E9-E17D4AA21594}"/>
                  </a:ext>
                </a:extLst>
              </p14:cNvPr>
              <p14:cNvContentPartPr/>
              <p14:nvPr/>
            </p14:nvContentPartPr>
            <p14:xfrm>
              <a:off x="6461520" y="4050220"/>
              <a:ext cx="9360" cy="6120"/>
            </p14:xfrm>
          </p:contentPart>
        </mc:Choice>
        <mc:Fallback>
          <p:pic>
            <p:nvPicPr>
              <p:cNvPr id="20" name="Ink 19">
                <a:extLst>
                  <a:ext uri="{FF2B5EF4-FFF2-40B4-BE49-F238E27FC236}">
                    <a16:creationId xmlns:a16="http://schemas.microsoft.com/office/drawing/2014/main" id="{0886F027-2D73-8AA7-D5E9-E17D4AA21594}"/>
                  </a:ext>
                </a:extLst>
              </p:cNvPr>
              <p:cNvPicPr/>
              <p:nvPr/>
            </p:nvPicPr>
            <p:blipFill>
              <a:blip r:embed="rId33"/>
              <a:stretch>
                <a:fillRect/>
              </a:stretch>
            </p:blipFill>
            <p:spPr>
              <a:xfrm>
                <a:off x="6443520" y="4032220"/>
                <a:ext cx="45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16D3CEB0-8787-8AD2-C149-C801BDE5AB3E}"/>
                  </a:ext>
                </a:extLst>
              </p14:cNvPr>
              <p14:cNvContentPartPr/>
              <p14:nvPr/>
            </p14:nvContentPartPr>
            <p14:xfrm>
              <a:off x="6908640" y="3950500"/>
              <a:ext cx="561960" cy="28800"/>
            </p14:xfrm>
          </p:contentPart>
        </mc:Choice>
        <mc:Fallback>
          <p:pic>
            <p:nvPicPr>
              <p:cNvPr id="21" name="Ink 20">
                <a:extLst>
                  <a:ext uri="{FF2B5EF4-FFF2-40B4-BE49-F238E27FC236}">
                    <a16:creationId xmlns:a16="http://schemas.microsoft.com/office/drawing/2014/main" id="{16D3CEB0-8787-8AD2-C149-C801BDE5AB3E}"/>
                  </a:ext>
                </a:extLst>
              </p:cNvPr>
              <p:cNvPicPr/>
              <p:nvPr/>
            </p:nvPicPr>
            <p:blipFill>
              <a:blip r:embed="rId35"/>
              <a:stretch>
                <a:fillRect/>
              </a:stretch>
            </p:blipFill>
            <p:spPr>
              <a:xfrm>
                <a:off x="6891000" y="3932500"/>
                <a:ext cx="597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0FBD2D2B-F1EF-E156-024D-35A36314645B}"/>
                  </a:ext>
                </a:extLst>
              </p14:cNvPr>
              <p14:cNvContentPartPr/>
              <p14:nvPr/>
            </p14:nvContentPartPr>
            <p14:xfrm>
              <a:off x="1451040" y="4569700"/>
              <a:ext cx="16560" cy="2880"/>
            </p14:xfrm>
          </p:contentPart>
        </mc:Choice>
        <mc:Fallback>
          <p:pic>
            <p:nvPicPr>
              <p:cNvPr id="22" name="Ink 21">
                <a:extLst>
                  <a:ext uri="{FF2B5EF4-FFF2-40B4-BE49-F238E27FC236}">
                    <a16:creationId xmlns:a16="http://schemas.microsoft.com/office/drawing/2014/main" id="{0FBD2D2B-F1EF-E156-024D-35A36314645B}"/>
                  </a:ext>
                </a:extLst>
              </p:cNvPr>
              <p:cNvPicPr/>
              <p:nvPr/>
            </p:nvPicPr>
            <p:blipFill>
              <a:blip r:embed="rId37"/>
              <a:stretch>
                <a:fillRect/>
              </a:stretch>
            </p:blipFill>
            <p:spPr>
              <a:xfrm>
                <a:off x="1433040" y="4552060"/>
                <a:ext cx="52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FD824AE-6AA1-5933-B2D6-2466B10CC55E}"/>
                  </a:ext>
                </a:extLst>
              </p14:cNvPr>
              <p14:cNvContentPartPr/>
              <p14:nvPr/>
            </p14:nvContentPartPr>
            <p14:xfrm>
              <a:off x="2248080" y="4483660"/>
              <a:ext cx="4056840" cy="108360"/>
            </p14:xfrm>
          </p:contentPart>
        </mc:Choice>
        <mc:Fallback>
          <p:pic>
            <p:nvPicPr>
              <p:cNvPr id="23" name="Ink 22">
                <a:extLst>
                  <a:ext uri="{FF2B5EF4-FFF2-40B4-BE49-F238E27FC236}">
                    <a16:creationId xmlns:a16="http://schemas.microsoft.com/office/drawing/2014/main" id="{0FD824AE-6AA1-5933-B2D6-2466B10CC55E}"/>
                  </a:ext>
                </a:extLst>
              </p:cNvPr>
              <p:cNvPicPr/>
              <p:nvPr/>
            </p:nvPicPr>
            <p:blipFill>
              <a:blip r:embed="rId39"/>
              <a:stretch>
                <a:fillRect/>
              </a:stretch>
            </p:blipFill>
            <p:spPr>
              <a:xfrm>
                <a:off x="2230440" y="4465660"/>
                <a:ext cx="4092480" cy="144000"/>
              </a:xfrm>
              <a:prstGeom prst="rect">
                <a:avLst/>
              </a:prstGeom>
            </p:spPr>
          </p:pic>
        </mc:Fallback>
      </mc:AlternateContent>
    </p:spTree>
    <p:extLst>
      <p:ext uri="{BB962C8B-B14F-4D97-AF65-F5344CB8AC3E}">
        <p14:creationId xmlns:p14="http://schemas.microsoft.com/office/powerpoint/2010/main" val="173584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7805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9AD1BFE-3583-2C00-5B53-1EBB4E933F69}"/>
              </a:ext>
            </a:extLst>
          </p:cNvPr>
          <p:cNvSpPr txBox="1"/>
          <p:nvPr/>
        </p:nvSpPr>
        <p:spPr>
          <a:xfrm>
            <a:off x="578734" y="291401"/>
            <a:ext cx="8238281" cy="4524315"/>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Philippians 2:9–11  </a:t>
            </a:r>
            <a:endParaRPr lang="en-US" sz="24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2:9 For this reason also, God highly exalted Him, and bestowed on Him the name which is above every name, 2:10 so that at the name of Jesus EVERY KNEE WILL BOW, of those who are in heaven and on earth and under the earth, 2:11 and that every tongue will confess that Jesus Christ is Lord, to the glory of God the Father. (NASB, </a:t>
            </a:r>
            <a:r>
              <a:rPr lang="el-GR" sz="2400" b="0" i="0" u="none" strike="noStrike">
                <a:solidFill>
                  <a:srgbClr val="00B0F0"/>
                </a:solidFill>
                <a:effectLst/>
                <a:latin typeface="Arial" panose="020B0604020202020204" pitchFamily="34" charset="0"/>
              </a:rPr>
              <a:t>διὸ καὶ ὁ θεὸς αὐτὸν ὑπερύψωσεν καὶ ἐχαρίσατο αὐτῷ τὸ ὄνομα τὸ ὑπὲρ πᾶν ὄνομα, ἵνα ἐν τῷ ὀνόματι Ἰησοῦ πᾶν γόνυ κάμψῃ ἐπουρανίων καὶ ἐπιγείων καὶ καταχθονίων καὶ πᾶσα γλῶσσα ἐξομολογήσηται ὅτι κύριος Ἰησοῦς Χριστὸς εἰς δόξαν θεοῦ πατρός.</a:t>
            </a:r>
            <a:r>
              <a:rPr lang="el-GR" sz="2400" b="0" i="0" u="none" strike="noStrike">
                <a:solidFill>
                  <a:srgbClr val="FFC000"/>
                </a:solidFill>
                <a:effectLst/>
                <a:latin typeface="Arial" panose="020B0604020202020204" pitchFamily="34" charset="0"/>
              </a:rPr>
              <a:t>)</a:t>
            </a:r>
            <a:endParaRPr lang="el-GR"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C431540-7D80-22E4-D27B-91A75EE5E10D}"/>
                  </a:ext>
                </a:extLst>
              </p14:cNvPr>
              <p14:cNvContentPartPr/>
              <p14:nvPr/>
            </p14:nvContentPartPr>
            <p14:xfrm>
              <a:off x="4193160" y="1047820"/>
              <a:ext cx="2860920" cy="106560"/>
            </p14:xfrm>
          </p:contentPart>
        </mc:Choice>
        <mc:Fallback>
          <p:pic>
            <p:nvPicPr>
              <p:cNvPr id="3" name="Ink 2">
                <a:extLst>
                  <a:ext uri="{FF2B5EF4-FFF2-40B4-BE49-F238E27FC236}">
                    <a16:creationId xmlns:a16="http://schemas.microsoft.com/office/drawing/2014/main" id="{FC431540-7D80-22E4-D27B-91A75EE5E10D}"/>
                  </a:ext>
                </a:extLst>
              </p:cNvPr>
              <p:cNvPicPr/>
              <p:nvPr/>
            </p:nvPicPr>
            <p:blipFill>
              <a:blip r:embed="rId5"/>
              <a:stretch>
                <a:fillRect/>
              </a:stretch>
            </p:blipFill>
            <p:spPr>
              <a:xfrm>
                <a:off x="4175520" y="1029820"/>
                <a:ext cx="2896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9E97060-CB57-27E0-3D72-0BC89E3BD01C}"/>
                  </a:ext>
                </a:extLst>
              </p14:cNvPr>
              <p14:cNvContentPartPr/>
              <p14:nvPr/>
            </p14:nvContentPartPr>
            <p14:xfrm>
              <a:off x="3697080" y="1418260"/>
              <a:ext cx="4236480" cy="88920"/>
            </p14:xfrm>
          </p:contentPart>
        </mc:Choice>
        <mc:Fallback>
          <p:pic>
            <p:nvPicPr>
              <p:cNvPr id="4" name="Ink 3">
                <a:extLst>
                  <a:ext uri="{FF2B5EF4-FFF2-40B4-BE49-F238E27FC236}">
                    <a16:creationId xmlns:a16="http://schemas.microsoft.com/office/drawing/2014/main" id="{69E97060-CB57-27E0-3D72-0BC89E3BD01C}"/>
                  </a:ext>
                </a:extLst>
              </p:cNvPr>
              <p:cNvPicPr/>
              <p:nvPr/>
            </p:nvPicPr>
            <p:blipFill>
              <a:blip r:embed="rId7"/>
              <a:stretch>
                <a:fillRect/>
              </a:stretch>
            </p:blipFill>
            <p:spPr>
              <a:xfrm>
                <a:off x="3679080" y="1400260"/>
                <a:ext cx="4272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37BEC2D-EBAD-8503-1275-DD40FB792732}"/>
                  </a:ext>
                </a:extLst>
              </p14:cNvPr>
              <p14:cNvContentPartPr/>
              <p14:nvPr/>
            </p14:nvContentPartPr>
            <p14:xfrm>
              <a:off x="3378480" y="1768180"/>
              <a:ext cx="4335840" cy="97560"/>
            </p14:xfrm>
          </p:contentPart>
        </mc:Choice>
        <mc:Fallback>
          <p:pic>
            <p:nvPicPr>
              <p:cNvPr id="7" name="Ink 6">
                <a:extLst>
                  <a:ext uri="{FF2B5EF4-FFF2-40B4-BE49-F238E27FC236}">
                    <a16:creationId xmlns:a16="http://schemas.microsoft.com/office/drawing/2014/main" id="{237BEC2D-EBAD-8503-1275-DD40FB792732}"/>
                  </a:ext>
                </a:extLst>
              </p:cNvPr>
              <p:cNvPicPr/>
              <p:nvPr/>
            </p:nvPicPr>
            <p:blipFill>
              <a:blip r:embed="rId9"/>
              <a:stretch>
                <a:fillRect/>
              </a:stretch>
            </p:blipFill>
            <p:spPr>
              <a:xfrm>
                <a:off x="3360840" y="1750540"/>
                <a:ext cx="4371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0059BFE-AD0E-B6A5-5CCB-0C84BD2A5C95}"/>
                  </a:ext>
                </a:extLst>
              </p14:cNvPr>
              <p14:cNvContentPartPr/>
              <p14:nvPr/>
            </p14:nvContentPartPr>
            <p14:xfrm>
              <a:off x="736440" y="2121340"/>
              <a:ext cx="509760" cy="97920"/>
            </p14:xfrm>
          </p:contentPart>
        </mc:Choice>
        <mc:Fallback>
          <p:pic>
            <p:nvPicPr>
              <p:cNvPr id="9" name="Ink 8">
                <a:extLst>
                  <a:ext uri="{FF2B5EF4-FFF2-40B4-BE49-F238E27FC236}">
                    <a16:creationId xmlns:a16="http://schemas.microsoft.com/office/drawing/2014/main" id="{90059BFE-AD0E-B6A5-5CCB-0C84BD2A5C95}"/>
                  </a:ext>
                </a:extLst>
              </p:cNvPr>
              <p:cNvPicPr/>
              <p:nvPr/>
            </p:nvPicPr>
            <p:blipFill>
              <a:blip r:embed="rId11"/>
              <a:stretch>
                <a:fillRect/>
              </a:stretch>
            </p:blipFill>
            <p:spPr>
              <a:xfrm>
                <a:off x="718440" y="2103340"/>
                <a:ext cx="545400" cy="133560"/>
              </a:xfrm>
              <a:prstGeom prst="rect">
                <a:avLst/>
              </a:prstGeom>
            </p:spPr>
          </p:pic>
        </mc:Fallback>
      </mc:AlternateContent>
    </p:spTree>
    <p:extLst>
      <p:ext uri="{BB962C8B-B14F-4D97-AF65-F5344CB8AC3E}">
        <p14:creationId xmlns:p14="http://schemas.microsoft.com/office/powerpoint/2010/main" val="322068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נב</a:t>
            </a:r>
          </a:p>
          <a:p>
            <a:pPr algn="r"/>
            <a:r>
              <a:rPr lang="he-IL" sz="3300">
                <a:solidFill>
                  <a:srgbClr val="FFFF00"/>
                </a:solidFill>
                <a:cs typeface="+mj-cs"/>
              </a:rPr>
              <a:t>﻿ח   קוֹל צֹפַיִךְ נָשְֹאוּ קוֹל יַחְדָּו יְרַנֵּנוּ כִּי עַיִן בְּעַיִן יִרְאוּ בְּשׁוּב יְהֹוָה צִיּוֹן: ט   פִּצְחוּ רַנְּנוּ יַחְדָּו חָרְבוֹת יְרוּשָׁלָם כִּי-נִחַם יְהֹוָה עַמּוֹ גָּאַל יְרוּשָׁלָם: י   חָשַֹף יְהֹוָה אֶת-זְרוֹעַ קָדְשׁוֹ לְעֵינֵי כָּל-הַגּוֹיִם וְרָאוּ כָּל-אַפְסֵי-אָרֶץ אֵת יְשׁוּעַת אֱלֹהֵינוּ:       </a:t>
            </a:r>
            <a:r>
              <a:rPr lang="he-IL" sz="3300">
                <a:solidFill>
                  <a:srgbClr val="FFC000"/>
                </a:solidFill>
                <a:cs typeface="+mj-cs"/>
              </a:rPr>
              <a:t>יא   סוּרוּ סוּרוּ צְאוּ מִשָּׁם טָמֵא אַל-תִּגָּעוּ צְאוּ מִתּוֹכָהּ הִבָּרוּ נֹשְֹאֵי כְּלֵי יְהֹוָה: יב   כִּי לֹא בְחִפָּזוֹן תֵּצֵאוּ וּבִמְנוּסָה לֹא תֵלֵכוּן כִּי-הֹלֵךְ לִפְנֵיכֶם יְהֹוָה וּמְאַסִּפְכֶם אֱלֹהֵי יִשְֹרָאֵל:      </a:t>
            </a:r>
            <a:r>
              <a:rPr lang="he-IL" sz="3300">
                <a:solidFill>
                  <a:schemeClr val="bg1"/>
                </a:solidFill>
                <a:cs typeface="+mj-cs"/>
              </a:rPr>
              <a:t> </a:t>
            </a:r>
            <a:r>
              <a:rPr lang="he-IL" sz="3300">
                <a:solidFill>
                  <a:srgbClr val="92D050"/>
                </a:solidFill>
                <a:cs typeface="+mj-cs"/>
              </a:rPr>
              <a:t>יג   הִנֵּה יַשְֹכִּיל עַבְדִּי יָרוּם וְנִשָּׂא וְגָבַהּ מְאֹד: יד   כַּאֲשֶׁר שָׁמְמוּ עָלֶיךָ רַבִּים כֵּן-מִשְׁחַת מֵאִישׁ מַרְאֵהוּ וְתֹאֲרוֹ מִבְּנֵי אָדָם: טו   כֵּן יַזֶּה גּוֹיִם רַבִּים עָלָיו יִקְפְּצוּ מְלָכִים פִּיהֶם כִּי אֲשֶׁר לֹא-סֻפַּר לָהֶם רָאוּ וַאֲשֶׁר לֹא-שָׁמְעוּ הִתְבּוֹנָנוּ: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1" name="Ink 70">
                <a:extLst>
                  <a:ext uri="{FF2B5EF4-FFF2-40B4-BE49-F238E27FC236}">
                    <a16:creationId xmlns:a16="http://schemas.microsoft.com/office/drawing/2014/main" id="{EBB44152-EC36-9993-B32A-51B985C73795}"/>
                  </a:ext>
                </a:extLst>
              </p14:cNvPr>
              <p14:cNvContentPartPr/>
              <p14:nvPr/>
            </p14:nvContentPartPr>
            <p14:xfrm>
              <a:off x="5005680" y="2260660"/>
              <a:ext cx="2268000" cy="582120"/>
            </p14:xfrm>
          </p:contentPart>
        </mc:Choice>
        <mc:Fallback>
          <p:pic>
            <p:nvPicPr>
              <p:cNvPr id="71" name="Ink 70">
                <a:extLst>
                  <a:ext uri="{FF2B5EF4-FFF2-40B4-BE49-F238E27FC236}">
                    <a16:creationId xmlns:a16="http://schemas.microsoft.com/office/drawing/2014/main" id="{EBB44152-EC36-9993-B32A-51B985C73795}"/>
                  </a:ext>
                </a:extLst>
              </p:cNvPr>
              <p:cNvPicPr/>
              <p:nvPr/>
            </p:nvPicPr>
            <p:blipFill>
              <a:blip r:embed="rId5"/>
              <a:stretch>
                <a:fillRect/>
              </a:stretch>
            </p:blipFill>
            <p:spPr>
              <a:xfrm>
                <a:off x="4988040" y="2242660"/>
                <a:ext cx="230364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3" name="Ink 72">
                <a:extLst>
                  <a:ext uri="{FF2B5EF4-FFF2-40B4-BE49-F238E27FC236}">
                    <a16:creationId xmlns:a16="http://schemas.microsoft.com/office/drawing/2014/main" id="{C15C303F-EEA7-1EAA-A496-A8432949543C}"/>
                  </a:ext>
                </a:extLst>
              </p14:cNvPr>
              <p14:cNvContentPartPr/>
              <p14:nvPr/>
            </p14:nvContentPartPr>
            <p14:xfrm>
              <a:off x="8612880" y="1223860"/>
              <a:ext cx="5760" cy="7200"/>
            </p14:xfrm>
          </p:contentPart>
        </mc:Choice>
        <mc:Fallback>
          <p:pic>
            <p:nvPicPr>
              <p:cNvPr id="73" name="Ink 72">
                <a:extLst>
                  <a:ext uri="{FF2B5EF4-FFF2-40B4-BE49-F238E27FC236}">
                    <a16:creationId xmlns:a16="http://schemas.microsoft.com/office/drawing/2014/main" id="{C15C303F-EEA7-1EAA-A496-A8432949543C}"/>
                  </a:ext>
                </a:extLst>
              </p:cNvPr>
              <p:cNvPicPr/>
              <p:nvPr/>
            </p:nvPicPr>
            <p:blipFill>
              <a:blip r:embed="rId7"/>
              <a:stretch>
                <a:fillRect/>
              </a:stretch>
            </p:blipFill>
            <p:spPr>
              <a:xfrm>
                <a:off x="8594880" y="1205860"/>
                <a:ext cx="41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4" name="Ink 73">
                <a:extLst>
                  <a:ext uri="{FF2B5EF4-FFF2-40B4-BE49-F238E27FC236}">
                    <a16:creationId xmlns:a16="http://schemas.microsoft.com/office/drawing/2014/main" id="{D84C2FD0-28BF-CFB5-2650-8FE6BE0F88D5}"/>
                  </a:ext>
                </a:extLst>
              </p14:cNvPr>
              <p14:cNvContentPartPr/>
              <p14:nvPr/>
            </p14:nvContentPartPr>
            <p14:xfrm>
              <a:off x="6131400" y="1209100"/>
              <a:ext cx="2489760" cy="101880"/>
            </p14:xfrm>
          </p:contentPart>
        </mc:Choice>
        <mc:Fallback>
          <p:pic>
            <p:nvPicPr>
              <p:cNvPr id="74" name="Ink 73">
                <a:extLst>
                  <a:ext uri="{FF2B5EF4-FFF2-40B4-BE49-F238E27FC236}">
                    <a16:creationId xmlns:a16="http://schemas.microsoft.com/office/drawing/2014/main" id="{D84C2FD0-28BF-CFB5-2650-8FE6BE0F88D5}"/>
                  </a:ext>
                </a:extLst>
              </p:cNvPr>
              <p:cNvPicPr/>
              <p:nvPr/>
            </p:nvPicPr>
            <p:blipFill>
              <a:blip r:embed="rId9"/>
              <a:stretch>
                <a:fillRect/>
              </a:stretch>
            </p:blipFill>
            <p:spPr>
              <a:xfrm>
                <a:off x="6113760" y="1191460"/>
                <a:ext cx="2525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9" name="Ink 78">
                <a:extLst>
                  <a:ext uri="{FF2B5EF4-FFF2-40B4-BE49-F238E27FC236}">
                    <a16:creationId xmlns:a16="http://schemas.microsoft.com/office/drawing/2014/main" id="{1E5D9D27-DFC9-4D3C-B7D9-1CD8A9BD320C}"/>
                  </a:ext>
                </a:extLst>
              </p14:cNvPr>
              <p14:cNvContentPartPr/>
              <p14:nvPr/>
            </p14:nvContentPartPr>
            <p14:xfrm>
              <a:off x="7370520" y="728500"/>
              <a:ext cx="807120" cy="547200"/>
            </p14:xfrm>
          </p:contentPart>
        </mc:Choice>
        <mc:Fallback>
          <p:pic>
            <p:nvPicPr>
              <p:cNvPr id="79" name="Ink 78">
                <a:extLst>
                  <a:ext uri="{FF2B5EF4-FFF2-40B4-BE49-F238E27FC236}">
                    <a16:creationId xmlns:a16="http://schemas.microsoft.com/office/drawing/2014/main" id="{1E5D9D27-DFC9-4D3C-B7D9-1CD8A9BD320C}"/>
                  </a:ext>
                </a:extLst>
              </p:cNvPr>
              <p:cNvPicPr/>
              <p:nvPr/>
            </p:nvPicPr>
            <p:blipFill>
              <a:blip r:embed="rId11"/>
              <a:stretch>
                <a:fillRect/>
              </a:stretch>
            </p:blipFill>
            <p:spPr>
              <a:xfrm>
                <a:off x="7352520" y="710500"/>
                <a:ext cx="84276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0" name="Ink 79">
                <a:extLst>
                  <a:ext uri="{FF2B5EF4-FFF2-40B4-BE49-F238E27FC236}">
                    <a16:creationId xmlns:a16="http://schemas.microsoft.com/office/drawing/2014/main" id="{831497FB-C41A-15AA-F2BF-F9CEC01D2CA8}"/>
                  </a:ext>
                </a:extLst>
              </p14:cNvPr>
              <p14:cNvContentPartPr/>
              <p14:nvPr/>
            </p14:nvContentPartPr>
            <p14:xfrm>
              <a:off x="2782320" y="710860"/>
              <a:ext cx="1733760" cy="637560"/>
            </p14:xfrm>
          </p:contentPart>
        </mc:Choice>
        <mc:Fallback>
          <p:pic>
            <p:nvPicPr>
              <p:cNvPr id="80" name="Ink 79">
                <a:extLst>
                  <a:ext uri="{FF2B5EF4-FFF2-40B4-BE49-F238E27FC236}">
                    <a16:creationId xmlns:a16="http://schemas.microsoft.com/office/drawing/2014/main" id="{831497FB-C41A-15AA-F2BF-F9CEC01D2CA8}"/>
                  </a:ext>
                </a:extLst>
              </p:cNvPr>
              <p:cNvPicPr/>
              <p:nvPr/>
            </p:nvPicPr>
            <p:blipFill>
              <a:blip r:embed="rId13"/>
              <a:stretch>
                <a:fillRect/>
              </a:stretch>
            </p:blipFill>
            <p:spPr>
              <a:xfrm>
                <a:off x="2764320" y="692860"/>
                <a:ext cx="1769400" cy="673200"/>
              </a:xfrm>
              <a:prstGeom prst="rect">
                <a:avLst/>
              </a:prstGeom>
            </p:spPr>
          </p:pic>
        </mc:Fallback>
      </mc:AlternateContent>
      <p:grpSp>
        <p:nvGrpSpPr>
          <p:cNvPr id="84" name="Group 83">
            <a:extLst>
              <a:ext uri="{FF2B5EF4-FFF2-40B4-BE49-F238E27FC236}">
                <a16:creationId xmlns:a16="http://schemas.microsoft.com/office/drawing/2014/main" id="{D44651EC-761A-2301-C083-71B0F090DFE4}"/>
              </a:ext>
            </a:extLst>
          </p:cNvPr>
          <p:cNvGrpSpPr/>
          <p:nvPr/>
        </p:nvGrpSpPr>
        <p:grpSpPr>
          <a:xfrm>
            <a:off x="491640" y="720940"/>
            <a:ext cx="8832600" cy="1146600"/>
            <a:chOff x="491640" y="720940"/>
            <a:chExt cx="8832600" cy="1146600"/>
          </a:xfrm>
        </p:grpSpPr>
        <mc:AlternateContent xmlns:mc="http://schemas.openxmlformats.org/markup-compatibility/2006">
          <mc:Choice xmlns:p14="http://schemas.microsoft.com/office/powerpoint/2010/main" Requires="p14">
            <p:contentPart p14:bwMode="auto" r:id="rId14">
              <p14:nvContentPartPr>
                <p14:cNvPr id="81" name="Ink 80">
                  <a:extLst>
                    <a:ext uri="{FF2B5EF4-FFF2-40B4-BE49-F238E27FC236}">
                      <a16:creationId xmlns:a16="http://schemas.microsoft.com/office/drawing/2014/main" id="{AB584F59-CFD2-5D9B-7CD1-58D3DD40E181}"/>
                    </a:ext>
                  </a:extLst>
                </p14:cNvPr>
                <p14:cNvContentPartPr/>
                <p14:nvPr/>
              </p14:nvContentPartPr>
              <p14:xfrm>
                <a:off x="491640" y="720940"/>
                <a:ext cx="2361960" cy="626760"/>
              </p14:xfrm>
            </p:contentPart>
          </mc:Choice>
          <mc:Fallback>
            <p:pic>
              <p:nvPicPr>
                <p:cNvPr id="81" name="Ink 80">
                  <a:extLst>
                    <a:ext uri="{FF2B5EF4-FFF2-40B4-BE49-F238E27FC236}">
                      <a16:creationId xmlns:a16="http://schemas.microsoft.com/office/drawing/2014/main" id="{AB584F59-CFD2-5D9B-7CD1-58D3DD40E181}"/>
                    </a:ext>
                  </a:extLst>
                </p:cNvPr>
                <p:cNvPicPr/>
                <p:nvPr/>
              </p:nvPicPr>
              <p:blipFill>
                <a:blip r:embed="rId15"/>
                <a:stretch>
                  <a:fillRect/>
                </a:stretch>
              </p:blipFill>
              <p:spPr>
                <a:xfrm>
                  <a:off x="473640" y="703300"/>
                  <a:ext cx="239760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 name="Ink 81">
                  <a:extLst>
                    <a:ext uri="{FF2B5EF4-FFF2-40B4-BE49-F238E27FC236}">
                      <a16:creationId xmlns:a16="http://schemas.microsoft.com/office/drawing/2014/main" id="{E5D876BC-11F2-2DA4-2FF9-E7CBAFAAEE11}"/>
                    </a:ext>
                  </a:extLst>
                </p14:cNvPr>
                <p14:cNvContentPartPr/>
                <p14:nvPr/>
              </p14:nvContentPartPr>
              <p14:xfrm>
                <a:off x="8578680" y="1230340"/>
                <a:ext cx="745560" cy="563400"/>
              </p14:xfrm>
            </p:contentPart>
          </mc:Choice>
          <mc:Fallback>
            <p:pic>
              <p:nvPicPr>
                <p:cNvPr id="82" name="Ink 81">
                  <a:extLst>
                    <a:ext uri="{FF2B5EF4-FFF2-40B4-BE49-F238E27FC236}">
                      <a16:creationId xmlns:a16="http://schemas.microsoft.com/office/drawing/2014/main" id="{E5D876BC-11F2-2DA4-2FF9-E7CBAFAAEE11}"/>
                    </a:ext>
                  </a:extLst>
                </p:cNvPr>
                <p:cNvPicPr/>
                <p:nvPr/>
              </p:nvPicPr>
              <p:blipFill>
                <a:blip r:embed="rId17"/>
                <a:stretch>
                  <a:fillRect/>
                </a:stretch>
              </p:blipFill>
              <p:spPr>
                <a:xfrm>
                  <a:off x="8561040" y="1212340"/>
                  <a:ext cx="78120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3" name="Ink 82">
                  <a:extLst>
                    <a:ext uri="{FF2B5EF4-FFF2-40B4-BE49-F238E27FC236}">
                      <a16:creationId xmlns:a16="http://schemas.microsoft.com/office/drawing/2014/main" id="{B8FDAF64-E24D-ABDA-95A2-0F14D21373DC}"/>
                    </a:ext>
                  </a:extLst>
                </p14:cNvPr>
                <p14:cNvContentPartPr/>
                <p14:nvPr/>
              </p14:nvContentPartPr>
              <p14:xfrm>
                <a:off x="3710760" y="1272820"/>
                <a:ext cx="4336200" cy="594720"/>
              </p14:xfrm>
            </p:contentPart>
          </mc:Choice>
          <mc:Fallback>
            <p:pic>
              <p:nvPicPr>
                <p:cNvPr id="83" name="Ink 82">
                  <a:extLst>
                    <a:ext uri="{FF2B5EF4-FFF2-40B4-BE49-F238E27FC236}">
                      <a16:creationId xmlns:a16="http://schemas.microsoft.com/office/drawing/2014/main" id="{B8FDAF64-E24D-ABDA-95A2-0F14D21373DC}"/>
                    </a:ext>
                  </a:extLst>
                </p:cNvPr>
                <p:cNvPicPr/>
                <p:nvPr/>
              </p:nvPicPr>
              <p:blipFill>
                <a:blip r:embed="rId19"/>
                <a:stretch>
                  <a:fillRect/>
                </a:stretch>
              </p:blipFill>
              <p:spPr>
                <a:xfrm>
                  <a:off x="3692760" y="1255180"/>
                  <a:ext cx="4371840" cy="63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85" name="Ink 84">
                <a:extLst>
                  <a:ext uri="{FF2B5EF4-FFF2-40B4-BE49-F238E27FC236}">
                    <a16:creationId xmlns:a16="http://schemas.microsoft.com/office/drawing/2014/main" id="{0E9A8EF1-3D7E-2A1B-EFCA-40C2814C9E86}"/>
                  </a:ext>
                </a:extLst>
              </p14:cNvPr>
              <p14:cNvContentPartPr/>
              <p14:nvPr/>
            </p14:nvContentPartPr>
            <p14:xfrm>
              <a:off x="3584760" y="1280020"/>
              <a:ext cx="1172880" cy="583920"/>
            </p14:xfrm>
          </p:contentPart>
        </mc:Choice>
        <mc:Fallback>
          <p:pic>
            <p:nvPicPr>
              <p:cNvPr id="85" name="Ink 84">
                <a:extLst>
                  <a:ext uri="{FF2B5EF4-FFF2-40B4-BE49-F238E27FC236}">
                    <a16:creationId xmlns:a16="http://schemas.microsoft.com/office/drawing/2014/main" id="{0E9A8EF1-3D7E-2A1B-EFCA-40C2814C9E86}"/>
                  </a:ext>
                </a:extLst>
              </p:cNvPr>
              <p:cNvPicPr/>
              <p:nvPr/>
            </p:nvPicPr>
            <p:blipFill>
              <a:blip r:embed="rId21"/>
              <a:stretch>
                <a:fillRect/>
              </a:stretch>
            </p:blipFill>
            <p:spPr>
              <a:xfrm>
                <a:off x="3567120" y="1262380"/>
                <a:ext cx="120852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2" name="Ink 91">
                <a:extLst>
                  <a:ext uri="{FF2B5EF4-FFF2-40B4-BE49-F238E27FC236}">
                    <a16:creationId xmlns:a16="http://schemas.microsoft.com/office/drawing/2014/main" id="{78290F85-0898-29E0-3E26-A398E6B52D1E}"/>
                  </a:ext>
                </a:extLst>
              </p14:cNvPr>
              <p14:cNvContentPartPr/>
              <p14:nvPr/>
            </p14:nvContentPartPr>
            <p14:xfrm>
              <a:off x="7979640" y="1751980"/>
              <a:ext cx="1279800" cy="571320"/>
            </p14:xfrm>
          </p:contentPart>
        </mc:Choice>
        <mc:Fallback>
          <p:pic>
            <p:nvPicPr>
              <p:cNvPr id="92" name="Ink 91">
                <a:extLst>
                  <a:ext uri="{FF2B5EF4-FFF2-40B4-BE49-F238E27FC236}">
                    <a16:creationId xmlns:a16="http://schemas.microsoft.com/office/drawing/2014/main" id="{78290F85-0898-29E0-3E26-A398E6B52D1E}"/>
                  </a:ext>
                </a:extLst>
              </p:cNvPr>
              <p:cNvPicPr/>
              <p:nvPr/>
            </p:nvPicPr>
            <p:blipFill>
              <a:blip r:embed="rId23"/>
              <a:stretch>
                <a:fillRect/>
              </a:stretch>
            </p:blipFill>
            <p:spPr>
              <a:xfrm>
                <a:off x="7961640" y="1734340"/>
                <a:ext cx="131544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3" name="Ink 92">
                <a:extLst>
                  <a:ext uri="{FF2B5EF4-FFF2-40B4-BE49-F238E27FC236}">
                    <a16:creationId xmlns:a16="http://schemas.microsoft.com/office/drawing/2014/main" id="{07EB7BE1-0059-0295-6F18-5F6C9A621844}"/>
                  </a:ext>
                </a:extLst>
              </p14:cNvPr>
              <p14:cNvContentPartPr/>
              <p14:nvPr/>
            </p14:nvContentPartPr>
            <p14:xfrm>
              <a:off x="4939080" y="2317900"/>
              <a:ext cx="81000" cy="33120"/>
            </p14:xfrm>
          </p:contentPart>
        </mc:Choice>
        <mc:Fallback>
          <p:pic>
            <p:nvPicPr>
              <p:cNvPr id="93" name="Ink 92">
                <a:extLst>
                  <a:ext uri="{FF2B5EF4-FFF2-40B4-BE49-F238E27FC236}">
                    <a16:creationId xmlns:a16="http://schemas.microsoft.com/office/drawing/2014/main" id="{07EB7BE1-0059-0295-6F18-5F6C9A621844}"/>
                  </a:ext>
                </a:extLst>
              </p:cNvPr>
              <p:cNvPicPr/>
              <p:nvPr/>
            </p:nvPicPr>
            <p:blipFill>
              <a:blip r:embed="rId25"/>
              <a:stretch>
                <a:fillRect/>
              </a:stretch>
            </p:blipFill>
            <p:spPr>
              <a:xfrm>
                <a:off x="4921080" y="2300260"/>
                <a:ext cx="116640" cy="68760"/>
              </a:xfrm>
              <a:prstGeom prst="rect">
                <a:avLst/>
              </a:prstGeom>
            </p:spPr>
          </p:pic>
        </mc:Fallback>
      </mc:AlternateContent>
      <p:grpSp>
        <p:nvGrpSpPr>
          <p:cNvPr id="95" name="Group 94">
            <a:extLst>
              <a:ext uri="{FF2B5EF4-FFF2-40B4-BE49-F238E27FC236}">
                <a16:creationId xmlns:a16="http://schemas.microsoft.com/office/drawing/2014/main" id="{2CEF639D-6045-0247-CDD2-351DAB7DA004}"/>
              </a:ext>
            </a:extLst>
          </p:cNvPr>
          <p:cNvGrpSpPr/>
          <p:nvPr/>
        </p:nvGrpSpPr>
        <p:grpSpPr>
          <a:xfrm>
            <a:off x="3939360" y="1696900"/>
            <a:ext cx="3693960" cy="668520"/>
            <a:chOff x="3939360" y="1696900"/>
            <a:chExt cx="3693960" cy="668520"/>
          </a:xfrm>
        </p:grpSpPr>
        <mc:AlternateContent xmlns:mc="http://schemas.openxmlformats.org/markup-compatibility/2006">
          <mc:Choice xmlns:p14="http://schemas.microsoft.com/office/powerpoint/2010/main" Requires="p14">
            <p:contentPart p14:bwMode="auto" r:id="rId26">
              <p14:nvContentPartPr>
                <p14:cNvPr id="86" name="Ink 85">
                  <a:extLst>
                    <a:ext uri="{FF2B5EF4-FFF2-40B4-BE49-F238E27FC236}">
                      <a16:creationId xmlns:a16="http://schemas.microsoft.com/office/drawing/2014/main" id="{82B7F4E8-4889-D138-136A-8A3A67E2D847}"/>
                    </a:ext>
                  </a:extLst>
                </p14:cNvPr>
                <p14:cNvContentPartPr/>
                <p14:nvPr/>
              </p14:nvContentPartPr>
              <p14:xfrm>
                <a:off x="4923600" y="1696900"/>
                <a:ext cx="705960" cy="91440"/>
              </p14:xfrm>
            </p:contentPart>
          </mc:Choice>
          <mc:Fallback>
            <p:pic>
              <p:nvPicPr>
                <p:cNvPr id="86" name="Ink 85">
                  <a:extLst>
                    <a:ext uri="{FF2B5EF4-FFF2-40B4-BE49-F238E27FC236}">
                      <a16:creationId xmlns:a16="http://schemas.microsoft.com/office/drawing/2014/main" id="{82B7F4E8-4889-D138-136A-8A3A67E2D847}"/>
                    </a:ext>
                  </a:extLst>
                </p:cNvPr>
                <p:cNvPicPr/>
                <p:nvPr/>
              </p:nvPicPr>
              <p:blipFill>
                <a:blip r:embed="rId27"/>
                <a:stretch>
                  <a:fillRect/>
                </a:stretch>
              </p:blipFill>
              <p:spPr>
                <a:xfrm>
                  <a:off x="4905600" y="1679260"/>
                  <a:ext cx="741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7" name="Ink 86">
                  <a:extLst>
                    <a:ext uri="{FF2B5EF4-FFF2-40B4-BE49-F238E27FC236}">
                      <a16:creationId xmlns:a16="http://schemas.microsoft.com/office/drawing/2014/main" id="{B95BEACA-3C1A-71DB-7241-6371A6E53DCD}"/>
                    </a:ext>
                  </a:extLst>
                </p14:cNvPr>
                <p14:cNvContentPartPr/>
                <p14:nvPr/>
              </p14:nvContentPartPr>
              <p14:xfrm>
                <a:off x="4030080" y="1756300"/>
                <a:ext cx="523800" cy="42120"/>
              </p14:xfrm>
            </p:contentPart>
          </mc:Choice>
          <mc:Fallback>
            <p:pic>
              <p:nvPicPr>
                <p:cNvPr id="87" name="Ink 86">
                  <a:extLst>
                    <a:ext uri="{FF2B5EF4-FFF2-40B4-BE49-F238E27FC236}">
                      <a16:creationId xmlns:a16="http://schemas.microsoft.com/office/drawing/2014/main" id="{B95BEACA-3C1A-71DB-7241-6371A6E53DCD}"/>
                    </a:ext>
                  </a:extLst>
                </p:cNvPr>
                <p:cNvPicPr/>
                <p:nvPr/>
              </p:nvPicPr>
              <p:blipFill>
                <a:blip r:embed="rId29"/>
                <a:stretch>
                  <a:fillRect/>
                </a:stretch>
              </p:blipFill>
              <p:spPr>
                <a:xfrm>
                  <a:off x="4012440" y="1738660"/>
                  <a:ext cx="559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4" name="Ink 93">
                  <a:extLst>
                    <a:ext uri="{FF2B5EF4-FFF2-40B4-BE49-F238E27FC236}">
                      <a16:creationId xmlns:a16="http://schemas.microsoft.com/office/drawing/2014/main" id="{B2A85B27-3133-A043-C858-0592C71441B2}"/>
                    </a:ext>
                  </a:extLst>
                </p14:cNvPr>
                <p14:cNvContentPartPr/>
                <p14:nvPr/>
              </p14:nvContentPartPr>
              <p14:xfrm>
                <a:off x="3939360" y="1776460"/>
                <a:ext cx="3693960" cy="588960"/>
              </p14:xfrm>
            </p:contentPart>
          </mc:Choice>
          <mc:Fallback>
            <p:pic>
              <p:nvPicPr>
                <p:cNvPr id="94" name="Ink 93">
                  <a:extLst>
                    <a:ext uri="{FF2B5EF4-FFF2-40B4-BE49-F238E27FC236}">
                      <a16:creationId xmlns:a16="http://schemas.microsoft.com/office/drawing/2014/main" id="{B2A85B27-3133-A043-C858-0592C71441B2}"/>
                    </a:ext>
                  </a:extLst>
                </p:cNvPr>
                <p:cNvPicPr/>
                <p:nvPr/>
              </p:nvPicPr>
              <p:blipFill>
                <a:blip r:embed="rId31"/>
                <a:stretch>
                  <a:fillRect/>
                </a:stretch>
              </p:blipFill>
              <p:spPr>
                <a:xfrm>
                  <a:off x="3921360" y="1758460"/>
                  <a:ext cx="3729600" cy="62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96" name="Ink 95">
                <a:extLst>
                  <a:ext uri="{FF2B5EF4-FFF2-40B4-BE49-F238E27FC236}">
                    <a16:creationId xmlns:a16="http://schemas.microsoft.com/office/drawing/2014/main" id="{6FEFED42-55FC-24B3-F4DD-0E2D5DD66E3E}"/>
                  </a:ext>
                </a:extLst>
              </p14:cNvPr>
              <p14:cNvContentPartPr/>
              <p14:nvPr/>
            </p14:nvContentPartPr>
            <p14:xfrm>
              <a:off x="277440" y="1776100"/>
              <a:ext cx="3639240" cy="550800"/>
            </p14:xfrm>
          </p:contentPart>
        </mc:Choice>
        <mc:Fallback>
          <p:pic>
            <p:nvPicPr>
              <p:cNvPr id="96" name="Ink 95">
                <a:extLst>
                  <a:ext uri="{FF2B5EF4-FFF2-40B4-BE49-F238E27FC236}">
                    <a16:creationId xmlns:a16="http://schemas.microsoft.com/office/drawing/2014/main" id="{6FEFED42-55FC-24B3-F4DD-0E2D5DD66E3E}"/>
                  </a:ext>
                </a:extLst>
              </p:cNvPr>
              <p:cNvPicPr/>
              <p:nvPr/>
            </p:nvPicPr>
            <p:blipFill>
              <a:blip r:embed="rId33"/>
              <a:stretch>
                <a:fillRect/>
              </a:stretch>
            </p:blipFill>
            <p:spPr>
              <a:xfrm>
                <a:off x="259440" y="1758100"/>
                <a:ext cx="367488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8" name="Ink 97">
                <a:extLst>
                  <a:ext uri="{FF2B5EF4-FFF2-40B4-BE49-F238E27FC236}">
                    <a16:creationId xmlns:a16="http://schemas.microsoft.com/office/drawing/2014/main" id="{21F2A209-61E2-0F71-E148-D814D470D32D}"/>
                  </a:ext>
                </a:extLst>
              </p14:cNvPr>
              <p14:cNvContentPartPr/>
              <p14:nvPr/>
            </p14:nvContentPartPr>
            <p14:xfrm>
              <a:off x="4947360" y="2284420"/>
              <a:ext cx="4384080" cy="500760"/>
            </p14:xfrm>
          </p:contentPart>
        </mc:Choice>
        <mc:Fallback>
          <p:pic>
            <p:nvPicPr>
              <p:cNvPr id="98" name="Ink 97">
                <a:extLst>
                  <a:ext uri="{FF2B5EF4-FFF2-40B4-BE49-F238E27FC236}">
                    <a16:creationId xmlns:a16="http://schemas.microsoft.com/office/drawing/2014/main" id="{21F2A209-61E2-0F71-E148-D814D470D32D}"/>
                  </a:ext>
                </a:extLst>
              </p:cNvPr>
              <p:cNvPicPr/>
              <p:nvPr/>
            </p:nvPicPr>
            <p:blipFill>
              <a:blip r:embed="rId35"/>
              <a:stretch>
                <a:fillRect/>
              </a:stretch>
            </p:blipFill>
            <p:spPr>
              <a:xfrm>
                <a:off x="4929360" y="2266420"/>
                <a:ext cx="4419720" cy="536400"/>
              </a:xfrm>
              <a:prstGeom prst="rect">
                <a:avLst/>
              </a:prstGeom>
            </p:spPr>
          </p:pic>
        </mc:Fallback>
      </mc:AlternateContent>
      <p:grpSp>
        <p:nvGrpSpPr>
          <p:cNvPr id="100" name="Group 99">
            <a:extLst>
              <a:ext uri="{FF2B5EF4-FFF2-40B4-BE49-F238E27FC236}">
                <a16:creationId xmlns:a16="http://schemas.microsoft.com/office/drawing/2014/main" id="{FEE3B238-D2E7-E6C2-F4CE-7A9CEC979D47}"/>
              </a:ext>
            </a:extLst>
          </p:cNvPr>
          <p:cNvGrpSpPr/>
          <p:nvPr/>
        </p:nvGrpSpPr>
        <p:grpSpPr>
          <a:xfrm>
            <a:off x="416400" y="1151140"/>
            <a:ext cx="3266280" cy="1276200"/>
            <a:chOff x="416400" y="1151140"/>
            <a:chExt cx="3266280" cy="1276200"/>
          </a:xfrm>
        </p:grpSpPr>
        <mc:AlternateContent xmlns:mc="http://schemas.openxmlformats.org/markup-compatibility/2006">
          <mc:Choice xmlns:p14="http://schemas.microsoft.com/office/powerpoint/2010/main" Requires="p14">
            <p:contentPart p14:bwMode="auto" r:id="rId36">
              <p14:nvContentPartPr>
                <p14:cNvPr id="89" name="Ink 88">
                  <a:extLst>
                    <a:ext uri="{FF2B5EF4-FFF2-40B4-BE49-F238E27FC236}">
                      <a16:creationId xmlns:a16="http://schemas.microsoft.com/office/drawing/2014/main" id="{D107EE62-BA5C-0DB9-88B4-D9ED495D66B9}"/>
                    </a:ext>
                  </a:extLst>
                </p14:cNvPr>
                <p14:cNvContentPartPr/>
                <p14:nvPr/>
              </p14:nvContentPartPr>
              <p14:xfrm>
                <a:off x="1160880" y="1151140"/>
                <a:ext cx="2521800" cy="696960"/>
              </p14:xfrm>
            </p:contentPart>
          </mc:Choice>
          <mc:Fallback>
            <p:pic>
              <p:nvPicPr>
                <p:cNvPr id="89" name="Ink 88">
                  <a:extLst>
                    <a:ext uri="{FF2B5EF4-FFF2-40B4-BE49-F238E27FC236}">
                      <a16:creationId xmlns:a16="http://schemas.microsoft.com/office/drawing/2014/main" id="{D107EE62-BA5C-0DB9-88B4-D9ED495D66B9}"/>
                    </a:ext>
                  </a:extLst>
                </p:cNvPr>
                <p:cNvPicPr/>
                <p:nvPr/>
              </p:nvPicPr>
              <p:blipFill>
                <a:blip r:embed="rId37"/>
                <a:stretch>
                  <a:fillRect/>
                </a:stretch>
              </p:blipFill>
              <p:spPr>
                <a:xfrm>
                  <a:off x="1143240" y="1133140"/>
                  <a:ext cx="255744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0" name="Ink 89">
                  <a:extLst>
                    <a:ext uri="{FF2B5EF4-FFF2-40B4-BE49-F238E27FC236}">
                      <a16:creationId xmlns:a16="http://schemas.microsoft.com/office/drawing/2014/main" id="{C088148A-20A5-99B5-19FD-01C421DE8748}"/>
                    </a:ext>
                  </a:extLst>
                </p14:cNvPr>
                <p14:cNvContentPartPr/>
                <p14:nvPr/>
              </p14:nvContentPartPr>
              <p14:xfrm>
                <a:off x="416400" y="1205500"/>
                <a:ext cx="854640" cy="631440"/>
              </p14:xfrm>
            </p:contentPart>
          </mc:Choice>
          <mc:Fallback>
            <p:pic>
              <p:nvPicPr>
                <p:cNvPr id="90" name="Ink 89">
                  <a:extLst>
                    <a:ext uri="{FF2B5EF4-FFF2-40B4-BE49-F238E27FC236}">
                      <a16:creationId xmlns:a16="http://schemas.microsoft.com/office/drawing/2014/main" id="{C088148A-20A5-99B5-19FD-01C421DE8748}"/>
                    </a:ext>
                  </a:extLst>
                </p:cNvPr>
                <p:cNvPicPr/>
                <p:nvPr/>
              </p:nvPicPr>
              <p:blipFill>
                <a:blip r:embed="rId39"/>
                <a:stretch>
                  <a:fillRect/>
                </a:stretch>
              </p:blipFill>
              <p:spPr>
                <a:xfrm>
                  <a:off x="398400" y="1187860"/>
                  <a:ext cx="89028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9" name="Ink 98">
                  <a:extLst>
                    <a:ext uri="{FF2B5EF4-FFF2-40B4-BE49-F238E27FC236}">
                      <a16:creationId xmlns:a16="http://schemas.microsoft.com/office/drawing/2014/main" id="{ED6F71D9-7819-CC4D-D5EC-078EC96461EF}"/>
                    </a:ext>
                  </a:extLst>
                </p14:cNvPr>
                <p14:cNvContentPartPr/>
                <p14:nvPr/>
              </p14:nvContentPartPr>
              <p14:xfrm>
                <a:off x="1710240" y="1729300"/>
                <a:ext cx="1451880" cy="698040"/>
              </p14:xfrm>
            </p:contentPart>
          </mc:Choice>
          <mc:Fallback>
            <p:pic>
              <p:nvPicPr>
                <p:cNvPr id="99" name="Ink 98">
                  <a:extLst>
                    <a:ext uri="{FF2B5EF4-FFF2-40B4-BE49-F238E27FC236}">
                      <a16:creationId xmlns:a16="http://schemas.microsoft.com/office/drawing/2014/main" id="{ED6F71D9-7819-CC4D-D5EC-078EC96461EF}"/>
                    </a:ext>
                  </a:extLst>
                </p:cNvPr>
                <p:cNvPicPr/>
                <p:nvPr/>
              </p:nvPicPr>
              <p:blipFill>
                <a:blip r:embed="rId41"/>
                <a:stretch>
                  <a:fillRect/>
                </a:stretch>
              </p:blipFill>
              <p:spPr>
                <a:xfrm>
                  <a:off x="1692600" y="1711300"/>
                  <a:ext cx="1487520" cy="733680"/>
                </a:xfrm>
                <a:prstGeom prst="rect">
                  <a:avLst/>
                </a:prstGeom>
              </p:spPr>
            </p:pic>
          </mc:Fallback>
        </mc:AlternateContent>
      </p:grpSp>
      <p:grpSp>
        <p:nvGrpSpPr>
          <p:cNvPr id="103" name="Group 102">
            <a:extLst>
              <a:ext uri="{FF2B5EF4-FFF2-40B4-BE49-F238E27FC236}">
                <a16:creationId xmlns:a16="http://schemas.microsoft.com/office/drawing/2014/main" id="{ECE700DD-E0A1-E94D-63CC-AE394F57984D}"/>
              </a:ext>
            </a:extLst>
          </p:cNvPr>
          <p:cNvGrpSpPr/>
          <p:nvPr/>
        </p:nvGrpSpPr>
        <p:grpSpPr>
          <a:xfrm>
            <a:off x="8910600" y="792580"/>
            <a:ext cx="457560" cy="468000"/>
            <a:chOff x="8910600" y="792580"/>
            <a:chExt cx="457560" cy="468000"/>
          </a:xfrm>
        </p:grpSpPr>
        <mc:AlternateContent xmlns:mc="http://schemas.openxmlformats.org/markup-compatibility/2006">
          <mc:Choice xmlns:p14="http://schemas.microsoft.com/office/powerpoint/2010/main" Requires="p14">
            <p:contentPart p14:bwMode="auto" r:id="rId42">
              <p14:nvContentPartPr>
                <p14:cNvPr id="101" name="Ink 100">
                  <a:extLst>
                    <a:ext uri="{FF2B5EF4-FFF2-40B4-BE49-F238E27FC236}">
                      <a16:creationId xmlns:a16="http://schemas.microsoft.com/office/drawing/2014/main" id="{C46B139C-07BC-8990-0D05-35E0D35A32CD}"/>
                    </a:ext>
                  </a:extLst>
                </p14:cNvPr>
                <p14:cNvContentPartPr/>
                <p14:nvPr/>
              </p14:nvContentPartPr>
              <p14:xfrm>
                <a:off x="9196440" y="792580"/>
                <a:ext cx="9000" cy="1800"/>
              </p14:xfrm>
            </p:contentPart>
          </mc:Choice>
          <mc:Fallback>
            <p:pic>
              <p:nvPicPr>
                <p:cNvPr id="101" name="Ink 100">
                  <a:extLst>
                    <a:ext uri="{FF2B5EF4-FFF2-40B4-BE49-F238E27FC236}">
                      <a16:creationId xmlns:a16="http://schemas.microsoft.com/office/drawing/2014/main" id="{C46B139C-07BC-8990-0D05-35E0D35A32CD}"/>
                    </a:ext>
                  </a:extLst>
                </p:cNvPr>
                <p:cNvPicPr/>
                <p:nvPr/>
              </p:nvPicPr>
              <p:blipFill>
                <a:blip r:embed="rId43"/>
                <a:stretch>
                  <a:fillRect/>
                </a:stretch>
              </p:blipFill>
              <p:spPr>
                <a:xfrm>
                  <a:off x="9178440" y="774580"/>
                  <a:ext cx="44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2" name="Ink 101">
                  <a:extLst>
                    <a:ext uri="{FF2B5EF4-FFF2-40B4-BE49-F238E27FC236}">
                      <a16:creationId xmlns:a16="http://schemas.microsoft.com/office/drawing/2014/main" id="{66D00046-0C87-3BAC-1793-79D63058A748}"/>
                    </a:ext>
                  </a:extLst>
                </p14:cNvPr>
                <p14:cNvContentPartPr/>
                <p14:nvPr/>
              </p14:nvContentPartPr>
              <p14:xfrm>
                <a:off x="8910600" y="824980"/>
                <a:ext cx="457560" cy="435600"/>
              </p14:xfrm>
            </p:contentPart>
          </mc:Choice>
          <mc:Fallback>
            <p:pic>
              <p:nvPicPr>
                <p:cNvPr id="102" name="Ink 101">
                  <a:extLst>
                    <a:ext uri="{FF2B5EF4-FFF2-40B4-BE49-F238E27FC236}">
                      <a16:creationId xmlns:a16="http://schemas.microsoft.com/office/drawing/2014/main" id="{66D00046-0C87-3BAC-1793-79D63058A748}"/>
                    </a:ext>
                  </a:extLst>
                </p:cNvPr>
                <p:cNvPicPr/>
                <p:nvPr/>
              </p:nvPicPr>
              <p:blipFill>
                <a:blip r:embed="rId45"/>
                <a:stretch>
                  <a:fillRect/>
                </a:stretch>
              </p:blipFill>
              <p:spPr>
                <a:xfrm>
                  <a:off x="8892960" y="807340"/>
                  <a:ext cx="493200" cy="47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124" name="Ink 123">
                <a:extLst>
                  <a:ext uri="{FF2B5EF4-FFF2-40B4-BE49-F238E27FC236}">
                    <a16:creationId xmlns:a16="http://schemas.microsoft.com/office/drawing/2014/main" id="{4B4266D0-E23B-D014-6A28-E1EA337EA376}"/>
                  </a:ext>
                </a:extLst>
              </p14:cNvPr>
              <p14:cNvContentPartPr/>
              <p14:nvPr/>
            </p14:nvContentPartPr>
            <p14:xfrm>
              <a:off x="1107600" y="2748100"/>
              <a:ext cx="1158120" cy="75960"/>
            </p14:xfrm>
          </p:contentPart>
        </mc:Choice>
        <mc:Fallback>
          <p:pic>
            <p:nvPicPr>
              <p:cNvPr id="124" name="Ink 123">
                <a:extLst>
                  <a:ext uri="{FF2B5EF4-FFF2-40B4-BE49-F238E27FC236}">
                    <a16:creationId xmlns:a16="http://schemas.microsoft.com/office/drawing/2014/main" id="{4B4266D0-E23B-D014-6A28-E1EA337EA376}"/>
                  </a:ext>
                </a:extLst>
              </p:cNvPr>
              <p:cNvPicPr/>
              <p:nvPr/>
            </p:nvPicPr>
            <p:blipFill>
              <a:blip r:embed="rId47"/>
              <a:stretch>
                <a:fillRect/>
              </a:stretch>
            </p:blipFill>
            <p:spPr>
              <a:xfrm>
                <a:off x="1089960" y="2730460"/>
                <a:ext cx="1193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6" name="Ink 125">
                <a:extLst>
                  <a:ext uri="{FF2B5EF4-FFF2-40B4-BE49-F238E27FC236}">
                    <a16:creationId xmlns:a16="http://schemas.microsoft.com/office/drawing/2014/main" id="{EA801DE0-25F6-772E-E383-3923AA0EAD57}"/>
                  </a:ext>
                </a:extLst>
              </p14:cNvPr>
              <p14:cNvContentPartPr/>
              <p14:nvPr/>
            </p14:nvContentPartPr>
            <p14:xfrm>
              <a:off x="7478880" y="3218260"/>
              <a:ext cx="1729800" cy="74520"/>
            </p14:xfrm>
          </p:contentPart>
        </mc:Choice>
        <mc:Fallback>
          <p:pic>
            <p:nvPicPr>
              <p:cNvPr id="126" name="Ink 125">
                <a:extLst>
                  <a:ext uri="{FF2B5EF4-FFF2-40B4-BE49-F238E27FC236}">
                    <a16:creationId xmlns:a16="http://schemas.microsoft.com/office/drawing/2014/main" id="{EA801DE0-25F6-772E-E383-3923AA0EAD57}"/>
                  </a:ext>
                </a:extLst>
              </p:cNvPr>
              <p:cNvPicPr/>
              <p:nvPr/>
            </p:nvPicPr>
            <p:blipFill>
              <a:blip r:embed="rId49"/>
              <a:stretch>
                <a:fillRect/>
              </a:stretch>
            </p:blipFill>
            <p:spPr>
              <a:xfrm>
                <a:off x="7461240" y="3200620"/>
                <a:ext cx="1765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6" name="Ink 145">
                <a:extLst>
                  <a:ext uri="{FF2B5EF4-FFF2-40B4-BE49-F238E27FC236}">
                    <a16:creationId xmlns:a16="http://schemas.microsoft.com/office/drawing/2014/main" id="{2847043D-2480-C47E-021C-2E98DF8D410C}"/>
                  </a:ext>
                </a:extLst>
              </p14:cNvPr>
              <p14:cNvContentPartPr/>
              <p14:nvPr/>
            </p14:nvContentPartPr>
            <p14:xfrm>
              <a:off x="1789080" y="3228340"/>
              <a:ext cx="3030840" cy="601200"/>
            </p14:xfrm>
          </p:contentPart>
        </mc:Choice>
        <mc:Fallback>
          <p:pic>
            <p:nvPicPr>
              <p:cNvPr id="146" name="Ink 145">
                <a:extLst>
                  <a:ext uri="{FF2B5EF4-FFF2-40B4-BE49-F238E27FC236}">
                    <a16:creationId xmlns:a16="http://schemas.microsoft.com/office/drawing/2014/main" id="{2847043D-2480-C47E-021C-2E98DF8D410C}"/>
                  </a:ext>
                </a:extLst>
              </p:cNvPr>
              <p:cNvPicPr/>
              <p:nvPr/>
            </p:nvPicPr>
            <p:blipFill>
              <a:blip r:embed="rId51"/>
              <a:stretch>
                <a:fillRect/>
              </a:stretch>
            </p:blipFill>
            <p:spPr>
              <a:xfrm>
                <a:off x="1771080" y="3210700"/>
                <a:ext cx="30664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8" name="Ink 127">
                <a:extLst>
                  <a:ext uri="{FF2B5EF4-FFF2-40B4-BE49-F238E27FC236}">
                    <a16:creationId xmlns:a16="http://schemas.microsoft.com/office/drawing/2014/main" id="{8990ABD6-CEEC-BCF5-BCF3-8790A7C94692}"/>
                  </a:ext>
                </a:extLst>
              </p14:cNvPr>
              <p14:cNvContentPartPr/>
              <p14:nvPr/>
            </p14:nvContentPartPr>
            <p14:xfrm>
              <a:off x="982680" y="3213940"/>
              <a:ext cx="1095480" cy="93600"/>
            </p14:xfrm>
          </p:contentPart>
        </mc:Choice>
        <mc:Fallback>
          <p:pic>
            <p:nvPicPr>
              <p:cNvPr id="128" name="Ink 127">
                <a:extLst>
                  <a:ext uri="{FF2B5EF4-FFF2-40B4-BE49-F238E27FC236}">
                    <a16:creationId xmlns:a16="http://schemas.microsoft.com/office/drawing/2014/main" id="{8990ABD6-CEEC-BCF5-BCF3-8790A7C94692}"/>
                  </a:ext>
                </a:extLst>
              </p:cNvPr>
              <p:cNvPicPr/>
              <p:nvPr/>
            </p:nvPicPr>
            <p:blipFill>
              <a:blip r:embed="rId53"/>
              <a:stretch>
                <a:fillRect/>
              </a:stretch>
            </p:blipFill>
            <p:spPr>
              <a:xfrm>
                <a:off x="965040" y="3195940"/>
                <a:ext cx="1131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9" name="Ink 128">
                <a:extLst>
                  <a:ext uri="{FF2B5EF4-FFF2-40B4-BE49-F238E27FC236}">
                    <a16:creationId xmlns:a16="http://schemas.microsoft.com/office/drawing/2014/main" id="{0CB5FF9C-DB4F-9B3B-17DE-9D415EB93E8A}"/>
                  </a:ext>
                </a:extLst>
              </p14:cNvPr>
              <p14:cNvContentPartPr/>
              <p14:nvPr/>
            </p14:nvContentPartPr>
            <p14:xfrm>
              <a:off x="8577240" y="3766900"/>
              <a:ext cx="608760" cy="91440"/>
            </p14:xfrm>
          </p:contentPart>
        </mc:Choice>
        <mc:Fallback>
          <p:pic>
            <p:nvPicPr>
              <p:cNvPr id="129" name="Ink 128">
                <a:extLst>
                  <a:ext uri="{FF2B5EF4-FFF2-40B4-BE49-F238E27FC236}">
                    <a16:creationId xmlns:a16="http://schemas.microsoft.com/office/drawing/2014/main" id="{0CB5FF9C-DB4F-9B3B-17DE-9D415EB93E8A}"/>
                  </a:ext>
                </a:extLst>
              </p:cNvPr>
              <p:cNvPicPr/>
              <p:nvPr/>
            </p:nvPicPr>
            <p:blipFill>
              <a:blip r:embed="rId55"/>
              <a:stretch>
                <a:fillRect/>
              </a:stretch>
            </p:blipFill>
            <p:spPr>
              <a:xfrm>
                <a:off x="8559600" y="3748900"/>
                <a:ext cx="644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8" name="Ink 147">
                <a:extLst>
                  <a:ext uri="{FF2B5EF4-FFF2-40B4-BE49-F238E27FC236}">
                    <a16:creationId xmlns:a16="http://schemas.microsoft.com/office/drawing/2014/main" id="{5602857B-5BFF-E3E7-84D0-E57A90D02E56}"/>
                  </a:ext>
                </a:extLst>
              </p14:cNvPr>
              <p14:cNvContentPartPr/>
              <p14:nvPr/>
            </p14:nvContentPartPr>
            <p14:xfrm>
              <a:off x="349080" y="3302140"/>
              <a:ext cx="1571040" cy="558000"/>
            </p14:xfrm>
          </p:contentPart>
        </mc:Choice>
        <mc:Fallback>
          <p:pic>
            <p:nvPicPr>
              <p:cNvPr id="148" name="Ink 147">
                <a:extLst>
                  <a:ext uri="{FF2B5EF4-FFF2-40B4-BE49-F238E27FC236}">
                    <a16:creationId xmlns:a16="http://schemas.microsoft.com/office/drawing/2014/main" id="{5602857B-5BFF-E3E7-84D0-E57A90D02E56}"/>
                  </a:ext>
                </a:extLst>
              </p:cNvPr>
              <p:cNvPicPr/>
              <p:nvPr/>
            </p:nvPicPr>
            <p:blipFill>
              <a:blip r:embed="rId57"/>
              <a:stretch>
                <a:fillRect/>
              </a:stretch>
            </p:blipFill>
            <p:spPr>
              <a:xfrm>
                <a:off x="331080" y="3284500"/>
                <a:ext cx="1606680" cy="593640"/>
              </a:xfrm>
              <a:prstGeom prst="rect">
                <a:avLst/>
              </a:prstGeom>
            </p:spPr>
          </p:pic>
        </mc:Fallback>
      </mc:AlternateContent>
      <p:grpSp>
        <p:nvGrpSpPr>
          <p:cNvPr id="151" name="Group 150">
            <a:extLst>
              <a:ext uri="{FF2B5EF4-FFF2-40B4-BE49-F238E27FC236}">
                <a16:creationId xmlns:a16="http://schemas.microsoft.com/office/drawing/2014/main" id="{2E3959C1-C22E-4B57-17DF-71B0961938B6}"/>
              </a:ext>
            </a:extLst>
          </p:cNvPr>
          <p:cNvGrpSpPr/>
          <p:nvPr/>
        </p:nvGrpSpPr>
        <p:grpSpPr>
          <a:xfrm>
            <a:off x="522600" y="3692740"/>
            <a:ext cx="8889120" cy="628560"/>
            <a:chOff x="522600" y="3692740"/>
            <a:chExt cx="8889120" cy="628560"/>
          </a:xfrm>
        </p:grpSpPr>
        <mc:AlternateContent xmlns:mc="http://schemas.openxmlformats.org/markup-compatibility/2006">
          <mc:Choice xmlns:p14="http://schemas.microsoft.com/office/powerpoint/2010/main" Requires="p14">
            <p:contentPart p14:bwMode="auto" r:id="rId58">
              <p14:nvContentPartPr>
                <p14:cNvPr id="143" name="Ink 142">
                  <a:extLst>
                    <a:ext uri="{FF2B5EF4-FFF2-40B4-BE49-F238E27FC236}">
                      <a16:creationId xmlns:a16="http://schemas.microsoft.com/office/drawing/2014/main" id="{00345346-3FAA-5AD3-5BFF-302071B8880C}"/>
                    </a:ext>
                  </a:extLst>
                </p14:cNvPr>
                <p14:cNvContentPartPr/>
                <p14:nvPr/>
              </p14:nvContentPartPr>
              <p14:xfrm>
                <a:off x="8862360" y="4287100"/>
                <a:ext cx="320040" cy="20520"/>
              </p14:xfrm>
            </p:contentPart>
          </mc:Choice>
          <mc:Fallback>
            <p:pic>
              <p:nvPicPr>
                <p:cNvPr id="143" name="Ink 142">
                  <a:extLst>
                    <a:ext uri="{FF2B5EF4-FFF2-40B4-BE49-F238E27FC236}">
                      <a16:creationId xmlns:a16="http://schemas.microsoft.com/office/drawing/2014/main" id="{00345346-3FAA-5AD3-5BFF-302071B8880C}"/>
                    </a:ext>
                  </a:extLst>
                </p:cNvPr>
                <p:cNvPicPr/>
                <p:nvPr/>
              </p:nvPicPr>
              <p:blipFill>
                <a:blip r:embed="rId59"/>
                <a:stretch>
                  <a:fillRect/>
                </a:stretch>
              </p:blipFill>
              <p:spPr>
                <a:xfrm>
                  <a:off x="8844720" y="4269460"/>
                  <a:ext cx="355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4" name="Ink 143">
                  <a:extLst>
                    <a:ext uri="{FF2B5EF4-FFF2-40B4-BE49-F238E27FC236}">
                      <a16:creationId xmlns:a16="http://schemas.microsoft.com/office/drawing/2014/main" id="{B2593C9E-CAE3-EC14-6030-BD824E96628E}"/>
                    </a:ext>
                  </a:extLst>
                </p14:cNvPr>
                <p14:cNvContentPartPr/>
                <p14:nvPr/>
              </p14:nvContentPartPr>
              <p14:xfrm>
                <a:off x="7564560" y="4276300"/>
                <a:ext cx="942480" cy="38160"/>
              </p14:xfrm>
            </p:contentPart>
          </mc:Choice>
          <mc:Fallback>
            <p:pic>
              <p:nvPicPr>
                <p:cNvPr id="144" name="Ink 143">
                  <a:extLst>
                    <a:ext uri="{FF2B5EF4-FFF2-40B4-BE49-F238E27FC236}">
                      <a16:creationId xmlns:a16="http://schemas.microsoft.com/office/drawing/2014/main" id="{B2593C9E-CAE3-EC14-6030-BD824E96628E}"/>
                    </a:ext>
                  </a:extLst>
                </p:cNvPr>
                <p:cNvPicPr/>
                <p:nvPr/>
              </p:nvPicPr>
              <p:blipFill>
                <a:blip r:embed="rId61"/>
                <a:stretch>
                  <a:fillRect/>
                </a:stretch>
              </p:blipFill>
              <p:spPr>
                <a:xfrm>
                  <a:off x="7546560" y="4258660"/>
                  <a:ext cx="978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0" name="Ink 129">
                  <a:extLst>
                    <a:ext uri="{FF2B5EF4-FFF2-40B4-BE49-F238E27FC236}">
                      <a16:creationId xmlns:a16="http://schemas.microsoft.com/office/drawing/2014/main" id="{6D45C769-C4B1-48C9-7EDC-704D2E899D22}"/>
                    </a:ext>
                  </a:extLst>
                </p14:cNvPr>
                <p14:cNvContentPartPr/>
                <p14:nvPr/>
              </p14:nvContentPartPr>
              <p14:xfrm>
                <a:off x="7456920" y="3760420"/>
                <a:ext cx="759600" cy="23760"/>
              </p14:xfrm>
            </p:contentPart>
          </mc:Choice>
          <mc:Fallback>
            <p:pic>
              <p:nvPicPr>
                <p:cNvPr id="130" name="Ink 129">
                  <a:extLst>
                    <a:ext uri="{FF2B5EF4-FFF2-40B4-BE49-F238E27FC236}">
                      <a16:creationId xmlns:a16="http://schemas.microsoft.com/office/drawing/2014/main" id="{6D45C769-C4B1-48C9-7EDC-704D2E899D22}"/>
                    </a:ext>
                  </a:extLst>
                </p:cNvPr>
                <p:cNvPicPr/>
                <p:nvPr/>
              </p:nvPicPr>
              <p:blipFill>
                <a:blip r:embed="rId63"/>
                <a:stretch>
                  <a:fillRect/>
                </a:stretch>
              </p:blipFill>
              <p:spPr>
                <a:xfrm>
                  <a:off x="7439280" y="3742780"/>
                  <a:ext cx="795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1" name="Ink 130">
                  <a:extLst>
                    <a:ext uri="{FF2B5EF4-FFF2-40B4-BE49-F238E27FC236}">
                      <a16:creationId xmlns:a16="http://schemas.microsoft.com/office/drawing/2014/main" id="{76B6F943-C5FD-433E-A7CA-C7473DB9EC65}"/>
                    </a:ext>
                  </a:extLst>
                </p14:cNvPr>
                <p14:cNvContentPartPr/>
                <p14:nvPr/>
              </p14:nvContentPartPr>
              <p14:xfrm>
                <a:off x="6500040" y="3754300"/>
                <a:ext cx="863640" cy="43920"/>
              </p14:xfrm>
            </p:contentPart>
          </mc:Choice>
          <mc:Fallback>
            <p:pic>
              <p:nvPicPr>
                <p:cNvPr id="131" name="Ink 130">
                  <a:extLst>
                    <a:ext uri="{FF2B5EF4-FFF2-40B4-BE49-F238E27FC236}">
                      <a16:creationId xmlns:a16="http://schemas.microsoft.com/office/drawing/2014/main" id="{76B6F943-C5FD-433E-A7CA-C7473DB9EC65}"/>
                    </a:ext>
                  </a:extLst>
                </p:cNvPr>
                <p:cNvPicPr/>
                <p:nvPr/>
              </p:nvPicPr>
              <p:blipFill>
                <a:blip r:embed="rId65"/>
                <a:stretch>
                  <a:fillRect/>
                </a:stretch>
              </p:blipFill>
              <p:spPr>
                <a:xfrm>
                  <a:off x="6482400" y="3736660"/>
                  <a:ext cx="899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3" name="Ink 132">
                  <a:extLst>
                    <a:ext uri="{FF2B5EF4-FFF2-40B4-BE49-F238E27FC236}">
                      <a16:creationId xmlns:a16="http://schemas.microsoft.com/office/drawing/2014/main" id="{E4A7319B-E5A2-D97C-C451-27FF0520EB24}"/>
                    </a:ext>
                  </a:extLst>
                </p14:cNvPr>
                <p14:cNvContentPartPr/>
                <p14:nvPr/>
              </p14:nvContentPartPr>
              <p14:xfrm>
                <a:off x="5757720" y="3710020"/>
                <a:ext cx="383760" cy="42840"/>
              </p14:xfrm>
            </p:contentPart>
          </mc:Choice>
          <mc:Fallback>
            <p:pic>
              <p:nvPicPr>
                <p:cNvPr id="133" name="Ink 132">
                  <a:extLst>
                    <a:ext uri="{FF2B5EF4-FFF2-40B4-BE49-F238E27FC236}">
                      <a16:creationId xmlns:a16="http://schemas.microsoft.com/office/drawing/2014/main" id="{E4A7319B-E5A2-D97C-C451-27FF0520EB24}"/>
                    </a:ext>
                  </a:extLst>
                </p:cNvPr>
                <p:cNvPicPr/>
                <p:nvPr/>
              </p:nvPicPr>
              <p:blipFill>
                <a:blip r:embed="rId67"/>
                <a:stretch>
                  <a:fillRect/>
                </a:stretch>
              </p:blipFill>
              <p:spPr>
                <a:xfrm>
                  <a:off x="5739720" y="3692020"/>
                  <a:ext cx="419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4" name="Ink 133">
                  <a:extLst>
                    <a:ext uri="{FF2B5EF4-FFF2-40B4-BE49-F238E27FC236}">
                      <a16:creationId xmlns:a16="http://schemas.microsoft.com/office/drawing/2014/main" id="{72CCA006-165A-BFF3-8095-A20D194F61EB}"/>
                    </a:ext>
                  </a:extLst>
                </p14:cNvPr>
                <p14:cNvContentPartPr/>
                <p14:nvPr/>
              </p14:nvContentPartPr>
              <p14:xfrm>
                <a:off x="4816680" y="3749620"/>
                <a:ext cx="812880" cy="46440"/>
              </p14:xfrm>
            </p:contentPart>
          </mc:Choice>
          <mc:Fallback>
            <p:pic>
              <p:nvPicPr>
                <p:cNvPr id="134" name="Ink 133">
                  <a:extLst>
                    <a:ext uri="{FF2B5EF4-FFF2-40B4-BE49-F238E27FC236}">
                      <a16:creationId xmlns:a16="http://schemas.microsoft.com/office/drawing/2014/main" id="{72CCA006-165A-BFF3-8095-A20D194F61EB}"/>
                    </a:ext>
                  </a:extLst>
                </p:cNvPr>
                <p:cNvPicPr/>
                <p:nvPr/>
              </p:nvPicPr>
              <p:blipFill>
                <a:blip r:embed="rId69"/>
                <a:stretch>
                  <a:fillRect/>
                </a:stretch>
              </p:blipFill>
              <p:spPr>
                <a:xfrm>
                  <a:off x="4799040" y="3731980"/>
                  <a:ext cx="848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6" name="Ink 135">
                  <a:extLst>
                    <a:ext uri="{FF2B5EF4-FFF2-40B4-BE49-F238E27FC236}">
                      <a16:creationId xmlns:a16="http://schemas.microsoft.com/office/drawing/2014/main" id="{227DFCB8-B553-1627-2361-F969B2668FE3}"/>
                    </a:ext>
                  </a:extLst>
                </p14:cNvPr>
                <p14:cNvContentPartPr/>
                <p14:nvPr/>
              </p14:nvContentPartPr>
              <p14:xfrm>
                <a:off x="4436160" y="3692740"/>
                <a:ext cx="313560" cy="72720"/>
              </p14:xfrm>
            </p:contentPart>
          </mc:Choice>
          <mc:Fallback>
            <p:pic>
              <p:nvPicPr>
                <p:cNvPr id="136" name="Ink 135">
                  <a:extLst>
                    <a:ext uri="{FF2B5EF4-FFF2-40B4-BE49-F238E27FC236}">
                      <a16:creationId xmlns:a16="http://schemas.microsoft.com/office/drawing/2014/main" id="{227DFCB8-B553-1627-2361-F969B2668FE3}"/>
                    </a:ext>
                  </a:extLst>
                </p:cNvPr>
                <p:cNvPicPr/>
                <p:nvPr/>
              </p:nvPicPr>
              <p:blipFill>
                <a:blip r:embed="rId71"/>
                <a:stretch>
                  <a:fillRect/>
                </a:stretch>
              </p:blipFill>
              <p:spPr>
                <a:xfrm>
                  <a:off x="4418520" y="3675100"/>
                  <a:ext cx="34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7" name="Ink 136">
                  <a:extLst>
                    <a:ext uri="{FF2B5EF4-FFF2-40B4-BE49-F238E27FC236}">
                      <a16:creationId xmlns:a16="http://schemas.microsoft.com/office/drawing/2014/main" id="{F506C277-E2BC-9970-9C33-6FBFFA3932A5}"/>
                    </a:ext>
                  </a:extLst>
                </p14:cNvPr>
                <p14:cNvContentPartPr/>
                <p14:nvPr/>
              </p14:nvContentPartPr>
              <p14:xfrm>
                <a:off x="3698520" y="3778060"/>
                <a:ext cx="547200" cy="44280"/>
              </p14:xfrm>
            </p:contentPart>
          </mc:Choice>
          <mc:Fallback>
            <p:pic>
              <p:nvPicPr>
                <p:cNvPr id="137" name="Ink 136">
                  <a:extLst>
                    <a:ext uri="{FF2B5EF4-FFF2-40B4-BE49-F238E27FC236}">
                      <a16:creationId xmlns:a16="http://schemas.microsoft.com/office/drawing/2014/main" id="{F506C277-E2BC-9970-9C33-6FBFFA3932A5}"/>
                    </a:ext>
                  </a:extLst>
                </p:cNvPr>
                <p:cNvPicPr/>
                <p:nvPr/>
              </p:nvPicPr>
              <p:blipFill>
                <a:blip r:embed="rId73"/>
                <a:stretch>
                  <a:fillRect/>
                </a:stretch>
              </p:blipFill>
              <p:spPr>
                <a:xfrm>
                  <a:off x="3680520" y="3760420"/>
                  <a:ext cx="582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8" name="Ink 137">
                  <a:extLst>
                    <a:ext uri="{FF2B5EF4-FFF2-40B4-BE49-F238E27FC236}">
                      <a16:creationId xmlns:a16="http://schemas.microsoft.com/office/drawing/2014/main" id="{5A4257F4-85BE-2919-2F9C-1C7FB6DFAFBA}"/>
                    </a:ext>
                  </a:extLst>
                </p14:cNvPr>
                <p14:cNvContentPartPr/>
                <p14:nvPr/>
              </p14:nvContentPartPr>
              <p14:xfrm>
                <a:off x="2580000" y="3814420"/>
                <a:ext cx="974520" cy="35640"/>
              </p14:xfrm>
            </p:contentPart>
          </mc:Choice>
          <mc:Fallback>
            <p:pic>
              <p:nvPicPr>
                <p:cNvPr id="138" name="Ink 137">
                  <a:extLst>
                    <a:ext uri="{FF2B5EF4-FFF2-40B4-BE49-F238E27FC236}">
                      <a16:creationId xmlns:a16="http://schemas.microsoft.com/office/drawing/2014/main" id="{5A4257F4-85BE-2919-2F9C-1C7FB6DFAFBA}"/>
                    </a:ext>
                  </a:extLst>
                </p:cNvPr>
                <p:cNvPicPr/>
                <p:nvPr/>
              </p:nvPicPr>
              <p:blipFill>
                <a:blip r:embed="rId75"/>
                <a:stretch>
                  <a:fillRect/>
                </a:stretch>
              </p:blipFill>
              <p:spPr>
                <a:xfrm>
                  <a:off x="2562000" y="3796780"/>
                  <a:ext cx="101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40" name="Ink 139">
                  <a:extLst>
                    <a:ext uri="{FF2B5EF4-FFF2-40B4-BE49-F238E27FC236}">
                      <a16:creationId xmlns:a16="http://schemas.microsoft.com/office/drawing/2014/main" id="{F0965929-039B-9205-589A-63C4C4C387A6}"/>
                    </a:ext>
                  </a:extLst>
                </p14:cNvPr>
                <p14:cNvContentPartPr/>
                <p14:nvPr/>
              </p14:nvContentPartPr>
              <p14:xfrm>
                <a:off x="2041800" y="3758980"/>
                <a:ext cx="456480" cy="37800"/>
              </p14:xfrm>
            </p:contentPart>
          </mc:Choice>
          <mc:Fallback>
            <p:pic>
              <p:nvPicPr>
                <p:cNvPr id="140" name="Ink 139">
                  <a:extLst>
                    <a:ext uri="{FF2B5EF4-FFF2-40B4-BE49-F238E27FC236}">
                      <a16:creationId xmlns:a16="http://schemas.microsoft.com/office/drawing/2014/main" id="{F0965929-039B-9205-589A-63C4C4C387A6}"/>
                    </a:ext>
                  </a:extLst>
                </p:cNvPr>
                <p:cNvPicPr/>
                <p:nvPr/>
              </p:nvPicPr>
              <p:blipFill>
                <a:blip r:embed="rId77"/>
                <a:stretch>
                  <a:fillRect/>
                </a:stretch>
              </p:blipFill>
              <p:spPr>
                <a:xfrm>
                  <a:off x="2024160" y="3741340"/>
                  <a:ext cx="492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1" name="Ink 140">
                  <a:extLst>
                    <a:ext uri="{FF2B5EF4-FFF2-40B4-BE49-F238E27FC236}">
                      <a16:creationId xmlns:a16="http://schemas.microsoft.com/office/drawing/2014/main" id="{461BBECC-D8D4-970B-67CB-5F019D2472A2}"/>
                    </a:ext>
                  </a:extLst>
                </p14:cNvPr>
                <p14:cNvContentPartPr/>
                <p14:nvPr/>
              </p14:nvContentPartPr>
              <p14:xfrm>
                <a:off x="522600" y="3798220"/>
                <a:ext cx="1263600" cy="24480"/>
              </p14:xfrm>
            </p:contentPart>
          </mc:Choice>
          <mc:Fallback>
            <p:pic>
              <p:nvPicPr>
                <p:cNvPr id="141" name="Ink 140">
                  <a:extLst>
                    <a:ext uri="{FF2B5EF4-FFF2-40B4-BE49-F238E27FC236}">
                      <a16:creationId xmlns:a16="http://schemas.microsoft.com/office/drawing/2014/main" id="{461BBECC-D8D4-970B-67CB-5F019D2472A2}"/>
                    </a:ext>
                  </a:extLst>
                </p:cNvPr>
                <p:cNvPicPr/>
                <p:nvPr/>
              </p:nvPicPr>
              <p:blipFill>
                <a:blip r:embed="rId79"/>
                <a:stretch>
                  <a:fillRect/>
                </a:stretch>
              </p:blipFill>
              <p:spPr>
                <a:xfrm>
                  <a:off x="504960" y="3780580"/>
                  <a:ext cx="1299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0" name="Ink 149">
                  <a:extLst>
                    <a:ext uri="{FF2B5EF4-FFF2-40B4-BE49-F238E27FC236}">
                      <a16:creationId xmlns:a16="http://schemas.microsoft.com/office/drawing/2014/main" id="{0E3FFF98-B1D7-ABAD-DD10-A38B136F8233}"/>
                    </a:ext>
                  </a:extLst>
                </p14:cNvPr>
                <p14:cNvContentPartPr/>
                <p14:nvPr/>
              </p14:nvContentPartPr>
              <p14:xfrm>
                <a:off x="7254600" y="3738100"/>
                <a:ext cx="2157120" cy="583200"/>
              </p14:xfrm>
            </p:contentPart>
          </mc:Choice>
          <mc:Fallback>
            <p:pic>
              <p:nvPicPr>
                <p:cNvPr id="150" name="Ink 149">
                  <a:extLst>
                    <a:ext uri="{FF2B5EF4-FFF2-40B4-BE49-F238E27FC236}">
                      <a16:creationId xmlns:a16="http://schemas.microsoft.com/office/drawing/2014/main" id="{0E3FFF98-B1D7-ABAD-DD10-A38B136F8233}"/>
                    </a:ext>
                  </a:extLst>
                </p:cNvPr>
                <p:cNvPicPr/>
                <p:nvPr/>
              </p:nvPicPr>
              <p:blipFill>
                <a:blip r:embed="rId81"/>
                <a:stretch>
                  <a:fillRect/>
                </a:stretch>
              </p:blipFill>
              <p:spPr>
                <a:xfrm>
                  <a:off x="7236600" y="3720460"/>
                  <a:ext cx="2192760" cy="61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52" name="Ink 151">
                <a:extLst>
                  <a:ext uri="{FF2B5EF4-FFF2-40B4-BE49-F238E27FC236}">
                    <a16:creationId xmlns:a16="http://schemas.microsoft.com/office/drawing/2014/main" id="{037068C6-08ED-F024-39AD-5357CB11A53D}"/>
                  </a:ext>
                </a:extLst>
              </p14:cNvPr>
              <p14:cNvContentPartPr/>
              <p14:nvPr/>
            </p14:nvContentPartPr>
            <p14:xfrm>
              <a:off x="900600" y="2251300"/>
              <a:ext cx="3039120" cy="570240"/>
            </p14:xfrm>
          </p:contentPart>
        </mc:Choice>
        <mc:Fallback>
          <p:pic>
            <p:nvPicPr>
              <p:cNvPr id="152" name="Ink 151">
                <a:extLst>
                  <a:ext uri="{FF2B5EF4-FFF2-40B4-BE49-F238E27FC236}">
                    <a16:creationId xmlns:a16="http://schemas.microsoft.com/office/drawing/2014/main" id="{037068C6-08ED-F024-39AD-5357CB11A53D}"/>
                  </a:ext>
                </a:extLst>
              </p:cNvPr>
              <p:cNvPicPr/>
              <p:nvPr/>
            </p:nvPicPr>
            <p:blipFill>
              <a:blip r:embed="rId83"/>
              <a:stretch>
                <a:fillRect/>
              </a:stretch>
            </p:blipFill>
            <p:spPr>
              <a:xfrm>
                <a:off x="882960" y="2233660"/>
                <a:ext cx="307476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4" name="Ink 153">
                <a:extLst>
                  <a:ext uri="{FF2B5EF4-FFF2-40B4-BE49-F238E27FC236}">
                    <a16:creationId xmlns:a16="http://schemas.microsoft.com/office/drawing/2014/main" id="{FD46B22C-CFEE-4806-E994-4DFCB80110B4}"/>
                  </a:ext>
                </a:extLst>
              </p14:cNvPr>
              <p14:cNvContentPartPr/>
              <p14:nvPr/>
            </p14:nvContentPartPr>
            <p14:xfrm>
              <a:off x="7273680" y="2763940"/>
              <a:ext cx="2091240" cy="570240"/>
            </p14:xfrm>
          </p:contentPart>
        </mc:Choice>
        <mc:Fallback>
          <p:pic>
            <p:nvPicPr>
              <p:cNvPr id="154" name="Ink 153">
                <a:extLst>
                  <a:ext uri="{FF2B5EF4-FFF2-40B4-BE49-F238E27FC236}">
                    <a16:creationId xmlns:a16="http://schemas.microsoft.com/office/drawing/2014/main" id="{FD46B22C-CFEE-4806-E994-4DFCB80110B4}"/>
                  </a:ext>
                </a:extLst>
              </p:cNvPr>
              <p:cNvPicPr/>
              <p:nvPr/>
            </p:nvPicPr>
            <p:blipFill>
              <a:blip r:embed="rId85"/>
              <a:stretch>
                <a:fillRect/>
              </a:stretch>
            </p:blipFill>
            <p:spPr>
              <a:xfrm>
                <a:off x="7256040" y="2746300"/>
                <a:ext cx="212688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56" name="Ink 155">
                <a:extLst>
                  <a:ext uri="{FF2B5EF4-FFF2-40B4-BE49-F238E27FC236}">
                    <a16:creationId xmlns:a16="http://schemas.microsoft.com/office/drawing/2014/main" id="{050E74FA-BD76-72E8-D414-1FB3B0696427}"/>
                  </a:ext>
                </a:extLst>
              </p14:cNvPr>
              <p14:cNvContentPartPr/>
              <p14:nvPr/>
            </p14:nvContentPartPr>
            <p14:xfrm>
              <a:off x="5253360" y="3253540"/>
              <a:ext cx="1993320" cy="99720"/>
            </p14:xfrm>
          </p:contentPart>
        </mc:Choice>
        <mc:Fallback>
          <p:pic>
            <p:nvPicPr>
              <p:cNvPr id="156" name="Ink 155">
                <a:extLst>
                  <a:ext uri="{FF2B5EF4-FFF2-40B4-BE49-F238E27FC236}">
                    <a16:creationId xmlns:a16="http://schemas.microsoft.com/office/drawing/2014/main" id="{050E74FA-BD76-72E8-D414-1FB3B0696427}"/>
                  </a:ext>
                </a:extLst>
              </p:cNvPr>
              <p:cNvPicPr/>
              <p:nvPr/>
            </p:nvPicPr>
            <p:blipFill>
              <a:blip r:embed="rId87"/>
              <a:stretch>
                <a:fillRect/>
              </a:stretch>
            </p:blipFill>
            <p:spPr>
              <a:xfrm>
                <a:off x="5235720" y="3235900"/>
                <a:ext cx="2028960" cy="135360"/>
              </a:xfrm>
              <a:prstGeom prst="rect">
                <a:avLst/>
              </a:prstGeom>
            </p:spPr>
          </p:pic>
        </mc:Fallback>
      </mc:AlternateContent>
      <p:grpSp>
        <p:nvGrpSpPr>
          <p:cNvPr id="159" name="Group 158">
            <a:extLst>
              <a:ext uri="{FF2B5EF4-FFF2-40B4-BE49-F238E27FC236}">
                <a16:creationId xmlns:a16="http://schemas.microsoft.com/office/drawing/2014/main" id="{48605B1C-2F47-5418-D625-12C67D9735CF}"/>
              </a:ext>
            </a:extLst>
          </p:cNvPr>
          <p:cNvGrpSpPr/>
          <p:nvPr/>
        </p:nvGrpSpPr>
        <p:grpSpPr>
          <a:xfrm>
            <a:off x="1198320" y="2715340"/>
            <a:ext cx="7984080" cy="642240"/>
            <a:chOff x="1198320" y="2715340"/>
            <a:chExt cx="7984080" cy="642240"/>
          </a:xfrm>
        </p:grpSpPr>
        <mc:AlternateContent xmlns:mc="http://schemas.openxmlformats.org/markup-compatibility/2006">
          <mc:Choice xmlns:p14="http://schemas.microsoft.com/office/powerpoint/2010/main" Requires="p14">
            <p:contentPart p14:bwMode="auto" r:id="rId88">
              <p14:nvContentPartPr>
                <p14:cNvPr id="104" name="Ink 103">
                  <a:extLst>
                    <a:ext uri="{FF2B5EF4-FFF2-40B4-BE49-F238E27FC236}">
                      <a16:creationId xmlns:a16="http://schemas.microsoft.com/office/drawing/2014/main" id="{EEE01C36-5EB7-FB0E-3F1C-A1A2985F164E}"/>
                    </a:ext>
                  </a:extLst>
                </p14:cNvPr>
                <p14:cNvContentPartPr/>
                <p14:nvPr/>
              </p14:nvContentPartPr>
              <p14:xfrm>
                <a:off x="3345720" y="2715340"/>
                <a:ext cx="441720" cy="46080"/>
              </p14:xfrm>
            </p:contentPart>
          </mc:Choice>
          <mc:Fallback>
            <p:pic>
              <p:nvPicPr>
                <p:cNvPr id="104" name="Ink 103">
                  <a:extLst>
                    <a:ext uri="{FF2B5EF4-FFF2-40B4-BE49-F238E27FC236}">
                      <a16:creationId xmlns:a16="http://schemas.microsoft.com/office/drawing/2014/main" id="{EEE01C36-5EB7-FB0E-3F1C-A1A2985F164E}"/>
                    </a:ext>
                  </a:extLst>
                </p:cNvPr>
                <p:cNvPicPr/>
                <p:nvPr/>
              </p:nvPicPr>
              <p:blipFill>
                <a:blip r:embed="rId89"/>
                <a:stretch>
                  <a:fillRect/>
                </a:stretch>
              </p:blipFill>
              <p:spPr>
                <a:xfrm>
                  <a:off x="3328080" y="2697340"/>
                  <a:ext cx="477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5" name="Ink 104">
                  <a:extLst>
                    <a:ext uri="{FF2B5EF4-FFF2-40B4-BE49-F238E27FC236}">
                      <a16:creationId xmlns:a16="http://schemas.microsoft.com/office/drawing/2014/main" id="{9A2B346C-6DC3-4C7D-347E-BBA43E27C0B2}"/>
                    </a:ext>
                  </a:extLst>
                </p14:cNvPr>
                <p14:cNvContentPartPr/>
                <p14:nvPr/>
              </p14:nvContentPartPr>
              <p14:xfrm>
                <a:off x="2490360" y="2737660"/>
                <a:ext cx="604080" cy="34920"/>
              </p14:xfrm>
            </p:contentPart>
          </mc:Choice>
          <mc:Fallback>
            <p:pic>
              <p:nvPicPr>
                <p:cNvPr id="105" name="Ink 104">
                  <a:extLst>
                    <a:ext uri="{FF2B5EF4-FFF2-40B4-BE49-F238E27FC236}">
                      <a16:creationId xmlns:a16="http://schemas.microsoft.com/office/drawing/2014/main" id="{9A2B346C-6DC3-4C7D-347E-BBA43E27C0B2}"/>
                    </a:ext>
                  </a:extLst>
                </p:cNvPr>
                <p:cNvPicPr/>
                <p:nvPr/>
              </p:nvPicPr>
              <p:blipFill>
                <a:blip r:embed="rId91"/>
                <a:stretch>
                  <a:fillRect/>
                </a:stretch>
              </p:blipFill>
              <p:spPr>
                <a:xfrm>
                  <a:off x="2472720" y="2719660"/>
                  <a:ext cx="639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7" name="Ink 106">
                  <a:extLst>
                    <a:ext uri="{FF2B5EF4-FFF2-40B4-BE49-F238E27FC236}">
                      <a16:creationId xmlns:a16="http://schemas.microsoft.com/office/drawing/2014/main" id="{FD2DB7DD-6726-C147-7E95-BD51D187B418}"/>
                    </a:ext>
                  </a:extLst>
                </p14:cNvPr>
                <p14:cNvContentPartPr/>
                <p14:nvPr/>
              </p14:nvContentPartPr>
              <p14:xfrm>
                <a:off x="2002920" y="2732620"/>
                <a:ext cx="326160" cy="59040"/>
              </p14:xfrm>
            </p:contentPart>
          </mc:Choice>
          <mc:Fallback>
            <p:pic>
              <p:nvPicPr>
                <p:cNvPr id="107" name="Ink 106">
                  <a:extLst>
                    <a:ext uri="{FF2B5EF4-FFF2-40B4-BE49-F238E27FC236}">
                      <a16:creationId xmlns:a16="http://schemas.microsoft.com/office/drawing/2014/main" id="{FD2DB7DD-6726-C147-7E95-BD51D187B418}"/>
                    </a:ext>
                  </a:extLst>
                </p:cNvPr>
                <p:cNvPicPr/>
                <p:nvPr/>
              </p:nvPicPr>
              <p:blipFill>
                <a:blip r:embed="rId93"/>
                <a:stretch>
                  <a:fillRect/>
                </a:stretch>
              </p:blipFill>
              <p:spPr>
                <a:xfrm>
                  <a:off x="1985280" y="2714980"/>
                  <a:ext cx="36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8" name="Ink 107">
                  <a:extLst>
                    <a:ext uri="{FF2B5EF4-FFF2-40B4-BE49-F238E27FC236}">
                      <a16:creationId xmlns:a16="http://schemas.microsoft.com/office/drawing/2014/main" id="{7B9A2B12-2EA1-1A15-91AB-295EF2FEA756}"/>
                    </a:ext>
                  </a:extLst>
                </p14:cNvPr>
                <p14:cNvContentPartPr/>
                <p14:nvPr/>
              </p14:nvContentPartPr>
              <p14:xfrm>
                <a:off x="1198320" y="2790940"/>
                <a:ext cx="543240" cy="24120"/>
              </p14:xfrm>
            </p:contentPart>
          </mc:Choice>
          <mc:Fallback>
            <p:pic>
              <p:nvPicPr>
                <p:cNvPr id="108" name="Ink 107">
                  <a:extLst>
                    <a:ext uri="{FF2B5EF4-FFF2-40B4-BE49-F238E27FC236}">
                      <a16:creationId xmlns:a16="http://schemas.microsoft.com/office/drawing/2014/main" id="{7B9A2B12-2EA1-1A15-91AB-295EF2FEA756}"/>
                    </a:ext>
                  </a:extLst>
                </p:cNvPr>
                <p:cNvPicPr/>
                <p:nvPr/>
              </p:nvPicPr>
              <p:blipFill>
                <a:blip r:embed="rId95"/>
                <a:stretch>
                  <a:fillRect/>
                </a:stretch>
              </p:blipFill>
              <p:spPr>
                <a:xfrm>
                  <a:off x="1180680" y="2773300"/>
                  <a:ext cx="578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0" name="Ink 109">
                  <a:extLst>
                    <a:ext uri="{FF2B5EF4-FFF2-40B4-BE49-F238E27FC236}">
                      <a16:creationId xmlns:a16="http://schemas.microsoft.com/office/drawing/2014/main" id="{714E27E7-8201-6F2C-CC5D-DEEB13C49830}"/>
                    </a:ext>
                  </a:extLst>
                </p14:cNvPr>
                <p14:cNvContentPartPr/>
                <p14:nvPr/>
              </p14:nvContentPartPr>
              <p14:xfrm>
                <a:off x="8747520" y="3264700"/>
                <a:ext cx="434880" cy="76320"/>
              </p14:xfrm>
            </p:contentPart>
          </mc:Choice>
          <mc:Fallback>
            <p:pic>
              <p:nvPicPr>
                <p:cNvPr id="110" name="Ink 109">
                  <a:extLst>
                    <a:ext uri="{FF2B5EF4-FFF2-40B4-BE49-F238E27FC236}">
                      <a16:creationId xmlns:a16="http://schemas.microsoft.com/office/drawing/2014/main" id="{714E27E7-8201-6F2C-CC5D-DEEB13C49830}"/>
                    </a:ext>
                  </a:extLst>
                </p:cNvPr>
                <p:cNvPicPr/>
                <p:nvPr/>
              </p:nvPicPr>
              <p:blipFill>
                <a:blip r:embed="rId97"/>
                <a:stretch>
                  <a:fillRect/>
                </a:stretch>
              </p:blipFill>
              <p:spPr>
                <a:xfrm>
                  <a:off x="8729880" y="3246700"/>
                  <a:ext cx="47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1" name="Ink 110">
                  <a:extLst>
                    <a:ext uri="{FF2B5EF4-FFF2-40B4-BE49-F238E27FC236}">
                      <a16:creationId xmlns:a16="http://schemas.microsoft.com/office/drawing/2014/main" id="{3A7A2846-FC7F-81A9-5944-BB44F45E1A5E}"/>
                    </a:ext>
                  </a:extLst>
                </p14:cNvPr>
                <p14:cNvContentPartPr/>
                <p14:nvPr/>
              </p14:nvContentPartPr>
              <p14:xfrm>
                <a:off x="8286360" y="3289900"/>
                <a:ext cx="276120" cy="26280"/>
              </p14:xfrm>
            </p:contentPart>
          </mc:Choice>
          <mc:Fallback>
            <p:pic>
              <p:nvPicPr>
                <p:cNvPr id="111" name="Ink 110">
                  <a:extLst>
                    <a:ext uri="{FF2B5EF4-FFF2-40B4-BE49-F238E27FC236}">
                      <a16:creationId xmlns:a16="http://schemas.microsoft.com/office/drawing/2014/main" id="{3A7A2846-FC7F-81A9-5944-BB44F45E1A5E}"/>
                    </a:ext>
                  </a:extLst>
                </p:cNvPr>
                <p:cNvPicPr/>
                <p:nvPr/>
              </p:nvPicPr>
              <p:blipFill>
                <a:blip r:embed="rId99"/>
                <a:stretch>
                  <a:fillRect/>
                </a:stretch>
              </p:blipFill>
              <p:spPr>
                <a:xfrm>
                  <a:off x="8268360" y="3271900"/>
                  <a:ext cx="311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2" name="Ink 111">
                  <a:extLst>
                    <a:ext uri="{FF2B5EF4-FFF2-40B4-BE49-F238E27FC236}">
                      <a16:creationId xmlns:a16="http://schemas.microsoft.com/office/drawing/2014/main" id="{D67D6654-488F-0BB6-B54F-2CC3EEC7EE0D}"/>
                    </a:ext>
                  </a:extLst>
                </p14:cNvPr>
                <p14:cNvContentPartPr/>
                <p14:nvPr/>
              </p14:nvContentPartPr>
              <p14:xfrm>
                <a:off x="7527120" y="3305380"/>
                <a:ext cx="503640" cy="23400"/>
              </p14:xfrm>
            </p:contentPart>
          </mc:Choice>
          <mc:Fallback>
            <p:pic>
              <p:nvPicPr>
                <p:cNvPr id="112" name="Ink 111">
                  <a:extLst>
                    <a:ext uri="{FF2B5EF4-FFF2-40B4-BE49-F238E27FC236}">
                      <a16:creationId xmlns:a16="http://schemas.microsoft.com/office/drawing/2014/main" id="{D67D6654-488F-0BB6-B54F-2CC3EEC7EE0D}"/>
                    </a:ext>
                  </a:extLst>
                </p:cNvPr>
                <p:cNvPicPr/>
                <p:nvPr/>
              </p:nvPicPr>
              <p:blipFill>
                <a:blip r:embed="rId101"/>
                <a:stretch>
                  <a:fillRect/>
                </a:stretch>
              </p:blipFill>
              <p:spPr>
                <a:xfrm>
                  <a:off x="7509120" y="3287380"/>
                  <a:ext cx="539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4" name="Ink 113">
                  <a:extLst>
                    <a:ext uri="{FF2B5EF4-FFF2-40B4-BE49-F238E27FC236}">
                      <a16:creationId xmlns:a16="http://schemas.microsoft.com/office/drawing/2014/main" id="{09A0CC28-0A10-17D3-D46C-C0E658F2080F}"/>
                    </a:ext>
                  </a:extLst>
                </p14:cNvPr>
                <p14:cNvContentPartPr/>
                <p14:nvPr/>
              </p14:nvContentPartPr>
              <p14:xfrm>
                <a:off x="6824040" y="3274780"/>
                <a:ext cx="484560" cy="18000"/>
              </p14:xfrm>
            </p:contentPart>
          </mc:Choice>
          <mc:Fallback>
            <p:pic>
              <p:nvPicPr>
                <p:cNvPr id="114" name="Ink 113">
                  <a:extLst>
                    <a:ext uri="{FF2B5EF4-FFF2-40B4-BE49-F238E27FC236}">
                      <a16:creationId xmlns:a16="http://schemas.microsoft.com/office/drawing/2014/main" id="{09A0CC28-0A10-17D3-D46C-C0E658F2080F}"/>
                    </a:ext>
                  </a:extLst>
                </p:cNvPr>
                <p:cNvPicPr/>
                <p:nvPr/>
              </p:nvPicPr>
              <p:blipFill>
                <a:blip r:embed="rId103"/>
                <a:stretch>
                  <a:fillRect/>
                </a:stretch>
              </p:blipFill>
              <p:spPr>
                <a:xfrm>
                  <a:off x="6806040" y="3256780"/>
                  <a:ext cx="520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5" name="Ink 114">
                  <a:extLst>
                    <a:ext uri="{FF2B5EF4-FFF2-40B4-BE49-F238E27FC236}">
                      <a16:creationId xmlns:a16="http://schemas.microsoft.com/office/drawing/2014/main" id="{C8413832-3C1B-FAFE-B74F-857A13956F7A}"/>
                    </a:ext>
                  </a:extLst>
                </p14:cNvPr>
                <p14:cNvContentPartPr/>
                <p14:nvPr/>
              </p14:nvContentPartPr>
              <p14:xfrm>
                <a:off x="5925840" y="3255340"/>
                <a:ext cx="825480" cy="52200"/>
              </p14:xfrm>
            </p:contentPart>
          </mc:Choice>
          <mc:Fallback>
            <p:pic>
              <p:nvPicPr>
                <p:cNvPr id="115" name="Ink 114">
                  <a:extLst>
                    <a:ext uri="{FF2B5EF4-FFF2-40B4-BE49-F238E27FC236}">
                      <a16:creationId xmlns:a16="http://schemas.microsoft.com/office/drawing/2014/main" id="{C8413832-3C1B-FAFE-B74F-857A13956F7A}"/>
                    </a:ext>
                  </a:extLst>
                </p:cNvPr>
                <p:cNvPicPr/>
                <p:nvPr/>
              </p:nvPicPr>
              <p:blipFill>
                <a:blip r:embed="rId105"/>
                <a:stretch>
                  <a:fillRect/>
                </a:stretch>
              </p:blipFill>
              <p:spPr>
                <a:xfrm>
                  <a:off x="5908200" y="3237340"/>
                  <a:ext cx="861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7" name="Ink 116">
                  <a:extLst>
                    <a:ext uri="{FF2B5EF4-FFF2-40B4-BE49-F238E27FC236}">
                      <a16:creationId xmlns:a16="http://schemas.microsoft.com/office/drawing/2014/main" id="{B653B96D-C5D1-5422-EE7D-7625C52A86DB}"/>
                    </a:ext>
                  </a:extLst>
                </p14:cNvPr>
                <p14:cNvContentPartPr/>
                <p14:nvPr/>
              </p14:nvContentPartPr>
              <p14:xfrm>
                <a:off x="5009640" y="3237340"/>
                <a:ext cx="708840" cy="78840"/>
              </p14:xfrm>
            </p:contentPart>
          </mc:Choice>
          <mc:Fallback>
            <p:pic>
              <p:nvPicPr>
                <p:cNvPr id="117" name="Ink 116">
                  <a:extLst>
                    <a:ext uri="{FF2B5EF4-FFF2-40B4-BE49-F238E27FC236}">
                      <a16:creationId xmlns:a16="http://schemas.microsoft.com/office/drawing/2014/main" id="{B653B96D-C5D1-5422-EE7D-7625C52A86DB}"/>
                    </a:ext>
                  </a:extLst>
                </p:cNvPr>
                <p:cNvPicPr/>
                <p:nvPr/>
              </p:nvPicPr>
              <p:blipFill>
                <a:blip r:embed="rId107"/>
                <a:stretch>
                  <a:fillRect/>
                </a:stretch>
              </p:blipFill>
              <p:spPr>
                <a:xfrm>
                  <a:off x="4992000" y="3219700"/>
                  <a:ext cx="744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9" name="Ink 118">
                  <a:extLst>
                    <a:ext uri="{FF2B5EF4-FFF2-40B4-BE49-F238E27FC236}">
                      <a16:creationId xmlns:a16="http://schemas.microsoft.com/office/drawing/2014/main" id="{D2C088BB-A64D-9D7B-85E8-E0CDE229096F}"/>
                    </a:ext>
                  </a:extLst>
                </p14:cNvPr>
                <p14:cNvContentPartPr/>
                <p14:nvPr/>
              </p14:nvContentPartPr>
              <p14:xfrm>
                <a:off x="4273440" y="3243100"/>
                <a:ext cx="539280" cy="25200"/>
              </p14:xfrm>
            </p:contentPart>
          </mc:Choice>
          <mc:Fallback>
            <p:pic>
              <p:nvPicPr>
                <p:cNvPr id="119" name="Ink 118">
                  <a:extLst>
                    <a:ext uri="{FF2B5EF4-FFF2-40B4-BE49-F238E27FC236}">
                      <a16:creationId xmlns:a16="http://schemas.microsoft.com/office/drawing/2014/main" id="{D2C088BB-A64D-9D7B-85E8-E0CDE229096F}"/>
                    </a:ext>
                  </a:extLst>
                </p:cNvPr>
                <p:cNvPicPr/>
                <p:nvPr/>
              </p:nvPicPr>
              <p:blipFill>
                <a:blip r:embed="rId109"/>
                <a:stretch>
                  <a:fillRect/>
                </a:stretch>
              </p:blipFill>
              <p:spPr>
                <a:xfrm>
                  <a:off x="4255440" y="3225100"/>
                  <a:ext cx="574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1" name="Ink 120">
                  <a:extLst>
                    <a:ext uri="{FF2B5EF4-FFF2-40B4-BE49-F238E27FC236}">
                      <a16:creationId xmlns:a16="http://schemas.microsoft.com/office/drawing/2014/main" id="{52F0B09E-86D3-3522-FAE7-AA74ACA43E41}"/>
                    </a:ext>
                  </a:extLst>
                </p14:cNvPr>
                <p14:cNvContentPartPr/>
                <p14:nvPr/>
              </p14:nvContentPartPr>
              <p14:xfrm>
                <a:off x="3570360" y="3247060"/>
                <a:ext cx="457200" cy="61920"/>
              </p14:xfrm>
            </p:contentPart>
          </mc:Choice>
          <mc:Fallback>
            <p:pic>
              <p:nvPicPr>
                <p:cNvPr id="121" name="Ink 120">
                  <a:extLst>
                    <a:ext uri="{FF2B5EF4-FFF2-40B4-BE49-F238E27FC236}">
                      <a16:creationId xmlns:a16="http://schemas.microsoft.com/office/drawing/2014/main" id="{52F0B09E-86D3-3522-FAE7-AA74ACA43E41}"/>
                    </a:ext>
                  </a:extLst>
                </p:cNvPr>
                <p:cNvPicPr/>
                <p:nvPr/>
              </p:nvPicPr>
              <p:blipFill>
                <a:blip r:embed="rId111"/>
                <a:stretch>
                  <a:fillRect/>
                </a:stretch>
              </p:blipFill>
              <p:spPr>
                <a:xfrm>
                  <a:off x="3552360" y="3229060"/>
                  <a:ext cx="492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2" name="Ink 121">
                  <a:extLst>
                    <a:ext uri="{FF2B5EF4-FFF2-40B4-BE49-F238E27FC236}">
                      <a16:creationId xmlns:a16="http://schemas.microsoft.com/office/drawing/2014/main" id="{4BE3CDEF-8F54-754A-5AD1-DE12ADFA2CD7}"/>
                    </a:ext>
                  </a:extLst>
                </p14:cNvPr>
                <p14:cNvContentPartPr/>
                <p14:nvPr/>
              </p14:nvContentPartPr>
              <p14:xfrm>
                <a:off x="2812920" y="3298540"/>
                <a:ext cx="551880" cy="59040"/>
              </p14:xfrm>
            </p:contentPart>
          </mc:Choice>
          <mc:Fallback>
            <p:pic>
              <p:nvPicPr>
                <p:cNvPr id="122" name="Ink 121">
                  <a:extLst>
                    <a:ext uri="{FF2B5EF4-FFF2-40B4-BE49-F238E27FC236}">
                      <a16:creationId xmlns:a16="http://schemas.microsoft.com/office/drawing/2014/main" id="{4BE3CDEF-8F54-754A-5AD1-DE12ADFA2CD7}"/>
                    </a:ext>
                  </a:extLst>
                </p:cNvPr>
                <p:cNvPicPr/>
                <p:nvPr/>
              </p:nvPicPr>
              <p:blipFill>
                <a:blip r:embed="rId113"/>
                <a:stretch>
                  <a:fillRect/>
                </a:stretch>
              </p:blipFill>
              <p:spPr>
                <a:xfrm>
                  <a:off x="2795280" y="3280900"/>
                  <a:ext cx="587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8" name="Ink 157">
                  <a:extLst>
                    <a:ext uri="{FF2B5EF4-FFF2-40B4-BE49-F238E27FC236}">
                      <a16:creationId xmlns:a16="http://schemas.microsoft.com/office/drawing/2014/main" id="{ED795CC1-1A44-C494-E515-FA9CFD93D4B1}"/>
                    </a:ext>
                  </a:extLst>
                </p14:cNvPr>
                <p14:cNvContentPartPr/>
                <p14:nvPr/>
              </p14:nvContentPartPr>
              <p14:xfrm>
                <a:off x="2609880" y="2730100"/>
                <a:ext cx="4714560" cy="574560"/>
              </p14:xfrm>
            </p:contentPart>
          </mc:Choice>
          <mc:Fallback>
            <p:pic>
              <p:nvPicPr>
                <p:cNvPr id="158" name="Ink 157">
                  <a:extLst>
                    <a:ext uri="{FF2B5EF4-FFF2-40B4-BE49-F238E27FC236}">
                      <a16:creationId xmlns:a16="http://schemas.microsoft.com/office/drawing/2014/main" id="{ED795CC1-1A44-C494-E515-FA9CFD93D4B1}"/>
                    </a:ext>
                  </a:extLst>
                </p:cNvPr>
                <p:cNvPicPr/>
                <p:nvPr/>
              </p:nvPicPr>
              <p:blipFill>
                <a:blip r:embed="rId115"/>
                <a:stretch>
                  <a:fillRect/>
                </a:stretch>
              </p:blipFill>
              <p:spPr>
                <a:xfrm>
                  <a:off x="2592240" y="2712100"/>
                  <a:ext cx="4750200" cy="61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60" name="Ink 159">
                <a:extLst>
                  <a:ext uri="{FF2B5EF4-FFF2-40B4-BE49-F238E27FC236}">
                    <a16:creationId xmlns:a16="http://schemas.microsoft.com/office/drawing/2014/main" id="{223983D2-9BDB-70F1-A635-F8F40DBB644D}"/>
                  </a:ext>
                </a:extLst>
              </p14:cNvPr>
              <p14:cNvContentPartPr/>
              <p14:nvPr/>
            </p14:nvContentPartPr>
            <p14:xfrm>
              <a:off x="1015080" y="2756380"/>
              <a:ext cx="1142280" cy="472320"/>
            </p14:xfrm>
          </p:contentPart>
        </mc:Choice>
        <mc:Fallback>
          <p:pic>
            <p:nvPicPr>
              <p:cNvPr id="160" name="Ink 159">
                <a:extLst>
                  <a:ext uri="{FF2B5EF4-FFF2-40B4-BE49-F238E27FC236}">
                    <a16:creationId xmlns:a16="http://schemas.microsoft.com/office/drawing/2014/main" id="{223983D2-9BDB-70F1-A635-F8F40DBB644D}"/>
                  </a:ext>
                </a:extLst>
              </p:cNvPr>
              <p:cNvPicPr/>
              <p:nvPr/>
            </p:nvPicPr>
            <p:blipFill>
              <a:blip r:embed="rId117"/>
              <a:stretch>
                <a:fillRect/>
              </a:stretch>
            </p:blipFill>
            <p:spPr>
              <a:xfrm>
                <a:off x="997080" y="2738380"/>
                <a:ext cx="117792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1" name="Ink 160">
                <a:extLst>
                  <a:ext uri="{FF2B5EF4-FFF2-40B4-BE49-F238E27FC236}">
                    <a16:creationId xmlns:a16="http://schemas.microsoft.com/office/drawing/2014/main" id="{6A4C4FE3-3395-140D-CDCF-29F422BCC1D7}"/>
                  </a:ext>
                </a:extLst>
              </p14:cNvPr>
              <p14:cNvContentPartPr/>
              <p14:nvPr/>
            </p14:nvContentPartPr>
            <p14:xfrm>
              <a:off x="7396800" y="3200980"/>
              <a:ext cx="1931400" cy="622440"/>
            </p14:xfrm>
          </p:contentPart>
        </mc:Choice>
        <mc:Fallback>
          <p:pic>
            <p:nvPicPr>
              <p:cNvPr id="161" name="Ink 160">
                <a:extLst>
                  <a:ext uri="{FF2B5EF4-FFF2-40B4-BE49-F238E27FC236}">
                    <a16:creationId xmlns:a16="http://schemas.microsoft.com/office/drawing/2014/main" id="{6A4C4FE3-3395-140D-CDCF-29F422BCC1D7}"/>
                  </a:ext>
                </a:extLst>
              </p:cNvPr>
              <p:cNvPicPr/>
              <p:nvPr/>
            </p:nvPicPr>
            <p:blipFill>
              <a:blip r:embed="rId119"/>
              <a:stretch>
                <a:fillRect/>
              </a:stretch>
            </p:blipFill>
            <p:spPr>
              <a:xfrm>
                <a:off x="7378800" y="3182980"/>
                <a:ext cx="196704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2" name="Ink 161">
                <a:extLst>
                  <a:ext uri="{FF2B5EF4-FFF2-40B4-BE49-F238E27FC236}">
                    <a16:creationId xmlns:a16="http://schemas.microsoft.com/office/drawing/2014/main" id="{E38189AC-2EAA-9D80-6655-121F416FD9DA}"/>
                  </a:ext>
                </a:extLst>
              </p14:cNvPr>
              <p14:cNvContentPartPr/>
              <p14:nvPr/>
            </p14:nvContentPartPr>
            <p14:xfrm>
              <a:off x="8264760" y="3256780"/>
              <a:ext cx="1099800" cy="537480"/>
            </p14:xfrm>
          </p:contentPart>
        </mc:Choice>
        <mc:Fallback>
          <p:pic>
            <p:nvPicPr>
              <p:cNvPr id="162" name="Ink 161">
                <a:extLst>
                  <a:ext uri="{FF2B5EF4-FFF2-40B4-BE49-F238E27FC236}">
                    <a16:creationId xmlns:a16="http://schemas.microsoft.com/office/drawing/2014/main" id="{E38189AC-2EAA-9D80-6655-121F416FD9DA}"/>
                  </a:ext>
                </a:extLst>
              </p:cNvPr>
              <p:cNvPicPr/>
              <p:nvPr/>
            </p:nvPicPr>
            <p:blipFill>
              <a:blip r:embed="rId121"/>
              <a:stretch>
                <a:fillRect/>
              </a:stretch>
            </p:blipFill>
            <p:spPr>
              <a:xfrm>
                <a:off x="8246760" y="3239140"/>
                <a:ext cx="113544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8" name="Ink 177">
                <a:extLst>
                  <a:ext uri="{FF2B5EF4-FFF2-40B4-BE49-F238E27FC236}">
                    <a16:creationId xmlns:a16="http://schemas.microsoft.com/office/drawing/2014/main" id="{DF0CFC5C-C79A-8902-7578-040FA876DF60}"/>
                  </a:ext>
                </a:extLst>
              </p14:cNvPr>
              <p14:cNvContentPartPr/>
              <p14:nvPr/>
            </p14:nvContentPartPr>
            <p14:xfrm>
              <a:off x="692160" y="3745300"/>
              <a:ext cx="1546560" cy="592560"/>
            </p14:xfrm>
          </p:contentPart>
        </mc:Choice>
        <mc:Fallback>
          <p:pic>
            <p:nvPicPr>
              <p:cNvPr id="178" name="Ink 177">
                <a:extLst>
                  <a:ext uri="{FF2B5EF4-FFF2-40B4-BE49-F238E27FC236}">
                    <a16:creationId xmlns:a16="http://schemas.microsoft.com/office/drawing/2014/main" id="{DF0CFC5C-C79A-8902-7578-040FA876DF60}"/>
                  </a:ext>
                </a:extLst>
              </p:cNvPr>
              <p:cNvPicPr/>
              <p:nvPr/>
            </p:nvPicPr>
            <p:blipFill>
              <a:blip r:embed="rId123"/>
              <a:stretch>
                <a:fillRect/>
              </a:stretch>
            </p:blipFill>
            <p:spPr>
              <a:xfrm>
                <a:off x="674520" y="3727300"/>
                <a:ext cx="158220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22" name="Ink 221">
                <a:extLst>
                  <a:ext uri="{FF2B5EF4-FFF2-40B4-BE49-F238E27FC236}">
                    <a16:creationId xmlns:a16="http://schemas.microsoft.com/office/drawing/2014/main" id="{0337CB25-B9B8-80FF-B5D8-DE314033E2A4}"/>
                  </a:ext>
                </a:extLst>
              </p14:cNvPr>
              <p14:cNvContentPartPr/>
              <p14:nvPr/>
            </p14:nvContentPartPr>
            <p14:xfrm>
              <a:off x="2485680" y="5805580"/>
              <a:ext cx="1264320" cy="70560"/>
            </p14:xfrm>
          </p:contentPart>
        </mc:Choice>
        <mc:Fallback>
          <p:pic>
            <p:nvPicPr>
              <p:cNvPr id="222" name="Ink 221">
                <a:extLst>
                  <a:ext uri="{FF2B5EF4-FFF2-40B4-BE49-F238E27FC236}">
                    <a16:creationId xmlns:a16="http://schemas.microsoft.com/office/drawing/2014/main" id="{0337CB25-B9B8-80FF-B5D8-DE314033E2A4}"/>
                  </a:ext>
                </a:extLst>
              </p:cNvPr>
              <p:cNvPicPr/>
              <p:nvPr/>
            </p:nvPicPr>
            <p:blipFill>
              <a:blip r:embed="rId125"/>
              <a:stretch>
                <a:fillRect/>
              </a:stretch>
            </p:blipFill>
            <p:spPr>
              <a:xfrm>
                <a:off x="2468040" y="5787940"/>
                <a:ext cx="1299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24" name="Ink 223">
                <a:extLst>
                  <a:ext uri="{FF2B5EF4-FFF2-40B4-BE49-F238E27FC236}">
                    <a16:creationId xmlns:a16="http://schemas.microsoft.com/office/drawing/2014/main" id="{FC3C2D0D-1BA3-B5EC-05C9-C00EC86E3344}"/>
                  </a:ext>
                </a:extLst>
              </p14:cNvPr>
              <p14:cNvContentPartPr/>
              <p14:nvPr/>
            </p14:nvContentPartPr>
            <p14:xfrm>
              <a:off x="3735240" y="3736300"/>
              <a:ext cx="2471760" cy="610200"/>
            </p14:xfrm>
          </p:contentPart>
        </mc:Choice>
        <mc:Fallback>
          <p:pic>
            <p:nvPicPr>
              <p:cNvPr id="224" name="Ink 223">
                <a:extLst>
                  <a:ext uri="{FF2B5EF4-FFF2-40B4-BE49-F238E27FC236}">
                    <a16:creationId xmlns:a16="http://schemas.microsoft.com/office/drawing/2014/main" id="{FC3C2D0D-1BA3-B5EC-05C9-C00EC86E3344}"/>
                  </a:ext>
                </a:extLst>
              </p:cNvPr>
              <p:cNvPicPr/>
              <p:nvPr/>
            </p:nvPicPr>
            <p:blipFill>
              <a:blip r:embed="rId127"/>
              <a:stretch>
                <a:fillRect/>
              </a:stretch>
            </p:blipFill>
            <p:spPr>
              <a:xfrm>
                <a:off x="3717240" y="3718660"/>
                <a:ext cx="250740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26" name="Ink 225">
                <a:extLst>
                  <a:ext uri="{FF2B5EF4-FFF2-40B4-BE49-F238E27FC236}">
                    <a16:creationId xmlns:a16="http://schemas.microsoft.com/office/drawing/2014/main" id="{E111D630-A003-5E15-2FB1-567B5195195E}"/>
                  </a:ext>
                </a:extLst>
              </p14:cNvPr>
              <p14:cNvContentPartPr/>
              <p14:nvPr/>
            </p14:nvContentPartPr>
            <p14:xfrm>
              <a:off x="4696800" y="4242100"/>
              <a:ext cx="647640" cy="65160"/>
            </p14:xfrm>
          </p:contentPart>
        </mc:Choice>
        <mc:Fallback>
          <p:pic>
            <p:nvPicPr>
              <p:cNvPr id="226" name="Ink 225">
                <a:extLst>
                  <a:ext uri="{FF2B5EF4-FFF2-40B4-BE49-F238E27FC236}">
                    <a16:creationId xmlns:a16="http://schemas.microsoft.com/office/drawing/2014/main" id="{E111D630-A003-5E15-2FB1-567B5195195E}"/>
                  </a:ext>
                </a:extLst>
              </p:cNvPr>
              <p:cNvPicPr/>
              <p:nvPr/>
            </p:nvPicPr>
            <p:blipFill>
              <a:blip r:embed="rId129"/>
              <a:stretch>
                <a:fillRect/>
              </a:stretch>
            </p:blipFill>
            <p:spPr>
              <a:xfrm>
                <a:off x="4679160" y="4224100"/>
                <a:ext cx="683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28" name="Ink 227">
                <a:extLst>
                  <a:ext uri="{FF2B5EF4-FFF2-40B4-BE49-F238E27FC236}">
                    <a16:creationId xmlns:a16="http://schemas.microsoft.com/office/drawing/2014/main" id="{9DE254E7-B50E-8518-C765-0134AE4F17FF}"/>
                  </a:ext>
                </a:extLst>
              </p14:cNvPr>
              <p14:cNvContentPartPr/>
              <p14:nvPr/>
            </p14:nvContentPartPr>
            <p14:xfrm>
              <a:off x="1686480" y="4265860"/>
              <a:ext cx="2093040" cy="80640"/>
            </p14:xfrm>
          </p:contentPart>
        </mc:Choice>
        <mc:Fallback>
          <p:pic>
            <p:nvPicPr>
              <p:cNvPr id="228" name="Ink 227">
                <a:extLst>
                  <a:ext uri="{FF2B5EF4-FFF2-40B4-BE49-F238E27FC236}">
                    <a16:creationId xmlns:a16="http://schemas.microsoft.com/office/drawing/2014/main" id="{9DE254E7-B50E-8518-C765-0134AE4F17FF}"/>
                  </a:ext>
                </a:extLst>
              </p:cNvPr>
              <p:cNvPicPr/>
              <p:nvPr/>
            </p:nvPicPr>
            <p:blipFill>
              <a:blip r:embed="rId131"/>
              <a:stretch>
                <a:fillRect/>
              </a:stretch>
            </p:blipFill>
            <p:spPr>
              <a:xfrm>
                <a:off x="1668840" y="4247860"/>
                <a:ext cx="2128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30" name="Ink 229">
                <a:extLst>
                  <a:ext uri="{FF2B5EF4-FFF2-40B4-BE49-F238E27FC236}">
                    <a16:creationId xmlns:a16="http://schemas.microsoft.com/office/drawing/2014/main" id="{B3526A28-7AB6-D61A-A925-EA56DDEB3724}"/>
                  </a:ext>
                </a:extLst>
              </p14:cNvPr>
              <p14:cNvContentPartPr/>
              <p14:nvPr/>
            </p14:nvContentPartPr>
            <p14:xfrm>
              <a:off x="5421840" y="4765180"/>
              <a:ext cx="3156120" cy="66600"/>
            </p14:xfrm>
          </p:contentPart>
        </mc:Choice>
        <mc:Fallback>
          <p:pic>
            <p:nvPicPr>
              <p:cNvPr id="230" name="Ink 229">
                <a:extLst>
                  <a:ext uri="{FF2B5EF4-FFF2-40B4-BE49-F238E27FC236}">
                    <a16:creationId xmlns:a16="http://schemas.microsoft.com/office/drawing/2014/main" id="{B3526A28-7AB6-D61A-A925-EA56DDEB3724}"/>
                  </a:ext>
                </a:extLst>
              </p:cNvPr>
              <p:cNvPicPr/>
              <p:nvPr/>
            </p:nvPicPr>
            <p:blipFill>
              <a:blip r:embed="rId133"/>
              <a:stretch>
                <a:fillRect/>
              </a:stretch>
            </p:blipFill>
            <p:spPr>
              <a:xfrm>
                <a:off x="5403840" y="4747540"/>
                <a:ext cx="3191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32" name="Ink 231">
                <a:extLst>
                  <a:ext uri="{FF2B5EF4-FFF2-40B4-BE49-F238E27FC236}">
                    <a16:creationId xmlns:a16="http://schemas.microsoft.com/office/drawing/2014/main" id="{1CC6BB55-194B-227D-564B-97360C62AF84}"/>
                  </a:ext>
                </a:extLst>
              </p14:cNvPr>
              <p14:cNvContentPartPr/>
              <p14:nvPr/>
            </p14:nvContentPartPr>
            <p14:xfrm>
              <a:off x="5188560" y="4285660"/>
              <a:ext cx="3588840" cy="497880"/>
            </p14:xfrm>
          </p:contentPart>
        </mc:Choice>
        <mc:Fallback>
          <p:pic>
            <p:nvPicPr>
              <p:cNvPr id="232" name="Ink 231">
                <a:extLst>
                  <a:ext uri="{FF2B5EF4-FFF2-40B4-BE49-F238E27FC236}">
                    <a16:creationId xmlns:a16="http://schemas.microsoft.com/office/drawing/2014/main" id="{1CC6BB55-194B-227D-564B-97360C62AF84}"/>
                  </a:ext>
                </a:extLst>
              </p:cNvPr>
              <p:cNvPicPr/>
              <p:nvPr/>
            </p:nvPicPr>
            <p:blipFill>
              <a:blip r:embed="rId135"/>
              <a:stretch>
                <a:fillRect/>
              </a:stretch>
            </p:blipFill>
            <p:spPr>
              <a:xfrm>
                <a:off x="5170560" y="4268020"/>
                <a:ext cx="362448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 name="Ink 8">
                <a:extLst>
                  <a:ext uri="{FF2B5EF4-FFF2-40B4-BE49-F238E27FC236}">
                    <a16:creationId xmlns:a16="http://schemas.microsoft.com/office/drawing/2014/main" id="{441DAA98-7BB1-61D2-E360-BBC15575A773}"/>
                  </a:ext>
                </a:extLst>
              </p14:cNvPr>
              <p14:cNvContentPartPr/>
              <p14:nvPr/>
            </p14:nvContentPartPr>
            <p14:xfrm>
              <a:off x="9174840" y="4417420"/>
              <a:ext cx="272160" cy="1466280"/>
            </p14:xfrm>
          </p:contentPart>
        </mc:Choice>
        <mc:Fallback>
          <p:pic>
            <p:nvPicPr>
              <p:cNvPr id="9" name="Ink 8">
                <a:extLst>
                  <a:ext uri="{FF2B5EF4-FFF2-40B4-BE49-F238E27FC236}">
                    <a16:creationId xmlns:a16="http://schemas.microsoft.com/office/drawing/2014/main" id="{441DAA98-7BB1-61D2-E360-BBC15575A773}"/>
                  </a:ext>
                </a:extLst>
              </p:cNvPr>
              <p:cNvPicPr/>
              <p:nvPr/>
            </p:nvPicPr>
            <p:blipFill>
              <a:blip r:embed="rId137"/>
              <a:stretch>
                <a:fillRect/>
              </a:stretch>
            </p:blipFill>
            <p:spPr>
              <a:xfrm>
                <a:off x="9157200" y="4399420"/>
                <a:ext cx="307800" cy="1501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 name="Ink 3">
                <a:extLst>
                  <a:ext uri="{FF2B5EF4-FFF2-40B4-BE49-F238E27FC236}">
                    <a16:creationId xmlns:a16="http://schemas.microsoft.com/office/drawing/2014/main" id="{93AE9C92-E669-9620-8A73-68213EFDB2BA}"/>
                  </a:ext>
                </a:extLst>
              </p14:cNvPr>
              <p14:cNvContentPartPr/>
              <p14:nvPr/>
            </p14:nvContentPartPr>
            <p14:xfrm>
              <a:off x="9213000" y="806620"/>
              <a:ext cx="36360" cy="2880"/>
            </p14:xfrm>
          </p:contentPart>
        </mc:Choice>
        <mc:Fallback>
          <p:pic>
            <p:nvPicPr>
              <p:cNvPr id="4" name="Ink 3">
                <a:extLst>
                  <a:ext uri="{FF2B5EF4-FFF2-40B4-BE49-F238E27FC236}">
                    <a16:creationId xmlns:a16="http://schemas.microsoft.com/office/drawing/2014/main" id="{93AE9C92-E669-9620-8A73-68213EFDB2BA}"/>
                  </a:ext>
                </a:extLst>
              </p:cNvPr>
              <p:cNvPicPr/>
              <p:nvPr/>
            </p:nvPicPr>
            <p:blipFill>
              <a:blip r:embed="rId139"/>
              <a:stretch>
                <a:fillRect/>
              </a:stretch>
            </p:blipFill>
            <p:spPr>
              <a:xfrm>
                <a:off x="9195360" y="788620"/>
                <a:ext cx="72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 name="Ink 4">
                <a:extLst>
                  <a:ext uri="{FF2B5EF4-FFF2-40B4-BE49-F238E27FC236}">
                    <a16:creationId xmlns:a16="http://schemas.microsoft.com/office/drawing/2014/main" id="{25B17C27-381C-C94A-7B86-4D711B081895}"/>
                  </a:ext>
                </a:extLst>
              </p14:cNvPr>
              <p14:cNvContentPartPr/>
              <p14:nvPr/>
            </p14:nvContentPartPr>
            <p14:xfrm>
              <a:off x="9183120" y="805900"/>
              <a:ext cx="210600" cy="1931400"/>
            </p14:xfrm>
          </p:contentPart>
        </mc:Choice>
        <mc:Fallback>
          <p:pic>
            <p:nvPicPr>
              <p:cNvPr id="5" name="Ink 4">
                <a:extLst>
                  <a:ext uri="{FF2B5EF4-FFF2-40B4-BE49-F238E27FC236}">
                    <a16:creationId xmlns:a16="http://schemas.microsoft.com/office/drawing/2014/main" id="{25B17C27-381C-C94A-7B86-4D711B081895}"/>
                  </a:ext>
                </a:extLst>
              </p:cNvPr>
              <p:cNvPicPr/>
              <p:nvPr/>
            </p:nvPicPr>
            <p:blipFill>
              <a:blip r:embed="rId141"/>
              <a:stretch>
                <a:fillRect/>
              </a:stretch>
            </p:blipFill>
            <p:spPr>
              <a:xfrm>
                <a:off x="9165120" y="787900"/>
                <a:ext cx="246240" cy="196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 name="Ink 6">
                <a:extLst>
                  <a:ext uri="{FF2B5EF4-FFF2-40B4-BE49-F238E27FC236}">
                    <a16:creationId xmlns:a16="http://schemas.microsoft.com/office/drawing/2014/main" id="{CA611955-2A1C-995B-C0E7-D75398B1B50D}"/>
                  </a:ext>
                </a:extLst>
              </p14:cNvPr>
              <p14:cNvContentPartPr/>
              <p14:nvPr/>
            </p14:nvContentPartPr>
            <p14:xfrm>
              <a:off x="9247560" y="2854300"/>
              <a:ext cx="180360" cy="1425240"/>
            </p14:xfrm>
          </p:contentPart>
        </mc:Choice>
        <mc:Fallback>
          <p:pic>
            <p:nvPicPr>
              <p:cNvPr id="7" name="Ink 6">
                <a:extLst>
                  <a:ext uri="{FF2B5EF4-FFF2-40B4-BE49-F238E27FC236}">
                    <a16:creationId xmlns:a16="http://schemas.microsoft.com/office/drawing/2014/main" id="{CA611955-2A1C-995B-C0E7-D75398B1B50D}"/>
                  </a:ext>
                </a:extLst>
              </p:cNvPr>
              <p:cNvPicPr/>
              <p:nvPr/>
            </p:nvPicPr>
            <p:blipFill>
              <a:blip r:embed="rId143"/>
              <a:stretch>
                <a:fillRect/>
              </a:stretch>
            </p:blipFill>
            <p:spPr>
              <a:xfrm>
                <a:off x="9229560" y="2836660"/>
                <a:ext cx="216000" cy="1460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6" name="Ink 25">
                <a:extLst>
                  <a:ext uri="{FF2B5EF4-FFF2-40B4-BE49-F238E27FC236}">
                    <a16:creationId xmlns:a16="http://schemas.microsoft.com/office/drawing/2014/main" id="{35C3CAF1-E6DC-5015-5F44-221D83054D00}"/>
                  </a:ext>
                </a:extLst>
              </p14:cNvPr>
              <p14:cNvContentPartPr/>
              <p14:nvPr/>
            </p14:nvContentPartPr>
            <p14:xfrm>
              <a:off x="9165120" y="1808140"/>
              <a:ext cx="11160" cy="17640"/>
            </p14:xfrm>
          </p:contentPart>
        </mc:Choice>
        <mc:Fallback>
          <p:pic>
            <p:nvPicPr>
              <p:cNvPr id="26" name="Ink 25">
                <a:extLst>
                  <a:ext uri="{FF2B5EF4-FFF2-40B4-BE49-F238E27FC236}">
                    <a16:creationId xmlns:a16="http://schemas.microsoft.com/office/drawing/2014/main" id="{35C3CAF1-E6DC-5015-5F44-221D83054D00}"/>
                  </a:ext>
                </a:extLst>
              </p:cNvPr>
              <p:cNvPicPr/>
              <p:nvPr/>
            </p:nvPicPr>
            <p:blipFill>
              <a:blip r:embed="rId145"/>
              <a:stretch>
                <a:fillRect/>
              </a:stretch>
            </p:blipFill>
            <p:spPr>
              <a:xfrm>
                <a:off x="9147120" y="1790140"/>
                <a:ext cx="46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7" name="Ink 26">
                <a:extLst>
                  <a:ext uri="{FF2B5EF4-FFF2-40B4-BE49-F238E27FC236}">
                    <a16:creationId xmlns:a16="http://schemas.microsoft.com/office/drawing/2014/main" id="{0F8667C9-C5B1-5D9D-3168-23A2F22920C8}"/>
                  </a:ext>
                </a:extLst>
              </p14:cNvPr>
              <p14:cNvContentPartPr/>
              <p14:nvPr/>
            </p14:nvContentPartPr>
            <p14:xfrm>
              <a:off x="8681640" y="1763860"/>
              <a:ext cx="489960" cy="17640"/>
            </p14:xfrm>
          </p:contentPart>
        </mc:Choice>
        <mc:Fallback>
          <p:pic>
            <p:nvPicPr>
              <p:cNvPr id="27" name="Ink 26">
                <a:extLst>
                  <a:ext uri="{FF2B5EF4-FFF2-40B4-BE49-F238E27FC236}">
                    <a16:creationId xmlns:a16="http://schemas.microsoft.com/office/drawing/2014/main" id="{0F8667C9-C5B1-5D9D-3168-23A2F22920C8}"/>
                  </a:ext>
                </a:extLst>
              </p:cNvPr>
              <p:cNvPicPr/>
              <p:nvPr/>
            </p:nvPicPr>
            <p:blipFill>
              <a:blip r:embed="rId147"/>
              <a:stretch>
                <a:fillRect/>
              </a:stretch>
            </p:blipFill>
            <p:spPr>
              <a:xfrm>
                <a:off x="8663640" y="1745860"/>
                <a:ext cx="525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6" name="Ink 45">
                <a:extLst>
                  <a:ext uri="{FF2B5EF4-FFF2-40B4-BE49-F238E27FC236}">
                    <a16:creationId xmlns:a16="http://schemas.microsoft.com/office/drawing/2014/main" id="{2617E04D-F685-B3A6-528D-B893E1543939}"/>
                  </a:ext>
                </a:extLst>
              </p14:cNvPr>
              <p14:cNvContentPartPr/>
              <p14:nvPr/>
            </p14:nvContentPartPr>
            <p14:xfrm>
              <a:off x="8296800" y="2295580"/>
              <a:ext cx="911880" cy="49320"/>
            </p14:xfrm>
          </p:contentPart>
        </mc:Choice>
        <mc:Fallback>
          <p:pic>
            <p:nvPicPr>
              <p:cNvPr id="46" name="Ink 45">
                <a:extLst>
                  <a:ext uri="{FF2B5EF4-FFF2-40B4-BE49-F238E27FC236}">
                    <a16:creationId xmlns:a16="http://schemas.microsoft.com/office/drawing/2014/main" id="{2617E04D-F685-B3A6-528D-B893E1543939}"/>
                  </a:ext>
                </a:extLst>
              </p:cNvPr>
              <p:cNvPicPr/>
              <p:nvPr/>
            </p:nvPicPr>
            <p:blipFill>
              <a:blip r:embed="rId149"/>
              <a:stretch>
                <a:fillRect/>
              </a:stretch>
            </p:blipFill>
            <p:spPr>
              <a:xfrm>
                <a:off x="8279160" y="2277580"/>
                <a:ext cx="947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0" name="Ink 29">
                <a:extLst>
                  <a:ext uri="{FF2B5EF4-FFF2-40B4-BE49-F238E27FC236}">
                    <a16:creationId xmlns:a16="http://schemas.microsoft.com/office/drawing/2014/main" id="{ABE847DA-2AEE-7CC5-8273-D6324084237B}"/>
                  </a:ext>
                </a:extLst>
              </p14:cNvPr>
              <p14:cNvContentPartPr/>
              <p14:nvPr/>
            </p14:nvContentPartPr>
            <p14:xfrm>
              <a:off x="8226960" y="1759180"/>
              <a:ext cx="244800" cy="20520"/>
            </p14:xfrm>
          </p:contentPart>
        </mc:Choice>
        <mc:Fallback>
          <p:pic>
            <p:nvPicPr>
              <p:cNvPr id="30" name="Ink 29">
                <a:extLst>
                  <a:ext uri="{FF2B5EF4-FFF2-40B4-BE49-F238E27FC236}">
                    <a16:creationId xmlns:a16="http://schemas.microsoft.com/office/drawing/2014/main" id="{ABE847DA-2AEE-7CC5-8273-D6324084237B}"/>
                  </a:ext>
                </a:extLst>
              </p:cNvPr>
              <p:cNvPicPr/>
              <p:nvPr/>
            </p:nvPicPr>
            <p:blipFill>
              <a:blip r:embed="rId151"/>
              <a:stretch>
                <a:fillRect/>
              </a:stretch>
            </p:blipFill>
            <p:spPr>
              <a:xfrm>
                <a:off x="8208960" y="1741540"/>
                <a:ext cx="280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 name="Ink 30">
                <a:extLst>
                  <a:ext uri="{FF2B5EF4-FFF2-40B4-BE49-F238E27FC236}">
                    <a16:creationId xmlns:a16="http://schemas.microsoft.com/office/drawing/2014/main" id="{29BE4D29-6FAD-4F48-4D58-1C93FF31C8C0}"/>
                  </a:ext>
                </a:extLst>
              </p14:cNvPr>
              <p14:cNvContentPartPr/>
              <p14:nvPr/>
            </p14:nvContentPartPr>
            <p14:xfrm>
              <a:off x="7521720" y="1775380"/>
              <a:ext cx="419760" cy="22320"/>
            </p14:xfrm>
          </p:contentPart>
        </mc:Choice>
        <mc:Fallback>
          <p:pic>
            <p:nvPicPr>
              <p:cNvPr id="31" name="Ink 30">
                <a:extLst>
                  <a:ext uri="{FF2B5EF4-FFF2-40B4-BE49-F238E27FC236}">
                    <a16:creationId xmlns:a16="http://schemas.microsoft.com/office/drawing/2014/main" id="{29BE4D29-6FAD-4F48-4D58-1C93FF31C8C0}"/>
                  </a:ext>
                </a:extLst>
              </p:cNvPr>
              <p:cNvPicPr/>
              <p:nvPr/>
            </p:nvPicPr>
            <p:blipFill>
              <a:blip r:embed="rId153"/>
              <a:stretch>
                <a:fillRect/>
              </a:stretch>
            </p:blipFill>
            <p:spPr>
              <a:xfrm>
                <a:off x="7504080" y="1757380"/>
                <a:ext cx="455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3" name="Ink 32">
                <a:extLst>
                  <a:ext uri="{FF2B5EF4-FFF2-40B4-BE49-F238E27FC236}">
                    <a16:creationId xmlns:a16="http://schemas.microsoft.com/office/drawing/2014/main" id="{FA947189-0DF8-20E6-F8F8-A0AAEF9F1178}"/>
                  </a:ext>
                </a:extLst>
              </p14:cNvPr>
              <p14:cNvContentPartPr/>
              <p14:nvPr/>
            </p14:nvContentPartPr>
            <p14:xfrm>
              <a:off x="6702360" y="1793740"/>
              <a:ext cx="475920" cy="35280"/>
            </p14:xfrm>
          </p:contentPart>
        </mc:Choice>
        <mc:Fallback>
          <p:pic>
            <p:nvPicPr>
              <p:cNvPr id="33" name="Ink 32">
                <a:extLst>
                  <a:ext uri="{FF2B5EF4-FFF2-40B4-BE49-F238E27FC236}">
                    <a16:creationId xmlns:a16="http://schemas.microsoft.com/office/drawing/2014/main" id="{FA947189-0DF8-20E6-F8F8-A0AAEF9F1178}"/>
                  </a:ext>
                </a:extLst>
              </p:cNvPr>
              <p:cNvPicPr/>
              <p:nvPr/>
            </p:nvPicPr>
            <p:blipFill>
              <a:blip r:embed="rId155"/>
              <a:stretch>
                <a:fillRect/>
              </a:stretch>
            </p:blipFill>
            <p:spPr>
              <a:xfrm>
                <a:off x="6684720" y="1776100"/>
                <a:ext cx="511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5" name="Ink 34">
                <a:extLst>
                  <a:ext uri="{FF2B5EF4-FFF2-40B4-BE49-F238E27FC236}">
                    <a16:creationId xmlns:a16="http://schemas.microsoft.com/office/drawing/2014/main" id="{7901AC0E-A2E1-B483-1FD4-EFC4A75349AC}"/>
                  </a:ext>
                </a:extLst>
              </p14:cNvPr>
              <p14:cNvContentPartPr/>
              <p14:nvPr/>
            </p14:nvContentPartPr>
            <p14:xfrm>
              <a:off x="5949240" y="1776820"/>
              <a:ext cx="604080" cy="37440"/>
            </p14:xfrm>
          </p:contentPart>
        </mc:Choice>
        <mc:Fallback>
          <p:pic>
            <p:nvPicPr>
              <p:cNvPr id="35" name="Ink 34">
                <a:extLst>
                  <a:ext uri="{FF2B5EF4-FFF2-40B4-BE49-F238E27FC236}">
                    <a16:creationId xmlns:a16="http://schemas.microsoft.com/office/drawing/2014/main" id="{7901AC0E-A2E1-B483-1FD4-EFC4A75349AC}"/>
                  </a:ext>
                </a:extLst>
              </p:cNvPr>
              <p:cNvPicPr/>
              <p:nvPr/>
            </p:nvPicPr>
            <p:blipFill>
              <a:blip r:embed="rId157"/>
              <a:stretch>
                <a:fillRect/>
              </a:stretch>
            </p:blipFill>
            <p:spPr>
              <a:xfrm>
                <a:off x="5931600" y="1759180"/>
                <a:ext cx="639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7" name="Ink 36">
                <a:extLst>
                  <a:ext uri="{FF2B5EF4-FFF2-40B4-BE49-F238E27FC236}">
                    <a16:creationId xmlns:a16="http://schemas.microsoft.com/office/drawing/2014/main" id="{3F70F3FF-558B-9574-02A0-574544F7B80C}"/>
                  </a:ext>
                </a:extLst>
              </p14:cNvPr>
              <p14:cNvContentPartPr/>
              <p14:nvPr/>
            </p14:nvContentPartPr>
            <p14:xfrm>
              <a:off x="4944480" y="1791940"/>
              <a:ext cx="879840" cy="49680"/>
            </p14:xfrm>
          </p:contentPart>
        </mc:Choice>
        <mc:Fallback>
          <p:pic>
            <p:nvPicPr>
              <p:cNvPr id="37" name="Ink 36">
                <a:extLst>
                  <a:ext uri="{FF2B5EF4-FFF2-40B4-BE49-F238E27FC236}">
                    <a16:creationId xmlns:a16="http://schemas.microsoft.com/office/drawing/2014/main" id="{3F70F3FF-558B-9574-02A0-574544F7B80C}"/>
                  </a:ext>
                </a:extLst>
              </p:cNvPr>
              <p:cNvPicPr/>
              <p:nvPr/>
            </p:nvPicPr>
            <p:blipFill>
              <a:blip r:embed="rId159"/>
              <a:stretch>
                <a:fillRect/>
              </a:stretch>
            </p:blipFill>
            <p:spPr>
              <a:xfrm>
                <a:off x="4926480" y="1774300"/>
                <a:ext cx="915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8" name="Ink 37">
                <a:extLst>
                  <a:ext uri="{FF2B5EF4-FFF2-40B4-BE49-F238E27FC236}">
                    <a16:creationId xmlns:a16="http://schemas.microsoft.com/office/drawing/2014/main" id="{7E989BE7-8E62-A86D-B26C-7C068E8EBE59}"/>
                  </a:ext>
                </a:extLst>
              </p14:cNvPr>
              <p14:cNvContentPartPr/>
              <p14:nvPr/>
            </p14:nvContentPartPr>
            <p14:xfrm>
              <a:off x="3734520" y="1801300"/>
              <a:ext cx="984600" cy="43920"/>
            </p14:xfrm>
          </p:contentPart>
        </mc:Choice>
        <mc:Fallback>
          <p:pic>
            <p:nvPicPr>
              <p:cNvPr id="38" name="Ink 37">
                <a:extLst>
                  <a:ext uri="{FF2B5EF4-FFF2-40B4-BE49-F238E27FC236}">
                    <a16:creationId xmlns:a16="http://schemas.microsoft.com/office/drawing/2014/main" id="{7E989BE7-8E62-A86D-B26C-7C068E8EBE59}"/>
                  </a:ext>
                </a:extLst>
              </p:cNvPr>
              <p:cNvPicPr/>
              <p:nvPr/>
            </p:nvPicPr>
            <p:blipFill>
              <a:blip r:embed="rId161"/>
              <a:stretch>
                <a:fillRect/>
              </a:stretch>
            </p:blipFill>
            <p:spPr>
              <a:xfrm>
                <a:off x="3716520" y="1783660"/>
                <a:ext cx="1020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0" name="Ink 39">
                <a:extLst>
                  <a:ext uri="{FF2B5EF4-FFF2-40B4-BE49-F238E27FC236}">
                    <a16:creationId xmlns:a16="http://schemas.microsoft.com/office/drawing/2014/main" id="{4E4FBAF2-861D-D1EC-48BA-E6E47A2182B5}"/>
                  </a:ext>
                </a:extLst>
              </p14:cNvPr>
              <p14:cNvContentPartPr/>
              <p14:nvPr/>
            </p14:nvContentPartPr>
            <p14:xfrm>
              <a:off x="3288480" y="1771420"/>
              <a:ext cx="252000" cy="28440"/>
            </p14:xfrm>
          </p:contentPart>
        </mc:Choice>
        <mc:Fallback>
          <p:pic>
            <p:nvPicPr>
              <p:cNvPr id="40" name="Ink 39">
                <a:extLst>
                  <a:ext uri="{FF2B5EF4-FFF2-40B4-BE49-F238E27FC236}">
                    <a16:creationId xmlns:a16="http://schemas.microsoft.com/office/drawing/2014/main" id="{4E4FBAF2-861D-D1EC-48BA-E6E47A2182B5}"/>
                  </a:ext>
                </a:extLst>
              </p:cNvPr>
              <p:cNvPicPr/>
              <p:nvPr/>
            </p:nvPicPr>
            <p:blipFill>
              <a:blip r:embed="rId163"/>
              <a:stretch>
                <a:fillRect/>
              </a:stretch>
            </p:blipFill>
            <p:spPr>
              <a:xfrm>
                <a:off x="3270480" y="1753420"/>
                <a:ext cx="287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1" name="Ink 40">
                <a:extLst>
                  <a:ext uri="{FF2B5EF4-FFF2-40B4-BE49-F238E27FC236}">
                    <a16:creationId xmlns:a16="http://schemas.microsoft.com/office/drawing/2014/main" id="{287DB822-BCA5-5C61-6A7B-9CA48E281B2C}"/>
                  </a:ext>
                </a:extLst>
              </p14:cNvPr>
              <p14:cNvContentPartPr/>
              <p14:nvPr/>
            </p14:nvContentPartPr>
            <p14:xfrm>
              <a:off x="2694120" y="1776820"/>
              <a:ext cx="415800" cy="44280"/>
            </p14:xfrm>
          </p:contentPart>
        </mc:Choice>
        <mc:Fallback>
          <p:pic>
            <p:nvPicPr>
              <p:cNvPr id="41" name="Ink 40">
                <a:extLst>
                  <a:ext uri="{FF2B5EF4-FFF2-40B4-BE49-F238E27FC236}">
                    <a16:creationId xmlns:a16="http://schemas.microsoft.com/office/drawing/2014/main" id="{287DB822-BCA5-5C61-6A7B-9CA48E281B2C}"/>
                  </a:ext>
                </a:extLst>
              </p:cNvPr>
              <p:cNvPicPr/>
              <p:nvPr/>
            </p:nvPicPr>
            <p:blipFill>
              <a:blip r:embed="rId165"/>
              <a:stretch>
                <a:fillRect/>
              </a:stretch>
            </p:blipFill>
            <p:spPr>
              <a:xfrm>
                <a:off x="2676480" y="1758820"/>
                <a:ext cx="451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2" name="Ink 41">
                <a:extLst>
                  <a:ext uri="{FF2B5EF4-FFF2-40B4-BE49-F238E27FC236}">
                    <a16:creationId xmlns:a16="http://schemas.microsoft.com/office/drawing/2014/main" id="{BF78DB5E-00E9-5524-EA2E-0381E5E24F87}"/>
                  </a:ext>
                </a:extLst>
              </p14:cNvPr>
              <p14:cNvContentPartPr/>
              <p14:nvPr/>
            </p14:nvContentPartPr>
            <p14:xfrm>
              <a:off x="2047920" y="1782220"/>
              <a:ext cx="466920" cy="14040"/>
            </p14:xfrm>
          </p:contentPart>
        </mc:Choice>
        <mc:Fallback>
          <p:pic>
            <p:nvPicPr>
              <p:cNvPr id="42" name="Ink 41">
                <a:extLst>
                  <a:ext uri="{FF2B5EF4-FFF2-40B4-BE49-F238E27FC236}">
                    <a16:creationId xmlns:a16="http://schemas.microsoft.com/office/drawing/2014/main" id="{BF78DB5E-00E9-5524-EA2E-0381E5E24F87}"/>
                  </a:ext>
                </a:extLst>
              </p:cNvPr>
              <p:cNvPicPr/>
              <p:nvPr/>
            </p:nvPicPr>
            <p:blipFill>
              <a:blip r:embed="rId167"/>
              <a:stretch>
                <a:fillRect/>
              </a:stretch>
            </p:blipFill>
            <p:spPr>
              <a:xfrm>
                <a:off x="2029920" y="1764580"/>
                <a:ext cx="502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3" name="Ink 42">
                <a:extLst>
                  <a:ext uri="{FF2B5EF4-FFF2-40B4-BE49-F238E27FC236}">
                    <a16:creationId xmlns:a16="http://schemas.microsoft.com/office/drawing/2014/main" id="{0363D386-FECE-9869-9968-66A0493B4EB8}"/>
                  </a:ext>
                </a:extLst>
              </p14:cNvPr>
              <p14:cNvContentPartPr/>
              <p14:nvPr/>
            </p14:nvContentPartPr>
            <p14:xfrm>
              <a:off x="1334040" y="1802740"/>
              <a:ext cx="475200" cy="32040"/>
            </p14:xfrm>
          </p:contentPart>
        </mc:Choice>
        <mc:Fallback>
          <p:pic>
            <p:nvPicPr>
              <p:cNvPr id="43" name="Ink 42">
                <a:extLst>
                  <a:ext uri="{FF2B5EF4-FFF2-40B4-BE49-F238E27FC236}">
                    <a16:creationId xmlns:a16="http://schemas.microsoft.com/office/drawing/2014/main" id="{0363D386-FECE-9869-9968-66A0493B4EB8}"/>
                  </a:ext>
                </a:extLst>
              </p:cNvPr>
              <p:cNvPicPr/>
              <p:nvPr/>
            </p:nvPicPr>
            <p:blipFill>
              <a:blip r:embed="rId169"/>
              <a:stretch>
                <a:fillRect/>
              </a:stretch>
            </p:blipFill>
            <p:spPr>
              <a:xfrm>
                <a:off x="1316040" y="1784740"/>
                <a:ext cx="510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4" name="Ink 43">
                <a:extLst>
                  <a:ext uri="{FF2B5EF4-FFF2-40B4-BE49-F238E27FC236}">
                    <a16:creationId xmlns:a16="http://schemas.microsoft.com/office/drawing/2014/main" id="{0EA8B710-E151-F944-91AA-973DF82D7A5C}"/>
                  </a:ext>
                </a:extLst>
              </p14:cNvPr>
              <p14:cNvContentPartPr/>
              <p14:nvPr/>
            </p14:nvContentPartPr>
            <p14:xfrm>
              <a:off x="740400" y="1755580"/>
              <a:ext cx="459000" cy="53280"/>
            </p14:xfrm>
          </p:contentPart>
        </mc:Choice>
        <mc:Fallback>
          <p:pic>
            <p:nvPicPr>
              <p:cNvPr id="44" name="Ink 43">
                <a:extLst>
                  <a:ext uri="{FF2B5EF4-FFF2-40B4-BE49-F238E27FC236}">
                    <a16:creationId xmlns:a16="http://schemas.microsoft.com/office/drawing/2014/main" id="{0EA8B710-E151-F944-91AA-973DF82D7A5C}"/>
                  </a:ext>
                </a:extLst>
              </p:cNvPr>
              <p:cNvPicPr/>
              <p:nvPr/>
            </p:nvPicPr>
            <p:blipFill>
              <a:blip r:embed="rId171"/>
              <a:stretch>
                <a:fillRect/>
              </a:stretch>
            </p:blipFill>
            <p:spPr>
              <a:xfrm>
                <a:off x="722760" y="1737940"/>
                <a:ext cx="494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7" name="Ink 46">
                <a:extLst>
                  <a:ext uri="{FF2B5EF4-FFF2-40B4-BE49-F238E27FC236}">
                    <a16:creationId xmlns:a16="http://schemas.microsoft.com/office/drawing/2014/main" id="{331212EC-FD64-8A7B-0E3A-5AF171981BB1}"/>
                  </a:ext>
                </a:extLst>
              </p14:cNvPr>
              <p14:cNvContentPartPr/>
              <p14:nvPr/>
            </p14:nvContentPartPr>
            <p14:xfrm>
              <a:off x="686400" y="1744780"/>
              <a:ext cx="560520" cy="54360"/>
            </p14:xfrm>
          </p:contentPart>
        </mc:Choice>
        <mc:Fallback>
          <p:pic>
            <p:nvPicPr>
              <p:cNvPr id="47" name="Ink 46">
                <a:extLst>
                  <a:ext uri="{FF2B5EF4-FFF2-40B4-BE49-F238E27FC236}">
                    <a16:creationId xmlns:a16="http://schemas.microsoft.com/office/drawing/2014/main" id="{331212EC-FD64-8A7B-0E3A-5AF171981BB1}"/>
                  </a:ext>
                </a:extLst>
              </p:cNvPr>
              <p:cNvPicPr/>
              <p:nvPr/>
            </p:nvPicPr>
            <p:blipFill>
              <a:blip r:embed="rId173"/>
              <a:stretch>
                <a:fillRect/>
              </a:stretch>
            </p:blipFill>
            <p:spPr>
              <a:xfrm>
                <a:off x="668760" y="1726780"/>
                <a:ext cx="596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9" name="Ink 48">
                <a:extLst>
                  <a:ext uri="{FF2B5EF4-FFF2-40B4-BE49-F238E27FC236}">
                    <a16:creationId xmlns:a16="http://schemas.microsoft.com/office/drawing/2014/main" id="{CB9925D4-50EF-2F52-8142-84930C55EBD5}"/>
                  </a:ext>
                </a:extLst>
              </p14:cNvPr>
              <p14:cNvContentPartPr/>
              <p14:nvPr/>
            </p14:nvContentPartPr>
            <p14:xfrm>
              <a:off x="8112480" y="2266060"/>
              <a:ext cx="1072080" cy="59400"/>
            </p14:xfrm>
          </p:contentPart>
        </mc:Choice>
        <mc:Fallback>
          <p:pic>
            <p:nvPicPr>
              <p:cNvPr id="49" name="Ink 48">
                <a:extLst>
                  <a:ext uri="{FF2B5EF4-FFF2-40B4-BE49-F238E27FC236}">
                    <a16:creationId xmlns:a16="http://schemas.microsoft.com/office/drawing/2014/main" id="{CB9925D4-50EF-2F52-8142-84930C55EBD5}"/>
                  </a:ext>
                </a:extLst>
              </p:cNvPr>
              <p:cNvPicPr/>
              <p:nvPr/>
            </p:nvPicPr>
            <p:blipFill>
              <a:blip r:embed="rId175"/>
              <a:stretch>
                <a:fillRect/>
              </a:stretch>
            </p:blipFill>
            <p:spPr>
              <a:xfrm>
                <a:off x="8094840" y="2248420"/>
                <a:ext cx="1107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0" name="Ink 49">
                <a:extLst>
                  <a:ext uri="{FF2B5EF4-FFF2-40B4-BE49-F238E27FC236}">
                    <a16:creationId xmlns:a16="http://schemas.microsoft.com/office/drawing/2014/main" id="{7CBA230C-40DB-62B5-D0C0-3947140AB2B9}"/>
                  </a:ext>
                </a:extLst>
              </p14:cNvPr>
              <p14:cNvContentPartPr/>
              <p14:nvPr/>
            </p14:nvContentPartPr>
            <p14:xfrm>
              <a:off x="8201400" y="2248420"/>
              <a:ext cx="830160" cy="63720"/>
            </p14:xfrm>
          </p:contentPart>
        </mc:Choice>
        <mc:Fallback>
          <p:pic>
            <p:nvPicPr>
              <p:cNvPr id="50" name="Ink 49">
                <a:extLst>
                  <a:ext uri="{FF2B5EF4-FFF2-40B4-BE49-F238E27FC236}">
                    <a16:creationId xmlns:a16="http://schemas.microsoft.com/office/drawing/2014/main" id="{7CBA230C-40DB-62B5-D0C0-3947140AB2B9}"/>
                  </a:ext>
                </a:extLst>
              </p:cNvPr>
              <p:cNvPicPr/>
              <p:nvPr/>
            </p:nvPicPr>
            <p:blipFill>
              <a:blip r:embed="rId177"/>
              <a:stretch>
                <a:fillRect/>
              </a:stretch>
            </p:blipFill>
            <p:spPr>
              <a:xfrm>
                <a:off x="8183760" y="2230420"/>
                <a:ext cx="865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2" name="Ink 51">
                <a:extLst>
                  <a:ext uri="{FF2B5EF4-FFF2-40B4-BE49-F238E27FC236}">
                    <a16:creationId xmlns:a16="http://schemas.microsoft.com/office/drawing/2014/main" id="{8E7C6309-A405-62A7-55DE-2FF7048BFE51}"/>
                  </a:ext>
                </a:extLst>
              </p14:cNvPr>
              <p14:cNvContentPartPr/>
              <p14:nvPr/>
            </p14:nvContentPartPr>
            <p14:xfrm>
              <a:off x="6945360" y="2210980"/>
              <a:ext cx="501840" cy="30600"/>
            </p14:xfrm>
          </p:contentPart>
        </mc:Choice>
        <mc:Fallback>
          <p:pic>
            <p:nvPicPr>
              <p:cNvPr id="52" name="Ink 51">
                <a:extLst>
                  <a:ext uri="{FF2B5EF4-FFF2-40B4-BE49-F238E27FC236}">
                    <a16:creationId xmlns:a16="http://schemas.microsoft.com/office/drawing/2014/main" id="{8E7C6309-A405-62A7-55DE-2FF7048BFE51}"/>
                  </a:ext>
                </a:extLst>
              </p:cNvPr>
              <p:cNvPicPr/>
              <p:nvPr/>
            </p:nvPicPr>
            <p:blipFill>
              <a:blip r:embed="rId179"/>
              <a:stretch>
                <a:fillRect/>
              </a:stretch>
            </p:blipFill>
            <p:spPr>
              <a:xfrm>
                <a:off x="6927720" y="2193340"/>
                <a:ext cx="537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3" name="Ink 52">
                <a:extLst>
                  <a:ext uri="{FF2B5EF4-FFF2-40B4-BE49-F238E27FC236}">
                    <a16:creationId xmlns:a16="http://schemas.microsoft.com/office/drawing/2014/main" id="{46A5DCE8-3A64-D936-E611-D23715B52F21}"/>
                  </a:ext>
                </a:extLst>
              </p14:cNvPr>
              <p14:cNvContentPartPr/>
              <p14:nvPr/>
            </p14:nvContentPartPr>
            <p14:xfrm>
              <a:off x="6221040" y="2278660"/>
              <a:ext cx="477000" cy="31680"/>
            </p14:xfrm>
          </p:contentPart>
        </mc:Choice>
        <mc:Fallback>
          <p:pic>
            <p:nvPicPr>
              <p:cNvPr id="53" name="Ink 52">
                <a:extLst>
                  <a:ext uri="{FF2B5EF4-FFF2-40B4-BE49-F238E27FC236}">
                    <a16:creationId xmlns:a16="http://schemas.microsoft.com/office/drawing/2014/main" id="{46A5DCE8-3A64-D936-E611-D23715B52F21}"/>
                  </a:ext>
                </a:extLst>
              </p:cNvPr>
              <p:cNvPicPr/>
              <p:nvPr/>
            </p:nvPicPr>
            <p:blipFill>
              <a:blip r:embed="rId181"/>
              <a:stretch>
                <a:fillRect/>
              </a:stretch>
            </p:blipFill>
            <p:spPr>
              <a:xfrm>
                <a:off x="6203040" y="2261020"/>
                <a:ext cx="512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4" name="Ink 53">
                <a:extLst>
                  <a:ext uri="{FF2B5EF4-FFF2-40B4-BE49-F238E27FC236}">
                    <a16:creationId xmlns:a16="http://schemas.microsoft.com/office/drawing/2014/main" id="{EC92025D-5F73-B2F2-8FA7-E3294733524F}"/>
                  </a:ext>
                </a:extLst>
              </p14:cNvPr>
              <p14:cNvContentPartPr/>
              <p14:nvPr/>
            </p14:nvContentPartPr>
            <p14:xfrm>
              <a:off x="5659440" y="2256340"/>
              <a:ext cx="408960" cy="34200"/>
            </p14:xfrm>
          </p:contentPart>
        </mc:Choice>
        <mc:Fallback>
          <p:pic>
            <p:nvPicPr>
              <p:cNvPr id="54" name="Ink 53">
                <a:extLst>
                  <a:ext uri="{FF2B5EF4-FFF2-40B4-BE49-F238E27FC236}">
                    <a16:creationId xmlns:a16="http://schemas.microsoft.com/office/drawing/2014/main" id="{EC92025D-5F73-B2F2-8FA7-E3294733524F}"/>
                  </a:ext>
                </a:extLst>
              </p:cNvPr>
              <p:cNvPicPr/>
              <p:nvPr/>
            </p:nvPicPr>
            <p:blipFill>
              <a:blip r:embed="rId183"/>
              <a:stretch>
                <a:fillRect/>
              </a:stretch>
            </p:blipFill>
            <p:spPr>
              <a:xfrm>
                <a:off x="5641800" y="2238700"/>
                <a:ext cx="444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5" name="Ink 54">
                <a:extLst>
                  <a:ext uri="{FF2B5EF4-FFF2-40B4-BE49-F238E27FC236}">
                    <a16:creationId xmlns:a16="http://schemas.microsoft.com/office/drawing/2014/main" id="{4F6F619F-6AFA-91D4-A274-A543FFD1C169}"/>
                  </a:ext>
                </a:extLst>
              </p14:cNvPr>
              <p14:cNvContentPartPr/>
              <p14:nvPr/>
            </p14:nvContentPartPr>
            <p14:xfrm>
              <a:off x="4851600" y="2258140"/>
              <a:ext cx="654840" cy="42840"/>
            </p14:xfrm>
          </p:contentPart>
        </mc:Choice>
        <mc:Fallback>
          <p:pic>
            <p:nvPicPr>
              <p:cNvPr id="55" name="Ink 54">
                <a:extLst>
                  <a:ext uri="{FF2B5EF4-FFF2-40B4-BE49-F238E27FC236}">
                    <a16:creationId xmlns:a16="http://schemas.microsoft.com/office/drawing/2014/main" id="{4F6F619F-6AFA-91D4-A274-A543FFD1C169}"/>
                  </a:ext>
                </a:extLst>
              </p:cNvPr>
              <p:cNvPicPr/>
              <p:nvPr/>
            </p:nvPicPr>
            <p:blipFill>
              <a:blip r:embed="rId185"/>
              <a:stretch>
                <a:fillRect/>
              </a:stretch>
            </p:blipFill>
            <p:spPr>
              <a:xfrm>
                <a:off x="4833600" y="2240500"/>
                <a:ext cx="690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7" name="Ink 56">
                <a:extLst>
                  <a:ext uri="{FF2B5EF4-FFF2-40B4-BE49-F238E27FC236}">
                    <a16:creationId xmlns:a16="http://schemas.microsoft.com/office/drawing/2014/main" id="{FF50D850-5591-BF7B-15CA-E6DD972F7BD0}"/>
                  </a:ext>
                </a:extLst>
              </p14:cNvPr>
              <p14:cNvContentPartPr/>
              <p14:nvPr/>
            </p14:nvContentPartPr>
            <p14:xfrm>
              <a:off x="3976080" y="2253460"/>
              <a:ext cx="765720" cy="92520"/>
            </p14:xfrm>
          </p:contentPart>
        </mc:Choice>
        <mc:Fallback>
          <p:pic>
            <p:nvPicPr>
              <p:cNvPr id="57" name="Ink 56">
                <a:extLst>
                  <a:ext uri="{FF2B5EF4-FFF2-40B4-BE49-F238E27FC236}">
                    <a16:creationId xmlns:a16="http://schemas.microsoft.com/office/drawing/2014/main" id="{FF50D850-5591-BF7B-15CA-E6DD972F7BD0}"/>
                  </a:ext>
                </a:extLst>
              </p:cNvPr>
              <p:cNvPicPr/>
              <p:nvPr/>
            </p:nvPicPr>
            <p:blipFill>
              <a:blip r:embed="rId187"/>
              <a:stretch>
                <a:fillRect/>
              </a:stretch>
            </p:blipFill>
            <p:spPr>
              <a:xfrm>
                <a:off x="3958440" y="2235460"/>
                <a:ext cx="80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8" name="Ink 57">
                <a:extLst>
                  <a:ext uri="{FF2B5EF4-FFF2-40B4-BE49-F238E27FC236}">
                    <a16:creationId xmlns:a16="http://schemas.microsoft.com/office/drawing/2014/main" id="{D9011642-19F6-7793-AC71-D7ECB6F7C206}"/>
                  </a:ext>
                </a:extLst>
              </p14:cNvPr>
              <p14:cNvContentPartPr/>
              <p14:nvPr/>
            </p14:nvContentPartPr>
            <p14:xfrm>
              <a:off x="3285240" y="2283700"/>
              <a:ext cx="600480" cy="24840"/>
            </p14:xfrm>
          </p:contentPart>
        </mc:Choice>
        <mc:Fallback>
          <p:pic>
            <p:nvPicPr>
              <p:cNvPr id="58" name="Ink 57">
                <a:extLst>
                  <a:ext uri="{FF2B5EF4-FFF2-40B4-BE49-F238E27FC236}">
                    <a16:creationId xmlns:a16="http://schemas.microsoft.com/office/drawing/2014/main" id="{D9011642-19F6-7793-AC71-D7ECB6F7C206}"/>
                  </a:ext>
                </a:extLst>
              </p:cNvPr>
              <p:cNvPicPr/>
              <p:nvPr/>
            </p:nvPicPr>
            <p:blipFill>
              <a:blip r:embed="rId189"/>
              <a:stretch>
                <a:fillRect/>
              </a:stretch>
            </p:blipFill>
            <p:spPr>
              <a:xfrm>
                <a:off x="3267240" y="2265700"/>
                <a:ext cx="636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9" name="Ink 58">
                <a:extLst>
                  <a:ext uri="{FF2B5EF4-FFF2-40B4-BE49-F238E27FC236}">
                    <a16:creationId xmlns:a16="http://schemas.microsoft.com/office/drawing/2014/main" id="{8D1A9000-65A9-EA33-0F63-286757BF264F}"/>
                  </a:ext>
                </a:extLst>
              </p14:cNvPr>
              <p14:cNvContentPartPr/>
              <p14:nvPr/>
            </p14:nvContentPartPr>
            <p14:xfrm>
              <a:off x="2654880" y="2258860"/>
              <a:ext cx="383760" cy="78840"/>
            </p14:xfrm>
          </p:contentPart>
        </mc:Choice>
        <mc:Fallback>
          <p:pic>
            <p:nvPicPr>
              <p:cNvPr id="59" name="Ink 58">
                <a:extLst>
                  <a:ext uri="{FF2B5EF4-FFF2-40B4-BE49-F238E27FC236}">
                    <a16:creationId xmlns:a16="http://schemas.microsoft.com/office/drawing/2014/main" id="{8D1A9000-65A9-EA33-0F63-286757BF264F}"/>
                  </a:ext>
                </a:extLst>
              </p:cNvPr>
              <p:cNvPicPr/>
              <p:nvPr/>
            </p:nvPicPr>
            <p:blipFill>
              <a:blip r:embed="rId191"/>
              <a:stretch>
                <a:fillRect/>
              </a:stretch>
            </p:blipFill>
            <p:spPr>
              <a:xfrm>
                <a:off x="2636880" y="2241220"/>
                <a:ext cx="419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0" name="Ink 59">
                <a:extLst>
                  <a:ext uri="{FF2B5EF4-FFF2-40B4-BE49-F238E27FC236}">
                    <a16:creationId xmlns:a16="http://schemas.microsoft.com/office/drawing/2014/main" id="{0BA5F856-7645-BBC3-C1B4-A194FA3C60FC}"/>
                  </a:ext>
                </a:extLst>
              </p14:cNvPr>
              <p14:cNvContentPartPr/>
              <p14:nvPr/>
            </p14:nvContentPartPr>
            <p14:xfrm>
              <a:off x="1824000" y="2295220"/>
              <a:ext cx="637920" cy="43920"/>
            </p14:xfrm>
          </p:contentPart>
        </mc:Choice>
        <mc:Fallback>
          <p:pic>
            <p:nvPicPr>
              <p:cNvPr id="60" name="Ink 59">
                <a:extLst>
                  <a:ext uri="{FF2B5EF4-FFF2-40B4-BE49-F238E27FC236}">
                    <a16:creationId xmlns:a16="http://schemas.microsoft.com/office/drawing/2014/main" id="{0BA5F856-7645-BBC3-C1B4-A194FA3C60FC}"/>
                  </a:ext>
                </a:extLst>
              </p:cNvPr>
              <p:cNvPicPr/>
              <p:nvPr/>
            </p:nvPicPr>
            <p:blipFill>
              <a:blip r:embed="rId193"/>
              <a:stretch>
                <a:fillRect/>
              </a:stretch>
            </p:blipFill>
            <p:spPr>
              <a:xfrm>
                <a:off x="1806360" y="2277580"/>
                <a:ext cx="673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1" name="Ink 60">
                <a:extLst>
                  <a:ext uri="{FF2B5EF4-FFF2-40B4-BE49-F238E27FC236}">
                    <a16:creationId xmlns:a16="http://schemas.microsoft.com/office/drawing/2014/main" id="{71D065C0-269F-13FB-ECEA-4DCE26DF4F08}"/>
                  </a:ext>
                </a:extLst>
              </p14:cNvPr>
              <p14:cNvContentPartPr/>
              <p14:nvPr/>
            </p14:nvContentPartPr>
            <p14:xfrm>
              <a:off x="994920" y="2240140"/>
              <a:ext cx="634680" cy="63720"/>
            </p14:xfrm>
          </p:contentPart>
        </mc:Choice>
        <mc:Fallback>
          <p:pic>
            <p:nvPicPr>
              <p:cNvPr id="61" name="Ink 60">
                <a:extLst>
                  <a:ext uri="{FF2B5EF4-FFF2-40B4-BE49-F238E27FC236}">
                    <a16:creationId xmlns:a16="http://schemas.microsoft.com/office/drawing/2014/main" id="{71D065C0-269F-13FB-ECEA-4DCE26DF4F08}"/>
                  </a:ext>
                </a:extLst>
              </p:cNvPr>
              <p:cNvPicPr/>
              <p:nvPr/>
            </p:nvPicPr>
            <p:blipFill>
              <a:blip r:embed="rId195"/>
              <a:stretch>
                <a:fillRect/>
              </a:stretch>
            </p:blipFill>
            <p:spPr>
              <a:xfrm>
                <a:off x="976920" y="2222140"/>
                <a:ext cx="670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2" name="Ink 61">
                <a:extLst>
                  <a:ext uri="{FF2B5EF4-FFF2-40B4-BE49-F238E27FC236}">
                    <a16:creationId xmlns:a16="http://schemas.microsoft.com/office/drawing/2014/main" id="{98CBFCCF-06E5-D167-4AA1-3307E8D7DE33}"/>
                  </a:ext>
                </a:extLst>
              </p14:cNvPr>
              <p14:cNvContentPartPr/>
              <p14:nvPr/>
            </p14:nvContentPartPr>
            <p14:xfrm>
              <a:off x="521520" y="2233300"/>
              <a:ext cx="469080" cy="101880"/>
            </p14:xfrm>
          </p:contentPart>
        </mc:Choice>
        <mc:Fallback>
          <p:pic>
            <p:nvPicPr>
              <p:cNvPr id="62" name="Ink 61">
                <a:extLst>
                  <a:ext uri="{FF2B5EF4-FFF2-40B4-BE49-F238E27FC236}">
                    <a16:creationId xmlns:a16="http://schemas.microsoft.com/office/drawing/2014/main" id="{98CBFCCF-06E5-D167-4AA1-3307E8D7DE33}"/>
                  </a:ext>
                </a:extLst>
              </p:cNvPr>
              <p:cNvPicPr/>
              <p:nvPr/>
            </p:nvPicPr>
            <p:blipFill>
              <a:blip r:embed="rId197"/>
              <a:stretch>
                <a:fillRect/>
              </a:stretch>
            </p:blipFill>
            <p:spPr>
              <a:xfrm>
                <a:off x="503520" y="2215660"/>
                <a:ext cx="504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4" name="Ink 63">
                <a:extLst>
                  <a:ext uri="{FF2B5EF4-FFF2-40B4-BE49-F238E27FC236}">
                    <a16:creationId xmlns:a16="http://schemas.microsoft.com/office/drawing/2014/main" id="{E47E4A84-76EA-DB4E-73EF-F8552B0C64D6}"/>
                  </a:ext>
                </a:extLst>
              </p14:cNvPr>
              <p14:cNvContentPartPr/>
              <p14:nvPr/>
            </p14:nvContentPartPr>
            <p14:xfrm>
              <a:off x="8598120" y="2723260"/>
              <a:ext cx="527760" cy="34920"/>
            </p14:xfrm>
          </p:contentPart>
        </mc:Choice>
        <mc:Fallback>
          <p:pic>
            <p:nvPicPr>
              <p:cNvPr id="64" name="Ink 63">
                <a:extLst>
                  <a:ext uri="{FF2B5EF4-FFF2-40B4-BE49-F238E27FC236}">
                    <a16:creationId xmlns:a16="http://schemas.microsoft.com/office/drawing/2014/main" id="{E47E4A84-76EA-DB4E-73EF-F8552B0C64D6}"/>
                  </a:ext>
                </a:extLst>
              </p:cNvPr>
              <p:cNvPicPr/>
              <p:nvPr/>
            </p:nvPicPr>
            <p:blipFill>
              <a:blip r:embed="rId199"/>
              <a:stretch>
                <a:fillRect/>
              </a:stretch>
            </p:blipFill>
            <p:spPr>
              <a:xfrm>
                <a:off x="8580120" y="2705620"/>
                <a:ext cx="563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6" name="Ink 65">
                <a:extLst>
                  <a:ext uri="{FF2B5EF4-FFF2-40B4-BE49-F238E27FC236}">
                    <a16:creationId xmlns:a16="http://schemas.microsoft.com/office/drawing/2014/main" id="{0C365FB0-B3A0-8E7B-2D4F-D80DCF610F0B}"/>
                  </a:ext>
                </a:extLst>
              </p14:cNvPr>
              <p14:cNvContentPartPr/>
              <p14:nvPr/>
            </p14:nvContentPartPr>
            <p14:xfrm>
              <a:off x="7968480" y="2711740"/>
              <a:ext cx="513720" cy="74520"/>
            </p14:xfrm>
          </p:contentPart>
        </mc:Choice>
        <mc:Fallback>
          <p:pic>
            <p:nvPicPr>
              <p:cNvPr id="66" name="Ink 65">
                <a:extLst>
                  <a:ext uri="{FF2B5EF4-FFF2-40B4-BE49-F238E27FC236}">
                    <a16:creationId xmlns:a16="http://schemas.microsoft.com/office/drawing/2014/main" id="{0C365FB0-B3A0-8E7B-2D4F-D80DCF610F0B}"/>
                  </a:ext>
                </a:extLst>
              </p:cNvPr>
              <p:cNvPicPr/>
              <p:nvPr/>
            </p:nvPicPr>
            <p:blipFill>
              <a:blip r:embed="rId201"/>
              <a:stretch>
                <a:fillRect/>
              </a:stretch>
            </p:blipFill>
            <p:spPr>
              <a:xfrm>
                <a:off x="7950480" y="2693740"/>
                <a:ext cx="549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7" name="Ink 66">
                <a:extLst>
                  <a:ext uri="{FF2B5EF4-FFF2-40B4-BE49-F238E27FC236}">
                    <a16:creationId xmlns:a16="http://schemas.microsoft.com/office/drawing/2014/main" id="{014E2C2F-8A6E-6B6C-A699-DF2E2F2D483E}"/>
                  </a:ext>
                </a:extLst>
              </p14:cNvPr>
              <p14:cNvContentPartPr/>
              <p14:nvPr/>
            </p14:nvContentPartPr>
            <p14:xfrm>
              <a:off x="7358640" y="2725780"/>
              <a:ext cx="377640" cy="20880"/>
            </p14:xfrm>
          </p:contentPart>
        </mc:Choice>
        <mc:Fallback>
          <p:pic>
            <p:nvPicPr>
              <p:cNvPr id="67" name="Ink 66">
                <a:extLst>
                  <a:ext uri="{FF2B5EF4-FFF2-40B4-BE49-F238E27FC236}">
                    <a16:creationId xmlns:a16="http://schemas.microsoft.com/office/drawing/2014/main" id="{014E2C2F-8A6E-6B6C-A699-DF2E2F2D483E}"/>
                  </a:ext>
                </a:extLst>
              </p:cNvPr>
              <p:cNvPicPr/>
              <p:nvPr/>
            </p:nvPicPr>
            <p:blipFill>
              <a:blip r:embed="rId203"/>
              <a:stretch>
                <a:fillRect/>
              </a:stretch>
            </p:blipFill>
            <p:spPr>
              <a:xfrm>
                <a:off x="7341000" y="2708140"/>
                <a:ext cx="413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8" name="Ink 67">
                <a:extLst>
                  <a:ext uri="{FF2B5EF4-FFF2-40B4-BE49-F238E27FC236}">
                    <a16:creationId xmlns:a16="http://schemas.microsoft.com/office/drawing/2014/main" id="{43542B8A-FB7F-2AB3-8B1A-5AF2EDA032EA}"/>
                  </a:ext>
                </a:extLst>
              </p14:cNvPr>
              <p14:cNvContentPartPr/>
              <p14:nvPr/>
            </p14:nvContentPartPr>
            <p14:xfrm>
              <a:off x="6442800" y="2715700"/>
              <a:ext cx="828360" cy="79560"/>
            </p14:xfrm>
          </p:contentPart>
        </mc:Choice>
        <mc:Fallback>
          <p:pic>
            <p:nvPicPr>
              <p:cNvPr id="68" name="Ink 67">
                <a:extLst>
                  <a:ext uri="{FF2B5EF4-FFF2-40B4-BE49-F238E27FC236}">
                    <a16:creationId xmlns:a16="http://schemas.microsoft.com/office/drawing/2014/main" id="{43542B8A-FB7F-2AB3-8B1A-5AF2EDA032EA}"/>
                  </a:ext>
                </a:extLst>
              </p:cNvPr>
              <p:cNvPicPr/>
              <p:nvPr/>
            </p:nvPicPr>
            <p:blipFill>
              <a:blip r:embed="rId205"/>
              <a:stretch>
                <a:fillRect/>
              </a:stretch>
            </p:blipFill>
            <p:spPr>
              <a:xfrm>
                <a:off x="6424800" y="2698060"/>
                <a:ext cx="864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9" name="Ink 68">
                <a:extLst>
                  <a:ext uri="{FF2B5EF4-FFF2-40B4-BE49-F238E27FC236}">
                    <a16:creationId xmlns:a16="http://schemas.microsoft.com/office/drawing/2014/main" id="{7F882DE5-53A2-7A53-CF8E-C8C95CD6E752}"/>
                  </a:ext>
                </a:extLst>
              </p14:cNvPr>
              <p14:cNvContentPartPr/>
              <p14:nvPr/>
            </p14:nvContentPartPr>
            <p14:xfrm>
              <a:off x="5365680" y="2742340"/>
              <a:ext cx="841680" cy="79560"/>
            </p14:xfrm>
          </p:contentPart>
        </mc:Choice>
        <mc:Fallback>
          <p:pic>
            <p:nvPicPr>
              <p:cNvPr id="69" name="Ink 68">
                <a:extLst>
                  <a:ext uri="{FF2B5EF4-FFF2-40B4-BE49-F238E27FC236}">
                    <a16:creationId xmlns:a16="http://schemas.microsoft.com/office/drawing/2014/main" id="{7F882DE5-53A2-7A53-CF8E-C8C95CD6E752}"/>
                  </a:ext>
                </a:extLst>
              </p:cNvPr>
              <p:cNvPicPr/>
              <p:nvPr/>
            </p:nvPicPr>
            <p:blipFill>
              <a:blip r:embed="rId207"/>
              <a:stretch>
                <a:fillRect/>
              </a:stretch>
            </p:blipFill>
            <p:spPr>
              <a:xfrm>
                <a:off x="5348040" y="2724700"/>
                <a:ext cx="877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 name="Ink 10">
                <a:extLst>
                  <a:ext uri="{FF2B5EF4-FFF2-40B4-BE49-F238E27FC236}">
                    <a16:creationId xmlns:a16="http://schemas.microsoft.com/office/drawing/2014/main" id="{69661762-3968-34FC-632A-8AB3949F54A2}"/>
                  </a:ext>
                </a:extLst>
              </p14:cNvPr>
              <p14:cNvContentPartPr/>
              <p14:nvPr/>
            </p14:nvContentPartPr>
            <p14:xfrm>
              <a:off x="7534320" y="1184620"/>
              <a:ext cx="1170000" cy="91440"/>
            </p14:xfrm>
          </p:contentPart>
        </mc:Choice>
        <mc:Fallback>
          <p:pic>
            <p:nvPicPr>
              <p:cNvPr id="11" name="Ink 10">
                <a:extLst>
                  <a:ext uri="{FF2B5EF4-FFF2-40B4-BE49-F238E27FC236}">
                    <a16:creationId xmlns:a16="http://schemas.microsoft.com/office/drawing/2014/main" id="{69661762-3968-34FC-632A-8AB3949F54A2}"/>
                  </a:ext>
                </a:extLst>
              </p:cNvPr>
              <p:cNvPicPr/>
              <p:nvPr/>
            </p:nvPicPr>
            <p:blipFill>
              <a:blip r:embed="rId209"/>
              <a:stretch>
                <a:fillRect/>
              </a:stretch>
            </p:blipFill>
            <p:spPr>
              <a:xfrm>
                <a:off x="7516680" y="1166980"/>
                <a:ext cx="1205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 name="Ink 11">
                <a:extLst>
                  <a:ext uri="{FF2B5EF4-FFF2-40B4-BE49-F238E27FC236}">
                    <a16:creationId xmlns:a16="http://schemas.microsoft.com/office/drawing/2014/main" id="{8227175B-67B9-E60F-0184-3392EC22DFF4}"/>
                  </a:ext>
                </a:extLst>
              </p14:cNvPr>
              <p14:cNvContentPartPr/>
              <p14:nvPr/>
            </p14:nvContentPartPr>
            <p14:xfrm>
              <a:off x="6633600" y="1282540"/>
              <a:ext cx="704520" cy="34920"/>
            </p14:xfrm>
          </p:contentPart>
        </mc:Choice>
        <mc:Fallback>
          <p:pic>
            <p:nvPicPr>
              <p:cNvPr id="12" name="Ink 11">
                <a:extLst>
                  <a:ext uri="{FF2B5EF4-FFF2-40B4-BE49-F238E27FC236}">
                    <a16:creationId xmlns:a16="http://schemas.microsoft.com/office/drawing/2014/main" id="{8227175B-67B9-E60F-0184-3392EC22DFF4}"/>
                  </a:ext>
                </a:extLst>
              </p:cNvPr>
              <p:cNvPicPr/>
              <p:nvPr/>
            </p:nvPicPr>
            <p:blipFill>
              <a:blip r:embed="rId211"/>
              <a:stretch>
                <a:fillRect/>
              </a:stretch>
            </p:blipFill>
            <p:spPr>
              <a:xfrm>
                <a:off x="6615960" y="1264900"/>
                <a:ext cx="740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 name="Ink 12">
                <a:extLst>
                  <a:ext uri="{FF2B5EF4-FFF2-40B4-BE49-F238E27FC236}">
                    <a16:creationId xmlns:a16="http://schemas.microsoft.com/office/drawing/2014/main" id="{E2CA70A1-E43F-9559-4B30-43622A2B6102}"/>
                  </a:ext>
                </a:extLst>
              </p14:cNvPr>
              <p14:cNvContentPartPr/>
              <p14:nvPr/>
            </p14:nvContentPartPr>
            <p14:xfrm>
              <a:off x="6135720" y="1276780"/>
              <a:ext cx="410400" cy="28800"/>
            </p14:xfrm>
          </p:contentPart>
        </mc:Choice>
        <mc:Fallback>
          <p:pic>
            <p:nvPicPr>
              <p:cNvPr id="13" name="Ink 12">
                <a:extLst>
                  <a:ext uri="{FF2B5EF4-FFF2-40B4-BE49-F238E27FC236}">
                    <a16:creationId xmlns:a16="http://schemas.microsoft.com/office/drawing/2014/main" id="{E2CA70A1-E43F-9559-4B30-43622A2B6102}"/>
                  </a:ext>
                </a:extLst>
              </p:cNvPr>
              <p:cNvPicPr/>
              <p:nvPr/>
            </p:nvPicPr>
            <p:blipFill>
              <a:blip r:embed="rId213"/>
              <a:stretch>
                <a:fillRect/>
              </a:stretch>
            </p:blipFill>
            <p:spPr>
              <a:xfrm>
                <a:off x="6117720" y="1259140"/>
                <a:ext cx="446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 name="Ink 13">
                <a:extLst>
                  <a:ext uri="{FF2B5EF4-FFF2-40B4-BE49-F238E27FC236}">
                    <a16:creationId xmlns:a16="http://schemas.microsoft.com/office/drawing/2014/main" id="{386D1F4C-D77C-A946-C7F8-C192BEC8512E}"/>
                  </a:ext>
                </a:extLst>
              </p14:cNvPr>
              <p14:cNvContentPartPr/>
              <p14:nvPr/>
            </p14:nvContentPartPr>
            <p14:xfrm>
              <a:off x="5386560" y="1262020"/>
              <a:ext cx="689040" cy="45000"/>
            </p14:xfrm>
          </p:contentPart>
        </mc:Choice>
        <mc:Fallback>
          <p:pic>
            <p:nvPicPr>
              <p:cNvPr id="14" name="Ink 13">
                <a:extLst>
                  <a:ext uri="{FF2B5EF4-FFF2-40B4-BE49-F238E27FC236}">
                    <a16:creationId xmlns:a16="http://schemas.microsoft.com/office/drawing/2014/main" id="{386D1F4C-D77C-A946-C7F8-C192BEC8512E}"/>
                  </a:ext>
                </a:extLst>
              </p:cNvPr>
              <p:cNvPicPr/>
              <p:nvPr/>
            </p:nvPicPr>
            <p:blipFill>
              <a:blip r:embed="rId215"/>
              <a:stretch>
                <a:fillRect/>
              </a:stretch>
            </p:blipFill>
            <p:spPr>
              <a:xfrm>
                <a:off x="5368560" y="1244380"/>
                <a:ext cx="724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 name="Ink 15">
                <a:extLst>
                  <a:ext uri="{FF2B5EF4-FFF2-40B4-BE49-F238E27FC236}">
                    <a16:creationId xmlns:a16="http://schemas.microsoft.com/office/drawing/2014/main" id="{16AA36EB-812A-3EC9-1EAC-55C768258BF2}"/>
                  </a:ext>
                </a:extLst>
              </p14:cNvPr>
              <p14:cNvContentPartPr/>
              <p14:nvPr/>
            </p14:nvContentPartPr>
            <p14:xfrm>
              <a:off x="4561800" y="1299460"/>
              <a:ext cx="726840" cy="43560"/>
            </p14:xfrm>
          </p:contentPart>
        </mc:Choice>
        <mc:Fallback>
          <p:pic>
            <p:nvPicPr>
              <p:cNvPr id="16" name="Ink 15">
                <a:extLst>
                  <a:ext uri="{FF2B5EF4-FFF2-40B4-BE49-F238E27FC236}">
                    <a16:creationId xmlns:a16="http://schemas.microsoft.com/office/drawing/2014/main" id="{16AA36EB-812A-3EC9-1EAC-55C768258BF2}"/>
                  </a:ext>
                </a:extLst>
              </p:cNvPr>
              <p:cNvPicPr/>
              <p:nvPr/>
            </p:nvPicPr>
            <p:blipFill>
              <a:blip r:embed="rId217"/>
              <a:stretch>
                <a:fillRect/>
              </a:stretch>
            </p:blipFill>
            <p:spPr>
              <a:xfrm>
                <a:off x="4543800" y="1281820"/>
                <a:ext cx="762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 name="Ink 17">
                <a:extLst>
                  <a:ext uri="{FF2B5EF4-FFF2-40B4-BE49-F238E27FC236}">
                    <a16:creationId xmlns:a16="http://schemas.microsoft.com/office/drawing/2014/main" id="{1FBD56E8-6D12-57C5-770B-A6955DE020E6}"/>
                  </a:ext>
                </a:extLst>
              </p14:cNvPr>
              <p14:cNvContentPartPr/>
              <p14:nvPr/>
            </p14:nvContentPartPr>
            <p14:xfrm>
              <a:off x="4143120" y="1240060"/>
              <a:ext cx="349560" cy="51480"/>
            </p14:xfrm>
          </p:contentPart>
        </mc:Choice>
        <mc:Fallback>
          <p:pic>
            <p:nvPicPr>
              <p:cNvPr id="18" name="Ink 17">
                <a:extLst>
                  <a:ext uri="{FF2B5EF4-FFF2-40B4-BE49-F238E27FC236}">
                    <a16:creationId xmlns:a16="http://schemas.microsoft.com/office/drawing/2014/main" id="{1FBD56E8-6D12-57C5-770B-A6955DE020E6}"/>
                  </a:ext>
                </a:extLst>
              </p:cNvPr>
              <p:cNvPicPr/>
              <p:nvPr/>
            </p:nvPicPr>
            <p:blipFill>
              <a:blip r:embed="rId219"/>
              <a:stretch>
                <a:fillRect/>
              </a:stretch>
            </p:blipFill>
            <p:spPr>
              <a:xfrm>
                <a:off x="4125120" y="1222060"/>
                <a:ext cx="385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 name="Ink 18">
                <a:extLst>
                  <a:ext uri="{FF2B5EF4-FFF2-40B4-BE49-F238E27FC236}">
                    <a16:creationId xmlns:a16="http://schemas.microsoft.com/office/drawing/2014/main" id="{EAAF9BBB-3FED-52CB-E433-10893A49475E}"/>
                  </a:ext>
                </a:extLst>
              </p14:cNvPr>
              <p14:cNvContentPartPr/>
              <p14:nvPr/>
            </p14:nvContentPartPr>
            <p14:xfrm>
              <a:off x="3625080" y="1259500"/>
              <a:ext cx="413280" cy="54000"/>
            </p14:xfrm>
          </p:contentPart>
        </mc:Choice>
        <mc:Fallback>
          <p:pic>
            <p:nvPicPr>
              <p:cNvPr id="19" name="Ink 18">
                <a:extLst>
                  <a:ext uri="{FF2B5EF4-FFF2-40B4-BE49-F238E27FC236}">
                    <a16:creationId xmlns:a16="http://schemas.microsoft.com/office/drawing/2014/main" id="{EAAF9BBB-3FED-52CB-E433-10893A49475E}"/>
                  </a:ext>
                </a:extLst>
              </p:cNvPr>
              <p:cNvPicPr/>
              <p:nvPr/>
            </p:nvPicPr>
            <p:blipFill>
              <a:blip r:embed="rId221"/>
              <a:stretch>
                <a:fillRect/>
              </a:stretch>
            </p:blipFill>
            <p:spPr>
              <a:xfrm>
                <a:off x="3607080" y="1241860"/>
                <a:ext cx="448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0" name="Ink 19">
                <a:extLst>
                  <a:ext uri="{FF2B5EF4-FFF2-40B4-BE49-F238E27FC236}">
                    <a16:creationId xmlns:a16="http://schemas.microsoft.com/office/drawing/2014/main" id="{8DAC3F83-DB89-E30C-672A-CD65AE05837A}"/>
                  </a:ext>
                </a:extLst>
              </p14:cNvPr>
              <p14:cNvContentPartPr/>
              <p14:nvPr/>
            </p14:nvContentPartPr>
            <p14:xfrm>
              <a:off x="2936040" y="1254100"/>
              <a:ext cx="612000" cy="45000"/>
            </p14:xfrm>
          </p:contentPart>
        </mc:Choice>
        <mc:Fallback>
          <p:pic>
            <p:nvPicPr>
              <p:cNvPr id="20" name="Ink 19">
                <a:extLst>
                  <a:ext uri="{FF2B5EF4-FFF2-40B4-BE49-F238E27FC236}">
                    <a16:creationId xmlns:a16="http://schemas.microsoft.com/office/drawing/2014/main" id="{8DAC3F83-DB89-E30C-672A-CD65AE05837A}"/>
                  </a:ext>
                </a:extLst>
              </p:cNvPr>
              <p:cNvPicPr/>
              <p:nvPr/>
            </p:nvPicPr>
            <p:blipFill>
              <a:blip r:embed="rId223"/>
              <a:stretch>
                <a:fillRect/>
              </a:stretch>
            </p:blipFill>
            <p:spPr>
              <a:xfrm>
                <a:off x="2918040" y="1236100"/>
                <a:ext cx="647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 name="Ink 21">
                <a:extLst>
                  <a:ext uri="{FF2B5EF4-FFF2-40B4-BE49-F238E27FC236}">
                    <a16:creationId xmlns:a16="http://schemas.microsoft.com/office/drawing/2014/main" id="{5DDC87FA-30B8-5713-8DA1-C6EEA463DE5A}"/>
                  </a:ext>
                </a:extLst>
              </p14:cNvPr>
              <p14:cNvContentPartPr/>
              <p14:nvPr/>
            </p14:nvContentPartPr>
            <p14:xfrm>
              <a:off x="2302080" y="1286140"/>
              <a:ext cx="499320" cy="18000"/>
            </p14:xfrm>
          </p:contentPart>
        </mc:Choice>
        <mc:Fallback>
          <p:pic>
            <p:nvPicPr>
              <p:cNvPr id="22" name="Ink 21">
                <a:extLst>
                  <a:ext uri="{FF2B5EF4-FFF2-40B4-BE49-F238E27FC236}">
                    <a16:creationId xmlns:a16="http://schemas.microsoft.com/office/drawing/2014/main" id="{5DDC87FA-30B8-5713-8DA1-C6EEA463DE5A}"/>
                  </a:ext>
                </a:extLst>
              </p:cNvPr>
              <p:cNvPicPr/>
              <p:nvPr/>
            </p:nvPicPr>
            <p:blipFill>
              <a:blip r:embed="rId225"/>
              <a:stretch>
                <a:fillRect/>
              </a:stretch>
            </p:blipFill>
            <p:spPr>
              <a:xfrm>
                <a:off x="2284440" y="1268140"/>
                <a:ext cx="534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3" name="Ink 22">
                <a:extLst>
                  <a:ext uri="{FF2B5EF4-FFF2-40B4-BE49-F238E27FC236}">
                    <a16:creationId xmlns:a16="http://schemas.microsoft.com/office/drawing/2014/main" id="{8C7EBFC5-889B-B91F-76C6-AED954F2E9A4}"/>
                  </a:ext>
                </a:extLst>
              </p14:cNvPr>
              <p14:cNvContentPartPr/>
              <p14:nvPr/>
            </p14:nvContentPartPr>
            <p14:xfrm>
              <a:off x="1430160" y="1280740"/>
              <a:ext cx="636840" cy="32760"/>
            </p14:xfrm>
          </p:contentPart>
        </mc:Choice>
        <mc:Fallback>
          <p:pic>
            <p:nvPicPr>
              <p:cNvPr id="23" name="Ink 22">
                <a:extLst>
                  <a:ext uri="{FF2B5EF4-FFF2-40B4-BE49-F238E27FC236}">
                    <a16:creationId xmlns:a16="http://schemas.microsoft.com/office/drawing/2014/main" id="{8C7EBFC5-889B-B91F-76C6-AED954F2E9A4}"/>
                  </a:ext>
                </a:extLst>
              </p:cNvPr>
              <p:cNvPicPr/>
              <p:nvPr/>
            </p:nvPicPr>
            <p:blipFill>
              <a:blip r:embed="rId227"/>
              <a:stretch>
                <a:fillRect/>
              </a:stretch>
            </p:blipFill>
            <p:spPr>
              <a:xfrm>
                <a:off x="1412520" y="1263100"/>
                <a:ext cx="672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 name="Ink 24">
                <a:extLst>
                  <a:ext uri="{FF2B5EF4-FFF2-40B4-BE49-F238E27FC236}">
                    <a16:creationId xmlns:a16="http://schemas.microsoft.com/office/drawing/2014/main" id="{E78BB7F3-76F6-1758-D219-B50884F61FE0}"/>
                  </a:ext>
                </a:extLst>
              </p14:cNvPr>
              <p14:cNvContentPartPr/>
              <p14:nvPr/>
            </p14:nvContentPartPr>
            <p14:xfrm>
              <a:off x="630240" y="1308100"/>
              <a:ext cx="469080" cy="29880"/>
            </p14:xfrm>
          </p:contentPart>
        </mc:Choice>
        <mc:Fallback>
          <p:pic>
            <p:nvPicPr>
              <p:cNvPr id="25" name="Ink 24">
                <a:extLst>
                  <a:ext uri="{FF2B5EF4-FFF2-40B4-BE49-F238E27FC236}">
                    <a16:creationId xmlns:a16="http://schemas.microsoft.com/office/drawing/2014/main" id="{E78BB7F3-76F6-1758-D219-B50884F61FE0}"/>
                  </a:ext>
                </a:extLst>
              </p:cNvPr>
              <p:cNvPicPr/>
              <p:nvPr/>
            </p:nvPicPr>
            <p:blipFill>
              <a:blip r:embed="rId229"/>
              <a:stretch>
                <a:fillRect/>
              </a:stretch>
            </p:blipFill>
            <p:spPr>
              <a:xfrm>
                <a:off x="612600" y="1290100"/>
                <a:ext cx="504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6" name="Ink 75">
                <a:extLst>
                  <a:ext uri="{FF2B5EF4-FFF2-40B4-BE49-F238E27FC236}">
                    <a16:creationId xmlns:a16="http://schemas.microsoft.com/office/drawing/2014/main" id="{69B97C30-66AB-83D4-598C-AB787D1E6D33}"/>
                  </a:ext>
                </a:extLst>
              </p14:cNvPr>
              <p14:cNvContentPartPr/>
              <p14:nvPr/>
            </p14:nvContentPartPr>
            <p14:xfrm>
              <a:off x="4326720" y="1109020"/>
              <a:ext cx="2070360" cy="193680"/>
            </p14:xfrm>
          </p:contentPart>
        </mc:Choice>
        <mc:Fallback>
          <p:pic>
            <p:nvPicPr>
              <p:cNvPr id="76" name="Ink 75">
                <a:extLst>
                  <a:ext uri="{FF2B5EF4-FFF2-40B4-BE49-F238E27FC236}">
                    <a16:creationId xmlns:a16="http://schemas.microsoft.com/office/drawing/2014/main" id="{69B97C30-66AB-83D4-598C-AB787D1E6D33}"/>
                  </a:ext>
                </a:extLst>
              </p:cNvPr>
              <p:cNvPicPr/>
              <p:nvPr/>
            </p:nvPicPr>
            <p:blipFill>
              <a:blip r:embed="rId231"/>
              <a:stretch>
                <a:fillRect/>
              </a:stretch>
            </p:blipFill>
            <p:spPr>
              <a:xfrm>
                <a:off x="4309080" y="1091380"/>
                <a:ext cx="2106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7" name="Ink 76">
                <a:extLst>
                  <a:ext uri="{FF2B5EF4-FFF2-40B4-BE49-F238E27FC236}">
                    <a16:creationId xmlns:a16="http://schemas.microsoft.com/office/drawing/2014/main" id="{8290DB0B-6FB1-1336-34EB-3505FF5110E0}"/>
                  </a:ext>
                </a:extLst>
              </p14:cNvPr>
              <p14:cNvContentPartPr/>
              <p14:nvPr/>
            </p14:nvContentPartPr>
            <p14:xfrm>
              <a:off x="4435440" y="723100"/>
              <a:ext cx="4339080" cy="510480"/>
            </p14:xfrm>
          </p:contentPart>
        </mc:Choice>
        <mc:Fallback>
          <p:pic>
            <p:nvPicPr>
              <p:cNvPr id="77" name="Ink 76">
                <a:extLst>
                  <a:ext uri="{FF2B5EF4-FFF2-40B4-BE49-F238E27FC236}">
                    <a16:creationId xmlns:a16="http://schemas.microsoft.com/office/drawing/2014/main" id="{8290DB0B-6FB1-1336-34EB-3505FF5110E0}"/>
                  </a:ext>
                </a:extLst>
              </p:cNvPr>
              <p:cNvPicPr/>
              <p:nvPr/>
            </p:nvPicPr>
            <p:blipFill>
              <a:blip r:embed="rId233"/>
              <a:stretch>
                <a:fillRect/>
              </a:stretch>
            </p:blipFill>
            <p:spPr>
              <a:xfrm>
                <a:off x="4417800" y="705100"/>
                <a:ext cx="437472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6" name="Ink 165">
                <a:extLst>
                  <a:ext uri="{FF2B5EF4-FFF2-40B4-BE49-F238E27FC236}">
                    <a16:creationId xmlns:a16="http://schemas.microsoft.com/office/drawing/2014/main" id="{8C546291-8058-5BAA-F8A7-B9F2A94C5662}"/>
                  </a:ext>
                </a:extLst>
              </p14:cNvPr>
              <p14:cNvContentPartPr/>
              <p14:nvPr/>
            </p14:nvContentPartPr>
            <p14:xfrm>
              <a:off x="7521000" y="4270540"/>
              <a:ext cx="1660320" cy="75960"/>
            </p14:xfrm>
          </p:contentPart>
        </mc:Choice>
        <mc:Fallback>
          <p:pic>
            <p:nvPicPr>
              <p:cNvPr id="166" name="Ink 165">
                <a:extLst>
                  <a:ext uri="{FF2B5EF4-FFF2-40B4-BE49-F238E27FC236}">
                    <a16:creationId xmlns:a16="http://schemas.microsoft.com/office/drawing/2014/main" id="{8C546291-8058-5BAA-F8A7-B9F2A94C5662}"/>
                  </a:ext>
                </a:extLst>
              </p:cNvPr>
              <p:cNvPicPr/>
              <p:nvPr/>
            </p:nvPicPr>
            <p:blipFill>
              <a:blip r:embed="rId235"/>
              <a:stretch>
                <a:fillRect/>
              </a:stretch>
            </p:blipFill>
            <p:spPr>
              <a:xfrm>
                <a:off x="7503000" y="4252900"/>
                <a:ext cx="1695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3" name="Ink 162">
                <a:extLst>
                  <a:ext uri="{FF2B5EF4-FFF2-40B4-BE49-F238E27FC236}">
                    <a16:creationId xmlns:a16="http://schemas.microsoft.com/office/drawing/2014/main" id="{96E89C29-3972-8409-5785-23EE7E8D1D8F}"/>
                  </a:ext>
                </a:extLst>
              </p14:cNvPr>
              <p14:cNvContentPartPr/>
              <p14:nvPr/>
            </p14:nvContentPartPr>
            <p14:xfrm>
              <a:off x="2028480" y="3758620"/>
              <a:ext cx="2564280" cy="65520"/>
            </p14:xfrm>
          </p:contentPart>
        </mc:Choice>
        <mc:Fallback>
          <p:pic>
            <p:nvPicPr>
              <p:cNvPr id="163" name="Ink 162">
                <a:extLst>
                  <a:ext uri="{FF2B5EF4-FFF2-40B4-BE49-F238E27FC236}">
                    <a16:creationId xmlns:a16="http://schemas.microsoft.com/office/drawing/2014/main" id="{96E89C29-3972-8409-5785-23EE7E8D1D8F}"/>
                  </a:ext>
                </a:extLst>
              </p:cNvPr>
              <p:cNvPicPr/>
              <p:nvPr/>
            </p:nvPicPr>
            <p:blipFill>
              <a:blip r:embed="rId237"/>
              <a:stretch>
                <a:fillRect/>
              </a:stretch>
            </p:blipFill>
            <p:spPr>
              <a:xfrm>
                <a:off x="2010840" y="3740980"/>
                <a:ext cx="259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4" name="Ink 163">
                <a:extLst>
                  <a:ext uri="{FF2B5EF4-FFF2-40B4-BE49-F238E27FC236}">
                    <a16:creationId xmlns:a16="http://schemas.microsoft.com/office/drawing/2014/main" id="{51DEC2D2-6E0D-1EEC-F35B-2417525358DE}"/>
                  </a:ext>
                </a:extLst>
              </p14:cNvPr>
              <p14:cNvContentPartPr/>
              <p14:nvPr/>
            </p14:nvContentPartPr>
            <p14:xfrm>
              <a:off x="452760" y="3764740"/>
              <a:ext cx="1281600" cy="99000"/>
            </p14:xfrm>
          </p:contentPart>
        </mc:Choice>
        <mc:Fallback>
          <p:pic>
            <p:nvPicPr>
              <p:cNvPr id="164" name="Ink 163">
                <a:extLst>
                  <a:ext uri="{FF2B5EF4-FFF2-40B4-BE49-F238E27FC236}">
                    <a16:creationId xmlns:a16="http://schemas.microsoft.com/office/drawing/2014/main" id="{51DEC2D2-6E0D-1EEC-F35B-2417525358DE}"/>
                  </a:ext>
                </a:extLst>
              </p:cNvPr>
              <p:cNvPicPr/>
              <p:nvPr/>
            </p:nvPicPr>
            <p:blipFill>
              <a:blip r:embed="rId239"/>
              <a:stretch>
                <a:fillRect/>
              </a:stretch>
            </p:blipFill>
            <p:spPr>
              <a:xfrm>
                <a:off x="434760" y="3746740"/>
                <a:ext cx="1317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8" name="Ink 167">
                <a:extLst>
                  <a:ext uri="{FF2B5EF4-FFF2-40B4-BE49-F238E27FC236}">
                    <a16:creationId xmlns:a16="http://schemas.microsoft.com/office/drawing/2014/main" id="{005DDD5F-21A5-1C20-79FF-55642F01260C}"/>
                  </a:ext>
                </a:extLst>
              </p14:cNvPr>
              <p14:cNvContentPartPr/>
              <p14:nvPr/>
            </p14:nvContentPartPr>
            <p14:xfrm>
              <a:off x="5592120" y="4275220"/>
              <a:ext cx="547920" cy="34200"/>
            </p14:xfrm>
          </p:contentPart>
        </mc:Choice>
        <mc:Fallback>
          <p:pic>
            <p:nvPicPr>
              <p:cNvPr id="168" name="Ink 167">
                <a:extLst>
                  <a:ext uri="{FF2B5EF4-FFF2-40B4-BE49-F238E27FC236}">
                    <a16:creationId xmlns:a16="http://schemas.microsoft.com/office/drawing/2014/main" id="{005DDD5F-21A5-1C20-79FF-55642F01260C}"/>
                  </a:ext>
                </a:extLst>
              </p:cNvPr>
              <p:cNvPicPr/>
              <p:nvPr/>
            </p:nvPicPr>
            <p:blipFill>
              <a:blip r:embed="rId241"/>
              <a:stretch>
                <a:fillRect/>
              </a:stretch>
            </p:blipFill>
            <p:spPr>
              <a:xfrm>
                <a:off x="5574120" y="4257580"/>
                <a:ext cx="583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9" name="Ink 168">
                <a:extLst>
                  <a:ext uri="{FF2B5EF4-FFF2-40B4-BE49-F238E27FC236}">
                    <a16:creationId xmlns:a16="http://schemas.microsoft.com/office/drawing/2014/main" id="{8E58F249-0B47-242D-2D6C-7AD102DE2598}"/>
                  </a:ext>
                </a:extLst>
              </p14:cNvPr>
              <p14:cNvContentPartPr/>
              <p14:nvPr/>
            </p14:nvContentPartPr>
            <p14:xfrm>
              <a:off x="4628040" y="4370260"/>
              <a:ext cx="861120" cy="60840"/>
            </p14:xfrm>
          </p:contentPart>
        </mc:Choice>
        <mc:Fallback>
          <p:pic>
            <p:nvPicPr>
              <p:cNvPr id="169" name="Ink 168">
                <a:extLst>
                  <a:ext uri="{FF2B5EF4-FFF2-40B4-BE49-F238E27FC236}">
                    <a16:creationId xmlns:a16="http://schemas.microsoft.com/office/drawing/2014/main" id="{8E58F249-0B47-242D-2D6C-7AD102DE2598}"/>
                  </a:ext>
                </a:extLst>
              </p:cNvPr>
              <p:cNvPicPr/>
              <p:nvPr/>
            </p:nvPicPr>
            <p:blipFill>
              <a:blip r:embed="rId243"/>
              <a:stretch>
                <a:fillRect/>
              </a:stretch>
            </p:blipFill>
            <p:spPr>
              <a:xfrm>
                <a:off x="4610040" y="4352620"/>
                <a:ext cx="896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0" name="Ink 169">
                <a:extLst>
                  <a:ext uri="{FF2B5EF4-FFF2-40B4-BE49-F238E27FC236}">
                    <a16:creationId xmlns:a16="http://schemas.microsoft.com/office/drawing/2014/main" id="{4F506CC5-BC54-A4DA-B838-5FD5140D8B8C}"/>
                  </a:ext>
                </a:extLst>
              </p14:cNvPr>
              <p14:cNvContentPartPr/>
              <p14:nvPr/>
            </p14:nvContentPartPr>
            <p14:xfrm>
              <a:off x="4002360" y="4326340"/>
              <a:ext cx="538560" cy="53640"/>
            </p14:xfrm>
          </p:contentPart>
        </mc:Choice>
        <mc:Fallback>
          <p:pic>
            <p:nvPicPr>
              <p:cNvPr id="170" name="Ink 169">
                <a:extLst>
                  <a:ext uri="{FF2B5EF4-FFF2-40B4-BE49-F238E27FC236}">
                    <a16:creationId xmlns:a16="http://schemas.microsoft.com/office/drawing/2014/main" id="{4F506CC5-BC54-A4DA-B838-5FD5140D8B8C}"/>
                  </a:ext>
                </a:extLst>
              </p:cNvPr>
              <p:cNvPicPr/>
              <p:nvPr/>
            </p:nvPicPr>
            <p:blipFill>
              <a:blip r:embed="rId245"/>
              <a:stretch>
                <a:fillRect/>
              </a:stretch>
            </p:blipFill>
            <p:spPr>
              <a:xfrm>
                <a:off x="3984360" y="4308340"/>
                <a:ext cx="574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1" name="Ink 170">
                <a:extLst>
                  <a:ext uri="{FF2B5EF4-FFF2-40B4-BE49-F238E27FC236}">
                    <a16:creationId xmlns:a16="http://schemas.microsoft.com/office/drawing/2014/main" id="{4C7F993E-9C83-B032-D3F7-F90AB1DA47E8}"/>
                  </a:ext>
                </a:extLst>
              </p14:cNvPr>
              <p14:cNvContentPartPr/>
              <p14:nvPr/>
            </p14:nvContentPartPr>
            <p14:xfrm>
              <a:off x="3157440" y="4316260"/>
              <a:ext cx="737640" cy="58320"/>
            </p14:xfrm>
          </p:contentPart>
        </mc:Choice>
        <mc:Fallback>
          <p:pic>
            <p:nvPicPr>
              <p:cNvPr id="171" name="Ink 170">
                <a:extLst>
                  <a:ext uri="{FF2B5EF4-FFF2-40B4-BE49-F238E27FC236}">
                    <a16:creationId xmlns:a16="http://schemas.microsoft.com/office/drawing/2014/main" id="{4C7F993E-9C83-B032-D3F7-F90AB1DA47E8}"/>
                  </a:ext>
                </a:extLst>
              </p:cNvPr>
              <p:cNvPicPr/>
              <p:nvPr/>
            </p:nvPicPr>
            <p:blipFill>
              <a:blip r:embed="rId247"/>
              <a:stretch>
                <a:fillRect/>
              </a:stretch>
            </p:blipFill>
            <p:spPr>
              <a:xfrm>
                <a:off x="3139800" y="4298620"/>
                <a:ext cx="773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3" name="Ink 172">
                <a:extLst>
                  <a:ext uri="{FF2B5EF4-FFF2-40B4-BE49-F238E27FC236}">
                    <a16:creationId xmlns:a16="http://schemas.microsoft.com/office/drawing/2014/main" id="{7C3EC6B4-85A0-EA9F-6381-0CCCA43852CF}"/>
                  </a:ext>
                </a:extLst>
              </p14:cNvPr>
              <p14:cNvContentPartPr/>
              <p14:nvPr/>
            </p14:nvContentPartPr>
            <p14:xfrm>
              <a:off x="2244840" y="4321300"/>
              <a:ext cx="744120" cy="39960"/>
            </p14:xfrm>
          </p:contentPart>
        </mc:Choice>
        <mc:Fallback>
          <p:pic>
            <p:nvPicPr>
              <p:cNvPr id="173" name="Ink 172">
                <a:extLst>
                  <a:ext uri="{FF2B5EF4-FFF2-40B4-BE49-F238E27FC236}">
                    <a16:creationId xmlns:a16="http://schemas.microsoft.com/office/drawing/2014/main" id="{7C3EC6B4-85A0-EA9F-6381-0CCCA43852CF}"/>
                  </a:ext>
                </a:extLst>
              </p:cNvPr>
              <p:cNvPicPr/>
              <p:nvPr/>
            </p:nvPicPr>
            <p:blipFill>
              <a:blip r:embed="rId249"/>
              <a:stretch>
                <a:fillRect/>
              </a:stretch>
            </p:blipFill>
            <p:spPr>
              <a:xfrm>
                <a:off x="2226840" y="4303300"/>
                <a:ext cx="779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5" name="Ink 174">
                <a:extLst>
                  <a:ext uri="{FF2B5EF4-FFF2-40B4-BE49-F238E27FC236}">
                    <a16:creationId xmlns:a16="http://schemas.microsoft.com/office/drawing/2014/main" id="{341DD1A9-152E-943B-5D9E-5DC130C6AD23}"/>
                  </a:ext>
                </a:extLst>
              </p14:cNvPr>
              <p14:cNvContentPartPr/>
              <p14:nvPr/>
            </p14:nvContentPartPr>
            <p14:xfrm>
              <a:off x="1568400" y="4328140"/>
              <a:ext cx="637920" cy="37800"/>
            </p14:xfrm>
          </p:contentPart>
        </mc:Choice>
        <mc:Fallback>
          <p:pic>
            <p:nvPicPr>
              <p:cNvPr id="175" name="Ink 174">
                <a:extLst>
                  <a:ext uri="{FF2B5EF4-FFF2-40B4-BE49-F238E27FC236}">
                    <a16:creationId xmlns:a16="http://schemas.microsoft.com/office/drawing/2014/main" id="{341DD1A9-152E-943B-5D9E-5DC130C6AD23}"/>
                  </a:ext>
                </a:extLst>
              </p:cNvPr>
              <p:cNvPicPr/>
              <p:nvPr/>
            </p:nvPicPr>
            <p:blipFill>
              <a:blip r:embed="rId251"/>
              <a:stretch>
                <a:fillRect/>
              </a:stretch>
            </p:blipFill>
            <p:spPr>
              <a:xfrm>
                <a:off x="1550400" y="4310140"/>
                <a:ext cx="673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6" name="Ink 175">
                <a:extLst>
                  <a:ext uri="{FF2B5EF4-FFF2-40B4-BE49-F238E27FC236}">
                    <a16:creationId xmlns:a16="http://schemas.microsoft.com/office/drawing/2014/main" id="{FB2C9BB6-43C0-A91B-C823-C26AB9CA6EA0}"/>
                  </a:ext>
                </a:extLst>
              </p14:cNvPr>
              <p14:cNvContentPartPr/>
              <p14:nvPr/>
            </p14:nvContentPartPr>
            <p14:xfrm>
              <a:off x="942720" y="4311940"/>
              <a:ext cx="558720" cy="36360"/>
            </p14:xfrm>
          </p:contentPart>
        </mc:Choice>
        <mc:Fallback>
          <p:pic>
            <p:nvPicPr>
              <p:cNvPr id="176" name="Ink 175">
                <a:extLst>
                  <a:ext uri="{FF2B5EF4-FFF2-40B4-BE49-F238E27FC236}">
                    <a16:creationId xmlns:a16="http://schemas.microsoft.com/office/drawing/2014/main" id="{FB2C9BB6-43C0-A91B-C823-C26AB9CA6EA0}"/>
                  </a:ext>
                </a:extLst>
              </p:cNvPr>
              <p:cNvPicPr/>
              <p:nvPr/>
            </p:nvPicPr>
            <p:blipFill>
              <a:blip r:embed="rId253"/>
              <a:stretch>
                <a:fillRect/>
              </a:stretch>
            </p:blipFill>
            <p:spPr>
              <a:xfrm>
                <a:off x="925080" y="4294300"/>
                <a:ext cx="594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0" name="Ink 179">
                <a:extLst>
                  <a:ext uri="{FF2B5EF4-FFF2-40B4-BE49-F238E27FC236}">
                    <a16:creationId xmlns:a16="http://schemas.microsoft.com/office/drawing/2014/main" id="{900983B8-531D-A4BB-3353-5F624F1DAC9B}"/>
                  </a:ext>
                </a:extLst>
              </p14:cNvPr>
              <p14:cNvContentPartPr/>
              <p14:nvPr/>
            </p14:nvContentPartPr>
            <p14:xfrm>
              <a:off x="7859760" y="4761940"/>
              <a:ext cx="786960" cy="41760"/>
            </p14:xfrm>
          </p:contentPart>
        </mc:Choice>
        <mc:Fallback>
          <p:pic>
            <p:nvPicPr>
              <p:cNvPr id="180" name="Ink 179">
                <a:extLst>
                  <a:ext uri="{FF2B5EF4-FFF2-40B4-BE49-F238E27FC236}">
                    <a16:creationId xmlns:a16="http://schemas.microsoft.com/office/drawing/2014/main" id="{900983B8-531D-A4BB-3353-5F624F1DAC9B}"/>
                  </a:ext>
                </a:extLst>
              </p:cNvPr>
              <p:cNvPicPr/>
              <p:nvPr/>
            </p:nvPicPr>
            <p:blipFill>
              <a:blip r:embed="rId255"/>
              <a:stretch>
                <a:fillRect/>
              </a:stretch>
            </p:blipFill>
            <p:spPr>
              <a:xfrm>
                <a:off x="7841760" y="4744300"/>
                <a:ext cx="822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1" name="Ink 180">
                <a:extLst>
                  <a:ext uri="{FF2B5EF4-FFF2-40B4-BE49-F238E27FC236}">
                    <a16:creationId xmlns:a16="http://schemas.microsoft.com/office/drawing/2014/main" id="{8224C665-42B1-96DF-ED7A-BBEAA10D0898}"/>
                  </a:ext>
                </a:extLst>
              </p14:cNvPr>
              <p14:cNvContentPartPr/>
              <p14:nvPr/>
            </p14:nvContentPartPr>
            <p14:xfrm>
              <a:off x="6950040" y="4792180"/>
              <a:ext cx="706680" cy="29160"/>
            </p14:xfrm>
          </p:contentPart>
        </mc:Choice>
        <mc:Fallback>
          <p:pic>
            <p:nvPicPr>
              <p:cNvPr id="181" name="Ink 180">
                <a:extLst>
                  <a:ext uri="{FF2B5EF4-FFF2-40B4-BE49-F238E27FC236}">
                    <a16:creationId xmlns:a16="http://schemas.microsoft.com/office/drawing/2014/main" id="{8224C665-42B1-96DF-ED7A-BBEAA10D0898}"/>
                  </a:ext>
                </a:extLst>
              </p:cNvPr>
              <p:cNvPicPr/>
              <p:nvPr/>
            </p:nvPicPr>
            <p:blipFill>
              <a:blip r:embed="rId257"/>
              <a:stretch>
                <a:fillRect/>
              </a:stretch>
            </p:blipFill>
            <p:spPr>
              <a:xfrm>
                <a:off x="6932400" y="4774180"/>
                <a:ext cx="742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3" name="Ink 182">
                <a:extLst>
                  <a:ext uri="{FF2B5EF4-FFF2-40B4-BE49-F238E27FC236}">
                    <a16:creationId xmlns:a16="http://schemas.microsoft.com/office/drawing/2014/main" id="{B386B32D-812D-BF6B-D0A0-3B599515CAFD}"/>
                  </a:ext>
                </a:extLst>
              </p14:cNvPr>
              <p14:cNvContentPartPr/>
              <p14:nvPr/>
            </p14:nvContentPartPr>
            <p14:xfrm>
              <a:off x="6209160" y="4766260"/>
              <a:ext cx="637920" cy="30240"/>
            </p14:xfrm>
          </p:contentPart>
        </mc:Choice>
        <mc:Fallback>
          <p:pic>
            <p:nvPicPr>
              <p:cNvPr id="183" name="Ink 182">
                <a:extLst>
                  <a:ext uri="{FF2B5EF4-FFF2-40B4-BE49-F238E27FC236}">
                    <a16:creationId xmlns:a16="http://schemas.microsoft.com/office/drawing/2014/main" id="{B386B32D-812D-BF6B-D0A0-3B599515CAFD}"/>
                  </a:ext>
                </a:extLst>
              </p:cNvPr>
              <p:cNvPicPr/>
              <p:nvPr/>
            </p:nvPicPr>
            <p:blipFill>
              <a:blip r:embed="rId259"/>
              <a:stretch>
                <a:fillRect/>
              </a:stretch>
            </p:blipFill>
            <p:spPr>
              <a:xfrm>
                <a:off x="6191160" y="4748260"/>
                <a:ext cx="673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4" name="Ink 183">
                <a:extLst>
                  <a:ext uri="{FF2B5EF4-FFF2-40B4-BE49-F238E27FC236}">
                    <a16:creationId xmlns:a16="http://schemas.microsoft.com/office/drawing/2014/main" id="{B90C08FA-CD99-8E35-518D-D5D16283C4BF}"/>
                  </a:ext>
                </a:extLst>
              </p14:cNvPr>
              <p14:cNvContentPartPr/>
              <p14:nvPr/>
            </p14:nvContentPartPr>
            <p14:xfrm>
              <a:off x="5390880" y="4792540"/>
              <a:ext cx="673920" cy="28080"/>
            </p14:xfrm>
          </p:contentPart>
        </mc:Choice>
        <mc:Fallback>
          <p:pic>
            <p:nvPicPr>
              <p:cNvPr id="184" name="Ink 183">
                <a:extLst>
                  <a:ext uri="{FF2B5EF4-FFF2-40B4-BE49-F238E27FC236}">
                    <a16:creationId xmlns:a16="http://schemas.microsoft.com/office/drawing/2014/main" id="{B90C08FA-CD99-8E35-518D-D5D16283C4BF}"/>
                  </a:ext>
                </a:extLst>
              </p:cNvPr>
              <p:cNvPicPr/>
              <p:nvPr/>
            </p:nvPicPr>
            <p:blipFill>
              <a:blip r:embed="rId261"/>
              <a:stretch>
                <a:fillRect/>
              </a:stretch>
            </p:blipFill>
            <p:spPr>
              <a:xfrm>
                <a:off x="5373240" y="4774900"/>
                <a:ext cx="709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Ink 184">
                <a:extLst>
                  <a:ext uri="{FF2B5EF4-FFF2-40B4-BE49-F238E27FC236}">
                    <a16:creationId xmlns:a16="http://schemas.microsoft.com/office/drawing/2014/main" id="{1C220A2B-3DD2-4BC2-A5C9-D940C3964599}"/>
                  </a:ext>
                </a:extLst>
              </p14:cNvPr>
              <p14:cNvContentPartPr/>
              <p14:nvPr/>
            </p14:nvContentPartPr>
            <p14:xfrm>
              <a:off x="4950960" y="4766620"/>
              <a:ext cx="368280" cy="46440"/>
            </p14:xfrm>
          </p:contentPart>
        </mc:Choice>
        <mc:Fallback>
          <p:pic>
            <p:nvPicPr>
              <p:cNvPr id="185" name="Ink 184">
                <a:extLst>
                  <a:ext uri="{FF2B5EF4-FFF2-40B4-BE49-F238E27FC236}">
                    <a16:creationId xmlns:a16="http://schemas.microsoft.com/office/drawing/2014/main" id="{1C220A2B-3DD2-4BC2-A5C9-D940C3964599}"/>
                  </a:ext>
                </a:extLst>
              </p:cNvPr>
              <p:cNvPicPr/>
              <p:nvPr/>
            </p:nvPicPr>
            <p:blipFill>
              <a:blip r:embed="rId263"/>
              <a:stretch>
                <a:fillRect/>
              </a:stretch>
            </p:blipFill>
            <p:spPr>
              <a:xfrm>
                <a:off x="4933320" y="4748980"/>
                <a:ext cx="403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Ink 185">
                <a:extLst>
                  <a:ext uri="{FF2B5EF4-FFF2-40B4-BE49-F238E27FC236}">
                    <a16:creationId xmlns:a16="http://schemas.microsoft.com/office/drawing/2014/main" id="{CFDCCD6C-EF97-8867-A351-4B2882EA3F0D}"/>
                  </a:ext>
                </a:extLst>
              </p14:cNvPr>
              <p14:cNvContentPartPr/>
              <p14:nvPr/>
            </p14:nvContentPartPr>
            <p14:xfrm>
              <a:off x="3860160" y="4772740"/>
              <a:ext cx="942480" cy="47160"/>
            </p14:xfrm>
          </p:contentPart>
        </mc:Choice>
        <mc:Fallback>
          <p:pic>
            <p:nvPicPr>
              <p:cNvPr id="186" name="Ink 185">
                <a:extLst>
                  <a:ext uri="{FF2B5EF4-FFF2-40B4-BE49-F238E27FC236}">
                    <a16:creationId xmlns:a16="http://schemas.microsoft.com/office/drawing/2014/main" id="{CFDCCD6C-EF97-8867-A351-4B2882EA3F0D}"/>
                  </a:ext>
                </a:extLst>
              </p:cNvPr>
              <p:cNvPicPr/>
              <p:nvPr/>
            </p:nvPicPr>
            <p:blipFill>
              <a:blip r:embed="rId265"/>
              <a:stretch>
                <a:fillRect/>
              </a:stretch>
            </p:blipFill>
            <p:spPr>
              <a:xfrm>
                <a:off x="3842160" y="4755100"/>
                <a:ext cx="978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8" name="Ink 187">
                <a:extLst>
                  <a:ext uri="{FF2B5EF4-FFF2-40B4-BE49-F238E27FC236}">
                    <a16:creationId xmlns:a16="http://schemas.microsoft.com/office/drawing/2014/main" id="{FFE521AA-9BFA-4CF8-BDFF-B9EFAB0D9A87}"/>
                  </a:ext>
                </a:extLst>
              </p14:cNvPr>
              <p14:cNvContentPartPr/>
              <p14:nvPr/>
            </p14:nvContentPartPr>
            <p14:xfrm>
              <a:off x="3083280" y="4779940"/>
              <a:ext cx="689760" cy="43200"/>
            </p14:xfrm>
          </p:contentPart>
        </mc:Choice>
        <mc:Fallback>
          <p:pic>
            <p:nvPicPr>
              <p:cNvPr id="188" name="Ink 187">
                <a:extLst>
                  <a:ext uri="{FF2B5EF4-FFF2-40B4-BE49-F238E27FC236}">
                    <a16:creationId xmlns:a16="http://schemas.microsoft.com/office/drawing/2014/main" id="{FFE521AA-9BFA-4CF8-BDFF-B9EFAB0D9A87}"/>
                  </a:ext>
                </a:extLst>
              </p:cNvPr>
              <p:cNvPicPr/>
              <p:nvPr/>
            </p:nvPicPr>
            <p:blipFill>
              <a:blip r:embed="rId267"/>
              <a:stretch>
                <a:fillRect/>
              </a:stretch>
            </p:blipFill>
            <p:spPr>
              <a:xfrm>
                <a:off x="3065640" y="4762300"/>
                <a:ext cx="725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9" name="Ink 188">
                <a:extLst>
                  <a:ext uri="{FF2B5EF4-FFF2-40B4-BE49-F238E27FC236}">
                    <a16:creationId xmlns:a16="http://schemas.microsoft.com/office/drawing/2014/main" id="{85F5A1DB-9BE0-92B0-9697-DD64EFA4B8AF}"/>
                  </a:ext>
                </a:extLst>
              </p14:cNvPr>
              <p14:cNvContentPartPr/>
              <p14:nvPr/>
            </p14:nvContentPartPr>
            <p14:xfrm>
              <a:off x="2023800" y="4766620"/>
              <a:ext cx="869040" cy="70560"/>
            </p14:xfrm>
          </p:contentPart>
        </mc:Choice>
        <mc:Fallback>
          <p:pic>
            <p:nvPicPr>
              <p:cNvPr id="189" name="Ink 188">
                <a:extLst>
                  <a:ext uri="{FF2B5EF4-FFF2-40B4-BE49-F238E27FC236}">
                    <a16:creationId xmlns:a16="http://schemas.microsoft.com/office/drawing/2014/main" id="{85F5A1DB-9BE0-92B0-9697-DD64EFA4B8AF}"/>
                  </a:ext>
                </a:extLst>
              </p:cNvPr>
              <p:cNvPicPr/>
              <p:nvPr/>
            </p:nvPicPr>
            <p:blipFill>
              <a:blip r:embed="rId269"/>
              <a:stretch>
                <a:fillRect/>
              </a:stretch>
            </p:blipFill>
            <p:spPr>
              <a:xfrm>
                <a:off x="2005800" y="4748980"/>
                <a:ext cx="904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1" name="Ink 190">
                <a:extLst>
                  <a:ext uri="{FF2B5EF4-FFF2-40B4-BE49-F238E27FC236}">
                    <a16:creationId xmlns:a16="http://schemas.microsoft.com/office/drawing/2014/main" id="{8949A594-924A-CD11-5AB5-D73A70EBB73A}"/>
                  </a:ext>
                </a:extLst>
              </p14:cNvPr>
              <p14:cNvContentPartPr/>
              <p14:nvPr/>
            </p14:nvContentPartPr>
            <p14:xfrm>
              <a:off x="1090320" y="4773460"/>
              <a:ext cx="762840" cy="70920"/>
            </p14:xfrm>
          </p:contentPart>
        </mc:Choice>
        <mc:Fallback>
          <p:pic>
            <p:nvPicPr>
              <p:cNvPr id="191" name="Ink 190">
                <a:extLst>
                  <a:ext uri="{FF2B5EF4-FFF2-40B4-BE49-F238E27FC236}">
                    <a16:creationId xmlns:a16="http://schemas.microsoft.com/office/drawing/2014/main" id="{8949A594-924A-CD11-5AB5-D73A70EBB73A}"/>
                  </a:ext>
                </a:extLst>
              </p:cNvPr>
              <p:cNvPicPr/>
              <p:nvPr/>
            </p:nvPicPr>
            <p:blipFill>
              <a:blip r:embed="rId271"/>
              <a:stretch>
                <a:fillRect/>
              </a:stretch>
            </p:blipFill>
            <p:spPr>
              <a:xfrm>
                <a:off x="1072320" y="4755820"/>
                <a:ext cx="798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34" name="Ink 233">
                <a:extLst>
                  <a:ext uri="{FF2B5EF4-FFF2-40B4-BE49-F238E27FC236}">
                    <a16:creationId xmlns:a16="http://schemas.microsoft.com/office/drawing/2014/main" id="{16D87788-1006-F775-7103-B40C3581CA4A}"/>
                  </a:ext>
                </a:extLst>
              </p14:cNvPr>
              <p14:cNvContentPartPr/>
              <p14:nvPr/>
            </p14:nvContentPartPr>
            <p14:xfrm>
              <a:off x="949920" y="4230220"/>
              <a:ext cx="4154400" cy="603720"/>
            </p14:xfrm>
          </p:contentPart>
        </mc:Choice>
        <mc:Fallback>
          <p:pic>
            <p:nvPicPr>
              <p:cNvPr id="234" name="Ink 233">
                <a:extLst>
                  <a:ext uri="{FF2B5EF4-FFF2-40B4-BE49-F238E27FC236}">
                    <a16:creationId xmlns:a16="http://schemas.microsoft.com/office/drawing/2014/main" id="{16D87788-1006-F775-7103-B40C3581CA4A}"/>
                  </a:ext>
                </a:extLst>
              </p:cNvPr>
              <p:cNvPicPr/>
              <p:nvPr/>
            </p:nvPicPr>
            <p:blipFill>
              <a:blip r:embed="rId273"/>
              <a:stretch>
                <a:fillRect/>
              </a:stretch>
            </p:blipFill>
            <p:spPr>
              <a:xfrm>
                <a:off x="932280" y="4212220"/>
                <a:ext cx="419004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35" name="Ink 234">
                <a:extLst>
                  <a:ext uri="{FF2B5EF4-FFF2-40B4-BE49-F238E27FC236}">
                    <a16:creationId xmlns:a16="http://schemas.microsoft.com/office/drawing/2014/main" id="{B26F696B-E026-3C73-A197-B50920D4F397}"/>
                  </a:ext>
                </a:extLst>
              </p14:cNvPr>
              <p14:cNvContentPartPr/>
              <p14:nvPr/>
            </p14:nvContentPartPr>
            <p14:xfrm>
              <a:off x="7780200" y="4767700"/>
              <a:ext cx="1633320" cy="506520"/>
            </p14:xfrm>
          </p:contentPart>
        </mc:Choice>
        <mc:Fallback>
          <p:pic>
            <p:nvPicPr>
              <p:cNvPr id="235" name="Ink 234">
                <a:extLst>
                  <a:ext uri="{FF2B5EF4-FFF2-40B4-BE49-F238E27FC236}">
                    <a16:creationId xmlns:a16="http://schemas.microsoft.com/office/drawing/2014/main" id="{B26F696B-E026-3C73-A197-B50920D4F397}"/>
                  </a:ext>
                </a:extLst>
              </p:cNvPr>
              <p:cNvPicPr/>
              <p:nvPr/>
            </p:nvPicPr>
            <p:blipFill>
              <a:blip r:embed="rId275"/>
              <a:stretch>
                <a:fillRect/>
              </a:stretch>
            </p:blipFill>
            <p:spPr>
              <a:xfrm>
                <a:off x="7762200" y="4749700"/>
                <a:ext cx="166896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7" name="Ink 236">
                <a:extLst>
                  <a:ext uri="{FF2B5EF4-FFF2-40B4-BE49-F238E27FC236}">
                    <a16:creationId xmlns:a16="http://schemas.microsoft.com/office/drawing/2014/main" id="{497925F5-CBB6-7F07-7F9E-56340C4075EF}"/>
                  </a:ext>
                </a:extLst>
              </p14:cNvPr>
              <p14:cNvContentPartPr/>
              <p14:nvPr/>
            </p14:nvContentPartPr>
            <p14:xfrm>
              <a:off x="776400" y="4673740"/>
              <a:ext cx="3889440" cy="716400"/>
            </p14:xfrm>
          </p:contentPart>
        </mc:Choice>
        <mc:Fallback>
          <p:pic>
            <p:nvPicPr>
              <p:cNvPr id="237" name="Ink 236">
                <a:extLst>
                  <a:ext uri="{FF2B5EF4-FFF2-40B4-BE49-F238E27FC236}">
                    <a16:creationId xmlns:a16="http://schemas.microsoft.com/office/drawing/2014/main" id="{497925F5-CBB6-7F07-7F9E-56340C4075EF}"/>
                  </a:ext>
                </a:extLst>
              </p:cNvPr>
              <p:cNvPicPr/>
              <p:nvPr/>
            </p:nvPicPr>
            <p:blipFill>
              <a:blip r:embed="rId277"/>
              <a:stretch>
                <a:fillRect/>
              </a:stretch>
            </p:blipFill>
            <p:spPr>
              <a:xfrm>
                <a:off x="758400" y="4656100"/>
                <a:ext cx="3925080" cy="752040"/>
              </a:xfrm>
              <a:prstGeom prst="rect">
                <a:avLst/>
              </a:prstGeom>
            </p:spPr>
          </p:pic>
        </mc:Fallback>
      </mc:AlternateContent>
      <p:grpSp>
        <p:nvGrpSpPr>
          <p:cNvPr id="241" name="Group 240">
            <a:extLst>
              <a:ext uri="{FF2B5EF4-FFF2-40B4-BE49-F238E27FC236}">
                <a16:creationId xmlns:a16="http://schemas.microsoft.com/office/drawing/2014/main" id="{45684C9A-F3DB-8988-16FB-C9FF8EA8137D}"/>
              </a:ext>
            </a:extLst>
          </p:cNvPr>
          <p:cNvGrpSpPr/>
          <p:nvPr/>
        </p:nvGrpSpPr>
        <p:grpSpPr>
          <a:xfrm>
            <a:off x="813120" y="5225620"/>
            <a:ext cx="8386200" cy="679680"/>
            <a:chOff x="813120" y="5225620"/>
            <a:chExt cx="8386200" cy="679680"/>
          </a:xfrm>
        </p:grpSpPr>
        <mc:AlternateContent xmlns:mc="http://schemas.openxmlformats.org/markup-compatibility/2006">
          <mc:Choice xmlns:p14="http://schemas.microsoft.com/office/powerpoint/2010/main" Requires="p14">
            <p:contentPart p14:bwMode="auto" r:id="rId278">
              <p14:nvContentPartPr>
                <p14:cNvPr id="193" name="Ink 192">
                  <a:extLst>
                    <a:ext uri="{FF2B5EF4-FFF2-40B4-BE49-F238E27FC236}">
                      <a16:creationId xmlns:a16="http://schemas.microsoft.com/office/drawing/2014/main" id="{C94002DB-26E4-1395-11EE-093D70E25785}"/>
                    </a:ext>
                  </a:extLst>
                </p14:cNvPr>
                <p14:cNvContentPartPr/>
                <p14:nvPr/>
              </p14:nvContentPartPr>
              <p14:xfrm>
                <a:off x="8671560" y="5225620"/>
                <a:ext cx="527760" cy="22320"/>
              </p14:xfrm>
            </p:contentPart>
          </mc:Choice>
          <mc:Fallback>
            <p:pic>
              <p:nvPicPr>
                <p:cNvPr id="193" name="Ink 192">
                  <a:extLst>
                    <a:ext uri="{FF2B5EF4-FFF2-40B4-BE49-F238E27FC236}">
                      <a16:creationId xmlns:a16="http://schemas.microsoft.com/office/drawing/2014/main" id="{C94002DB-26E4-1395-11EE-093D70E25785}"/>
                    </a:ext>
                  </a:extLst>
                </p:cNvPr>
                <p:cNvPicPr/>
                <p:nvPr/>
              </p:nvPicPr>
              <p:blipFill>
                <a:blip r:embed="rId279"/>
                <a:stretch>
                  <a:fillRect/>
                </a:stretch>
              </p:blipFill>
              <p:spPr>
                <a:xfrm>
                  <a:off x="8653560" y="5207620"/>
                  <a:ext cx="563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4" name="Ink 193">
                  <a:extLst>
                    <a:ext uri="{FF2B5EF4-FFF2-40B4-BE49-F238E27FC236}">
                      <a16:creationId xmlns:a16="http://schemas.microsoft.com/office/drawing/2014/main" id="{D7E93665-F4BE-3674-9238-160560B4DD86}"/>
                    </a:ext>
                  </a:extLst>
                </p14:cNvPr>
                <p14:cNvContentPartPr/>
                <p14:nvPr/>
              </p14:nvContentPartPr>
              <p14:xfrm>
                <a:off x="8016000" y="5233900"/>
                <a:ext cx="525960" cy="29520"/>
              </p14:xfrm>
            </p:contentPart>
          </mc:Choice>
          <mc:Fallback>
            <p:pic>
              <p:nvPicPr>
                <p:cNvPr id="194" name="Ink 193">
                  <a:extLst>
                    <a:ext uri="{FF2B5EF4-FFF2-40B4-BE49-F238E27FC236}">
                      <a16:creationId xmlns:a16="http://schemas.microsoft.com/office/drawing/2014/main" id="{D7E93665-F4BE-3674-9238-160560B4DD86}"/>
                    </a:ext>
                  </a:extLst>
                </p:cNvPr>
                <p:cNvPicPr/>
                <p:nvPr/>
              </p:nvPicPr>
              <p:blipFill>
                <a:blip r:embed="rId281"/>
                <a:stretch>
                  <a:fillRect/>
                </a:stretch>
              </p:blipFill>
              <p:spPr>
                <a:xfrm>
                  <a:off x="7998000" y="5215900"/>
                  <a:ext cx="561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6" name="Ink 195">
                  <a:extLst>
                    <a:ext uri="{FF2B5EF4-FFF2-40B4-BE49-F238E27FC236}">
                      <a16:creationId xmlns:a16="http://schemas.microsoft.com/office/drawing/2014/main" id="{F9A44E2F-8651-BFB8-4A59-67BB7FB5AFEE}"/>
                    </a:ext>
                  </a:extLst>
                </p14:cNvPr>
                <p14:cNvContentPartPr/>
                <p14:nvPr/>
              </p14:nvContentPartPr>
              <p14:xfrm>
                <a:off x="6757080" y="5234260"/>
                <a:ext cx="287640" cy="30240"/>
              </p14:xfrm>
            </p:contentPart>
          </mc:Choice>
          <mc:Fallback>
            <p:pic>
              <p:nvPicPr>
                <p:cNvPr id="196" name="Ink 195">
                  <a:extLst>
                    <a:ext uri="{FF2B5EF4-FFF2-40B4-BE49-F238E27FC236}">
                      <a16:creationId xmlns:a16="http://schemas.microsoft.com/office/drawing/2014/main" id="{F9A44E2F-8651-BFB8-4A59-67BB7FB5AFEE}"/>
                    </a:ext>
                  </a:extLst>
                </p:cNvPr>
                <p:cNvPicPr/>
                <p:nvPr/>
              </p:nvPicPr>
              <p:blipFill>
                <a:blip r:embed="rId283"/>
                <a:stretch>
                  <a:fillRect/>
                </a:stretch>
              </p:blipFill>
              <p:spPr>
                <a:xfrm>
                  <a:off x="6739440" y="5216620"/>
                  <a:ext cx="323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7" name="Ink 196">
                  <a:extLst>
                    <a:ext uri="{FF2B5EF4-FFF2-40B4-BE49-F238E27FC236}">
                      <a16:creationId xmlns:a16="http://schemas.microsoft.com/office/drawing/2014/main" id="{BE393C58-66B0-FB01-5FEE-FACF7A3FE894}"/>
                    </a:ext>
                  </a:extLst>
                </p14:cNvPr>
                <p14:cNvContentPartPr/>
                <p14:nvPr/>
              </p14:nvContentPartPr>
              <p14:xfrm>
                <a:off x="6225000" y="5281060"/>
                <a:ext cx="443160" cy="53280"/>
              </p14:xfrm>
            </p:contentPart>
          </mc:Choice>
          <mc:Fallback>
            <p:pic>
              <p:nvPicPr>
                <p:cNvPr id="197" name="Ink 196">
                  <a:extLst>
                    <a:ext uri="{FF2B5EF4-FFF2-40B4-BE49-F238E27FC236}">
                      <a16:creationId xmlns:a16="http://schemas.microsoft.com/office/drawing/2014/main" id="{BE393C58-66B0-FB01-5FEE-FACF7A3FE894}"/>
                    </a:ext>
                  </a:extLst>
                </p:cNvPr>
                <p:cNvPicPr/>
                <p:nvPr/>
              </p:nvPicPr>
              <p:blipFill>
                <a:blip r:embed="rId285"/>
                <a:stretch>
                  <a:fillRect/>
                </a:stretch>
              </p:blipFill>
              <p:spPr>
                <a:xfrm>
                  <a:off x="6207360" y="5263060"/>
                  <a:ext cx="47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9" name="Ink 198">
                  <a:extLst>
                    <a:ext uri="{FF2B5EF4-FFF2-40B4-BE49-F238E27FC236}">
                      <a16:creationId xmlns:a16="http://schemas.microsoft.com/office/drawing/2014/main" id="{2388A130-4A3E-5E96-2471-6E14B8FB0D37}"/>
                    </a:ext>
                  </a:extLst>
                </p14:cNvPr>
                <p14:cNvContentPartPr/>
                <p14:nvPr/>
              </p14:nvContentPartPr>
              <p14:xfrm>
                <a:off x="5667360" y="5294020"/>
                <a:ext cx="431640" cy="21960"/>
              </p14:xfrm>
            </p:contentPart>
          </mc:Choice>
          <mc:Fallback>
            <p:pic>
              <p:nvPicPr>
                <p:cNvPr id="199" name="Ink 198">
                  <a:extLst>
                    <a:ext uri="{FF2B5EF4-FFF2-40B4-BE49-F238E27FC236}">
                      <a16:creationId xmlns:a16="http://schemas.microsoft.com/office/drawing/2014/main" id="{2388A130-4A3E-5E96-2471-6E14B8FB0D37}"/>
                    </a:ext>
                  </a:extLst>
                </p:cNvPr>
                <p:cNvPicPr/>
                <p:nvPr/>
              </p:nvPicPr>
              <p:blipFill>
                <a:blip r:embed="rId287"/>
                <a:stretch>
                  <a:fillRect/>
                </a:stretch>
              </p:blipFill>
              <p:spPr>
                <a:xfrm>
                  <a:off x="5649720" y="5276380"/>
                  <a:ext cx="467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0" name="Ink 199">
                  <a:extLst>
                    <a:ext uri="{FF2B5EF4-FFF2-40B4-BE49-F238E27FC236}">
                      <a16:creationId xmlns:a16="http://schemas.microsoft.com/office/drawing/2014/main" id="{11C0A78D-37D7-B29B-D827-C8FE20FF0F06}"/>
                    </a:ext>
                  </a:extLst>
                </p14:cNvPr>
                <p14:cNvContentPartPr/>
                <p14:nvPr/>
              </p14:nvContentPartPr>
              <p14:xfrm>
                <a:off x="4704000" y="5231020"/>
                <a:ext cx="664560" cy="59040"/>
              </p14:xfrm>
            </p:contentPart>
          </mc:Choice>
          <mc:Fallback>
            <p:pic>
              <p:nvPicPr>
                <p:cNvPr id="200" name="Ink 199">
                  <a:extLst>
                    <a:ext uri="{FF2B5EF4-FFF2-40B4-BE49-F238E27FC236}">
                      <a16:creationId xmlns:a16="http://schemas.microsoft.com/office/drawing/2014/main" id="{11C0A78D-37D7-B29B-D827-C8FE20FF0F06}"/>
                    </a:ext>
                  </a:extLst>
                </p:cNvPr>
                <p:cNvPicPr/>
                <p:nvPr/>
              </p:nvPicPr>
              <p:blipFill>
                <a:blip r:embed="rId289"/>
                <a:stretch>
                  <a:fillRect/>
                </a:stretch>
              </p:blipFill>
              <p:spPr>
                <a:xfrm>
                  <a:off x="4686000" y="5213020"/>
                  <a:ext cx="700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Ink 200">
                  <a:extLst>
                    <a:ext uri="{FF2B5EF4-FFF2-40B4-BE49-F238E27FC236}">
                      <a16:creationId xmlns:a16="http://schemas.microsoft.com/office/drawing/2014/main" id="{98501903-ED67-5C38-970D-5118C914DC38}"/>
                    </a:ext>
                  </a:extLst>
                </p14:cNvPr>
                <p14:cNvContentPartPr/>
                <p14:nvPr/>
              </p14:nvContentPartPr>
              <p14:xfrm>
                <a:off x="4203960" y="5225620"/>
                <a:ext cx="406440" cy="81000"/>
              </p14:xfrm>
            </p:contentPart>
          </mc:Choice>
          <mc:Fallback>
            <p:pic>
              <p:nvPicPr>
                <p:cNvPr id="201" name="Ink 200">
                  <a:extLst>
                    <a:ext uri="{FF2B5EF4-FFF2-40B4-BE49-F238E27FC236}">
                      <a16:creationId xmlns:a16="http://schemas.microsoft.com/office/drawing/2014/main" id="{98501903-ED67-5C38-970D-5118C914DC38}"/>
                    </a:ext>
                  </a:extLst>
                </p:cNvPr>
                <p:cNvPicPr/>
                <p:nvPr/>
              </p:nvPicPr>
              <p:blipFill>
                <a:blip r:embed="rId291"/>
                <a:stretch>
                  <a:fillRect/>
                </a:stretch>
              </p:blipFill>
              <p:spPr>
                <a:xfrm>
                  <a:off x="4185960" y="5207620"/>
                  <a:ext cx="442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2" name="Ink 201">
                  <a:extLst>
                    <a:ext uri="{FF2B5EF4-FFF2-40B4-BE49-F238E27FC236}">
                      <a16:creationId xmlns:a16="http://schemas.microsoft.com/office/drawing/2014/main" id="{95956FDB-B066-8661-5DFF-D7F803FCFD3A}"/>
                    </a:ext>
                  </a:extLst>
                </p14:cNvPr>
                <p14:cNvContentPartPr/>
                <p14:nvPr/>
              </p14:nvContentPartPr>
              <p14:xfrm>
                <a:off x="3105600" y="5294380"/>
                <a:ext cx="843120" cy="52920"/>
              </p14:xfrm>
            </p:contentPart>
          </mc:Choice>
          <mc:Fallback>
            <p:pic>
              <p:nvPicPr>
                <p:cNvPr id="202" name="Ink 201">
                  <a:extLst>
                    <a:ext uri="{FF2B5EF4-FFF2-40B4-BE49-F238E27FC236}">
                      <a16:creationId xmlns:a16="http://schemas.microsoft.com/office/drawing/2014/main" id="{95956FDB-B066-8661-5DFF-D7F803FCFD3A}"/>
                    </a:ext>
                  </a:extLst>
                </p:cNvPr>
                <p:cNvPicPr/>
                <p:nvPr/>
              </p:nvPicPr>
              <p:blipFill>
                <a:blip r:embed="rId293"/>
                <a:stretch>
                  <a:fillRect/>
                </a:stretch>
              </p:blipFill>
              <p:spPr>
                <a:xfrm>
                  <a:off x="3087600" y="5276740"/>
                  <a:ext cx="878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4" name="Ink 203">
                  <a:extLst>
                    <a:ext uri="{FF2B5EF4-FFF2-40B4-BE49-F238E27FC236}">
                      <a16:creationId xmlns:a16="http://schemas.microsoft.com/office/drawing/2014/main" id="{578423CB-B8F1-7287-9E67-B1E86F406BFB}"/>
                    </a:ext>
                  </a:extLst>
                </p14:cNvPr>
                <p14:cNvContentPartPr/>
                <p14:nvPr/>
              </p14:nvContentPartPr>
              <p14:xfrm>
                <a:off x="2088600" y="5261620"/>
                <a:ext cx="940680" cy="91440"/>
              </p14:xfrm>
            </p:contentPart>
          </mc:Choice>
          <mc:Fallback>
            <p:pic>
              <p:nvPicPr>
                <p:cNvPr id="204" name="Ink 203">
                  <a:extLst>
                    <a:ext uri="{FF2B5EF4-FFF2-40B4-BE49-F238E27FC236}">
                      <a16:creationId xmlns:a16="http://schemas.microsoft.com/office/drawing/2014/main" id="{578423CB-B8F1-7287-9E67-B1E86F406BFB}"/>
                    </a:ext>
                  </a:extLst>
                </p:cNvPr>
                <p:cNvPicPr/>
                <p:nvPr/>
              </p:nvPicPr>
              <p:blipFill>
                <a:blip r:embed="rId295"/>
                <a:stretch>
                  <a:fillRect/>
                </a:stretch>
              </p:blipFill>
              <p:spPr>
                <a:xfrm>
                  <a:off x="2070600" y="5243620"/>
                  <a:ext cx="976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5" name="Ink 204">
                  <a:extLst>
                    <a:ext uri="{FF2B5EF4-FFF2-40B4-BE49-F238E27FC236}">
                      <a16:creationId xmlns:a16="http://schemas.microsoft.com/office/drawing/2014/main" id="{331BE2F4-9F7B-7395-C662-DE534E7E0628}"/>
                    </a:ext>
                  </a:extLst>
                </p14:cNvPr>
                <p14:cNvContentPartPr/>
                <p14:nvPr/>
              </p14:nvContentPartPr>
              <p14:xfrm>
                <a:off x="1385520" y="5263780"/>
                <a:ext cx="648000" cy="64440"/>
              </p14:xfrm>
            </p:contentPart>
          </mc:Choice>
          <mc:Fallback>
            <p:pic>
              <p:nvPicPr>
                <p:cNvPr id="205" name="Ink 204">
                  <a:extLst>
                    <a:ext uri="{FF2B5EF4-FFF2-40B4-BE49-F238E27FC236}">
                      <a16:creationId xmlns:a16="http://schemas.microsoft.com/office/drawing/2014/main" id="{331BE2F4-9F7B-7395-C662-DE534E7E0628}"/>
                    </a:ext>
                  </a:extLst>
                </p:cNvPr>
                <p:cNvPicPr/>
                <p:nvPr/>
              </p:nvPicPr>
              <p:blipFill>
                <a:blip r:embed="rId297"/>
                <a:stretch>
                  <a:fillRect/>
                </a:stretch>
              </p:blipFill>
              <p:spPr>
                <a:xfrm>
                  <a:off x="1367520" y="5245780"/>
                  <a:ext cx="683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7" name="Ink 206">
                  <a:extLst>
                    <a:ext uri="{FF2B5EF4-FFF2-40B4-BE49-F238E27FC236}">
                      <a16:creationId xmlns:a16="http://schemas.microsoft.com/office/drawing/2014/main" id="{59E80442-D071-DD93-8727-A2B08D67E2AB}"/>
                    </a:ext>
                  </a:extLst>
                </p14:cNvPr>
                <p14:cNvContentPartPr/>
                <p14:nvPr/>
              </p14:nvContentPartPr>
              <p14:xfrm>
                <a:off x="813120" y="5250100"/>
                <a:ext cx="447840" cy="78120"/>
              </p14:xfrm>
            </p:contentPart>
          </mc:Choice>
          <mc:Fallback>
            <p:pic>
              <p:nvPicPr>
                <p:cNvPr id="207" name="Ink 206">
                  <a:extLst>
                    <a:ext uri="{FF2B5EF4-FFF2-40B4-BE49-F238E27FC236}">
                      <a16:creationId xmlns:a16="http://schemas.microsoft.com/office/drawing/2014/main" id="{59E80442-D071-DD93-8727-A2B08D67E2AB}"/>
                    </a:ext>
                  </a:extLst>
                </p:cNvPr>
                <p:cNvPicPr/>
                <p:nvPr/>
              </p:nvPicPr>
              <p:blipFill>
                <a:blip r:embed="rId299"/>
                <a:stretch>
                  <a:fillRect/>
                </a:stretch>
              </p:blipFill>
              <p:spPr>
                <a:xfrm>
                  <a:off x="795480" y="5232100"/>
                  <a:ext cx="483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9" name="Ink 208">
                  <a:extLst>
                    <a:ext uri="{FF2B5EF4-FFF2-40B4-BE49-F238E27FC236}">
                      <a16:creationId xmlns:a16="http://schemas.microsoft.com/office/drawing/2014/main" id="{D671C76B-DB18-FBC2-5F5B-B6918AAEAC6B}"/>
                    </a:ext>
                  </a:extLst>
                </p14:cNvPr>
                <p14:cNvContentPartPr/>
                <p14:nvPr/>
              </p14:nvContentPartPr>
              <p14:xfrm>
                <a:off x="8835000" y="5693620"/>
                <a:ext cx="340200" cy="62280"/>
              </p14:xfrm>
            </p:contentPart>
          </mc:Choice>
          <mc:Fallback>
            <p:pic>
              <p:nvPicPr>
                <p:cNvPr id="209" name="Ink 208">
                  <a:extLst>
                    <a:ext uri="{FF2B5EF4-FFF2-40B4-BE49-F238E27FC236}">
                      <a16:creationId xmlns:a16="http://schemas.microsoft.com/office/drawing/2014/main" id="{D671C76B-DB18-FBC2-5F5B-B6918AAEAC6B}"/>
                    </a:ext>
                  </a:extLst>
                </p:cNvPr>
                <p:cNvPicPr/>
                <p:nvPr/>
              </p:nvPicPr>
              <p:blipFill>
                <a:blip r:embed="rId301"/>
                <a:stretch>
                  <a:fillRect/>
                </a:stretch>
              </p:blipFill>
              <p:spPr>
                <a:xfrm>
                  <a:off x="8817360" y="5675980"/>
                  <a:ext cx="375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0" name="Ink 209">
                  <a:extLst>
                    <a:ext uri="{FF2B5EF4-FFF2-40B4-BE49-F238E27FC236}">
                      <a16:creationId xmlns:a16="http://schemas.microsoft.com/office/drawing/2014/main" id="{DAA8A0D0-CD44-9EBC-F3AA-3811579202E5}"/>
                    </a:ext>
                  </a:extLst>
                </p14:cNvPr>
                <p14:cNvContentPartPr/>
                <p14:nvPr/>
              </p14:nvContentPartPr>
              <p14:xfrm>
                <a:off x="7413000" y="5702260"/>
                <a:ext cx="1109520" cy="121680"/>
              </p14:xfrm>
            </p:contentPart>
          </mc:Choice>
          <mc:Fallback>
            <p:pic>
              <p:nvPicPr>
                <p:cNvPr id="210" name="Ink 209">
                  <a:extLst>
                    <a:ext uri="{FF2B5EF4-FFF2-40B4-BE49-F238E27FC236}">
                      <a16:creationId xmlns:a16="http://schemas.microsoft.com/office/drawing/2014/main" id="{DAA8A0D0-CD44-9EBC-F3AA-3811579202E5}"/>
                    </a:ext>
                  </a:extLst>
                </p:cNvPr>
                <p:cNvPicPr/>
                <p:nvPr/>
              </p:nvPicPr>
              <p:blipFill>
                <a:blip r:embed="rId303"/>
                <a:stretch>
                  <a:fillRect/>
                </a:stretch>
              </p:blipFill>
              <p:spPr>
                <a:xfrm>
                  <a:off x="7395000" y="5684620"/>
                  <a:ext cx="1145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2" name="Ink 211">
                  <a:extLst>
                    <a:ext uri="{FF2B5EF4-FFF2-40B4-BE49-F238E27FC236}">
                      <a16:creationId xmlns:a16="http://schemas.microsoft.com/office/drawing/2014/main" id="{3C734231-11A3-B309-D567-08DF8AE6AAD0}"/>
                    </a:ext>
                  </a:extLst>
                </p14:cNvPr>
                <p14:cNvContentPartPr/>
                <p14:nvPr/>
              </p14:nvContentPartPr>
              <p14:xfrm>
                <a:off x="6809280" y="5892340"/>
                <a:ext cx="359640" cy="12960"/>
              </p14:xfrm>
            </p:contentPart>
          </mc:Choice>
          <mc:Fallback>
            <p:pic>
              <p:nvPicPr>
                <p:cNvPr id="212" name="Ink 211">
                  <a:extLst>
                    <a:ext uri="{FF2B5EF4-FFF2-40B4-BE49-F238E27FC236}">
                      <a16:creationId xmlns:a16="http://schemas.microsoft.com/office/drawing/2014/main" id="{3C734231-11A3-B309-D567-08DF8AE6AAD0}"/>
                    </a:ext>
                  </a:extLst>
                </p:cNvPr>
                <p:cNvPicPr/>
                <p:nvPr/>
              </p:nvPicPr>
              <p:blipFill>
                <a:blip r:embed="rId305"/>
                <a:stretch>
                  <a:fillRect/>
                </a:stretch>
              </p:blipFill>
              <p:spPr>
                <a:xfrm>
                  <a:off x="6791640" y="5874700"/>
                  <a:ext cx="395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4" name="Ink 213">
                  <a:extLst>
                    <a:ext uri="{FF2B5EF4-FFF2-40B4-BE49-F238E27FC236}">
                      <a16:creationId xmlns:a16="http://schemas.microsoft.com/office/drawing/2014/main" id="{4306E90E-F3AD-1180-C57E-260E6683EEF3}"/>
                    </a:ext>
                  </a:extLst>
                </p14:cNvPr>
                <p14:cNvContentPartPr/>
                <p14:nvPr/>
              </p14:nvContentPartPr>
              <p14:xfrm>
                <a:off x="6103680" y="5837620"/>
                <a:ext cx="512640" cy="59040"/>
              </p14:xfrm>
            </p:contentPart>
          </mc:Choice>
          <mc:Fallback>
            <p:pic>
              <p:nvPicPr>
                <p:cNvPr id="214" name="Ink 213">
                  <a:extLst>
                    <a:ext uri="{FF2B5EF4-FFF2-40B4-BE49-F238E27FC236}">
                      <a16:creationId xmlns:a16="http://schemas.microsoft.com/office/drawing/2014/main" id="{4306E90E-F3AD-1180-C57E-260E6683EEF3}"/>
                    </a:ext>
                  </a:extLst>
                </p:cNvPr>
                <p:cNvPicPr/>
                <p:nvPr/>
              </p:nvPicPr>
              <p:blipFill>
                <a:blip r:embed="rId307"/>
                <a:stretch>
                  <a:fillRect/>
                </a:stretch>
              </p:blipFill>
              <p:spPr>
                <a:xfrm>
                  <a:off x="6085680" y="5819980"/>
                  <a:ext cx="548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5" name="Ink 214">
                  <a:extLst>
                    <a:ext uri="{FF2B5EF4-FFF2-40B4-BE49-F238E27FC236}">
                      <a16:creationId xmlns:a16="http://schemas.microsoft.com/office/drawing/2014/main" id="{A3F66436-203A-D795-177F-1C727BB7C21F}"/>
                    </a:ext>
                  </a:extLst>
                </p14:cNvPr>
                <p14:cNvContentPartPr/>
                <p14:nvPr/>
              </p14:nvContentPartPr>
              <p14:xfrm>
                <a:off x="5279640" y="5864260"/>
                <a:ext cx="603360" cy="24480"/>
              </p14:xfrm>
            </p:contentPart>
          </mc:Choice>
          <mc:Fallback>
            <p:pic>
              <p:nvPicPr>
                <p:cNvPr id="215" name="Ink 214">
                  <a:extLst>
                    <a:ext uri="{FF2B5EF4-FFF2-40B4-BE49-F238E27FC236}">
                      <a16:creationId xmlns:a16="http://schemas.microsoft.com/office/drawing/2014/main" id="{A3F66436-203A-D795-177F-1C727BB7C21F}"/>
                    </a:ext>
                  </a:extLst>
                </p:cNvPr>
                <p:cNvPicPr/>
                <p:nvPr/>
              </p:nvPicPr>
              <p:blipFill>
                <a:blip r:embed="rId309"/>
                <a:stretch>
                  <a:fillRect/>
                </a:stretch>
              </p:blipFill>
              <p:spPr>
                <a:xfrm>
                  <a:off x="5261640" y="5846620"/>
                  <a:ext cx="639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6" name="Ink 215">
                  <a:extLst>
                    <a:ext uri="{FF2B5EF4-FFF2-40B4-BE49-F238E27FC236}">
                      <a16:creationId xmlns:a16="http://schemas.microsoft.com/office/drawing/2014/main" id="{A97FEA47-A334-A415-00A8-99555918180C}"/>
                    </a:ext>
                  </a:extLst>
                </p14:cNvPr>
                <p14:cNvContentPartPr/>
                <p14:nvPr/>
              </p14:nvContentPartPr>
              <p14:xfrm>
                <a:off x="4710120" y="5783620"/>
                <a:ext cx="337680" cy="58680"/>
              </p14:xfrm>
            </p:contentPart>
          </mc:Choice>
          <mc:Fallback>
            <p:pic>
              <p:nvPicPr>
                <p:cNvPr id="216" name="Ink 215">
                  <a:extLst>
                    <a:ext uri="{FF2B5EF4-FFF2-40B4-BE49-F238E27FC236}">
                      <a16:creationId xmlns:a16="http://schemas.microsoft.com/office/drawing/2014/main" id="{A97FEA47-A334-A415-00A8-99555918180C}"/>
                    </a:ext>
                  </a:extLst>
                </p:cNvPr>
                <p:cNvPicPr/>
                <p:nvPr/>
              </p:nvPicPr>
              <p:blipFill>
                <a:blip r:embed="rId311"/>
                <a:stretch>
                  <a:fillRect/>
                </a:stretch>
              </p:blipFill>
              <p:spPr>
                <a:xfrm>
                  <a:off x="4692120" y="5765620"/>
                  <a:ext cx="373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8" name="Ink 217">
                  <a:extLst>
                    <a:ext uri="{FF2B5EF4-FFF2-40B4-BE49-F238E27FC236}">
                      <a16:creationId xmlns:a16="http://schemas.microsoft.com/office/drawing/2014/main" id="{12D8ED7E-A5EB-067F-E68A-DF3014BE3D92}"/>
                    </a:ext>
                  </a:extLst>
                </p14:cNvPr>
                <p14:cNvContentPartPr/>
                <p14:nvPr/>
              </p14:nvContentPartPr>
              <p14:xfrm>
                <a:off x="4019640" y="5829700"/>
                <a:ext cx="501840" cy="60120"/>
              </p14:xfrm>
            </p:contentPart>
          </mc:Choice>
          <mc:Fallback>
            <p:pic>
              <p:nvPicPr>
                <p:cNvPr id="218" name="Ink 217">
                  <a:extLst>
                    <a:ext uri="{FF2B5EF4-FFF2-40B4-BE49-F238E27FC236}">
                      <a16:creationId xmlns:a16="http://schemas.microsoft.com/office/drawing/2014/main" id="{12D8ED7E-A5EB-067F-E68A-DF3014BE3D92}"/>
                    </a:ext>
                  </a:extLst>
                </p:cNvPr>
                <p:cNvPicPr/>
                <p:nvPr/>
              </p:nvPicPr>
              <p:blipFill>
                <a:blip r:embed="rId313"/>
                <a:stretch>
                  <a:fillRect/>
                </a:stretch>
              </p:blipFill>
              <p:spPr>
                <a:xfrm>
                  <a:off x="4001640" y="5811700"/>
                  <a:ext cx="537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0" name="Ink 219">
                  <a:extLst>
                    <a:ext uri="{FF2B5EF4-FFF2-40B4-BE49-F238E27FC236}">
                      <a16:creationId xmlns:a16="http://schemas.microsoft.com/office/drawing/2014/main" id="{8AF6FECA-929C-69FB-1902-061B5AD845EA}"/>
                    </a:ext>
                  </a:extLst>
                </p14:cNvPr>
                <p14:cNvContentPartPr/>
                <p14:nvPr/>
              </p14:nvContentPartPr>
              <p14:xfrm>
                <a:off x="2426280" y="5753380"/>
                <a:ext cx="1319760" cy="70200"/>
              </p14:xfrm>
            </p:contentPart>
          </mc:Choice>
          <mc:Fallback>
            <p:pic>
              <p:nvPicPr>
                <p:cNvPr id="220" name="Ink 219">
                  <a:extLst>
                    <a:ext uri="{FF2B5EF4-FFF2-40B4-BE49-F238E27FC236}">
                      <a16:creationId xmlns:a16="http://schemas.microsoft.com/office/drawing/2014/main" id="{8AF6FECA-929C-69FB-1902-061B5AD845EA}"/>
                    </a:ext>
                  </a:extLst>
                </p:cNvPr>
                <p:cNvPicPr/>
                <p:nvPr/>
              </p:nvPicPr>
              <p:blipFill>
                <a:blip r:embed="rId315"/>
                <a:stretch>
                  <a:fillRect/>
                </a:stretch>
              </p:blipFill>
              <p:spPr>
                <a:xfrm>
                  <a:off x="2408640" y="5735740"/>
                  <a:ext cx="1355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9" name="Ink 238">
                  <a:extLst>
                    <a:ext uri="{FF2B5EF4-FFF2-40B4-BE49-F238E27FC236}">
                      <a16:creationId xmlns:a16="http://schemas.microsoft.com/office/drawing/2014/main" id="{A0F44F7E-0148-2D97-7F2E-362564455394}"/>
                    </a:ext>
                  </a:extLst>
                </p14:cNvPr>
                <p14:cNvContentPartPr/>
                <p14:nvPr/>
              </p14:nvContentPartPr>
              <p14:xfrm>
                <a:off x="7311840" y="5240020"/>
                <a:ext cx="1270800" cy="534240"/>
              </p14:xfrm>
            </p:contentPart>
          </mc:Choice>
          <mc:Fallback>
            <p:pic>
              <p:nvPicPr>
                <p:cNvPr id="239" name="Ink 238">
                  <a:extLst>
                    <a:ext uri="{FF2B5EF4-FFF2-40B4-BE49-F238E27FC236}">
                      <a16:creationId xmlns:a16="http://schemas.microsoft.com/office/drawing/2014/main" id="{A0F44F7E-0148-2D97-7F2E-362564455394}"/>
                    </a:ext>
                  </a:extLst>
                </p:cNvPr>
                <p:cNvPicPr/>
                <p:nvPr/>
              </p:nvPicPr>
              <p:blipFill>
                <a:blip r:embed="rId317"/>
                <a:stretch>
                  <a:fillRect/>
                </a:stretch>
              </p:blipFill>
              <p:spPr>
                <a:xfrm>
                  <a:off x="7294200" y="5222020"/>
                  <a:ext cx="130644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0" name="Ink 239">
                  <a:extLst>
                    <a:ext uri="{FF2B5EF4-FFF2-40B4-BE49-F238E27FC236}">
                      <a16:creationId xmlns:a16="http://schemas.microsoft.com/office/drawing/2014/main" id="{F6C084FA-20F0-01F9-2243-313BF7AD665B}"/>
                    </a:ext>
                  </a:extLst>
                </p14:cNvPr>
                <p14:cNvContentPartPr/>
                <p14:nvPr/>
              </p14:nvContentPartPr>
              <p14:xfrm>
                <a:off x="5920800" y="5233540"/>
                <a:ext cx="1405440" cy="595800"/>
              </p14:xfrm>
            </p:contentPart>
          </mc:Choice>
          <mc:Fallback>
            <p:pic>
              <p:nvPicPr>
                <p:cNvPr id="240" name="Ink 239">
                  <a:extLst>
                    <a:ext uri="{FF2B5EF4-FFF2-40B4-BE49-F238E27FC236}">
                      <a16:creationId xmlns:a16="http://schemas.microsoft.com/office/drawing/2014/main" id="{F6C084FA-20F0-01F9-2243-313BF7AD665B}"/>
                    </a:ext>
                  </a:extLst>
                </p:cNvPr>
                <p:cNvPicPr/>
                <p:nvPr/>
              </p:nvPicPr>
              <p:blipFill>
                <a:blip r:embed="rId319"/>
                <a:stretch>
                  <a:fillRect/>
                </a:stretch>
              </p:blipFill>
              <p:spPr>
                <a:xfrm>
                  <a:off x="5902800" y="5215540"/>
                  <a:ext cx="1441080" cy="6314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023413"/>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75498F15-2F95-5DEB-D903-433F2CAA1D71}"/>
              </a:ext>
            </a:extLst>
          </p:cNvPr>
          <p:cNvPicPr>
            <a:picLocks noChangeAspect="1"/>
          </p:cNvPicPr>
          <p:nvPr/>
        </p:nvPicPr>
        <p:blipFill>
          <a:blip r:embed="rId4"/>
          <a:stretch>
            <a:fillRect/>
          </a:stretch>
        </p:blipFill>
        <p:spPr>
          <a:xfrm>
            <a:off x="474699" y="554138"/>
            <a:ext cx="8942787" cy="1448281"/>
          </a:xfrm>
          <a:prstGeom prst="rect">
            <a:avLst/>
          </a:prstGeom>
        </p:spPr>
      </p:pic>
      <p:sp>
        <p:nvSpPr>
          <p:cNvPr id="9" name="TextBox 8">
            <a:extLst>
              <a:ext uri="{FF2B5EF4-FFF2-40B4-BE49-F238E27FC236}">
                <a16:creationId xmlns:a16="http://schemas.microsoft.com/office/drawing/2014/main" id="{45A5D03A-DD0F-1078-A815-7DE405BEF52C}"/>
              </a:ext>
            </a:extLst>
          </p:cNvPr>
          <p:cNvSpPr txBox="1"/>
          <p:nvPr/>
        </p:nvSpPr>
        <p:spPr>
          <a:xfrm>
            <a:off x="842782" y="2116849"/>
            <a:ext cx="8029936" cy="2308324"/>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We are being commanded to turn / depart</a:t>
            </a:r>
            <a:r>
              <a:rPr lang="he-IL" sz="2400" b="0" i="0" u="none" strike="noStrike">
                <a:solidFill>
                  <a:srgbClr val="FFFF00"/>
                </a:solidFill>
                <a:effectLst/>
                <a:latin typeface="Arial" panose="020B0604020202020204" pitchFamily="34" charset="0"/>
                <a:cs typeface="+mj-cs"/>
              </a:rPr>
              <a:t>סוּרוּ סוּרוּ</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to go out</a:t>
            </a:r>
            <a:r>
              <a:rPr lang="he-IL" sz="2400" b="0" i="0" u="none" strike="noStrike">
                <a:solidFill>
                  <a:srgbClr val="FFFF00"/>
                </a:solidFill>
                <a:effectLst/>
                <a:latin typeface="Arial" panose="020B0604020202020204" pitchFamily="34" charset="0"/>
                <a:cs typeface="+mj-cs"/>
              </a:rPr>
              <a:t>צְאוּ</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and to be clean</a:t>
            </a:r>
            <a:r>
              <a:rPr lang="he-IL" sz="2400" b="0" i="0" u="none" strike="noStrike">
                <a:solidFill>
                  <a:srgbClr val="FFFF00"/>
                </a:solidFill>
                <a:effectLst/>
                <a:latin typeface="Arial" panose="020B0604020202020204" pitchFamily="34" charset="0"/>
                <a:cs typeface="+mj-cs"/>
              </a:rPr>
              <a:t>הִבָּרוּ</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the implications speak to holiness and righteousness, we are being called as God’s people to leave the ways of the world, and the text is emphasizing the need for us to serve God, to be pure and holy, and to lead our lives as if we are sacred vessels. </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14F09951-587D-4AAD-1CA3-77964C97E05B}"/>
                  </a:ext>
                </a:extLst>
              </p14:cNvPr>
              <p14:cNvContentPartPr/>
              <p14:nvPr/>
            </p14:nvContentPartPr>
            <p14:xfrm>
              <a:off x="7116720" y="486940"/>
              <a:ext cx="1593720" cy="715680"/>
            </p14:xfrm>
          </p:contentPart>
        </mc:Choice>
        <mc:Fallback>
          <p:pic>
            <p:nvPicPr>
              <p:cNvPr id="3" name="Ink 2">
                <a:extLst>
                  <a:ext uri="{FF2B5EF4-FFF2-40B4-BE49-F238E27FC236}">
                    <a16:creationId xmlns:a16="http://schemas.microsoft.com/office/drawing/2014/main" id="{14F09951-587D-4AAD-1CA3-77964C97E05B}"/>
                  </a:ext>
                </a:extLst>
              </p:cNvPr>
              <p:cNvPicPr/>
              <p:nvPr/>
            </p:nvPicPr>
            <p:blipFill>
              <a:blip r:embed="rId6"/>
              <a:stretch>
                <a:fillRect/>
              </a:stretch>
            </p:blipFill>
            <p:spPr>
              <a:xfrm>
                <a:off x="7098720" y="469300"/>
                <a:ext cx="1629360" cy="751320"/>
              </a:xfrm>
              <a:prstGeom prst="rect">
                <a:avLst/>
              </a:prstGeom>
            </p:spPr>
          </p:pic>
        </mc:Fallback>
      </mc:AlternateContent>
      <p:grpSp>
        <p:nvGrpSpPr>
          <p:cNvPr id="10" name="Group 9">
            <a:extLst>
              <a:ext uri="{FF2B5EF4-FFF2-40B4-BE49-F238E27FC236}">
                <a16:creationId xmlns:a16="http://schemas.microsoft.com/office/drawing/2014/main" id="{AB113D23-420D-3C0C-7CF8-18E6FEC0D436}"/>
              </a:ext>
            </a:extLst>
          </p:cNvPr>
          <p:cNvGrpSpPr/>
          <p:nvPr/>
        </p:nvGrpSpPr>
        <p:grpSpPr>
          <a:xfrm>
            <a:off x="5482320" y="473620"/>
            <a:ext cx="1679040" cy="729360"/>
            <a:chOff x="5482320" y="473620"/>
            <a:chExt cx="1679040" cy="729360"/>
          </a:xfrm>
        </p:grpSpPr>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DB3368A5-CD82-EBA4-C6BA-77A2EB948975}"/>
                    </a:ext>
                  </a:extLst>
                </p14:cNvPr>
                <p14:cNvContentPartPr/>
                <p14:nvPr/>
              </p14:nvContentPartPr>
              <p14:xfrm>
                <a:off x="6995760" y="1112260"/>
                <a:ext cx="29160" cy="37080"/>
              </p14:xfrm>
            </p:contentPart>
          </mc:Choice>
          <mc:Fallback>
            <p:pic>
              <p:nvPicPr>
                <p:cNvPr id="4" name="Ink 3">
                  <a:extLst>
                    <a:ext uri="{FF2B5EF4-FFF2-40B4-BE49-F238E27FC236}">
                      <a16:creationId xmlns:a16="http://schemas.microsoft.com/office/drawing/2014/main" id="{DB3368A5-CD82-EBA4-C6BA-77A2EB948975}"/>
                    </a:ext>
                  </a:extLst>
                </p:cNvPr>
                <p:cNvPicPr/>
                <p:nvPr/>
              </p:nvPicPr>
              <p:blipFill>
                <a:blip r:embed="rId8"/>
                <a:stretch>
                  <a:fillRect/>
                </a:stretch>
              </p:blipFill>
              <p:spPr>
                <a:xfrm>
                  <a:off x="6977760" y="1094260"/>
                  <a:ext cx="64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9154505-8350-7A77-8A1D-20A63FB6B3A8}"/>
                    </a:ext>
                  </a:extLst>
                </p14:cNvPr>
                <p14:cNvContentPartPr/>
                <p14:nvPr/>
              </p14:nvContentPartPr>
              <p14:xfrm>
                <a:off x="5482320" y="473620"/>
                <a:ext cx="1679040" cy="729360"/>
              </p14:xfrm>
            </p:contentPart>
          </mc:Choice>
          <mc:Fallback>
            <p:pic>
              <p:nvPicPr>
                <p:cNvPr id="7" name="Ink 6">
                  <a:extLst>
                    <a:ext uri="{FF2B5EF4-FFF2-40B4-BE49-F238E27FC236}">
                      <a16:creationId xmlns:a16="http://schemas.microsoft.com/office/drawing/2014/main" id="{69154505-8350-7A77-8A1D-20A63FB6B3A8}"/>
                    </a:ext>
                  </a:extLst>
                </p:cNvPr>
                <p:cNvPicPr/>
                <p:nvPr/>
              </p:nvPicPr>
              <p:blipFill>
                <a:blip r:embed="rId10"/>
                <a:stretch>
                  <a:fillRect/>
                </a:stretch>
              </p:blipFill>
              <p:spPr>
                <a:xfrm>
                  <a:off x="5464320" y="455620"/>
                  <a:ext cx="1714680" cy="76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CEE42EBF-02D9-D6B6-6159-2ECA8959C64F}"/>
                  </a:ext>
                </a:extLst>
              </p14:cNvPr>
              <p14:cNvContentPartPr/>
              <p14:nvPr/>
            </p14:nvContentPartPr>
            <p14:xfrm>
              <a:off x="1700520" y="1163020"/>
              <a:ext cx="1602360" cy="93960"/>
            </p14:xfrm>
          </p:contentPart>
        </mc:Choice>
        <mc:Fallback>
          <p:pic>
            <p:nvPicPr>
              <p:cNvPr id="11" name="Ink 10">
                <a:extLst>
                  <a:ext uri="{FF2B5EF4-FFF2-40B4-BE49-F238E27FC236}">
                    <a16:creationId xmlns:a16="http://schemas.microsoft.com/office/drawing/2014/main" id="{CEE42EBF-02D9-D6B6-6159-2ECA8959C64F}"/>
                  </a:ext>
                </a:extLst>
              </p:cNvPr>
              <p:cNvPicPr/>
              <p:nvPr/>
            </p:nvPicPr>
            <p:blipFill>
              <a:blip r:embed="rId12"/>
              <a:stretch>
                <a:fillRect/>
              </a:stretch>
            </p:blipFill>
            <p:spPr>
              <a:xfrm>
                <a:off x="1682880" y="1145380"/>
                <a:ext cx="1638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58349B15-790E-6FD0-C5FD-921052D53F18}"/>
                  </a:ext>
                </a:extLst>
              </p14:cNvPr>
              <p14:cNvContentPartPr/>
              <p14:nvPr/>
            </p14:nvContentPartPr>
            <p14:xfrm>
              <a:off x="574800" y="1092100"/>
              <a:ext cx="1033200" cy="129600"/>
            </p14:xfrm>
          </p:contentPart>
        </mc:Choice>
        <mc:Fallback>
          <p:pic>
            <p:nvPicPr>
              <p:cNvPr id="12" name="Ink 11">
                <a:extLst>
                  <a:ext uri="{FF2B5EF4-FFF2-40B4-BE49-F238E27FC236}">
                    <a16:creationId xmlns:a16="http://schemas.microsoft.com/office/drawing/2014/main" id="{58349B15-790E-6FD0-C5FD-921052D53F18}"/>
                  </a:ext>
                </a:extLst>
              </p:cNvPr>
              <p:cNvPicPr/>
              <p:nvPr/>
            </p:nvPicPr>
            <p:blipFill>
              <a:blip r:embed="rId14"/>
              <a:stretch>
                <a:fillRect/>
              </a:stretch>
            </p:blipFill>
            <p:spPr>
              <a:xfrm>
                <a:off x="557160" y="1074100"/>
                <a:ext cx="1068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81877395-C090-D6CD-6451-9EBAD6B98530}"/>
                  </a:ext>
                </a:extLst>
              </p14:cNvPr>
              <p14:cNvContentPartPr/>
              <p14:nvPr/>
            </p14:nvContentPartPr>
            <p14:xfrm>
              <a:off x="6466920" y="1874380"/>
              <a:ext cx="2125800" cy="72000"/>
            </p14:xfrm>
          </p:contentPart>
        </mc:Choice>
        <mc:Fallback>
          <p:pic>
            <p:nvPicPr>
              <p:cNvPr id="13" name="Ink 12">
                <a:extLst>
                  <a:ext uri="{FF2B5EF4-FFF2-40B4-BE49-F238E27FC236}">
                    <a16:creationId xmlns:a16="http://schemas.microsoft.com/office/drawing/2014/main" id="{81877395-C090-D6CD-6451-9EBAD6B98530}"/>
                  </a:ext>
                </a:extLst>
              </p:cNvPr>
              <p:cNvPicPr/>
              <p:nvPr/>
            </p:nvPicPr>
            <p:blipFill>
              <a:blip r:embed="rId16"/>
              <a:stretch>
                <a:fillRect/>
              </a:stretch>
            </p:blipFill>
            <p:spPr>
              <a:xfrm>
                <a:off x="6448920" y="1856740"/>
                <a:ext cx="2161440" cy="107640"/>
              </a:xfrm>
              <a:prstGeom prst="rect">
                <a:avLst/>
              </a:prstGeom>
            </p:spPr>
          </p:pic>
        </mc:Fallback>
      </mc:AlternateContent>
    </p:spTree>
    <p:extLst>
      <p:ext uri="{BB962C8B-B14F-4D97-AF65-F5344CB8AC3E}">
        <p14:creationId xmlns:p14="http://schemas.microsoft.com/office/powerpoint/2010/main" val="403292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61367"/>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310CD0F-F163-09B0-D537-1F47DCB0E48D}"/>
              </a:ext>
            </a:extLst>
          </p:cNvPr>
          <p:cNvSpPr txBox="1"/>
          <p:nvPr/>
        </p:nvSpPr>
        <p:spPr>
          <a:xfrm>
            <a:off x="599713" y="291401"/>
            <a:ext cx="8516073" cy="4770537"/>
          </a:xfrm>
          <a:prstGeom prst="rect">
            <a:avLst/>
          </a:prstGeom>
          <a:noFill/>
        </p:spPr>
        <p:txBody>
          <a:bodyPr wrap="square">
            <a:spAutoFit/>
          </a:bodyPr>
          <a:lstStyle/>
          <a:p>
            <a:pPr algn="r" rtl="1">
              <a:spcBef>
                <a:spcPts val="0"/>
              </a:spcBef>
              <a:spcAft>
                <a:spcPts val="0"/>
              </a:spcAft>
            </a:pPr>
            <a:r>
              <a:rPr lang="he-IL" sz="3200" b="1" i="0" u="none" strike="noStrike">
                <a:solidFill>
                  <a:srgbClr val="FFFF00"/>
                </a:solidFill>
                <a:effectLst/>
                <a:latin typeface="Arial" panose="020B0604020202020204" pitchFamily="34" charset="0"/>
                <a:cs typeface="+mj-cs"/>
              </a:rPr>
              <a:t>ספר שמות פרק יג' כא</a:t>
            </a:r>
            <a:endParaRPr lang="he-IL" sz="3200" b="0">
              <a:solidFill>
                <a:srgbClr val="FFFF00"/>
              </a:solidFill>
              <a:effectLst/>
              <a:cs typeface="+mj-cs"/>
            </a:endParaRPr>
          </a:p>
          <a:p>
            <a:pPr algn="r" rtl="1">
              <a:spcBef>
                <a:spcPts val="0"/>
              </a:spcBef>
              <a:spcAft>
                <a:spcPts val="0"/>
              </a:spcAft>
            </a:pPr>
            <a:r>
              <a:rPr lang="he-IL" sz="3200" b="0" i="0" u="none" strike="noStrike">
                <a:solidFill>
                  <a:srgbClr val="FFFF00"/>
                </a:solidFill>
                <a:effectLst/>
                <a:latin typeface="Arial" panose="020B0604020202020204" pitchFamily="34" charset="0"/>
                <a:cs typeface="+mj-cs"/>
              </a:rPr>
              <a:t>וַֽיהוָ֡ה הֹלֵךְ֩ לִפְנֵיהֶ֨ם יוֹמָ֜ם בְּעַמּ֤וּד עָנָן֙ לַנְחֹתָ֣ם הַדֶּ֔רֶךְ וְלַ֛יְלָה בְּעַמּ֥וּד אֵ֖שׁ לְהָאִ֣יר לָהֶ֑ם לָלֶ֖כֶת יוֹמָ֥ם וָלָֽיְלָה׃</a:t>
            </a:r>
            <a:endParaRPr lang="he-IL" sz="3200" b="0">
              <a:solidFill>
                <a:srgbClr val="FFFF00"/>
              </a:solidFill>
              <a:effectLst/>
              <a:cs typeface="+mj-cs"/>
            </a:endParaRPr>
          </a:p>
          <a:p>
            <a:pPr rtl="0">
              <a:spcBef>
                <a:spcPts val="0"/>
              </a:spcBef>
              <a:spcAft>
                <a:spcPts val="0"/>
              </a:spcAft>
            </a:pPr>
            <a:br>
              <a:rPr lang="he-IL" sz="2800" b="0">
                <a:solidFill>
                  <a:srgbClr val="FFC000"/>
                </a:solidFill>
                <a:effectLst/>
              </a:rPr>
            </a:br>
            <a:r>
              <a:rPr lang="en-US" sz="2800" b="1" i="0" u="none" strike="noStrike">
                <a:solidFill>
                  <a:srgbClr val="FFC000"/>
                </a:solidFill>
                <a:effectLst/>
                <a:latin typeface="Arial" panose="020B0604020202020204" pitchFamily="34" charset="0"/>
              </a:rPr>
              <a:t>Shemot / Exodus 13:21  </a:t>
            </a:r>
            <a:endParaRPr lang="en-US" sz="28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13:21 The LORD was going before them in a pillar of cloud by day to lead them on the way, and in a pillar of fire by night to give them light, that they might travel by day and by night. (NASB95)</a:t>
            </a:r>
            <a:endParaRPr lang="en-US" sz="2400" b="0">
              <a:solidFill>
                <a:srgbClr val="FFC000"/>
              </a:solidFill>
              <a:effectLst/>
            </a:endParaRPr>
          </a:p>
          <a:p>
            <a:br>
              <a:rPr lang="en-US" sz="2800">
                <a:solidFill>
                  <a:srgbClr val="FFC000"/>
                </a:solidFill>
              </a:rPr>
            </a:br>
            <a:endParaRPr lang="en-US" sz="28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A0BB147-919F-4D70-4958-99CCC2358BC6}"/>
                  </a:ext>
                </a:extLst>
              </p14:cNvPr>
              <p14:cNvContentPartPr/>
              <p14:nvPr/>
            </p14:nvContentPartPr>
            <p14:xfrm>
              <a:off x="5722080" y="1287940"/>
              <a:ext cx="3364200" cy="74160"/>
            </p14:xfrm>
          </p:contentPart>
        </mc:Choice>
        <mc:Fallback>
          <p:pic>
            <p:nvPicPr>
              <p:cNvPr id="3" name="Ink 2">
                <a:extLst>
                  <a:ext uri="{FF2B5EF4-FFF2-40B4-BE49-F238E27FC236}">
                    <a16:creationId xmlns:a16="http://schemas.microsoft.com/office/drawing/2014/main" id="{DA0BB147-919F-4D70-4958-99CCC2358BC6}"/>
                  </a:ext>
                </a:extLst>
              </p:cNvPr>
              <p:cNvPicPr/>
              <p:nvPr/>
            </p:nvPicPr>
            <p:blipFill>
              <a:blip r:embed="rId5"/>
              <a:stretch>
                <a:fillRect/>
              </a:stretch>
            </p:blipFill>
            <p:spPr>
              <a:xfrm>
                <a:off x="5704440" y="1269940"/>
                <a:ext cx="3399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6DCA997-0786-3FEA-0B62-34C1CC8A55BD}"/>
                  </a:ext>
                </a:extLst>
              </p14:cNvPr>
              <p14:cNvContentPartPr/>
              <p14:nvPr/>
            </p14:nvContentPartPr>
            <p14:xfrm>
              <a:off x="4307280" y="1264180"/>
              <a:ext cx="1594800" cy="92160"/>
            </p14:xfrm>
          </p:contentPart>
        </mc:Choice>
        <mc:Fallback>
          <p:pic>
            <p:nvPicPr>
              <p:cNvPr id="5" name="Ink 4">
                <a:extLst>
                  <a:ext uri="{FF2B5EF4-FFF2-40B4-BE49-F238E27FC236}">
                    <a16:creationId xmlns:a16="http://schemas.microsoft.com/office/drawing/2014/main" id="{F6DCA997-0786-3FEA-0B62-34C1CC8A55BD}"/>
                  </a:ext>
                </a:extLst>
              </p:cNvPr>
              <p:cNvPicPr/>
              <p:nvPr/>
            </p:nvPicPr>
            <p:blipFill>
              <a:blip r:embed="rId7"/>
              <a:stretch>
                <a:fillRect/>
              </a:stretch>
            </p:blipFill>
            <p:spPr>
              <a:xfrm>
                <a:off x="4289640" y="1246180"/>
                <a:ext cx="1630440" cy="127800"/>
              </a:xfrm>
              <a:prstGeom prst="rect">
                <a:avLst/>
              </a:prstGeom>
            </p:spPr>
          </p:pic>
        </mc:Fallback>
      </mc:AlternateContent>
      <p:grpSp>
        <p:nvGrpSpPr>
          <p:cNvPr id="11" name="Group 10">
            <a:extLst>
              <a:ext uri="{FF2B5EF4-FFF2-40B4-BE49-F238E27FC236}">
                <a16:creationId xmlns:a16="http://schemas.microsoft.com/office/drawing/2014/main" id="{E3AAA76B-1D47-8063-FE84-14E418E4A7F1}"/>
              </a:ext>
            </a:extLst>
          </p:cNvPr>
          <p:cNvGrpSpPr/>
          <p:nvPr/>
        </p:nvGrpSpPr>
        <p:grpSpPr>
          <a:xfrm>
            <a:off x="870720" y="1282540"/>
            <a:ext cx="3485160" cy="116640"/>
            <a:chOff x="870720" y="1282540"/>
            <a:chExt cx="3485160" cy="1166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2A0044D-F062-87B4-53EB-96E3C6EF35A0}"/>
                    </a:ext>
                  </a:extLst>
                </p14:cNvPr>
                <p14:cNvContentPartPr/>
                <p14:nvPr/>
              </p14:nvContentPartPr>
              <p14:xfrm>
                <a:off x="3109560" y="1282540"/>
                <a:ext cx="1246320" cy="48960"/>
              </p14:xfrm>
            </p:contentPart>
          </mc:Choice>
          <mc:Fallback>
            <p:pic>
              <p:nvPicPr>
                <p:cNvPr id="7" name="Ink 6">
                  <a:extLst>
                    <a:ext uri="{FF2B5EF4-FFF2-40B4-BE49-F238E27FC236}">
                      <a16:creationId xmlns:a16="http://schemas.microsoft.com/office/drawing/2014/main" id="{F2A0044D-F062-87B4-53EB-96E3C6EF35A0}"/>
                    </a:ext>
                  </a:extLst>
                </p:cNvPr>
                <p:cNvPicPr/>
                <p:nvPr/>
              </p:nvPicPr>
              <p:blipFill>
                <a:blip r:embed="rId9"/>
                <a:stretch>
                  <a:fillRect/>
                </a:stretch>
              </p:blipFill>
              <p:spPr>
                <a:xfrm>
                  <a:off x="3091560" y="1264540"/>
                  <a:ext cx="1281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B4B1A36-A8F5-F5A7-FDA3-F975EE76A9ED}"/>
                    </a:ext>
                  </a:extLst>
                </p14:cNvPr>
                <p14:cNvContentPartPr/>
                <p14:nvPr/>
              </p14:nvContentPartPr>
              <p14:xfrm>
                <a:off x="870720" y="1305940"/>
                <a:ext cx="2315880" cy="93240"/>
              </p14:xfrm>
            </p:contentPart>
          </mc:Choice>
          <mc:Fallback>
            <p:pic>
              <p:nvPicPr>
                <p:cNvPr id="9" name="Ink 8">
                  <a:extLst>
                    <a:ext uri="{FF2B5EF4-FFF2-40B4-BE49-F238E27FC236}">
                      <a16:creationId xmlns:a16="http://schemas.microsoft.com/office/drawing/2014/main" id="{6B4B1A36-A8F5-F5A7-FDA3-F975EE76A9ED}"/>
                    </a:ext>
                  </a:extLst>
                </p:cNvPr>
                <p:cNvPicPr/>
                <p:nvPr/>
              </p:nvPicPr>
              <p:blipFill>
                <a:blip r:embed="rId11"/>
                <a:stretch>
                  <a:fillRect/>
                </a:stretch>
              </p:blipFill>
              <p:spPr>
                <a:xfrm>
                  <a:off x="852720" y="1287940"/>
                  <a:ext cx="235152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1633F75-9009-CD50-9A4D-AD06A9297E39}"/>
                  </a:ext>
                </a:extLst>
              </p14:cNvPr>
              <p14:cNvContentPartPr/>
              <p14:nvPr/>
            </p14:nvContentPartPr>
            <p14:xfrm>
              <a:off x="8492640" y="1800940"/>
              <a:ext cx="537840" cy="87480"/>
            </p14:xfrm>
          </p:contentPart>
        </mc:Choice>
        <mc:Fallback>
          <p:pic>
            <p:nvPicPr>
              <p:cNvPr id="10" name="Ink 9">
                <a:extLst>
                  <a:ext uri="{FF2B5EF4-FFF2-40B4-BE49-F238E27FC236}">
                    <a16:creationId xmlns:a16="http://schemas.microsoft.com/office/drawing/2014/main" id="{41633F75-9009-CD50-9A4D-AD06A9297E39}"/>
                  </a:ext>
                </a:extLst>
              </p:cNvPr>
              <p:cNvPicPr/>
              <p:nvPr/>
            </p:nvPicPr>
            <p:blipFill>
              <a:blip r:embed="rId13"/>
              <a:stretch>
                <a:fillRect/>
              </a:stretch>
            </p:blipFill>
            <p:spPr>
              <a:xfrm>
                <a:off x="8474640" y="1783300"/>
                <a:ext cx="573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C433EC6-3D1C-8BDA-9B65-69AA115112BE}"/>
                  </a:ext>
                </a:extLst>
              </p14:cNvPr>
              <p14:cNvContentPartPr/>
              <p14:nvPr/>
            </p14:nvContentPartPr>
            <p14:xfrm>
              <a:off x="4436160" y="1768540"/>
              <a:ext cx="3882960" cy="119880"/>
            </p14:xfrm>
          </p:contentPart>
        </mc:Choice>
        <mc:Fallback>
          <p:pic>
            <p:nvPicPr>
              <p:cNvPr id="12" name="Ink 11">
                <a:extLst>
                  <a:ext uri="{FF2B5EF4-FFF2-40B4-BE49-F238E27FC236}">
                    <a16:creationId xmlns:a16="http://schemas.microsoft.com/office/drawing/2014/main" id="{2C433EC6-3D1C-8BDA-9B65-69AA115112BE}"/>
                  </a:ext>
                </a:extLst>
              </p:cNvPr>
              <p:cNvPicPr/>
              <p:nvPr/>
            </p:nvPicPr>
            <p:blipFill>
              <a:blip r:embed="rId15"/>
              <a:stretch>
                <a:fillRect/>
              </a:stretch>
            </p:blipFill>
            <p:spPr>
              <a:xfrm>
                <a:off x="4418520" y="1750900"/>
                <a:ext cx="3918600" cy="155520"/>
              </a:xfrm>
              <a:prstGeom prst="rect">
                <a:avLst/>
              </a:prstGeom>
            </p:spPr>
          </p:pic>
        </mc:Fallback>
      </mc:AlternateContent>
    </p:spTree>
    <p:extLst>
      <p:ext uri="{BB962C8B-B14F-4D97-AF65-F5344CB8AC3E}">
        <p14:creationId xmlns:p14="http://schemas.microsoft.com/office/powerpoint/2010/main" val="26904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355342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310CD0F-F163-09B0-D537-1F47DCB0E48D}"/>
              </a:ext>
            </a:extLst>
          </p:cNvPr>
          <p:cNvSpPr txBox="1"/>
          <p:nvPr/>
        </p:nvSpPr>
        <p:spPr>
          <a:xfrm>
            <a:off x="599713" y="291401"/>
            <a:ext cx="8516073" cy="267765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John 3:14–15  </a:t>
            </a:r>
            <a:endParaRPr lang="en-US" sz="40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3:14 “As Moses lifted up the serpent in the wilderness, even so must the Son of Man be lifted up; 3:15 so that whoever believes will in Him have eternal life. (NASB, </a:t>
            </a:r>
            <a:r>
              <a:rPr lang="en-US" sz="2400" b="0" i="0" u="none" strike="noStrike">
                <a:solidFill>
                  <a:srgbClr val="00B0F0"/>
                </a:solidFill>
                <a:effectLst/>
                <a:latin typeface="Arial" panose="020B0604020202020204" pitchFamily="34" charset="0"/>
              </a:rPr>
              <a:t>14 </a:t>
            </a:r>
            <a:r>
              <a:rPr lang="el-GR" sz="2400" b="0" i="0" u="none" strike="noStrike">
                <a:solidFill>
                  <a:srgbClr val="00B0F0"/>
                </a:solidFill>
                <a:effectLst/>
                <a:latin typeface="Arial" panose="020B0604020202020204" pitchFamily="34" charset="0"/>
              </a:rPr>
              <a:t>Καὶ καθὼς Μωϋσῆς ὕψωσεν τὸν ὄφιν ἐν τῇ ἐρήμῳ, οὕτως ὑψωθῆναι δεῖ τὸν υἱὸν τοῦ ἀνθρώπου,* 15 ἵνα πᾶς ὁ πιστεύων ⸂ἐν αὐτῷ⸃ ⸆ ἔχῃ ζωὴν αἰώνιον.*</a:t>
            </a:r>
            <a:r>
              <a:rPr lang="el-GR" sz="2400" b="0" i="0" u="none" strike="noStrike">
                <a:solidFill>
                  <a:srgbClr val="FFC000"/>
                </a:solidFill>
                <a:effectLst/>
                <a:latin typeface="Arial" panose="020B0604020202020204" pitchFamily="34" charset="0"/>
              </a:rPr>
              <a:t>)</a:t>
            </a:r>
            <a:endParaRPr lang="el-GR" sz="4000" b="0">
              <a:solidFill>
                <a:srgbClr val="FFC000"/>
              </a:solidFill>
              <a:effectLst/>
            </a:endParaRPr>
          </a:p>
        </p:txBody>
      </p:sp>
      <p:grpSp>
        <p:nvGrpSpPr>
          <p:cNvPr id="9" name="Group 8">
            <a:extLst>
              <a:ext uri="{FF2B5EF4-FFF2-40B4-BE49-F238E27FC236}">
                <a16:creationId xmlns:a16="http://schemas.microsoft.com/office/drawing/2014/main" id="{7AD73A67-4D85-AEF9-FC7F-8D9941CAC4E2}"/>
              </a:ext>
            </a:extLst>
          </p:cNvPr>
          <p:cNvGrpSpPr/>
          <p:nvPr/>
        </p:nvGrpSpPr>
        <p:grpSpPr>
          <a:xfrm>
            <a:off x="888000" y="1367500"/>
            <a:ext cx="7417800" cy="164160"/>
            <a:chOff x="888000" y="1367500"/>
            <a:chExt cx="7417800" cy="1641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C9197D4-0AF4-9E81-752E-19F86A98F27C}"/>
                    </a:ext>
                  </a:extLst>
                </p14:cNvPr>
                <p14:cNvContentPartPr/>
                <p14:nvPr/>
              </p14:nvContentPartPr>
              <p14:xfrm>
                <a:off x="888000" y="1367500"/>
                <a:ext cx="4617000" cy="164160"/>
              </p14:xfrm>
            </p:contentPart>
          </mc:Choice>
          <mc:Fallback>
            <p:pic>
              <p:nvPicPr>
                <p:cNvPr id="3" name="Ink 2">
                  <a:extLst>
                    <a:ext uri="{FF2B5EF4-FFF2-40B4-BE49-F238E27FC236}">
                      <a16:creationId xmlns:a16="http://schemas.microsoft.com/office/drawing/2014/main" id="{AC9197D4-0AF4-9E81-752E-19F86A98F27C}"/>
                    </a:ext>
                  </a:extLst>
                </p:cNvPr>
                <p:cNvPicPr/>
                <p:nvPr/>
              </p:nvPicPr>
              <p:blipFill>
                <a:blip r:embed="rId5"/>
                <a:stretch>
                  <a:fillRect/>
                </a:stretch>
              </p:blipFill>
              <p:spPr>
                <a:xfrm>
                  <a:off x="870000" y="1349860"/>
                  <a:ext cx="4652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6ADB49C-C3BC-FF28-829E-2B705AFBC4A2}"/>
                    </a:ext>
                  </a:extLst>
                </p14:cNvPr>
                <p14:cNvContentPartPr/>
                <p14:nvPr/>
              </p14:nvContentPartPr>
              <p14:xfrm>
                <a:off x="5971920" y="1407460"/>
                <a:ext cx="2333880" cy="108360"/>
              </p14:xfrm>
            </p:contentPart>
          </mc:Choice>
          <mc:Fallback>
            <p:pic>
              <p:nvPicPr>
                <p:cNvPr id="5" name="Ink 4">
                  <a:extLst>
                    <a:ext uri="{FF2B5EF4-FFF2-40B4-BE49-F238E27FC236}">
                      <a16:creationId xmlns:a16="http://schemas.microsoft.com/office/drawing/2014/main" id="{C6ADB49C-C3BC-FF28-829E-2B705AFBC4A2}"/>
                    </a:ext>
                  </a:extLst>
                </p:cNvPr>
                <p:cNvPicPr/>
                <p:nvPr/>
              </p:nvPicPr>
              <p:blipFill>
                <a:blip r:embed="rId7"/>
                <a:stretch>
                  <a:fillRect/>
                </a:stretch>
              </p:blipFill>
              <p:spPr>
                <a:xfrm>
                  <a:off x="5954280" y="1389820"/>
                  <a:ext cx="236952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8921E5E-1463-6AED-3F6C-5A2F83575C77}"/>
                  </a:ext>
                </a:extLst>
              </p14:cNvPr>
              <p14:cNvContentPartPr/>
              <p14:nvPr/>
            </p14:nvContentPartPr>
            <p14:xfrm>
              <a:off x="1267440" y="1784380"/>
              <a:ext cx="4345920" cy="90360"/>
            </p14:xfrm>
          </p:contentPart>
        </mc:Choice>
        <mc:Fallback>
          <p:pic>
            <p:nvPicPr>
              <p:cNvPr id="7" name="Ink 6">
                <a:extLst>
                  <a:ext uri="{FF2B5EF4-FFF2-40B4-BE49-F238E27FC236}">
                    <a16:creationId xmlns:a16="http://schemas.microsoft.com/office/drawing/2014/main" id="{C8921E5E-1463-6AED-3F6C-5A2F83575C77}"/>
                  </a:ext>
                </a:extLst>
              </p:cNvPr>
              <p:cNvPicPr/>
              <p:nvPr/>
            </p:nvPicPr>
            <p:blipFill>
              <a:blip r:embed="rId9"/>
              <a:stretch>
                <a:fillRect/>
              </a:stretch>
            </p:blipFill>
            <p:spPr>
              <a:xfrm>
                <a:off x="1249440" y="1766740"/>
                <a:ext cx="4381560" cy="126000"/>
              </a:xfrm>
              <a:prstGeom prst="rect">
                <a:avLst/>
              </a:prstGeom>
            </p:spPr>
          </p:pic>
        </mc:Fallback>
      </mc:AlternateContent>
    </p:spTree>
    <p:extLst>
      <p:ext uri="{BB962C8B-B14F-4D97-AF65-F5344CB8AC3E}">
        <p14:creationId xmlns:p14="http://schemas.microsoft.com/office/powerpoint/2010/main" val="3496100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22404</TotalTime>
  <Words>3259</Words>
  <Application>Microsoft Office PowerPoint</Application>
  <PresentationFormat>Widescreen</PresentationFormat>
  <Paragraphs>169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137</cp:revision>
  <dcterms:created xsi:type="dcterms:W3CDTF">2021-02-18T19:11:41Z</dcterms:created>
  <dcterms:modified xsi:type="dcterms:W3CDTF">2024-09-26T01:07:38Z</dcterms:modified>
</cp:coreProperties>
</file>