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6.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9.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10.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11.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2.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3.xml" ContentType="application/vnd.openxmlformats-officedocument.presentationml.notesSlide+xml"/>
  <Override PartName="/ppt/ink/ink20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8.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19.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20.xml" ContentType="application/vnd.openxmlformats-officedocument.presentationml.notesSlide+xml"/>
  <Override PartName="/ppt/ink/ink24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65" r:id="rId3"/>
    <p:sldId id="268" r:id="rId4"/>
    <p:sldId id="282" r:id="rId5"/>
    <p:sldId id="283" r:id="rId6"/>
    <p:sldId id="284" r:id="rId7"/>
    <p:sldId id="272" r:id="rId8"/>
    <p:sldId id="270" r:id="rId9"/>
    <p:sldId id="285" r:id="rId10"/>
    <p:sldId id="286" r:id="rId11"/>
    <p:sldId id="287" r:id="rId12"/>
    <p:sldId id="288" r:id="rId13"/>
    <p:sldId id="289" r:id="rId14"/>
    <p:sldId id="271" r:id="rId15"/>
    <p:sldId id="290" r:id="rId16"/>
    <p:sldId id="291" r:id="rId17"/>
    <p:sldId id="292" r:id="rId18"/>
    <p:sldId id="293"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A2575-BDDB-4641-BA46-A68E87DEA7F4}" v="3" dt="2024-09-12T00:40:39.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1500" y="11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A02A2575-BDDB-4641-BA46-A68E87DEA7F4}"/>
    <pc:docChg chg="modSld">
      <pc:chgData name="Duane Miller" userId="086b8d4e5ca37aec" providerId="LiveId" clId="{A02A2575-BDDB-4641-BA46-A68E87DEA7F4}" dt="2024-09-12T00:44:23.470" v="267" actId="6549"/>
      <pc:docMkLst>
        <pc:docMk/>
      </pc:docMkLst>
      <pc:sldChg chg="setBg">
        <pc:chgData name="Duane Miller" userId="086b8d4e5ca37aec" providerId="LiveId" clId="{A02A2575-BDDB-4641-BA46-A68E87DEA7F4}" dt="2024-09-12T00:40:39.802" v="2"/>
        <pc:sldMkLst>
          <pc:docMk/>
          <pc:sldMk cId="2832398454" sldId="265"/>
        </pc:sldMkLst>
      </pc:sldChg>
      <pc:sldChg chg="modSp mod setBg">
        <pc:chgData name="Duane Miller" userId="086b8d4e5ca37aec" providerId="LiveId" clId="{A02A2575-BDDB-4641-BA46-A68E87DEA7F4}" dt="2024-09-12T00:40:48.128" v="15" actId="207"/>
        <pc:sldMkLst>
          <pc:docMk/>
          <pc:sldMk cId="2153912712" sldId="268"/>
        </pc:sldMkLst>
        <pc:spChg chg="mod">
          <ac:chgData name="Duane Miller" userId="086b8d4e5ca37aec" providerId="LiveId" clId="{A02A2575-BDDB-4641-BA46-A68E87DEA7F4}" dt="2024-09-12T00:40:48.128" v="15" actId="207"/>
          <ac:spMkLst>
            <pc:docMk/>
            <pc:sldMk cId="2153912712" sldId="268"/>
            <ac:spMk id="7" creationId="{4426F626-7A1A-43A8-B380-D11D76D34155}"/>
          </ac:spMkLst>
        </pc:spChg>
      </pc:sldChg>
      <pc:sldChg chg="modSp mod setBg modNotesTx">
        <pc:chgData name="Duane Miller" userId="086b8d4e5ca37aec" providerId="LiveId" clId="{A02A2575-BDDB-4641-BA46-A68E87DEA7F4}" dt="2024-09-12T00:44:23.470" v="267" actId="6549"/>
        <pc:sldMkLst>
          <pc:docMk/>
          <pc:sldMk cId="906262494" sldId="270"/>
        </pc:sldMkLst>
        <pc:spChg chg="mod">
          <ac:chgData name="Duane Miller" userId="086b8d4e5ca37aec" providerId="LiveId" clId="{A02A2575-BDDB-4641-BA46-A68E87DEA7F4}" dt="2024-09-12T00:41:25.390" v="80" actId="207"/>
          <ac:spMkLst>
            <pc:docMk/>
            <pc:sldMk cId="906262494" sldId="270"/>
            <ac:spMk id="6" creationId="{B2FD387F-92CC-4779-81C3-06BBC90B104F}"/>
          </ac:spMkLst>
        </pc:spChg>
      </pc:sldChg>
      <pc:sldChg chg="modSp mod setBg">
        <pc:chgData name="Duane Miller" userId="086b8d4e5ca37aec" providerId="LiveId" clId="{A02A2575-BDDB-4641-BA46-A68E87DEA7F4}" dt="2024-09-12T00:42:12.782" v="162" actId="207"/>
        <pc:sldMkLst>
          <pc:docMk/>
          <pc:sldMk cId="1512310284" sldId="271"/>
        </pc:sldMkLst>
        <pc:spChg chg="mod">
          <ac:chgData name="Duane Miller" userId="086b8d4e5ca37aec" providerId="LiveId" clId="{A02A2575-BDDB-4641-BA46-A68E87DEA7F4}" dt="2024-09-12T00:42:12.782" v="162" actId="207"/>
          <ac:spMkLst>
            <pc:docMk/>
            <pc:sldMk cId="1512310284" sldId="271"/>
            <ac:spMk id="7" creationId="{4426F626-7A1A-43A8-B380-D11D76D34155}"/>
          </ac:spMkLst>
        </pc:spChg>
      </pc:sldChg>
      <pc:sldChg chg="modSp mod setBg">
        <pc:chgData name="Duane Miller" userId="086b8d4e5ca37aec" providerId="LiveId" clId="{A02A2575-BDDB-4641-BA46-A68E87DEA7F4}" dt="2024-09-12T00:41:18.960" v="67" actId="207"/>
        <pc:sldMkLst>
          <pc:docMk/>
          <pc:sldMk cId="2799131102" sldId="272"/>
        </pc:sldMkLst>
        <pc:spChg chg="mod">
          <ac:chgData name="Duane Miller" userId="086b8d4e5ca37aec" providerId="LiveId" clId="{A02A2575-BDDB-4641-BA46-A68E87DEA7F4}" dt="2024-09-12T00:41:18.960" v="67" actId="207"/>
          <ac:spMkLst>
            <pc:docMk/>
            <pc:sldMk cId="2799131102" sldId="272"/>
            <ac:spMk id="7" creationId="{4426F626-7A1A-43A8-B380-D11D76D34155}"/>
          </ac:spMkLst>
        </pc:spChg>
      </pc:sldChg>
      <pc:sldChg chg="modSp mod setBg">
        <pc:chgData name="Duane Miller" userId="086b8d4e5ca37aec" providerId="LiveId" clId="{A02A2575-BDDB-4641-BA46-A68E87DEA7F4}" dt="2024-09-12T00:40:56.137" v="28" actId="207"/>
        <pc:sldMkLst>
          <pc:docMk/>
          <pc:sldMk cId="2136623932" sldId="282"/>
        </pc:sldMkLst>
        <pc:spChg chg="mod">
          <ac:chgData name="Duane Miller" userId="086b8d4e5ca37aec" providerId="LiveId" clId="{A02A2575-BDDB-4641-BA46-A68E87DEA7F4}" dt="2024-09-12T00:40:56.137" v="28" actId="207"/>
          <ac:spMkLst>
            <pc:docMk/>
            <pc:sldMk cId="2136623932" sldId="282"/>
            <ac:spMk id="6" creationId="{B2FD387F-92CC-4779-81C3-06BBC90B104F}"/>
          </ac:spMkLst>
        </pc:spChg>
      </pc:sldChg>
      <pc:sldChg chg="modSp mod setBg">
        <pc:chgData name="Duane Miller" userId="086b8d4e5ca37aec" providerId="LiveId" clId="{A02A2575-BDDB-4641-BA46-A68E87DEA7F4}" dt="2024-09-12T00:41:04.330" v="41" actId="207"/>
        <pc:sldMkLst>
          <pc:docMk/>
          <pc:sldMk cId="147217058" sldId="283"/>
        </pc:sldMkLst>
        <pc:spChg chg="mod">
          <ac:chgData name="Duane Miller" userId="086b8d4e5ca37aec" providerId="LiveId" clId="{A02A2575-BDDB-4641-BA46-A68E87DEA7F4}" dt="2024-09-12T00:41:04.330" v="41" actId="207"/>
          <ac:spMkLst>
            <pc:docMk/>
            <pc:sldMk cId="147217058" sldId="283"/>
            <ac:spMk id="6" creationId="{B2FD387F-92CC-4779-81C3-06BBC90B104F}"/>
          </ac:spMkLst>
        </pc:spChg>
      </pc:sldChg>
      <pc:sldChg chg="modSp mod setBg">
        <pc:chgData name="Duane Miller" userId="086b8d4e5ca37aec" providerId="LiveId" clId="{A02A2575-BDDB-4641-BA46-A68E87DEA7F4}" dt="2024-09-12T00:41:11.700" v="52" actId="207"/>
        <pc:sldMkLst>
          <pc:docMk/>
          <pc:sldMk cId="2964528125" sldId="284"/>
        </pc:sldMkLst>
        <pc:spChg chg="mod">
          <ac:chgData name="Duane Miller" userId="086b8d4e5ca37aec" providerId="LiveId" clId="{A02A2575-BDDB-4641-BA46-A68E87DEA7F4}" dt="2024-09-12T00:41:11.700" v="52" actId="207"/>
          <ac:spMkLst>
            <pc:docMk/>
            <pc:sldMk cId="2964528125" sldId="284"/>
            <ac:spMk id="6" creationId="{B2FD387F-92CC-4779-81C3-06BBC90B104F}"/>
          </ac:spMkLst>
        </pc:spChg>
      </pc:sldChg>
      <pc:sldChg chg="modSp mod setBg">
        <pc:chgData name="Duane Miller" userId="086b8d4e5ca37aec" providerId="LiveId" clId="{A02A2575-BDDB-4641-BA46-A68E87DEA7F4}" dt="2024-09-12T00:41:33.305" v="95" actId="207"/>
        <pc:sldMkLst>
          <pc:docMk/>
          <pc:sldMk cId="3460189120" sldId="285"/>
        </pc:sldMkLst>
        <pc:spChg chg="mod">
          <ac:chgData name="Duane Miller" userId="086b8d4e5ca37aec" providerId="LiveId" clId="{A02A2575-BDDB-4641-BA46-A68E87DEA7F4}" dt="2024-09-12T00:41:33.305" v="95" actId="207"/>
          <ac:spMkLst>
            <pc:docMk/>
            <pc:sldMk cId="3460189120" sldId="285"/>
            <ac:spMk id="6" creationId="{B2FD387F-92CC-4779-81C3-06BBC90B104F}"/>
          </ac:spMkLst>
        </pc:spChg>
      </pc:sldChg>
      <pc:sldChg chg="modSp mod setBg">
        <pc:chgData name="Duane Miller" userId="086b8d4e5ca37aec" providerId="LiveId" clId="{A02A2575-BDDB-4641-BA46-A68E87DEA7F4}" dt="2024-09-12T00:41:40.399" v="107" actId="207"/>
        <pc:sldMkLst>
          <pc:docMk/>
          <pc:sldMk cId="442068415" sldId="286"/>
        </pc:sldMkLst>
        <pc:spChg chg="mod">
          <ac:chgData name="Duane Miller" userId="086b8d4e5ca37aec" providerId="LiveId" clId="{A02A2575-BDDB-4641-BA46-A68E87DEA7F4}" dt="2024-09-12T00:41:40.399" v="107" actId="207"/>
          <ac:spMkLst>
            <pc:docMk/>
            <pc:sldMk cId="442068415" sldId="286"/>
            <ac:spMk id="6" creationId="{B2FD387F-92CC-4779-81C3-06BBC90B104F}"/>
          </ac:spMkLst>
        </pc:spChg>
      </pc:sldChg>
      <pc:sldChg chg="modSp mod setBg">
        <pc:chgData name="Duane Miller" userId="086b8d4e5ca37aec" providerId="LiveId" clId="{A02A2575-BDDB-4641-BA46-A68E87DEA7F4}" dt="2024-09-12T00:41:49.134" v="122" actId="207"/>
        <pc:sldMkLst>
          <pc:docMk/>
          <pc:sldMk cId="2560201168" sldId="287"/>
        </pc:sldMkLst>
        <pc:spChg chg="mod">
          <ac:chgData name="Duane Miller" userId="086b8d4e5ca37aec" providerId="LiveId" clId="{A02A2575-BDDB-4641-BA46-A68E87DEA7F4}" dt="2024-09-12T00:41:49.134" v="122" actId="207"/>
          <ac:spMkLst>
            <pc:docMk/>
            <pc:sldMk cId="2560201168" sldId="287"/>
            <ac:spMk id="6" creationId="{B2FD387F-92CC-4779-81C3-06BBC90B104F}"/>
          </ac:spMkLst>
        </pc:spChg>
      </pc:sldChg>
      <pc:sldChg chg="modSp mod setBg">
        <pc:chgData name="Duane Miller" userId="086b8d4e5ca37aec" providerId="LiveId" clId="{A02A2575-BDDB-4641-BA46-A68E87DEA7F4}" dt="2024-09-12T00:41:55.741" v="135" actId="207"/>
        <pc:sldMkLst>
          <pc:docMk/>
          <pc:sldMk cId="1658886579" sldId="288"/>
        </pc:sldMkLst>
        <pc:spChg chg="mod">
          <ac:chgData name="Duane Miller" userId="086b8d4e5ca37aec" providerId="LiveId" clId="{A02A2575-BDDB-4641-BA46-A68E87DEA7F4}" dt="2024-09-12T00:41:55.741" v="135" actId="207"/>
          <ac:spMkLst>
            <pc:docMk/>
            <pc:sldMk cId="1658886579" sldId="288"/>
            <ac:spMk id="6" creationId="{B2FD387F-92CC-4779-81C3-06BBC90B104F}"/>
          </ac:spMkLst>
        </pc:spChg>
      </pc:sldChg>
      <pc:sldChg chg="modSp mod setBg">
        <pc:chgData name="Duane Miller" userId="086b8d4e5ca37aec" providerId="LiveId" clId="{A02A2575-BDDB-4641-BA46-A68E87DEA7F4}" dt="2024-09-12T00:42:03.154" v="148" actId="207"/>
        <pc:sldMkLst>
          <pc:docMk/>
          <pc:sldMk cId="1116753397" sldId="289"/>
        </pc:sldMkLst>
        <pc:spChg chg="mod">
          <ac:chgData name="Duane Miller" userId="086b8d4e5ca37aec" providerId="LiveId" clId="{A02A2575-BDDB-4641-BA46-A68E87DEA7F4}" dt="2024-09-12T00:42:03.154" v="148" actId="207"/>
          <ac:spMkLst>
            <pc:docMk/>
            <pc:sldMk cId="1116753397" sldId="289"/>
            <ac:spMk id="6" creationId="{B2FD387F-92CC-4779-81C3-06BBC90B104F}"/>
          </ac:spMkLst>
        </pc:spChg>
      </pc:sldChg>
      <pc:sldChg chg="modSp mod setBg">
        <pc:chgData name="Duane Miller" userId="086b8d4e5ca37aec" providerId="LiveId" clId="{A02A2575-BDDB-4641-BA46-A68E87DEA7F4}" dt="2024-09-12T00:42:22.347" v="174" actId="207"/>
        <pc:sldMkLst>
          <pc:docMk/>
          <pc:sldMk cId="3359465910" sldId="290"/>
        </pc:sldMkLst>
        <pc:spChg chg="mod">
          <ac:chgData name="Duane Miller" userId="086b8d4e5ca37aec" providerId="LiveId" clId="{A02A2575-BDDB-4641-BA46-A68E87DEA7F4}" dt="2024-09-12T00:42:22.347" v="174" actId="207"/>
          <ac:spMkLst>
            <pc:docMk/>
            <pc:sldMk cId="3359465910" sldId="290"/>
            <ac:spMk id="6" creationId="{B2FD387F-92CC-4779-81C3-06BBC90B104F}"/>
          </ac:spMkLst>
        </pc:spChg>
      </pc:sldChg>
      <pc:sldChg chg="modSp mod setBg">
        <pc:chgData name="Duane Miller" userId="086b8d4e5ca37aec" providerId="LiveId" clId="{A02A2575-BDDB-4641-BA46-A68E87DEA7F4}" dt="2024-09-12T00:42:35.379" v="190" actId="207"/>
        <pc:sldMkLst>
          <pc:docMk/>
          <pc:sldMk cId="611514205" sldId="291"/>
        </pc:sldMkLst>
        <pc:spChg chg="mod">
          <ac:chgData name="Duane Miller" userId="086b8d4e5ca37aec" providerId="LiveId" clId="{A02A2575-BDDB-4641-BA46-A68E87DEA7F4}" dt="2024-09-12T00:42:35.379" v="190" actId="207"/>
          <ac:spMkLst>
            <pc:docMk/>
            <pc:sldMk cId="611514205" sldId="291"/>
            <ac:spMk id="6" creationId="{B2FD387F-92CC-4779-81C3-06BBC90B104F}"/>
          </ac:spMkLst>
        </pc:spChg>
      </pc:sldChg>
      <pc:sldChg chg="modSp mod setBg">
        <pc:chgData name="Duane Miller" userId="086b8d4e5ca37aec" providerId="LiveId" clId="{A02A2575-BDDB-4641-BA46-A68E87DEA7F4}" dt="2024-09-12T00:42:46.242" v="204" actId="207"/>
        <pc:sldMkLst>
          <pc:docMk/>
          <pc:sldMk cId="155809852" sldId="292"/>
        </pc:sldMkLst>
        <pc:spChg chg="mod">
          <ac:chgData name="Duane Miller" userId="086b8d4e5ca37aec" providerId="LiveId" clId="{A02A2575-BDDB-4641-BA46-A68E87DEA7F4}" dt="2024-09-12T00:42:46.242" v="204" actId="207"/>
          <ac:spMkLst>
            <pc:docMk/>
            <pc:sldMk cId="155809852" sldId="292"/>
            <ac:spMk id="6" creationId="{B2FD387F-92CC-4779-81C3-06BBC90B104F}"/>
          </ac:spMkLst>
        </pc:spChg>
      </pc:sldChg>
      <pc:sldChg chg="modSp mod setBg">
        <pc:chgData name="Duane Miller" userId="086b8d4e5ca37aec" providerId="LiveId" clId="{A02A2575-BDDB-4641-BA46-A68E87DEA7F4}" dt="2024-09-12T00:42:59.677" v="236" actId="207"/>
        <pc:sldMkLst>
          <pc:docMk/>
          <pc:sldMk cId="1193095814" sldId="293"/>
        </pc:sldMkLst>
        <pc:spChg chg="mod">
          <ac:chgData name="Duane Miller" userId="086b8d4e5ca37aec" providerId="LiveId" clId="{A02A2575-BDDB-4641-BA46-A68E87DEA7F4}" dt="2024-09-12T00:42:59.677" v="236" actId="207"/>
          <ac:spMkLst>
            <pc:docMk/>
            <pc:sldMk cId="1193095814" sldId="293"/>
            <ac:spMk id="6" creationId="{B2FD387F-92CC-4779-81C3-06BBC90B104F}"/>
          </ac:spMkLst>
        </pc:spChg>
      </pc:sldChg>
      <pc:sldChg chg="modSp mod setBg">
        <pc:chgData name="Duane Miller" userId="086b8d4e5ca37aec" providerId="LiveId" clId="{A02A2575-BDDB-4641-BA46-A68E87DEA7F4}" dt="2024-09-12T00:43:09.963" v="251" actId="207"/>
        <pc:sldMkLst>
          <pc:docMk/>
          <pc:sldMk cId="3063390947" sldId="294"/>
        </pc:sldMkLst>
        <pc:spChg chg="mod">
          <ac:chgData name="Duane Miller" userId="086b8d4e5ca37aec" providerId="LiveId" clId="{A02A2575-BDDB-4641-BA46-A68E87DEA7F4}" dt="2024-09-12T00:43:09.963" v="251" actId="207"/>
          <ac:spMkLst>
            <pc:docMk/>
            <pc:sldMk cId="3063390947" sldId="294"/>
            <ac:spMk id="6" creationId="{B2FD387F-92CC-4779-81C3-06BBC90B104F}"/>
          </ac:spMkLst>
        </pc:spChg>
      </pc:sldChg>
      <pc:sldChg chg="modSp mod setBg">
        <pc:chgData name="Duane Miller" userId="086b8d4e5ca37aec" providerId="LiveId" clId="{A02A2575-BDDB-4641-BA46-A68E87DEA7F4}" dt="2024-09-12T00:43:20.413" v="266" actId="207"/>
        <pc:sldMkLst>
          <pc:docMk/>
          <pc:sldMk cId="1302688875" sldId="295"/>
        </pc:sldMkLst>
        <pc:spChg chg="mod">
          <ac:chgData name="Duane Miller" userId="086b8d4e5ca37aec" providerId="LiveId" clId="{A02A2575-BDDB-4641-BA46-A68E87DEA7F4}" dt="2024-09-12T00:43:20.413" v="266" actId="207"/>
          <ac:spMkLst>
            <pc:docMk/>
            <pc:sldMk cId="1302688875" sldId="295"/>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4:33.572"/>
    </inkml:context>
    <inkml:brush xml:id="br0">
      <inkml:brushProperty name="width" value="0.1" units="cm"/>
      <inkml:brushProperty name="height" value="0.1" units="cm"/>
      <inkml:brushProperty name="color" value="#E71224"/>
    </inkml:brush>
  </inkml:definitions>
  <inkml:trace contextRef="#ctx0" brushRef="#br0">0 45 2303 0 0,'2'-1'151'0'0,"0"0"-1"0"0,0 0 0 0 0,0 0 0 0 0,-1 0 0 0 0,1 0 0 0 0,0 1 0 0 0,0-1 0 0 0,0 1 0 0 0,0 0 0 0 0,0 0 0 0 0,1 0 0 0 0,-1-1 0 0 0,0 2 1 0 0,0-1-1 0 0,0 0 0 0 0,0 0 0 0 0,3 1 0 0 0,3 2 636 0 0,1 0 0 0 0,14 8 0 0 0,4 0-632 0 0,-22-9-40 0 0,0-1 1 0 0,1 1-1 0 0,-1-1 1 0 0,0-1-1 0 0,1 1 1 0 0,-1-1-1 0 0,1 0 1 0 0,-1 0-1 0 0,1 0 0 0 0,-1-1 1 0 0,9-2-1 0 0,-2 0 270 0 0,0-2 0 0 0,0 0-1 0 0,20-11 1 0 0,-20 10-177 0 0,1 0-1 0 0,0 1 1 0 0,1 1 0 0 0,-1 0 0 0 0,1 0 0 0 0,0 2 0 0 0,0 0 0 0 0,23-1 0 0 0,7 3-40 0 0,62 9 0 0 0,23 1 275 0 0,-113-10-388 0 0,220-9 742 0 0,53-1-12 0 0,-150 9-668 0 0,-102 0-141 0 0,-3-1-133 0 0,1 2 1 0 0,-1 1-1 0 0,65 10 1 0 0,-80-5-258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5:43.132"/>
    </inkml:context>
    <inkml:brush xml:id="br0">
      <inkml:brushProperty name="width" value="0.1" units="cm"/>
      <inkml:brushProperty name="height" value="0.1" units="cm"/>
      <inkml:brushProperty name="color" value="#E71224"/>
    </inkml:brush>
  </inkml:definitions>
  <inkml:trace contextRef="#ctx0" brushRef="#br0">2 81 3279 0 0,'0'0'15'0'0,"0"1"0"0"0,-1-1-1 0 0,1 0 1 0 0,0 1-1 0 0,0-1 1 0 0,0 0-1 0 0,0 1 1 0 0,0-1 0 0 0,0 0-1 0 0,0 1 1 0 0,0-1-1 0 0,0 0 1 0 0,0 1-1 0 0,0-1 1 0 0,0 0 0 0 0,0 1-1 0 0,0-1 1 0 0,0 0-1 0 0,1 1 1 0 0,-1-1-1 0 0,0 0 1 0 0,0 1 0 0 0,0-1-1 0 0,0 0 1 0 0,1 0-1 0 0,-1 1 1 0 0,0-1-1 0 0,0 0 1 0 0,1 0 0 0 0,-1 1-1 0 0,0-1 1 0 0,0 0-1 0 0,1 0 1 0 0,-1 1-1 0 0,18 5 410 0 0,-13-5-374 0 0,1 0 0 0 0,0 0 0 0 0,0-1 0 0 0,7 0 0 0 0,0-3 197 0 0,-1 0 1 0 0,18-7-1 0 0,-20 6 114 0 0,1 0 1 0 0,-1 1 0 0 0,1 1 0 0 0,12-2 0 0 0,-6 3-174 0 0,1 1-1 0 0,-1 1 1 0 0,1 0-1 0 0,-1 1 1 0 0,34 10-1 0 0,-14-3 47 0 0,1-2-1 0 0,63 5 0 0 0,3-8-19 0 0,0-5 0 0 0,0-5 0 0 0,152-27 0 0 0,-198 25-96 0 0,1 2 0 0 0,104 4 0 0 0,-30 1-16 0 0,-98-1-80 0 0,0-3-1 0 0,65-16 0 0 0,-20 7 9 0 0,-39 8 23 0 0,7 1 24 0 0,0 2 1 0 0,1 1-1 0 0,78 9 0 0 0,-124-7-77 0 0,59 4 32 0 0,123 25 0 0 0,127 45 32 0 0,-286-69-64 0 0,0-1 0 0 0,39 1 0 0 0,-19-2 0 0 0,46 7 47 0 0,101 4 98 0 0,-21-6-21 0 0,39-1 62 0 0,49-9-174 0 0,-175 2-14 0 0,235-7 2 0 0,-233 8 22 0 0,49 0 20 0 0,8 4-42 0 0,5-1 0 0 0,-45-10 39 0 0,79-3 50 0 0,-170 9-88 0 0,431-18 190 0 0,-304 7-191 0 0,-9 1 0 0 0,-62 6 0 0 0,99 5 0 0 0,-51 2 0 0 0,54-8 25 0 0,60 0 14 0 0,-181 6-39 0 0,23 0 0 0 0,-16 3 10 0 0,75-4 0 0 0,59-14 23 0 0,-56 2-22 0 0,-60 7-4 0 0,151-6 189 0 0,254-12 2 0 0,-386 16-161 0 0,-40 4 37 0 0,102 8 1 0 0,22 0-2 0 0,-118-5-51 0 0,82 9 0 0 0,12 6-22 0 0,-49-6 0 0 0,147 20 0 0 0,-78-14 0 0 0,-78 1 0 0 0,137-3 64 0 0,-19 2-64 0 0,-151-10 0 0 0,24 1 0 0 0,60-12 0 0 0,0-1 0 0 0,39-7 38 0 0,-36 0-12 0 0,22-1-26 0 0,-34-5 0 0 0,-97 12 0 0 0,1 1 0 0 0,54 0 0 0 0,-43 7 0 0 0,-1 2 0 0 0,64 11 0 0 0,-29 6 0 0 0,32 6 0 0 0,-42-11 0 0 0,-47-7 0 0 0,1-2 0 0 0,52 3 0 0 0,-58-8-31 0 0,1 1 0 0 0,32 6 0 0 0,-49-4-52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6:11.456"/>
    </inkml:context>
    <inkml:brush xml:id="br0">
      <inkml:brushProperty name="width" value="0.1" units="cm"/>
      <inkml:brushProperty name="height" value="0.1" units="cm"/>
      <inkml:brushProperty name="color" value="#66CC00"/>
    </inkml:brush>
  </inkml:definitions>
  <inkml:trace contextRef="#ctx0" brushRef="#br0">4048 1372 919 0 0,'7'-2'3870'0'0,"-7"2"-3768"0"0,4 9 975 0 0,-2 11-843 0 0,-4-8 148 0 0,-4 24 651 0 0,6-35-1016 0 0,0 0 1 0 0,0 0-1 0 0,0 0 1 0 0,0 0-1 0 0,0 0 1 0 0,0 0-1 0 0,1 0 1 0 0,-1 0-1 0 0,0 0 1 0 0,0 0-1 0 0,1 0 1 0 0,-1 0-1 0 0,1 0 1 0 0,-1-1-1 0 0,1 1 1 0 0,-1 0-1 0 0,1 0 1 0 0,0 0-1 0 0,-1 0 1 0 0,1-1 0 0 0,0 1-1 0 0,0 0 1 0 0,-1-1-1 0 0,1 1 1 0 0,0 0-1 0 0,0-1 1 0 0,0 1-1 0 0,1 0 1 0 0,5-2 558 0 0,-4 2 502 0 0,-4 8-479 0 0,1-8-581 0 0,0 0 1 0 0,0-1-1 0 0,0 1 0 0 0,0 0 0 0 0,0-1 1 0 0,0 1-1 0 0,0 0 0 0 0,0-1 0 0 0,0 1 1 0 0,-1 0-1 0 0,1-1 0 0 0,0 1 1 0 0,0-1-1 0 0,-1 1 0 0 0,1 0 0 0 0,-1-1 1 0 0,1 1-1 0 0,0-1 0 0 0,-1 1 0 0 0,1-1 1 0 0,-1 1-1 0 0,1-1 0 0 0,-1 1 1 0 0,1-1-1 0 0,-1 0 0 0 0,0 1 0 0 0,1-1 1 0 0,-2 1-1 0 0,1-2 51 0 0,-1 1 1 0 0,1-1-1 0 0,0 1 0 0 0,-1-1 1 0 0,1 1-1 0 0,0-1 1 0 0,0 0-1 0 0,-1 0 0 0 0,1 1 1 0 0,-2-3-1 0 0,-11-7 513 0 0,8 8-426 0 0,0-1 0 0 0,0 1 0 0 0,0 1 1 0 0,0-1-1 0 0,0 1 0 0 0,-1 0 0 0 0,1 0 1 0 0,0 1-1 0 0,-1 0 0 0 0,1 0 0 0 0,0 1 1 0 0,-1-1-1 0 0,-7 3 0 0 0,-28 1-82 0 0,-73-10 754 0 0,77 3-331 0 0,-28 2 109 0 0,47 2-542 0 0,0-1 0 0 0,0-1 0 0 0,-23-4 0 0 0,-39-17 655 0 0,63 15-545 0 0,-1 2 0 0 0,0 0 0 0 0,-1 1 0 0 0,1 1-1 0 0,-23-1 1 0 0,-98-5-95 0 0,54 1 157 0 0,30 7-65 0 0,-73 9 0 0 0,75-4-65 0 0,-84-2 1 0 0,36-4 202 0 0,66 2-317 0 0,-27 0 114 0 0,-2-1 110 0 0,-86 10 1 0 0,103-2-195 0 0,12-2 4 0 0,-57 3 0 0 0,71-8-4 0 0,-1 1-1 0 0,-43 8 0 0 0,35 0-21 0 0,21-5 0 0 0,0-1 0 0 0,-19 3 0 0 0,-2-2 0 0 0,18-1 0 0 0,-1-2 0 0 0,1 1 0 0 0,-14-2 0 0 0,-88-4 222 0 0,1 4-1 0 0,-193 27 0 0 0,274-24-173 0 0,1-1-1 0 0,-1-2 1 0 0,-45-5-1 0 0,29 2-21 0 0,-106-1 34 0 0,114 5-32 0 0,0 2-1 0 0,-50 10 1 0 0,-79 26-37 0 0,160-36 11 0 0,-146 30-2 0 0,132-28 0 0 0,-31 2 0 0 0,-10 2 0 0 0,50-7 18 0 0,1-1-1 0 0,-1 0 1 0 0,-24-2-1 0 0,3 0-23 0 0,33 0 13 0 0,1 1 0 0 0,0 0 0 0 0,0-1 1 0 0,0 1-1 0 0,-1-1 0 0 0,1 1 0 0 0,0-1 0 0 0,0 0 0 0 0,0 0 0 0 0,0 0 0 0 0,0 0 0 0 0,0-1 1 0 0,0 1-1 0 0,0 0 0 0 0,1-1 0 0 0,-1 1 0 0 0,0-1 0 0 0,1 0 0 0 0,0 0 0 0 0,-2-2 1 0 0,-1 1 18 0 0,1-1 1 0 0,-1 1 0 0 0,0 0 0 0 0,0 0 0 0 0,0 0 0 0 0,0 1 0 0 0,0-1 0 0 0,-1 1 0 0 0,1 0-1 0 0,-1 0 1 0 0,-7-2 0 0 0,11 4-14 0 0,-1-1-1 0 0,1 0 0 0 0,0 0 1 0 0,-1 0-1 0 0,1-1 1 0 0,0 1-1 0 0,0 0 0 0 0,0 0 1 0 0,0-1-1 0 0,0 1 1 0 0,0-1-1 0 0,0 1 0 0 0,0-1 1 0 0,0 1-1 0 0,0-1 1 0 0,1 1-1 0 0,-1-1 0 0 0,1 0 1 0 0,-1-3-1 0 0,-1-2 33 0 0,1 0-1 0 0,0 0 1 0 0,0-11 0 0 0,-2-15 48 0 0,2 24-52 0 0,1 1 0 0 0,-1-1-1 0 0,2-12 1 0 0,7-182 684 0 0,-9 158-661 0 0,0 26-30 0 0,-1 1-1 0 0,0-1 1 0 0,-11-34-1 0 0,7 32 11 0 0,1-1 1 0 0,-2-26-1 0 0,5 22 5 0 0,-1 1 0 0 0,0 0 0 0 0,-2 1 0 0 0,-8-26 0 0 0,11 44-45 0 0,1-1-1 0 0,-1 0 0 0 0,2 0 1 0 0,-1 0-1 0 0,1 0 0 0 0,0-9 1 0 0,7-43 38 0 0,-5 44-33 0 0,1 2 8 0 0,-2 9-13 0 0,-1 0 1 0 0,1 0-1 0 0,-1 0 1 0 0,0 0 0 0 0,0 0-1 0 0,0 0 1 0 0,-1-5-1 0 0,0-2-4 0 0,1 0 0 0 0,0 0 0 0 0,0 0 0 0 0,1 0 0 0 0,0 0 0 0 0,1 0 0 0 0,1 0 0 0 0,6-18 0 0 0,-7 19 0 0 0,0 0 0 0 0,0 0 0 0 0,-1 0 0 0 0,0-18 0 0 0,-1 19 0 0 0,0 1 0 0 0,0 0 0 0 0,1-1 0 0 0,0 1 0 0 0,1 0 0 0 0,0 0 0 0 0,0 0 0 0 0,4-8 0 0 0,-4 12 0 0 0,1 0 0 0 0,0 0 0 0 0,0 0 0 0 0,0 1 0 0 0,5-5 0 0 0,7-8 0 0 0,-9 9 0 0 0,0 1 0 0 0,0 0 0 0 0,0 0 0 0 0,1 1 0 0 0,0 0 0 0 0,0 0 0 0 0,0 1 0 0 0,1 0 0 0 0,0 0 0 0 0,0 0 0 0 0,0 1 0 0 0,0 1 0 0 0,12-4 0 0 0,10 1 0 0 0,1 1 0 0 0,45-1 0 0 0,0 0 0 0 0,-36-1 0 0 0,48-14 0 0 0,-4-4 0 0 0,84-18 0 0 0,-128 34 0 0 0,1 2 0 0 0,0 2 0 0 0,82 2 0 0 0,43 9 0 0 0,-56-4 0 0 0,-72-3 0 0 0,-1-2 0 0 0,51-9 0 0 0,-16 2 0 0 0,-35 5 0 0 0,17-2 0 0 0,77 1 0 0 0,132-4 0 0 0,-239 7 0 0 0,93-8 0 0 0,-38 2 0 0 0,88 3 0 0 0,-80 10 0 0 0,58 1 0 0 0,285-36 0 0 0,-190 12 0 0 0,-214 17 0 0 0,-1 2 0 0 0,31 6 0 0 0,-36-5 0 0 0,-1 0 0 0 0,1-1 0 0 0,-1 0 0 0 0,1-2 0 0 0,27-4 0 0 0,-13-1 0 0 0,0 2 0 0 0,0 1 0 0 0,34 1 0 0 0,53 2 0 0 0,-51-2 0 0 0,48 10 0 0 0,-93-6 0 0 0,1 2 0 0 0,0 1 0 0 0,-1 1 0 0 0,0 2 0 0 0,40 16 0 0 0,-12-6 0 0 0,-42-16 0 0 0,-1 1 0 0 0,1 0 0 0 0,-1 1 0 0 0,0 1 0 0 0,-1-1 0 0 0,1 1 0 0 0,-1 1 0 0 0,10 7 0 0 0,-6-2-5 0 0,-2-1-1 0 0,0 2 1 0 0,0 0 0 0 0,-1 0-1 0 0,0 1 1 0 0,-1 0 0 0 0,-1 0-1 0 0,0 1 1 0 0,-1 0 0 0 0,0 1-1 0 0,7 25 1 0 0,-7-14 5 0 0,-2 0 0 0 0,-1 1 0 0 0,1 53 0 0 0,-11 83 0 0 0,2-92 0 0 0,5 11 0 0 0,0 8 0 0 0,-2-82-29 0 0,0 1-1 0 0,-1-1 1 0 0,0 0-1 0 0,0 0 1 0 0,-1-1-1 0 0,0 1 1 0 0,0 0-1 0 0,-7 10 1 0 0,-4 5-219 0 0,-22 26 0 0 0,7-11 41 0 0,-80 113-3150 0 0,77-104 1922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5:56.635"/>
    </inkml:context>
    <inkml:brush xml:id="br0">
      <inkml:brushProperty name="width" value="0.1" units="cm"/>
      <inkml:brushProperty name="height" value="0.1" units="cm"/>
      <inkml:brushProperty name="color" value="#66CC00"/>
    </inkml:brush>
  </inkml:definitions>
  <inkml:trace contextRef="#ctx0" brushRef="#br0">2853 1459 4175 0 0,'-2'2'326'0'0,"0"-1"-1"0"0,0 1 0 0 0,0-1 0 0 0,0 1 0 0 0,-1-1 1 0 0,1 0-1 0 0,-1 0 0 0 0,1 0 0 0 0,-1 0 0 0 0,-4 1 1 0 0,-16 7 1192 0 0,5 1-1087 0 0,0-1-1 0 0,0 0 1 0 0,-23 6-1 0 0,18-6-120 0 0,-5 0 486 0 0,-58 11 0 0 0,30-8-252 0 0,17-3-226 0 0,-95 20 303 0 0,106-24-451 0 0,-1-2 0 0 0,-51-1-1 0 0,-170-15 895 0 0,214 14-986 0 0,-1 2 0 0 0,1 1 0 0 0,0 2-1 0 0,-45 13 1 0 0,43-10-29 0 0,-1-1-1 0 0,0-1 0 0 0,-53 1 1 0 0,15-10 168 0 0,34 0-21 0 0,-50 4 0 0 0,69-1-44 0 0,0-2-1 0 0,0 0 1 0 0,1-2 0 0 0,-1-1-1 0 0,-28-8 1 0 0,24 6 16 0 0,0 0 1 0 0,-1 2 0 0 0,-29-1-1 0 0,13 3-114 0 0,-56-9 0 0 0,51 4-23 0 0,25 5 38 0 0,-27 1 0 0 0,-7 1-26 0 0,31-2-38 0 0,4 1 9 0 0,1-1 1 0 0,0-1 0 0 0,-33-8 0 0 0,38 5 26 0 0,6 2 2 0 0,0 1 0 0 0,1 0 0 0 0,-1 0 0 0 0,0 1 0 0 0,-15 0 0 0 0,8 1-26 0 0,12 1-12 0 0,0 0 0 0 0,0 0 0 0 0,0 0 1 0 0,0 1-1 0 0,0 0 0 0 0,-8 2 0 0 0,11-1 10 0 0,0-1-1 0 0,0 0 1 0 0,-1 0-1 0 0,1 0 0 0 0,0-1 1 0 0,-1 0-1 0 0,1 0 1 0 0,-1 0-1 0 0,1 0 1 0 0,0-1-1 0 0,-1 1 1 0 0,1-1-1 0 0,0 0 0 0 0,0-1 1 0 0,-1 1-1 0 0,1-1 1 0 0,0 1-1 0 0,0-1 1 0 0,0 0-1 0 0,1-1 1 0 0,-1 1-1 0 0,1-1 0 0 0,-6-4 1 0 0,5 4 10 0 0,-1 0 0 0 0,0 0 0 0 0,1 1 0 0 0,-1-1 0 0 0,0 1-1 0 0,-1 0 1 0 0,-9-2 0 0 0,10 3 9 0 0,-1-1-1 0 0,0 0 0 0 0,1 0 0 0 0,-1 0 0 0 0,-6-5 1 0 0,10 6-9 0 0,1 0 1 0 0,-1-1 0 0 0,0 1-1 0 0,1-1 1 0 0,-1 1 0 0 0,1-1-1 0 0,0 0 1 0 0,-1 0 0 0 0,1 1-1 0 0,0-1 1 0 0,0 0 0 0 0,0 0-1 0 0,1 0 1 0 0,-1 0 0 0 0,0 0-1 0 0,1 0 1 0 0,-1-1 0 0 0,1-3 0 0 0,-9-58 196 0 0,4 34-36 0 0,1-1-1 0 0,2 1 1 0 0,1-1 0 0 0,5-52-1 0 0,1 35-78 0 0,-1 0 0 0 0,-3 0 0 0 0,-6-74 0 0 0,4 117-104 0 0,-1-25 31 0 0,-1 0 0 0 0,-2 0 1 0 0,-11-38-1 0 0,-36-100 275 0 0,46 149-282 0 0,2 0-1 0 0,0 0 0 0 0,1 0 1 0 0,1 0-1 0 0,1-1 0 0 0,1 1 1 0 0,3-29-1 0 0,-2 46-26 0 0,0-1 0 0 0,0 1 0 0 0,0-1 0 0 0,0 1 0 0 0,1 0 0 0 0,-1 0 0 0 0,1 0 0 0 0,-1 0 0 0 0,1 0 0 0 0,0 0 0 0 0,0 0 0 0 0,2-2 0 0 0,27-18 0 0 0,-8 7 0 0 0,1-1 0 0 0,0 1 0 0 0,2 1 0 0 0,-1 2 0 0 0,31-11 0 0 0,437-103 0 0 0,-420 110 0 0 0,108-39 0 0 0,-128 35-1 0 0,-32 11 0 0 0,0 0-1 0 0,1 2 0 0 0,0 1 0 0 0,1 0 0 0 0,36-3 0 0 0,78 7-63 0 0,74-6 70 0 0,-157 4-5 0 0,0 2 0 0 0,-1 2 0 0 0,83 12 0 0 0,-30-1 0 0 0,85 13 0 0 0,-174-19 0 0 0,27 9 0 0 0,-32-9 0 0 0,1-1 0 0 0,0-1 0 0 0,0 1 0 0 0,18 1 0 0 0,199 11 0 0 0,-198-11 467 0 0,55 15 1 0 0,-17-4-1427 0 0,-59-13 959 0 0,0 1 0 0 0,0 0 0 0 0,0 0 0 0 0,0 1 0 0 0,-1 0 0 0 0,14 9 0 0 0,56 45 0 0 0,-68-49 0 0 0,10 9-5 0 0,-2 0-1 0 0,0 2 1 0 0,-1 0 0 0 0,-1 2-1 0 0,-1 0 1 0 0,-1 0 0 0 0,-1 2-1 0 0,-1 0 1 0 0,-2 0 0 0 0,0 1-1 0 0,15 52 1 0 0,-24-65 5 0 0,0 1 0 0 0,-1-1 0 0 0,-1 0 0 0 0,0 1 0 0 0,-1-1 0 0 0,0 1 0 0 0,-1-1 0 0 0,0 1 0 0 0,-1-1 0 0 0,-1 1 0 0 0,0-1 0 0 0,-1 0 0 0 0,-7 16 0 0 0,-8 13 0 0 0,-2 0 0 0 0,-39 58 0 0 0,51-86 0 0 0,-12 22-21 0 0,1 1-1 0 0,-17 46 1 0 0,-20 82-728 0 0,31-56-1900 0 0,16-50 1087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5:59.481"/>
    </inkml:context>
    <inkml:brush xml:id="br0">
      <inkml:brushProperty name="width" value="0.1" units="cm"/>
      <inkml:brushProperty name="height" value="0.1" units="cm"/>
      <inkml:brushProperty name="color" value="#66CC00"/>
    </inkml:brush>
  </inkml:definitions>
  <inkml:trace contextRef="#ctx0" brushRef="#br0">2864 350 455 0 0,'0'-1'11'0'0,"0"0"-1"0"0,0 0 1 0 0,1 0-1 0 0,-1 0 1 0 0,0 0-1 0 0,0 0 1 0 0,0 0-1 0 0,0 0 1 0 0,-1 0-1 0 0,1 0 1 0 0,0 0-1 0 0,0 0 0 0 0,-1 0 1 0 0,1 1-1 0 0,0-1 1 0 0,-1 0-1 0 0,0-2 1 0 0,-9-13 3915 0 0,0 12-3331 0 0,1-1 0 0 0,0 0 0 0 0,0 0-1 0 0,1-1 1 0 0,-1-1 0 0 0,1 1 0 0 0,-9-10 0 0 0,6 4-148 0 0,0 0 0 0 0,-1 1 1 0 0,0 1-1 0 0,-1 0 0 0 0,-15-9 1 0 0,23 17-357 0 0,0-1 0 0 0,0 2 0 0 0,-1-1 0 0 0,1 1 0 0 0,-1 0 0 0 0,1 0 0 0 0,-1 0 0 0 0,-10 1 0 0 0,-15-3 324 0 0,-46-3 495 0 0,59 5-674 0 0,-1 0-1 0 0,0-1 1 0 0,-33-8-1 0 0,31 3-132 0 0,-1 1-1 0 0,1 2 0 0 0,-1 0 0 0 0,0 1 1 0 0,0 1-1 0 0,-25 1 0 0 0,-11 3 58 0 0,-32 2 191 0 0,14 1 210 0 0,-121-6-1 0 0,182-1-400 0 0,-26-6 0 0 0,14 3-16 0 0,-63-16 98 0 0,62 13-166 0 0,0 2 0 0 0,0 1 1 0 0,-52-3-1 0 0,52 6-35 0 0,0-1 1 0 0,1-1-1 0 0,-34-9 1 0 0,-39-6 189 0 0,44 12-47 0 0,13 0-93 0 0,-54 1 0 0 0,-40 2 2 0 0,97 4-21 0 0,-78-2 117 0 0,59-1-146 0 0,0 2 0 0 0,-68 7-1 0 0,104-2-18 0 0,0 1-1 0 0,-27 10 0 0 0,17-4-29 0 0,24-8 6 0 0,1 0 0 0 0,-15 9-1 0 0,-4 1 13 0 0,19-10-5 0 0,1 1 1 0 0,-1-1 0 0 0,1 1-1 0 0,-1 0 1 0 0,1 1-1 0 0,1 0 1 0 0,-1 0-1 0 0,1 1 1 0 0,0-1-1 0 0,0 1 1 0 0,0 1 0 0 0,1-1-1 0 0,0 1 1 0 0,0 0-1 0 0,1 0 1 0 0,-1 0-1 0 0,2 1 1 0 0,-1-1-1 0 0,1 1 1 0 0,0 0 0 0 0,1 0-1 0 0,0 0 1 0 0,-2 10-1 0 0,-7 80 36 0 0,7-59 0 0 0,-15 73-1 0 0,-2-5-10 0 0,1 1 0 0 0,7-60-22 0 0,3-9 17 0 0,-27 69 0 0 0,30-89-16 0 0,0 0 0 0 0,1 1 0 0 0,1 0 0 0 0,1 0-1 0 0,0 1 1 0 0,0 36 0 0 0,4-41 16 0 0,1 1 0 0 0,0 0-1 0 0,1-1 1 0 0,1 0 0 0 0,1 1-1 0 0,9 25 1 0 0,-10-34-7 0 0,1 0 1 0 0,0 0-1 0 0,0 0 0 0 0,1-1 0 0 0,0 1 1 0 0,0-1-1 0 0,1-1 0 0 0,0 1 0 0 0,0-1 1 0 0,0 0-1 0 0,1 0 0 0 0,0 0 0 0 0,0-1 1 0 0,9 5-1 0 0,190 87 357 0 0,-167-84-334 0 0,2-1 0 0 0,0-2 0 0 0,59 7 0 0 0,23 5 113 0 0,214 35 100 0 0,-181-42-216 0 0,-92-11-11 0 0,0 3 1 0 0,70 17-1 0 0,-36 6-29 0 0,-56-15 0 0 0,45 8 0 0 0,-34-13 0 0 0,80 4 0 0 0,149-11 170 0 0,-177-3-137 0 0,15 5 73 0 0,-60-1-95 0 0,-23-5 5 0 0,0-1 0 0 0,0-2 0 0 0,54-12 0 0 0,-4-7 37 0 0,-69 18-43 0 0,-4 2-10 0 0,1 0 0 0 0,-1 0 1 0 0,18 0-1 0 0,-31 4-3 0 0,0-1-1 0 0,0 0 1 0 0,0 0 0 0 0,0 0-1 0 0,0 1 1 0 0,0-1 0 0 0,0 1-1 0 0,0-1 1 0 0,0 1 0 0 0,0-1-1 0 0,0 1 1 0 0,0-1 0 0 0,-1 1-1 0 0,1 0 1 0 0,0-1 0 0 0,0 1-1 0 0,0 0 1 0 0,-1 0 0 0 0,1 0-1 0 0,-1 0 1 0 0,1-1 0 0 0,0 1-1 0 0,-1 0 1 0 0,0 0 0 0 0,1 0-1 0 0,-1 0 1 0 0,0 0 0 0 0,1 0-1 0 0,-1 0 1 0 0,0 0 0 0 0,0 1-1 0 0,0 0 1 0 0,1 6-87 0 0,0 0 0 0 0,-1 0 0 0 0,-1 10-1 0 0,0-13 16 0 0,-8 69-2544 0 0,3-35-1770 0 0,-1 11-1977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7:15.463"/>
    </inkml:context>
    <inkml:brush xml:id="br0">
      <inkml:brushProperty name="width" value="0.1" units="cm"/>
      <inkml:brushProperty name="height" value="0.1" units="cm"/>
      <inkml:brushProperty name="color" value="#66CC00"/>
    </inkml:brush>
  </inkml:definitions>
  <inkml:trace contextRef="#ctx0" brushRef="#br0">9629 1643 3967 0 0,'-2'-8'1638'0'0,"-2"12"-652"0"0,3-4-932 0 0,1 1-1 0 0,0-1 0 0 0,-1 1 1 0 0,1 0-1 0 0,0-1 0 0 0,0 1 1 0 0,-1 0-1 0 0,1-1 0 0 0,0 1 1 0 0,0 0-1 0 0,0-1 0 0 0,0 1 1 0 0,0 0-1 0 0,0 0 0 0 0,0-1 1 0 0,0 1-1 0 0,0 0 0 0 0,0-1 1 0 0,0 1-1 0 0,1 1 0 0 0,-7-10 1464 0 0,5 7-1391 0 0,1 0 0 0 0,-1 1 0 0 0,1-1 1 0 0,-1 0-1 0 0,1 0 0 0 0,-1 0 0 0 0,0 1 0 0 0,1-1 0 0 0,-1 0 0 0 0,0 1 0 0 0,0-1 0 0 0,1 1 0 0 0,-1-1 0 0 0,0 1 0 0 0,0-1 0 0 0,0 1 0 0 0,0-1 0 0 0,0 1 0 0 0,0 0 0 0 0,0 0 1 0 0,0-1-1 0 0,0 1 0 0 0,0 0 0 0 0,0 0 0 0 0,0 0 0 0 0,0 0 0 0 0,-1 0 0 0 0,-54 7 629 0 0,46-5-638 0 0,-1-1 0 0 0,0 0 0 0 0,-13-1 0 0 0,15 0 89 0 0,0 0 0 0 0,0 0-1 0 0,0 1 1 0 0,0 0 0 0 0,-13 4-1 0 0,15-4-39 0 0,0 1-1 0 0,0-1 0 0 0,0 0 0 0 0,0 0 0 0 0,-1 0 1 0 0,-12-2-1 0 0,-46-8 1672 0 0,24 2-1624 0 0,-4 1-397 0 0,-13-2 769 0 0,-65 0-1 0 0,91 8-419 0 0,-135-6 286 0 0,136 5-225 0 0,0 0 0 0 0,-63 9 1 0 0,16-1-102 0 0,-101 10 191 0 0,171-16-287 0 0,-121 9 401 0 0,100-12-230 0 0,0 0 1 0 0,-31-9-1 0 0,-12 0 129 0 0,-43-2-27 0 0,25 10-204 0 0,0 4-1 0 0,-105 15 1 0 0,168-14-45 0 0,-1-2 1 0 0,1 0-1 0 0,-49-8 0 0 0,43 3 35 0 0,-67 0 0 0 0,-1 9 47 0 0,13-5 2727 0 0,1 0-5215 0 0,19 1 1996 0 0,37 0 371 0 0,-46 5 0 0 0,50-1 14 0 0,0-2-1 0 0,0-1 0 0 0,-1-2 1 0 0,1 0-1 0 0,0-2 1 0 0,-49-11-1 0 0,-58-15 576 0 0,109 25-167 0 0,-1 1-1 0 0,0 1 0 0 0,-29 2 0 0 0,9 1-1398 0 0,-64-8 0 0 0,45 2 961 0 0,-163 2 2 0 0,191 3 0 0 0,-50-6 0 0 0,34 1 0 0 0,32 2 33 0 0,-31-7 1 0 0,-5-2-26 0 0,11 9 8 0 0,-1 1 1 0 0,-50 5-1 0 0,1-1 52 0 0,82-2-68 0 0,0 1 0 0 0,0 0 0 0 0,0 1 0 0 0,0 0 0 0 0,0 1 0 0 0,1 1 0 0 0,-15 6 0 0 0,21-8 0 0 0,0 1 0 0 0,0-1 0 0 0,0 0 0 0 0,0-1 0 0 0,-1 0 0 0 0,-13 0 0 0 0,-49-6 0 0 0,54 3 0 0 0,0 0 0 0 0,-1 1 0 0 0,-31 3 0 0 0,44-1 0 0 0,-1-1 0 0 0,1 1 0 0 0,0-1 0 0 0,-1 0 0 0 0,1 0 0 0 0,-1-1 0 0 0,1 0 0 0 0,0 1 0 0 0,-1-2 0 0 0,1 1 0 0 0,0-1 0 0 0,0 0 0 0 0,-6-2 0 0 0,7 2 8 0 0,-1 1-1 0 0,1-1 1 0 0,-1 1 0 0 0,0 1-1 0 0,-8-2 1 0 0,-7 0 10 0 0,7 1-18 0 0,0 1 0 0 0,0 0 0 0 0,0 1 0 0 0,0 1 0 0 0,0 0 0 0 0,1 0 0 0 0,-15 6 0 0 0,22-7 0 0 0,-3 0 0 0 0,1 0 0 0 0,-1 0 0 0 0,1-1 0 0 0,-1 0 0 0 0,1 0 0 0 0,-1-1 0 0 0,0 1 0 0 0,-13-5 0 0 0,-16-1 0 0 0,12 4 0 0 0,1 2 0 0 0,-34 4 0 0 0,32-2 0 0 0,0-1 0 0 0,-28-2 0 0 0,-81-5 0 0 0,-81-14 128 0 0,78-1-64 0 0,131 20-64 0 0,0 1 0 0 0,1-1 0 0 0,-12 2 0 0 0,-15-2 0 0 0,-3-5 17 0 0,21 3-1 0 0,0 0-1 0 0,-25 0 1 0 0,-104 7-16 0 0,139-4 0 0 0,-90-4 0 0 0,47 5 0 0 0,37 0 0 0 0,0-1 0 0 0,-18-2 0 0 0,12 1 13 0 0,1 1 0 0 0,-26 1-1 0 0,0 1 14 0 0,-10-3-26 0 0,23-1 0 0 0,-44 5 0 0 0,49-2 14 0 0,0-1 0 0 0,-31-3 0 0 0,29 1-3 0 0,-47 2 0 0 0,-67 4-11 0 0,126-4 0 0 0,-28 0 57 0 0,-105 3-50 0 0,95 1-7 0 0,-100-8 0 0 0,131 4 0 0 0,-23 1 0 0 0,25 0 0 0 0,-35-2 0 0 0,-77-3 0 0 0,-59-18 64 0 0,174 22-64 0 0,0 0 0 0 0,-1 1 0 0 0,1 1 0 0 0,-29 6 0 0 0,-7 1 0 0 0,-143 0 0 0 0,184-8 0 0 0,1-1 0 0 0,0 2 0 0 0,-1-1 0 0 0,-10 4 0 0 0,2-1 0 0 0,0-2 0 0 0,0 0 0 0 0,-33-1 0 0 0,33-2 0 0 0,0 2 0 0 0,0 0 0 0 0,-32 6 0 0 0,-11 3 0 0 0,25-5 0 0 0,-95 12 0 0 0,131-17 0 0 0,-9 1 0 0 0,-1 0 0 0 0,1 0 0 0 0,0 1 0 0 0,-11 4 0 0 0,-12 4 0 0 0,0-2 0 0 0,-1-1 0 0 0,-42 3 0 0 0,57-9 0 0 0,-21 3 0 0 0,32-3 0 0 0,1 0 0 0 0,0-1 0 0 0,-1 0 0 0 0,-12-1 0 0 0,-15-1 0 0 0,-117 20 0 0 0,141-17 0 0 0,0-1 0 0 0,-1-1 0 0 0,1 0 0 0 0,0 0 0 0 0,1-1 0 0 0,-1 0 0 0 0,-19-7 0 0 0,16 5 0 0 0,-15-10 48 0 0,25 11-45 0 0,-1 0 0 0 0,1 1 1 0 0,0 0-1 0 0,-9-3 0 0 0,9 4 1 0 0,0 0-1 0 0,0-1 0 0 0,1 1 1 0 0,-1-1-1 0 0,0 0 1 0 0,1 0-1 0 0,0-1 0 0 0,-1 1 1 0 0,1-1-1 0 0,0 0 0 0 0,0 1 1 0 0,0-1-1 0 0,1-1 1 0 0,-1 1-1 0 0,1 0 0 0 0,0 0 1 0 0,0-1-1 0 0,0 0 1 0 0,-2-4-1 0 0,-2-8 23 0 0,0-1 0 0 0,1 0 1 0 0,-4-22-1 0 0,0-2-7 0 0,-13-56 157 0 0,-17-161 0 0 0,37 240-176 0 0,0-11 0 0 0,-2 0 0 0 0,-1 1 0 0 0,-13-42 0 0 0,15 59 0 0 0,1 1 0 0 0,0-1 0 0 0,0 0 0 0 0,1 0 0 0 0,1 0 0 0 0,1-15 0 0 0,-1-19 0 0 0,-2 16 0 0 0,2 0 0 0 0,1 0 0 0 0,9-52 0 0 0,-9 74 0 0 0,1 1 0 0 0,1 0 0 0 0,-1 0 0 0 0,1 0 0 0 0,0 0 0 0 0,0 0 0 0 0,1 1 0 0 0,0-1 0 0 0,0 1 0 0 0,0 0 0 0 0,0 0 0 0 0,10-8 0 0 0,4-1 0 0 0,-1 1 0 0 0,31-16 0 0 0,-30 18 0 0 0,97-62 0 0 0,-104 66 0 0 0,2-1 0 0 0,-1 1 0 0 0,1 1 0 0 0,0 0 0 0 0,0 1 0 0 0,0 0 0 0 0,1 1 0 0 0,0 1 0 0 0,24-3 0 0 0,192-28 0 0 0,-75 12 0 0 0,-118 18 0 0 0,45-1 0 0 0,-43 3 0 0 0,-8 2 0 0 0,-1 2 0 0 0,62 10 0 0 0,-62-6 0 0 0,1-2 0 0 0,57 0 0 0 0,-58-4 0 0 0,0 2 0 0 0,37 6 0 0 0,-13-1 0 0 0,23-5 0 0 0,-28-1 0 0 0,42 0 0 0 0,-50-2 0 0 0,1 3 0 0 0,78 11 0 0 0,-58 0 0 0 0,0-2 0 0 0,1-4 0 0 0,-1-2 0 0 0,107-5 0 0 0,-103-6 0 0 0,-7 0 0 0 0,1 2 0 0 0,-1 3 0 0 0,69 8 0 0 0,98 16 0 0 0,-186-20 0 0 0,104 4 0 0 0,-62-5 0 0 0,-12 0 0 0 0,-27-2 0 0 0,80 11 0 0 0,-35 1 0 0 0,14 2 0 0 0,164 22-23 0 0,-220-31-26 0 0,21 2 49 0 0,124 17 0 0 0,-133-13 0 0 0,0-4 0 0 0,0-2 0 0 0,85-3 0 0 0,-94-6 0 0 0,52-12 0 0 0,-12 2 0 0 0,-32 10 0 0 0,96 4 0 0 0,-55 3 0 0 0,-67-3 0 0 0,-13 1 0 0 0,30-3 0 0 0,167-18 0 0 0,151-19 0 0 0,-194 19 0 0 0,-54 15 0 0 0,-11-5 0 0 0,-11-7 0 0 0,-41 6 0 0 0,68-4 0 0 0,92 6 0 0 0,-148 1 0 0 0,-20 1 0 0 0,55-10 0 0 0,-57 8 0 0 0,154-33 0 0 0,-173 39 0 0 0,0 0 0 0 0,45 3 0 0 0,-40 0 0 0 0,-4 0 0 0 0,21 1 0 0 0,0-3 0 0 0,79-11 0 0 0,-68 0 0 0 0,93-15 0 0 0,25 12 0 0 0,-132 10 2 0 0,-31 3 8 0 0,-1 1 1 0 0,1 1-1 0 0,0 0 0 0 0,0 1 1 0 0,22 2-1 0 0,-24 0-10 0 0,-1-1 0 0 0,1 0 0 0 0,-1-1 0 0 0,1 0 0 0 0,0-1 0 0 0,-1-1 0 0 0,13-2 0 0 0,7 0 0 0 0,-26 4 0 0 0,-1 0 0 0 0,1 0 0 0 0,0-1 0 0 0,-1 0 0 0 0,10-3 0 0 0,-7 2 0 0 0,1 0 0 0 0,-1 1 0 0 0,1-1 0 0 0,14 1 0 0 0,11-3 0 0 0,-28 3 0 0 0,97-23 0 0 0,-95 23 0 0 0,0-1 0 0 0,0 1 0 0 0,0 1 0 0 0,1-1 0 0 0,10 2 0 0 0,-1-1 0 0 0,-7 0 0 0 0,3 0 0 0 0,0 0 0 0 0,14-3 0 0 0,25 1 0 0 0,4-9 0 0 0,-12 7 0 0 0,-30-2 0 0 0,13-2 0 0 0,-19 6 0 0 0,0 2 0 0 0,0-1 0 0 0,0 1 0 0 0,0 0 0 0 0,15 2 0 0 0,-15-1 0 0 0,0-1 0 0 0,0 0 0 0 0,-1-1 0 0 0,1 1 0 0 0,0-1 0 0 0,10-3 0 0 0,-8 1 0 0 0,0 2 0 0 0,18-2 0 0 0,-24 3 0 0 0,1 1 0 0 0,-1 0-1 0 0,1 0 1 0 0,-1 0 0 0 0,9 3 0 0 0,-10-2-6 0 0,1-1 0 0 0,-1 0 1 0 0,1 0-1 0 0,-1 0 0 0 0,1 0 1 0 0,0-1-1 0 0,-1 1 0 0 0,1-1 1 0 0,0 0-1 0 0,3 0 0 0 0,2-1 6 0 0,-1 1 0 0 0,1 1 0 0 0,0-1 0 0 0,-1 1 0 0 0,1 1 0 0 0,13 3 0 0 0,15 2 0 0 0,-26-4 0 0 0,6 0 0 0 0,-12-3 0 0 0,0 0 0 0 0,0 0 0 0 0,-1 1 0 0 0,1-1 0 0 0,6 3 0 0 0,21 2 0 0 0,88-14 0 0 0,-100 8 0 0 0,38 3 0 0 0,-36-1 0 0 0,-18-1 0 0 0,-1 0 0 0 0,1 0 0 0 0,0 1 0 0 0,-1-1 0 0 0,1 1 0 0 0,0 0 0 0 0,-1 0 0 0 0,1 0 0 0 0,4 2 0 0 0,76 40 0 0 0,-74-38 0 0 0,-1 0 0 0 0,0 1 0 0 0,0 0 0 0 0,0 1 0 0 0,9 9 0 0 0,-13-12 0 0 0,-1 1 0 0 0,0 0 0 0 0,0 0 0 0 0,-1 0 0 0 0,1 0 0 0 0,-1 0 0 0 0,0 1 0 0 0,-1-1 0 0 0,1 1 0 0 0,2 10 0 0 0,-2-7 0 0 0,0 0 0 0 0,1 1 0 0 0,0-2 0 0 0,6 11 0 0 0,-5-12 0 0 0,-1 0 0 0 0,0 1 0 0 0,-1 0 0 0 0,1 0 0 0 0,-2 0 0 0 0,4 13 0 0 0,4 39 12 0 0,5 54-58 0 0,-14-99 41 0 0,-1 0 0 0 0,-1-1 0 0 0,0 1 0 0 0,-1 0 0 0 0,-7 27 0 0 0,-32 86 5 0 0,-24 91-1184 0 0,36-28-2528 0 0,23-119 1904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7:32.212"/>
    </inkml:context>
    <inkml:brush xml:id="br0">
      <inkml:brushProperty name="width" value="0.1" units="cm"/>
      <inkml:brushProperty name="height" value="0.1" units="cm"/>
      <inkml:brushProperty name="color" value="#66CC00"/>
    </inkml:brush>
  </inkml:definitions>
  <inkml:trace contextRef="#ctx0" brushRef="#br0">4848 1419 2759 0 0,'-1'-3'-325'0'0,"1"1"601"0"0,-1-1 0 0 0,0 0 0 0 0,1 0-1 0 0,-2 1 1 0 0,1-1 0 0 0,-2-4 0 0 0,2 6-106 0 0,0 0 0 0 0,1 1 0 0 0,-1-1 0 0 0,0 0 0 0 0,0 1 0 0 0,0-1 0 0 0,0 1 0 0 0,1-1 0 0 0,-1 1 0 0 0,0 0 0 0 0,0-1 0 0 0,0 1 0 0 0,0 0 0 0 0,0-1 0 0 0,0 1 0 0 0,0 0 0 0 0,0 0 0 0 0,0 0 0 0 0,0 0 0 0 0,0 0 0 0 0,0 0 0 0 0,-2 0 0 0 0,-8 2 125 0 0,0 0 0 0 0,-1 0 0 0 0,1 1 0 0 0,-17 7 0 0 0,13-4-178 0 0,5-3-47 0 0,0-1 1 0 0,0 0-1 0 0,-1-1 0 0 0,-19 1 0 0 0,-7 0 350 0 0,-15 2 589 0 0,35-4-535 0 0,0 2 0 0 0,0 0-1 0 0,-32 8 1 0 0,35-6-296 0 0,0 0-1 0 0,0-1 1 0 0,0-1-1 0 0,0 0 1 0 0,0-1-1 0 0,0 0 1 0 0,-1-1 0 0 0,1-1-1 0 0,0 0 1 0 0,-22-6-1 0 0,14 2 93 0 0,-1 1 0 0 0,1 1 0 0 0,-1 1 0 0 0,1 0 0 0 0,-38 4 0 0 0,20 0-144 0 0,27-1 402 0 0,0-1 0 0 0,-23 6 0 0 0,18-3-765 0 0,-1 0 0 0 0,-31 0 0 0 0,27-2 383 0 0,-24 4 1 0 0,-27 3 66 0 0,20-3-106 0 0,-139 11 341 0 0,23-16 164 0 0,65-3-328 0 0,74 3-264 0 0,-27-1 157 0 0,0 3 0 0 0,-60 10 0 0 0,94-8-153 0 0,-129 18 233 0 0,110-21-158 0 0,-44-5 0 0 0,-7 0 34 0 0,15 2-3 0 0,31 0-46 0 0,-92 9 1 0 0,-49 15 49 0 0,-176 22 17 0 0,90-12 91 0 0,238-27-176 0 0,-1-1-1 0 0,-38-2 0 0 0,10 0 33 0 0,40-2-52 0 0,-25-3 0 0 0,29 1-14 0 0,0 1 1 0 0,-24 2-1 0 0,-66 0 4 0 0,14-1-8 0 0,14 2 23 0 0,-11 0 79 0 0,15 4-55 0 0,72-6-40 0 0,1 0-1 0 0,0-1 1 0 0,0 0 0 0 0,0 0-1 0 0,0-1 1 0 0,-13-4 0 0 0,-20-4 111 0 0,35 10-122 0 0,-79-16 99 0 0,82 15-100 0 0,-1-1 0 0 0,1 1 0 0 0,0 0 0 0 0,0-1-1 0 0,0 0 1 0 0,0 1 0 0 0,1-1 0 0 0,-1 0 0 0 0,0 0 0 0 0,1 0 0 0 0,-1 0-1 0 0,1 0 1 0 0,0-1 0 0 0,0 1 0 0 0,0 0 0 0 0,-2-5 0 0 0,-9-15 143 0 0,-4 2-34 0 0,5 7-33 0 0,0-1 1 0 0,1 0 0 0 0,-13-23-1 0 0,-11-22-44 0 0,24 44 2 0 0,1 0 1 0 0,0 0-1 0 0,1-1 0 0 0,-9-27 1 0 0,-12-35 110 0 0,19 54-113 0 0,-12-41-1 0 0,12 32 50 0 0,-24-53-1 0 0,9 27-30 0 0,-22-43-62 0 0,2-23 40 0 0,37 99-38 0 0,2 4 16 0 0,0-1 1 0 0,1 0 0 0 0,1 0 0 0 0,-1-31-1 0 0,5 37-1 0 0,0 1-1 0 0,1-1 1 0 0,1 1-1 0 0,1-1 1 0 0,0 1 0 0 0,11-30-1 0 0,-5 22-14 0 0,0 1 0 0 0,2 0 0 0 0,0 0-1 0 0,26-37 1 0 0,-25 44-13 0 0,-9 11 0 0 0,0 0 0 0 0,1 0 0 0 0,0 1 0 0 0,-1-1 0 0 0,1 1 0 0 0,1 0 0 0 0,-1 0 0 0 0,1 1 0 0 0,8-7 0 0 0,24-6 0 0 0,0 0 0 0 0,1 3 0 0 0,41-10 0 0 0,-14 5 0 0 0,-38 11 0 0 0,1 2 0 0 0,36-3 0 0 0,-22 4 0 0 0,167-8 0 0 0,-141 11 0 0 0,34 1 0 0 0,109 16 0 0 0,-107-9 0 0 0,0-5 0 0 0,133-13 0 0 0,119 11 0 0 0,-40 3 0 0 0,-230-8 0 0 0,221-5 0 0 0,11-4 0 0 0,-84-1 0 0 0,-44 19 0 0 0,2 0 0 0 0,72-19 0 0 0,101 11 0 0 0,-320 6 0 0 0,186-9 0 0 0,-39-1 0 0 0,-167 9 0 0 0,1 1 0 0 0,-1 1 0 0 0,31 8 0 0 0,74 26 0 0 0,-62-17 0 0 0,-63-18-3 0 0,1 0 0 0 0,0 1 0 0 0,-1-1 0 0 0,0 1 0 0 0,1 0 0 0 0,-1 0 1 0 0,0 1-1 0 0,-1-1 0 0 0,1 1 0 0 0,-1 0 0 0 0,1 1 0 0 0,-1-1 0 0 0,0 1 0 0 0,-1-1 0 0 0,1 1 0 0 0,-1 0 0 0 0,0 1 0 0 0,0-1 0 0 0,-1 0 0 0 0,3 9 0 0 0,2 9-24 0 0,-1 1-1 0 0,-1 0 1 0 0,4 44-1 0 0,-4-19 48 0 0,6 29-23 0 0,-4 0 1 0 0,-3 1-1 0 0,-7 80 0 0 0,-2-98-14 0 0,-2 0-1 0 0,-26 97 0 0 0,27-140-183 0 0,-1-1 0 0 0,-1-1 1 0 0,0 1-1 0 0,-13 17 0 0 0,2-2-1072 0 0,-25 37-6050 0 0,18-30 395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6:47.439"/>
    </inkml:context>
    <inkml:brush xml:id="br0">
      <inkml:brushProperty name="width" value="0.1" units="cm"/>
      <inkml:brushProperty name="height" value="0.1" units="cm"/>
      <inkml:brushProperty name="color" value="#66CC00"/>
    </inkml:brush>
  </inkml:definitions>
  <inkml:trace contextRef="#ctx0" brushRef="#br0">1 4 1983 0 0,'4'0'88'0'0,"-1"-1"16"0"0,1 1-104 0 0,0 0 0 0 0,-1-2 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6:47.912"/>
    </inkml:context>
    <inkml:brush xml:id="br0">
      <inkml:brushProperty name="width" value="0.1" units="cm"/>
      <inkml:brushProperty name="height" value="0.1" units="cm"/>
      <inkml:brushProperty name="color" value="#66CC00"/>
    </inkml:brush>
  </inkml:definitions>
  <inkml:trace contextRef="#ctx0" brushRef="#br0">0 15 1207 0 0,'8'-5'0'0'0,"-3"1"0"0"0,1 2 72 0 0,0-2-72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6:50.746"/>
    </inkml:context>
    <inkml:brush xml:id="br0">
      <inkml:brushProperty name="width" value="0.1" units="cm"/>
      <inkml:brushProperty name="height" value="0.1" units="cm"/>
      <inkml:brushProperty name="color" value="#66CC00"/>
    </inkml:brush>
  </inkml:definitions>
  <inkml:trace contextRef="#ctx0" brushRef="#br0">4464 1543 2303 0 0,'-1'-1'105'0'0,"1"-1"0"0"0,0 1-1 0 0,-1 0 1 0 0,1 0 0 0 0,-1 0-1 0 0,1 0 1 0 0,-1-1-1 0 0,0 1 1 0 0,0 0 0 0 0,1 0-1 0 0,-1 0 1 0 0,0 0-1 0 0,0 0 1 0 0,0 1 0 0 0,0-1-1 0 0,0 0 1 0 0,0 0 0 0 0,0 1-1 0 0,0-1 1 0 0,-1 0-1 0 0,0 0 1 0 0,-3 0 847 0 0,0-1 0 0 0,0 1 1 0 0,0 1-1 0 0,-7-2 0 0 0,8 2-851 0 0,-1 0 1 0 0,0-1-1 0 0,1 0 0 0 0,-1 0 1 0 0,1 0-1 0 0,-5-2 0 0 0,-3-3 321 0 0,5 2 16 0 0,0 0-1 0 0,0 1 1 0 0,-11-3-1 0 0,-4-1 741 0 0,-26-13-1 0 0,-17-5-60 0 0,26 9-492 0 0,33 13-444 0 0,-1 0 0 0 0,0 0 0 0 0,0 0 0 0 0,-1 1 0 0 0,1 0 0 0 0,0 0 0 0 0,-14-1 1 0 0,-81 2 914 0 0,0-5-48 0 0,83 3-807 0 0,14 2-201 0 0,1 1 0 0 0,-1-1-1 0 0,1 1 1 0 0,-1 0 0 0 0,1 0-1 0 0,-1 0 1 0 0,1 1 0 0 0,-1-1-1 0 0,-4 2 1 0 0,-38 15 107 0 0,29-10-79 0 0,0-1 0 0 0,0 0 1 0 0,-1-2-1 0 0,-26 4 0 0 0,-4-3 306 0 0,1 1-1 0 0,-79 22 0 0 0,-115 37 187 0 0,173-50-379 0 0,-40 11 25 0 0,85-19-132 0 0,0-2 1 0 0,0-1 0 0 0,-32 2-1 0 0,-8-7 35 0 0,19-1-2 0 0,-92-4 171 0 0,-34-1-25 0 0,133 6-221 0 0,28 2-10 0 0,0-1-1 0 0,0-1 0 0 0,-11-1 0 0 0,-7-3 7 0 0,-1 2 0 0 0,1 1 0 0 0,-1 1-1 0 0,-44 5 1 0 0,61-4-22 0 0,1-1 0 0 0,0 0 0 0 0,-1-1-1 0 0,1 0 1 0 0,-17-5 0 0 0,9 2 23 0 0,-6 0 21 0 0,-32-3 1 0 0,-19-3 40 0 0,13-2-36 0 0,-1 2 0 0 0,0 3 0 0 0,0 3 0 0 0,-100 4 0 0 0,127 4-42 0 0,0-2 0 0 0,0-2 1 0 0,-72-10-1 0 0,71 5 761 0 0,-63-1 0 0 0,23 2-226 0 0,2-6-1514 0 0,-7-2 60 0 0,55 12 906 0 0,-45 5 0 0 0,56-3 0 0 0,-40 3 0 0 0,-73-4 0 0 0,55-12 0 0 0,9 1 0 0 0,59 10 24 0 0,0 0-1 0 0,1-1 1 0 0,-1 0-1 0 0,1 0 1 0 0,-1-1 0 0 0,1 0-1 0 0,0 0 1 0 0,0-1-1 0 0,0 1 1 0 0,1-1 0 0 0,-1 0-1 0 0,-5-6 1 0 0,6 6 3 0 0,0 0 1 0 0,0 0-1 0 0,-12-5 1 0 0,-7-6-21 0 0,5 2 49 0 0,7 6-14 0 0,1-1 0 0 0,-15-15-1 0 0,23 21-40 0 0,-1 1 0 0 0,1-1 0 0 0,0 0 0 0 0,-1 1 0 0 0,1 0 0 0 0,-1 0 0 0 0,1 0 0 0 0,-1 0-1 0 0,1 1 1 0 0,-1-1 0 0 0,-5 1 0 0 0,-14-4-1 0 0,-13-4 17 0 0,26 6 12 0 0,0-1 0 0 0,0 1 1 0 0,0-2-1 0 0,1 1 0 0 0,-12-7 0 0 0,18 9-20 0 0,0-1 0 0 0,0 0 0 0 0,0 0 0 0 0,1 0 0 0 0,-1 0 1 0 0,0-1-1 0 0,1 1 0 0 0,-1-1 0 0 0,1 0 0 0 0,0 1 0 0 0,0-1 0 0 0,0 0 0 0 0,1 0 0 0 0,-1 0 0 0 0,0-1 0 0 0,1 1 0 0 0,0 0 0 0 0,0 0 0 0 0,-1-7 0 0 0,-9-34 109 0 0,8 34-88 0 0,0-1 0 0 0,1 1 0 0 0,0-1-1 0 0,-1-16 1 0 0,2-11-5 0 0,0 22-4 0 0,1 1-1 0 0,0-1 1 0 0,1 0 0 0 0,4-17-1 0 0,6-30 11 0 0,-9 43-15 0 0,1 1 0 0 0,1 1 0 0 0,1-1 1 0 0,1 1-1 0 0,9-22 0 0 0,-13 33-16 0 0,0 1 0 0 0,0-1 0 0 0,0 0 0 0 0,-1 1 0 0 0,0-1 0 0 0,-1 0 0 0 0,1 0 0 0 0,-1 0 0 0 0,-2-13 0 0 0,1 9 0 0 0,1 0 0 0 0,1-16 0 0 0,0 10 11 0 0,0 1-1 0 0,-2 0 1 0 0,1 0 0 0 0,-2 0-1 0 0,-4-18 1 0 0,3 18 0 0 0,0 0-1 0 0,1-1 1 0 0,1 1 0 0 0,1 0-1 0 0,2-19 1 0 0,0 17-10 0 0,5-33 20 0 0,2 2 0 0 0,17-57 0 0 0,-13 65-21 0 0,-7 20 0 0 0,1 0 0 0 0,1 0 0 0 0,12-23 0 0 0,-19 43-1 0 0,0-1 0 0 0,-1 1 0 0 0,1 0 0 0 0,0 0 1 0 0,0 0-1 0 0,1 0 0 0 0,-1 0 0 0 0,0 0 0 0 0,0 0 0 0 0,0 1 0 0 0,1-1 0 0 0,-1 0 0 0 0,0 0 0 0 0,0 1 0 0 0,1-1 1 0 0,-1 1-1 0 0,1 0 0 0 0,-1-1 0 0 0,1 1 0 0 0,-1 0 0 0 0,0 0 0 0 0,3 0 0 0 0,3 0-7 0 0,0 0-1 0 0,1 1 1 0 0,9 3-1 0 0,5-1 0 0 0,-3 0 9 0 0,1 1 0 0 0,25 8 0 0 0,5 1 0 0 0,-33-10 0 0 0,146 26 0 0 0,-150-27 0 0 0,0 1 0 0 0,16 5 0 0 0,21 4 0 0 0,9-3 0 0 0,1-2 0 0 0,-1-3 0 0 0,82-5 0 0 0,-61 2 0 0 0,-31-1-26 0 0,88 13 1 0 0,-64-5 12 0 0,-21-2 13 0 0,-12-2 0 0 0,67 0 0 0 0,223-5 0 0 0,-229 0 0 0 0,195-26 0 0 0,-248 20 0 0 0,10-2 0 0 0,79-1 0 0 0,72 3 0 0 0,-88 1 0 0 0,88-10 0 0 0,-134 9 0 0 0,-41 4 0 0 0,186-10 0 0 0,-92 10-1517 0 0,-85 6 2589 0 0,-7 1-587 0 0,-18-4-478 0 0,25 1-4 0 0,0-3 0 0 0,83-12 0 0 0,-99 10-3 0 0,1 1 0 0 0,0 1 0 0 0,-1 2 0 0 0,33 2 0 0 0,49 0 0 0 0,-99-2 0 0 0,-1 0 0 0 0,20 4 0 0 0,-7-1 0 0 0,-15-1 0 0 0,0 0 0 0 0,-1 0 0 0 0,1 1 0 0 0,-1 0 0 0 0,0 0 0 0 0,0 0 0 0 0,0 1 0 0 0,0 0 0 0 0,6 5 0 0 0,27 15 0 0 0,31 17 0 0 0,-63-36-2 0 0,-1-1 0 0 0,0 1 0 0 0,0 0 0 0 0,0 0 0 0 0,0 1 0 0 0,-1 0 0 0 0,5 6 0 0 0,29 50-28 0 0,-27-42 21 0 0,19 26 0 0 0,-7-17 10 0 0,-2-2 0 0 0,24 36 0 0 0,-39-53-3 0 0,-1 1 0 0 0,-1 1 1 0 0,0-1-1 0 0,0 0 0 0 0,-1 1 1 0 0,0 0-1 0 0,2 16 0 0 0,-2 8-14 0 0,-1 1-1 0 0,-2-1 1 0 0,-2 1 0 0 0,-5 43-1 0 0,-34 143-659 0 0,-27 48-4825 0 0,50-202-2101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9:09.241"/>
    </inkml:context>
    <inkml:brush xml:id="br0">
      <inkml:brushProperty name="width" value="0.1" units="cm"/>
      <inkml:brushProperty name="height" value="0.1" units="cm"/>
      <inkml:brushProperty name="color" value="#66CC00"/>
    </inkml:brush>
  </inkml:definitions>
  <inkml:trace contextRef="#ctx0" brushRef="#br0">427 1380 2527 0 0,'-22'17'287'0'0,"-68"32"1417"0"0,73-40-1111 0 0,13-7-410 0 0,3-2-148 0 0,1 1 0 0 0,-1-1-1 0 0,1 1 1 0 0,0-1 0 0 0,-1 0 0 0 0,1 0 0 0 0,-1 1 0 0 0,1-1-1 0 0,-1 0 1 0 0,1 0 0 0 0,-1 0 0 0 0,1 1 0 0 0,-1-1 0 0 0,1 0 0 0 0,-1 0-1 0 0,1 0 1 0 0,-1 0 0 0 0,1 0 0 0 0,-1 0 0 0 0,1 0 0 0 0,-1 0-1 0 0,1 0 1 0 0,-1 0 0 0 0,1 0 0 0 0,-1-1 0 0 0,1 1 0 0 0,-1 0-1 0 0,1 0 1 0 0,-1 0 0 0 0,1-1 0 0 0,-2 0 230 0 0,15-17 3023 0 0,-13 17-3199 0 0,1 0 0 0 0,-1 0 0 0 0,1 1 0 0 0,0-1 0 0 0,-1 0 0 0 0,1 0 0 0 0,0 1 0 0 0,0-1 0 0 0,-1 1 0 0 0,1-1 0 0 0,0 1 0 0 0,0-1 0 0 0,0 1 0 0 0,0-1-1 0 0,-1 1 1 0 0,1 0 0 0 0,0-1 0 0 0,0 1 0 0 0,0 0 0 0 0,0 0 0 0 0,0 0 0 0 0,0 0 0 0 0,1 0 0 0 0,18 8 2082 0 0,-16-6-2126 0 0,0 0 0 0 0,0 0 1 0 0,-1 0-1 0 0,1 0 0 0 0,5 0 1 0 0,64 16 872 0 0,-40-10-514 0 0,-24-6-343 0 0,0 0 0 0 0,0 0 0 0 0,0 0 0 0 0,11-1 1 0 0,123-12 1018 0 0,-98 13-867 0 0,-27-1-181 0 0,0 0 0 0 0,20-3 0 0 0,-12-1 108 0 0,0 1 0 0 0,0 1 1 0 0,1 1-1 0 0,44 6 0 0 0,-18 1-44 0 0,1-3 0 0 0,1-2 0 0 0,87-7 0 0 0,-36-7 136 0 0,-62 8-147 0 0,-33 3-60 0 0,1 0 1 0 0,-1 0-1 0 0,1-1 0 0 0,-1 0 0 0 0,0-1 0 0 0,21-9 1 0 0,-26 11-14 0 0,-1 0 0 0 0,0-1 1 0 0,0 2-1 0 0,1-1 0 0 0,-1 1 1 0 0,0 0-1 0 0,1 0 1 0 0,-1 0-1 0 0,0 1 0 0 0,1-1 1 0 0,8 4-1 0 0,12 0 48 0 0,79 13 14 0 0,66 2 209 0 0,-81-7-65 0 0,-65-8-184 0 0,0 0-1 0 0,0-2 0 0 0,33 0 1 0 0,92-8 91 0 0,-120 6-69 0 0,60 7-1 0 0,9 1 26 0 0,25-3-81 0 0,-61-1 11 0 0,91-1 117 0 0,-32-2-11 0 0,45-16 139 0 0,-123 14-160 0 0,70 8 0 0 0,-49-2-34 0 0,-45-4-53 0 0,12 1 13 0 0,0 1-1 0 0,42 9 1 0 0,15 1-22 0 0,-76-11 0 0 0,1-1 0 0 0,0-1 0 0 0,19-1 0 0 0,17 0 0 0 0,14 2 58 0 0,-28 0 17 0 0,47 5 0 0 0,29 3 1 0 0,-40-4-13 0 0,-44-5-20 0 0,0 0 1 0 0,-1-2-1 0 0,41-7 1 0 0,3-1 46 0 0,76 1 51 0 0,57-4-59 0 0,-65 2-36 0 0,2 11 90 0 0,-33 0-72 0 0,-55-4-64 0 0,55 4 0 0 0,-5-3 0 0 0,-26-1 0 0 0,-31 3 10 0 0,-6 1 17 0 0,52 4 0 0 0,2 4-11 0 0,20 3 21 0 0,-65-6-2 0 0,1-2 0 0 0,0-2-1 0 0,83-10 1 0 0,-3 3-35 0 0,5-1 192 0 0,-72 6-192 0 0,-57 0 11 0 0,0 1 0 0 0,0 0-1 0 0,-1 1 1 0 0,1-1 0 0 0,9 3 0 0 0,6 1-12 0 0,-1-2 1 0 0,-9 0 0 0 0,0-1 0 0 0,0 0 0 0 0,-1-1 0 0 0,12-1 0 0 0,58 0 0 0 0,-67 0 0 0 0,0 1 0 0 0,18 2 0 0 0,5 0 0 0 0,-14-3 32 0 0,26-4-1 0 0,-27 1 7 0 0,27 1 0 0 0,-27 2 20 0 0,-16 0-59 0 0,1 0 0 0 0,-1 1 0 0 0,1 0 0 0 0,6 1 0 0 0,22-1 0 0 0,-15-2 13 0 0,122 12 41 0 0,-98-4-53 0 0,-19-1 0 0 0,42 0 0 0 0,61 3 64 0 0,-113-9-43 0 0,0-1 1 0 0,27-5-1 0 0,-27 3 0 0 0,1 2 1 0 0,27-3-1 0 0,-10 4-21 0 0,0-3 0 0 0,43-9 0 0 0,-17 11 0 0 0,27-7 0 0 0,-74 6 13 0 0,0 2 0 0 0,0-1 0 0 0,1 1-1 0 0,21 2 1 0 0,-25-1-8 0 0,0 0 1 0 0,0 0-1 0 0,0-1 0 0 0,-1 0 1 0 0,1 0-1 0 0,8-3 0 0 0,-7 2 2 0 0,1 0 0 0 0,0 0-1 0 0,11 0 1 0 0,79 0-7 0 0,-91 2 0 0 0,-1 0 0 0 0,1-1 0 0 0,-1 0 0 0 0,1-1 0 0 0,-1 0 0 0 0,12-5 0 0 0,-15 5 11 0 0,0-2-1 0 0,-1 1 1 0 0,1-1-1 0 0,-1 1 1 0 0,1-1-1 0 0,-1 0 1 0 0,0-1-1 0 0,-1 1 1 0 0,1-1 0 0 0,-1 1-1 0 0,3-7 1 0 0,-3 7-10 0 0,14-16-1 0 0,-14 17 0 0 0,0 0 0 0 0,-1 0 0 0 0,1 0 0 0 0,-1 0 0 0 0,1-1 0 0 0,-1 1 0 0 0,0-1 0 0 0,2-6 0 0 0,19-50 13 0 0,-14 41 10 0 0,-2-1 0 0 0,0-1 0 0 0,-1 1 0 0 0,6-37 0 0 0,0-118 41 0 0,-12 169-64 0 0,0 0 0 0 0,0 0 0 0 0,0 0 0 0 0,-1 1 0 0 0,0-1 0 0 0,0 0 0 0 0,-1 0 0 0 0,1 1 0 0 0,-1-1 0 0 0,0 1 0 0 0,-1-1 0 0 0,1 1 0 0 0,-6-7 0 0 0,0-5 0 0 0,6 14 5 0 0,1-1 0 0 0,-1 1 0 0 0,1-1 0 0 0,0 0-1 0 0,0 1 1 0 0,1-1 0 0 0,-1 0 0 0 0,1 0 0 0 0,0 0 0 0 0,0-6 0 0 0,2-2 27 0 0,0 1 0 0 0,4-14 0 0 0,4-17 10 0 0,-11 36-37 0 0,1 0-1 0 0,-1 0 1 0 0,0 0 0 0 0,-1 1-1 0 0,1-1 1 0 0,-1 0-1 0 0,0 0 1 0 0,0 1 0 0 0,-1 0-1 0 0,-6-10 1 0 0,-4-13 8 0 0,9 18-11 0 0,-57-150 188 0 0,54 129-144 0 0,6 27-45 0 0,1 0 0 0 0,-1 0 0 0 0,1 1 0 0 0,-1-1 0 0 0,0 1 0 0 0,-1-1 0 0 0,1 0 0 0 0,-1 1 0 0 0,1 0 0 0 0,-1-1 0 0 0,0 1 0 0 0,0 0 0 0 0,0 0 0 0 0,-1 0 0 0 0,1 0 0 0 0,-1 1 0 0 0,-5-5 0 0 0,-7-3 10 0 0,1-1-1 0 0,0 0 1 0 0,1-1 0 0 0,0 0-1 0 0,-16-22 1 0 0,25 30-11 0 0,0 0 0 0 0,0 0 0 0 0,-1 0 0 0 0,1 1 0 0 0,-1-1 0 0 0,0 1 0 0 0,1 0 0 0 0,-2 1 0 0 0,1-1 0 0 0,0 1 0 0 0,-10-3 0 0 0,-6-1 0 0 0,-40-4 0 0 0,5 1 0 0 0,-9-7 0 0 0,-44-9 0 0 0,91 22 0 0 0,0 1 0 0 0,-1 1 0 0 0,0 0 0 0 0,-19 3 0 0 0,3 2 0 0 0,-1-2 0 0 0,0-1 0 0 0,-63-7 0 0 0,76 3 1 0 0,-23-4 4 0 0,-65-17 0 0 0,52 6 21 0 0,-66-9 1 0 0,-104 5-27 0 0,168 18 0 0 0,-139-6 0 0 0,-22-1 0 0 0,-97 11 0 0 0,264 2 0 0 0,-190-6 0 0 0,202 2 0 0 0,-35-5 0 0 0,-20 0 0 0 0,-40 11 0 0 0,-85-3 0 0 0,-107-32 0 0 0,279 26 0 0 0,-66 2 0 0 0,-24 16 0 0 0,88-6 0 0 0,-103 0 0 0 0,74-12 0 0 0,-1 5 0 0 0,-87 10 0 0 0,34 9 0 0 0,29-3 0 0 0,-145 3 0 0 0,81-23 0 0 0,-40 2 0 0 0,158 2 0 0 0,49 0 0 0 0,-159 4 0 0 0,124-5 19 0 0,0 0 0 0 0,0-3 1 0 0,-55-12-1 0 0,45 8-32 0 0,1 1 13 0 0,-1 2 0 0 0,0 2 0 0 0,0 3 0 0 0,-85 9 0 0 0,92-5 0 0 0,0-1 0 0 0,0-3 0 0 0,-1-2 0 0 0,1-1 0 0 0,-61-13 0 0 0,47 6 0 0 0,0 4 0 0 0,-82-1 0 0 0,-91 20 0 0 0,92-4 0 0 0,95-9 0 0 0,0-1 0 0 0,-59-12 0 0 0,-22 0 0 0 0,103 11 0 0 0,9 1 0 0 0,0 1 0 0 0,0 0 0 0 0,-12 1 0 0 0,-135 17 0 0 0,122-16 0 0 0,-11 1 0 0 0,42-2 0 0 0,0 1 0 0 0,0-1 0 0 0,0 1 0 0 0,1 0 0 0 0,-1 1 0 0 0,1-1 0 0 0,-1 1 0 0 0,-6 6 0 0 0,7-6 0 0 0,0 0 0 0 0,0 0 0 0 0,-1 0 0 0 0,1-1 0 0 0,-1 0 0 0 0,0 1 0 0 0,0-1 0 0 0,-8 2 0 0 0,10-4 0 0 0,1 1 0 0 0,0 0 0 0 0,0-1 0 0 0,0 1 0 0 0,0 0 0 0 0,0 0 0 0 0,0 0 0 0 0,0 0 0 0 0,0 1 0 0 0,0-1 0 0 0,1 1 0 0 0,-1-1 0 0 0,0 1 0 0 0,-2 3 0 0 0,-18 31 0 0 0,19-31 0 0 0,0 1 0 0 0,0-1 0 0 0,0 1 0 0 0,-1-1 0 0 0,0 0 0 0 0,-6 6 0 0 0,5-7 0 0 0,-1 0 0 0 0,1-1 0 0 0,-1 0 0 0 0,-11 5 0 0 0,11-6 0 0 0,1 0 0 0 0,0 0 0 0 0,0 1 0 0 0,0-1 0 0 0,0 1 0 0 0,1 1 0 0 0,-5 3 0 0 0,-16 13 0 0 0,21-17 0 0 0,-1 0 0 0 0,1 0 0 0 0,1 1 0 0 0,-1-1 0 0 0,0 1 0 0 0,1 0 0 0 0,0 0 0 0 0,0 0 0 0 0,0 0 0 0 0,-3 5 0 0 0,-4 20-15 0 0,0 1-1 0 0,-8 54 1 0 0,8-34-3 0 0,-2 41 18 0 0,9-63 0 0 0,2 22 0 0 0,1-37 0 0 0,0 1 0 0 0,-1-1 0 0 0,-3 19 0 0 0,-4 2 0 0 0,3-17 0 0 0,-4 26 0 0 0,9-37 0 0 0,-1 0 0 0 0,1 0 0 0 0,0 1 0 0 0,1-1 0 0 0,-1 0 0 0 0,1 0 0 0 0,0 0 0 0 0,3 7 0 0 0,3 5 0 0 0,1 0 0 0 0,1-1 0 0 0,1 0 0 0 0,0 0 0 0 0,14 15 0 0 0,-20-27 0 0 0,0 2 0 0 0,0 1 0 0 0,0-1 0 0 0,0 1 0 0 0,-1 0 0 0 0,0-1 0 0 0,-1 2 0 0 0,0-1 0 0 0,0 0 0 0 0,1 9 0 0 0,0 12 0 0 0,-2 36 0 0 0,-1-53 0 0 0,-1-4 0 0 0,0 0 0 0 0,0 0 0 0 0,-1 0 0 0 0,0-1 0 0 0,-1 1 0 0 0,0 0 0 0 0,0-1 0 0 0,0 0 0 0 0,-1 0 0 0 0,0 0 0 0 0,-5 7 0 0 0,2-3 0 0 0,3-5 0 0 0,-1-1 1 0 0,0 1-1 0 0,0-1 0 0 0,0 0 0 0 0,-1-1 0 0 0,-8 6 1 0 0,-13 12-24 0 0,-15 18-183 0 0,-97 99-3591 0 0,106-98 1933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9:15.027"/>
    </inkml:context>
    <inkml:brush xml:id="br0">
      <inkml:brushProperty name="width" value="0.1" units="cm"/>
      <inkml:brushProperty name="height" value="0.1" units="cm"/>
      <inkml:brushProperty name="color" value="#66CC00"/>
    </inkml:brush>
  </inkml:definitions>
  <inkml:trace contextRef="#ctx0" brushRef="#br0">5598 1497 455 0 0,'-3'1'497'0'0,"0"0"-1"0"0,0-1 0 0 0,0 1 0 0 0,1 1 1 0 0,-1-1-1 0 0,0 0 0 0 0,1 1 0 0 0,-5 2 0 0 0,-14 8-186 0 0,13-11-112 0 0,0 1 0 0 0,0-1 0 0 0,0-1-1 0 0,0 1 1 0 0,-1-1 0 0 0,-7-2 0 0 0,-21 2 733 0 0,3 3-163 0 0,-55 15 0 0 0,-9 0-370 0 0,-84-9 561 0 0,101-7-440 0 0,-245 17 878 0 0,231-12-1135 0 0,-347-3 1106 0 0,335-8-943 0 0,-118 11 1 0 0,131-1-298 0 0,-1-4 1 0 0,-136-15 0 0 0,117 0 172 0 0,-136-8 20 0 0,62 17 105 0 0,17-11 45 0 0,-4 0 1598 0 0,-4 18-2758 0 0,105 1 345 0 0,-109-10 0 0 0,89-4 263 0 0,-149-14 365 0 0,189 22-184 0 0,0 2 0 0 0,-79 10 1 0 0,97-7-6 0 0,0-2 1 0 0,0-1-1 0 0,-47-6 0 0 0,-35-1 4 0 0,-333 18 894 0 0,434-10-917 0 0,0 0 0 0 0,0-2 0 0 0,0 0 0 0 0,0 0 0 0 0,0-2 0 0 0,0 0 0 0 0,-25-8 0 0 0,-4-5 24 0 0,-20-8 11 0 0,51 18-22 0 0,-25-6 0 0 0,31 10-67 0 0,0 0 0 0 0,0-1 0 0 0,0 0 0 0 0,1-1 0 0 0,-1 1 0 0 0,1-2 0 0 0,0 1 0 0 0,0-1 0 0 0,-11-9 1 0 0,11 5 80 0 0,1-1 1 0 0,0 1-1 0 0,0-1 1 0 0,1-1-1 0 0,-5-11 1 0 0,9 17-67 0 0,0 0 0 0 0,1 0 1 0 0,0 0-1 0 0,0-1 0 0 0,0-8 1 0 0,-3-12 65 0 0,-22-66 245 0 0,-6-31-218 0 0,24 88-101 0 0,-22-56-1 0 0,-4-17 43 0 0,-12-114 4 0 0,40 195-64 0 0,2 1 1 0 0,-2-33-1 0 0,5 45-8 0 0,1 0 0 0 0,1 0-1 0 0,1 0 1 0 0,0 0 0 0 0,1 0-1 0 0,4-13 1 0 0,0 6-3 0 0,1 1 0 0 0,1 0 0 0 0,0 0 0 0 0,19-27 0 0 0,-21 37 0 0 0,0-1 0 0 0,1 1 0 0 0,1 1 0 0 0,0 0 0 0 0,0 0 0 0 0,1 0 0 0 0,0 1 0 0 0,0 1 0 0 0,12-7 0 0 0,-5 7 0 0 0,-1 1 0 0 0,2 0 0 0 0,-1 1 0 0 0,1 1 0 0 0,0 1 0 0 0,28-2 0 0 0,50-4 0 0 0,133-10 0 0 0,-15 2 0 0 0,-201 15 0 0 0,190-24 0 0 0,-136 20 0 0 0,70 4 0 0 0,133-7 0 0 0,-106 0 0 0 0,90 16-32 0 0,-2 0 0 0 0,-108-15 35 0 0,107 1 1117 0 0,-166 13-1406 0 0,197 1-535 0 0,-220-10 821 0 0,57-5 0 0 0,163 10 0 0 0,-222 4 0 0 0,-18-1 0 0 0,60-1 0 0 0,-12-5 0 0 0,44-2 0 0 0,188 6 0 0 0,-226 3 0 0 0,176-13 0 0 0,-271 7 0 0 0,209-17 0 0 0,-186 19 0 0 0,0 0 0 0 0,-1 2 0 0 0,1 1 0 0 0,23 7 0 0 0,37 8 0 0 0,48 9 0 0 0,-123-28 0 0 0,-1 0 0 0 0,1-1 0 0 0,0 0 0 0 0,0-1 0 0 0,0 0 0 0 0,-1 0 0 0 0,1-1 0 0 0,-1 0 0 0 0,1-1 0 0 0,-1 0 0 0 0,0 0 0 0 0,15-8 0 0 0,-25 24 0 0 0,-35 59-1393 0 0,-7 19-1558 0 0,31-56 1055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5:45.577"/>
    </inkml:context>
    <inkml:brush xml:id="br0">
      <inkml:brushProperty name="width" value="0.1" units="cm"/>
      <inkml:brushProperty name="height" value="0.1" units="cm"/>
      <inkml:brushProperty name="color" value="#E71224"/>
    </inkml:brush>
  </inkml:definitions>
  <inkml:trace contextRef="#ctx0" brushRef="#br0">0 3 455 0 0,'0'1'69'0'0,"0"-1"0"0"0,0 1 0 0 0,1-1 0 0 0,-1 1 0 0 0,0 0 0 0 0,0-1 0 0 0,0 1 0 0 0,1-1 0 0 0,-1 1 0 0 0,0-1 0 0 0,1 1 0 0 0,-1-1 0 0 0,0 1 0 0 0,1-1 0 0 0,-1 1 0 0 0,0-1 0 0 0,1 0 0 0 0,-1 1 0 0 0,1-1 0 0 0,-1 1 0 0 0,1-1 0 0 0,-1 0 0 0 0,1 0 0 0 0,-1 1 0 0 0,1-1 0 0 0,0 0 0 0 0,-1 0 0 0 0,1 0 0 0 0,-1 1 0 0 0,2-1 0 0 0,24 3 1184 0 0,-2 0-261 0 0,2 8-285 0 0,-18-7-547 0 0,-1-1-1 0 0,1 0 0 0 0,-1 0 1 0 0,15 2-1 0 0,123 10 2033 0 0,-99-11-1680 0 0,-27-4-323 0 0,-1-1 0 0 0,1 0-1 0 0,-1-1 1 0 0,25-6 0 0 0,31-4 311 0 0,-55 12-399 0 0,-1 0-1 0 0,27 4 1 0 0,18 1 119 0 0,123-17 411 0 0,-44 1-438 0 0,105-12-55 0 0,-232 21-138 0 0,1 1 0 0 0,-1 1 0 0 0,1 1 0 0 0,-1 0 0 0 0,1 1 0 0 0,27 7 0 0 0,-23-5 0 0 0,1-2 0 0 0,0-1 0 0 0,-1 0 0 0 0,1-2 0 0 0,25-3 0 0 0,34-1 0 0 0,-40 5 9 0 0,195-3 164 0 0,-95 8-107 0 0,-97-2-58 0 0,-14-1 12 0 0,-15 0 18 0 0,1-1 1 0 0,-1-1-1 0 0,1 0 0 0 0,-1-1 1 0 0,1 0-1 0 0,23-6 0 0 0,-16 2 48 0 0,0 0-1 0 0,0 2 0 0 0,0 1 1 0 0,1 0-1 0 0,-1 2 0 0 0,32 2 1 0 0,-49-1-82 0 0,0 0 0 0 0,0 0 0 0 0,0 0 0 0 0,-1 1 0 0 0,1-1 0 0 0,-1 1 0 0 0,1 0 1 0 0,-1 0-1 0 0,0 1 0 0 0,0-1 0 0 0,8 7 0 0 0,6 13-3695 0 0,-10-8-393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08.052"/>
    </inkml:context>
    <inkml:brush xml:id="br0">
      <inkml:brushProperty name="width" value="0.1" units="cm"/>
      <inkml:brushProperty name="height" value="0.1" units="cm"/>
      <inkml:brushProperty name="color" value="#F4F91B"/>
    </inkml:brush>
  </inkml:definitions>
  <inkml:trace contextRef="#ctx0" brushRef="#br0">1505 47 455 0 0,'0'0'79'0'0,"-1"0"-1"0"0,1 0 1 0 0,0-1-1 0 0,0 1 1 0 0,-1 0-1 0 0,1 0 1 0 0,0 0-1 0 0,-1 0 1 0 0,1 0-1 0 0,0-1 0 0 0,-1 1 1 0 0,1 0-1 0 0,0 0 1 0 0,-1 0-1 0 0,1 0 1 0 0,0 0-1 0 0,-1 0 1 0 0,1 0-1 0 0,0 0 0 0 0,-1 0 1 0 0,1 0-1 0 0,0 0 1 0 0,-1 0-1 0 0,1 0 1 0 0,0 1-1 0 0,-1-1 1 0 0,0 0-1 0 0,1 0-27 0 0,0 0 1 0 0,0 0-1 0 0,-1 1 0 0 0,1-1 0 0 0,0 0 1 0 0,0 0-1 0 0,-1 0 0 0 0,1 0 0 0 0,0 0 1 0 0,0 0-1 0 0,-1 0 0 0 0,1 0 0 0 0,0 0 1 0 0,0 0-1 0 0,-1 0 0 0 0,1 0 0 0 0,0 0 1 0 0,-1 0-1 0 0,1-1 0 0 0,0 1 0 0 0,0 0 1 0 0,-1 0-1 0 0,1 0 0 0 0,0 0 0 0 0,0 0 1 0 0,0 0-1 0 0,-1-1 0 0 0,1 1 0 0 0,0 0 0 0 0,0 0 1 0 0,0 0-1 0 0,-1-1 0 0 0,1 1 0 0 0,0 0 1 0 0,0 0-1 0 0,0-1 0 0 0,0 1 0 0 0,0 0 1 0 0,0 0-1 0 0,-1-1 0 0 0,1 1 0 0 0,0 0 1 0 0,0 0-1 0 0,0-1 0 0 0,0 1 0 0 0,0 0 1 0 0,0-1-1 0 0,0 1 0 0 0,0 0 0 0 0,0 0 1 0 0,0-1-1 0 0,0 1 0 0 0,1-1 0 0 0,-2-1 69 0 0,1-1 161 0 0,-1 0 0 0 0,0-1-1 0 0,1 1 1 0 0,-1 0 0 0 0,-1 0 0 0 0,1 0-1 0 0,-2-4 1 0 0,2 7-229 0 0,0-1 0 0 0,1 0 0 0 0,-1 1 0 0 0,0-1 0 0 0,1 1 0 0 0,-1-1 0 0 0,0 1 0 0 0,0 0 0 0 0,1-1 0 0 0,-1 1 0 0 0,0 0 0 0 0,0-1 0 0 0,0 1-1 0 0,1 0 1 0 0,-1 0 0 0 0,0 0 0 0 0,0 0 0 0 0,0 0 0 0 0,0 0 0 0 0,0 0 0 0 0,1 0 0 0 0,-1 0 0 0 0,0 0 0 0 0,0 0 0 0 0,0 0 0 0 0,0 1 0 0 0,1-1 0 0 0,-1 0 0 0 0,0 1 0 0 0,0-1 0 0 0,1 1-1 0 0,-1-1 1 0 0,-1 1 0 0 0,-6 4 141 0 0,1 0-1 0 0,-1 0 1 0 0,-10 10-1 0 0,12-9-140 0 0,0-1 0 0 0,0 0-1 0 0,-1 0 1 0 0,0-1 0 0 0,-11 6-1 0 0,2-5 161 0 0,0 0-1 0 0,0-1 0 0 0,-1 0 0 0 0,1-1 0 0 0,-1-1 1 0 0,0-1-1 0 0,1 0 0 0 0,-1-2 0 0 0,-31-3 0 0 0,-58 0 636 0 0,84 4-776 0 0,-36 2 598 0 0,-63 9 0 0 0,105-10-521 0 0,-1-1-1 0 0,0 0 1 0 0,-29-5-1 0 0,-21 0 279 0 0,8 3 138 0 0,-104-19-1 0 0,73 0-335 0 0,65 14-186 0 0,0 1-1 0 0,0 1 1 0 0,-1 1-1 0 0,-26 0 1 0 0,32 4-230 0 0,0 1 1 0 0,0 1-1 0 0,0 0 1 0 0,1 2-1 0 0,-1 0 1 0 0,1 2-1 0 0,0 0 0 0 0,-24 11 1 0 0,17-4-1280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32.881"/>
    </inkml:context>
    <inkml:brush xml:id="br0">
      <inkml:brushProperty name="width" value="0.1" units="cm"/>
      <inkml:brushProperty name="height" value="0.1" units="cm"/>
      <inkml:brushProperty name="color" value="#F4F91B"/>
    </inkml:brush>
  </inkml:definitions>
  <inkml:trace contextRef="#ctx0" brushRef="#br0">7036 1474 1983 0 0,'-10'-22'2139'0'0,"-2"4"-438"0"0,-2-3 1 0 0,13 20-1645 0 0,0 0-1 0 0,1 1 1 0 0,-1-1 0 0 0,0 1-1 0 0,0-1 1 0 0,0 1 0 0 0,0 0 0 0 0,1-1-1 0 0,-1 1 1 0 0,0 0 0 0 0,0 0-1 0 0,0-1 1 0 0,0 1 0 0 0,0 0 0 0 0,0 0-1 0 0,0 0 1 0 0,0 0 0 0 0,0 0-1 0 0,1 0 1 0 0,-1 1 0 0 0,0-1 0 0 0,0 0-1 0 0,0 0 1 0 0,0 1 0 0 0,-1 0-1 0 0,-55 28 1181 0 0,39-19-655 0 0,-24 10-1 0 0,25-13-317 0 0,2-1 52 0 0,0 0 0 0 0,0-1 0 0 0,-30 6 0 0 0,45-11-312 0 0,-98 11 1051 0 0,85-11-868 0 0,0 0 1 0 0,0-1 0 0 0,0 0-1 0 0,0-1 1 0 0,-19-5-1 0 0,23 5-73 0 0,1 1 0 0 0,-1 0 0 0 0,0 0-1 0 0,0 0 1 0 0,0 1 0 0 0,0 0 0 0 0,-13 3 0 0 0,-63 15 398 0 0,78-17-479 0 0,-79 23 370 0 0,-102 20 385 0 0,163-40-601 0 0,13-2-108 0 0,-1 0-1 0 0,-18 1 1 0 0,-17-4 56 0 0,11 0 42 0 0,0 2 0 0 0,0 1-1 0 0,-56 10 1 0 0,61-6-128 0 0,17-3 67 0 0,-28 8-1 0 0,-39 13 81 0 0,45-16-18 0 0,-1-1 1 0 0,-63 2-1 0 0,88-8-125 0 0,-54 8 134 0 0,16-8-125 0 0,25 0-19 0 0,1-1 0 0 0,0-1 0 0 0,-26-4 1 0 0,38 4-9 0 0,0 0 0 0 0,0 0 1 0 0,0 2-1 0 0,-26 3 1 0 0,23-2 26 0 0,0-1 1 0 0,-22 0 0 0 0,-2-2 17 0 0,-12 0 25 0 0,-123-7 389 0 0,167 8-466 0 0,-17-1-4 0 0,15 1-11 0 0,-1 0-1 0 0,0 0 1 0 0,-16 3-1 0 0,17-2 5 0 0,-1-1-1 0 0,0 1 1 0 0,0-2-1 0 0,0 0 1 0 0,1 0-1 0 0,-1-1 1 0 0,-19-5-1 0 0,21 5 6 0 0,0 1 0 0 0,0 0 1 0 0,-16 0-1 0 0,1 1-27 0 0,-38-3 92 0 0,27 2-23 0 0,-63-9 0 0 0,86 8-29 0 0,-1 1 0 0 0,1 1 0 0 0,-1 0 1 0 0,0 1-1 0 0,-20 4 0 0 0,-29 1-29 0 0,28-6 36 0 0,15 1 11 0 0,0-1-1 0 0,-26-3 1 0 0,23 1-19 0 0,-1 1 0 0 0,1 1 0 0 0,-33 4 0 0 0,-21 0 30 0 0,-33-5 60 0 0,-62-10 254 0 0,128 7-336 0 0,21 3-8 0 0,16 2-16 0 0,0-1 1 0 0,1-1-1 0 0,-1 1 0 0 0,-8-3 0 0 0,-56-10 101 0 0,33 7-8 0 0,-74-5 144 0 0,69 8-201 0 0,-102-14 127 0 0,-18 8-106 0 0,138 8-55 0 0,-25 3-1 0 0,-3 0 6 0 0,1 2-14 0 0,21-5 21 0 0,0 1 1 0 0,-45 7-1 0 0,23-2-12 0 0,-52-1 44 0 0,77-3-14 0 0,-15 0 17 0 0,27-2-62 0 0,0 1-1 0 0,-24 3 1 0 0,-9 0-8 0 0,13 0 3 0 0,25-2 0 0 0,1 0 0 0 0,0-1 0 0 0,-17-1 0 0 0,6-1 16 0 0,0 1 0 0 0,0 1 0 0 0,-35 3 0 0 0,26-1-16 0 0,-18 3 0 0 0,-58 14 0 0 0,103-19 0 0 0,-15 1 13 0 0,0 2 0 0 0,0 0 0 0 0,0 1-1 0 0,-30 11 1 0 0,6-3-13 0 0,15-6 0 0 0,-72 14 0 0 0,-23 11 0 0 0,116-31 0 0 0,0 1 0 0 0,0-1 0 0 0,0 0 0 0 0,-10-1 0 0 0,11 1 0 0 0,-1-1 0 0 0,0 1 0 0 0,0 0 0 0 0,1 1 0 0 0,-8 0 0 0 0,2 1 0 0 0,1-1 0 0 0,-19 1 0 0 0,18-2 0 0 0,0 1 0 0 0,-18 3 0 0 0,11-1 0 0 0,0-1 0 0 0,-19 1 0 0 0,4-1 0 0 0,-61 10 0 0 0,72-10 0 0 0,13-2 0 0 0,0 1 0 0 0,0 0 0 0 0,0 1 0 0 0,1-1 0 0 0,-16 7 0 0 0,13-4 0 0 0,-1 0 0 0 0,0 0 0 0 0,0-1 0 0 0,0-1 0 0 0,0 0 0 0 0,-1 0 0 0 0,1-1 0 0 0,-16 0 0 0 0,-7 0 0 0 0,-38 7 0 0 0,3 0 0 0 0,-140 2 64 0 0,107-8 1615 0 0,57-3-1206 0 0,35 1-596 0 0,-1 0 0 0 0,0-1-1 0 0,0-1 1 0 0,0 1 0 0 0,0-2 0 0 0,-15-5-1 0 0,19 6 45 0 0,0-2-1 0 0,1 1 0 0 0,0-1 0 0 0,-1 0 0 0 0,1 0 0 0 0,1 0 0 0 0,-1-1 0 0 0,0 0 1 0 0,1 0-1 0 0,-7-10 0 0 0,1 1 151 0 0,1-1 1 0 0,1 0-1 0 0,1 0 1 0 0,0-1 0 0 0,-8-22-1 0 0,13 32-70 0 0,-7-23 31 0 0,-8-31-1 0 0,14 38-10 0 0,1-1 1 0 0,2 0-1 0 0,0 0 0 0 0,2 1 1 0 0,3-29-1 0 0,-1 26-21 0 0,0 11 0 0 0,-2 1 0 0 0,0-1 0 0 0,0 0 0 0 0,-1 1 0 0 0,-1-1 0 0 0,0 0 0 0 0,-4-16 0 0 0,3 18 0 0 0,0-1 0 0 0,1 1 0 0 0,0 0 0 0 0,1-1 0 0 0,2-16 0 0 0,-1 13 0 0 0,0-1 0 0 0,-3-18 0 0 0,0 18 30 0 0,-1-11-22 0 0,-1 0 1 0 0,-2 0 0 0 0,-12-40-1 0 0,12 48-8 0 0,1-1 0 0 0,2 1 0 0 0,0-1 0 0 0,0 0 0 0 0,2-29 0 0 0,-2-16 0 0 0,2 47 0 0 0,2-1 0 0 0,0 1 0 0 0,1 0 0 0 0,0 0 0 0 0,2 1 0 0 0,11-35 0 0 0,-12 37 0 0 0,0 0 0 0 0,1-19 0 0 0,-3 19 0 0 0,8-32 0 0 0,-4 24-2 0 0,-1-1 0 0 0,2-25 0 0 0,-4 24 37 0 0,9-41 0 0 0,-8 60-35 0 0,0 0 0 0 0,0-1 0 0 0,0 1 0 0 0,1 1 0 0 0,6-9 0 0 0,7-13 0 0 0,-15 23 0 0 0,-1 2 0 0 0,0 1 0 0 0,1-1 0 0 0,-1 0 0 0 0,0 1 0 0 0,1-1 0 0 0,0 1 0 0 0,0 0 0 0 0,-1 0 0 0 0,2-1 0 0 0,-1 1 0 0 0,0 0 0 0 0,0 0 0 0 0,5-2 0 0 0,18-13 0 0 0,-21 13 0 0 0,1 1 0 0 0,0-1 0 0 0,10-4 0 0 0,-1 2 0 0 0,0 1 0 0 0,1 1 0 0 0,-1 0 0 0 0,1 1 0 0 0,23-3 0 0 0,24 0 0 0 0,-15 0 0 0 0,1 3 0 0 0,77 3 0 0 0,-24 15-69 0 0,-4 0 74 0 0,-82-14-5 0 0,1-1 0 0 0,21-3 0 0 0,12 0 0 0 0,90-5 0 0 0,-82 3 0 0 0,-7 4 0 0 0,0 2 0 0 0,62 10 0 0 0,42 8 0 0 0,-81-8 0 0 0,50 5 0 0 0,-92-16 0 0 0,50-6 0 0 0,11-1 0 0 0,-4 6 0 0 0,54 0 0 0 0,-15 10 0 0 0,-61-3 0 0 0,0-3 0 0 0,126-10 0 0 0,-134 2 0 0 0,114 5 0 0 0,-64 8 0 0 0,42 1 0 0 0,156-15 0 0 0,70 11 0 0 0,-306-3 0 0 0,112-11 0 0 0,-118 4 0 0 0,24-2 0 0 0,131 8 0 0 0,-147 4 0 0 0,133-8 0 0 0,-86-8 0 0 0,248-11 0 0 0,-200 32 0 0 0,1 0 0 0 0,113-20 0 0 0,-224 7 0 0 0,71 4 0 0 0,5 0 0 0 0,-116-2 0 0 0,107-11 0 0 0,-44 0 0 0 0,-1 3 0 0 0,87 2 0 0 0,-98 3 0 0 0,-50 2 0 0 0,1 0 0 0 0,-1 2 0 0 0,0 0 0 0 0,30 4 0 0 0,57 11 0 0 0,18 10 0 0 0,-97-17 0 0 0,-23-7 0 0 0,1 1 0 0 0,0-1 0 0 0,0 1 0 0 0,0-1 0 0 0,0-1 0 0 0,7 2 0 0 0,-9-2 0 0 0,0 0 0 0 0,0 1 0 0 0,0-1 0 0 0,0 1 0 0 0,0 0 0 0 0,0-1 0 0 0,0 1 0 0 0,2 2 0 0 0,-2-2 0 0 0,0 0 0 0 0,0 0 0 0 0,0 0 0 0 0,0-1 0 0 0,0 1 0 0 0,1 0 0 0 0,-1-1 0 0 0,3 1 0 0 0,38 8 0 0 0,-39-7 0 0 0,0-1 0 0 0,0 1 0 0 0,0-1 0 0 0,-1 1 0 0 0,1 0 0 0 0,0 1 0 0 0,-1-1 0 0 0,0 1 0 0 0,1-1 0 0 0,-1 1 0 0 0,0 0 0 0 0,0 0 0 0 0,-1 0 0 0 0,6 8 0 0 0,7 2 0 0 0,23 56 0 0 0,-36-65 0 0 0,0 0 0 0 0,0 1 0 0 0,0-1 0 0 0,-1 1 0 0 0,1-1 0 0 0,-1 1 0 0 0,-1 0 0 0 0,1-1 0 0 0,0 8 0 0 0,-4 46 0 0 0,0-14 0 0 0,3-26 0 0 0,0-1 0 0 0,2 1 0 0 0,0 0 0 0 0,0-1 0 0 0,8 25 0 0 0,-7-34 1 0 0,-2 1 0 0 0,1 0 0 0 0,-1 1 0 0 0,0 16 0 0 0,3 23-59 0 0,-3-45 57 0 0,0 0-1 0 0,0 1 1 0 0,1-1 0 0 0,-1 0 0 0 0,1 0-1 0 0,0 0 1 0 0,4 6 0 0 0,-2-5 0 0 0,0 3 1 0 0,-1-1 0 0 0,1 1 0 0 0,-1 0 0 0 0,-1 0 0 0 0,1 0 0 0 0,-2 0 0 0 0,1 1 0 0 0,-1-1 0 0 0,0 0 0 0 0,-1 1 0 0 0,0 8 0 0 0,1-8 0 0 0,0 0 0 0 0,1-1 0 0 0,0 1 0 0 0,0 0 0 0 0,1-1 0 0 0,4 10 0 0 0,-3-6 0 0 0,0-1 0 0 0,4 18 0 0 0,-5-11 0 0 0,0 0 0 0 0,-2 0 0 0 0,0 0 0 0 0,-1 0 0 0 0,-3 24 0 0 0,3-17 0 0 0,0-21 0 0 0,0 0 0 0 0,0 0 0 0 0,0 0 0 0 0,-1 0 0 0 0,1 0 0 0 0,-3 6 0 0 0,-2 9 0 0 0,5-15 0 0 0,-1 0 0 0 0,-1 0 0 0 0,1 1 0 0 0,-1-1 0 0 0,0 0 0 0 0,-3 6 0 0 0,-43 70 0 0 0,44-73 0 0 0,0 0 0 0 0,1 0 0 0 0,0 1 0 0 0,0 0 0 0 0,1-1 0 0 0,-2 11 0 0 0,-9 25 0 0 0,9-29 0 0 0,0 1 0 0 0,0-1 0 0 0,2 0 0 0 0,0 1 0 0 0,0 0 0 0 0,1-1 0 0 0,2 22 0 0 0,-1-22 0 0 0,4 60 0 0 0,-4-71 0 0 0,-1 0 0 0 0,1 1 0 0 0,0-1 0 0 0,-1 0 0 0 0,0 1 0 0 0,0-1 0 0 0,0 0 0 0 0,0 0 0 0 0,0 1 0 0 0,-1-1 1 0 0,1 0-1 0 0,-1 0 0 0 0,0-1 0 0 0,0 1 0 0 0,0 0 0 0 0,0-1 0 0 0,0 1 0 0 0,-1-1 0 0 0,1 1 0 0 0,-1-1 0 0 0,1 0 0 0 0,-5 2 0 0 0,-5 3-1 0 0,0-2 0 0 0,0 1 0 0 0,-1-1 0 0 0,-17 4 0 0 0,-6 3-16 0 0,9-2-159 0 0,2 2 1 0 0,-1 1-1 0 0,-27 20 1 0 0,-7 10-2107 0 0,2 3-4307 0 0,15-11-393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31.363"/>
    </inkml:context>
    <inkml:brush xml:id="br0">
      <inkml:brushProperty name="width" value="0.1" units="cm"/>
      <inkml:brushProperty name="height" value="0.1" units="cm"/>
      <inkml:brushProperty name="color" value="#F4F91B"/>
    </inkml:brush>
  </inkml:definitions>
  <inkml:trace contextRef="#ctx0" brushRef="#br0">363 1598 1375 0 0,'-14'-1'459'0'0,"0"-1"-1"0"0,1-1 0 0 0,0 0 1 0 0,0-1-1 0 0,0 0 0 0 0,0-1 1 0 0,0 0-1 0 0,-13-8 0 0 0,-11-4 849 0 0,32 15-1161 0 0,0 0 0 0 0,0 1 0 0 0,0 0 0 0 0,-7-1 0 0 0,-2 0 244 0 0,13 2-323 0 0,0-1 0 0 0,1 1 0 0 0,-1 0 0 0 0,0 0 0 0 0,1-1 0 0 0,-1 1 0 0 0,0-1 0 0 0,1 1 0 0 0,-1 0 0 0 0,1-1 0 0 0,-1 1 0 0 0,1-1 0 0 0,-1 1 0 0 0,1-1 0 0 0,-1 0 0 0 0,1 1 0 0 0,-1-1 0 0 0,1 0-1 0 0,-4-2 1603 0 0,0 14-848 0 0,2 2 220 0 0,4-25 1098 0 0,-2 12-2095 0 0,0-1 0 0 0,1 0 0 0 0,-1 1 0 0 0,0-1 0 0 0,1 1-1 0 0,-1-1 1 0 0,0 0 0 0 0,1 1 0 0 0,-1-1 0 0 0,1 1 0 0 0,-1 0 0 0 0,1-1 0 0 0,-1 1 0 0 0,1-1 0 0 0,-1 1 0 0 0,1 0 0 0 0,-1-1 0 0 0,1 1 0 0 0,-1 0 0 0 0,1-1 0 0 0,0 1 0 0 0,-1 0 0 0 0,1 0 0 0 0,0 0 0 0 0,-1 0 0 0 0,1-1 0 0 0,0 1 0 0 0,-1 0 0 0 0,1 0 0 0 0,0 0 0 0 0,0 1 0 0 0,23 0 311 0 0,30 7-53 0 0,1-1-1 0 0,86-2 0 0 0,-58-3 124 0 0,77-3-38 0 0,-147 1-301 0 0,1 0 0 0 0,0 1 0 0 0,-1 1 0 0 0,26 6 0 0 0,2 0 84 0 0,16-3 135 0 0,-46-5-249 0 0,0 0 0 0 0,0 1 0 0 0,0 0 0 0 0,0 1 0 0 0,-1 0 0 0 0,18 6 1 0 0,-20-5-15 0 0,0 0 0 0 0,1-1 0 0 0,-1 0 0 0 0,14 2 0 0 0,-18-4-40 0 0,3 1 29 0 0,-1-1 0 0 0,1 1 1 0 0,-1 1-1 0 0,1-1 0 0 0,-1 1 0 0 0,0 0 0 0 0,0 1 0 0 0,0-1 0 0 0,0 1 0 0 0,7 5 0 0 0,-8-5-17 0 0,0 1 1 0 0,0-1-1 0 0,1 0 0 0 0,-1 0 0 0 0,0-1 1 0 0,1 0-1 0 0,0 0 0 0 0,7 2 0 0 0,-6-6-14 0 0,-7 2 0 0 0,1-1 0 0 0,-1 1 0 0 0,0 0 0 0 0,1 0 0 0 0,-1 0 0 0 0,0 0 0 0 0,1 0 0 0 0,-1 0 0 0 0,0 0 0 0 0,1-1 0 0 0,-1 1 0 0 0,0 0 0 0 0,1 0 0 0 0,-1 0 0 0 0,0 0 0 0 0,1 1 0 0 0,-1-1 0 0 0,0 0 0 0 0,1 0 0 0 0,-1 0 0 0 0,0 0 0 0 0,1 0 0 0 0,-1 0 0 0 0,0 0 0 0 0,1 1 0 0 0,-1-1 0 0 0,1 0 0 0 0,2 2 24 0 0,1-1 0 0 0,-1 1 1 0 0,1-1-1 0 0,0 0 0 0 0,0-1 0 0 0,0 1 0 0 0,-1-1 0 0 0,1 1 0 0 0,0-1 0 0 0,0-1 0 0 0,0 1 0 0 0,7-2 1 0 0,21 2 45 0 0,-28 0-58 0 0,-1 0-1 0 0,0-1 1 0 0,0 1-1 0 0,0 0 1 0 0,0-1 0 0 0,0 0-1 0 0,4-1 1 0 0,17-2 117 0 0,61-4 65 0 0,-76 8-183 0 0,0-1 0 0 0,0-1 0 0 0,17-4 0 0 0,6-2 9 0 0,-13 5-20 0 0,-5 0 0 0 0,-1 1 0 0 0,17-1 0 0 0,-9 6 0 0 0,-19-3 1 0 0,1 1 0 0 0,0-1 0 0 0,0 0 0 0 0,0 1 0 0 0,0-1 0 0 0,-1 0 0 0 0,1-1 0 0 0,0 1 0 0 0,0 0 0 0 0,4-2 0 0 0,2 0 10 0 0,0 0-1 0 0,1 0 1 0 0,-1 1 0 0 0,1 0-1 0 0,-1 1 1 0 0,1 0 0 0 0,-1 1-1 0 0,1-1 1 0 0,-1 2 0 0 0,13 3-1 0 0,-1-4-10 0 0,-19-1 0 0 0,0-1 0 0 0,0 1 0 0 0,0 0 0 0 0,0 1 0 0 0,0-1 0 0 0,0 0 0 0 0,0 0 0 0 0,0 1 0 0 0,2 0 0 0 0,0 1 0 0 0,1 0-1 0 0,-1-1 1 0 0,1 1-1 0 0,0-1 1 0 0,-1-1-1 0 0,1 1 1 0 0,0 0-1 0 0,-1-1 1 0 0,1 0-1 0 0,8-1 1 0 0,0-2 22 0 0,0 1 1 0 0,19-8 0 0 0,-32 10-22 0 0,3-1-1 0 0,0 0 0 0 0,0 1 0 0 0,0 0 0 0 0,0 0 0 0 0,0 0 0 0 0,-1 0 0 0 0,1 0 0 0 0,0 1 0 0 0,0-1 0 0 0,4 2 0 0 0,-4-1 0 0 0,0-1 0 0 0,0 1 0 0 0,0-1 0 0 0,1 1 0 0 0,-1-1 0 0 0,5 0 0 0 0,31 3 0 0 0,-10-6 3 0 0,12-3 58 0 0,0-2-54 0 0,-31 6 7 0 0,1 0 1 0 0,-1 0-1 0 0,12-5 0 0 0,-17 5 20 0 0,1 0 0 0 0,-1-1 0 0 0,0 1 0 0 0,0-1-1 0 0,0-1 1 0 0,0 1 0 0 0,-1-1 0 0 0,1 0 0 0 0,-1 0 0 0 0,0 0 0 0 0,0 0-1 0 0,0-1 1 0 0,-1 1 0 0 0,0-1 0 0 0,0 0 0 0 0,0 0 0 0 0,0-1 0 0 0,-1 1-1 0 0,0 0 1 0 0,0-1 0 0 0,0 1 0 0 0,1-9 0 0 0,-1 8-12 0 0,0-1 1 0 0,1 0 0 0 0,0 1-1 0 0,0 0 1 0 0,0 0 0 0 0,8-11-1 0 0,7-11 33 0 0,-15 21-39 0 0,-1-1 0 0 0,1 0 0 0 0,-1 1 0 0 0,-1-1 0 0 0,1 0 0 0 0,-1 0 0 0 0,-1 0 0 0 0,0 0 0 0 0,0 0 0 0 0,0 0 0 0 0,-3-15 0 0 0,3 21-16 0 0,-6-177 117 0 0,6 156-106 0 0,-2-19 15 0 0,0 30 0 0 0,2 1-1 0 0,-1-1 1 0 0,4-23-1 0 0,9-14 64 0 0,-8 40-84 0 0,-2 0 0 0 0,1 0 0 0 0,-1 0 0 0 0,-1-1-1 0 0,0 1 1 0 0,0-1 0 0 0,-1-13 0 0 0,0 19-4 0 0,-1-6 15 0 0,0 1 0 0 0,0-1 0 0 0,-1 1-1 0 0,0 0 1 0 0,-1-1 0 0 0,0 1 0 0 0,-8-16 0 0 0,7 18 3 0 0,1 1 1 0 0,0-1-1 0 0,0 0 0 0 0,0 0 1 0 0,1-1-1 0 0,0 1 0 0 0,1 0 1 0 0,0-1-1 0 0,0 1 0 0 0,0-1 0 0 0,1 1 1 0 0,0-1-1 0 0,0 1 0 0 0,1-1 1 0 0,0 1-1 0 0,2-8 0 0 0,-1 0-6 0 0,-1 0 0 0 0,-1 0 0 0 0,0 0 0 0 0,-1 0 0 0 0,-1 0 0 0 0,0 0 0 0 0,-1 1 0 0 0,-6-21 0 0 0,7 27-2 0 0,-4-18-11 0 0,-3-26 0 0 0,9 45 0 0 0,0 0 0 0 0,0 0 0 0 0,1-1 0 0 0,1-8 0 0 0,0 9 0 0 0,-1-1 0 0 0,0 1 0 0 0,-1-1 0 0 0,0-10 0 0 0,-13-63 64 0 0,12 50-64 0 0,2 27 0 0 0,-1 0 0 0 0,0 0 0 0 0,0 0 0 0 0,0 0 0 0 0,-1 1 0 0 0,1-1 0 0 0,-1 0 0 0 0,0 0 0 0 0,0 1 0 0 0,0-1 0 0 0,0 0 0 0 0,-1 1 0 0 0,1-1 0 0 0,-1 1 0 0 0,0 0 0 0 0,-3-5 0 0 0,1 6 0 0 0,-1-1 0 0 0,1 1 0 0 0,0 1 0 0 0,-1-1 0 0 0,0 0 0 0 0,1 1 0 0 0,-1 0 0 0 0,0 0 0 0 0,1 1 0 0 0,-9-1 0 0 0,6 0 0 0 0,-79-1 60 0 0,60 2-56 0 0,-129 6-4 0 0,34 0 0 0 0,97-6 19 0 0,-43-5 0 0 0,-5 0 7 0 0,-19-1-26 0 0,62 3 0 0 0,1 1 0 0 0,-38 2 0 0 0,-5 2 0 0 0,50-3 0 0 0,0 1 0 0 0,0 2 0 0 0,-28 4 0 0 0,32-3 0 0 0,-1-1 0 0 0,-30 0 0 0 0,-6 0 0 0 0,33-1 0 0 0,17-1 0 0 0,-1 0 0 0 0,0 0 0 0 0,0 0 0 0 0,-7 3 0 0 0,9-3 0 0 0,1 1 0 0 0,-1-1 0 0 0,0 0 0 0 0,0 0 0 0 0,0 1 0 0 0,1-2 0 0 0,-1 1 0 0 0,0 0 0 0 0,0-1 0 0 0,1 1 0 0 0,-1-1 0 0 0,0 0 0 0 0,1 0 0 0 0,-4-1 0 0 0,1-1 0 0 0,0 0 0 0 0,0 0 0 0 0,0 0 0 0 0,1 0 0 0 0,-8-8 0 0 0,9 9 0 0 0,0 0 0 0 0,0 0 0 0 0,0 0 0 0 0,0 0 0 0 0,0 0 0 0 0,0 1 0 0 0,0 0 0 0 0,-6-2 0 0 0,-16-8 0 0 0,22 10 0 0 0,0 0 0 0 0,1 0 0 0 0,-1 0 0 0 0,0 0 0 0 0,0 1 0 0 0,0-1 0 0 0,0 1 0 0 0,0 0 0 0 0,-4 0 0 0 0,2 0 0 0 0,1 0 0 0 0,-1 0 0 0 0,1-1 0 0 0,-1 0 0 0 0,-3-1 0 0 0,-8-2 0 0 0,1-1 0 0 0,-1 2 0 0 0,-28-3 0 0 0,20 6 0 0 0,1 0 0 0 0,0 2 0 0 0,0 0 0 0 0,-27 7 0 0 0,-123 24 0 0 0,142-25 0 0 0,24-5 0 0 0,0-1 0 0 0,1-1 0 0 0,-1 1 0 0 0,0-1 0 0 0,1-1 0 0 0,-1 1 0 0 0,0-1 0 0 0,-13-1 0 0 0,15 1 0 0 0,1 0 0 0 0,0 0 0 0 0,0 1 0 0 0,0-1 0 0 0,0 1 0 0 0,0 0 0 0 0,0 0 0 0 0,0 1 0 0 0,0-1 0 0 0,1 1 0 0 0,-1 0 0 0 0,-5 3 0 0 0,4-2 0 0 0,-1-1 0 0 0,1 1 0 0 0,-1-1 0 0 0,0 0 0 0 0,-8 2 0 0 0,10-4 0 0 0,-1 1 0 0 0,1 0 0 0 0,0 0 0 0 0,-1 0 0 0 0,1 1 0 0 0,0-1 0 0 0,0 1 0 0 0,0 0 0 0 0,0 0 0 0 0,1 1 0 0 0,-8 4 0 0 0,-3 4 0 0 0,-5 5 0 0 0,13-8 0 0 0,-5 4 0 0 0,1 1 0 0 0,1 1 0 0 0,0 0 0 0 0,-11 23 0 0 0,18-32 0 0 0,1 1 0 0 0,-1 0 0 0 0,1 0 0 0 0,0 0 0 0 0,1 0 0 0 0,-1 0 0 0 0,2 11 0 0 0,-3 21 0 0 0,2-32 0 0 0,0-1 0 0 0,0 1 0 0 0,1-1 0 0 0,-1 1 0 0 0,3 7 0 0 0,0 17 0 0 0,-3-25 0 0 0,0 1 0 0 0,0-1 0 0 0,1 1 0 0 0,0 0 0 0 0,-1-1 0 0 0,2 1 0 0 0,-1-1 0 0 0,4 9 0 0 0,-1 10 0 0 0,-2-9 0 0 0,2 20 0 0 0,-4-26 0 0 0,1 0 0 0 0,0 1 0 0 0,5 15 0 0 0,17 39 0 0 0,-20-55 0 0 0,-1 1 0 0 0,1 0 0 0 0,-1 0 0 0 0,0 13 0 0 0,2 7 0 0 0,-2-10 0 0 0,-2-16 0 0 0,0 0 0 0 0,0 0 0 0 0,1 0 0 0 0,-1 0 0 0 0,1 0 0 0 0,0 0 0 0 0,1 0 0 0 0,1 4 0 0 0,-2-2 0 0 0,0 0 0 0 0,0 0 0 0 0,0 1 0 0 0,-1-1 0 0 0,1 0 0 0 0,-2 1 0 0 0,1-1 0 0 0,-1 0 0 0 0,-2 12 0 0 0,0-4 0 0 0,1 0 0 0 0,1 1 0 0 0,0-1 0 0 0,1 0 0 0 0,3 26 0 0 0,-3-36 0 0 0,0 0 0 0 0,0 0 0 0 0,0 0 0 0 0,0-1 0 0 0,-1 1 0 0 0,-1 7 0 0 0,1-7 0 0 0,0-1 0 0 0,0 1 0 0 0,1 0 0 0 0,0 0 0 0 0,-1 0 0 0 0,1-1 0 0 0,1 1 0 0 0,0 4 0 0 0,-1-2 0 0 0,0-1 0 0 0,0 1 0 0 0,0-1 0 0 0,0 1 0 0 0,-1-1 0 0 0,0 1 0 0 0,0-1 0 0 0,-1 0 0 0 0,1 1 0 0 0,-4 5 0 0 0,-5 25 0 0 0,10-34 0 0 0,-10 46 0 0 0,9-43 0 0 0,-1-1 0 0 0,0 0 0 0 0,0 0 0 0 0,0-1 0 0 0,0 1 0 0 0,-1 0 0 0 0,0-1 0 0 0,-5 7 0 0 0,5-7 0 0 0,1 1 0 0 0,0-1 0 0 0,0 1 0 0 0,0-1 0 0 0,1 1 0 0 0,-1-1 0 0 0,1 1 0 0 0,0 0 0 0 0,0 0 0 0 0,0 0 0 0 0,0 6 0 0 0,-3 9 0 0 0,5 23 0 0 0,-2-39 0 0 0,1 0 0 0 0,0-1 0 0 0,0 1 0 0 0,0 0 0 0 0,0 0 0 0 0,0-1 0 0 0,0 1 0 0 0,1 0 0 0 0,-1 0 0 0 0,1-1 0 0 0,0 1 0 0 0,2 3 0 0 0,-8 11 0 0 0,7-3-567 0 0,-1 0 1 0 0,0 0-1 0 0,-1 0 0 0 0,0 0 0 0 0,-1 0 0 0 0,-1 0 0 0 0,0 0 1 0 0,-7 25-1 0 0,-2 1-6388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52.302"/>
    </inkml:context>
    <inkml:brush xml:id="br0">
      <inkml:brushProperty name="width" value="0.1" units="cm"/>
      <inkml:brushProperty name="height" value="0.1" units="cm"/>
      <inkml:brushProperty name="color" value="#F4F91B"/>
    </inkml:brush>
  </inkml:definitions>
  <inkml:trace contextRef="#ctx0" brushRef="#br0">40 3 1375 0 0,'-7'-1'94'0'0,"7"1"-65"0"0,-1-1 0 0 0,1 1 0 0 0,-1 0 0 0 0,1 0 0 0 0,0 0 0 0 0,-1 0 0 0 0,1-1 0 0 0,-1 1 0 0 0,1 0 0 0 0,-1 0 0 0 0,1 0 0 0 0,-1 0 0 0 0,1 0 0 0 0,0 0 0 0 0,-1 0 0 0 0,1 0 0 0 0,-1 1 0 0 0,1-1 0 0 0,-1 0 0 0 0,1 0 0 0 0,-1 0 0 0 0,1 0 0 0 0,0 0 0 0 0,-1 1 0 0 0,1-1 0 0 0,-1 0 0 0 0,1 0 0 0 0,0 1 0 0 0,-1-1 0 0 0,1 0 0 0 0,-1 1 0 0 0,-7 15 45 0 0,7-13-77 0 0,-1-1 0 0 0,1 0 0 0 0,0 1 1 0 0,0-1-1 0 0,0 1 0 0 0,0-1 1 0 0,-1 4-1 0 0,2 0-71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53.052"/>
    </inkml:context>
    <inkml:brush xml:id="br0">
      <inkml:brushProperty name="width" value="0.1" units="cm"/>
      <inkml:brushProperty name="height" value="0.1" units="cm"/>
      <inkml:brushProperty name="color" value="#F4F91B"/>
    </inkml:brush>
  </inkml:definitions>
  <inkml:trace contextRef="#ctx0" brushRef="#br0">3141 60 1839 0 0,'0'-2'161'0'0,"-1"1"0"0"0,1 0 0 0 0,-1-1 0 0 0,0 1-1 0 0,0 0 1 0 0,1-1 0 0 0,-1 1 0 0 0,0 0-1 0 0,0 0 1 0 0,0 0 0 0 0,0 0 0 0 0,0 0-1 0 0,0 0 1 0 0,0 0 0 0 0,-1 0 0 0 0,1 0-1 0 0,0 0 1 0 0,-2 0 0 0 0,-26-12 736 0 0,13 10-664 0 0,-1 1 0 0 0,1 1 0 0 0,-1 0 0 0 0,1 2 0 0 0,-23 2 0 0 0,-37 0 417 0 0,-243-5 1522 0 0,269 4-2127 0 0,-11 2 126 0 0,1-3 1 0 0,-62-8-1 0 0,34-4 314 0 0,-1 3 1 0 0,-125 6-1 0 0,24 3-374 0 0,131-3-17 0 0,0 2-1 0 0,-97 13 1 0 0,-154 45 295 0 0,256-49-304 0 0,0-2-1 0 0,-90-2 0 0 0,-108-20 189 0 0,153 8-121 0 0,-80-9 152 0 0,150 11-185 0 0,-1 1 0 0 0,1 2 1 0 0,-33 1-1 0 0,44 2-731 0 0,0 1 0 0 0,1 1 0 0 0,-1 0 0 0 0,1 2 0 0 0,0 0 0 0 0,-24 10 0 0 0,1 3-3683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54.001"/>
    </inkml:context>
    <inkml:brush xml:id="br0">
      <inkml:brushProperty name="width" value="0.1" units="cm"/>
      <inkml:brushProperty name="height" value="0.1" units="cm"/>
      <inkml:brushProperty name="color" value="#F4F91B"/>
    </inkml:brush>
  </inkml:definitions>
  <inkml:trace contextRef="#ctx0" brushRef="#br0">1049 96 4231 0 0,'8'-14'410'0'0,"-4"6"1813"0"0,-4 8-2192 0 0,-2 1 12 0 0,-1 0 0 0 0,0 1 0 0 0,0-1-1 0 0,1 0 1 0 0,-1-1 0 0 0,0 1-1 0 0,0 0 1 0 0,0-1 0 0 0,0 0-1 0 0,0 0 1 0 0,0 0 0 0 0,0 0 0 0 0,-4 0-1 0 0,-43-10 681 0 0,33 6-392 0 0,-71-18 1086 0 0,40 10-704 0 0,-52-7 0 0 0,26 11-414 0 0,0 3 0 0 0,-1 4 0 0 0,1 3 0 0 0,-1 3-1 0 0,-118 24 1 0 0,168-23-574 0 0,0 1 0 0 0,-38 17 0 0 0,28-8-172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54.876"/>
    </inkml:context>
    <inkml:brush xml:id="br0">
      <inkml:brushProperty name="width" value="0.1" units="cm"/>
      <inkml:brushProperty name="height" value="0.1" units="cm"/>
      <inkml:brushProperty name="color" value="#F4F91B"/>
    </inkml:brush>
  </inkml:definitions>
  <inkml:trace contextRef="#ctx0" brushRef="#br0">2169 20 2303 0 0,'-63'-8'2317'0'0,"-104"1"0"0"0,-2 19-1592 0 0,95-5-361 0 0,-139-5 0 0 0,-320-23 1259 0 0,365 18-1493 0 0,-84 2 155 0 0,179 4-207 0 0,-105 18-1 0 0,-32 22-407 0 0,142-30-76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56.116"/>
    </inkml:context>
    <inkml:brush xml:id="br0">
      <inkml:brushProperty name="width" value="0.1" units="cm"/>
      <inkml:brushProperty name="height" value="0.1" units="cm"/>
      <inkml:brushProperty name="color" value="#F4F91B"/>
    </inkml:brush>
  </inkml:definitions>
  <inkml:trace contextRef="#ctx0" brushRef="#br0">1320 80 919 0 0,'-24'1'-445'0'0,"-12"6"3960"0"0,10-2-1957 0 0,-11 1-1054 0 0,0-2-1 0 0,0-2 0 0 0,0-1 0 0 0,-50-5 0 0 0,-101-9 1444 0 0,-198-52-276 0 0,350 57-1574 0 0,0 2 1 0 0,-71-3 0 0 0,93 9-116 0 0,0 0-1 0 0,0 1 1 0 0,0 1 0 0 0,0 1-1 0 0,0 0 1 0 0,0 1 0 0 0,0 0 0 0 0,1 1-1 0 0,0 0 1 0 0,-20 12 0 0 0,-4 7-293 0 0,0 5-16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56.798"/>
    </inkml:context>
    <inkml:brush xml:id="br0">
      <inkml:brushProperty name="width" value="0.1" units="cm"/>
      <inkml:brushProperty name="height" value="0.1" units="cm"/>
      <inkml:brushProperty name="color" value="#F4F91B"/>
    </inkml:brush>
  </inkml:definitions>
  <inkml:trace contextRef="#ctx0" brushRef="#br0">2008 119 1639 0 0,'-315'-32'4008'0'0,"51"23"-1469"0"0,168 7-2134 0 0,3-5 402 0 0,-122-24 0 0 0,-39-5 281 0 0,-225 34-400 0 0,445 4-1027 0 0,-51 9 0 0 0,47-3-1652 0 0,-38 14 0 0 0,18-2-643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57.826"/>
    </inkml:context>
    <inkml:brush xml:id="br0">
      <inkml:brushProperty name="width" value="0.1" units="cm"/>
      <inkml:brushProperty name="height" value="0.1" units="cm"/>
      <inkml:brushProperty name="color" value="#F4F91B"/>
    </inkml:brush>
  </inkml:definitions>
  <inkml:trace contextRef="#ctx0" brushRef="#br0">2275 414 1375 0 0,'-58'-50'2942'0'0,"33"29"-2764"0"0,15 12-86 0 0,0 0 0 0 0,-1 1 0 0 0,-24-14 0 0 0,-88-41 868 0 0,103 55-545 0 0,0 0 0 0 0,-25-6 0 0 0,8 3 50 0 0,-147-38 465 0 0,33 20-472 0 0,49 11-146 0 0,-80-5 311 0 0,17 3-69 0 0,156 18-528 0 0,-248-38 593 0 0,197 34-522 0 0,-1 2 0 0 0,-77 6 0 0 0,-243 35 31 0 0,354-33-215 0 0,1 0-1 0 0,0 1 1 0 0,-44 16 0 0 0,29-3-151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6:03.412"/>
    </inkml:context>
    <inkml:brush xml:id="br0">
      <inkml:brushProperty name="width" value="0.1" units="cm"/>
      <inkml:brushProperty name="height" value="0.1" units="cm"/>
      <inkml:brushProperty name="color" value="#E71224"/>
    </inkml:brush>
  </inkml:definitions>
  <inkml:trace contextRef="#ctx0" brushRef="#br0">1 153 1375 0 0,'55'-11'2579'0'0,"-48"11"-2465"0"0,-1-1 1 0 0,0 1-1 0 0,1-1 1 0 0,-1-1-1 0 0,0 1 0 0 0,1-1 1 0 0,-1 0-1 0 0,0 0 0 0 0,0-1 1 0 0,-1 0-1 0 0,1 0 0 0 0,6-5 1 0 0,36-21 1794 0 0,-42 24-1759 0 0,2 1 0 0 0,-1 0 0 0 0,0 0 0 0 0,1 1 0 0 0,0 0 0 0 0,-1 0 0 0 0,9-1-1 0 0,58-7 276 0 0,-11 3-176 0 0,-47 6-191 0 0,0 0-1 0 0,26 1 1 0 0,6 0 108 0 0,-31 1-96 0 0,0 0-1 0 0,22 3 1 0 0,14 1 108 0 0,11 0-84 0 0,-43-1-66 0 0,37-1-1 0 0,11-6 69 0 0,1 2 187 0 0,91-17-1 0 0,-43 6 213 0 0,-41 6-3 0 0,-53 6-593 0 0,0 1 1 0 0,0 1-1 0 0,-1 1 0 0 0,1 1 1 0 0,34 9-1 0 0,6 1-98 0 0,-35-8 223 0 0,-1-1-1 0 0,1-1 1 0 0,0-2-1 0 0,54-3 1 0 0,66-17 110 0 0,-121 16-104 0 0,0 1 0 0 0,-1 1 0 0 0,1 1-1 0 0,0 1 1 0 0,0 2 0 0 0,-1 1 0 0 0,1 1 0 0 0,27 9-1 0 0,-26-7-20 0 0,0-1-1 0 0,0-1 0 0 0,1-1 1 0 0,-1-2-1 0 0,1-1 0 0 0,0-1 0 0 0,0-1 1 0 0,31-6-1 0 0,-6-1 22 0 0,6-2 46 0 0,84-1-1 0 0,-74 7-48 0 0,-43 2-8 0 0,33 1-1 0 0,6 0 9 0 0,-40 0-8 0 0,31 3-1 0 0,-45-1-16 0 0,35 4 29 0 0,50 11 0 0 0,-76-12-17 0 0,0-2-1 0 0,0 0 0 0 0,41-3 0 0 0,-17 0-2 0 0,37-2 9 0 0,-45 0 2 0 0,65 5 0 0 0,-39 7-22 0 0,80 21 0 0 0,-112-23 0 0 0,0-2 0 0 0,0-1 0 0 0,57 0 0 0 0,-13-5 42 0 0,-16 0 71 0 0,94 9-1 0 0,-125-5-94 0 0,51-3-1 0 0,-48 0-8 0 0,42 3 0 0 0,43 0 85 0 0,-84-3-70 0 0,196-9 130 0 0,-113 3-106 0 0,148 8-48 0 0,-199 0 0 0 0,84 6 0 0 0,-7-7 0 0 0,-72-2 0 0 0,168 10 0 0 0,-113-4 29 0 0,18 3 6 0 0,-108-5-35 0 0,0-1 0 0 0,0-2 0 0 0,44-5 0 0 0,66-1 40 0 0,-42 3-16 0 0,-25 4 18 0 0,-27 0-20 0 0,-5 0 41 0 0,-10 0-62 0 0,48-5-1 0 0,11-5 0 0 0,-76 7 0 0 0,0 0 0 0 0,35 4 0 0 0,-9-1 0 0 0,28-2 13 0 0,-30-1 4 0 0,-1 2 0 0 0,51 7 0 0 0,-13 4-17 0 0,123 2 0 0 0,-188-14 8 0 0,-12 1-3 0 0,0 0 0 0 0,0-1-1 0 0,0 1 1 0 0,0 0 0 0 0,0 0 0 0 0,0 1 0 0 0,1-1-1 0 0,-1 1 1 0 0,0-1 0 0 0,0 1 0 0 0,0 0-1 0 0,0 0 1 0 0,3 2 0 0 0,-4 5-634 0 0,-2-7 458 0 0,0 4-800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58.985"/>
    </inkml:context>
    <inkml:brush xml:id="br0">
      <inkml:brushProperty name="width" value="0.1" units="cm"/>
      <inkml:brushProperty name="height" value="0.1" units="cm"/>
      <inkml:brushProperty name="color" value="#F4F91B"/>
    </inkml:brush>
  </inkml:definitions>
  <inkml:trace contextRef="#ctx0" brushRef="#br0">1420 154 3223 0 0,'0'-1'77'0'0,"-1"0"-1"0"0,1 0 0 0 0,-1 0 0 0 0,1 1 1 0 0,-1-1-1 0 0,1 0 0 0 0,-1 0 0 0 0,0 1 0 0 0,1-1 1 0 0,-1 0-1 0 0,0 1 0 0 0,1-1 0 0 0,-1 0 0 0 0,0 1 1 0 0,0-1-1 0 0,0 1 0 0 0,1-1 0 0 0,-3 0 0 0 0,-21-9 1532 0 0,19 8-1728 0 0,-1 0 195 0 0,0 1-1 0 0,-1 0 1 0 0,1 0-1 0 0,-1 0 1 0 0,1 1-1 0 0,-1 0 1 0 0,1 0-1 0 0,-1 0 1 0 0,-6 2-1 0 0,3-1 7 0 0,1 0-1 0 0,-1-1 1 0 0,-11-1-1 0 0,-52-9 1267 0 0,-108-31-1 0 0,111 21-1156 0 0,0 3 1 0 0,-1 3-1 0 0,0 4 0 0 0,-1 2 0 0 0,0 3 0 0 0,-144 11 0 0 0,156 0-205 0 0,4-2-273 0 0,0 3-1 0 0,-78 20 1 0 0,81-10-3435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1:01.153"/>
    </inkml:context>
    <inkml:brush xml:id="br0">
      <inkml:brushProperty name="width" value="0.1" units="cm"/>
      <inkml:brushProperty name="height" value="0.1" units="cm"/>
      <inkml:brushProperty name="color" value="#F4F91B"/>
    </inkml:brush>
  </inkml:definitions>
  <inkml:trace contextRef="#ctx0" brushRef="#br0">2562 170 1375 0 0,'-15'-27'818'0'0,"14"27"-640"0"0,0 0 0 0 0,0 0 0 0 0,0 1 0 0 0,0-1 1 0 0,0 0-1 0 0,0 0 0 0 0,0 0 0 0 0,0 0 0 0 0,0 0 0 0 0,0 0 0 0 0,0 0 1 0 0,0-1-1 0 0,0 1 0 0 0,1 0 0 0 0,-1 0 0 0 0,-2-1 0 0 0,-16-6-336 0 0,10 2 257 0 0,1 0 0 0 0,-13-11 0 0 0,15 11 124 0 0,0 1-1 0 0,0-1 1 0 0,-1 1-1 0 0,0 0 1 0 0,-10-4-1 0 0,6 5 85 0 0,0 0 0 0 0,0 0 0 0 0,0 1-1 0 0,-1 1 1 0 0,-13 0 0 0 0,-61 4 401 0 0,-2 0-234 0 0,-66-22 204 0 0,100 10-280 0 0,-59-2-1 0 0,-83 16 172 0 0,-38-3-178 0 0,74-12-240 0 0,-169-6 297 0 0,145 8-364 0 0,82 2 472 0 0,-157 11 0 0 0,226-2-1018 0 0,0 2 0 0 0,1 1-1 0 0,0 1 1 0 0,0 2-1 0 0,1 1 1 0 0,0 2 0 0 0,0 1-1 0 0,-54 32 1 0 0,42-16-3748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1:02.656"/>
    </inkml:context>
    <inkml:brush xml:id="br0">
      <inkml:brushProperty name="width" value="0.1" units="cm"/>
      <inkml:brushProperty name="height" value="0.1" units="cm"/>
      <inkml:brushProperty name="color" value="#F4F91B"/>
    </inkml:brush>
  </inkml:definitions>
  <inkml:trace contextRef="#ctx0" brushRef="#br0">3003 138 455 0 0,'-6'1'412'0'0,"0"0"-1"0"0,0 0 0 0 0,0 0 1 0 0,0 0-1 0 0,0-1 0 0 0,0 0 1 0 0,0 0-1 0 0,0-1 0 0 0,0 0 1 0 0,-11-2-1 0 0,-8-1 6 0 0,-90-9 1578 0 0,-152-8-178 0 0,-103 32-24 0 0,319-10-1555 0 0,-1-2-1 0 0,-55-9 1 0 0,26 2-34 0 0,-165-4 387 0 0,-77-8 34 0 0,153-3-351 0 0,-43-4 40 0 0,-1 17-86 0 0,-35 25-77 0 0,209-9-186 0 0,1 1 0 0 0,0 2 0 0 0,0 1 0 0 0,-45 19 0 0 0,-52 39-3915 0 0,70-31-348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1:05.562"/>
    </inkml:context>
    <inkml:brush xml:id="br0">
      <inkml:brushProperty name="width" value="0.1" units="cm"/>
      <inkml:brushProperty name="height" value="0.1" units="cm"/>
      <inkml:brushProperty name="color" value="#F4F91B"/>
    </inkml:brush>
  </inkml:definitions>
  <inkml:trace contextRef="#ctx0" brushRef="#br0">1765 158 2127 0 0,'-34'-26'1448'0'0,"23"16"-920"0"0,-4-3 662 0 0,-28-21-1 0 0,37 30-1031 0 0,-1 0 0 0 0,0 1 0 0 0,-1 0 0 0 0,1 0 0 0 0,0 0 0 0 0,-1 1 0 0 0,-13-3 0 0 0,-26 1 305 0 0,0 1 0 0 0,-62 5 0 0 0,-4 0 84 0 0,-178-24 607 0 0,-69-1-459 0 0,-16 41-496 0 0,327-14-619 0 0,1 1 1 0 0,-58 15-1 0 0,62-8-3364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1:08.138"/>
    </inkml:context>
    <inkml:brush xml:id="br0">
      <inkml:brushProperty name="width" value="0.1" units="cm"/>
      <inkml:brushProperty name="height" value="0.1" units="cm"/>
      <inkml:brushProperty name="color" value="#F4F91B"/>
    </inkml:brush>
  </inkml:definitions>
  <inkml:trace contextRef="#ctx0" brushRef="#br0">1206 33 919 0 0,'-9'-10'1683'0'0,"6"7"-1309"0"0,1 0-1 0 0,-1 1 1 0 0,0-1 0 0 0,0 1-1 0 0,0-1 1 0 0,-4-1-1 0 0,6 3-276 0 0,-1 1 0 0 0,1-1 0 0 0,0 1 0 0 0,-1 0 0 0 0,1-1 0 0 0,0 1 0 0 0,-1 0 0 0 0,1 0 0 0 0,-1 0 0 0 0,1 0 0 0 0,0 0-1 0 0,-1 0 1 0 0,1 1 0 0 0,0-1 0 0 0,-1 0 0 0 0,1 1 0 0 0,0-1 0 0 0,-1 1 0 0 0,1-1 0 0 0,-2 2 0 0 0,-1 0 50 0 0,-1-1 0 0 0,0 0 0 0 0,0 0 0 0 0,0 0 0 0 0,0 0 0 0 0,0-1 0 0 0,-7 0 0 0 0,-26 4 439 0 0,10 2-347 0 0,0-1 0 0 0,-58 2-1 0 0,-58-10 863 0 0,32 0-408 0 0,-199 11 539 0 0,235-1-2441 0 0,0 3-1 0 0,-78 20 1 0 0,111-19-2705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1:09.832"/>
    </inkml:context>
    <inkml:brush xml:id="br0">
      <inkml:brushProperty name="width" value="0.1" units="cm"/>
      <inkml:brushProperty name="height" value="0.1" units="cm"/>
      <inkml:brushProperty name="color" value="#F4F91B"/>
    </inkml:brush>
  </inkml:definitions>
  <inkml:trace contextRef="#ctx0" brushRef="#br0">1568 1 4111 0 0,'-11'11'1296'0'0,"2"-13"-947"0"0,0 1-1 0 0,1 0 1 0 0,-1 0-1 0 0,0 1 0 0 0,0 0 1 0 0,1 1-1 0 0,-1 0 1 0 0,-11 3-1 0 0,-22 1-148 0 0,-71-4 518 0 0,-32 3 294 0 0,-44 18-463 0 0,130-13-495 0 0,0-2 0 0 0,-1-4 0 0 0,0-2 1 0 0,-60-6-1 0 0,68-2-67 0 0,-178-16 134 0 0,165 20-115 0 0,-100 7 1 0 0,112 1-128 0 0,-1-1-21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1:12.814"/>
    </inkml:context>
    <inkml:brush xml:id="br0">
      <inkml:brushProperty name="width" value="0.1" units="cm"/>
      <inkml:brushProperty name="height" value="0.1" units="cm"/>
      <inkml:brushProperty name="color" value="#F4F91B"/>
    </inkml:brush>
  </inkml:definitions>
  <inkml:trace contextRef="#ctx0" brushRef="#br0">2924 133 1495 0 0,'-49'-25'800'0'0,"15"10"-45"0"0,-1 1-1 0 0,0 2 1 0 0,-1 1-1 0 0,0 2 1 0 0,-58-7-1 0 0,-13 3 239 0 0,-67-4-42 0 0,-241 23 896 0 0,315-2-1661 0 0,-108-8 0 0 0,160 2-82 0 0,-1 3 0 0 0,-51 7 0 0 0,-96 23 190 0 0,192-31-294 0 0,-52 9 20 0 0,0-3 0 0 0,0-2 0 0 0,-108-7 0 0 0,-9-7 298 0 0,-317 25-1 0 0,321 0-1614 0 0,130-9-2681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2:04.806"/>
    </inkml:context>
    <inkml:brush xml:id="br0">
      <inkml:brushProperty name="width" value="0.1" units="cm"/>
      <inkml:brushProperty name="height" value="0.1" units="cm"/>
      <inkml:brushProperty name="color" value="#F4F91B"/>
    </inkml:brush>
  </inkml:definitions>
  <inkml:trace contextRef="#ctx0" brushRef="#br0">2183 1199 1375 0 0,'0'-1'322'0'0,"0"-2"296"0"0,0 0 0 0 0,0 0 0 0 0,0-1 0 0 0,0 1 0 0 0,-1 0-1 0 0,0 0 1 0 0,-1-4 0 0 0,2 6-556 0 0,-1 0-1 0 0,0 0 1 0 0,1 0-1 0 0,-1 0 1 0 0,0 0-1 0 0,0 1 1 0 0,1-1-1 0 0,-1 0 1 0 0,0 0-1 0 0,0 1 1 0 0,0-1-1 0 0,0 1 1 0 0,0-1-1 0 0,0 1 1 0 0,0-1-1 0 0,0 1 1 0 0,0 0-1 0 0,0-1 1 0 0,0 1-1 0 0,0 0 1 0 0,0 0-1 0 0,0 0 1 0 0,-1 0-1 0 0,1 0 1 0 0,-2 0-1 0 0,-4 0 219 0 0,0 1-1 0 0,0 0 0 0 0,1 0 0 0 0,-1 1 1 0 0,0 0-1 0 0,0 0 0 0 0,-7 3 0 0 0,-46 27 407 0 0,1-2-174 0 0,22-14-146 0 0,16-6-121 0 0,-25 6 0 0 0,9-3 48 0 0,-21 4 206 0 0,0-1 237 0 0,37-9-360 0 0,-37 6 0 0 0,-20 7 178 0 0,37-16-228 0 0,-48 9 426 0 0,71-10-532 0 0,-27 2-1 0 0,0-1 102 0 0,-138 15 698 0 0,160-18-842 0 0,-30-4 0 0 0,-18 1 226 0 0,-11 9-43 0 0,-38 1-85 0 0,-73-16 362 0 0,178 8-522 0 0,0 1-1 0 0,0 0 1 0 0,-29 7 0 0 0,16-2-30 0 0,-9 1-23 0 0,24-3 0 0 0,1-1 1 0 0,0-1-1 0 0,-1 0 0 0 0,0-1 0 0 0,1-1 0 0 0,-24-1 1 0 0,34 1-34 0 0,0-1 1 0 0,1 0 0 0 0,-1 1 0 0 0,0-1 0 0 0,1 0 0 0 0,-1 0 0 0 0,0 0 0 0 0,1 0 0 0 0,-1 0 0 0 0,1 0 0 0 0,0-1 0 0 0,-1 1 0 0 0,1 0 0 0 0,0-1 0 0 0,0 1 0 0 0,0-1 0 0 0,0 1 0 0 0,-1-3 0 0 0,-14-35 263 0 0,11 25-164 0 0,1 2-23 0 0,0-1-1 0 0,2 0 1 0 0,0-1-1 0 0,0 1 0 0 0,1-26 1 0 0,0 20 10 0 0,-4-33 1 0 0,-17-86 236 0 0,6 32-186 0 0,10 66-96 0 0,-19-84 95 0 0,20 105-146 0 0,-1 0 0 0 0,-1 0 1 0 0,-1 0-1 0 0,-14-23 0 0 0,-8-13 64 0 0,3-2 0 0 0,-29-85-1 0 0,52 132-83 0 0,-4-11 0 0 0,-5-29 0 0 0,11 45 0 0 0,1-1 0 0 0,0 0 0 0 0,1 0 0 0 0,0 0 0 0 0,0-1 0 0 0,0 1 0 0 0,0 0 0 0 0,1 0 0 0 0,3-11 0 0 0,-2 13 0 0 0,0-1 0 0 0,0 1 0 0 0,1 0 0 0 0,0 0 0 0 0,0 0 0 0 0,0 0 0 0 0,0 0 0 0 0,0 1 0 0 0,1-1 0 0 0,0 1 0 0 0,0 0 0 0 0,0 0 0 0 0,0 0 0 0 0,0 0 0 0 0,0 1 0 0 0,1 0 0 0 0,6-3 0 0 0,7-1 0 0 0,0 0 0 0 0,0 1 0 0 0,23-3 0 0 0,222-59 0 0 0,-155 36 0 0 0,-70 23-9 0 0,0 2-1 0 0,0 1 1 0 0,1 2-1 0 0,48 3 0 0 0,-1-1-6 0 0,-33-3 16 0 0,81-17 0 0 0,13-2 0 0 0,-70 20 0 0 0,0 3 0 0 0,87 12 0 0 0,-74-5 0 0 0,-54-4-1 0 0,-10-2 2 0 0,-1 1 0 0 0,43 9-1 0 0,-60-9-1 0 0,-1 0 0 0 0,0 1 1 0 0,1-1-1 0 0,-1 2 0 0 0,-1-1 0 0 0,1 1 0 0 0,0 0 0 0 0,-1 0 1 0 0,0 1-1 0 0,0 0 0 0 0,0 0 0 0 0,0 0 0 0 0,6 9 0 0 0,1 3-12 0 0,-1 1 0 0 0,0 1-1 0 0,-1 0 1 0 0,-2 0 0 0 0,0 1-1 0 0,-1 0 1 0 0,7 24 0 0 0,-12-34 11 0 0,16 57-1 0 0,-3 1 0 0 0,7 70 0 0 0,-15-61 3 0 0,12 178 0 0 0,-19-206 0 0 0,-3 0 0 0 0,-1 0 0 0 0,-11 57 0 0 0,11-95 0 0 0,0-1 1 0 0,0 1-1 0 0,-1-1 0 0 0,-1 0 0 0 0,1 0 1 0 0,-12 17-1 0 0,-2-1-19 0 0,-23 23 1 0 0,12-13-43 0 0,13-16-786 0 0,1 1-1 0 0,-23 45 1 0 0,19-24-523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2:07.766"/>
    </inkml:context>
    <inkml:brush xml:id="br0">
      <inkml:brushProperty name="width" value="0.1" units="cm"/>
      <inkml:brushProperty name="height" value="0.1" units="cm"/>
      <inkml:brushProperty name="color" value="#F4F91B"/>
    </inkml:brush>
  </inkml:definitions>
  <inkml:trace contextRef="#ctx0" brushRef="#br0">168 1367 919 0 0,'-10'-11'1350'0'0,"-16"-22"-1"0"0,18 21 1274 0 0,-19-20-1 0 0,27 32-2591 0 0,0 0-1 0 0,0 0 1 0 0,0-1-1 0 0,0 1 1 0 0,0 0-1 0 0,0 0 1 0 0,0 0-1 0 0,-1 0 1 0 0,1 0-1 0 0,0 0 1 0 0,0 0-1 0 0,0 0 1 0 0,0 0-1 0 0,0 0 1 0 0,0 0-1 0 0,0 0 1 0 0,-1-1-1 0 0,1 1 1 0 0,0 0-1 0 0,0 0 1 0 0,0 0-1 0 0,0 0 1 0 0,0 0-1 0 0,-1 0 1 0 0,1 0-1 0 0,0 0 1 0 0,0 0-1 0 0,0 0 1 0 0,0 0-1 0 0,0 1 1 0 0,0-1-1 0 0,-1 0 1 0 0,1 0-1 0 0,0 0 1 0 0,0 0-1 0 0,0 0 1 0 0,0 0-1 0 0,0 0 1 0 0,0 0-1 0 0,0 0 1 0 0,-1 0-1 0 0,1 0 0 0 0,0 0 1 0 0,0 1-1 0 0,0-1 1 0 0,0 0-1 0 0,0 0 1 0 0,0 0-1 0 0,0 0 1 0 0,0 0-1 0 0,0 0 1 0 0,0 1-1 0 0,0-1 1 0 0,-3 13 680 0 0,2 20-135 0 0,1-28-318 0 0,0 8 84 0 0,-1-5-141 0 0,1-1 1 0 0,1 0 0 0 0,-1 1 0 0 0,2 7 0 0 0,-1-13-144 0 0,0 0 0 0 0,-1 0-1 0 0,1 0 1 0 0,0 0 0 0 0,0 0 0 0 0,0 0-1 0 0,0 0 1 0 0,0 0 0 0 0,1 0 0 0 0,-1-1 0 0 0,1 1-1 0 0,-1 0 1 0 0,1-1 0 0 0,-1 1 0 0 0,1-1-1 0 0,0 0 1 0 0,3 3 0 0 0,2-1 140 0 0,-1 0 1 0 0,1-1-1 0 0,0 1 1 0 0,0-1-1 0 0,0-1 1 0 0,12 2-1 0 0,47 1 829 0 0,-36-3-618 0 0,107 12 661 0 0,43 2-260 0 0,-118-14-634 0 0,0 2 0 0 0,0 3 0 0 0,78 17 0 0 0,187 42 83 0 0,-140-46-151 0 0,-125-15-18 0 0,102 19 0 0 0,108 32 121 0 0,-183-42-114 0 0,97 1 0 0 0,273 24 169 0 0,-415-33-260 0 0,19-2 41 0 0,-1-2-1 0 0,79-9 1 0 0,-116 6-39 0 0,126-11 111 0 0,87-5 270 0 0,-162 11-299 0 0,80-19 0 0 0,-36 5-14 0 0,-42 7-10 0 0,-35 6-64 0 0,0 1 0 0 0,80-1 0 0 0,-56 11 40 0 0,15 0 1 0 0,103-9 0 0 0,-67-9-45 0 0,-42 4 35 0 0,88 0 0 0 0,-68 11-19 0 0,134-1 36 0 0,-94-12-21 0 0,-85 6-11 0 0,53 0-1 0 0,-76 7-11 0 0,97 3 52 0 0,-55 4-23 0 0,1-4-1 0 0,-1-2 1 0 0,97-13 0 0 0,28-7 171 0 0,-154 18-145 0 0,1 2 0 0 0,71 10 0 0 0,3 5-61 0 0,74 7 136 0 0,-63-11-136 0 0,5 0 0 0 0,87 31 0 0 0,-130-27 0 0 0,-59-11 0 0 0,-10-2 1 0 0,10 2 16 0 0,-1-1-1 0 0,1-1 0 0 0,53-2 1 0 0,-50-4 79 0 0,0-2-1 0 0,0-2 1 0 0,-1-1 0 0 0,0-1 0 0 0,0-2 0 0 0,36-18-1 0 0,-46 20 22 0 0,1-2 0 0 0,-1-1 0 0 0,-1 0 0 0 0,0-2 0 0 0,29-25 0 0 0,173-204 532 0 0,-190 204-626 0 0,-1-2 0 0 0,-2-1 0 0 0,-2-2 1 0 0,-2-1-1 0 0,25-59 0 0 0,34-128 246 0 0,-33 35-221 0 0,-30 103-32 0 0,-10 38-16 0 0,-3 0 0 0 0,4-95 0 0 0,-13 145 2 0 0,0 1 1 0 0,0-1-1 0 0,0 0 0 0 0,-1 1 0 0 0,0-1 0 0 0,0 1 1 0 0,0-1-1 0 0,-1 1 0 0 0,1 0 0 0 0,-2 0 0 0 0,1-1 1 0 0,0 1-1 0 0,-1 1 0 0 0,0-1 0 0 0,0 0 0 0 0,0 1 1 0 0,-1-1-1 0 0,1 1 0 0 0,-1 0 0 0 0,0 0 0 0 0,-1 0 1 0 0,1 1-1 0 0,0 0 0 0 0,-1-1 0 0 0,0 2 0 0 0,0-1 1 0 0,0 0-1 0 0,-10-3 0 0 0,-4 0-2 0 0,0 1 0 0 0,0 0 0 0 0,-34-3 0 0 0,-62 1 0 0 0,35 3 0 0 0,-561 0-64 0 0,353 7 64 0 0,-75 5 0 0 0,-118 0 0 0 0,168 1 0 0 0,43 0 0 0 0,100-9 0 0 0,-180 22 0 0 0,42 1 0 0 0,-2 0 0 0 0,-165 20 0 0 0,85-21 0 0 0,2 0 0 0 0,112-4 0 0 0,-156 0 0 0 0,142-20 0 0 0,-202-13 0 0 0,225 3 0 0 0,93 6 0 0 0,-205-34 0 0 0,364 38 0 0 0,-49-5 0 0 0,0 4 0 0 0,1 2 0 0 0,-88 10 0 0 0,82-4-6 0 0,-124 19-20 0 0,170-19-65 0 0,1 0 0 0 0,1 2 0 0 0,-1 1 0 0 0,1 0 0 0 0,1 2 0 0 0,-33 19 0 0 0,-40 40-2288 0 0,51-32 963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2:15.079"/>
    </inkml:context>
    <inkml:brush xml:id="br0">
      <inkml:brushProperty name="width" value="0.1" units="cm"/>
      <inkml:brushProperty name="height" value="0.1" units="cm"/>
      <inkml:brushProperty name="color" value="#F4F91B"/>
    </inkml:brush>
  </inkml:definitions>
  <inkml:trace contextRef="#ctx0" brushRef="#br0">535 1586 1375 0 0,'-23'-3'288'0'0,"20"2"155"0"0,0 0 0 0 0,-1 1 1 0 0,1-1-1 0 0,0 1 0 0 0,-1 0 1 0 0,-4 0-1 0 0,-16 4 187 0 0,1 1 0 0 0,-45 15-1 0 0,23 1-31 0 0,36-15-491 0 0,-1-1 1 0 0,1-1-1 0 0,-1 0 1 0 0,-19 6-1 0 0,0-4 136 0 0,20-3-102 0 0,0-1 0 0 0,0 0 0 0 0,-1-1 0 0 0,1 0 0 0 0,-15 0 0 0 0,-69-1 1110 0 0,36 2-526 0 0,50-3-152 0 0,10 0 186 0 0,16-1-195 0 0,15 4-18 0 0,0-2-1 0 0,67-9 1 0 0,-61 5-175 0 0,149-15 515 0 0,-163 15-754 0 0,0-1 1 0 0,34-11 0 0 0,-40 9 18 0 0,1 2 1 0 0,-1 0-1 0 0,1 1 0 0 0,34-2 0 0 0,87 16 317 0 0,-95-5-365 0 0,63-2 211 0 0,-80-4-157 0 0,1 2 0 0 0,-1 1-1 0 0,43 8 1 0 0,-37-4 42 0 0,66 4 1 0 0,-17-4 188 0 0,-52 0-222 0 0,53 16-1 0 0,-63-15-77 0 0,1 0-1 0 0,1-2 0 0 0,-1 0 1 0 0,39 1-1 0 0,41-9 207 0 0,-51 0 34 0 0,85 7-1 0 0,-113-2-289 0 0,1-1 0 0 0,-1-2 0 0 0,0 0-1 0 0,0-2 1 0 0,37-8 0 0 0,-45 9 36 0 0,1 1 0 0 0,-1 0 0 0 0,1 1 0 0 0,0 1 0 0 0,18 3 0 0 0,35 1 47 0 0,99 5 123 0 0,-159-9-232 0 0,1 0-24 0 0,-6 0 22 0 0,0 0 0 0 0,0-1 0 0 0,0 0-1 0 0,0 0 1 0 0,0 0 0 0 0,-1-1 0 0 0,1 0-1 0 0,7-2 1 0 0,6-1 111 0 0,9-5 118 0 0,-5 3-106 0 0,-21 6-121 0 0,0-1 1 0 0,1 1-1 0 0,-1-1 1 0 0,0 1-1 0 0,1-1 1 0 0,-1 0-1 0 0,0 0 1 0 0,0 0-1 0 0,3-2 0 0 0,3-1 57 0 0,-8 3-55 0 0,1 1-1 0 0,0-1 1 0 0,0 1-1 0 0,-1-1 1 0 0,1 1-1 0 0,0-1 1 0 0,-1 1-1 0 0,1-1 1 0 0,-1 0-1 0 0,1 1 1 0 0,-1-1 0 0 0,1 0-1 0 0,-1 0 1 0 0,1 1-1 0 0,-1-1 1 0 0,0 0-1 0 0,1 0 1 0 0,-1 0-1 0 0,0 1 1 0 0,0-1-1 0 0,1 0 1 0 0,-1 0-1 0 0,0-2 1 0 0,3-13 244 0 0,-2 8-142 0 0,1 0-1 0 0,0 0 1 0 0,0 0-1 0 0,6-13 1 0 0,-5 13-70 0 0,-1 0 0 0 0,1 0 0 0 0,-1 0-1 0 0,-1 0 1 0 0,0 0 0 0 0,0 0 0 0 0,0-1 0 0 0,-2-8 0 0 0,5-33 338 0 0,-1 21-214 0 0,0 1 0 0 0,-4-54 0 0 0,0 26 5 0 0,-8-59 153 0 0,5 80-207 0 0,2 1 0 0 0,1-49 0 0 0,5 46-53 0 0,2-54 181 0 0,-10 49-177 0 0,3 32-37 0 0,-1 1 1 0 0,2-1-1 0 0,0-17 1 0 0,3 10 16 0 0,0 0-1 0 0,9-24 1 0 0,-7 25-37 0 0,0 0 0 0 0,3-28 0 0 0,-7 27-3 0 0,-1 1 0 0 0,-1-1 0 0 0,-5-27 0 0 0,2 16-7 0 0,3 15 6 0 0,1 0 0 0 0,2-20 0 0 0,-1 19 0 0 0,-1 0-1 0 0,0-14 0 0 0,-2 11-10 0 0,2 9 0 0 0,0 1 0 0 0,-1 0 0 0 0,0 0 0 0 0,-1-1 0 0 0,0 1 0 0 0,0 0 0 0 0,-3-7 0 0 0,2 8 0 0 0,-1 0 0 0 0,0 0 0 0 0,0 0 0 0 0,-1 1 0 0 0,1-1 0 0 0,-10-7 0 0 0,-11-10 0 0 0,-33-22 0 0 0,49 38 0 0 0,-6-4 0 0 0,-1 0 0 0 0,0 2 0 0 0,0 0 0 0 0,-1 1 0 0 0,0 0 0 0 0,-27-7 0 0 0,-58-27 64 0 0,81 37-64 0 0,1 0 0 0 0,-1 2 0 0 0,0 0 0 0 0,-28 0 0 0 0,-87 7 0 0 0,89-1 0 0 0,-30 1 0 0 0,-210 1 0 0 0,127-16 20 0 0,-113-6 24 0 0,81 6-118 0 0,-115-1-296 0 0,258 13 256 0 0,0 3 0 0 0,0 2 0 0 0,1 2 0 0 0,-61 17-1 0 0,-30 27-1702 0 0,48-12-2452 0 0,61-27 1816 0 0,-64 28-5041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6:22.382"/>
    </inkml:context>
    <inkml:brush xml:id="br0">
      <inkml:brushProperty name="width" value="0.1" units="cm"/>
      <inkml:brushProperty name="height" value="0.1" units="cm"/>
      <inkml:brushProperty name="color" value="#E71224"/>
    </inkml:brush>
  </inkml:definitions>
  <inkml:trace contextRef="#ctx0" brushRef="#br0">702 40 919 0 0,'-1'-1'67'0'0,"1"0"0"0"0,0 0 0 0 0,-1 1 0 0 0,1-1 0 0 0,-1 0 0 0 0,1 0 0 0 0,0 1 0 0 0,-1-1 0 0 0,0 0 0 0 0,1 1 0 0 0,-1-1 0 0 0,1 1 0 0 0,-1-1 0 0 0,0 1 0 0 0,1-1 0 0 0,-1 1 0 0 0,0-1 0 0 0,0 1 0 0 0,1 0 0 0 0,-1-1 0 0 0,0 1 0 0 0,0 0-1 0 0,0 0 1 0 0,1 0 0 0 0,-1-1 0 0 0,0 1 0 0 0,0 0 0 0 0,0 0 0 0 0,-1 0 0 0 0,-31-1 288 0 0,28 1-207 0 0,-27 2 331 0 0,-54 10 0 0 0,51-6-269 0 0,16-4-11 0 0,-36-1-1 0 0,3 0 85 0 0,24-1-101 0 0,17 0-82 0 0,1 1 1 0 0,-1 0 0 0 0,-12 2-1 0 0,12 0-83 0 0,12-3 6 0 0,17-6 217 0 0,-5 1-37 0 0,1 0 0 0 0,1 1 0 0 0,-1 1 0 0 0,1 0 0 0 0,28-2 0 0 0,-2 0-186 0 0,-7 2 18 0 0,42 0-1 0 0,27-2 14 0 0,-5-4-48 0 0,-92 9 0 0 0,0 0 0 0 0,0 0 0 0 0,-1 0 0 0 0,1 1 0 0 0,0 0 0 0 0,-1 0 0 0 0,1 0 0 0 0,-1 1 0 0 0,7 3 0 0 0,-11-5 0 0 0,0 0 0 0 0,0 0 0 0 0,-1 1 0 0 0,1-1 0 0 0,-1 0 0 0 0,1 1 0 0 0,0-1 0 0 0,-1 0 0 0 0,1 1 0 0 0,-1-1 0 0 0,1 1 0 0 0,0-1 0 0 0,-1 1 0 0 0,0-1 0 0 0,1 1 0 0 0,-1 0 0 0 0,1-1 0 0 0,-1 1 0 0 0,0-1 0 0 0,1 1 0 0 0,-1 0 0 0 0,0-1 0 0 0,1 2 0 0 0,-2-1 0 0 0,1 0 0 0 0,-1 0 0 0 0,1 0 0 0 0,-1 0 0 0 0,1 0 0 0 0,-1 0 0 0 0,0 0 0 0 0,1 0 0 0 0,-1 0 0 0 0,0 0 0 0 0,0 0 0 0 0,0 0 0 0 0,0-1 0 0 0,0 1 0 0 0,-1 1 0 0 0,-15 10 9 0 0,0-1 0 0 0,-1 0 0 0 0,0-1 0 0 0,-1-1 0 0 0,-25 9 0 0 0,-103 26 62 0 0,113-35-68 0 0,-8 3 113 0 0,-2-2-1 0 0,1-2 0 0 0,-1-2 0 0 0,-88 0 0 0 0,70-13 52 0 0,47 5-146 0 0,0 0 0 0 0,0 0 0 0 0,0 2 0 0 0,0-1-1 0 0,-29 5 1 0 0,27 1-33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2:28.557"/>
    </inkml:context>
    <inkml:brush xml:id="br0">
      <inkml:brushProperty name="width" value="0.1" units="cm"/>
      <inkml:brushProperty name="height" value="0.1" units="cm"/>
      <inkml:brushProperty name="color" value="#F4F91B"/>
    </inkml:brush>
  </inkml:definitions>
  <inkml:trace contextRef="#ctx0" brushRef="#br0">598 1429 1375 0 0,'-3'-9'2550'0'0,"-3"11"-1122"0"0,-12 22-529 0 0,-1-1-40 0 0,-2-30 1360 0 0,13 7-1866 0 0,-1 1-1 0 0,1 1 1 0 0,-15 3-1 0 0,3 0-6 0 0,8-4-48 0 0,9 0-188 0 0,1-1 1 0 0,0 0-1 0 0,-1 1 1 0 0,1-1-1 0 0,0 1 0 0 0,0 0 1 0 0,-4 1-1 0 0,-12 8 442 0 0,13-7-500 0 0,0 0 0 0 0,0 0 0 0 0,0 0-1 0 0,0-1 1 0 0,0 0 0 0 0,0 0 0 0 0,-1-1 0 0 0,1 1-1 0 0,-1-1 1 0 0,1 0 0 0 0,-1 0 0 0 0,-9-1 0 0 0,0-2 285 0 0,9 0-160 0 0,0 1 1 0 0,-1 0-1 0 0,1 1 1 0 0,-1-1-1 0 0,1 1 1 0 0,0 1-1 0 0,-1-1 1 0 0,1 1-1 0 0,-7 2 1 0 0,12-3-109 0 0,0-1 1 0 0,0 1 0 0 0,0 0 0 0 0,0 0 0 0 0,0-1 0 0 0,0 1 0 0 0,0 0 0 0 0,0-1 0 0 0,0 1-1 0 0,0-1 1 0 0,0 1 0 0 0,1-1 0 0 0,-1 1 0 0 0,0-1 0 0 0,-1-1 0 0 0,1 1-5 0 0,0 0 0 0 0,0 0 0 0 0,-1 0 0 0 0,1 1 0 0 0,0-1 1 0 0,0 0-1 0 0,-1 0 0 0 0,1 1 0 0 0,-1-1 0 0 0,-2 0 0 0 0,2 1 19 0 0,-1 0 0 0 0,1-1 0 0 0,-1 1 0 0 0,1-1 0 0 0,-1 1 0 0 0,1-1 0 0 0,-1 0 0 0 0,1 0 0 0 0,-1 0 0 0 0,1 0 0 0 0,0-1 0 0 0,-4-2 0 0 0,5 2 25 0 0,-1 0-1 0 0,1 0 0 0 0,-1 0 1 0 0,0 0-1 0 0,0 0 0 0 0,0 0 1 0 0,0 0-1 0 0,0 1 0 0 0,0-1 0 0 0,-3-1 1 0 0,2 1-61 0 0,0 1 1 0 0,1-1-1 0 0,-1 0 1 0 0,1 0-1 0 0,-1-1 1 0 0,1 1-1 0 0,0 0 1 0 0,-3-5-1 0 0,-3-8 338 0 0,-10-24 0 0 0,13 25-214 0 0,-1 0 0 0 0,-12-20 0 0 0,16 32-149 0 0,1 0 0 0 0,0 1 1 0 0,0-1-1 0 0,0 0 0 0 0,0 0 0 0 0,1-1 0 0 0,-1 1 0 0 0,0 0 0 0 0,1 0 0 0 0,0 0 0 0 0,-1-4 1 0 0,1 4-12 0 0,0 1 0 0 0,0-1 0 0 0,0 0 1 0 0,0 1-1 0 0,0-1 0 0 0,0 0 1 0 0,-1 1-1 0 0,1-1 0 0 0,-1 1 1 0 0,1-1-1 0 0,-1 1 0 0 0,1-1 0 0 0,-2-1 1 0 0,-4-16 231 0 0,6 15-214 0 0,0 1 0 0 0,-1-1 1 0 0,0 0-1 0 0,0 1 1 0 0,0-1-1 0 0,0 1 1 0 0,0-1-1 0 0,-3-4 1 0 0,2 5 11 0 0,1 0 0 0 0,-1 0 0 0 0,1 0 1 0 0,0 0-1 0 0,0 0 0 0 0,0 0 1 0 0,1 0-1 0 0,-1 0 0 0 0,1 0 1 0 0,0-1-1 0 0,0 1 0 0 0,0-6 0 0 0,5-14 85 0 0,15-41 0 0 0,-13 44-45 0 0,10-16 48 0 0,-15 32-111 0 0,1 1-1 0 0,-1 0 1 0 0,0-1 0 0 0,-1 0 0 0 0,1 0 0 0 0,-1 1 0 0 0,1-1 0 0 0,-1 0 0 0 0,0 0 0 0 0,0 0 0 0 0,-1 0 0 0 0,1-1-1 0 0,-1 1 1 0 0,0 0 0 0 0,0 0 0 0 0,-1-6 0 0 0,-29-76 162 0 0,27 53-104 0 0,3 28-67 0 0,0-1 1 0 0,0 1-1 0 0,-1 0 0 0 0,0 0 1 0 0,-2-8-1 0 0,1 7 10 0 0,-1 1 0 0 0,1-1 0 0 0,-2 0-1 0 0,-4-6 1 0 0,5 9-3 0 0,1-2-1 0 0,-1 1 0 0 0,1 0 0 0 0,-1 0 1 0 0,1-1-1 0 0,0 1 0 0 0,1-1 0 0 0,-3-8 0 0 0,0-14 52 0 0,2 15-44 0 0,0 0 0 0 0,0 0-1 0 0,1 0 1 0 0,1-1 0 0 0,2-23 0 0 0,-1 27-17 0 0,-1 0 0 0 0,0-1 0 0 0,-1 1 0 0 0,0 0-1 0 0,0 0 1 0 0,-4-13 0 0 0,-2-14 9 0 0,6 20-9 0 0,1 1-1 0 0,1-1 0 0 0,0 0 1 0 0,1 0-1 0 0,1 1 1 0 0,0-1-1 0 0,1 1 0 0 0,1 0 1 0 0,12-27-1 0 0,-11 31-6 0 0,0 0 0 0 0,1 0 0 0 0,0 1 0 0 0,0-1 0 0 0,1 2 0 0 0,0-1 0 0 0,1 1 0 0 0,0 1 0 0 0,15-11 0 0 0,-19 15 0 0 0,0 0 0 0 0,0 1 0 0 0,0 0 0 0 0,0 0 0 0 0,1 1 0 0 0,0-1 0 0 0,-1 1 0 0 0,8-2 0 0 0,49-6 0 0 0,-16 3 0 0 0,-32 5 0 0 0,0 0 0 0 0,1 1 0 0 0,-1 1 0 0 0,0 0 0 0 0,0 0 0 0 0,1 2 0 0 0,17 3 0 0 0,-19-3 0 0 0,0-2 0 0 0,0 0 0 0 0,1 0 0 0 0,-1-1 0 0 0,22-4 0 0 0,18-2 0 0 0,45-8 0 0 0,-78 14 0 0 0,106-5 0 0 0,25 4 0 0 0,-108 0 0 0 0,81-15 0 0 0,-58 6 0 0 0,10 5 0 0 0,-46 4 0 0 0,37-6 0 0 0,-3-3 0 0 0,1 4 0 0 0,90 0 0 0 0,-77 9 0 0 0,101-5 0 0 0,-109-4 0 0 0,268-21 0 0 0,-308 27 0 0 0,-1 2 0 0 0,48 8 0 0 0,58 20 0 0 0,-81-16 0 0 0,104 11 0 0 0,-143-23 0 0 0,1 1 0 0 0,-1 0 0 0 0,18 5 0 0 0,-26-5 0 0 0,1 1 0 0 0,-1 0 0 0 0,0 0 0 0 0,0 1 0 0 0,0 0 0 0 0,0 0 0 0 0,-1 1 0 0 0,8 5 0 0 0,5 9 0 0 0,31 39 0 0 0,-14-15 0 0 0,-29-33 0 0 0,-1 1 0 0 0,0-1 0 0 0,-1 2 0 0 0,0-1 0 0 0,-1 1 0 0 0,0-1 0 0 0,3 14 0 0 0,-3-11 0 0 0,1 4 0 0 0,-1 0 0 0 0,0 0 0 0 0,1 27 0 0 0,-4-35 0 0 0,-2 1 0 0 0,1 0 0 0 0,-1 0 0 0 0,-1-1 0 0 0,0 1 0 0 0,0-1 0 0 0,-5 14 0 0 0,-5 5 0 0 0,6-14 0 0 0,-8 28 0 0 0,11-32 0 0 0,-1 0 0 0 0,0 0 0 0 0,-1 0 0 0 0,0 0 0 0 0,0-1 0 0 0,-1 0 0 0 0,-10 13 0 0 0,-58 62 0 0 0,29-36 0 0 0,-19 31 0 0 0,42-50 0 0 0,-1-1 0 0 0,-2-1 0 0 0,0-1 0 0 0,-36 29 0 0 0,52-51 0 0 0,0 1 0 0 0,0-1 0 0 0,-13 4 0 0 0,-8 5 0 0 0,6 0 0 0 0,1 0 0 0 0,0 2 0 0 0,1 1 0 0 0,-23 22 0 0 0,37-32 0 0 0,-1 0 0 0 0,0 0 0 0 0,0-1 0 0 0,-1-1 0 0 0,0 1 0 0 0,0-1 0 0 0,0-1 0 0 0,-15 4 0 0 0,-11 2 0 0 0,-43 6 0 0 0,3-2 0 0 0,24-2-111 0 0,1 3 1 0 0,-96 42-1 0 0,51-9-1198 0 0,34-11-4634 0 0,10-2-1401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42.798"/>
    </inkml:context>
    <inkml:brush xml:id="br0">
      <inkml:brushProperty name="width" value="0.1" units="cm"/>
      <inkml:brushProperty name="height" value="0.1" units="cm"/>
      <inkml:brushProperty name="color" value="#F4F91B"/>
    </inkml:brush>
  </inkml:definitions>
  <inkml:trace contextRef="#ctx0" brushRef="#br0">3232 0 1375 0 0,'-43'4'4407'0'0,"-17"-1"-2600"0"0,-78 14 0 0 0,97-11-1524 0 0,16-2-89 0 0,1 2 0 0 0,0 1-1 0 0,0 0 1 0 0,-40 20-1 0 0,55-23-156 0 0,0-1 0 0 0,0 0-1 0 0,0-1 1 0 0,0 0-1 0 0,0 0 1 0 0,0-1 0 0 0,0 0-1 0 0,-14-1 1 0 0,-9-2 259 0 0,-34-7 1 0 0,21 3 132 0 0,-28 3-10 0 0,47 2-294 0 0,-33-3 1 0 0,39 1-80 0 0,-94-11 358 0 0,102 14-358 0 0,0 0 0 0 0,-1 0 1 0 0,1 1-1 0 0,0 1 1 0 0,0 0-1 0 0,0 1 1 0 0,-14 5-1 0 0,13-4-23 0 0,-17 8 24 0 0,-34 17 0 0 0,47-20-44 0 0,0-2-1 0 0,-1 0 0 0 0,1-1 1 0 0,-1 0-1 0 0,-19 2 0 0 0,-94 9 26 0 0,88-13-21 0 0,1 1 1 0 0,-45 13-1 0 0,-80 20 108 0 0,132-32-71 0 0,0-3-1 0 0,-65 0 1 0 0,-7-5 121 0 0,-35-2 112 0 0,-246-4 491 0 0,339 7-694 0 0,-85-14-1 0 0,82 7-22 0 0,-67 0-1 0 0,103 8-188 0 0,-1 2 0 0 0,0 0 0 0 0,0 0 0 0 0,0 2 0 0 0,1 0 0 0 0,0 1 0 0 0,0 1 0 0 0,0 0 0 0 0,1 2 0 0 0,-1-1 0 0 0,2 2 0 0 0,-1 0 0 0 0,1 0 0 0 0,-22 21 0 0 0,9-6-4704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44.368"/>
    </inkml:context>
    <inkml:brush xml:id="br0">
      <inkml:brushProperty name="width" value="0.1" units="cm"/>
      <inkml:brushProperty name="height" value="0.1" units="cm"/>
      <inkml:brushProperty name="color" value="#F4F91B"/>
    </inkml:brush>
  </inkml:definitions>
  <inkml:trace contextRef="#ctx0" brushRef="#br0">1679 30 1839 0 0,'0'1'24'0'0,"-1"-1"0"0"0,0 0-1 0 0,1 1 1 0 0,-1-1 0 0 0,1 0-1 0 0,-1 0 1 0 0,0 0 0 0 0,1 1-1 0 0,-1-1 1 0 0,0 0-1 0 0,1 0 1 0 0,-1 0 0 0 0,0 0-1 0 0,0 0 1 0 0,1 0 0 0 0,-1 0-1 0 0,0-1 1 0 0,1 1-1 0 0,-2 0 1 0 0,-18-7 1154 0 0,1 1-278 0 0,-130 1 1563 0 0,114 5-1997 0 0,0 2-118 0 0,-12 0-8 0 0,22-3-91 0 0,-30 4 0 0 0,-4 0 21 0 0,-113 2 434 0 0,3-16-128 0 0,58 2-336 0 0,-170 2 496 0 0,216 6-619 0 0,-140 6 134 0 0,177-2-303 0 0,0 2 0 0 0,1 0 0 0 0,-1 2-1 0 0,1 1 1 0 0,-28 13 0 0 0,31-11-171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46.772"/>
    </inkml:context>
    <inkml:brush xml:id="br0">
      <inkml:brushProperty name="width" value="0.1" units="cm"/>
      <inkml:brushProperty name="height" value="0.1" units="cm"/>
      <inkml:brushProperty name="color" value="#F4F91B"/>
    </inkml:brush>
  </inkml:definitions>
  <inkml:trace contextRef="#ctx0" brushRef="#br0">1821 177 919 0 0,'-2'0'236'0'0,"-1"-1"0"0"0,0 1 0 0 0,0-1 0 0 0,0 0 0 0 0,0 0 0 0 0,0 0-1 0 0,1 0 1 0 0,-1 0 0 0 0,0-1 0 0 0,-3-2 0 0 0,-27-20 1179 0 0,19 12-937 0 0,2 2 10 0 0,10 9-412 0 0,0-1-1 0 0,1 0 0 0 0,-1 1 0 0 0,0 0 0 0 0,0-1 0 0 0,0 1 0 0 0,0 0 0 0 0,0 0 0 0 0,-1 0 1 0 0,1 0-1 0 0,0 0 0 0 0,0 1 0 0 0,-1-1 0 0 0,1 1 0 0 0,0-1 0 0 0,-1 1 0 0 0,-3 0 0 0 0,-10-1 61 0 0,12 0-119 0 0,0 1 0 0 0,0 0-1 0 0,0 0 1 0 0,0 0 0 0 0,-7 2-1 0 0,-8 1 46 0 0,-1-1 0 0 0,0-1 0 0 0,-21 0 0 0 0,-14-1 30 0 0,-95 4 108 0 0,109-8-136 0 0,31 2-64 0 0,0 1 0 0 0,0 0 0 0 0,-12 1 0 0 0,-9 3 36 0 0,-55 2 136 0 0,-16-1 212 0 0,79 1-334 0 0,20-4-41 0 0,-1 0-1 0 0,1 0 1 0 0,-1 0-1 0 0,1 0 0 0 0,-1-1 1 0 0,1 0-1 0 0,-6 0 1 0 0,-6-1 12 0 0,-1 1 0 0 0,1 0 1 0 0,-22 3-1 0 0,24-3 19 0 0,0 0 0 0 0,0-1 0 0 0,0 0 0 0 0,-24-6 0 0 0,0-1 83 0 0,-52-4-1 0 0,5 1-57 0 0,57 7-15 0 0,1 1-1 0 0,-52 0 1 0 0,41 7 60 0 0,23-2-84 0 0,0-1 1 0 0,0 0-1 0 0,0-1 1 0 0,0 0-1 0 0,-22-4 1 0 0,11-2 94 0 0,17 5-31 0 0,0 0 0 0 0,1-1 0 0 0,-1 0 0 0 0,-12-6 0 0 0,16 5-7 0 0,-1 0-1 0 0,1 0 1 0 0,0 0 0 0 0,1 0 0 0 0,-1-1 0 0 0,1 0 0 0 0,-1 0 0 0 0,1 0 0 0 0,0 0-1 0 0,1 0 1 0 0,-1 0 0 0 0,-3-9 0 0 0,6 13-81 0 0,-1-1 0 0 0,1 1 0 0 0,0 0 0 0 0,0-1 0 0 0,-1 1 0 0 0,1 0 0 0 0,0-1 0 0 0,0 1 0 0 0,-1 0 0 0 0,1 0 0 0 0,0-1 0 0 0,-1 1 0 0 0,1 0 0 0 0,-1 0 0 0 0,1 0 0 0 0,0-1 0 0 0,-1 1 0 0 0,1 0 0 0 0,-1 0 0 0 0,1 0 0 0 0,0 0 0 0 0,-1 0 0 0 0,1 0 0 0 0,-1 0 0 0 0,1 0 0 0 0,-1 0 0 0 0,1 0 0 0 0,0 0 0 0 0,-1 0 0 0 0,1 0 0 0 0,-1 0 0 0 0,0 0 0 0 0,-14 7 53 0 0,9-4-43 0 0,-1 0-12 0 0,1-1 0 0 0,-1 1 0 0 0,1 0 0 0 0,0 1 0 0 0,-1-1 0 0 0,-8 8 0 0 0,0 0 0 0 0,14-11 2 0 0,-1 1 0 0 0,1-1 0 0 0,-1 1 0 0 0,1-1 0 0 0,-1 1 0 0 0,1-1 0 0 0,-1 0 0 0 0,0 0 0 0 0,1 0 0 0 0,-1 0 0 0 0,1 0 0 0 0,-3 0 0 0 0,3-1 0 0 0,0 1-1 0 0,-1 0 1 0 0,1 0-1 0 0,0 0 1 0 0,0 0 0 0 0,0 0-1 0 0,-1 0 1 0 0,1 0-1 0 0,0 0 1 0 0,0 0 0 0 0,0 1-1 0 0,0-1 1 0 0,-1 0-1 0 0,1 1 1 0 0,0-1 0 0 0,0 1-1 0 0,0-1 1 0 0,0 1-1 0 0,0-1 1 0 0,0 1 0 0 0,0 0-1 0 0,0 0 1 0 0,-1 1-1 0 0,-14 9-1 0 0,15-9 0 0 0,1-2 0 0 0,0 0 0 0 0,0 0 0 0 0,0 0 0 0 0,0 0 0 0 0,0 0 0 0 0,0 0 0 0 0,0 0 0 0 0,0 0 0 0 0,0 0 0 0 0,0 0 0 0 0,-1 0 0 0 0,1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0,-3-3 0 0 0,3 3 0 0 0,-1 1 0 0 0,1-1 0 0 0,0 0 0 0 0,-1 0 0 0 0,1 1 0 0 0,0-1 0 0 0,-1 0 0 0 0,1 1 0 0 0,0-1 0 0 0,0 0 0 0 0,-1 0 0 0 0,1 1 0 0 0,0-1 0 0 0,0 1 0 0 0,0-1 0 0 0,0 0 0 0 0,-1 1 0 0 0,1-1 0 0 0,0 0 0 0 0,0 1 0 0 0,0-1 0 0 0,0 1 0 0 0,0-1 0 0 0,0 0 0 0 0,0 1 0 0 0,0 0 0 0 0,-2 13 0 0 0,0 23-3298 0 0,0-22-300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48.234"/>
    </inkml:context>
    <inkml:brush xml:id="br0">
      <inkml:brushProperty name="width" value="0.1" units="cm"/>
      <inkml:brushProperty name="height" value="0.1" units="cm"/>
      <inkml:brushProperty name="color" value="#F4F91B"/>
    </inkml:brush>
  </inkml:definitions>
  <inkml:trace contextRef="#ctx0" brushRef="#br0">2901 7 1375 0 0,'0'0'66'0'0,"-12"-5"1588"0"0,3 4-1265 0 0,1 1 0 0 0,0 0-1 0 0,0 0 1 0 0,-13 3 0 0 0,-6 0 195 0 0,-106 12 872 0 0,19-7-830 0 0,34-2-107 0 0,-102-5-1 0 0,-32-7-111 0 0,3 29-262 0 0,15-1 176 0 0,-156-28 505 0 0,100 10-197 0 0,84 2-300 0 0,-231 7 2 0 0,332-6-341 0 0,0 3 0 0 0,1 3 0 0 0,-124 40 0 0 0,133-31-106 0 0,-2 2-11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50.020"/>
    </inkml:context>
    <inkml:brush xml:id="br0">
      <inkml:brushProperty name="width" value="0.1" units="cm"/>
      <inkml:brushProperty name="height" value="0.1" units="cm"/>
      <inkml:brushProperty name="color" value="#F4F91B"/>
    </inkml:brush>
  </inkml:definitions>
  <inkml:trace contextRef="#ctx0" brushRef="#br0">2220 1 431 0 0,'-46'44'2455'0'0,"44"-42"-2320"0"0,0-1 0 0 0,0 0 0 0 0,-1 1 0 0 0,1-1 0 0 0,0 0 1 0 0,0 0-1 0 0,-1 0 0 0 0,1-1 0 0 0,-1 1 0 0 0,1 0 0 0 0,0-1 0 0 0,-1 0 0 0 0,-3 1 0 0 0,-40-2 1095 0 0,25 0-855 0 0,-193 8 1780 0 0,85-8-1806 0 0,78 4-183 0 0,13-1 118 0 0,0-1-1 0 0,-74-8 1 0 0,-27-9 133 0 0,0 5 0 0 0,-205 10 0 0 0,175 4-354 0 0,-82 3-14 0 0,193-1-26 0 0,1 2 0 0 0,-77 20 0 0 0,2 13-780 0 0,66-18-3030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51.649"/>
    </inkml:context>
    <inkml:brush xml:id="br0">
      <inkml:brushProperty name="width" value="0.1" units="cm"/>
      <inkml:brushProperty name="height" value="0.1" units="cm"/>
      <inkml:brushProperty name="color" value="#F4F91B"/>
    </inkml:brush>
  </inkml:definitions>
  <inkml:trace contextRef="#ctx0" brushRef="#br0">1057 194 2671 0 0,'3'-4'129'0'0,"-1"-1"0"0"0,0 0 0 0 0,0 1 0 0 0,0-1 0 0 0,-1 0-1 0 0,1 0 1 0 0,-1 0 0 0 0,0-9 0 0 0,-1 11-67 0 0,0 0 1 0 0,-1 1 0 0 0,1-1 0 0 0,-1 0-1 0 0,0 0 1 0 0,0 1 0 0 0,0-1-1 0 0,0 1 1 0 0,0-1 0 0 0,-1 1 0 0 0,1-1-1 0 0,-1 1 1 0 0,1 0 0 0 0,-1 0-1 0 0,0 0 1 0 0,0 0 0 0 0,-4-4-1 0 0,-4-2 94 0 0,-1 0 1 0 0,0 1-1 0 0,-1 0 0 0 0,1 0 0 0 0,-1 1 0 0 0,-1 1 0 0 0,1 0 0 0 0,-1 1 0 0 0,-16-4 0 0 0,-14-1 336 0 0,-63-4-1 0 0,52 8-335 0 0,0 3-1 0 0,-1 2 0 0 0,1 3 0 0 0,0 2 0 0 0,0 2 1 0 0,0 3-1 0 0,1 1 0 0 0,1 4 0 0 0,-53 21 0 0 0,-28 11-757 0 0,90-33-2412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52.288"/>
    </inkml:context>
    <inkml:brush xml:id="br0">
      <inkml:brushProperty name="width" value="0.1" units="cm"/>
      <inkml:brushProperty name="height" value="0.1" units="cm"/>
      <inkml:brushProperty name="color" value="#F4F91B"/>
    </inkml:brush>
  </inkml:definitions>
  <inkml:trace contextRef="#ctx0" brushRef="#br0">1334 123 1839 0 0,'-34'-5'1162'0'0,"-16"-4"529"0"0,-102-5 0 0 0,82 10-987 0 0,-15 0-9 0 0,45 3-284 0 0,0-2 0 0 0,-55-10 0 0 0,47 6-124 0 0,-88-21 317 0 0,91 17-486 0 0,-1 2 0 0 0,-63-5 1 0 0,83 14-110 0 0,0 0-1 0 0,-1 2 1 0 0,1 1 0 0 0,-36 10 0 0 0,-99 36-448 0 0,106-31-52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53.172"/>
    </inkml:context>
    <inkml:brush xml:id="br0">
      <inkml:brushProperty name="width" value="0.1" units="cm"/>
      <inkml:brushProperty name="height" value="0.1" units="cm"/>
      <inkml:brushProperty name="color" value="#F4F91B"/>
    </inkml:brush>
  </inkml:definitions>
  <inkml:trace contextRef="#ctx0" brushRef="#br0">2492 66 455 0 0,'-3'-2'286'0'0,"0"0"0"0"0,0 0-1 0 0,0 0 1 0 0,0 1 0 0 0,-1-1-1 0 0,1 1 1 0 0,0 0 0 0 0,-1 0-1 0 0,1 0 1 0 0,-1 0 0 0 0,-4 0-1 0 0,-44-3 1446 0 0,44 3-1811 0 0,-11 2 195 0 0,0 1 0 0 0,1 1 0 0 0,-1 0 0 0 0,1 1 0 0 0,0 1 0 0 0,-25 10 0 0 0,-28 7 73 0 0,53-17-146 0 0,-39 10 641 0 0,-100 12 0 0 0,-76-20 645 0 0,129-5-976 0 0,-125-3 222 0 0,172-3-390 0 0,0-2 0 0 0,-57-15 0 0 0,-6-8 62 0 0,17 3-57 0 0,-194-23 0 0 0,245 45-177 0 0,-324-11 106 0 0,339 18-1710 0 0,-51 9-1 0 0,25 2-1982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54.985"/>
    </inkml:context>
    <inkml:brush xml:id="br0">
      <inkml:brushProperty name="width" value="0.1" units="cm"/>
      <inkml:brushProperty name="height" value="0.1" units="cm"/>
      <inkml:brushProperty name="color" value="#F4F91B"/>
    </inkml:brush>
  </inkml:definitions>
  <inkml:trace contextRef="#ctx0" brushRef="#br0">2169 62 2327 0 0,'10'-15'254'0'0,"-8"13"-92"0"0,-1 0 0 0 0,1 0 0 0 0,-1-1 0 0 0,1 1 0 0 0,-1 0 0 0 0,0-1 0 0 0,0 1 0 0 0,1-4 0 0 0,-2 5-120 0 0,0 1 0 0 0,0-1-1 0 0,1 1 1 0 0,-1-1 0 0 0,0 1-1 0 0,0-1 1 0 0,0 0 0 0 0,0 1-1 0 0,0-1 1 0 0,0 1 0 0 0,0-1-1 0 0,0 0 1 0 0,0 1 0 0 0,0-1-1 0 0,0 1 1 0 0,0-1 0 0 0,-1 0-1 0 0,1 1 1 0 0,0-1 0 0 0,0 1-1 0 0,0-1 1 0 0,-1 1 0 0 0,1-1-1 0 0,0 1 1 0 0,-1-1 0 0 0,1 1-1 0 0,-1-1 1 0 0,1 1 0 0 0,0 0-1 0 0,-1-1 1 0 0,1 1 0 0 0,-1-1-1 0 0,1 1 1 0 0,-1 0 0 0 0,1-1-1 0 0,-2 1 1 0 0,-1-1 125 0 0,0 1 0 0 0,0-1 0 0 0,0 1 0 0 0,0 0-1 0 0,0 0 1 0 0,-3 0 0 0 0,-10 0 19 0 0,3-1-41 0 0,0 1 0 0 0,0 0 0 0 0,1 1 0 0 0,-1 1 0 0 0,1 0 0 0 0,-1 1 0 0 0,1 0-1 0 0,-23 10 1 0 0,-4-6 83 0 0,8-1-64 0 0,-19 6 120 0 0,0-3-1 0 0,-66 5 1 0 0,-38-6 289 0 0,99-8-411 0 0,-32-2 84 0 0,-170 0 266 0 0,242 2-493 0 0,-121 7 51 0 0,-80 0 41 0 0,111-11-88 0 0,39 0 12 0 0,1 4 0 0 0,-94 9 0 0 0,-159 59-377 0 0,281-59-97 0 0,-14 3-3340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6:26.188"/>
    </inkml:context>
    <inkml:brush xml:id="br0">
      <inkml:brushProperty name="width" value="0.1" units="cm"/>
      <inkml:brushProperty name="height" value="0.1" units="cm"/>
      <inkml:brushProperty name="color" value="#E71224"/>
    </inkml:brush>
  </inkml:definitions>
  <inkml:trace contextRef="#ctx0" brushRef="#br0">112 51 1839 0 0,'-2'-1'125'0'0,"0"0"-1"0"0,1 0 1 0 0,-1 1-1 0 0,0-1 1 0 0,0 1-1 0 0,0-1 0 0 0,0 1 1 0 0,0 0-1 0 0,1 0 1 0 0,-1 0-1 0 0,0 0 0 0 0,0 0 1 0 0,0 0-1 0 0,0 0 1 0 0,0 0-1 0 0,0 1 0 0 0,1-1 1 0 0,-1 1-1 0 0,0 0 1 0 0,0-1-1 0 0,0 1 0 0 0,1 0 1 0 0,-1 0-1 0 0,0 0 1 0 0,-2 2-1 0 0,2-2-14 0 0,-1 0 0 0 0,0 0 0 0 0,1 0 0 0 0,-1 0 0 0 0,0-1 0 0 0,0 0 0 0 0,1 1 0 0 0,-1-1 0 0 0,0 0 0 0 0,0 0 0 0 0,1-1-1 0 0,-5 0 1 0 0,-15 4 1686 0 0,21-3-1778 0 0,1-1 0 0 0,0 0 0 0 0,0 0 0 0 0,0 0-1 0 0,0 0 1 0 0,1 0 0 0 0,-1 0 0 0 0,0 0 0 0 0,0 0 0 0 0,1 0-1 0 0,-1 1 1 0 0,0-1 0 0 0,1 0 0 0 0,-1 0 0 0 0,1 0-1 0 0,-1 1 1 0 0,1-1 0 0 0,-1 0 0 0 0,1 0 0 0 0,-1 1-1 0 0,1-1 1 0 0,0 0 0 0 0,0 0 0 0 0,2 0 63 0 0,-1 0 1 0 0,1 0-1 0 0,0 0 1 0 0,-1 1 0 0 0,1-1-1 0 0,5 0 1 0 0,2 0-29 0 0,-5-1-44 0 0,-1 1-1 0 0,0-1 0 0 0,0 0 0 0 0,0 0 0 0 0,7-4 1 0 0,2-2 5 0 0,-10 7 34 0 0,0-1 0 0 0,0 1 0 0 0,1-1 0 0 0,-1 1 0 0 0,1 0 0 0 0,-1 0 0 0 0,1 1 0 0 0,-1-1 0 0 0,7 1 0 0 0,9-2 16 0 0,-6 2-53 0 0,0 2-1 0 0,17 3 1 0 0,-17-2 0 0 0,0-1-1 0 0,20 1 1 0 0,58-10 231 0 0,-65 3-120 0 0,0 2 0 0 0,42 2 0 0 0,-51 2-111 0 0,-1 1-1 0 0,1 1 0 0 0,-1 0 1 0 0,0 2-1 0 0,16 6 0 0 0,-17-6-8 0 0,0-1 5 0 0,1-2 0 0 0,0 1 0 0 0,0-2 0 0 0,0 0 0 0 0,1-1 0 0 0,-1-1 0 0 0,22-2 0 0 0,6 2 1 0 0,47 4 56 0 0,-34 2-64 0 0,68 18 0 0 0,-99-19 0 0 0,52 2 0 0 0,-50-6 0 0 0,44 9 0 0 0,-34-4 13 0 0,1-1 0 0 0,-1-2 0 0 0,1-1 0 0 0,48-5-1 0 0,-58 1-4 0 0,133-2 112 0 0,24-2 4 0 0,-164 5-120 0 0,-8 0-3 0 0,12-2 10 0 0,0 1-1 0 0,0 2 1 0 0,-1 1-1 0 0,1 1 1 0 0,27 5-1 0 0,-19 1-10 0 0,-18-3 0 0 0,0-1 0 0 0,1-1 0 0 0,-1 0 0 0 0,1-1 0 0 0,19-1 0 0 0,102-5 64 0 0,-67 1 0 0 0,0 4 0 0 0,94 12 0 0 0,-126-10-64 0 0,45-3 0 0 0,10 1 0 0 0,-12-5 64 0 0,73-4 32 0 0,-79 3-64 0 0,15-3 48 0 0,60-1 107 0 0,-134 10-175 0 0,0 2 0 0 0,0 0-1 0 0,-1 0 1 0 0,29 11 0 0 0,-19-6 36 0 0,-22-6-94 0 0,0 0 1 0 0,-1 0-1 0 0,1 0 0 0 0,-1 0 1 0 0,0 0-1 0 0,1 1 1 0 0,-1-1-1 0 0,0 1 1 0 0,0 0-1 0 0,-1 0 1 0 0,5 7-1 0 0,0 0-477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56.407"/>
    </inkml:context>
    <inkml:brush xml:id="br0">
      <inkml:brushProperty name="width" value="0.1" units="cm"/>
      <inkml:brushProperty name="height" value="0.1" units="cm"/>
      <inkml:brushProperty name="color" value="#F4F91B"/>
    </inkml:brush>
  </inkml:definitions>
  <inkml:trace contextRef="#ctx0" brushRef="#br0">1110 129 455 0 0,'-6'-16'35'0'0,"2"6"1485"0"0,0 0-1 0 0,-8-14 1 0 0,10 21-1425 0 0,0 0 0 0 0,0 0 0 0 0,-1 0 1 0 0,1 1-1 0 0,-1-1 0 0 0,1 0 0 0 0,-1 1 1 0 0,0 0-1 0 0,0-1 0 0 0,0 1 0 0 0,-4-1 0 0 0,-4-2 83 0 0,0 0 0 0 0,0 1 0 0 0,-1 1-1 0 0,1 0 1 0 0,-24-3 0 0 0,-60 2 646 0 0,28 2-523 0 0,-257-3 515 0 0,269 9-775 0 0,0 3 0 0 0,0 1-1 0 0,-99 30 1 0 0,138-33-18 0 0,-15 5-104 0 0,-38 18-1 0 0,33-10-37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56.999"/>
    </inkml:context>
    <inkml:brush xml:id="br0">
      <inkml:brushProperty name="width" value="0.1" units="cm"/>
      <inkml:brushProperty name="height" value="0.1" units="cm"/>
      <inkml:brushProperty name="color" value="#F4F91B"/>
    </inkml:brush>
  </inkml:definitions>
  <inkml:trace contextRef="#ctx0" brushRef="#br0">1845 17 2759 0 0,'-15'-4'129'0'0,"3"0"-57"0"0,1 2 0 0 0,0-1 0 0 0,-1 1 0 0 0,0 1 0 0 0,-15 0-1 0 0,-130 11 104 0 0,-106 4 1304 0 0,2-18 498 0 0,96-4-1175 0 0,-1 7 0 0 0,-262 33-1 0 0,376-23-829 0 0,0 2-1 0 0,-94 32 1 0 0,92-23-219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09.552"/>
    </inkml:context>
    <inkml:brush xml:id="br0">
      <inkml:brushProperty name="width" value="0.1" units="cm"/>
      <inkml:brushProperty name="height" value="0.1" units="cm"/>
      <inkml:brushProperty name="color" value="#F4F91B"/>
    </inkml:brush>
  </inkml:definitions>
  <inkml:trace contextRef="#ctx0" brushRef="#br0">1510 46 4375 0 0,'-21'-6'1022'0'0,"-31"-5"-1"0"0,30 8-184 0 0,-29-10 1 0 0,39 9-731 0 0,0 1 1 0 0,0 1 0 0 0,0 0-1 0 0,0 1 1 0 0,0 0-1 0 0,-20 2 1 0 0,-75 13 1115 0 0,71-8-878 0 0,-39 2 0 0 0,-73-12 275 0 0,93 0-163 0 0,-72 5 0 0 0,36 7-75 0 0,-125 8 373 0 0,181-17-640 0 0,0-2-1 0 0,1-1 1 0 0,-42-10 0 0 0,-33-5 70 0 0,98 18-209 0 0,0 1-1 0 0,0 0 1 0 0,-13 1-1 0 0,-12 7-3881 0 0,13 1-421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10.178"/>
    </inkml:context>
    <inkml:brush xml:id="br0">
      <inkml:brushProperty name="width" value="0.1" units="cm"/>
      <inkml:brushProperty name="height" value="0.1" units="cm"/>
      <inkml:brushProperty name="color" value="#F4F91B"/>
    </inkml:brush>
  </inkml:definitions>
  <inkml:trace contextRef="#ctx0" brushRef="#br0">1032 113 2759 0 0,'0'-18'105'0'0,"-1"-2"212"0"0,-2 6 2695 0 0,3 12-2878 0 0,-1 1-1 0 0,0 0 1 0 0,0-1 0 0 0,0 1 0 0 0,0 0 0 0 0,0-1 0 0 0,0 1-1 0 0,-1 0 1 0 0,1 0 0 0 0,0 0 0 0 0,0 0 0 0 0,-1 0 0 0 0,1 0-1 0 0,-1 1 1 0 0,1-1 0 0 0,-3 0 0 0 0,-28-10 576 0 0,25 9-462 0 0,-34-8 399 0 0,0 3-1 0 0,0 1 1 0 0,0 2 0 0 0,-55 2-1 0 0,-58 5 7 0 0,-44-1-368 0 0,154-3-502 0 0,-1 2 0 0 0,1 1 0 0 0,0 3 0 0 0,0 2 0 0 0,-49 13 0 0 0,53-8-4215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10.968"/>
    </inkml:context>
    <inkml:brush xml:id="br0">
      <inkml:brushProperty name="width" value="0.1" units="cm"/>
      <inkml:brushProperty name="height" value="0.1" units="cm"/>
      <inkml:brushProperty name="color" value="#F4F91B"/>
    </inkml:brush>
  </inkml:definitions>
  <inkml:trace contextRef="#ctx0" brushRef="#br0">1249 45 511 0 0,'-1'2'3'0'0,"0"-1"-1"0"0,0 0 0 0 0,0 1 0 0 0,0-1 0 0 0,0 0 0 0 0,0 0 0 0 0,0 0 0 0 0,0 0 0 0 0,-1 0 0 0 0,1 0 0 0 0,0 0 0 0 0,-1 0 0 0 0,1-1 1 0 0,-1 1-1 0 0,1 0 0 0 0,-3 0 0 0 0,1-1 97 0 0,-1 0 0 0 0,0 1 0 0 0,0-1 0 0 0,0 0 0 0 0,-5-1 0 0 0,1 0 143 0 0,-37-6 1992 0 0,31 4-1425 0 0,0 1 1 0 0,-19-1-1 0 0,-20 1-21 0 0,-69-12 1 0 0,99 10-430 0 0,-48-7 708 0 0,0 3 0 0 0,-89 1 0 0 0,-163 14 20 0 0,224-9-972 0 0,-23 1-822 0 0,83 2-147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12.234"/>
    </inkml:context>
    <inkml:brush xml:id="br0">
      <inkml:brushProperty name="width" value="0.1" units="cm"/>
      <inkml:brushProperty name="height" value="0.1" units="cm"/>
      <inkml:brushProperty name="color" value="#F4F91B"/>
    </inkml:brush>
  </inkml:definitions>
  <inkml:trace contextRef="#ctx0" brushRef="#br0">1546 39 919 0 0,'0'-1'142'0'0,"0"0"0"0"0,1 0 0 0 0,-1 0 0 0 0,0 0-1 0 0,0 0 1 0 0,0 0 0 0 0,0-1 0 0 0,0 1-1 0 0,0 0 1 0 0,0 0 0 0 0,0 0 0 0 0,0 0-1 0 0,0 0 1 0 0,0 0 0 0 0,-1-1 0 0 0,1 1-1 0 0,-1 0 1 0 0,1 0 0 0 0,-1 0 0 0 0,1 0-1 0 0,-1 0 1 0 0,1 0 0 0 0,-1 0 0 0 0,0 1-1 0 0,1-1 1 0 0,-1 0 0 0 0,-1-1 0 0 0,-7 4-84 0 0,0-1 1 0 0,0 0-1 0 0,-1 0 1 0 0,1-1-1 0 0,0-1 1 0 0,0 1-1 0 0,0-1 1 0 0,-15-4-1 0 0,-20-1 1248 0 0,29 6-902 0 0,0 0 1 0 0,-1 1 0 0 0,1 1 0 0 0,-26 7-1 0 0,26-5-372 0 0,-1-1 0 0 0,1 0 0 0 0,-1-2 0 0 0,-22 1-1 0 0,-38-8 60 0 0,38 2 260 0 0,-1 2 1 0 0,0 1-1 0 0,1 2 1 0 0,-51 8-1 0 0,45-1-144 0 0,0-1 0 0 0,-1-3-1 0 0,0-1 1 0 0,1-3 0 0 0,-85-9-1 0 0,69-1 78 0 0,16 2 125 0 0,-56-2 0 0 0,-28 11-65 0 0,109 1-392 0 0,0 1-1 0 0,0 1 0 0 0,0 0 1 0 0,-29 11-1 0 0,13-1-283 0 0,2 0-19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13.253"/>
    </inkml:context>
    <inkml:brush xml:id="br0">
      <inkml:brushProperty name="width" value="0.1" units="cm"/>
      <inkml:brushProperty name="height" value="0.1" units="cm"/>
      <inkml:brushProperty name="color" value="#F4F91B"/>
    </inkml:brush>
  </inkml:definitions>
  <inkml:trace contextRef="#ctx0" brushRef="#br0">2189 21 2303 0 0,'11'-20'4800'0'0,"-17"32"-2788"0"0,4-9-1940 0 0,0-1 0 0 0,0 0 0 0 0,-1 0-1 0 0,1 0 1 0 0,-1 0 0 0 0,1 0 0 0 0,-1 0 0 0 0,0-1-1 0 0,0 1 1 0 0,0-1 0 0 0,0 0 0 0 0,-3 1-1 0 0,-43 8 722 0 0,20-4-443 0 0,4-2 224 0 0,-42 3 0 0 0,-3-1-170 0 0,-55 4-80 0 0,92-8-200 0 0,-138-3 841 0 0,62-2-514 0 0,39 1-203 0 0,-117-18 0 0 0,128 11-149 0 0,0 3 0 0 0,-66 1-1 0 0,-56 13-43 0 0,-156-4 82 0 0,272-9-171 0 0,-14-2-184 0 0,0 4-1 0 0,-80 6 1 0 0,81 6-173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15.462"/>
    </inkml:context>
    <inkml:brush xml:id="br0">
      <inkml:brushProperty name="width" value="0.1" units="cm"/>
      <inkml:brushProperty name="height" value="0.1" units="cm"/>
      <inkml:brushProperty name="color" value="#F4F91B"/>
    </inkml:brush>
  </inkml:definitions>
  <inkml:trace contextRef="#ctx0" brushRef="#br0">1257 129 919 0 0,'3'-11'103'0'0,"2"0"0"0"0,0 0-1 0 0,9-15 1 0 0,-1 0 2557 0 0,-7 32-2331 0 0,-8-2-275 0 0,1 0-1 0 0,-1 0 1 0 0,1-1-1 0 0,-1 1 0 0 0,0 0 1 0 0,-1-1-1 0 0,1 1 1 0 0,0-1-1 0 0,-1 0 0 0 0,0 0 1 0 0,0 0-1 0 0,0 0 1 0 0,0 0-1 0 0,0-1 1 0 0,-1 1-1 0 0,1-1 0 0 0,-1 0 1 0 0,0 0-1 0 0,1 0 1 0 0,-1 0-1 0 0,-7 1 0 0 0,-8 3 511 0 0,-1-1-1 0 0,1 0 0 0 0,-23 1 1 0 0,39-6-506 0 0,-83 10 990 0 0,0-5 0 0 0,-100-5 0 0 0,145-4-842 0 0,0-1-1 0 0,-69-17 1 0 0,-75-35 304 0 0,104 30-332 0 0,46 17-93 0 0,-68-13 0 0 0,86 21-200 0 0,0 0 0 0 0,0 1 0 0 0,0 1 0 0 0,0 1 0 0 0,0 1 1 0 0,-23 4-1 0 0,5 3-339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16.321"/>
    </inkml:context>
    <inkml:brush xml:id="br0">
      <inkml:brushProperty name="width" value="0.1" units="cm"/>
      <inkml:brushProperty name="height" value="0.1" units="cm"/>
      <inkml:brushProperty name="color" value="#F4F91B"/>
    </inkml:brush>
  </inkml:definitions>
  <inkml:trace contextRef="#ctx0" brushRef="#br0">1327 45 2879 0 0,'0'-2'71'0'0,"-1"1"-1"0"0,1-1 1 0 0,-1 1-1 0 0,0 0 1 0 0,1-1 0 0 0,-1 1-1 0 0,0 0 1 0 0,0-1-1 0 0,0 1 1 0 0,0 0-1 0 0,0 0 1 0 0,0 0-1 0 0,0 0 1 0 0,0 0-1 0 0,-2-1 1 0 0,-19-13 1167 0 0,15 13-991 0 0,0 0 0 0 0,0 1 0 0 0,0-1 0 0 0,0 1-1 0 0,0 1 1 0 0,-1 0 0 0 0,1 0 0 0 0,-9 1 0 0 0,-58 12 1049 0 0,46-7-967 0 0,-35 8 261 0 0,-50 8 166 0 0,-48-16 27 0 0,13-2-238 0 0,86 2-373 0 0,-445 46 391 0 0,447-43-674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6:01.904"/>
    </inkml:context>
    <inkml:brush xml:id="br0">
      <inkml:brushProperty name="width" value="0.1" units="cm"/>
      <inkml:brushProperty name="height" value="0.1" units="cm"/>
      <inkml:brushProperty name="color" value="#F4F91B"/>
    </inkml:brush>
  </inkml:definitions>
  <inkml:trace contextRef="#ctx0" brushRef="#br0">10691 1629 919 0 0,'6'-10'-80'0'0,"-1"0"835"0"0,-5 9-722 0 0,-1 1 0 0 0,1-1 0 0 0,0 1 0 0 0,-1-1 0 0 0,1 1 0 0 0,0 0 0 0 0,-1-1 0 0 0,1 1 0 0 0,0-1 0 0 0,-1 1 0 0 0,1 0 0 0 0,-1-1 0 0 0,1 1 0 0 0,-1 0 0 0 0,1 0 0 0 0,-1 0 0 0 0,1-1 0 0 0,-1 1 0 0 0,1 0 0 0 0,-1 0 0 0 0,1 0 0 0 0,-1 0 0 0 0,0 0 0 0 0,-2-1 81 0 0,0 1-1 0 0,1 0 1 0 0,-1 0-1 0 0,0 0 1 0 0,1 0-1 0 0,-1 1 1 0 0,1-1-1 0 0,-1 1 1 0 0,-4 1-1 0 0,4-1-19 0 0,1 0 0 0 0,-1 0 0 0 0,0-1 0 0 0,0 1 0 0 0,0-1-1 0 0,1 0 1 0 0,-1 0 0 0 0,-5 0 0 0 0,-30-9 896 0 0,23 5-474 0 0,1 0 1 0 0,-1 2 0 0 0,0-1-1 0 0,0 2 1 0 0,-19 0-1 0 0,-22 7 986 0 0,30-3-1046 0 0,17-1-296 0 0,0-1-1 0 0,0 0 0 0 0,0-1 1 0 0,-9 0-1 0 0,12 0 15 0 0,0 0 0 0 0,1 0-1 0 0,-1 0 1 0 0,0 1 0 0 0,0 0 0 0 0,1 0-1 0 0,-1 1 1 0 0,1-1 0 0 0,-1 1 0 0 0,1 0 0 0 0,0 1-1 0 0,0-1 1 0 0,0 1 0 0 0,-7 5 0 0 0,12-8-138 0 0,-1 1 1 0 0,0 0 0 0 0,1-1 0 0 0,-1 1-1 0 0,0 0 1 0 0,1-1 0 0 0,-1 1-1 0 0,1 0 1 0 0,-1 0 0 0 0,1-1 0 0 0,-1 1-1 0 0,1 0 1 0 0,0 0 0 0 0,-1 0 0 0 0,1 0-1 0 0,0 0 1 0 0,0-1 0 0 0,0 1-1 0 0,0 0 1 0 0,0 0 0 0 0,0 0 0 0 0,0 0-1 0 0,0 0 1 0 0,0 0 0 0 0,0 1-1 0 0,1-1 18 0 0,-1 0-1 0 0,1 0 0 0 0,0 0 0 0 0,0 0 0 0 0,0 0 0 0 0,0 0 1 0 0,0 0-1 0 0,-1 0 0 0 0,2 0 0 0 0,-1 0 0 0 0,0-1 0 0 0,0 1 0 0 0,0 0 1 0 0,0-1-1 0 0,3 2 0 0 0,-1-1 60 0 0,0 0 1 0 0,1 0-1 0 0,-1 0 1 0 0,1 0 0 0 0,-1-1-1 0 0,1 0 1 0 0,-1 1-1 0 0,1-1 1 0 0,-1 0-1 0 0,1 0 1 0 0,-1-1-1 0 0,8-1 1 0 0,22-12 461 0 0,102-41 787 0 0,-110 47-1175 0 0,0-2 0 0 0,-1-1 0 0 0,32-18 0 0 0,-50 26-101 0 0,0 1 1 0 0,0-1-1 0 0,0 1 0 0 0,0 1 1 0 0,8-2-1 0 0,6-2 84 0 0,11 1 49 0 0,-27 4-182 0 0,0 0 0 0 0,-1 0 0 0 0,1-1 0 0 0,0 1-1 0 0,-1-1 1 0 0,8-2 0 0 0,-10 2-21 0 0,0 1 0 0 0,0-1 0 0 0,0 0 0 0 0,1 0 1 0 0,-1 0-1 0 0,0 0 0 0 0,0 0 0 0 0,-1 0 0 0 0,1 0 0 0 0,0 0 0 0 0,0 0 1 0 0,0-1-1 0 0,-1 1 0 0 0,1 0 0 0 0,-1 0 0 0 0,1-1 0 0 0,-1 1 0 0 0,1 0 1 0 0,-1-1-1 0 0,0 1 0 0 0,1 0 0 0 0,-1-3 0 0 0,13-82 939 0 0,-10 75-853 0 0,0 0 0 0 0,1 1-1 0 0,0-1 1 0 0,1 1 0 0 0,9-17-1 0 0,-2 9-1 0 0,-1 0 0 0 0,-1-1 0 0 0,0-1 0 0 0,-2 0 0 0 0,0 0 0 0 0,-1-1-1 0 0,-2 1 1 0 0,7-44 0 0 0,-10 47-28 0 0,-1-1 0 0 0,-1 0 0 0 0,0 0 0 0 0,-2 1 0 0 0,0-1 0 0 0,-1 1 0 0 0,-6-21 0 0 0,1 7 1 0 0,0 0 0 0 0,3-1 1 0 0,0 1-1 0 0,2-1 0 0 0,2 0 0 0 0,4-58 0 0 0,-2 67-51 0 0,0 1 0 0 0,-1-1 0 0 0,-2 0 0 0 0,0 0-1 0 0,-1 1 1 0 0,-1-1 0 0 0,-2 1 0 0 0,0 0 0 0 0,-18-41 0 0 0,-13-51 155 0 0,0 3-21 0 0,35 104-144 0 0,-1 0 0 0 0,0 0 0 0 0,-1 1-1 0 0,0-1 1 0 0,0 1 0 0 0,0 0 0 0 0,-1 0 0 0 0,1 0 0 0 0,-1 1-1 0 0,-1 0 1 0 0,1 0 0 0 0,-1 0 0 0 0,0 0 0 0 0,0 1 0 0 0,-11-6-1 0 0,-7-1-9 0 0,-2 1 0 0 0,1 1-1 0 0,-1 1 1 0 0,0 1 0 0 0,-1 2-1 0 0,-28-3 1 0 0,-163 0-3 0 0,210 8 1 0 0,-210 11 64 0 0,-14-18 0 0 0,140 11-64 0 0,-137 25 0 0 0,0 0 0 0 0,119-22 0 0 0,-182 22 0 0 0,-266 34 0 0 0,327-33 0 0 0,105-10 0 0 0,-2-10 0 0 0,22-2 0 0 0,99-7 0 0 0,-286 26 0 0 0,-22 1 0 0 0,213-25 0 0 0,-105-9 0 0 0,15 0 0 0 0,-164-9 64 0 0,225 3-64 0 0,0 5 0 0 0,-207 17 0 0 0,249 1 0 0 0,43-4 0 0 0,-57 0 0 0 0,-182 3 0 0 0,-151-5 0 0 0,-163-25 0 0 0,514 19 0 0 0,-149 6 0 0 0,216-3-7 0 0,-159 10 35 0 0,127-11-7 0 0,-78-9 1 0 0,54-2-22 0 0,-128-10 0 0 0,-128 17 0 0 0,93 4 0 0 0,183-3 0 0 0,-84-14 0 0 0,-44-24 0 0 0,111 23 0 0 0,-104-13 0 0 0,110 20 0 0 0,-104-28 0 0 0,94 19 0 0 0,24 4 0 0 0,31 9 0 0 0,-40-8 0 0 0,29 10 0 0 0,0 2 0 0 0,0 1 0 0 0,0 2 0 0 0,-1 1 0 0 0,1 1 0 0 0,-45 11 0 0 0,64-11 0 0 0,-209 37 0 0 0,150-35 0 0 0,-51 8 0 0 0,98-9 0 0 0,0 1 0 0 0,0 1 0 0 0,-23 9 0 0 0,10 1-343 0 0,0 2 0 0 0,-62 43 0 0 0,51-30 1364 0 0,-134 89-1005 0 0,171-111-9 0 0,-1 0 0 0 0,2 1 0 0 0,-1 0 1 0 0,1 0-1 0 0,0 2 0 0 0,1-1 0 0 0,1 1 0 0 0,-13 22 0 0 0,-7 14 2 0 0,13-25-27 0 0,2 0 0 0 0,1 1-1 0 0,-14 38 1 0 0,19-37 18 0 0,0 1 0 0 0,2 0 0 0 0,1 0 0 0 0,1 1 0 0 0,2-1 0 0 0,2 41 0 0 0,-4 24 0 0 0,0-25 0 0 0,3-55 0 0 0,1-1 0 0 0,0 1 0 0 0,0-1 0 0 0,1 1 0 0 0,0-1 0 0 0,6 16 0 0 0,-6-19 0 0 0,2-1 0 0 0,-1 1 0 0 0,1 0 0 0 0,0-1 0 0 0,0 0 0 0 0,1 0 0 0 0,0 0 0 0 0,0-1 0 0 0,11 10 0 0 0,-11-11 0 0 0,85 67 0 0 0,-75-61 0 0 0,2 0 0 0 0,-1 0 0 0 0,36 13 0 0 0,0-6 0 0 0,1-2 0 0 0,106 16 0 0 0,113-12 0 0 0,-256-19 0 0 0,189 2 0 0 0,-105-5 0 0 0,216 0 0 0 0,-206 5 0 0 0,1-5 0 0 0,163-24 0 0 0,-210 19 0 0 0,0 3 0 0 0,65 3 0 0 0,130 17 0 0 0,-4 0 0 0 0,353 15 0 0 0,-429-17 0 0 0,86 9 0 0 0,-139-8 0 0 0,131-2 0 0 0,214 10 0 0 0,-331-10 0 0 0,162-7 0 0 0,-248-4 0 0 0,0 2 0 0 0,85 17 0 0 0,-49-7 0 0 0,27 2 0 0 0,124-2 0 0 0,156 9 0 0 0,-209-9 0 0 0,-40-4 0 0 0,130 22 0 0 0,-271-30 0 0 0,244 27 0 0 0,-146-15 0 0 0,13 0 0 0 0,-58-8 0 0 0,-35-2 0 0 0,33-1 0 0 0,138 9 0 0 0,-89-3 0 0 0,-77-6 0 0 0,196 2 0 0 0,260-14 0 0 0,-302 9 0 0 0,4 1 0 0 0,88-5 0 0 0,-163 0 0 0 0,-14 2 0 0 0,208-5 0 0 0,-153-5 0 0 0,-1 0 0 0 0,-138 14 9 0 0,1-2 0 0 0,0 0 1 0 0,-1-1-1 0 0,1 0 0 0 0,-1-1 0 0 0,26-9 0 0 0,-37 10-9 0 0,-1 1 1 0 0,0 0-1 0 0,1 0 0 0 0,-1 0 0 0 0,1 1 1 0 0,-1-1-1 0 0,1 1 0 0 0,-1 0 0 0 0,1 0 1 0 0,0 0-1 0 0,5 1 0 0 0,-7 0-1 0 0,0-1-1 0 0,0 1 0 0 0,-1 0 1 0 0,1-1-1 0 0,0 1 0 0 0,0 0 1 0 0,-1 0-1 0 0,1 0 1 0 0,-1 0-1 0 0,1 1 0 0 0,-1-1 1 0 0,0 0-1 0 0,1 1 0 0 0,-1-1 1 0 0,0 1-1 0 0,0-1 1 0 0,0 1-1 0 0,0-1 0 0 0,0 1 1 0 0,0 0-1 0 0,0-1 0 0 0,-1 1 1 0 0,2 3-1 0 0,3 19-1065 0 0,0 1 0 0 0,-2 1 0 0 0,0 46 0 0 0,-1-31-749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6:56.567"/>
    </inkml:context>
    <inkml:brush xml:id="br0">
      <inkml:brushProperty name="width" value="0.1" units="cm"/>
      <inkml:brushProperty name="height" value="0.1" units="cm"/>
      <inkml:brushProperty name="color" value="#E71224"/>
    </inkml:brush>
  </inkml:definitions>
  <inkml:trace contextRef="#ctx0" brushRef="#br0">0 7 3423 0 0,'2'-2'1152'0'0,"0"2"-979"0"0,-1 1-1 0 0,1-1 0 0 0,0 0 1 0 0,-1 0-1 0 0,1 0 0 0 0,0 0 1 0 0,-1 0-1 0 0,1 0 0 0 0,-1 0 1 0 0,1 0-1 0 0,2-1 0 0 0,5 0 328 0 0,-1 3-134 0 0,0-1 0 0 0,0 0 0 0 0,-1 0 0 0 0,1-1 0 0 0,0 0 0 0 0,10-2 0 0 0,-17 2-328 0 0,0-1-1 0 0,1 1 1 0 0,-1 0 0 0 0,0 0 0 0 0,0 0 0 0 0,0-1-1 0 0,0 1 1 0 0,0 0 0 0 0,0 1 0 0 0,0-1 0 0 0,0 0 0 0 0,0 0-1 0 0,0 0 1 0 0,0 1 0 0 0,0-1 0 0 0,0 0 0 0 0,0 1 0 0 0,0-1-1 0 0,0 1 1 0 0,0-1 0 0 0,0 1 0 0 0,0 0 0 0 0,0-1-1 0 0,1 2 1 0 0,-1 0 69 0 0,1 1-1 0 0,-1-1 1 0 0,0 1-1 0 0,0-1 1 0 0,0 1-1 0 0,0-1 1 0 0,1 6-1 0 0,-2-5-47 0 0,1 0 0 0 0,0 1 1 0 0,0-1-1 0 0,1 0 0 0 0,-1 0 0 0 0,1 0 0 0 0,2 4 0 0 0,-3-5-36 0 0,0-1 1 0 0,1 0-1 0 0,-1 0 0 0 0,1 0 0 0 0,-1 0 0 0 0,1 0 0 0 0,-1-1 1 0 0,1 1-1 0 0,-1 0 0 0 0,1-1 0 0 0,0 1 0 0 0,-1-1 0 0 0,1 0 1 0 0,0 1-1 0 0,-1-1 0 0 0,3 0 0 0 0,33-1 386 0 0,-20 0-249 0 0,2 1 24 0 0,0 1 1 0 0,0 1-1 0 0,0 1 1 0 0,0 0-1 0 0,25 8 1 0 0,-20-5-63 0 0,0-1 0 0 0,0-2 0 0 0,1 0 0 0 0,0-2 0 0 0,28-2 0 0 0,-28 1 68 0 0,-3-1-57 0 0,0-2 0 0 0,0 0 0 0 0,41-12-1 0 0,-42 9 26 0 0,0 1-1 0 0,0 0 0 0 0,43-1 0 0 0,91 19 97 0 0,0 0-190 0 0,-122-13-14 0 0,-1-2 1 0 0,1-1 0 0 0,45-9-1 0 0,55-23 249 0 0,-128 34-280 0 0,-1 0 0 0 0,1 1-1 0 0,0 0 1 0 0,-1 0 0 0 0,6 0 0 0 0,15 0 57 0 0,19 0-65 0 0,8-3 51 0 0,-39 3-43 0 0,1-1-1 0 0,17-3 0 0 0,-16 3 33 0 0,0 0 0 0 0,0 0-1 0 0,0 1 1 0 0,0 1 0 0 0,0 1-1 0 0,0 0 1 0 0,0 1 0 0 0,17 5-1 0 0,50 13-39 0 0,-67-19 7 0 0,0 0-1 0 0,1-1 1 0 0,-1 0 0 0 0,26-3 0 0 0,59-14 116 0 0,-15 2-80 0 0,-65 13-54 0 0,1 0 0 0 0,0 2 0 0 0,27 3 0 0 0,27 2 0 0 0,229-27 304 0 0,56-8 16 0 0,-304 28-288 0 0,59 8 0 0 0,182 26 32 0 0,-150-16-10 0 0,-53-6-44 0 0,-54-6-9 0 0,120 10 9 0 0,-141-12 19 0 0,25 5 0 0 0,-26-5-31 0 0,29 4-1 0 0,89 5 3 0 0,-94-12 38 0 0,1-3 0 0 0,-1-1 0 0 0,48-11 0 0 0,0 0 2 0 0,-58 11-40 0 0,134-16 54 0 0,-126 17-51 0 0,-1 2 1 0 0,48 5-1 0 0,-35 0 13 0 0,-1-2 0 0 0,1-3 0 0 0,75-10 0 0 0,-72 4 27 0 0,-1 3 0 0 0,98 4-1 0 0,-133 1-29 0 0,25-3 1 0 0,-29 0-5 0 0,0 2 0 0 0,-1-1 1 0 0,21 4-1 0 0,139 16 55 0 0,-122-14-43 0 0,31 2 22 0 0,-18-7-45 0 0,-10-2 35 0 0,80 10 0 0 0,-98-3-33 0 0,36 5 0 0 0,83 1 0 0 0,143-9 75 0 0,-273-2-43 0 0,155-4-11 0 0,-146 4-8 0 0,-1 1 0 0 0,0 2 0 0 0,0 1-1 0 0,36 10 1 0 0,-14-6-13 0 0,-36-6 0 0 0,38 9 0 0 0,-36-7 0 0 0,0-1 0 0 0,1 0 0 0 0,39-2 0 0 0,-28-3 36 0 0,34-5 1 0 0,-41 3-19 0 0,0 1 1 0 0,45 2-1 0 0,0 8-18 0 0,90 22 0 0 0,-141-26 0 0 0,37 1 0 0 0,-32-3 0 0 0,212-4 0 0 0,-151-5 3 0 0,41-1 58 0 0,-102 11-61 0 0,0 0 0 0 0,42 10 0 0 0,-37-5 0 0 0,35 1 0 0 0,107 5 0 0 0,-153-12 0 0 0,26-3 0 0 0,1-1 0 0 0,0 1 0 0 0,13-1 0 0 0,-7 7 0 0 0,-9-1 0 0 0,46-2 0 0 0,-50-3 0 0 0,56-5 0 0 0,-61 5 0 0 0,0 1 0 0 0,41 4 0 0 0,8 0 0 0 0,237 6 0 0 0,-298-8 0 0 0,24-4 0 0 0,8 0 0 0 0,16-2 0 0 0,-50 3 0 0 0,-1 0 0 0 0,1 1 0 0 0,29 4 0 0 0,-18-1 0 0 0,-1-1 0 0 0,1-2 0 0 0,0-1 0 0 0,40-8 0 0 0,-45 7 0 0 0,33-4 0 0 0,36-5 0 0 0,75-12 0 0 0,-138 23 0 0 0,40 3 0 0 0,-7 1 0 0 0,-15-2 1 0 0,-23 0 2 0 0,0-1 0 0 0,54-8 1 0 0,63-9 67 0 0,-15 2-25 0 0,-85 10-30 0 0,1 2 0 0 0,-1 1 0 0 0,47 5 0 0 0,-37 4-16 0 0,-39-4 0 0 0,0-1 0 0 0,0-1 0 0 0,-1 0 0 0 0,19-2 0 0 0,6-2 9 0 0,-22 2 6 0 0,0-1 0 0 0,25-6 0 0 0,-32 6-13 0 0,1 0 1 0 0,-1 1 0 0 0,23 1 0 0 0,-19 1-4 0 0,253 8 1 0 0,-263-8 0 0 0,247 6 64 0 0,-78-8 0 0 0,-5 7-64 0 0,112-16 0 0 0,-254 8 0 0 0,168-18 61 0 0,-56 4-58 0 0,232-3-3 0 0,-336 21 0 0 0,46 7 0 0 0,-46-4 0 0 0,46 1 0 0 0,-2-5 64 0 0,126-4-64 0 0,13-4 0 0 0,-75 15 0 0 0,-76-3 0 0 0,67-3 0 0 0,4 1 0 0 0,83 5 64 0 0,117 3-64 0 0,-154-20 0 0 0,-133 8 0 0 0,46 2 0 0 0,-72 0 26 0 0,45-5-1 0 0,-45 2-18 0 0,43 2-1 0 0,-28 2-6 0 0,3 1 0 0 0,-1 1 0 0 0,46 11 0 0 0,-69-11 11 0 0,0-1 0 0 0,1 0-1 0 0,0-2 1 0 0,37-2 0 0 0,-9-4 0 0 0,24-1-12 0 0,-46 8 1 0 0,0 0 0 0 0,35 9 0 0 0,31 3 0 0 0,139-13 64 0 0,-146-10-39 0 0,28-1 14 0 0,41 1-39 0 0,-34 3 0 0 0,-2-1 0 0 0,-50 13 25 0 0,-50-4-15 0 0,-1 0 0 0 0,1-1-1 0 0,21-2 1 0 0,33-4 11 0 0,-34 3 1 0 0,39-6-1 0 0,-68 6-20 0 0,36-6 63 0 0,-1-1 0 0 0,49-18-1 0 0,-92 26-74 0 0,0 1-1 0 0,0-1 0 0 0,0 1 1 0 0,0-1-1 0 0,0 1 1 0 0,0 0-1 0 0,0 0 0 0 0,1-1 1 0 0,-1 1-1 0 0,0 0 1 0 0,0 0-1 0 0,0 0 0 0 0,0 0 1 0 0,0 0-1 0 0,0 0 1 0 0,1 1-1 0 0,-1-1 0 0 0,0 0 1 0 0,2 1-1 0 0,-3 0-13 0 0,1-1 0 0 0,-1 1 0 0 0,1 0 1 0 0,-1-1-1 0 0,0 1 0 0 0,1 0 0 0 0,-1-1 0 0 0,0 1 0 0 0,1 0 0 0 0,-1-1 0 0 0,0 1 0 0 0,0 0 1 0 0,0 0-1 0 0,0-1 0 0 0,0 1 0 0 0,0 0 0 0 0,0 0 0 0 0,0-1 0 0 0,0 1 0 0 0,0 0 0 0 0,0-1 0 0 0,0 2 1 0 0,-2 6-261 0 0,-1 0-1 0 0,1-1 1 0 0,-1 1 0 0 0,-4 7 0 0 0,7-15 278 0 0,-11 22-1244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6:04.723"/>
    </inkml:context>
    <inkml:brush xml:id="br0">
      <inkml:brushProperty name="width" value="0.1" units="cm"/>
      <inkml:brushProperty name="height" value="0.1" units="cm"/>
      <inkml:brushProperty name="color" value="#F4F91B"/>
    </inkml:brush>
  </inkml:definitions>
  <inkml:trace contextRef="#ctx0" brushRef="#br0">3829 333 4031 0 0,'-2'-26'355'0'0,"2"24"-347"0"0,-1 1-1 0 0,1-1 1 0 0,0 1-1 0 0,0-1 1 0 0,-1 1-1 0 0,1 0 1 0 0,-1-1-1 0 0,1 1 1 0 0,-1 0-1 0 0,0-1 1 0 0,0 1-1 0 0,1 0 1 0 0,-1 0-1 0 0,0-1 1 0 0,-2 0-1 0 0,-106-44 3327 0 0,59 27-2519 0 0,9 6 12 0 0,0 2-1 0 0,-1 1 0 0 0,-81-7 1 0 0,113 15-743 0 0,-19 0 248 0 0,-30 2 0 0 0,-16-2 78 0 0,-51-2 154 0 0,65 3-134 0 0,-62-9 0 0 0,22-3 330 0 0,-206 1-1 0 0,218 14-361 0 0,0-4-1 0 0,0-4 1 0 0,-168-32 0 0 0,226 32-318 0 0,1 1 1 0 0,-50-1 0 0 0,-63 8-89 0 0,91 0 0 0 0,-64 0 106 0 0,-157-18 0 0 0,235 12-93 0 0,-328-34 466 0 0,340 37-423 0 0,-85-6 48 0 0,-118 7 0 0 0,184 5-72 0 0,0 2-1 0 0,1 2 1 0 0,0 2-1 0 0,-82 31 1 0 0,-6 7 130 0 0,129-48-135 0 0,-1 1 0 0 0,1 0 0 0 0,0 0 0 0 0,-1 0 0 0 0,1 1 0 0 0,0-1-1 0 0,0 1 1 0 0,1 0 0 0 0,-1 0 0 0 0,0 0 0 0 0,1 0 0 0 0,0 0 0 0 0,0 0 0 0 0,0 1 0 0 0,0-1 0 0 0,0 1-1 0 0,1-1 1 0 0,-1 1 0 0 0,1 0 0 0 0,-1 4 0 0 0,-1 5 10 0 0,0 1 1 0 0,1-1-1 0 0,0 1 1 0 0,1 19-1 0 0,2 47 443 0 0,11 83 0 0 0,-4-20 6 0 0,-8-98-361 0 0,11 76 0 0 0,-5-98-92 0 0,0 0-1 0 0,2 0 0 0 0,1-1 1 0 0,14 25-1 0 0,-1 1-7 0 0,22 75 119 0 0,0 1 59 0 0,-37-108-166 0 0,1-1-1 0 0,1 1 0 0 0,0-1 1 0 0,1-1-1 0 0,18 21 0 0 0,-14-20 16 0 0,1-1-1 0 0,1-1 1 0 0,0 0-1 0 0,0-1 1 0 0,1-1-1 0 0,1-1 1 0 0,0 0 0 0 0,0-1-1 0 0,1-1 1 0 0,0-1-1 0 0,25 7 1 0 0,35 7 67 0 0,1-3 0 0 0,1-4 0 0 0,0-3 0 0 0,122 1-1 0 0,245 14 29 0 0,-371-23-114 0 0,0-3 0 0 0,96-12 1 0 0,85 0 26 0 0,-19 23-52 0 0,26-16 41 0 0,-80-3-18 0 0,-23 12-7 0 0,-59-1 8 0 0,133-12 0 0 0,-114-1-24 0 0,157 7 0 0 0,-244 4 0 0 0,137 0 0 0 0,-144-3 11 0 0,-1-2-1 0 0,1 0 1 0 0,-1-2 0 0 0,0-1-1 0 0,39-16 1 0 0,-59 19-11 0 0,0 1 0 0 0,0-2 0 0 0,-1 1 0 0 0,1-1 0 0 0,-1 0 0 0 0,9-8 0 0 0,31-40 0 0 0,-22 24 0 0 0,-16 20 11 0 0,-1-1-1 0 0,0 0 1 0 0,-1 0-1 0 0,0-1 1 0 0,-1 0 0 0 0,0 0-1 0 0,0 0 1 0 0,-1 0-1 0 0,4-24 1 0 0,-2-4 38 0 0,3-67 1 0 0,-5 39-10 0 0,-1 10-21 0 0,-2 0 0 0 0,-3 0-1 0 0,-15-87 1 0 0,11 108 13 0 0,-13-39 0 0 0,16 63-24 0 0,-1 0 0 0 0,-1 1 0 0 0,0 0 0 0 0,-1 0 0 0 0,0 0 0 0 0,0 0 0 0 0,-10-10 0 0 0,9 13-55 0 0,0 2 1 0 0,0-1-1 0 0,-1 1 0 0 0,0 0 0 0 0,0 1 1 0 0,0 0-1 0 0,-1 0 0 0 0,0 0 0 0 0,0 1 1 0 0,0 1-1 0 0,0 0 0 0 0,-1 0 0 0 0,-11-2 0 0 0,10 3-45 0 0,0 1-1 0 0,0 0 1 0 0,0 1-1 0 0,1 0 1 0 0,-1 0-1 0 0,0 1 1 0 0,0 1-1 0 0,0-1 0 0 0,0 2 1 0 0,1 0-1 0 0,-18 7 1 0 0,9-1-2197 0 0,1 1-1 0 0,-19 13 1 0 0,0 4-4302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58.273"/>
    </inkml:context>
    <inkml:brush xml:id="br0">
      <inkml:brushProperty name="width" value="0.1" units="cm"/>
      <inkml:brushProperty name="height" value="0.1" units="cm"/>
      <inkml:brushProperty name="color" value="#F4F91B"/>
    </inkml:brush>
  </inkml:definitions>
  <inkml:trace contextRef="#ctx0" brushRef="#br0">2951 5 2671 0 0,'0'0'13'0'0,"0"0"-1"0"0,1-1 1 0 0,-1 1-1 0 0,0 0 1 0 0,0 0-1 0 0,0 0 1 0 0,0-1-1 0 0,0 1 1 0 0,0 0-1 0 0,0 0 1 0 0,0 0-1 0 0,0 0 1 0 0,1-1-1 0 0,-1 1 1 0 0,0 0-1 0 0,0 0 1 0 0,0 0-1 0 0,0 0 1 0 0,1 0-1 0 0,-1-1 1 0 0,0 1-1 0 0,0 0 1 0 0,0 0-1 0 0,1 0 1 0 0,-1 0-1 0 0,0 0 1 0 0,0 0-1 0 0,0 0 1 0 0,1 0-1 0 0,-1 0 1 0 0,0 0-1 0 0,0 0 1 0 0,0 0-1 0 0,1 0 1 0 0,-1 0-1 0 0,0 0 1 0 0,0 0-1 0 0,1 0 1 0 0,-1 0-1 0 0,0 0 1 0 0,1 1 216 0 0,-9 0 79 0 0,-4 0 223 0 0,0 0 0 0 0,0 1 0 0 0,-21 7 1 0 0,-9 0-53 0 0,-191 13 629 0 0,73-13-549 0 0,41-2-153 0 0,-170-11-1 0 0,176-4-59 0 0,-186 11 0 0 0,232 2-298 0 0,-156 3 112 0 0,-124-8 151 0 0,-18 0 40 0 0,100-4-282 0 0,216 7-98 0 0,0 2-1 0 0,1 2 1 0 0,-68 19 0 0 0,67-12-739 0 0,0-1-2662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9:59.694"/>
    </inkml:context>
    <inkml:brush xml:id="br0">
      <inkml:brushProperty name="width" value="0.1" units="cm"/>
      <inkml:brushProperty name="height" value="0.1" units="cm"/>
      <inkml:brushProperty name="color" value="#F4F91B"/>
    </inkml:brush>
  </inkml:definitions>
  <inkml:trace contextRef="#ctx0" brushRef="#br0">1043 71 455 0 0,'-1'-1'53'0'0,"0"-1"-1"0"0,-1 1 1 0 0,1 0-1 0 0,0 0 0 0 0,-1 0 1 0 0,1 0-1 0 0,-1 0 1 0 0,1 0-1 0 0,-1 0 0 0 0,0 1 1 0 0,1-1-1 0 0,-1 0 1 0 0,0 1-1 0 0,0-1 0 0 0,1 1 1 0 0,-3 0-1 0 0,-33-1 1427 0 0,15 1-1049 0 0,-5-2-99 0 0,0-1 0 0 0,-46-12-1 0 0,23 3 488 0 0,-1 2 0 0 0,1 3-1 0 0,-2 2 1 0 0,-100 3-1 0 0,104 4-859 0 0,-146 11 821 0 0,157-8-1429 0 0,0 1-1 0 0,0 2 1 0 0,-40 14-1 0 0,34-5-2132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00.674"/>
    </inkml:context>
    <inkml:brush xml:id="br0">
      <inkml:brushProperty name="width" value="0.1" units="cm"/>
      <inkml:brushProperty name="height" value="0.1" units="cm"/>
      <inkml:brushProperty name="color" value="#F4F91B"/>
    </inkml:brush>
  </inkml:definitions>
  <inkml:trace contextRef="#ctx0" brushRef="#br0">2110 134 2415 0 0,'-4'-1'47'0'0,"1"0"-1"0"0,-1 0 0 0 0,1 0 0 0 0,-1 0 1 0 0,1 1-1 0 0,-6-1 0 0 0,1 0 238 0 0,-15-4 543 0 0,0-1-1 0 0,-25-11 1 0 0,23 8-105 0 0,-33-8 0 0 0,18 11-329 0 0,-67-3-1 0 0,4 2-37 0 0,-2-7 29 0 0,-257-22 432 0 0,109 36-669 0 0,29 2-90 0 0,133-5-26 0 0,-1 5 0 0 0,1 4 0 0 0,-120 22 0 0 0,65 5-109 0 0,77-18 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02.317"/>
    </inkml:context>
    <inkml:brush xml:id="br0">
      <inkml:brushProperty name="width" value="0.1" units="cm"/>
      <inkml:brushProperty name="height" value="0.1" units="cm"/>
      <inkml:brushProperty name="color" value="#F4F91B"/>
    </inkml:brush>
  </inkml:definitions>
  <inkml:trace contextRef="#ctx0" brushRef="#br0">1232 123 3567 0 0,'-11'-4'123'0'0,"-1"0"-1"0"0,0 0 0 0 0,0 1 0 0 0,0 1 1 0 0,0 0-1 0 0,-1 0 0 0 0,1 1 0 0 0,-21 2 1 0 0,11-1-32 0 0,-34-5 0 0 0,42 3-39 0 0,-21-4 516 0 0,1 0 1 0 0,-63-22-1 0 0,71 19-129 0 0,-1 1 0 0 0,1 1 0 0 0,-43-4-1 0 0,-83-1 445 0 0,-145 5-435 0 0,259 7-472 0 0,-1 1 0 0 0,1 2 1 0 0,-56 12-1 0 0,56-6-183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03.385"/>
    </inkml:context>
    <inkml:brush xml:id="br0">
      <inkml:brushProperty name="width" value="0.1" units="cm"/>
      <inkml:brushProperty name="height" value="0.1" units="cm"/>
      <inkml:brushProperty name="color" value="#F4F91B"/>
    </inkml:brush>
  </inkml:definitions>
  <inkml:trace contextRef="#ctx0" brushRef="#br0">1981 93 1727 0 0,'-22'-2'567'0'0,"-1"0"0"0"0,-28-7 0 0 0,10 2 310 0 0,14 2-394 0 0,-1 1 0 0 0,0 2 0 0 0,0 1-1 0 0,-34 3 1 0 0,-47 6 220 0 0,-113-6 0 0 0,166-3-404 0 0,4 0 152 0 0,-98-13 1 0 0,24-8-77 0 0,0 6-1 0 0,-159-1 0 0 0,185 16-563 0 0,-94 2 752 0 0,147 1-1646 0 0,1 3-1 0 0,-55 12 1 0 0,44-2-2172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05.153"/>
    </inkml:context>
    <inkml:brush xml:id="br0">
      <inkml:brushProperty name="width" value="0.1" units="cm"/>
      <inkml:brushProperty name="height" value="0.1" units="cm"/>
      <inkml:brushProperty name="color" value="#F4F91B"/>
    </inkml:brush>
  </inkml:definitions>
  <inkml:trace contextRef="#ctx0" brushRef="#br0">1162 101 1927 0 0,'-1'-1'20'0'0,"0"0"-1"0"0,-1 1 1 0 0,1-1-1 0 0,0 1 1 0 0,0-1-1 0 0,0 1 1 0 0,0 0-1 0 0,-1 0 0 0 0,1-1 1 0 0,0 1-1 0 0,0 0 1 0 0,-1 0-1 0 0,1 0 1 0 0,0 0-1 0 0,0 0 0 0 0,-1 1 1 0 0,0-1-1 0 0,-29 7 466 0 0,15-3-68 0 0,1-3 119 0 0,1-1-1 0 0,0-1 1 0 0,0 0-1 0 0,0-1 1 0 0,0 0-1 0 0,-25-8 0 0 0,-242-56 2698 0 0,219 55-2974 0 0,0 3-1 0 0,-103 1 0 0 0,107 9-238 0 0,0 4-1 0 0,-75 15 0 0 0,28 5-3154 0 0,62-15-244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06.054"/>
    </inkml:context>
    <inkml:brush xml:id="br0">
      <inkml:brushProperty name="width" value="0.1" units="cm"/>
      <inkml:brushProperty name="height" value="0.1" units="cm"/>
      <inkml:brushProperty name="color" value="#F4F91B"/>
    </inkml:brush>
  </inkml:definitions>
  <inkml:trace contextRef="#ctx0" brushRef="#br0">2282 56 943 0 0,'2'-2'28'0'0,"-6"-1"41"0"0,-5-3 112 0 0,-5 1 237 0 0,0 1 0 0 0,0 1 0 0 0,0 0 0 0 0,0 1 0 0 0,0 0 0 0 0,-1 1 0 0 0,1 1 0 0 0,-1 0 0 0 0,1 1 0 0 0,0 1 0 0 0,-1 0 0 0 0,-25 8 0 0 0,-147 42 222 0 0,164-46-574 0 0,0-1 0 0 0,-1-1 0 0 0,-35 1 0 0 0,-75-6 399 0 0,52 0-47 0 0,-256 5 891 0 0,260-6-1072 0 0,1-4-1 0 0,-105-22 1 0 0,58 8-67 0 0,54 9-142 0 0,-229-28 72 0 0,144 31-763 0 0,127 9 100 0 0,0 1 1 0 0,1 2-1 0 0,-45 11 1 0 0,22 0-2805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07.287"/>
    </inkml:context>
    <inkml:brush xml:id="br0">
      <inkml:brushProperty name="width" value="0.1" units="cm"/>
      <inkml:brushProperty name="height" value="0.1" units="cm"/>
      <inkml:brushProperty name="color" value="#F4F91B"/>
    </inkml:brush>
  </inkml:definitions>
  <inkml:trace contextRef="#ctx0" brushRef="#br0">3423 29 1839 0 0,'-3'1'282'0'0,"1"-1"0"0"0,-1 1 0 0 0,0 0-1 0 0,1 1 1 0 0,-1-1 0 0 0,1 0-1 0 0,-3 3 1 0 0,-11 5 296 0 0,2-6-261 0 0,0 0-1 0 0,1 0 0 0 0,-1-2 0 0 0,0 1 0 0 0,0-2 0 0 0,-18-1 0 0 0,-21 2 495 0 0,-41 5-349 0 0,1-4-1 0 0,-97-11 0 0 0,-183-18 483 0 0,274 26-674 0 0,-143-18-1 0 0,183 12-105 0 0,-118 1 0 0 0,-59 21-55 0 0,77-3-18 0 0,82-12-43 0 0,-113-12 1 0 0,-6-2 25 0 0,21 14-37 0 0,-224 28 0 0 0,286-8-249 0 0,-156 47-1 0 0,195-47-250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0:09.785"/>
    </inkml:context>
    <inkml:brush xml:id="br0">
      <inkml:brushProperty name="width" value="0.1" units="cm"/>
      <inkml:brushProperty name="height" value="0.1" units="cm"/>
      <inkml:brushProperty name="color" value="#F4F91B"/>
    </inkml:brush>
  </inkml:definitions>
  <inkml:trace contextRef="#ctx0" brushRef="#br0">732 60 1495 0 0,'33'-7'131'0'0,"-21"5"92"0"0,1-1 1 0 0,-1 0 0 0 0,14-6 0 0 0,36-24 2309 0 0,-52 31-1968 0 0,-11 7-262 0 0,0-4-270 0 0,0 1 0 0 0,-1-1 0 0 0,1 0 1 0 0,0 0-1 0 0,-1 1 0 0 0,1-1 0 0 0,-1 0 0 0 0,1-1 0 0 0,-1 1 0 0 0,0 0 0 0 0,-1 0 0 0 0,-41 14 553 0 0,26-9-389 0 0,-1 0 0 0 0,-26 5-1 0 0,-261 15 498 0 0,124-12-621 0 0,155-10-107 0 0,-1 2 1 0 0,1 0-1 0 0,0 2 1 0 0,-39 17-1 0 0,23-4-174 0 0,-4 2-15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6:58.130"/>
    </inkml:context>
    <inkml:brush xml:id="br0">
      <inkml:brushProperty name="width" value="0.1" units="cm"/>
      <inkml:brushProperty name="height" value="0.1" units="cm"/>
      <inkml:brushProperty name="color" value="#E71224"/>
    </inkml:brush>
  </inkml:definitions>
  <inkml:trace contextRef="#ctx0" brushRef="#br0">0 75 4895 0 0,'2'-2'44'0'0,"-2"2"42"0"0,1-1 1 0 0,-1 1-1 0 0,0 0 0 0 0,1-1 0 0 0,-1 1 1 0 0,1-1-1 0 0,-1 1 0 0 0,0 0 1 0 0,1-1-1 0 0,-1 1 0 0 0,1 0 0 0 0,-1-1 1 0 0,1 1-1 0 0,0 0 0 0 0,-1 0 0 0 0,1-1 1 0 0,-1 1-1 0 0,1 0 0 0 0,-1 0 1 0 0,1 0-1 0 0,0 0 0 0 0,-1 0 0 0 0,1 0 1 0 0,-1 0-1 0 0,1 0 0 0 0,-1 0 1 0 0,1 0-1 0 0,0 0 0 0 0,-1 0 0 0 0,1 1 1 0 0,-1-1-1 0 0,1 0 0 0 0,-1 0 0 0 0,1 1 1 0 0,-1-1-1 0 0,1 0 0 0 0,-1 0 1 0 0,1 1-1 0 0,0 0 0 0 0,0-1-102 0 0,7 3 332 0 0,1 0 1 0 0,-1-1-1 0 0,1-1 0 0 0,-1 1 0 0 0,1-1 1 0 0,0-1-1 0 0,14 0 0 0 0,64-11 725 0 0,-45 5-731 0 0,193-33 568 0 0,-159 32-268 0 0,82 3 1 0 0,22 11 10 0 0,-120-4-450 0 0,71-7 0 0 0,-79 1-123 0 0,89-12 118 0 0,-125 15-99 0 0,49-3 227 0 0,88 7 0 0 0,-81 0-196 0 0,103-8 1 0 0,-137 2-91 0 0,8 0 142 0 0,-1 2 0 0 0,0 2 0 0 0,84 14 0 0 0,-108-12-160 0 0,0-1 0 0 0,0-2-1 0 0,-1 0 1 0 0,1-1 0 0 0,0 0 0 0 0,40-8-1 0 0,-46 6 81 0 0,-1 0-1 0 0,16 2 0 0 0,-30 0-69 0 0,0 0 0 0 0,0 0 0 0 0,0 0-1 0 0,0 0 1 0 0,1 0 0 0 0,-1 0 0 0 0,0 0-1 0 0,0 0 1 0 0,0 0 0 0 0,0 0 0 0 0,0 0-1 0 0,0 0 1 0 0,0 0 0 0 0,1 0 0 0 0,-1 0 0 0 0,0 0-1 0 0,0 0 1 0 0,0 0 0 0 0,0 0 0 0 0,0 0-1 0 0,0 0 1 0 0,0 0 0 0 0,0 0 0 0 0,0 0-1 0 0,0 0 1 0 0,1 0 0 0 0,-1 0 0 0 0,0 0-1 0 0,0 0 1 0 0,0 1 0 0 0,0-1 0 0 0,0 0 0 0 0,0 0-1 0 0,0 0 1 0 0,0 0 0 0 0,0 0 0 0 0,0 0-1 0 0,0 0 1 0 0,0 0 0 0 0,0 1 0 0 0,0-1-1 0 0,0 0 1 0 0,0 0 0 0 0,0 0 0 0 0,0 0 0 0 0,0 0-1 0 0,0 0 1 0 0,-4 7-36 0 0,-9 5-123 0 0,12-11 113 0 0,-25 20-935 0 0,8-9 406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6:34.010"/>
    </inkml:context>
    <inkml:brush xml:id="br0">
      <inkml:brushProperty name="width" value="0.1" units="cm"/>
      <inkml:brushProperty name="height" value="0.1" units="cm"/>
      <inkml:brushProperty name="color" value="#F4F91B"/>
    </inkml:brush>
  </inkml:definitions>
  <inkml:trace contextRef="#ctx0" brushRef="#br0">103 12 1839 0 0,'0'0'80'0'0,"-2"-2"16"0"0,0 2-96 0 0,0-2 0 0 0,1-2 0 0 0,-1 6 0 0 0,0-2 336 0 0,0-2-160 0 0,-2 0 0 0 0,1 2 160 0 0,-5-2 32 0 0,-1 2 8 0 0,-4 0 0 0 0,2 2-120 0 0,-2 2-32 0 0,0 2 0 0 0,-2 1-2144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6:37.021"/>
    </inkml:context>
    <inkml:brush xml:id="br0">
      <inkml:brushProperty name="width" value="0.1" units="cm"/>
      <inkml:brushProperty name="height" value="0.1" units="cm"/>
      <inkml:brushProperty name="color" value="#66CC00"/>
    </inkml:brush>
  </inkml:definitions>
  <inkml:trace contextRef="#ctx0" brushRef="#br0">163 37 2303 0 0,'-4'-30'2899'0'0,"3"30"-2780"0"0,1 0 0 0 0,0 0 0 0 0,0-1 0 0 0,-1 1 0 0 0,1 0 0 0 0,0 0 0 0 0,-6 2 2383 0 0,5-1-2383 0 0,-13 6-585 0 0,13-6 659 0 0,-1 0-178 0 0,0 0-1 0 0,0-1 0 0 0,0 1 1 0 0,0 0-1 0 0,0 0 0 0 0,0-1 1 0 0,0 1-1 0 0,0-1 0 0 0,0 0 1 0 0,-1 0-1 0 0,1 0 0 0 0,0 0 1 0 0,0 0-1 0 0,-3 0 0 0 0,-28-11 1009 0 0,-1-1 413 0 0,32 12-1422 0 0,1 0 1 0 0,-1 0-1 0 0,1 0 1 0 0,-1 1-1 0 0,1-1 1 0 0,-1 0 0 0 0,1 1-1 0 0,-1-1 1 0 0,1 1-1 0 0,0-1 1 0 0,-1 1-1 0 0,1-1 1 0 0,0 1-1 0 0,-1 0 1 0 0,1 0-1 0 0,-2 2 1 0 0,-5 2-872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6:42.847"/>
    </inkml:context>
    <inkml:brush xml:id="br0">
      <inkml:brushProperty name="width" value="0.1" units="cm"/>
      <inkml:brushProperty name="height" value="0.1" units="cm"/>
      <inkml:brushProperty name="color" value="#66CC00"/>
    </inkml:brush>
  </inkml:definitions>
  <inkml:trace contextRef="#ctx0" brushRef="#br0">18061 218 4287 0 0,'1'-1'27'0'0,"-1"1"0"0"0,1 0-1 0 0,-1-1 1 0 0,0 1-1 0 0,1-1 1 0 0,-1 1-1 0 0,0 0 1 0 0,1-1-1 0 0,-1 1 1 0 0,0-1-1 0 0,0 1 1 0 0,1-1 0 0 0,-1 1-1 0 0,0-1 1 0 0,0 1-1 0 0,0-1 1 0 0,0 1-1 0 0,0-1 1 0 0,0 1-1 0 0,0-1 1 0 0,0 0-1 0 0,0 1 1 0 0,0-1 0 0 0,0 1-1 0 0,0-1 1 0 0,0 1-1 0 0,0-1 1 0 0,-1 0 94 0 0,1 0 0 0 0,-1 0 0 0 0,0 0 0 0 0,1 0 0 0 0,-1 0 0 0 0,0 0 0 0 0,0 1 0 0 0,0-1 0 0 0,0 0 0 0 0,1 1 0 0 0,-1-1 0 0 0,-2 0 0 0 0,-1-1 144 0 0,1 0 1 0 0,-1 1 0 0 0,0-1-1 0 0,0 1 1 0 0,0 0 0 0 0,-5 0-1 0 0,-20 0 798 0 0,0 1 0 0 0,-59 8 0 0 0,-55 20 856 0 0,94-16-1214 0 0,0-3-1 0 0,-1-1 0 0 0,-53 0 1 0 0,-26-10 376 0 0,21 0-216 0 0,-161 17-1 0 0,213-7-685 0 0,6 0 34 0 0,0-3-1 0 0,-84 0 0 0 0,44-10 95 0 0,0 5 0 0 0,-177 22-1 0 0,163-8-68 0 0,-165 3-1 0 0,188-17-88 0 0,-1-2 131 0 0,-149 17 0 0 0,122-3 10 0 0,-197-6 0 0 0,113-6-198 0 0,-59 1 65 0 0,-52-21 397 0 0,1 1-86 0 0,-4-5-112 0 0,114 4-144 0 0,133 18-166 0 0,-73 6 0 0 0,-58 15 57 0 0,129-11-93 0 0,7-5 5 0 0,-1-2 0 0 0,-79-10-1 0 0,3 1 17 0 0,-184 26 188 0 0,194-6-169 0 0,-87-9-42 0 0,6-1 108 0 0,91 7-48 0 0,0 1 42 0 0,-144-5 0 0 0,211-7-84 0 0,-137-6 133 0 0,131 8-85 0 0,-79 11-1 0 0,69-3-52 0 0,1-3 1 0 0,-112-6-1 0 0,27-16 100 0 0,88 9 32 0 0,-110-2 0 0 0,-99 3 91 0 0,209 0-169 0 0,1-1 0 0 0,-91-28 0 0 0,121 30-56 0 0,1 0-1 0 0,-1 1 1 0 0,0 1 0 0 0,-34 0-1 0 0,-102 10 135 0 0,57 0-111 0 0,55-6-24 0 0,0-2 0 0 0,-84-14-1 0 0,82 9-13 0 0,-1 3 0 0 0,-83 2-1 0 0,39 6 21 0 0,-154 1 80 0 0,134-14-51 0 0,34 4-24 0 0,37 2-6 0 0,-74 3 0 0 0,33 6-23 0 0,-83 11 0 0 0,105-8 13 0 0,-1-3 0 0 0,1-2-1 0 0,-1-3 1 0 0,-67-9 0 0 0,74 5-13 0 0,1 3 0 0 0,-1 1 0 0 0,1 4 0 0 0,-76 15 0 0 0,81-13 0 0 0,-1-2 0 0 0,-63-3 0 0 0,60-4 31 0 0,-83-16-1 0 0,113 14-27 0 0,-18 0 19 0 0,0 1 1 0 0,-48 5-1 0 0,72-1-14 0 0,-71 5 30 0 0,61-2-22 0 0,1-2 0 0 0,-1-1 0 0 0,0-2-1 0 0,-36-5 1 0 0,-185-32 48 0 0,196 32-43 0 0,-105 0-1 0 0,14 3 3 0 0,-120-25 105 0 0,207 19-128 0 0,12 2 0 0 0,-67-1 0 0 0,78 8-12 0 0,-221-8 88 0 0,108-4-76 0 0,83 4 0 0 0,-48-7 0 0 0,52 7 12 0 0,0 3-1 0 0,-99 4 1 0 0,89 3 3 0 0,-110-12-1 0 0,128 5-14 0 0,-95 5 0 0 0,65 1 0 0 0,-94-12 0 0 0,2 0 0 0 0,2 11 0 0 0,38-14 0 0 0,-24 0 0 0 0,-242-8 64 0 0,-120-14-64 0 0,87 39 0 0 0,108 21 0 0 0,259-17 0 0 0,-62 2 0 0 0,-116 1 0 0 0,206-8 0 0 0,0 2 0 0 0,0 2 0 0 0,-45 13 0 0 0,0-1 0 0 0,66-14 0 0 0,11-3 0 0 0,0 0 0 0 0,0 1 0 0 0,0 0 0 0 0,1 0 0 0 0,-1 1 0 0 0,1 0 0 0 0,-1 1 0 0 0,1-1 0 0 0,0 2 0 0 0,0-1 0 0 0,-10 9 0 0 0,-90 74 0 0 0,101-81 0 0 0,1 0 0 0 0,0 1 0 0 0,1-1 0 0 0,0 1 0 0 0,0 1 0 0 0,0-1 0 0 0,1 1 0 0 0,0-1 0 0 0,0 1 0 0 0,1 0 0 0 0,0 1 0 0 0,1-1 0 0 0,-3 16 0 0 0,-14 99 0 0 0,12-85 0 0 0,1-9 0 0 0,1 1 0 0 0,-1 41 0 0 0,3 4 0 0 0,1-49 0 0 0,1 0 0 0 0,1 0 0 0 0,5 36 0 0 0,20 100 0 0 0,-23-139 0 0 0,-1 31 0 0 0,0 12 0 0 0,2-53 0 0 0,-1 1 0 0 0,2-1 0 0 0,0 0 0 0 0,0 0 0 0 0,2 0 0 0 0,-1 0 0 0 0,2-1 0 0 0,-1 0 0 0 0,2 0 0 0 0,-1-1 0 0 0,2 0 0 0 0,9 11 0 0 0,2-2 0 0 0,0 0 0 0 0,1-1 0 0 0,0-1 0 0 0,48 30 0 0 0,-49-38 0 0 0,0 0 0 0 0,0 0 0 0 0,1-2 0 0 0,23 6 0 0 0,92 16 0 0 0,27 9 0 0 0,-118-26 0 0 0,68 9 0 0 0,-85-17 0 0 0,25 2 0 0 0,79 2 0 0 0,55-11 0 0 0,8 0 0 0 0,145-7 29 0 0,46 2 6 0 0,-281 8-22 0 0,0-5 1 0 0,144-23-1 0 0,-126 16-13 0 0,181 6 0 0 0,-83 5 0 0 0,-95-5 0 0 0,208 2 0 0 0,-202 9 0 0 0,150-12 0 0 0,64-3 0 0 0,-287 9 0 0 0,-2-3 0 0 0,109-20 0 0 0,-105 13 0 0 0,77-5 0 0 0,-59 12 0 0 0,80-1 0 0 0,236 9 0 0 0,151 7 0 0 0,-161-5 0 0 0,-180 9 0 0 0,-53-2 0 0 0,-15-1 0 0 0,3 0 0 0 0,92 15 0 0 0,-63-6 0 0 0,176-7 0 0 0,-233-13 0 0 0,89 11 0 0 0,34 1 0 0 0,-115-19 0 0 0,-25 0 0 0 0,362 16 0 0 0,-186-18 0 0 0,-33-1 0 0 0,-179 9 0 0 0,423-4 0 0 0,-24 7 0 0 0,-170 1 0 0 0,51 2 0 0 0,77-4 0 0 0,-345-5 0 0 0,228 17 0 0 0,-123-2 0 0 0,74-21 0 0 0,-5 1 0 0 0,-149 12 0 0 0,207 1 0 0 0,-165-13 0 0 0,192 16 0 0 0,-255-3 0 0 0,143-6 0 0 0,-114-7 0 0 0,0 4 0 0 0,152 16 0 0 0,-187-4 0 0 0,0-4 0 0 0,0-3 0 0 0,117-11 0 0 0,-39-3 0 0 0,243 11 0 0 0,-187-4 0 0 0,3 1 0 0 0,-122 5 0 0 0,74 6 0 0 0,-147-6 0 0 0,97 11 0 0 0,148-3 0 0 0,-175-8 0 0 0,-1 3 0 0 0,108 19 0 0 0,-145-17 0 0 0,0-1 0 0 0,0-2 0 0 0,0-3 0 0 0,45-4 0 0 0,13-4 0 0 0,1 4 0 0 0,175 16 0 0 0,-260-10 0 0 0,35 4 0 0 0,1-2 0 0 0,63-4 0 0 0,137-4 0 0 0,-178 7 0 0 0,55 3 0 0 0,-121-5 5 0 0,1-1 1 0 0,-1-1-1 0 0,0 1 0 0 0,1-2 1 0 0,-1 1-1 0 0,0-1 0 0 0,1-1 1 0 0,-1 1-1 0 0,0-2 0 0 0,-1 1 1 0 0,13-7-1 0 0,-10 3 3 0 0,1 0 0 0 0,-1-1 0 0 0,0 0 0 0 0,-1-1 0 0 0,0 0 0 0 0,-1-1 0 0 0,13-14 0 0 0,-17 17-5 0 0,-1 0 0 0 0,0 0 0 0 0,0 0-1 0 0,-1 0 1 0 0,0 0 0 0 0,4-14 0 0 0,8-49 30 0 0,-6 21-22 0 0,-4 22-6 0 0,0 0 1 0 0,-2 0-1 0 0,-1 0 0 0 0,-1 0 1 0 0,-4-36-1 0 0,-2 23 3 0 0,-1 1 0 0 0,-2 0 0 0 0,-14-39 0 0 0,-39-172-8 0 0,41 154 0 0 0,7 45 11 0 0,-2 2-1 0 0,-34-77 1 0 0,-60-87 21 0 0,97 190-32 0 0,-2 1 0 0 0,0 0 0 0 0,-20-22 0 0 0,27 35 0 0 0,-2 1 0 0 0,1 0 0 0 0,-1 1 0 0 0,0 0 0 0 0,-1 0 0 0 0,1 1 0 0 0,-1 0 0 0 0,-1 1 0 0 0,-16-7 0 0 0,12 7-7 0 0,0 1-1 0 0,0 1 1 0 0,-1 0-1 0 0,1 1 1 0 0,-1 0-1 0 0,-30 2 1 0 0,-96 16-277 0 0,142-16 284 0 0,-321 64-3735 0 0,248-49 2309 0 0,-20 6-597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7:15.512"/>
    </inkml:context>
    <inkml:brush xml:id="br0">
      <inkml:brushProperty name="width" value="0.1" units="cm"/>
      <inkml:brushProperty name="height" value="0.1" units="cm"/>
      <inkml:brushProperty name="color" value="#66CC00"/>
    </inkml:brush>
  </inkml:definitions>
  <inkml:trace contextRef="#ctx0" brushRef="#br0">7763 1314 455 0 0,'2'-3'312'0'0,"-1"-1"0"0"0,1 1 0 0 0,-1-1 0 0 0,0 0 0 0 0,0 0 0 0 0,0 0 0 0 0,-1 0 0 0 0,1 0 0 0 0,-1 0 0 0 0,0 0-1 0 0,0-4 1 0 0,1-8 556 0 0,-1 14-703 0 0,1-2 168 0 0,-1 1 0 0 0,1-1 0 0 0,-1 1 0 0 0,0-1 1 0 0,0 1-1 0 0,0-1 0 0 0,-1 1 0 0 0,1-1 0 0 0,-1 1 0 0 0,-1-5 0 0 0,-1 9-119 0 0,1-1 0 0 0,-1 1 0 0 0,0 0 0 0 0,0 0 0 0 0,1 0 0 0 0,-1 0 0 0 0,1 1 0 0 0,-1-1 0 0 0,-3 4 0 0 0,1-2-14 0 0,-47 29 564 0 0,33-19-444 0 0,-36 18 0 0 0,37-23-185 0 0,-4 2 130 0 0,-1 0 0 0 0,-29 7 0 0 0,34-13-29 0 0,12-1-36 0 0,-1-2 0 0 0,0 1 0 0 0,1-1 0 0 0,-10 1-1 0 0,14-2-100 0 0,-1-1-1 0 0,0 1 1 0 0,0 0-1 0 0,1-1 0 0 0,-1 1 1 0 0,0-1-1 0 0,1 0 1 0 0,-1 0-1 0 0,1 0 0 0 0,-1 0 1 0 0,1-1-1 0 0,0 1 1 0 0,-1-1-1 0 0,-2-1 1 0 0,-1-2 105 0 0,0 1 1 0 0,-1 0-1 0 0,0 0 1 0 0,1 0 0 0 0,-2 1-1 0 0,1 0 1 0 0,0 1-1 0 0,-10-3 1 0 0,-5 1 231 0 0,-34-2-1 0 0,33 4-173 0 0,11 1-124 0 0,0 1 1 0 0,-16 2-1 0 0,-7 0 39 0 0,-126-11 1054 0 0,161 9-1224 0 0,-19-1 218 0 0,-31 4 0 0 0,32-2-5 0 0,-34-1 0 0 0,28-1-19 0 0,0 1-1 0 0,-34 5 1 0 0,-20 1 10 0 0,31-6-3 0 0,-49 7 0 0 0,49-1-60 0 0,-142 16 227 0 0,157-18-275 0 0,-1 2 1 0 0,1 1-1 0 0,-39 15 0 0 0,-48 10-8 0 0,15-10 213 0 0,61-11-195 0 0,-1-2 1 0 0,0-1-1 0 0,-60 1 1 0 0,49-10 20 0 0,0-2-1 0 0,-56-10 1 0 0,84 8-119 0 0,4 0 31 0 0,-1 1-1 0 0,-35-1 1 0 0,8 8 20 0 0,-88 15 1 0 0,26-1-67 0 0,80-15 58 0 0,1-1-1 0 0,-1-1 1 0 0,-64-9 0 0 0,-74-19 115 0 0,123 24-138 0 0,0 2-1 0 0,-49 4 1 0 0,-38-1 12 0 0,-212-18-44 0 0,293 16 5 0 0,-60 5 1 0 0,-1 14 47 0 0,77-11-32 0 0,-1-1 1 0 0,-46 1-1 0 0,-136 3 77 0 0,120-3-68 0 0,-85 7 34 0 0,-87-3 64 0 0,234-11-95 0 0,1-2-1 0 0,-63-11 1 0 0,18 2-3 0 0,-82 6 31 0 0,38 3-5 0 0,-159 6 155 0 0,65-1-83 0 0,127-8-128 0 0,-32 11 0 0 0,82-3 0 0 0,-34-1 0 0 0,69-2 0 0 0,-23 2 0 0 0,-44 9 0 0 0,59-6 8 0 0,-1-1 0 0 0,-1-1 0 0 0,1-1 0 0 0,0 0 0 0 0,-1-2 0 0 0,1 0 0 0 0,-19-3 0 0 0,17 1-8 0 0,1 1 0 0 0,0 1 0 0 0,-35 4 0 0 0,40-3 0 0 0,-41 2 19 0 0,26-2 4 0 0,-40 6-1 0 0,-44 7-22 0 0,37-9 0 0 0,-23 0 0 0 0,-28 4 0 0 0,65-2 0 0 0,62-7 0 0 0,-3 1 1 0 0,0 0 0 0 0,0-1 0 0 0,0 1-1 0 0,0-1 1 0 0,0 0 0 0 0,0 0 0 0 0,0 0 0 0 0,0 0-1 0 0,0-1 1 0 0,0 1 0 0 0,0-1 0 0 0,-3-1 0 0 0,4 1 18 0 0,-1 0 0 0 0,1-1 1 0 0,0 1-1 0 0,1-1 0 0 0,-1 0 1 0 0,0 1-1 0 0,0-1 0 0 0,1 0 1 0 0,-1 0-1 0 0,1 0 0 0 0,-1 0 1 0 0,1 0-1 0 0,0 0 0 0 0,0-1 1 0 0,0 1-1 0 0,0 0 0 0 0,0-1 1 0 0,0-2-1 0 0,-1-6 56 0 0,0 1 1 0 0,1-1-1 0 0,0-12 0 0 0,-1-14 59 0 0,-11-39 81 0 0,-26-183 217 0 0,33 228-413 0 0,-1 1 0 0 0,-1 0-1 0 0,-20-49 1 0 0,23 66-18 0 0,-20-40 25 0 0,17 40-13 0 0,2-1-1 0 0,-11-27 1 0 0,11 22-7 0 0,4 11 0 0 0,-1 0 1 0 0,1 0-1 0 0,0 0 1 0 0,1 0-1 0 0,-1 0 1 0 0,2-1-1 0 0,-1 1 1 0 0,2-12-1 0 0,0-4-6 0 0,0 0 0 0 0,-2 0 0 0 0,-5-43 0 0 0,-2-29 0 0 0,8 50 0 0 0,-11-79 0 0 0,11 118 0 0 0,-1-1 0 0 0,1 1 0 0 0,1 0 0 0 0,-1 0 0 0 0,1 0 0 0 0,1-1 0 0 0,-1 1 0 0 0,1 0 0 0 0,5-13 0 0 0,2-6 0 0 0,-7 18 0 0 0,-2 7 0 0 0,0 0 0 0 0,0 0 0 0 0,0 0 0 0 0,0 0 0 0 0,1 0 0 0 0,-1 0 0 0 0,0 0 0 0 0,0 0 0 0 0,1 0 0 0 0,-1 0 0 0 0,1 0 0 0 0,-1 0 0 0 0,1 1 0 0 0,-1-1 0 0 0,1 0 0 0 0,-1 0 0 0 0,1 0 0 0 0,0 1 0 0 0,-1-1 0 0 0,1 0 0 0 0,0 1 0 0 0,0-1 0 0 0,-1 1 0 0 0,1-1 0 0 0,0 1 0 0 0,0-1 0 0 0,0 1 0 0 0,0-1 0 0 0,0 1 0 0 0,0 0 0 0 0,0-1 0 0 0,0 1 0 0 0,0 0 0 0 0,0 0 0 0 0,0 0 0 0 0,0 0 0 0 0,0 0 0 0 0,1 0 0 0 0,3 0 0 0 0,1-1 0 0 0,0 0 0 0 0,-1-1 0 0 0,1 1 0 0 0,5-3 0 0 0,-5 1 0 0 0,1 1 0 0 0,-1 0 0 0 0,1 1 0 0 0,-1 0 0 0 0,10-1 0 0 0,171 13 0 0 0,2 0 0 0 0,-21-1 0 0 0,-48-1 0 0 0,-12 4 0 0 0,-23-9 0 0 0,-15 0 0 0 0,117-7 0 0 0,36-15 0 0 0,-26 14 0 0 0,-16 0 0 0 0,-108 0 0 0 0,149-12 0 0 0,112-15 0 0 0,-52 6 0 0 0,-179 13 0 0 0,1 5 0 0 0,115 6 0 0 0,40 6 0 0 0,-200-5 0 0 0,2-4 0 0 0,14 1 0 0 0,460 6 0 0 0,-162-36 0 0 0,-240 22 0 0 0,154 7 0 0 0,-186 4 0 0 0,38 3 0 0 0,67-2 0 0 0,-37 4 0 0 0,-105-1 0 0 0,76-6 0 0 0,-20-5 0 0 0,237 17 0 0 0,-289-3 0 0 0,14 1 0 0 0,98-2 0 0 0,-81-11 0 0 0,-7 0 0 0 0,114 8 0 0 0,-145 2 0 0 0,0-3 0 0 0,0-2 0 0 0,103-14 0 0 0,-134 11 0 0 0,0 2 0 0 0,0 0 0 0 0,42 6 0 0 0,24 0 0 0 0,-82-5 0 0 0,-1 1 0 0 0,1 1 0 0 0,-1 0 0 0 0,0 0 0 0 0,22 8 0 0 0,-15-3 0 0 0,-1 1 0 0 0,32 17 0 0 0,12 6 0 0 0,-50-26 0 0 0,0 1 0 0 0,0 0 0 0 0,-1 1 0 0 0,1 1 0 0 0,-1 0 0 0 0,-1 0 0 0 0,0 1 0 0 0,14 15 0 0 0,-9-6 0 0 0,0 1 0 0 0,-1 1 0 0 0,-1 0 0 0 0,17 35 0 0 0,-21-30-8 0 0,-2 1 1 0 0,0 0-1 0 0,-2 0 0 0 0,-1 0 1 0 0,2 34-1 0 0,9 43-10 0 0,-8-65 19 0 0,-2-1 0 0 0,-2 1 0 0 0,-1 0 0 0 0,-2 54 0 0 0,-3-69-4 0 0,-1 0 1 0 0,-1 0-1 0 0,-1 0 0 0 0,0-1 0 0 0,-2 0 0 0 0,-1 0 1 0 0,-1 0-1 0 0,-17 31 0 0 0,-34 49-525 0 0,-73 132-3723 0 0,102-173 2426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7:54.919"/>
    </inkml:context>
    <inkml:brush xml:id="br0">
      <inkml:brushProperty name="width" value="0.1" units="cm"/>
      <inkml:brushProperty name="height" value="0.1" units="cm"/>
      <inkml:brushProperty name="color" value="#66CC00"/>
    </inkml:brush>
  </inkml:definitions>
  <inkml:trace contextRef="#ctx0" brushRef="#br0">2731 7 2415 0 0,'-3'-1'38'0'0,"-1"-1"0"0"0,1 1 0 0 0,0 1 0 0 0,0-1 0 0 0,0 0 0 0 0,-1 1 0 0 0,1-1 0 0 0,0 1 0 0 0,-1 0 0 0 0,1 0 0 0 0,0 0 0 0 0,0 1 0 0 0,-1-1 0 0 0,1 1 0 0 0,-4 1 0 0 0,-6 2 302 0 0,1 1-1 0 0,-19 10 0 0 0,-2 1 35 0 0,-127 42 1784 0 0,124-48-1317 0 0,1-1 0 0 0,-60 6-1 0 0,41-7 129 0 0,-73 20 0 0 0,2 0-235 0 0,86-21-490 0 0,-75 10 824 0 0,77-14-698 0 0,10 0-154 0 0,-1-1-1 0 0,0-1 1 0 0,1-1 0 0 0,-1-2 0 0 0,-33-5-1 0 0,-92-34 12 0 0,117 30-132 0 0,-29-9 353 0 0,-100-17 1 0 0,117 33-402 0 0,-1 2 0 0 0,1 2 0 0 0,-60 8-1 0 0,-78 0 120 0 0,117-13-91 0 0,33 2 32 0 0,-51 2 0 0 0,76 2-57 0 0,-1 0 0 0 0,1 1-1 0 0,-1 0 1 0 0,1 1 0 0 0,0 0-1 0 0,-1 1 1 0 0,2 0 0 0 0,-16 8-1 0 0,12-4-42 0 0,0 0-1 0 0,1 0 0 0 0,0 1 1 0 0,1 1-1 0 0,0 0 0 0 0,1 1 1 0 0,0 0-1 0 0,0 1 0 0 0,1 0 1 0 0,1 1-1 0 0,-15 26 0 0 0,14-20 16 0 0,1 1-1 0 0,1 0 0 0 0,1 0 1 0 0,1 1-1 0 0,1 0 0 0 0,-5 41 1 0 0,4 7 74 0 0,-3 0 0 0 0,-2-1 0 0 0,-23 73 0 0 0,-66 176 125 0 0,92-290-185 0 0,1 0 0 0 0,2 0 0 0 0,1 1 0 0 0,1-1 0 0 0,0 52 1 0 0,4-58 5 0 0,1-1 1 0 0,1 0-1 0 0,1 0 1 0 0,0 0-1 0 0,2 0 1 0 0,0-1 0 0 0,1 1-1 0 0,17 30 1 0 0,-19-41 7 0 0,2 0 0 0 0,-1 0 1 0 0,1-1-1 0 0,0 0 0 0 0,1 0 1 0 0,0-1-1 0 0,0 1 0 0 0,1-2 0 0 0,0 1 1 0 0,0-1-1 0 0,14 7 0 0 0,6 0 145 0 0,1-1-1 0 0,51 14 1 0 0,-32-14-98 0 0,0-2 0 0 0,75 6 1 0 0,101-7 24 0 0,-223-9-122 0 0,365-14 153 0 0,-213 4-118 0 0,150 4 30 0 0,-22 1 9 0 0,-158-3-22 0 0,141-1 13 0 0,168-6-60 0 0,-68-1 74 0 0,28-1 53 0 0,-63 4-41 0 0,23-2 36 0 0,83-11 31 0 0,-102 1-88 0 0,-45 2-57 0 0,321-32 104 0 0,-282 32-53 0 0,-65 6 8 0 0,203-9-8 0 0,-138 1-16 0 0,23-1 22 0 0,-133 22-48 0 0,414 7 38 0 0,-230 7-23 0 0,-78-5-10 0 0,12-6 58 0 0,-212-1-31 0 0,190 11 96 0 0,-38 0-39 0 0,213 9-100 0 0,-366-12 42 0 0,18-2-53 0 0,-56-3 0 0 0,108 15 0 0 0,-36 11 0 0 0,-47-6 0 0 0,133 7 0 0 0,-155-21 0 0 0,0 3 0 0 0,-1 5 0 0 0,151 45 0 0 0,-171-42 16 0 0,0-3 0 0 0,1-3 0 0 0,124 6 0 0 0,-48-18 28 0 0,-59-1-24 0 0,-24 1 12 0 0,103 14 0 0 0,-41-1-32 0 0,-60-8 0 0 0,-52-3 0 0 0,6-1 0 0 0,-1 1 0 0 0,1 1 0 0 0,21 6 0 0 0,-33-7 0 0 0,0-1 0 0 0,0 1 0 0 0,-1 1 0 0 0,1-1 0 0 0,-1 1 0 0 0,0 0 0 0 0,1 0 0 0 0,-1 0 0 0 0,-1 0 0 0 0,1 1 0 0 0,0 0 0 0 0,-1-1 0 0 0,0 1 0 0 0,0 1 0 0 0,4 5 0 0 0,2 5 0 0 0,-1 1 0 0 0,-1 0 0 0 0,0 0 0 0 0,-1 1 0 0 0,0-1 0 0 0,-1 1 0 0 0,-2 1 0 0 0,1-1 0 0 0,-2 1 0 0 0,0-1 0 0 0,-2 1 0 0 0,1 0 0 0 0,-2-1 0 0 0,-4 28 0 0 0,-11 20 0 0 0,-32 87 0 0 0,-16 75 0 0 0,59-204 0 0 0,2 0 0 0 0,0 0 0 0 0,1 0 0 0 0,2 1 0 0 0,0-1 0 0 0,2 0 0 0 0,0 0 0 0 0,2 0 0 0 0,0 0 0 0 0,15 42 0 0 0,-15-51 0 0 0,1 0 0 0 0,0 0 0 0 0,1 0 0 0 0,1-1 0 0 0,0 0 0 0 0,1 0 0 0 0,18 23 0 0 0,-10-20 0 0 0,-1 0 0 0 0,2-1 0 0 0,0-1 0 0 0,1-1 0 0 0,0 0 0 0 0,1-1 0 0 0,0-1 0 0 0,1-1 0 0 0,24 8 0 0 0,-17-7 1 0 0,1-1 1 0 0,0-2-1 0 0,1-1 0 0 0,-1-1 1 0 0,1-2-1 0 0,1 0 0 0 0,42-2 1 0 0,37-6 16 0 0,199 3 17 0 0,-53 3 24 0 0,-1-19 9 0 0,-223 15-67 0 0,53-1-1 0 0,142 14 0 0 0,14 1 0 0 0,-103-17 0 0 0,96 2 0 0 0,-82 11 0 0 0,122 4 0 0 0,319 10 0 0 0,-125-20 0 0 0,-394-3 0 0 0,353 2 0 0 0,-361 1 0 0 0,331 14 0 0 0,-25-14 0 0 0,-132-5 0 0 0,120-5 0 0 0,285-18 64 0 0,-540 23-74 0 0,502 2 84 0 0,-373 9-74 0 0,98 7 0 0 0,-204-2 0 0 0,174 11 0 0 0,68 0 0 0 0,-7 0 0 0 0,-222-16 0 0 0,165 30 0 0 0,44-1 0 0 0,-5-32 0 0 0,-218-6 0 0 0,111-3 64 0 0,-186 1-53 0 0,-1-2-1 0 0,1-3 1 0 0,-1-1 0 0 0,0-3-1 0 0,48-19 1 0 0,-96 31-9 0 0,55-19 27 0 0,-1-2 0 0 0,0-3 0 0 0,57-33-1 0 0,-78 36-6 0 0,-1-2 0 0 0,50-43-1 0 0,-72 55-3 0 0,-2 1 0 0 0,1-2 1 0 0,-1 1-1 0 0,-1-2 0 0 0,0 1 0 0 0,-1-1 0 0 0,0 0 0 0 0,-1-1 0 0 0,-1 0 0 0 0,7-19 0 0 0,7-43 213 0 0,-3-2-1 0 0,12-137 0 0 0,-14-161 610 0 0,-15 339-753 0 0,-5-235 357 0 0,3 247-426 0 0,0 0-1 0 0,-11-47 1 0 0,12 71-79 0 0,1 0 1 0 0,0 0-1 0 0,-1-1 0 0 0,1 1 0 0 0,-1 0 1 0 0,1 0-1 0 0,-1 0 0 0 0,0 0 0 0 0,0 0 1 0 0,1-1-1 0 0,-1 1 0 0 0,0 1 0 0 0,0-1 1 0 0,0 0-1 0 0,0 0 0 0 0,0 0 0 0 0,0 0 0 0 0,0 1 1 0 0,-1-1-1 0 0,1 0 0 0 0,0 1 0 0 0,0-1 1 0 0,0 1-1 0 0,-1 0 0 0 0,1-1 0 0 0,0 1 1 0 0,-1 0-1 0 0,1 0 0 0 0,0-1 0 0 0,0 1 1 0 0,-1 0-1 0 0,1 0 0 0 0,0 1 0 0 0,-1-1 1 0 0,1 0-1 0 0,0 0 0 0 0,-1 1 0 0 0,1-1 1 0 0,-2 1-1 0 0,-3 2-784 0 0,-1 0 1 0 0,1-1-1 0 0,1 2 0 0 0,-1-1 1 0 0,0 1-1 0 0,-8 7 1 0 0,-19 20-6502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9:38.538"/>
    </inkml:context>
    <inkml:brush xml:id="br0">
      <inkml:brushProperty name="width" value="0.1" units="cm"/>
      <inkml:brushProperty name="height" value="0.1" units="cm"/>
      <inkml:brushProperty name="color" value="#66CC00"/>
    </inkml:brush>
  </inkml:definitions>
  <inkml:trace contextRef="#ctx0" brushRef="#br0">213 86 4431 0 0,'-1'-2'202'0'0,"0"-1"1"0"0,0 0-1 0 0,-1 1 0 0 0,2-1 0 0 0,-1 0 0 0 0,0 0 0 0 0,1 0 0 0 0,-1 0 0 0 0,1 0 0 0 0,0 0 0 0 0,0 1 0 0 0,0-1 0 0 0,0 0 0 0 0,0 0 0 0 0,1 0 0 0 0,0 0 0 0 0,-1 0 1 0 0,1 0-1 0 0,0 1 0 0 0,0-1 0 0 0,0 0 0 0 0,1 1 0 0 0,-1-1 0 0 0,1 1 0 0 0,-1-1 0 0 0,1 1 0 0 0,0 0 0 0 0,0-1 0 0 0,0 1 0 0 0,3-2 0 0 0,25 21 3858 0 0,-21-15-3852 0 0,1 1 0 0 0,-1 1-1 0 0,0 0 1 0 0,0 0 0 0 0,-1 1 0 0 0,1 0-1 0 0,-1 0 1 0 0,0 1 0 0 0,-1 0-1 0 0,1 0 1 0 0,-1 1 0 0 0,0 0 0 0 0,6 8-1 0 0,19 27 312 0 0,46 55 170 0 0,-67-83-623 0 0,-1 0 1 0 0,-1 1-1 0 0,0 0 0 0 0,-1 0 1 0 0,0 1-1 0 0,-2 0 0 0 0,0 0 0 0 0,0 1 1 0 0,4 23-1 0 0,-2 5 134 0 0,-2 1 1 0 0,1 60-1 0 0,-1 427 723 0 0,12-148-511 0 0,-3-154-243 0 0,-13-187-165 0 0,11 634 409 0 0,-9-447-135 0 0,0-116-189 0 0,37 456 16 0 0,-21-362-82 0 0,-16-160-19 0 0,13 233 56 0 0,-4 207 76 0 0,-1-137-64 0 0,23 273-8 0 0,-26-528-32 0 0,-5 111 1 0 0,-24 97 83 0 0,-7 89 167 0 0,17-223-171 0 0,9-154-98 0 0,-17 187 44 0 0,12-166-39 0 0,-1-1-1 0 0,-2 0 1 0 0,-18 48 0 0 0,21-68-13 0 0,-1-2 0 0 0,0 1 0 0 0,-2-1 0 0 0,1 0-1 0 0,-2-1 1 0 0,0 0 0 0 0,-1 0 0 0 0,-15 14 0 0 0,17-21-8 0 0,0-2 0 0 0,-1 1 1 0 0,1-1-1 0 0,-1-1 0 0 0,-1 0 0 0 0,-19 6 0 0 0,1-1-52 0 0,-14 6-39 0 0,-76 30-175 0 0,96-34 205 0 0,0 1 0 0 0,1 1 0 0 0,-30 23 0 0 0,-88 87-254 0 0,86-74 66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9:40.862"/>
    </inkml:context>
    <inkml:brush xml:id="br0">
      <inkml:brushProperty name="width" value="0.1" units="cm"/>
      <inkml:brushProperty name="height" value="0.1" units="cm"/>
      <inkml:brushProperty name="color" value="#66CC00"/>
    </inkml:brush>
  </inkml:definitions>
  <inkml:trace contextRef="#ctx0" brushRef="#br0">1979 446 3967 0 0,'-4'-27'289'0'0,"3"19"-219"0"0,-1-1 1 0 0,2 1-1 0 0,-1 0 0 0 0,1-1 1 0 0,0 1-1 0 0,2-16 1 0 0,-1 19 97 0 0,-1 0 0 0 0,0 0 0 0 0,0-1 1 0 0,0 1-1 0 0,-1 0 0 0 0,0 0 0 0 0,-2-8 0 0 0,0-1-139 0 0,1 5 14 0 0,-1-1 0 0 0,0 1-1 0 0,0 0 1 0 0,-1 0 0 0 0,-8-12-1 0 0,-7-19 681 0 0,14 31-442 0 0,0 0 0 0 0,-1 1 0 0 0,0 0 0 0 0,-1 0 0 0 0,1 1 0 0 0,-1-1 0 0 0,-1 1 0 0 0,-12-9 0 0 0,-3-4 247 0 0,14 12-396 0 0,0 0 0 0 0,0 1-1 0 0,-1 0 1 0 0,0 1-1 0 0,0 0 1 0 0,0 0-1 0 0,-1 1 1 0 0,0 1 0 0 0,0-1-1 0 0,0 2 1 0 0,-18-4-1 0 0,18 6-54 0 0,1 0-1 0 0,0 0 0 0 0,-1 1 0 0 0,1 1 1 0 0,-1 0-1 0 0,1 0 0 0 0,0 1 0 0 0,0 0 1 0 0,0 1-1 0 0,0 0 0 0 0,0 1 0 0 0,0 0 1 0 0,-12 7-1 0 0,-2 2 21 0 0,0 1-1 0 0,1 1 1 0 0,1 0-1 0 0,-38 36 1 0 0,36-28 76 0 0,2 0 0 0 0,0 2 0 0 0,-37 55 0 0 0,-22 45 196 0 0,21-36-88 0 0,2 1 28 0 0,13-23-68 0 0,3 2 0 0 0,-35 78 0 0 0,45-69-59 0 0,3 0 1 0 0,-24 109-1 0 0,-8 121 19 0 0,-7 93 110 0 0,2 146 223 0 0,56-454-503 0 0,-8 92 23 0 0,-15 125 82 0 0,-59 174 104 0 0,-15 43-30 0 0,76-359-146 0 0,-54 260-1 0 0,40-207 13 0 0,17-108-43 0 0,-2 13-13 0 0,-29 356 172 0 0,40-312-194 0 0,8-91 30 0 0,-1 95 0 0 0,19 118 86 0 0,-3-173-90 0 0,-6 72 77 0 0,-1-114-20 0 0,3 0 0 0 0,14 109 0 0 0,10-74 149 0 0,62 179-1 0 0,-68-239-177 0 0,47 95 0 0 0,-48-117-47 0 0,1-2 0 0 0,1 1 0 0 0,1-2 0 0 0,32 33 0 0 0,-36-45 28 0 0,1 0 0 0 0,0-1-1 0 0,25 15 1 0 0,64 32 262 0 0,1 0 107 0 0,-42-19-272 0 0,-2 3 0 0 0,104 94 0 0 0,-146-117-125 0 0,8 6-9 0 0,-2 0 0 0 0,44 60 0 0 0,-2 29-5775 0 0,-30-38-633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0:38.576"/>
    </inkml:context>
    <inkml:brush xml:id="br0">
      <inkml:brushProperty name="width" value="0.1" units="cm"/>
      <inkml:brushProperty name="height" value="0.1" units="cm"/>
      <inkml:brushProperty name="color" value="#66CC00"/>
    </inkml:brush>
  </inkml:definitions>
  <inkml:trace contextRef="#ctx0" brushRef="#br0">963 160 4431 0 0,'-20'11'781'0'0,"2"-2"477"0"0,3 2-598 0 0,0-1 1 0 0,-1-1-1 0 0,0-1 0 0 0,-33 13 0 0 0,22-9 320 0 0,0 1 0 0 0,-34 21 0 0 0,31-16-344 0 0,-38 17 0 0 0,35-20-255 0 0,0 2 0 0 0,2 1 0 0 0,0 2 0 0 0,1 1 0 0 0,-52 47 0 0 0,29-20 13 0 0,52-47-369 0 0,0-1 0 0 0,0 1 0 0 0,0 0 0 0 0,0 0-1 0 0,0-1 1 0 0,0 1 0 0 0,0-1 0 0 0,0 1 0 0 0,0-1 0 0 0,-1 1 0 0 0,1-1-1 0 0,0 0 1 0 0,0 0 0 0 0,0 1 0 0 0,-1-1 0 0 0,1 0 0 0 0,0 0 0 0 0,0 0-1 0 0,-1 0 1 0 0,1 0 0 0 0,0-1 0 0 0,0 1 0 0 0,-1 0 0 0 0,1-1 0 0 0,0 1-1 0 0,0 0 1 0 0,0-1 0 0 0,0 0 0 0 0,0 1 0 0 0,0-1 0 0 0,0 1-1 0 0,0-1 1 0 0,0 0 0 0 0,0 0 0 0 0,0 0 0 0 0,0 0 0 0 0,0 0 0 0 0,0 0-1 0 0,1 0 1 0 0,-1 0 0 0 0,0 0 0 0 0,1 0 0 0 0,-1 0 0 0 0,1 0 0 0 0,-1 0-1 0 0,0-2 1 0 0,-4-14 65 0 0,-13-30 0 0 0,6 19-24 0 0,0 4-21 0 0,0 0 0 0 0,-29-41 1 0 0,26 43-17 0 0,0-1-1 0 0,-20-45 1 0 0,25 44 109 0 0,2 0 0 0 0,0-1 0 0 0,-5-29 0 0 0,13 54-137 0 0,0 0 1 0 0,0 0-1 0 0,0 0 0 0 0,0 0 0 0 0,0 0 0 0 0,0-1 0 0 0,0 1 1 0 0,0 0-1 0 0,0 0 0 0 0,0 0 0 0 0,0 0 0 0 0,0 0 0 0 0,0 0 1 0 0,0 0-1 0 0,0 0 0 0 0,0 0 0 0 0,0-1 0 0 0,0 1 0 0 0,0 0 1 0 0,0 0-1 0 0,0 0 0 0 0,0 0 0 0 0,0 0 0 0 0,0 0 1 0 0,0 0-1 0 0,0 0 0 0 0,0 0 0 0 0,0 0 0 0 0,0-1 0 0 0,0 1 1 0 0,0 0-1 0 0,0 0 0 0 0,1 0 0 0 0,-1 0 0 0 0,0 0 0 0 0,0 0 1 0 0,0 0-1 0 0,0 0 0 0 0,0 0 0 0 0,0 0 0 0 0,0 0 0 0 0,0 0 1 0 0,0 0-1 0 0,0 0 0 0 0,0 0 0 0 0,1 0 0 0 0,-1 0 0 0 0,0 0 1 0 0,0 0-1 0 0,0 0 0 0 0,0 0 0 0 0,0 0 0 0 0,0 0 0 0 0,0 0 1 0 0,0 0-1 0 0,0 0 0 0 0,1 0 0 0 0,-1 0 0 0 0,0 0 1 0 0,8 5 19 0 0,14 15-36 0 0,-16-13 22 0 0,15 12-7 0 0,88 77 0 0 0,-71-68 0 0 0,-23-18 25 0 0,0 1 1 0 0,13 14-1 0 0,-14-11 12 0 0,3 5 62 0 0,1-2 0 0 0,1 0 0 0 0,1-1 0 0 0,35 22 0 0 0,-25-21 46 0 0,68 34 382 0 0,-75-39-420 0 0,-12-6-54 0 0,-1-1 1 0 0,1 0 0 0 0,1-1 0 0 0,-1 0 0 0 0,13 3 0 0 0,-24-7-47 0 0,1 0 1 0 0,-1 0-1 0 0,1 0 1 0 0,-1 1-1 0 0,1-1 1 0 0,-1 0-1 0 0,1 0 1 0 0,-1 0 0 0 0,1 0-1 0 0,0 0 1 0 0,-1 0-1 0 0,1-1 1 0 0,-1 1-1 0 0,1 0 1 0 0,-1 0 0 0 0,1 0-1 0 0,-1 0 1 0 0,1 0-1 0 0,-1-1 1 0 0,1 1-1 0 0,-1 0 1 0 0,0-1 0 0 0,2 0-1 0 0,-2 1 0 0 0,0-1 0 0 0,0 1 1 0 0,0-1-1 0 0,0 1 0 0 0,0-1 0 0 0,0 1 0 0 0,0-1 0 0 0,0 1 0 0 0,0-1 0 0 0,0 1 1 0 0,0-1-1 0 0,-1 1 0 0 0,1-1 0 0 0,0 1 0 0 0,0-1 0 0 0,-1 1 0 0 0,1 0 0 0 0,0-1 1 0 0,-1 0-1 0 0,-22-25 157 0 0,18 20-146 0 0,-12-15 29 0 0,2 0-1 0 0,0-2 1 0 0,-19-40-1 0 0,-6-11-12 0 0,-108-163 26 0 0,140 226-60 0 0,1-1 0 0 0,0 0 0 0 0,-6-18 0 0 0,13 34-4 0 0,1 0 0 0 0,-1 0 1 0 0,0 0-1 0 0,0-1 0 0 0,0 1 0 0 0,-1 0 0 0 0,0 5 0 0 0,-10 42-92 0 0,2-11 79 0 0,-25 205-55 0 0,18-169 72 0 0,-26 76 0 0 0,1-10 0 0 0,37-129 1 0 0,2-5 1 0 0,0 0 1 0 0,0-1-1 0 0,0 16 1 0 0,2-23-1 0 0,-1 0 0 0 0,1-1 0 0 0,0 1 0 0 0,0 0 0 0 0,0 0 0 0 0,0 0-1 0 0,0 0 1 0 0,0 0 0 0 0,0 0 0 0 0,-1 0 0 0 0,1 0 0 0 0,0 0 0 0 0,0 0 0 0 0,0 0 0 0 0,0 0 0 0 0,0 0 0 0 0,-1 0 0 0 0,1 0 0 0 0,0 0 0 0 0,0 0 0 0 0,0 0 0 0 0,0 0 0 0 0,0 0 0 0 0,0 0-1 0 0,-1 0 1 0 0,1 0 0 0 0,0 0 0 0 0,0 0 0 0 0,0 0 0 0 0,0 1 0 0 0,0-1 0 0 0,0 0 0 0 0,0 0 0 0 0,-1 0 0 0 0,1 0 0 0 0,0 0 0 0 0,0 0 0 0 0,0 0 0 0 0,0 0 0 0 0,0 1 0 0 0,0-1 0 0 0,0 0-1 0 0,0 0 1 0 0,0 0 0 0 0,0 0 0 0 0,0 0 0 0 0,0 0 0 0 0,0 1 0 0 0,0-1 0 0 0,0 0 0 0 0,0 0 0 0 0,0 0 0 0 0,0 0 0 0 0,0 0 0 0 0,0 1 0 0 0,0-1 0 0 0,0 0 0 0 0,0 0 0 0 0,0 0 0 0 0,-6-10 81 0 0,4-25-38 0 0,1 0 0 0 0,1 1 0 0 0,7-45 0 0 0,25-102 116 0 0,-29 163-161 0 0,2 0 0 0 0,0 0 0 0 0,1 1 0 0 0,1 0 0 0 0,0 0 0 0 0,1 0 0 0 0,1 1 0 0 0,18-25 0 0 0,-26 40-1 0 0,-1 0-1 0 0,1 0 1 0 0,0 1-1 0 0,-1-1 1 0 0,1 0-1 0 0,0 1 1 0 0,-1-1-1 0 0,1 1 1 0 0,0-1-1 0 0,0 1 1 0 0,-1-1-1 0 0,1 1 1 0 0,0-1-1 0 0,0 1 1 0 0,0 0-1 0 0,0-1 1 0 0,0 1-1 0 0,-1 0 1 0 0,1 0-1 0 0,0 0 1 0 0,0 0-1 0 0,0 0 1 0 0,1 0-1 0 0,-1 0 1 0 0,-1 0 0 0 0,0 0 0 0 0,0 0 1 0 0,1 0-1 0 0,-1 0 0 0 0,0 0 0 0 0,0 1 0 0 0,0-1 0 0 0,1 0 0 0 0,-1 0 0 0 0,0 0 0 0 0,0 1 0 0 0,0-1 0 0 0,1 0 0 0 0,-1 0 1 0 0,0 0-1 0 0,0 1 0 0 0,0-1 0 0 0,0 0 0 0 0,0 0 0 0 0,0 1 0 0 0,0-1 0 0 0,1 0 0 0 0,-1 0 0 0 0,0 1 0 0 0,0 0 0 0 0,-4 11-10 0 0,-2-2-4 0 0,-1-1 0 0 0,-12 13 0 0 0,2-3-14 0 0,-28 44 2 0 0,-39 70 0 0 0,70-111 27 0 0,2 1 0 0 0,1 1 0 0 0,1-1 0 0 0,0 2 0 0 0,-6 29 0 0 0,-33 98-1133 0 0,44-138 1013 0 0,-19 52-611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0:55.337"/>
    </inkml:context>
    <inkml:brush xml:id="br0">
      <inkml:brushProperty name="width" value="0.1" units="cm"/>
      <inkml:brushProperty name="height" value="0.1" units="cm"/>
      <inkml:brushProperty name="color" value="#66CC00"/>
    </inkml:brush>
  </inkml:definitions>
  <inkml:trace contextRef="#ctx0" brushRef="#br0">817 279 4175 0 0,'-4'1'81'0'0,"1"0"0"0"0,-1 0-1 0 0,0 1 1 0 0,1-1-1 0 0,0 1 1 0 0,-1 0-1 0 0,1 0 1 0 0,0 0-1 0 0,0 0 1 0 0,0 0-1 0 0,0 1 1 0 0,0-1-1 0 0,1 1 1 0 0,-5 5-1 0 0,-9 10 313 0 0,0-1 0 0 0,-24 18-1 0 0,0 1 17 0 0,-163 139 1852 0 0,174-154-1806 0 0,-42 24-1 0 0,-13 8 11 0 0,59-31-405 0 0,19-17-29 0 0,1 0 1 0 0,-1 0 0 0 0,0-1 0 0 0,0 0 0 0 0,-1 0 0 0 0,-7 4-1 0 0,13-8-18 0 0,-21 7 344 0 0,21-7-306 0 0,0 0 1 0 0,0 0 0 0 0,0 0-1 0 0,0 0 1 0 0,0 0-1 0 0,0-1 1 0 0,0 1 0 0 0,0 0-1 0 0,1 0 1 0 0,-1-1-1 0 0,0 1 1 0 0,0-1 0 0 0,0 1-1 0 0,1 0 1 0 0,-1-1-1 0 0,0 1 1 0 0,0-1 0 0 0,1 0-1 0 0,-1 1 1 0 0,0-1-1 0 0,1 0 1 0 0,-1 1 0 0 0,0-2-1 0 0,1 1-9 0 0,-1 0 0 0 0,1 0-1 0 0,0 0 1 0 0,0 0-1 0 0,0 0 1 0 0,0 0 0 0 0,0 0-1 0 0,0 0 1 0 0,0 0 0 0 0,0 0-1 0 0,0 0 1 0 0,1 0 0 0 0,-1 0-1 0 0,0 1 1 0 0,1-1-1 0 0,-1 0 1 0 0,1 0 0 0 0,-1 0-1 0 0,0 0 1 0 0,1 1 0 0 0,0-1-1 0 0,0-1 1 0 0,16-19-7 0 0,-15 19-6 0 0,-2 2-29 0 0,71-83 75 0 0,-61 69-62 0 0,-1 0-1 0 0,0-1 1 0 0,-1 0 0 0 0,9-24-1 0 0,1-16 10 0 0,-3 0-1 0 0,13-78 0 0 0,-25 110-14 0 0,-1 0 1 0 0,0-1-1 0 0,-2 1 0 0 0,-1-1 0 0 0,-1 1 0 0 0,0-1 0 0 0,-2 1 0 0 0,-11-36 0 0 0,0 7 7 0 0,17 89 116 0 0,3 6-146 0 0,-1-9-24 0 0,1 0 0 0 0,15 50 0 0 0,-11-58 54 0 0,1-2-1 0 0,2 1 0 0 0,0-1 1 0 0,1-1-1 0 0,26 34 1 0 0,-7-17 45 0 0,74 71 0 0 0,-99-105-15 0 0,0 0 0 0 0,0 0 0 0 0,0-1 0 0 0,0 0 0 0 0,1 0 0 0 0,16 7 0 0 0,-21-11-29 0 0,0 0 1 0 0,1 0-1 0 0,-1 0 0 0 0,0-1 0 0 0,0 1 0 0 0,1-1 0 0 0,-1 0 1 0 0,0 0-1 0 0,1 0 0 0 0,-1 0 0 0 0,0 0 0 0 0,1-1 1 0 0,-1 1-1 0 0,0-1 0 0 0,0 0 0 0 0,0 0 0 0 0,1 0 0 0 0,-1-1 1 0 0,0 1-1 0 0,0-1 0 0 0,-1 1 0 0 0,4-3 0 0 0,-4 1-1 0 0,0 1 1 0 0,0 0-1 0 0,0-1 0 0 0,0 1 0 0 0,-1-1 0 0 0,1 1 0 0 0,-1-1 0 0 0,0 0 1 0 0,1 0-1 0 0,-1 0 0 0 0,-1 0 0 0 0,1 0 0 0 0,0 0 0 0 0,-1 0 0 0 0,1 0 1 0 0,-1 0-1 0 0,0-3 0 0 0,0-4 25 0 0,0-1 0 0 0,-1 1 0 0 0,-3-19 0 0 0,-1 8-20 0 0,-1 0 0 0 0,-1 1 0 0 0,-1 0-1 0 0,-1 0 1 0 0,-1 0 0 0 0,0 1 0 0 0,-1 1 0 0 0,-1 0 0 0 0,-1 0 0 0 0,-1 1 0 0 0,0 1-1 0 0,-20-17 1 0 0,27 27-23 0 0,0 0-1 0 0,-1 1 1 0 0,1 0-1 0 0,-1 0 1 0 0,0 1-1 0 0,0 0 1 0 0,-10-3-1 0 0,12 5 2 0 0,1 1 1 0 0,-1 0-1 0 0,1 0 0 0 0,-1 0 0 0 0,0 0 1 0 0,1 1-1 0 0,-1 0 0 0 0,0 0 0 0 0,0 1 1 0 0,1 0-1 0 0,-1 0 0 0 0,-7 2 0 0 0,-4 3-6 0 0,1 1-1 0 0,1 0 1 0 0,-1 2-1 0 0,1-1 1 0 0,0 2-1 0 0,1 0 1 0 0,0 1-1 0 0,1 0 1 0 0,0 1-1 0 0,1 0 1 0 0,0 1-1 0 0,-13 19 1 0 0,-8 17-40 0 0,3 1 1 0 0,-32 69-1 0 0,48-91 46 0 0,-27 44 3 0 0,29-54 0 0 0,1 0 0 0 0,1 1 0 0 0,1 0 0 0 0,1 1 0 0 0,-12 41 0 0 0,20-47 38 0 0,0-14-34 0 0,0 0-1 0 0,0 0 0 0 0,0 1 1 0 0,0-1-1 0 0,0 0 0 0 0,0 0 0 0 0,1 1 1 0 0,-1-1-1 0 0,0 0 0 0 0,0 0 1 0 0,0 1-1 0 0,0-1 0 0 0,1 0 1 0 0,-1 0-1 0 0,0 0 0 0 0,0 1 1 0 0,1-1-1 0 0,-1 0 0 0 0,0 0 0 0 0,0 0 1 0 0,1 0-1 0 0,-1 0 0 0 0,0 0 1 0 0,1 0-1 0 0,-1 1 0 0 0,1-2 5 0 0,1 1 1 0 0,-1 0-1 0 0,0 0 0 0 0,0-1 0 0 0,0 1 1 0 0,0-1-1 0 0,0 1 0 0 0,0-1 0 0 0,0 1 0 0 0,0-1 1 0 0,0 1-1 0 0,0-1 0 0 0,0 0 0 0 0,0 0 1 0 0,0 1-1 0 0,0-1 0 0 0,0-2 0 0 0,33-36 214 0 0,52-85-1 0 0,14-52-95 0 0,-55 95-47 0 0,-32 58-79 0 0,0 0 0 0 0,2 1 0 0 0,0 0 0 0 0,22-22 0 0 0,-37 44-1 0 0,0-1 0 0 0,1 1 0 0 0,-1-1 0 0 0,1 1 0 0 0,-1-1 0 0 0,1 1 0 0 0,-1-1 0 0 0,1 1 0 0 0,-1-1 0 0 0,1 1 0 0 0,-1-1 0 0 0,1 1 0 0 0,0 0 0 0 0,-1-1 0 0 0,1 1-1 0 0,0 0 1 0 0,-1 0 0 0 0,1 0 0 0 0,0-1 0 0 0,-1 1 0 0 0,1 0 0 0 0,0 0 0 0 0,-1 0 0 0 0,2 0 0 0 0,-2 1-2 0 0,1-1 0 0 0,-1 1 0 0 0,1-1 0 0 0,-1 1 1 0 0,0-1-1 0 0,1 1 0 0 0,-1 0 0 0 0,0-1 0 0 0,0 1 0 0 0,0-1 0 0 0,1 1 0 0 0,-1 0 0 0 0,0-1 1 0 0,0 1-1 0 0,0 0 0 0 0,0-1 0 0 0,0 1 0 0 0,0 0 0 0 0,0 1 0 0 0,-1 4-18 0 0,0 0 0 0 0,0 1 0 0 0,-4 11 0 0 0,-15 37-24 0 0,4 1 0 0 0,1 0-1 0 0,-10 90 1 0 0,22-133 44 0 0,2 1 0 0 0,-1 0 0 0 0,2-1 0 0 0,0 1 0 0 0,0 0 0 0 0,1 0-1 0 0,1-1 1 0 0,1 1 0 0 0,6 21 0 0 0,-3-11-705 0 0,-5-7-2816 0 0,0 1-1330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0:58.727"/>
    </inkml:context>
    <inkml:brush xml:id="br0">
      <inkml:brushProperty name="width" value="0.1" units="cm"/>
      <inkml:brushProperty name="height" value="0.1" units="cm"/>
      <inkml:brushProperty name="color" value="#66CC00"/>
    </inkml:brush>
  </inkml:definitions>
  <inkml:trace contextRef="#ctx0" brushRef="#br0">919 375 5239 0 0,'-5'-18'353'0'0,"2"6"-58"0"0,1-1 1 0 0,-1 1-1 0 0,1-18 1 0 0,1 32-306 0 0,0 0 0 0 0,1 1 0 0 0,-1-1 0 0 0,0 0 0 0 0,-1 1 0 0 0,1-1 0 0 0,0 0 0 0 0,-1 0 0 0 0,1 0 0 0 0,-1 0 0 0 0,1 0 0 0 0,-1 0 0 0 0,0-1 1 0 0,0 1-1 0 0,0-1 0 0 0,0 1 0 0 0,0-1 0 0 0,0 1 0 0 0,0-1 0 0 0,-4 1 0 0 0,2-1 200 0 0,0 1 0 0 0,0-1 1 0 0,0 1-1 0 0,0 0 0 0 0,0 0 0 0 0,1 0 1 0 0,-1 0-1 0 0,0 1 0 0 0,1 0 0 0 0,0 0 1 0 0,-1 0-1 0 0,1 0 0 0 0,0 0 0 0 0,-4 6 1 0 0,4-5-220 0 0,-94 124 991 0 0,15-16-816 0 0,65-92-80 0 0,-1 0-1 0 0,-1-1 0 0 0,-26 20 0 0 0,33-30-54 0 0,-4 4 163 0 0,-1-1 0 0 0,0 0 1 0 0,-25 12-1 0 0,38-22-119 0 0,1 0 1 0 0,-1-1-1 0 0,0 1 1 0 0,0-1-1 0 0,-1 0 1 0 0,1 1-1 0 0,0-2 1 0 0,0 1-1 0 0,-1-1 1 0 0,1 1-1 0 0,0-1 1 0 0,-1 0-1 0 0,1 0 1 0 0,0-1-1 0 0,0 0 1 0 0,-1 1-1 0 0,1-1 1 0 0,0-1-1 0 0,0 1 1 0 0,0-1-1 0 0,0 1 1 0 0,-4-4-1 0 0,7 5-47 0 0,0-1-1 0 0,0 0 0 0 0,0 0 1 0 0,0 0-1 0 0,1 0 0 0 0,-1 0 1 0 0,0 0-1 0 0,1 0 0 0 0,-1 0 1 0 0,1 0-1 0 0,-1 0 0 0 0,1 0 1 0 0,-1 0-1 0 0,1 0 0 0 0,0 0 1 0 0,-1 0-1 0 0,1-1 0 0 0,0 1 1 0 0,0 0-1 0 0,0 0 0 0 0,0 0 1 0 0,0-1-1 0 0,0 1 0 0 0,0 0 1 0 0,1 0-1 0 0,0-2 0 0 0,1-4 10 0 0,0 0 0 0 0,0 0 0 0 0,6-9 0 0 0,-3 5 16 0 0,21-51 40 0 0,-9 23 139 0 0,16-53 0 0 0,-19 41-75 0 0,-3 0 0 0 0,6-62-1 0 0,-15 92-113 0 0,-1 0-1 0 0,-1 0 1 0 0,-1-1-1 0 0,0 1 0 0 0,-2 0 1 0 0,-1 0-1 0 0,0 0 1 0 0,-9-24-1 0 0,12 43 1 0 0,-7-18 48 0 0,7 19-63 0 0,1 0-1 0 0,0 1 1 0 0,-1-1 0 0 0,1 0-1 0 0,0 0 1 0 0,-1 1 0 0 0,1-1 0 0 0,-1 0-1 0 0,0 0 1 0 0,1 1 0 0 0,-1-1-1 0 0,1 1 1 0 0,-1-1 0 0 0,0 0-1 0 0,0 1 1 0 0,1 0 0 0 0,-1-1 0 0 0,-1 0-1 0 0,2 1-6 0 0,0 0 1 0 0,0 1-1 0 0,-1-1 0 0 0,1 0 0 0 0,0 0 0 0 0,0 0 1 0 0,-1 0-1 0 0,1 1 0 0 0,0-1 0 0 0,0 0 0 0 0,-1 0 1 0 0,1 0-1 0 0,0 1 0 0 0,0-1 0 0 0,0 0 0 0 0,0 0 1 0 0,-1 1-1 0 0,1-1 0 0 0,0 0 0 0 0,0 1 0 0 0,0-1 1 0 0,0 0-1 0 0,0 0 0 0 0,0 1 0 0 0,0-1 0 0 0,0 0 1 0 0,0 1-1 0 0,0-1 0 0 0,0 0 0 0 0,0 0 0 0 0,0 1 1 0 0,0-1-1 0 0,0 0 0 0 0,0 1 0 0 0,0-1 0 0 0,0 0 1 0 0,3 16 30 0 0,-2-13-29 0 0,4 18 19 0 0,0 0-1 0 0,12 32 1 0 0,-13-45-10 0 0,0 1 0 0 0,0-1 0 0 0,1 0 1 0 0,0 0-1 0 0,0-1 0 0 0,1 1 0 0 0,0-1 1 0 0,12 11-1 0 0,211 185 1016 0 0,-223-198-1009 0 0,0 1 1 0 0,0-2-1 0 0,1 1 0 0 0,-1-1 1 0 0,11 5-1 0 0,-16-8 3 0 0,1 0-1 0 0,0 0 1 0 0,-1-1 0 0 0,1 1 0 0 0,0 0-1 0 0,0-1 1 0 0,0 0 0 0 0,0 1 0 0 0,-1-1 0 0 0,1 0-1 0 0,0 0 1 0 0,0 0 0 0 0,0 0 0 0 0,0 0-1 0 0,0-1 1 0 0,0 1 0 0 0,-1-1 0 0 0,1 1-1 0 0,0-1 1 0 0,0 1 0 0 0,-1-1 0 0 0,1 0-1 0 0,0 0 1 0 0,-1 0 0 0 0,1 0 0 0 0,-1 0-1 0 0,3-2 1 0 0,-4 2-12 0 0,0 1 0 0 0,1-1 0 0 0,-1 1 1 0 0,0-1-1 0 0,0 1 0 0 0,0-1 0 0 0,1 0 0 0 0,-1 1 0 0 0,0-1 0 0 0,0 1 0 0 0,0-1 0 0 0,0 0 0 0 0,0 1 0 0 0,0-1 0 0 0,0 0 0 0 0,0 1 0 0 0,0-1 0 0 0,-1 1 1 0 0,1-1-1 0 0,0 0 0 0 0,0 1 0 0 0,0-1 0 0 0,-1 1 0 0 0,1-1 0 0 0,0 1 0 0 0,-1-1 0 0 0,1 1 0 0 0,-1-1 0 0 0,1 1 0 0 0,0-1 0 0 0,-1 1 0 0 0,1-1 1 0 0,-1 1-1 0 0,1 0 0 0 0,-1-1 0 0 0,0 1 0 0 0,-21-17 74 0 0,20 16-71 0 0,-32-21 59 0 0,17 9-50 0 0,-1 2 1 0 0,0 0-1 0 0,-1 2 0 0 0,-27-12 1 0 0,14 12-29 0 0,-1 2 0 0 0,0 1 1 0 0,0 1-1 0 0,0 2 1 0 0,0 1-1 0 0,-1 1 1 0 0,1 2-1 0 0,0 2 0 0 0,0 1 1 0 0,-59 15-1 0 0,68-12-2 0 0,1 2 0 0 0,0 1 0 0 0,1 1 0 0 0,0 1 0 0 0,0 1 0 0 0,1 1 0 0 0,-32 28 0 0 0,53-42 6 0 0,-1 0 0 0 0,1 1 0 0 0,-1-1-1 0 0,1 0 1 0 0,-1 1 0 0 0,1-1 0 0 0,-1 1 0 0 0,1-1 0 0 0,-1 1-1 0 0,1-1 1 0 0,0 1 0 0 0,-1-1 0 0 0,1 1 0 0 0,0-1-1 0 0,-1 1 1 0 0,1-1 0 0 0,0 1 0 0 0,0-1 0 0 0,0 1-1 0 0,0 0 1 0 0,-1-1 0 0 0,1 1 0 0 0,0 0 0 0 0,0-1-1 0 0,0 1 1 0 0,0-1 0 0 0,0 1 0 0 0,0 0 0 0 0,1-1-1 0 0,-1 2 1 0 0,1-1-1 0 0,0 0 0 0 0,0 0 0 0 0,0 0 0 0 0,0 0-1 0 0,0 0 1 0 0,0-1 0 0 0,0 1 0 0 0,0 0 0 0 0,0-1-1 0 0,0 1 1 0 0,0 0 0 0 0,1-1 0 0 0,1 1 0 0 0,7 2-4 0 0,1 0 1 0 0,17 1-1 0 0,-24-3 11 0 0,10 0-4 0 0,1 0 0 0 0,0-1 0 0 0,0-1 0 0 0,20-3 0 0 0,59-15 0 0 0,-57 11 0 0 0,20-4 6 0 0,90-23-18 0 0,-131 30 21 0 0,-1-1 0 0 0,-1 0-1 0 0,1-1 1 0 0,-1 0 0 0 0,0-1 0 0 0,-1-1-1 0 0,17-13 1 0 0,-21 13 8 0 0,0 0 0 0 0,-1 0-1 0 0,0 0 1 0 0,8-14-1 0 0,-12 18-11 0 0,-1-1 0 0 0,0 1 0 0 0,0-1 0 0 0,-1 1-1 0 0,0-1 1 0 0,0 0 0 0 0,0 0 0 0 0,-1 0 0 0 0,1 0-1 0 0,-1-10 1 0 0,-1 10-2 0 0,0-1 0 0 0,-1 1 0 0 0,0 0 0 0 0,0 0 0 0 0,-1-1 0 0 0,0 1-1 0 0,0 0 1 0 0,0 0 0 0 0,-1 1 0 0 0,0-1 0 0 0,0 0 0 0 0,0 1 0 0 0,-1 0 0 0 0,0 0 0 0 0,0 0 0 0 0,0 0-1 0 0,-1 0 1 0 0,1 1 0 0 0,-1 0 0 0 0,-6-4 0 0 0,-10-6-2 0 0,0 2 0 0 0,-1 0-1 0 0,-42-16 1 0 0,43 19-1 0 0,4 2-1 0 0,6 2-7 0 0,0 0 1 0 0,0 1-1 0 0,-1 0 1 0 0,-20-4-1 0 0,29 8 7 0 0,-1 0-1 0 0,1 0 0 0 0,0 0 0 0 0,0 0 0 0 0,0 0 0 0 0,-1 0 0 0 0,1 1 0 0 0,0 0 0 0 0,0 0 0 0 0,0 0 0 0 0,0 0 1 0 0,0 0-1 0 0,0 0 0 0 0,0 1 0 0 0,0-1 0 0 0,1 1 0 0 0,-1 0 0 0 0,0 0 0 0 0,1 0 0 0 0,0 0 0 0 0,-1 0 0 0 0,-2 5 1 0 0,0 0-3 0 0,0-1 0 0 0,0 1 1 0 0,1 0-1 0 0,0 1 1 0 0,1-1-1 0 0,-1 1 1 0 0,2-1-1 0 0,-1 1 1 0 0,1 0-1 0 0,0 0 0 0 0,0 0 1 0 0,1 0-1 0 0,0 1 1 0 0,1 15-1 0 0,0 4-15 0 0,-2-1 0 0 0,-1 1-1 0 0,-10 44 1 0 0,0-21-48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01.429"/>
    </inkml:context>
    <inkml:brush xml:id="br0">
      <inkml:brushProperty name="width" value="0.1" units="cm"/>
      <inkml:brushProperty name="height" value="0.1" units="cm"/>
      <inkml:brushProperty name="color" value="#E71224"/>
    </inkml:brush>
  </inkml:definitions>
  <inkml:trace contextRef="#ctx0" brushRef="#br0">16 0 919 0 0,'-2'17'2872'0'0,"-10"7"-2009"0"0,12-23-736 0 0,-1 0 0 0 0,1 0 0 0 0,0 1 1 0 0,0-1-1 0 0,0 0 0 0 0,0 1 0 0 0,0-1 1 0 0,0 0-1 0 0,0 0 0 0 0,1 1 0 0 0,-1-1 1 0 0,0 0-1 0 0,1 0 0 0 0,-1 0 0 0 0,1 1 1 0 0,-1-1-1 0 0,1 0 0 0 0,1 1 0 0 0,-1 1 84 0 0,1 1 0 0 0,-1-1 0 0 0,0 0 0 0 0,0 0 0 0 0,0 1 0 0 0,0-1 0 0 0,0 0 1 0 0,0 8-1 0 0,-1-8-151 0 0,1 1 1 0 0,-1-1-1 0 0,1 1 1 0 0,0-1 0 0 0,0 0-1 0 0,0 1 1 0 0,0-1-1 0 0,0 0 1 0 0,4 6 0 0 0,1-1 152 0 0,0-1 0 0 0,1 0 1 0 0,0 0-1 0 0,0-1 0 0 0,0 0 1 0 0,1 0-1 0 0,-1-1 1 0 0,2 0-1 0 0,13 7 0 0 0,8 1 288 0 0,48 13-1 0 0,-53-19-404 0 0,-9-3 57 0 0,0-1 0 0 0,1-1 0 0 0,-1 0 0 0 0,0-1 0 0 0,29-2 0 0 0,-3-4 171 0 0,64-15 1 0 0,-28 4-145 0 0,39-6-38 0 0,-43 7 68 0 0,0 2 1 0 0,114-3-1 0 0,-114 13-122 0 0,0-2 0 0 0,125-27 0 0 0,-111 10-53 0 0,-41 10 12 0 0,79-11-1 0 0,-56 18-14 0 0,108 4 0 0 0,-36-1-32 0 0,-46-1 0 0 0,27-4 107 0 0,-81 4-32 0 0,0 1 1 0 0,66 5 0 0 0,-82 0-69 0 0,136 13 60 0 0,6-1-3 0 0,-98-7-63 0 0,79 8 52 0 0,-100-12 18 0 0,-27-1-12 0 0,39-1 0 0 0,-33-2 12 0 0,32 3 0 0 0,23 1 62 0 0,2-11 111 0 0,110-24 1 0 0,-160 25-206 0 0,-18 4-31 0 0,-1 1-1 0 0,27 1 1 0 0,12-1 43 0 0,-37-1-50 0 0,76-7 63 0 0,130 5-1 0 0,-156 4-31 0 0,117-12 0 0 0,-28-5 32 0 0,-100 16-32 0 0,112 14 0 0 0,-137-9-32 0 0,57 10 67 0 0,-55-7-46 0 0,0-2-1 0 0,41 0 0 0 0,93-16 65 0 0,-62 2 12 0 0,40 13-28 0 0,-87 0-56 0 0,54 7 6 0 0,-75-5-1 0 0,-1-3 1 0 0,75-1 0 0 0,26-3 19 0 0,-25 2-23 0 0,84-2-15 0 0,-5 0 0 0 0,-105-6 21 0 0,52 1 22 0 0,89 2-43 0 0,-79 4 63 0 0,-55-2-62 0 0,190-1 53 0 0,3 14-44 0 0,-234-10 86 0 0,98 16 0 0 0,-91-9-96 0 0,-1-2 0 0 0,108-5 0 0 0,-16 3 0 0 0,-39 0 0 0 0,-66-2 0 0 0,64 11 0 0 0,16 2 0 0 0,2-11 0 0 0,100 8 0 0 0,-88-1 32 0 0,182-9 0 0 0,-94-23 32 0 0,-212 20-63 0 0,141-3 33 0 0,-122 5-25 0 0,0 1 1 0 0,51 11 0 0 0,-50-6 12 0 0,0-1-1 0 0,67 0 0 0 0,-97-6 8 0 0,1 0-1 0 0,-1 1 1 0 0,0-1-1 0 0,0 1 1 0 0,0 1 0 0 0,0-1-1 0 0,6 3 1 0 0,-10-3-95 0 0,-1-1 0 0 0,1 1 0 0 0,-1 0 0 0 0,0 0 0 0 0,1 0 0 0 0,-1 0 0 0 0,0 0 0 0 0,1 0 0 0 0,-1 0 0 0 0,0 0 0 0 0,0 0-1 0 0,0 0 1 0 0,0 1 0 0 0,0-1 0 0 0,0 0 0 0 0,0 1 0 0 0,-1-1 0 0 0,1 1 0 0 0,0-1 0 0 0,-1 1 0 0 0,1-1 0 0 0,-1 1 0 0 0,0-1 0 0 0,0 1 0 0 0,1 0 0 0 0,-1-1 0 0 0,0 1 0 0 0,0 0 0 0 0,0-1 0 0 0,0 1 0 0 0,-1 2 0 0 0,-1 8-986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1:15.643"/>
    </inkml:context>
    <inkml:brush xml:id="br0">
      <inkml:brushProperty name="width" value="0.1" units="cm"/>
      <inkml:brushProperty name="height" value="0.1" units="cm"/>
      <inkml:brushProperty name="color" value="#66CC00"/>
    </inkml:brush>
  </inkml:definitions>
  <inkml:trace contextRef="#ctx0" brushRef="#br0">811 204 455 0 0,'-1'4'342'0'0,"0"1"-1"0"0,-1 0 0 0 0,0-1 1 0 0,1 0-1 0 0,-2 1 0 0 0,1-1 0 0 0,0 0 1 0 0,-1 0-1 0 0,0 0 0 0 0,0 0 0 0 0,-5 4 1 0 0,1 0 58 0 0,-24 26 351 0 0,-1-1 0 0 0,-2-2 0 0 0,-42 31 0 0 0,15-13-324 0 0,-31 24 41 0 0,-55 49-159 0 0,141-117-249 0 0,0 1-1 0 0,-1-1 0 0 0,0 0 0 0 0,0 0 0 0 0,0-1 0 0 0,-15 7 0 0 0,20-10-16 0 0,0 0 1 0 0,0-1-1 0 0,0 1 0 0 0,0 0 0 0 0,0-1 0 0 0,0 0 0 0 0,-1 1 0 0 0,1-1 0 0 0,0 0 0 0 0,0 0 0 0 0,0 0 0 0 0,0-1 0 0 0,0 1 0 0 0,0 0 0 0 0,-1-1 0 0 0,1 1 0 0 0,0-1 1 0 0,0 0-1 0 0,0 0 0 0 0,0 0 0 0 0,1 0 0 0 0,-1 0 0 0 0,0 0 0 0 0,0 0 0 0 0,1-1 0 0 0,-1 1 0 0 0,0-1 0 0 0,1 1 0 0 0,-1-1 0 0 0,1 1 0 0 0,-2-4 0 0 0,2 3-14 0 0,0 0 0 0 0,1-1 0 0 0,-1 1 0 0 0,1 0 0 0 0,-1 0 0 0 0,1-1 0 0 0,0 1 0 0 0,0 0 0 0 0,0-1 0 0 0,0 1 0 0 0,0 0 0 0 0,1-1 0 0 0,-1 1 0 0 0,2-4 0 0 0,10-32 163 0 0,-12 37-179 0 0,26-89 481 0 0,-11 36-300 0 0,-12 42-164 0 0,-1-1-1 0 0,0 0 0 0 0,0 0 0 0 0,-1-1 1 0 0,-1 1-1 0 0,-3-24 0 0 0,-18-82 52 0 0,7 52 97 0 0,11 37-83 0 0,0 1-1 0 0,3-40 0 0 0,1 32-57 0 0,-2 32-37 0 0,0 10 0 0 0,-1 12 0 0 0,6 5 0 0 0,1 1 0 0 0,1-1 0 0 0,0 0 0 0 0,13 27 0 0 0,46 83 0 0 0,-50-102 0 0 0,22 40 59 0 0,73 104 0 0 0,-53-87 40 0 0,-49-75-70 0 0,-7-10-18 0 0,0-1 0 0 0,0 1 0 0 0,0 0 1 0 0,0 0-1 0 0,1-1 0 0 0,-1 1 1 0 0,1-1-1 0 0,0 1 0 0 0,-1-1 0 0 0,1 0 1 0 0,0 1-1 0 0,3 1 0 0 0,-44-48 256 0 0,-1 5-239 0 0,-56-69 1 0 0,-8-11-33 0 0,82 97 4 0 0,13 13 0 0 0,0 0 0 0 0,-15-12 0 0 0,21 19 0 0 0,-1 1 0 0 0,1 0 0 0 0,0 0 0 0 0,0 0 0 0 0,-1 1 0 0 0,1-1 0 0 0,-1 1 0 0 0,1 0 0 0 0,-1 0 0 0 0,0 0 0 0 0,0 0 0 0 0,1 1 0 0 0,-6-1 0 0 0,-10 2-17 0 0,14 0 11 0 0,0-1 0 0 0,0 0 0 0 0,0 0 1 0 0,0 0-1 0 0,0 0 0 0 0,0-1 0 0 0,-9-2 0 0 0,11 3 7 0 0,10 1-12 0 0,-2-3 3 0 0,1 2 1 0 0,0-1-1 0 0,-1 1 0 0 0,1 0 1 0 0,0 0-1 0 0,10 2 1 0 0,8-1 6 0 0,15 2 64 0 0,1 1-1 0 0,-1 2 0 0 0,0 1 1 0 0,55 18-1 0 0,-45-11-59 0 0,73 19 58 0 0,-104-32-61 0 0,-12-2 0 0 0,-6 1 0 0 0,-102 4 182 0 0,88-4-160 0 0,-255 6 318 0 0,244-5-293 0 0,0 2 0 0 0,-27 6 0 0 0,42-6-769 0 0,-1 0 0 0 0,1 1 0 0 0,0 0 0 0 0,0 0 0 0 0,0 1 0 0 0,0 1 1 0 0,-10 7-1 0 0,-4 5-2492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14.057"/>
    </inkml:context>
    <inkml:brush xml:id="br0">
      <inkml:brushProperty name="width" value="0.1" units="cm"/>
      <inkml:brushProperty name="height" value="0.1" units="cm"/>
      <inkml:brushProperty name="color" value="#66CC00"/>
    </inkml:brush>
  </inkml:definitions>
  <inkml:trace contextRef="#ctx0" brushRef="#br0">1 132 1375 0 0,'10'-7'99'0'0,"-2"1"218"0"0,-1 0 1 0 0,1 0-1 0 0,11-13 0 0 0,-16 17-119 0 0,0 0 0 0 0,-1 0-1 0 0,1 0 1 0 0,0 0 0 0 0,0 0-1 0 0,0 1 1 0 0,0 0-1 0 0,0-1 1 0 0,0 1 0 0 0,7-1-1 0 0,-2 0 110 0 0,0 0-1 0 0,0 1 1 0 0,14-1-1 0 0,4 17 1040 0 0,20-4-197 0 0,-25-3-898 0 0,2 0-111 0 0,-12-7-92 0 0,13 2 321 0 0,38 8 0 0 0,-8 8 183 0 0,-19-9-355 0 0,-25-6-146 0 0,-1-1 1 0 0,0-1-1 0 0,15 3 1 0 0,2-1 40 0 0,-19-2-68 0 0,0-1 0 0 0,0 0 0 0 0,0-1 1 0 0,-1 0-1 0 0,1 0 0 0 0,8-1 0 0 0,33-8 218 0 0,-26 5-67 0 0,0 0 1 0 0,36-1-1 0 0,-7 6 29 0 0,57-2 14 0 0,28-16 59 0 0,7 1 80 0 0,-87 15-285 0 0,-33 2-36 0 0,25-3 0 0 0,-31 0-35 0 0,128-13 33 0 0,-110 14-24 0 0,-1 1 0 0 0,42 5-1 0 0,48 4-9 0 0,-89-2 23 0 0,59 19 0 0 0,-27-5-5 0 0,-48-18-2 0 0,1 0 0 0 0,-1-1-1 0 0,0-1 1 0 0,1-1 0 0 0,-1-1-1 0 0,39-6 1 0 0,-35 3 0 0 0,0 2 1 0 0,1 0-1 0 0,-1 2 1 0 0,28 2-1 0 0,60 5-16 0 0,-78-7 0 0 0,0 2 0 0 0,37 6 0 0 0,67 18 0 0 0,-116-23 17 0 0,0-1 0 0 0,0-1 0 0 0,0-2 0 0 0,0 1 0 0 0,24-6 0 0 0,18 1 9 0 0,-20 4 2 0 0,65 8-1 0 0,-72-3-8 0 0,0-1-1 0 0,-1-2 0 0 0,41-5 0 0 0,191-7 366 0 0,-246 9-384 0 0,0 0 0 0 0,32-8 0 0 0,-19 4 0 0 0,-4 0 50 0 0,2 0-45 0 0,0 1 0 0 0,36 0-1 0 0,20-3 35 0 0,-20 1-14 0 0,138-5-25 0 0,-161 8 0 0 0,-27 2 0 0 0,1 0 0 0 0,30 2 0 0 0,-16 1 39 0 0,0-1 1 0 0,48-7-1 0 0,22-13-1 0 0,-79 13-30 0 0,1 2-1 0 0,1 1 0 0 0,-1 0 0 0 0,50 1 0 0 0,46 5 47 0 0,-92-1-50 0 0,-1-3 0 0 0,51-7-1 0 0,-29 2 50 0 0,-1-2-13 0 0,-32 5-23 0 0,27-3 0 0 0,20 4-19 0 0,48-5 15 0 0,-74 3 25 0 0,15-2 34 0 0,68-2-1 0 0,-94 11-36 0 0,47 8 0 0 0,-43-5-41 0 0,10 3 6 0 0,20 3 0 0 0,-48-10 0 0 0,1 0 0 0 0,-1-2 0 0 0,1 1 0 0 0,24-5 0 0 0,-30 3-13 0 0,6 0 102 0 0,-1-1 1 0 0,0-1-1 0 0,19-7 0 0 0,-29 10-59 0 0,-3 1-27 0 0,0 0 0 0 0,1 0 0 0 0,-1 0 0 0 0,0-1 0 0 0,0 1 1 0 0,1 0-1 0 0,-1 0 0 0 0,0 0 0 0 0,0 0 0 0 0,1-1 0 0 0,-1 1 0 0 0,0 0 0 0 0,0 0 0 0 0,0 0 1 0 0,1-1-1 0 0,-1 1 0 0 0,0 0 0 0 0,0 0 0 0 0,0-1 0 0 0,0 1 0 0 0,0 0 0 0 0,1 0 1 0 0,-1-1-1 0 0,0 1 0 0 0,0 0 0 0 0,0-1 0 0 0,0 1 0 0 0,0 0 0 0 0,0 0 0 0 0,0-1 0 0 0,0 1 1 0 0,0 0-1 0 0,0-1 0 0 0,0 1 0 0 0,-23 7 90 0 0,9 3-551 0 0,9-5-558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15.923"/>
    </inkml:context>
    <inkml:brush xml:id="br0">
      <inkml:brushProperty name="width" value="0.1" units="cm"/>
      <inkml:brushProperty name="height" value="0.1" units="cm"/>
      <inkml:brushProperty name="color" value="#66CC00"/>
    </inkml:brush>
  </inkml:definitions>
  <inkml:trace contextRef="#ctx0" brushRef="#br0">0 89 455 0 0,'59'-11'96'0'0,"-4"10"3046"0"0,177-2-211 0 0,-195 3-2589 0 0,3-1-15 0 0,0-2 0 0 0,0-1 0 0 0,60-15 0 0 0,-31 5 12 0 0,1 3 1 0 0,0 4-1 0 0,90 1 0 0 0,-43 13-163 0 0,-87-3-107 0 0,0-2 0 0 0,0-1 0 0 0,1-1-1 0 0,52-8 1 0 0,-59 3 29 0 0,0 1-1 0 0,0 1 1 0 0,0 1-1 0 0,0 2 1 0 0,0 0-1 0 0,40 6 1 0 0,64 16 19 0 0,-85-16-117 0 0,59-1 0 0 0,-45-3 0 0 0,145 3 182 0 0,-135-3-168 0 0,233 21 46 0 0,-140 12-60 0 0,-111-24 26 0 0,0-3 0 0 0,1-2-1 0 0,57 0 1 0 0,-4 1-1 0 0,-95-7-24 0 0,253 25 190 0 0,-202-18-148 0 0,1-3 0 0 0,88-5-1 0 0,-100-1 97 0 0,75 8-1 0 0,-1 1 44 0 0,393-38 751 0 0,-486 27-867 0 0,47-3 32 0 0,-67 7-69 0 0,1 0-1 0 0,-1 0 0 0 0,1 1 0 0 0,-1 1 0 0 0,17 4 1 0 0,-25-6-30 0 0,0 0-1 0 0,-1 0 1 0 0,1 0 0 0 0,-1 1 0 0 0,1-1 0 0 0,0 0 0 0 0,-1 1 0 0 0,1-1 0 0 0,-1 0 0 0 0,1 1-1 0 0,-1-1 1 0 0,1 0 0 0 0,-1 1 0 0 0,1-1 0 0 0,-1 1 0 0 0,0-1 0 0 0,1 1 0 0 0,-1-1 0 0 0,0 1 0 0 0,1 0-1 0 0,-1-1 1 0 0,0 1 0 0 0,1-1 0 0 0,-1 1 0 0 0,0 0 0 0 0,0-1 0 0 0,0 1 0 0 0,0-1 0 0 0,0 2 0 0 0,0 0-56 0 0,0 0 0 0 0,0-1 0 0 0,-1 1 0 0 0,1 0 0 0 0,-1 0 1 0 0,0-1-1 0 0,1 1 0 0 0,-1 0 0 0 0,-1 2 0 0 0,-7 10-347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19.645"/>
    </inkml:context>
    <inkml:brush xml:id="br0">
      <inkml:brushProperty name="width" value="0.1" units="cm"/>
      <inkml:brushProperty name="height" value="0.1" units="cm"/>
      <inkml:brushProperty name="color" value="#66CC00"/>
    </inkml:brush>
  </inkml:definitions>
  <inkml:trace contextRef="#ctx0" brushRef="#br0">8 26 3767 0 0,'-7'-4'338'0'0,"8"10"-37"0"0,11 12 644 0 0,-9-15-803 0 0,0-1 0 0 0,0 0 0 0 0,1-1 0 0 0,-1 1 0 0 0,1-1 0 0 0,-1 1 0 0 0,1-1 0 0 0,0 0 0 0 0,0 0-1 0 0,-1-1 1 0 0,1 1 0 0 0,0-1 0 0 0,0 0 0 0 0,7 0 0 0 0,6-2 345 0 0,-1 0-1 0 0,21-7 1 0 0,4 0-52 0 0,76-2 165 0 0,-41 11-160 0 0,-70 0-390 0 0,0 0-1 0 0,1 1 1 0 0,-1 0-1 0 0,11 2 0 0 0,20 3 59 0 0,-3-5-31 0 0,-24 0-35 0 0,-1 0-1 0 0,1-1 0 0 0,0 0 1 0 0,0-1-1 0 0,16-3 0 0 0,-9 0 102 0 0,1 1-1 0 0,-1 1 1 0 0,1 0-1 0 0,0 1 1 0 0,-1 1-1 0 0,24 2 1 0 0,-16-2-111 0 0,0-1 1 0 0,0-1-1 0 0,41-9 1 0 0,-11 2 167 0 0,-41 7-124 0 0,-1 1 0 0 0,1 1 0 0 0,19 2 0 0 0,-7-3-29 0 0,-21 0-42 0 0,0 1 1 0 0,0 0 0 0 0,-1 0-1 0 0,1 0 1 0 0,5 1-1 0 0,90 12 123 0 0,30 6 54 0 0,-32-4-44 0 0,-83-12-125 0 0,0 0 0 0 0,0-2 0 0 0,1 0-1 0 0,21-1 1 0 0,-19-1 1 0 0,0 1 0 0 0,0 1 0 0 0,20 3-1 0 0,-9-1-4 0 0,2-1 13 0 0,0-1-1 0 0,36-5 0 0 0,-40 3 33 0 0,1 0-1 0 0,-1 2 0 0 0,0 1 1 0 0,0 1-1 0 0,38 10 0 0 0,-44-9-39 0 0,0-1 0 0 0,37 0-1 0 0,9 1 10 0 0,-53-2-5 0 0,1-2-1 0 0,14-1 1 0 0,-14 1 20 0 0,27 1-1 0 0,-12 1-17 0 0,0-2 0 0 0,0-1 0 0 0,0-1 1 0 0,32-7-1 0 0,15-1 7 0 0,39-5 112 0 0,-87 13-96 0 0,0 1 1 0 0,36 3-1 0 0,-37-1-2 0 0,0 0 0 0 0,45-6 0 0 0,68-12 18 0 0,18-3 10 0 0,-125 14-37 0 0,0 1 0 0 0,0 2 0 0 0,52 2 0 0 0,10 2 25 0 0,-22-1-50 0 0,-18 2-7 0 0,68 11 0 0 0,-108-11 13 0 0,1-1 1 0 0,0 0-1 0 0,33-5 0 0 0,-14 2-2 0 0,-21 1-9 0 0,38-2 29 0 0,60-10 0 0 0,-92 11-23 0 0,-1 1 0 0 0,1 1-1 0 0,0 0 1 0 0,0 2-1 0 0,-1 0 1 0 0,30 7 0 0 0,10 1 2 0 0,-31-4-12 0 0,-19-4 5 0 0,0 0 0 0 0,-1 0 1 0 0,11-1-1 0 0,0 0 26 0 0,32 6 0 0 0,-34-4-30 0 0,0-1-1 0 0,29 0 0 0 0,-8-3 2 0 0,-14 1 0 0 0,39-6 0 0 0,2-3 32 0 0,125 1 0 0 0,-83 12-14 0 0,-64-1-3 0 0,0-2 1 0 0,71-7-1 0 0,-7-2 49 0 0,-19 3-64 0 0,-38 3 0 0 0,-8 1 0 0 0,0 2 0 0 0,0 2 0 0 0,51 10 0 0 0,-52-8 16 0 0,45 0-1 0 0,-48-4 2 0 0,57 9-1 0 0,-59-5-16 0 0,-23-3 0 0 0,1 0 0 0 0,-1 1 0 0 0,23 8 0 0 0,-19-6 0 0 0,0-1 0 0 0,0 0 0 0 0,28 2 0 0 0,-2 0 0 0 0,32 11 0 0 0,-53-11 0 0 0,0 0 0 0 0,0-2 0 0 0,40 2 0 0 0,183-12 11 0 0,-84-6 117 0 0,-32 4-36 0 0,53-2-67 0 0,22 15 39 0 0,42-16-32 0 0,2 1 0 0 0,61 30 22 0 0,-231-15-49 0 0,103-6 0 0 0,-139-3-5 0 0,-30 3 0 0 0,1-1 0 0 0,0 2 0 0 0,0 0 0 0 0,0 0 0 0 0,16 4 0 0 0,18 2 0 0 0,-33-4 0 0 0,1 0 0 0 0,18 6 0 0 0,-7-1 0 0 0,0-1 0 0 0,0-1 0 0 0,0-1 0 0 0,46 0 0 0 0,-4 4 0 0 0,30 1 0 0 0,171-1 64 0 0,-71 7-64 0 0,-84-3 0 0 0,-107-11 0 0 0,71 5 0 0 0,129-6 0 0 0,-123-6 0 0 0,1 4 0 0 0,120 12 0 0 0,-53 1 0 0 0,-107-10 0 0 0,91-9 0 0 0,-103 4 0 0 0,58-8 0 0 0,22-1 0 0 0,-110 12 17 0 0,1 1-1 0 0,0 0 1 0 0,-1 1-1 0 0,1-1 1 0 0,-1 1-1 0 0,1 0 0 0 0,-1 0 1 0 0,1 0-1 0 0,3 2 1 0 0,-6-2-81 0 0,0 0 1 0 0,0 0-1 0 0,0 0 1 0 0,0 1-1 0 0,0-1 1 0 0,0 1-1 0 0,-1-1 1 0 0,1 1-1 0 0,-1-1 1 0 0,1 1-1 0 0,-1 0 1 0 0,0 0-1 0 0,1 0 1 0 0,-1-1-1 0 0,0 1 1 0 0,0 1-1 0 0,0-1 0 0 0,-1 0 1 0 0,1 0-1 0 0,0 2 1 0 0,2 14-1304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22.812"/>
    </inkml:context>
    <inkml:brush xml:id="br0">
      <inkml:brushProperty name="width" value="0.1" units="cm"/>
      <inkml:brushProperty name="height" value="0.1" units="cm"/>
      <inkml:brushProperty name="color" value="#66CC00"/>
    </inkml:brush>
  </inkml:definitions>
  <inkml:trace contextRef="#ctx0" brushRef="#br0">738 1 1727 0 0,'-45'3'151'0'0,"-17"3"154"0"0,-12 7 11 0 0,-331 72 1424 0 0,267-46-508 0 0,125-32-843 0 0,13-7-378 0 0,0 0-1 0 0,0 0 1 0 0,0 1 0 0 0,0-1 0 0 0,0 0-1 0 0,0 0 1 0 0,0 0 0 0 0,0 0-1 0 0,0 1 1 0 0,0-1 0 0 0,0 0-1 0 0,0 0 1 0 0,0 0 0 0 0,1 0-1 0 0,-1 1 1 0 0,0-1 0 0 0,0 0-1 0 0,0 0 1 0 0,0 0 0 0 0,0 0-1 0 0,1 0 1 0 0,-1 0 0 0 0,0 0 0 0 0,0 0-1 0 0,0 1 1 0 0,0-1 0 0 0,1 0-1 0 0,-1 0 1 0 0,0 0 0 0 0,0 0-1 0 0,0 0 1 0 0,0 0 0 0 0,1 0-1 0 0,-1 0 1 0 0,0 0 0 0 0,0 0-1 0 0,0 0 1 0 0,1 0 0 0 0,32 2 684 0 0,-24-2-548 0 0,164 5 1061 0 0,-14-16-640 0 0,30 8 41 0 0,-115 3-478 0 0,91-10 1 0 0,-26-13 7 0 0,-98 15-62 0 0,1 2 1 0 0,-1 2-1 0 0,82 3 0 0 0,53 15 28 0 0,3-1 130 0 0,-60-13-23 0 0,29 2-6 0 0,-126-2-159 0 0,33-3 0 0 0,0 0 11 0 0,219 10 259 0 0,-86-6-21 0 0,-31-1-37 0 0,-124 1-230 0 0,0 2 0 0 0,0 2 0 0 0,-1 0-1 0 0,0 2 1 0 0,0 2 0 0 0,49 19 0 0 0,44 19-22 0 0,-105-42 23 0 0,0 0 1 0 0,1-1 0 0 0,-1-1 0 0 0,32 0-1 0 0,-6-3 124 0 0,-8 1 145 0 0,71-8 0 0 0,-47 1-137 0 0,-55 6-143 0 0,0 0-1 0 0,0 0 0 0 0,0 1 1 0 0,0 0-1 0 0,0 0 1 0 0,13 4-1 0 0,-20-5-41 0 0,1 1 0 0 0,-1-1-1 0 0,1 1 1 0 0,-1 0 0 0 0,1-1 0 0 0,-1 1-1 0 0,1 0 1 0 0,-1-1 0 0 0,1 1 0 0 0,-1 0 0 0 0,0-1-1 0 0,1 1 1 0 0,-1 0 0 0 0,0-1 0 0 0,0 1-1 0 0,0 0 1 0 0,1 0 0 0 0,-1 0 0 0 0,0-1 0 0 0,0 1-1 0 0,0 0 1 0 0,0 0 0 0 0,0 0 0 0 0,0-1-1 0 0,-1 1 1 0 0,1 0 0 0 0,0 0 0 0 0,0-1 0 0 0,-1 1-1 0 0,1 0 1 0 0,0 0 0 0 0,-1-1 0 0 0,1 1-1 0 0,0 0 1 0 0,-1 0 0 0 0,-6 8-1000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26.584"/>
    </inkml:context>
    <inkml:brush xml:id="br0">
      <inkml:brushProperty name="width" value="0.1" units="cm"/>
      <inkml:brushProperty name="height" value="0.1" units="cm"/>
      <inkml:brushProperty name="color" value="#66CC00"/>
    </inkml:brush>
  </inkml:definitions>
  <inkml:trace contextRef="#ctx0" brushRef="#br0">1 0 919 0 0,'0'1'60'0'0,"0"0"-1"0"0,0-1 0 0 0,1 1 1 0 0,-1 0-1 0 0,0-1 0 0 0,0 1 1 0 0,1-1-1 0 0,-1 1 0 0 0,1-1 1 0 0,-1 1-1 0 0,0-1 0 0 0,1 1 1 0 0,-1-1-1 0 0,1 1 0 0 0,-1-1 1 0 0,1 0-1 0 0,0 1 0 0 0,-1-1 1 0 0,2 1-1 0 0,18 9 1005 0 0,8 5 167 0 0,-23-11-1164 0 0,0-1 0 0 0,0 0 1 0 0,0 1-1 0 0,1-2 0 0 0,-1 1 0 0 0,1-1 1 0 0,-1 0-1 0 0,1 0 0 0 0,0 0 1 0 0,0-1-1 0 0,0 0 0 0 0,10 1 0 0 0,4-2 169 0 0,0 0 0 0 0,30-6-1 0 0,-1 1 422 0 0,-33 3-396 0 0,0-1 0 0 0,23-7 0 0 0,20-3 88 0 0,-32 10-249 0 0,0 1-1 0 0,52 2 0 0 0,-63 2 4 0 0,1 0 0 0 0,-1 1 1 0 0,0 1-1 0 0,0 0 0 0 0,0 1 0 0 0,15 8 0 0 0,-10-4-30 0 0,0-2-1 0 0,0 0 1 0 0,1-1-1 0 0,0-1 0 0 0,0-1 1 0 0,27 1-1 0 0,-36-5-5 0 0,1 0 0 0 0,-1-1 0 0 0,1 0 1 0 0,16-5-1 0 0,-12 3 6 0 0,70-5 451 0 0,-9 2-300 0 0,17-2-112 0 0,-70 4-50 0 0,0 1 0 0 0,1 1 0 0 0,-1 2 0 0 0,46 5 0 0 0,44 17 66 0 0,-7-16-118 0 0,-76-6 52 0 0,-1 2-1 0 0,1 1 0 0 0,43 10 1 0 0,-42-5-11 0 0,0-2 0 0 0,56 3 0 0 0,72-6 36 0 0,-119-3-7 0 0,94-4 235 0 0,-67 0-174 0 0,122 10 0 0 0,-23 22-88 0 0,145 14 22 0 0,21-6 224 0 0,-154-31 47 0 0,-49-3-106 0 0,-81-1-207 0 0,-20-1 15 0 0,42 6-1 0 0,-11 2 1 0 0,125 0 0 0 0,63-27 48 0 0,-117 15-39 0 0,-98 4-50 0 0,75 1 30 0 0,330-9 257 0 0,-264 1-170 0 0,29-1 72 0 0,35 4-45 0 0,-150 5-121 0 0,66 9 8 0 0,-34 0-12 0 0,198-7 28 0 0,18 1 148 0 0,-164-18-156 0 0,4 0-17 0 0,-82 9 32 0 0,89-1 6 0 0,390-14 228 0 0,-485 14-281 0 0,18-2 4 0 0,100-5 28 0 0,-12-8 41 0 0,-133 11-34 0 0,96-3-1 0 0,-24 17-36 0 0,-60-1 8 0 0,130-11 0 0 0,-151 4-24 0 0,-1 3 0 0 0,1 2 0 0 0,86 14 0 0 0,-68-5 0 0 0,74 7 0 0 0,-123-16 0 0 0,192 2 0 0 0,-104-11 17 0 0,-54 3 7 0 0,106 3-1 0 0,209 13-23 0 0,-98-21 52 0 0,79 0 24 0 0,6 6-76 0 0,-84 4 89 0 0,-115 2-50 0 0,-104-5 15 0 0,109-19 0 0 0,22-3 30 0 0,-126 21-78 0 0,8 0 13 0 0,0 2 1 0 0,71 8-1 0 0,-88-2-15 0 0,0-2-1 0 0,88-9 1 0 0,89 6 46 0 0,-108 3 7 0 0,-38-2-41 0 0,242-3 42 0 0,-130-11-27 0 0,10 0 2 0 0,106 27 40 0 0,-55 0-18 0 0,307 13-55 0 0,-354 2 0 0 0,48 5 0 0 0,331-5 64 0 0,-341-24-64 0 0,-55-6 75 0 0,-186 1-60 0 0,0 2 0 0 0,1-1 0 0 0,-1 1 0 0 0,0 0 0 0 0,10 3 0 0 0,-15-4-20 0 0,1 1 0 0 0,0-1 0 0 0,-1 1-1 0 0,1 0 1 0 0,-1-1 0 0 0,0 1 0 0 0,1 0 0 0 0,-1 0 0 0 0,0 0-1 0 0,1 0 1 0 0,-1 0 0 0 0,0 1 0 0 0,0-1 0 0 0,0 0 0 0 0,0 0-1 0 0,0 1 1 0 0,0-1 0 0 0,-1 1 0 0 0,1-1 0 0 0,0 1 0 0 0,-1-1-1 0 0,1 1 1 0 0,-1-1 0 0 0,1 1 0 0 0,-1-1 0 0 0,1 3 0 0 0,-2 26-1977 0 0,-2-10 818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32.410"/>
    </inkml:context>
    <inkml:brush xml:id="br0">
      <inkml:brushProperty name="width" value="0.1" units="cm"/>
      <inkml:brushProperty name="height" value="0.1" units="cm"/>
      <inkml:brushProperty name="color" value="#66CC00"/>
    </inkml:brush>
  </inkml:definitions>
  <inkml:trace contextRef="#ctx0" brushRef="#br0">0 0 1375 0 0,'26'2'802'0'0,"0"0"0"0"0,36 8 0 0 0,15 3-248 0 0,-38-10-42 0 0,197 12 1487 0 0,-103-4-1426 0 0,-25-1-283 0 0,-101-10-284 0 0,31 2 128 0 0,0-1 1 0 0,1-3-1 0 0,39-5 1 0 0,-24-2 60 0 0,84-3 1 0 0,-107 12-150 0 0,0 2-1 0 0,-1 0 0 0 0,0 2 1 0 0,40 10-1 0 0,145 50 102 0 0,-159-52 40 0 0,1-1 1 0 0,0-4-1 0 0,79 2 0 0 0,-41 3-124 0 0,6 0 2 0 0,63 5 10 0 0,-107-9-16 0 0,108 0-1 0 0,62-8-15 0 0,-97 2-11 0 0,38 4 155 0 0,-70-1-67 0 0,-13-6 76 0 0,147-21 0 0 0,-59 3-2 0 0,24 21 4 0 0,-73 2-129 0 0,44-13-16 0 0,39 0 65 0 0,36 32 31 0 0,-154-10-39 0 0,95 9 217 0 0,-101-16-237 0 0,73 1 66 0 0,-37 0-19 0 0,-40-2-72 0 0,-37-1 26 0 0,59 12 0 0 0,54 10 35 0 0,-124-22-123 0 0,0-2 0 0 0,1-2 0 0 0,31-3 0 0 0,3 0 79 0 0,106 7 0 0 0,-112 0-12 0 0,1-2 0 0 0,77-9 0 0 0,79-30 76 0 0,-164 28-104 0 0,1 3-1 0 0,0 2 1 0 0,0 2 0 0 0,79 8-1 0 0,68 22 22 0 0,-143-19-51 0 0,-12-4 1 0 0,1-3 0 0 0,0-2 0 0 0,76-9 0 0 0,-81 6-12 0 0,8 1 57 0 0,81 8 0 0 0,-87-3-11 0 0,-1-1 0 0 0,75-6-1 0 0,219-40 93 0 0,-211 39 62 0 0,-30 2-157 0 0,95-5 20 0 0,50-17 64 0 0,-234 24-128 0 0,113-8 0 0 0,-97 8 0 0 0,-1 2 0 0 0,0 1 0 0 0,32 6 0 0 0,-15-2 0 0 0,51 2 0 0 0,-19-2 0 0 0,54-2 0 0 0,-79-4 20 0 0,1-1 0 0 0,73-12 0 0 0,-81 8-16 0 0,11 1 11 0 0,82 4 0 0 0,0 1 19 0 0,-81-1-35 0 0,-27 0 34 0 0,26-2-1 0 0,0-3-39 0 0,-22 3 31 0 0,0-1 0 0 0,28-8-1 0 0,-20 4-23 0 0,74-6 0 0 0,-48 7 0 0 0,6 2 0 0 0,110 8 0 0 0,-155-3 0 0 0,34 0 16 0 0,0-2 0 0 0,0-3 0 0 0,68-12 0 0 0,-94 12 19 0 0,44-1 0 0 0,-10 2 13 0 0,174-21 37 0 0,-78 9-32 0 0,-67 5-39 0 0,122-8 36 0 0,264-4 78 0 0,-389 15-128 0 0,45-1 0 0 0,-22 6 0 0 0,117 4 0 0 0,-171 4 0 0 0,201 10 0 0 0,-205-16 0 0 0,127 2 0 0 0,-130 3 0 0 0,80 19 0 0 0,-2-1 0 0 0,-96-18 0 0 0,-2 0 0 0 0,0-2 0 0 0,46-1 0 0 0,-57-2 0 0 0,0 1 0 0 0,24 4 0 0 0,7 0 0 0 0,124-4 67 0 0,-9 0-6 0 0,-123 0-61 0 0,-11 0 0 0 0,64 10 0 0 0,-71-8 12 0 0,1 0 0 0 0,0-2 0 0 0,53-5 0 0 0,-1 1 4 0 0,-13 5-16 0 0,118 20 0 0 0,-170-20 0 0 0,50 9 0 0 0,117 6 0 0 0,90-23 64 0 0,-190 10-37 0 0,109 19-1 0 0,-95-9-15 0 0,176 1-11 0 0,-135-11 0 0 0,23 17 0 0 0,-90-9 0 0 0,-40-8 0 0 0,13 3 5 0 0,69 2 1 0 0,-42-6 51 0 0,-35-2-54 0 0,55-3 1 0 0,-80 1 2 0 0,54-6 50 0 0,99 2-1 0 0,-111 6-55 0 0,-29-2 0 0 0,45 7 0 0 0,-40-3 10 0 0,0 0-1 0 0,0-2 1 0 0,0-1-1 0 0,29-4 1 0 0,113-23 41 0 0,-71 10 32 0 0,129-9-9 0 0,-193 24-72 0 0,243-17 60 0 0,-203 9-62 0 0,-9 0 0 0 0,1 4 0 0 0,85 1 0 0 0,-132 6 0 0 0,19 0 0 0 0,1 2 0 0 0,43 10 0 0 0,-41-5 0 0 0,0-1 0 0 0,1-3 0 0 0,45 0 0 0 0,131-22 54 0 0,-169 11-28 0 0,-18 3 60 0 0,45-2 0 0 0,-76 6-85 0 0,0 0 0 0 0,-1 0 0 0 0,1 0 0 0 0,0 0-1 0 0,-1 0 1 0 0,1 0 0 0 0,0 1 0 0 0,-1-1 0 0 0,1 0-1 0 0,0 1 1 0 0,-1-1 0 0 0,1 0 0 0 0,-1 1 0 0 0,1-1-1 0 0,-1 1 1 0 0,1-1 0 0 0,-1 1 0 0 0,1-1 0 0 0,-1 1 0 0 0,1-1-1 0 0,-1 1 1 0 0,1-1 0 0 0,-1 1 0 0 0,0 0 0 0 0,1-1-1 0 0,-1 1 1 0 0,0 0 0 0 0,0-1 0 0 0,0 1 0 0 0,1 0 0 0 0,-1-1-1 0 0,0 1 1 0 0,0 0 0 0 0,0-1 0 0 0,0 1 0 0 0,0 0-1 0 0,0-1 1 0 0,0 1 0 0 0,0 0 0 0 0,-1 0 0 0 0,1-1 0 0 0,0 1-1 0 0,-1 1 1 0 0,-9 31-937 0 0,9-31 806 0 0,-10 20-3621 0 0,-5 5-1240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44.742"/>
    </inkml:context>
    <inkml:brush xml:id="br0">
      <inkml:brushProperty name="width" value="0.1" units="cm"/>
      <inkml:brushProperty name="height" value="0.1" units="cm"/>
      <inkml:brushProperty name="color" value="#66CC00"/>
    </inkml:brush>
  </inkml:definitions>
  <inkml:trace contextRef="#ctx0" brushRef="#br0">7 14 2303 0 0,'-7'-13'2490'0'0,"29"16"-805"0"0,14 11-1046 0 0,-28-10-502 0 0,0-1-1 0 0,0 0 0 0 0,1 0 1 0 0,14 2-1 0 0,-1-2 280 0 0,-13-1-189 0 0,-1-1 0 0 0,1-1 1 0 0,0 1-1 0 0,12-2 0 0 0,4 0 118 0 0,-1 1 0 0 0,1 1-1 0 0,-1 1 1 0 0,43 10 0 0 0,0-1-26 0 0,76-1 454 0 0,-105-5-706 0 0,-1-1 0 0 0,1-1-1 0 0,0-3 1 0 0,0-1 0 0 0,66-10-1 0 0,-79 7 31 0 0,0 1 0 0 0,0 1 1 0 0,0 1-1 0 0,45 4 0 0 0,-62-3-91 0 0,0-1 1 0 0,0 0-1 0 0,0 0 0 0 0,0 0 1 0 0,0-1-1 0 0,0 0 1 0 0,8-4-1 0 0,13-3 236 0 0,-27 10-230 0 0,0-1 0 0 0,0 0 0 0 0,1 1 0 0 0,-1-1-1 0 0,0 1 1 0 0,0 0 0 0 0,1-1 0 0 0,-1 1 0 0 0,0 0 0 0 0,0 1 0 0 0,0-1 0 0 0,0 0 0 0 0,3 3 0 0 0,8 4 18 0 0,-6-5-30 0 0,0 0 0 0 0,0-1 0 0 0,0 0 0 0 0,0 0 0 0 0,0-1 0 0 0,0 0 0 0 0,11 1 0 0 0,-13-2 8 0 0,1 1 0 0 0,-1 0 0 0 0,1 0 1 0 0,-1 0-1 0 0,10 5 0 0 0,-8-4-4 0 0,0 0-1 0 0,-1 0 1 0 0,11 1 0 0 0,27 2 202 0 0,77 5-22 0 0,-101-10-185 0 0,0-1 0 0 0,0 0 0 0 0,-1-2-1 0 0,23-5 1 0 0,-1 1 135 0 0,0 1 1 0 0,64-2-1 0 0,-53 6-78 0 0,41 0 3 0 0,-56 2-22 0 0,73-8 0 0 0,-65 3 63 0 0,1 1 0 0 0,0 3 0 0 0,61 5 0 0 0,-53-1-61 0 0,-21-2 12 0 0,0 1 0 0 0,33 8 0 0 0,-47-7-27 0 0,37 0 0 0 0,-18-1-8 0 0,40 3 4 0 0,57 5 24 0 0,73 13 20 0 0,-192-22-60 0 0,0-1 1 0 0,0 0-1 0 0,17-3 0 0 0,-6 1 43 0 0,270-11 284 0 0,-221 4-239 0 0,-41 4-74 0 0,39 0 0 0 0,-33 6 32 0 0,148-7 220 0 0,-157 5-210 0 0,-1 1 0 0 0,38 5-1 0 0,-60-4-57 0 0,85-3 126 0 0,26 5 77 0 0,-82-4-170 0 0,-3 0-18 0 0,-16 1 7 0 0,33 1-1 0 0,-30 1-23 0 0,0-2 0 0 0,41-5 0 0 0,-31 3 0 0 0,-14 0 13 0 0,0 1 0 0 0,1 1 0 0 0,-1 1-1 0 0,33 5 1 0 0,-10 2 36 0 0,-1-1 0 0 0,1-2 0 0 0,0-1 0 0 0,1-3 0 0 0,47-4 0 0 0,-65 0-29 0 0,-10 1-4 0 0,0 0 0 0 0,-1 1 0 0 0,1 0-1 0 0,0 1 1 0 0,0 1 0 0 0,17 3-1 0 0,-22-3 53 0 0,-1 1 0 0 0,0-2 0 0 0,16 1 0 0 0,-24-1-63 0 0,0 0 0 0 0,1 0 0 0 0,-1 0 1 0 0,0 0-1 0 0,0 0 0 0 0,1-1 0 0 0,-1 1 0 0 0,0 0 0 0 0,1 0 0 0 0,-1 0 0 0 0,0 0 0 0 0,0 0 0 0 0,1-1 0 0 0,-1 1 0 0 0,0 0 0 0 0,0 0 1 0 0,1 0-1 0 0,-1-1 0 0 0,0 1 0 0 0,0 0 0 0 0,0 0 0 0 0,0-1 0 0 0,1 1 0 0 0,-1 0 0 0 0,0-1 0 0 0,0 1-3 0 0,0 0 0 0 0,0 0 0 0 0,0 0 0 0 0,0 0 1 0 0,0 0-1 0 0,0 0 0 0 0,0 0 0 0 0,-1 0 0 0 0,1 0 0 0 0,0 1 0 0 0,0-1 0 0 0,0 0 0 0 0,0 0 0 0 0,0 0 0 0 0,0 0 0 0 0,0 0 0 0 0,0 0 0 0 0,0 0 0 0 0,0 0 0 0 0,0 0 1 0 0,-1 0-1 0 0,1 0 0 0 0,0 0 0 0 0,0 0 0 0 0,0 0 0 0 0,0 0 0 0 0,0 0 0 0 0,0-1 0 0 0,0 1 0 0 0,0 0 0 0 0,0 0 0 0 0,0 0 0 0 0,0 0 0 0 0,0 0 0 0 0,-1 0 0 0 0,1 0 1 0 0,0 0-1 0 0,0 0 0 0 0,0 0 0 0 0,0 0 0 0 0,0 0 0 0 0,0 0 0 0 0,0 0 0 0 0,0 0 0 0 0,0 0 0 0 0,0-1 0 0 0,0 1 0 0 0,0 0 0 0 0,0 0 0 0 0,0 0 0 0 0,0 0 0 0 0,0 0 1 0 0,0 0-1 0 0,0 0 0 0 0,0 0 0 0 0,0 0 0 0 0,0 0 0 0 0,0 0 0 0 0,0-1 0 0 0,0 1 0 0 0,0 0 0 0 0,0 0 0 0 0,0 0 0 0 0,-3 3-12 0 0,1 0 0 0 0,-1 0 0 0 0,1 0 0 0 0,0 1 0 0 0,0-1 0 0 0,0 1 0 0 0,-2 4 0 0 0,-2 4-183 0 0,6-12 186 0 0,-20 37-1312 0 0,7-11-2703 0 0,2 1-1245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46.736"/>
    </inkml:context>
    <inkml:brush xml:id="br0">
      <inkml:brushProperty name="width" value="0.1" units="cm"/>
      <inkml:brushProperty name="height" value="0.1" units="cm"/>
      <inkml:brushProperty name="color" value="#66CC00"/>
    </inkml:brush>
  </inkml:definitions>
  <inkml:trace contextRef="#ctx0" brushRef="#br0">0 4 1839 0 0,'6'-1'381'0'0,"0"0"-1"0"0,0 1 0 0 0,-1-1 0 0 0,1 1 0 0 0,0 0 0 0 0,0 0 1 0 0,11 3-1 0 0,41 13 921 0 0,-33-7-844 0 0,-8-5-59 0 0,-1 1-1 0 0,31 2 0 0 0,-21-3-21 0 0,35 10-1 0 0,11 1 77 0 0,-3-4 44 0 0,97 10 51 0 0,-119-20-365 0 0,0-1 1 0 0,0-3 0 0 0,71-12-1 0 0,-63 4-63 0 0,1 3-1 0 0,-1 2 0 0 0,1 3 0 0 0,0 2 0 0 0,72 8 1 0 0,267 28 147 0 0,-289-35-159 0 0,31 2-75 0 0,225 7 332 0 0,-234-11-237 0 0,44 14-30 0 0,-110-5-45 0 0,80-3 1 0 0,29 3 7 0 0,-140-5-56 0 0,517 6 124 0 0,-362-7-65 0 0,6 0 2 0 0,76 2-1 0 0,-16 13-64 0 0,15-9 91 0 0,-179-8-64 0 0,-83 1-30 0 0,42 3 46 0 0,-43-3-39 0 0,-1 1-1 0 0,1-1 0 0 0,-1 1 0 0 0,1 0 0 0 0,-1 1 0 0 0,1-1 0 0 0,-1 0 0 0 0,0 1 0 0 0,1 0 0 0 0,4 3 0 0 0,-7-4-20 0 0,0 1 0 0 0,0-1-1 0 0,0 0 1 0 0,0 0 0 0 0,-1 0-1 0 0,1 1 1 0 0,0-1-1 0 0,-1 0 1 0 0,1 1 0 0 0,0-1-1 0 0,-1 1 1 0 0,0-1 0 0 0,1 0-1 0 0,-1 1 1 0 0,0-1 0 0 0,0 3-1 0 0,-1 14-3441 0 0,-4-2-603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49.915"/>
    </inkml:context>
    <inkml:brush xml:id="br0">
      <inkml:brushProperty name="width" value="0.1" units="cm"/>
      <inkml:brushProperty name="height" value="0.1" units="cm"/>
      <inkml:brushProperty name="color" value="#66CC00"/>
    </inkml:brush>
  </inkml:definitions>
  <inkml:trace contextRef="#ctx0" brushRef="#br0">0 5 1839 0 0,'1'0'117'0'0,"-1"-1"-1"0"0,0 1 0 0 0,1 0 0 0 0,-1-1 0 0 0,1 1 0 0 0,-1 0 0 0 0,1-1 0 0 0,-1 1 0 0 0,1 0 0 0 0,-1-1 0 0 0,1 1 0 0 0,-1 0 0 0 0,1 0 0 0 0,-1 0 1 0 0,1 0-1 0 0,-1 0 0 0 0,1-1 0 0 0,0 1 0 0 0,-1 0 0 0 0,1 0 0 0 0,-1 0 0 0 0,1 0 0 0 0,-1 1 0 0 0,1-1 0 0 0,0 0 0 0 0,-1 0 0 0 0,1 0 1 0 0,-1 0-1 0 0,1 1 0 0 0,-1-1 0 0 0,2 1 0 0 0,6 1 57 0 0,1 1 143 0 0,0 0 0 0 0,0 1 0 0 0,10 6 0 0 0,-11-6-136 0 0,1 0 0 0 0,-1-1 0 0 0,16 5 0 0 0,-13-5 29 0 0,1-1 1 0 0,-1 0-1 0 0,1-1 0 0 0,0 0 0 0 0,19-2 0 0 0,98-1 680 0 0,-77-1-609 0 0,-1 2 0 0 0,70 8 0 0 0,101 10 232 0 0,-92-28-144 0 0,-100 7-237 0 0,1 1 0 0 0,0 1 1 0 0,-1 2-1 0 0,48 5 0 0 0,-50-1-97 0 0,-1-1 0 0 0,1-1 0 0 0,0-1-1 0 0,0-2 1 0 0,43-6 0 0 0,94-13 275 0 0,-130 16-273 0 0,0 1-1 0 0,56 3 1 0 0,-34 1-15 0 0,3-1 64 0 0,109 4 342 0 0,-131-2-359 0 0,1-1-1 0 0,61-7 1 0 0,35-1 210 0 0,-17 2-129 0 0,64 4 7 0 0,-93 2-110 0 0,124 6 29 0 0,-31 3 10 0 0,40-1 11 0 0,-100-4 21 0 0,-25-1-34 0 0,-90-4-83 0 0,342-5 192 0 0,-135 13-129 0 0,-199-7-62 0 0,88 11 26 0 0,24 2 10 0 0,19-14-12 0 0,-81-2-6 0 0,73 8 1 0 0,-96-2-2 0 0,0 3 0 0 0,77 23 0 0 0,-83-19-13 0 0,55 11 0 0 0,-61-15-5 0 0,-21-4 0 0 0,-1-1 0 0 0,1 0 0 0 0,0-1 0 0 0,11 1 0 0 0,5-1 0 0 0,1 1 0 0 0,27 7 0 0 0,34 3 0 0 0,-55-8 0 0 0,-1 2 0 0 0,1 0 0 0 0,34 13 0 0 0,-62-17 0 0 0,83 24 0 0 0,1-4 0 0 0,158 19 0 0 0,-140-38 0 0 0,-27-1 0 0 0,122 4 11 0 0,-182-3 0 0 0,0 0-1 0 0,0 1 1 0 0,0 1 0 0 0,23 10-1 0 0,-14-6-10 0 0,-7-2 0 0 0,23 12 0 0 0,-42-19 0 0 0,-1 0 0 0 0,-1-1 0 0 0,0 1 0 0 0,1 0 0 0 0,-1 0 0 0 0,1 0 0 0 0,-1 0 0 0 0,1 1 0 0 0,-1-1 0 0 0,1 0 0 0 0,-1 0 0 0 0,1 0 0 0 0,-1 0 0 0 0,1 0 0 0 0,-1 0 0 0 0,0 1 0 0 0,1-1 0 0 0,-1 0 0 0 0,1 0 0 0 0,-1 1 0 0 0,0-1 0 0 0,1 0 0 0 0,-1 1 0 0 0,1 0 0 0 0,2 3 0 0 0,-2-3 0 0 0,-1-3 11 0 0,1-4 80 0 0,-1 6-73 0 0,-3 1-10 0 0,2-1-8 0 0,1 0 0 0 0,-1 0 11 0 0,1-4 101 0 0,0 3-89 0 0,0-1 1 0 0,0 1 0 0 0,0-1-1 0 0,0 0 1 0 0,-1 1-1 0 0,1-1 1 0 0,0 1-1 0 0,-1-1 1 0 0,1 0-1 0 0,-2-1 1 0 0,2 3-24 0 0,0 0 0 0 0,0 0 1 0 0,0 0-1 0 0,0 0 0 0 0,0 0 1 0 0,0-1-1 0 0,-1 1 0 0 0,1 0 1 0 0,0 0-1 0 0,0 0 0 0 0,0 0 0 0 0,0 0 1 0 0,0 0-1 0 0,-1 0 0 0 0,1-1 1 0 0,0 1-1 0 0,0 0 0 0 0,0 0 1 0 0,0 0-1 0 0,-1 0 0 0 0,1 0 1 0 0,0 0-1 0 0,0 0 0 0 0,0 0 1 0 0,-1 0-1 0 0,1 0 0 0 0,0 0 1 0 0,0 0-1 0 0,0 0 0 0 0,0 0 1 0 0,-1 0-1 0 0,1 0 0 0 0,0 0 1 0 0,0 1-1 0 0,0-1 0 0 0,0 0 1 0 0,-1 0-1 0 0,1 0 0 0 0,0 0 1 0 0,0 0-1 0 0,0 0 0 0 0,0 0 0 0 0,-1 0 0 0 0,1 1 0 0 0,0-1 0 0 0,0 0 0 0 0,0 0 0 0 0,0 0-1 0 0,0 0 1 0 0,0 0 0 0 0,0 0 0 0 0,-1 0 0 0 0,1 0 0 0 0,0 0 0 0 0,0 0 0 0 0,0 0 0 0 0,0 0 0 0 0,0 0 0 0 0,0 0 0 0 0,-1 0 0 0 0,1 0 0 0 0,0 0 0 0 0,0 0 0 0 0,0 0 0 0 0,0 0-1 0 0,0 0 1 0 0,0 0 0 0 0,0 0 0 0 0,-1 0 0 0 0,1 0 0 0 0,0 0 0 0 0,0 0 0 0 0,0 0 0 0 0,0-1 0 0 0,0 1 0 0 0,0 0 0 0 0,0 0 0 0 0,0 0 0 0 0,-1 0 0 0 0,1 0 0 0 0,0 0 0 0 0,0 0 0 0 0,0 0-1 0 0,0 0 1 0 0,0-1 0 0 0,0 1 0 0 0,0 0 0 0 0,-1-1 5 0 0,0 0 0 0 0,-1-1 0 0 0,1 1 1 0 0,0 0-1 0 0,0 0 0 0 0,-1 0 0 0 0,1 0 0 0 0,-1 1 0 0 0,1-1 0 0 0,-3-1 0 0 0,-1 0 3 0 0,4 2-8 0 0,0 1 0 0 0,1-1 0 0 0,-1 0 0 0 0,0 1 0 0 0,1-1 0 0 0,-1 0 0 0 0,0 1 0 0 0,1-1 0 0 0,-1 1 0 0 0,1-1 0 0 0,-1 1 0 0 0,1 0 0 0 0,-1-1 0 0 0,1 1 0 0 0,-1-1 0 0 0,0 2 0 0 0,-3 3 0 0 0,3-5 0 0 0,0 0 0 0 0,0-1 0 0 0,0 1 0 0 0,1-1 0 0 0,-1 1 0 0 0,0 0 0 0 0,0-1 0 0 0,1 1 0 0 0,-1 0 0 0 0,0 0 0 0 0,0-1 0 0 0,0 1 0 0 0,0 0 0 0 0,0 0 0 0 0,1 0 0 0 0,-1 0 0 0 0,-1 0 0 0 0,0 0 0 0 0,0 0 0 0 0,0 0 0 0 0,1 0 0 0 0,-1 0 0 0 0,0 0 0 0 0,0-1 0 0 0,1 1 0 0 0,-1-1 0 0 0,-1 0 0 0 0,1 0 5 0 0,0 0-1 0 0,0-1 0 0 0,-1 1 0 0 0,1 1 0 0 0,0-1 1 0 0,0 0-1 0 0,-1 1 0 0 0,1-1 0 0 0,0 1 1 0 0,-3-1-1 0 0,4 2-6 0 0,-1-1 0 0 0,1 0 0 0 0,0 1 0 0 0,0-1 1 0 0,0 1-1 0 0,0 0 0 0 0,0-1 0 0 0,0 1 0 0 0,0 0 0 0 0,0-1 0 0 0,0 1 0 0 0,0 0 1 0 0,0 0-1 0 0,0 0 0 0 0,0 0 0 0 0,1 0 0 0 0,-1 0 0 0 0,0 0 0 0 0,1 0 0 0 0,-1 0 0 0 0,0 2 1 0 0,-11 23-1306 0 0,5-7-2537 0 0,2-1-731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05.461"/>
    </inkml:context>
    <inkml:brush xml:id="br0">
      <inkml:brushProperty name="width" value="0.1" units="cm"/>
      <inkml:brushProperty name="height" value="0.1" units="cm"/>
      <inkml:brushProperty name="color" value="#E71224"/>
    </inkml:brush>
  </inkml:definitions>
  <inkml:trace contextRef="#ctx0" brushRef="#br0">0 100 3567 0 0,'2'3'49'0'0,"0"-1"0"0"0,0 0 0 0 0,0 0 0 0 0,1 0 0 0 0,-1-1 0 0 0,0 1 0 0 0,1 0 0 0 0,-1-1 0 0 0,6 2 0 0 0,-7-2-19 0 0,16 7 28 0 0,0 0-1 0 0,30 9 0 0 0,-38-15 83 0 0,1 0-1 0 0,-1 0 1 0 0,0-1-1 0 0,1 0 1 0 0,-1-1-1 0 0,0 0 1 0 0,15-2-1 0 0,42-7 2009 0 0,86-1-1 0 0,-104 9-1867 0 0,46 2 83 0 0,-8-1-7 0 0,-34-2-146 0 0,141-14 527 0 0,-94 4-442 0 0,196-21 473 0 0,-171 14-456 0 0,222-27 163 0 0,-297 44-394 0 0,55 3 0 0 0,-65 0-51 0 0,31 2 31 0 0,147-2 59 0 0,-128-8-125 0 0,-43 2 25 0 0,-1 2 1 0 0,1 2-1 0 0,55 6 0 0 0,187 21 245 0 0,45 7 42 0 0,-243-18-288 0 0,193 24 90 0 0,-167-28-74 0 0,50 2 5 0 0,-52-5 39 0 0,41 1 23 0 0,28 2 26 0 0,1 0 0 0 0,153-18 0 0 0,-253 6-128 0 0,133 16 0 0 0,-104-7 30 0 0,169-10 1 0 0,-13-2-28 0 0,-78-5 60 0 0,-71 0-62 0 0,162 2-1 0 0,-102 11 0 0 0,-46 2 0 0 0,37 1 0 0 0,21-6 64 0 0,-73 3-64 0 0,39 0 0 0 0,166-10 0 0 0,-31 7 0 0 0,-58-7 47 0 0,0 0-30 0 0,46-12 28 0 0,-117 4-26 0 0,-142 13-19 0 0,199-22 0 0 0,31-17 0 0 0,-176 33 0 0 0,92 3 0 0 0,-1 1 0 0 0,-20-2 0 0 0,159 16 0 0 0,-45-9 0 0 0,-1-17 0 0 0,-258 15 0 0 0,133-4 0 0 0,-34 2 0 0 0,-2 1 0 0 0,36-2 0 0 0,-2-3 0 0 0,-46 3 0 0 0,88-6 0 0 0,-121 8 0 0 0,0 2 0 0 0,0 3 0 0 0,85 16 0 0 0,-116-17 0 0 0,1-1 0 0 0,28-2 0 0 0,-26 0 0 0 0,39 5 0 0 0,-42-3 0 0 0,27 0 0 0 0,-27-2 0 0 0,30 4 0 0 0,139 19 0 0 0,-110-14 0 0 0,38 0 32 0 0,231-11 0 0 0,-275-1-32 0 0,-1 4 0 0 0,1 2 0 0 0,79 15 0 0 0,-132-15 0 0 0,4 2 0 0 0,40 10 0 0 0,-65-15-145 0 0,0 1-1 0 0,0 0 0 0 0,0 0 1 0 0,1 0-1 0 0,-1 0 0 0 0,0 1 1 0 0,0-1-1 0 0,3 3 1 0 0,-1 2-1321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52.237"/>
    </inkml:context>
    <inkml:brush xml:id="br0">
      <inkml:brushProperty name="width" value="0.1" units="cm"/>
      <inkml:brushProperty name="height" value="0.1" units="cm"/>
      <inkml:brushProperty name="color" value="#66CC00"/>
    </inkml:brush>
  </inkml:definitions>
  <inkml:trace contextRef="#ctx0" brushRef="#br0">0 98 455 0 0,'6'3'98'0'0,"1"0"0"0"0,-1 0-1 0 0,0 0 1 0 0,1-1-1 0 0,-1 0 1 0 0,1-1-1 0 0,0 1 1 0 0,0-1-1 0 0,10 0 1 0 0,2 0 673 0 0,-1-1-1 0 0,25-4 1 0 0,-9-3 727 0 0,-28 5-1272 0 0,0 1-1 0 0,1 0 1 0 0,-1 0-1 0 0,0 0 0 0 0,1 0 1 0 0,-1 1-1 0 0,0 0 1 0 0,12 2-1 0 0,27 7 356 0 0,68 4-1 0 0,65 4 780 0 0,-49 2-771 0 0,-41-5-391 0 0,-46-11-94 0 0,1-2 1 0 0,0-2-1 0 0,81-12 1 0 0,51-1 181 0 0,-56 15-124 0 0,129-2 252 0 0,-43-24-182 0 0,-71 6-27 0 0,-90 17-71 0 0,1 1 0 0 0,-1 3 0 0 0,68 11 0 0 0,2 0-94 0 0,-72-12-41 0 0,0-2-1 0 0,76-11 0 0 0,41-2 61 0 0,-127 14 4 0 0,28 0 39 0 0,118 13-1 0 0,-138-7-93 0 0,1-2-1 0 0,43-2 1 0 0,79-9 40 0 0,-96 2-55 0 0,40 2 70 0 0,198 19 0 0 0,-225-11-35 0 0,0-3 1 0 0,120-14-1 0 0,-8 6 141 0 0,-39 3-17 0 0,-65 1-37 0 0,-49 2-62 0 0,77-10-1 0 0,80-17 44 0 0,-87 14 16 0 0,207-34 240 0 0,-227 36-309 0 0,0 3 0 0 0,162 7-1 0 0,-73 2-10 0 0,0 0 0 0 0,119 12-32 0 0,-200-5 32 0 0,151 32 0 0 0,-114-18 104 0 0,-72-15-63 0 0,97-1 0 0 0,26 1 37 0 0,-94 4-92 0 0,153 12 82 0 0,-27-25-1 0 0,30 2 4 0 0,-143 7-104 0 0,238 5 13 0 0,-35-15 41 0 0,144-4-53 0 0,-441 6 0 0 0,103-8 0 0 0,125 5 0 0 0,-217 5 1 0 0,101 5 25 0 0,125-10 1 0 0,-154-3-25 0 0,1 5 1 0 0,-1 4 0 0 0,129 18-1 0 0,-102-7 29 0 0,188-5 0 0 0,-259-8-29 0 0,172 15 26 0 0,-145-6-10 0 0,117-4 0 0 0,239-18 46 0 0,-224 2-69 0 0,-53 2 64 0 0,-110 7-49 0 0,-14 0-10 0 0,-1 1 0 0 0,49 6 0 0 0,-77-5 0 0 0,0 0 0 0 0,0 1-1 0 0,-1-1 1 0 0,1 1 0 0 0,0-1-1 0 0,0 1 1 0 0,-1 0 0 0 0,1-1 0 0 0,0 1-1 0 0,-1 0 1 0 0,1 0 0 0 0,-1 0-1 0 0,3 2 1 0 0,-4-2-9 0 0,1 0-1 0 0,0 0 1 0 0,-1 0 0 0 0,1 0-1 0 0,-1-1 1 0 0,1 1 0 0 0,-1 0-1 0 0,1 0 1 0 0,-1 0 0 0 0,0 1-1 0 0,1-1 1 0 0,-1 0 0 0 0,0 0-1 0 0,0 0 1 0 0,0 0 0 0 0,0 0-1 0 0,0 1 1 0 0,-1 2-138 0 0,0-1 0 0 0,0 1 0 0 0,0-1 0 0 0,0 1 1 0 0,0-1-1 0 0,-1 0 0 0 0,0 0 0 0 0,0 1 0 0 0,0-1 0 0 0,0-1 0 0 0,-5 6 1 0 0,-10 11-4920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2:53.249"/>
    </inkml:context>
    <inkml:brush xml:id="br0">
      <inkml:brushProperty name="width" value="0.1" units="cm"/>
      <inkml:brushProperty name="height" value="0.1" units="cm"/>
      <inkml:brushProperty name="color" value="#66CC00"/>
    </inkml:brush>
  </inkml:definitions>
  <inkml:trace contextRef="#ctx0" brushRef="#br0">345 5 2471 0 0,'-13'-2'106'0'0,"-1"0"-1"0"0,1 2 0 0 0,-1-1 1 0 0,1 2-1 0 0,-1 0 0 0 0,1 0 1 0 0,0 1-1 0 0,-1 1 0 0 0,1 0 1 0 0,0 1-1 0 0,-13 6 0 0 0,-7 1 156 0 0,10-3 69 0 0,-44 20-1 0 0,62-25-230 0 0,0 0 0 0 0,0 1 0 0 0,1-1 0 0 0,-1 1-1 0 0,-6 8 1 0 0,9-11-49 0 0,1 0 1 0 0,0 0-1 0 0,0 1 0 0 0,0-1 0 0 0,0 0 0 0 0,0 1 1 0 0,0-1-1 0 0,1 0 0 0 0,-1 1 0 0 0,0-1 0 0 0,1 1 1 0 0,-1-1-1 0 0,1 1 0 0 0,-1 0 0 0 0,1-1 1 0 0,0 1-1 0 0,0-1 0 0 0,0 1 0 0 0,0 0 0 0 0,0-1 1 0 0,0 1-1 0 0,0 0 0 0 0,0-1 0 0 0,1 3 0 0 0,1-2 26 0 0,-1 0 0 0 0,0 0 0 0 0,1 0-1 0 0,-1-1 1 0 0,1 1 0 0 0,0-1 0 0 0,0 1-1 0 0,-1-1 1 0 0,1 0 0 0 0,0 1 0 0 0,0-1-1 0 0,0 0 1 0 0,1 0 0 0 0,-1 0-1 0 0,0-1 1 0 0,0 1 0 0 0,0 0 0 0 0,1-1-1 0 0,-1 0 1 0 0,0 1 0 0 0,0-1 0 0 0,1 0-1 0 0,2 0 1 0 0,7-1 249 0 0,-1 1 0 0 0,0-2 0 0 0,15-3 0 0 0,1 0 119 0 0,0 1 0 0 0,51 0 0 0 0,54 10 246 0 0,45-2-368 0 0,-107-11-235 0 0,69-16 1 0 0,-11 0 51 0 0,-11 10 69 0 0,42-7 96 0 0,-152 19-284 0 0,0-1-1 0 0,-1 0 0 0 0,1 0 1 0 0,-1 0-1 0 0,0-1 0 0 0,0 0 1 0 0,7-4-1 0 0,-11 6-8 0 0,-1 0 1 0 0,1 0-1 0 0,-1 0 1 0 0,1 1-1 0 0,-1-1 1 0 0,1 0-1 0 0,0 1 1 0 0,-1 0-1 0 0,4-1 1 0 0,-5 1-10 0 0,1 0 0 0 0,-1 0 0 0 0,1 0 0 0 0,-1 0 0 0 0,1 0 0 0 0,-1 0 0 0 0,1 1 0 0 0,-1-1 0 0 0,1 0 0 0 0,-1 0 0 0 0,0 1 1 0 0,1-1-1 0 0,-1 0 0 0 0,1 0 0 0 0,-1 1 0 0 0,0-1 0 0 0,1 0 0 0 0,-1 1 0 0 0,0-1 0 0 0,1 1 0 0 0,-1-1 0 0 0,0 0 0 0 0,0 1 0 0 0,1-1 0 0 0,-1 1 0 0 0,0-1 0 0 0,0 1 0 0 0,0-1 0 0 0,0 1 0 0 0,1-1 0 0 0,-1 1 0 0 0,0-1 0 0 0,0 1 1 0 0,0-1-1 0 0,0 1 0 0 0,0 0 0 0 0,0 29-550 0 0,-2-7 198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11.190"/>
    </inkml:context>
    <inkml:brush xml:id="br0">
      <inkml:brushProperty name="width" value="0.1" units="cm"/>
      <inkml:brushProperty name="height" value="0.1" units="cm"/>
      <inkml:brushProperty name="color" value="#66CC00"/>
    </inkml:brush>
  </inkml:definitions>
  <inkml:trace contextRef="#ctx0" brushRef="#br0">1 91 799 0 0,'2'-5'134'0'0,"0"0"-1"0"0,1 0 0 0 0,0 0 0 0 0,0 0 0 0 0,1 1 0 0 0,-1-1 0 0 0,1 1 1 0 0,0 0-1 0 0,0 0 0 0 0,0 1 0 0 0,1-1 0 0 0,-1 1 0 0 0,1 0 0 0 0,0 0 1 0 0,0 0-1 0 0,5-2 0 0 0,-2 2 139 0 0,1-1 1 0 0,0 1-1 0 0,0 0 0 0 0,0 1 1 0 0,0 0-1 0 0,0 0 0 0 0,0 1 1 0 0,18 0-1 0 0,-19 2-117 0 0,0 0-1 0 0,-1 0 1 0 0,1 1-1 0 0,0 0 1 0 0,-1 1-1 0 0,0 0 1 0 0,12 5-1 0 0,3 5 293 0 0,21 15-1 0 0,-24-14 28 0 0,28 14 0 0 0,-35-21-151 0 0,1 1 0 0 0,12 10 0 0 0,-18-12-129 0 0,1 0 1 0 0,-1-1-1 0 0,1 0 1 0 0,0-1-1 0 0,1 1 1 0 0,-1-2-1 0 0,1 1 1 0 0,10 2-1 0 0,31 6 195 0 0,-34-7-274 0 0,0 0 0 0 0,0-2-1 0 0,0 0 1 0 0,1-1 0 0 0,-1-1-1 0 0,1 0 1 0 0,25-3 0 0 0,-15-3 79 0 0,0-1 0 0 0,-1-1 0 0 0,0-1 0 0 0,0-2 0 0 0,26-13 0 0 0,-24 10-64 0 0,0 2 0 0 0,0 0 1 0 0,1 2-1 0 0,0 2 0 0 0,1 0 1 0 0,0 2-1 0 0,49-2 0 0 0,-19 4-117 0 0,89 0 38 0 0,-128 6-19 0 0,-1 1 0 0 0,1 1 0 0 0,32 11 0 0 0,-6 1-32 0 0,-23-8 0 0 0,0-1 0 0 0,0 0 0 0 0,1-2 0 0 0,30 4 0 0 0,9-1 95 0 0,6 0 37 0 0,288-11 228 0 0,-256-1-296 0 0,-98 2-56 0 0,20-1 46 0 0,0 1 0 0 0,30 3 1 0 0,-28 4-31 0 0,-23-5-7 0 0,1 0 0 0 0,-1 0 0 0 0,1 0-1 0 0,-1 0 1 0 0,1-1 0 0 0,-1 0-1 0 0,1 1 1 0 0,0-1 0 0 0,6-1 0 0 0,-4 0 11 0 0,-1 0 0 0 0,1 0 0 0 0,0 1 0 0 0,-1 0 1 0 0,12 1-1 0 0,-15-1-31 0 0,0 1 0 0 0,0-1 1 0 0,0 1-1 0 0,0-1 0 0 0,1 1 1 0 0,-1 0-1 0 0,0 0 1 0 0,0 0-1 0 0,-1 0 0 0 0,1 0 1 0 0,0 0-1 0 0,0 1 0 0 0,0-1 1 0 0,-1 0-1 0 0,1 1 0 0 0,-1 0 1 0 0,2 1-1 0 0,20 42-1058 0 0,-19-37 465 0 0,4 11-794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12.150"/>
    </inkml:context>
    <inkml:brush xml:id="br0">
      <inkml:brushProperty name="width" value="0.1" units="cm"/>
      <inkml:brushProperty name="height" value="0.1" units="cm"/>
      <inkml:brushProperty name="color" value="#66CC00"/>
    </inkml:brush>
  </inkml:definitions>
  <inkml:trace contextRef="#ctx0" brushRef="#br0">50 36 1927 0 0,'-17'-5'134'0'0,"14"5"-24"0"0,1-1 0 0 0,0 1-1 0 0,-1-1 1 0 0,1 0 0 0 0,0 0-1 0 0,-1 0 1 0 0,1 0 0 0 0,0 0-1 0 0,0 0 1 0 0,-4-3-1 0 0,6 3-72 0 0,-1 1-1 0 0,1 0 1 0 0,0 0-1 0 0,0 0 1 0 0,-1-1-1 0 0,1 1 1 0 0,0 0-1 0 0,0 0 1 0 0,-1-1-1 0 0,1 1 1 0 0,0 0-1 0 0,0-1 1 0 0,0 1-1 0 0,0 0 1 0 0,0-1-1 0 0,-1 1 1 0 0,1 0-1 0 0,0-1 1 0 0,0 1-1 0 0,0 0 1 0 0,0-1-1 0 0,0 1 1 0 0,0 0-1 0 0,0-1 1 0 0,0 1-1 0 0,0 0 1 0 0,0-1-1 0 0,0 1 1 0 0,0 0-1 0 0,0-1 1 0 0,1 0-1 0 0,9-5 1021 0 0,16 4 522 0 0,-9 6-1072 0 0,0 1 0 0 0,-1 0 0 0 0,25 12 0 0 0,-21-9-72 0 0,34 11 0 0 0,179 29 1091 0 0,-221-46-1470 0 0,29 3 68 0 0,1-2-1 0 0,0-1 0 0 0,-1-2 0 0 0,67-10 0 0 0,-19 4 37 0 0,17-3 128 0 0,-74 8-137 0 0,1 0 0 0 0,-1 2 0 0 0,55 8-1 0 0,-76-7-123 0 0,30 3 39 0 0,2 1 29 0 0,0-1 0 0 0,82-3 1 0 0,-66-7 117 0 0,95 6 0 0 0,55 3-85 0 0,-3-19 83 0 0,-153 11-176 0 0,171-25 229 0 0,-220 29-264 0 0,224-13 138 0 0,-105 4 12 0 0,-23 1 55 0 0,211-12 136 0 0,-300 20-473 0 0,0 1 1 0 0,0 0-1 0 0,0 0 0 0 0,0 1 0 0 0,-1 0 0 0 0,1 1 0 0 0,-1 0 0 0 0,1 1 0 0 0,13 7 1 0 0,-4-2-1215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12.813"/>
    </inkml:context>
    <inkml:brush xml:id="br0">
      <inkml:brushProperty name="width" value="0.1" units="cm"/>
      <inkml:brushProperty name="height" value="0.1" units="cm"/>
      <inkml:brushProperty name="color" value="#66CC00"/>
    </inkml:brush>
  </inkml:definitions>
  <inkml:trace contextRef="#ctx0" brushRef="#br0">1 45 919 0 0,'0'-2'258'0'0,"0"1"0"0"0,-1-1-1 0 0,1 1 1 0 0,0 0-1 0 0,0-1 1 0 0,1 1-1 0 0,-1-1 1 0 0,0 1-1 0 0,0-1 1 0 0,1 1-1 0 0,-1 0 1 0 0,1-1-1 0 0,-1 1 1 0 0,1 0-1 0 0,0-1 1 0 0,-1 1-1 0 0,1 0 1 0 0,0 0-1 0 0,0-1 1 0 0,0 1-1 0 0,0 0 1 0 0,0 0-1 0 0,0 0 1 0 0,0 0-1 0 0,0 0 1 0 0,0 1-1 0 0,2-2 1 0 0,10-3-626 0 0,-7 4 472 0 0,1 0-1 0 0,-1 0 1 0 0,1 0 0 0 0,-1 1 0 0 0,1 0-1 0 0,-1 1 1 0 0,11 1 0 0 0,47 13 162 0 0,-16-3-21 0 0,3-2 273 0 0,1-3-1 0 0,76 2 0 0 0,43-18 394 0 0,-79 4-520 0 0,109 9-1 0 0,-113 1-192 0 0,127-11 0 0 0,-144-2-73 0 0,118-10 488 0 0,-142 16-389 0 0,95 8 0 0 0,-80 4-229 0 0,0 4 1 0 0,72 25-1 0 0,-53-15-935 0 0,-46-13 396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16.906"/>
    </inkml:context>
    <inkml:brush xml:id="br0">
      <inkml:brushProperty name="width" value="0.1" units="cm"/>
      <inkml:brushProperty name="height" value="0.1" units="cm"/>
      <inkml:brushProperty name="color" value="#66CC00"/>
    </inkml:brush>
  </inkml:definitions>
  <inkml:trace contextRef="#ctx0" brushRef="#br0">0 16 1839 0 0,'10'-6'0'0'0,"1"2"72"0"0,0 3-72 0 0,-4 1 104 0 0,-1 0-104 0 0,3 0 0 0 0,6-2 0 0 0,11 0 0 0 0,13 4 0 0 0,5 0 0 0 0,8-2 0 0 0,0 3 0 0 0,-2 1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22.221"/>
    </inkml:context>
    <inkml:brush xml:id="br0">
      <inkml:brushProperty name="width" value="0.1" units="cm"/>
      <inkml:brushProperty name="height" value="0.1" units="cm"/>
      <inkml:brushProperty name="color" value="#66CC00"/>
    </inkml:brush>
  </inkml:definitions>
  <inkml:trace contextRef="#ctx0" brushRef="#br0">0 20 1375 0 0,'0'-1'120'0'0,"1"0"-1"0"0,-1 0 0 0 0,0 0 1 0 0,0 0-1 0 0,0 1 0 0 0,1-1 1 0 0,-1 0-1 0 0,1 0 0 0 0,-1 0 1 0 0,1 0-1 0 0,-1 0 0 0 0,1 1 1 0 0,-1-1-1 0 0,1 0 0 0 0,0 0 1 0 0,-1 1-1 0 0,1-1 0 0 0,0 1 1 0 0,0-1-1 0 0,-1 0 0 0 0,1 1 1 0 0,0 0-1 0 0,0-1 0 0 0,0 1 1 0 0,0-1-1 0 0,0 1 0 0 0,-1 0 1 0 0,1 0-1 0 0,0-1 0 0 0,0 1 1 0 0,0 0-1 0 0,0 0 0 0 0,0 0 1 0 0,0 0-1 0 0,0 0 0 0 0,0 0 0 0 0,2 1 1 0 0,-1-1-42 0 0,1 0 1 0 0,-1 0-1 0 0,0 1 1 0 0,1-1-1 0 0,-1 1 1 0 0,1-1-1 0 0,-1 1 1 0 0,0 0-1 0 0,1 0 1 0 0,-1 0-1 0 0,0 0 1 0 0,0 1-1 0 0,0-1 1 0 0,3 3-1 0 0,18 28 302 0 0,-20-27-348 0 0,-1-1 0 0 0,1 1-1 0 0,0-1 1 0 0,0 0 0 0 0,0 0 0 0 0,1-1-1 0 0,-1 1 1 0 0,1-1 0 0 0,0 0 0 0 0,0 0-1 0 0,0 0 1 0 0,0 0 0 0 0,9 4-1 0 0,10 0 231 0 0,0-2 0 0 0,1 0 0 0 0,-1-1 0 0 0,1-1 0 0 0,29-1 0 0 0,-38-1-127 0 0,11 0 51 0 0,33 4 193 0 0,-39-3-193 0 0,27 1-1 0 0,-31-3-98 0 0,0 1 1 0 0,0 0-1 0 0,16 5 0 0 0,179 41 649 0 0,-122-30-593 0 0,-77-16-66 0 0,-1 0 1 0 0,1-1-1 0 0,-1 0 1 0 0,1-1 0 0 0,20-4-1 0 0,-21 2-35 0 0,0 2 0 0 0,1-1-1 0 0,-1 1 1 0 0,0 1 0 0 0,1 0 0 0 0,17 3-1 0 0,-9 1 49 0 0,0 0-1 0 0,33 13 0 0 0,-42-13-89 0 0,-1-1 0 0 0,1 0 0 0 0,0-1 0 0 0,0 0 0 0 0,0 0 0 0 0,14-1 0 0 0,13 3 77 0 0,-29-3-35 0 0,1 0 0 0 0,18-1 0 0 0,-14 0-7 0 0,-1 1 0 0 0,26 3 0 0 0,-1 1 31 0 0,10-5-10 0 0,-1-2 1 0 0,92-14-1 0 0,-104 11-33 0 0,-3 0-9 0 0,159-16 110 0 0,-153 19-119 0 0,149-4 54 0 0,-64 10-59 0 0,-107-2 23 0 0,1-2 0 0 0,-1 1-1 0 0,0-2 1 0 0,0 0 0 0 0,0-1-1 0 0,0-1 1 0 0,23-6 0 0 0,-32 7 22 0 0,1 1 1 0 0,0 0-1 0 0,0 0 1 0 0,14 1-1 0 0,-21 0-46 0 0,7 0 10 0 0,-6 0 9 0 0,0 1 1 0 0,0-1-1 0 0,1 0 1 0 0,-1 0-1 0 0,0 0 1 0 0,0 0-1 0 0,0-1 1 0 0,1 1-1 0 0,-1-1 1 0 0,0 1-1 0 0,0-1 1 0 0,0 0-1 0 0,0 1 0 0 0,0-1 1 0 0,0 0-1 0 0,2-2 1 0 0,-3 2-8 0 0,0 0 0 0 0,0-1-1 0 0,-1 1 1 0 0,1 0 0 0 0,0 0 0 0 0,-1-1-1 0 0,1 1 1 0 0,-1 0 0 0 0,0-1 0 0 0,1 1 0 0 0,-1-3-1 0 0,5-13 53 0 0,-4 62-1132 0 0,-1-31-97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26.428"/>
    </inkml:context>
    <inkml:brush xml:id="br0">
      <inkml:brushProperty name="width" value="0.1" units="cm"/>
      <inkml:brushProperty name="height" value="0.1" units="cm"/>
      <inkml:brushProperty name="color" value="#66CC00"/>
    </inkml:brush>
  </inkml:definitions>
  <inkml:trace contextRef="#ctx0" brushRef="#br0">10 178 1375 0 0,'-4'-3'83'0'0,"4"3"73"0"0,-1-1 1 0 0,1 1-1 0 0,-1 0 0 0 0,1-1 1 0 0,0 1-1 0 0,-1-1 0 0 0,1 1 0 0 0,-1-1 1 0 0,1 1-1 0 0,0-1 0 0 0,0 1 1 0 0,-1-1-1 0 0,1 0 0 0 0,0 1 0 0 0,0-1 1 0 0,0 1-1 0 0,-1-1 0 0 0,1 0 1 0 0,0 1-1 0 0,0-1 0 0 0,0 1 0 0 0,0-2 1 0 0,28 2 1839 0 0,-3 5-1685 0 0,-11-1-150 0 0,-1-1 0 0 0,1 0 0 0 0,0-2 0 0 0,0 1 0 0 0,19-2 0 0 0,222-4 1840 0 0,-175 4-1873 0 0,-1 2 50 0 0,-27 0-75 0 0,54-6 0 0 0,54-14 537 0 0,-129 17-546 0 0,-1 1 0 0 0,46 7 0 0 0,24 0 56 0 0,212-17 117 0 0,-82-1-22 0 0,-106 0-63 0 0,-54 1-116 0 0,-33 3-24 0 0,1 2 1 0 0,0 2-1 0 0,0 1 0 0 0,56 5 0 0 0,152 36 139 0 0,-203-33-140 0 0,81 1 0 0 0,-8-1 5 0 0,-91-4-15 0 0,201 17 178 0 0,-169-18-57 0 0,112-10 0 0 0,120-16 211 0 0,47 16-182 0 0,-237 0-186 0 0,-2-1 64 0 0,70 5 79 0 0,184 23-74 0 0,-92-8-10 0 0,32 36 3 0 0,-38-3 24 0 0,-95-33-81 0 0,1 0 64 0 0,146-5 66 0 0,-264-6-121 0 0,30-4 83 0 0,105-22 1 0 0,-112 15-30 0 0,0 3-1 0 0,72-1 1 0 0,-4 12-40 0 0,-25 0 29 0 0,150-15 1 0 0,-174 3-15 0 0,167 3-1 0 0,-57 10 16 0 0,89-14-3 0 0,-162 3-36 0 0,157-11 50 0 0,-166 19-10 0 0,62-9 10 0 0,88-14 10 0 0,-68 12-74 0 0,-125 9 0 0 0,-43 3 0 0 0,33-5 0 0 0,72-10 64 0 0,144 3 0 0 0,-195 10-64 0 0,44 0 0 0 0,82-8 182 0 0,-34 0-44 0 0,-49 4-138 0 0,3 5 9 0 0,296-5 46 0 0,-284-7-55 0 0,-86 5 0 0 0,86 1 0 0 0,25 16 0 0 0,10 2 0 0 0,13-22 40 0 0,-52-1-16 0 0,115 19-24 0 0,-187-5 0 0 0,16-1 0 0 0,0-4 0 0 0,81-12 0 0 0,-94 9 0 0 0,97 5 0 0 0,-43 12 23 0 0,-87-7-13 0 0,0-1 1 0 0,0-1-1 0 0,52-4 0 0 0,130-11 1 0 0,-146 6 7 0 0,0 4-1 0 0,98 8 1 0 0,-71 4 6 0 0,-16-1 32 0 0,1-3 0 0 0,98-6 0 0 0,-111-5-56 0 0,222-6 0 0 0,-152 15 64 0 0,190-19 0 0 0,-197 6-32 0 0,225 14 0 0 0,-69-9-32 0 0,2 0 0 0 0,-14 3 59 0 0,-168-3-54 0 0,449 18 175 0 0,-320-18-195 0 0,-68-2 18 0 0,89 18-3 0 0,-164-6 0 0 0,-2-5 20 0 0,94-10-1 0 0,18-1 6 0 0,26 20-25 0 0,-214-10 0 0 0,174 8 0 0 0,-19-16 0 0 0,-110 3 0 0 0,255 5 33 0 0,-4 0-2 0 0,-203-1-31 0 0,127 13 0 0 0,-34 0 0 0 0,-139-12 0 0 0,80-8 0 0 0,-80 2 0 0 0,-1 2 0 0 0,1 3 0 0 0,0 3 0 0 0,0 2 0 0 0,61 12 0 0 0,-37-4 0 0 0,91 1 0 0 0,-41-5 0 0 0,-8-1 0 0 0,-67-6 0 0 0,98 16 0 0 0,-123-11-19 0 0,57 13 107 0 0,-78-15-128 0 0,0 1 1 0 0,0 0 0 0 0,-1 0 0 0 0,21 13-1 0 0,-28-15-203 0 0,0 0 1 0 0,-1 1-1 0 0,0-1 0 0 0,0 1 0 0 0,0 0 0 0 0,4 6 0 0 0,5 10-769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27.490"/>
    </inkml:context>
    <inkml:brush xml:id="br0">
      <inkml:brushProperty name="width" value="0.1" units="cm"/>
      <inkml:brushProperty name="height" value="0.1" units="cm"/>
      <inkml:brushProperty name="color" value="#66CC00"/>
    </inkml:brush>
  </inkml:definitions>
  <inkml:trace contextRef="#ctx0" brushRef="#br0">96 0 455 0 0,'-6'2'38'0'0,"1"0"41"0"0,-1 0 0 0 0,0 0 0 0 0,0-1 0 0 0,-10 2-1 0 0,-28-2 3804 0 0,44-1-3839 0 0,0 0 1 0 0,0 0-1 0 0,-1 0 1 0 0,1 0-1 0 0,0 0 1 0 0,0 0-1 0 0,-1 0 1 0 0,1 0-1 0 0,0 0 0 0 0,0 0 1 0 0,0 0-1 0 0,-1 0 1 0 0,1 0-1 0 0,0 1 1 0 0,0-1-1 0 0,0 0 1 0 0,-1 0-1 0 0,1 0 1 0 0,0 0-1 0 0,0 0 1 0 0,0 0-1 0 0,0 0 1 0 0,-1 1-1 0 0,1-1 1 0 0,0 0-1 0 0,0 0 1 0 0,0 0-1 0 0,0 0 1 0 0,0 1-1 0 0,-1-1 0 0 0,1 0 1 0 0,0 0-1 0 0,0 0 1 0 0,0 1-1 0 0,0-1 1 0 0,3 8 644 0 0,9 6-303 0 0,13 5-63 0 0,1-2-1 0 0,1-1 1 0 0,0-1 0 0 0,1-1-1 0 0,54 18 1 0 0,-59-25-216 0 0,-1-1 0 0 0,1-1 0 0 0,0-2 0 0 0,0 0 0 0 0,1-1 0 0 0,-1-1 0 0 0,0-1 0 0 0,1-2 0 0 0,-1 0 0 0 0,32-7 0 0 0,84-11 556 0 0,218-3-1 0 0,-331 23-629 0 0,17-1 37 0 0,65-10 1 0 0,-38 1 31 0 0,138-2 0 0 0,-109 12-101 0 0,-74-1 28 0 0,32-6 0 0 0,17-1 34 0 0,170 4 482 0 0,-224 4-503 0 0,-2 1-5 0 0,-1-1 0 0 0,0-1-1 0 0,0-1 1 0 0,0 0 0 0 0,33-9 0 0 0,-37 9-18 0 0,-13 2-26 0 0,0 0-1 0 0,1 0 0 0 0,-1 0 1 0 0,0 0-1 0 0,1 0 0 0 0,-1 1 1 0 0,0-1-1 0 0,0 0 0 0 0,1 0 1 0 0,-1 0-1 0 0,0 0 0 0 0,0 1 1 0 0,1-1-1 0 0,-1 0 0 0 0,0 0 1 0 0,0 1-1 0 0,0-1 0 0 0,1 0 1 0 0,-1 1-1 0 0,0-1 0 0 0,0 0 1 0 0,0 0-1 0 0,0 1 0 0 0,0-1 1 0 0,1 0-1 0 0,-1 1 0 0 0,0-1 1 0 0,0 0-1 0 0,0 1 0 0 0,0-1 1 0 0,0 0-1 0 0,0 1 0 0 0,0-1 1 0 0,0 0-1 0 0,0 1 0 0 0,-1-1 1 0 0,1 0-1 0 0,0 1 0 0 0,0-1 1 0 0,-2 9-230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31.404"/>
    </inkml:context>
    <inkml:brush xml:id="br0">
      <inkml:brushProperty name="width" value="0.1" units="cm"/>
      <inkml:brushProperty name="height" value="0.1" units="cm"/>
      <inkml:brushProperty name="color" value="#66CC00"/>
    </inkml:brush>
  </inkml:definitions>
  <inkml:trace contextRef="#ctx0" brushRef="#br0">1 5 919 0 0,'0'0'243'0'0,"1"-1"-1"0"0,0 1 1 0 0,0-1-1 0 0,-1 1 1 0 0,1-1-1 0 0,0 1 1 0 0,0 0-1 0 0,0-1 0 0 0,0 1 1 0 0,0 0-1 0 0,0 0 1 0 0,-1 0-1 0 0,1-1 1 0 0,0 1-1 0 0,2 0 1 0 0,-2 0-150 0 0,1 1 0 0 0,-1-1 0 0 0,1 0 0 0 0,-1 0 1 0 0,1 1-1 0 0,-1-1 0 0 0,1 0 0 0 0,-1 1 1 0 0,1 0-1 0 0,-1-1 0 0 0,1 1 0 0 0,-1 0 1 0 0,0 0-1 0 0,0 0 0 0 0,1 0 0 0 0,1 1 0 0 0,5 8 16 0 0,0 0 0 0 0,0 0-1 0 0,-1 0 1 0 0,0 1 0 0 0,6 16-1 0 0,-9-20-42 0 0,-1 0-1 0 0,1 0 0 0 0,0 0 0 0 0,0 0 0 0 0,1 0 1 0 0,0-1-1 0 0,0 0 0 0 0,1 0 0 0 0,0-1 1 0 0,0 1-1 0 0,11 7 0 0 0,12 7 410 0 0,2-2 0 0 0,0 0 0 0 0,37 14 0 0 0,-39-19-286 0 0,-8-3-36 0 0,1-1 0 0 0,0-1 0 0 0,29 6 0 0 0,-14-6 60 0 0,55 8 406 0 0,-17-11-267 0 0,0-3 0 0 0,0-3 0 0 0,124-18 0 0 0,-183 16-317 0 0,218-24 373 0 0,-28 14-231 0 0,-56 2 17 0 0,102-18 133 0 0,-250 29-329 0 0,43-4 57 0 0,56 2 0 0 0,-70 2-48 0 0,-6 2-7 0 0,0 1 0 0 0,0 1 0 0 0,46 13 0 0 0,29 5 0 0 0,142-6 225 0 0,-64-8-68 0 0,85-7-15 0 0,-55-4 44 0 0,81 5 16 0 0,-13 3-138 0 0,-4 15-64 0 0,-212-14 0 0 0,-38-4 24 0 0,24-3 0 0 0,-11 0-8 0 0,37 2 4 0 0,70-1 142 0 0,202-9 94 0 0,-223 4-182 0 0,162-27 1 0 0,-2 13 139 0 0,-106 11-119 0 0,-17-8-42 0 0,100-4 76 0 0,-132 27-95 0 0,-80-3-21 0 0,0-2 1 0 0,45-4-1 0 0,76-7 51 0 0,66 3 0 0 0,-83 10-6 0 0,-113-2-52 0 0,54 4 15 0 0,61 2 22 0 0,88-20 21 0 0,-236 12-64 0 0,18 0 0 0 0,0 1 0 0 0,0 1 0 0 0,0 0 0 0 0,23 7 0 0 0,-9-2 0 0 0,70 5 0 0 0,-88-11 0 0 0,114 5 0 0 0,-67-3 0 0 0,-36-1 0 0 0,31-1 0 0 0,393 7 0 0 0,-391-5 0 0 0,1 1 13 0 0,-13 0 13 0 0,55-3-1 0 0,197-7-25 0 0,-89 10 0 0 0,-189-4 0 0 0,157-11 128 0 0,-74 4-190 0 0,-36 1 60 0 0,-20 3 2 0 0,0 3 0 0 0,0 1 0 0 0,53 10 0 0 0,-28-3 0 0 0,-46-6 0 0 0,37 7 0 0 0,135 24 64 0 0,-61-14-64 0 0,-118-17 0 0 0,1-1 0 0 0,29-1 0 0 0,-12-1 0 0 0,66-1-1 0 0,70 2 77 0 0,-136-1-50 0 0,62-8 0 0 0,-39 2-25 0 0,77-4-1 0 0,181 9 0 0 0,-132 5 0 0 0,-44-2 0 0 0,54 8 0 0 0,110-2 0 0 0,157-13 68 0 0,-452 5-72 0 0,120 3 48 0 0,3 0-24 0 0,-4-9 5 0 0,114-3 14 0 0,-147 12-39 0 0,102-4 0 0 0,-35-4 0 0 0,-12 1 0 0 0,-58 3 0 0 0,110 11 0 0 0,8 1 0 0 0,24-17 23 0 0,123 3 18 0 0,-273 8-41 0 0,124-8 0 0 0,-132-4-1 0 0,170-12 13 0 0,-232 19-3 0 0,33-3 10 0 0,1 3 0 0 0,-1 3 0 0 0,71 10 0 0 0,-119-11-181 0 0,45 11 73 0 0,-46-11-131 0 0,-1 0 0 0 0,0 0 0 0 0,0 0 0 0 0,0 1 0 0 0,0-1 0 0 0,0 1 0 0 0,0 0 0 0 0,0 0 0 0 0,0 0 0 0 0,-1 0 1 0 0,1 1-1 0 0,2 2 0 0 0,1 4-1102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11.308"/>
    </inkml:context>
    <inkml:brush xml:id="br0">
      <inkml:brushProperty name="width" value="0.1" units="cm"/>
      <inkml:brushProperty name="height" value="0.1" units="cm"/>
      <inkml:brushProperty name="color" value="#E71224"/>
    </inkml:brush>
  </inkml:definitions>
  <inkml:trace contextRef="#ctx0" brushRef="#br0">0 190 1839 0 0,'11'1'798'0'0,"-1"0"0"0"0,0 0-1 0 0,13 3 1 0 0,-11-1-179 0 0,19 1 919 0 0,-22-3-1113 0 0,-1 0 0 0 0,1 0 0 0 0,0 1 0 0 0,8 3-1 0 0,128 57 863 0 0,-53-29-614 0 0,-79-28-558 0 0,0-1-1 0 0,0 0 1 0 0,1-1-1 0 0,-1-1 0 0 0,0 0 1 0 0,1-1-1 0 0,14-1 1 0 0,9-1 123 0 0,51-9 0 0 0,-36-1-138 0 0,68-21-1 0 0,-108 28-90 0 0,30-6 92 0 0,0 3 1 0 0,1 1-1 0 0,51-1 0 0 0,-77 6-122 0 0,18 0 37 0 0,1 1 0 0 0,-1 2 0 0 0,46 9 0 0 0,-43-7-16 0 0,1-2 0 0 0,-1-1 0 0 0,53-7 0 0 0,-85 6 0 0 0,71-1 0 0 0,-50 2 0 0 0,49-5 0 0 0,-15-6 64 0 0,79-8 182 0 0,-123 17-215 0 0,23-1 28 0 0,48-8 0 0 0,-19-2 9 0 0,96-22 45 0 0,-79 15 15 0 0,136-11 0 0 0,-173 28-128 0 0,11-1 0 0 0,268-58 203 0 0,-300 57-193 0 0,0 1 1 0 0,-1 1-1 0 0,1 1 1 0 0,33 4-1 0 0,-42-2-9 0 0,108-1 53 0 0,-52 0-55 0 0,151-2 76 0 0,-90-11-11 0 0,-42 2-64 0 0,-40 5 0 0 0,-29 2 0 0 0,0 1 0 0 0,32 2 0 0 0,-11 0 9 0 0,-28 1 18 0 0,34 2 1 0 0,14 5 75 0 0,0-2 0 0 0,92-7 1 0 0,9 2 98 0 0,-140-2-191 0 0,-8 2 7 0 0,-1-2-1 0 0,23-4 1 0 0,-32 5-10 0 0,-1 1 0 0 0,0-1-1 0 0,1 1 1 0 0,-1 1 0 0 0,1 0 0 0 0,12 2-1 0 0,13 2 11 0 0,-11-2-15 0 0,0 1 0 0 0,36 11-1 0 0,-32-8 26 0 0,34 6 0 0 0,-33-9-28 0 0,-9-1 0 0 0,0 0 0 0 0,33-1 0 0 0,140 1 0 0 0,-187-3 0 0 0,121 3 0 0 0,-57-3 6 0 0,85 12-1 0 0,156 9 63 0 0,-255-19-19 0 0,84-5 5 0 0,-122 3-37 0 0,310 4 232 0 0,-156-8-152 0 0,-89 1-66 0 0,80-5-20 0 0,-72 4 47 0 0,-48 2-60 0 0,59 3-1 0 0,300 13 3 0 0,-171-8 64 0 0,-133 11-64 0 0,-21-2 0 0 0,-9-4 0 0 0,-27-4 0 0 0,44 2 0 0 0,5-3 0 0 0,78 0 0 0 0,31-1 0 0 0,-149-3 0 0 0,15 5 27 0 0,-40-4-15 0 0,0-1 1 0 0,32-1-1 0 0,-8-2-12 0 0,49 5 0 0 0,5 0 0 0 0,181-21 80 0 0,-82 1-32 0 0,126 11-48 0 0,8 15 0 0 0,-267-8 0 0 0,124-14 0 0 0,-40 1 0 0 0,131 17 0 0 0,-161 1 0 0 0,4-1 0 0 0,119 2 0 0 0,-185-5 1111 0 0,96 16 0 0 0,-128-16-1513 0 0,0-2 1 0 0,1-1 0 0 0,28-3-1 0 0,41 0-214 0 0,-4 9 616 0 0,53 1 0 0 0,-108-9 0 0 0,44-7 0 0 0,-53 5 0 0 0,0 0 0 0 0,0 2 0 0 0,39 3 0 0 0,243 7 0 0 0,-226-9 0 0 0,-11 0 0 0 0,98 4 0 0 0,-110 1 0 0 0,73-6 0 0 0,-95 1 0 0 0,161-15 0 0 0,100-4 0 0 0,-237 17 9 0 0,143-1 46 0 0,172 2-55 0 0,-140 1 0 0 0,-194 3 0 0 0,265-9 0 0 0,-177-10 0 0 0,16-1 0 0 0,-65 12 0 0 0,82-1 0 0 0,55 1 0 0 0,-77 1 0 0 0,-124 5 0 0 0,201-4 0 0 0,-95 3 0 0 0,-61 2 0 0 0,228-12 0 0 0,-170 5 0 0 0,-93 3 0 0 0,0 1 0 0 0,0 2 0 0 0,0 1 0 0 0,34 6 0 0 0,100 15 0 0 0,-64-20 0 0 0,-65-3 0 0 0,47 0 0 0 0,79 2 0 0 0,-37 0 0 0 0,-3-1 0 0 0,53 5 0 0 0,-102 1 0 0 0,199 29 0 0 0,-45-13 41 0 0,-83-11-7 0 0,-66-7 71 0 0,102-7 0 0 0,58 2 66 0 0,-160 8-92 0 0,-14 0-39 0 0,1-3-1 0 0,64-5 1 0 0,71-22 40 0 0,-120 13-86 0 0,-38 6 6 0 0,61 4 0 0 0,-41 2 0 0 0,156-12 118 0 0,-160 5-89 0 0,-18 1 31 0 0,60-12 0 0 0,-51 5 3 0 0,0 3 0 0 0,71-4 0 0 0,100 13 57 0 0,-81 8-120 0 0,130 1 0 0 0,-57-5 0 0 0,-50 2 0 0 0,-33-5 34 0 0,123-3 60 0 0,-146-7-94 0 0,-46 2 0 0 0,1 2 0 0 0,99 9 0 0 0,-78-2 0 0 0,-30-1 0 0 0,1-2 0 0 0,59-7 0 0 0,-71 3 0 0 0,-1 1 0 0 0,1 3 0 0 0,48 5 0 0 0,67 13 0 0 0,-59-9 0 0 0,15-8 0 0 0,-59-2 0 0 0,-22 0 0 0 0,-1-1 0 0 0,1-2 0 0 0,37-9 0 0 0,-64 11 0 0 0,-3 2 0 0 0,-1 0 0 0 0,1-1 0 0 0,-1 1 0 0 0,1 0 0 0 0,0-1 0 0 0,-1 1 0 0 0,1 0 0 0 0,0 0 0 0 0,-1 0 0 0 0,1 0 0 0 0,0 0 0 0 0,-1-1 0 0 0,1 1 0 0 0,0 0 0 0 0,-1 1 0 0 0,1-1 0 0 0,0 0 0 0 0,-1 0 0 0 0,1 0 0 0 0,1 1 0 0 0,-3 0-127 0 0,0 1 0 0 0,-1 0 0 0 0,1-1 0 0 0,-1 0 0 0 0,1 1 0 0 0,-1-1-1 0 0,1 0 1 0 0,-3 2 0 0 0,-10 5-1177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35.591"/>
    </inkml:context>
    <inkml:brush xml:id="br0">
      <inkml:brushProperty name="width" value="0.1" units="cm"/>
      <inkml:brushProperty name="height" value="0.1" units="cm"/>
      <inkml:brushProperty name="color" value="#66CC00"/>
    </inkml:brush>
  </inkml:definitions>
  <inkml:trace contextRef="#ctx0" brushRef="#br0">1 121 1839 0 0,'16'1'4199'0'0,"55"11"-2566"0"0,49 14-851 0 0,-101-23-575 0 0,0-2 0 0 0,0 0 0 0 0,0-1 0 0 0,28-3-1 0 0,-29 1 5 0 0,1 1 0 0 0,-1 1 0 0 0,1 1 0 0 0,27 4 0 0 0,72 20 120 0 0,-111-23-327 0 0,28 4 170 0 0,1-1 1 0 0,-1-1 0 0 0,50-3-1 0 0,-11 1 194 0 0,35-6 123 0 0,-21-1-182 0 0,-56 4-255 0 0,37-7 0 0 0,-11 1-23 0 0,30 4 148 0 0,-28 2-33 0 0,93 2 67 0 0,-54 1-124 0 0,195-9 252 0 0,-216 7-233 0 0,212 7 377 0 0,-221-4-401 0 0,130-11 0 0 0,-73 0-64 0 0,-91 6-14 0 0,-2 1 53 0 0,-1 0-1 0 0,42 5 1 0 0,121 20 15 0 0,-152-21 9 0 0,1-1-1 0 0,79-8 1 0 0,-92 4-64 0 0,19 1 60 0 0,72 7 0 0 0,-28 0-45 0 0,-59-3-5 0 0,56 12 0 0 0,-62-8-30 0 0,-1-3 0 0 0,1 0 0 0 0,44 0-1 0 0,5-6 45 0 0,46-3 42 0 0,160 1 12 0 0,-154 6-55 0 0,9 0 75 0 0,-107-2-110 0 0,0 1 12 0 0,0-2 0 0 0,35-5 0 0 0,111-18-19 0 0,-144 20 13 0 0,0 2 0 0 0,1 1 0 0 0,-1 2-1 0 0,52 7 1 0 0,53 8-13 0 0,-85-12 0 0 0,0-3 0 0 0,0-2 0 0 0,68-10 0 0 0,-20 2 0 0 0,144 5 128 0 0,-120 2-64 0 0,-80 2-51 0 0,-1-1-1 0 0,62-11 1 0 0,7-1 13 0 0,-76 11-26 0 0,49-5 0 0 0,115 8 0 0 0,-139 6 0 0 0,-30-3 0 0 0,36 1 0 0 0,289-20 950 0 0,-178 6-1418 0 0,-97 7 162 0 0,-10 4 306 0 0,-48 0 0 0 0,40-3 0 0 0,21-5 0 0 0,67-8 0 0 0,-108 6 635 0 0,-17 4 535 0 0,-1 0 0 0 0,55 0-1 0 0,131 22-5161 0 0,-183-16 3992 0 0,1-1 0 0 0,48-4 0 0 0,60-16 0 0 0,-25 3 0 0 0,-26 9 43 0 0,0 4 0 0 0,117 12-1 0 0,-148-7-42 0 0,95-9 0 0 0,-13-10-11 0 0,-47 4 145 0 0,119 6-81 0 0,-141 7-89 0 0,83-9 0 0 0,206-22 90 0 0,-186 36-41 0 0,21-1-16 0 0,-17-19 54 0 0,-103 8-38 0 0,28 2 7 0 0,166 15-1 0 0,-198-5 76 0 0,53 0-59 0 0,185-17 1 0 0,15 5-116 0 0,-267 10 79 0 0,33 1 0 0 0,79-1 123 0 0,-37 2 172 0 0,-15 0 797 0 0,-32-1-2372 0 0,3 0 1112 0 0,121 0 170 0 0,30-6-2 0 0,134 33 0 0 0,-341-29 0 0 0,44-1 0 0 0,5-1 0 0 0,-64 0 0 0 0,1 0 0 0 0,18-4 0 0 0,23-1 0 0 0,268 24 0 0 0,-266-14 0 0 0,86-4 0 0 0,58-15 0 0 0,-100 5 0 0 0,172 8 0 0 0,-192 10 0 0 0,-64-6 0 0 0,0 0 0 0 0,1-1 0 0 0,-1-2 0 0 0,21-1 0 0 0,58-6 32 0 0,143 9 0 0 0,-151 8-32 0 0,-40-4 0 0 0,38 11 0 0 0,-2-1 0 0 0,-50-14 0 0 0,71-4 0 0 0,-4-1 0 0 0,117 14 0 0 0,15 11 0 0 0,86-26 32 0 0,-48-3-8 0 0,-81 21-24 0 0,-110-12 0 0 0,115-11 0 0 0,-163 6 0 0 0,21-1 0 0 0,91 6 0 0 0,100 23 32 0 0,-215-23-32 0 0,63-6 0 0 0,-42 1 0 0 0,151-15 0 0 0,-173 16 0 0 0,1 1 0 0 0,42 4 0 0 0,-46-1 0 0 0,77 9 0 0 0,-61-5 0 0 0,50 1 0 0 0,52-10 8 0 0,123 4-5 0 0,-138 9-2 0 0,192 8 51 0 0,14 1-114 0 0,-295-16 60 0 0,-17-1 2 0 0,130 7 0 0 0,57-18 440 0 0,90 3 576 0 0,-80 5-2517 0 0,-151-2 1696 0 0,121-11-213 0 0,-111 6 0 0 0,146 5 0 0 0,-176 5 15 0 0,-16-1 6 0 0,40 7 1 0 0,-65-6-9 0 0,0 0 0 0 0,0 1-1 0 0,-1 0 1 0 0,1 0 0 0 0,-1 1-1 0 0,1 0 1 0 0,-1 1 0 0 0,13 8-1 0 0,-18-10-89 0 0,-1 0 0 0 0,1 1-1 0 0,-1 0 1 0 0,1-1-1 0 0,-1 1 1 0 0,4 7 0 0 0,5 15-4588 0 0,-6-6-443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39.869"/>
    </inkml:context>
    <inkml:brush xml:id="br0">
      <inkml:brushProperty name="width" value="0.1" units="cm"/>
      <inkml:brushProperty name="height" value="0.1" units="cm"/>
      <inkml:brushProperty name="color" value="#66CC00"/>
    </inkml:brush>
  </inkml:definitions>
  <inkml:trace contextRef="#ctx0" brushRef="#br0">1 72 1439 0 0,'-1'0'2376'0'0,"6"1"-829"0"0,2 0-1054 0 0,0 1 1 0 0,0-1-1 0 0,0 1 0 0 0,12 6 1 0 0,-16-6-419 0 0,19 12 255 0 0,1-1 1 0 0,0 0-1 0 0,0-2 1 0 0,2-1 0 0 0,36 11-1 0 0,-35-18-70 0 0,0-1-1 0 0,1 0 1 0 0,-1-2-1 0 0,0-1 0 0 0,34-6 1 0 0,21 0 386 0 0,23 8-414 0 0,-1 0-99 0 0,-47-4-55 0 0,-27 0 30 0 0,0 1 0 0 0,1 2 0 0 0,-1 1 1 0 0,49 8-1 0 0,206 39 297 0 0,-53-45 39 0 0,-229-3-440 0 0,195-17 290 0 0,-4-1-78 0 0,23 15 42 0 0,-120-1-128 0 0,106-18 0 0 0,-129 12-102 0 0,-24 5 9 0 0,1 3-1 0 0,0 1 0 0 0,0 2 0 0 0,71 12 1 0 0,-74-6-33 0 0,0-2 0 0 0,0-2 0 0 0,0-2 1 0 0,69-8-1 0 0,-23-1 105 0 0,95 5 0 0 0,-141 3-74 0 0,63 6 77 0 0,-28-1-96 0 0,-47-3 11 0 0,21 0 49 0 0,1-1 1 0 0,65-10-1 0 0,-89 6-62 0 0,0 1 0 0 0,60 3 0 0 0,66 17 16 0 0,-139-15-38 0 0,106 8 8 0 0,-6-7 128 0 0,-15 9-141 0 0,-54-5 1 0 0,1-2-1 0 0,0-3 0 0 0,53-3 0 0 0,48-2 61 0 0,-77 4-32 0 0,165 16-18 0 0,-87-3 15 0 0,621 4 104 0 0,-315-27 11 0 0,-331 12-106 0 0,76-2 20 0 0,127-3 3 0 0,-145 5-26 0 0,144-4-19 0 0,-9 21 64 0 0,-269-18-23 0 0,1-2 0 0 0,102-12-1 0 0,-17 1 20 0 0,21 6-30 0 0,178-11 142 0 0,-176-10 365 0 0,-107 15-663 0 0,1 1 0 0 0,66 0 0 0 0,186 3 175 0 0,-173-8-49 0 0,-87 8 0 0 0,61-6 0 0 0,163 2 0 0 0,-210 13 1 0 0,-19 0 38 0 0,49-4 0 0 0,-66-1 19 0 0,4 1-50 0 0,39-9-1 0 0,-36 4-7 0 0,-1 0 0 0 0,1 2 0 0 0,62 1 0 0 0,-55 3 38 0 0,69-9 0 0 0,-43 2-34 0 0,192-14-13 0 0,-101 2 40 0 0,-85 9 286 0 0,89-1-1 0 0,15 15 4 0 0,136-5-1183 0 0,-116-7 2958 0 0,1 16-4088 0 0,-89-3 1937 0 0,-1-5 1 0 0,169-22 0 0 0,8 11 55 0 0,-57 6 0 0 0,-158 0 0 0 0,34-3 0 0 0,168 7 0 0 0,-139 9 896 0 0,234-16-1 0 0,-313 4-1247 0 0,-1 3 0 0 0,1 2 1 0 0,0 2-1 0 0,76 15 0 0 0,-76-8 352 0 0,-1-3 0 0 0,1-2 0 0 0,0-3 0 0 0,100-7 0 0 0,-91-1 0 0 0,84 3 0 0 0,30 25 0 0 0,-125-14 0 0 0,1-1 0 0 0,78-1 0 0 0,53-24 80 0 0,-119 9-64 0 0,-15 7-5 0 0,0 1 0 0 0,0 2 0 0 0,86 14 0 0 0,36 2 9 0 0,-12-24-87 0 0,-69 1 38 0 0,18 3 29 0 0,156 15 0 0 0,-76-4 0 0 0,1-24 0 0 0,-138 9 0 0 0,0 2 0 0 0,84 3 0 0 0,0 18 0 0 0,8 0 0 0 0,-111-15 0 0 0,-1 0 0 0 0,51-7 0 0 0,-15-2 13 0 0,1 2 0 0 0,-1 3 0 0 0,1 4-1 0 0,108 13 1 0 0,-132-8-1 0 0,82-1-1 0 0,44-12 24 0 0,-92 2-29 0 0,36 6-6 0 0,-39 1 0 0 0,-39 0 0 0 0,41 6 0 0 0,-41-3 0 0 0,42 1 0 0 0,278 14 99 0 0,-99-1-38 0 0,35 0-61 0 0,-187-11 0 0 0,-71-5 43 0 0,1 1-1 0 0,42 11 0 0 0,-66-13-283 0 0,-1 1-1 0 0,1 1 0 0 0,-1 0 0 0 0,-1 0 0 0 0,1 1 1 0 0,0 0-1 0 0,-1 1 0 0 0,0 0 0 0 0,0 0 0 0 0,-1 1 0 0 0,12 13 1 0 0,-8-6-5209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42.016"/>
    </inkml:context>
    <inkml:brush xml:id="br0">
      <inkml:brushProperty name="width" value="0.1" units="cm"/>
      <inkml:brushProperty name="height" value="0.1" units="cm"/>
      <inkml:brushProperty name="color" value="#66CC00"/>
    </inkml:brush>
  </inkml:definitions>
  <inkml:trace contextRef="#ctx0" brushRef="#br0">0 48 2127 0 0,'1'-2'77'0'0,"0"-1"-1"0"0,1 1 1 0 0,-1 0-1 0 0,1 0 0 0 0,-1 0 1 0 0,1 0-1 0 0,0 0 1 0 0,-1 0-1 0 0,1 0 0 0 0,0 0 1 0 0,0 1-1 0 0,0-1 0 0 0,1 1 1 0 0,-1-1-1 0 0,0 1 1 0 0,1 0-1 0 0,-1 0 0 0 0,0 0 1 0 0,6-1-1 0 0,5-1 684 0 0,0 0 1 0 0,22-1-1 0 0,-26 3-723 0 0,13 0 342 0 0,-1 1 0 0 0,1 1 0 0 0,-1 1 0 0 0,0 1 0 0 0,24 6 0 0 0,44 6 317 0 0,18-8 219 0 0,-51-5-299 0 0,104 19 0 0 0,-113-11-484 0 0,0-1 1 0 0,0-3-1 0 0,0-2 0 0 0,54-2 0 0 0,102-18 731 0 0,-83 5-526 0 0,-9 1-101 0 0,103-7-17 0 0,-106 12 54 0 0,-29 0-143 0 0,148 10 0 0 0,-31 13 58 0 0,-110-10-76 0 0,103-4 0 0 0,-141-4-90 0 0,98-10 268 0 0,-29 1-119 0 0,100-5-56 0 0,6 0 15 0 0,79 7-66 0 0,35 13 19 0 0,-248-2-48 0 0,90 8-9 0 0,-89-4 22 0 0,-28-3-45 0 0,114 5 48 0 0,116 8 14 0 0,-209-10-56 0 0,128 0 50 0 0,27 4 10 0 0,-42 14-69 0 0,-135-17 0 0 0,1-1 0 0 0,-1-4 0 0 0,102-5 0 0 0,-86-3 64 0 0,0 3 0 0 0,1 3 0 0 0,111 18 0 0 0,-121-11-40 0 0,106-1 1 0 0,-60-5-10 0 0,-64-1-15 0 0,35 2 0 0 0,-47-1 0 0 0,-24-3 0 0 0,1 1 0 0 0,-1 1 0 0 0,15 4 0 0 0,11 5 0 0 0,0-2 0 0 0,1-1 0 0 0,0-2 0 0 0,0-2 0 0 0,50-2 0 0 0,-35-4 22 0 0,-23 2 17 0 0,1-2 0 0 0,46-9 0 0 0,94-18 214 0 0,-160 26-535 0 0,1 0 0 0 0,-1 2-1 0 0,1 0 1 0 0,-1 0 0 0 0,1 1-1 0 0,-1 1 1 0 0,1 1-1 0 0,-1 0 1 0 0,0 1 0 0 0,0 0-1 0 0,0 1 1 0 0,0 0 0 0 0,-1 2-1 0 0,1-1 1 0 0,-1 2 0 0 0,13 8-1 0 0,-13-5-4669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44.562"/>
    </inkml:context>
    <inkml:brush xml:id="br0">
      <inkml:brushProperty name="width" value="0.1" units="cm"/>
      <inkml:brushProperty name="height" value="0.1" units="cm"/>
      <inkml:brushProperty name="color" value="#66CC00"/>
    </inkml:brush>
  </inkml:definitions>
  <inkml:trace contextRef="#ctx0" brushRef="#br0">0 0 2303 0 0,'6'2'4015'0'0,"5"1"-3415"0"0,0-1 1 0 0,0 0-1 0 0,16 1 0 0 0,17 2 288 0 0,-16 0-531 0 0,-13-3-130 0 0,-1 1 1 0 0,27 9-1 0 0,-11-2-85 0 0,1-1 0 0 0,0-2-1 0 0,37 4 1 0 0,-16-2 44 0 0,62 2 250 0 0,-6-2-42 0 0,321 53 430 0 0,-395-58-761 0 0,37-1 1 0 0,-29-2-53 0 0,130 3 136 0 0,41 1 122 0 0,-121-1-82 0 0,1-3 0 0 0,136-17-1 0 0,266-31 342 0 0,-256 34-473 0 0,201-5 82 0 0,-75 10-137 0 0,-291 8 6 0 0,19-1 28 0 0,111 13 1 0 0,-105-4 20 0 0,176-7 0 0 0,-206-4-48 0 0,12 5-7 0 0,159 25 0 0 0,-116-10 0 0 0,-76-10 0 0 0,77 5 0 0 0,1-10 0 0 0,-59-3 0 0 0,0 3 0 0 0,129 21 0 0 0,-176-18-8 0 0,113 21 38 0 0,-105-23-16 0 0,0 0 0 0 0,53-3 0 0 0,17-8-5 0 0,-18 1 19 0 0,161 6-1 0 0,-148 10-27 0 0,244 10 0 0 0,-331-20 0 0 0,442 9 64 0 0,-347-2-22 0 0,105-8-1 0 0,1 0 4 0 0,-14 11-19 0 0,163 0 12 0 0,83-17 90 0 0,-38-18-45 0 0,-135 6-38 0 0,-137 18-45 0 0,31-2 0 0 0,172-21 64 0 0,-86 25-64 0 0,-206 1 0 0 0,16-2 15 0 0,110-16 0 0 0,-55 4 9 0 0,-45 7-21 0 0,-1 4 1 0 0,99 8-1 0 0,-82 0-3 0 0,0-3 0 0 0,93-10 0 0 0,-24-3 0 0 0,201 11 0 0 0,-319 1 22 0 0,0-2-1 0 0,53-6 0 0 0,-83 6-21 0 0,27-6-2 0 0,-29 6 2 0 0,1-1 1 0 0,0 1 0 0 0,-1-1 0 0 0,1 1 0 0 0,-1-1 0 0 0,1 0-1 0 0,-1 1 1 0 0,1-1 0 0 0,-1 0 0 0 0,0 0 0 0 0,0 0 0 0 0,1 0-1 0 0,-1 0 1 0 0,0 0 0 0 0,1-2 0 0 0,-1 1 42 0 0,-1 2-43 0 0,0 0 0 0 0,0 0 0 0 0,0 0 1 0 0,0-1-1 0 0,0 1 0 0 0,0 0 0 0 0,-1 0 0 0 0,1 0 1 0 0,0 0-1 0 0,0 0 0 0 0,0 0 0 0 0,0 0 1 0 0,-1-1-1 0 0,1 1 0 0 0,0 0 0 0 0,0 0 1 0 0,0 0-1 0 0,0 0 0 0 0,-1 0 0 0 0,1 0 1 0 0,0 0-1 0 0,0 0 0 0 0,0 0 0 0 0,0 0 1 0 0,-1 0-1 0 0,1 0 0 0 0,0 0 0 0 0,0 0 0 0 0,0 0 1 0 0,-1 0-1 0 0,1 0 0 0 0,0 0 0 0 0,0 0 1 0 0,0 1-1 0 0,0-1 0 0 0,-1 0 0 0 0,1 0 1 0 0,0 0-1 0 0,0 0 0 0 0,0 0 0 0 0,0 0 1 0 0,0 0-1 0 0,0 1 0 0 0,-1-1 0 0 0,1 0 1 0 0,0 0-1 0 0,0 0 0 0 0,0 1 0 0 0,-9 5-1 0 0,9-6 1 0 0,-6 4-50 0 0,1 1-1 0 0,0 0 1 0 0,0 0-1 0 0,0 0 0 0 0,0 0 1 0 0,1 1-1 0 0,0-1 1 0 0,-6 13-1 0 0,-6 12-4391 0 0,16-30 4426 0 0,-9 20-4751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53.547"/>
    </inkml:context>
    <inkml:brush xml:id="br0">
      <inkml:brushProperty name="width" value="0.1" units="cm"/>
      <inkml:brushProperty name="height" value="0.1" units="cm"/>
      <inkml:brushProperty name="color" value="#66CC00"/>
    </inkml:brush>
  </inkml:definitions>
  <inkml:trace contextRef="#ctx0" brushRef="#br0">10 23 799 0 0,'-9'1'111'0'0,"9"0"-69"0"0,-1-1 0 0 0,1 0 0 0 0,0 0 1 0 0,0 1-1 0 0,0-1 0 0 0,0 0 0 0 0,0 0 0 0 0,0 0 0 0 0,1 1 0 0 0,-1-1 0 0 0,0 0 0 0 0,0 0 0 0 0,0 0 1 0 0,0 1-1 0 0,0-1 0 0 0,0 0 0 0 0,0 0 0 0 0,0 0 0 0 0,0 1 0 0 0,1-1 0 0 0,-1 0 0 0 0,0 0 1 0 0,0 0-1 0 0,0 0 0 0 0,0 0 0 0 0,0 1 0 0 0,1-1 0 0 0,-1 0 0 0 0,0 0 0 0 0,0 0 0 0 0,0 0 0 0 0,1 0 1 0 0,-1 0-1 0 0,0 0 0 0 0,0 0 0 0 0,0 0 0 0 0,1 0 0 0 0,-1 0 0 0 0,0 1 0 0 0,0-1 0 0 0,0 0 1 0 0,1 0-1 0 0,-1 0 0 0 0,0-1 0 0 0,0 1 0 0 0,0 0 0 0 0,1 0 0 0 0,-1 0 0 0 0,0 0 0 0 0,0 0 0 0 0,0 0 1 0 0,1 0-1 0 0,-1 0 0 0 0,0 0 0 0 0,0 0 0 0 0,0-1 0 0 0,1 1 0 0 0,-1 0 0 0 0,0 0 0 0 0,0 0 0 0 0,0 0 1 0 0,0 0-1 0 0,1-1 0 0 0,-1 3-9 0 0,0 1 1 0 0,0-1-1 0 0,0 0 1 0 0,1 1-1 0 0,-1-1 1 0 0,1 0-1 0 0,0 0 1 0 0,0 0 0 0 0,0 1-1 0 0,0-1 1 0 0,0 0-1 0 0,0 0 1 0 0,0 0-1 0 0,1-1 1 0 0,-1 1-1 0 0,1 0 1 0 0,-1 0-1 0 0,1-1 1 0 0,0 1-1 0 0,-1-1 1 0 0,1 1-1 0 0,3 1 1 0 0,4 1 119 0 0,0 1 1 0 0,0-1 0 0 0,1-1-1 0 0,9 3 1 0 0,3 1 95 0 0,13 2 147 0 0,4 1-88 0 0,-35-9-264 0 0,0 0 1 0 0,0-1-1 0 0,-1 1 0 0 0,1-1 1 0 0,0 0-1 0 0,0 0 1 0 0,0 0-1 0 0,-1-1 0 0 0,1 1 1 0 0,0-1-1 0 0,0 0 1 0 0,-1 0-1 0 0,1 0 0 0 0,5-4 1 0 0,22-3 191 0 0,47-10 256 0 0,-47 11-323 0 0,35-5 0 0 0,84-9 180 0 0,-131 19-311 0 0,101-7 159 0 0,-94 9-163 0 0,11 0 88 0 0,1 1 0 0 0,62 9 0 0 0,-84-7-72 0 0,-1-1 0 0 0,0-1 0 0 0,1 0 0 0 0,18-2 0 0 0,46 8 89 0 0,-19-9-24 0 0,56-5 79 0 0,-3 0 9 0 0,-79 4-63 0 0,61 4 0 0 0,-66 1-46 0 0,1-2 0 0 0,52-6-1 0 0,-27 0-17 0 0,190 3 114 0 0,-133 5-70 0 0,-88-1-93 0 0,-1 1 0 0 0,0 1 0 0 0,38 9 0 0 0,70 29 16 0 0,-49-14 19 0 0,-65-23-51 0 0,0 0-1 0 0,0-1 1 0 0,0 0 0 0 0,36-1-1 0 0,-17-4 17 0 0,55-9 0 0 0,-8 4 61 0 0,-16 3-38 0 0,-5-1 49 0 0,87 5 0 0 0,-18 1 13 0 0,54-14 16 0 0,-88 0-43 0 0,75-9 22 0 0,11 16-49 0 0,-81 5-42 0 0,-40-1-16 0 0,80-4 0 0 0,-31 1 0 0 0,183 16 0 0 0,-276-10 0 0 0,226 8 75 0 0,-138-10-22 0 0,150 14-53 0 0,-44-10 99 0 0,-116-4-70 0 0,-16-6-12 0 0,3 1 41 0 0,64-1-16 0 0,-55 1-31 0 0,322 10 31 0 0,-135 3-20 0 0,-184-9-23 0 0,116 5 13 0 0,-102-2 58 0 0,-11-1-23 0 0,-59 0-28 0 0,70-7 0 0 0,8-1 7 0 0,203-4 30 0 0,-227 7-48 0 0,767-24 195 0 0,-664 29-161 0 0,-77 1-31 0 0,78 6-11 0 0,-1-1 0 0 0,-134-6 0 0 0,282 6 0 0 0,-283-3 13 0 0,88 6 38 0 0,-24-5-51 0 0,-54-4 0 0 0,88-1 0 0 0,5 0 0 0 0,-84 3 33 0 0,118 6-2 0 0,53-7 14 0 0,10 0-15 0 0,-165 2-1 0 0,41 5-5 0 0,-106-7-24 0 0,45-2 0 0 0,3-1 0 0 0,77 2 0 0 0,48 2 0 0 0,-157 1 0 0 0,411 14 0 0 0,-175-10 46 0 0,-130 0-28 0 0,199 11-18 0 0,-152-3 0 0 0,-74-5 0 0 0,37-2 0 0 0,-25-9 0 0 0,-24 0 0 0 0,302 20 0 0 0,-80 3 0 0 0,-309-20 0 0 0,-1 1 0 0 0,1 2 0 0 0,-1 0 0 0 0,0 2 0 0 0,-1 1 0 0 0,30 12 0 0 0,-50-17-95 0 0,0 1-1 0 0,0-1 1 0 0,0 1 0 0 0,-1 0-1 0 0,1 0 1 0 0,-1 0-1 0 0,0 1 1 0 0,-1 0-1 0 0,1 0 1 0 0,-1 0 0 0 0,0 0-1 0 0,0 1 1 0 0,4 6-1 0 0,-2 8-4152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03:54.917"/>
    </inkml:context>
    <inkml:brush xml:id="br0">
      <inkml:brushProperty name="width" value="0.1" units="cm"/>
      <inkml:brushProperty name="height" value="0.1" units="cm"/>
      <inkml:brushProperty name="color" value="#66CC00"/>
    </inkml:brush>
  </inkml:definitions>
  <inkml:trace contextRef="#ctx0" brushRef="#br0">40 1 1375 0 0,'-5'2'-96'0'0,"1"0"469"0"0,1 0-1 0 0,-1 0 1 0 0,0 0-1 0 0,1 0 1 0 0,-6 5-1 0 0,8-6-312 0 0,0 0 0 0 0,1 0-1 0 0,-1 0 1 0 0,0 0 0 0 0,1-1 0 0 0,-1 1 0 0 0,1 0-1 0 0,0 0 1 0 0,-1 0 0 0 0,1 0 0 0 0,0 0-1 0 0,-1 0 1 0 0,1 0 0 0 0,0 0 0 0 0,0 0-1 0 0,0 0 1 0 0,0 0 0 0 0,0 0 0 0 0,0 1 0 0 0,0-1-1 0 0,0 0 1 0 0,0 0 0 0 0,1 0 0 0 0,-1 0-1 0 0,0 0 1 0 0,1 0 0 0 0,-1 0 0 0 0,1 1-1 0 0,1 0 42 0 0,1 0 0 0 0,-1 0-1 0 0,0-1 1 0 0,0 1 0 0 0,1-1-1 0 0,-1 1 1 0 0,0-1-1 0 0,1 0 1 0 0,-1 0 0 0 0,6 1-1 0 0,-1 0 56 0 0,5 2 70 0 0,1 0-1 0 0,0-1 1 0 0,0-1-1 0 0,24 2 1 0 0,12 1 295 0 0,-13 0-131 0 0,37-1-1 0 0,-25-1-160 0 0,40 5 119 0 0,-45-3-221 0 0,1-2 0 0 0,79-5-1 0 0,48-22 101 0 0,-72 8 42 0 0,-72 14-180 0 0,-1 0 0 0 0,1 1-1 0 0,32 4 1 0 0,79 16 23 0 0,-84-10-60 0 0,91 3 0 0 0,13-23 111 0 0,-2 0-17 0 0,40 21-3 0 0,-101-3-83 0 0,-13-6 29 0 0,117-13 1 0 0,-127 4-25 0 0,1 4-1 0 0,97 7 1 0 0,354 5 53 0 0,-481-8-114 0 0,-1 3 0 0 0,48 9 1 0 0,18 2-8 0 0,16 1 3 0 0,42 3 0 0 0,-108-17 0 0 0,337 24 0 0 0,-39 11 64 0 0,-336-36-62 0 0,66 5 34 0 0,-73-3-31 0 0,0 0 0 0 0,-1 0 1 0 0,1 1-1 0 0,17 7 0 0 0,-21-6-94 0 0,-1 1 0 0 0,1 0 0 0 0,-1 0 0 0 0,-1 1 0 0 0,1 0 0 0 0,-1 1 0 0 0,0-1 0 0 0,-1 1 0 0 0,1 0-1 0 0,7 13 1 0 0,-3-4-3899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2:48.679"/>
    </inkml:context>
    <inkml:brush xml:id="br0">
      <inkml:brushProperty name="width" value="0.1" units="cm"/>
      <inkml:brushProperty name="height" value="0.1" units="cm"/>
      <inkml:brushProperty name="color" value="#F4F91B"/>
    </inkml:brush>
  </inkml:definitions>
  <inkml:trace contextRef="#ctx0" brushRef="#br0">7 239 3967 0 0,'0'-1'45'0'0,"-1"0"-1"0"0,0 0 0 0 0,0 0 0 0 0,1 0 0 0 0,-1 0 0 0 0,1 0 0 0 0,-1 0 0 0 0,1 0 1 0 0,-1 0-1 0 0,1 0 0 0 0,0-1 0 0 0,-1 1 0 0 0,1 0 0 0 0,0 0 0 0 0,0 0 0 0 0,0-1 1 0 0,0 1-1 0 0,0 0 0 0 0,0 0 0 0 0,1 0 0 0 0,-1-1 0 0 0,0 1 0 0 0,0 0 0 0 0,1-2 1 0 0,16-30 1502 0 0,-8 18-1134 0 0,-7 11-165 0 0,0 1 0 0 0,0-1 0 0 0,0 0 0 0 0,1 1 0 0 0,0-1 0 0 0,0 1 0 0 0,0 0-1 0 0,0 0 1 0 0,0 0 0 0 0,1 0 0 0 0,5-3 0 0 0,-4 3-70 0 0,1 0 0 0 0,0 1 0 0 0,0-1 0 0 0,0 1 0 0 0,1 1 0 0 0,-1-1 0 0 0,7 0 0 0 0,1 0 253 0 0,0-2 1 0 0,24-9-1 0 0,-26 9-58 0 0,0 0 0 0 0,0 0 0 0 0,0 1 1 0 0,17-2-1 0 0,7 4 129 0 0,58 6 0 0 0,-59-2-279 0 0,70-3-1 0 0,77-23 132 0 0,39-3 12 0 0,-134 19-192 0 0,92-5 108 0 0,729 21 663 0 0,-865-8-874 0 0,135 9 170 0 0,-26 0-60 0 0,-110-7-65 0 0,66 14 0 0 0,-98-13 107 0 0,-9-2 21 0 0,-6-4-21 0 0,-21 0 409 0 0,2-6-468 0 0,22 7-145 0 0,1 0-1 0 0,-1 0 0 0 0,1 0 1 0 0,-1 1-1 0 0,0-1 0 0 0,1 1 1 0 0,-1-1-1 0 0,0 1 0 0 0,0-1 1 0 0,1 1-1 0 0,-1 0 0 0 0,0 0 1 0 0,0 0-1 0 0,0 0 0 0 0,1 0 1 0 0,-1 0-1 0 0,0 1 0 0 0,0-1 1 0 0,0 1-1 0 0,1-1 0 0 0,-1 1 1 0 0,0-1-1 0 0,1 1 1 0 0,-1 0-1 0 0,1 0 0 0 0,-1 0 1 0 0,1 0-1 0 0,-2 1 0 0 0,-2 3-297 0 0,1 0 0 0 0,0 0 1 0 0,0 0-1 0 0,0 0 0 0 0,0 0 0 0 0,-2 7 0 0 0,3-7 42 0 0,-11 22-966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3:12.905"/>
    </inkml:context>
    <inkml:brush xml:id="br0">
      <inkml:brushProperty name="width" value="0.1" units="cm"/>
      <inkml:brushProperty name="height" value="0.1" units="cm"/>
      <inkml:brushProperty name="color" value="#F4F91B"/>
    </inkml:brush>
  </inkml:definitions>
  <inkml:trace contextRef="#ctx0" brushRef="#br0">0 46 1727 0 0,'1'-1'152'0'0,"1"-1"0"0"0,-1 1 0 0 0,0 0 0 0 0,1 0 0 0 0,-1 0 0 0 0,1 0 0 0 0,-1 0 0 0 0,1 0 0 0 0,-1 1 0 0 0,1-1 0 0 0,-1 0 0 0 0,1 1 0 0 0,0 0 0 0 0,-1-1 0 0 0,1 1 0 0 0,2-1 0 0 0,-3 2-76 0 0,0-1 0 0 0,0 0 0 0 0,0 0 0 0 0,0 1 0 0 0,0-1 0 0 0,0 0 0 0 0,0 1-1 0 0,0-1 1 0 0,-1 1 0 0 0,1 0 0 0 0,0-1 0 0 0,0 1 0 0 0,-1-1 0 0 0,1 1 0 0 0,0 0 0 0 0,-1 0 0 0 0,1-1 0 0 0,-1 1 0 0 0,1 0 0 0 0,-1 0 0 0 0,1 0 0 0 0,-1-1 0 0 0,1 1 0 0 0,-1 0 0 0 0,0 0 0 0 0,0 0 0 0 0,1 0 0 0 0,-1 0 0 0 0,0 0 0 0 0,0 0 0 0 0,0 1 0 0 0,1 2-27 0 0,-1 2 89 0 0,1 0 0 0 0,0 0-1 0 0,1-1 1 0 0,-1 1 0 0 0,4 7 0 0 0,-4-12-71 0 0,-1 0 0 0 0,1 0 1 0 0,-1 0-1 0 0,1 0 0 0 0,0 0 1 0 0,0 0-1 0 0,-1 0 0 0 0,1 0 1 0 0,0 0-1 0 0,0 0 0 0 0,0 0 1 0 0,0-1-1 0 0,0 1 0 0 0,0 0 0 0 0,0-1 1 0 0,0 1-1 0 0,0-1 0 0 0,0 1 1 0 0,1-1-1 0 0,-1 0 0 0 0,0 1 1 0 0,0-1-1 0 0,0 0 0 0 0,1 0 1 0 0,-1 0-1 0 0,0 0 0 0 0,0 0 1 0 0,0 0-1 0 0,1 0 0 0 0,-1 0 1 0 0,0-1-1 0 0,2 1 0 0 0,1-1 76 0 0,0 1 0 0 0,0 0-1 0 0,0 0 1 0 0,-1 0 0 0 0,6 1-1 0 0,7 0-14 0 0,-1-1 44 0 0,0-2-1 0 0,-1 1 0 0 0,1-2 0 0 0,27-8 0 0 0,-17 5 107 0 0,47-5 0 0 0,-12 2-74 0 0,47-14 384 0 0,-46 10-196 0 0,107-12-1 0 0,-130 23-314 0 0,121-5 575 0 0,-61 11-542 0 0,-53-1-15 0 0,68-5 0 0 0,-101 1-91 0 0,35-4 132 0 0,-1 2-1 0 0,1 2 1 0 0,49 6 0 0 0,15 3-55 0 0,-36-5 19 0 0,-41 0-38 0 0,0-1-1 0 0,1-2 0 0 0,51-7 1 0 0,-72 5-18 0 0,0 1 0 0 0,0 0 0 0 0,0 0 0 0 0,0 2 0 0 0,0 0 0 0 0,0 0 1 0 0,0 1-1 0 0,18 6 0 0 0,-10-4-4 0 0,1 0 1 0 0,-1-1-1 0 0,35-1 1 0 0,-15 0-14 0 0,-6 0-21 0 0,325 12 244 0 0,-59-3 1089 0 0,22-14-2256 0 0,-211 11 977 0 0,1 0-46 0 0,11-2-14 0 0,-65-2 0 0 0,167 23 71 0 0,-211-25-66 0 0,23 2 48 0 0,78-3-1 0 0,-58-2-33 0 0,123-10 5 0 0,2 0 0 0 0,-182 11-24 0 0,222 9 64 0 0,-189-6-62 0 0,0-1 0 0 0,0-1 1 0 0,0-3-1 0 0,52-7 0 0 0,-55 6 311 0 0,0 2 0 0 0,1 1 0 0 0,-1 2 0 0 0,37 6 0 0 0,21 1-646 0 0,155 18-782 0 0,-226-24 1115 0 0,-1-2 0 0 0,27 0 0 0 0,-31-2 0 0 0,0 1 0 0 0,0 1 0 0 0,0 0 0 0 0,0 1 0 0 0,24 6 0 0 0,-20-4 0 0 0,0 0 0 0 0,1-1 0 0 0,29 2 0 0 0,3 0 0 0 0,-36-4 0 0 0,0-1 0 0 0,0 0 0 0 0,20-4 0 0 0,-18 3 0 0 0,0-1 0 0 0,21 2 0 0 0,66 5 0 0 0,-42-4 0 0 0,118-11 0 0 0,-165 9 0 0 0,43 0 0 0 0,-43 2 0 0 0,-1-1 0 0 0,0-1 0 0 0,26-3 0 0 0,108-19 75 0 0,-121 16 1368 0 0,-20 4-1293 0 0,0 1 1 0 0,0 0 0 0 0,10-1-1 0 0,30-4-1756 0 0,-35 4 1529 0 0,1 1 0 0 0,-1 1-1 0 0,1 0 1 0 0,13 0 0 0 0,191 9 77 0 0,-194-9 0 0 0,1 0 0 0 0,-1-2 0 0 0,0-1 0 0 0,34-9 0 0 0,-43 10 0 0 0,1 1 0 0 0,-1 1 0 0 0,29 0 0 0 0,13 2 0 0 0,-23 0 0 0 0,47-3 0 0 0,-23 1 20 0 0,-27 2 91 0 0,-26-1-96 0 0,0 0 0 0 0,0 0 0 0 0,0 0 0 0 0,0 0 0 0 0,0 1 0 0 0,0 0 0 0 0,0 0 0 0 0,0 0 0 0 0,0 0 0 0 0,0 1 0 0 0,-1-1 0 0 0,5 3 0 0 0,-8-3-15 0 0,0-1 0 0 0,1 1 0 0 0,-1-1 0 0 0,0 1 0 0 0,0-1 0 0 0,1 1 0 0 0,-1 0 0 0 0,0-1 0 0 0,0 1 0 0 0,0-1 0 0 0,0 1 0 0 0,0 0 0 0 0,0-1 0 0 0,0 1 0 0 0,0-1 0 0 0,0 1 0 0 0,0-1 0 0 0,0 1 0 0 0,-1 0 0 0 0,1-1 0 0 0,0 1 0 0 0,0-1 0 0 0,-1 1 0 0 0,1-1 0 0 0,0 1 0 0 0,0-1 0 0 0,-1 1 0 0 0,-12 17-366 0 0,10-14 77 0 0,-10 12-482 0 0,-3 1-41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3:15.836"/>
    </inkml:context>
    <inkml:brush xml:id="br0">
      <inkml:brushProperty name="width" value="0.1" units="cm"/>
      <inkml:brushProperty name="height" value="0.1" units="cm"/>
      <inkml:brushProperty name="color" value="#F4F91B"/>
    </inkml:brush>
  </inkml:definitions>
  <inkml:trace contextRef="#ctx0" brushRef="#br0">1 28 3423 0 0,'0'2'466'0'0,"0"-2"-419"0"0,0 1 0 0 0,0-1 1 0 0,0 1-1 0 0,0-1 0 0 0,1 1 1 0 0,-1-1-1 0 0,0 1 0 0 0,0-1 1 0 0,0 0-1 0 0,1 1 1 0 0,-1-1-1 0 0,0 0 0 0 0,0 1 1 0 0,1-1-1 0 0,-1 1 0 0 0,0-1 1 0 0,1 0-1 0 0,-1 0 0 0 0,0 1 1 0 0,1-1-1 0 0,-1 0 0 0 0,1 0 1 0 0,-1 1-1 0 0,0-1 0 0 0,1 0 1 0 0,-1 0-1 0 0,1 0 0 0 0,-1 0 1 0 0,1 0-1 0 0,-1 0 0 0 0,1 1 1 0 0,-1-1-1 0 0,1 0 0 0 0,-1 0 1 0 0,0 0-1 0 0,2-1 0 0 0,22-1 1649 0 0,-16 0-1391 0 0,6 2-107 0 0,1 0 0 0 0,-1 0-1 0 0,1 2 1 0 0,-1 0 0 0 0,1 0 0 0 0,18 7 0 0 0,-7-3-62 0 0,7 3 168 0 0,-24-6-201 0 0,0 0 1 0 0,0-1 0 0 0,1 0-1 0 0,-1-1 1 0 0,10 1-1 0 0,30 2 173 0 0,-37-2-181 0 0,1-1 0 0 0,0-1 0 0 0,17-1 0 0 0,-1-1 101 0 0,1 0 0 0 0,-1 2 0 0 0,52 6 0 0 0,-13 5-91 0 0,-27-4-24 0 0,82 4 0 0 0,-86-11 8 0 0,1-2 1 0 0,-1-1-1 0 0,49-12 0 0 0,37-4 208 0 0,-70 12-140 0 0,-26 5-96 0 0,38 0 1 0 0,8 0 7 0 0,-47 0-55 0 0,206-12 46 0 0,-44 21 4 0 0,-131-7-42 0 0,89-12-1 0 0,-17 0 0 0 0,-17 16 40 0 0,-24 1-4 0 0,-55-5-32 0 0,-1-2-1 0 0,44-7 1 0 0,31-4 135 0 0,142 0 428 0 0,-177 11-400 0 0,-68 2-181 0 0,0 0-1 0 0,-1 0 0 0 0,1 1 1 0 0,-1-1-1 0 0,1 1 1 0 0,-1 0-1 0 0,1 0 0 0 0,-1 0 1 0 0,4 2-1 0 0,-6-3-4 0 0,0 1 0 0 0,0-1 0 0 0,0 1 0 0 0,-1 0-1 0 0,1 0 1 0 0,0-1 0 0 0,0 1 0 0 0,-1 0 0 0 0,1 0 0 0 0,0 0-1 0 0,-1 0 1 0 0,1 0 0 0 0,-1 0 0 0 0,1 0 0 0 0,-1 0 0 0 0,0 0-1 0 0,1 0 1 0 0,-1 0 0 0 0,0 0 0 0 0,0 0 0 0 0,0 0 0 0 0,1 0-1 0 0,-1 0 1 0 0,0 0 0 0 0,-1 0 0 0 0,1 0 0 0 0,0 0-1 0 0,0 0 1 0 0,0 1 0 0 0,-1-1 0 0 0,1 0 0 0 0,0 0 0 0 0,-1 0-1 0 0,0 1 1 0 0,-14 30-3935 0 0,5-11-502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3:47.653"/>
    </inkml:context>
    <inkml:brush xml:id="br0">
      <inkml:brushProperty name="width" value="0.1" units="cm"/>
      <inkml:brushProperty name="height" value="0.1" units="cm"/>
      <inkml:brushProperty name="color" value="#F4F91B"/>
    </inkml:brush>
  </inkml:definitions>
  <inkml:trace contextRef="#ctx0" brushRef="#br0">4231 2207 919 0 0,'2'0'131'0'0,"-1"-1"0"0"0,0 1 0 0 0,0-1 0 0 0,1 0 0 0 0,-1 0 0 0 0,0 1 0 0 0,0-1 0 0 0,0 0-1 0 0,0 0 1 0 0,0 0 0 0 0,0 0 0 0 0,0 0 0 0 0,0 0 0 0 0,-1 0 0 0 0,1-1 0 0 0,0 1 0 0 0,0 0-1 0 0,-1 0 1 0 0,1-1 0 0 0,-1 1 0 0 0,1-3 0 0 0,-1 0 312 0 0,0 0 0 0 0,0 0 0 0 0,-1 0 0 0 0,1 0 0 0 0,-1 0 0 0 0,-2-6 0 0 0,2 7-600 0 0,0 0 283 0 0,0 0-1 0 0,0 0 0 0 0,0 0 0 0 0,-1 0 1 0 0,1 0-1 0 0,-1 1 0 0 0,0-1 0 0 0,0 0 1 0 0,0 1-1 0 0,0-1 0 0 0,0 1 1 0 0,0 0-1 0 0,-1-1 0 0 0,1 1 0 0 0,-1 0 1 0 0,1 1-1 0 0,-1-1 0 0 0,0 0 0 0 0,0 1 1 0 0,0-1-1 0 0,0 1 0 0 0,0 0 0 0 0,0 0 1 0 0,-4 0-1 0 0,-7-2 124 0 0,1 2 0 0 0,-1 0 0 0 0,0 0 0 0 0,-20 3 0 0 0,2-1 70 0 0,-3-1 161 0 0,0-1 0 0 0,0-2 0 0 0,-51-10 0 0 0,65 8-283 0 0,-1 1-1 0 0,0 1 0 0 0,0 1 1 0 0,0 0-1 0 0,0 2 1 0 0,-40 4-1 0 0,-39 13-25 0 0,51-8 13 0 0,0-2-1 0 0,-94 2 0 0 0,127-10-110 0 0,-255 2 1188 0 0,180 3-764 0 0,-178-16 0 0 0,126 6-144 0 0,-5-1-114 0 0,71 2-190 0 0,-1 4 0 0 0,-94 10 0 0 0,83 2 11 0 0,0 4 1 0 0,-103 32-1 0 0,160-40-60 0 0,-1-1 0 0 0,-62 2 0 0 0,5-1 0 0 0,38 0 18 0 0,-24 4 140 0 0,-156 0 0 0 0,146-18-52 0 0,48 3-14 0 0,-60 1 0 0 0,73 4-86 0 0,-94 1 52 0 0,114-3-50 0 0,0 0 0 0 0,0 0 0 0 0,1-1 0 0 0,-1 1 0 0 0,0-1 0 0 0,1 0 0 0 0,-1-1 0 0 0,-5-3 0 0 0,-40-29 133 0 0,38 25-106 0 0,0 1 0 0 0,-18-11 0 0 0,-21-1 138 0 0,39 16-148 0 0,1-1 0 0 0,0 0 0 0 0,0 0 0 0 0,-21-16 0 0 0,26 17-20 0 0,-37-25 131 0 0,-58-31 1 0 0,98 59-123 0 0,1 0 1 0 0,-1-1 0 0 0,1 1-1 0 0,0-1 1 0 0,0 1 0 0 0,0-1-1 0 0,0 0 1 0 0,0 0 0 0 0,1 0-1 0 0,0 0 1 0 0,-1-1 0 0 0,-1-4-1 0 0,-2-3 49 0 0,1-1 0 0 0,-5-18-1 0 0,-7-17 114 0 0,-43-80 384 0 0,57 121-535 0 0,0-1 0 0 0,1 0 0 0 0,-1-1 0 0 0,2 1 0 0 0,-1 0 1 0 0,1-1-1 0 0,-1-9 0 0 0,2-6 38 0 0,2-25 0 0 0,0 25-12 0 0,-2-23 1 0 0,-4-119 218 0 0,0 124-207 0 0,1 24-39 0 0,2 0 0 0 0,0-22 0 0 0,3 14 11 0 0,-1 0 0 0 0,-1 0 0 0 0,-1 0 0 0 0,-1 1 0 0 0,-1-1 0 0 0,-13-45 0 0 0,5 39-3 0 0,0 1 16 0 0,1-1-1 0 0,2 0 1 0 0,1-1-1 0 0,-5-49 0 0 0,9 36 21 0 0,1 24-58 0 0,0-1 1 0 0,2 0-1 0 0,1 1 0 0 0,0-1 0 0 0,1 0 0 0 0,7-23 0 0 0,-9 45-9 0 0,4-17 20 0 0,1 1 1 0 0,14-30-1 0 0,-16 41-21 0 0,0 0 0 0 0,0 1 0 0 0,0-1 0 0 0,1 0 0 0 0,0 1 0 0 0,0 0 0 0 0,0 0 0 0 0,0 0-1 0 0,1 0 1 0 0,-1 1 0 0 0,1 0 0 0 0,8-5 0 0 0,10-2 0 0 0,1 0 0 0 0,-1 2 0 0 0,40-9 0 0 0,76-7 0 0 0,-109 20 0 0 0,44-7 0 0 0,82-13 0 0 0,6 6 0 0 0,-107 15 0 0 0,66-14 0 0 0,276-48 0 0 0,-224 44 0 0 0,-75 7 0 0 0,109 0 0 0 0,49 23 0 0 0,221 7 0 0 0,-161-22 0 0 0,388-56 0 0 0,-618 54 0 0 0,131 4 0 0 0,-134 5 0 0 0,69-11 0 0 0,-56 2 0 0 0,112 1 0 0 0,6 1 0 0 0,-63-12 0 0 0,-90 9 0 0 0,78-1 0 0 0,489 47 0 0 0,-499-27-11 0 0,-76-8 379 0 0,0 3-1 0 0,59 13 0 0 0,190 44-1482 0 0,-151-43 1115 0 0,-17-2 0 0 0,-80-8 0 0 0,165 33 0 0 0,-179-33 0 0 0,50 15 0 0 0,-61-16 0 0 0,1-1 0 0 0,1-1 0 0 0,49 2 0 0 0,93-6 0 0 0,-30-2 0 0 0,-121 1 0 0 0,197 4 0 0 0,-148-6 0 0 0,76-12 0 0 0,-57 7 0 0 0,-43 1 0 0 0,-1 2 0 0 0,1 3 0 0 0,58 6 0 0 0,-92-4 0 0 0,-1 0 0 0 0,1 0 0 0 0,-1 1 0 0 0,0 1 0 0 0,0 0 0 0 0,12 6 0 0 0,57 22 0 0 0,-63-22 0 0 0,0 0 0 0 0,0 1 0 0 0,-2 1 0 0 0,22 17 0 0 0,-31-22 0 0 0,1 0 0 0 0,-1 1 0 0 0,0 0 0 0 0,-1 0 0 0 0,0 0 0 0 0,0 1 0 0 0,-1-1 0 0 0,0 2 0 0 0,0-1 0 0 0,-1 0 0 0 0,0 1 0 0 0,-1 0 0 0 0,0 0 0 0 0,-1 0 0 0 0,0 0 0 0 0,0 0 0 0 0,-1 0 0 0 0,0 14 0 0 0,0 2-2 0 0,1 0-1 0 0,7 26 1 0 0,-5-32-10 0 0,-1 0 1 0 0,-1 0 0 0 0,0 0-1 0 0,-3 37 1 0 0,-6-8 11 0 0,-2 1 0 0 0,-22 70 0 0 0,-37 57 0 0 0,60-155 0 0 0,-1-1 0 0 0,-1 0 0 0 0,-1-1 0 0 0,0 0 0 0 0,-2-1 0 0 0,-22 27 0 0 0,6-13 0 0 0,-2-1 0 0 0,-50 39 0 0 0,31-26 0 0 0,30-26 0 0 0,-1-1 0 0 0,-34 22 0 0 0,-3-7 0 0 0,-1-3 0 0 0,-1-2 0 0 0,-122 38 0 0 0,-36-20 0 0 0,123-28 0 0 0,8-1 1 0 0,-206 34 9 0 0,217-47 19 0 0,-121-7-1 0 0,-46 2-32 0 0,136 10 4 0 0,-313 12 133 0 0,98-11 961 0 0,-149-3-2185 0 0,381-6 1091 0 0,-161 22 0 0 0,67-3 0 0 0,-23 1 0 0 0,-266 62 0 0 0,221-42 0 0 0,180-31 0 0 0,22-1-34 0 0,2 1 1 0 0,-94 34-1 0 0,118-34-408 0 0,0 1 0 0 0,1 1-1 0 0,-21 16 1 0 0,-27 22-5550 0 0,23-13-562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4:36.296"/>
    </inkml:context>
    <inkml:brush xml:id="br0">
      <inkml:brushProperty name="width" value="0.1" units="cm"/>
      <inkml:brushProperty name="height" value="0.1" units="cm"/>
      <inkml:brushProperty name="color" value="#E71224"/>
    </inkml:brush>
  </inkml:definitions>
  <inkml:trace contextRef="#ctx0" brushRef="#br0">65 6 919 0 0,'-1'0'32'0'0,"1"-1"0"0"0,-1 1 0 0 0,1-1 0 0 0,-1 1 0 0 0,1-1 0 0 0,-1 1 0 0 0,0 0-1 0 0,1-1 1 0 0,-1 1 0 0 0,1 0 0 0 0,-1 0 0 0 0,0-1 0 0 0,1 1 0 0 0,-1 0-1 0 0,0 0 1 0 0,1 0 0 0 0,-1 0 0 0 0,0 0 0 0 0,0 0 0 0 0,1 0 0 0 0,-1 0-1 0 0,0 0 1 0 0,1 0 0 0 0,-2 0 0 0 0,0 1 187 0 0,1 0 0 0 0,-1 0-1 0 0,0 0 1 0 0,1 0 0 0 0,-1 0 0 0 0,1 0-1 0 0,-1 0 1 0 0,1 0 0 0 0,-2 2 0 0 0,-2 3 500 0 0,0 0 0 0 0,0 1 0 0 0,-5 8 1 0 0,9-13-638 0 0,0 0 1 0 0,0 0-1 0 0,1-1 1 0 0,-1 1-1 0 0,1 0 1 0 0,-1 0-1 0 0,1 0 1 0 0,-1 0-1 0 0,1 0 1 0 0,0 0-1 0 0,0 0 1 0 0,0 0-1 0 0,0 0 1 0 0,1 0-1 0 0,-1 0 1 0 0,0 0-1 0 0,1 0 1 0 0,0 0-1 0 0,-1-1 1 0 0,1 1-1 0 0,0 0 1 0 0,0 0-1 0 0,0 0 1 0 0,0-1-1 0 0,0 1 1 0 0,0-1-1 0 0,0 1 1 0 0,3 2-1 0 0,2 2 108 0 0,1 0 0 0 0,-1-1-1 0 0,1 1 1 0 0,0-1 0 0 0,10 5-1 0 0,3 0 51 0 0,1 0 0 0 0,0-1 0 0 0,28 6 0 0 0,-21-8-17 0 0,55 4-1 0 0,-40-6-32 0 0,0-2-91 0 0,-1-1 1 0 0,44-5-1 0 0,-38 1-48 0 0,60 4 0 0 0,-67 0 49 0 0,1-2 1 0 0,48-6 0 0 0,-37 1 114 0 0,190 3 24 0 0,-157 5-78 0 0,160-17-1 0 0,-244 14-160 0 0,328-39 352 0 0,-294 37-262 0 0,134-4 136 0 0,322 2-86 0 0,-170 6-140 0 0,-115 1 0 0 0,-44 8 0 0 0,-55-1 0 0 0,-50-9 25 0 0,67-9 0 0 0,-48 3 0 0 0,24 1 71 0 0,113 9 0 0 0,295 3 21 0 0,-442-7-116 0 0,82 9 0 0 0,65 21 77 0 0,-143-19-30 0 0,1-2-26 0 0,1-4-1 0 0,77-1 0 0 0,182 5 33 0 0,-266-6-48 0 0,105-6 0 0 0,-44-2-8 0 0,-40 2 18 0 0,-28 0 8 0 0,59 7 0 0 0,-15 8-2 0 0,59 5 20 0 0,-71-19-42 0 0,-1-4 0 0 0,98-19 0 0 0,-119 16 74 0 0,1 3 0 0 0,73 3 0 0 0,30-3-8 0 0,-123 2-58 0 0,151-1 27 0 0,-1 0-6 0 0,-129 0-29 0 0,201-15 0 0 0,-265 18-4 0 0,200-19 122 0 0,-160 18-53 0 0,-1 2-1 0 0,68 8 1 0 0,-35-2-4 0 0,-18-2-51 0 0,170-1 43 0 0,-111-9-53 0 0,-52 1 0 0 0,118 7 0 0 0,115 13 50 0 0,-170-11-36 0 0,-64-5-10 0 0,76-10 1 0 0,-5 0 50 0 0,-65 12-55 0 0,0 3 0 0 0,81 15 0 0 0,-34-3 0 0 0,-91-13 0 0 0,201 31 0 0 0,-137-10 0 0 0,-57-13 0 0 0,0-2 0 0 0,1-2 0 0 0,0-1 0 0 0,46 2 0 0 0,-34-10-80 0 0,17 1-8 0 0,-24 5-4257 0 0,-23 0-542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18.517"/>
    </inkml:context>
    <inkml:brush xml:id="br0">
      <inkml:brushProperty name="width" value="0.1" units="cm"/>
      <inkml:brushProperty name="height" value="0.1" units="cm"/>
      <inkml:brushProperty name="color" value="#E71224"/>
    </inkml:brush>
  </inkml:definitions>
  <inkml:trace contextRef="#ctx0" brushRef="#br0">1 236 2527 0 0,'2'-2'1309'0'0,"2"6"-421"0"0,5 8 91 0 0,-8-11-835 0 0,1 2-18 0 0,1 0 0 0 0,-1-1 0 0 0,1 1-1 0 0,0-1 1 0 0,0 1 0 0 0,0-1 0 0 0,0 0-1 0 0,0 0 1 0 0,0 0 0 0 0,0-1 0 0 0,1 1-1 0 0,-1-1 1 0 0,1 0 0 0 0,-1 0 0 0 0,1 0-1 0 0,-1 0 1 0 0,1-1 0 0 0,4 1 0 0 0,6-1 284 0 0,1 0-1 0 0,-1-1 1 0 0,21-4 0 0 0,20-1 281 0 0,-6 6-459 0 0,-9 1-138 0 0,-1-2-1 0 0,48-6 0 0 0,-59 2 8 0 0,-2 0 103 0 0,0 1-1 0 0,28 0 1 0 0,-30 3-23 0 0,0-2-1 0 0,25-5 1 0 0,11-2 37 0 0,-13 3 106 0 0,64-18 0 0 0,-87 19-143 0 0,-2-1-17 0 0,1 1 1 0 0,45-4 0 0 0,-33 8-135 0 0,20-2 149 0 0,57 4 1 0 0,37 2 28 0 0,-68-10-81 0 0,29 0 88 0 0,9 9-98 0 0,90-1 30 0 0,167-33 389 0 0,-214 9-323 0 0,-121 20-122 0 0,0 2 0 0 0,56 4 0 0 0,23 0 49 0 0,-68-5-108 0 0,74-13 0 0 0,-94 10-22 0 0,31-6 98 0 0,93-7 1 0 0,5 17-26 0 0,95-7-49 0 0,7-9 30 0 0,-190 18-18 0 0,1 2 1 0 0,133 24-1 0 0,40 3 7 0 0,-199-26-37 0 0,1 2 0 0 0,-1 2 0 0 0,52 15 0 0 0,-66-14-16 0 0,43 4 0 0 0,-21-4 11 0 0,-40-5 25 0 0,14 1 2 0 0,0 2 0 0 0,38 13-1 0 0,-34-9-11 0 0,1-1-1 0 0,47 5 1 0 0,-25-5-23 0 0,50 2 17 0 0,-23-5 102 0 0,-5 4 1436 0 0,101 15-2379 0 0,-108-17 687 0 0,0-2 1 0 0,88-6-1 0 0,-76-1 134 0 0,186 7 146 0 0,-233-5-154 0 0,146 16 126 0 0,-111-11-79 0 0,129-7 0 0 0,-191 0-43 0 0,84-4 70 0 0,74-1-4 0 0,-47 10-44 0 0,155 3 92 0 0,-164-9-54 0 0,-18 0-52 0 0,177 19 0 0 0,-231-12-4 0 0,1-2-1 0 0,60-3 0 0 0,81-16 52 0 0,-42 3-36 0 0,-65 9 7 0 0,-1 3-1 0 0,87 10 0 0 0,-104-5-21 0 0,114-8 0 0 0,-39-1 0 0 0,31 10 64 0 0,-16 13-64 0 0,-96-10 0 0 0,79 3 0 0 0,-92-13 0 0 0,45-8 0 0 0,-20 2 0 0 0,-36 6 0 0 0,-1 1 0 0 0,1 2 0 0 0,-1 0 0 0 0,1 2 0 0 0,-1 1 0 0 0,34 9 0 0 0,-14-3 0 0 0,1-2 0 0 0,0-2 0 0 0,0-2 0 0 0,0-3 0 0 0,0-1 0 0 0,0-2 0 0 0,1-2 0 0 0,66-16 0 0 0,-41 6 32 0 0,119-8 0 0 0,-30 21-32 0 0,-105 2 18 0 0,1-4 0 0 0,114-19 0 0 0,-137 15-15 0 0,0 1 1 0 0,67-1-1 0 0,30 11-3 0 0,-101-2 0 0 0,105 14 0 0 0,-110-13 13 0 0,0-1-1 0 0,1-1 1 0 0,52-4-1 0 0,-70 2-8 0 0,11 0 4 0 0,79-9-6 0 0,-75 7-2 0 0,37-1 0 0 0,-7 2 0 0 0,-40 2 0 0 0,0 0 0 0 0,1 1 0 0 0,20 4 0 0 0,15 2 0 0 0,231 20 64 0 0,-146-17-64 0 0,-78-6 0 0 0,1 3 0 0 0,-38-4 0 0 0,1-1 0 0 0,33 0 0 0 0,15-7-19 0 0,-38 1 87 0 0,1 2 0 0 0,0 1 0 0 0,0 2-1 0 0,32 4 1 0 0,-18 3-18 0 0,1-3 0 0 0,0-2 0 0 0,73-4 0 0 0,-1-16 129 0 0,-6 1-14 0 0,-70 13-165 0 0,77 4 0 0 0,-72 4 0 0 0,28 2 0 0 0,-56-6 0 0 0,27 4 0 0 0,-31-2 0 0 0,1-1 0 0 0,31 0 0 0 0,17-8 0 0 0,45-2 11 0 0,-48 11 16 0 0,62 10-1 0 0,-98-10-26 0 0,41-3 0 0 0,-3 0 0 0 0,-26 2-4 0 0,11 2 35 0 0,0-3-1 0 0,0-2 0 0 0,67-9 1 0 0,208-33 262 0 0,-317 43-267 0 0,1-1 0 0 0,-1 1 0 0 0,1 0 1 0 0,-1 0-1 0 0,1 1 0 0 0,7 2 0 0 0,-12-3-229 0 0,0 1 1 0 0,0 0-1 0 0,0 1 0 0 0,0-1 1 0 0,0 0-1 0 0,0 1 0 0 0,0 0 1 0 0,-1-1-1 0 0,1 1 0 0 0,-1 0 0 0 0,1 0 1 0 0,-1 1-1 0 0,0-1 0 0 0,0 0 1 0 0,0 1-1 0 0,0-1 0 0 0,2 4 1 0 0,3 8-5928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18:30.521"/>
    </inkml:context>
    <inkml:brush xml:id="br0">
      <inkml:brushProperty name="width" value="0.1" units="cm"/>
      <inkml:brushProperty name="height" value="0.1" units="cm"/>
      <inkml:brushProperty name="color" value="#66CC00"/>
    </inkml:brush>
  </inkml:definitions>
  <inkml:trace contextRef="#ctx0" brushRef="#br0">632 2161 2127 0 0,'-3'-2'14'0'0,"0"1"0"0"0,0 0-1 0 0,1 0 1 0 0,-1 1 0 0 0,0-1-1 0 0,0 0 1 0 0,0 1 0 0 0,0 0-1 0 0,0 0 1 0 0,0 0-1 0 0,0 0 1 0 0,0 0 0 0 0,1 0-1 0 0,-1 1 1 0 0,0-1 0 0 0,0 1-1 0 0,0 0 1 0 0,0 0 0 0 0,-3 2-1 0 0,1-2-4 0 0,0 1-1 0 0,-1-1 0 0 0,1 0 1 0 0,-10 1-1 0 0,-13 0 554 0 0,24-1-219 0 0,-2 0 1 0 0,1-1-1 0 0,0 1 0 0 0,0-1 1 0 0,0 0-1 0 0,0-1 0 0 0,0 1 1 0 0,0-1-1 0 0,0 0 0 0 0,-6-2 1 0 0,11 2-227 0 0,-1 1 0 0 0,1-1 0 0 0,-1 1 0 0 0,1-1 0 0 0,-1 1 0 0 0,1 0 0 0 0,0-1 0 0 0,-1 1 0 0 0,1-1 0 0 0,0 0 0 0 0,-1 1 0 0 0,1-1 0 0 0,0 1 0 0 0,0-1 0 0 0,0 1 0 0 0,0-1 0 0 0,-1 0 0 0 0,1 1 0 0 0,0-1 0 0 0,0 1 1 0 0,0-1-1 0 0,0 0 0 0 0,0 1 0 0 0,1-2 0 0 0,-1 1 231 0 0,0-4 1282 0 0,21 8-381 0 0,-19-2-1126 0 0,0 0-1 0 0,0-1 1 0 0,1 1 0 0 0,-1-1-1 0 0,0 1 1 0 0,0-1 0 0 0,1 0-1 0 0,-1 0 1 0 0,0 0 0 0 0,1-1-1 0 0,2 0 1 0 0,11-1 331 0 0,3-1 37 0 0,-11 1-290 0 0,0-1 0 0 0,0 2 0 0 0,1-1 0 0 0,-1 1 0 0 0,0 0 0 0 0,1 1 0 0 0,9 1 0 0 0,-12-1-90 0 0,7 0 36 0 0,-1 2-1 0 0,21 3 1 0 0,-6 1-39 0 0,1-1 188 0 0,28 10 0 0 0,19 4 125 0 0,191 21 779 0 0,-230-38-1045 0 0,-1-1-1 0 0,1-1 1 0 0,53-9 0 0 0,42 0 346 0 0,-77 7-321 0 0,0-2 0 0 0,1-3-1 0 0,60-15 1 0 0,-85 17-71 0 0,41-2-1 0 0,-54 5-64 0 0,1 0-1 0 0,-1-1 1 0 0,0-1 0 0 0,0 0-1 0 0,-1-1 1 0 0,1-1 0 0 0,28-15-1 0 0,5-4 92 0 0,-35 18-97 0 0,-1 1 0 0 0,1-2 0 0 0,-2 0-1 0 0,1-1 1 0 0,-1 0 0 0 0,-1-1 0 0 0,15-14 0 0 0,-17 14 28 0 0,-1-1 0 0 0,0 0 0 0 0,-1-1 0 0 0,0 0 0 0 0,-1 0 0 0 0,0-1 0 0 0,5-15 0 0 0,0-4 130 0 0,36-93 306 0 0,14 2-207 0 0,-48 94-255 0 0,-10 22-25 0 0,0-1 0 0 0,0 0 1 0 0,-1 0-1 0 0,0 0 1 0 0,-1 0-1 0 0,0 0 0 0 0,0-1 1 0 0,0 1-1 0 0,-1-10 0 0 0,0-5 66 0 0,-2-1-1 0 0,-1 1 1 0 0,-1 0-1 0 0,-1 0 1 0 0,-9-28-1 0 0,11 42-64 0 0,0 0-1 0 0,0 0 0 0 0,1 0 1 0 0,0-1-1 0 0,0 1 0 0 0,1 0 1 0 0,1 0-1 0 0,-1 0 1 0 0,1 0-1 0 0,1-1 0 0 0,0 1 1 0 0,3-9-1 0 0,-2 6-15 0 0,0 1 0 0 0,-1-1 0 0 0,2-16 0 0 0,-4 24 0 0 0,0 0 0 0 0,0 0 0 0 0,0 0 0 0 0,-1 0 0 0 0,1 0 0 0 0,-1 0 0 0 0,0 1 0 0 0,0-1 0 0 0,0 0 0 0 0,-1 0 0 0 0,1 1 0 0 0,-1-1 0 0 0,-4-5 0 0 0,-3-6 13 0 0,0 0 0 0 0,1 0 0 0 0,0-1-1 0 0,-6-18 1 0 0,13 30-6 0 0,0 0 0 0 0,0 0-1 0 0,1 0 1 0 0,-1 0 0 0 0,1 0 0 0 0,0 0-1 0 0,0 0 1 0 0,0-1 0 0 0,1-3 0 0 0,10-40-14 0 0,-4 21 21 0 0,-4 10-4 0 0,0 1 1 0 0,-1-1 0 0 0,-1 1-1 0 0,0-28 1 0 0,-2 22-11 0 0,1-1 0 0 0,5-26 0 0 0,-3 29 0 0 0,0-1 0 0 0,-3-38 0 0 0,0 39 7 0 0,0 1-1 0 0,4-28 1 0 0,-1 29 4 0 0,-1 1 0 0 0,-1 0 0 0 0,-3-25 0 0 0,2 29-7 0 0,-1 1 0 0 0,-1-1 0 0 0,0 1 1 0 0,0 0-1 0 0,-1 0 0 0 0,-1 0 0 0 0,0 1 0 0 0,-1-1 0 0 0,0 1 0 0 0,-1 0 0 0 0,0 1 0 0 0,-9-11 0 0 0,-11-10 9 0 0,16 17-14 0 0,-1 0 1 0 0,-20-17-1 0 0,20 21 1 0 0,-1 0 0 0 0,0 1 0 0 0,-1 1 0 0 0,0 0 0 0 0,0 0 0 0 0,-1 2 0 0 0,0 0 0 0 0,0 0 0 0 0,-21-4 0 0 0,-6 1 0 0 0,-115-21 0 0 0,-175 12 0 0 0,261 24 0 0 0,16-1 0 0 0,37-3 0 0 0,1 1 0 0 0,-22 5 0 0 0,25-4 0 0 0,0-1 0 0 0,0-1 0 0 0,0 0 0 0 0,-26 0 0 0 0,-37-10 0 0 0,49 4 0 0 0,1 2 0 0 0,0 0 0 0 0,-30 3 0 0 0,-10 4 0 0 0,38-4 0 0 0,-1 1 0 0 0,1 1 0 0 0,0 2 0 0 0,0 1 0 0 0,-36 13 0 0 0,40-8 0 0 0,0 1 0 0 0,-30 22 0 0 0,-30 15 0 0 0,66-39 6 0 0,0 1 1 0 0,-29 22-1 0 0,27-17 0 0 0,-25 14 1 0 0,-64 42-66 0 0,88-57 54 0 0,7-5 5 0 0,0 2 0 0 0,1 0 0 0 0,0 1 0 0 0,0 0 0 0 0,2 1 0 0 0,0 1 0 0 0,0-1 0 0 0,-13 26 0 0 0,19-29 0 0 0,0 0 0 0 0,0 0 0 0 0,1 0 0 0 0,1 1 0 0 0,0 0 0 0 0,0 0 0 0 0,-2 19 0 0 0,1-7 0 0 0,-13 38 0 0 0,12-42 0 0 0,0 1 0 0 0,-5 32 0 0 0,-13 216 0 0 0,23-259 0 0 0,-2 100-34 0 0,4-94 28 0 0,0 1 0 0 0,1-1 0 0 0,1 1 0 0 0,8 25 0 0 0,8 25 6 0 0,5 16 0 0 0,17 36 0 0 0,-24-73 0 0 0,-12-32 0 0 0,0 1 0 0 0,1-1 0 0 0,0 0 0 0 0,1-1 0 0 0,1 0 0 0 0,0 0 0 0 0,1 0 0 0 0,15 16 0 0 0,-18-23 0 0 0,1 1 0 0 0,0-1 0 0 0,1-1 0 0 0,-1 1 0 0 0,1-1 0 0 0,0-1 0 0 0,0 1 0 0 0,10 3 0 0 0,-17-8-23 0 0,0 0 0 0 0,0 0-1 0 0,0 1 1 0 0,0-1 0 0 0,0 0-1 0 0,0 1 1 0 0,0-1 0 0 0,0 1 0 0 0,0-1-1 0 0,-1 1 1 0 0,1 0 0 0 0,0-1 0 0 0,0 1-1 0 0,0 0 1 0 0,-1 0 0 0 0,1-1 0 0 0,0 1-1 0 0,-1 0 1 0 0,1 0 0 0 0,-1 0-1 0 0,1 0 1 0 0,-1 0 0 0 0,0 0 0 0 0,1 0-1 0 0,-1 0 1 0 0,0 0 0 0 0,1 0 0 0 0,-1 0-1 0 0,0 0 1 0 0,0 0 0 0 0,0 0-1 0 0,0 0 1 0 0,0 0 0 0 0,0 0 0 0 0,0 0-1 0 0,-1 0 1 0 0,1 0 0 0 0,0 0 0 0 0,0 0-1 0 0,-2 1 1 0 0,2 1-60 0 0,-1 7-581 0 0,-7 35-7103 0 0,2-16 923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3:01.509"/>
    </inkml:context>
    <inkml:brush xml:id="br0">
      <inkml:brushProperty name="width" value="0.1" units="cm"/>
      <inkml:brushProperty name="height" value="0.1" units="cm"/>
      <inkml:brushProperty name="color" value="#66CC00"/>
    </inkml:brush>
  </inkml:definitions>
  <inkml:trace contextRef="#ctx0" brushRef="#br0">1 17 455 0 0,'5'-1'754'0'0,"1"0"0"0"0,-1 0-1 0 0,12 0 1 0 0,14 3 284 0 0,-22-1-884 0 0,1-1 1 0 0,-1 0-1 0 0,1 0 0 0 0,15-3 0 0 0,55-8 702 0 0,-57 9-624 0 0,-10 2-80 0 0,0 0 0 0 0,0 1 0 0 0,0 0 0 0 0,21 6 0 0 0,-21-5-73 0 0,1 1 1 0 0,0-1-1 0 0,27-1 1 0 0,17-2 10 0 0,14-2 422 0 0,-34 1-341 0 0,49 3 0 0 0,-27 0-38 0 0,18 4 10 0 0,-38-1-54 0 0,-24-4-19 0 0,1-1-1 0 0,-1 0 1 0 0,0-1-1 0 0,17-5 1 0 0,26-2 169 0 0,-50 8-207 0 0,-1 1 1 0 0,1 0 0 0 0,-1 1 0 0 0,1 0-1 0 0,-1 1 1 0 0,1-1 0 0 0,-1 2-1 0 0,0-1 1 0 0,0 1 0 0 0,0 0 0 0 0,0 1-1 0 0,-1 0 1 0 0,1 0 0 0 0,7 6-1 0 0,-6-5-13 0 0,-1-1-1 0 0,17 7 0 0 0,-2-2-9 0 0,-11-3 25 0 0,1-1-1 0 0,0-1 0 0 0,0 0 0 0 0,1-1 0 0 0,-1 0 1 0 0,1-1-1 0 0,-1 0 0 0 0,1-1 0 0 0,26-2 0 0 0,21-4 62 0 0,51-2 52 0 0,-88 8-122 0 0,0 2-1 0 0,34 6 1 0 0,-28-6-12 0 0,-23-2-5 0 0,0-1 0 0 0,0 1 0 0 0,0 1 0 0 0,11 2 1 0 0,3 2 4 0 0,0-1 0 0 0,0-1 1 0 0,1-1-1 0 0,34 0 0 0 0,16 2 190 0 0,-54-2-193 0 0,10 1 33 0 0,0-1 0 0 0,0-1 0 0 0,52-4-1 0 0,57-9-42 0 0,128-9 120 0 0,-215 17-112 0 0,-36 2-8 0 0,-1 0 0 0 0,0 1 0 0 0,1 0 0 0 0,-1 0 0 0 0,20 4 0 0 0,17 6 0 0 0,0-2 0 0 0,0-2 0 0 0,1-2 0 0 0,56-4 0 0 0,-29 2 22 0 0,-57-1-8 0 0,0 0 0 0 0,0-1 0 0 0,24-4 0 0 0,148-22 330 0 0,-167 26-301 0 0,1 1 0 0 0,41 6 1 0 0,-45-4-30 0 0,0-1 1 0 0,0 0-1 0 0,-1-2 1 0 0,29-2-1 0 0,4-7-3 0 0,-13 2 16 0 0,74-3-1 0 0,-61 8 6 0 0,87-16-1 0 0,-128 16-30 0 0,10 0 14 0 0,-1 1-1 0 0,0 1 1 0 0,1 2-1 0 0,-1 0 1 0 0,37 9-1 0 0,46 3 27 0 0,-59-10-22 0 0,-22-1 3 0 0,38-1 1 0 0,27-9-23 0 0,63-1 0 0 0,-109 10 23 0 0,21-2 18 0 0,-1 6-41 0 0,-39-5 0 0 0,-1 2 0 0 0,1 0 0 0 0,33 10 0 0 0,-42-10 0 0 0,157 44-86 0 0,-163-43-1139 0 0,1 0 0 0 0,14 9 0 0 0,-12-6-2398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3:05.652"/>
    </inkml:context>
    <inkml:brush xml:id="br0">
      <inkml:brushProperty name="width" value="0.1" units="cm"/>
      <inkml:brushProperty name="height" value="0.1" units="cm"/>
      <inkml:brushProperty name="color" value="#66CC00"/>
    </inkml:brush>
  </inkml:definitions>
  <inkml:trace contextRef="#ctx0" brushRef="#br0">0 12 455 0 0,'2'-4'0'0'0,"0"0"0"0"0,0 2 0 0 0,-2 1 0 0 0,0 2 216 0 0,3 1-120 0 0,-1 2 0 0 0,2 0-96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3:16.919"/>
    </inkml:context>
    <inkml:brush xml:id="br0">
      <inkml:brushProperty name="width" value="0.1" units="cm"/>
      <inkml:brushProperty name="height" value="0.1" units="cm"/>
      <inkml:brushProperty name="color" value="#66CC00"/>
    </inkml:brush>
  </inkml:definitions>
  <inkml:trace contextRef="#ctx0" brushRef="#br0">126 0 143 0 0,'-15'17'0'0'0,"11"-14"0"0"0,-3 3 0 0 0,1-1 0 0 0,-1 0 0 0 0,0-1 0 0 0,0 1 0 0 0,-1-1 0 0 0,1-1 0 0 0,-1 1 0 0 0,0-2 0 0 0,-9 4 0 0 0,15-6 0 0 0,0 0 0 0 0,0 0 0 0 0,0 1 0 0 0,0-1 0 0 0,0 1 0 0 0,0-1 0 0 0,0 1 0 0 0,0 0 0 0 0,-3 2 0 0 0,3-1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3:21.884"/>
    </inkml:context>
    <inkml:brush xml:id="br0">
      <inkml:brushProperty name="width" value="0.1" units="cm"/>
      <inkml:brushProperty name="height" value="0.1" units="cm"/>
      <inkml:brushProperty name="color" value="#66CC00"/>
    </inkml:brush>
  </inkml:definitions>
  <inkml:trace contextRef="#ctx0" brushRef="#br0">1 0 719 0 0,'0'2'0'0'0,"1"-1"-1"0"0,-1 0 0 0 0,0 1 1 0 0,1-1-1 0 0,0 0 0 0 0,-1 0 1 0 0,1 1-1 0 0,0-1 0 0 0,0 0 1 0 0,-1 0-1 0 0,1 0 0 0 0,0 0 1 0 0,0 0-1 0 0,0 0 0 0 0,0 0 0 0 0,1 0 1 0 0,-1-1-1 0 0,0 1 0 0 0,0 0 1 0 0,0 0-1 0 0,1-1 0 0 0,-1 1 1 0 0,0-1-1 0 0,1 0 0 0 0,1 1 1 0 0,2 1-76 0 0,1-1 0 0 0,-1 1 0 0 0,1-1 0 0 0,9 0 0 0 0,-13-1 23 0 0,1 0 39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3:23.930"/>
    </inkml:context>
    <inkml:brush xml:id="br0">
      <inkml:brushProperty name="width" value="0.1" units="cm"/>
      <inkml:brushProperty name="height" value="0.1" units="cm"/>
      <inkml:brushProperty name="color" value="#66CC00"/>
    </inkml:brush>
  </inkml:definitions>
  <inkml:trace contextRef="#ctx0" brushRef="#br0">0 38 455 0 0,'5'-2'433'0'0,"0"0"-1"0"0,0 1 1 0 0,0 0-1 0 0,1 0 1 0 0,-1 0-1 0 0,0 1 1 0 0,9 0-1 0 0,4 2-102 0 0,0 0 0 0 0,0 1 0 0 0,-1 1 0 0 0,25 10 0 0 0,-21-7-106 0 0,0-1 1 0 0,0 0 0 0 0,43 4-1 0 0,-26-9 360 0 0,1-2-1 0 0,57-9 0 0 0,-52 5-334 0 0,78-2 111 0 0,27-3-100 0 0,-95 5-84 0 0,1 2 0 0 0,94 8 0 0 0,-85-2-141 0 0,-23-3 42 0 0,51-7 0 0 0,-56 3-23 0 0,84-13 152 0 0,21-3 222 0 0,-92 17-294 0 0,0 2-1 0 0,54 6 0 0 0,-79-3-108 0 0,1-1-1 0 0,37-4 1 0 0,-32 0 2 0 0,31 3 0 0 0,29 3-8 0 0,-31-1 4 0 0,82 12-1 0 0,40 25-22 0 0,-144-29 37 0 0,0-2-1 0 0,0-1 0 0 0,1-2 0 0 0,73 0 1 0 0,156-23 165 0 0,-227 18-141 0 0,0 2 0 0 0,0 2 0 0 0,51 11 0 0 0,-59-9-49 0 0,-5-2-12 0 0,1 0 0 0 0,0-2 0 0 0,1-1 0 0 0,30-2 0 0 0,-33 0 0 0 0,0 1 0 0 0,39 6 0 0 0,-54-5 0 0 0,98 8 71 0 0,49 5 50 0 0,-59 2-64 0 0,106 11 132 0 0,-9-33 324 0 0,-172 4-429 0 0,14-4 4 0 0,-31 4-73 0 0,0 0 0 0 0,1 1 0 0 0,-1 0 0 0 0,0 0-1 0 0,1 1 1 0 0,12 1 0 0 0,-19-1-12 0 0,-1 0 0 0 0,1 0 0 0 0,-1 0 0 0 0,1 1-1 0 0,-1-1 1 0 0,1 0 0 0 0,-1 0 0 0 0,0 1 0 0 0,1-1 0 0 0,-1 0 0 0 0,1 1 0 0 0,-1-1-1 0 0,0 0 1 0 0,1 1 0 0 0,-1-1 0 0 0,0 0 0 0 0,1 1 0 0 0,-1-1 0 0 0,0 1 0 0 0,0-1 0 0 0,1 1-1 0 0,-1-1 1 0 0,0 1 0 0 0,0-1 0 0 0,0 1 0 0 0,1 0 0 0 0,-2 17-42 0 0,-10 15-341 0 0,2-11 110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3:31.704"/>
    </inkml:context>
    <inkml:brush xml:id="br0">
      <inkml:brushProperty name="width" value="0.1" units="cm"/>
      <inkml:brushProperty name="height" value="0.1" units="cm"/>
      <inkml:brushProperty name="color" value="#66CC00"/>
    </inkml:brush>
  </inkml:definitions>
  <inkml:trace contextRef="#ctx0" brushRef="#br0">7 116 455 0 0,'-2'-27'-112'0'0,"1"21"282"0"0,1 0 1 0 0,-1 0 0 0 0,1 0 0 0 0,0-1-1 0 0,1 1 1 0 0,-1 0 0 0 0,1 0-1 0 0,0 0 1 0 0,1 0 0 0 0,-1 0 0 0 0,4-7-1 0 0,-4 12-166 0 0,-1 0 1 0 0,1 1-1 0 0,-1-1 0 0 0,1 1 0 0 0,0-1 0 0 0,-1 0 0 0 0,1 1 0 0 0,0-1 0 0 0,-1 1 0 0 0,1 0 0 0 0,0-1 0 0 0,0 1 0 0 0,-1 0 0 0 0,1-1 0 0 0,0 1 0 0 0,0 0 0 0 0,0 0 0 0 0,0 0 0 0 0,-1-1 0 0 0,1 1 0 0 0,0 0 0 0 0,0 0 0 0 0,0 0 0 0 0,0 0 0 0 0,-1 1 0 0 0,1-1 0 0 0,0 0 0 0 0,0 0 0 0 0,0 0 0 0 0,0 1 0 0 0,-1-1 0 0 0,1 0 0 0 0,0 1 1 0 0,0-1-1 0 0,-1 1 0 0 0,1-1 0 0 0,0 1 0 0 0,-1-1 0 0 0,1 1 0 0 0,-1 0 0 0 0,1-1 0 0 0,0 1 0 0 0,0 0 0 0 0,0 0-64 0 0,0 1 0 0 0,0-1 0 0 0,0 0 0 0 0,0 0 0 0 0,0 0 0 0 0,0 0 1 0 0,0 1-1 0 0,-1-1 0 0 0,1 1 0 0 0,0-1 0 0 0,-1 0 0 0 0,1 1 0 0 0,-1-1 0 0 0,1 1 0 0 0,-1-1 1 0 0,0 1-1 0 0,1-1 0 0 0,-1 1 0 0 0,0 0 0 0 0,0-1 0 0 0,0 1 0 0 0,-1-1 0 0 0,1 1 0 0 0,-1 1 0 0 0,1-2 36 0 0,0-1 0 0 0,0 0-1 0 0,0 0 1 0 0,0 1 0 0 0,-1-1-1 0 0,1 0 1 0 0,0 0 0 0 0,0 1-1 0 0,0-1 1 0 0,-1 0-1 0 0,1 0 1 0 0,0 0 0 0 0,-1 0-1 0 0,1 0 1 0 0,0 1 0 0 0,0-1-1 0 0,-1 0 1 0 0,1 0 0 0 0,0 0-1 0 0,-1 0 1 0 0,1 0-1 0 0,0 0 1 0 0,0 0 0 0 0,-1 0-1 0 0,1 0 1 0 0,0 0 0 0 0,-1 0-1 0 0,1 0 1 0 0,0 0 0 0 0,0 0-1 0 0,-1 0 1 0 0,1 0-1 0 0,-1-1 1 0 0,-12-5-33 0 0,13 5 106 0 0,-1 1-1 0 0,1-1 0 0 0,-1 1 0 0 0,0 0 1 0 0,1-1-1 0 0,-1 1 0 0 0,0-1 0 0 0,1 1 1 0 0,-1 0-1 0 0,0 0 0 0 0,1-1 0 0 0,-1 1 1 0 0,0 0-1 0 0,0 0 0 0 0,1 0 0 0 0,-1 0 1 0 0,0 0-1 0 0,1 0 0 0 0,-2 0 0 0 0,1 1-42 0 0,1 0-1 0 0,0 0 0 0 0,-1 0 0 0 0,1 0 0 0 0,0 0 0 0 0,0 0 0 0 0,0 0 1 0 0,0 0-1 0 0,0 0 0 0 0,0 0 0 0 0,0 0 0 0 0,0 0 0 0 0,0 0 0 0 0,1 0 0 0 0,-1 0 1 0 0,0 0-1 0 0,1-1 0 0 0,-1 1 0 0 0,1 0 0 0 0,-1 0 0 0 0,2 1 0 0 0,-2-1-2 0 0,1 0 1 0 0,-1 0-1 0 0,1 1 0 0 0,-1-1 0 0 0,0 0 0 0 0,1 0 0 0 0,-1 0 0 0 0,0 0 1 0 0,1 0-1 0 0,-1 1 0 0 0,0-1 0 0 0,0 0 0 0 0,0 0 0 0 0,-1 2 0 0 0,1-3-3 0 0,-1 1 0 0 0,1-1 0 0 0,-1 1 0 0 0,1-1 0 0 0,-1 1 0 0 0,0-1 0 0 0,1 0 0 0 0,-1 1 0 0 0,0-1 0 0 0,1 0 0 0 0,-1 1 0 0 0,0-1 0 0 0,0 0 0 0 0,1 0 0 0 0,-1 0 0 0 0,0 0 0 0 0,0 0 0 0 0,0 0 0 0 0,1 0 0 0 0,-1 0 0 0 0,0 0 0 0 0,0 0 0 0 0,1 0 0 0 0,-1 0 0 0 0,0 0 0 0 0,0-1 0 0 0,1 1 0 0 0,-1 0 0 0 0,0 0 0 0 0,1-1 0 0 0,-1 1 0 0 0,0-1 0 0 0,1 1 0 0 0,-1-1 0 0 0,0 1 0 0 0,1-1 0 0 0,-1 1 0 0 0,1-1 0 0 0,-1 0 0 0 0,10 10 0 0 0,-5-5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3:35.449"/>
    </inkml:context>
    <inkml:brush xml:id="br0">
      <inkml:brushProperty name="width" value="0.1" units="cm"/>
      <inkml:brushProperty name="height" value="0.1" units="cm"/>
      <inkml:brushProperty name="color" value="#66CC00"/>
    </inkml:brush>
  </inkml:definitions>
  <inkml:trace contextRef="#ctx0" brushRef="#br0">1 33 1495 0 0,'1'1'29'0'0,"1"-1"0"0"0,-1 1-1 0 0,1-1 1 0 0,-1 1-1 0 0,1-1 1 0 0,-1 0-1 0 0,1 1 1 0 0,-1-1-1 0 0,1 0 1 0 0,-1 0-1 0 0,1 0 1 0 0,-1 0-1 0 0,1-1 1 0 0,0 1-1 0 0,-1 0 1 0 0,3-1-1 0 0,27-11 1494 0 0,-23 9-1137 0 0,-2-1-160 0 0,1 2-1 0 0,-1-1 1 0 0,1 1-1 0 0,0 0 1 0 0,0 0-1 0 0,1 0 1 0 0,-1 1-1 0 0,0 1 0 0 0,0-1 1 0 0,1 1-1 0 0,-1 0 1 0 0,0 1-1 0 0,0-1 1 0 0,14 4-1 0 0,39 18 74 0 0,21 5 149 0 0,-59-20-97 0 0,-19-5-228 0 0,1-1 1 0 0,0 1 0 0 0,0-1-1 0 0,0 0 1 0 0,0 0 0 0 0,7 0-1 0 0,-5-1 16 0 0,0 1 0 0 0,0 0 0 0 0,12 3-1 0 0,12 2 64 0 0,-10-4-135 0 0,1-1 0 0 0,-1-2-1 0 0,1 0 1 0 0,29-5-1 0 0,87-20 63 0 0,-113 20-96 0 0,1 2 0 0 0,-1 1 0 0 0,1 1 0 0 0,-1 1 0 0 0,1 0 0 0 0,0 3 0 0 0,36 5 0 0 0,5 1 18 0 0,81-1 0 0 0,-52-4-22 0 0,57-4 111 0 0,-107 1-103 0 0,56-6 0 0 0,13-1 127 0 0,-13 8-71 0 0,108-2 146 0 0,189-5 309 0 0,-259 16-219 0 0,-63-4-23 0 0,145-5 1 0 0,-198-3-372 0 0,-5-1 228 0 0,33 2 0 0 0,-47 1-258 0 0,0 0 0 0 0,1 1 0 0 0,-1-1 0 0 0,0 1 0 0 0,0 0 1 0 0,0 0-1 0 0,0 1 0 0 0,0-1 0 0 0,0 1 0 0 0,0 0 0 0 0,0 0 0 0 0,-1 0 1 0 0,5 3-1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3:36.967"/>
    </inkml:context>
    <inkml:brush xml:id="br0">
      <inkml:brushProperty name="width" value="0.1" units="cm"/>
      <inkml:brushProperty name="height" value="0.1" units="cm"/>
      <inkml:brushProperty name="color" value="#66CC00"/>
    </inkml:brush>
  </inkml:definitions>
  <inkml:trace contextRef="#ctx0" brushRef="#br0">15 250 455 0 0,'-14'-7'2041'0'0,"14"6"-1953"0"0,0 1-1 0 0,0 0 1 0 0,0 0 0 0 0,0 0 0 0 0,0-1 0 0 0,0 1 0 0 0,1-2 1054 0 0,-1 1-1054 0 0,2-1 93 0 0,1 1 1 0 0,-1-1 0 0 0,1 0-1 0 0,-1 1 1 0 0,1 0 0 0 0,0-1-1 0 0,-1 1 1 0 0,1 0 0 0 0,0 1 0 0 0,0-1-1 0 0,0 0 1 0 0,6 0 0 0 0,41 0-183 0 0,-33 2 290 0 0,29-1 52 0 0,-8 1 49 0 0,56-6-1 0 0,33-11-122 0 0,307-51 216 0 0,-129 13 61 0 0,-69 20-334 0 0,-158 24-199 0 0,-27 2 7 0 0,-1 3 0 0 0,75 1-1 0 0,-86 4-17 0 0,77-9 0 0 0,-5-1 0 0 0,-93 10 0 0 0,0 0 0 0 0,0 1 0 0 0,0 1 0 0 0,22 6 0 0 0,46 19 0 0 0,-14-4 0 0 0,-53-18 0 0 0,1-1 0 0 0,-1 0 0 0 0,1-2 0 0 0,0 0 0 0 0,0-2 0 0 0,0 0 0 0 0,1-1 0 0 0,18-3 0 0 0,-23 1 6 0 0,1 1-1 0 0,-1 0 0 0 0,0 1 1 0 0,0 1-1 0 0,0 1 0 0 0,1 0 1 0 0,-1 1-1 0 0,0 1 0 0 0,0 0 1 0 0,-1 1-1 0 0,20 8 0 0 0,-10-3-5 0 0,39 10 0 0 0,-21-8 0 0 0,131 35 246 0 0,-101-28-87 0 0,-28-8-38 0 0,-41-9-64 0 0,-1-1 0 0 0,0 0 0 0 0,1 0 0 0 0,-1 0 0 0 0,0 0 1 0 0,1-1-1 0 0,3 0 0 0 0,-4 0 26 0 0,-1 1 0 0 0,1-1 0 0 0,0 1 0 0 0,0 0 1 0 0,0 0-1 0 0,-1 0 0 0 0,1 0 0 0 0,5 1 0 0 0,-6 0-91 0 0,0 1-1 0 0,0-1 1 0 0,-1 0-1 0 0,1 0 1 0 0,-1 1-1 0 0,1-1 1 0 0,-1 0-1 0 0,1 1 1 0 0,-1 0-1 0 0,0-1 1 0 0,0 1-1 0 0,1 0 1 0 0,-1 0-1 0 0,1 3 1 0 0,-1-3-138 0 0,3 7-304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3:41.396"/>
    </inkml:context>
    <inkml:brush xml:id="br0">
      <inkml:brushProperty name="width" value="0.1" units="cm"/>
      <inkml:brushProperty name="height" value="0.1" units="cm"/>
      <inkml:brushProperty name="color" value="#66CC00"/>
    </inkml:brush>
  </inkml:definitions>
  <inkml:trace contextRef="#ctx0" brushRef="#br0">113 33 1375 0 0,'-22'-4'122'0'0,"10"2"1057"0"0,-1 0 1 0 0,1-1-1 0 0,0 0 1 0 0,-17-8-1 0 0,18 9-434 0 0,9 7-254 0 0,3-4-457 0 0,-1 0-1 0 0,0 0 0 0 0,1-1 1 0 0,-1 1-1 0 0,0 0 1 0 0,1-1-1 0 0,-1 1 0 0 0,1 0 1 0 0,0-1-1 0 0,-1 1 0 0 0,1 0 1 0 0,-1-1-1 0 0,1 1 1 0 0,0-1-1 0 0,-1 1 0 0 0,1-1 1 0 0,0 0-1 0 0,0 1 0 0 0,0-1 1 0 0,-1 0-1 0 0,1 1 1 0 0,0-1-1 0 0,0 0 0 0 0,1 0 1 0 0,50 5 1222 0 0,101-4 1 0 0,-16-2-596 0 0,-29 7-203 0 0,171 2 180 0 0,-66-29-229 0 0,-138 10-239 0 0,133 0-1 0 0,-39 22 19 0 0,-94-7-99 0 0,122-9-1 0 0,-122 1 53 0 0,118 7 0 0 0,-181-2-123 0 0,197 17 130 0 0,2-18-58 0 0,117-11-37 0 0,-106 36-24 0 0,2-1 6 0 0,-52-29 29 0 0,-124 7-64 0 0,20 0 0 0 0,74 11 0 0 0,-95-7 11 0 0,82 0-1 0 0,48-12 24 0 0,-67 0-25 0 0,48 13 148 0 0,-99-2-122 0 0,-52-4-11 0 0,-1 0 0 0 0,0-1 0 0 0,1 0-1 0 0,-1-1 1 0 0,1 1 0 0 0,-1-1 0 0 0,0-1-1 0 0,0 1 1 0 0,0-1 0 0 0,9-3 0 0 0,-15 4-38 0 0,1 1 0 0 0,-1 0 0 0 0,0 0 0 0 0,0 0 0 0 0,0 0 0 0 0,0-1 0 0 0,1 1 0 0 0,-1 0 0 0 0,0 0 0 0 0,0 0 0 0 0,0 0 0 0 0,1 0 0 0 0,-1 0 0 0 0,0-1 0 0 0,0 1 0 0 0,0 0 0 0 0,1 0 0 0 0,-1 0 0 0 0,0 0 0 0 0,0 0 0 0 0,1 0 0 0 0,-1 0 0 0 0,0 0 0 0 0,0 0 0 0 0,1 0 0 0 0,-1 0 0 0 0,0 0 0 0 0,0 0 0 0 0,1 0 0 0 0,-1 0 0 0 0,0 0 0 0 0,0 1 0 0 0,0-1 0 0 0,1 0 0 0 0,-1 0 0 0 0,0 0 0 0 0,0 0 0 0 0,0 0 0 0 0,1 0 0 0 0,-1 1 0 0 0,0-1 0 0 0,0 0 0 0 0,0 0 0 0 0,0 0 0 0 0,0 1 0 0 0,1-1 0 0 0,-1 0 0 0 0,0 0 0 0 0,0 0 0 0 0,0 1 1 0 0,0-1-1 0 0,0 0 0 0 0,0 0 0 0 0,0 1 0 0 0,0-1 0 0 0,0 0 0 0 0,-3 16-4045 0 0,2-11 2745 0 0,-3 11-2258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21.144"/>
    </inkml:context>
    <inkml:brush xml:id="br0">
      <inkml:brushProperty name="width" value="0.1" units="cm"/>
      <inkml:brushProperty name="height" value="0.1" units="cm"/>
      <inkml:brushProperty name="color" value="#E71224"/>
    </inkml:brush>
  </inkml:definitions>
  <inkml:trace contextRef="#ctx0" brushRef="#br0">1 0 3223 0 0,'12'4'523'0'0,"0"-2"0"0"0,22 3 0 0 0,-23-4 46 0 0,1 1 0 0 0,-1 0 1 0 0,21 7-1 0 0,-13-2-154 0 0,13 6-98 0 0,0-1 0 0 0,1-2-1 0 0,35 6 1 0 0,-40-13 21 0 0,1-2 0 0 0,0-1 0 0 0,50-7 1 0 0,26 0 428 0 0,-66 6-536 0 0,1 1-2 0 0,41 4-1 0 0,20 1 110 0 0,-26-2-185 0 0,159-3 404 0 0,21 2 171 0 0,243 18 99 0 0,-303-33-652 0 0,68-2 85 0 0,-221 15-248 0 0,1 2 0 0 0,0 2 1 0 0,-1 2-1 0 0,0 1 1 0 0,69 22-1 0 0,-84-21-12 0 0,0-2 0 0 0,0-1 0 0 0,29 2 0 0 0,-6-1 0 0 0,64 13 26 0 0,88 10 12 0 0,-65-31-23 0 0,-99-1 27 0 0,1 2-1 0 0,58 7 0 0 0,97 37 76 0 0,-193-43-117 0 0,32 6 30 0 0,1-1-1 0 0,-1-2 1 0 0,1-1-1 0 0,58-5 1 0 0,-51 1 6 0 0,1 2 0 0 0,60 7 0 0 0,-9 6-4 0 0,147 2 0 0 0,39-31 9 0 0,-221 12-18 0 0,24-4-23 0 0,-11 1 0 0 0,95 3 0 0 0,-102 5-1 0 0,102-11-1 0 0,60-23 27 0 0,-161 22 7 0 0,94-5 2 0 0,18-4 70 0 0,-89 8-104 0 0,118-1 0 0 0,-168 12 0 0 0,98-16 0 0 0,1 1 0 0 0,21 17 0 0 0,-92 1 0 0 0,120-11 0 0 0,-166 7-14 0 0,65-10 252 0 0,102-2 0 0 0,-127 15-137 0 0,88 11 0 0 0,-144-11-88 0 0,1 0-1 0 0,-1 0 0 0 0,0 0 1 0 0,0 0-1 0 0,5 3 0 0 0,-8-4-44 0 0,-1 0 0 0 0,1 0-1 0 0,-1 1 1 0 0,1-1 0 0 0,-1 0 0 0 0,1 1 0 0 0,0-1-1 0 0,-1 1 1 0 0,1-1 0 0 0,-1 0 0 0 0,0 1-1 0 0,1-1 1 0 0,-1 1 0 0 0,1 0 0 0 0,-1-1-1 0 0,0 1 1 0 0,1-1 0 0 0,-1 1 0 0 0,0-1 0 0 0,0 1-1 0 0,1 0 1 0 0,-1-1 0 0 0,0 1 0 0 0,0 0-1 0 0,0-1 1 0 0,0 1 0 0 0,0 0 0 0 0,0-1-1 0 0,0 1 1 0 0,0 0 0 0 0,0-1 0 0 0,0 1 0 0 0,0 0-1 0 0,0-1 1 0 0,-1 1 0 0 0,1-1 0 0 0,0 1-1 0 0,0 0 1 0 0,-1-1 0 0 0,1 1 0 0 0,0-1 0 0 0,-1 2-1 0 0,-7 8-3633 0 0,-2 3-1180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4:01.156"/>
    </inkml:context>
    <inkml:brush xml:id="br0">
      <inkml:brushProperty name="width" value="0.1" units="cm"/>
      <inkml:brushProperty name="height" value="0.1" units="cm"/>
      <inkml:brushProperty name="color" value="#66CC00"/>
    </inkml:brush>
  </inkml:definitions>
  <inkml:trace contextRef="#ctx0" brushRef="#br0">1 92 1983 0 0,'7'-21'0'0'0,"1"-1"88"0"0,-1 3-24 0 0,-1 8-64 0 0,-3 8 0 0 0,-1 3 0 0 0,4-2 0 0 0,-1 0 0 0 0,3-6 96 0 0,3 5-32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4:01.985"/>
    </inkml:context>
    <inkml:brush xml:id="br0">
      <inkml:brushProperty name="width" value="0.1" units="cm"/>
      <inkml:brushProperty name="height" value="0.1" units="cm"/>
      <inkml:brushProperty name="color" value="#66CC00"/>
    </inkml:brush>
  </inkml:definitions>
  <inkml:trace contextRef="#ctx0" brushRef="#br0">0 88 5551 0 0,'19'-32'248'0'0,"-6"10"48"0"0,2 5-232 0 0,-4 6-64 0 0,-4 5 0 0 0,-1 6 0 0 0,-1 0 96 0 0,7 0 0 0 0,6 2 8 0 0,4 2-1808 0 0,1 5-368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4:02.684"/>
    </inkml:context>
    <inkml:brush xml:id="br0">
      <inkml:brushProperty name="width" value="0.1" units="cm"/>
      <inkml:brushProperty name="height" value="0.1" units="cm"/>
      <inkml:brushProperty name="color" value="#66CC00"/>
    </inkml:brush>
  </inkml:definitions>
  <inkml:trace contextRef="#ctx0" brushRef="#br0">95 23 455 0 0,'-24'-6'0'0'0,"-2"-1"0"0"0,6 3 0 0 0,7 2 0 0 0,9 4 576 0 0,2-2 80 0 0,2 2 16 0 0,-3-2 0 0 0,1 2-672 0 0</inkml:trace>
  <inkml:trace contextRef="#ctx0" brushRef="#br0" timeOffset="1">1537 28 3679 0 0,'-4'-9'328'0'0,"2"2"-264"0"0,2 1-64 0 0,2 8-72 0 0,0-2-32 0 0,-2-2-8 0 0,3-2 0 0 0,5 4 48 0 0,7-2 64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4:03.142"/>
    </inkml:context>
    <inkml:brush xml:id="br0">
      <inkml:brushProperty name="width" value="0.1" units="cm"/>
      <inkml:brushProperty name="height" value="0.1" units="cm"/>
      <inkml:brushProperty name="color" value="#66CC00"/>
    </inkml:brush>
  </inkml:definitions>
  <inkml:trace contextRef="#ctx0" brushRef="#br0">10 80 3223 0 0,'-4'-27'288'0'0,"1"10"-288"0"0,3 2 0 0 0,-2 6 0 0 0,4 7-224 0 0,-2 0-96 0 0,1 2-16 0 0,3-4-8 0 0,2 1 264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4:59.302"/>
    </inkml:context>
    <inkml:brush xml:id="br0">
      <inkml:brushProperty name="width" value="0.1" units="cm"/>
      <inkml:brushProperty name="height" value="0.1" units="cm"/>
      <inkml:brushProperty name="color" value="#66CC00"/>
    </inkml:brush>
  </inkml:definitions>
  <inkml:trace contextRef="#ctx0" brushRef="#br0">0 103 2303 0 0,'23'-19'200'0'0,"3"1"-200"0"0,0-1 0 0 0,2 5 0 0 0,-1-1 0 0 0,-3 5 0 0 0,-11 5-112 0 0,-7 3 40 0 0,0 2 72 0 0,-3 0 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5:01.194"/>
    </inkml:context>
    <inkml:brush xml:id="br0">
      <inkml:brushProperty name="width" value="0.1" units="cm"/>
      <inkml:brushProperty name="height" value="0.1" units="cm"/>
      <inkml:brushProperty name="color" value="#66CC00"/>
    </inkml:brush>
  </inkml:definitions>
  <inkml:trace contextRef="#ctx0" brushRef="#br0">0 8 455 0 0,'2'-4'0'0'0,"0"0"0"0"0,3 6 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5:16.370"/>
    </inkml:context>
    <inkml:brush xml:id="br0">
      <inkml:brushProperty name="width" value="0.1" units="cm"/>
      <inkml:brushProperty name="height" value="0.1" units="cm"/>
      <inkml:brushProperty name="color" value="#66CC00"/>
    </inkml:brush>
  </inkml:definitions>
  <inkml:trace contextRef="#ctx0" brushRef="#br0">3 141 919 0 0,'-3'-1'263'0'0,"4"4"523"0"0,6 7-28 0 0,-6-10-695 0 0,-1 1-1 0 0,1-1 1 0 0,0 0 0 0 0,-1 1-1 0 0,1-1 1 0 0,0 0 0 0 0,-1 0-1 0 0,1 0 1 0 0,0 1 0 0 0,-1-1-1 0 0,1 0 1 0 0,0 0 0 0 0,-1 0-1 0 0,1 0 1 0 0,0 0 0 0 0,-1 0-1 0 0,1 0 1 0 0,0-1 0 0 0,0 1-1 0 0,-1 0 1 0 0,1 0 0 0 0,0 0-1 0 0,-1-1 1 0 0,1 1 0 0 0,-1 0-1 0 0,1-1 1 0 0,0 1 0 0 0,-1 0-1 0 0,1-1 1 0 0,-1 1 0 0 0,1-1-1 0 0,-1 1 1 0 0,1-1 0 0 0,-1 1-1 0 0,1-2 1 0 0,18-27 1463 0 0,-9 12-988 0 0,-3 11-433 0 0,-1-1 1 0 0,1 1-1 0 0,0 0 0 0 0,1 0 1 0 0,-1 1-1 0 0,1 0 0 0 0,0 0 1 0 0,0 1-1 0 0,1 0 0 0 0,-1 1 1 0 0,1-1-1 0 0,0 2 0 0 0,0-1 1 0 0,16-1-1 0 0,40-10 199 0 0,-42 8-61 0 0,26-3-1 0 0,-33 8-122 0 0,0 1-1 0 0,0 1 0 0 0,24 4 1 0 0,-21-3-54 0 0,123 10 250 0 0,-95-11-234 0 0,-37-2-84 0 0,1 1 1 0 0,-1 0 0 0 0,18 3-1 0 0,111 13 2 0 0,-118-15 31 0 0,28-3 0 0 0,0 0 25 0 0,-34 2-59 0 0,8-1 38 0 0,0 1 1 0 0,0 2-1 0 0,41 7 0 0 0,52 14 29 0 0,-93-20-41 0 0,0-1-1 0 0,1-1 0 0 0,-1-1 1 0 0,1-1-1 0 0,33-5 1 0 0,-47 5-19 0 0,23-1 81 0 0,36 2 1 0 0,-27 0-76 0 0,-28 0-10 0 0,27-6 0 0 0,-27 3 0 0 0,28-1 0 0 0,-11 3 4 0 0,17 0 56 0 0,-20 2-60 0 0,0-1 0 0 0,39-4 0 0 0,-52 2 0 0 0,-3 2 5 0 0,-1 0 0 0 0,1 1 1 0 0,0 1-1 0 0,-1 0 0 0 0,0 0 0 0 0,15 6 0 0 0,-13-4 1 0 0,0-1-1 0 0,0 0 1 0 0,0-1 0 0 0,16 1-1 0 0,63-10-5 0 0,-58 4 0 0 0,-27 2 0 0 0,0 0 0 0 0,0 0 0 0 0,13 1 0 0 0,31 2 0 0 0,87-8 0 0 0,-67-5 25 0 0,-49 7-12 0 0,1 0 0 0 0,28 1 0 0 0,111-9-13 0 0,-151 10 0 0 0,16-2 30 0 0,35-10 0 0 0,-42 9-15 0 0,-20 5-12 0 0,1 0 0 0 0,-1 0 0 0 0,1 0 0 0 0,-1 0 0 0 0,0 0 0 0 0,1 0 0 0 0,-1 0 1 0 0,1 0-1 0 0,-1 0 0 0 0,0 0 0 0 0,1 0 0 0 0,-1 0 0 0 0,1 0 0 0 0,-1 1 0 0 0,0-1 0 0 0,1 0 0 0 0,-1 0 0 0 0,0 0 0 0 0,1 1 0 0 0,-1-1 0 0 0,0 0 0 0 0,1 1 1 0 0,-1-1-1 0 0,0 0 0 0 0,0 0 0 0 0,1 1 0 0 0,-1-1 0 0 0,0 0 0 0 0,0 1 0 0 0,0-1 0 0 0,1 1 0 0 0,-1-1 0 0 0,0 0 0 0 0,0 1 0 0 0,0-1 0 0 0,0 1 0 0 0,0 0 0 0 0,2 16-883 0 0,-2-5-2887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5:22.363"/>
    </inkml:context>
    <inkml:brush xml:id="br0">
      <inkml:brushProperty name="width" value="0.1" units="cm"/>
      <inkml:brushProperty name="height" value="0.1" units="cm"/>
      <inkml:brushProperty name="color" value="#66CC00"/>
    </inkml:brush>
  </inkml:definitions>
  <inkml:trace contextRef="#ctx0" brushRef="#br0">13 10 455 0 0,'-2'-2'0'0'0,"1"-2"0"0"0,-1 2 0 0 0,0 1 176 0 0,0 1-104 0 0,0 1 0 0 0,0-1-72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5:23.729"/>
    </inkml:context>
    <inkml:brush xml:id="br0">
      <inkml:brushProperty name="width" value="0.1" units="cm"/>
      <inkml:brushProperty name="height" value="0.1" units="cm"/>
      <inkml:brushProperty name="color" value="#66CC00"/>
    </inkml:brush>
  </inkml:definitions>
  <inkml:trace contextRef="#ctx0" brushRef="#br0">1885 124 1983 0 0,'-2'-2'72'0'0,"1"1"-1"0"0,-1-1 0 0 0,1 1 0 0 0,-1 0 0 0 0,1 0 0 0 0,-1 0 1 0 0,0-1-1 0 0,0 2 0 0 0,1-1 0 0 0,-1 0 0 0 0,0 0 0 0 0,0 1 1 0 0,0-1-1 0 0,0 1 0 0 0,0-1 0 0 0,0 1 0 0 0,0 0 0 0 0,0 0 1 0 0,-4 0-1 0 0,-7 0 364 0 0,0 1 0 0 0,-13 3 0 0 0,7-1-388 0 0,-4-2 316 0 0,1 0 0 0 0,-37-5-1 0 0,34 1 62 0 0,-19-2 150 0 0,35 4-463 0 0,0 0 1 0 0,0-1-1 0 0,0 0 1 0 0,0-1-1 0 0,1 1 0 0 0,-1-2 1 0 0,1 1-1 0 0,0-1 1 0 0,0-1-1 0 0,0 0 1 0 0,-11-9-1 0 0,16 12-58 0 0,0 0 0 0 0,1 0 0 0 0,-1 0 0 0 0,0 1 0 0 0,0-1 0 0 0,0 1 0 0 0,-1-1 0 0 0,1 1 0 0 0,0 0 0 0 0,0 0 0 0 0,-7 0 0 0 0,-13-5 128 0 0,15 4-135 0 0,-1 0-1 0 0,1 1 0 0 0,0-1 1 0 0,-1 2-1 0 0,1-1 0 0 0,-15 2 1 0 0,12 0 371 0 0,0-1 0 0 0,-1 0 0 0 0,-10-2 0 0 0,-13-1 499 0 0,-12 0-2866 0 0,35 3 1980 0 0,-1 0 2 0 0,1 0 1 0 0,-1 0-1 0 0,1-2 0 0 0,0 1 1 0 0,-1-1-1 0 0,-11-4 0 0 0,12 3 10 0 0,-1 0 1 0 0,1 1-1 0 0,-1 1 0 0 0,1 0 0 0 0,-1 1 0 0 0,0 0 0 0 0,1 1 0 0 0,-20 4 0 0 0,-38 0 25 0 0,32-7-31 0 0,-15 1 2 0 0,-75 5 126 0 0,76-4 5 0 0,-96 13 0 0 0,84-1-100 0 0,-112 37 0 0 0,124-34-70 0 0,31-9 40 0 0,1 1 1 0 0,-27 11 0 0 0,37-12-40 0 0,1 0-1 0 0,0 1 1 0 0,1 0 0 0 0,-15 16 0 0 0,0-2-318 0 0,6-6-81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5:32.950"/>
    </inkml:context>
    <inkml:brush xml:id="br0">
      <inkml:brushProperty name="width" value="0.1" units="cm"/>
      <inkml:brushProperty name="height" value="0.1" units="cm"/>
      <inkml:brushProperty name="color" value="#66CC00"/>
    </inkml:brush>
  </inkml:definitions>
  <inkml:trace contextRef="#ctx0" brushRef="#br0">0 1 9215 0 0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24.905"/>
    </inkml:context>
    <inkml:brush xml:id="br0">
      <inkml:brushProperty name="width" value="0.1" units="cm"/>
      <inkml:brushProperty name="height" value="0.1" units="cm"/>
      <inkml:brushProperty name="color" value="#E71224"/>
    </inkml:brush>
  </inkml:definitions>
  <inkml:trace contextRef="#ctx0" brushRef="#br0">1 29 1839 0 0,'0'0'89'0'0,"0"-1"0"0"0,1 0 0 0 0,-1 1 0 0 0,0-1 0 0 0,1 1 0 0 0,-1-1 0 0 0,0 1-1 0 0,1 0 1 0 0,-1-1 0 0 0,1 1 0 0 0,-1-1 0 0 0,1 1 0 0 0,-1 0 0 0 0,1-1 0 0 0,0 1-1 0 0,-1 0 1 0 0,1-1 0 0 0,-1 1 0 0 0,1 0 0 0 0,-1 0 0 0 0,1 0 0 0 0,0 0 0 0 0,-1 0-1 0 0,1 0 1 0 0,0 0 0 0 0,-1 0 0 0 0,1 0 0 0 0,-1 0 0 0 0,1 0 0 0 0,0 0-1 0 0,-1 0 1 0 0,1 0 0 0 0,0 0 0 0 0,-1 0 0 0 0,2 1 0 0 0,25 15 1536 0 0,-4-3-578 0 0,26-4 1414 0 0,-37-8-2202 0 0,0 0 0 0 0,15 5 0 0 0,112 28 29 0 0,-125-31-243 0 0,14 1 136 0 0,-1-2 1 0 0,1-1-1 0 0,0-1 0 0 0,36-4 0 0 0,-20 1-10 0 0,-15 0-83 0 0,40-10-1 0 0,-3 1-16 0 0,68-6 307 0 0,81 14 171 0 0,-123 5-410 0 0,-56-1-120 0 0,-1-2 0 0 0,1-2-1 0 0,40-9 1 0 0,82-10 491 0 0,-142 21-497 0 0,214-10 232 0 0,-182 14-149 0 0,0 1 0 0 0,84 18 0 0 0,-99-16-69 0 0,1 0 1 0 0,-1-2-1 0 0,1-2 1 0 0,0-1-1 0 0,0-2 1 0 0,40-7-1 0 0,-37 6 58 0 0,0 1 1 0 0,0 1-1 0 0,1 2 0 0 0,-1 2 1 0 0,0 1-1 0 0,41 11 0 0 0,-15-4-85 0 0,90 5 0 0 0,-147-15 0 0 0,130 4 79 0 0,-10-14 223 0 0,-28 1-107 0 0,-25 1-136 0 0,14 0 18 0 0,105 7-13 0 0,16-18 59 0 0,-101 6-64 0 0,182 7-2 0 0,-169 6-40 0 0,-105 0 1 0 0,0 1 0 0 0,0 0 0 0 0,0 1 1 0 0,17 5-1 0 0,27 6 30 0 0,-40-12-55 0 0,35-1 1 0 0,-35-1 6 0 0,-1 0 1 0 0,27 4 0 0 0,-7 3-1 0 0,1-3 0 0 0,44 0 0 0 0,-63-3 0 0 0,32 6 0 0 0,-11-1 0 0 0,68 14 44 0 0,-78-13-20 0 0,0-1 0 0 0,1-2-1 0 0,32 1 1 0 0,220-17 376 0 0,-130 4-315 0 0,-79 8-16 0 0,99 13 0 0 0,-60-2-15 0 0,-42-9-38 0 0,72-8 0 0 0,2 0 16 0 0,86 18-3 0 0,-43-1 13 0 0,-134-10-45 0 0,78-10-1 0 0,-14 0 185 0 0,193 10 0 0 0,-295-1-129 0 0,141 0-42 0 0,-62-1-10 0 0,90-3-93 0 0,164 6 170 0 0,-216 4-13 0 0,206-18 0 0 0,-98 15-64 0 0,-192 0 0 0 0,-2-4 0 0 0,-1-1 0 0 0,63-11 0 0 0,-40 3 0 0 0,-27 7 0 0 0,0 2 0 0 0,52 6 0 0 0,-41-2 0 0 0,51 10 0 0 0,-71-8 0 0 0,57 3 0 0 0,228-8 56 0 0,-302 0-56 0 0,56-1 0 0 0,0 4 0 0 0,85 13 0 0 0,-145-14 6 0 0,0-1 0 0 0,-1-1 0 0 0,1 0-1 0 0,0-1 1 0 0,0 0 0 0 0,0-1 0 0 0,-1 0 0 0 0,1-1 0 0 0,-1 0-1 0 0,22-10 1 0 0,35-5-6 0 0,-42 12 0 0 0,2-1 0 0 0,-22 5 0 0 0,0-1 0 0 0,0 2 0 0 0,0-1 0 0 0,14 0 0 0 0,11-4 0 0 0,35-12 54 0 0,-65 18-65 0 0,0-1 1 0 0,0 1 0 0 0,0 0 0 0 0,0 0 0 0 0,0 0 0 0 0,-1 0 0 0 0,1 0-1 0 0,0 0 1 0 0,0 1 0 0 0,0-1 0 0 0,0 1 0 0 0,-1-1 0 0 0,1 1-1 0 0,0 0 1 0 0,0-1 0 0 0,-1 1 0 0 0,1 0 0 0 0,0 0 0 0 0,-1 0 0 0 0,1 1-1 0 0,-1-1 1 0 0,0 0 0 0 0,1 0 0 0 0,-1 1 0 0 0,0-1 0 0 0,0 1 0 0 0,0-1-1 0 0,2 4 1 0 0,-1-1-421 0 0,1 1 0 0 0,-1 0 0 0 0,0 0 0 0 0,-1 0 0 0 0,1 0-1 0 0,-1 0 1 0 0,0 0 0 0 0,1 11 0 0 0,-2 3-4872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5:54.177"/>
    </inkml:context>
    <inkml:brush xml:id="br0">
      <inkml:brushProperty name="width" value="0.1" units="cm"/>
      <inkml:brushProperty name="height" value="0.1" units="cm"/>
      <inkml:brushProperty name="color" value="#66CC00"/>
    </inkml:brush>
  </inkml:definitions>
  <inkml:trace contextRef="#ctx0" brushRef="#br0">17 174 2759 0 0,'0'0'118'0'0,"-1"0"0"0"0,1 1 0 0 0,-1-1 0 0 0,0 0 0 0 0,1 0 0 0 0,-1 0 0 0 0,1 0 0 0 0,-1-1 0 0 0,1 1 0 0 0,-1 0 0 0 0,0 0 0 0 0,1 0 0 0 0,-1 0-1 0 0,1 0 1 0 0,-1-1 0 0 0,1 1 0 0 0,-1 0 0 0 0,1-1 0 0 0,-1 1 0 0 0,1 0 0 0 0,-1-1 0 0 0,1 1 0 0 0,-1-1 0 0 0,1 1 0 0 0,0 0 0 0 0,-1-1 0 0 0,1 1-1 0 0,0-1 1 0 0,-1 1 0 0 0,1-1 0 0 0,0 1 0 0 0,-1-1 0 0 0,1 0 0 0 0,0 1 0 0 0,0-1 0 0 0,0 1 0 0 0,0-1 0 0 0,0 1 0 0 0,0-1 0 0 0,0 0 0 0 0,0 1-1 0 0,0-1 1 0 0,0 1 0 0 0,0-1 0 0 0,0 0 0 0 0,0 1 0 0 0,0-1 0 0 0,0 1 0 0 0,0-1 0 0 0,1 1 0 0 0,-1-1 0 0 0,0 1 0 0 0,1-1 0 0 0,-1 0 0 0 0,0 1-1 0 0,1-1 1 0 0,0-2 38 0 0,1 1 0 0 0,-1 0 0 0 0,1 0-1 0 0,-1 0 1 0 0,1 0 0 0 0,0 0 0 0 0,-1 0-1 0 0,1 0 1 0 0,0 1 0 0 0,0-1 0 0 0,1 1-1 0 0,-1-1 1 0 0,3-1 0 0 0,4 1-19 0 0,1 0 1 0 0,-1 1-1 0 0,1 0 0 0 0,-1 0 0 0 0,0 1 1 0 0,1 0-1 0 0,-1 1 0 0 0,1 0 0 0 0,-1 1 1 0 0,0-1-1 0 0,13 5 0 0 0,8 1 347 0 0,-27-7-416 0 0,0 0 0 0 0,0 0 1 0 0,0-1-1 0 0,0 1 1 0 0,0-1-1 0 0,0 0 1 0 0,-1 0-1 0 0,1 0 0 0 0,0 0 1 0 0,0 0-1 0 0,0 0 1 0 0,-1-1-1 0 0,1 1 0 0 0,-1-1 1 0 0,5-3-1 0 0,36-34 231 0 0,-43 38-299 0 0,8-7 18 0 0,1 0 0 0 0,-1 0-1 0 0,1 1 1 0 0,1 0 0 0 0,13-8 0 0 0,-19 13-7 0 0,0 1 1 0 0,0-1-1 0 0,0 1 0 0 0,0 0 0 0 0,1 0 0 0 0,-1 0 1 0 0,0 0-1 0 0,1 1 0 0 0,-1-1 0 0 0,1 1 1 0 0,-1 1-1 0 0,1-1 0 0 0,-1 0 0 0 0,0 1 1 0 0,1 0-1 0 0,-1 0 0 0 0,6 3 0 0 0,-1 0 79 0 0,0 1 0 0 0,0 0 0 0 0,0 0-1 0 0,-1 1 1 0 0,0 0 0 0 0,0 0 0 0 0,0 1 0 0 0,7 9 0 0 0,-7-8-5 0 0,0 0 0 0 0,1 0 0 0 0,0-1 1 0 0,1 0-1 0 0,11 7 0 0 0,-18-13-69 0 0,-1 0 0 0 0,1 0 0 0 0,0 0 0 0 0,0-1 0 0 0,0 1 0 0 0,-1-1 0 0 0,1 1 0 0 0,0-1 0 0 0,0 0 0 0 0,0 0 0 0 0,0 0 0 0 0,0-1 0 0 0,0 1 0 0 0,0-1 0 0 0,-1 1 0 0 0,5-3 0 0 0,0 0 34 0 0,1 0-1 0 0,-1 0 1 0 0,0-1 0 0 0,11-8-1 0 0,-10 5 108 0 0,-7 6-95 0 0,0 0 0 0 0,0 0-1 0 0,0 0 1 0 0,1 0 0 0 0,-1 1-1 0 0,0-1 1 0 0,0 0 0 0 0,1 0-1 0 0,-1 1 1 0 0,0-1 0 0 0,0 1 0 0 0,1-1-1 0 0,-1 1 1 0 0,1-1 0 0 0,-1 1-1 0 0,0 0 1 0 0,1 0 0 0 0,-1 0-1 0 0,1 0 1 0 0,-1 0 0 0 0,1 0 0 0 0,-1 0-1 0 0,1 0 1 0 0,-1 0 0 0 0,0 1-1 0 0,1-1 1 0 0,-1 1 0 0 0,0-1 0 0 0,3 2-1 0 0,18 14-192 0 0,-20-14 4 0 0,0 0 0 0 0,0 0 0 0 0,0-1 1 0 0,1 1-1 0 0,-1-1 0 0 0,1 1 0 0 0,-1-1 0 0 0,1 0 0 0 0,2 2 0 0 0,11 1-114 0 0,9 2 209 0 0,1 0-1 0 0,29 2 0 0 0,-47-7 65 0 0,0-1-1 0 0,0 0 0 0 0,0-1 1 0 0,0 1-1 0 0,0-2 0 0 0,0 1 1 0 0,0-1-1 0 0,0 0 1 0 0,-1 0-1 0 0,1-1 0 0 0,10-6 1 0 0,9-7 33 0 0,31-27 0 0 0,-34 25-49 0 0,-21 15 3 0 0,1 1 0 0 0,0 0 0 0 0,0 0 0 0 0,0 0 0 0 0,0 0 0 0 0,0 1 0 0 0,0-1 0 0 0,0 1 0 0 0,1 0 0 0 0,-1 0 0 0 0,0 1 0 0 0,1-1 0 0 0,-1 1 0 0 0,0 0 0 0 0,1 0 0 0 0,-1 1 0 0 0,9 1 0 0 0,2 2 123 0 0,1 1 0 0 0,-1 0 0 0 0,23 12-1 0 0,10 4 22 0 0,-37-17-130 0 0,-3-1 3 0 0,1 0 1 0 0,-1 0-1 0 0,9 0 0 0 0,-14-2-28 0 0,-1-1 1 0 0,1 0 0 0 0,0 0 0 0 0,-1 0 0 0 0,1 0-1 0 0,0 0 1 0 0,-1-1 0 0 0,1 1 0 0 0,0-1 0 0 0,-1 0-1 0 0,1 0 1 0 0,-1 0 0 0 0,1 0 0 0 0,2-1 0 0 0,7-7 53 0 0,0 0 1 0 0,0-1-1 0 0,-1-1 1 0 0,0 1-1 0 0,14-20 1 0 0,-23 28-68 0 0,0 0 5 0 0,-1 1 0 0 0,1-1 0 0 0,0 1 0 0 0,-1 0 0 0 0,1-1 0 0 0,0 1 0 0 0,0 0 0 0 0,0 0 0 0 0,0 0 0 0 0,0 0 0 0 0,0 1 0 0 0,1-1 0 0 0,-1 0 0 0 0,0 1 0 0 0,0 0 0 0 0,1-1 0 0 0,-1 1 0 0 0,0 0 0 0 0,0 0 0 0 0,0 0 0 0 0,4 1 0 0 0,4 1 0 0 0,0 0 0 0 0,1 1 0 0 0,13 6 0 0 0,-8-4 0 0 0,2 3 17 0 0,-1-1 0 0 0,28 18 1 0 0,-24-13 47 0 0,23 9 0 0 0,-39-19-55 0 0,0 0 0 0 0,0-1 0 0 0,0 0 0 0 0,0 0 0 0 0,1 0 0 0 0,-1-1 1 0 0,0 0-1 0 0,1 0 0 0 0,-1 0 0 0 0,6-2 0 0 0,2 0 48 0 0,1-1 0 0 0,21-8 0 0 0,-25 7-27 0 0,-1-1 1 0 0,1 0-1 0 0,-1-1 0 0 0,12-9 1 0 0,-13 9-19 0 0,1 0 0 0 0,-1 1 1 0 0,1 0-1 0 0,0 0 1 0 0,14-5-1 0 0,-13 7-13 0 0,0 1-1 0 0,0 0 1 0 0,0 1 0 0 0,1 0-1 0 0,-1 0 1 0 0,0 1-1 0 0,1 1 1 0 0,-1 0-1 0 0,13 2 1 0 0,8 5 9 0 0,50 18 0 0 0,9 3 48 0 0,-77-26-33 0 0,0 0-1 0 0,0-1 0 0 0,1-1 1 0 0,24 0-1 0 0,-13-2 12 0 0,-8 1 23 0 0,26-4 0 0 0,-39 3-55 0 0,0 1 0 0 0,0-1 0 0 0,0 1-1 0 0,1 0 1 0 0,-1 0 0 0 0,0 1 0 0 0,0-1 0 0 0,0 1 0 0 0,1 0 0 0 0,-1 0 0 0 0,4 2 0 0 0,2 1 1 0 0,-1 1 1 0 0,1 1 0 0 0,9 7-1 0 0,-3-2 175 0 0,0-1-1 0 0,1 0 0 0 0,0-1 1 0 0,1-1-1 0 0,0-1 1 0 0,29 9-1 0 0,-39-14-115 0 0,1 0 0 0 0,0-1-1 0 0,-1 0 1 0 0,1-1 0 0 0,0 0 0 0 0,0 0 0 0 0,-1-1-1 0 0,1 0 1 0 0,0 0 0 0 0,-1-1 0 0 0,1 0-1 0 0,-1 0 1 0 0,0-1 0 0 0,0 0 0 0 0,0-1-1 0 0,13-8 1 0 0,-14 9-171 0 0,0-1 1 0 0,0 1-1 0 0,0 0 0 0 0,1 1 0 0 0,-1-1 1 0 0,0 2-1 0 0,1-1 0 0 0,0 1 1 0 0,-1 0-1 0 0,1 0 0 0 0,0 1 0 0 0,-1 0 1 0 0,1 1-1 0 0,15 2 0 0 0,6 4 238 0 0,0 0 0 0 0,43 19-1 0 0,-38-14-197 0 0,-20-7-29 0 0,0 0-1 0 0,0 0 0 0 0,0 2 0 0 0,-1-1 0 0 0,0 2 0 0 0,-1 0 0 0 0,0 0 1 0 0,0 1-1 0 0,16 16 0 0 0,-16-8-5002 0 0,-3 6-1739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6:11.059"/>
    </inkml:context>
    <inkml:brush xml:id="br0">
      <inkml:brushProperty name="width" value="0.1" units="cm"/>
      <inkml:brushProperty name="height" value="0.1" units="cm"/>
      <inkml:brushProperty name="color" value="#66CC00"/>
    </inkml:brush>
  </inkml:definitions>
  <inkml:trace contextRef="#ctx0" brushRef="#br0">740 329 1639 0 0,'11'-21'315'0'0,"-9"18"-191"0"0,0 0 0 0 0,0 0 0 0 0,0 0 0 0 0,0 0 0 0 0,-1-1 0 0 0,1 1 0 0 0,-1 0 0 0 0,0-1 0 0 0,0 0 0 0 0,-1 1 0 0 0,1-1-1 0 0,-1 1 1 0 0,0-1 0 0 0,1 0 0 0 0,-2 1 0 0 0,1-1 0 0 0,0 0 0 0 0,-1 1 0 0 0,1-1 0 0 0,-1 1 0 0 0,0-1 0 0 0,-1 1 0 0 0,1-1 0 0 0,-2-3 0 0 0,1 4-49 0 0,0 1 1 0 0,0-1 0 0 0,0 1 0 0 0,0-1-1 0 0,0 1 1 0 0,-1 0 0 0 0,1 0 0 0 0,-1 0-1 0 0,1 0 1 0 0,-1 0 0 0 0,0 1 0 0 0,1-1-1 0 0,-7-2 1 0 0,-2 1 49 0 0,-1 0 0 0 0,-18-3 0 0 0,20 4 67 0 0,-1 0 0 0 0,-17-6-1 0 0,-14-6 382 0 0,32 11-439 0 0,-1-1 1 0 0,1 1-1 0 0,0-2 1 0 0,0 1-1 0 0,0-1 0 0 0,0-1 1 0 0,-13-10-1 0 0,-6-11 231 0 0,-19-16 42 0 0,42 38-353 0 0,0 1-1 0 0,0 0 1 0 0,-1 0-1 0 0,0 0 1 0 0,-9-3-1 0 0,13 6-34 0 0,0 0 0 0 0,-1 0 0 0 0,1 1 0 0 0,-1-1 0 0 0,1 1 0 0 0,0 0-1 0 0,-1 0 1 0 0,1 0 0 0 0,-1 1 0 0 0,1-1 0 0 0,-1 1 0 0 0,1 0 0 0 0,0 0-1 0 0,-5 2 1 0 0,-7 3 16 0 0,0 1 0 0 0,0 0-1 0 0,1 1 1 0 0,0 1 0 0 0,-21 17-1 0 0,11-5 70 0 0,-40 46 0 0 0,30-33-71 0 0,22-22 17 0 0,-19 22-1 0 0,27-29-42 0 0,1-1 0 0 0,1 0 1 0 0,-1 1-1 0 0,0 0 0 0 0,1 0 0 0 0,0 0 0 0 0,0 0 0 0 0,1 0 0 0 0,-2 9 0 0 0,1 0 44 0 0,1 0 1 0 0,1-1-1 0 0,0 1 1 0 0,1-1-1 0 0,1 1 0 0 0,0-1 1 0 0,1 1-1 0 0,0-1 1 0 0,1 0-1 0 0,9 23 0 0 0,-5-23 44 0 0,1 0 0 0 0,0 0-1 0 0,1-1 1 0 0,0 0 0 0 0,0-1-1 0 0,1 0 1 0 0,16 12 0 0 0,-21-19-60 0 0,1 0 1 0 0,0 0 0 0 0,0-1 0 0 0,0 0 0 0 0,0 0 0 0 0,0-1-1 0 0,1 0 1 0 0,-1 0 0 0 0,1 0 0 0 0,14 0 0 0 0,-10-1 12 0 0,0 1 0 0 0,0 1 0 0 0,14 4 0 0 0,-11-1-9 0 0,0-2-1 0 0,-1 1 1 0 0,2-2-1 0 0,26 4 0 0 0,-34-7-35 0 0,24 4 124 0 0,0-3 0 0 0,52-3 0 0 0,-78 1-102 0 0,-1 0 0 0 0,1-1 0 0 0,-1 0 0 0 0,1 0-1 0 0,-1 0 1 0 0,0-1 0 0 0,0 1 0 0 0,5-5 0 0 0,38-30 315 0 0,-27 20-248 0 0,-11 10-40 0 0,-1-1 0 0 0,-1 0 0 0 0,1-1-1 0 0,-1 0 1 0 0,-1 0 0 0 0,0 0 0 0 0,0-1 0 0 0,-1-1-1 0 0,0 1 1 0 0,-1-1 0 0 0,0 0 0 0 0,0 0 0 0 0,-2 0-1 0 0,1-1 1 0 0,-1 1 0 0 0,-1-1 0 0 0,0 0-1 0 0,0-17 1 0 0,1 1-14 0 0,-1 8 46 0 0,-1 0 0 0 0,0 0 0 0 0,-2 0 1 0 0,-4-34-1 0 0,4 50-72 0 0,0-1 0 0 0,0 0 0 0 0,-1 0 0 0 0,1 1 0 0 0,-1-1 0 0 0,0 1 0 0 0,0 0 0 0 0,-1-1 0 0 0,0 1 0 0 0,1 0 0 0 0,-1 0 1 0 0,0 1-1 0 0,-1-1 0 0 0,1 0 0 0 0,-1 1 0 0 0,0 0 0 0 0,1 0 0 0 0,-1 0 0 0 0,-1 1 0 0 0,1-1 0 0 0,0 1 0 0 0,-1 0 0 0 0,1 0 0 0 0,-9-2 0 0 0,7 3-48 0 0,1 0 0 0 0,-1 0 0 0 0,1 1-1 0 0,-1-1 1 0 0,0 2 0 0 0,1-1 0 0 0,-1 0-1 0 0,1 1 1 0 0,-1 0 0 0 0,0 1 0 0 0,-5 1-1 0 0,-3 2-145 0 0,0 1 0 0 0,1 0 0 0 0,-14 9-1 0 0,-8 6-413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6:16.839"/>
    </inkml:context>
    <inkml:brush xml:id="br0">
      <inkml:brushProperty name="width" value="0.1" units="cm"/>
      <inkml:brushProperty name="height" value="0.1" units="cm"/>
      <inkml:brushProperty name="color" value="#66CC00"/>
    </inkml:brush>
  </inkml:definitions>
  <inkml:trace contextRef="#ctx0" brushRef="#br0">511 466 919 0 0,'0'0'28'0'0,"-1"0"-1"0"0,1-1 0 0 0,0 1 1 0 0,0-1-1 0 0,0 1 0 0 0,0 0 1 0 0,0-1-1 0 0,-1 1 0 0 0,1-1 1 0 0,0 1-1 0 0,0-1 0 0 0,0 1 1 0 0,0 0-1 0 0,0-1 0 0 0,0 1 1 0 0,0-1-1 0 0,1 1 0 0 0,-1-1 1 0 0,0 1-1 0 0,0 0 0 0 0,0-1 0 0 0,0 1 1 0 0,0-1-1 0 0,1 1 0 0 0,-1 0 1 0 0,0-1-1 0 0,0 1 0 0 0,1 0 1 0 0,-1-1-1 0 0,0 1 0 0 0,0 0 1 0 0,1-1-1 0 0,-1 1 0 0 0,0 0 1 0 0,1 0-1 0 0,-1-1 0 0 0,1 1 1 0 0,21-16 497 0 0,-4 2-361 0 0,7-21 1055 0 0,-21 29-1136 0 0,0 0 1 0 0,0-1-1 0 0,0 1 0 0 0,-1-1 1 0 0,0 1-1 0 0,0-1 0 0 0,-1 0 1 0 0,1 0-1 0 0,-2 0 0 0 0,1 0 0 0 0,-1 0 1 0 0,0-1-1 0 0,0 1 0 0 0,-1 0 1 0 0,0-1-1 0 0,-1 1 0 0 0,1 0 1 0 0,-1-1-1 0 0,-1 1 0 0 0,-3-12 0 0 0,5 18-64 0 0,-39-91 818 0 0,34 82-772 0 0,0 1 0 0 0,-1 0 0 0 0,0 1 0 0 0,0-1 0 0 0,-1 1 0 0 0,0 1 0 0 0,-12-11 0 0 0,9 11-8 0 0,0 0 0 0 0,-1 1-1 0 0,0 0 1 0 0,0 0-1 0 0,-1 2 1 0 0,1-1-1 0 0,-1 1 1 0 0,0 1 0 0 0,0 0-1 0 0,0 1 1 0 0,-1 0-1 0 0,1 1 1 0 0,-15 0-1 0 0,20 0-48 0 0,-1 1-1 0 0,0 0 1 0 0,1 1-1 0 0,-1 0 1 0 0,1 0 0 0 0,-1 1-1 0 0,1-1 1 0 0,-1 2-1 0 0,1-1 1 0 0,0 1-1 0 0,0 0 1 0 0,0 1-1 0 0,0-1 1 0 0,1 1-1 0 0,0 1 1 0 0,-11 8-1 0 0,-40 46-7 0 0,18-18 0 0 0,-2 10 0 0 0,34-41 0 0 0,0 0 0 0 0,-10 18 0 0 0,13-22 0 0 0,1 3 0 0 0,0 1 0 0 0,0-1 0 0 0,1 0 0 0 0,0 1 0 0 0,-1 14 0 0 0,2-21 0 0 0,-8 115 68 0 0,9-103-58 0 0,0-1 0 0 0,1 1 0 0 0,1-1-1 0 0,0 0 1 0 0,1 1 0 0 0,6 14-1 0 0,-7-23 2 0 0,2 1 0 0 0,-1-1-1 0 0,1 0 1 0 0,0 0 0 0 0,0 0 0 0 0,0-1-1 0 0,1 1 1 0 0,0-1 0 0 0,0 0-1 0 0,0 0 1 0 0,1-1 0 0 0,0 1 0 0 0,0-1-1 0 0,10 5 1 0 0,-2-2 51 0 0,1-1 0 0 0,0 0 0 0 0,0-1 0 0 0,0 0 1 0 0,24 3-1 0 0,-23-6-20 0 0,0-2 0 0 0,0 1 0 0 0,21-4 0 0 0,-8 1 16 0 0,119-11 310 0 0,-141 13-353 0 0,1 0 1 0 0,0-1-1 0 0,-1 0 0 0 0,1-1 0 0 0,-1 1 0 0 0,0-2 0 0 0,1 1 0 0 0,-1-1 0 0 0,0 0 0 0 0,0 0 1 0 0,-1-1-1 0 0,1 0 0 0 0,-1 0 0 0 0,0 0 0 0 0,0-1 0 0 0,0 0 0 0 0,7-8 0 0 0,-9 8-72 0 0,5-8 230 0 0,-10 10-437 0 0,-9 5-625 0 0,1 1-2162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6:22.602"/>
    </inkml:context>
    <inkml:brush xml:id="br0">
      <inkml:brushProperty name="width" value="0.1" units="cm"/>
      <inkml:brushProperty name="height" value="0.1" units="cm"/>
      <inkml:brushProperty name="color" value="#66CC00"/>
    </inkml:brush>
  </inkml:definitions>
  <inkml:trace contextRef="#ctx0" brushRef="#br0">166 28 919 0 0,'-2'-1'89'0'0,"1"1"0"0"0,0 0 0 0 0,0-1 0 0 0,0 1 0 0 0,0-1 0 0 0,0 1-1 0 0,0-1 1 0 0,0 0 0 0 0,0 1 0 0 0,0-1 0 0 0,0 0 0 0 0,-1-1-1 0 0,1 1 30 0 0,-1 0 0 0 0,1 0 0 0 0,0 0 0 0 0,-1 0 0 0 0,1 0-1 0 0,0 0 1 0 0,-1 1 0 0 0,1-1 0 0 0,-4-1 0 0 0,-7 0 88 0 0,11 1-125 0 0,-1 1 0 0 0,1-1 0 0 0,-1 1 0 0 0,1-1 0 0 0,-1 1 0 0 0,1 0 0 0 0,-1-1 0 0 0,0 1 0 0 0,1 0 0 0 0,-1 0 0 0 0,1 0 0 0 0,-1 0 0 0 0,1 1 0 0 0,-1-1 0 0 0,1 0 0 0 0,-1 1 0 0 0,1-1 0 0 0,-1 1 0 0 0,1-1 0 0 0,-1 1 0 0 0,1 0 0 0 0,0-1 0 0 0,-1 1 0 0 0,1 0 0 0 0,-2 2 0 0 0,0-1-35 0 0,1 1 0 0 0,-1-1 0 0 0,1 0 0 0 0,-1 0 0 0 0,0 0 0 0 0,0 0 0 0 0,0 0 0 0 0,-6 2 0 0 0,7-3-5 0 0,1 0-1 0 0,-1-1 1 0 0,1 1-1 0 0,-1-1 1 0 0,1 1 0 0 0,-1-1-1 0 0,0 1 1 0 0,1-1-1 0 0,-1 0 1 0 0,0 0 0 0 0,1 0-1 0 0,-1 0 1 0 0,1 0-1 0 0,-1 0 1 0 0,0 0-1 0 0,1-1 1 0 0,-1 1 0 0 0,0-1-1 0 0,1 1 1 0 0,-3-2-1 0 0,5 3-15 0 0,-1-1 0 0 0,0 0-1 0 0,0 1 1 0 0,0-1-1 0 0,0 0 1 0 0,0 1-1 0 0,0-1 1 0 0,1 1 0 0 0,-1-1-1 0 0,0 0 1 0 0,0 1-1 0 0,0-1 1 0 0,0 0 0 0 0,0 1-1 0 0,-1-1 1 0 0,1 1-1 0 0,0-1 1 0 0,0 0-1 0 0,0 1 1 0 0,0-1 0 0 0,0 0-1 0 0,0 1 1 0 0,-1-1-1 0 0,1 0 1 0 0,0 1-1 0 0,0-1 1 0 0,0 0 0 0 0,-1 1-1 0 0,1-1 1 0 0,0 0-1 0 0,-1 0 1 0 0,1 1 0 0 0,0-1-1 0 0,-1 0 1 0 0,1 0-1 0 0,0 1 1 0 0,-1-1-1 0 0,1 0 1 0 0,0 0 0 0 0,-1 0-1 0 0,1 0 1 0 0,0 0-1 0 0,-1 0 1 0 0,1 0-1 0 0,-1 1 1 0 0,1-1 0 0 0,0 0-1 0 0,-1 0 1 0 0,1 0-1 0 0,0-1 1 0 0,-1 1 0 0 0,1 0-1 0 0,-1 0 1 0 0,1 0-1 0 0,0 0 1 0 0,-1 0-1 0 0,1 0 1 0 0,0 0 0 0 0,-1-1-1 0 0,1 1 1 0 0,0 0-1 0 0,-1 0 1 0 0,1-1-1 0 0,0 1 1 0 0,-1 0 0 0 0,1 0-1 0 0,0-1 1 0 0,-1 1-1 0 0,2 1-1 0 0,0 0 0 0 0,-1 1-1 0 0,1-1 1 0 0,0 0 0 0 0,0 0-1 0 0,0 1 1 0 0,0-1 0 0 0,0 0-1 0 0,0 0 1 0 0,0 0-1 0 0,1 0 1 0 0,-1 0 0 0 0,0-1-1 0 0,1 1 1 0 0,-1 0 0 0 0,0 0-1 0 0,1-1 1 0 0,-1 1 0 0 0,1-1-1 0 0,2 1 1 0 0,39 6 887 0 0,-3-1-528 0 0,-35-5-341 0 0,-1 0 1 0 0,1-1-1 0 0,0 1 0 0 0,0-1 0 0 0,-1 0 0 0 0,1 0 0 0 0,7-1 0 0 0,19 0 222 0 0,14-3-23 0 0,0 4-126 0 0,-34 0-82 0 0,0 0-1 0 0,0 0 1 0 0,0 1 0 0 0,16 2-1 0 0,-15-1 6 0 0,-1-1 1 0 0,0-1-1 0 0,0 0 0 0 0,1-1 0 0 0,-1 0 0 0 0,0-1 0 0 0,18-4 0 0 0,-3 0 66 0 0,-5 2-3 0 0,-14 2-49 0 0,0 0 0 0 0,0 1 0 0 0,14-1 0 0 0,1 2-4 0 0,14 1 31 0 0,71-9 0 0 0,49-22 357 0 0,-149 30-369 0 0,0-1 1 0 0,-1 1 0 0 0,1 0-1 0 0,0 1 1 0 0,0 0-1 0 0,13 3 1 0 0,-15-3-51 0 0,1 1-1 0 0,-1-1 1 0 0,0 0-1 0 0,1-1 1 0 0,-1 0 0 0 0,1 1-1 0 0,-1-2 1 0 0,1 1-1 0 0,-1-1 1 0 0,1 1-1 0 0,6-3 1 0 0,-11 3-2 0 0,-1 0 0 0 0,1 0 1 0 0,-1 0-1 0 0,1-1 0 0 0,-1 1 0 0 0,0 0 1 0 0,1 0-1 0 0,-1 0 0 0 0,1 0 0 0 0,-1-1 1 0 0,1 1-1 0 0,-1 0 0 0 0,0-1 0 0 0,1 1 0 0 0,-1 0 1 0 0,1-1-1 0 0,-1 1 0 0 0,0 0 0 0 0,1-1 1 0 0,-1 1-1 0 0,0 0 0 0 0,0-1 0 0 0,1 1 1 0 0,-1-1-1 0 0,0 1 0 0 0,0-1 0 0 0,0 1 0 0 0,0-1 1 0 0,1 1-1 0 0,-1-1 0 0 0,0 1 0 0 0,0-1 1 0 0,0 1-1 0 0,0-1 0 0 0,0 1 0 0 0,0 0 1 0 0,0-1-1 0 0,0 1 0 0 0,0-1 0 0 0,-1 1 1 0 0,1-1-1 0 0,0 1 0 0 0,0-1 0 0 0,0 1 0 0 0,-1-1 1 0 0,1 1-1 0 0,0-1 0 0 0,0 1 0 0 0,-1 0 1 0 0,1-1-1 0 0,0 1 0 0 0,-1-1 0 0 0,0 1-18 0 0,1-1-1 0 0,-1 1 0 0 0,0-1 1 0 0,1 1-1 0 0,-1 0 0 0 0,0 0 1 0 0,0-1-1 0 0,0 1 0 0 0,1 0 1 0 0,-1 0-1 0 0,0 0 0 0 0,0 0 1 0 0,1-1-1 0 0,-1 1 0 0 0,0 0 1 0 0,0 1-1 0 0,0-1 0 0 0,1 0 1 0 0,-1 0-1 0 0,0 0 0 0 0,0 0 1 0 0,0 1-1 0 0,1-1 1 0 0,-1 0-1 0 0,0 1 0 0 0,1-1 1 0 0,-1 0-1 0 0,0 1 0 0 0,1-1 1 0 0,-1 1-1 0 0,0-1 0 0 0,1 1 1 0 0,-1 0-1 0 0,1-1 0 0 0,-2 2 1 0 0,-16 29-1702 0 0,14-21 1014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6:29.007"/>
    </inkml:context>
    <inkml:brush xml:id="br0">
      <inkml:brushProperty name="width" value="0.1" units="cm"/>
      <inkml:brushProperty name="height" value="0.1" units="cm"/>
      <inkml:brushProperty name="color" value="#66CC00"/>
    </inkml:brush>
  </inkml:definitions>
  <inkml:trace contextRef="#ctx0" brushRef="#br0">906 136 919 0 0,'-2'-4'234'0'0,"0"1"0"0"0,0-1 0 0 0,0 1 0 0 0,-1 0-1 0 0,1 0 1 0 0,-1 0 0 0 0,1 0 0 0 0,-6-4-1 0 0,6 7-233 0 0,-8 8 0 0 0,-3 1 0 0 0,9-12 0 0 0,3-6 0 0 0,1 3 41 0 0,0 5-10 0 0,1 0 0 0 0,-1 0 0 0 0,0 0 0 0 0,0 0-1 0 0,0 0 1 0 0,0 0 0 0 0,0 0 0 0 0,0 0 0 0 0,-1 0 0 0 0,1 0 0 0 0,0 0-1 0 0,0-1 1 0 0,-1 1 0 0 0,1 0 0 0 0,0 1 0 0 0,-1-1 0 0 0,1 0-1 0 0,-1 0 1 0 0,0 0 0 0 0,1 0 0 0 0,-1 0 0 0 0,0 0 0 0 0,1 1-1 0 0,-1-1 1 0 0,-1-1 0 0 0,1 1 56 0 0,0 1 0 0 0,0-1 0 0 0,1 1 0 0 0,-1-1 0 0 0,0 0 0 0 0,1 1 1 0 0,-1-1-1 0 0,1 0 0 0 0,-1 1 0 0 0,1-1 0 0 0,-1 0 0 0 0,1 0 0 0 0,0 0 0 0 0,-1 1 0 0 0,1-1 0 0 0,0 0 0 0 0,-1 0 0 0 0,1 0 0 0 0,0 0 0 0 0,0 0 0 0 0,0 0 0 0 0,0 0 0 0 0,0 0 1 0 0,0 1-1 0 0,0-1 0 0 0,0-1 0 0 0,0 1-60 0 0,-1 0 1 0 0,0 0-1 0 0,1 1 1 0 0,-1-1-1 0 0,0 0 0 0 0,0 1 1 0 0,0-1-1 0 0,0 1 1 0 0,0-1-1 0 0,0 1 1 0 0,0-1-1 0 0,0 1 1 0 0,0 0-1 0 0,0-1 1 0 0,0 1-1 0 0,0 0 1 0 0,0 0-1 0 0,0 0 0 0 0,0 0 1 0 0,0 0-1 0 0,-1 0 1 0 0,-27-2 294 0 0,14 1-168 0 0,9 1-57 0 0,0 0 1 0 0,0 0-1 0 0,0 0 0 0 0,-8 2 0 0 0,1 1 4 0 0,0-2 0 0 0,1 1 0 0 0,-16-2 0 0 0,25 0-97 0 0,-2 1 70 0 0,-1-1 1 0 0,0 0-1 0 0,0-1 1 0 0,0 1-1 0 0,0-1 1 0 0,0 0-1 0 0,0-1 0 0 0,0 0 1 0 0,-6-2-1 0 0,4 0 127 0 0,0 1-1 0 0,-1 0 1 0 0,-10-2-1 0 0,-16-5 68 0 0,26 8-179 0 0,-1-1 0 0 0,1 2 0 0 0,0-1 0 0 0,0 1 0 0 0,-1 1 0 0 0,-14 0 1 0 0,-29-2 280 0 0,26 0-204 0 0,0 1 0 0 0,-34 2 0 0 0,4 1-8 0 0,-12 9 45 0 0,60-11-160 0 0,-1 0-1 0 0,1 1 1 0 0,0 0 0 0 0,-1 0-1 0 0,-11 4 1 0 0,-13 11 10 0 0,30-15-45 0 0,-16 4 62 0 0,20-4-68 0 0,-1-1 0 0 0,0 0 0 0 0,1 1 0 0 0,-1-1 0 0 0,0 1 0 0 0,1-1 0 0 0,-1 0 0 0 0,1 1 0 0 0,-1 0 0 0 0,1-1-1 0 0,-1 1 1 0 0,1-1 0 0 0,-1 1 0 0 0,1 0 0 0 0,-1-1 0 0 0,1 1 0 0 0,0 0 0 0 0,-1-1 0 0 0,1 1 0 0 0,0 0 0 0 0,0 0 0 0 0,-1-1 0 0 0,1 1-1 0 0,0 0 1 0 0,0 0 0 0 0,2 1 4 0 0,-1-1 0 0 0,0 0 0 0 0,1 1 1 0 0,0-1-1 0 0,-1 0 0 0 0,1 0 0 0 0,0-1 0 0 0,-1 1 0 0 0,4 1 0 0 0,-2-1 8 0 0,2 1-9 0 0,-1-1 0 0 0,1 0 1 0 0,-1 0-1 0 0,1 0 0 0 0,-1-1 1 0 0,1 0-1 0 0,-1 0 0 0 0,1 0 0 0 0,5-1 1 0 0,8 0 48 0 0,-6 0-43 0 0,-1 0 0 0 0,0-1 0 0 0,0 0 0 0 0,20-8 0 0 0,19-4 8 0 0,-44 14-18 0 0,113-18 62 0 0,-40 5-63 0 0,-54 9 0 0 0,-16 3 0 0 0,0-1 0 0 0,0 2 0 0 0,0-1 0 0 0,13 2 0 0 0,-10 1 0 0 0,0 1 0 0 0,-1 1 0 0 0,1 0 0 0 0,10 6 0 0 0,-8-4 0 0 0,-1-1 0 0 0,20 5 0 0 0,-23-7 0 0 0,0 0 0 0 0,16 8 0 0 0,-17-7 0 0 0,0 0 0 0 0,1 0 0 0 0,12 2 0 0 0,104 16 0 0 0,-120-20 8 0 0,0-1-1 0 0,0 0 0 0 0,0-1 1 0 0,1 1-1 0 0,-1-1 0 0 0,0 0 1 0 0,0-1-1 0 0,0 0 0 0 0,0 0 1 0 0,0 0-1 0 0,1 0 0 0 0,-2-1 1 0 0,1 0-1 0 0,0 0 0 0 0,6-4 1 0 0,-9 5 22 0 0,0-1 0 0 0,0 1 0 0 0,1 0 0 0 0,-1 0 0 0 0,7-1 0 0 0,8-2 56 0 0,-15 3-65 0 0,-6 1 24 0 0,-10-1 28 0 0,0-1-64 0 0,-3-1 20 0 0,0 0 0 0 0,0 2-1 0 0,0-1 1 0 0,0 2 0 0 0,-27 2-1 0 0,-2 5-28 0 0,0-3 0 0 0,-1-2 0 0 0,-54-4 0 0 0,25-2-434 0 0,-134 9 0 0 0,156 1-273 0 0,1 2 0 0 0,0 2 0 0 0,-70 24 0 0 0,64-13-3437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6:32.868"/>
    </inkml:context>
    <inkml:brush xml:id="br0">
      <inkml:brushProperty name="width" value="0.1" units="cm"/>
      <inkml:brushProperty name="height" value="0.1" units="cm"/>
      <inkml:brushProperty name="color" value="#66CC00"/>
    </inkml:brush>
  </inkml:definitions>
  <inkml:trace contextRef="#ctx0" brushRef="#br0">848 45 1375 0 0,'0'-1'75'0'0,"0"1"0"0"0,0-1 0 0 0,0 1 0 0 0,0-1 0 0 0,1 0 0 0 0,-1 1-1 0 0,-1-1 1 0 0,1 1 0 0 0,0-1 0 0 0,0 1 0 0 0,0-1 0 0 0,0 1 0 0 0,0-1-1 0 0,0 1 1 0 0,-1-1 0 0 0,1 1 0 0 0,0-1 0 0 0,0 1 0 0 0,-1-1 0 0 0,1 1-1 0 0,0-1 1 0 0,-1 1 0 0 0,1 0 0 0 0,0-1 0 0 0,-1 1 0 0 0,1 0 0 0 0,-1-1-1 0 0,1 1 1 0 0,0 0 0 0 0,-1-1 0 0 0,1 1 0 0 0,-1 0 0 0 0,1 0-1 0 0,-1-1 1 0 0,1 1 0 0 0,-1 0 0 0 0,1 0 0 0 0,-1 0 0 0 0,0 0 0 0 0,1 0-1 0 0,-1 0 1 0 0,-3 0 71 0 0,1 1-1 0 0,-1 0 1 0 0,1 0-1 0 0,0 0 1 0 0,-7 3-1 0 0,8-3-108 0 0,0 0-1 0 0,-1 0 0 0 0,1 0 1 0 0,-1 0-1 0 0,1 0 0 0 0,-1-1 1 0 0,1 1-1 0 0,-5-1 0 0 0,-7-3 601 0 0,1 0 0 0 0,-1-2-1 0 0,-21-9 1 0 0,31 12-552 0 0,-1 1-46 0 0,0 0 0 0 0,0 0-1 0 0,0 1 1 0 0,0-1-1 0 0,-1 1 1 0 0,1 1 0 0 0,0-1-1 0 0,0 1 1 0 0,0-1-1 0 0,0 1 1 0 0,0 1 0 0 0,-6 1-1 0 0,-22 4-20 0 0,11-4 148 0 0,0-1 1 0 0,-1-1-1 0 0,1-1 0 0 0,-41-6 0 0 0,39 3-28 0 0,-34-2 0 0 0,10 2-29 0 0,8 0 73 0 0,0 3-1 0 0,-72 6 0 0 0,85-3-149 0 0,-49 13 0 0 0,74-15-22 0 0,-11 2 96 0 0,13-3-104 0 0,0 0 0 0 0,0 0 0 0 0,0 0 0 0 0,-1 0 0 0 0,1 0 0 0 0,0 0 0 0 0,0 0-1 0 0,0 0 1 0 0,-1 0 0 0 0,1 0 0 0 0,0 0 0 0 0,0 0 0 0 0,0 1 0 0 0,-1-1 0 0 0,1 0 0 0 0,0 0 0 0 0,0 0 0 0 0,0 0 0 0 0,-1 0 0 0 0,1 0 0 0 0,0 1 0 0 0,0-1 0 0 0,0 0 0 0 0,0 0 0 0 0,0 0 0 0 0,-1 0 0 0 0,1 1 0 0 0,0-1 0 0 0,0 0 0 0 0,0 0 0 0 0,0 0 0 0 0,0 1 0 0 0,0-1 0 0 0,0 0-1 0 0,0 0 1 0 0,0 0 0 0 0,0 1 0 0 0,0-1 0 0 0,1 1 14 0 0,1-1-1 0 0,0 0 0 0 0,0 0 1 0 0,0 1-1 0 0,-1-1 0 0 0,1 0 1 0 0,0 0-1 0 0,0-1 0 0 0,2 1 1 0 0,0-1 22 0 0,41-4 335 0 0,-9 0-244 0 0,157-3 137 0 0,-131 8-240 0 0,147 4 140 0 0,-161 4-166 0 0,-37-6 0 0 0,0 0 0 0 0,0 0 0 0 0,0-1 0 0 0,16 0 0 0 0,-5-1 36 0 0,1 2-1 0 0,-1 0 1 0 0,1 1-1 0 0,36 11 1 0 0,-27-7-11 0 0,-4 1 32 0 0,-20-6-32 0 0,0 1 0 0 0,1-1-1 0 0,-1-1 1 0 0,15 2 0 0 0,-23-3-23 0 0,0 0 0 0 0,0 0 0 0 0,1 0 0 0 0,-1 0-1 0 0,0 0 1 0 0,0 0 0 0 0,0 0 0 0 0,1 0 0 0 0,-1 0 0 0 0,0 0-1 0 0,0 0 1 0 0,0 0 0 0 0,0-1 0 0 0,1 1 0 0 0,-1 0 0 0 0,0 0-1 0 0,0 0 1 0 0,0 0 0 0 0,0 0 0 0 0,1 0 0 0 0,-1 0-1 0 0,0-1 1 0 0,0 1 0 0 0,0 0 0 0 0,0 0 0 0 0,0 0 0 0 0,1 0-1 0 0,-1 0 1 0 0,0-1 0 0 0,0 1 0 0 0,0 0 0 0 0,0 0 0 0 0,0 0-1 0 0,0-1 1 0 0,0 1 0 0 0,0 0 0 0 0,0 0 0 0 0,0 0-1 0 0,0 0 1 0 0,0-1 0 0 0,0 1 0 0 0,0 0 0 0 0,0 0 0 0 0,0 0-1 0 0,0-1 1 0 0,0 1 0 0 0,0 0 0 0 0,0 0 0 0 0,0 0 0 0 0,0-1-1 0 0,0 1 1 0 0,0 0 0 0 0,0 0 0 0 0,0 0 0 0 0,-1 0-1 0 0,1-1 1 0 0,0 1 0 0 0,0 0 0 0 0,0 0 0 0 0,0 0 0 0 0,0 0-1 0 0,-1 0 1 0 0,1-1 0 0 0,0 1 0 0 0,0 0 0 0 0,0 0 0 0 0,0 0-1 0 0,-1 0 1 0 0,-10-11 177 0 0,10 10-164 0 0,-7-6 43 0 0,-2 1 0 0 0,1 0 0 0 0,-1 0 0 0 0,0 1 0 0 0,0 0 0 0 0,-1 0 0 0 0,-19-5 0 0 0,8 4-39 0 0,0 0 0 0 0,-1 1-1 0 0,1 2 1 0 0,-1 0 0 0 0,-35 0-1 0 0,-254 16-964 0 0,247-9 436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6:48.095"/>
    </inkml:context>
    <inkml:brush xml:id="br0">
      <inkml:brushProperty name="width" value="0.1" units="cm"/>
      <inkml:brushProperty name="height" value="0.1" units="cm"/>
      <inkml:brushProperty name="color" value="#66CC00"/>
    </inkml:brush>
  </inkml:definitions>
  <inkml:trace contextRef="#ctx0" brushRef="#br0">1642 54 1927 0 0,'-5'-4'-98'0'0,"-16"-14"2454"0"0,8 8-1509 0 0,11 8-749 0 0,-1 0 0 0 0,1 1 0 0 0,0-1 0 0 0,0 0 0 0 0,-1 1 0 0 0,1 0 0 0 0,-1-1 1 0 0,0 1-1 0 0,1 0 0 0 0,-1 0 0 0 0,0 1 0 0 0,1-1 0 0 0,-1 0 0 0 0,-5 1 0 0 0,-20-2 445 0 0,20 1-419 0 0,0 1 0 0 0,0-1-1 0 0,0 2 1 0 0,0-1-1 0 0,-1 1 1 0 0,-12 3-1 0 0,1 3 194 0 0,12-4-222 0 0,-1 1 0 0 0,0-2 0 0 0,0 1-1 0 0,0-1 1 0 0,-18 1 0 0 0,18-2-28 0 0,0 0 0 0 0,0 0 0 0 0,0 1 0 0 0,-17 5 0 0 0,19-4-38 0 0,-1-1 0 0 0,0 0-1 0 0,1 0 1 0 0,-1-1 0 0 0,0 0 0 0 0,0 0-1 0 0,-12-1 1 0 0,-11-4 210 0 0,22 2-159 0 0,-1 0 0 0 0,1 2 0 0 0,-1-1 0 0 0,1 1 1 0 0,-1 0-1 0 0,-9 2 0 0 0,4 0-38 0 0,1 0-1 0 0,0 0 1 0 0,0-2 0 0 0,-1 0-1 0 0,1 0 1 0 0,0-1-1 0 0,0-1 1 0 0,-19-5 0 0 0,25 6-7 0 0,0 0 0 0 0,-1 1 1 0 0,1 0-1 0 0,-1 0 1 0 0,1 0-1 0 0,-1 1 0 0 0,-11 3 1 0 0,-30 2 95 0 0,-13-5-131 0 0,51 0-1 0 0,9 0 2 0 0,0-1 1 0 0,0 1-1 0 0,1-1 0 0 0,-1 0 1 0 0,0 0-1 0 0,0 0 0 0 0,0 0 1 0 0,-4-2-1 0 0,3 2 6 0 0,0-1 0 0 0,0 1 0 0 0,-1 0 1 0 0,1 0-1 0 0,0 0 0 0 0,0 1 0 0 0,-5 1 0 0 0,4-1-8 0 0,0 0 1 0 0,-1-1-1 0 0,1 0 0 0 0,-8 0 0 0 0,5 0 1 0 0,1 0 0 0 0,-1 1 0 0 0,-10 1 0 0 0,-1 1 11 0 0,-72 2 42 0 0,51-1-25 0 0,31-2-19 0 0,1-1 0 0 0,-1 0 0 0 0,-13-1 0 0 0,-44 0 62 0 0,27 1-24 0 0,-84 3 166 0 0,111-5-165 0 0,0 0-1 0 0,-17-4 1 0 0,22 3-24 0 0,0 1 1 0 0,0-1-1 0 0,0 2 1 0 0,0-1 0 0 0,0 1-1 0 0,0-1 1 0 0,0 2-1 0 0,0-1 1 0 0,-1 1-1 0 0,1 0 1 0 0,-7 3-1 0 0,8-1-77 0 0,0 1 0 0 0,1 0-1 0 0,-1-1 1 0 0,1 2 0 0 0,0-1-1 0 0,1 1 1 0 0,-9 10 0 0 0,0-1-233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6:49.912"/>
    </inkml:context>
    <inkml:brush xml:id="br0">
      <inkml:brushProperty name="width" value="0.1" units="cm"/>
      <inkml:brushProperty name="height" value="0.1" units="cm"/>
      <inkml:brushProperty name="color" value="#66CC00"/>
    </inkml:brush>
  </inkml:definitions>
  <inkml:trace contextRef="#ctx0" brushRef="#br0">1425 193 1583 0 0,'0'-23'752'0'0,"-1"15"-390"0"0,-1 0-1 0 0,0 0 0 0 0,0 0 0 0 0,0 0 1 0 0,-1 0-1 0 0,0 0 0 0 0,0 1 0 0 0,-1-1 0 0 0,0 1 1 0 0,-1 0-1 0 0,1 0 0 0 0,-10-9 0 0 0,8 11-259 0 0,0 1-1 0 0,0 0 0 0 0,0 0 0 0 0,-1 0 0 0 0,0 1 1 0 0,1 0-1 0 0,-1 1 0 0 0,-10-3 0 0 0,12 3-62 0 0,-7-1 46 0 0,0 0 0 0 0,-1 0 0 0 0,0 1 0 0 0,1 1 0 0 0,-1 0 0 0 0,-14 1-1 0 0,-77 11 307 0 0,12-1-208 0 0,76-9-178 0 0,-41 2 132 0 0,-96-7 1 0 0,43-9 216 0 0,64 6-11 0 0,-67 0 0 0 0,13 4 123 0 0,60 1-313 0 0,-15 0 14 0 0,24 4-127 0 0,11-2 9 0 0,1 2 1 0 0,-1 0-1 0 0,1 1 0 0 0,-1 1 1 0 0,-23 7-1 0 0,30-6-128 0 0,1-1 0 0 0,0 2-1 0 0,0 0 1 0 0,1 0-1 0 0,-1 1 1 0 0,1 0-1 0 0,1 1 1 0 0,-18 16 0 0 0,6-2-775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7:02.643"/>
    </inkml:context>
    <inkml:brush xml:id="br0">
      <inkml:brushProperty name="width" value="0.1" units="cm"/>
      <inkml:brushProperty name="height" value="0.1" units="cm"/>
      <inkml:brushProperty name="color" value="#66CC00"/>
    </inkml:brush>
  </inkml:definitions>
  <inkml:trace contextRef="#ctx0" brushRef="#br0">710 545 455 0 0,'-8'8'324'0'0,"7"-8"-306"0"0,1 0 1 0 0,0 0-1 0 0,0 0 0 0 0,0 0 1 0 0,-1 0-1 0 0,1 0 0 0 0,0 0 1 0 0,0 0-1 0 0,-1 0 0 0 0,1 0 1 0 0,0 0-1 0 0,0 0 0 0 0,0 0 1 0 0,-1 0-1 0 0,1 0 0 0 0,0 0 1 0 0,0 0-1 0 0,0 0 0 0 0,-1 0 1 0 0,1 0-1 0 0,0 0 0 0 0,0 0 1 0 0,-1 0-1 0 0,1 0 1 0 0,0-1-1 0 0,0 1 0 0 0,0 0 1 0 0,0 0-1 0 0,-1 0 0 0 0,1 0 1 0 0,0 0-1 0 0,0-1 0 0 0,0 1 1 0 0,0 0-1 0 0,0 0 0 0 0,0 0 1 0 0,-1-1-1 0 0,1 1 0 0 0,0 0 1 0 0,0 0-1 0 0,0 0 0 0 0,0-1 1 0 0,0 1-1 0 0,0 0 0 0 0,0 0 1 0 0,0 0-1 0 0,0-1 0 0 0,0 1 1 0 0,0 0-1 0 0,0 0 0 0 0,0-1 1 0 0,0 1-1 0 0,0 0 0 0 0,0 0 1 0 0,0 0-1 0 0,0-1 0 0 0,0 1 1 0 0,0 0-1 0 0,1 0 0 0 0,-1 0 1 0 0,0-1-1 0 0,0 1 0 0 0,0 0 1 0 0,2-6 154 0 0,-1 1 0 0 0,1-1 0 0 0,0 1 1 0 0,0 0-1 0 0,5-7 0 0 0,5-16 250 0 0,20-53 149 0 0,0-14 648 0 0,-30 88-1184 0 0,0 0-1 0 0,0 0 0 0 0,-1-1 0 0 0,0 1 1 0 0,-1-1-1 0 0,1 1 0 0 0,-1-1 0 0 0,-1 1 1 0 0,0 0-1 0 0,0-1 0 0 0,0 1 0 0 0,-1 0 1 0 0,0-1-1 0 0,0 1 0 0 0,-6-11 0 0 0,4 8 3 0 0,-3-9 192 0 0,-2 1-1 0 0,-19-34 0 0 0,24 46-196 0 0,-1 1-1 0 0,1-1 0 0 0,-1 1 1 0 0,0 0-1 0 0,0 0 1 0 0,-1 0-1 0 0,0 1 1 0 0,1 0-1 0 0,-1 0 1 0 0,-1 1-1 0 0,1-1 1 0 0,-8-2-1 0 0,4 3-23 0 0,1 1 0 0 0,-1-1 0 0 0,0 2-1 0 0,0-1 1 0 0,1 1 0 0 0,-1 1 0 0 0,0 0 0 0 0,-11 1-1 0 0,-79 15-19 0 0,87-13 15 0 0,-51 15-4 0 0,2 1 0 0 0,42-14 7 0 0,1 2 0 0 0,-1 1 0 0 0,1 0 0 0 0,-20 12 0 0 0,18-8 3 0 0,-1-1 0 0 0,-38 12-1 0 0,53-21-12 0 0,0 0-1 0 0,1 1 1 0 0,-1-1-1 0 0,1 2 0 0 0,-1-1 1 0 0,1 0-1 0 0,0 1 1 0 0,0 1-1 0 0,-5 4 0 0 0,9-7 3 0 0,-1 1-1 0 0,1-1 0 0 0,0 1 1 0 0,0 0-1 0 0,0-1 0 0 0,0 1 0 0 0,1 0 1 0 0,-1 0-1 0 0,1 0 0 0 0,0 1 1 0 0,0-1-1 0 0,0 0 0 0 0,0 0 0 0 0,0 1 1 0 0,1-1-1 0 0,-1 0 0 0 0,1 1 1 0 0,0-1-1 0 0,0 1 0 0 0,1 5 0 0 0,2 4-7 0 0,0 0 1 0 0,1 0-1 0 0,0 0 0 0 0,1-1 0 0 0,9 18 0 0 0,39 54-10 0 0,-35-59 53 0 0,2-1 0 0 0,1-1-1 0 0,1-1 1 0 0,41 32-1 0 0,-50-46 11 0 0,0 0-1 0 0,0 0 0 0 0,0-2 1 0 0,1 0-1 0 0,0 0 0 0 0,0-1 1 0 0,1-1-1 0 0,-1 0 0 0 0,1-1 1 0 0,0-1-1 0 0,0 0 0 0 0,0-1 1 0 0,0-1-1 0 0,0 0 0 0 0,28-4 1 0 0,-33 1-33 0 0,0 1-1 0 0,0-1 1 0 0,0-1 0 0 0,0 0 0 0 0,15-8 0 0 0,45-32 78 0 0,-63 39-94 0 0,20-14 50 0 0,-1-2 1 0 0,38-38-1 0 0,-56 54 11 0 0,-7 5-57 0 0,-1 0 0 0 0,0 0 1 0 0,0 1-1 0 0,1-1 0 0 0,-1 0 0 0 0,0 0 1 0 0,0 1-1 0 0,0-1 0 0 0,1 0 1 0 0,-1 1-1 0 0,0-1 0 0 0,0 0 1 0 0,0 1-1 0 0,0-1 0 0 0,0 0 0 0 0,0 1 1 0 0,0-1-1 0 0,0 0 0 0 0,0 1 1 0 0,1-1-1 0 0,-1 0 0 0 0,0 1 0 0 0,-1-1 1 0 0,1 0-1 0 0,0 1 0 0 0,0 6-79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7:08.642"/>
    </inkml:context>
    <inkml:brush xml:id="br0">
      <inkml:brushProperty name="width" value="0.1" units="cm"/>
      <inkml:brushProperty name="height" value="0.1" units="cm"/>
      <inkml:brushProperty name="color" value="#66CC00"/>
    </inkml:brush>
  </inkml:definitions>
  <inkml:trace contextRef="#ctx0" brushRef="#br0">369 627 919 0 0,'42'1'1191'0'0,"-22"-1"-1055"0"0,-1 0 0 0 0,1-1 1 0 0,0-1-1 0 0,0-1 0 0 0,0-1 0 0 0,-1-1 0 0 0,0 0 0 0 0,29-13 0 0 0,-28 9 188 0 0,-1-1 0 0 0,0 0 0 0 0,0-2 0 0 0,-1 0-1 0 0,20-19 1 0 0,-35 29-279 0 0,-1 0 0 0 0,0-1 0 0 0,0 1 0 0 0,0-1 0 0 0,-1 1 1 0 0,1-1-1 0 0,0 0 0 0 0,-1 0 0 0 0,0 0 0 0 0,0 0 0 0 0,0 0 0 0 0,0 0 0 0 0,0 0 0 0 0,-1 0 0 0 0,1 0 0 0 0,-1-1 0 0 0,0 1 0 0 0,0 0 0 0 0,0-6 1 0 0,-2-6 176 0 0,-1 0 1 0 0,0 1 0 0 0,-6-17-1 0 0,0-1-30 0 0,8 27-165 0 0,-20-104 467 0 0,19 100-487 0 0,0 1-1 0 0,0 0 1 0 0,0-1-1 0 0,-1 1 0 0 0,-1 0 1 0 0,1 1-1 0 0,-1-1 1 0 0,0 0-1 0 0,-11-12 0 0 0,5 7 7 0 0,-1 0 0 0 0,0 1 0 0 0,-1 0 0 0 0,-15-11-1 0 0,19 17-12 0 0,0-1 0 0 0,-1 2 0 0 0,0-1 0 0 0,-1 1 0 0 0,1 0 0 0 0,-1 1 0 0 0,0 0 0 0 0,0 1 0 0 0,0 0 0 0 0,0 1 0 0 0,-1 0 0 0 0,1 0 0 0 0,-1 1 0 0 0,-12 0 0 0 0,-2 2 0 0 0,-52 6 0 0 0,66-5 0 0 0,0 0 0 0 0,1 1 0 0 0,-1 0 0 0 0,1 1 0 0 0,0 0 0 0 0,0 1 0 0 0,-13 8 0 0 0,-23 11 0 0 0,33-17 0 0 0,0-1 0 0 0,-15 11 0 0 0,-4 6-6 0 0,15-12-10 0 0,1 1 1 0 0,0 0 0 0 0,-22 23-1 0 0,34-31 13 0 0,0 1 0 0 0,1 0-1 0 0,-1 0 1 0 0,1 0 0 0 0,0 0-1 0 0,1 0 1 0 0,-1 0-1 0 0,1 1 1 0 0,0-1 0 0 0,0 1-1 0 0,1 0 1 0 0,0-1 0 0 0,0 1-1 0 0,0 0 1 0 0,0 0-1 0 0,1 10 1 0 0,3 18-3 0 0,8 49 0 0 0,-9-73 7 0 0,1 1-1 0 0,0-1 0 0 0,0 0 0 0 0,1-1 0 0 0,0 1 0 0 0,1-1 0 0 0,0 1 0 0 0,0-1 0 0 0,8 10 0 0 0,-7-14 18 0 0,-1 0-1 0 0,1-1 1 0 0,0 1-1 0 0,1-1 1 0 0,-1-1-1 0 0,1 1 0 0 0,13 5 1 0 0,18 9 42 0 0,-20-6-76 0 0,1 1-64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27.866"/>
    </inkml:context>
    <inkml:brush xml:id="br0">
      <inkml:brushProperty name="width" value="0.1" units="cm"/>
      <inkml:brushProperty name="height" value="0.1" units="cm"/>
      <inkml:brushProperty name="color" value="#E71224"/>
    </inkml:brush>
  </inkml:definitions>
  <inkml:trace contextRef="#ctx0" brushRef="#br0">0 60 1207 0 0,'21'-6'362'0'0,"-1"1"-1"0"0,1 1 0 0 0,0 1 0 0 0,0 1 0 0 0,0 1 0 0 0,36 3 0 0 0,66-1 1261 0 0,-67-1-1017 0 0,95 10 0 0 0,-89-3-245 0 0,-1-2 0 0 0,108-7 0 0 0,-68 0 396 0 0,167 17 0 0 0,-208-12-476 0 0,0-2 0 0 0,96-11 0 0 0,-11 0 487 0 0,261 5-326 0 0,-223-5-223 0 0,29-1 92 0 0,-117 16-85 0 0,36 0 36 0 0,-54-3-237 0 0,48-2 37 0 0,73 5-16 0 0,-106-1-37 0 0,162-5 285 0 0,-89-2-127 0 0,53-10-25 0 0,-54 1-90 0 0,3 11 158 0 0,-87 1-162 0 0,69-12-12 0 0,2 0-17 0 0,-63 16 46 0 0,100 16 0 0 0,-19-3 0 0 0,-96-14-64 0 0,-32-2 0 0 0,-1 2 0 0 0,77 14 0 0 0,-100-12 0 0 0,20 4 0 0 0,0 0 0 0 0,60 4 0 0 0,8-2 54 0 0,80 6 10 0 0,-175-17-85 0 0,-1 1 0 0 0,1 1 0 0 0,-1-1 0 0 0,1 2 1 0 0,16 5-1 0 0,-22-6-625 0 0,-1 0 0 0 0,1 0 1 0 0,-1 0-1 0 0,1 0 1 0 0,4 4-1 0 0,0 5-3497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7:18.393"/>
    </inkml:context>
    <inkml:brush xml:id="br0">
      <inkml:brushProperty name="width" value="0.1" units="cm"/>
      <inkml:brushProperty name="height" value="0.1" units="cm"/>
      <inkml:brushProperty name="color" value="#66CC00"/>
    </inkml:brush>
  </inkml:definitions>
  <inkml:trace contextRef="#ctx0" brushRef="#br0">2529 35 455 0 0,'-1'0'91'0'0,"0"0"0"0"0,0 0-1 0 0,0 0 1 0 0,0 0 0 0 0,0 1-1 0 0,0-1 1 0 0,0 0 0 0 0,0 1-1 0 0,0-1 1 0 0,0 1 0 0 0,0-1-1 0 0,0 1 1 0 0,1 0 0 0 0,-1-1-1 0 0,-1 2 1 0 0,1-1-69 0 0,1-1 1 0 0,-1 1-1 0 0,0 0 0 0 0,0-1 1 0 0,0 1-1 0 0,0-1 0 0 0,0 1 1 0 0,1-1-1 0 0,-1 1 0 0 0,0-1 1 0 0,0 0-1 0 0,0 1 0 0 0,0-1 1 0 0,0 0-1 0 0,-2 0 0 0 0,-2 1 137 0 0,1-1-1 0 0,-1 1 0 0 0,1 0 0 0 0,-1 0 0 0 0,1 1 0 0 0,0-1 0 0 0,-1 1 0 0 0,-5 3 1 0 0,-20 7 175 0 0,28-12-279 0 0,0 1 0 0 0,0-1 0 0 0,0 0 0 0 0,0-1 1 0 0,0 1-1 0 0,0 0 0 0 0,0 0 0 0 0,0-1 0 0 0,-2 0 0 0 0,3 0-5 0 0,0 1-1 0 0,0 0 0 0 0,0-1 1 0 0,-1 1-1 0 0,1 0 0 0 0,0-1 0 0 0,0 1 1 0 0,0 0-1 0 0,0 0 0 0 0,-1 0 1 0 0,1 0-1 0 0,0 0 0 0 0,0 0 0 0 0,0 1 1 0 0,0-1-1 0 0,-1 0 0 0 0,1 0 1 0 0,0 1-1 0 0,0-1 0 0 0,0 1 1 0 0,0-1-1 0 0,-2 2 0 0 0,2-1-40 0 0,1-1 0 0 0,-1 1-1 0 0,0-1 1 0 0,0 1 0 0 0,0-1 0 0 0,0 1-1 0 0,0-1 1 0 0,0 0 0 0 0,0 0 0 0 0,0 1-1 0 0,0-1 1 0 0,0 0 0 0 0,0 0 0 0 0,0 0-1 0 0,0 0 1 0 0,0 0 0 0 0,0 0 0 0 0,0 0-1 0 0,0 0 1 0 0,0-1 0 0 0,0 1-1 0 0,0 0 1 0 0,0-1 0 0 0,0 1 0 0 0,0 0-1 0 0,0-1 1 0 0,-1 0 0 0 0,-11-3 271 0 0,-2 5-168 0 0,1 0 0 0 0,0 1 0 0 0,0 1 0 0 0,0 0 0 0 0,0 1 0 0 0,-20 8 0 0 0,32-11-100 0 0,-1-1-1 0 0,0 1 0 0 0,0-1 1 0 0,0 0-1 0 0,0 0 0 0 0,1 0 1 0 0,-1 0-1 0 0,0 0 0 0 0,-3-1 0 0 0,-19-1 220 0 0,15 3-90 0 0,0-1 0 0 0,-15-2-1 0 0,17 1-102 0 0,1 1 0 0 0,0 0 0 0 0,-1 0 0 0 0,1 0 0 0 0,-1 1 0 0 0,-12 2 0 0 0,1 2 18 0 0,0-2 0 0 0,-1 0 0 0 0,-21 1 0 0 0,6-1-13 0 0,9 0 13 0 0,18-1-57 0 0,0-1 1 0 0,0 0-1 0 0,0-1 1 0 0,-14 0-1 0 0,11-1 22 0 0,1 1 0 0 0,-16 2 0 0 0,-7 0 52 0 0,13-3 46 0 0,-28-5 0 0 0,34 4-78 0 0,-1 0-1 0 0,0 1 1 0 0,-30 1-1 0 0,27 0 35 0 0,0 0 0 0 0,0-1-1 0 0,0-1 1 0 0,-20-4 0 0 0,7 1-11 0 0,22 3-7 0 0,-1 0 1 0 0,1-1-1 0 0,-13-5 1 0 0,14 5-6 0 0,-1-1 0 0 0,1 2 0 0 0,-1-1 0 0 0,-13-1 0 0 0,-5 0 36 0 0,-16 0 48 0 0,4-1-109 0 0,32 4-20 0 0,0-1 1 0 0,0 1-1 0 0,0 1 1 0 0,-13 0-1 0 0,9 0 4 0 0,0-1 0 0 0,0 0-1 0 0,0 0 1 0 0,0-1 0 0 0,0-1-1 0 0,0 0 1 0 0,0 0 0 0 0,-17-9 0 0 0,-23-6 31 0 0,41 16-29 0 0,0 0 1 0 0,0 1-1 0 0,-15 0 0 0 0,-9 4-13 0 0,28-2 0 0 0,1 0 0 0 0,-1 0 0 0 0,0-1 0 0 0,0 1 0 0 0,1-2 0 0 0,-1 1 0 0 0,0-1 0 0 0,1 1 0 0 0,-8-3 0 0 0,7 1 0 0 0,-1 1 0 0 0,0 0 0 0 0,0 1 0 0 0,0-1 0 0 0,0 1 0 0 0,1 1 0 0 0,-1-1 0 0 0,0 1 0 0 0,0 0 0 0 0,0 1 0 0 0,1 0 0 0 0,-1 0 0 0 0,1 0 0 0 0,-9 5 0 0 0,4-3 0 0 0,0-1 0 0 0,0 0 0 0 0,-13 1 0 0 0,-67 0 0 0 0,77-2 49 0 0,7-2-46 0 0,1 1-1 0 0,-1 0 0 0 0,1 0 0 0 0,0 1 0 0 0,-1 0 0 0 0,-11 5 0 0 0,14-6 1 0 0,0 0 0 0 0,0 0 0 0 0,0 0 0 0 0,0 0-1 0 0,-1-1 1 0 0,1 1 0 0 0,0-1 0 0 0,-5-1 0 0 0,4 1 4 0 0,-1 0 1 0 0,0 1 0 0 0,1-1 0 0 0,-9 3-1 0 0,-4 1-7 0 0,0 0 0 0 0,-25 1 0 0 0,15-2 0 0 0,16-3 12 0 0,1 0-1 0 0,-1 0 1 0 0,1-2-1 0 0,-15-2 0 0 0,9 1-4 0 0,0 0 60 0 0,1 0 0 0 0,0-2-1 0 0,-1 1 1 0 0,2-2 0 0 0,-25-12-1 0 0,34 15-39 0 0,-1 0 0 0 0,1 0 0 0 0,-1 0 0 0 0,0 1 0 0 0,0 0 0 0 0,0 0 0 0 0,0 1 0 0 0,-11-1 0 0 0,15 2-46 0 0,-1 0 0 0 0,1 1 0 0 0,-1-1 0 0 0,1 1 1 0 0,0 0-1 0 0,-1 0 0 0 0,1 0 0 0 0,0 1 0 0 0,0-1 0 0 0,0 1 0 0 0,0-1 1 0 0,0 1-1 0 0,0 0 0 0 0,0 0 0 0 0,1 1 0 0 0,-1-1 0 0 0,1 0 0 0 0,-1 1 1 0 0,-3 5-1 0 0,-4 6-383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7:20.794"/>
    </inkml:context>
    <inkml:brush xml:id="br0">
      <inkml:brushProperty name="width" value="0.1" units="cm"/>
      <inkml:brushProperty name="height" value="0.1" units="cm"/>
      <inkml:brushProperty name="color" value="#66CC00"/>
    </inkml:brush>
  </inkml:definitions>
  <inkml:trace contextRef="#ctx0" brushRef="#br0">2439 24 919 0 0,'-3'0'215'0'0,"0"-1"0"0"0,-1 1 0 0 0,1-1 0 0 0,0 0 0 0 0,-1 0 0 0 0,-5-2 0 0 0,-17-5 1431 0 0,13 8-1520 0 0,1 0-1 0 0,0 0 0 0 0,-1 2 1 0 0,-21 4-1 0 0,19-3 112 0 0,0 0 0 0 0,-23 0-1 0 0,-20 2 561 0 0,44-3-668 0 0,0 0 0 0 0,-1-1 0 0 0,-16-2-1 0 0,17 1 11 0 0,1 0-1 0 0,-23 3 0 0 0,21-2 11 0 0,-28 0-1 0 0,-31 5 260 0 0,36-3-262 0 0,27-1-96 0 0,-1-1 0 0 0,-16-1 0 0 0,-2 0-30 0 0,-8 0 78 0 0,-20-8 109 0 0,17 3 37 0 0,-46-12 1 0 0,76 15-192 0 0,-1 0 1 0 0,-21-1 0 0 0,-11-1 49 0 0,35 3-97 0 0,1 1 1 0 0,-1 0-1 0 0,-12 1 1 0 0,-14-1 52 0 0,19 0-18 0 0,1 1 0 0 0,-28 4 0 0 0,27-2-21 0 0,0-1-1 0 0,-28 0 0 0 0,-53-11 47 0 0,55 4 18 0 0,1 1 0 0 0,-56 4 0 0 0,-56 16-74 0 0,55-8 42 0 0,58-6-40 0 0,0 3 42 0 0,31-3-28 0 0,-1 0-1 0 0,1-1 1 0 0,-1-1-1 0 0,-17 0 1 0 0,-5-5 38 0 0,23 3-38 0 0,1 0-1 0 0,-1 1 0 0 0,1 0 0 0 0,-1 1 0 0 0,-16 0 1 0 0,3 2 27 0 0,0-2 0 0 0,1 0 1 0 0,-1-1-1 0 0,0-2 0 0 0,-29-6 1 0 0,33 5-44 0 0,-4-1 11 0 0,0 1 1 0 0,0 1-1 0 0,0 0 1 0 0,0 2-1 0 0,-25 2 0 0 0,42 0-33 0 0,0 0-1 0 0,0 1 0 0 0,0-1 0 0 0,0 2 0 0 0,0-1 0 0 0,0 0 0 0 0,0 1 1 0 0,-7 5-1 0 0,-34 30-212 0 0,42-35 204 0 0,-16 15-202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7:46.813"/>
    </inkml:context>
    <inkml:brush xml:id="br0">
      <inkml:brushProperty name="width" value="0.1" units="cm"/>
      <inkml:brushProperty name="height" value="0.1" units="cm"/>
      <inkml:brushProperty name="color" value="#66CC00"/>
    </inkml:brush>
  </inkml:definitions>
  <inkml:trace contextRef="#ctx0" brushRef="#br0">1854 71 455 0 0,'-2'-2'92'0'0,"1"-1"0"0"0,-1 1 0 0 0,1 0 0 0 0,-1 0 0 0 0,1 1 0 0 0,-1-1 0 0 0,0 0 0 0 0,0 1 0 0 0,-3-3 0 0 0,4 4-80 0 0,1-1 1 0 0,-1 1-1 0 0,0-1 1 0 0,1 1-1 0 0,-1 0 1 0 0,1 0-1 0 0,-1-1 1 0 0,0 1-1 0 0,1 0 1 0 0,-1 0-1 0 0,0 0 0 0 0,1 0 1 0 0,-1-1-1 0 0,0 1 1 0 0,1 0-1 0 0,-1 0 1 0 0,0 0-1 0 0,1 1 1 0 0,-1-1-1 0 0,0 0 1 0 0,1 0-1 0 0,-1 0 0 0 0,0 0 1 0 0,1 1-1 0 0,-1-1 1 0 0,0 0-1 0 0,1 0 1 0 0,-1 1-1 0 0,1-1 1 0 0,-1 1-1 0 0,1-1 1 0 0,-1 0-1 0 0,1 1 0 0 0,-1-1 1 0 0,1 1-1 0 0,-1-1 1 0 0,1 1-1 0 0,0 0 1 0 0,-1-1-1 0 0,1 1 1 0 0,-1 0-1 0 0,1 0-4 0 0,-1 0 0 0 0,1-1 0 0 0,-1 1 0 0 0,1 0 0 0 0,-1-1 0 0 0,1 1 0 0 0,-1-1 0 0 0,1 1 0 0 0,-1-1 0 0 0,0 1 0 0 0,1-1 0 0 0,-1 0 0 0 0,0 1 0 0 0,1-1 0 0 0,-1 0 0 0 0,0 1 0 0 0,0-1 0 0 0,1 0 0 0 0,-1 0 0 0 0,0 0 0 0 0,-1 0 0 0 0,-21 0 634 0 0,7-2-191 0 0,-24-2 285 0 0,19 4-271 0 0,12 1-347 0 0,1-1 1 0 0,0 0-1 0 0,0-1 0 0 0,0 1 1 0 0,0-2-1 0 0,-14-3 1 0 0,10 2 112 0 0,-1 0 0 0 0,-22-2 0 0 0,-14-2 230 0 0,-2-1-116 0 0,35 6-156 0 0,-27-7 0 0 0,31 5-108 0 0,-1 1 0 0 0,0 0 0 0 0,0 1 0 0 0,0 0 0 0 0,0 1 0 0 0,0 1 0 0 0,0 0 0 0 0,0 1 0 0 0,0 0 0 0 0,-19 5 0 0 0,25-5-72 0 0,0 0 0 0 0,0-1 0 0 0,-1 1 0 0 0,1-1 1 0 0,0-1-1 0 0,0 0 0 0 0,-9-1 0 0 0,6 0 18 0 0,0 1 0 0 0,0 1 0 0 0,-10 0 0 0 0,2 1 10 0 0,11-1-17 0 0,0 0 0 0 0,0 1 0 0 0,-10 2 0 0 0,13-2-14 0 0,1 0 0 0 0,-1-1 1 0 0,0 0-1 0 0,0 0 0 0 0,0 0 0 0 0,1 0 0 0 0,-1-1 0 0 0,0 1 0 0 0,-5-2 0 0 0,5 1 2 0 0,1 0 0 0 0,-1 0-1 0 0,0 0 1 0 0,0 1 0 0 0,0 0 0 0 0,0 0 0 0 0,0 0-1 0 0,1 0 1 0 0,-7 2 0 0 0,-64 14 128 0 0,70-15-129 0 0,0-1 1 0 0,0 0-1 0 0,0 0 0 0 0,0 0 0 0 0,1 0 1 0 0,-6-2-1 0 0,-11 0 49 0 0,-94-5 93 0 0,110 6-145 0 0,-37-1 63 0 0,38 2-63 0 0,0 0 0 0 0,0 0 0 0 0,0 1 1 0 0,-1-1-1 0 0,1 1 0 0 0,0 0 0 0 0,0 0 1 0 0,0 0-1 0 0,0 0 0 0 0,-4 3 0 0 0,3-2-4 0 0,1-1 0 0 0,-1 1 0 0 0,0-1 0 0 0,0 0 0 0 0,0 0 0 0 0,0 0 0 0 0,0 0 0 0 0,0-1 0 0 0,-4 1 0 0 0,-16 2 0 0 0,10-1 0 0 0,12-2 0 0 0,0 0 0 0 0,0 0 0 0 0,0 1 0 0 0,1-1 0 0 0,-1 0 0 0 0,0 1 0 0 0,0-1 0 0 0,1 1 0 0 0,-1 0 0 0 0,1-1 0 0 0,-1 1 0 0 0,-2 2 0 0 0,2-2 6 0 0,-1 0-1 0 0,0 0 1 0 0,0-1-1 0 0,0 1 1 0 0,0 0-1 0 0,1-1 1 0 0,-1 0-1 0 0,-5 0 1 0 0,-10 2 16 0 0,-23 10-22 0 0,28-7 0 0 0,-1-1 0 0 0,1-1 0 0 0,-1 0 0 0 0,0-1 0 0 0,-16 1 0 0 0,15-2 0 0 0,0 1 0 0 0,0 1 0 0 0,0 0 0 0 0,1 1 0 0 0,-1 1 0 0 0,-26 12 0 0 0,32-13 0 0 0,-1-1 0 0 0,0 0 0 0 0,0-1 0 0 0,-1 0 0 0 0,1 0 0 0 0,-18 0 0 0 0,7-3 0 0 0,1 0 0 0 0,-31-6 0 0 0,33 1 41 0 0,16 5-39 0 0,0-1 0 0 0,-1 1 0 0 0,1 0-1 0 0,0 1 1 0 0,-1-1 0 0 0,1 0 0 0 0,-1 1-1 0 0,1-1 1 0 0,-1 1 0 0 0,1 0 0 0 0,-1 0 0 0 0,-3 0-1 0 0,5 0-1 0 0,1 1 1 0 0,0-1-1 0 0,-1 0 0 0 0,1 1 0 0 0,0-1 0 0 0,-1 1 0 0 0,1-1 0 0 0,0 1 0 0 0,0-1 0 0 0,-1 1 0 0 0,1-1 1 0 0,0 1-1 0 0,0-1 0 0 0,0 1 0 0 0,0 0 0 0 0,0-1 0 0 0,0 1 0 0 0,0-1 0 0 0,0 1 0 0 0,0-1 0 0 0,0 1 1 0 0,0-1-1 0 0,0 1 0 0 0,0 0 0 0 0,3 17-26 0 0,-2-17 17 0 0,6 28-443 0 0,-5-11 144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8:22.031"/>
    </inkml:context>
    <inkml:brush xml:id="br0">
      <inkml:brushProperty name="width" value="0.1" units="cm"/>
      <inkml:brushProperty name="height" value="0.1" units="cm"/>
      <inkml:brushProperty name="color" value="#66CC00"/>
    </inkml:brush>
  </inkml:definitions>
  <inkml:trace contextRef="#ctx0" brushRef="#br0">206 33 1151 0 0,'-4'-2'24'0'0,"0"1"0"0"0,1-1 0 0 0,-1 0 0 0 0,0 1 0 0 0,0 0-1 0 0,0 0 1 0 0,0 0 0 0 0,0 0 0 0 0,0 1 0 0 0,0 0 0 0 0,-6 0-1 0 0,-46 6 338 0 0,48-5-346 0 0,-59 20 579 0 0,67-21-598 0 0,-18 1 930 0 0,14-4 15 0 0,10-5-132 0 0,-3 5-744 0 0,0 1-1 0 0,0-1 0 0 0,0 1 0 0 0,1 0 0 0 0,-1 1 0 0 0,1-1 0 0 0,-1 0 0 0 0,1 1 0 0 0,6-2 0 0 0,39-5 67 0 0,-33 5-108 0 0,11 0 56 0 0,0 1 1 0 0,0 1-1 0 0,1 1 0 0 0,52 8 1 0 0,-27 1 41 0 0,78 26 1 0 0,-113-29-81 0 0,1-1 0 0 0,0-2-1 0 0,0 0 1 0 0,0 0 0 0 0,0-2-1 0 0,0 0 1 0 0,1-2 0 0 0,-1 0 0 0 0,0-1-1 0 0,25-6 1 0 0,20 1 556 0 0,-62 7-555 0 0,12-2 86 0 0,-13 2-122 0 0,-1 0-1 0 0,0 0 1 0 0,0 0-1 0 0,0 0 1 0 0,1 0 0 0 0,-1 0-1 0 0,0 0 1 0 0,0 0-1 0 0,0 0 1 0 0,1 0 0 0 0,-1 0-1 0 0,0 0 1 0 0,0 0 0 0 0,0 0-1 0 0,0 0 1 0 0,1 0-1 0 0,-1-1 1 0 0,0 1 0 0 0,0 0-1 0 0,0 0 1 0 0,1 0 0 0 0,-1 0-1 0 0,0 0 1 0 0,0 0-1 0 0,0-1 1 0 0,0 1 0 0 0,0 0-1 0 0,0 0 1 0 0,1 0-1 0 0,-1 0 1 0 0,0-1 0 0 0,0 1-1 0 0,0 0 1 0 0,0 0 0 0 0,0 0-1 0 0,0 0 1 0 0,0-1-1 0 0,0 1 1 0 0,0 0 0 0 0,0 0-1 0 0,0 0 1 0 0,0-1 0 0 0,0 1-1 0 0,0 0 1 0 0,0 0-1 0 0,0 0 1 0 0,0-1 0 0 0,0 1-1 0 0,0 0 1 0 0,0 0-1 0 0,0 0 1 0 0,0-1 0 0 0,0 1-1 0 0,-1 0 1 0 0,1 0 0 0 0,0 0-1 0 0,0 0 1 0 0,0-1-1 0 0,0 1 1 0 0,-4-1 14 0 0,1 0 0 0 0,0 1 0 0 0,0-1 1 0 0,-1 1-1 0 0,1 0 0 0 0,0 0 0 0 0,-1 0 0 0 0,1 0 0 0 0,-4 1 0 0 0,-3-1-13 0 0,-59 0 22 0 0,-1 2 1 0 0,1 3-1 0 0,-77 16 0 0 0,110-14-29 0 0,22-5 0 0 0,0 1 0 0 0,-24 7 0 0 0,-25 9 0 0 0,63-18 0 0 0,0-1 0 0 0,0 0 0 0 0,0 0 0 0 0,0 0 0 0 0,0 0 0 0 0,0 0 0 0 0,0 0 0 0 0,0 0 0 0 0,0 0 0 0 0,0 1 0 0 0,0-1 0 0 0,0 0 0 0 0,0 0 0 0 0,0 0 0 0 0,0 0 0 0 0,0 0 0 0 0,0 0 0 0 0,0 0 0 0 0,0 0 0 0 0,0 1 0 0 0,0-1 0 0 0,0 0 0 0 0,1 0 0 0 0,-1 0 0 0 0,0 0 0 0 0,0 0 0 0 0,0 0 0 0 0,0 0 0 0 0,0 0 0 0 0,0 0 0 0 0,0 0 0 0 0,0 1 0 0 0,0-1 0 0 0,0 0 0 0 0,0 0 0 0 0,1 0 0 0 0,-1 0 0 0 0,0 0 0 0 0,0 0 0 0 0,0 0 0 0 0,0 0 0 0 0,0 0 0 0 0,0 0 0 0 0,0 0 0 0 0,0 0 0 0 0,1 0 0 0 0,-1 0 0 0 0,0 0 0 0 0,0 0 0 0 0,0 0 0 0 0,0 0 0 0 0,0 0 0 0 0,0 0 0 0 0,0 0 0 0 0,1 0 0 0 0,-1 0 0 0 0,0 0 0 0 0,7 2 0 0 0,10-3 0 0 0,-8 1 0 0 0,-1 0 0 0 0,18 2 0 0 0,13 4 0 0 0,1-2 0 0 0,-1-2 0 0 0,48-4 0 0 0,118-18 0 0 0,-176 16 0 0 0,-8 1 1 0 0,0 2 0 0 0,35 1 0 0 0,-49 0 2 0 0,-1 1 1 0 0,1 0-1 0 0,0 0 1 0 0,-1 1-1 0 0,1-1 1 0 0,0 2-1 0 0,-1-1 1 0 0,0 1-1 0 0,0 0 1 0 0,0 0-1 0 0,0 0 1 0 0,6 6-1 0 0,-2 0-83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8:29.217"/>
    </inkml:context>
    <inkml:brush xml:id="br0">
      <inkml:brushProperty name="width" value="0.1" units="cm"/>
      <inkml:brushProperty name="height" value="0.1" units="cm"/>
      <inkml:brushProperty name="color" value="#66CC00"/>
    </inkml:brush>
  </inkml:definitions>
  <inkml:trace contextRef="#ctx0" brushRef="#br0">1478 76 1087 0 0,'9'-2'168'0'0,"-8"2"-155"0"0,-1 0-1 0 0,1 0 1 0 0,0-1 0 0 0,-1 1-1 0 0,1 0 1 0 0,-1 0-1 0 0,1 0 1 0 0,-1 0 0 0 0,1 0-1 0 0,-1 0 1 0 0,1 0 0 0 0,0 0-1 0 0,-1 0 1 0 0,1 0 0 0 0,-1 0-1 0 0,1 0 1 0 0,-1 0 0 0 0,1 1-1 0 0,-1-1 1 0 0,1 0 0 0 0,-1 0-1 0 0,1 0 1 0 0,-1 1-1 0 0,1-1 1 0 0,-1 0 0 0 0,1 1-1 0 0,-1-1 1 0 0,1 1 0 0 0,-1-1-1 0 0,0 0 1 0 0,1 1 0 0 0,-1-1-1 0 0,0 1 1 0 0,1-1 0 0 0,-1 1-1 0 0,0-1 1 0 0,1 1-1 0 0,-1 0 3 0 0,1 0 0 0 0,-1-1 0 0 0,0 1 0 0 0,1 0 0 0 0,-1-1 0 0 0,1 1 0 0 0,-1 0 0 0 0,1-1 0 0 0,-1 1 0 0 0,1-1 0 0 0,0 1 0 0 0,-1-1 0 0 0,1 0 0 0 0,0 1-1 0 0,-1-1 1 0 0,1 0 0 0 0,0 1 0 0 0,-1-1 0 0 0,1 0 0 0 0,0 0 0 0 0,0 1 0 0 0,-1-1 0 0 0,1 0 0 0 0,0 0 0 0 0,0 0 0 0 0,0 0 0 0 0,-1 0 0 0 0,1 0 0 0 0,0 0-1 0 0,0 0 1 0 0,-1-1 0 0 0,1 1 0 0 0,0 0 0 0 0,0 0 0 0 0,-1-1 0 0 0,1 1 0 0 0,0 0 0 0 0,-1-1 0 0 0,1 1 0 0 0,0-1 0 0 0,-1 1 0 0 0,1-1 0 0 0,-1 1 0 0 0,2-2-1 0 0,46 13 990 0 0,-36-2-954 0 0,-11-8-47 0 0,-1 0 0 0 0,1 0 1 0 0,0 0-1 0 0,0 0 1 0 0,0-1-1 0 0,0 1 0 0 0,-1 0 1 0 0,1-1-1 0 0,0 1 1 0 0,0-1-1 0 0,0 1 0 0 0,0-1 1 0 0,1 1-1 0 0,-1-1 1 0 0,0 1-1 0 0,0-1 0 0 0,0 0 1 0 0,0 0-1 0 0,0 0 1 0 0,0 0-1 0 0,2 0 0 0 0,11-1 32 0 0,-13 2-26 0 0,1-1 0 0 0,0 0-1 0 0,-1 0 1 0 0,1 0 0 0 0,0-1-1 0 0,-1 1 1 0 0,1 0 0 0 0,0-1 0 0 0,-1 1-1 0 0,1-1 1 0 0,-1 1 0 0 0,3-2-1 0 0,-4 2 1 0 0,1 0-1 0 0,-1 0 1 0 0,1 0-1 0 0,0 0 0 0 0,-1 0 1 0 0,1 0-1 0 0,-1 0 0 0 0,1 0 1 0 0,-1 0-1 0 0,1 0 1 0 0,0 0-1 0 0,-1 0 0 0 0,1 0 1 0 0,-1 0-1 0 0,1 1 0 0 0,-1-1 1 0 0,1 0-1 0 0,-1 0 1 0 0,1 1-1 0 0,-1-1 0 0 0,1 0 1 0 0,-1 1-1 0 0,1-1 0 0 0,-1 1 1 0 0,0-1-1 0 0,1 0 0 0 0,-1 1 1 0 0,1-1-1 0 0,-1 1 1 0 0,1 0-7 0 0,0 0 1 0 0,-1 0-1 0 0,1 0 1 0 0,0 0-1 0 0,0-1 1 0 0,0 1-1 0 0,0 0 1 0 0,0-1-1 0 0,0 1 0 0 0,0-1 1 0 0,0 1-1 0 0,0-1 1 0 0,0 1-1 0 0,0-1 1 0 0,0 0-1 0 0,0 0 1 0 0,0 1-1 0 0,0-1 1 0 0,0 0-1 0 0,0 0 1 0 0,1 0-1 0 0,-1 0 1 0 0,0 0-1 0 0,1-1 1 0 0,0 1 30 0 0,1-1 1 0 0,-1 0 0 0 0,0 1 0 0 0,0-1-1 0 0,0 0 1 0 0,0-1 0 0 0,0 1-1 0 0,0 0 1 0 0,0-1 0 0 0,0 1-1 0 0,-1-1 1 0 0,3-1 0 0 0,-4 2-22 0 0,1 1 1 0 0,-1-1-1 0 0,0 0 1 0 0,0 1 0 0 0,1-1-1 0 0,-1 1 1 0 0,0-1-1 0 0,0 1 1 0 0,0-1-1 0 0,0 1 1 0 0,0-1-1 0 0,0 0 1 0 0,0 1-1 0 0,0-1 1 0 0,0 1-1 0 0,0-1 1 0 0,0 0 0 0 0,0 1-1 0 0,-1-2 1 0 0,1 1 17 0 0,-1-1 0 0 0,0 1 0 0 0,0 0 0 0 0,0-1 0 0 0,0 1 0 0 0,0 0 0 0 0,0 0-1 0 0,0 0 1 0 0,0-1 0 0 0,-2 0 0 0 0,1 1-25 0 0,-4-4 97 0 0,-1 0 0 0 0,0 0 0 0 0,-9-5 0 0 0,13 8-70 0 0,-1 1-1 0 0,1 0 1 0 0,0 0 0 0 0,-1 0-1 0 0,1 1 1 0 0,0-1-1 0 0,-1 1 1 0 0,1 0-1 0 0,-1-1 1 0 0,-6 2-1 0 0,-4 1-18 0 0,-1-1 0 0 0,1-1 0 0 0,-1 0 0 0 0,-14-3-1 0 0,21 2-12 0 0,0 1 0 0 0,-1 0 0 0 0,1 1 0 0 0,0-1 0 0 0,0 1 0 0 0,-11 3 0 0 0,-10 2 0 0 0,15-6 20 0 0,1 0 1 0 0,-1-1-1 0 0,0 0 0 0 0,1-1 0 0 0,-21-6 0 0 0,5 2 83 0 0,-5 1 51 0 0,1 3-1 0 0,-55 1 0 0 0,58 2-142 0 0,-1-1 0 0 0,1-2 0 0 0,-51-8 0 0 0,48 2 112 0 0,-1 2 0 0 0,-40-3-1 0 0,30 9-36 0 0,-53 6 0 0 0,-12 0 14 0 0,102-6-99 0 0,-233 4 286 0 0,108-9-210 0 0,30 0-26 0 0,91 5-61 0 0,3-1 17 0 0,0 1 0 0 0,1 0-1 0 0,-1 0 1 0 0,0 1 0 0 0,1 0 0 0 0,-1 0 0 0 0,1 1 0 0 0,-1 0 0 0 0,1 0 0 0 0,0 1-1 0 0,-14 7 1 0 0,18-9-7 0 0,4-3 0 0 0,7-1 0 0 0,3 4 0 0 0,-1 0 0 0 0,1 1 0 0 0,-1 0 0 0 0,13 5 0 0 0,12 2 0 0 0,34 2 32 0 0,0-2 0 0 0,1-4 0 0 0,88-4 0 0 0,40-21-32 0 0,-55 3 0 0 0,-117 15 0 0 0,191-7 0 0 0,-146 12 0 0 0,128 2 0 0 0,-38 0 0 0 0,-33 0 0 0 0,44 4 24 0 0,-101-3-4 0 0,107-6 0 0 0,-93-7-10 0 0,13-2 47 0 0,171 7 0 0 0,-180 8-22 0 0,0-4 0 0 0,0-3 0 0 0,89-14 0 0 0,-104 8-2 0 0,91 3 1 0 0,-156 4-37 0 0,160 4 26 0 0,83-2 18 0 0,-184-4-41 0 0,0 2 0 0 0,71 11 0 0 0,-13-4 0 0 0,-46 1 16 0 0,0-5 0 0 0,1-3 0 0 0,114-14 0 0 0,-123 8 13 0 0,85 4-1 0 0,-95 2-21 0 0,-19 3-7 0 0,79 13 0 0 0,-78-8 0 0 0,24 4 0 0 0,-27-4 0 0 0,48 3 0 0 0,-13-4 0 0 0,90 21 0 0 0,-58-13 0 0 0,-48-8 0 0 0,-11 0 20 0 0,0-3 0 0 0,0-1 0 0 0,0-3 0 0 0,1-2 0 0 0,-1-2 0 0 0,0-2 0 0 0,61-16 0 0 0,-78 13 54 0 0,1 1-1 0 0,0 2 0 0 0,1 2 1 0 0,-1 1-1 0 0,58 2 0 0 0,-89 1-73 0 0,0-1-1 0 0,0 1 0 0 0,0 1 0 0 0,0-1 1 0 0,0 0-1 0 0,1 0 0 0 0,-1 1 1 0 0,0-1-1 0 0,0 1 0 0 0,0 0 0 0 0,0 0 1 0 0,0 0-1 0 0,0 0 0 0 0,-1 0 1 0 0,1 0-1 0 0,0 0 0 0 0,0 0 0 0 0,-1 1 1 0 0,1-1-1 0 0,-1 1 0 0 0,1-1 0 0 0,-1 1 1 0 0,2 2-1 0 0,1 5-118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8:31.429"/>
    </inkml:context>
    <inkml:brush xml:id="br0">
      <inkml:brushProperty name="width" value="0.1" units="cm"/>
      <inkml:brushProperty name="height" value="0.1" units="cm"/>
      <inkml:brushProperty name="color" value="#66CC00"/>
    </inkml:brush>
  </inkml:definitions>
  <inkml:trace contextRef="#ctx0" brushRef="#br0">391 82 1927 0 0,'-25'-62'184'0'0,"25"61"-166"0"0,-1-1 1 0 0,1 1-1 0 0,-1 0 0 0 0,1 0 0 0 0,-1 0 0 0 0,0 0 0 0 0,0 0 0 0 0,0 0 0 0 0,0 0 0 0 0,0 0 0 0 0,0 0 0 0 0,0 0 0 0 0,0 0 0 0 0,0 1 0 0 0,0-1 0 0 0,0 0 0 0 0,0 1 0 0 0,-1-1 0 0 0,1 1 0 0 0,0-1 0 0 0,0 1 0 0 0,-3-1 0 0 0,2 1 47 0 0,0 0 1 0 0,0 1 0 0 0,0-1-1 0 0,0 0 1 0 0,0 1-1 0 0,0-1 1 0 0,0 1-1 0 0,0 0 1 0 0,1 0-1 0 0,-1 0 1 0 0,0-1-1 0 0,0 2 1 0 0,-2 0-1 0 0,-1 2 109 0 0,0 1-1 0 0,0-1 1 0 0,0 1-1 0 0,0 0 1 0 0,1 1-1 0 0,-1-1 1 0 0,-4 9-1 0 0,-2 9 9 0 0,1-1 0 0 0,1 1 0 0 0,0 0-1 0 0,-8 46 1 0 0,13-50-74 0 0,2 0 0 0 0,0 0 0 0 0,1 1 0 0 0,1-1 0 0 0,1 0 0 0 0,6 34-1 0 0,-5-42-60 0 0,1 0-1 0 0,1-1 0 0 0,0 1 0 0 0,0-1 0 0 0,10 16 1 0 0,34 44 366 0 0,-34-52-303 0 0,-1 1-1 0 0,0 1 1 0 0,12 27 0 0 0,13 58 0 0 0,1 1 41 0 0,-31-88-70 0 0,1 0 0 0 0,1-1 0 0 0,20 28 0 0 0,-25-38-57 0 0,1 0 13 0 0,0 0 0 0 0,-1 1 0 0 0,0 0 0 0 0,-1-1-1 0 0,5 12 1 0 0,-15-22 410 0 0,-3-6-166 0 0,6 5-222 0 0,1 1-1 0 0,-1 0 1 0 0,0 0 0 0 0,0 1-1 0 0,0-1 1 0 0,-1 1-1 0 0,1 0 1 0 0,-1-1-1 0 0,-4-1 1 0 0,-35-14 73 0 0,-8 4-90 0 0,33 9 1 0 0,-32-12 0 0 0,-55-28-33 0 0,34 8-10 0 0,-34-17 0 0 0,97 50 0 0 0,2 0 0 0 0,-1 0 0 0 0,-8-7 0 0 0,15 11 0 0 0,0 0 0 0 0,0 0 0 0 0,0 0 0 0 0,0 0 0 0 0,0 0 0 0 0,0 0 0 0 0,0-1 0 0 0,0 1 0 0 0,0 0 0 0 0,-1 0 0 0 0,1 0 0 0 0,0 0 0 0 0,0 0 0 0 0,0 0 0 0 0,0 0 0 0 0,0 0 0 0 0,0-1 0 0 0,0 1 0 0 0,0 0 0 0 0,0 0 0 0 0,0 0 0 0 0,0 0 0 0 0,0 0 0 0 0,0 0 0 0 0,0-1 0 0 0,0 1 0 0 0,0 0 0 0 0,0 0 0 0 0,0 0 0 0 0,0 0 0 0 0,0 0 0 0 0,0 0 0 0 0,0 0 0 0 0,0-1 0 0 0,1 1 0 0 0,-1 0 0 0 0,0 0 0 0 0,0 0 0 0 0,0 0 0 0 0,0 0 0 0 0,0 0 0 0 0,0 0 0 0 0,0 0 0 0 0,0 0 0 0 0,1-1 0 0 0,6-2 0 0 0,9 2 0 0 0,-4 3-7 0 0,0 0 0 0 0,-1 1 0 0 0,0 1-1 0 0,0 0 1 0 0,0 0 0 0 0,14 9-1 0 0,57 41-78 0 0,-25-14 87 0 0,4 0-1 0 0,-1 3 0 0 0,101 95 0 0 0,-159-136 1 0 0,0 0 1 0 0,0-1-1 0 0,0 1 0 0 0,1-1 0 0 0,-1 0 0 0 0,0 1 0 0 0,1-1 0 0 0,-1 0 0 0 0,1 0 0 0 0,-1-1 0 0 0,1 1 0 0 0,-1 0 1 0 0,1-1-1 0 0,4 1 0 0 0,-6-1 3 0 0,0 0 0 0 0,0 0 0 0 0,0 0 0 0 0,0 0 0 0 0,0 0 0 0 0,0-1 1 0 0,0 1-1 0 0,0 0 0 0 0,0 0 0 0 0,0-1 0 0 0,-1 1 0 0 0,1-1 0 0 0,0 1 0 0 0,0-1 1 0 0,0 1-1 0 0,0-1 0 0 0,0 1 0 0 0,-1-1 0 0 0,1 0 0 0 0,0 0 0 0 0,0 1 0 0 0,-1-1 1 0 0,1 0-1 0 0,-1 0 0 0 0,1 0 0 0 0,-1 0 0 0 0,1 1 0 0 0,-1-1 0 0 0,1 0 0 0 0,-1 0 1 0 0,0 0-1 0 0,0 0 0 0 0,1 0 0 0 0,-1 0 0 0 0,0 0 0 0 0,0 0 0 0 0,0 0 0 0 0,0 0 1 0 0,0-2-1 0 0,-4-69 717 0 0,-24-129 1 0 0,26 191-667 0 0,-25-123 611 0 0,-5-31 184 0 0,33 150-785 0 0,-1 14-64 0 0,0 0 0 0 0,0 0 0 0 0,1 0 0 0 0,-1 0-1 0 0,0 0 1 0 0,0 0 0 0 0,0 0 0 0 0,0 0 0 0 0,1 0-1 0 0,-1 0 1 0 0,0-1 0 0 0,0 1 0 0 0,0 0 0 0 0,1 0-1 0 0,-1 0 1 0 0,0 0 0 0 0,0 0 0 0 0,0 0 0 0 0,0 1-1 0 0,1-1 1 0 0,-1 0 0 0 0,0 0 0 0 0,0 0 0 0 0,0 0-1 0 0,1 0 1 0 0,-1 0 0 0 0,0 0 0 0 0,0 0 0 0 0,0 0-1 0 0,0 0 1 0 0,1 1 0 0 0,-1-1 0 0 0,0 0 0 0 0,0 0-1 0 0,2 2-15 0 0,1 0-1 0 0,-1 1 0 0 0,-1-1 0 0 0,1 1 1 0 0,0-1-1 0 0,2 4 0 0 0,7 18-947 0 0,1 5-3389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8:39.298"/>
    </inkml:context>
    <inkml:brush xml:id="br0">
      <inkml:brushProperty name="width" value="0.1" units="cm"/>
      <inkml:brushProperty name="height" value="0.1" units="cm"/>
      <inkml:brushProperty name="color" value="#66CC00"/>
    </inkml:brush>
  </inkml:definitions>
  <inkml:trace contextRef="#ctx0" brushRef="#br0">0 29 4607 0 0,'19'-15'408'0'0,"-3"6"-328"0"0,-4 5-80 0 0,-9 6-1344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8:46.165"/>
    </inkml:context>
    <inkml:brush xml:id="br0">
      <inkml:brushProperty name="width" value="0.1" units="cm"/>
      <inkml:brushProperty name="height" value="0.1" units="cm"/>
      <inkml:brushProperty name="color" value="#66CC00"/>
    </inkml:brush>
  </inkml:definitions>
  <inkml:trace contextRef="#ctx0" brushRef="#br0">1 88 919 0 0,'0'-1'138'0'0,"1"1"0"0"0,-1-1 0 0 0,1 1 0 0 0,-1-1 0 0 0,1 1 0 0 0,-1 0 0 0 0,1-1 0 0 0,-1 1 0 0 0,1 0 0 0 0,0-1 0 0 0,-1 1 0 0 0,1 0 0 0 0,0 0 0 0 0,-1-1 0 0 0,1 1-1 0 0,0 0 1 0 0,-1 0 0 0 0,1 0 0 0 0,0 0 0 0 0,-1 0 0 0 0,1 0 0 0 0,0 0 0 0 0,-1 0 0 0 0,1 0 0 0 0,-1 1 0 0 0,2-1 0 0 0,33 4 875 0 0,-4-2-487 0 0,1-4-170 0 0,-24 1-217 0 0,0 0 0 0 0,0 1 0 0 0,12 0 0 0 0,-11 1-7 0 0,0-1 0 0 0,0-1 0 0 0,17-2 0 0 0,-11 1-41 0 0,-6 1-6 0 0,-6 0-38 0 0,1 1 0 0 0,-1-1 0 0 0,1 1 1 0 0,-1 0-1 0 0,7 1 0 0 0,37-3 406 0 0,-37 3-260 0 0,0 0-1 0 0,20-2 0 0 0,-6 0-17 0 0,-17 0-130 0 0,1 0-1 0 0,-1-1 0 0 0,0 0 0 0 0,0 0 1 0 0,0-1-1 0 0,-1 0 0 0 0,1 0 1 0 0,8-6-1 0 0,3 0 21 0 0,-10 5-6 0 0,-5 2-36 0 0,1 0 0 0 0,0 0 0 0 0,0 0 0 0 0,0 1-1 0 0,0 0 1 0 0,7-2 0 0 0,26-5 70 0 0,-29 5-62 0 0,0 1-1 0 0,0 0 0 0 0,1 1 1 0 0,11-1-1 0 0,52-4 117 0 0,-53 8-118 0 0,0 0 1 0 0,0 1-1 0 0,-1 0 1 0 0,25 9-1 0 0,6 1 5 0 0,6 1-6 0 0,-7-2 60 0 0,73 9-1 0 0,-85-19-2 0 0,0-2 1 0 0,70-8-1 0 0,-63 3-7 0 0,1 2 0 0 0,77 4 1 0 0,67 12 59 0 0,-31 6-20 0 0,-98-14-112 0 0,64-1 1 0 0,-1-1-10 0 0,121 22 67 0 0,-144-11-53 0 0,-36-4 6 0 0,-1-3 1 0 0,107-1 0 0 0,93-13 121 0 0,-236 7-125 0 0,0 1 0 0 0,51 10-1 0 0,6 0-1 0 0,0-2 12 0 0,34 3 16 0 0,91-15 6 0 0,29 2 26 0 0,-103 5-5 0 0,0-5 1 0 0,137-20-1 0 0,-194 16-39 0 0,133 9-1 0 0,-122 1-18 0 0,49-1-9 0 0,-16-8 64 0 0,50-4-64 0 0,-135 8 23 0 0,61 6 0 0 0,-24 1-5 0 0,102 6 46 0 0,-132-9-64 0 0,24 1 0 0 0,21-6 0 0 0,169 8 0 0 0,-160 7 0 0 0,-56-6 0 0 0,47 2 0 0 0,-32-8 22 0 0,0-2-1 0 0,98-12 0 0 0,-69 0-21 0 0,56-11 0 0 0,9-4 56 0 0,-108 21-48 0 0,-35 5-48 0 0,-1 0 1 0 0,0 0-1 0 0,1 1 0 0 0,-1 0 0 0 0,0 0 0 0 0,1 1 0 0 0,-1 0 0 0 0,0 0 0 0 0,1 1 0 0 0,-1-1 1 0 0,0 1-1 0 0,0 1 0 0 0,0-1 0 0 0,-1 1 0 0 0,1 0 0 0 0,-1 0 0 0 0,1 0 0 0 0,-1 1 0 0 0,0 0 1 0 0,0 0-1 0 0,-1 1 0 0 0,1-1 0 0 0,5 8 0 0 0,6 6-1035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9:02.639"/>
    </inkml:context>
    <inkml:brush xml:id="br0">
      <inkml:brushProperty name="width" value="0.1" units="cm"/>
      <inkml:brushProperty name="height" value="0.1" units="cm"/>
      <inkml:brushProperty name="color" value="#66CC00"/>
    </inkml:brush>
  </inkml:definitions>
  <inkml:trace contextRef="#ctx0" brushRef="#br0">0 1 16191 0 0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9:11.391"/>
    </inkml:context>
    <inkml:brush xml:id="br0">
      <inkml:brushProperty name="width" value="0.1" units="cm"/>
      <inkml:brushProperty name="height" value="0.1" units="cm"/>
      <inkml:brushProperty name="color" value="#66CC00"/>
    </inkml:brush>
  </inkml:definitions>
  <inkml:trace contextRef="#ctx0" brushRef="#br0">1141 1 4111 0 0,'-4'1'139'0'0,"0"0"0"0"0,0 0 0 0 0,0 1-1 0 0,0-1 1 0 0,1 1 0 0 0,-6 3 0 0 0,-15 6 1415 0 0,8-5-1173 0 0,-3 2 87 0 0,-1-2 1 0 0,0 0 0 0 0,-36 5 0 0 0,-166 9 1403 0 0,-109 12-422 0 0,227-14-948 0 0,-20 3-172 0 0,119-21-315 0 0,-12 3 108 0 0,0-2 1 0 0,0 0 0 0 0,1-2-1 0 0,-1 1 1 0 0,0-2 0 0 0,-23-5-1 0 0,37 6-26 0 0,0 1 0 0 0,0-1 0 0 0,0 0 0 0 0,1-1 0 0 0,-1 1 0 0 0,1 0 0 0 0,-4-3 0 0 0,6 4-88 0 0,0 0 0 0 0,0 0 1 0 0,0 0-1 0 0,0 0 0 0 0,-1 0 1 0 0,1 0-1 0 0,0-1 0 0 0,0 1 1 0 0,0 0-1 0 0,0 0 1 0 0,0 0-1 0 0,0 0 0 0 0,0 0 1 0 0,0 0-1 0 0,0-1 0 0 0,0 1 1 0 0,0 0-1 0 0,0 0 0 0 0,0 0 1 0 0,0 0-1 0 0,0 0 0 0 0,0-1 1 0 0,0 1-1 0 0,0 0 0 0 0,0 0 1 0 0,0 0-1 0 0,0 0 0 0 0,0 0 1 0 0,0 0-1 0 0,0-1 1 0 0,0 1-1 0 0,0 0 0 0 0,0 0 1 0 0,0 0-1 0 0,0 0 0 0 0,0 0 1 0 0,0 0-1 0 0,0-1 0 0 0,1 1 1 0 0,-1 0-1 0 0,0 0 0 0 0,0 0 1 0 0,0 0-1 0 0,0 0 0 0 0,0 0 1 0 0,15-5 126 0 0,163-27 112 0 0,-156 28-239 0 0,-3 0-9 0 0,0 1 1 0 0,29 0-1 0 0,-18 3 2 0 0,26 0 23 0 0,-1-1-1 0 0,66-12 0 0 0,-100 11 8 0 0,0 1-1 0 0,0 0 1 0 0,0 2 0 0 0,0 0 0 0 0,29 6-1 0 0,0 0 35 0 0,-31-5-38 0 0,77 5-4 0 0,-80-7-13 0 0,-1 0 0 0 0,1-2 0 0 0,-1 0 0 0 0,20-5 0 0 0,72-21 403 0 0,-65 22-387 0 0,-31 5-11 0 0,1-1 1 0 0,21-6-1 0 0,-25 6-3 0 0,-7 1-8 0 0,0 0-1 0 0,0 1 1 0 0,0 0 0 0 0,0-1-1 0 0,0 1 1 0 0,0 0-1 0 0,0-1 1 0 0,0 1 0 0 0,0 0-1 0 0,0 0 1 0 0,1 0-1 0 0,-1 0 1 0 0,0 0 0 0 0,0 0-1 0 0,0 0 1 0 0,0 0-1 0 0,0 0 1 0 0,0 1 0 0 0,0-1-1 0 0,0 0 1 0 0,0 1-1 0 0,0-1 1 0 0,0 1 0 0 0,1 0-1 0 0,0 0-4 0 0,-1-1 0 0 0,0 1 0 0 0,1 0 0 0 0,-1-1 0 0 0,1 1 0 0 0,-1-1 0 0 0,1 0 0 0 0,-1 0 0 0 0,1 1 0 0 0,-1-1 0 0 0,1 0 0 0 0,-1 0 0 0 0,1 0 0 0 0,2-1 0 0 0,-4 1 0 0 0,1 0 0 0 0,0 0 0 0 0,-1 0 0 0 0,1 0 0 0 0,0-1 0 0 0,-1 1 0 0 0,1 0 0 0 0,0 0 0 0 0,-1-1 0 0 0,1 1 0 0 0,-1 0 0 0 0,1-1 0 0 0,-1 1 0 0 0,1-1 0 0 0,0 1 0 0 0,-1 0 0 0 0,1-1 0 0 0,-1 1 0 0 0,0-1 0 0 0,1 0 0 0 0,-1 1 0 0 0,1-1 0 0 0,-1 1 0 0 0,0-1 0 0 0,0 0 0 0 0,1 1 0 0 0,-1-1 0 0 0,0 0 0 0 0,0 1 0 0 0,0-1 0 0 0,1-1 0 0 0,-2 3-8 0 0,0-1-1 0 0,1 0 1 0 0,-1 0-1 0 0,0 0 0 0 0,1 0 1 0 0,-1 1-1 0 0,0-1 1 0 0,1 0-1 0 0,-1 0 1 0 0,1 1-1 0 0,-1-1 0 0 0,0 1 1 0 0,1-1-1 0 0,-1 0 1 0 0,1 1-1 0 0,-1-1 1 0 0,1 1-1 0 0,0-1 0 0 0,-1 1 1 0 0,1-1-1 0 0,-1 1 1 0 0,1 0-1 0 0,-17 17-502 0 0,5-3-461 0 0,-4 5-284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33.248"/>
    </inkml:context>
    <inkml:brush xml:id="br0">
      <inkml:brushProperty name="width" value="0.1" units="cm"/>
      <inkml:brushProperty name="height" value="0.1" units="cm"/>
      <inkml:brushProperty name="color" value="#E71224"/>
    </inkml:brush>
  </inkml:definitions>
  <inkml:trace contextRef="#ctx0" brushRef="#br0">0 240 3367 0 0,'30'-6'1496'0'0,"21"0"-31"0"0,56 0 0 0 0,-11 2-1025 0 0,-19 4 65 0 0,-56 1-368 0 0,-1-1 0 0 0,0-1 0 0 0,0-1-1 0 0,22-4 1 0 0,99-22 412 0 0,-118 25-466 0 0,1 1 0 0 0,0 1 0 0 0,-1 2 0 0 0,27 2 0 0 0,-13 1-12 0 0,0-2-1 0 0,68-5 1 0 0,73-20 373 0 0,-164 21-391 0 0,130-10 363 0 0,-117 12-375 0 0,41 5-1 0 0,-32-1-30 0 0,7 0 44 0 0,-15-1-37 0 0,0-1 1 0 0,39-2 0 0 0,-9-3 60 0 0,30-3 174 0 0,66-8 90 0 0,-52 5-236 0 0,-64 7-87 0 0,60 5 0 0 0,9 0 7 0 0,-27-3 50 0 0,38-3 88 0 0,51-11 172 0 0,-54 2-245 0 0,205 2 0 0 0,-309 11-89 0 0,344-2 198 0 0,-244-8-152 0 0,-11 0 94 0 0,134 5-1 0 0,101 10 40 0 0,74-1-170 0 0,-332 1 49 0 0,0-3 1 0 0,77-8-1 0 0,-65-5 0 0 0,102-4 155 0 0,141 19 44 0 0,-287-7-218 0 0,60-10 1 0 0,7-2 25 0 0,-28 8-20 0 0,182-6 158 0 0,-181 16-154 0 0,27-1 26 0 0,23-3 41 0 0,95 12-23 0 0,-74-2-52 0 0,126-4 21 0 0,-211-6-64 0 0,138-2 0 0 0,-57 3 118 0 0,-55 2-71 0 0,-49 0-1 0 0,57-4-1 0 0,170-22-45 0 0,-261 22 1 0 0,63-6 41 0 0,0 4 1 0 0,83 7-1 0 0,-110-2-42 0 0,83-6 0 0 0,-66 0 0 0 0,82-7 64 0 0,-102 5-64 0 0,-26 3 0 0 0,30-1 0 0 0,124 13 0 0 0,-107-3 0 0 0,121-6 0 0 0,76-14 116 0 0,-204 11-104 0 0,-23 2-12 0 0,0 1 0 0 0,50 7 0 0 0,-42-3 0 0 0,50-1 0 0 0,-7-1 0 0 0,16-3 0 0 0,0 1 0 0 0,-28 9 0 0 0,-51-4 0 0 0,45 1 0 0 0,-10-3 24 0 0,-38-1-4 0 0,40-2 0 0 0,84-2 31 0 0,-88 3-24 0 0,246-9 263 0 0,-236 4-142 0 0,-45 2 1003 0 0,-1 1-1 0 0,36 3 1 0 0,-17 3-1678 0 0,-11-1-937 0 0,57 1-1 0 0,109-14 1465 0 0,83-11 203 0 0,-254 21-172 0 0,0 0 0 0 0,33 7 0 0 0,25 2 17 0 0,32-3 11 0 0,76 1 85 0 0,-127-9-121 0 0,65 2 7 0 0,-77 3-30 0 0,77-4 0 0 0,-105 0 0 0 0,-1 1 0 0 0,1 0 0 0 0,33 8 0 0 0,-32-5 0 0 0,0-1 0 0 0,45 1 0 0 0,64-16 0 0 0,-26 2 0 0 0,295 6 118 0 0,-325 9-38 0 0,58 1-86 0 0,70-6 1840 0 0,-50 1-3108 0 0,-74-2 730 0 0,68 7 544 0 0,43-1 0 0 0,10-7 54 0 0,-134 2-44 0 0,134 17-10 0 0,-99-5 0 0 0,6-9 0 0 0,-78-3 0 0 0,101-2 62 0 0,92 2-60 0 0,-132 5-2 0 0,129 0 0 0 0,-25-11 75 0 0,-152 4-63 0 0,3-1 2 0 0,0 2 0 0 0,58 6-1 0 0,111 16-13 0 0,-134-14 0 0 0,97-3 0 0 0,-31-2 0 0 0,31 21 0 0 0,-127-13 0 0 0,101 4 0 0 0,35-22 0 0 0,45 0 0 0 0,-21 25 198 0 0,-172-11-186 0 0,2-3 0 0 0,-1-1 1 0 0,0-2-1 0 0,0-1 1 0 0,44-9-1 0 0,63-10 120 0 0,-121 18-99 0 0,1 2 0 0 0,0 0 0 0 0,31 5 0 0 0,-3 2-27 0 0,70-2-1 0 0,-81-6 91 0 0,45 2-75 0 0,-7-2-31 0 0,44-6 20 0 0,-61 2-10 0 0,-48 3 0 0 0,17-1 0 0 0,0 2 0 0 0,0 1 0 0 0,58 7 0 0 0,-67-3 0 0 0,0-2 0 0 0,1-2 0 0 0,-1 0 0 0 0,49-8 0 0 0,39 0 0 0 0,49-1 0 0 0,-102 4 0 0 0,-29 3 0 0 0,0 1 0 0 0,1 2 0 0 0,-1 1 0 0 0,50 9 0 0 0,-61-7 0 0 0,1-1 0 0 0,0-2 0 0 0,0 0 0 0 0,0-1 0 0 0,0-2 0 0 0,35-6 0 0 0,-35 6 0 0 0,0 0 0 0 0,38 4 0 0 0,-36-1 0 0 0,49-3 0 0 0,-6-1 0 0 0,-20 2 0 0 0,-23 0 0 0 0,49 6 0 0 0,-1 0 0 0 0,-40-5 0 0 0,-1 3 0 0 0,0 0 0 0 0,44 11 0 0 0,-21 5 49 0 0,-42-13-30 0 0,0-1 1 0 0,0-1 0 0 0,23 5 0 0 0,37 2-41 0 0,46 6-22 0 0,18-10 43 0 0,-105-7 0 0 0,-1-1 0 0 0,1-1 0 0 0,42-8 0 0 0,-36 3 0 0 0,62-1 0 0 0,-10 8 0 0 0,-59 0 0 0 0,9 1 0 0 0,24 2 0 0 0,-9 2 0 0 0,70-4 0 0 0,-71-2 0 0 0,122-10 0 0 0,-119 5 0 0 0,1 2 0 0 0,66 5 0 0 0,-74 3 0 0 0,82-4 0 0 0,-79-3 0 0 0,0 2 0 0 0,55 7 0 0 0,116 0 0 0 0,-43-3 0 0 0,175 10 0 0 0,-167-18 0 0 0,93 3 0 0 0,-189-1 0 0 0,-61 0 0 0 0,35 3 0 0 0,-60 1-382 0 0,1 0-1 0 0,0 0 0 0 0,-1 1 1 0 0,14 4-1 0 0,-19-5 68 0 0,0 1 0 0 0,1-1 0 0 0,-1 1 0 0 0,0-1 0 0 0,0 1 0 0 0,0 0 0 0 0,0 0 0 0 0,0 1 0 0 0,-1-1 0 0 0,1 0 0 0 0,-1 1 1 0 0,1 0-1 0 0,3 4 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9:13.068"/>
    </inkml:context>
    <inkml:brush xml:id="br0">
      <inkml:brushProperty name="width" value="0.1" units="cm"/>
      <inkml:brushProperty name="height" value="0.1" units="cm"/>
      <inkml:brushProperty name="color" value="#66CC00"/>
    </inkml:brush>
  </inkml:definitions>
  <inkml:trace contextRef="#ctx0" brushRef="#br0">175 122 455 0 0,'-49'-36'3576'0'0,"39"28"-2714"0"0,-1-1-1 0 0,0 2 0 0 0,-1 0 1 0 0,1 0-1 0 0,-15-5 0 0 0,24 12-770 0 0,1 0-1 0 0,-1 0 0 0 0,0 0 0 0 0,0 0 0 0 0,0 0 0 0 0,0 1 1 0 0,0-1-1 0 0,0 1 0 0 0,0 0 0 0 0,0-1 0 0 0,0 1 0 0 0,1 0 1 0 0,-1 0-1 0 0,0 0 0 0 0,1 0 0 0 0,-1 0 0 0 0,1 1 0 0 0,-1-1 1 0 0,1 0-1 0 0,-1 1 0 0 0,1-1 0 0 0,0 1 0 0 0,0 0 0 0 0,0-1 1 0 0,0 1-1 0 0,-1 2 0 0 0,2-2-3 0 0,0-1 1 0 0,1 1-1 0 0,-1 0 1 0 0,1 0-1 0 0,-1-1 1 0 0,1 1-1 0 0,0-1 1 0 0,0 1-1 0 0,0 0 1 0 0,0-1-1 0 0,0 0 0 0 0,0 1 1 0 0,0-1-1 0 0,1 0 1 0 0,-1 1-1 0 0,0-1 1 0 0,1 0-1 0 0,-1 0 1 0 0,1 0-1 0 0,-1 0 1 0 0,1 0-1 0 0,1 0 1 0 0,2 2 7 0 0,0-1 0 0 0,0 0 0 0 0,0 0 0 0 0,0-1 0 0 0,0 1 0 0 0,8 0 0 0 0,17 0 399 0 0,45-4 0 0 0,13 0-122 0 0,-34 1-212 0 0,-36 1-127 0 0,29 1 1 0 0,44 7 73 0 0,45 1 27 0 0,-70-7-35 0 0,37 4 70 0 0,-4 5-135 0 0,134 9 114 0 0,-215-20-146 0 0,495-7 198 0 0,-294 10-200 0 0,-65 1 0 0 0,-86-12 75 0 0,-59 6-29 0 0,-8 2-45 0 0,0-1-1 0 0,0 1 0 0 0,0 0 1 0 0,0-1-1 0 0,0 1 1 0 0,0 0-1 0 0,1 0 1 0 0,-1 0-1 0 0,0 0 0 0 0,0 0 1 0 0,0 0-1 0 0,0 0 1 0 0,0 0-1 0 0,0 0 0 0 0,0 1 1 0 0,1-1-1 0 0,-50-11 64 0 0,39 8-45 0 0,0 1 1 0 0,0 0-1 0 0,0 0 0 0 0,-19 0 0 0 0,-3-2 13 0 0,-121-17 7 0 0,-115-21 50 0 0,143 18-37 0 0,-2 6 0 0 0,1 5 0 0 0,-185 6 0 0 0,266 9-262 0 0,0 2 0 0 0,0 2 0 0 0,-55 15 0 0 0,2 9-4260 0 0,25-3-748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9:33.457"/>
    </inkml:context>
    <inkml:brush xml:id="br0">
      <inkml:brushProperty name="width" value="0.1" units="cm"/>
      <inkml:brushProperty name="height" value="0.1" units="cm"/>
      <inkml:brushProperty name="color" value="#66CC00"/>
    </inkml:brush>
  </inkml:definitions>
  <inkml:trace contextRef="#ctx0" brushRef="#br0">871 55 1783 0 0,'-20'-10'198'0'0,"-12"13"1328"0"0,24-2-1254 0 0,1 0-1 0 0,-1 0 0 0 0,1-1 1 0 0,-1 0-1 0 0,-12-2 0 0 0,13 1-117 0 0,2-1 7 0 0,0 1-1 0 0,-1 0 1 0 0,1 0-1 0 0,0 1 1 0 0,-1-1 0 0 0,1 1-1 0 0,-1 0 1 0 0,1 1-1 0 0,0-1 1 0 0,-7 3-1 0 0,10-3-105 0 0,0 1 0 0 0,-1-1 0 0 0,1 1 0 0 0,-1-1 0 0 0,1 0 0 0 0,0 0 0 0 0,-1 0 0 0 0,1-1 0 0 0,0 1 0 0 0,-1 0 0 0 0,1-1 0 0 0,-1 1 0 0 0,1-1 0 0 0,0 0 0 0 0,-2-1 0 0 0,2 2-23 0 0,-15-5 282 0 0,0 1 0 0 0,-1 1 0 0 0,0 1-1 0 0,1 1 1 0 0,-27 0 0 0 0,-10-4 78 0 0,41 3-262 0 0,0 1-1 0 0,0 0 0 0 0,-17 1 0 0 0,-25 8-64 0 0,38-4-50 0 0,0-2 0 0 0,1 0-1 0 0,-1-1 1 0 0,-23-1 0 0 0,-80-8 166 0 0,96 5-168 0 0,8 1 13 0 0,-25-1-1 0 0,29 4-9 0 0,12 0-13 0 0,-1-1 0 0 0,0 0 0 0 0,0 1 0 0 0,0-1 0 0 0,0 0 0 0 0,0 0-1 0 0,0 1 1 0 0,1-1 0 0 0,-1 0 0 0 0,0 0 0 0 0,0 0 0 0 0,0 0 0 0 0,0 0 0 0 0,0-1 0 0 0,0 1 0 0 0,0 0 0 0 0,1 0 0 0 0,-1-1 0 0 0,-1 1 0 0 0,4-1 32 0 0,0 0 1 0 0,0 1-1 0 0,1-1 0 0 0,-1 1 1 0 0,0 0-1 0 0,1 0 0 0 0,-1 0 0 0 0,0 0 1 0 0,3 0-1 0 0,-2 1-15 0 0,32 0 35 0 0,21 0 72 0 0,107-11 75 0 0,-80 2-138 0 0,-37 7-5 0 0,54 5 0 0 0,-11 12-49 0 0,-79-15 1 0 0,-6-1 0 0 0,0 0 1 0 0,1 1-1 0 0,-1 0 1 0 0,0 0-1 0 0,0 0 1 0 0,7 2-1 0 0,-10-2-14 0 0,0 0 0 0 0,0 0 0 0 0,1 0 0 0 0,-1 0 0 0 0,0 0 0 0 0,0 0 0 0 0,0 0 0 0 0,0 0 0 0 0,0 0 1 0 0,0 0-1 0 0,-1 1 0 0 0,1-1 0 0 0,0 0 0 0 0,0 1 0 0 0,-1-1 0 0 0,1 1 0 0 0,-1-1 0 0 0,1 0 0 0 0,-1 1 0 0 0,0-1 0 0 0,0 1 0 0 0,0-1 0 0 0,1 3 0 0 0,-1 10-882 0 0,-2 1-3170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29:41.188"/>
    </inkml:context>
    <inkml:brush xml:id="br0">
      <inkml:brushProperty name="width" value="0.1" units="cm"/>
      <inkml:brushProperty name="height" value="0.1" units="cm"/>
      <inkml:brushProperty name="color" value="#66CC00"/>
    </inkml:brush>
  </inkml:definitions>
  <inkml:trace contextRef="#ctx0" brushRef="#br0">1204 1 455 0 0,'-4'0'42'0'0,"3"0"462"0"0,-3 7-90 0 0,-20 4 1026 0 0,12-2-958 0 0,10-8-387 0 0,0 1 1 0 0,0 0-1 0 0,0 0 0 0 0,0-1 0 0 0,-1 0 0 0 0,1 1 0 0 0,0-1 0 0 0,-1 0 0 0 0,1 0 0 0 0,-1 0 0 0 0,1 0 1 0 0,-1 0-1 0 0,1-1 0 0 0,-1 1 0 0 0,1-1 0 0 0,-1 0 0 0 0,0 0 0 0 0,1 0 0 0 0,-6 0 0 0 0,5-1 27 0 0,-1 1 0 0 0,1-1 0 0 0,0 1 0 0 0,-1 0 0 0 0,1 0 0 0 0,0 0 0 0 0,-1 0 0 0 0,1 1 0 0 0,0-1 0 0 0,-5 2 0 0 0,5-2-67 0 0,0 1 0 0 0,0-1 0 0 0,0 0 0 0 0,0 0 0 0 0,0-1 0 0 0,1 1 1 0 0,-1-1-1 0 0,0 1 0 0 0,0-1 0 0 0,0 0 0 0 0,0 0 0 0 0,0 0 0 0 0,1 0 0 0 0,-1-1 1 0 0,1 1-1 0 0,-1-1 0 0 0,-4-3 0 0 0,4 3 37 0 0,0-1 0 0 0,0 1 1 0 0,-1 0-1 0 0,1 1 0 0 0,0-1 0 0 0,-1 1 0 0 0,0-1 1 0 0,1 1-1 0 0,-1 0 0 0 0,0 0 0 0 0,-5 0 0 0 0,4 1-42 0 0,0 1 0 0 0,0 0 0 0 0,0 0 0 0 0,-8 3-1 0 0,8-3-27 0 0,1 0 0 0 0,0 1 0 0 0,-1-2 0 0 0,1 1-1 0 0,-1 0 1 0 0,1-1 0 0 0,-1 0 0 0 0,-6 0 0 0 0,7-1 12 0 0,-1 1 0 0 0,1-1 0 0 0,-1 1 0 0 0,1 1 0 0 0,-1-1 0 0 0,1 0 0 0 0,-1 1 0 0 0,1 0 0 0 0,0 0 0 0 0,-1 1 0 0 0,-5 2 0 0 0,7-3-7 0 0,-1 0 0 0 0,1-1-1 0 0,-1 1 1 0 0,0 0 0 0 0,1-1 0 0 0,-1 0 0 0 0,1 0 0 0 0,-1 0 0 0 0,-4-1 0 0 0,3 1 17 0 0,1-1-1 0 0,-1 1 1 0 0,1 0 0 0 0,-1 1 0 0 0,1-1 0 0 0,-7 2 0 0 0,3 0 9 0 0,0 0 1 0 0,-1-1 0 0 0,1 0 0 0 0,-15-1 0 0 0,-9 1 137 0 0,-7 4-35 0 0,14-2-31 0 0,0 0 1 0 0,0-2-1 0 0,-47-3 0 0 0,-25-9 112 0 0,64 7-166 0 0,1 1 0 0 0,-60 2 1 0 0,75 2-108 0 0,-1 1 1 0 0,1 1-1 0 0,0 1 1 0 0,0 0-1 0 0,0 1 1 0 0,-30 14 0 0 0,10 0-863 0 0,7-2-2898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3:35:13.400"/>
    </inkml:context>
    <inkml:brush xml:id="br0">
      <inkml:brushProperty name="width" value="0.1" units="cm"/>
      <inkml:brushProperty name="height" value="0.1" units="cm"/>
      <inkml:brushProperty name="color" value="#66CC00"/>
    </inkml:brush>
  </inkml:definitions>
  <inkml:trace contextRef="#ctx0" brushRef="#br0">0 100 1375 0 0,'2'-3'107'0'0,"-1"-1"0"0"0,1 1 0 0 0,0 0 0 0 0,0 0 0 0 0,0 0 0 0 0,0 0-1 0 0,0 0 1 0 0,1 0 0 0 0,-1 1 0 0 0,1-1 0 0 0,0 1 0 0 0,-1 0-1 0 0,1-1 1 0 0,0 1 0 0 0,1 1 0 0 0,-1-1 0 0 0,0 0 0 0 0,0 1 0 0 0,1 0-1 0 0,-1-1 1 0 0,1 1 0 0 0,-1 1 0 0 0,6-2 0 0 0,0 1-55 0 0,0 0 1 0 0,0 1 0 0 0,1-1 0 0 0,-1 2-1 0 0,0-1 1 0 0,0 2 0 0 0,1-1-1 0 0,9 4 1 0 0,25 0 595 0 0,-10 7-254 0 0,-24-8-324 0 0,1 0 1 0 0,-1-1 0 0 0,1 0 0 0 0,11 1 0 0 0,-8-3 21 0 0,1 0 0 0 0,0-1-1 0 0,-1-1 1 0 0,20-3 0 0 0,-29 4-63 0 0,0-1 1 0 0,0 1-1 0 0,0 0 1 0 0,0 1 0 0 0,9 1-1 0 0,19 1 82 0 0,-24-3-109 0 0,-1 0 1 0 0,1 0 0 0 0,9 3-1 0 0,22-1 9 0 0,104-4 145 0 0,-87 3-123 0 0,-35-1-15 0 0,108-4 290 0 0,-88 0-220 0 0,-7 1 0 0 0,40-8 0 0 0,-54 7-42 0 0,0 2 1 0 0,24-1 0 0 0,-24 3-5 0 0,1-2 0 0 0,22-4 0 0 0,-35 4-19 0 0,1 1 1 0 0,-1 1-1 0 0,16 0 0 0 0,13-1 74 0 0,-8-2 11 0 0,55-12 0 0 0,-7-2 86 0 0,-63 14-181 0 0,-1 0 0 0 0,1 1 0 0 0,26 0 0 0 0,-9 1-1 0 0,60-2 20 0 0,120 11 0 0 0,-130 7-32 0 0,-48-13 32 0 0,46-4 0 0 0,-54 2 44 0 0,50 5-1 0 0,4 1 28 0 0,-28-6-78 0 0,1 3-1 0 0,65 11 1 0 0,71 11-25 0 0,-126-22 26 0 0,91 8 12 0 0,-39-5 17 0 0,-41-3 98 0 0,-18 2 22 0 0,27 1-24 0 0,-49 0-12 0 0,-29-5-119 0 0,-1 0 0 0 0,1 0 0 0 0,0 0 0 0 0,-1-1 0 0 0,1 0 0 0 0,0 1-1 0 0,8-2 1 0 0,-10 0-3 0 0,1 0-1 0 0,0 1 0 0 0,0-1 0 0 0,0 1 1 0 0,-1 0-1 0 0,1 0 0 0 0,0 1 0 0 0,0-1 0 0 0,0 1 1 0 0,-1 0-1 0 0,1 0 0 0 0,0 0 0 0 0,5 3 1 0 0,-7-3-30 0 0,0 0 1 0 0,-1 0 0 0 0,1 0-1 0 0,0 1 1 0 0,-1-1-1 0 0,1 1 1 0 0,-1-1 0 0 0,0 1-1 0 0,0 0 1 0 0,1-1 0 0 0,-1 1-1 0 0,0 0 1 0 0,0 0-1 0 0,-1 0 1 0 0,1 0 0 0 0,0 0-1 0 0,-1 0 1 0 0,1 0 0 0 0,-1 0-1 0 0,1 0 1 0 0,-1 0 0 0 0,0 0-1 0 0,0 0 1 0 0,0 0-1 0 0,0 0 1 0 0,-1 2 0 0 0,0 7-202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39.341"/>
    </inkml:context>
    <inkml:brush xml:id="br0">
      <inkml:brushProperty name="width" value="0.1" units="cm"/>
      <inkml:brushProperty name="height" value="0.1" units="cm"/>
      <inkml:brushProperty name="color" value="#E71224"/>
    </inkml:brush>
  </inkml:definitions>
  <inkml:trace contextRef="#ctx0" brushRef="#br0">10 92 2671 0 0,'-8'-20'126'0'0,"8"19"-114"0"0,0 0 0 0 0,-1 0-1 0 0,1 0 1 0 0,0 0 0 0 0,0 0-1 0 0,-1 0 1 0 0,1 0 0 0 0,0 0-1 0 0,0 0 1 0 0,0 0 0 0 0,0-1-1 0 0,1 1 1 0 0,-1 0 0 0 0,0 0-1 0 0,0 0 1 0 0,0 0 0 0 0,1-1-1 0 0,20 12 1675 0 0,-16-5-1600 0 0,0 0 0 0 0,0 1 1 0 0,0 0-1 0 0,-1 0 1 0 0,0 0-1 0 0,0 0 0 0 0,-1 1 1 0 0,0-1-1 0 0,0 1 0 0 0,0 0 1 0 0,-1 0-1 0 0,3 14 0 0 0,-5-19 27 0 0,1 0-1 0 0,-1 1 0 0 0,1-1 1 0 0,0 0-1 0 0,0 0 1 0 0,0 0-1 0 0,0 0 0 0 0,0 0 1 0 0,1 0-1 0 0,-1-1 0 0 0,0 1 1 0 0,1 0-1 0 0,0-1 0 0 0,-1 1 1 0 0,1 0-1 0 0,0-1 0 0 0,0 0 1 0 0,-1 0-1 0 0,4 2 0 0 0,4 1 235 0 0,0 1 0 0 0,0-2 0 0 0,11 4-1 0 0,-10-4-277 0 0,2 0 86 0 0,1 0-1 0 0,24 2 1 0 0,12 3-31 0 0,-4 0 101 0 0,0-2-1 0 0,0-1 1 0 0,76-3-1 0 0,-99-2-90 0 0,121 11 400 0 0,-107-6-427 0 0,0-2 1 0 0,0-1 0 0 0,63-5 0 0 0,-35-3 95 0 0,67 3-1 0 0,-73 4-60 0 0,101-14-1 0 0,138-16 451 0 0,-242 24-567 0 0,55-13-1 0 0,-34 5-9 0 0,-35 8 49 0 0,63-2 0 0 0,-2 3-33 0 0,53 2 252 0 0,-33 1-48 0 0,-90 0-144 0 0,205-27 175 0 0,-147 14-68 0 0,23 0-44 0 0,-1 5 0 0 0,127 7 0 0 0,42-11-83 0 0,-218 8-57 0 0,15-1 45 0 0,101 5-1 0 0,-66 16 45 0 0,-78-9-95 0 0,-1-1 1 0 0,62 0-1 0 0,64-19 34 0 0,-88 6 175 0 0,89 2-1 0 0,-33 13-105 0 0,-49-2-74 0 0,1-3 0 0 0,79-8-1 0 0,3-3-36 0 0,-101 7 0 0 0,-60 2 0 0 0,40-3 13 0 0,-1 2 0 0 0,1 2-1 0 0,-1 2 1 0 0,41 8 0 0 0,-58-7 1 0 0,1 0-1 0 0,0-2 1 0 0,0 0-1 0 0,29-3 1 0 0,96-14-16 0 0,-35 1 118 0 0,128 2 12 0 0,71 23-43 0 0,-247-9-27 0 0,25 0-63 0 0,21-1 957 0 0,-34 2 1322 0 0,74 2-5396 0 0,29 12 3122 0 0,-163-16 0 0 0,126 1 0 0 0,171 7 35 0 0,-154-1-22 0 0,-70-6 340 0 0,0-5 0 0 0,108-16 0 0 0,-155 14-94 0 0,1 1-1 0 0,76 6 1 0 0,88 19-1814 0 0,-78-8 1555 0 0,-81-11 369 0 0,59-4 0 0 0,-68-1-96 0 0,0 2 0 0 0,77 9 1 0 0,114 19-1756 0 0,-150-20 1406 0 0,-37-5 76 0 0,68-6 0 0 0,-14 0 0 0 0,151 15 0 0 0,-228-9 0 0 0,208 15 0 0 0,-206-17 0 0 0,109-4 0 0 0,-60-3 22 0 0,-1 3-1 0 0,82 6 0 0 0,-92 4-14 0 0,-17-1 8 0 0,0-2-1 0 0,0-1 0 0 0,59-7 0 0 0,69-8 40 0 0,-119 7-26 0 0,0 2 0 0 0,87 5 1 0 0,-141-1-28 0 0,315 11 105 0 0,-170-11-95 0 0,-4 0-12 0 0,198-2 1 0 0,-147-5 51 0 0,-113 1-38 0 0,260-10-13 0 0,-291 15 23 0 0,74 10-1 0 0,-25-1-3 0 0,-48-9-19 0 0,0-1 0 0 0,83-15 0 0 0,37-3 0 0 0,8 25 70 0 0,-119-1-73 0 0,91-4 0 0 0,83-17 67 0 0,102 5-10 0 0,-69 16-44 0 0,-249-5-10 0 0,30-5 0 0 0,-34 4 0 0 0,1 0 0 0 0,0 0 0 0 0,22 2 0 0 0,-5 1 0 0 0,40-3 0 0 0,-42 0 0 0 0,50 4 0 0 0,-39 0 0 0 0,45-3 0 0 0,10 1 0 0 0,47 2 0 0 0,-130-2 0 0 0,0 0 0 0 0,0-1 0 0 0,0-1 0 0 0,17-3 0 0 0,21-4 0 0 0,-23 6 34 0 0,28-7 0 0 0,19-2 26 0 0,-61 12-60 0 0,-10 0 0 0 0,0 0 0 0 0,0 0 0 0 0,0 0 0 0 0,0-1 0 0 0,0 1 0 0 0,0 0 0 0 0,0-1 0 0 0,0 0 0 0 0,2 0 0 0 0,57-19 64 0 0,-43 10-37 0 0,-15 8-21 0 0,-1 0 0 0 0,0 1 0 0 0,1-1 0 0 0,-1 1 0 0 0,1 0 0 0 0,0-1-1 0 0,0 1 1 0 0,-1 0 0 0 0,1 1 0 0 0,0-1 0 0 0,0 1 0 0 0,0-1 0 0 0,0 1 0 0 0,0 0 0 0 0,-1 0 0 0 0,5 0 0 0 0,11 2-6 0 0,-16-3 0 0 0,-1 1 0 0 0,0 0 0 0 0,0 0 0 0 0,0 0 0 0 0,0 0 0 0 0,0 0 0 0 0,0 0 0 0 0,0 0 0 0 0,0 1 0 0 0,0-1 0 0 0,0 0 0 0 0,0 1 0 0 0,0-1 0 0 0,2 1 0 0 0,-3 0 0 0 0,0-1 0 0 0,0 1 0 0 0,1-1 0 0 0,-1 0 0 0 0,0 1 0 0 0,0-1 0 0 0,1 0 0 0 0,-1 0 0 0 0,0 1 0 0 0,0-1 0 0 0,1 0 0 0 0,-1 1 0 0 0,0-1 0 0 0,1 0 0 0 0,-1 0 0 0 0,0 0 0 0 0,1 1 0 0 0,-1-1 0 0 0,0 0 0 0 0,1 0 0 0 0,-1 0 0 0 0,0 0 0 0 0,1 0 0 0 0,-1 0 0 0 0,0 0 0 0 0,1 0 0 0 0,-1 0 0 0 0,1 0 0 0 0,-1 0 0 0 0,0 0 0 0 0,1 0 0 0 0,-1 0 0 0 0,1 0 0 0 0,-1 0 0 0 0,0 0 0 0 0,1 0 0 0 0,0-1 0 0 0,-1 0 0 0 0,-1 0 2 0 0,1 1 0 0 0,-1-1 0 0 0,1 1 0 0 0,-1-1 0 0 0,1 1 0 0 0,-1-1 0 0 0,1 1 0 0 0,-1-1 0 0 0,1 1 0 0 0,-1 0 0 0 0,0-1 0 0 0,1 1 0 0 0,-1 0 0 0 0,0-1 0 0 0,1 1 0 0 0,-1 0-1 0 0,0 0 1 0 0,1 0 0 0 0,-1 0 0 0 0,0 0 0 0 0,0 0 0 0 0,1 0 0 0 0,-1 0 0 0 0,0 0 0 0 0,1 0 0 0 0,-1 0 0 0 0,0 0 0 0 0,0 0 0 0 0,0 1 0 0 0,-2-1 3 0 0,-3 1-5 0 0,0 1 0 0 0,1-1 0 0 0,-1 1 0 0 0,-9 4 0 0 0,11-5 0 0 0,1 1 0 0 0,-1 0 0 0 0,0 1 0 0 0,1-1 0 0 0,0 1 0 0 0,-1 0 0 0 0,-4 5 0 0 0,-7 6 0 0 0,9-5 0 0 0,6-9 0 0 0,0 1 0 0 0,0 0 0 0 0,0-1 0 0 0,0 1 0 0 0,-1-1 0 0 0,1 1 0 0 0,0-1 0 0 0,-1 1 0 0 0,1-1 0 0 0,0 1 0 0 0,-1-1 0 0 0,1 1 0 0 0,-1-1 0 0 0,1 0 0 0 0,-1 1 0 0 0,1-1 0 0 0,-1 1 0 0 0,1-1 0 0 0,-1 0 0 0 0,1 0 0 0 0,-1 1 0 0 0,0-1 0 0 0,-3 1 0 0 0,1 0 0 0 0,1-1 0 0 0,0 1 0 0 0,0-1 0 0 0,1 1 0 0 0,-1 0 0 0 0,0 0 0 0 0,0-1 0 0 0,0 2 0 0 0,0-1 0 0 0,1 0 0 0 0,-1 0 0 0 0,-2 3 0 0 0,3-3 0 0 0,0-1 0 0 0,1 1 0 0 0,-1-1 0 0 0,1 1 0 0 0,-1-1 0 0 0,1 1 0 0 0,-1 0 0 0 0,1-1 0 0 0,0 1 0 0 0,-1 0 0 0 0,1-1 0 0 0,0 1 0 0 0,0 0 0 0 0,-1 0 0 0 0,1-1 0 0 0,0 1 0 0 0,0 0 0 0 0,0 0 0 0 0,0-1 0 0 0,0 1 0 0 0,0 0 0 0 0,0 0 0 0 0,0 0 0 0 0,0-1 0 0 0,0 1 0 0 0,1 0 0 0 0,-1 0 0 0 0,0-1 0 0 0,0 1 0 0 0,1 0 0 0 0,-1-1 0 0 0,1 2 0 0 0,0-1 0 0 0,0 0 0 0 0,0 0 0 0 0,0 0 0 0 0,0 0 0 0 0,0 0 0 0 0,0 0 0 0 0,0 0 0 0 0,0 0 0 0 0,0 0 0 0 0,1-1 0 0 0,-1 1 0 0 0,0-1 0 0 0,1 1 0 0 0,-1-1 0 0 0,2 1 0 0 0,112 15 0 0 0,-90-13 0 0 0,67 9 0 0 0,71 11 0 0 0,-116-20 0 0 0,79-5 0 0 0,158-21 0 0 0,-209 21 28 0 0,-50 2-10 0 0,39-4 0 0 0,-4-2-18 0 0,-34 4 0 0 0,34-7 0 0 0,-21 2 0 0 0,52-2 0 0 0,-18 3 0 0 0,-21-2 0 0 0,-26 4 0 0 0,46-3 0 0 0,-46 7 0 0 0,1 0 0 0 0,41 4 0 0 0,-44-1 0 0 0,0-2 0 0 0,40-2 0 0 0,10-5 0 0 0,100-4 0 0 0,-97 12 0 0 0,61-2 0 0 0,-102-3 0 0 0,68 6 0 0 0,204 21 0 0 0,-289-22 0 0 0,60-2 0 0 0,11 2 0 0 0,69 6 0 0 0,-8-1 0 0 0,31 7 0 0 0,-99-10 0 0 0,155-11 0 0 0,-136-5 23 0 0,47-2 18 0 0,-57 14-41 0 0,158 22 0 0 0,-211-20 0 0 0,0-1 0 0 0,0-2 0 0 0,51-8 0 0 0,-48 4 0 0 0,0 2 0 0 0,66 3 0 0 0,68 13 0 0 0,-50-14 0 0 0,-41-2 0 0 0,-30 3 0 0 0,209-3 0 0 0,21 14 0 0 0,-193-4 0 0 0,-27-6 0 0 0,87-9 0 0 0,52 1 0 0 0,-98 13 0 0 0,172 2 0 0 0,-142-20 0 0 0,47-2 0 0 0,-170 15 1 0 0,-1-1-1 0 0,0 2 1 0 0,1 0-1 0 0,-1 0 1 0 0,14 5 0 0 0,-19-4-3 0 0,1-1 0 0 0,-1 2 1 0 0,0-1-1 0 0,0 1 0 0 0,0 0 1 0 0,-1 0-1 0 0,1 1 0 0 0,-1-1 1 0 0,7 9-1 0 0,-1 0-675 0 0,0 0 0 0 0,16 26 0 0 0,-15-15-383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46.074"/>
    </inkml:context>
    <inkml:brush xml:id="br0">
      <inkml:brushProperty name="width" value="0.1" units="cm"/>
      <inkml:brushProperty name="height" value="0.1" units="cm"/>
      <inkml:brushProperty name="color" value="#E71224"/>
    </inkml:brush>
  </inkml:definitions>
  <inkml:trace contextRef="#ctx0" brushRef="#br0">0 204 455 0 0,'4'0'249'0'0,"0"1"0"0"0,-1 0-1 0 0,1 0 1 0 0,-1 0 0 0 0,1 0-1 0 0,-1 0 1 0 0,0 1 0 0 0,1-1-1 0 0,-1 1 1 0 0,0 0 0 0 0,0 0-1 0 0,4 4 1 0 0,-5-4-129 0 0,1 0 0 0 0,-1 0 0 0 0,0 0 0 0 0,1 0 0 0 0,0-1 0 0 0,-1 1 0 0 0,1-1 0 0 0,0 1 0 0 0,0-1 0 0 0,0 0 0 0 0,0 0 0 0 0,0-1 0 0 0,0 1 0 0 0,0-1 0 0 0,0 1 0 0 0,0-1 0 0 0,0 0-1 0 0,0 0 1 0 0,0 0 0 0 0,5-1 0 0 0,5-2 381 0 0,0 1-1 0 0,18-2 0 0 0,-1 2-106 0 0,87-12 234 0 0,54-8 17 0 0,54-3 170 0 0,-173 21-630 0 0,62 1 139 0 0,-26 2-146 0 0,-22 0-45 0 0,91 11 0 0 0,54 12 107 0 0,-104-17 63 0 0,-41-4-158 0 0,-17-1-24 0 0,63-9 0 0 0,-41 3-37 0 0,-38 4-43 0 0,209-7 312 0 0,-9 3-22 0 0,-67-9-231 0 0,-106 8-83 0 0,343-21 223 0 0,-148 12-94 0 0,118 1 44 0 0,-263 18-88 0 0,163-17-1 0 0,-177 6-16 0 0,0 3 1 0 0,175 16-1 0 0,-202-6-53 0 0,69-4 0 0 0,68-13 21 0 0,-193 11-53 0 0,50-1 30 0 0,113 12 0 0 0,-131-6-26 0 0,288-5 116 0 0,-228-4-52 0 0,156 12 0 0 0,145 11-68 0 0,-13-7 56 0 0,-278-5-48 0 0,104-6 37 0 0,-93-2-26 0 0,82 10 19 0 0,74-2 148 0 0,-244-8-179 0 0,460-13 66 0 0,-384 17-73 0 0,68-1 0 0 0,106-21 0 0 0,-217 18 0 0 0,0 2 0 0 0,73 11 0 0 0,2 0 0 0 0,154-16 64 0 0,-216 3-44 0 0,142 16-1 0 0,9 1 6 0 0,176 11 39 0 0,-257-14 16 0 0,170-8 0 0 0,-20 9-80 0 0,-140-3 0 0 0,108-15 18 0 0,-3 1 28 0 0,-54 11 18 0 0,-141-7-40 0 0,85-10 1 0 0,-29 0 44 0 0,111 8-33 0 0,112-10 2 0 0,48-1 133 0 0,-296 14-150 0 0,-46-4 7 0 0,101-18-1 0 0,-96 10 4 0 0,67-2 1 0 0,-73 9-20 0 0,32 0-14 0 0,-72 5 3 0 0,191 1 32 0 0,-156-4-18 0 0,101-17 0 0 0,-114 13-10 0 0,-1 1-1 0 0,58 0 1 0 0,78 12 22 0 0,68-3-4 0 0,-68-25-23 0 0,-107 11 0 0 0,97-3 0 0 0,59 17 0 0 0,-131-3 0 0 0,172-19 0 0 0,-187 9 26 0 0,-1 3-1 0 0,2 4 1 0 0,-1 3 0 0 0,98 14-1 0 0,-156-12-22 0 0,-1 1 1 0 0,1 2-1 0 0,-1-1 0 0 0,24 13 0 0 0,70 40-3049 0 0,-89-43 1684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48.417"/>
    </inkml:context>
    <inkml:brush xml:id="br0">
      <inkml:brushProperty name="width" value="0.1" units="cm"/>
      <inkml:brushProperty name="height" value="0.1" units="cm"/>
      <inkml:brushProperty name="color" value="#E71224"/>
    </inkml:brush>
  </inkml:definitions>
  <inkml:trace contextRef="#ctx0" brushRef="#br0">0 145 3079 0 0,'9'7'687'0'0,"-1"0"0"0"0,15 8-1 0 0,2 2 254 0 0,-20-13-817 0 0,1-1-1 0 0,-1 0 1 0 0,1 0-1 0 0,0 0 1 0 0,0-1-1 0 0,0 0 0 0 0,0 0 1 0 0,0 0-1 0 0,0-1 1 0 0,1 0-1 0 0,12 0 1 0 0,3-1 177 0 0,0-1 1 0 0,24-5-1 0 0,-4 1 157 0 0,84-10 381 0 0,70-5-325 0 0,-98 13-363 0 0,44 0 328 0 0,-36 3-328 0 0,121-23 1 0 0,-29 3 51 0 0,227-31 566 0 0,-218 26-614 0 0,-162 25-70 0 0,1 3-1 0 0,70 5 1 0 0,25 14 33 0 0,-121-17-105 0 0,1-2 0 0 0,-1 0 0 0 0,31-5 0 0 0,4-1 4 0 0,-2 2-5 0 0,22-2 48 0 0,89 4-1 0 0,1-1 31 0 0,-144 3-60 0 0,12 1-26 0 0,0 1 0 0 0,0 2 1 0 0,52 12-1 0 0,-42-7-4 0 0,52 3-1 0 0,-31-5 2 0 0,0 4 0 0 0,-1 2 0 0 0,71 23 0 0 0,-67-18 0 0 0,2-3 0 0 0,72 5 0 0 0,141-7 0 0 0,104 9 357 0 0,-51 0-52 0 0,-61-4-156 0 0,-264-16-65 0 0,0 1 0 0 0,0-1 0 0 0,12 5 0 0 0,-20-5-308 0 0,1 0 0 0 0,-1-1 0 0 0,1 1 0 0 0,-1 0 0 0 0,0 1-1 0 0,0-1 1 0 0,1 0 0 0 0,-1 1 0 0 0,0-1 0 0 0,0 1 0 0 0,0 0-1 0 0,-1-1 1 0 0,1 1 0 0 0,0 0 0 0 0,-1 0 0 0 0,1 0 0 0 0,-1 0 0 0 0,2 3-1 0 0,0 10-4031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7:52.025"/>
    </inkml:context>
    <inkml:brush xml:id="br0">
      <inkml:brushProperty name="width" value="0.1" units="cm"/>
      <inkml:brushProperty name="height" value="0.1" units="cm"/>
      <inkml:brushProperty name="color" value="#E71224"/>
    </inkml:brush>
  </inkml:definitions>
  <inkml:trace contextRef="#ctx0" brushRef="#br0">1 74 2615 0 0,'7'8'1051'0'0,"15"9"738"0"0,-19-14-1629 0 0,-1 0 0 0 0,1-1 0 0 0,0 0 0 0 0,0 1 0 0 0,0-1 0 0 0,0 0 0 0 0,0-1 0 0 0,4 3 0 0 0,19 3 213 0 0,-1 0 0 0 0,1-1 0 0 0,0-2 0 0 0,33 2-1 0 0,73-8 457 0 0,-107 0-682 0 0,277-9 701 0 0,-198 7-621 0 0,93-5 181 0 0,-123 9-371 0 0,-11 0-21 0 0,247-5 739 0 0,-257 6-620 0 0,98-12-1 0 0,43-2-134 0 0,-193 13 0 0 0,265 4 59 0 0,-206-1-54 0 0,139-7 71 0 0,-51-1-13 0 0,7 0 33 0 0,-89 2-75 0 0,-4-1 5 0 0,-27 2 20 0 0,53 1 0 0 0,-36 3 43 0 0,0-2 1 0 0,1-2-1 0 0,-1-3 1 0 0,88-20 0 0 0,-122 22-76 0 0,1 0 1 0 0,-1 2 0 0 0,37 0-1 0 0,56 12 55 0 0,-58-5-58 0 0,-15-4-11 0 0,41-2 0 0 0,-25-1 0 0 0,126-3 182 0 0,35-2-118 0 0,-200 6-66 0 0,262 8 132 0 0,-194-6-45 0 0,0-3 0 0 0,94-14 1 0 0,-54 4-22 0 0,82 11 60 0 0,-38 2-46 0 0,24-18-44 0 0,-14 0-4 0 0,22 19-30 0 0,-56 3 0 0 0,-75-6 11 0 0,129-4 42 0 0,-49-1 11 0 0,144 14 0 0 0,148 4-64 0 0,-391-15 4 0 0,0 3-1 0 0,90 12 1 0 0,44 1 44 0 0,-125-11-43 0 0,157-3-5 0 0,65 21 64 0 0,-44 6 64 0 0,-210-25-128 0 0,-1-1 0 0 0,33-4 0 0 0,29 0 0 0 0,52 2 26 0 0,-3 0 12 0 0,-61 2 13 0 0,24 2 26 0 0,-50 1-66 0 0,-13 0 13 0 0,0-1-1 0 0,0-2 1 0 0,0-1-1 0 0,40-7 0 0 0,-49 5-23 0 0,-1 0-1 0 0,46 3 0 0 0,-15 1 67 0 0,-4 0-39 0 0,53 10-1 0 0,-50-4-15 0 0,-34-6-7 0 0,115 9 56 0 0,-58-9-41 0 0,59-2 26 0 0,-56 1-47 0 0,-28 1 15 0 0,30-3 42 0 0,106 4-57 0 0,-107 3 2 0 0,33 3 0 0 0,-86-7 19 0 0,1-1-1 0 0,55-5 1 0 0,4-1-11 0 0,153 18 34 0 0,-80-2-20 0 0,151-3-22 0 0,-209-6 32 0 0,128 18 0 0 0,-176-10-32 0 0,-25-4 0 0 0,34 2 0 0 0,-22-4 0 0 0,-19-2 0 0 0,33 0 0 0 0,114-8 0 0 0,-109 7 0 0 0,77 10 0 0 0,35 1 0 0 0,124-25 75 0 0,-158-3 64 0 0,-70 7-18 0 0,77-1 0 0 0,-66 11-100 0 0,160-7 86 0 0,73-13-107 0 0,-269 21 0 0 0,60 11 0 0 0,-27-2 0 0 0,-18-5 0 0 0,0-2 0 0 0,114-9 0 0 0,-20-19 64 0 0,-155 24-63 0 0,1 0 0 0 0,0 0 0 0 0,-1 0 0 0 0,1 0 1 0 0,-1 0-1 0 0,1 0 0 0 0,-1 0 0 0 0,1 0 0 0 0,0 0 0 0 0,-1 0 0 0 0,1 0 0 0 0,-1 0 0 0 0,1 0 0 0 0,-1 1 0 0 0,1-1 0 0 0,-1 0 0 0 0,1 1 0 0 0,-1-1 0 0 0,1 0 0 0 0,-1 1 0 0 0,1-1 0 0 0,-1 0 1 0 0,1 1-1 0 0,0 0 0 0 0,6 16-19 0 0,-6-11-341 0 0,-1 0 0 0 0,1 0 0 0 0,-1 0 0 0 0,-1 8 0 0 0,0 4-4855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32.760"/>
    </inkml:context>
    <inkml:brush xml:id="br0">
      <inkml:brushProperty name="width" value="0.1" units="cm"/>
      <inkml:brushProperty name="height" value="0.1" units="cm"/>
      <inkml:brushProperty name="color" value="#66CC00"/>
    </inkml:brush>
  </inkml:definitions>
  <inkml:trace contextRef="#ctx0" brushRef="#br0">1 0 2759 0 0,'2'1'269'0'0,"0"1"0"0"0,0-1 0 0 0,0 0 0 0 0,0 0-1 0 0,0 1 1 0 0,0-1 0 0 0,0 1 0 0 0,3 3 0 0 0,0 0-202 0 0,4 1 52 0 0,-1 0 0 0 0,1-1 0 0 0,0 0 0 0 0,0 0-1 0 0,0-1 1 0 0,1-1 0 0 0,0 1 0 0 0,0-1 0 0 0,15 2 0 0 0,7-1 269 0 0,55 1 0 0 0,-41-4-118 0 0,-11-2-101 0 0,-1-1 0 0 0,59-10 0 0 0,-65 6-100 0 0,-1 2 1 0 0,1 1-1 0 0,-1 1 1 0 0,1 2-1 0 0,37 3 1 0 0,-26 3 18 0 0,67 13 98 0 0,-74-13-147 0 0,1-1 0 0 0,0-1 0 0 0,0-2 0 0 0,58-3-1 0 0,130-30 160 0 0,-151 21-55 0 0,0 4-1 0 0,77 2 0 0 0,31-2-1 0 0,-119 1-117 0 0,140-8 126 0 0,-142 11-7 0 0,85 10-1 0 0,69 3 92 0 0,-50-5-73 0 0,-112-2-141 0 0,266 9 226 0 0,-178-27-138 0 0,-44 3-34 0 0,-84 10-53 0 0,1 1 1 0 0,-1 0-1 0 0,1 0 1 0 0,-1 1-1 0 0,14 2 1 0 0,-20-2-542 0 0,1 1 0 0 0,0-1-1 0 0,0 0 1 0 0,-1 1 0 0 0,5 2 0 0 0,2 3-2910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4:38.174"/>
    </inkml:context>
    <inkml:brush xml:id="br0">
      <inkml:brushProperty name="width" value="0.1" units="cm"/>
      <inkml:brushProperty name="height" value="0.1" units="cm"/>
      <inkml:brushProperty name="color" value="#E71224"/>
    </inkml:brush>
  </inkml:definitions>
  <inkml:trace contextRef="#ctx0" brushRef="#br0">79 65 455 0 0,'-29'-8'800'0'0,"24"6"-580"0"0,0 0-167 0 0,0 0 0 0 0,0-1 0 0 0,0 0 0 0 0,-6-4-1 0 0,10 6 74 0 0,0 1-1 0 0,0-1 1 0 0,0 0-1 0 0,0 0 1 0 0,0 0-1 0 0,0 0 0 0 0,0 0 1 0 0,1 0-1 0 0,-1 0 1 0 0,0-1-1 0 0,1 1 1 0 0,-1 0-1 0 0,1 0 1 0 0,-1 0-1 0 0,1-1 0 0 0,0 1 1 0 0,-1 0-1 0 0,1 0 1 0 0,0-1-1 0 0,0 1 1 0 0,0 0-1 0 0,0-1 1 0 0,0 1-1 0 0,0-3 0 0 0,0 4-76 0 0,1 0-1 0 0,-1-1 0 0 0,0 1 0 0 0,0 0 0 0 0,0-1 1 0 0,0 1-1 0 0,1 0 0 0 0,-1-1 0 0 0,0 1 0 0 0,0 0 1 0 0,0 0-1 0 0,1-1 0 0 0,-1 1 0 0 0,0 0 1 0 0,1 0-1 0 0,-1-1 0 0 0,0 1 0 0 0,1 0 0 0 0,-1 0 1 0 0,0 0-1 0 0,1 0 0 0 0,-1-1 0 0 0,0 1 0 0 0,1 0 1 0 0,-1 0-1 0 0,0 0 0 0 0,1 0 0 0 0,-1 0 0 0 0,0 0 1 0 0,1 0-1 0 0,-1 0 0 0 0,1 0 0 0 0,-1 0 0 0 0,0 0 1 0 0,1 0-1 0 0,-1 0 0 0 0,0 0 0 0 0,1 1 0 0 0,-1-1 1 0 0,0 0-1 0 0,1 0 0 0 0,-1 0 0 0 0,0 0 0 0 0,1 1 1 0 0,-1-1-1 0 0,0 0 0 0 0,0 0 0 0 0,1 1 0 0 0,-1-1 1 0 0,0 0-1 0 0,0 0 0 0 0,1 1 0 0 0,16 14 337 0 0,-16-15-354 0 0,9 10 66 0 0,1-1 0 0 0,0 0 0 0 0,1-1 0 0 0,-1-1 0 0 0,2 0 1 0 0,-1 0-1 0 0,1-1 0 0 0,0-1 0 0 0,0 0 0 0 0,1-1 0 0 0,23 5 0 0 0,10-3 407 0 0,1-1-1 0 0,53-2 1 0 0,-34-1 61 0 0,30-3-117 0 0,28 2-282 0 0,254 29 363 0 0,-152-34-221 0 0,-191 2-215 0 0,-24 2-63 0 0,155-6 319 0 0,-122 6-253 0 0,75 12 0 0 0,-59-5-60 0 0,0-3 0 0 0,0-2 1 0 0,0-3-1 0 0,103-15 0 0 0,-11 0 204 0 0,154 4-1 0 0,-100 3 106 0 0,38-1-155 0 0,-165 12-179 0 0,89 4-1 0 0,-98-4 7 0 0,112-12 0 0 0,-116 4-11 0 0,1 2 1 0 0,68 7-1 0 0,-20 9-6 0 0,-37-2 0 0 0,2-4 0 0 0,118-6 0 0 0,-128-6 0 0 0,0 4 0 0 0,1 2 0 0 0,96 12 0 0 0,-128-5 0 0 0,8 1 0 0 0,1-2 0 0 0,70 0 0 0 0,47-18 0 0 0,1 0 0 0 0,-129 12 0 0 0,1 1 0 0 0,51 8 0 0 0,100 16 0 0 0,-146-21 0 0 0,0-2 0 0 0,85-7 0 0 0,-33 0 0 0 0,-5-2 0 0 0,13 0 0 0 0,161 14 0 0 0,-207-7 0 0 0,65-8 0 0 0,23 0 0 0 0,62 13 0 0 0,103-1 0 0 0,-229-12 0 0 0,-46 4 0 0 0,44 0 0 0 0,246 24 0 0 0,-246-13-8 0 0,0-3-1 0 0,114-9 1 0 0,-116 1-538 0 0,-27 5-3085 0 0,-10 3-783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37.128"/>
    </inkml:context>
    <inkml:brush xml:id="br0">
      <inkml:brushProperty name="width" value="0.1" units="cm"/>
      <inkml:brushProperty name="height" value="0.1" units="cm"/>
      <inkml:brushProperty name="color" value="#66CC00"/>
    </inkml:brush>
  </inkml:definitions>
  <inkml:trace contextRef="#ctx0" brushRef="#br0">1 1 2815 0 0,'0'0'42'0'0,"0"1"0"0"0,1-1-1 0 0,-1 1 1 0 0,0-1-1 0 0,1 1 1 0 0,-1-1-1 0 0,0 1 1 0 0,1-1 0 0 0,-1 1-1 0 0,1-1 1 0 0,-1 0-1 0 0,1 1 1 0 0,-1-1-1 0 0,1 0 1 0 0,-1 1 0 0 0,1-1-1 0 0,-1 0 1 0 0,1 0-1 0 0,-1 1 1 0 0,1-1-1 0 0,-1 0 1 0 0,2 0 0 0 0,19 6 226 0 0,-10-3 13 0 0,1-1-22 0 0,1 0 0 0 0,-1-1 0 0 0,1 0 0 0 0,-1-1 1 0 0,1 0-1 0 0,0-1 0 0 0,19-4 0 0 0,11 1 281 0 0,158 1 109 0 0,-123 4-459 0 0,50-6 86 0 0,38 1 218 0 0,-106 6-385 0 0,171 14 110 0 0,-183-11-186 0 0,0-3 0 0 0,1-1-1 0 0,57-7 1 0 0,-33 3 189 0 0,90 9-1 0 0,25 0 27 0 0,-24-17-199 0 0,93 2 94 0 0,-139 16-21 0 0,-25 0-23 0 0,136-8 0 0 0,-115-7-29 0 0,0 6 0 0 0,168 17 0 0 0,-81-10-26 0 0,-83-4-24 0 0,19-2 3 0 0,73 5 18 0 0,-47 7-41 0 0,-14 2 0 0 0,-89-9 0 0 0,-10 0 0 0 0,-6-2 0 0 0,0 2 0 0 0,48 12 0 0 0,123 22 60 0 0,-175-32-56 0 0,12-1 42 0 0,-1-3-1 0 0,1-2 1 0 0,53-7 0 0 0,-45 2 718 0 0,225 3-1631 0 0,-239 5 872 0 0,202 2 54 0 0,297-13-59 0 0,-264 12 26 0 0,88 5 12 0 0,-24 4-38 0 0,-263-14 0 0 0,54 0 0 0 0,-16 8 0 0 0,61 1 0 0 0,-65-2 0 0 0,-33 0 0 0 0,-34-4 0 0 0,339 4 0 0 0,-207-6 0 0 0,-85 1 0 0 0,105 6 64 0 0,360-27 0 0 0,-468 17-64 0 0,60-5 0 0 0,-44-1 31 0 0,110 5-1 0 0,-169 4-27 0 0,212-23 37 0 0,-75 4-16 0 0,-115 17-1 0 0,74 9 0 0 0,-28 0-5 0 0,-75-5-7 0 0,-9 0 16 0 0,52-4-1 0 0,16-8-26 0 0,119 3 0 0 0,-69 19 27 0 0,-4 0 24 0 0,-116-11-38 0 0,1-1 1 0 0,49-8-1 0 0,159-22-3 0 0,-172 28 2 0 0,0 3-1 0 0,96 14 0 0 0,-99-8 19 0 0,0-4-30 0 0,120-9 0 0 0,36 1 0 0 0,-117 13 0 0 0,-24-1 0 0 0,-1-3 0 0 0,117-10 0 0 0,-188 5 1 0 0,111-13 4 0 0,176 2 0 0 0,-258 13 32 0 0,75 4-18 0 0,-92-2-20 0 0,1 0 1 0 0,-1 1-1 0 0,23 7 0 0 0,-34-7-83 0 0,-1 0-1 0 0,1 1 1 0 0,-1 0-1 0 0,-1 0 0 0 0,1 0 1 0 0,10 10-1 0 0,-3 0-667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00.225"/>
    </inkml:context>
    <inkml:brush xml:id="br0">
      <inkml:brushProperty name="width" value="0.1" units="cm"/>
      <inkml:brushProperty name="height" value="0.1" units="cm"/>
      <inkml:brushProperty name="color" value="#66CC00"/>
    </inkml:brush>
  </inkml:definitions>
  <inkml:trace contextRef="#ctx0" brushRef="#br0">25 73 3167 0 0,'-5'5'235'0'0,"4"-5"-131"0"0,0 1 0 0 0,1 0-1 0 0,-1-1 1 0 0,0 1 0 0 0,1 0 0 0 0,-1 0 0 0 0,0 0 0 0 0,1 0 0 0 0,-1 0 0 0 0,1 0-1 0 0,-1 0 1 0 0,1 0 0 0 0,0 0 0 0 0,-1 0 0 0 0,1 0 0 0 0,0 0 0 0 0,0 0 0 0 0,-1 2-1 0 0,-8 24 992 0 0,9-27-1064 0 0,0 1 0 0 0,0-1 0 0 0,0 0 1 0 0,0 0-1 0 0,0 0 0 0 0,-1 0 0 0 0,1 1 0 0 0,0-1 0 0 0,0 0 0 0 0,0 0 1 0 0,0 0-1 0 0,0 1 0 0 0,0-1 0 0 0,0 0 0 0 0,0 0 0 0 0,0 0 0 0 0,0 0 1 0 0,0 1-1 0 0,0-1 0 0 0,0 0 0 0 0,0 0 0 0 0,1 0 0 0 0,-1 1 0 0 0,0-1 1 0 0,0 0-1 0 0,0 0 0 0 0,0 0 0 0 0,0 0 0 0 0,0 0 0 0 0,0 1 0 0 0,0-1 1 0 0,1 0-1 0 0,-1 0 0 0 0,0 0 0 0 0,0 0 0 0 0,0 0 0 0 0,0 0 0 0 0,0 1 1 0 0,1-1-1 0 0,-1 0 0 0 0,0 0 0 0 0,0 0 0 0 0,0 0 0 0 0,1 0 0 0 0,-1 0 1 0 0,0 0-1 0 0,0 0 0 0 0,0 0 0 0 0,0 0 0 0 0,1 0 0 0 0,-1 0 0 0 0,0 0 1 0 0,0 0-1 0 0,0 0 0 0 0,1 0 0 0 0,-1 0 0 0 0,0 0 0 0 0,0 0 0 0 0,0 0 1 0 0,0 0-1 0 0,1 0 0 0 0,-1-1 0 0 0,0 1 0 0 0,0 0 0 0 0,0 0 0 0 0,0 0 1 0 0,1 0-1 0 0,-1 0 0 0 0,1-1 78 0 0,1 1-1 0 0,0 0 1 0 0,-1 0 0 0 0,1 0-1 0 0,0 0 1 0 0,-1 0 0 0 0,1 0 0 0 0,0 0-1 0 0,1 1 1 0 0,31 14 208 0 0,-25-11-244 0 0,-1 0 1 0 0,1 0 0 0 0,0-1 0 0 0,10 2-1 0 0,-2-4 171 0 0,-1-1 0 0 0,0-1-1 0 0,0 0 1 0 0,0-1-1 0 0,0-1 1 0 0,20-6-1 0 0,-28 7-190 0 0,12-3 75 0 0,37-17-1 0 0,2 0 243 0 0,-38 17-273 0 0,1 1 1 0 0,0 1 0 0 0,34-1-1 0 0,20-2-16 0 0,-9-2-75 0 0,-37 6 92 0 0,-1-2-1 0 0,43-10 0 0 0,-41 5-7 0 0,0 1-1 0 0,1 1 1 0 0,0 2 0 0 0,53-2-1 0 0,79 0 15 0 0,47 1 48 0 0,-160 7-136 0 0,-24-1 8 0 0,53 6 0 0 0,58 10-24 0 0,-15-15 0 0 0,-72-2 0 0 0,78 8 0 0 0,142 16 59 0 0,-215-20-54 0 0,176-6-5 0 0,-79-1 0 0 0,72 15 64 0 0,-1 0 0 0 0,-127-10-64 0 0,97-2 0 0 0,40-1 64 0 0,-171 7-74 0 0,-28-1 29 0 0,1-2-1 0 0,0-2 1 0 0,37-3-1 0 0,-32-2-22 0 0,-18 3 44 0 0,-1-1 1 0 0,31-8 0 0 0,-20-2 34 0 0,-27 10-45 0 0,-1 0 0 0 0,1 1 0 0 0,0-1 0 0 0,-1 1-1 0 0,1 1 1 0 0,0-1 0 0 0,10 0 0 0 0,-15 2-34 0 0,0 0 0 0 0,-1 0-1 0 0,1 0 1 0 0,0 0 0 0 0,0 1 0 0 0,0-1-1 0 0,-1 0 1 0 0,1 0 0 0 0,0 1-1 0 0,0-1 1 0 0,-1 0 0 0 0,1 1 0 0 0,0-1-1 0 0,-1 1 1 0 0,1-1 0 0 0,0 1-1 0 0,-1-1 1 0 0,1 1 0 0 0,-1 0 0 0 0,1-1-1 0 0,-1 1 1 0 0,1 0 0 0 0,-1-1-1 0 0,1 1 1 0 0,-1 0 0 0 0,0-1 0 0 0,1 1-1 0 0,-1 0 1 0 0,0 0 0 0 0,1 0-1 0 0,-1-1 1 0 0,0 1 0 0 0,0 1 0 0 0,0-1-19 0 0,5 11-137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01.563"/>
    </inkml:context>
    <inkml:brush xml:id="br0">
      <inkml:brushProperty name="width" value="0.1" units="cm"/>
      <inkml:brushProperty name="height" value="0.1" units="cm"/>
      <inkml:brushProperty name="color" value="#66CC00"/>
    </inkml:brush>
  </inkml:definitions>
  <inkml:trace contextRef="#ctx0" brushRef="#br0">9 37 3423 0 0,'-1'2'155'0'0,"0"0"-1"0"0,-1 1 0 0 0,2-1 0 0 0,-1 0 0 0 0,0 1 1 0 0,0-1-1 0 0,1 1 0 0 0,-1-1 0 0 0,1 5 0 0 0,0-6-62 0 0,0 0 0 0 0,0 0-1 0 0,0 0 1 0 0,1-1 0 0 0,-1 1-1 0 0,0 0 1 0 0,1 0-1 0 0,-1 0 1 0 0,0 0 0 0 0,1 0-1 0 0,-1-1 1 0 0,1 1 0 0 0,0 0-1 0 0,-1 0 1 0 0,1-1 0 0 0,-1 1-1 0 0,1 0 1 0 0,0-1 0 0 0,0 1-1 0 0,-1-1 1 0 0,1 1-1 0 0,0-1 1 0 0,1 1 0 0 0,3 1 128 0 0,1-1-1 0 0,-1 1 1 0 0,0-1 0 0 0,0-1 0 0 0,0 1 0 0 0,0-1-1 0 0,1 0 1 0 0,-1 0 0 0 0,9-2 0 0 0,20 1 303 0 0,-3 4-209 0 0,1-1 0 0 0,-1-2 0 0 0,0-1-1 0 0,41-7 1 0 0,57-10 339 0 0,-61 9-519 0 0,150-13 20 0 0,-142 15-127 0 0,252-2 229 0 0,-138 0-134 0 0,-163 7-116 0 0,97-5-6 0 0,241 17 0 0 0,-284-3 0 0 0,49 5 0 0 0,-54 1 7 0 0,-17-1 7 0 0,1-4 1 0 0,-1-2-1 0 0,71-2 0 0 0,-99-6-12 0 0,-16 0 21 0 0,-1 1 0 0 0,1 1 1 0 0,0 0-1 0 0,17 3 0 0 0,-30-2-25 0 0,0-1 0 0 0,0 1 1 0 0,-1-1-1 0 0,1 1 0 0 0,0 0 1 0 0,0 0-1 0 0,-1 0 0 0 0,1 0 1 0 0,0 0-1 0 0,-1 0 0 0 0,1 1 1 0 0,-1-1-1 0 0,0 0 0 0 0,1 1 1 0 0,-1-1-1 0 0,0 1 0 0 0,0-1 1 0 0,0 1-1 0 0,1 2 0 0 0,2 6-90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02.838"/>
    </inkml:context>
    <inkml:brush xml:id="br0">
      <inkml:brushProperty name="width" value="0.1" units="cm"/>
      <inkml:brushProperty name="height" value="0.1" units="cm"/>
      <inkml:brushProperty name="color" value="#66CC00"/>
    </inkml:brush>
  </inkml:definitions>
  <inkml:trace contextRef="#ctx0" brushRef="#br0">2 62 4831 0 0,'-2'6'1048'0'0,"2"-5"-999"0"0,1 0-1 0 0,-1 1 0 0 0,0-1 0 0 0,1 0 1 0 0,-1 0-1 0 0,1 0 0 0 0,-1 0 0 0 0,1 0 0 0 0,-1 1 1 0 0,1-1-1 0 0,0 0 0 0 0,-1 0 0 0 0,1-1 1 0 0,0 1-1 0 0,0 0 0 0 0,0 0 0 0 0,0 0 0 0 0,0 0 1 0 0,0-1-1 0 0,0 1 0 0 0,0 0 0 0 0,0-1 1 0 0,0 1-1 0 0,0-1 0 0 0,0 0 0 0 0,3 1 0 0 0,2 1 97 0 0,-1 0-1 0 0,1-1 1 0 0,12 1-1 0 0,1-2 199 0 0,0-1-1 0 0,0 0 1 0 0,0-2-1 0 0,-1 0 1 0 0,25-8-1 0 0,1 1 163 0 0,185-33 565 0 0,-136 31-900 0 0,184 0 1 0 0,-159 10-56 0 0,22 2 15 0 0,-75 3-87 0 0,145 14 250 0 0,-27 8 139 0 0,-182-25-438 0 0,0 0 0 0 0,0 1 0 0 0,1-1 0 0 0,-1 0 0 0 0,0 1 0 0 0,0-1 0 0 0,0 0 0 0 0,0 1 0 0 0,0-1 0 0 0,0 1 0 0 0,0 0 0 0 0,-1-1 0 0 0,1 1 0 0 0,0 0 0 0 0,0 0 0 0 0,0-1-1 0 0,-1 1 1 0 0,1 0 0 0 0,0 0 0 0 0,-1 0 0 0 0,1 0 0 0 0,-1 0 0 0 0,1 0 0 0 0,-1 0 0 0 0,1 0 0 0 0,-1 0 0 0 0,1 2 0 0 0,1 9-137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04.324"/>
    </inkml:context>
    <inkml:brush xml:id="br0">
      <inkml:brushProperty name="width" value="0.1" units="cm"/>
      <inkml:brushProperty name="height" value="0.1" units="cm"/>
      <inkml:brushProperty name="color" value="#66CC00"/>
    </inkml:brush>
  </inkml:definitions>
  <inkml:trace contextRef="#ctx0" brushRef="#br0">1 8 1839 0 0,'2'-2'267'0'0,"0"1"-1"0"0,0 1 0 0 0,0-1 0 0 0,0 0 1 0 0,0 0-1 0 0,0 1 0 0 0,0-1 0 0 0,1 1 1 0 0,-1 0-1 0 0,0-1 0 0 0,4 1 0 0 0,28 2 658 0 0,32 10 143 0 0,0-4 0 0 0,86 0 0 0 0,25-1-3 0 0,-126-3-933 0 0,-42-2-102 0 0,0-1 1 0 0,0 0-1 0 0,0-1 1 0 0,-1 1 0 0 0,1-2-1 0 0,0 1 1 0 0,0-1-1 0 0,0-1 1 0 0,0 0 0 0 0,9-3-1 0 0,-17 4-3 0 0,1 0 0 0 0,-1 0-1 0 0,0 0 1 0 0,0 0 0 0 0,0 0 0 0 0,0 0-1 0 0,0-1 1 0 0,0 1 0 0 0,0 0-1 0 0,-1-1 1 0 0,1 1 0 0 0,0 0 0 0 0,-1-1-1 0 0,1-1 1 0 0,1-2 86 0 0,-5 14-775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05.807"/>
    </inkml:context>
    <inkml:brush xml:id="br0">
      <inkml:brushProperty name="width" value="0.1" units="cm"/>
      <inkml:brushProperty name="height" value="0.1" units="cm"/>
      <inkml:brushProperty name="color" value="#66CC00"/>
    </inkml:brush>
  </inkml:definitions>
  <inkml:trace contextRef="#ctx0" brushRef="#br0">1 15 1375 0 0,'0'0'75'0'0,"1"0"0"0"0,-1 0 0 0 0,1-1 0 0 0,-1 1 0 0 0,1 0 0 0 0,-1-1 0 0 0,7-8 4136 0 0,-6 10-4106 0 0,1 0 0 0 0,-1 1-1 0 0,1-1 1 0 0,0 0-1 0 0,0 0 1 0 0,0 0 0 0 0,-1-1-1 0 0,1 1 1 0 0,0 0-1 0 0,0-1 1 0 0,0 1 0 0 0,0-1-1 0 0,0 0 1 0 0,0 1-1 0 0,3-1 1 0 0,35-3 834 0 0,-11 0-296 0 0,42-2 242 0 0,-47 2-692 0 0,37 1 0 0 0,100 21 62 0 0,-153-18-253 0 0,-1-1 1 0 0,1 0-1 0 0,12-1 0 0 0,7-1 13 0 0,14 1 119 0 0,26 0 44 0 0,6 9-77 0 0,-44-3-67 0 0,0-3 0 0 0,46 0-1 0 0,136-6 410 0 0,-170 4-384 0 0,86-5 5 0 0,-52 3-57 0 0,70 3 60 0 0,-106 3-19 0 0,-19-2-39 0 0,0-1 0 0 0,39-2 0 0 0,146-5 95 0 0,-143 7-91 0 0,63 7 48 0 0,-104-6-58 0 0,13 2-3 0 0,-4-2 0 0 0,0 1 0 0 0,0 2 0 0 0,39 11 0 0 0,-56-12 19 0 0,0 0-1 0 0,0-1 1 0 0,1-1-1 0 0,-1 0 1 0 0,1-1-1 0 0,-1-1 1 0 0,1 0-1 0 0,-1-1 1 0 0,1 0-1 0 0,-1-1 1 0 0,0 0-1 0 0,0-1 1 0 0,24-9-1 0 0,-27 8 24 0 0,1 1 0 0 0,0 0 0 0 0,0 0 0 0 0,0 1 0 0 0,12 0 0 0 0,-18 1-87 0 0,0 1 1 0 0,-1 0-1 0 0,1 1 1 0 0,0-1-1 0 0,-1 1 1 0 0,1 0-1 0 0,0 0 1 0 0,-1 0-1 0 0,0 1 1 0 0,1-1-1 0 0,-1 1 1 0 0,0 0-1 0 0,0 1 0 0 0,8 4 1 0 0,-3 2-807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06.758"/>
    </inkml:context>
    <inkml:brush xml:id="br0">
      <inkml:brushProperty name="width" value="0.1" units="cm"/>
      <inkml:brushProperty name="height" value="0.1" units="cm"/>
      <inkml:brushProperty name="color" value="#66CC00"/>
    </inkml:brush>
  </inkml:definitions>
  <inkml:trace contextRef="#ctx0" brushRef="#br0">1 116 919 0 0,'14'1'607'0'0,"1"-2"-1"0"0,-1 0 0 0 0,0 0 0 0 0,1-2 0 0 0,-1 0 0 0 0,0 0 1 0 0,18-8-1 0 0,-22 8-363 0 0,1 0 1 0 0,0 0 0 0 0,0 1-1 0 0,0 0 1 0 0,0 1 0 0 0,0 1-1 0 0,0-1 1 0 0,0 2 0 0 0,13 1-1 0 0,-3-1-106 0 0,27-1 0 0 0,47-10 166 0 0,81-5 682 0 0,-23 11-314 0 0,-30 1-414 0 0,-45 2 31 0 0,0-4 0 0 0,0-4 0 0 0,88-20 0 0 0,-156 27-261 0 0,1 0 0 0 0,-1 1 0 0 0,1 0 0 0 0,-1 1 0 0 0,1 0 0 0 0,10 2 0 0 0,-15-1-25 0 0,0 0 0 0 0,0 1 0 0 0,-1-1 0 0 0,1 1 0 0 0,0 1 0 0 0,-1-1 0 0 0,1 1-1 0 0,-1 0 1 0 0,0 0 0 0 0,0 1 0 0 0,8 6 0 0 0,8 11-3399 0 0,-9-8-330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07.644"/>
    </inkml:context>
    <inkml:brush xml:id="br0">
      <inkml:brushProperty name="width" value="0.1" units="cm"/>
      <inkml:brushProperty name="height" value="0.1" units="cm"/>
      <inkml:brushProperty name="color" value="#66CC00"/>
    </inkml:brush>
  </inkml:definitions>
  <inkml:trace contextRef="#ctx0" brushRef="#br0">0 79 1839 0 0,'25'-5'1433'0'0,"-1"2"0"0"0,1 0 0 0 0,26 2-1 0 0,43-6-115 0 0,119-31 417 0 0,-175 30-1591 0 0,0 2 0 0 0,1 1-1 0 0,-1 2 1 0 0,68 4 0 0 0,-79 3-113 0 0,0 1-1 0 0,0 1 0 0 0,40 14 1 0 0,-19 2-112 0 0,-17-5-3107 0 0,-12-4-330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08.401"/>
    </inkml:context>
    <inkml:brush xml:id="br0">
      <inkml:brushProperty name="width" value="0.1" units="cm"/>
      <inkml:brushProperty name="height" value="0.1" units="cm"/>
      <inkml:brushProperty name="color" value="#66CC00"/>
    </inkml:brush>
  </inkml:definitions>
  <inkml:trace contextRef="#ctx0" brushRef="#br0">0 63 2327 0 0,'8'2'436'0'0,"0"-1"-1"0"0,-1-1 1 0 0,11 0-1 0 0,5 1 582 0 0,77-1 1208 0 0,-17 0-1058 0 0,-36-1-487 0 0,56-7 0 0 0,-38 2-304 0 0,97-19 214 0 0,-113 16-502 0 0,-1 1 1 0 0,65-1-1 0 0,-103 9-137 0 0,0 1 1 0 0,-1 0-1 0 0,1 1 1 0 0,0-1 0 0 0,10 5-1 0 0,6 5-2720 0 0,-7 0-681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09.116"/>
    </inkml:context>
    <inkml:brush xml:id="br0">
      <inkml:brushProperty name="width" value="0.1" units="cm"/>
      <inkml:brushProperty name="height" value="0.1" units="cm"/>
      <inkml:brushProperty name="color" value="#66CC00"/>
    </inkml:brush>
  </inkml:definitions>
  <inkml:trace contextRef="#ctx0" brushRef="#br0">0 40 1375 0 0,'20'-7'820'0'0,"-15"5"-286"0"0,0 1 0 0 0,1-1 0 0 0,-1 1-1 0 0,0 0 1 0 0,6 0 0 0 0,139-4 2512 0 0,61-5-1699 0 0,-15 1-995 0 0,-160 10-320 0 0,0 2 0 0 0,0 1 0 0 0,51 14 0 0 0,-61-11-721 0 0,0 1-2758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4:39.331"/>
    </inkml:context>
    <inkml:brush xml:id="br0">
      <inkml:brushProperty name="width" value="0.1" units="cm"/>
      <inkml:brushProperty name="height" value="0.1" units="cm"/>
      <inkml:brushProperty name="color" value="#E71224"/>
    </inkml:brush>
  </inkml:definitions>
  <inkml:trace contextRef="#ctx0" brushRef="#br0">126 0 455 0 0,'-6'1'158'0'0,"1"-1"0"0"0,-1 1 0 0 0,0 0-1 0 0,1 0 1 0 0,0 1 0 0 0,-1-1-1 0 0,1 1 1 0 0,0 1 0 0 0,0-1-1 0 0,0 1 1 0 0,0-1 0 0 0,0 2-1 0 0,1-1 1 0 0,-1 0 0 0 0,1 1-1 0 0,0 0 1 0 0,0 0 0 0 0,0 0-1 0 0,0 0 1 0 0,1 1 0 0 0,0-1-1 0 0,0 1 1 0 0,0 0 0 0 0,1 0 0 0 0,-1 0-1 0 0,1 0 1 0 0,0 1 0 0 0,1-1-1 0 0,-1 0 1 0 0,1 1 0 0 0,0 0-1 0 0,0-1 1 0 0,1 1 0 0 0,0-1-1 0 0,0 1 1 0 0,0 0 0 0 0,2 10-1 0 0,-1-14-86 0 0,0 0 0 0 0,0 0 0 0 0,1 0 0 0 0,-1 0 0 0 0,0 0 0 0 0,1 0 0 0 0,-1 0 0 0 0,1 0 0 0 0,0 0 0 0 0,0 0 0 0 0,0-1 0 0 0,-1 1 0 0 0,1-1 0 0 0,1 0 0 0 0,-1 1 0 0 0,0-1 0 0 0,0 0 0 0 0,0 0 0 0 0,1 0 0 0 0,-1-1 0 0 0,3 2 0 0 0,9 1 350 0 0,-1 1 1 0 0,19 1-1 0 0,-30-5-399 0 0,30 2 580 0 0,60-2-1 0 0,-7-1-156 0 0,155 25 131 0 0,-146-11-484 0 0,98 0 0 0 0,233 16 490 0 0,-296-10-551 0 0,62 7 38 0 0,-148-23-56 0 0,0-2 0 0 0,64-5-1 0 0,145-30 286 0 0,53-5 124 0 0,-233 32-393 0 0,104-6 102 0 0,-131 12-91 0 0,87 9 0 0 0,-95-3-235 0 0,-1 2-1 0 0,64 19 1 0 0,-72-15-155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12.445"/>
    </inkml:context>
    <inkml:brush xml:id="br0">
      <inkml:brushProperty name="width" value="0.1" units="cm"/>
      <inkml:brushProperty name="height" value="0.1" units="cm"/>
      <inkml:brushProperty name="color" value="#66CC00"/>
    </inkml:brush>
  </inkml:definitions>
  <inkml:trace contextRef="#ctx0" brushRef="#br0">1282 26 3567 0 0,'-1'-1'29'0'0,"-1"0"0"0"0,1 0 0 0 0,0 1 0 0 0,-1-1 0 0 0,1 0 0 0 0,-1 1 0 0 0,1-1 0 0 0,0 1-1 0 0,-1-1 1 0 0,1 1 0 0 0,-1 0 0 0 0,1 0 0 0 0,-1-1 0 0 0,0 1 0 0 0,1 0 0 0 0,-1 0 0 0 0,1 1-1 0 0,-1-1 1 0 0,-2 1 0 0 0,-34 10-18 0 0,20-5 88 0 0,-43 9 831 0 0,0-2 0 0 0,-1-4 0 0 0,-126 4 0 0 0,121-10-482 0 0,-32-2 187 0 0,87-2-519 0 0,1 0 1 0 0,-1-1-1 0 0,1 0 0 0 0,0-1 0 0 0,0 0 0 0 0,-16-7 0 0 0,-47-30 701 0 0,47 24-628 0 0,23 14-179 0 0,-1 0 1 0 0,1 0 0 0 0,-1 0-1 0 0,0 1 1 0 0,0 0 0 0 0,0 0-1 0 0,0 0 1 0 0,0 1-1 0 0,0-1 1 0 0,0 1 0 0 0,-7 1-1 0 0,-8 1-4 0 0,-31 8 0 0 0,19-3-7 0 0,-93 12 1 0 0,102-19 83 0 0,-31-2 0 0 0,3 0 7 0 0,50 2-81 0 0,-1 1 0 0 0,1-1 0 0 0,0 1 0 0 0,-1-1 0 0 0,1 0 0 0 0,0 1 0 0 0,-1 0 0 0 0,1-1 0 0 0,0 1 0 0 0,0 0 0 0 0,0 0 0 0 0,-1 0 0 0 0,1 0 0 0 0,0 0 0 0 0,0 0 0 0 0,0 0 0 0 0,1 0 0 0 0,-1 0 0 0 0,0 0 0 0 0,0 0 0 0 0,1 1 0 0 0,-1-1 0 0 0,0 0 0 0 0,0 2 0 0 0,-1 2-195 0 0,0 1-1 0 0,0 0 1 0 0,1-1-1 0 0,-2 10 0 0 0,1-2-3609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13.782"/>
    </inkml:context>
    <inkml:brush xml:id="br0">
      <inkml:brushProperty name="width" value="0.1" units="cm"/>
      <inkml:brushProperty name="height" value="0.1" units="cm"/>
      <inkml:brushProperty name="color" value="#66CC00"/>
    </inkml:brush>
  </inkml:definitions>
  <inkml:trace contextRef="#ctx0" brushRef="#br0">2 54 2527 0 0,'-1'11'248'0'0,"1"-10"-167"0"0,0 0 0 0 0,1 0 0 0 0,0 0 0 0 0,-1-1-1 0 0,1 1 1 0 0,0 0 0 0 0,-1 0 0 0 0,1-1 0 0 0,0 1-1 0 0,0 0 1 0 0,-1-1 0 0 0,1 1 0 0 0,0-1-1 0 0,0 1 1 0 0,0-1 0 0 0,0 0 0 0 0,0 1 0 0 0,0-1-1 0 0,0 0 1 0 0,1 1 0 0 0,0-1 85 0 0,5 3 75 0 0,-1-1-1 0 0,1-1 0 0 0,0 1 1 0 0,-1-1-1 0 0,1 0 1 0 0,0-1-1 0 0,0 1 1 0 0,0-2-1 0 0,0 1 1 0 0,12-3-1 0 0,9-2 236 0 0,36-14 0 0 0,-13 4-24 0 0,-23 8-253 0 0,108-23 465 0 0,-102 25-559 0 0,0 3 1 0 0,0 0-1 0 0,0 2 0 0 0,43 6 1 0 0,49 13 0 0 0,-67-9-43 0 0,60 3 0 0 0,126 4 541 0 0,-180-9-553 0 0,111 28 0 0 0,-154-31-51 0 0,31 3 0 0 0,-2 0 0 0 0,-12-2 35 0 0,-1-2-1 0 0,1-1 1 0 0,39-3-1 0 0,116-14 229 0 0,-139 8-168 0 0,-42 6-109 0 0,1 0-1 0 0,-1 1 1 0 0,0 0-1 0 0,1 1 0 0 0,-1 0 1 0 0,0 1-1 0 0,0 1 1 0 0,-1 0-1 0 0,1 0 1 0 0,-1 2-1 0 0,0-1 0 0 0,0 2 1 0 0,-1-1-1 0 0,17 14 1 0 0,-6-4-272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14.730"/>
    </inkml:context>
    <inkml:brush xml:id="br0">
      <inkml:brushProperty name="width" value="0.1" units="cm"/>
      <inkml:brushProperty name="height" value="0.1" units="cm"/>
      <inkml:brushProperty name="color" value="#66CC00"/>
    </inkml:brush>
  </inkml:definitions>
  <inkml:trace contextRef="#ctx0" brushRef="#br0">1 3 1839 0 0,'17'6'2278'0'0,"6"-2"-1790"0"0,0-1 0 0 0,31 1 0 0 0,-27-2 89 0 0,31 5 0 0 0,23 6 181 0 0,0-3 0 0 0,115-1 0 0 0,-129-10-537 0 0,6 0 158 0 0,134 15 1 0 0,-157-9-314 0 0,0-2 0 0 0,64-4 0 0 0,-90 0-58 0 0,203-18 395 0 0,-46 3-103 0 0,6 14-170 0 0,-103 3-41 0 0,86-9 1 0 0,85-24-26 0 0,-208 31 5 0 0,-1 1 0 0 0,0 3-1 0 0,63 11 1 0 0,24 2 51 0 0,-90-16-70 0 0,-1-1 0 0 0,78-12 0 0 0,-15 0-8 0 0,-74 9 9 0 0,-20 3-40 0 0,1-1 0 0 0,-1 2 0 0 0,0-1 0 0 0,17 3 1 0 0,-11 1-2 0 0,0 0 1 0 0,0 2 0 0 0,0 0 0 0 0,0 1-1 0 0,21 11 1 0 0,11 10-3441 0 0,-27-12-274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15.508"/>
    </inkml:context>
    <inkml:brush xml:id="br0">
      <inkml:brushProperty name="width" value="0.1" units="cm"/>
      <inkml:brushProperty name="height" value="0.1" units="cm"/>
      <inkml:brushProperty name="color" value="#66CC00"/>
    </inkml:brush>
  </inkml:definitions>
  <inkml:trace contextRef="#ctx0" brushRef="#br0">2 1 919 0 0,'0'0'96'0'0,"0"1"-1"0"0,-1 0 1 0 0,1-1-1 0 0,0 1 0 0 0,0-1 1 0 0,0 1-1 0 0,0 0 0 0 0,-1-1 1 0 0,1 1-1 0 0,0-1 0 0 0,0 1 1 0 0,0 0-1 0 0,0-1 0 0 0,0 1 1 0 0,1-1-1 0 0,-1 1 0 0 0,0 0 1 0 0,0-1-1 0 0,0 1 1 0 0,0-1-1 0 0,1 1 0 0 0,-1-1 1 0 0,0 1-1 0 0,1 0 0 0 0,-1-1 1 0 0,0 1-1 0 0,1-1 0 0 0,-1 0 1 0 0,1 1-1 0 0,-1-1 0 0 0,0 1 1 0 0,1-1-1 0 0,-1 0 0 0 0,1 1 1 0 0,-1-1-1 0 0,2 1 1 0 0,1 1 30 0 0,-1 0 1 0 0,1 0 0 0 0,-1-1 0 0 0,1 1 0 0 0,0-1 0 0 0,4 2-1 0 0,31 4 651 0 0,0-2-1 0 0,-1-1 0 0 0,43-3 0 0 0,-28 1-442 0 0,132-4 355 0 0,62 2-395 0 0,91-21-174 0 0,-322 19-112 0 0,61-5 17 0 0,0 3-1 0 0,95 6 1 0 0,-39 10-571 0 0,-90-9 228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15.964"/>
    </inkml:context>
    <inkml:brush xml:id="br0">
      <inkml:brushProperty name="width" value="0.1" units="cm"/>
      <inkml:brushProperty name="height" value="0.1" units="cm"/>
      <inkml:brushProperty name="color" value="#66CC00"/>
    </inkml:brush>
  </inkml:definitions>
  <inkml:trace contextRef="#ctx0" brushRef="#br0">0 1 455 0 0,'9'4'3737'0'0,"22"4"-3346"0"0,12-1 455 0 0,1-2 0 0 0,76-2-1 0 0,26 3 490 0 0,396 28 155 0 0,-271-22-1326 0 0,-126 0-90 0 0,-124-11-152 0 0,43 9 0 0 0,-38-5-62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16.844"/>
    </inkml:context>
    <inkml:brush xml:id="br0">
      <inkml:brushProperty name="width" value="0.1" units="cm"/>
      <inkml:brushProperty name="height" value="0.1" units="cm"/>
      <inkml:brushProperty name="color" value="#66CC00"/>
    </inkml:brush>
  </inkml:definitions>
  <inkml:trace contextRef="#ctx0" brushRef="#br0">1 33 2759 0 0,'3'1'276'0'0,"1"1"-1"0"0,0-1 0 0 0,-1-1 0 0 0,1 1 0 0 0,0-1 1 0 0,0 1-1 0 0,0-1 0 0 0,-1 0 0 0 0,1 0 0 0 0,0-1 1 0 0,0 1-1 0 0,-1-1 0 0 0,7-1 0 0 0,10-2 88 0 0,273-2 2487 0 0,-7 1-2376 0 0,-211-2-510 0 0,105-6 356 0 0,-149 13-549 0 0,0 1 0 0 0,0 2 0 0 0,56 12 0 0 0,-53-6-3247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18.265"/>
    </inkml:context>
    <inkml:brush xml:id="br0">
      <inkml:brushProperty name="width" value="0.1" units="cm"/>
      <inkml:brushProperty name="height" value="0.1" units="cm"/>
      <inkml:brushProperty name="color" value="#66CC00"/>
    </inkml:brush>
  </inkml:definitions>
  <inkml:trace contextRef="#ctx0" brushRef="#br0">0 8 1375 0 0,'1'-1'51'0'0,"0"0"-1"0"0,0 1 0 0 0,-1-1 0 0 0,1 0 0 0 0,0 1 0 0 0,0-1 0 0 0,0 1 0 0 0,0-1 1 0 0,0 1-1 0 0,0-1 0 0 0,0 1 0 0 0,0 0 0 0 0,0 0 0 0 0,0 0 0 0 0,0-1 0 0 0,0 1 0 0 0,1 0 1 0 0,-1 0-1 0 0,0 0 0 0 0,0 0 0 0 0,0 1 0 0 0,0-1 0 0 0,0 0 0 0 0,0 0 0 0 0,0 1 1 0 0,0-1-1 0 0,1 1 0 0 0,37 16 2273 0 0,-23-9-2574 0 0,9 2 604 0 0,0-1-1 0 0,0-2 1 0 0,1 0-1 0 0,0-2 1 0 0,32 3-1 0 0,111-1 731 0 0,-30-2-605 0 0,-47 2-246 0 0,78 5 105 0 0,-133-12-248 0 0,0-1-1 0 0,59-10 1 0 0,-24-2 21 0 0,1 3 0 0 0,0 4 1 0 0,0 3-1 0 0,1 3 0 0 0,77 9 0 0 0,-50 1-88 0 0,1-5-1 0 0,144-10 0 0 0,152 7 107 0 0,-85-11-39 0 0,-127-1-42 0 0,180 0 17 0 0,-339 8-203 0 0,0 3-1 0 0,1 0 1 0 0,-1 1-1 0 0,38 9 1 0 0,-45-6-3348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19.350"/>
    </inkml:context>
    <inkml:brush xml:id="br0">
      <inkml:brushProperty name="width" value="0.1" units="cm"/>
      <inkml:brushProperty name="height" value="0.1" units="cm"/>
      <inkml:brushProperty name="color" value="#66CC00"/>
    </inkml:brush>
  </inkml:definitions>
  <inkml:trace contextRef="#ctx0" brushRef="#br0">1 109 2879 0 0,'109'-21'995'0'0,"-39"5"-512"0"0,250-30 905 0 0,-140 39-467 0 0,32-3-28 0 0,-59 1-301 0 0,227 16 0 0 0,-175-7-288 0 0,-40-1-138 0 0,-141 2-123 0 0,37 6 1 0 0,-53-6-115 0 0,0 1 1 0 0,0 0-1 0 0,0 1 0 0 0,0 0 0 0 0,0 0 1 0 0,-1 0-1 0 0,1 1 0 0 0,6 5 0 0 0,-1 1-3049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20.813"/>
    </inkml:context>
    <inkml:brush xml:id="br0">
      <inkml:brushProperty name="width" value="0.1" units="cm"/>
      <inkml:brushProperty name="height" value="0.1" units="cm"/>
      <inkml:brushProperty name="color" value="#66CC00"/>
    </inkml:brush>
  </inkml:definitions>
  <inkml:trace contextRef="#ctx0" brushRef="#br0">0 53 2815 0 0,'16'3'1307'0'0,"-2"-1"-894"0"0,1-1-1 0 0,-1 0 1 0 0,1-2 0 0 0,0 1-1 0 0,15-4 1 0 0,12 0 19 0 0,15-2 19 0 0,23-1-5 0 0,53 14 59 0 0,2-1-258 0 0,-24-11-97 0 0,32 1 127 0 0,-98 3-232 0 0,0-1 1 0 0,49-9-1 0 0,-50 5-10 0 0,16-4 86 0 0,-37 6 0 0 0,0 0-1 0 0,1 2 0 0 0,43 0 0 0 0,-44 4-65 0 0,-1 0-1 0 0,0 2 1 0 0,1 0-1 0 0,30 11 0 0 0,-32-8-26 0 0,0 0 1 0 0,0-2-1 0 0,1-1 0 0 0,-1 0 0 0 0,1-2 0 0 0,0 0 0 0 0,0-1 1 0 0,42-5-1 0 0,-36 1-34 0 0,0 1 1 0 0,53 3 0 0 0,-61 1-129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23.122"/>
    </inkml:context>
    <inkml:brush xml:id="br0">
      <inkml:brushProperty name="width" value="0.1" units="cm"/>
      <inkml:brushProperty name="height" value="0.1" units="cm"/>
      <inkml:brushProperty name="color" value="#66CC00"/>
    </inkml:brush>
  </inkml:definitions>
  <inkml:trace contextRef="#ctx0" brushRef="#br0">1 96 919 0 0,'3'0'140'0'0,"-1"1"-1"0"0,1-1 1 0 0,0 0-1 0 0,0 0 0 0 0,0 0 1 0 0,-1 0-1 0 0,1 0 0 0 0,4-1 1 0 0,9-1 691 0 0,80-6 51 0 0,-42 1-490 0 0,107-19 502 0 0,-113 16-546 0 0,0 2 0 0 0,77-3 0 0 0,-120 11-326 0 0,221 3 813 0 0,-209-3-788 0 0,27-4 0 0 0,5 1-8 0 0,-6 3 73 0 0,75-11 0 0 0,-97 9-89 0 0,29 0 0 0 0,-15 0 6 0 0,98 3 213 0 0,-57 0-143 0 0,-5 1-59 0 0,48-2 48 0 0,-2-3 63 0 0,-35 2-48 0 0,-45-1-66 0 0,1 2 0 0 0,0 1 1 0 0,58 11-1 0 0,-70-8-12 0 0,1-1-1 0 0,29 0 1 0 0,7 0 26 0 0,6 1 77 0 0,-1-4 0 0 0,98-11 0 0 0,-101 8-53 0 0,113 8-1 0 0,-162-3-68 0 0,411 11 47 0 0,-334-17-53 0 0,-7 0 0 0 0,149 12 0 0 0,-144 3 45 0 0,-4 1-35 0 0,93 0-1 0 0,-111-13 93 0 0,99-13-1 0 0,-147 11 414 0 0,1 2 0 0 0,-1 0 0 0 0,1 1 0 0 0,37 5 0 0 0,-39-2-1943 0 0,-1 1 1 0 0,37 13-1 0 0,-29-6-1883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4:42.086"/>
    </inkml:context>
    <inkml:brush xml:id="br0">
      <inkml:brushProperty name="width" value="0.1" units="cm"/>
      <inkml:brushProperty name="height" value="0.1" units="cm"/>
      <inkml:brushProperty name="color" value="#E71224"/>
    </inkml:brush>
  </inkml:definitions>
  <inkml:trace contextRef="#ctx0" brushRef="#br0">38 32 455 0 0,'-26'0'4300'0'0,"25"0"-4248"0"0,0 1-1 0 0,1-1 1 0 0,-1 0-1 0 0,1 0 0 0 0,-1 0 1 0 0,0 1-1 0 0,1-1 1 0 0,-1 0-1 0 0,0 1 0 0 0,1-1 1 0 0,-1 0-1 0 0,1 1 1 0 0,-1-1-1 0 0,1 1 1 0 0,-1-1-1 0 0,1 1 0 0 0,-1-1 1 0 0,0 1-1 0 0,4 1 660 0 0,6-5-81 0 0,-2-1-243 0 0,1 1-1 0 0,0 1 1 0 0,0-1 0 0 0,0 1 0 0 0,0 0-1 0 0,13 0 1 0 0,53 1 235 0 0,-50 2-395 0 0,32-4-1 0 0,-49 2-186 0 0,136-13 796 0 0,-112 12-672 0 0,1 2-1 0 0,49 6 0 0 0,121 10-25 0 0,-101-13-100 0 0,-29-2 31 0 0,0 3 0 0 0,72 13 1 0 0,271 50 132 0 0,-304-49-2696 0 0,-83-13 1131 0 0,-3 0-2492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24.404"/>
    </inkml:context>
    <inkml:brush xml:id="br0">
      <inkml:brushProperty name="width" value="0.1" units="cm"/>
      <inkml:brushProperty name="height" value="0.1" units="cm"/>
      <inkml:brushProperty name="color" value="#66CC00"/>
    </inkml:brush>
  </inkml:definitions>
  <inkml:trace contextRef="#ctx0" brushRef="#br0">15 1 455 0 0,'0'0'145'0'0,"-1"0"0"0"0,1 0-1 0 0,-1 0 1 0 0,0 0-1 0 0,1 0 1 0 0,-1 0-1 0 0,1 0 1 0 0,-1 0-1 0 0,0 0 1 0 0,1 0-1 0 0,-1 0 1 0 0,1 0 0 0 0,-1 1-1 0 0,0-1 1 0 0,1 0-1 0 0,-1 0 1 0 0,1 1-1 0 0,-1-1 1 0 0,1 0-1 0 0,-1 1 1 0 0,1-1-1 0 0,0 1 1 0 0,-1-1 0 0 0,1 1-1 0 0,-1-1 1 0 0,1 0-1 0 0,-1 2 1 0 0,2 13-126 0 0,0-3 490 0 0,2-12-274 0 0,-1 1-1 0 0,1-1 1 0 0,0 0-1 0 0,-1 0 1 0 0,1 0-1 0 0,-1 0 1 0 0,1 0-1 0 0,-1-1 1 0 0,5 0-1 0 0,-1 0-91 0 0,37-3 153 0 0,1 1 0 0 0,43 4 0 0 0,247 19 184 0 0,-244-12-312 0 0,-50-3-20 0 0,66-1 0 0 0,45-2-84 0 0,-126-3-51 0 0,0 1 0 0 0,0 1 0 0 0,-1 1 0 0 0,30 7-1 0 0,-21-4 51 0 0,1-1 0 0 0,67-1 0 0 0,-28-2 66 0 0,152 1 17 0 0,9 1-100 0 0,-36-3-36 0 0,-41-6 94 0 0,-79 1-2 0 0,-60 3-30 0 0,33-7 1 0 0,-35 5-24 0 0,0 1-1 0 0,27-1 0 0 0,-38 4-46 0 0,1 0-1 0 0,0 1 0 0 0,0-1 1 0 0,-1 1-1 0 0,1 0 1 0 0,0 1-1 0 0,-1-1 1 0 0,1 1-1 0 0,-1 0 1 0 0,0 1-1 0 0,7 3 1 0 0,1 3-84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25.407"/>
    </inkml:context>
    <inkml:brush xml:id="br0">
      <inkml:brushProperty name="width" value="0.1" units="cm"/>
      <inkml:brushProperty name="height" value="0.1" units="cm"/>
      <inkml:brushProperty name="color" value="#66CC00"/>
    </inkml:brush>
  </inkml:definitions>
  <inkml:trace contextRef="#ctx0" brushRef="#br0">1 35 3367 0 0,'0'-10'918'0'0,"-1"8"-671"0"0,1 1 0 0 0,0-1 0 0 0,0 0 1 0 0,0 1-1 0 0,0-1 0 0 0,0 0 0 0 0,1 0 0 0 0,-1 1 0 0 0,1-4 0 0 0,-1 5-210 0 0,1-1-1 0 0,-1 1 0 0 0,1 0 0 0 0,-1-1 1 0 0,1 1-1 0 0,-1 0 0 0 0,1-1 1 0 0,0 1-1 0 0,-1 0 0 0 0,1 0 0 0 0,-1-1 1 0 0,1 1-1 0 0,0 0 0 0 0,-1 0 1 0 0,1 0-1 0 0,-1 0 0 0 0,1 0 0 0 0,0 0 1 0 0,-1 0-1 0 0,1 0 0 0 0,0 0 1 0 0,-1 0-1 0 0,1 0 0 0 0,0 0 0 0 0,-1 0 1 0 0,1 1-1 0 0,-1-1 0 0 0,1 0 1 0 0,-1 0-1 0 0,1 1 0 0 0,0-1 0 0 0,-1 0 1 0 0,1 1-1 0 0,6 2 26 0 0,0 0 0 0 0,0 0-1 0 0,0-1 1 0 0,1 0 0 0 0,-1-1-1 0 0,0 0 1 0 0,1 0 0 0 0,-1 0 0 0 0,9-1-1 0 0,68 0 318 0 0,7-1 73 0 0,79-5 85 0 0,-28 12-267 0 0,39 2-93 0 0,-100-2-109 0 0,120-8-1 0 0,-36-13 7 0 0,-134 14-58 0 0,0 2-1 0 0,0 2 0 0 0,32 6 1 0 0,-41-6-14 0 0,-8 0 2 0 0,-1 0 0 0 0,1 0 0 0 0,0 2 0 0 0,-1 0 0 0 0,0 0-1 0 0,14 9 1 0 0,69 49-828 0 0,-83-54 563 0 0,8 5-3225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26.392"/>
    </inkml:context>
    <inkml:brush xml:id="br0">
      <inkml:brushProperty name="width" value="0.1" units="cm"/>
      <inkml:brushProperty name="height" value="0.1" units="cm"/>
      <inkml:brushProperty name="color" value="#66CC00"/>
    </inkml:brush>
  </inkml:definitions>
  <inkml:trace contextRef="#ctx0" brushRef="#br0">0 0 2759 0 0,'9'0'722'0'0,"0"1"0"0"0,-1 0 0 0 0,1 0 0 0 0,-1 1 0 0 0,16 4 0 0 0,3 2-469 0 0,0-1-1 0 0,0-1 1 0 0,1-2-1 0 0,-1-1 1 0 0,1-1-1 0 0,0-1 1 0 0,36-4-1 0 0,58-4 276 0 0,33-7-225 0 0,-84 5-236 0 0,108 2 1 0 0,-134 11-32 0 0,64 14 0 0 0,-22-2 20 0 0,-37-9-53 0 0,-9 0 69 0 0,74 2-1 0 0,39-20 52 0 0,-36 0-107 0 0,-76 10 33 0 0,77 6 1 0 0,-99-2-37 0 0,0 0 1 0 0,0 2 0 0 0,-1 0 0 0 0,1 1 0 0 0,34 16-1 0 0,-39-14-727 0 0,0-1-2860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43.684"/>
    </inkml:context>
    <inkml:brush xml:id="br0">
      <inkml:brushProperty name="width" value="0.1" units="cm"/>
      <inkml:brushProperty name="height" value="0.1" units="cm"/>
      <inkml:brushProperty name="color" value="#66CC00"/>
    </inkml:brush>
  </inkml:definitions>
  <inkml:trace contextRef="#ctx0" brushRef="#br0">509 0 3567 0 0,'-39'6'2704'0'0,"35"-5"-2584"0"0,1 0 0 0 0,-1 1-1 0 0,0-1 1 0 0,1 1 0 0 0,-1 0-1 0 0,1 0 1 0 0,0 0-1 0 0,0 1 1 0 0,0-1 0 0 0,0 1-1 0 0,0 0 1 0 0,0 0 0 0 0,1 0-1 0 0,-1 0 1 0 0,1 0-1 0 0,0 0 1 0 0,-4 7 0 0 0,-5 7 225 0 0,-1-1 1 0 0,-1-1-1 0 0,-1-1 1 0 0,-30 26 0 0 0,15-19 445 0 0,22-17-649 0 0,1 1 1 0 0,0-1-1 0 0,-1 1 0 0 0,-7 9 0 0 0,-17 14 43 0 0,27-25-141 0 0,-1 1-1 0 0,0 0 0 0 0,1 0 0 0 0,0 0 1 0 0,0 1-1 0 0,0-1 0 0 0,0 1 0 0 0,1 0 1 0 0,0 0-1 0 0,0 0 0 0 0,-4 9 0 0 0,-1 8 154 0 0,7-18-175 0 0,-1-1 0 0 0,1 1 0 0 0,0 1-1 0 0,0-1 1 0 0,0 0 0 0 0,0 0 0 0 0,1 0 0 0 0,-1 0 0 0 0,1 1 0 0 0,0 3 0 0 0,3 10-27 0 0,-2-7 57 0 0,1 0 0 0 0,-1 1 0 0 0,-1-1 0 0 0,0 0 0 0 0,0 1 0 0 0,-1-1-1 0 0,-5 19 1 0 0,-43 94 1219 0 0,44-113-1103 0 0,-2 9-59 0 0,1 1 1 0 0,1 0 0 0 0,0 0-1 0 0,2 0 1 0 0,-2 36-1 0 0,6 17-34 0 0,-3-39-12 0 0,2-16-16 0 0,-2-1-1 0 0,-4 25 1 0 0,-15 74 358 0 0,19-100-327 0 0,0-1 0 0 0,0 1 0 0 0,2 24 0 0 0,-1 19 186 0 0,1-49-212 0 0,1 0 1 0 0,0 0-1 0 0,0-1 0 0 0,1 1 1 0 0,5 15-1 0 0,1 6-25 0 0,14 113 347 0 0,-14-104-351 0 0,-3-15 6 0 0,-1 1 0 0 0,0 0-1 0 0,-2 52 1 0 0,-4-58-17 0 0,0 12 105 0 0,-13 64 0 0 0,5-48-21 0 0,-4 52 0 0 0,13-75-74 0 0,1 0 1 0 0,4 34-1 0 0,-1-27-15 0 0,23 169-7 0 0,-17-143 0 0 0,-7-46 8 0 0,0-1-1 0 0,0 1 1 0 0,-2 0 0 0 0,1 0-1 0 0,-2 0 1 0 0,-3 23 0 0 0,-16 29 66 0 0,15-51-64 0 0,0 0 1 0 0,1-1 0 0 0,1 2 0 0 0,0-1-1 0 0,-2 26 1 0 0,4-27-1 0 0,0 0-1 0 0,-1 0 0 0 0,-5 19 1 0 0,-4 25 16 0 0,9-43-24 0 0,0 19 29 0 0,-12 51 0 0 0,11-71-27 0 0,1 0-1 0 0,0 0 1 0 0,1 0 0 0 0,0 0-1 0 0,2 16 1 0 0,13 64 30 0 0,-6-41-26 0 0,-5-34-19 0 0,0-1 22 0 0,-1 0 0 0 0,0-1-1 0 0,-1 1 1 0 0,-1 0 0 0 0,0 0-1 0 0,-5 24 1 0 0,2-23-11 0 0,1-1 0 0 0,1 0 0 0 0,1 35 0 0 0,2-38 0 0 0,7 26 0 0 0,-6-29 0 0 0,0 1 0 0 0,-1-1 0 0 0,1 21 0 0 0,0 82 0 0 0,2 5 0 0 0,-3-102 10 0 0,-2-3-2 0 0,1 0 0 0 0,1 0-1 0 0,1 0 1 0 0,0 0 0 0 0,0-1 0 0 0,10 25-1 0 0,-1-15-7 0 0,-1 0 0 0 0,-1 1 0 0 0,10 34 0 0 0,-19-51 11 0 0,1 0 0 0 0,0-1-1 0 0,0 1 1 0 0,0-1 0 0 0,1 0-1 0 0,0 1 1 0 0,1-1 0 0 0,-1-1-1 0 0,1 1 1 0 0,0 0 0 0 0,6 5-1 0 0,2 2 1 0 0,-2 0 0 0 0,1 1-1 0 0,-2 0 1 0 0,0 0 0 0 0,9 20-1 0 0,-14-26-4 0 0,1-1 0 0 0,0 1 0 0 0,0-1-1 0 0,0 0 1 0 0,1-1 0 0 0,0 0 0 0 0,0 1 0 0 0,1-2 0 0 0,0 1-1 0 0,9 5 1 0 0,14 15 112 0 0,-30-26-116 0 0,0 0 0 0 0,1 0 0 0 0,-1 0 1 0 0,0 0-1 0 0,0 0 0 0 0,1 0 0 0 0,-1 0 1 0 0,0 0-1 0 0,0 0 0 0 0,1 0 0 0 0,-1 0 1 0 0,0 0-1 0 0,1 0 0 0 0,-1 0 1 0 0,0 0-1 0 0,0 0 0 0 0,1 0 0 0 0,-1 0 1 0 0,0-1-1 0 0,0 1 0 0 0,0 0 0 0 0,1 0 1 0 0,-1 0-1 0 0,0 0 0 0 0,0-1 1 0 0,0 1-1 0 0,1 0 0 0 0,-1 0 0 0 0,0-1 1 0 0,0 1-1 0 0,0 0 0 0 0,0 0 0 0 0,1-1 1 0 0,-1 1-1 0 0,1-2 4 0 0,13 7 159 0 0,-11-5-173 0 0,-1 1 1 0 0,1 0-1 0 0,-1 0 1 0 0,1 0 0 0 0,-1 0-1 0 0,0 0 1 0 0,0 0-1 0 0,1 0 1 0 0,2 4 0 0 0,22 25-1804 0 0,-12-13-1873 0 0,8 9-2123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8:46.305"/>
    </inkml:context>
    <inkml:brush xml:id="br0">
      <inkml:brushProperty name="width" value="0.1" units="cm"/>
      <inkml:brushProperty name="height" value="0.1" units="cm"/>
      <inkml:brushProperty name="color" value="#66CC00"/>
    </inkml:brush>
  </inkml:definitions>
  <inkml:trace contextRef="#ctx0" brushRef="#br0">822 0 455 0 0,'0'4'249'0'0,"0"-1"-1"0"0,0 0 0 0 0,1 0 1 0 0,-1 0-1 0 0,1 1 0 0 0,0-1 1 0 0,-1 0-1 0 0,1 0 0 0 0,1 0 0 0 0,-1 0 1 0 0,0 0-1 0 0,1 0 0 0 0,0-1 1 0 0,-1 1-1 0 0,1 0 0 0 0,0-1 0 0 0,0 1 1 0 0,1-1-1 0 0,-1 0 0 0 0,0 0 1 0 0,1 0-1 0 0,-1 0 0 0 0,1 0 1 0 0,0 0-1 0 0,0-1 0 0 0,4 3 0 0 0,26 14 808 0 0,-28-15-871 0 0,1 1-1 0 0,-1-1 0 0 0,1 1 0 0 0,-1 0 0 0 0,0 1 0 0 0,-1-1 0 0 0,1 1 1 0 0,-1 0-1 0 0,5 6 0 0 0,19 19 376 0 0,-12-14-400 0 0,-1 0 0 0 0,0 1 1 0 0,-1 1-1 0 0,0 0 0 0 0,-2 1 1 0 0,0 0-1 0 0,10 24 0 0 0,3 5 107 0 0,-10-21-31 0 0,-1 1 0 0 0,19 57 0 0 0,-27-68-113 0 0,1-1 1 0 0,0 1-1 0 0,18 26 1 0 0,-15-27-46 0 0,-2 0 1 0 0,1 0-1 0 0,8 27 1 0 0,22 83 630 0 0,-29-93-454 0 0,6 48 0 0 0,-4 19 222 0 0,-10-64-331 0 0,2-1 0 0 0,13 51-1 0 0,10 12-49 0 0,24 168 0 0 0,-44-215-85 0 0,-1-7 18 0 0,-1-1 1 0 0,-3 1-1 0 0,-3 63 0 0 0,-6-3 33 0 0,6-67-23 0 0,-1-1 0 0 0,-3 0 0 0 0,0 0-1 0 0,-12 38 1 0 0,-82 221 633 0 0,28-139-364 0 0,35-81-189 0 0,-10 15 30 0 0,-42 68 23 0 0,65-120-152 0 0,10-14 44 0 0,1 1 0 0 0,-13 43 0 0 0,14-35-32 0 0,-2 0 0 0 0,0-1 0 0 0,-23 37 0 0 0,6-14-12 0 0,19-32-5 0 0,-2 0 0 0 0,-16 21-1 0 0,-29 43-14 0 0,30-43 0 0 0,-15 24 27 0 0,-64 94 74 0 0,-3-18-99 0 0,79-104 7 0 0,6-13 94 0 0,-1 0-1 0 0,-46 36 1 0 0,42-37 16 0 0,11-12-8 0 0,0 0 0 0 0,0-1 0 0 0,-42 20 0 0 0,-67 20 621 0 0,109-46-604 0 0,10-3-140 0 0,2-2 68 0 0,2 0 0 0 0,-1 1 0 0 0,-10 5 0 0 0,14-6-94 0 0,0-1 0 0 0,0 1-1 0 0,0 0 1 0 0,0 0 0 0 0,0-1 0 0 0,1 1 0 0 0,-1 0 0 0 0,1 1 0 0 0,0-1 0 0 0,-1 0 0 0 0,1 0-1 0 0,0 0 1 0 0,-1 5 0 0 0,0 2-576 0 0,0 0-1 0 0,0 0 0 0 0,0 11 1 0 0,1 9-5708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9:04.216"/>
    </inkml:context>
    <inkml:brush xml:id="br0">
      <inkml:brushProperty name="width" value="0.1" units="cm"/>
      <inkml:brushProperty name="height" value="0.1" units="cm"/>
      <inkml:brushProperty name="color" value="#66CC00"/>
    </inkml:brush>
  </inkml:definitions>
  <inkml:trace contextRef="#ctx0" brushRef="#br0">2070 978 3679 0 0,'-1'-2'242'0'0,"-1"0"0"0"0,1 0 0 0 0,-1 0 0 0 0,0 0 0 0 0,0 0 0 0 0,1 1-1 0 0,-1-1 1 0 0,0 0 0 0 0,-1 1 0 0 0,1 0 0 0 0,0-1 0 0 0,0 1 0 0 0,-1 0-1 0 0,1 0 1 0 0,0 0 0 0 0,-1 1 0 0 0,1-1 0 0 0,-1 0 0 0 0,-2 1 0 0 0,-10-5-140 0 0,21 10 875 0 0,1 0 434 0 0,-7-6-1314 0 0,0 1 1 0 0,0-1 0 0 0,0 0-1 0 0,1 1 1 0 0,-1-1-1 0 0,0 1 1 0 0,0-1 0 0 0,0 1-1 0 0,0-1 1 0 0,0 1 0 0 0,0-1-1 0 0,-1 0 1 0 0,1 1-1 0 0,0-1 1 0 0,0 1 0 0 0,0-1-1 0 0,0 1 1 0 0,-1-1-1 0 0,1 1 1 0 0,-1-2 0 0 0,1 1 9 0 0,0 0 1 0 0,0 1-1 0 0,0-1 0 0 0,0 0 1 0 0,1 0-1 0 0,-1 0 1 0 0,0 0-1 0 0,0 0 1 0 0,1 0-1 0 0,-1 1 0 0 0,1-1 1 0 0,-1 0-1 0 0,0 0 1 0 0,1 0-1 0 0,0 1 1 0 0,-1-1-1 0 0,1 0 1 0 0,1-1-1 0 0,-1 2-68 0 0,-1-1-1 0 0,1-1 1 0 0,0 1-1 0 0,0 0 1 0 0,0 0-1 0 0,-1 0 1 0 0,1 0-1 0 0,-1-1 1 0 0,1 1 0 0 0,-1 0-1 0 0,1 0 1 0 0,0-2-1 0 0,-2-7 704 0 0,1 9-657 0 0,-1 0-1 0 0,1 0 1 0 0,0 0 0 0 0,0 0-1 0 0,1 1 1 0 0,-1-1 0 0 0,0 0-1 0 0,0 0 1 0 0,0 0-1 0 0,1 0 1 0 0,-1 0 0 0 0,0 0-1 0 0,1 1 1 0 0,-1-1 0 0 0,1 0-1 0 0,-1 0 1 0 0,1 0 0 0 0,2-4 137 0 0,0 0-1 0 0,1 0 1 0 0,-1 1 0 0 0,1-1 0 0 0,8-6 0 0 0,11-16 325 0 0,-20 23-480 0 0,1 0 0 0 0,-1 1-1 0 0,1-1 1 0 0,0 1 0 0 0,0-1-1 0 0,6-3 1 0 0,-7 6-28 0 0,0-1 1 0 0,-1 0-1 0 0,1 0 1 0 0,-1 0-1 0 0,1 0 0 0 0,-1 0 1 0 0,0 0-1 0 0,0 0 1 0 0,0-1-1 0 0,0 1 0 0 0,0-1 1 0 0,-1 0-1 0 0,1 0 1 0 0,-1 1-1 0 0,1-1 0 0 0,-1 0 1 0 0,1-5-1 0 0,-1 1 152 0 0,-1-1-1 0 0,0 0 1 0 0,0 0-1 0 0,-2-12 0 0 0,1 12-73 0 0,0 0 0 0 0,0 0 0 0 0,1 0-1 0 0,2-13 1 0 0,0 4 120 0 0,0-34 1 0 0,-3 29 40 0 0,0-1 0 0 0,-1 1 0 0 0,-9-37 0 0 0,-11-58 156 0 0,19 82-394 0 0,3 27-25 0 0,0-1 1 0 0,-1 0 0 0 0,0 1-1 0 0,0-1 1 0 0,-1 1-1 0 0,0-1 1 0 0,-1 1-1 0 0,1-1 1 0 0,-2 1 0 0 0,-5-11-1 0 0,-1 3 36 0 0,8 11-23 0 0,-1 1 1 0 0,0-1-1 0 0,0 0 0 0 0,-6-5 0 0 0,0 1-2 0 0,0 0 0 0 0,-1 0 0 0 0,-1 1 0 0 0,1 0 0 0 0,-1 0 0 0 0,-18-8-1 0 0,8 3 19 0 0,17 10-37 0 0,0 0-1 0 0,0 1 1 0 0,0-1-1 0 0,0 1 1 0 0,-5-1-1 0 0,-12-5 3 0 0,4 2 9 0 0,-1 1 1 0 0,-29-6-1 0 0,12 8-18 0 0,0 2 0 0 0,0 1 0 0 0,-50 7 0 0 0,48-3 0 0 0,-1-1 0 0 0,-69-5 0 0 0,73-2 0 0 0,-75-11 0 0 0,81 11 385 0 0,0 1-1 0 0,0 1 1 0 0,0 1-1 0 0,-32 4 1 0 0,39-2-294 0 0,-25-2-1 0 0,30 0-94 0 0,-1 1 0 0 0,0 1 0 0 0,-19 2 0 0 0,-56 20 4 0 0,-19 3 0 0 0,85-22-498 0 0,0-2 0 0 0,0 0 0 0 0,-50-3 0 0 0,55-4 498 0 0,-6 1 0 0 0,-9 2-9 0 0,30 1 15 0 0,-1 0 0 0 0,0 0 0 0 0,1 1 0 0 0,-1 0 0 0 0,0 1 1 0 0,1-1-1 0 0,-1 1 0 0 0,1 1 0 0 0,-1-1 0 0 0,1 1 0 0 0,-12 5 0 0 0,7-1 702 0 0,-18 9-301 0 0,1 1-1 0 0,-49 40 1 0 0,67-46-736 0 0,1 0 0 0 0,0 1 0 0 0,1 0 0 0 0,0 1 0 0 0,-7 16 0 0 0,-14 18 271 0 0,1-10 58 0 0,18-24 0 0 0,0 1 0 0 0,-12 20 0 0 0,5-4 0 0 0,-1 0 0 0 0,-22 26 0 0 0,32-44 0 0 0,0 1 0 0 0,1-1 0 0 0,0 1 0 0 0,1 1 0 0 0,1-1 0 0 0,-6 18 0 0 0,5-8 0 0 0,1-1 0 0 0,1 1 0 0 0,-2 24 0 0 0,0 97 0 0 0,7-129 4 0 0,0 1 1 0 0,0-1-1 0 0,2 0 1 0 0,0 0-1 0 0,0 0 0 0 0,1 0 1 0 0,1-1-1 0 0,0 1 1 0 0,1-1-1 0 0,1-1 0 0 0,0 1 1 0 0,0-1-1 0 0,15 18 0 0 0,-9-17 234 0 0,0 0 0 0 0,2 0-1 0 0,-1-2 1 0 0,2 0-1 0 0,17 11 1 0 0,5-1-399 0 0,45 17 0 0 0,-70-33-314 0 0,-4-1 357 0 0,-1-1 0 0 0,1 2 0 0 0,-1-1 0 0 0,8 6 0 0 0,-13-8 80 0 0,-1 0 0 0 0,1 1 0 0 0,-1-1 0 0 0,0 0 0 0 0,0 1 1 0 0,0-1-1 0 0,0 1 0 0 0,0 0 0 0 0,-1 0 0 0 0,1-1 0 0 0,-1 1 0 0 0,0 0 0 0 0,1 0 0 0 0,-2 1 0 0 0,2 5 0 0 0,0 0-430 0 0,-2 0-1 0 0,1 0 0 0 0,-1 0 1 0 0,-1 1-1 0 0,-1 9 1 0 0,-6 26-7510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44:19.439"/>
    </inkml:context>
    <inkml:brush xml:id="br0">
      <inkml:brushProperty name="width" value="0.1" units="cm"/>
      <inkml:brushProperty name="height" value="0.1" units="cm"/>
      <inkml:brushProperty name="color" value="#E71224"/>
    </inkml:brush>
  </inkml:definitions>
  <inkml:trace contextRef="#ctx0" brushRef="#br0">689 817 919 0 0,'-14'1'52'0'0,"10"-1"339"0"0,0 1-1 0 0,0-1 1 0 0,-1 0-1 0 0,1 0 1 0 0,0 0-1 0 0,-7-2 1489 0 0,23 32-75 0 0,-11-4-1896 0 0,-2-23 252 0 0,1 1-1 0 0,0 0 1 0 0,0 0 0 0 0,1-1 0 0 0,-1 1 0 0 0,1 0 0 0 0,0-1 0 0 0,0 1 0 0 0,0-1 0 0 0,0 1-1 0 0,4 6 1 0 0,1 1 387 0 0,-3-6-478 0 0,-1 0 0 0 0,1 0 0 0 0,0-1-1 0 0,5 6 1 0 0,-7-10-60 0 0,-1 1 1 0 0,1-1-1 0 0,-1 0 0 0 0,1 0 1 0 0,-1 0-1 0 0,1 0 0 0 0,0 0 1 0 0,-1 0-1 0 0,1 0 0 0 0,-1 0 1 0 0,1 0-1 0 0,-1 0 1 0 0,1 0-1 0 0,-1 0 0 0 0,1 0 1 0 0,0 0-1 0 0,-1-1 0 0 0,1 1 1 0 0,-1 0-1 0 0,1 0 0 0 0,-1-1 1 0 0,1 1-1 0 0,-1 0 0 0 0,0-1 1 0 0,1 1-1 0 0,-1 0 0 0 0,1-1 1 0 0,-1 1-1 0 0,0 0 0 0 0,1-1 1 0 0,-1 1-1 0 0,0-1 0 0 0,1 0 1 0 0,14-18 419 0 0,-13 16-299 0 0,1-1-17 0 0,0-1 0 0 0,1 1-1 0 0,0-1 1 0 0,0 1 0 0 0,0 0 0 0 0,0 1-1 0 0,1-1 1 0 0,-1 1 0 0 0,1 0-1 0 0,0 0 1 0 0,0 0 0 0 0,0 1-1 0 0,0-1 1 0 0,1 1 0 0 0,-1 0 0 0 0,1 1-1 0 0,-1 0 1 0 0,9-2 0 0 0,-13 3-109 0 0,0 0 0 0 0,0 0 1 0 0,0-1-1 0 0,0 1 0 0 0,0 0 1 0 0,0-1-1 0 0,0 1 0 0 0,0-1 0 0 0,-1 1 1 0 0,1-1-1 0 0,0 0 0 0 0,0 1 1 0 0,-1-1-1 0 0,1 0 0 0 0,0 1 1 0 0,-1-1-1 0 0,2-1 0 0 0,11-18 40 0 0,-8 11 79 0 0,63-96 1179 0 0,-39 70-787 0 0,-4 8-198 0 0,-24 24-308 0 0,0 0 0 0 0,0 1 0 0 0,0-1 0 0 0,-1 0-1 0 0,1 0 1 0 0,-1 0 0 0 0,1 0 0 0 0,-1 0 0 0 0,0-4 0 0 0,0-5 44 0 0,6-30 189 0 0,-3 25-59 0 0,-1 0 0 0 0,0-20-1 0 0,-2 31-123 0 0,-1 0-1 0 0,1 0 0 0 0,-1-1 0 0 0,-1 1 1 0 0,1 0-1 0 0,-1 0 0 0 0,0 0 0 0 0,0 1 1 0 0,-6-10-1 0 0,7 11-53 0 0,-1 1-1 0 0,1-1 1 0 0,-1 0 0 0 0,1 1-1 0 0,0-1 1 0 0,0 0 0 0 0,1 1 0 0 0,-1-1-1 0 0,1 0 1 0 0,0 0 0 0 0,1-7-1 0 0,1-3-5 0 0,7-27 0 0 0,-1 6 64 0 0,-7 27-42 0 0,0 2-1 0 0,0 0-1 0 0,0 0 1 0 0,0 0 0 0 0,-1 0-1 0 0,-1-10 1 0 0,1 13-14 0 0,-1 1 1 0 0,0-1-1 0 0,0 1 1 0 0,1 0-1 0 0,-1 0 1 0 0,-1-1 0 0 0,1 1-1 0 0,0 0 1 0 0,-1 0-1 0 0,1 0 1 0 0,-1 0-1 0 0,1 0 1 0 0,-1 1-1 0 0,0-1 1 0 0,0 0-1 0 0,0 1 1 0 0,-3-3-1 0 0,-9-6 17 0 0,1 0 0 0 0,-13-15-1 0 0,19 18-16 0 0,0 0 0 0 0,0 0 0 0 0,-1 0 0 0 0,0 1 0 0 0,-1 0 0 0 0,0 1 0 0 0,0 0 0 0 0,0 0 0 0 0,-12-4 0 0 0,-2 4-6 0 0,0 0 0 0 0,-38-2 0 0 0,3 0 0 0 0,33 2 0 0 0,1-2 0 0 0,-39-14 0 0 0,20 6 0 0 0,32 11 0 0 0,-32-12 0 0 0,40 14 7 0 0,0 1 0 0 0,0 0-1 0 0,-1 0 1 0 0,1 1-1 0 0,0-1 1 0 0,0 1 0 0 0,-1-1-1 0 0,1 1 1 0 0,-1 0 0 0 0,1 0-1 0 0,0 1 1 0 0,-1-1-1 0 0,1 1 1 0 0,0-1 0 0 0,0 1-1 0 0,-1 0 1 0 0,1 0 0 0 0,0 1-1 0 0,0-1 1 0 0,0 1-1 0 0,0-1 1 0 0,-2 3 0 0 0,-8 5 34 0 0,0 1 1 0 0,1 0 0 0 0,-15 16-1 0 0,24-23-40 0 0,-18 20-1 0 0,2 1 0 0 0,-27 42 0 0 0,27-37 0 0 0,-38 44 0 0 0,44-58 6 0 0,1 0 0 0 0,0 0 0 0 0,1 1 0 0 0,1 1-1 0 0,0 0 1 0 0,2 0 0 0 0,0 1 0 0 0,0 0 0 0 0,2 0-1 0 0,-5 22 1 0 0,6-20 24 0 0,-1 1-20 0 0,2-1 1 0 0,-4 30-1 0 0,8-43-5 0 0,0 0-1 0 0,0 0 1 0 0,0 0 0 0 0,1 0 0 0 0,0 0-1 0 0,1 0 1 0 0,-1 0 0 0 0,1 0-1 0 0,1 0 1 0 0,-1-1 0 0 0,5 8 0 0 0,-1-1 10 0 0,-3-8 11 0 0,-1 1 1 0 0,1-1-1 0 0,0 1 0 0 0,0-1 1 0 0,1 0-1 0 0,-1-1 0 0 0,1 1 1 0 0,0 0-1 0 0,0-1 0 0 0,1 0 1 0 0,-1 0-1 0 0,1 0 1 0 0,0-1-1 0 0,10 6 0 0 0,149 59 844 0 0,-120-52-779 0 0,-33-13-133 0 0,-1 0-1 0 0,1 1 0 0 0,-1 1 1 0 0,0 0-1 0 0,0 0 1 0 0,17 12-1 0 0,8 12-2090 0 0,-15-10 859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44:33.888"/>
    </inkml:context>
    <inkml:brush xml:id="br0">
      <inkml:brushProperty name="width" value="0.1" units="cm"/>
      <inkml:brushProperty name="height" value="0.1" units="cm"/>
      <inkml:brushProperty name="color" value="#E71224"/>
    </inkml:brush>
  </inkml:definitions>
  <inkml:trace contextRef="#ctx0" brushRef="#br0">0 332 919 0 0,'34'-17'620'0'0,"59"-19"-1"0"0,-78 31-530 0 0,1 1 0 0 0,1 0 0 0 0,-1 1 0 0 0,0 1 0 0 0,1 1 0 0 0,21 1 0 0 0,58 0 272 0 0,14 1 744 0 0,-73 2-869 0 0,1-2 0 0 0,0-2 0 0 0,43-7 0 0 0,101-12 266 0 0,-29 24-256 0 0,-106-1-182 0 0,132 10 652 0 0,-146-13-637 0 0,1-1 0 0 0,33-7-1 0 0,-48 6-42 0 0,17-3 49 0 0,-16 2 70 0 0,1 1 1 0 0,0 0-1 0 0,30 3 1 0 0,20 8 324 0 0,-39-4-400 0 0,48 1 0 0 0,-61-6-23 0 0,38 2 110 0 0,-52-2-123 0 0,0 0-1 0 0,0 0 1 0 0,-1-1-1 0 0,1 1 1 0 0,0-1 0 0 0,5-2-1 0 0,-7 2-5 0 0,0 0-1 0 0,0 1 0 0 0,0-1 1 0 0,0 0-1 0 0,0 1 1 0 0,0 0-1 0 0,0 0 1 0 0,1 0-1 0 0,-1 0 0 0 0,0 0 1 0 0,0 1-1 0 0,0-1 1 0 0,0 1-1 0 0,6 2 1 0 0,-5-2-5 0 0,-1 1 0 0 0,1-1-1 0 0,-1 0 1 0 0,1-1 0 0 0,0 1 0 0 0,-1-1 0 0 0,1 1 0 0 0,0-1 0 0 0,-1-1 0 0 0,5 1 0 0 0,42-8 74 0 0,-25 3-56 0 0,-10 3-15 0 0,8-2 74 0 0,37-1 0 0 0,75-3 188 0 0,-42 10-30 0 0,89-4-45 0 0,-130-4-172 0 0,71-19 0 0 0,-68 12-25 0 0,-15 6 15 0 0,48-2 1 0 0,-2 1-8 0 0,-47 5-21 0 0,0 2 0 0 0,0 1 0 0 0,0 3 0 0 0,53 9-1 0 0,-49-8-12 0 0,78-3 0 0 0,21 1 0 0 0,-3 5 8 0 0,-58-5 48 0 0,-48-2-36 0 0,0-1 0 0 0,52-10 0 0 0,-59 7-16 0 0,3 2-4 0 0,1 1 0 0 0,36 3 0 0 0,-4 0 0 0 0,-15-3 38 0 0,68-10-1 0 0,86-29 91 0 0,-168 32-121 0 0,0 2-1 0 0,0 1 1 0 0,0 2 0 0 0,1 1-1 0 0,-1 2 1 0 0,1 1 0 0 0,35 6-1 0 0,105 15-6 0 0,-153-22 0 0 0,1 0 0 0 0,-1-2 0 0 0,28-5 0 0 0,-26 3 0 0 0,0 1 0 0 0,38 1 0 0 0,-16 3 0 0 0,36 3 0 0 0,106 1 80 0 0,-53-4-32 0 0,28-5 131 0 0,-42-1-48 0 0,-94 6-126 0 0,50 9 1 0 0,2 1-7 0 0,-38-7 79 0 0,0 2-1 0 0,0 1 0 0 0,69 22 1 0 0,-94-25-76 0 0,2 0 1 0 0,-1-1 0 0 0,0-1-1 0 0,1 0 1 0 0,-1-1 0 0 0,1-1-1 0 0,20-2 1 0 0,10-2 56 0 0,81 3-1 0 0,-88 2-58 0 0,54-5 0 0 0,35-7 64 0 0,-111 11-50 0 0,0 0-1 0 0,0 1 0 0 0,0 1 1 0 0,0 0-1 0 0,0 2 0 0 0,17 5 1 0 0,6 0 10 0 0,-24-6-18 0 0,32 0 0 0 0,-20-1-8 0 0,21-5 2 0 0,-10 0 0 0 0,-4 2 54 0 0,0-3-1 0 0,68-15 1 0 0,-44 7-23 0 0,-8 3-9 0 0,0 2-1 0 0,72 1 0 0 0,-66 5-21 0 0,45 1 0 0 0,42 17 0 0 0,-114-13 11 0 0,0-1 0 0 0,0-2-1 0 0,0 0 1 0 0,1-3 0 0 0,57-9-1 0 0,-48 6-1 0 0,0 1 1 0 0,0 1-1 0 0,0 3 0 0 0,1 1 0 0 0,-1 3 0 0 0,45 8 0 0 0,-58-6-9 0 0,23 5 0 0 0,0-2 0 0 0,84 3 0 0 0,-128-12-1 0 0,189-4 66 0 0,-195 4-65 0 0,189-15 128 0 0,-118 4-96 0 0,-34 4 16 0 0,75-4 0 0 0,-90 11-48 0 0,24 0 0 0 0,79 9 0 0 0,-59-2 0 0 0,117-2 0 0 0,-53-4 0 0 0,-25-2 0 0 0,-65 2 0 0 0,47-5 0 0 0,-24 1 0 0 0,123-15 39 0 0,-46 2-14 0 0,319-3-25 0 0,-184 27 0 0 0,-200-9 0 0 0,-1-3 0 0 0,105-19 0 0 0,-71 8 0 0 0,-64 8 16 0 0,0-2 0 0 0,-1-2 0 0 0,65-25 0 0 0,-74 26 16 0 0,-33 9-30 0 0,0 1 0 0 0,-1 0 0 0 0,1-1 0 0 0,0 1 0 0 0,0 0 0 0 0,0 0-1 0 0,0 0 1 0 0,0 0 0 0 0,0 0 0 0 0,0 1 0 0 0,0-1 0 0 0,-1 0 0 0 0,1 1 0 0 0,0-1 0 0 0,0 1-1 0 0,1 1 1 0 0,-2-1-37 0 0,0 0-1 0 0,0 0 0 0 0,-1 0 1 0 0,1 1-1 0 0,-1-1 0 0 0,1 0 1 0 0,-1 0-1 0 0,1 1 0 0 0,-1-1 1 0 0,0 0-1 0 0,0 1 0 0 0,1-1 1 0 0,-1 0-1 0 0,0 1 1 0 0,0-1-1 0 0,0 0 0 0 0,-1 1 1 0 0,1-1-1 0 0,0 0 0 0 0,0 1 1 0 0,-1-1-1 0 0,0 3 0 0 0,-4 10-896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44:46.759"/>
    </inkml:context>
    <inkml:brush xml:id="br0">
      <inkml:brushProperty name="width" value="0.1" units="cm"/>
      <inkml:brushProperty name="height" value="0.1" units="cm"/>
      <inkml:brushProperty name="color" value="#E71224"/>
    </inkml:brush>
  </inkml:definitions>
  <inkml:trace contextRef="#ctx0" brushRef="#br0">678 657 1583 0 0,'0'-3'170'0'0,"-1"0"-1"0"0,0 0 1 0 0,0 1-1 0 0,0-1 1 0 0,0 0-1 0 0,-1 0 1 0 0,1 1-1 0 0,-1-1 1 0 0,0 1-1 0 0,0-1 0 0 0,0 1 1 0 0,-3-4-1 0 0,2 3 117 0 0,0 0 1 0 0,0-1-1 0 0,1 1 0 0 0,-1-1 0 0 0,1 0 0 0 0,0 0 0 0 0,-3-7 0 0 0,5 11-248 0 0,0-1 0 0 0,0 1 0 0 0,0 0 0 0 0,0 0 0 0 0,0-1 0 0 0,0 1 0 0 0,0 0 0 0 0,0-1 0 0 0,0 1 0 0 0,0 0 0 0 0,0-1 0 0 0,0 1 0 0 0,0 0 0 0 0,-1-1 0 0 0,1 1 0 0 0,0 0 0 0 0,0 0 0 0 0,0-1 0 0 0,0 1 0 0 0,-1 0 0 0 0,1 0 0 0 0,0-1 0 0 0,0 1 0 0 0,-1 0 0 0 0,1 0 1 0 0,0 0-1 0 0,0-1 0 0 0,-1 1 0 0 0,1 0 0 0 0,0 0 0 0 0,-1 0 0 0 0,1 0 0 0 0,0 0 0 0 0,-1 0 0 0 0,1 0 0 0 0,0-1 0 0 0,-1 1 0 0 0,1 0 0 0 0,0 0 0 0 0,0 0 0 0 0,-1 0 0 0 0,1 1 0 0 0,-1-1 0 0 0,1 0-4 0 0,-1 0 0 0 0,1 1 1 0 0,-1-1-1 0 0,1 0 0 0 0,0 1 1 0 0,-1-1-1 0 0,1 1 0 0 0,0-1 1 0 0,-1 0-1 0 0,1 1 0 0 0,0-1 1 0 0,-1 1-1 0 0,1-1 1 0 0,0 1-1 0 0,0-1 0 0 0,0 1 1 0 0,-1-1-1 0 0,1 1 0 0 0,0-1 1 0 0,0 1-1 0 0,0 0 0 0 0,0 6 42 0 0,0 1-1 0 0,1-1 0 0 0,-1 0 1 0 0,2 0-1 0 0,-1 0 0 0 0,1 0 1 0 0,3 9-1 0 0,-4-15-41 0 0,0 0 0 0 0,0 0 0 0 0,0 0 0 0 0,0 0 0 0 0,0 0 0 0 0,1-1 0 0 0,-1 1 0 0 0,0-1-1 0 0,0 1 1 0 0,1-1 0 0 0,-1 1 0 0 0,0-1 0 0 0,0 1 0 0 0,1-1 0 0 0,-1 0 0 0 0,0 0 0 0 0,1 0 0 0 0,-1 0 0 0 0,1 0 0 0 0,-1 0 0 0 0,2-1 0 0 0,36-6 733 0 0,-27 4-470 0 0,-3 1-267 0 0,0 0 0 0 0,0 0 1 0 0,-1-1-1 0 0,1 0 0 0 0,-1-1 0 0 0,0 0 1 0 0,0 0-1 0 0,0-1 0 0 0,-1 0 1 0 0,14-11-1 0 0,-14 10 30 0 0,0-1 1 0 0,0 1-1 0 0,-1-1 1 0 0,0-1-1 0 0,0 1 1 0 0,0-1-1 0 0,-1 0 1 0 0,6-13-1 0 0,-4 7-20 0 0,-4 9-16 0 0,0-1 0 0 0,-1 1 1 0 0,0-1-1 0 0,0 0 0 0 0,1-5 0 0 0,-3 9-18 0 0,1 0-1 0 0,-1 0 1 0 0,0 0 0 0 0,0-1-1 0 0,-1 1 1 0 0,1 0 0 0 0,0 0-1 0 0,-1 0 1 0 0,1 0 0 0 0,-1 1 0 0 0,1-1-1 0 0,-1 0 1 0 0,0 0 0 0 0,0 0-1 0 0,0 0 1 0 0,0 1 0 0 0,0-1-1 0 0,-1 0 1 0 0,0-1 0 0 0,-19-20 23 0 0,6 7 18 0 0,1 0 1 0 0,1 0-1 0 0,0-1 1 0 0,-19-37-1 0 0,10 6-15 0 0,-42-64 0 0 0,61 107-28 0 0,0 1 0 0 0,-1 0 0 0 0,0 0 0 0 0,0 0 0 0 0,0 1 0 0 0,0-1 0 0 0,-1 1 0 0 0,1 0 0 0 0,-1 0 0 0 0,0 1 0 0 0,-5-3 0 0 0,-9-2 41 0 0,-34-9-1 0 0,-2 0 1 0 0,21 5-27 0 0,-2 1 1 0 0,0 2 0 0 0,-67-6-1 0 0,87 13-18 0 0,0 2 0 0 0,-1-1 0 0 0,1 2 0 0 0,0 0 0 0 0,0 1 0 0 0,0 1 0 0 0,-19 7 0 0 0,28-9 2 0 0,1 1-1 0 0,0 0 1 0 0,0 0-1 0 0,0 1 1 0 0,1 0-1 0 0,-1 0 1 0 0,1 0-1 0 0,0 0 0 0 0,0 1 1 0 0,1 0-1 0 0,-1 0 1 0 0,1 0-1 0 0,0 1 1 0 0,0-1-1 0 0,1 1 1 0 0,-4 6-1 0 0,-3 11 11 0 0,0 1 0 0 0,-12 48-1 0 0,11-31-7 0 0,8-29 2 0 0,0 1 0 0 0,1 0 0 0 0,1 0 0 0 0,0 0-1 0 0,0 0 1 0 0,2 0 0 0 0,0 0 0 0 0,0 0 0 0 0,1 0-1 0 0,5 19 1 0 0,0 2 16 0 0,1 1-1 0 0,2-2 0 0 0,1 1 1 0 0,2-1-1 0 0,16 31 0 0 0,-17-44 16 0 0,0-2-1 0 0,1 0 0 0 0,1 0 0 0 0,1-1 0 0 0,18 15 1 0 0,-4-6 132 0 0,2-1 0 0 0,35 20 1 0 0,-51-35-108 0 0,0 0 0 0 0,1-2 0 0 0,26 11 0 0 0,-34-17-11 0 0,-1 1-1 0 0,1-2 1 0 0,-1 1 0 0 0,1-1-1 0 0,0 0 1 0 0,-1-1-1 0 0,1 1 1 0 0,0-2 0 0 0,0 1-1 0 0,14-4 1 0 0,-8 1 58 0 0,0-1 0 0 0,-1-1 0 0 0,1 0 1 0 0,-1-1-1 0 0,0 0 0 0 0,-1-1 0 0 0,0-1 0 0 0,19-14 1 0 0,-2-2 49 0 0,34-35-1 0 0,-1-1 41 0 0,-57 56-191 0 0,-3 2-7 0 0,0 0 1 0 0,0 0-1 0 0,0 0 0 0 0,0 0 0 0 0,0 1 0 0 0,0-1 0 0 0,1 1 0 0 0,-1 0 1 0 0,0 0-1 0 0,5-2 0 0 0,-7 3-17 0 0,0 0 0 0 0,1 0 1 0 0,-1 0-1 0 0,0 0 0 0 0,0 1 0 0 0,1-1 0 0 0,-1 0 0 0 0,0 0 1 0 0,1 0-1 0 0,-1 0 0 0 0,0 0 0 0 0,0 0 0 0 0,1 1 1 0 0,-1-1-1 0 0,0 0 0 0 0,0 0 0 0 0,0 1 0 0 0,1-1 1 0 0,-1 0-1 0 0,0 0 0 0 0,0 0 0 0 0,0 1 0 0 0,0-1 1 0 0,1 0-1 0 0,-1 1 0 0 0,0-1 0 0 0,0 0 0 0 0,0 0 0 0 0,0 1 1 0 0,0-1-1 0 0,0 0 0 0 0,0 1 0 0 0,0-1 0 0 0,0 0 1 0 0,0 0-1 0 0,0 1 0 0 0,0-1 0 0 0,0 0 0 0 0,0 1 1 0 0,0-1-1 0 0,0 0 0 0 0,0 1 0 0 0,0-1 0 0 0,-1 0 1 0 0,1 0-1 0 0,0 1 0 0 0,0-1 0 0 0,0 0 0 0 0,-5 14-924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45:00.914"/>
    </inkml:context>
    <inkml:brush xml:id="br0">
      <inkml:brushProperty name="width" value="0.1" units="cm"/>
      <inkml:brushProperty name="height" value="0.1" units="cm"/>
      <inkml:brushProperty name="color" value="#E71224"/>
    </inkml:brush>
  </inkml:definitions>
  <inkml:trace contextRef="#ctx0" brushRef="#br0">1 8 943 0 0,'0'1'37'0'0,"0"-1"0"0"0,0 1-1 0 0,0-1 1 0 0,0 1-1 0 0,0-1 1 0 0,0 1-1 0 0,1-1 1 0 0,-1 1 0 0 0,0-1-1 0 0,0 1 1 0 0,1-1-1 0 0,-1 1 1 0 0,0-1-1 0 0,1 1 1 0 0,-1-1 0 0 0,0 1-1 0 0,1-1 1 0 0,-1 0-1 0 0,0 1 1 0 0,1-1-1 0 0,-1 0 1 0 0,1 1 0 0 0,-1-1-1 0 0,1 0 1 0 0,-1 0-1 0 0,1 1 1 0 0,-1-1-1 0 0,1 0 1 0 0,-1 0 0 0 0,1 0-1 0 0,0 0 1 0 0,23 2 2003 0 0,-7-1-1265 0 0,7 1-346 0 0,1 0 0 0 0,37-3 0 0 0,18 1 290 0 0,-44 1-380 0 0,-1-1 0 0 0,70-11-1 0 0,-55 3 124 0 0,0 3-1 0 0,89 3 0 0 0,-39 5-223 0 0,-71-2-136 0 0,41-4 1 0 0,87 2 82 0 0,-81 2-189 0 0,-52-1 10 0 0,-9-1 4 0 0,1 1-1 0 0,-1 0 1 0 0,0 2 0 0 0,0 0 0 0 0,20 5-1 0 0,-22-4 15 0 0,1 0-1 0 0,20 2 0 0 0,4 1 25 0 0,5-1-40 0 0,-34-5 42 0 0,1 1 0 0 0,0 1 0 0 0,-1-1 1 0 0,1 2-1 0 0,12 3 0 0 0,-17-3-32 0 0,0-2-1 0 0,0 1 1 0 0,0 0-1 0 0,0-1 1 0 0,1 0-1 0 0,-1 0 1 0 0,0-1 0 0 0,1 0-1 0 0,-1 0 1 0 0,1 0-1 0 0,-1 0 1 0 0,0-1-1 0 0,1 0 1 0 0,-1 0 0 0 0,0 0-1 0 0,8-4 1 0 0,-12 5-16 0 0,-1 0 1 0 0,1 0-1 0 0,0 0 1 0 0,0 0 0 0 0,-1 0-1 0 0,1 0 1 0 0,0 0-1 0 0,-1 1 1 0 0,1-1 0 0 0,0 0-1 0 0,-1 0 1 0 0,1 1-1 0 0,0-1 1 0 0,-1 0-1 0 0,1 1 1 0 0,0-1 0 0 0,-1 0-1 0 0,1 1 1 0 0,12 4 22 0 0,-13-5-24 0 0,1 0 0 0 0,-1 1 0 0 0,1-1 0 0 0,-1 0 0 0 0,1 0 0 0 0,0 0 0 0 0,-1 0 0 0 0,1 1 0 0 0,-1-1 0 0 0,1 0 0 0 0,-1 1 0 0 0,1-1 0 0 0,-1 0 0 0 0,0 1 0 0 0,1-1 0 0 0,-1 1 0 0 0,1-1 0 0 0,-1 0 0 0 0,0 1 0 0 0,1-1 0 0 0,-1 2 0 0 0,1-2 0 0 0,-1 0 0 0 0,0 1 0 0 0,0-1 0 0 0,0 0 0 0 0,0 1 0 0 0,1-1 0 0 0,-1 0 0 0 0,0 0 0 0 0,0 1 0 0 0,0-1 0 0 0,1 0 0 0 0,-1 0 0 0 0,0 1-1 0 0,1-1 1 0 0,-1 0 0 0 0,0 0 0 0 0,1 0 0 0 0,-1 0 0 0 0,0 1 0 0 0,0-1 0 0 0,1 0 0 0 0,-1 0 0 0 0,0 0 0 0 0,1 0 0 0 0,-1 0 0 0 0,1 0 0 0 0,-1 0 0 0 0,0 0 0 0 0,1 0 0 0 0,-1 0 0 0 0,0 0 0 0 0,1 0 0 0 0,-1 0 0 0 0,0 0 0 0 0,1 0 0 0 0,-1-1 0 0 0,0 1 0 0 0,1 0 0 0 0,-1 0 0 0 0,0 0 0 0 0,0 0-1 0 0,1-1 1 0 0,-1 1 0 0 0,0 0 0 0 0,1 0 0 0 0,-1 0 0 0 0,0-1 0 0 0,0 1 0 0 0,0 0 0 0 0,1-1 0 0 0,-1 1 0 0 0,0 0 0 0 0,0 0 0 0 0,1-1 0 0 0,0 0 5 0 0,0 0 0 0 0,0 0 0 0 0,0 0 0 0 0,1 1 0 0 0,-1-1 0 0 0,0 0 0 0 0,1 1 0 0 0,-1-1 0 0 0,0 1 0 0 0,1 0-1 0 0,-1-1 1 0 0,1 1 0 0 0,-1 0 0 0 0,1 0 0 0 0,-1 0 0 0 0,0 0 0 0 0,3 0 0 0 0,29 7 151 0 0,-15-3-112 0 0,-3-2-45 0 0,17 4 0 0 0,-30-6 3 0 0,0 0 0 0 0,0 0-1 0 0,0 1 1 0 0,1-1 0 0 0,-1 0-1 0 0,0-1 1 0 0,0 1-1 0 0,0 0 1 0 0,0-1 0 0 0,1 1-1 0 0,-1-1 1 0 0,0 0 0 0 0,0 0-1 0 0,4-2 1 0 0,-4 2 0 0 0,1 0 0 0 0,0 0 0 0 0,0 0 0 0 0,-1 0 0 0 0,1 1 0 0 0,0-1 0 0 0,3 0 0 0 0,3 0 13 0 0,1 0 0 0 0,-1 0 0 0 0,17-7 0 0 0,-18 6-16 0 0,1 1 0 0 0,-1 0 0 0 0,1 0 0 0 0,15 0 0 0 0,22-2 0 0 0,-14-1 51 0 0,35 0 0 0 0,-26 2-25 0 0,8 0 17 0 0,0 3 0 0 0,67 9-1 0 0,-112-10-33 0 0,0 1 1 0 0,1 0-1 0 0,-1 0 0 0 0,0 1 0 0 0,0-1 0 0 0,6 4 0 0 0,-1-3 10 0 0,-8-2-18 0 0,-1 0 1 0 0,0 0-1 0 0,1 0 0 0 0,-1 0 1 0 0,0 0-1 0 0,1 0 0 0 0,-1 0 1 0 0,0 0-1 0 0,1 0 1 0 0,-1 0-1 0 0,0 1 0 0 0,1-1 1 0 0,-1 0-1 0 0,0 0 0 0 0,1 0 1 0 0,-1 0-1 0 0,0 0 0 0 0,0 1 1 0 0,1-1-1 0 0,-1 0 1 0 0,0 0-1 0 0,1 1 0 0 0,-1-1 1 0 0,0 0-1 0 0,0 0 0 0 0,0 1 1 0 0,1-1-1 0 0,-1 0 1 0 0,0 0-1 0 0,0 1 0 0 0,0-1 1 0 0,0 0-1 0 0,0 1 0 0 0,0-1 1 0 0,1 0-1 0 0,-1 1 0 0 0,0-1 1 0 0,0 0-1 0 0,0 1 1 0 0,0 0-1 0 0,-1-1 42 0 0,0 0-33 0 0,1 1 20 0 0,2-2 36 0 0,-2 0-62 0 0,0 1-1 0 0,0-1 0 0 0,0 1 0 0 0,0 0 0 0 0,0-1 1 0 0,0 1-1 0 0,0 0 0 0 0,0-1 0 0 0,0 1 0 0 0,0-1 1 0 0,0 1-1 0 0,0 0 0 0 0,0-1 0 0 0,0 1 0 0 0,0-1 1 0 0,0 1-1 0 0,0 0 0 0 0,-1-1 0 0 0,1 1 0 0 0,0 0 1 0 0,0-1-1 0 0,0 1 0 0 0,-1 0 0 0 0,1-1 0 0 0,0 1 1 0 0,0 0-1 0 0,-1 0 0 0 0,1-1 0 0 0,-1 1 0 0 0,0 8-3 0 0,1-8 0 0 0,0 1 0 0 0,0-1 0 0 0,0 0 0 0 0,0 0 0 0 0,0 1 0 0 0,0-1 0 0 0,0 0 0 0 0,0 1 0 0 0,0-1 0 0 0,0 0 0 0 0,0 0 0 0 0,0 1 0 0 0,1-1 0 0 0,-1 0 0 0 0,0 0 0 0 0,0 1 0 0 0,0-1 0 0 0,0 0 0 0 0,1 0 0 0 0,-1 0 0 0 0,0 1 0 0 0,0-1 0 0 0,0 0 0 0 0,1 0 0 0 0,-1 0 0 0 0,0 0 0 0 0,0 1 0 0 0,1-1 0 0 0,-1 0 0 0 0,0 0 0 0 0,0 0 0 0 0,1 0 0 0 0,-1 0 0 0 0,0 0 0 0 0,1 0 0 0 0,-1 0 0 0 0,0 0 0 0 0,0 0 0 0 0,1 0 0 0 0,-1 0 0 0 0,0 0 0 0 0,1 0 0 0 0,-1 0 0 0 0,0 0 0 0 0,12 5 19 0 0,1 1 16 0 0,-11-6-32 0 0,0-1 1 0 0,0 1 0 0 0,0 0-1 0 0,1-1 1 0 0,-1 1 0 0 0,0-1-1 0 0,0 0 1 0 0,0 0 0 0 0,0 0-1 0 0,0 0 1 0 0,3-2 0 0 0,13-6 26 0 0,-16 9-18 0 0,10-2-34 0 0,-11 2 27 0 0,-1-1 0 0 0,0 1 0 0 0,1 0-1 0 0,-1 0 1 0 0,0 0 0 0 0,0-1 0 0 0,1 1 0 0 0,-1 0-1 0 0,0 0 1 0 0,0-1 0 0 0,0 1 0 0 0,1 0-1 0 0,-1-1 1 0 0,0 1 0 0 0,0 0 0 0 0,0-1 0 0 0,0 1-1 0 0,0 0 1 0 0,1-1 0 0 0,-1 1 0 0 0,0 0 0 0 0,0-1-1 0 0,0 1 1 0 0,0 0 0 0 0,0-1 0 0 0,0 1-1 0 0,0 0 1 0 0,0-1 0 0 0,0 1 0 0 0,0 0 0 0 0,0-1-1 0 0,-1 1 1 0 0,1 0 0 0 0,0-1 0 0 0,0 1 0 0 0,0 0-1 0 0,0-1 1 0 0,-1 1 0 0 0,1-1 0 0 0,-1 0 20 0 0,-1-1 0 0 0,1 1 1 0 0,0 0-1 0 0,-1 0 0 0 0,1 0 1 0 0,-1-1-1 0 0,0 1 1 0 0,1 1-1 0 0,-1-1 0 0 0,0 0 1 0 0,0 0-1 0 0,1 1 0 0 0,-1-1 1 0 0,0 1-1 0 0,0-1 1 0 0,0 1-1 0 0,0 0 0 0 0,0 0 1 0 0,-3 0-1 0 0,-40 1 171 0 0,45-1-195 0 0,-49 5 52 0 0,23-1-10 0 0,-29-1-1 0 0,-95 5 22 0 0,117-13-64 0 0,29 4 0 0 0,-1 0 0 0 0,1 0 0 0 0,-1 1 0 0 0,0-1 0 0 0,0 1 0 0 0,1 0 0 0 0,-1 0 0 0 0,-8 2 0 0 0,11 0-103 0 0,1 0 0 0 0,-1 0 1 0 0,1 0-1 0 0,0 0 0 0 0,0 0 0 0 0,0 0 0 0 0,0 0 0 0 0,0 1 0 0 0,0-1 0 0 0,1 1 0 0 0,-1-1 0 0 0,0 3 1 0 0,-1 3-2282 0 0,-3 8-1695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4:43.692"/>
    </inkml:context>
    <inkml:brush xml:id="br0">
      <inkml:brushProperty name="width" value="0.1" units="cm"/>
      <inkml:brushProperty name="height" value="0.1" units="cm"/>
      <inkml:brushProperty name="color" value="#E71224"/>
    </inkml:brush>
  </inkml:definitions>
  <inkml:trace contextRef="#ctx0" brushRef="#br0">5 51 3823 0 0,'0'0'26'0'0,"1"0"-1"0"0,-1 0 0 0 0,0 0 1 0 0,0 0-1 0 0,0 0 0 0 0,0-1 1 0 0,0 1-1 0 0,0 0 0 0 0,0 0 0 0 0,0 0 1 0 0,0 0-1 0 0,0 0 0 0 0,0-1 1 0 0,0 1-1 0 0,0 0 0 0 0,0 0 1 0 0,0 0-1 0 0,0 0 0 0 0,0 0 1 0 0,0-1-1 0 0,0 1 0 0 0,0 0 0 0 0,0 0 1 0 0,0 0-1 0 0,0 0 0 0 0,0 0 1 0 0,0-1-1 0 0,0 1 0 0 0,0 0 1 0 0,0 0-1 0 0,0 0 0 0 0,0 0 0 0 0,0 0 1 0 0,0-1-1 0 0,-1 1 0 0 0,1 0 1 0 0,0 0-1 0 0,0 0 0 0 0,0 0 1 0 0,0 0-1 0 0,0 0 0 0 0,0 0 0 0 0,0 0 1 0 0,-1 0-1 0 0,1 0 0 0 0,0 0 1 0 0,0-1-1 0 0,0 1 0 0 0,0 0 1 0 0,0 0-1 0 0,-1 0 0 0 0,1 0 1 0 0,0 0-1 0 0,0 0 0 0 0,0 0 0 0 0,0 0 1 0 0,0 0-1 0 0,-1 0 0 0 0,1 0 1 0 0,0 0-1 0 0,0 0 0 0 0,0 1 1 0 0,0-1-1 0 0,0 0 0 0 0,-1 0 0 0 0,1 0 1 0 0,0 0-1 0 0,16-12 1003 0 0,28-8 95 0 0,-26 16-872 0 0,0 0 0 0 0,1 1-1 0 0,0 2 1 0 0,-1 0-1 0 0,22 1 1 0 0,94 15 192 0 0,-48-4 138 0 0,-28-4-283 0 0,-25-2-99 0 0,41 0 0 0 0,1-1-14 0 0,-40-2-96 0 0,41-3 0 0 0,175-23 700 0 0,-168 22-581 0 0,95 8 0 0 0,19 22-208 0 0,-75-8 0 0 0,305 10 55 0 0,-294-25-46 0 0,285-4 273 0 0,-81-3-62 0 0,-274 4-211 0 0,191-3-8 0 0,4 1-1 0 0,-247 1 0 0 0,143 8 15 0 0,44 0 24 0 0,68 10-26 0 0,-94-3-16 0 0,-134-13 5 0 0,39 3 22 0 0,0-4 1 0 0,124-11-1 0 0,85-42 569 0 0,-136 25-265 0 0,-57 12-188 0 0,-89 13-186 0 0,33-5 168 0 0,42-3-1 0 0,-68 9-361 0 0,0 0 1 0 0,0 0 0 0 0,0 1 0 0 0,0 1-1 0 0,0 0 1 0 0,0 0 0 0 0,0 1-1 0 0,15 6 1 0 0,-10-1-844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45:05.898"/>
    </inkml:context>
    <inkml:brush xml:id="br0">
      <inkml:brushProperty name="width" value="0.1" units="cm"/>
      <inkml:brushProperty name="height" value="0.1" units="cm"/>
      <inkml:brushProperty name="color" value="#E71224"/>
    </inkml:brush>
  </inkml:definitions>
  <inkml:trace contextRef="#ctx0" brushRef="#br0">0 93 919 0 0,'0'0'30'0'0,"0"-1"0"0"0,0 1-1 0 0,0-1 1 0 0,0 1-1 0 0,1-1 1 0 0,-1 1 0 0 0,0-1-1 0 0,0 1 1 0 0,0-1 0 0 0,0 1-1 0 0,1-1 1 0 0,-1 1-1 0 0,0 0 1 0 0,1-1 0 0 0,-1 1-1 0 0,0-1 1 0 0,1 1-1 0 0,-1 0 1 0 0,0-1 0 0 0,1 1-1 0 0,-1 0 1 0 0,0 0-1 0 0,1-1 1 0 0,-1 1 0 0 0,1 0-1 0 0,-1 0 1 0 0,1 0-1 0 0,-1-1 1 0 0,1 1 0 0 0,-1 0-1 0 0,1 0 1 0 0,-1 0-1 0 0,1 0 1 0 0,22-1 1521 0 0,-20 2-1523 0 0,0-1-1 0 0,-1 0 0 0 0,1 0 0 0 0,0 0 1 0 0,-1 0-1 0 0,1-1 0 0 0,4 0 0 0 0,11-7 114 0 0,-13 6-32 0 0,0 0 1 0 0,-1 0-1 0 0,1 0 1 0 0,8-6-1 0 0,-6 2 38 0 0,1 1-1 0 0,1 0 0 0 0,-1 1 1 0 0,0 0-1 0 0,1 0 0 0 0,0 1 1 0 0,0 0-1 0 0,0 0 0 0 0,1 1 1 0 0,-1 0-1 0 0,0 1 0 0 0,1 0 0 0 0,-1 0 1 0 0,16 2-1 0 0,30-2 72 0 0,-45 0-173 0 0,1 0 1 0 0,-1 1-1 0 0,1 0 1 0 0,-1 1-1 0 0,21 3 1 0 0,-4 1 137 0 0,1-1 0 0 0,0-1 1 0 0,56-2-1 0 0,-57-1-79 0 0,-5-1 53 0 0,1-2 1 0 0,28-6-1 0 0,3 0 144 0 0,-37 6-253 0 0,0 2 0 0 0,0 0 0 0 0,23 2 0 0 0,-4 3-2 0 0,20 2 44 0 0,-45-5-58 0 0,1 0 0 0 0,15 3-1 0 0,-17-2 5 0 0,1 0 0 0 0,15 0 0 0 0,19 6 81 0 0,127 13 57 0 0,-122-14-137 0 0,62 13 89 0 0,-42-6-71 0 0,-5-12-55 0 0,-5 1 30 0 0,61-5 0 0 0,-61 0 13 0 0,63 6 0 0 0,-88 1 62 0 0,1 1 0 0 0,35 13 1 0 0,-35-10-18 0 0,-24-6-65 0 0,0-1 1 0 0,0 0-1 0 0,0-1 1 0 0,0 0-1 0 0,0-1 1 0 0,24-3-1 0 0,-1-4 30 0 0,35-10 1 0 0,-39 9 50 0 0,59-9 1 0 0,-86 17-97 0 0,0 0 1 0 0,0 0 0 0 0,0 0-1 0 0,0 0 1 0 0,0 1 0 0 0,0-1-1 0 0,0 1 1 0 0,0 0 0 0 0,7 3-1 0 0,-9-3-16 0 0,0 0-1 0 0,0 0 0 0 0,-1 0 1 0 0,1 0-1 0 0,0 0 0 0 0,-1 1 1 0 0,1-1-1 0 0,-1 1 1 0 0,1-1-1 0 0,-1 1 0 0 0,1 0 1 0 0,-1-1-1 0 0,0 1 0 0 0,0 0 1 0 0,0 0-1 0 0,0 0 1 0 0,0 0-1 0 0,-1 0 0 0 0,1 0 1 0 0,0 3-1 0 0,1 11-134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45:08.867"/>
    </inkml:context>
    <inkml:brush xml:id="br0">
      <inkml:brushProperty name="width" value="0.1" units="cm"/>
      <inkml:brushProperty name="height" value="0.1" units="cm"/>
      <inkml:brushProperty name="color" value="#E71224"/>
    </inkml:brush>
  </inkml:definitions>
  <inkml:trace contextRef="#ctx0" brushRef="#br0">353 1076 455 0 0,'-4'7'84'0'0,"3"-6"-31"0"0,0 1 0 0 0,1-1 0 0 0,-1 0 0 0 0,0 0 1 0 0,1 0-1 0 0,-1 0 0 0 0,1 0 0 0 0,-1 1 0 0 0,1-1 0 0 0,0 0 0 0 0,0 0 1 0 0,-1 1-1 0 0,1-1 0 0 0,0 0 0 0 0,0 1 0 0 0,0-1 0 0 0,0 0 0 0 0,1 0 1 0 0,-1 1-1 0 0,0-1 0 0 0,0 0 0 0 0,1 0 0 0 0,-1 1 0 0 0,1-1 0 0 0,-1 0 1 0 0,1 0-1 0 0,-1 0 0 0 0,1 0 0 0 0,0 0 0 0 0,0 0 0 0 0,0 2 0 0 0,2 0 47 0 0,-1 1 0 0 0,1 0 0 0 0,0-1 0 0 0,0 1 0 0 0,0-1 0 0 0,0 0 0 0 0,1 0 0 0 0,-1 0 0 0 0,1 0 0 0 0,0-1-1 0 0,-1 1 1 0 0,1-1 0 0 0,0 0 0 0 0,8 2 0 0 0,-3-1 242 0 0,0 0 0 0 0,1 0 0 0 0,-1-1 0 0 0,0-1 1 0 0,1 1-1 0 0,13-1 0 0 0,-14-2-165 0 0,-1 0 0 0 0,0-1 1 0 0,0 0-1 0 0,0 0 1 0 0,0 0-1 0 0,0-1 0 0 0,-1 0 1 0 0,1-1-1 0 0,11-7 0 0 0,4-2 222 0 0,25-11 55 0 0,-38 20-362 0 0,0-1 0 0 0,0 0 0 0 0,-1-1-1 0 0,0 0 1 0 0,0 0 0 0 0,-1-1 0 0 0,1 0-1 0 0,12-16 1 0 0,0-3 395 0 0,27-45-1 0 0,-37 54-389 0 0,34-44 256 0 0,-29 42-290 0 0,-1-1 0 0 0,14-26 0 0 0,-8 11 43 0 0,-12 20 37 0 0,-1 0-1 0 0,8-18 1 0 0,-14 28-113 0 0,0 0 0 0 0,-1 0 0 0 0,1 0 0 0 0,-1 0 1 0 0,0-1-1 0 0,-1 1 0 0 0,1 0 0 0 0,-1-1 0 0 0,0 1 0 0 0,-1 0 0 0 0,0-7 1 0 0,-4-4-4 0 0,0 0 1 0 0,-1 1 0 0 0,0 0-1 0 0,-1 0 1 0 0,-12-18-1 0 0,-4-9 10 0 0,7 8-20 0 0,8 16 8 0 0,-1 0-1 0 0,0 1 0 0 0,-1 1 1 0 0,-16-20-1 0 0,8 12 70 0 0,-27-45 1 0 0,33 49-30 0 0,0 1-1 0 0,-1 0 1 0 0,0 1-1 0 0,-26-25 1 0 0,24 28-43 0 0,5 6 2 0 0,-1-1 0 0 0,1 2-1 0 0,-20-13 1 0 0,15 13-24 0 0,-1 1 0 0 0,-1 0 0 0 0,1 1 0 0 0,-32-6 0 0 0,38 9 0 0 0,-6-1 0 0 0,12 2 0 0 0,0 1 0 0 0,1 0 0 0 0,-1 0 0 0 0,0 0 0 0 0,0 1 0 0 0,0 0 0 0 0,0-1 0 0 0,0 1 0 0 0,0 0 0 0 0,0 1 0 0 0,-4 0 0 0 0,-6 3-4 0 0,1 0-1 0 0,0 0 0 0 0,0 2 1 0 0,1 0-1 0 0,-18 10 0 0 0,-54 44-34 0 0,55-38 34 0 0,-1-1 5 0 0,22-16 0 0 0,-1 1 0 0 0,1 0 0 0 0,0 0 0 0 0,0 1 0 0 0,-14 15 0 0 0,13-9-1 0 0,-10 10-15 0 0,1 1 1 0 0,1 1-1 0 0,-25 51 0 0 0,38-62 9 0 0,0 0-1 0 0,1 1 1 0 0,1-1-1 0 0,0 0 1 0 0,1 1-1 0 0,1 25 0 0 0,-1 5-3 0 0,0-14 11 0 0,2 1 0 0 0,0-1 0 0 0,3 0 0 0 0,0 0 0 0 0,15 49 0 0 0,-10-53 10 0 0,0 0-1 0 0,23 44 1 0 0,-25-59-4 0 0,0 0 0 0 0,0 0 1 0 0,1-1-1 0 0,1 0 0 0 0,0-1 0 0 0,0 0 1 0 0,20 16-1 0 0,-21-20 73 0 0,-1-1-1 0 0,1 0 1 0 0,0-1 0 0 0,0 0 0 0 0,1 0 0 0 0,-1 0-1 0 0,1-1 1 0 0,0-1 0 0 0,-1 1 0 0 0,1-1-1 0 0,1-1 1 0 0,-1 0 0 0 0,9 0 0 0 0,-15-1-63 0 0,0 1-1 0 0,0 0 1 0 0,0-1 0 0 0,-1 1 0 0 0,1 0 0 0 0,0 0 0 0 0,-1 0 0 0 0,1 1 0 0 0,-1-1 0 0 0,1 1 0 0 0,-1-1 0 0 0,0 1-1 0 0,1 0 1 0 0,-1 0 0 0 0,0 0 0 0 0,0 0 0 0 0,0 0 0 0 0,-1 0 0 0 0,3 3 0 0 0,2 4-300 0 0,0 0 1 0 0,-1 1-1 0 0,8 17 1 0 0,-6-5-875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45:38.430"/>
    </inkml:context>
    <inkml:brush xml:id="br0">
      <inkml:brushProperty name="width" value="0.1" units="cm"/>
      <inkml:brushProperty name="height" value="0.1" units="cm"/>
      <inkml:brushProperty name="color" value="#E71224"/>
    </inkml:brush>
  </inkml:definitions>
  <inkml:trace contextRef="#ctx0" brushRef="#br0">651 1193 1983 0 0,'0'-9'-42'0'0,"0"6"332"0"0,0-1-1 0 0,0 0 1 0 0,0 1-1 0 0,0-1 1 0 0,1 0-1 0 0,1-5 0 0 0,-2 9-286 0 0,0 0 0 0 0,0 0-1 0 0,0 0 1 0 0,0 0-1 0 0,0 0 1 0 0,1 0 0 0 0,-1 0-1 0 0,0 0 1 0 0,0 0-1 0 0,0 0 1 0 0,0 0-1 0 0,0 1 1 0 0,0-1 0 0 0,0 0-1 0 0,0 0 1 0 0,0 0-1 0 0,0 0 1 0 0,0 0-1 0 0,0 0 1 0 0,0 0 0 0 0,0 0-1 0 0,0 0 1 0 0,0 0-1 0 0,0 0 1 0 0,0 0 0 0 0,0 0-1 0 0,0 0 1 0 0,0 0-1 0 0,1 0 1 0 0,-1 0-1 0 0,0 0 1 0 0,0 0 0 0 0,0 0-1 0 0,0 0 1 0 0,0 0-1 0 0,0 0 1 0 0,0 0 0 0 0,0 0-1 0 0,0 0 1 0 0,0 0-1 0 0,0 0 1 0 0,0 0-1 0 0,0 0 1 0 0,0 0 0 0 0,0 0-1 0 0,0 0 1 0 0,1 0-1 0 0,-1 0 1 0 0,0 0 0 0 0,0 0-1 0 0,0 0 1 0 0,0 0-1 0 0,0 0 1 0 0,0 0-1 0 0,0-1 1 0 0,0 1 0 0 0,0 0-1 0 0,0 0 1 0 0,0 0-1 0 0,0 0 1 0 0,0 0 0 0 0,0 0-1 0 0,0 0 1 0 0,0 0-1 0 0,0 0 1 0 0,0 0-1 0 0,3 8 233 0 0,1 11 61 0 0,-4-6 1526 0 0,17-5-340 0 0,-15-6-1430 0 0,0 0-1 0 0,0-1 0 0 0,0 1 1 0 0,1 0-1 0 0,-1-1 0 0 0,1 1 1 0 0,-1-1-1 0 0,1 0 0 0 0,-1 0 1 0 0,1 0-1 0 0,0 0 0 0 0,-1 0 1 0 0,5 0-1 0 0,-1-1 106 0 0,1 1-1 0 0,-1-1 1 0 0,0-1-1 0 0,12-1 1 0 0,-8-1 80 0 0,0 1 0 0 0,0-2 0 0 0,0 1 0 0 0,15-10 0 0 0,-17 9-171 0 0,-1 1 0 0 0,1-1 0 0 0,-1 1 0 0 0,1 0 0 0 0,0 1-1 0 0,0 0 1 0 0,0 0 0 0 0,16-1 0 0 0,-14 4 16 0 0,0 0-1 0 0,18 4 1 0 0,-21-3-71 0 0,1 0 1 0 0,0-1 0 0 0,0 0-1 0 0,-1-1 1 0 0,1 1-1 0 0,9-2 1 0 0,-16 1 5 0 0,0-1 0 0 0,1 1-1 0 0,-1 0 1 0 0,0-1 0 0 0,1 1 0 0 0,-1-1 0 0 0,0 0 0 0 0,1 1 0 0 0,-1-1 0 0 0,0 0 0 0 0,0 0 0 0 0,0 1 0 0 0,0-1 0 0 0,0 0 0 0 0,0 0 0 0 0,0-1 0 0 0,1 0 0 0 0,11-24 551 0 0,0 0-332 0 0,0 9-167 0 0,-9 14-55 0 0,-1-1 0 0 0,0 1 0 0 0,0-1-1 0 0,0 0 1 0 0,-1 0 0 0 0,1 0 0 0 0,-1 0 0 0 0,0-1-1 0 0,0 1 1 0 0,0 0 0 0 0,1-7 0 0 0,4-42-4 0 0,-5 39 5 0 0,-1 1-1 0 0,-1-1 0 0 0,0 1 0 0 0,-1-1 0 0 0,-1 1 1 0 0,0-1-1 0 0,-1 1 0 0 0,-7-23 0 0 0,-9-9 25 0 0,11 26-10 0 0,1 0 1 0 0,-7-26 0 0 0,2-4 108 0 0,-33-87-1 0 0,30 95-112 0 0,-17-75 1 0 0,-4-15 40 0 0,32 120-62 0 0,0-1 0 0 0,-1 1 0 0 0,-1 0 0 0 0,0 0 0 0 0,0 0 0 0 0,-1 1 0 0 0,-1 0 0 0 0,1 0 0 0 0,-2 1 0 0 0,1 0 0 0 0,-1 0 0 0 0,-1 1 0 0 0,0 0 0 0 0,0 1 0 0 0,-16-9 0 0 0,1 4 61 0 0,-1 0-1 0 0,0 2 1 0 0,-1 2-1 0 0,-39-9 1 0 0,11 7-4 0 0,-1 3 1 0 0,1 2-1 0 0,-110 4 0 0 0,121 2-61 0 0,21-1 0 0 0,-30 3 0 0 0,47-2 0 0 0,0 0 0 0 0,0 1 0 0 0,0-1 0 0 0,1 1 0 0 0,-1 0 0 0 0,0 0 0 0 0,1 1 0 0 0,-1 0 0 0 0,-8 6 0 0 0,8-4-4 0 0,1 0-1 0 0,-1 1 0 0 0,2-1 0 0 0,-1 1 0 0 0,1 0 1 0 0,-1 0-1 0 0,2 1 0 0 0,-1-1 0 0 0,1 1 1 0 0,-4 12-1 0 0,-2 8-33 0 0,-7 41 1 0 0,9-37 28 0 0,3-12 9 0 0,0 0 0 0 0,1 0 0 0 0,1 0 0 0 0,1 0 0 0 0,0 1 0 0 0,2-1 0 0 0,0 0 0 0 0,1 1 0 0 0,1-1 0 0 0,6 20 0 0 0,-3-16 0 0 0,-2 0 0 0 0,0 1 0 0 0,0 29 0 0 0,3 18 0 0 0,15 69 0 0 0,-18-126 20 0 0,-1 1 1 0 0,2 0-1 0 0,0-1 0 0 0,1 0 0 0 0,0 0 0 0 0,1 0 0 0 0,1-1 1 0 0,0 0-1 0 0,1 0 0 0 0,0-1 0 0 0,1-1 0 0 0,0 1 1 0 0,0-1-1 0 0,2-1 0 0 0,-1 0 0 0 0,1-1 0 0 0,1 0 0 0 0,0-1 1 0 0,0 0-1 0 0,0-1 0 0 0,1 0 0 0 0,22 7 0 0 0,-16-9 150 0 0,1 0 0 0 0,-1-1 0 0 0,27 2 0 0 0,-45-6-167 0 0,0 1-1 0 0,0-1 0 0 0,0 1 1 0 0,0 0-1 0 0,0-1 0 0 0,0 1 1 0 0,0 0-1 0 0,0 0 0 0 0,0 0 1 0 0,0 1-1 0 0,-1-1 0 0 0,1 0 1 0 0,0 1-1 0 0,-1-1 0 0 0,1 1 1 0 0,-1-1-1 0 0,1 1 0 0 0,-1 0 1 0 0,0 0-1 0 0,0-1 0 0 0,0 1 1 0 0,1 3-1 0 0,1 1-93 0 0,-1 0 0 0 0,0 1 0 0 0,0-1 0 0 0,0 1 0 0 0,1 12 0 0 0,-2 6-257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31.056"/>
    </inkml:context>
    <inkml:brush xml:id="br0">
      <inkml:brushProperty name="width" value="0.1" units="cm"/>
      <inkml:brushProperty name="height" value="0.1" units="cm"/>
      <inkml:brushProperty name="color" value="#E71224"/>
    </inkml:brush>
  </inkml:definitions>
  <inkml:trace contextRef="#ctx0" brushRef="#br0">131 184 1351 0 0,'-102'-37'136'0'0,"93"35"-376"0"0,-9-6 2015 0 0,16 3-531 0 0,11-3-303 0 0,0 4-692 0 0,0 0-1 0 0,1 0 1 0 0,0 1-1 0 0,19-3 1 0 0,-19 3 134 0 0,-4 3-218 0 0,1-1 1 0 0,-1 1 0 0 0,1 0-1 0 0,0 1 1 0 0,-1 0-1 0 0,1 0 1 0 0,11 3 0 0 0,17 3 3 0 0,-15-6-41 0 0,1-1 0 0 0,-1 0-1 0 0,1-2 1 0 0,-1 0 0 0 0,1-1-1 0 0,-1-1 1 0 0,30-11 0 0 0,-4 2 748 0 0,61-8 0 0 0,-76 16-765 0 0,1 2 0 0 0,-1 2-1 0 0,1 0 1 0 0,53 7 0 0 0,-71-4-85 0 0,0-1 0 0 0,-1-1-1 0 0,1 0 1 0 0,17-3-1 0 0,-12 1 155 0 0,-15 2 16 0 0,-12 2-113 0 0,-2-1-61 0 0,0-1-1 0 0,0 0 1 0 0,0-1-1 0 0,0 0 1 0 0,0 0-1 0 0,0-1 1 0 0,0 0 0 0 0,-13-6-1 0 0,-35-5 158 0 0,33 11-131 0 0,1 2 0 0 0,-1 0 0 0 0,1 2 0 0 0,-33 6 0 0 0,4 0-32 0 0,34-7-1 0 0,-1 0-1 0 0,1-1 0 0 0,-1-1 0 0 0,1-1 0 0 0,0-1 1 0 0,0-1-1 0 0,0 0 0 0 0,-34-13 0 0 0,49 15-8 0 0,1 1-1 0 0,0-1 0 0 0,-1 1 1 0 0,1 0-1 0 0,-1 0 0 0 0,0 1 1 0 0,1-1-1 0 0,-1 1 0 0 0,0 0 1 0 0,1 0-1 0 0,-1 0 0 0 0,0 0 1 0 0,-4 2-1 0 0,8-2-3 0 0,0 0 1 0 0,0 0 0 0 0,0 0-1 0 0,0 0 1 0 0,0 0-1 0 0,0 0 1 0 0,-1 0-1 0 0,1 0 1 0 0,0 0-1 0 0,0 0 1 0 0,0 0-1 0 0,0 0 1 0 0,0 0-1 0 0,0 0 1 0 0,0 0-1 0 0,0 0 1 0 0,0 1-1 0 0,0-1 1 0 0,-1 0-1 0 0,1 0 1 0 0,0 0-1 0 0,0 0 1 0 0,0 0-1 0 0,0 0 1 0 0,0 0-1 0 0,0 0 1 0 0,0 1 0 0 0,0-1-1 0 0,0 0 1 0 0,0 0-1 0 0,0 0 1 0 0,0 0-1 0 0,0 0 1 0 0,0 0-1 0 0,0 0 1 0 0,0 1-1 0 0,0-1 1 0 0,0 0-1 0 0,0 0 1 0 0,0 0-1 0 0,0 0 1 0 0,0 0-1 0 0,0 0 1 0 0,0 1-1 0 0,6 3 57 0 0,10 2 18 0 0,-15-6-62 0 0,33 9 142 0 0,1-2-1 0 0,0-1 1 0 0,62 2 0 0 0,-48-5-51 0 0,31 4 62 0 0,135 28 0 0 0,-178-24-100 0 0,20 4 158 0 0,-51-14-205 0 0,0 0 0 0 0,0 0 1 0 0,0-1-1 0 0,0 1 0 0 0,0-2 1 0 0,1 1-1 0 0,7-2 0 0 0,-12 1 15 0 0,0 1-1 0 0,0-1 0 0 0,1 0 0 0 0,-1 0 1 0 0,0 0-1 0 0,0 0 0 0 0,0 0 0 0 0,4-4 1 0 0,-6 5-28 0 0,0 0 1 0 0,0 0-1 0 0,0 0 1 0 0,1 0 0 0 0,-1-1-1 0 0,0 1 1 0 0,0 0-1 0 0,0 0 1 0 0,0-1 0 0 0,1 1-1 0 0,-1 0 1 0 0,0 0-1 0 0,0-1 1 0 0,0 1 0 0 0,0 0-1 0 0,0-1 1 0 0,0 1-1 0 0,0 0 1 0 0,0 0 0 0 0,0-1-1 0 0,0 1 1 0 0,0 0-1 0 0,0-1 1 0 0,0 1 0 0 0,0 0-1 0 0,0 0 1 0 0,0-1-1 0 0,0 1 1 0 0,-1-1 6 0 0,1 0 1 0 0,-1 1 0 0 0,1-1-1 0 0,-1 1 1 0 0,0-1-1 0 0,0 1 1 0 0,1-1 0 0 0,-1 1-1 0 0,0 0 1 0 0,0-1-1 0 0,1 1 1 0 0,-1 0 0 0 0,0 0-1 0 0,0-1 1 0 0,-1 1-1 0 0,-18-3 60 0 0,0 2 0 0 0,0 0-1 0 0,0 1 1 0 0,-36 4 0 0 0,23-1-41 0 0,-14 0-16 0 0,-1 2-1 0 0,-88 21 0 0 0,124-23-247 0 0,1 2 1 0 0,1-1-1 0 0,-1 2 0 0 0,1-1 0 0 0,-20 15 1 0 0,2 1-5077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2:52.598"/>
    </inkml:context>
    <inkml:brush xml:id="br0">
      <inkml:brushProperty name="width" value="0.1" units="cm"/>
      <inkml:brushProperty name="height" value="0.1" units="cm"/>
      <inkml:brushProperty name="color" value="#E71224"/>
    </inkml:brush>
  </inkml:definitions>
  <inkml:trace contextRef="#ctx0" brushRef="#br0">1436 75 919 0 0,'-3'1'173'0'0,"-1"-1"-1"0"0,1 1 0 0 0,-1-1 0 0 0,1 0 1 0 0,0-1-1 0 0,-1 1 0 0 0,1-1 0 0 0,0 1 1 0 0,-1-1-1 0 0,1 0 0 0 0,0 0 0 0 0,0 0 1 0 0,0-1-1 0 0,-4-1 0 0 0,2 0 81 0 0,0 1-1 0 0,1 1 1 0 0,-1-1 0 0 0,0 1-1 0 0,0-1 1 0 0,-10 0-1 0 0,-24 3 740 0 0,0-3 0 0 0,-65-9-1 0 0,67 6-472 0 0,0 2-1 0 0,0 1 1 0 0,0 2 0 0 0,-59 8-1 0 0,55-4-219 0 0,-125 8 732 0 0,122-11-597 0 0,-78-8 0 0 0,-4-12 79 0 0,-32-5-116 0 0,121 21-403 0 0,1 1 1 0 0,-50 4-1 0 0,21 4-786 0 0,33-3 285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2:53.352"/>
    </inkml:context>
    <inkml:brush xml:id="br0">
      <inkml:brushProperty name="width" value="0.1" units="cm"/>
      <inkml:brushProperty name="height" value="0.1" units="cm"/>
      <inkml:brushProperty name="color" value="#E71224"/>
    </inkml:brush>
  </inkml:definitions>
  <inkml:trace contextRef="#ctx0" brushRef="#br0">1583 1 2303 0 0,'-5'0'129'0'0,"-1"1"0"0"0,1 0 0 0 0,0 0 0 0 0,0 0 0 0 0,0 1-1 0 0,-6 2 1 0 0,-23 6 121 0 0,22-9-63 0 0,0 0-1 0 0,1-2 0 0 0,-1 1 0 0 0,0-1 0 0 0,-17-5 1 0 0,15 4 421 0 0,1 0 0 0 0,-1 0 1 0 0,-21 1-1 0 0,28 1-430 0 0,-64 7 772 0 0,-63 7-230 0 0,88-12 120 0 0,-61 12 1 0 0,67-5-496 0 0,-1-2-1 0 0,0-2 1 0 0,0-2-1 0 0,0-1 1 0 0,-48-5-1 0 0,-59-22 628 0 0,109 16-818 0 0,1 2-1 0 0,-1 2 1 0 0,0 1 0 0 0,-46 2 0 0 0,29 8-662 0 0,1 2-1 0 0,-78 23 1 0 0,81-17-391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2:54.858"/>
    </inkml:context>
    <inkml:brush xml:id="br0">
      <inkml:brushProperty name="width" value="0.1" units="cm"/>
      <inkml:brushProperty name="height" value="0.1" units="cm"/>
      <inkml:brushProperty name="color" value="#E71224"/>
    </inkml:brush>
  </inkml:definitions>
  <inkml:trace contextRef="#ctx0" brushRef="#br0">2925 54 3223 0 0,'-15'-11'350'0'0,"8"5"-260"0"0,-1 0-1 0 0,1 1 1 0 0,-1 1 0 0 0,-16-8 0 0 0,11 6 346 0 0,12 5-319 0 0,-1 1 0 0 0,1-1 0 0 0,-1 1-1 0 0,0-1 1 0 0,1 1 0 0 0,-1 0 0 0 0,0-1 0 0 0,1 1 0 0 0,-1 0-1 0 0,0 0 1 0 0,1 0 0 0 0,-1 1 0 0 0,0-1 0 0 0,1 0-1 0 0,-1 1 1 0 0,0-1 0 0 0,-2 1 0 0 0,-27 17 578 0 0,10-5-480 0 0,1-3-84 0 0,0-1-1 0 0,-1-1 0 0 0,0 0 0 0 0,-24 4 0 0 0,14-7 439 0 0,0-1-1 0 0,-57-2 1 0 0,-11 1 329 0 0,-158 33-68 0 0,-5 0-264 0 0,-26-11 551 0 0,128-3-944 0 0,-54 6-47 0 0,-31-22 615 0 0,202-9-552 0 0,0-3 0 0 0,1-2-1 0 0,-49-15 1 0 0,-41-7 160 0 0,48 19-253 0 0,-162 2 0 0 0,82 20-505 0 0,105-6-758 0 0,6-1-337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2:56.137"/>
    </inkml:context>
    <inkml:brush xml:id="br0">
      <inkml:brushProperty name="width" value="0.1" units="cm"/>
      <inkml:brushProperty name="height" value="0.1" units="cm"/>
      <inkml:brushProperty name="color" value="#E71224"/>
    </inkml:brush>
  </inkml:definitions>
  <inkml:trace contextRef="#ctx0" brushRef="#br0">740 137 2303 0 0,'-30'-13'1798'0'0,"-39"-12"-1"0"0,-23-10 480 0 0,81 30-1961 0 0,-11-6 444 0 0,-1 0-1 0 0,-1 2 0 0 0,-31-8 1 0 0,32 13-566 0 0,-1 1 1 0 0,1 1 0 0 0,0 0 0 0 0,-1 2 0 0 0,1 1 0 0 0,-24 4-1 0 0,-9 4-2088 0 0,-72 23-1 0 0,85-19-2033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2:56.857"/>
    </inkml:context>
    <inkml:brush xml:id="br0">
      <inkml:brushProperty name="width" value="0.1" units="cm"/>
      <inkml:brushProperty name="height" value="0.1" units="cm"/>
      <inkml:brushProperty name="color" value="#E71224"/>
    </inkml:brush>
  </inkml:definitions>
  <inkml:trace contextRef="#ctx0" brushRef="#br0">1404 54 3767 0 0,'0'0'83'0'0,"-7"3"237"0"0,4-2-292 0 0,0 1-1 0 0,1-1 1 0 0,-1 0-1 0 0,0 0 1 0 0,1 0-1 0 0,-1 0 1 0 0,0 0-1 0 0,0-1 1 0 0,-4 1 0 0 0,-28 3 388 0 0,23-5 69 0 0,1 0 1 0 0,-19-5-1 0 0,-8-1 404 0 0,-235-7 2582 0 0,39 4-2769 0 0,-4 1-411 0 0,-55-1-165 0 0,168 2-3210 0 0,120 8 2874 0 0,-66-4-3454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2:58.427"/>
    </inkml:context>
    <inkml:brush xml:id="br0">
      <inkml:brushProperty name="width" value="0.1" units="cm"/>
      <inkml:brushProperty name="height" value="0.1" units="cm"/>
      <inkml:brushProperty name="color" value="#E71224"/>
    </inkml:brush>
  </inkml:definitions>
  <inkml:trace contextRef="#ctx0" brushRef="#br0">1232 10 3423 0 0,'-15'-5'291'0'0,"13"4"-262"0"0,0 0-1 0 0,1 1 1 0 0,-1-1 0 0 0,0 1 0 0 0,0-1 0 0 0,0 1 0 0 0,1 0 0 0 0,-1-1 0 0 0,0 1 0 0 0,0 0 0 0 0,0 0 0 0 0,0 1 0 0 0,0-1 0 0 0,0 0 0 0 0,1 0 0 0 0,-1 1 0 0 0,0 0-1 0 0,-3 0 1 0 0,-5 3 38 0 0,0 0 1 0 0,-1-1-1 0 0,0 0 0 0 0,0-1 0 0 0,-21 2 0 0 0,-55-6 1613 0 0,65 1-993 0 0,1 1-243 0 0,0 0 0 0 0,0 2 0 0 0,0 0 0 0 0,1 2 1 0 0,-1 0-1 0 0,-21 7 0 0 0,4-1-311 0 0,-1-1 0 0 0,0-2 0 0 0,0-2 0 0 0,-44-1 0 0 0,-21 0 131 0 0,33-3-72 0 0,0 3-1 0 0,-80 16 0 0 0,17 17-959 0 0,85-22-3126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4:47.086"/>
    </inkml:context>
    <inkml:brush xml:id="br0">
      <inkml:brushProperty name="width" value="0.1" units="cm"/>
      <inkml:brushProperty name="height" value="0.1" units="cm"/>
      <inkml:brushProperty name="color" value="#E71224"/>
    </inkml:brush>
  </inkml:definitions>
  <inkml:trace contextRef="#ctx0" brushRef="#br0">1 73 919 0 0,'31'-5'353'0'0,"-19"4"-274"0"0,103-23 2477 0 0,-81 15-1245 0 0,1 2 0 0 0,53-4-1 0 0,101 16-861 0 0,-131 0-399 0 0,0-3 0 0 0,60-6 0 0 0,-23-2 347 0 0,1 4 0 0 0,136 15 0 0 0,-153-5-377 0 0,96 6 152 0 0,202-12-34 0 0,-93 1 248 0 0,92-5 18 0 0,306-35-20 0 0,-422 24-374 0 0,55 10 54 0 0,-1 25 0 0 0,-105-11 54 0 0,-142-11-43 0 0,90 13-1 0 0,-135-10-51 0 0,1 0 1 0 0,-1-2-1 0 0,0 0 1 0 0,36-5-1 0 0,-50 4-122 0 0,-1 0 0 0 0,1 0 0 0 0,0 1 0 0 0,0 0-1 0 0,-1 0 1 0 0,1 1 0 0 0,13 5 0 0 0,-7-2-3804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2:59.553"/>
    </inkml:context>
    <inkml:brush xml:id="br0">
      <inkml:brushProperty name="width" value="0.1" units="cm"/>
      <inkml:brushProperty name="height" value="0.1" units="cm"/>
      <inkml:brushProperty name="color" value="#E71224"/>
    </inkml:brush>
  </inkml:definitions>
  <inkml:trace contextRef="#ctx0" brushRef="#br0">1856 14 455 0 0,'0'-1'84'0'0,"-1"1"-1"0"0,1-1 0 0 0,0 0 1 0 0,0 1-1 0 0,-1-1 0 0 0,1 1 0 0 0,0-1 1 0 0,-1 1-1 0 0,1-1 0 0 0,-1 1 0 0 0,1 0 1 0 0,0-1-1 0 0,-1 1 0 0 0,1-1 1 0 0,-1 1-1 0 0,1 0 0 0 0,-1-1 0 0 0,1 1 1 0 0,-1 0-1 0 0,1 0 0 0 0,-1-1 0 0 0,0 1 1 0 0,1 0-1 0 0,-1 0 0 0 0,1 0 1 0 0,-1 0-1 0 0,1 0 0 0 0,-1 0 0 0 0,0 0 1 0 0,0 0-1 0 0,-24-1 865 0 0,16 1-508 0 0,-90-2 2622 0 0,75 1-2449 0 0,1 1 0 0 0,-1 2 0 0 0,-32 5 1 0 0,-71 21 84 0 0,41-8-397 0 0,42-11-201 0 0,-1-2-1 0 0,1-2 0 0 0,-1-2 1 0 0,0-2-1 0 0,-52-5 0 0 0,-56-13 254 0 0,-199-13 529 0 0,315 29-836 0 0,-392 6 0 0 0,353 1-205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01.127"/>
    </inkml:context>
    <inkml:brush xml:id="br0">
      <inkml:brushProperty name="width" value="0.1" units="cm"/>
      <inkml:brushProperty name="height" value="0.1" units="cm"/>
      <inkml:brushProperty name="color" value="#E71224"/>
    </inkml:brush>
  </inkml:definitions>
  <inkml:trace contextRef="#ctx0" brushRef="#br0">3120 34 455 0 0,'0'-1'126'0'0,"0"0"0"0"0,-1 0 0 0 0,1 0 0 0 0,0 0 0 0 0,0 0 0 0 0,-1 0 0 0 0,1 0 0 0 0,0 1 0 0 0,-1-1 0 0 0,1 0 0 0 0,-1 0 0 0 0,1 0 0 0 0,-1 1 0 0 0,1-1 0 0 0,-1 0 0 0 0,0 0 0 0 0,1 1 0 0 0,-1-1 0 0 0,0 1 0 0 0,0-1-1 0 0,1 1 1 0 0,-1-1 0 0 0,0 1 0 0 0,0-1 0 0 0,0 1 0 0 0,0 0 0 0 0,0-1 0 0 0,1 1 0 0 0,-1 0 0 0 0,0 0 0 0 0,0 0 0 0 0,0-1 0 0 0,-2 1 0 0 0,-5 0-230 0 0,0 0 0 0 0,-1 0 0 0 0,-8 1-1 0 0,0 0 433 0 0,-110-6 2230 0 0,100 2-2007 0 0,1 2-1 0 0,-1 1 1 0 0,-41 5-1 0 0,-77 20 183 0 0,85-13-340 0 0,-70 5-1 0 0,55-14 15 0 0,1-3 1 0 0,-119-15-1 0 0,-133-11 475 0 0,94 11-450 0 0,119 7-261 0 0,1 5 0 0 0,-124 12-1 0 0,26 7-90 0 0,-381 46-194 0 0,460-38-134 0 0,-4 0-22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02.761"/>
    </inkml:context>
    <inkml:brush xml:id="br0">
      <inkml:brushProperty name="width" value="0.1" units="cm"/>
      <inkml:brushProperty name="height" value="0.1" units="cm"/>
      <inkml:brushProperty name="color" value="#E71224"/>
    </inkml:brush>
  </inkml:definitions>
  <inkml:trace contextRef="#ctx0" brushRef="#br0">2933 31 3423 0 0,'1'-2'130'0'0,"3"-6"40"0"0,-4 8-161 0 0,0 0 0 0 0,0 0 0 0 0,0 0 0 0 0,0 0 0 0 0,0 0 0 0 0,0 0 0 0 0,-1 0 0 0 0,1 0 0 0 0,0 0 0 0 0,0 0 0 0 0,0-1 0 0 0,0 1 0 0 0,0 0 0 0 0,0 0 0 0 0,0 0 0 0 0,0 0 0 0 0,0 0 1 0 0,0 0-1 0 0,0 0 0 0 0,0 0 0 0 0,0 0 0 0 0,0 0 0 0 0,0 0 0 0 0,0 0 0 0 0,0 0 0 0 0,0 0 0 0 0,0 0 0 0 0,0 0 0 0 0,0 0 0 0 0,0 0 0 0 0,0-1 0 0 0,0 1 0 0 0,0 0 0 0 0,0 0 0 0 0,-25 4 354 0 0,10-4 20 0 0,-1 0 0 0 0,0-1 0 0 0,1 0 0 0 0,-31-8 0 0 0,27 5 114 0 0,-1 1-1 0 0,-27-1 1 0 0,22 4-213 0 0,1 1-1 0 0,0 1 0 0 0,-28 6 1 0 0,-33 11-89 0 0,-188 35 863 0 0,223-48-831 0 0,1-1 1 0 0,-1-3-1 0 0,-79-6 0 0 0,-291-19 1071 0 0,49-2 28 0 0,310 19-1021 0 0,-107 4-1 0 0,-60 20-36 0 0,51-3-177 0 0,-164 19-736 0 0,247-15-2783 0 0,-2 1-1147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22.459"/>
    </inkml:context>
    <inkml:brush xml:id="br0">
      <inkml:brushProperty name="width" value="0.1" units="cm"/>
      <inkml:brushProperty name="height" value="0.1" units="cm"/>
      <inkml:brushProperty name="color" value="#E71224"/>
    </inkml:brush>
  </inkml:definitions>
  <inkml:trace contextRef="#ctx0" brushRef="#br0">2409 1596 1375 0 0,'-1'-1'100'0'0,"0"1"-1"0"0,1-1 0 0 0,-1 0 0 0 0,1 1 0 0 0,-1-1 0 0 0,1 1 0 0 0,-1-1 1 0 0,1 0-1 0 0,-1 0 0 0 0,1 1 0 0 0,0-1 0 0 0,-1 0 0 0 0,1 0 0 0 0,0 1 0 0 0,0-1 1 0 0,-1 0-1 0 0,1 0 0 0 0,0 0 0 0 0,0 0 0 0 0,0 1 0 0 0,0-1 0 0 0,0-2 0 0 0,-5-17 2276 0 0,0 15-1262 0 0,4 6-1064 0 0,1-1 0 0 0,0 0 0 0 0,-1 0-1 0 0,1 1 1 0 0,-1-1 0 0 0,1 0 0 0 0,0 1-1 0 0,-1-1 1 0 0,1 0 0 0 0,0 1-1 0 0,0-1 1 0 0,-1 0 0 0 0,1 1 0 0 0,0-1-1 0 0,0 1 1 0 0,0-1 0 0 0,-1 0-1 0 0,1 1 1 0 0,0-1 0 0 0,0 1 0 0 0,0 0-1 0 0,0 2 51 0 0,0 0-1 0 0,0 0 0 0 0,0 0 0 0 0,0 0 0 0 0,0 0 1 0 0,1 0-1 0 0,0 0 0 0 0,-1 0 0 0 0,1 0 0 0 0,0-1 1 0 0,0 1-1 0 0,1 0 0 0 0,-1 0 0 0 0,3 3 0 0 0,4 11 321 0 0,-6-10-289 0 0,0 0 1 0 0,1-1-1 0 0,0 1 0 0 0,1-1 0 0 0,-1 0 0 0 0,8 9 0 0 0,-11-15-67 0 0,1 0 1 0 0,0 0-1 0 0,0 0 1 0 0,0 0-1 0 0,0 0 1 0 0,0 0-1 0 0,-1-1 1 0 0,1 1-1 0 0,0 0 1 0 0,0 0-1 0 0,0-1 1 0 0,0 1-1 0 0,-1 0 1 0 0,1-1-1 0 0,0 1 0 0 0,0-1 1 0 0,-1 1-1 0 0,1-1 1 0 0,0 1-1 0 0,-1-1 1 0 0,1 0-1 0 0,-1 1 1 0 0,1-1-1 0 0,0-1 1 0 0,13-8 881 0 0,39 3-168 0 0,29-6-261 0 0,-70 10-438 0 0,-1 0 0 0 0,0 0 0 0 0,0-1 0 0 0,-1 0 0 0 0,12-7 0 0 0,-4 1 162 0 0,2 1 0 0 0,-1 1 0 0 0,1 0 0 0 0,0 2 0 0 0,0 0 0 0 0,40-5 0 0 0,-58 11-225 0 0,-1-1-1 0 0,1 1 1 0 0,-1 0-1 0 0,0 0 1 0 0,1-1 0 0 0,-1 1-1 0 0,1-1 1 0 0,-1 1-1 0 0,0-1 1 0 0,1 0-1 0 0,-1 1 1 0 0,0-1-1 0 0,1 0 1 0 0,-1 0 0 0 0,0 0-1 0 0,0 0 1 0 0,0 0-1 0 0,0 0 1 0 0,0 0-1 0 0,0-1 1 0 0,0 1 0 0 0,-1 0-1 0 0,1 0 1 0 0,0-1-1 0 0,-1 1 1 0 0,1 0-1 0 0,0-1 1 0 0,-1 1-1 0 0,0-1 1 0 0,1-2 0 0 0,0-3 92 0 0,-1-1 0 0 0,0 1 0 0 0,-1-1 1 0 0,1 1-1 0 0,-3-10 0 0 0,1 11 69 0 0,1-1 0 0 0,1 0 0 0 0,-1-12 0 0 0,4 0 102 0 0,0 1-1 0 0,10-32 1 0 0,-10 36-148 0 0,0 1 1 0 0,1-25-1 0 0,-3 28-17 0 0,23-164 1054 0 0,-24 167-1138 0 0,-1-1-1 0 0,1 0 1 0 0,-2 0 0 0 0,1 1-1 0 0,-1-1 1 0 0,0 1 0 0 0,-1-1-1 0 0,0 1 1 0 0,0 0 0 0 0,-4-8 0 0 0,2 7 18 0 0,1 0 1 0 0,1-1-1 0 0,-1 1 0 0 0,2-1 1 0 0,-1 0-1 0 0,-1-15 1 0 0,3 12 15 0 0,1-1 1 0 0,0 0-1 0 0,1 0 1 0 0,1 1-1 0 0,0-1 0 0 0,6-21 1 0 0,-7 31-57 0 0,0-1 1 0 0,-1 0-1 0 0,1 1 1 0 0,-1-1-1 0 0,0 0 0 0 0,0 0 1 0 0,0 1-1 0 0,-1-1 1 0 0,1 0-1 0 0,-1 1 1 0 0,0-1-1 0 0,0 0 0 0 0,-2-4 1 0 0,-3-6 12 0 0,-15-26-1 0 0,11 23 35 0 0,-11-23 198 0 0,1-1-1 0 0,-22-67 1 0 0,38 95-235 0 0,-1 0 0 0 0,0 1 0 0 0,-1 0 0 0 0,0 0 0 0 0,-1 1 0 0 0,0-1 0 0 0,-12-12 1 0 0,7 10-4 0 0,-2 1 1 0 0,1 0 0 0 0,-2 1 0 0 0,-24-17-1 0 0,26 19 13 0 0,-22-20-1 0 0,28 23-17 0 0,0 0 1 0 0,0 1 0 0 0,0 0-1 0 0,-1 0 1 0 0,0 1-1 0 0,-1 0 1 0 0,1 0 0 0 0,-17-6-1 0 0,-177-45 2 0 0,154 43 31 0 0,-62-8 1 0 0,13 3-11 0 0,57 11-20 0 0,-78-5 0 0 0,-41 10 23 0 0,90 3-30 0 0,15-1-5 0 0,-115-3 0 0 0,-48-13 0 0 0,167 13 0 0 0,-49 4 0 0 0,62 0 0 0 0,0-1 0 0 0,0-1 0 0 0,-50-9 0 0 0,26-4 0 0 0,3 1 0 0 0,0 3 0 0 0,-59-4 0 0 0,104 13 0 0 0,-107-1 0 0 0,97 3 0 0 0,-1 1 0 0 0,0 0 0 0 0,-23 7 0 0 0,28-4 0 0 0,-5 1 0 0 0,-38 14 0 0 0,54-17 0 0 0,1 1 0 0 0,-1 0 0 0 0,1 0 0 0 0,0 0 0 0 0,0 1 0 0 0,1 1 0 0 0,-1-1 0 0 0,-9 11 0 0 0,2 1 0 0 0,1 0 0 0 0,1 0 0 0 0,0 1 0 0 0,1 1 0 0 0,1 0 0 0 0,1 1 0 0 0,0-1 0 0 0,2 2 0 0 0,0-1 0 0 0,2 1 0 0 0,-5 29 0 0 0,4-18 0 0 0,2-11 0 0 0,-1 28 0 0 0,14 385-57 0 0,-1-259 42 0 0,-4-83 15 0 0,29 177 0 0 0,-30-259 0 0 0,-1 1 0 0 0,1-1 0 0 0,1 1 0 0 0,0-1 0 0 0,0 0 0 0 0,9 14 0 0 0,-10-21 0 0 0,-1 1 0 0 0,1 0 0 0 0,0-1 0 0 0,0 0 0 0 0,1 1 0 0 0,-1-1 0 0 0,1 0 0 0 0,-1-1 0 0 0,1 1 0 0 0,0-1 0 0 0,0 0 0 0 0,0 0 0 0 0,0 0 0 0 0,1 0 0 0 0,-1-1 0 0 0,0 1 0 0 0,1-1 0 0 0,4 0 0 0 0,-2 0-67 0 0,-1 0 0 0 0,0 0-1 0 0,1 0 1 0 0,-1 1 0 0 0,0 0 0 0 0,0 0 0 0 0,0 1-1 0 0,0-1 1 0 0,-1 1 0 0 0,1 0 0 0 0,-1 1-1 0 0,1 0 1 0 0,-1 0 0 0 0,0 0 0 0 0,-1 0 0 0 0,1 1-1 0 0,-1-1 1 0 0,0 1 0 0 0,0 0 0 0 0,0 1 0 0 0,-1-1-1 0 0,1 1 1 0 0,4 11 0 0 0,3 9-1309 0 0,0 5-59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25.330"/>
    </inkml:context>
    <inkml:brush xml:id="br0">
      <inkml:brushProperty name="width" value="0.1" units="cm"/>
      <inkml:brushProperty name="height" value="0.1" units="cm"/>
      <inkml:brushProperty name="color" value="#E71224"/>
    </inkml:brush>
  </inkml:definitions>
  <inkml:trace contextRef="#ctx0" brushRef="#br0">318 1381 3911 0 0,'-15'-7'594'0'0,"1"-1"-1"0"0,0 0 0 0 0,-14-11 0 0 0,14 9 525 0 0,0 1 0 0 0,-24-12 0 0 0,37 21-1070 0 0,1 0 1 0 0,0 0-1 0 0,-1-1 1 0 0,1 1-1 0 0,-1 0 0 0 0,1 0 1 0 0,-1-1-1 0 0,1 1 1 0 0,-1 0-1 0 0,1 0 1 0 0,-1 0-1 0 0,1 0 0 0 0,-1 0 1 0 0,1 0-1 0 0,-1 0 1 0 0,1 0-1 0 0,-1 0 0 0 0,1 0 1 0 0,-1 0-1 0 0,1 0 1 0 0,-1 0-1 0 0,1 0 1 0 0,-1 0-1 0 0,1 1 0 0 0,-1-1 1 0 0,1 0-1 0 0,0 0 1 0 0,-1 0-1 0 0,1 1 0 0 0,-1-1 1 0 0,1 0-1 0 0,0 1 1 0 0,-1-1-1 0 0,1 0 0 0 0,-1 1 1 0 0,1-1-1 0 0,0 1 1 0 0,0-1-1 0 0,-1 0 1 0 0,1 2-1 0 0,0-2-2 0 0,0 1 0 0 0,0-1 0 0 0,0 1 0 0 0,0-1-1 0 0,0 1 1 0 0,0 0 0 0 0,0-1 0 0 0,0 1 0 0 0,0-1 0 0 0,1 1 0 0 0,-1-1 0 0 0,0 1 0 0 0,0-1-1 0 0,1 1 1 0 0,-1-1 0 0 0,0 1 0 0 0,1-1 0 0 0,-1 1 0 0 0,1-1 0 0 0,-1 1 0 0 0,1-1 0 0 0,-1 0-1 0 0,0 1 1 0 0,1-1 0 0 0,-1 0 0 0 0,1 1 0 0 0,-1-1 0 0 0,1 0 0 0 0,0 0 0 0 0,-1 0 0 0 0,1 1 0 0 0,-1-1-1 0 0,2 0 1 0 0,47 10 1101 0 0,-27-6-706 0 0,37 12-1 0 0,-3 2-173 0 0,1-3 1 0 0,0-1-1 0 0,72 6 0 0 0,-39-12 78 0 0,127-5 0 0 0,-11-8-131 0 0,209-11 516 0 0,-336 12-592 0 0,1 5 1 0 0,119 15-1 0 0,-185-15-132 0 0,-5 0-1 0 0,111 12 247 0 0,151-4 1 0 0,-193-12-103 0 0,109 10 1 0 0,-154-4-106 0 0,0 0 1 0 0,46-4-1 0 0,-68 1-10 0 0,-1-2 0 0 0,0 1 0 0 0,0-1-1 0 0,0 0 1 0 0,0-1 0 0 0,0-1 0 0 0,-1 1 0 0 0,1-1 0 0 0,-1-1 0 0 0,0 0-1 0 0,-1 0 1 0 0,10-7 0 0 0,-12 6 39 0 0,-1 1 0 0 0,1-1-1 0 0,-1-1 1 0 0,0 1 0 0 0,0-1-1 0 0,6-11 1 0 0,19-49 397 0 0,-16 33-274 0 0,-7 17-141 0 0,-1 0-1 0 0,-1 0 1 0 0,-1-1-1 0 0,5-33 1 0 0,-2-74 22 0 0,0 1-47 0 0,7 25 17 0 0,4-40 92 0 0,-15 109-121 0 0,-2 1 0 0 0,-5-50 0 0 0,2 55 16 0 0,-2 0 0 0 0,-1 0 1 0 0,-1 0-1 0 0,-1 1 0 0 0,0 0 0 0 0,-2 1 0 0 0,-1 0 0 0 0,-1 0 1 0 0,0 1-1 0 0,-21-27 0 0 0,26 41-31 0 0,0 1 0 0 0,0-1 0 0 0,-1 1 1 0 0,0 1-1 0 0,-1-1 0 0 0,1 1 0 0 0,-1 0 0 0 0,0 1 0 0 0,0 0 1 0 0,0 0-1 0 0,-1 1 0 0 0,1 0 0 0 0,-13-2 0 0 0,-11-2-7 0 0,0 2 0 0 0,-46-1-1 0 0,30 3 9 0 0,-147-11-5 0 0,-204-22 0 0 0,-75 5 0 0 0,409 29 0 0 0,-110-11 0 0 0,19-5 0 0 0,105 9 0 0 0,-81-1 0 0 0,-168 23 0 0 0,114-6 0 0 0,180-7 0 0 0,-94-3 0 0 0,90 2 0 0 0,0 1 0 0 0,-1 0 0 0 0,1 0 0 0 0,0 1 0 0 0,-1 1 0 0 0,1 0 0 0 0,0 0 0 0 0,0 1 0 0 0,0 0 0 0 0,-16 9 0 0 0,-17 4 0 0 0,28-11 0 0 0,1 1 0 0 0,0 0 0 0 0,0 1 0 0 0,-13 9 0 0 0,17-8 0 0 0,2 1 0 0 0,-1 0 0 0 0,1 0 0 0 0,0 1 0 0 0,1 0 0 0 0,-11 22 0 0 0,2-6 0 0 0,13-20 0 0 0,-1 1 0 0 0,1 0 0 0 0,1 0 0 0 0,-1 0 0 0 0,1 0 0 0 0,1 1 0 0 0,-1-1 0 0 0,1 0 0 0 0,0 12 0 0 0,1 7 0 0 0,3 34 0 0 0,36 209 0 0 0,-19-188 0 0 0,57 148 0 0 0,-55-170 0 0 0,-14-41 0 0 0,1 0 0 0 0,0-1 0 0 0,2 0 0 0 0,0 0 0 0 0,16 17 0 0 0,-9-10 0 0 0,-16-20-3 0 0,17 17 24 0 0,-19-21-18 0 0,0 1 1 0 0,1-1 0 0 0,-1 0 0 0 0,1 1-1 0 0,-1-1 1 0 0,0 0 0 0 0,1 1 0 0 0,-1-1-1 0 0,1 0 1 0 0,-1 0 0 0 0,1 0 0 0 0,-1 0-1 0 0,1 1 1 0 0,-1-1 0 0 0,1 0 0 0 0,-1 0-1 0 0,1 0 1 0 0,-1 0 0 0 0,1 0 0 0 0,-1 0-1 0 0,1 0 1 0 0,-1 0 0 0 0,1 0 0 0 0,-1 0-1 0 0,1-1 1 0 0,-1 1 0 0 0,1 0 0 0 0,-1 0-1 0 0,0 0 1 0 0,1-1 0 0 0,-1 1 0 0 0,1 0-1 0 0,-1 0 1 0 0,1-1 0 0 0,-1 1 0 0 0,0 0-1 0 0,1-1 1 0 0,-1 1 0 0 0,0 0 0 0 0,1-1-1 0 0,-1 1 1 0 0,0-1 0 0 0,0 1-1 0 0,1-1 1 0 0,-1 1 0 0 0,0-1 0 0 0,0 0-1 0 0,8-6 19 0 0,-10 14 4 0 0,2-6-24 0 0,0 1 0 0 0,0-1 0 0 0,0 0 0 0 0,-1 0 0 0 0,1 1 0 0 0,0-1 0 0 0,-1 0 0 0 0,1 0 0 0 0,-1 0-1 0 0,1 0 1 0 0,-1 0 0 0 0,1 1 0 0 0,-2 0 0 0 0,1-2-2 0 0,1 1 0 0 0,-1-1 0 0 0,1 0 0 0 0,-1 0 0 0 0,0 1 0 0 0,1-1 0 0 0,-1 0 0 0 0,1 0 0 0 0,-1 0 0 0 0,0 0 0 0 0,1 0 0 0 0,-1 0 0 0 0,1 0 0 0 0,-1 0 0 0 0,0 0 0 0 0,1-1 0 0 0,-1 1 0 0 0,1 0 0 0 0,-1 0 0 0 0,1 0 0 0 0,-1-1 0 0 0,0 1 0 0 0,1 0 0 0 0,-1 0 0 0 0,1-1 0 0 0,-1 1 0 0 0,1-1 0 0 0,0 1 0 0 0,-1 0 0 0 0,1-1 0 0 0,-1 1 0 0 0,1-1 0 0 0,0 1 0 0 0,-1-1 0 0 0,1 1 0 0 0,-1-2 0 0 0,-12-20 0 0 0,9 7 15 0 0,3 10-7 0 0,-1 0 0 0 0,1 1 0 0 0,-1-1 1 0 0,0 1-1 0 0,-3-6 0 0 0,5 10-8 0 0,0 0 0 0 0,0 0 0 0 0,0 0 0 0 0,0-1 0 0 0,0 1 0 0 0,0 0 0 0 0,0 0 0 0 0,0 0 0 0 0,-1 0 0 0 0,1 0 0 0 0,0-1 0 0 0,0 1 0 0 0,0 0 0 0 0,0 0 0 0 0,0 0 0 0 0,-1 0 0 0 0,1 0 0 0 0,0 0 0 0 0,0 0 0 0 0,0 0 0 0 0,0-1 0 0 0,-1 1 0 0 0,1 0 0 0 0,0 0 0 0 0,0 0 0 0 0,0 0 0 0 0,0 0 0 0 0,-1 0 0 0 0,1 0 0 0 0,0 0 0 0 0,0 0 0 0 0,0 0 0 0 0,-1 0 0 0 0,1 0 0 0 0,0 0 0 0 0,0 1 0 0 0,-5 5 1 0 0,0 11-14 0 0,2-2-737 0 0,1 1 0 0 0,-1 26 0 0 0,4-6-468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37.320"/>
    </inkml:context>
    <inkml:brush xml:id="br0">
      <inkml:brushProperty name="width" value="0.1" units="cm"/>
      <inkml:brushProperty name="height" value="0.1" units="cm"/>
      <inkml:brushProperty name="color" value="#E71224"/>
    </inkml:brush>
  </inkml:definitions>
  <inkml:trace contextRef="#ctx0" brushRef="#br0">4237 1495 455 0 0,'0'-1'154'0'0,"0"0"-1"0"0,0 0 0 0 0,0 0 0 0 0,0 0 0 0 0,-1 0 0 0 0,1 0 0 0 0,0 1 0 0 0,-1-1 0 0 0,1 0 0 0 0,-1 0 0 0 0,1 0 0 0 0,-1 0 0 0 0,1 0 0 0 0,-1 1 0 0 0,0-1 1 0 0,1 0-1 0 0,-1 0 0 0 0,0 1 0 0 0,0-1 0 0 0,1 1 0 0 0,-1-1 0 0 0,0 0 0 0 0,0 1 0 0 0,0 0 0 0 0,0-1 0 0 0,0 1 0 0 0,0-1 0 0 0,1 1 0 0 0,-1 0 0 0 0,-2-1 1 0 0,0 1-13 0 0,0-1 0 0 0,1 1 0 0 0,-1 0-1 0 0,0 0 1 0 0,0 0 0 0 0,1 0 0 0 0,-1 1 0 0 0,0-1 0 0 0,1 0 0 0 0,-5 2 0 0 0,-41 20 867 0 0,21-16-261 0 0,0-1 0 0 0,-1-1-1 0 0,-45 1 1 0 0,28-3-230 0 0,25-2-244 0 0,0-1 1 0 0,0-1-1 0 0,0-1 0 0 0,-22-6 0 0 0,8 2-23 0 0,3 1-36 0 0,-60-9 362 0 0,80 14-450 0 0,-1-1 0 0 0,-20-7 1 0 0,20 5-29 0 0,-1 0 1 0 0,-14-1-1 0 0,-5 3 109 0 0,1 1 0 0 0,-55 6 1 0 0,67-4-142 0 0,1 0 65 0 0,-31-4-1 0 0,-1 0 108 0 0,-13 3 67 0 0,-193-3 486 0 0,143 3-524 0 0,91 0-195 0 0,0 1 1 0 0,-29 6 0 0 0,2-1 26 0 0,-45 8-31 0 0,54-7-31 0 0,-42 2-1 0 0,37-4 51 0 0,0 1 0 0 0,0 2-1 0 0,-47 16 1 0 0,2-1-2 0 0,71-20-23 0 0,1-2 1 0 0,-1 0-1 0 0,1-1 0 0 0,-1 0 0 0 0,1-2 0 0 0,-1 0 0 0 0,-19-6 1 0 0,-37-3 98 0 0,24 6-89 0 0,3 0 75 0 0,0 2 0 0 0,-48 3 0 0 0,-48 0 70 0 0,13 0 81 0 0,19 0-119 0 0,-14 0-130 0 0,102 0 35 0 0,-42-3 1 0 0,0-1 61 0 0,28 3-112 0 0,-34 1 140 0 0,-98 12-24 0 0,147-9-76 0 0,-34 9-1 0 0,-12 2-32 0 0,56-13-27 0 0,0-1-1 0 0,-1-1 0 0 0,-19-3 1 0 0,10 1-4 0 0,-25-5 88 0 0,26 5 17 0 0,-42-3 0 0 0,59 6-94 0 0,-1-1-1 0 0,1 0 1 0 0,0 0-1 0 0,-1 0 1 0 0,1-1-1 0 0,0 0 1 0 0,-8-3-1 0 0,7 2 7 0 0,-1 0 0 0 0,1 1 0 0 0,-12-3 0 0 0,15 4-8 0 0,-1 0 1 0 0,1-1-1 0 0,0 1 0 0 0,-1-1 0 0 0,1 0 0 0 0,0 0 0 0 0,0 0 1 0 0,0 0-1 0 0,1 0 0 0 0,-1-1 0 0 0,-3-4 0 0 0,0 0 68 0 0,0 0-1 0 0,0 0 1 0 0,-6-12-1 0 0,-3-11 73 0 0,2 0 1 0 0,2-1-1 0 0,0 0 0 0 0,-8-50 0 0 0,2 5-86 0 0,-22-115 335 0 0,33 158-345 0 0,-11-31-1 0 0,9 39 32 0 0,1-1 1 0 0,-5-46-1 0 0,9 21 8 0 0,4-81-1 0 0,1 80-97 0 0,-7-69 0 0 0,1 69 63 0 0,4 36-34 0 0,0 0 0 0 0,1 0 0 0 0,0-1-1 0 0,2 1 1 0 0,4-19 0 0 0,-5 27-28 0 0,0 0-1 0 0,1 1 0 0 0,0 0 0 0 0,0-1 1 0 0,1 1-1 0 0,-1 1 0 0 0,2-1 1 0 0,-1 0-1 0 0,1 1 0 0 0,0 0 1 0 0,0 0-1 0 0,11-10 0 0 0,-5 10-4 0 0,0 0 0 0 0,-1 1 0 0 0,2 0 0 0 0,-1 1 0 0 0,1 0 0 0 0,23-5 0 0 0,6-1 0 0 0,-11 1 0 0 0,1 1 0 0 0,0 2 0 0 0,0 2 0 0 0,0 0 0 0 0,0 2 0 0 0,36 2 0 0 0,-54 1 0 0 0,51 3 0 0 0,73-6 0 0 0,-100-2-1 0 0,80-6-30 0 0,187 7-1 0 0,-245 7 32 0 0,0-2 0 0 0,98-10 0 0 0,10-6 0 0 0,-42 4 0 0 0,-68 7 0 0 0,103 9 0 0 0,-23 0 0 0 0,90-14 0 0 0,67 2 0 0 0,-168 12 0 0 0,-32 0 0 0 0,100-8 0 0 0,-178 1 0 0 0,94-7 0 0 0,176 8 0 0 0,-240 4 0 0 0,39 3 0 0 0,168-5 0 0 0,6-13 0 0 0,-207 11 0 0 0,0 1 0 0 0,-1 3 0 0 0,56 12 0 0 0,-91-11 0 0 0,1 0 0 0 0,-1 1 0 0 0,26 15 0 0 0,12 5 0 0 0,-52-25 0 0 0,1 0 0 0 0,-1 1 0 0 0,0-1 0 0 0,1 1 0 0 0,-1 0 0 0 0,0 0 0 0 0,0 0 0 0 0,0 0 0 0 0,0 0 0 0 0,0 0 0 0 0,0 0 0 0 0,-1 1 0 0 0,1-1 0 0 0,-1 1 0 0 0,1 2 0 0 0,3 6 0 0 0,-1 1 0 0 0,4 14 0 0 0,-5-15 0 0 0,0 1 0 0 0,2 3 0 0 0,-1 0 0 0 0,-1 0 0 0 0,0 0 0 0 0,1 26 0 0 0,-2-7 0 0 0,1 0 0 0 0,2 0 0 0 0,13 45 0 0 0,-13-55 0 0 0,10 38 0 0 0,1 0 0 0 0,11 99 0 0 0,-27-137 0 0 0,0-1 0 0 0,-7 45 0 0 0,4-46 0 0 0,0 0 0 0 0,2-1 0 0 0,2 38 0 0 0,4-19 0 0 0,-1-16 0 0 0,-1 0 0 0 0,-1 0 0 0 0,-3 34 0 0 0,0-48 0 0 0,-1 0 0 0 0,0 0 0 0 0,-1 0 0 0 0,0-1 0 0 0,0 1 0 0 0,-1-1 0 0 0,-1 0 0 0 0,1 0 0 0 0,-1 0 0 0 0,-1-1 0 0 0,0 0 0 0 0,0 0 0 0 0,-13 13 0 0 0,15-17-67 0 0,0-1-1 0 0,1 1 1 0 0,-1 1 0 0 0,1-1-1 0 0,0 0 1 0 0,0 1 0 0 0,0 0-1 0 0,0 0 1 0 0,1 0 0 0 0,0 0-1 0 0,0 0 1 0 0,0 0 0 0 0,-1 8-1 0 0,-3 12-1473 0 0,-2 4-471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4:23.890"/>
    </inkml:context>
    <inkml:brush xml:id="br0">
      <inkml:brushProperty name="width" value="0.1" units="cm"/>
      <inkml:brushProperty name="height" value="0.1" units="cm"/>
      <inkml:brushProperty name="color" value="#E71224"/>
    </inkml:brush>
  </inkml:definitions>
  <inkml:trace contextRef="#ctx0" brushRef="#br0">90 1532 3367 0 0,'0'3'346'0'0,"0"-6"-364"0"0,-2 5 503 0 0,1 0-1 0 0,0 0 1 0 0,-1 0-1 0 0,1 0 1 0 0,-1 0-1 0 0,0 0 1 0 0,0 0-1 0 0,-2 2 1 0 0,-1 0-336 0 0,1 0 0 0 0,0 0 0 0 0,0 0 0 0 0,1 0 0 0 0,-1 1 0 0 0,1 0-1 0 0,-3 6 1 0 0,5-9-56 0 0,0 0 0 0 0,0 0 0 0 0,1 0 0 0 0,-1 0 0 0 0,1 0 0 0 0,0 0 0 0 0,0 1 0 0 0,0-1 0 0 0,0 0 0 0 0,0 0 0 0 0,0 0 0 0 0,1 4 0 0 0,0-5-47 0 0,-1 0 0 0 0,1 0 0 0 0,-1 0 1 0 0,1 0-1 0 0,0 0 0 0 0,-1-1 0 0 0,1 1 0 0 0,0 0 0 0 0,0 0 0 0 0,0-1 0 0 0,0 1 0 0 0,0-1 0 0 0,-1 1 0 0 0,1-1 0 0 0,0 1 0 0 0,0-1 0 0 0,0 1 0 0 0,0-1 0 0 0,1 0 0 0 0,-1 1 1 0 0,0-1-1 0 0,0 0 0 0 0,0 0 0 0 0,0 0 0 0 0,0 0 0 0 0,0 0 0 0 0,2 0 0 0 0,5 0 211 0 0,1 0 0 0 0,-1 1 0 0 0,1 0 0 0 0,0 0 0 0 0,-1 1 0 0 0,0 0 0 0 0,1 0 0 0 0,-1 1 1 0 0,9 5-1 0 0,-8-5-177 0 0,0 1 0 0 0,0-1 1 0 0,1-1-1 0 0,-1 0 0 0 0,1 0 1 0 0,0-1-1 0 0,-1 0 0 0 0,1-1 1 0 0,0 0-1 0 0,0 0 0 0 0,16-4 1 0 0,25-7 396 0 0,-40 8-324 0 0,1 0-1 0 0,-1 1 0 0 0,1 0 0 0 0,0 0 0 0 0,18 1 0 0 0,98 1 404 0 0,-91-3-222 0 0,75 7 0 0 0,-40 8-200 0 0,-46-7-32 0 0,1 0-1 0 0,-1-2 1 0 0,43-1-1 0 0,152-18 687 0 0,-61 14-320 0 0,-12-14-172 0 0,-135 15-243 0 0,0 2 0 0 0,19 2-1 0 0,16 1 54 0 0,25 2-35 0 0,-24-1 6 0 0,84-7 35 0 0,-41-2 48 0 0,-12 10-83 0 0,-55-3-39 0 0,0-1 1 0 0,31-2-1 0 0,-42 0-5 0 0,0 0 0 0 0,0 1 0 0 0,25 5-1 0 0,-23-3 6 0 0,1 0 0 0 0,16-1 1 0 0,45 4 115 0 0,25-9-15 0 0,-91 4-95 0 0,1 0 0 0 0,18 5 0 0 0,5 0 13 0 0,-14-4 15 0 0,39-2 0 0 0,-20-1-24 0 0,-11 0 56 0 0,33-5 0 0 0,52-4 24 0 0,-68 8-11 0 0,-39 2-106 0 0,1 0 0 0 0,-1 0 0 0 0,0 1-1 0 0,0 0 1 0 0,10 3 0 0 0,5 1-1 0 0,14 2 23 0 0,-20-3 4 0 0,1-1 0 0 0,0 0 0 0 0,0-1 1 0 0,0-1-1 0 0,30-3 0 0 0,-3 2-38 0 0,-24 0 13 0 0,35-10 158 0 0,-50 9-163 0 0,1 0 0 0 0,0 0 0 0 0,0-1 0 0 0,7-3-1 0 0,-9 3 35 0 0,2 0-23 0 0,-4 1-5 0 0,0 0 1 0 0,0 0 0 0 0,0 0 0 0 0,0 1 0 0 0,0-1 0 0 0,0 1-1 0 0,4-1 1 0 0,19-12 50 0 0,-23 12-60 0 0,-1 0 1 0 0,0 0-1 0 0,1-1 0 0 0,-1 1 0 0 0,0-1 0 0 0,4-3 0 0 0,-6 5-2 0 0,0-1-1 0 0,1 1 0 0 0,-1 0 0 0 0,0-1 1 0 0,0 1-1 0 0,1-1 0 0 0,-1 1 0 0 0,0-1 1 0 0,0 1-1 0 0,0-1 0 0 0,0 0 0 0 0,1 1 0 0 0,-1-1 1 0 0,0 1-1 0 0,0-1 0 0 0,0 1 0 0 0,0-1 1 0 0,0 1-1 0 0,-1-1 0 0 0,1 1 0 0 0,0-1 0 0 0,0 1 1 0 0,0-1-1 0 0,0 1 0 0 0,-1-1 0 0 0,1 1 1 0 0,0-1-1 0 0,0 1 0 0 0,-1-1 0 0 0,1 1 0 0 0,0-1 1 0 0,-1 1-1 0 0,1 0 0 0 0,0-1 0 0 0,-1 1 1 0 0,0-1-1 0 0,-4-4 3 0 0,-1 1 1 0 0,1 0-1 0 0,-1 0 1 0 0,0 0-1 0 0,0 1 0 0 0,0-1 1 0 0,0 2-1 0 0,-1-1 1 0 0,1 1-1 0 0,-1 0 1 0 0,-9-2-1 0 0,-8 0 24 0 0,-47-1 1 0 0,34 3-22 0 0,-78-3-7 0 0,-214 19 0 0 0,249-5 0 0 0,11-1 0 0 0,-120-1 0 0 0,43-16 2 0 0,54 1-7 0 0,0 5 0 0 0,-108 9 0 0 0,-281 25-507 0 0,215-16 320 0 0,203-4 180 0 0,57-9 12 0 0,0-1 0 0 0,0 2 1 0 0,0-1-1 0 0,0 1 0 0 0,0-1 0 0 0,0 2 0 0 0,-9 5 0 0 0,15-8 0 0 0,-1-1-1 0 0,0 1 1 0 0,1-1-1 0 0,-1 1 1 0 0,1-1 0 0 0,-1 1-1 0 0,1-1 1 0 0,-1 1-1 0 0,1-1 1 0 0,-1 1 0 0 0,1 0-1 0 0,-1-1 1 0 0,1 1-1 0 0,0 0 1 0 0,-1-1 0 0 0,1 1-1 0 0,0 0 1 0 0,0 0-1 0 0,0-1 1 0 0,-1 1-1 0 0,1 0 1 0 0,0 0 0 0 0,0 1-1 0 0,1-1 0 0 0,-1-1 0 0 0,0 1 0 0 0,1 0 0 0 0,-1-1-1 0 0,1 1 1 0 0,-1 0 0 0 0,1-1 0 0 0,-1 1 0 0 0,1 0 0 0 0,-1-1-1 0 0,1 1 1 0 0,0-1 0 0 0,-1 1 0 0 0,1-1 0 0 0,0 0 0 0 0,0 1-1 0 0,-1-1 1 0 0,2 1 0 0 0,2 0-3 0 0,0 1 0 0 0,1-1 0 0 0,-1 0 0 0 0,0 0 0 0 0,1-1 0 0 0,-1 1 0 0 0,7-1 0 0 0,112-10-3 0 0,-31 2-16 0 0,100 4 0 0 0,-102 6 19 0 0,0-4 1 0 0,179-27-1 0 0,-201 19 4 0 0,87-1 0 0 0,69 11 0 0 0,62-2 0 0 0,156-1 64 0 0,-81 1 46 0 0,-65-2-28 0 0,-178 11-75 0 0,43 0 114 0 0,-6-14-121 0 0,36 0 0 0 0,-138 11 13 0 0,53 12-1 0 0,-40-5 27 0 0,12 0-18 0 0,0-4 1 0 0,151-6-1 0 0,-153-6 25 0 0,-1 4 1 0 0,122 14-1 0 0,-152-8-20 0 0,1-3 0 0 0,-1-1 0 0 0,1-3-1 0 0,0-1 1 0 0,-1-2 0 0 0,50-13 0 0 0,-61 12 2 0 0,63-3 0 0 0,-61 7-20 0 0,2-1 8 0 0,0 2 0 0 0,-1 2 0 0 0,47 6 0 0 0,98 15-16 0 0,-146-21 33 0 0,58-6 0 0 0,-57 2-2 0 0,52 1 0 0 0,137 1 57 0 0,-7 0-48 0 0,-169 1-39 0 0,92-12 0 0 0,-95 7 8 0 0,55-14 95 0 0,-50 8-91 0 0,111-12-13 0 0,-127 22 25 0 0,12-2 14 0 0,-30 1-23 0 0,36 0 0 0 0,-36 2 0 0 0,35-3 0 0 0,13-5 48 0 0,-56 5-31 0 0,0-1 0 0 0,-1 0 0 0 0,1 0-1 0 0,-1-1 1 0 0,9-7 0 0 0,17-8 62 0 0,-33 18-71 0 0,0 0 0 0 0,0 0 0 0 0,0 0-1 0 0,0-1 1 0 0,-1 1 0 0 0,1-1 0 0 0,0 1 0 0 0,-1-1 0 0 0,0 0-1 0 0,0 1 1 0 0,0-1 0 0 0,0 0 0 0 0,1-5 0 0 0,7-15 206 0 0,0 5-79 0 0,-1 0 1 0 0,-1-1-1 0 0,7-26 0 0 0,9-26 121 0 0,-11 44-160 0 0,-5 14-106 0 0,-1-1 0 0 0,-1 1-1 0 0,0-1 1 0 0,-1 0 0 0 0,0-1-1 0 0,-1 1 1 0 0,1-17 0 0 0,-10-25 61 0 0,4 42-54 0 0,1 1-1 0 0,0-1 1 0 0,1-14-1 0 0,12-146 105 0 0,-12 162-109 0 0,-1 0 0 0 0,0 0-1 0 0,-1 0 1 0 0,0 1-1 0 0,-1-1 1 0 0,0 0-1 0 0,-1 1 1 0 0,-6-13 0 0 0,4 8-3 0 0,0-1 1 0 0,-5-29 0 0 0,-14-235 47 0 0,21 247-53 0 0,-1 0 0 0 0,-1 1 0 0 0,-16-49 0 0 0,21 78 2 0 0,-1 0-1 0 0,1-1 0 0 0,-1 1 1 0 0,0 0-1 0 0,0 0 1 0 0,-1 0-1 0 0,1 0 1 0 0,-1 1-1 0 0,0-1 0 0 0,0 1 1 0 0,0 0-1 0 0,-5-5 1 0 0,0 3 4 0 0,1 0-1 0 0,-1 1 1 0 0,0 0 0 0 0,-1 0 0 0 0,-11-3-1 0 0,0-1 2 0 0,-10-3 7 0 0,-1 0-1 0 0,0 2 1 0 0,-1 1-1 0 0,-57-6 1 0 0,21 9-246 0 0,-39-1-513 0 0,-173 25 1225 0 0,99-4-87 0 0,23-12-393 0 0,115-3 0 0 0,-292-7 0 0 0,259 4 0 0 0,-155-12 32 0 0,81 4-16 0 0,-144 12-16 0 0,218 2 0 0 0,-201-4 0 0 0,-7 0 0 0 0,236 3 0 0 0,-49 2 0 0 0,-153-13 0 0 0,195 2 0 0 0,-155-12 0 0 0,181 21 0 0 0,-53 9 0 0 0,-15 2 0 0 0,-156 10 0 0 0,93-7 0 0 0,-256 37 0 0 0,366-45 0 0 0,30-7 0 0 0,0 0 0 0 0,-1-1 0 0 0,-22-3 0 0 0,-16 0 0 0 0,-199-8 0 0 0,-18 23 0 0 0,227-6 0 0 0,23-2 0 0 0,-1-2 0 0 0,-37 0 0 0 0,-51-1 0 0 0,36 2 0 0 0,-31 4 0 0 0,45-2 0 0 0,20-2 0 0 0,-219 4 0 0 0,169-19 0 0 0,0 0 0 0 0,23 8 0 0 0,-91 6 0 0 0,59 1 0 0 0,50 2 0 0 0,-1-3 0 0 0,-106-11 0 0 0,-82-22 0 0 0,215 28 0 0 0,-43 1 0 0 0,41 2 0 0 0,-31-4 0 0 0,45 3 0 0 0,1 1 0 0 0,0 1 0 0 0,-1 0 0 0 0,-21 5 0 0 0,-12 0 0 0 0,26-4 0 0 0,-1 1 0 0 0,1 0 0 0 0,0 2 0 0 0,0 1 0 0 0,-23 9 0 0 0,41-13 0 0 0,1 0 0 0 0,0 0 0 0 0,-1 0 0 0 0,1 1 0 0 0,0-1 0 0 0,0 1 0 0 0,0 0 0 0 0,1 0 0 0 0,-1 1 0 0 0,1-1 0 0 0,-1 1 0 0 0,1 0 0 0 0,0 0 0 0 0,-2 4 0 0 0,-16 20 0 0 0,18-24 0 0 0,0 0 0 0 0,0-1 0 0 0,0 1 0 0 0,0 0 0 0 0,1 1 0 0 0,0-1 0 0 0,0 0 0 0 0,0 1 0 0 0,-2 6 0 0 0,1 6-8 0 0,1 0 0 0 0,1 0 0 0 0,1 0 0 0 0,2 24 0 0 0,-1-16-4 0 0,-2 29 0 0 0,1-43 12 0 0,0-1 0 0 0,1 1 0 0 0,0-1 0 0 0,0 0 0 0 0,1 1 0 0 0,1-1 0 0 0,0 0 0 0 0,7 17 0 0 0,6 8 0 0 0,22 34 0 0 0,-15-27 0 0 0,14 35 0 0 0,14 22 0 0 0,-41-78 0 0 0,16 41 0 0 0,-24-56 0 0 0,4 11 0 0 0,-2-1 0 0 0,0 1 0 0 0,-1 0 0 0 0,0 0 0 0 0,0 34 0 0 0,-4-45 0 0 0,1 0 0 0 0,-1-1 0 0 0,-1 1 0 0 0,1-1 0 0 0,-1 1 0 0 0,0-1 0 0 0,0 0 0 0 0,0 1 0 0 0,-1-1 0 0 0,1 0 0 0 0,-2-1 0 0 0,1 1 0 0 0,0 0 0 0 0,-1-1 0 0 0,0 0 0 0 0,0 0 0 0 0,0 0 0 0 0,0 0 0 0 0,-1-1 0 0 0,1 1 0 0 0,-1-1 0 0 0,0 0 0 0 0,-10 4 0 0 0,7-4 0 0 0,-1 0 0 0 0,1 0 0 0 0,1 1 0 0 0,-1 0 0 0 0,0 0 0 0 0,1 1 0 0 0,0 0 0 0 0,0 0 0 0 0,1 1 0 0 0,-1 0 0 0 0,1 0 0 0 0,0 0 0 0 0,1 1 0 0 0,-1 0 0 0 0,1 0 0 0 0,-4 8 0 0 0,6-7 0 0 0,0-1 0 0 0,0 1 0 0 0,1 0 0 0 0,0 0 0 0 0,-1 14 0 0 0,3-18 0 0 0,0-1 0 0 0,1 1 0 0 0,0-1 0 0 0,0 1 0 0 0,2 5 0 0 0,-2-6 0 0 0,0 0 0 0 0,0-1 0 0 0,-1 1 0 0 0,1 0 0 0 0,0 0 0 0 0,-1 0 0 0 0,0 0 0 0 0,0 0 0 0 0,0 0 0 0 0,0 0 0 0 0,0 4 0 0 0,-6 13-521 0 0,-1 0 0 0 0,-1-1 1 0 0,0 0-1 0 0,-2 0 0 0 0,-18 27 0 0 0,-5 12-1002 0 0,9-9-405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05.058"/>
    </inkml:context>
    <inkml:brush xml:id="br0">
      <inkml:brushProperty name="width" value="0.1" units="cm"/>
      <inkml:brushProperty name="height" value="0.1" units="cm"/>
      <inkml:brushProperty name="color" value="#E71224"/>
    </inkml:brush>
  </inkml:definitions>
  <inkml:trace contextRef="#ctx0" brushRef="#br0">2413 74 919 0 0,'8'-13'43'0'0,"-5"7"448"0"0,0 1 1 0 0,0-1-1 0 0,-1 0 0 0 0,3-8 0 0 0,-5 13-466 0 0,1 1 0 0 0,-1-1 0 0 0,0 0 0 0 0,0 0 0 0 0,0 1 0 0 0,0-1-1 0 0,0 0 1 0 0,0 0 0 0 0,0 1 0 0 0,0-1 0 0 0,0 0 0 0 0,0 1 0 0 0,0-1 0 0 0,0 0 0 0 0,0 0 0 0 0,-1 1 0 0 0,1-1-1 0 0,0 0 1 0 0,-1 1 0 0 0,1-1 0 0 0,0 0 0 0 0,-1 1 0 0 0,1-1 0 0 0,-1 1 0 0 0,1-1 0 0 0,-1 1 0 0 0,1-1 0 0 0,-1 1-1 0 0,1-1 1 0 0,-1 1 0 0 0,0-1 0 0 0,1 1 0 0 0,-1 0 0 0 0,1-1 0 0 0,-1 1 0 0 0,0 0 0 0 0,0-1 0 0 0,1 1 0 0 0,-1 0-1 0 0,0 0 1 0 0,1 0 0 0 0,-1 0 0 0 0,0 0 0 0 0,0 0 0 0 0,-1 0 0 0 0,-4 0 242 0 0,0 1 0 0 0,-1-1-1 0 0,1 1 1 0 0,-9 3 0 0 0,4-1-110 0 0,-111 26 1019 0 0,-80 17-49 0 0,3 0-394 0 0,127-36-535 0 0,-133 0-1 0 0,35-3 108 0 0,37 3 163 0 0,-187-9 0 0 0,169-11-164 0 0,-193 13 0 0 0,218 5-231 0 0,-117 10-340 0 0,162-9 77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06.283"/>
    </inkml:context>
    <inkml:brush xml:id="br0">
      <inkml:brushProperty name="width" value="0.1" units="cm"/>
      <inkml:brushProperty name="height" value="0.1" units="cm"/>
      <inkml:brushProperty name="color" value="#E71224"/>
    </inkml:brush>
  </inkml:definitions>
  <inkml:trace contextRef="#ctx0" brushRef="#br0">741 77 2759 0 0,'-2'0'76'0'0,"1"-1"-1"0"0,-1 1 0 0 0,1-1 1 0 0,-1 1-1 0 0,1 0 0 0 0,-1-1 0 0 0,1 1 1 0 0,-1 0-1 0 0,1 0 0 0 0,-1 0 0 0 0,0 0 1 0 0,-2 1-1 0 0,2 0-63 0 0,-1-1 0 0 0,1 0 0 0 0,-1 0-1 0 0,1 0 1 0 0,-1 0 0 0 0,1-1 0 0 0,-1 1 0 0 0,1 0 0 0 0,-1-1 0 0 0,-3-1 0 0 0,-11-8 524 0 0,0 0 0 0 0,-1 2-1 0 0,-1 0 1 0 0,1 0 0 0 0,-1 2 0 0 0,0 1 0 0 0,0 0 0 0 0,-1 1 0 0 0,0 1-1 0 0,-30 0 1 0 0,-161 1 1169 0 0,158 5-3305 0 0,-104 20-1 0 0,128-16-1963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07.011"/>
    </inkml:context>
    <inkml:brush xml:id="br0">
      <inkml:brushProperty name="width" value="0.1" units="cm"/>
      <inkml:brushProperty name="height" value="0.1" units="cm"/>
      <inkml:brushProperty name="color" value="#E71224"/>
    </inkml:brush>
  </inkml:definitions>
  <inkml:trace contextRef="#ctx0" brushRef="#br0">2673 102 919 0 0,'0'-1'39'0'0,"0"1"-1"0"0,0 0 1 0 0,0-1-1 0 0,0 1 1 0 0,0 0-1 0 0,0-1 1 0 0,0 1-1 0 0,0-1 1 0 0,0 1-1 0 0,0 0 1 0 0,0-1-1 0 0,-1 1 1 0 0,1 0-1 0 0,0-1 1 0 0,0 1-1 0 0,0 0 1 0 0,-1-1-1 0 0,1 1 0 0 0,0 0 1 0 0,0 0-1 0 0,0-1 1 0 0,-1 1-1 0 0,1 0 1 0 0,0-1-1 0 0,-1 1 1 0 0,1 0-1 0 0,0 0 1 0 0,-1-1-1 0 0,-16-7 650 0 0,-29-3 585 0 0,34 9-522 0 0,-4-1-290 0 0,0 1 0 0 0,0 1 0 0 0,-1 1 0 0 0,1 0 0 0 0,0 1 0 0 0,0 0 0 0 0,0 2-1 0 0,-21 5 1 0 0,2-2-270 0 0,0-2 0 0 0,0-2 0 0 0,0-1 0 0 0,-1-1 0 0 0,1-3 0 0 0,0 0 0 0 0,-54-14 0 0 0,40 9 207 0 0,0 1 0 0 0,-71 0 0 0 0,-100 16 270 0 0,92-4-285 0 0,-172-18 0 0 0,118 3-179 0 0,-285-21-14 0 0,342 25-394 0 0,-217 19 1 0 0,232-4-84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4:48.512"/>
    </inkml:context>
    <inkml:brush xml:id="br0">
      <inkml:brushProperty name="width" value="0.1" units="cm"/>
      <inkml:brushProperty name="height" value="0.1" units="cm"/>
      <inkml:brushProperty name="color" value="#E71224"/>
    </inkml:brush>
  </inkml:definitions>
  <inkml:trace contextRef="#ctx0" brushRef="#br0">1 120 2471 0 0,'2'0'23'0'0,"0"0"0"0"0,0-1-1 0 0,0 1 1 0 0,0 0-1 0 0,1 0 1 0 0,-1 0-1 0 0,0 1 1 0 0,0-1-1 0 0,0 0 1 0 0,0 1-1 0 0,3 1 1 0 0,28 11-2 0 0,-12-5 2 0 0,-6-3 38 0 0,1-1 0 0 0,0-1 0 0 0,0 0 0 0 0,0-1 0 0 0,0-1 0 0 0,0-1 0 0 0,17-1 0 0 0,13-4 898 0 0,51-13 0 0 0,-54 10-200 0 0,141-14 1314 0 0,-53 8-1452 0 0,114-11-418 0 0,-103 12-22 0 0,183-11 1169 0 0,-161 21-1213 0 0,-96 4-86 0 0,42-1 12 0 0,334-4 130 0 0,-163 12 1027 0 0,-167-2-1417 0 0,-73-6 182 0 0,1-3 0 0 0,-1-1 0 0 0,-1-2 0 0 0,43-12 0 0 0,-71 15 90 0 0,1 1 1 0 0,-1 0-1 0 0,0 1 0 0 0,23 1 0 0 0,-30 0-98 0 0,0 0 0 0 0,-1 1-1 0 0,1 0 1 0 0,-1 0 0 0 0,1 1 0 0 0,-1-1 0 0 0,1 1 0 0 0,-1 0 0 0 0,0 0-1 0 0,0 0 1 0 0,0 0 0 0 0,0 1 0 0 0,0 0 0 0 0,0 0 0 0 0,5 6 0 0 0,0 1-429 0 0,-1 1-26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40.890"/>
    </inkml:context>
    <inkml:brush xml:id="br0">
      <inkml:brushProperty name="width" value="0.1" units="cm"/>
      <inkml:brushProperty name="height" value="0.1" units="cm"/>
      <inkml:brushProperty name="color" value="#E71224"/>
    </inkml:brush>
  </inkml:definitions>
  <inkml:trace contextRef="#ctx0" brushRef="#br0">1668 46 655 0 0,'0'0'10'0'0,"4"0"55"0"0,0 0 0 0 0,0 0 0 0 0,0 0 0 0 0,0 0 0 0 0,-1-1 0 0 0,1 0 0 0 0,0 0 0 0 0,0 0 0 0 0,6-3 0 0 0,-9 4-9 0 0,-1-1 0 0 0,0 1 0 0 0,0 0 0 0 0,0-1 0 0 0,0 1 0 0 0,0-1 0 0 0,0 1 0 0 0,0-1 0 0 0,0 1 0 0 0,0-1-1 0 0,0 1 1 0 0,0-1 0 0 0,0 1 0 0 0,0-1 0 0 0,0 1 0 0 0,0-1 0 0 0,0 1 0 0 0,-1-1 0 0 0,1 1 0 0 0,0 0 0 0 0,0-1-1 0 0,0 1 1 0 0,-1-1 0 0 0,1 1 0 0 0,0 0 0 0 0,-1-1 0 0 0,1 1 0 0 0,0 0 0 0 0,-1-1 0 0 0,1 1 0 0 0,-1 0-1 0 0,1 0 1 0 0,-1-1 0 0 0,-14-9 1087 0 0,8 7-883 0 0,-1 1-1 0 0,1-1 0 0 0,-1 1 0 0 0,0 1 1 0 0,0 0-1 0 0,0 0 0 0 0,0 1 0 0 0,0-1 1 0 0,0 2-1 0 0,0-1 0 0 0,0 1 0 0 0,0 0 0 0 0,-8 3 1 0 0,-2 2 68 0 0,-59 18 795 0 0,-108 20 0 0 0,90-28-237 0 0,-168 21 775 0 0,19-25-679 0 0,201-13-747 0 0,0-2-1 0 0,0-2 1 0 0,-70-18-1 0 0,29 0-244 0 0,-77-20 291 0 0,124 35-1048 0 0,-1 2 0 0 0,-53-2 1 0 0,51 9-356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41.852"/>
    </inkml:context>
    <inkml:brush xml:id="br0">
      <inkml:brushProperty name="width" value="0.1" units="cm"/>
      <inkml:brushProperty name="height" value="0.1" units="cm"/>
      <inkml:brushProperty name="color" value="#E71224"/>
    </inkml:brush>
  </inkml:definitions>
  <inkml:trace contextRef="#ctx0" brushRef="#br0">2193 193 2471 0 0,'-2'1'241'0'0,"-1"0"-1"0"0,1 1 1 0 0,-1-1-1 0 0,1-1 1 0 0,-1 1-1 0 0,0 0 1 0 0,1-1-1 0 0,-1 1 1 0 0,0-1-1 0 0,1 0 0 0 0,-6 0 1 0 0,3-1 198 0 0,-1 0 1 0 0,1-1 0 0 0,0 1-1 0 0,-9-5 1 0 0,12 5-364 0 0,-3-1 108 0 0,0 1 0 0 0,0-1 0 0 0,0 1 0 0 0,0 0 0 0 0,0 1 0 0 0,0-1 0 0 0,0 1 0 0 0,-1 0 0 0 0,-4 1 0 0 0,-51 9 797 0 0,19-2-514 0 0,7-5 110 0 0,0-2-1 0 0,0-2 1 0 0,-51-7-1 0 0,48 4-225 0 0,-1 1 1 0 0,-58 3-1 0 0,52 3-117 0 0,-1-2-1 0 0,1-1 1 0 0,0-3 0 0 0,-84-16-1 0 0,-9-21 410 0 0,35 9-270 0 0,-2 8-63 0 0,-116-10-1 0 0,55 10-232 0 0,-19 4-145 0 0,149 18-3 0 0,1 2 1 0 0,-1 2-1 0 0,-43 8 1 0 0,-40 17-1826 0 0,57-12-3522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43.420"/>
    </inkml:context>
    <inkml:brush xml:id="br0">
      <inkml:brushProperty name="width" value="0.1" units="cm"/>
      <inkml:brushProperty name="height" value="0.1" units="cm"/>
      <inkml:brushProperty name="color" value="#E71224"/>
    </inkml:brush>
  </inkml:definitions>
  <inkml:trace contextRef="#ctx0" brushRef="#br0">2238 81 455 0 0,'-1'-8'113'0'0,"1"6"-34"0"0,0-1 1 0 0,0 1 0 0 0,0-1-1 0 0,0 0 1 0 0,0 1-1 0 0,0-1 1 0 0,0 1 0 0 0,1-1-1 0 0,0 1 1 0 0,-1-1 0 0 0,1 1-1 0 0,9-11 4973 0 0,0 3-4545 0 0,-13 8-364 0 0,0 1-1 0 0,0 0 1 0 0,0 0-1 0 0,0 0 1 0 0,0 0 0 0 0,0 0-1 0 0,-3 0 1 0 0,5 1-100 0 0,-12-2 488 0 0,-1 1 1 0 0,0 0-1 0 0,0 1 0 0 0,0 0 0 0 0,-26 5 1 0 0,-10 1-55 0 0,-110 9 401 0 0,-214 31 887 0 0,321-43-1416 0 0,-96-5-1 0 0,-26-10 190 0 0,28-3-105 0 0,-203-24 500 0 0,293 32-351 0 0,-101 1 0 0 0,127 7-401 0 0,0 2 0 0 0,1 1-1 0 0,0 1 1 0 0,0 1 0 0 0,-30 12-1 0 0,-116 57-2554 0 0,115-46 1036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45.616"/>
    </inkml:context>
    <inkml:brush xml:id="br0">
      <inkml:brushProperty name="width" value="0.1" units="cm"/>
      <inkml:brushProperty name="height" value="0.1" units="cm"/>
      <inkml:brushProperty name="color" value="#E71224"/>
    </inkml:brush>
  </inkml:definitions>
  <inkml:trace contextRef="#ctx0" brushRef="#br0">2796 129 1207 0 0,'31'-13'77'0'0,"-23"10"-78"0"0,0 0 1 0 0,-1 0-1 0 0,1-1 0 0 0,-1 0 0 0 0,13-9 0 0 0,-20 13 4 0 0,0 0-1 0 0,1 0 0 0 0,-1-1 0 0 0,0 1 0 0 0,1 0 0 0 0,-1 0 0 0 0,0-1 0 0 0,1 1 1 0 0,-1 0-1 0 0,0 0 0 0 0,0-1 0 0 0,1 1 0 0 0,-1 0 0 0 0,0-1 0 0 0,0 1 0 0 0,0-1 1 0 0,0 1-1 0 0,1 0 0 0 0,-1-1 0 0 0,0 1 0 0 0,0 0 0 0 0,0-1 0 0 0,0 1 0 0 0,0-1 0 0 0,0 1 1 0 0,0-1-1 0 0,0 1 0 0 0,0 0 0 0 0,0-1 0 0 0,0 1 0 0 0,0-1 0 0 0,0 1 0 0 0,-1-1 13 0 0,0 0 0 0 0,1 1 0 0 0,-1-1 0 0 0,0 1-1 0 0,0-1 1 0 0,1 1 0 0 0,-1-1 0 0 0,0 1 0 0 0,0-1-1 0 0,0 1 1 0 0,0 0 0 0 0,1 0 0 0 0,-3-1 0 0 0,-35-3 855 0 0,34 4-626 0 0,-19-2 638 0 0,0 1-1 0 0,0 2 0 0 0,0 0 0 0 0,0 1 0 0 0,-31 8 0 0 0,-29 9 18 0 0,-2-4 0 0 0,0-4 0 0 0,-105 0 0 0 0,-29-20 233 0 0,50 0-199 0 0,3 10-144 0 0,-130-7 226 0 0,144-11-680 0 0,-87-8 26 0 0,-193-25-70 0 0,373 42-272 0 0,-87 1-1 0 0,109 8-70 0 0,0 1 0 0 0,0 2-1 0 0,-55 14 1 0 0,22 2-1149 0 0,-1 4-4205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46.529"/>
    </inkml:context>
    <inkml:brush xml:id="br0">
      <inkml:brushProperty name="width" value="0.1" units="cm"/>
      <inkml:brushProperty name="height" value="0.1" units="cm"/>
      <inkml:brushProperty name="color" value="#E71224"/>
    </inkml:brush>
  </inkml:definitions>
  <inkml:trace contextRef="#ctx0" brushRef="#br0">981 118 2759 0 0,'0'-1'134'0'0,"0"0"0"0"0,-1 0 0 0 0,1 0 0 0 0,0 0 0 0 0,-1 0 0 0 0,0 0-1 0 0,1 0 1 0 0,-1 0 0 0 0,1 0 0 0 0,-1 0 0 0 0,0 0 0 0 0,0 0 0 0 0,0 1 0 0 0,1-1-1 0 0,-1 0 1 0 0,0 0 0 0 0,0 1 0 0 0,0-1 0 0 0,0 1 0 0 0,0-1 0 0 0,0 1-1 0 0,0-1 1 0 0,0 1 0 0 0,-2 0 0 0 0,-35-11 1227 0 0,22 7-818 0 0,-74-27 1872 0 0,62 20-1899 0 0,-1 1-1 0 0,1 2 1 0 0,-44-8-1 0 0,19 11-413 0 0,0 3 1 0 0,-1 2-1 0 0,1 2 0 0 0,0 2 0 0 0,1 2 0 0 0,-1 3 0 0 0,1 3 0 0 0,1 1 0 0 0,-88 36 1 0 0,92-29-405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47.195"/>
    </inkml:context>
    <inkml:brush xml:id="br0">
      <inkml:brushProperty name="width" value="0.1" units="cm"/>
      <inkml:brushProperty name="height" value="0.1" units="cm"/>
      <inkml:brushProperty name="color" value="#E71224"/>
    </inkml:brush>
  </inkml:definitions>
  <inkml:trace contextRef="#ctx0" brushRef="#br0">2282 60 1375 0 0,'-1'-1'245'0'0,"0"0"0"0"0,0 0 0 0 0,0 0-1 0 0,-1 0 1 0 0,1 1 0 0 0,0-1-1 0 0,0 0 1 0 0,0 0 0 0 0,-1 1 0 0 0,1-1-1 0 0,0 1 1 0 0,-1 0 0 0 0,1-1-1 0 0,-1 1 1 0 0,1 0 0 0 0,-2-1 0 0 0,-37-6 105 0 0,27 4-37 0 0,-8-1-81 0 0,-31-7 760 0 0,0 2 0 0 0,0 2 0 0 0,-81 0 0 0 0,-123 25 1100 0 0,84-5-1425 0 0,-107 19-29 0 0,-70 2-231 0 0,256-32-368 0 0,-42 1 17 0 0,-137 19 0 0 0,23 16-493 0 0,158-28 151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49.072"/>
    </inkml:context>
    <inkml:brush xml:id="br0">
      <inkml:brushProperty name="width" value="0.1" units="cm"/>
      <inkml:brushProperty name="height" value="0.1" units="cm"/>
      <inkml:brushProperty name="color" value="#E71224"/>
    </inkml:brush>
  </inkml:definitions>
  <inkml:trace contextRef="#ctx0" brushRef="#br0">1885 76 3767 0 0,'-6'-30'398'0'0,"6"30"-384"0"0,0 1 1 0 0,0-1 0 0 0,0 0 0 0 0,0 0-1 0 0,0 0 1 0 0,0 0 0 0 0,0 1-1 0 0,0-1 1 0 0,0 0 0 0 0,0 0 0 0 0,0 0-1 0 0,0 0 1 0 0,0 0 0 0 0,0 1-1 0 0,0-1 1 0 0,0 0 0 0 0,-1 0-1 0 0,1 0 1 0 0,0 0 0 0 0,0 0 0 0 0,0 0-1 0 0,0 1 1 0 0,0-1 0 0 0,0 0-1 0 0,0 0 1 0 0,-1 0 0 0 0,1 0 0 0 0,0 0-1 0 0,0 0 1 0 0,0 0 0 0 0,0 0-1 0 0,0 0 1 0 0,-1 0 0 0 0,1 0-1 0 0,0 0 1 0 0,0 0 0 0 0,0 0 0 0 0,0 0-1 0 0,-1 0 1 0 0,1 0 0 0 0,0 0-1 0 0,0 0 1 0 0,0 0 0 0 0,0 0-1 0 0,-1 0 1 0 0,-9-4 78 0 0,-10-11 502 0 0,16 12-418 0 0,0 0-1 0 0,0 0 1 0 0,0 0 0 0 0,0 0 0 0 0,-1 1 0 0 0,1 0 0 0 0,-1-1 0 0 0,1 2-1 0 0,-1-1 1 0 0,0 1 0 0 0,0-1 0 0 0,0 1 0 0 0,0 0 0 0 0,0 1 0 0 0,0 0 0 0 0,0-1-1 0 0,0 1 1 0 0,-7 2 0 0 0,-9 1 97 0 0,0 1 0 0 0,0 1 0 0 0,-22 8 0 0 0,5-2 18 0 0,-1 0-163 0 0,2 0 14 0 0,-1-1-1 0 0,-1-3 0 0 0,-64 6 0 0 0,44-12 174 0 0,0-3 0 0 0,1-2 0 0 0,-59-13 0 0 0,-6-4 423 0 0,-234-9 0 0 0,241 25-634 0 0,-44-1-45 0 0,132 8-61 0 0,1 0 0 0 0,0 1 1 0 0,-52 14-1 0 0,-13 14-941 0 0,45-13-124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51.439"/>
    </inkml:context>
    <inkml:brush xml:id="br0">
      <inkml:brushProperty name="width" value="0.1" units="cm"/>
      <inkml:brushProperty name="height" value="0.1" units="cm"/>
      <inkml:brushProperty name="color" value="#E71224"/>
    </inkml:brush>
  </inkml:definitions>
  <inkml:trace contextRef="#ctx0" brushRef="#br0">2012 61 1207 0 0,'-8'6'72'0'0,"9"-8"166"0"0,-1 1-1 0 0,1-1 0 0 0,0 1 0 0 0,-1-1 0 0 0,1 0 0 0 0,-1 1 1 0 0,1-1-1 0 0,-1 0 0 0 0,0 1 0 0 0,0-1 0 0 0,0 0 0 0 0,0 0 1 0 0,0 1-1 0 0,-1-4 0 0 0,1 4-174 0 0,-1 0 1 0 0,1-1-1 0 0,-1 1 1 0 0,0 0-1 0 0,1 0 0 0 0,-1 0 1 0 0,0 0-1 0 0,0 0 1 0 0,0 0-1 0 0,0 1 0 0 0,0-1 1 0 0,0 0-1 0 0,0 0 1 0 0,0 1-1 0 0,0-1 0 0 0,0 0 1 0 0,0 1-1 0 0,0-1 1 0 0,0 1-1 0 0,-1 0 0 0 0,1-1 1 0 0,0 1-1 0 0,0 0 1 0 0,-2-1-1 0 0,-21-2 301 0 0,0 1 0 0 0,0 1 0 0 0,-33 3 0 0 0,-22-1 533 0 0,-82-3 198 0 0,-57-3-216 0 0,-186 4 301 0 0,358 3-1038 0 0,-217-7 572 0 0,33-1-293 0 0,177 8-386 0 0,0 2 0 0 0,-71 14 0 0 0,-10 14-1534 0 0,100-23-678 0 0,-20 4-1963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52.714"/>
    </inkml:context>
    <inkml:brush xml:id="br0">
      <inkml:brushProperty name="width" value="0.1" units="cm"/>
      <inkml:brushProperty name="height" value="0.1" units="cm"/>
      <inkml:brushProperty name="color" value="#E71224"/>
    </inkml:brush>
  </inkml:definitions>
  <inkml:trace contextRef="#ctx0" brushRef="#br0">2898 5 4687 0 0,'11'-3'364'0'0,"-3"1"392"0"0,-8 3-715 0 0,1-1-1 0 0,-1 1 1 0 0,0-1-1 0 0,1 1 0 0 0,-1-1 1 0 0,0 1-1 0 0,0-1 1 0 0,1 1-1 0 0,-1-1 0 0 0,0 1 1 0 0,0 0-1 0 0,0-1 1 0 0,0 1-1 0 0,0-1 0 0 0,1 1 1 0 0,-1 0-1 0 0,-1-1 1 0 0,1 1-1 0 0,0 1 0 0 0,0-1-11 0 0,0 1-1 0 0,0-1 1 0 0,-1 1-1 0 0,1 0 1 0 0,-1-1-1 0 0,1 1 1 0 0,-1-1-1 0 0,1 1 1 0 0,-1-1-1 0 0,0 1 0 0 0,0-1 1 0 0,0 0-1 0 0,0 1 1 0 0,0-1-1 0 0,0 0 1 0 0,0 0-1 0 0,0 0 1 0 0,0 0-1 0 0,0 0 1 0 0,-1 0-1 0 0,1 0 0 0 0,0 0 1 0 0,-1 0-1 0 0,1-1 1 0 0,-1 1-1 0 0,1 0 1 0 0,-1-1-1 0 0,1 1 1 0 0,-1-1-1 0 0,0 0 1 0 0,-2 1-1 0 0,-6 0 270 0 0,-1 0 0 0 0,1 0 0 0 0,-18-2 0 0 0,24 1-193 0 0,-69-5 1055 0 0,12 1-464 0 0,-61 3-1 0 0,-194 23 250 0 0,-36-26 31 0 0,81-2-80 0 0,168 8-600 0 0,-196-2 247 0 0,-91 1-329 0 0,83 3-123 0 0,98-5-1144 0 0,3 16-3890 0 0,94 0 1579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54.764"/>
    </inkml:context>
    <inkml:brush xml:id="br0">
      <inkml:brushProperty name="width" value="0.1" units="cm"/>
      <inkml:brushProperty name="height" value="0.1" units="cm"/>
      <inkml:brushProperty name="color" value="#E71224"/>
    </inkml:brush>
  </inkml:definitions>
  <inkml:trace contextRef="#ctx0" brushRef="#br0">1738 75 1839 0 0,'5'-8'1125'0'0,"-9"5"-666"0"0,-18 4-454 0 0,3 1 352 0 0,-23-4 1186 0 0,-1 3 1 0 0,-46 6-1 0 0,53-3-1005 0 0,0-1 0 0 0,0-2 0 0 0,-67-7 0 0 0,14-9 33 0 0,12 1 463 0 0,-117-6 0 0 0,-47 7-60 0 0,35 1-461 0 0,162 12-524 0 0,0 1 1 0 0,0 3 0 0 0,0 1 0 0 0,1 2 0 0 0,0 2 0 0 0,0 2-1 0 0,-49 19 1 0 0,38-9-316 0 0,-1 1-24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35:39.158"/>
    </inkml:context>
    <inkml:brush xml:id="br0">
      <inkml:brushProperty name="width" value="0.1" units="cm"/>
      <inkml:brushProperty name="height" value="0.1" units="cm"/>
      <inkml:brushProperty name="color" value="#E71224"/>
    </inkml:brush>
  </inkml:definitions>
  <inkml:trace contextRef="#ctx0" brushRef="#br0">0 154 2527 0 0,'25'-20'300'0'0,"-21"16"-170"0"0,-1 1 1 0 0,1 0-1 0 0,0 0 1 0 0,1 0-1 0 0,-1 0 1 0 0,0 0-1 0 0,1 1 1 0 0,-1 0-1 0 0,8-2 0 0 0,4 0 142 0 0,0 2-1 0 0,29-2 0 0 0,-33 4-151 0 0,1-1 0 0 0,-1-1 0 0 0,0 1 0 0 0,0-2 0 0 0,0 0 0 0 0,12-4 0 0 0,59-23 1637 0 0,-20 19-749 0 0,-58 10-919 0 0,-1 1-1 0 0,1 0 1 0 0,-1 0-1 0 0,0 0 1 0 0,1 0-1 0 0,-1 1 1 0 0,5 1 0 0 0,15 1 51 0 0,63-1 47 0 0,-71-1-96 0 0,1 1 1 0 0,-1 0-1 0 0,-1 1 0 0 0,23 8 1 0 0,3-1 16 0 0,-9-5-26 0 0,1-1 0 0 0,0-1-1 0 0,0-2 1 0 0,48-5 0 0 0,9 1 29 0 0,-80 4-111 0 0,0 0 0 0 0,0 0 0 0 0,0 1 0 0 0,-1 1 0 0 0,1 0 0 0 0,9 4 0 0 0,17 4 0 0 0,-28-9 10 0 0,0-1 0 0 0,0-1-1 0 0,1 1 1 0 0,-1-1 0 0 0,0-1-1 0 0,0 0 1 0 0,10-2 0 0 0,-7 1 2 0 0,0 1 1 0 0,1 0 0 0 0,12 1-1 0 0,-12 0 18 0 0,1-1-1 0 0,-1 0 0 0 0,1 0 0 0 0,17-5 0 0 0,7-1 17 0 0,-30 7-26 0 0,0 0 0 0 0,0 0-1 0 0,0 1 1 0 0,10 2 0 0 0,3 0 9 0 0,24-2 41 0 0,0-1 0 0 0,0-2 0 0 0,76-13 0 0 0,-49 5-30 0 0,83-5 78 0 0,-105 11-84 0 0,52 3 0 0 0,-62 1-28 0 0,7 1 1 0 0,-9 0 16 0 0,45-5 1 0 0,57-2 179 0 0,-11 1-22 0 0,-99 2-169 0 0,174-11 114 0 0,-145 12-94 0 0,67-11 0 0 0,-115 12-32 0 0,-1 0 0 0 0,0 1 0 0 0,0 0 0 0 0,0 1 0 0 0,1 0 0 0 0,12 3 0 0 0,52 20 0 0 0,-51-16 0 0 0,37 9 0 0 0,-42-14 8 0 0,-1-1 0 0 0,1-1 0 0 0,29-3 1 0 0,-30 1-2 0 0,1 1 1 0 0,-1 0 0 0 0,29 5 0 0 0,-23-2-8 0 0,28 1 0 0 0,-21-2 0 0 0,68-4 54 0 0,-83 3-50 0 0,-1-2 0 0 0,19-2 1 0 0,18-1-8 0 0,9 1 3 0 0,-36 1 0 0 0,-1 2 0 0 0,32 2 0 0 0,9 3 20 0 0,47 8 24 0 0,-99-12-43 0 0,-1 0-1 0 0,0-1 1 0 0,1 0-1 0 0,-1-1 1 0 0,1 0-1 0 0,-1-1 1 0 0,0-1-1 0 0,14-4 1 0 0,-7 2 22 0 0,0 1 1 0 0,20-1-1 0 0,-5 2-3 0 0,-12 1-1 0 0,-1 0 1 0 0,0 2-1 0 0,1 0 1 0 0,35 6-1 0 0,9 8-4 0 0,-28-5 10 0 0,72 8-1 0 0,-73-13-24 0 0,0 1 0 0 0,55 15 0 0 0,-74-16 9 0 0,0-1-1 0 0,0-2 1 0 0,0 1 0 0 0,1-2-1 0 0,23-2 1 0 0,10 0 3 0 0,35-9 127 0 0,-33 0 136 0 0,-45 11-316 0 0,-6 0 5 0 0,0 0 1 0 0,0 0 0 0 0,0 0-1 0 0,-1 0 1 0 0,1 0 0 0 0,0 0-1 0 0,0 1 1 0 0,0-1 0 0 0,0 1-1 0 0,-1 0 1 0 0,1-1 0 0 0,0 1 0 0 0,-1 0-1 0 0,3 1 1 0 0,4 2-2996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55.957"/>
    </inkml:context>
    <inkml:brush xml:id="br0">
      <inkml:brushProperty name="width" value="0.1" units="cm"/>
      <inkml:brushProperty name="height" value="0.1" units="cm"/>
      <inkml:brushProperty name="color" value="#E71224"/>
    </inkml:brush>
  </inkml:definitions>
  <inkml:trace contextRef="#ctx0" brushRef="#br0">2113 285 455 0 0,'-34'-28'2270'0'0,"12"12"-1248"0"0,11 7-375 0 0,-1 0 0 0 0,0 1 0 0 0,-1 1 0 0 0,0 0 0 0 0,-18-8 0 0 0,-241-66 3009 0 0,198 57-3051 0 0,-2 2 0 0 0,0 4 0 0 0,-1 4 0 0 0,-156-10 0 0 0,199 23-503 0 0,-266-1 431 0 0,222 5-476 0 0,-142 24-1 0 0,158-11-69 0 0,1 3 1 0 0,-84 37-1 0 0,17-6-1160 0 0,60-27-49 0 0,7-1-60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56.903"/>
    </inkml:context>
    <inkml:brush xml:id="br0">
      <inkml:brushProperty name="width" value="0.1" units="cm"/>
      <inkml:brushProperty name="height" value="0.1" units="cm"/>
      <inkml:brushProperty name="color" value="#E71224"/>
    </inkml:brush>
  </inkml:definitions>
  <inkml:trace contextRef="#ctx0" brushRef="#br0">1993 123 3279 0 0,'0'-2'149'0'0,"-1"0"-1"0"0,1 0 1 0 0,0 0-1 0 0,-1 1 0 0 0,1-1 1 0 0,-1 0-1 0 0,0 0 0 0 0,0 1 1 0 0,1-1-1 0 0,-1 0 1 0 0,0 1-1 0 0,0-1 0 0 0,-3-2 1 0 0,0 1 73 0 0,-1-1 0 0 0,1 1 0 0 0,-1 0 0 0 0,0 0 0 0 0,0 1 0 0 0,-1 0 0 0 0,1-1 0 0 0,0 2 0 0 0,-1-1 1 0 0,1 1-1 0 0,-1-1 0 0 0,1 2 0 0 0,-12-2 0 0 0,-5 2 176 0 0,1 0 0 0 0,-29 4 1 0 0,30-1-201 0 0,0 2 0 0 0,1 0-1 0 0,-26 10 1 0 0,24-7-120 0 0,-1-1-1 0 0,-29 5 1 0 0,-1-5 243 0 0,0-2-1 0 0,-100-5 1 0 0,-86-7 1326 0 0,-34-2-499 0 0,200 0-1051 0 0,1-3 0 0 0,-84-26 0 0 0,-20-3-9 0 0,135 33-103 0 0,-1 3 1 0 0,-56-1-1 0 0,-28 13-572 0 0,61 0 228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3:58.631"/>
    </inkml:context>
    <inkml:brush xml:id="br0">
      <inkml:brushProperty name="width" value="0.1" units="cm"/>
      <inkml:brushProperty name="height" value="0.1" units="cm"/>
      <inkml:brushProperty name="color" value="#E71224"/>
    </inkml:brush>
  </inkml:definitions>
  <inkml:trace contextRef="#ctx0" brushRef="#br0">2258 71 1839 0 0,'0'-3'195'0'0,"0"0"0"0"0,-1 1 0 0 0,1-1 0 0 0,-1 0 0 0 0,1 0 0 0 0,-1 1 0 0 0,0-1 0 0 0,0 1 0 0 0,0-1 0 0 0,-1 1 0 0 0,1-1 0 0 0,-1 1 0 0 0,1 0 0 0 0,-1 0 0 0 0,0-1-1 0 0,0 1 1 0 0,0 0 0 0 0,0 1 0 0 0,0-1 0 0 0,0 0 0 0 0,0 1 0 0 0,-1-1 0 0 0,1 1 0 0 0,-1-1 0 0 0,1 1 0 0 0,-1 0 0 0 0,1 0 0 0 0,-4 0 0 0 0,-2-2-89 0 0,-1 1 0 0 0,0 0 0 0 0,1 1 0 0 0,-1 0 1 0 0,0 0-1 0 0,0 1 0 0 0,-15 1 0 0 0,-95 18 321 0 0,78-10-196 0 0,-1-3 1 0 0,-83 3-1 0 0,25-14 80 0 0,19 1 125 0 0,-96 7 1 0 0,47 10-51 0 0,10 0 13 0 0,-129-3 0 0 0,-20-31 124 0 0,1 1-147 0 0,154 14-363 0 0,-104 1-174 0 0,148 8-102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4:32.058"/>
    </inkml:context>
    <inkml:brush xml:id="br0">
      <inkml:brushProperty name="width" value="0.1" units="cm"/>
      <inkml:brushProperty name="height" value="0.1" units="cm"/>
      <inkml:brushProperty name="color" value="#E71224"/>
    </inkml:brush>
  </inkml:definitions>
  <inkml:trace contextRef="#ctx0" brushRef="#br0">5870 1610 2415 0 0,'0'0'16'0'0,"0"-1"0"0"0,0 1 0 0 0,0-1-1 0 0,0 1 1 0 0,0-1 0 0 0,0 1-1 0 0,0-1 1 0 0,-1 1 0 0 0,1 0-1 0 0,0-1 1 0 0,0 1 0 0 0,-1-1-1 0 0,1 1 1 0 0,0 0 0 0 0,0-1-1 0 0,-1 1 1 0 0,1 0 0 0 0,0-1 0 0 0,-1 1-1 0 0,1 0 1 0 0,0 0 0 0 0,-1-1-1 0 0,1 1 1 0 0,-1 0 0 0 0,1 0-1 0 0,-1-1 1 0 0,-16-1 1479 0 0,12 2-1103 0 0,0 0 0 0 0,1 1 0 0 0,-1 0 0 0 0,0 0 0 0 0,-4 1 0 0 0,0 2 0 0 0,1-1 0 0 0,-1 0 0 0 0,1-1 0 0 0,-1 0 0 0 0,0 0 1 0 0,0-1-1 0 0,0 0 0 0 0,0 0 0 0 0,0-1 0 0 0,0 0 0 0 0,0-1 0 0 0,0 0 0 0 0,0 0 0 0 0,0-1 0 0 0,-9-3 0 0 0,-36-10 895 0 0,48 13-1177 0 0,-1 0 0 0 0,0 0 0 0 0,0 1 0 0 0,1 0 1 0 0,-1 0-1 0 0,0 1 0 0 0,0-1 0 0 0,0 1 0 0 0,0 1 0 0 0,0 0 0 0 0,-11 2 0 0 0,-9 4 174 0 0,-39 13-1 0 0,62-18-258 0 0,-86 23 457 0 0,30-9-36 0 0,45-13-258 0 0,0 0 0 0 0,-17 1-1 0 0,-10 1 162 0 0,8-1 14 0 0,1-1-1 0 0,0-2 1 0 0,-64-6-1 0 0,-40 0 180 0 0,-23 1-187 0 0,2-1 202 0 0,107 10-423 0 0,-88 20 0 0 0,21-2-138 0 0,-95 13 4 0 0,27-5 274 0 0,59-10 39 0 0,84-15-170 0 0,-79 2-1 0 0,69-10 164 0 0,-82-15 0 0 0,26 1 10 0 0,57 14-253 0 0,1 1 0 0 0,0 3 0 0 0,-62 10 0 0 0,83-8-31 0 0,-168 3 217 0 0,192-7-254 0 0,-36 1 15 0 0,-171-8 311 0 0,141 2 2733 0 0,-5 0-5682 0 0,61 5 2656 0 0,1 0-1 0 0,-1 0 0 0 0,1 1 0 0 0,-23 5 0 0 0,22-3 275 0 0,1 0 0 0 0,-1-2 1 0 0,0 0-1 0 0,-24-1 0 0 0,-6-6-1035 0 0,-87 3 1 0 0,103 4 748 0 0,-4 2 18 0 0,1-2-1 0 0,-50-5 1 0 0,-34-3 19 0 0,-37 3 147 0 0,33 8-78 0 0,30-1-105 0 0,37 1-8 0 0,36-1 18 0 0,-32-2 1 0 0,-53 1-28 0 0,2 0 0 0 0,26-2 64 0 0,0 3 0 0 0,-90 16 0 0 0,160-18-55 0 0,-20 3 0 0 0,0-1 0 0 0,0-1 0 0 0,-1-1 1 0 0,1-1-1 0 0,-41-5 0 0 0,-1-4 84 0 0,49 8-71 0 0,1-1 0 0 0,0-1 0 0 0,0 0 0 0 0,-27-9 0 0 0,37 9 22 0 0,-1 0 1 0 0,1-1-1 0 0,-1 0 1 0 0,-9-7-1 0 0,14 8-17 0 0,0 0-1 0 0,0 0 1 0 0,0 0-1 0 0,0 0 1 0 0,0-1 0 0 0,0 1-1 0 0,1-1 1 0 0,0 0-1 0 0,0 0 1 0 0,-2-4-1 0 0,0 1 13 0 0,0 0-1 0 0,0 0 0 0 0,-10-11 0 0 0,-8-14 188 0 0,21 31-224 0 0,-2-4 20 0 0,0-1 0 0 0,0 1 1 0 0,1-1-1 0 0,-1 1 0 0 0,1-1 0 0 0,0 0 0 0 0,1 0 1 0 0,-1 0-1 0 0,1-7 0 0 0,-9-158 168 0 0,7 83 15 0 0,-16-98 0 0 0,14 158-180 0 0,-6-36 183 0 0,-27-90-1 0 0,35 142-205 0 0,0 0 0 0 0,0 1 1 0 0,1-2-1 0 0,1 1 0 0 0,0 0 0 0 0,1-16 0 0 0,12-71 28 0 0,-7 68-20 0 0,2-50-1 0 0,-14-17-9 0 0,1 1 0 0 0,6 83 0 0 0,1 0 0 0 0,0 1 0 0 0,1-1 0 0 0,7-26 0 0 0,-4 25 0 0 0,0 1 0 0 0,1-1 0 0 0,1 1 0 0 0,0 1 0 0 0,1-1 0 0 0,19-23 0 0 0,-22 30 0 0 0,-4 5 0 0 0,0 1 0 0 0,0 0 0 0 0,0-1 0 0 0,0 1 0 0 0,0 0 0 0 0,1 0 0 0 0,-1 0 0 0 0,0 0 0 0 0,0 0 0 0 0,1 0 0 0 0,-1 0 0 0 0,1 0 0 0 0,1 0 0 0 0,172-66 0 0 0,-148 59 0 0 0,0 0 0 0 0,54-7 0 0 0,-20 9 0 0 0,-50 5 0 0 0,1 1 0 0 0,-1 0 0 0 0,21 2 0 0 0,8 1 0 0 0,242-10 0 0 0,115 16 0 0 0,-311-5 0 0 0,113-10 0 0 0,-145 4 0 0 0,0 1 0 0 0,68 9 0 0 0,2 0 0 0 0,-43-9 0 0 0,114-18 0 0 0,23 0 0 0 0,-78 17 0 0 0,128-7 0 0 0,60-13 0 0 0,-128 20 0 0 0,29-2 0 0 0,-68 9 0 0 0,-102-2 0 0 0,-5 1 0 0 0,17 1 0 0 0,-56-4 0 0 0,-1 1 0 0 0,19 4 0 0 0,3 0 0 0 0,68 16 0 0 0,-43-7 0 0 0,172 25 0 0 0,-121-32 0 0 0,-69-7 0 0 0,71 12 0 0 0,-20 2 0 0 0,99 2 0 0 0,-166-15 0 0 0,10-2 0 0 0,-1-1 0 0 0,1-2 0 0 0,36-8 0 0 0,24-1 0 0 0,18 8 0 0 0,-101 4-6 0 0,0 1-1 0 0,0 1 1 0 0,0 1-1 0 0,0 0 1 0 0,-1 0 0 0 0,1 2-1 0 0,-1-1 1 0 0,0 2-1 0 0,18 9 1 0 0,-28-13-35 0 0,-1 0 1 0 0,1 0-1 0 0,0 0 1 0 0,-1 0-1 0 0,1 0 0 0 0,-1 0 1 0 0,0 1-1 0 0,0-1 0 0 0,0 1 1 0 0,0 0-1 0 0,0-1 0 0 0,0 1 1 0 0,-1 0-1 0 0,1 0 0 0 0,-1 0 1 0 0,0 0-1 0 0,0 1 1 0 0,0-1-1 0 0,0 0 0 0 0,-1 0 1 0 0,1 1-1 0 0,-1 5 0 0 0,-1 5-259 0 0,0-1 0 0 0,-1 1-1 0 0,0-1 1 0 0,-6 18-1 0 0,3-9 51 0 0,-54 205-3769 0 0,33-119-3635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4:38.419"/>
    </inkml:context>
    <inkml:brush xml:id="br0">
      <inkml:brushProperty name="width" value="0.1" units="cm"/>
      <inkml:brushProperty name="height" value="0.1" units="cm"/>
      <inkml:brushProperty name="color" value="#E71224"/>
    </inkml:brush>
  </inkml:definitions>
  <inkml:trace contextRef="#ctx0" brushRef="#br0">348 97 719 0 0,'-40'13'46'0'0,"16"-6"-28"0"0,-102 34 46 0 0,116-39 139 0 0,7-4 46 0 0,12-9 291 0 0,20-12 44 0 0,-20 18-547 0 0,1-1 0 0 0,-1 2 0 0 0,1-1 0 0 0,0 1-1 0 0,1 1 1 0 0,-1-1 0 0 0,1 2 0 0 0,-1 0 0 0 0,13-2-1 0 0,-23 4-35 0 0,1 0 0 0 0,-1 0-1 0 0,1 0 1 0 0,-1 0 0 0 0,1 0-1 0 0,-1 0 1 0 0,1 0-1 0 0,-1 0 1 0 0,1 0 0 0 0,-1 0-1 0 0,1 0 1 0 0,-1 0 0 0 0,1 0-1 0 0,-1 0 1 0 0,0 0-1 0 0,1 0 1 0 0,-1 0 0 0 0,1 1-1 0 0,-1-1 1 0 0,1 0 0 0 0,-1 0-1 0 0,0 1 1 0 0,1-1-1 0 0,-1 0 1 0 0,1 0 0 0 0,-1 1-1 0 0,0-1 1 0 0,1 0 0 0 0,-1 1-1 0 0,0-1 1 0 0,0 1-1 0 0,1-1 1 0 0,-1 1 0 0 0,0 0 2 0 0,-1 0 0 0 0,1 0 1 0 0,0 0-1 0 0,-1 0 0 0 0,0 0 1 0 0,1 0-1 0 0,-1 0 0 0 0,0 0 1 0 0,1-1-1 0 0,-1 1 0 0 0,0 0 1 0 0,0 0-1 0 0,-1 0 0 0 0,-35 23 65 0 0,-76 37 336 0 0,112-60-377 0 0,-3 0 56 0 0,1 1 1 0 0,0 0 0 0 0,-1-1 0 0 0,1 1-1 0 0,-1-1 1 0 0,1 0 0 0 0,-1 0 0 0 0,-6 0-1 0 0,14-2 11 0 0,0-1-1 0 0,0 1 0 0 0,0-1 1 0 0,0 0-1 0 0,4-3 0 0 0,56-34 214 0 0,77-34 0 0 0,-78 43-201 0 0,-61 29-106 0 0,-1 0 0 0 0,1 1 0 0 0,-1-1 0 0 0,1 1 0 0 0,0-1 0 0 0,0 1 0 0 0,-1 0 0 0 0,1 0 0 0 0,0-1 0 0 0,-1 1 0 0 0,1 0 0 0 0,0 1 0 0 0,2-1 0 0 0,-19 15 0 0 0,4-7 0 0 0,-1 0-1 0 0,-1-1 0 0 0,0-1 1 0 0,0 0-1 0 0,0 0 0 0 0,-27 7 1 0 0,-30 12 82 0 0,-74 36 259 0 0,135-58-189 0 0,12-5 95 0 0,19-8 147 0 0,-16 7-419 0 0,21-12 110 0 0,30-23 0 0 0,-2 2-2 0 0,-55 35-83 0 0,1 1 0 0 0,0-1 0 0 0,0 1 0 0 0,-1 0 0 0 0,1-1 0 0 0,0 1 0 0 0,0 0 0 0 0,0-1 0 0 0,-1 1 0 0 0,1 0 0 0 0,0 0 0 0 0,0 0 0 0 0,0 0 0 0 0,0 0 0 0 0,-1 0 0 0 0,1 0 0 0 0,1 0 0 0 0,-1 4 0 0 0,-8 3 0 0 0,-14 7 0 0 0,0 0 0 0 0,-1-2 0 0 0,-1 0 0 0 0,-44 15 0 0 0,55-22 20 0 0,-1-1-1 0 0,-13 3 1 0 0,21-6-9 0 0,1-1-1 0 0,-1 1 1 0 0,0-1 0 0 0,0 1 0 0 0,1-1 0 0 0,-1-1 0 0 0,0 1-1 0 0,1-1 1 0 0,-6-1 0 0 0,10 2 0 0 0,-1 0-1 0 0,1-1 1 0 0,0 1 0 0 0,0-1-1 0 0,0 1 1 0 0,0 0-1 0 0,-1-1 1 0 0,1 1 0 0 0,0-1-1 0 0,0 1 1 0 0,0 0 0 0 0,0-1-1 0 0,0 1 1 0 0,0-1-1 0 0,0 1 1 0 0,0-1 0 0 0,0 1-1 0 0,0 0 1 0 0,1-1 0 0 0,-1 1-1 0 0,0-1 1 0 0,0 1-1 0 0,0 0 1 0 0,0-1 0 0 0,1 1-1 0 0,-1 0 1 0 0,0-1 0 0 0,0 1-1 0 0,1 0 1 0 0,-1-1-1 0 0,0 1 1 0 0,0 0 0 0 0,1-1-1 0 0,-1 1 1 0 0,1 0-1 0 0,11-15 209 0 0,-2 6-156 0 0,1 0 0 0 0,0 0 0 0 0,0 1-1 0 0,1 0 1 0 0,16-7 0 0 0,68-26-5 0 0,-3 2 3 0 0,-86 36-61 0 0,-5 3 0 0 0,-1-1 0 0 0,1 1 0 0 0,-1-1 0 0 0,0 1 0 0 0,1-1 0 0 0,-1 1 0 0 0,0-1 0 0 0,0 0 0 0 0,1 0 0 0 0,-1 0 0 0 0,0 0 0 0 0,2-1 0 0 0,-11 9 0 0 0,0-1 0 0 0,0 0 0 0 0,-1 0 0 0 0,0 0 0 0 0,0-1 0 0 0,-12 5 0 0 0,-42 15 0 0 0,23-9 0 0 0,-50 27 0 0 0,83-38 1 0 0,12-2-3 0 0,12-5 15 0 0,163-72 402 0 0,-144 58-399 0 0,85-47 101 0 0,-114 61-117 0 0,-12 10 0 0 0,-10 10 0 0 0,-6-3 0 0 0,-1-1 0 0 0,-1 0 0 0 0,0-2 0 0 0,0-1 0 0 0,-30 10 0 0 0,16-5 14 0 0,23-9 3 0 0,-1-1-1 0 0,1-1 1 0 0,-19 4-1 0 0,33-9-7 0 0,0 0-1 0 0,0 0 0 0 0,-1 0 0 0 0,1 0 0 0 0,0 0 1 0 0,0 0-1 0 0,0 0 0 0 0,0 0 0 0 0,-1 0 1 0 0,1 0-1 0 0,0 0 0 0 0,0 0 0 0 0,0 0 0 0 0,-1 0 1 0 0,1 0-1 0 0,0 0 0 0 0,0 0 0 0 0,0 0 0 0 0,0 0 1 0 0,-1-1-1 0 0,1 1 0 0 0,0 0 0 0 0,0 0 1 0 0,0 0-1 0 0,0 0 0 0 0,0 0 0 0 0,0 0 0 0 0,-1-1 1 0 0,1 1-1 0 0,0 0 0 0 0,0 0 0 0 0,0 0 1 0 0,0 0-1 0 0,0-1 0 0 0,0 1 0 0 0,0 0 0 0 0,0 0 1 0 0,0 0-1 0 0,0-1 0 0 0,0 1 0 0 0,0 0 1 0 0,0 0-1 0 0,0 0 0 0 0,0-1 0 0 0,0 1 0 0 0,0 0 1 0 0,0 0-1 0 0,0 0 0 0 0,0 0 0 0 0,0-1 0 0 0,0 1 1 0 0,0 0-1 0 0,0 0 0 0 0,1 0 0 0 0,-1 0 1 0 0,0-1-1 0 0,0 1 0 0 0,10-16 262 0 0,-9 15-270 0 0,-1 0 1 0 0,1 0-1 0 0,0 0 0 0 0,0 0 0 0 0,0 1 0 0 0,0-1 0 0 0,0 0 0 0 0,0 1 0 0 0,0-1 0 0 0,0 1 0 0 0,0-1 0 0 0,0 1 0 0 0,3-1 0 0 0,-4 1-10 0 0,1 0 0 0 0,-1 0-1 0 0,1 0 1 0 0,-1 0-1 0 0,1 0 1 0 0,0 0 0 0 0,-1 0-1 0 0,1 1 1 0 0,-1-1 0 0 0,1 0-1 0 0,-1 0 1 0 0,1 1-1 0 0,-1-1 1 0 0,1 0 0 0 0,-1 1-1 0 0,1-1 1 0 0,-1 1 0 0 0,0-1-1 0 0,1 0 1 0 0,-1 1-1 0 0,0-1 1 0 0,1 1 0 0 0,-1-1-1 0 0,0 1 1 0 0,1-1 0 0 0,-1 1-1 0 0,0-1 1 0 0,0 1-1 0 0,0-1 1 0 0,1 1 0 0 0,-1 1-1 0 0,2 8-2197 0 0,2 3-776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4:39.655"/>
    </inkml:context>
    <inkml:brush xml:id="br0">
      <inkml:brushProperty name="width" value="0.1" units="cm"/>
      <inkml:brushProperty name="height" value="0.1" units="cm"/>
      <inkml:brushProperty name="color" value="#E71224"/>
    </inkml:brush>
  </inkml:definitions>
  <inkml:trace contextRef="#ctx0" brushRef="#br0">72 128 2527 0 0,'-6'-2'75'0'0,"1"-1"-1"0"0,-1 1 0 0 0,1-1 1 0 0,0-1-1 0 0,0 1 0 0 0,1-1 1 0 0,-1 0-1 0 0,0 0 0 0 0,1 0 0 0 0,-6-7 1 0 0,9 9-34 0 0,0 0 1 0 0,0 1 0 0 0,-1-1-1 0 0,1 0 1 0 0,0 0-1 0 0,0 1 1 0 0,1-1 0 0 0,-1 0-1 0 0,0 0 1 0 0,1 0-1 0 0,-1 0 1 0 0,1 0 0 0 0,-1 0-1 0 0,1 0 1 0 0,0 0-1 0 0,0 0 1 0 0,0 0 0 0 0,0-1-1 0 0,0 1 1 0 0,1-3 0 0 0,0 3-33 0 0,1 0 0 0 0,-1 0 0 0 0,0 0 0 0 0,0 1 1 0 0,1-1-1 0 0,-1 0 0 0 0,1 0 0 0 0,0 1 1 0 0,-1-1-1 0 0,1 1 0 0 0,0-1 0 0 0,0 1 1 0 0,0 0-1 0 0,0 0 0 0 0,0 0 0 0 0,0 0 1 0 0,0 0-1 0 0,4-1 0 0 0,2 0 2 0 0,0 0-1 0 0,0 0 1 0 0,0 0 0 0 0,13 0-1 0 0,0 1-10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5:22.881"/>
    </inkml:context>
    <inkml:brush xml:id="br0">
      <inkml:brushProperty name="width" value="0.1" units="cm"/>
      <inkml:brushProperty name="height" value="0.1" units="cm"/>
      <inkml:brushProperty name="color" value="#66CC00"/>
    </inkml:brush>
  </inkml:definitions>
  <inkml:trace contextRef="#ctx0" brushRef="#br0">8042 149 5671 0 0,'0'-1'42'0'0,"0"0"-1"0"0,0-1 0 0 0,0 1 1 0 0,-1 0-1 0 0,1 0 0 0 0,0 0 1 0 0,-1 0-1 0 0,1 0 0 0 0,-1 0 1 0 0,1 0-1 0 0,-1 0 0 0 0,1 0 1 0 0,-1 1-1 0 0,0-1 0 0 0,1 0 1 0 0,-1 0-1 0 0,0 0 0 0 0,0 1 1 0 0,0-1-1 0 0,-1-1 0 0 0,-23-10 2295 0 0,10 5-1565 0 0,-1 0-386 0 0,13 6-238 0 0,0 0-1 0 0,1 0 1 0 0,-1-1 0 0 0,0 1 0 0 0,1-1-1 0 0,-1 1 1 0 0,1-1 0 0 0,-1 0-1 0 0,1 0 1 0 0,0 0 0 0 0,-4-5-1 0 0,4 5 47 0 0,1-1 0 0 0,-1 1 0 0 0,0 0 0 0 0,0-1 0 0 0,-1 1 0 0 0,1 0 0 0 0,0 0 0 0 0,-1 1 0 0 0,1-1 0 0 0,-1 0 0 0 0,0 1 0 0 0,0 0 0 0 0,1-1-1 0 0,-1 1 1 0 0,0 0 0 0 0,0 1 0 0 0,0-1 0 0 0,0 0 0 0 0,0 1 0 0 0,0 0 0 0 0,0-1 0 0 0,-6 2 0 0 0,-4 0 148 0 0,0 1 0 0 0,0 1 0 0 0,0 0 1 0 0,-14 5-1 0 0,-25 6 227 0 0,40-13-270 0 0,0-1-1 0 0,1-1 0 0 0,-1 0 0 0 0,1 0 1 0 0,-1-1-1 0 0,1-1 0 0 0,-21-7 1 0 0,-17-3 683 0 0,7 4-574 0 0,-10-3 0 0 0,-2 2 0 0 0,1 2 0 0 0,-60-1 0 0 0,-187 35 444 0 0,172-11-620 0 0,-36-10-11 0 0,111-6-72 0 0,-101 12-1 0 0,82 1-29 0 0,-111 20 161 0 0,114-21-201 0 0,1-3-1 0 0,-79-2 0 0 0,0 1 107 0 0,74-3-71 0 0,-51 5 81 0 0,85-3-138 0 0,-166 21 115 0 0,174-26-114 0 0,1-1-1 0 0,-51-7 1 0 0,-60-17 155 0 0,79 12-90 0 0,-51-17 28 0 0,-11-2-66 0 0,-43 17 24 0 0,83 10-77 0 0,-38-7-13 0 0,-86-4 39 0 0,174 13-29 0 0,-129 2 61 0 0,-77-2-28 0 0,87-3 6 0 0,-238 27-67 0 0,300-16 21 0 0,-111-6-1 0 0,5-1 3 0 0,-144 20 105 0 0,288-19-128 0 0,-103-16 0 0 0,94 8 0 0 0,18 6 0 0 0,-1 1 0 0 0,1 2 0 0 0,-55 9 0 0 0,-23 1 0 0 0,66-8 0 0 0,21 0 0 0 0,0-2 0 0 0,0-1 0 0 0,0-1 0 0 0,-59-11 0 0 0,30 1 0 0 0,-1 3 0 0 0,-78 0 0 0 0,85 5 0 0 0,21 1 7 0 0,12 0 8 0 0,0 1-1 0 0,-1 1 0 0 0,-37 5 0 0 0,25 2-14 0 0,0-3 0 0 0,0-1 0 0 0,-1-2 0 0 0,-67-6 0 0 0,-138-9 0 0 0,223 16 0 0 0,0 1 0 0 0,0 0 0 0 0,0 2 0 0 0,-28 9 0 0 0,31-7 0 0 0,1 0 0 0 0,1 1 0 0 0,-1 2 0 0 0,1-1 0 0 0,1 2 0 0 0,-15 12 0 0 0,-19 13 0 0 0,43-32 0 0 0,1 0 0 0 0,-1 1 0 0 0,1 0 0 0 0,0 0 0 0 0,0 1 0 0 0,1 0 0 0 0,0-1 0 0 0,0 1 0 0 0,0 1 0 0 0,0-1 0 0 0,-2 7 0 0 0,-3 11 0 0 0,-11 44 0 0 0,5-13 0 0 0,7-27 0 0 0,1 0 0 0 0,1 1 0 0 0,2 0 0 0 0,1 0 0 0 0,2 0 0 0 0,0 0 0 0 0,4 32 0 0 0,2 69 0 0 0,1-42 21 0 0,6 53 22 0 0,6-10-43 0 0,-15-118 5 0 0,1 0 1 0 0,0-1-1 0 0,0 1 0 0 0,2-1 1 0 0,8 17-1 0 0,3-2 11 0 0,20 27 0 0 0,-29-46-10 0 0,0 0 0 0 0,0 0 0 0 0,1-1 0 0 0,0 0 0 0 0,0 0 0 0 0,0-1 0 0 0,1-1 0 0 0,0 0 0 0 0,12 5 0 0 0,-1 0-2 0 0,-9-5 14 0 0,0 0-1 0 0,0-2 1 0 0,21 5 0 0 0,-2-1-25 0 0,86 14 7 0 0,-83-13-8 0 0,14 4 44 0 0,59 6 0 0 0,-64-16-36 0 0,71-6 0 0 0,-52 0 53 0 0,78-7-41 0 0,54-1-13 0 0,-80 17 1 0 0,-59-2 0 0 0,57-3 0 0 0,-25-9 0 0 0,-44 4 0 0 0,74 0 0 0 0,70 8 0 0 0,14 1 0 0 0,-117-1 0 0 0,65 5 0 0 0,-124-7 0 0 0,31-2 0 0 0,-31 0 0 0 0,33 2 0 0 0,45 2 0 0 0,-34-2 0 0 0,276 16 0 0 0,-222-14 0 0 0,131 10 0 0 0,-140-1 0 0 0,43 6 0 0 0,-39-6 0 0 0,-54-7 0 0 0,167 9 11 0 0,-75-2 42 0 0,-6-2-53 0 0,199-12 0 0 0,-124-13 0 0 0,-77 12 0 0 0,-48 9 0 0 0,-70-2 0 0 0,0-2 0 0 0,57-4 0 0 0,-38-4 0 0 0,52-4 0 0 0,18 12 0 0 0,35-1 0 0 0,-48 1 0 0 0,-41-2 0 0 0,122-2 0 0 0,131-4 0 0 0,-122 18 0 0 0,-173-11 0 0 0,25 4 0 0 0,8 1 0 0 0,9 1 0 0 0,-41-4 0 0 0,-1 0 0 0 0,32-2 0 0 0,-19-2 0 0 0,0 2 0 0 0,61 10 0 0 0,-71-6 0 0 0,49 17 0 0 0,-55-15 0 0 0,0 0 0 0 0,1-2 0 0 0,-1 0 0 0 0,26 2 0 0 0,14-2 0 0 0,-44-2 0 0 0,1-1 0 0 0,0-1 0 0 0,-1-1 0 0 0,1 0 0 0 0,0-1 0 0 0,0-1 0 0 0,22-5 0 0 0,53-20 0 0 0,178-80 0 0 0,-244 93 0 0 0,0-2 0 0 0,-1 0 0 0 0,-1-2 0 0 0,0-1 0 0 0,-1-1 0 0 0,-2-1 0 0 0,0 0 0 0 0,-1-2 0 0 0,-1 0 0 0 0,-1-2 0 0 0,-2 0 0 0 0,0 0 0 0 0,-2-2 0 0 0,20-47 0 0 0,-26 48 14 0 0,-1-1 1 0 0,5-50-1 0 0,2-4 7 0 0,-9 58-21 0 0,-1 1 0 0 0,-2-1 0 0 0,0 1 0 0 0,-1-1 0 0 0,-1 0 0 0 0,-1 0 0 0 0,-1 0 0 0 0,-1 1 0 0 0,-8-30 0 0 0,2 18 0 0 0,4 11 0 0 0,-1 0 0 0 0,-1 0 0 0 0,-1 1 0 0 0,-1 0 0 0 0,-20-35 0 0 0,9 28 0 0 0,0 2 0 0 0,-2 0 0 0 0,-2 1 0 0 0,0 2 0 0 0,-35-29 0 0 0,20 23 0 0 0,-2 1 0 0 0,-1 2 0 0 0,-47-22 0 0 0,80 44-90 0 0,0 1 0 0 0,-1 0-1 0 0,0 1 1 0 0,0 0 0 0 0,-20-4 0 0 0,25 6-173 0 0,-1 1-1 0 0,1 0 1 0 0,-1 0 0 0 0,1 1 0 0 0,-1-1 0 0 0,0 1-1 0 0,1 1 1 0 0,0-1 0 0 0,-1 1 0 0 0,1-1 0 0 0,0 1 0 0 0,-8 5-1 0 0,-19 12-8781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5:28.618"/>
    </inkml:context>
    <inkml:brush xml:id="br0">
      <inkml:brushProperty name="width" value="0.1" units="cm"/>
      <inkml:brushProperty name="height" value="0.1" units="cm"/>
      <inkml:brushProperty name="color" value="#66CC00"/>
    </inkml:brush>
  </inkml:definitions>
  <inkml:trace contextRef="#ctx0" brushRef="#br0">414 90 919 0 0,'-1'0'119'0'0,"-1"0"-1"0"0,1 0 0 0 0,-1 0 1 0 0,1 0-1 0 0,-1-1 0 0 0,1 1 0 0 0,-1 0 1 0 0,1-1-1 0 0,-1 1 0 0 0,1-1 1 0 0,-1 0-1 0 0,1 0 0 0 0,0 1 0 0 0,-1-1 1 0 0,1 0-1 0 0,0 0 0 0 0,0 0 0 0 0,0 0 1 0 0,-2-3-1 0 0,0 0 100 0 0,0 0-1 0 0,0-1 1 0 0,1 0-1 0 0,-3-7 1 0 0,4 8 36 0 0,0 0-1 0 0,-1 1 1 0 0,0-1 0 0 0,1 1 0 0 0,-1 0 0 0 0,0 0 0 0 0,0 0 0 0 0,-1 0 0 0 0,-3-4-1 0 0,5 6-101 0 0,-1 0 0 0 0,0 0 0 0 0,1 0 0 0 0,-1 0-1 0 0,0 0 1 0 0,1 1 0 0 0,-1-1 0 0 0,0 1 0 0 0,0-1-1 0 0,0 1 1 0 0,0 0 0 0 0,1-1 0 0 0,-1 1 0 0 0,0 0-1 0 0,0 0 1 0 0,0 1 0 0 0,0-1 0 0 0,0 0 0 0 0,1 1 0 0 0,-1-1-1 0 0,0 1 1 0 0,0-1 0 0 0,0 1 0 0 0,-2 1 0 0 0,0 0 32 0 0,1 0 1 0 0,0 0 0 0 0,-1 1 0 0 0,1-1 0 0 0,0 1 0 0 0,0-1 0 0 0,0 1 0 0 0,0 0 0 0 0,1 0 0 0 0,-4 6 0 0 0,5-8-125 0 0,0-1 1 0 0,1 1-1 0 0,-1 0 1 0 0,1 0 0 0 0,0 0-1 0 0,-1 0 1 0 0,1-1-1 0 0,0 1 1 0 0,-1 0 0 0 0,1 0-1 0 0,0 0 1 0 0,0 0-1 0 0,0 0 1 0 0,0 0-1 0 0,0 0 1 0 0,0 0 0 0 0,0-1-1 0 0,0 1 1 0 0,0 0-1 0 0,0 0 1 0 0,1 0 0 0 0,-1 0-1 0 0,0 0 1 0 0,1 1-1 0 0,0-1 34 0 0,0 0 0 0 0,0 0 0 0 0,0 0-1 0 0,0 0 1 0 0,1 0 0 0 0,-1 0-1 0 0,0 0 1 0 0,0 0 0 0 0,1-1 0 0 0,-1 1-1 0 0,0 0 1 0 0,1-1 0 0 0,2 1 0 0 0,2 1 166 0 0,1-1-1 0 0,0 0 1 0 0,0-1 0 0 0,0 1 0 0 0,10-2 0 0 0,-5 1 50 0 0,1 0 0 0 0,0 1 0 0 0,-1 0 0 0 0,14 4 0 0 0,18 1 295 0 0,28 0 75 0 0,-69-5-625 0 0,0 0 0 0 0,-1 0 0 0 0,1 0 0 0 0,-1 0 0 0 0,0 0 0 0 0,1 1 0 0 0,-1-1 0 0 0,0 1-1 0 0,0 0 1 0 0,0-1 0 0 0,0 1 0 0 0,0 0 0 0 0,0 0 0 0 0,2 4 0 0 0,21 38 346 0 0,-15-25-329 0 0,-3-4 33 0 0,-1 0 0 0 0,-1 0 0 0 0,0 0-1 0 0,-1 1 1 0 0,-1 0 0 0 0,2 19 0 0 0,7 31 168 0 0,-8-46-169 0 0,-1 1-1 0 0,-1 0 1 0 0,-1 0 0 0 0,-2 24-1 0 0,0-24-3 0 0,1 0 0 0 0,1 0 0 0 0,1 0 0 0 0,5 23 0 0 0,0-17 23 0 0,-1 1 0 0 0,-2 0-1 0 0,0 0 1 0 0,-2 1 0 0 0,-2 42-1 0 0,-3 12 136 0 0,3-60-156 0 0,0 0 1 0 0,-1 0-1 0 0,-2 0 1 0 0,0-1-1 0 0,-11 39 0 0 0,4-33-34 0 0,6-13-25 0 0,-1-1 1 0 0,-1 1 0 0 0,0-1 0 0 0,-1 0-1 0 0,0-1 1 0 0,-10 13 0 0 0,7-13 32 0 0,-1-1 1 0 0,0 0 0 0 0,-26 19-1 0 0,24-20-20 0 0,-2 0 0 0 0,0-1-1 0 0,0-1 1 0 0,-1 0-1 0 0,-19 7 1 0 0,-32 13 266 0 0,46-19-277 0 0,0-1-1 0 0,-34 9 1 0 0,-23-2 48 0 0,46-10-335 0 0,-57 17-1 0 0,62-14-987 0 0,0-1-391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5:49.785"/>
    </inkml:context>
    <inkml:brush xml:id="br0">
      <inkml:brushProperty name="width" value="0.1" units="cm"/>
      <inkml:brushProperty name="height" value="0.1" units="cm"/>
      <inkml:brushProperty name="color" value="#66CC00"/>
    </inkml:brush>
  </inkml:definitions>
  <inkml:trace contextRef="#ctx0" brushRef="#br0">267 1544 455 0 0,'-29'2'-101'0'0,"20"-1"1312"0"0,0 1-1 0 0,0 1 0 0 0,0 0 1 0 0,-15 6-1 0 0,-8 3 557 0 0,18-11 1977 0 0,33-17-2862 0 0,10 2 1312 0 0,-26 9-1423 0 0,0 7 104 0 0,-1-2-754 0 0,-1 1 1 0 0,1 0-1 0 0,0 0 0 0 0,-1-1 0 0 0,1 1 0 0 0,0-1 0 0 0,0 1 0 0 0,-1-1 1 0 0,4 0-1 0 0,12 4 347 0 0,11 6 149 0 0,3 2-138 0 0,-25-10-407 0 0,0 1 1 0 0,1-1-1 0 0,-1-1 0 0 0,1 1 1 0 0,-1-1-1 0 0,1 0 0 0 0,0-1 1 0 0,10 1-1 0 0,3 0 143 0 0,110 17 739 0 0,-113-18-891 0 0,1 0-1 0 0,19-3 1 0 0,-9 0 113 0 0,67-11 439 0 0,-70 11-484 0 0,0 2 0 0 0,1 0 0 0 0,35 4 0 0 0,-35 1-73 0 0,11 1-63 0 0,38-8 168 0 0,34 2 221 0 0,-82 3-361 0 0,1-2 0 0 0,0 0 1 0 0,41-7-1 0 0,10-4 94 0 0,-55 7-87 0 0,-1 1-1 0 0,0 2 1 0 0,26 1-1 0 0,14-1 72 0 0,-36-1-54 0 0,-7 2-38 0 0,41-8-1 0 0,-39 5 10 0 0,1 0-1 0 0,26 1 0 0 0,-14 1-5 0 0,69 5 52 0 0,-76-3-64 0 0,-22 0 0 0 0,1-1 0 0 0,-1 0 0 0 0,12-1 0 0 0,8-3 15 0 0,-21 4-8 0 0,-1 0 0 0 0,1 0 0 0 0,0-1 0 0 0,-1 1 0 0 0,1-1 0 0 0,-1-1 1 0 0,1 1-1 0 0,-1-1 0 0 0,1 1 0 0 0,-1-1 0 0 0,0-1 0 0 0,0 1 0 0 0,0 0 0 0 0,0-1 0 0 0,0 0 1 0 0,-1 0-1 0 0,4-4 0 0 0,-2 2 46 0 0,0 0 0 0 0,1 1-1 0 0,-1-1 1 0 0,8-4 0 0 0,-8 6-48 0 0,0-1 0 0 0,1 0 0 0 0,-1-1 0 0 0,7-7 0 0 0,-6 3 6 0 0,1 0 0 0 0,-2-1-1 0 0,1 0 1 0 0,4-13 0 0 0,2-4 63 0 0,-5 14-39 0 0,-1 0 1 0 0,0-1-1 0 0,-1 1 0 0 0,0-1 1 0 0,-1-1-1 0 0,-1 1 0 0 0,0 0 1 0 0,-1-1-1 0 0,0-16 0 0 0,1-45 171 0 0,-1 48-169 0 0,-1-1 1 0 0,-5-56 0 0 0,1 60-8 0 0,2 0 1 0 0,1 0-1 0 0,1 0 0 0 0,1 0 0 0 0,10-47 0 0 0,9-13 42 0 0,6-37-58 0 0,-6 33 65 0 0,-15 66-60 0 0,0 0 0 0 0,-1 0 0 0 0,-2-1-1 0 0,0 0 1 0 0,-1-35 0 0 0,-2 53-11 0 0,-1-1 0 0 0,0 1-1 0 0,-1 0 1 0 0,0 0 0 0 0,0 0 0 0 0,0 0 0 0 0,0 0 0 0 0,-1 1 0 0 0,0-1 0 0 0,0 1 0 0 0,-1-1-1 0 0,1 1 1 0 0,-1 0 0 0 0,0 1 0 0 0,0-1 0 0 0,-1 1 0 0 0,0-1 0 0 0,1 1 0 0 0,-1 1 0 0 0,-1-1-1 0 0,1 1 1 0 0,-1 0 0 0 0,-7-4 0 0 0,-10-4-8 0 0,-1 0 0 0 0,-36-10 0 0 0,45 17 0 0 0,1-2 0 0 0,-18-9 0 0 0,21 9 0 0 0,-1 0 0 0 0,0 1 0 0 0,0 1 0 0 0,-16-5 0 0 0,-24 2 0 0 0,0 2 0 0 0,-73 3 0 0 0,-20 3 0 0 0,-135-2 11 0 0,-24-30 42 0 0,153 11-53 0 0,46 8 0 0 0,-180-13 0 0 0,248 26 0 0 0,-107-5 0 0 0,140 4 0 0 0,0 0 0 0 0,0 0 0 0 0,0 1 0 0 0,0-1 0 0 0,-1 1 0 0 0,1 0 0 0 0,0 0 0 0 0,0 1 0 0 0,0-1 0 0 0,1 1 0 0 0,-1 0 0 0 0,0 0 0 0 0,1 0 0 0 0,-1 0 0 0 0,1 1 0 0 0,-1-1 0 0 0,1 1 0 0 0,0 0 0 0 0,0 0 0 0 0,-4 6 0 0 0,2-3 0 0 0,1 0 0 0 0,0 0 0 0 0,1 1 0 0 0,-1-1 0 0 0,1 1 0 0 0,1 0 0 0 0,-1 0 0 0 0,1 0 0 0 0,0 0 0 0 0,1 0 0 0 0,0 0 0 0 0,-1 12 0 0 0,2 8 0 0 0,1 0 0 0 0,4 30 0 0 0,1 8 0 0 0,-3 28-32 0 0,-11 130 0 0 0,-7 26 32 0 0,15-247 0 0 0,0-1 0 0 0,0 1 0 0 0,0-1 0 0 0,0 0 0 0 0,-1 1 0 0 0,1-1 1 0 0,0 0-1 0 0,-1 1 0 0 0,1-1 0 0 0,-1 0 0 0 0,1 1 0 0 0,-1-1 0 0 0,0 0 0 0 0,1 0 0 0 0,-1 0 0 0 0,0 1 0 0 0,0-1 0 0 0,0 0 0 0 0,-1 1 0 0 0,-1 0-1 0 0,-1 0 0 0 0,1 0 0 0 0,0 0 0 0 0,-1 0-1 0 0,-5 1 1 0 0,-4 3-21 0 0,3-1-367 0 0,1 0 0 0 0,0 1 0 0 0,1 0 0 0 0,-12 11-1 0 0,6-5-1876 0 0,4-4 442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1T22:56:02.617"/>
    </inkml:context>
    <inkml:brush xml:id="br0">
      <inkml:brushProperty name="width" value="0.1" units="cm"/>
      <inkml:brushProperty name="height" value="0.1" units="cm"/>
      <inkml:brushProperty name="color" value="#66CC00"/>
    </inkml:brush>
  </inkml:definitions>
  <inkml:trace contextRef="#ctx0" brushRef="#br0">2805 231 1839 0 0,'-23'-14'154'0'0,"21"12"113"0"0,-1 0 0 0 0,1 0 1 0 0,-1 0-1 0 0,0 0 0 0 0,0 1 0 0 0,0-1 0 0 0,0 1 0 0 0,0 0 0 0 0,0 0 0 0 0,0 0 0 0 0,0 0 0 0 0,0 1 0 0 0,0-1 0 0 0,-4 1 0 0 0,-11 0 121 0 0,-1 0 0 0 0,1-1 0 0 0,-1-1 0 0 0,1-1 0 0 0,-1-1 0 0 0,1 0 0 0 0,-23-10 0 0 0,23 7-27 0 0,-1 1-1 0 0,0 1 0 0 0,0 0 1 0 0,0 1-1 0 0,-1 1 1 0 0,-25 0-1 0 0,13 3-84 0 0,-62 8 0 0 0,73-4-182 0 0,-1-2 1 0 0,0 0-1 0 0,0-1 1 0 0,0-2-1 0 0,0 0 1 0 0,-31-6-1 0 0,-47-13 280 0 0,42 10-105 0 0,32 6-13 0 0,-43-1 1 0 0,20 3-109 0 0,-149 3 305 0 0,32 1 38 0 0,79-4-264 0 0,32 2 64 0 0,-74-11-1 0 0,-123-28 33 0 0,123 28-81 0 0,19 3-87 0 0,89 5-141 0 0,-27-10-1 0 0,31 8 0 0 0,0 1-1 0 0,-35-4 0 0 0,27 6-12 0 0,0 2 0 0 0,-1 0 0 0 0,1 2 0 0 0,-46 9 0 0 0,39-5 0 0 0,17-3 0 0 0,0 0 0 0 0,1 1 0 0 0,-21 8 0 0 0,26-8 6 0 0,0 0-1 0 0,0 0 0 0 0,1 1 1 0 0,-1 0-1 0 0,1 1 0 0 0,0 0 1 0 0,1 0-1 0 0,-1 1 0 0 0,1 0 1 0 0,1 0-1 0 0,-1 0 0 0 0,1 1 1 0 0,-9 16-1 0 0,2-3 85 0 0,-20 23 0 0 0,24-32-28 0 0,0 0 0 0 0,0 0 0 0 0,1 0 0 0 0,1 1-1 0 0,0 1 1 0 0,-8 21 0 0 0,13-24 14 0 0,1 0-1 0 0,1 0 1 0 0,0 0-1 0 0,0-1 1 0 0,1 1-1 0 0,0 0 1 0 0,1 0-1 0 0,4 13 1 0 0,-4-11-1 0 0,10 37 118 0 0,4 27 137 0 0,-8-32-175 0 0,-4-30-84 0 0,-2 1-1 0 0,3 27 0 0 0,-5-9 108 0 0,2-1-1 0 0,1 0 1 0 0,1-1 0 0 0,11 36-1 0 0,2 7 116 0 0,6 20 64 0 0,-11-57-229 0 0,-7-19-50 0 0,12 28 1 0 0,16 40 16 0 0,-20-49-73 0 0,-10-29-22 0 0,0-1-1 0 0,1 0 0 0 0,0 0 1 0 0,6 8-1 0 0,-8-13 2 0 0,0-1 0 0 0,0 1 1 0 0,0 0-1 0 0,1-1 0 0 0,0 1 1 0 0,-1-1-1 0 0,1 0 0 0 0,0 0 0 0 0,0 0 1 0 0,0 0-1 0 0,0-1 0 0 0,7 3 1 0 0,109 31 310 0 0,-74-23-291 0 0,-17-4 0 0 0,0-1 1 0 0,55 6-1 0 0,33-3 77 0 0,68 2-4 0 0,-152-12-81 0 0,1 1 1 0 0,-1 2-1 0 0,43 9 0 0 0,6 7 9 0 0,0-4-1 0 0,89 6 0 0 0,-99-16-8 0 0,-26-2 13 0 0,85-2-1 0 0,-64-4 22 0 0,1 4-1 0 0,115 16 1 0 0,-104-8-59 0 0,126-5 68 0 0,-125-5-40 0 0,109-4-16 0 0,69-7 0 0 0,-244 11 0 0 0,-1-1 0 0 0,0 0 0 0 0,0-1 0 0 0,1 0 0 0 0,-2-1 0 0 0,1 0 0 0 0,21-12 0 0 0,0-3 48 0 0,-25 13-44 0 0,1 1 0 0 0,0 0 0 0 0,17-6 0 0 0,-23 10-4 0 0,0-1 0 0 0,0 1 0 0 0,-1-1 0 0 0,1 0 0 0 0,0 0 0 0 0,-1 0 0 0 0,1 0 0 0 0,-1 0 0 0 0,1-1 0 0 0,1-2 0 0 0,23-32 0 0 0,-13 16 0 0 0,-4 7 16 0 0,-1-2 0 0 0,0 0 0 0 0,9-23 0 0 0,-14 26-3 0 0,-1-1 1 0 0,0 0-1 0 0,-1 0 0 0 0,0 0 0 0 0,-1-25 1 0 0,1 4 34 0 0,-1 19-48 0 0,2-20 0 0 0,-1-1 0 0 0,-2 1 0 0 0,-2-1 0 0 0,-6-40 0 0 0,-9-11 140 0 0,-11-173 0 0 0,28 246-101 0 0,-9-156 277 0 0,6 142-253 0 0,-2 0 1 0 0,-1 0-1 0 0,-16-49 0 0 0,20 73-70 0 0,1 1 1 0 0,-1 0-1 0 0,0 0 0 0 0,0 0 1 0 0,0 0-1 0 0,-1 0 0 0 0,1 1 0 0 0,-1-1 1 0 0,0 1-1 0 0,-6-7 0 0 0,6 9-17 0 0,1 0 0 0 0,-1-1 0 0 0,1 1 1 0 0,-1 0-1 0 0,1 0 0 0 0,-1 0 0 0 0,0 1 0 0 0,1-1 0 0 0,-1 1 0 0 0,0-1 0 0 0,1 1 0 0 0,-1 0 1 0 0,0 0-1 0 0,0 0 0 0 0,0 0 0 0 0,1 1 0 0 0,-1-1 0 0 0,-5 2 0 0 0,-57 20-1914 0 0,25-8-28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815309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79377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899841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234476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483394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070638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581329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4123274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75014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96031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07416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96121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16879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534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9/11/2024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9/11/2024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3.xml"/><Relationship Id="rId13" Type="http://schemas.openxmlformats.org/officeDocument/2006/relationships/image" Target="../media/image180.png"/><Relationship Id="rId3" Type="http://schemas.openxmlformats.org/officeDocument/2006/relationships/image" Target="../media/image3.png"/><Relationship Id="rId7" Type="http://schemas.openxmlformats.org/officeDocument/2006/relationships/image" Target="../media/image177.png"/><Relationship Id="rId12" Type="http://schemas.openxmlformats.org/officeDocument/2006/relationships/customXml" Target="../ink/ink17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72.xml"/><Relationship Id="rId11" Type="http://schemas.openxmlformats.org/officeDocument/2006/relationships/image" Target="../media/image179.png"/><Relationship Id="rId5" Type="http://schemas.openxmlformats.org/officeDocument/2006/relationships/image" Target="../media/image176.png"/><Relationship Id="rId15" Type="http://schemas.openxmlformats.org/officeDocument/2006/relationships/image" Target="../media/image181.png"/><Relationship Id="rId10" Type="http://schemas.openxmlformats.org/officeDocument/2006/relationships/customXml" Target="../ink/ink174.xml"/><Relationship Id="rId4" Type="http://schemas.openxmlformats.org/officeDocument/2006/relationships/customXml" Target="../ink/ink171.xml"/><Relationship Id="rId9" Type="http://schemas.openxmlformats.org/officeDocument/2006/relationships/image" Target="../media/image178.png"/><Relationship Id="rId14" Type="http://schemas.openxmlformats.org/officeDocument/2006/relationships/customXml" Target="../ink/ink176.xml"/></Relationships>
</file>

<file path=ppt/slides/_rels/slide11.xml.rels><?xml version="1.0" encoding="UTF-8" standalone="yes"?>
<Relationships xmlns="http://schemas.openxmlformats.org/package/2006/relationships"><Relationship Id="rId13" Type="http://schemas.openxmlformats.org/officeDocument/2006/relationships/image" Target="../media/image186.png"/><Relationship Id="rId18" Type="http://schemas.openxmlformats.org/officeDocument/2006/relationships/customXml" Target="../ink/ink184.xml"/><Relationship Id="rId26" Type="http://schemas.openxmlformats.org/officeDocument/2006/relationships/customXml" Target="../ink/ink188.xml"/><Relationship Id="rId39" Type="http://schemas.openxmlformats.org/officeDocument/2006/relationships/image" Target="../media/image199.png"/><Relationship Id="rId21" Type="http://schemas.openxmlformats.org/officeDocument/2006/relationships/image" Target="../media/image190.png"/><Relationship Id="rId34" Type="http://schemas.openxmlformats.org/officeDocument/2006/relationships/customXml" Target="../ink/ink192.xml"/><Relationship Id="rId7" Type="http://schemas.openxmlformats.org/officeDocument/2006/relationships/image" Target="../media/image183.png"/><Relationship Id="rId2" Type="http://schemas.openxmlformats.org/officeDocument/2006/relationships/notesSlide" Target="../notesSlides/notesSlide11.xml"/><Relationship Id="rId16" Type="http://schemas.openxmlformats.org/officeDocument/2006/relationships/customXml" Target="../ink/ink183.xml"/><Relationship Id="rId20" Type="http://schemas.openxmlformats.org/officeDocument/2006/relationships/customXml" Target="../ink/ink185.xml"/><Relationship Id="rId29" Type="http://schemas.openxmlformats.org/officeDocument/2006/relationships/image" Target="../media/image194.png"/><Relationship Id="rId41"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customXml" Target="../ink/ink178.xml"/><Relationship Id="rId11" Type="http://schemas.openxmlformats.org/officeDocument/2006/relationships/image" Target="../media/image185.png"/><Relationship Id="rId24" Type="http://schemas.openxmlformats.org/officeDocument/2006/relationships/customXml" Target="../ink/ink187.xml"/><Relationship Id="rId32" Type="http://schemas.openxmlformats.org/officeDocument/2006/relationships/customXml" Target="../ink/ink191.xml"/><Relationship Id="rId37" Type="http://schemas.openxmlformats.org/officeDocument/2006/relationships/image" Target="../media/image198.png"/><Relationship Id="rId40" Type="http://schemas.openxmlformats.org/officeDocument/2006/relationships/customXml" Target="../ink/ink195.xml"/><Relationship Id="rId5" Type="http://schemas.openxmlformats.org/officeDocument/2006/relationships/image" Target="../media/image182.png"/><Relationship Id="rId15" Type="http://schemas.openxmlformats.org/officeDocument/2006/relationships/image" Target="../media/image187.png"/><Relationship Id="rId23" Type="http://schemas.openxmlformats.org/officeDocument/2006/relationships/image" Target="../media/image191.png"/><Relationship Id="rId28" Type="http://schemas.openxmlformats.org/officeDocument/2006/relationships/customXml" Target="../ink/ink189.xml"/><Relationship Id="rId36" Type="http://schemas.openxmlformats.org/officeDocument/2006/relationships/customXml" Target="../ink/ink193.xml"/><Relationship Id="rId10" Type="http://schemas.openxmlformats.org/officeDocument/2006/relationships/customXml" Target="../ink/ink180.xml"/><Relationship Id="rId19" Type="http://schemas.openxmlformats.org/officeDocument/2006/relationships/image" Target="../media/image189.png"/><Relationship Id="rId31" Type="http://schemas.openxmlformats.org/officeDocument/2006/relationships/image" Target="../media/image195.png"/><Relationship Id="rId4" Type="http://schemas.openxmlformats.org/officeDocument/2006/relationships/customXml" Target="../ink/ink177.xml"/><Relationship Id="rId9" Type="http://schemas.openxmlformats.org/officeDocument/2006/relationships/image" Target="../media/image184.png"/><Relationship Id="rId14" Type="http://schemas.openxmlformats.org/officeDocument/2006/relationships/customXml" Target="../ink/ink182.xml"/><Relationship Id="rId22" Type="http://schemas.openxmlformats.org/officeDocument/2006/relationships/customXml" Target="../ink/ink186.xml"/><Relationship Id="rId27" Type="http://schemas.openxmlformats.org/officeDocument/2006/relationships/image" Target="../media/image193.png"/><Relationship Id="rId30" Type="http://schemas.openxmlformats.org/officeDocument/2006/relationships/customXml" Target="../ink/ink190.xml"/><Relationship Id="rId35" Type="http://schemas.openxmlformats.org/officeDocument/2006/relationships/image" Target="../media/image197.png"/><Relationship Id="rId8" Type="http://schemas.openxmlformats.org/officeDocument/2006/relationships/customXml" Target="../ink/ink179.xml"/><Relationship Id="rId3" Type="http://schemas.openxmlformats.org/officeDocument/2006/relationships/image" Target="../media/image3.png"/><Relationship Id="rId12" Type="http://schemas.openxmlformats.org/officeDocument/2006/relationships/customXml" Target="../ink/ink181.xml"/><Relationship Id="rId17" Type="http://schemas.openxmlformats.org/officeDocument/2006/relationships/image" Target="../media/image188.png"/><Relationship Id="rId25" Type="http://schemas.openxmlformats.org/officeDocument/2006/relationships/image" Target="../media/image192.png"/><Relationship Id="rId33" Type="http://schemas.openxmlformats.org/officeDocument/2006/relationships/image" Target="../media/image196.png"/><Relationship Id="rId38" Type="http://schemas.openxmlformats.org/officeDocument/2006/relationships/customXml" Target="../ink/ink194.xml"/></Relationships>
</file>

<file path=ppt/slides/_rels/slide12.xml.rels><?xml version="1.0" encoding="UTF-8" standalone="yes"?>
<Relationships xmlns="http://schemas.openxmlformats.org/package/2006/relationships"><Relationship Id="rId8" Type="http://schemas.openxmlformats.org/officeDocument/2006/relationships/image" Target="../media/image203.png"/><Relationship Id="rId3" Type="http://schemas.openxmlformats.org/officeDocument/2006/relationships/image" Target="../media/image3.png"/><Relationship Id="rId7" Type="http://schemas.openxmlformats.org/officeDocument/2006/relationships/customXml" Target="../ink/ink197.xml"/><Relationship Id="rId12" Type="http://schemas.openxmlformats.org/officeDocument/2006/relationships/image" Target="../media/image20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2.png"/><Relationship Id="rId11" Type="http://schemas.openxmlformats.org/officeDocument/2006/relationships/customXml" Target="../ink/ink199.xml"/><Relationship Id="rId5" Type="http://schemas.openxmlformats.org/officeDocument/2006/relationships/customXml" Target="../ink/ink196.xml"/><Relationship Id="rId10" Type="http://schemas.openxmlformats.org/officeDocument/2006/relationships/image" Target="../media/image204.png"/><Relationship Id="rId4" Type="http://schemas.openxmlformats.org/officeDocument/2006/relationships/image" Target="../media/image201.png"/><Relationship Id="rId9" Type="http://schemas.openxmlformats.org/officeDocument/2006/relationships/customXml" Target="../ink/ink19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7.png"/><Relationship Id="rId5" Type="http://schemas.openxmlformats.org/officeDocument/2006/relationships/customXml" Target="../ink/ink200.xml"/><Relationship Id="rId4" Type="http://schemas.openxmlformats.org/officeDocument/2006/relationships/image" Target="../media/image20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03.xml"/><Relationship Id="rId13" Type="http://schemas.openxmlformats.org/officeDocument/2006/relationships/image" Target="../media/image212.png"/><Relationship Id="rId18" Type="http://schemas.openxmlformats.org/officeDocument/2006/relationships/customXml" Target="../ink/ink208.xml"/><Relationship Id="rId26" Type="http://schemas.openxmlformats.org/officeDocument/2006/relationships/customXml" Target="../ink/ink212.xml"/><Relationship Id="rId3" Type="http://schemas.openxmlformats.org/officeDocument/2006/relationships/image" Target="../media/image3.png"/><Relationship Id="rId21" Type="http://schemas.openxmlformats.org/officeDocument/2006/relationships/image" Target="../media/image216.png"/><Relationship Id="rId7" Type="http://schemas.openxmlformats.org/officeDocument/2006/relationships/image" Target="../media/image209.png"/><Relationship Id="rId12" Type="http://schemas.openxmlformats.org/officeDocument/2006/relationships/customXml" Target="../ink/ink205.xml"/><Relationship Id="rId17" Type="http://schemas.openxmlformats.org/officeDocument/2006/relationships/image" Target="../media/image214.png"/><Relationship Id="rId25" Type="http://schemas.openxmlformats.org/officeDocument/2006/relationships/image" Target="../media/image218.png"/><Relationship Id="rId2" Type="http://schemas.openxmlformats.org/officeDocument/2006/relationships/notesSlide" Target="../notesSlides/notesSlide15.xml"/><Relationship Id="rId16" Type="http://schemas.openxmlformats.org/officeDocument/2006/relationships/customXml" Target="../ink/ink207.xml"/><Relationship Id="rId20" Type="http://schemas.openxmlformats.org/officeDocument/2006/relationships/customXml" Target="../ink/ink209.xml"/><Relationship Id="rId29" Type="http://schemas.openxmlformats.org/officeDocument/2006/relationships/image" Target="../media/image220.png"/><Relationship Id="rId1" Type="http://schemas.openxmlformats.org/officeDocument/2006/relationships/slideLayout" Target="../slideLayouts/slideLayout1.xml"/><Relationship Id="rId6" Type="http://schemas.openxmlformats.org/officeDocument/2006/relationships/customXml" Target="../ink/ink202.xml"/><Relationship Id="rId11" Type="http://schemas.openxmlformats.org/officeDocument/2006/relationships/image" Target="../media/image211.png"/><Relationship Id="rId24" Type="http://schemas.openxmlformats.org/officeDocument/2006/relationships/customXml" Target="../ink/ink211.xml"/><Relationship Id="rId5" Type="http://schemas.openxmlformats.org/officeDocument/2006/relationships/image" Target="../media/image208.png"/><Relationship Id="rId15" Type="http://schemas.openxmlformats.org/officeDocument/2006/relationships/image" Target="../media/image213.png"/><Relationship Id="rId23" Type="http://schemas.openxmlformats.org/officeDocument/2006/relationships/image" Target="../media/image217.png"/><Relationship Id="rId28" Type="http://schemas.openxmlformats.org/officeDocument/2006/relationships/customXml" Target="../ink/ink213.xml"/><Relationship Id="rId10" Type="http://schemas.openxmlformats.org/officeDocument/2006/relationships/customXml" Target="../ink/ink204.xml"/><Relationship Id="rId19" Type="http://schemas.openxmlformats.org/officeDocument/2006/relationships/image" Target="../media/image215.png"/><Relationship Id="rId4" Type="http://schemas.openxmlformats.org/officeDocument/2006/relationships/customXml" Target="../ink/ink201.xml"/><Relationship Id="rId9" Type="http://schemas.openxmlformats.org/officeDocument/2006/relationships/image" Target="../media/image210.png"/><Relationship Id="rId14" Type="http://schemas.openxmlformats.org/officeDocument/2006/relationships/customXml" Target="../ink/ink206.xml"/><Relationship Id="rId22" Type="http://schemas.openxmlformats.org/officeDocument/2006/relationships/customXml" Target="../ink/ink210.xml"/><Relationship Id="rId27" Type="http://schemas.openxmlformats.org/officeDocument/2006/relationships/image" Target="../media/image2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customXml" Target="../ink/ink216.xml"/><Relationship Id="rId13" Type="http://schemas.openxmlformats.org/officeDocument/2006/relationships/image" Target="../media/image225.png"/><Relationship Id="rId3" Type="http://schemas.openxmlformats.org/officeDocument/2006/relationships/image" Target="../media/image3.png"/><Relationship Id="rId7" Type="http://schemas.openxmlformats.org/officeDocument/2006/relationships/image" Target="../media/image222.png"/><Relationship Id="rId12" Type="http://schemas.openxmlformats.org/officeDocument/2006/relationships/customXml" Target="../ink/ink218.xml"/><Relationship Id="rId17" Type="http://schemas.openxmlformats.org/officeDocument/2006/relationships/image" Target="../media/image227.png"/><Relationship Id="rId2" Type="http://schemas.openxmlformats.org/officeDocument/2006/relationships/notesSlide" Target="../notesSlides/notesSlide17.xml"/><Relationship Id="rId16" Type="http://schemas.openxmlformats.org/officeDocument/2006/relationships/customXml" Target="../ink/ink220.xml"/><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24.png"/><Relationship Id="rId5" Type="http://schemas.openxmlformats.org/officeDocument/2006/relationships/image" Target="../media/image221.png"/><Relationship Id="rId15" Type="http://schemas.openxmlformats.org/officeDocument/2006/relationships/image" Target="../media/image226.png"/><Relationship Id="rId10" Type="http://schemas.openxmlformats.org/officeDocument/2006/relationships/customXml" Target="../ink/ink217.xml"/><Relationship Id="rId4" Type="http://schemas.openxmlformats.org/officeDocument/2006/relationships/customXml" Target="../ink/ink214.xml"/><Relationship Id="rId9" Type="http://schemas.openxmlformats.org/officeDocument/2006/relationships/image" Target="../media/image223.png"/><Relationship Id="rId14" Type="http://schemas.openxmlformats.org/officeDocument/2006/relationships/customXml" Target="../ink/ink219.xml"/></Relationships>
</file>

<file path=ppt/slides/_rels/slide18.xml.rels><?xml version="1.0" encoding="UTF-8" standalone="yes"?>
<Relationships xmlns="http://schemas.openxmlformats.org/package/2006/relationships"><Relationship Id="rId8" Type="http://schemas.openxmlformats.org/officeDocument/2006/relationships/customXml" Target="../ink/ink223.xml"/><Relationship Id="rId13" Type="http://schemas.openxmlformats.org/officeDocument/2006/relationships/image" Target="../media/image232.png"/><Relationship Id="rId18" Type="http://schemas.openxmlformats.org/officeDocument/2006/relationships/customXml" Target="../ink/ink228.xml"/><Relationship Id="rId26" Type="http://schemas.openxmlformats.org/officeDocument/2006/relationships/customXml" Target="../ink/ink232.xml"/><Relationship Id="rId3" Type="http://schemas.openxmlformats.org/officeDocument/2006/relationships/image" Target="../media/image3.png"/><Relationship Id="rId21" Type="http://schemas.openxmlformats.org/officeDocument/2006/relationships/image" Target="../media/image236.png"/><Relationship Id="rId7" Type="http://schemas.openxmlformats.org/officeDocument/2006/relationships/image" Target="../media/image229.png"/><Relationship Id="rId12" Type="http://schemas.openxmlformats.org/officeDocument/2006/relationships/customXml" Target="../ink/ink225.xml"/><Relationship Id="rId17" Type="http://schemas.openxmlformats.org/officeDocument/2006/relationships/image" Target="../media/image234.png"/><Relationship Id="rId25" Type="http://schemas.openxmlformats.org/officeDocument/2006/relationships/image" Target="../media/image238.png"/><Relationship Id="rId2" Type="http://schemas.openxmlformats.org/officeDocument/2006/relationships/notesSlide" Target="../notesSlides/notesSlide18.xml"/><Relationship Id="rId16" Type="http://schemas.openxmlformats.org/officeDocument/2006/relationships/customXml" Target="../ink/ink227.xml"/><Relationship Id="rId20" Type="http://schemas.openxmlformats.org/officeDocument/2006/relationships/customXml" Target="../ink/ink229.xml"/><Relationship Id="rId1" Type="http://schemas.openxmlformats.org/officeDocument/2006/relationships/slideLayout" Target="../slideLayouts/slideLayout1.xml"/><Relationship Id="rId6" Type="http://schemas.openxmlformats.org/officeDocument/2006/relationships/customXml" Target="../ink/ink222.xml"/><Relationship Id="rId11" Type="http://schemas.openxmlformats.org/officeDocument/2006/relationships/image" Target="../media/image231.png"/><Relationship Id="rId24" Type="http://schemas.openxmlformats.org/officeDocument/2006/relationships/customXml" Target="../ink/ink231.xml"/><Relationship Id="rId5" Type="http://schemas.openxmlformats.org/officeDocument/2006/relationships/image" Target="../media/image228.png"/><Relationship Id="rId15" Type="http://schemas.openxmlformats.org/officeDocument/2006/relationships/image" Target="../media/image233.png"/><Relationship Id="rId23" Type="http://schemas.openxmlformats.org/officeDocument/2006/relationships/image" Target="../media/image237.png"/><Relationship Id="rId10" Type="http://schemas.openxmlformats.org/officeDocument/2006/relationships/customXml" Target="../ink/ink224.xml"/><Relationship Id="rId19" Type="http://schemas.openxmlformats.org/officeDocument/2006/relationships/image" Target="../media/image235.png"/><Relationship Id="rId4" Type="http://schemas.openxmlformats.org/officeDocument/2006/relationships/customXml" Target="../ink/ink221.xml"/><Relationship Id="rId9" Type="http://schemas.openxmlformats.org/officeDocument/2006/relationships/image" Target="../media/image230.png"/><Relationship Id="rId14" Type="http://schemas.openxmlformats.org/officeDocument/2006/relationships/customXml" Target="../ink/ink226.xml"/><Relationship Id="rId22" Type="http://schemas.openxmlformats.org/officeDocument/2006/relationships/customXml" Target="../ink/ink230.xml"/><Relationship Id="rId27" Type="http://schemas.openxmlformats.org/officeDocument/2006/relationships/image" Target="../media/image239.png"/></Relationships>
</file>

<file path=ppt/slides/_rels/slide19.xml.rels><?xml version="1.0" encoding="UTF-8" standalone="yes"?>
<Relationships xmlns="http://schemas.openxmlformats.org/package/2006/relationships"><Relationship Id="rId8" Type="http://schemas.openxmlformats.org/officeDocument/2006/relationships/customXml" Target="../ink/ink235.xml"/><Relationship Id="rId13" Type="http://schemas.openxmlformats.org/officeDocument/2006/relationships/image" Target="../media/image244.png"/><Relationship Id="rId18" Type="http://schemas.openxmlformats.org/officeDocument/2006/relationships/customXml" Target="../ink/ink240.xml"/><Relationship Id="rId3" Type="http://schemas.openxmlformats.org/officeDocument/2006/relationships/image" Target="../media/image3.png"/><Relationship Id="rId21" Type="http://schemas.openxmlformats.org/officeDocument/2006/relationships/image" Target="../media/image247.png"/><Relationship Id="rId7" Type="http://schemas.openxmlformats.org/officeDocument/2006/relationships/image" Target="../media/image241.png"/><Relationship Id="rId12" Type="http://schemas.openxmlformats.org/officeDocument/2006/relationships/customXml" Target="../ink/ink237.xml"/><Relationship Id="rId17" Type="http://schemas.openxmlformats.org/officeDocument/2006/relationships/image" Target="../media/image245.png"/><Relationship Id="rId2" Type="http://schemas.openxmlformats.org/officeDocument/2006/relationships/notesSlide" Target="../notesSlides/notesSlide19.xml"/><Relationship Id="rId16" Type="http://schemas.openxmlformats.org/officeDocument/2006/relationships/customXml" Target="../ink/ink239.xml"/><Relationship Id="rId20" Type="http://schemas.openxmlformats.org/officeDocument/2006/relationships/customXml" Target="../ink/ink241.xml"/><Relationship Id="rId1" Type="http://schemas.openxmlformats.org/officeDocument/2006/relationships/slideLayout" Target="../slideLayouts/slideLayout1.xml"/><Relationship Id="rId6" Type="http://schemas.openxmlformats.org/officeDocument/2006/relationships/customXml" Target="../ink/ink234.xml"/><Relationship Id="rId11" Type="http://schemas.openxmlformats.org/officeDocument/2006/relationships/image" Target="../media/image243.png"/><Relationship Id="rId5" Type="http://schemas.openxmlformats.org/officeDocument/2006/relationships/image" Target="../media/image240.png"/><Relationship Id="rId15" Type="http://schemas.openxmlformats.org/officeDocument/2006/relationships/image" Target="../media/image226.png"/><Relationship Id="rId23" Type="http://schemas.openxmlformats.org/officeDocument/2006/relationships/image" Target="../media/image248.png"/><Relationship Id="rId10" Type="http://schemas.openxmlformats.org/officeDocument/2006/relationships/customXml" Target="../ink/ink236.xml"/><Relationship Id="rId19" Type="http://schemas.openxmlformats.org/officeDocument/2006/relationships/image" Target="../media/image246.png"/><Relationship Id="rId4" Type="http://schemas.openxmlformats.org/officeDocument/2006/relationships/customXml" Target="../ink/ink233.xml"/><Relationship Id="rId9" Type="http://schemas.openxmlformats.org/officeDocument/2006/relationships/image" Target="../media/image242.png"/><Relationship Id="rId14" Type="http://schemas.openxmlformats.org/officeDocument/2006/relationships/customXml" Target="../ink/ink238.xml"/><Relationship Id="rId22" Type="http://schemas.openxmlformats.org/officeDocument/2006/relationships/customXml" Target="../ink/ink24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9.png"/><Relationship Id="rId4" Type="http://schemas.openxmlformats.org/officeDocument/2006/relationships/customXml" Target="../ink/ink24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26" Type="http://schemas.openxmlformats.org/officeDocument/2006/relationships/customXml" Target="../ink/ink20.xml"/><Relationship Id="rId21" Type="http://schemas.openxmlformats.org/officeDocument/2006/relationships/image" Target="../media/image22.png"/><Relationship Id="rId42" Type="http://schemas.openxmlformats.org/officeDocument/2006/relationships/customXml" Target="../ink/ink28.xml"/><Relationship Id="rId47" Type="http://schemas.openxmlformats.org/officeDocument/2006/relationships/image" Target="../media/image35.png"/><Relationship Id="rId63" Type="http://schemas.openxmlformats.org/officeDocument/2006/relationships/image" Target="../media/image43.png"/><Relationship Id="rId68" Type="http://schemas.openxmlformats.org/officeDocument/2006/relationships/customXml" Target="../ink/ink41.xml"/><Relationship Id="rId84" Type="http://schemas.openxmlformats.org/officeDocument/2006/relationships/customXml" Target="../ink/ink49.xml"/><Relationship Id="rId89" Type="http://schemas.openxmlformats.org/officeDocument/2006/relationships/image" Target="../media/image56.png"/><Relationship Id="rId16" Type="http://schemas.openxmlformats.org/officeDocument/2006/relationships/customXml" Target="../ink/ink15.xml"/><Relationship Id="rId11" Type="http://schemas.openxmlformats.org/officeDocument/2006/relationships/image" Target="../media/image17.png"/><Relationship Id="rId32" Type="http://schemas.openxmlformats.org/officeDocument/2006/relationships/customXml" Target="../ink/ink23.xml"/><Relationship Id="rId37" Type="http://schemas.openxmlformats.org/officeDocument/2006/relationships/image" Target="../media/image30.png"/><Relationship Id="rId53" Type="http://schemas.openxmlformats.org/officeDocument/2006/relationships/image" Target="../media/image38.png"/><Relationship Id="rId58" Type="http://schemas.openxmlformats.org/officeDocument/2006/relationships/customXml" Target="../ink/ink36.xml"/><Relationship Id="rId74" Type="http://schemas.openxmlformats.org/officeDocument/2006/relationships/customXml" Target="../ink/ink44.xml"/><Relationship Id="rId79" Type="http://schemas.openxmlformats.org/officeDocument/2006/relationships/image" Target="../media/image51.png"/><Relationship Id="rId5" Type="http://schemas.openxmlformats.org/officeDocument/2006/relationships/image" Target="../media/image14.png"/><Relationship Id="rId90" Type="http://schemas.openxmlformats.org/officeDocument/2006/relationships/customXml" Target="../ink/ink52.xml"/><Relationship Id="rId95" Type="http://schemas.openxmlformats.org/officeDocument/2006/relationships/image" Target="../media/image59.png"/><Relationship Id="rId22" Type="http://schemas.openxmlformats.org/officeDocument/2006/relationships/customXml" Target="../ink/ink18.xml"/><Relationship Id="rId27" Type="http://schemas.openxmlformats.org/officeDocument/2006/relationships/image" Target="../media/image25.png"/><Relationship Id="rId43" Type="http://schemas.openxmlformats.org/officeDocument/2006/relationships/image" Target="../media/image33.png"/><Relationship Id="rId48" Type="http://schemas.openxmlformats.org/officeDocument/2006/relationships/customXml" Target="../ink/ink31.xml"/><Relationship Id="rId64" Type="http://schemas.openxmlformats.org/officeDocument/2006/relationships/customXml" Target="../ink/ink39.xml"/><Relationship Id="rId69" Type="http://schemas.openxmlformats.org/officeDocument/2006/relationships/image" Target="../media/image46.png"/><Relationship Id="rId80" Type="http://schemas.openxmlformats.org/officeDocument/2006/relationships/customXml" Target="../ink/ink47.xml"/><Relationship Id="rId85" Type="http://schemas.openxmlformats.org/officeDocument/2006/relationships/image" Target="../media/image54.png"/><Relationship Id="rId3" Type="http://schemas.openxmlformats.org/officeDocument/2006/relationships/image" Target="../media/image3.png"/><Relationship Id="rId12" Type="http://schemas.openxmlformats.org/officeDocument/2006/relationships/customXml" Target="../ink/ink13.xml"/><Relationship Id="rId17" Type="http://schemas.openxmlformats.org/officeDocument/2006/relationships/image" Target="../media/image20.png"/><Relationship Id="rId25" Type="http://schemas.openxmlformats.org/officeDocument/2006/relationships/image" Target="../media/image24.png"/><Relationship Id="rId33" Type="http://schemas.openxmlformats.org/officeDocument/2006/relationships/image" Target="../media/image28.png"/><Relationship Id="rId38" Type="http://schemas.openxmlformats.org/officeDocument/2006/relationships/customXml" Target="../ink/ink26.xml"/><Relationship Id="rId46" Type="http://schemas.openxmlformats.org/officeDocument/2006/relationships/customXml" Target="../ink/ink30.xml"/><Relationship Id="rId59" Type="http://schemas.openxmlformats.org/officeDocument/2006/relationships/image" Target="../media/image41.png"/><Relationship Id="rId67" Type="http://schemas.openxmlformats.org/officeDocument/2006/relationships/image" Target="../media/image45.png"/><Relationship Id="rId20" Type="http://schemas.openxmlformats.org/officeDocument/2006/relationships/customXml" Target="../ink/ink17.xml"/><Relationship Id="rId41" Type="http://schemas.openxmlformats.org/officeDocument/2006/relationships/image" Target="../media/image32.png"/><Relationship Id="rId54" Type="http://schemas.openxmlformats.org/officeDocument/2006/relationships/customXml" Target="../ink/ink34.xml"/><Relationship Id="rId62" Type="http://schemas.openxmlformats.org/officeDocument/2006/relationships/customXml" Target="../ink/ink38.xml"/><Relationship Id="rId70" Type="http://schemas.openxmlformats.org/officeDocument/2006/relationships/customXml" Target="../ink/ink42.xml"/><Relationship Id="rId75" Type="http://schemas.openxmlformats.org/officeDocument/2006/relationships/image" Target="../media/image49.png"/><Relationship Id="rId83" Type="http://schemas.openxmlformats.org/officeDocument/2006/relationships/image" Target="../media/image53.png"/><Relationship Id="rId88" Type="http://schemas.openxmlformats.org/officeDocument/2006/relationships/customXml" Target="../ink/ink51.xml"/><Relationship Id="rId91" Type="http://schemas.openxmlformats.org/officeDocument/2006/relationships/image" Target="../media/image57.png"/><Relationship Id="rId96" Type="http://schemas.openxmlformats.org/officeDocument/2006/relationships/customXml" Target="../ink/ink55.xml"/><Relationship Id="rId1" Type="http://schemas.openxmlformats.org/officeDocument/2006/relationships/slideLayout" Target="../slideLayouts/slideLayout1.xml"/><Relationship Id="rId6" Type="http://schemas.openxmlformats.org/officeDocument/2006/relationships/customXml" Target="../ink/ink10.xml"/><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customXml" Target="../ink/ink21.xml"/><Relationship Id="rId36" Type="http://schemas.openxmlformats.org/officeDocument/2006/relationships/customXml" Target="../ink/ink25.xml"/><Relationship Id="rId49" Type="http://schemas.openxmlformats.org/officeDocument/2006/relationships/image" Target="../media/image36.png"/><Relationship Id="rId57" Type="http://schemas.openxmlformats.org/officeDocument/2006/relationships/image" Target="../media/image40.png"/><Relationship Id="rId10" Type="http://schemas.openxmlformats.org/officeDocument/2006/relationships/customXml" Target="../ink/ink12.xml"/><Relationship Id="rId31" Type="http://schemas.openxmlformats.org/officeDocument/2006/relationships/image" Target="../media/image27.png"/><Relationship Id="rId44" Type="http://schemas.openxmlformats.org/officeDocument/2006/relationships/customXml" Target="../ink/ink29.xml"/><Relationship Id="rId52" Type="http://schemas.openxmlformats.org/officeDocument/2006/relationships/customXml" Target="../ink/ink33.xml"/><Relationship Id="rId60" Type="http://schemas.openxmlformats.org/officeDocument/2006/relationships/customXml" Target="../ink/ink37.xml"/><Relationship Id="rId65" Type="http://schemas.openxmlformats.org/officeDocument/2006/relationships/image" Target="../media/image44.png"/><Relationship Id="rId73" Type="http://schemas.openxmlformats.org/officeDocument/2006/relationships/image" Target="../media/image48.png"/><Relationship Id="rId78" Type="http://schemas.openxmlformats.org/officeDocument/2006/relationships/customXml" Target="../ink/ink46.xml"/><Relationship Id="rId81" Type="http://schemas.openxmlformats.org/officeDocument/2006/relationships/image" Target="../media/image52.png"/><Relationship Id="rId86" Type="http://schemas.openxmlformats.org/officeDocument/2006/relationships/customXml" Target="../ink/ink50.xml"/><Relationship Id="rId94" Type="http://schemas.openxmlformats.org/officeDocument/2006/relationships/customXml" Target="../ink/ink54.xml"/><Relationship Id="rId4" Type="http://schemas.openxmlformats.org/officeDocument/2006/relationships/customXml" Target="../ink/ink9.xml"/><Relationship Id="rId9"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customXml" Target="../ink/ink16.xml"/><Relationship Id="rId39" Type="http://schemas.openxmlformats.org/officeDocument/2006/relationships/image" Target="../media/image31.png"/><Relationship Id="rId34" Type="http://schemas.openxmlformats.org/officeDocument/2006/relationships/customXml" Target="../ink/ink24.xml"/><Relationship Id="rId50" Type="http://schemas.openxmlformats.org/officeDocument/2006/relationships/customXml" Target="../ink/ink32.xml"/><Relationship Id="rId55" Type="http://schemas.openxmlformats.org/officeDocument/2006/relationships/image" Target="../media/image39.png"/><Relationship Id="rId76" Type="http://schemas.openxmlformats.org/officeDocument/2006/relationships/customXml" Target="../ink/ink45.xml"/><Relationship Id="rId97" Type="http://schemas.openxmlformats.org/officeDocument/2006/relationships/image" Target="../media/image60.png"/><Relationship Id="rId7" Type="http://schemas.openxmlformats.org/officeDocument/2006/relationships/image" Target="../media/image15.png"/><Relationship Id="rId71" Type="http://schemas.openxmlformats.org/officeDocument/2006/relationships/image" Target="../media/image47.png"/><Relationship Id="rId92" Type="http://schemas.openxmlformats.org/officeDocument/2006/relationships/customXml" Target="../ink/ink53.xml"/><Relationship Id="rId2" Type="http://schemas.openxmlformats.org/officeDocument/2006/relationships/notesSlide" Target="../notesSlides/notesSlide5.xml"/><Relationship Id="rId29" Type="http://schemas.openxmlformats.org/officeDocument/2006/relationships/image" Target="../media/image26.png"/><Relationship Id="rId24" Type="http://schemas.openxmlformats.org/officeDocument/2006/relationships/customXml" Target="../ink/ink19.xml"/><Relationship Id="rId40" Type="http://schemas.openxmlformats.org/officeDocument/2006/relationships/customXml" Target="../ink/ink27.xml"/><Relationship Id="rId45" Type="http://schemas.openxmlformats.org/officeDocument/2006/relationships/image" Target="../media/image34.png"/><Relationship Id="rId66" Type="http://schemas.openxmlformats.org/officeDocument/2006/relationships/customXml" Target="../ink/ink40.xml"/><Relationship Id="rId87" Type="http://schemas.openxmlformats.org/officeDocument/2006/relationships/image" Target="../media/image55.png"/><Relationship Id="rId61" Type="http://schemas.openxmlformats.org/officeDocument/2006/relationships/image" Target="../media/image42.png"/><Relationship Id="rId82" Type="http://schemas.openxmlformats.org/officeDocument/2006/relationships/customXml" Target="../ink/ink48.xml"/><Relationship Id="rId19" Type="http://schemas.openxmlformats.org/officeDocument/2006/relationships/image" Target="../media/image21.png"/><Relationship Id="rId14" Type="http://schemas.openxmlformats.org/officeDocument/2006/relationships/customXml" Target="../ink/ink14.xml"/><Relationship Id="rId30" Type="http://schemas.openxmlformats.org/officeDocument/2006/relationships/customXml" Target="../ink/ink22.xml"/><Relationship Id="rId35" Type="http://schemas.openxmlformats.org/officeDocument/2006/relationships/image" Target="../media/image29.png"/><Relationship Id="rId56" Type="http://schemas.openxmlformats.org/officeDocument/2006/relationships/customXml" Target="../ink/ink35.xml"/><Relationship Id="rId77" Type="http://schemas.openxmlformats.org/officeDocument/2006/relationships/image" Target="../media/image50.png"/><Relationship Id="rId8" Type="http://schemas.openxmlformats.org/officeDocument/2006/relationships/customXml" Target="../ink/ink11.xml"/><Relationship Id="rId51" Type="http://schemas.openxmlformats.org/officeDocument/2006/relationships/image" Target="../media/image37.png"/><Relationship Id="rId72" Type="http://schemas.openxmlformats.org/officeDocument/2006/relationships/customXml" Target="../ink/ink43.xml"/><Relationship Id="rId93"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customXml" Target="../ink/ink58.xml"/><Relationship Id="rId13"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image" Target="../media/image62.png"/><Relationship Id="rId12" Type="http://schemas.openxmlformats.org/officeDocument/2006/relationships/customXml" Target="../ink/ink60.xml"/><Relationship Id="rId17" Type="http://schemas.openxmlformats.org/officeDocument/2006/relationships/image" Target="../media/image67.png"/><Relationship Id="rId2" Type="http://schemas.openxmlformats.org/officeDocument/2006/relationships/notesSlide" Target="../notesSlides/notesSlide6.xml"/><Relationship Id="rId16" Type="http://schemas.openxmlformats.org/officeDocument/2006/relationships/customXml" Target="../ink/ink62.xml"/><Relationship Id="rId1" Type="http://schemas.openxmlformats.org/officeDocument/2006/relationships/slideLayout" Target="../slideLayouts/slideLayout1.xml"/><Relationship Id="rId6" Type="http://schemas.openxmlformats.org/officeDocument/2006/relationships/customXml" Target="../ink/ink57.xml"/><Relationship Id="rId11" Type="http://schemas.openxmlformats.org/officeDocument/2006/relationships/image" Target="../media/image64.png"/><Relationship Id="rId5" Type="http://schemas.openxmlformats.org/officeDocument/2006/relationships/image" Target="../media/image61.png"/><Relationship Id="rId15" Type="http://schemas.openxmlformats.org/officeDocument/2006/relationships/image" Target="../media/image66.png"/><Relationship Id="rId10" Type="http://schemas.openxmlformats.org/officeDocument/2006/relationships/customXml" Target="../ink/ink59.xml"/><Relationship Id="rId4" Type="http://schemas.openxmlformats.org/officeDocument/2006/relationships/customXml" Target="../ink/ink56.xml"/><Relationship Id="rId9" Type="http://schemas.openxmlformats.org/officeDocument/2006/relationships/image" Target="../media/image63.png"/><Relationship Id="rId14" Type="http://schemas.openxmlformats.org/officeDocument/2006/relationships/customXml" Target="../ink/ink6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24.png"/><Relationship Id="rId21" Type="http://schemas.openxmlformats.org/officeDocument/2006/relationships/image" Target="../media/image76.png"/><Relationship Id="rId42" Type="http://schemas.openxmlformats.org/officeDocument/2006/relationships/customXml" Target="../ink/ink82.xml"/><Relationship Id="rId63" Type="http://schemas.openxmlformats.org/officeDocument/2006/relationships/image" Target="../media/image97.png"/><Relationship Id="rId84" Type="http://schemas.openxmlformats.org/officeDocument/2006/relationships/customXml" Target="../ink/ink103.xml"/><Relationship Id="rId138" Type="http://schemas.openxmlformats.org/officeDocument/2006/relationships/customXml" Target="../ink/ink130.xml"/><Relationship Id="rId159" Type="http://schemas.openxmlformats.org/officeDocument/2006/relationships/image" Target="../media/image145.png"/><Relationship Id="rId170" Type="http://schemas.openxmlformats.org/officeDocument/2006/relationships/customXml" Target="../ink/ink146.xml"/><Relationship Id="rId191" Type="http://schemas.openxmlformats.org/officeDocument/2006/relationships/image" Target="../media/image161.png"/><Relationship Id="rId205" Type="http://schemas.openxmlformats.org/officeDocument/2006/relationships/image" Target="../media/image168.png"/><Relationship Id="rId107" Type="http://schemas.openxmlformats.org/officeDocument/2006/relationships/image" Target="../media/image119.png"/><Relationship Id="rId11" Type="http://schemas.openxmlformats.org/officeDocument/2006/relationships/image" Target="../media/image71.png"/><Relationship Id="rId32" Type="http://schemas.openxmlformats.org/officeDocument/2006/relationships/customXml" Target="../ink/ink77.xml"/><Relationship Id="rId53" Type="http://schemas.openxmlformats.org/officeDocument/2006/relationships/image" Target="../media/image92.png"/><Relationship Id="rId74" Type="http://schemas.openxmlformats.org/officeDocument/2006/relationships/customXml" Target="../ink/ink98.xml"/><Relationship Id="rId128" Type="http://schemas.openxmlformats.org/officeDocument/2006/relationships/customXml" Target="../ink/ink125.xml"/><Relationship Id="rId149" Type="http://schemas.openxmlformats.org/officeDocument/2006/relationships/image" Target="../media/image140.png"/><Relationship Id="rId5" Type="http://schemas.openxmlformats.org/officeDocument/2006/relationships/image" Target="../media/image68.png"/><Relationship Id="rId95" Type="http://schemas.openxmlformats.org/officeDocument/2006/relationships/image" Target="../media/image113.png"/><Relationship Id="rId160" Type="http://schemas.openxmlformats.org/officeDocument/2006/relationships/customXml" Target="../ink/ink141.xml"/><Relationship Id="rId181" Type="http://schemas.openxmlformats.org/officeDocument/2006/relationships/image" Target="../media/image156.png"/><Relationship Id="rId22" Type="http://schemas.openxmlformats.org/officeDocument/2006/relationships/customXml" Target="../ink/ink72.xml"/><Relationship Id="rId43" Type="http://schemas.openxmlformats.org/officeDocument/2006/relationships/image" Target="../media/image87.png"/><Relationship Id="rId64" Type="http://schemas.openxmlformats.org/officeDocument/2006/relationships/customXml" Target="../ink/ink93.xml"/><Relationship Id="rId118" Type="http://schemas.openxmlformats.org/officeDocument/2006/relationships/customXml" Target="../ink/ink120.xml"/><Relationship Id="rId139" Type="http://schemas.openxmlformats.org/officeDocument/2006/relationships/image" Target="../media/image135.png"/><Relationship Id="rId85" Type="http://schemas.openxmlformats.org/officeDocument/2006/relationships/image" Target="../media/image108.png"/><Relationship Id="rId150" Type="http://schemas.openxmlformats.org/officeDocument/2006/relationships/customXml" Target="../ink/ink136.xml"/><Relationship Id="rId171" Type="http://schemas.openxmlformats.org/officeDocument/2006/relationships/image" Target="../media/image151.png"/><Relationship Id="rId192" Type="http://schemas.openxmlformats.org/officeDocument/2006/relationships/customXml" Target="../ink/ink157.xml"/><Relationship Id="rId206" Type="http://schemas.openxmlformats.org/officeDocument/2006/relationships/customXml" Target="../ink/ink164.xml"/><Relationship Id="rId12" Type="http://schemas.openxmlformats.org/officeDocument/2006/relationships/customXml" Target="../ink/ink67.xml"/><Relationship Id="rId33" Type="http://schemas.openxmlformats.org/officeDocument/2006/relationships/image" Target="../media/image82.png"/><Relationship Id="rId108" Type="http://schemas.openxmlformats.org/officeDocument/2006/relationships/customXml" Target="../ink/ink115.xml"/><Relationship Id="rId129" Type="http://schemas.openxmlformats.org/officeDocument/2006/relationships/image" Target="../media/image130.png"/><Relationship Id="rId54" Type="http://schemas.openxmlformats.org/officeDocument/2006/relationships/customXml" Target="../ink/ink88.xml"/><Relationship Id="rId75" Type="http://schemas.openxmlformats.org/officeDocument/2006/relationships/image" Target="../media/image103.png"/><Relationship Id="rId96" Type="http://schemas.openxmlformats.org/officeDocument/2006/relationships/customXml" Target="../ink/ink109.xml"/><Relationship Id="rId140" Type="http://schemas.openxmlformats.org/officeDocument/2006/relationships/customXml" Target="../ink/ink131.xml"/><Relationship Id="rId161" Type="http://schemas.openxmlformats.org/officeDocument/2006/relationships/image" Target="../media/image146.png"/><Relationship Id="rId182" Type="http://schemas.openxmlformats.org/officeDocument/2006/relationships/customXml" Target="../ink/ink152.xml"/><Relationship Id="rId6" Type="http://schemas.openxmlformats.org/officeDocument/2006/relationships/customXml" Target="../ink/ink64.xml"/><Relationship Id="rId23" Type="http://schemas.openxmlformats.org/officeDocument/2006/relationships/image" Target="../media/image77.png"/><Relationship Id="rId119" Type="http://schemas.openxmlformats.org/officeDocument/2006/relationships/image" Target="../media/image125.png"/><Relationship Id="rId44" Type="http://schemas.openxmlformats.org/officeDocument/2006/relationships/customXml" Target="../ink/ink83.xml"/><Relationship Id="rId65" Type="http://schemas.openxmlformats.org/officeDocument/2006/relationships/image" Target="../media/image98.png"/><Relationship Id="rId86" Type="http://schemas.openxmlformats.org/officeDocument/2006/relationships/customXml" Target="../ink/ink104.xml"/><Relationship Id="rId130" Type="http://schemas.openxmlformats.org/officeDocument/2006/relationships/customXml" Target="../ink/ink126.xml"/><Relationship Id="rId151" Type="http://schemas.openxmlformats.org/officeDocument/2006/relationships/image" Target="../media/image141.png"/><Relationship Id="rId172" Type="http://schemas.openxmlformats.org/officeDocument/2006/relationships/customXml" Target="../ink/ink147.xml"/><Relationship Id="rId193" Type="http://schemas.openxmlformats.org/officeDocument/2006/relationships/image" Target="../media/image162.png"/><Relationship Id="rId207" Type="http://schemas.openxmlformats.org/officeDocument/2006/relationships/image" Target="../media/image169.png"/><Relationship Id="rId13" Type="http://schemas.openxmlformats.org/officeDocument/2006/relationships/image" Target="../media/image72.png"/><Relationship Id="rId109" Type="http://schemas.openxmlformats.org/officeDocument/2006/relationships/image" Target="../media/image120.png"/><Relationship Id="rId34" Type="http://schemas.openxmlformats.org/officeDocument/2006/relationships/customXml" Target="../ink/ink78.xml"/><Relationship Id="rId55" Type="http://schemas.openxmlformats.org/officeDocument/2006/relationships/image" Target="../media/image93.png"/><Relationship Id="rId76" Type="http://schemas.openxmlformats.org/officeDocument/2006/relationships/customXml" Target="../ink/ink99.xml"/><Relationship Id="rId97" Type="http://schemas.openxmlformats.org/officeDocument/2006/relationships/image" Target="../media/image114.png"/><Relationship Id="rId120" Type="http://schemas.openxmlformats.org/officeDocument/2006/relationships/customXml" Target="../ink/ink121.xml"/><Relationship Id="rId141" Type="http://schemas.openxmlformats.org/officeDocument/2006/relationships/image" Target="../media/image136.png"/><Relationship Id="rId7" Type="http://schemas.openxmlformats.org/officeDocument/2006/relationships/image" Target="../media/image69.png"/><Relationship Id="rId162" Type="http://schemas.openxmlformats.org/officeDocument/2006/relationships/customXml" Target="../ink/ink142.xml"/><Relationship Id="rId183" Type="http://schemas.openxmlformats.org/officeDocument/2006/relationships/image" Target="../media/image157.png"/><Relationship Id="rId24" Type="http://schemas.openxmlformats.org/officeDocument/2006/relationships/customXml" Target="../ink/ink73.xml"/><Relationship Id="rId45" Type="http://schemas.openxmlformats.org/officeDocument/2006/relationships/image" Target="../media/image88.png"/><Relationship Id="rId66" Type="http://schemas.openxmlformats.org/officeDocument/2006/relationships/customXml" Target="../ink/ink94.xml"/><Relationship Id="rId87" Type="http://schemas.openxmlformats.org/officeDocument/2006/relationships/image" Target="../media/image109.png"/><Relationship Id="rId110" Type="http://schemas.openxmlformats.org/officeDocument/2006/relationships/customXml" Target="../ink/ink116.xml"/><Relationship Id="rId131" Type="http://schemas.openxmlformats.org/officeDocument/2006/relationships/image" Target="../media/image131.png"/><Relationship Id="rId61" Type="http://schemas.openxmlformats.org/officeDocument/2006/relationships/image" Target="../media/image96.png"/><Relationship Id="rId82" Type="http://schemas.openxmlformats.org/officeDocument/2006/relationships/customXml" Target="../ink/ink102.xml"/><Relationship Id="rId152" Type="http://schemas.openxmlformats.org/officeDocument/2006/relationships/customXml" Target="../ink/ink137.xml"/><Relationship Id="rId173" Type="http://schemas.openxmlformats.org/officeDocument/2006/relationships/image" Target="../media/image152.png"/><Relationship Id="rId194" Type="http://schemas.openxmlformats.org/officeDocument/2006/relationships/customXml" Target="../ink/ink158.xml"/><Relationship Id="rId199" Type="http://schemas.openxmlformats.org/officeDocument/2006/relationships/image" Target="../media/image165.png"/><Relationship Id="rId203" Type="http://schemas.openxmlformats.org/officeDocument/2006/relationships/image" Target="../media/image167.png"/><Relationship Id="rId208" Type="http://schemas.openxmlformats.org/officeDocument/2006/relationships/customXml" Target="../ink/ink165.xml"/><Relationship Id="rId19" Type="http://schemas.openxmlformats.org/officeDocument/2006/relationships/image" Target="../media/image75.png"/><Relationship Id="rId14" Type="http://schemas.openxmlformats.org/officeDocument/2006/relationships/customXml" Target="../ink/ink68.xml"/><Relationship Id="rId30" Type="http://schemas.openxmlformats.org/officeDocument/2006/relationships/customXml" Target="../ink/ink76.xml"/><Relationship Id="rId35" Type="http://schemas.openxmlformats.org/officeDocument/2006/relationships/image" Target="../media/image83.png"/><Relationship Id="rId56" Type="http://schemas.openxmlformats.org/officeDocument/2006/relationships/customXml" Target="../ink/ink89.xml"/><Relationship Id="rId77" Type="http://schemas.openxmlformats.org/officeDocument/2006/relationships/image" Target="../media/image104.png"/><Relationship Id="rId100" Type="http://schemas.openxmlformats.org/officeDocument/2006/relationships/customXml" Target="../ink/ink111.xml"/><Relationship Id="rId105" Type="http://schemas.openxmlformats.org/officeDocument/2006/relationships/image" Target="../media/image118.png"/><Relationship Id="rId126" Type="http://schemas.openxmlformats.org/officeDocument/2006/relationships/customXml" Target="../ink/ink124.xml"/><Relationship Id="rId147" Type="http://schemas.openxmlformats.org/officeDocument/2006/relationships/image" Target="../media/image139.png"/><Relationship Id="rId168" Type="http://schemas.openxmlformats.org/officeDocument/2006/relationships/customXml" Target="../ink/ink145.xml"/><Relationship Id="rId8" Type="http://schemas.openxmlformats.org/officeDocument/2006/relationships/customXml" Target="../ink/ink65.xml"/><Relationship Id="rId51" Type="http://schemas.openxmlformats.org/officeDocument/2006/relationships/image" Target="../media/image91.png"/><Relationship Id="rId72" Type="http://schemas.openxmlformats.org/officeDocument/2006/relationships/customXml" Target="../ink/ink97.xml"/><Relationship Id="rId93" Type="http://schemas.openxmlformats.org/officeDocument/2006/relationships/image" Target="../media/image112.png"/><Relationship Id="rId98" Type="http://schemas.openxmlformats.org/officeDocument/2006/relationships/customXml" Target="../ink/ink110.xml"/><Relationship Id="rId121" Type="http://schemas.openxmlformats.org/officeDocument/2006/relationships/image" Target="../media/image126.png"/><Relationship Id="rId142" Type="http://schemas.openxmlformats.org/officeDocument/2006/relationships/customXml" Target="../ink/ink132.xml"/><Relationship Id="rId163" Type="http://schemas.openxmlformats.org/officeDocument/2006/relationships/image" Target="../media/image147.png"/><Relationship Id="rId184" Type="http://schemas.openxmlformats.org/officeDocument/2006/relationships/customXml" Target="../ink/ink153.xml"/><Relationship Id="rId189" Type="http://schemas.openxmlformats.org/officeDocument/2006/relationships/image" Target="../media/image160.png"/><Relationship Id="rId3" Type="http://schemas.openxmlformats.org/officeDocument/2006/relationships/image" Target="../media/image3.png"/><Relationship Id="rId25" Type="http://schemas.openxmlformats.org/officeDocument/2006/relationships/image" Target="../media/image78.png"/><Relationship Id="rId46" Type="http://schemas.openxmlformats.org/officeDocument/2006/relationships/customXml" Target="../ink/ink84.xml"/><Relationship Id="rId67" Type="http://schemas.openxmlformats.org/officeDocument/2006/relationships/image" Target="../media/image99.png"/><Relationship Id="rId116" Type="http://schemas.openxmlformats.org/officeDocument/2006/relationships/customXml" Target="../ink/ink119.xml"/><Relationship Id="rId137" Type="http://schemas.openxmlformats.org/officeDocument/2006/relationships/image" Target="../media/image134.png"/><Relationship Id="rId158" Type="http://schemas.openxmlformats.org/officeDocument/2006/relationships/customXml" Target="../ink/ink140.xml"/><Relationship Id="rId20" Type="http://schemas.openxmlformats.org/officeDocument/2006/relationships/customXml" Target="../ink/ink71.xml"/><Relationship Id="rId41" Type="http://schemas.openxmlformats.org/officeDocument/2006/relationships/image" Target="../media/image86.png"/><Relationship Id="rId62" Type="http://schemas.openxmlformats.org/officeDocument/2006/relationships/customXml" Target="../ink/ink92.xml"/><Relationship Id="rId83" Type="http://schemas.openxmlformats.org/officeDocument/2006/relationships/image" Target="../media/image107.png"/><Relationship Id="rId88" Type="http://schemas.openxmlformats.org/officeDocument/2006/relationships/customXml" Target="../ink/ink105.xml"/><Relationship Id="rId111" Type="http://schemas.openxmlformats.org/officeDocument/2006/relationships/image" Target="../media/image121.png"/><Relationship Id="rId132" Type="http://schemas.openxmlformats.org/officeDocument/2006/relationships/customXml" Target="../ink/ink127.xml"/><Relationship Id="rId153" Type="http://schemas.openxmlformats.org/officeDocument/2006/relationships/image" Target="../media/image142.png"/><Relationship Id="rId174" Type="http://schemas.openxmlformats.org/officeDocument/2006/relationships/customXml" Target="../ink/ink148.xml"/><Relationship Id="rId179" Type="http://schemas.openxmlformats.org/officeDocument/2006/relationships/image" Target="../media/image155.png"/><Relationship Id="rId195" Type="http://schemas.openxmlformats.org/officeDocument/2006/relationships/image" Target="../media/image163.png"/><Relationship Id="rId209" Type="http://schemas.openxmlformats.org/officeDocument/2006/relationships/image" Target="../media/image170.png"/><Relationship Id="rId190" Type="http://schemas.openxmlformats.org/officeDocument/2006/relationships/customXml" Target="../ink/ink156.xml"/><Relationship Id="rId204" Type="http://schemas.openxmlformats.org/officeDocument/2006/relationships/customXml" Target="../ink/ink163.xml"/><Relationship Id="rId15" Type="http://schemas.openxmlformats.org/officeDocument/2006/relationships/image" Target="../media/image73.png"/><Relationship Id="rId36" Type="http://schemas.openxmlformats.org/officeDocument/2006/relationships/customXml" Target="../ink/ink79.xml"/><Relationship Id="rId57" Type="http://schemas.openxmlformats.org/officeDocument/2006/relationships/image" Target="../media/image94.png"/><Relationship Id="rId106" Type="http://schemas.openxmlformats.org/officeDocument/2006/relationships/customXml" Target="../ink/ink114.xml"/><Relationship Id="rId127" Type="http://schemas.openxmlformats.org/officeDocument/2006/relationships/image" Target="../media/image129.png"/><Relationship Id="rId10" Type="http://schemas.openxmlformats.org/officeDocument/2006/relationships/customXml" Target="../ink/ink66.xml"/><Relationship Id="rId31" Type="http://schemas.openxmlformats.org/officeDocument/2006/relationships/image" Target="../media/image81.png"/><Relationship Id="rId52" Type="http://schemas.openxmlformats.org/officeDocument/2006/relationships/customXml" Target="../ink/ink87.xml"/><Relationship Id="rId73" Type="http://schemas.openxmlformats.org/officeDocument/2006/relationships/image" Target="../media/image102.png"/><Relationship Id="rId78" Type="http://schemas.openxmlformats.org/officeDocument/2006/relationships/customXml" Target="../ink/ink100.xml"/><Relationship Id="rId94" Type="http://schemas.openxmlformats.org/officeDocument/2006/relationships/customXml" Target="../ink/ink108.xml"/><Relationship Id="rId99" Type="http://schemas.openxmlformats.org/officeDocument/2006/relationships/image" Target="../media/image115.png"/><Relationship Id="rId101" Type="http://schemas.openxmlformats.org/officeDocument/2006/relationships/image" Target="../media/image116.png"/><Relationship Id="rId122" Type="http://schemas.openxmlformats.org/officeDocument/2006/relationships/customXml" Target="../ink/ink122.xml"/><Relationship Id="rId143" Type="http://schemas.openxmlformats.org/officeDocument/2006/relationships/image" Target="../media/image137.png"/><Relationship Id="rId148" Type="http://schemas.openxmlformats.org/officeDocument/2006/relationships/customXml" Target="../ink/ink135.xml"/><Relationship Id="rId164" Type="http://schemas.openxmlformats.org/officeDocument/2006/relationships/customXml" Target="../ink/ink143.xml"/><Relationship Id="rId169" Type="http://schemas.openxmlformats.org/officeDocument/2006/relationships/image" Target="../media/image150.png"/><Relationship Id="rId185" Type="http://schemas.openxmlformats.org/officeDocument/2006/relationships/image" Target="../media/image158.png"/><Relationship Id="rId4" Type="http://schemas.openxmlformats.org/officeDocument/2006/relationships/customXml" Target="../ink/ink63.xml"/><Relationship Id="rId9" Type="http://schemas.openxmlformats.org/officeDocument/2006/relationships/image" Target="../media/image70.png"/><Relationship Id="rId180" Type="http://schemas.openxmlformats.org/officeDocument/2006/relationships/customXml" Target="../ink/ink151.xml"/><Relationship Id="rId210" Type="http://schemas.openxmlformats.org/officeDocument/2006/relationships/customXml" Target="../ink/ink166.xml"/><Relationship Id="rId26" Type="http://schemas.openxmlformats.org/officeDocument/2006/relationships/customXml" Target="../ink/ink74.xml"/><Relationship Id="rId47" Type="http://schemas.openxmlformats.org/officeDocument/2006/relationships/image" Target="../media/image89.png"/><Relationship Id="rId68" Type="http://schemas.openxmlformats.org/officeDocument/2006/relationships/customXml" Target="../ink/ink95.xml"/><Relationship Id="rId89" Type="http://schemas.openxmlformats.org/officeDocument/2006/relationships/image" Target="../media/image110.png"/><Relationship Id="rId112" Type="http://schemas.openxmlformats.org/officeDocument/2006/relationships/customXml" Target="../ink/ink117.xml"/><Relationship Id="rId133" Type="http://schemas.openxmlformats.org/officeDocument/2006/relationships/image" Target="../media/image132.png"/><Relationship Id="rId154" Type="http://schemas.openxmlformats.org/officeDocument/2006/relationships/customXml" Target="../ink/ink138.xml"/><Relationship Id="rId175" Type="http://schemas.openxmlformats.org/officeDocument/2006/relationships/image" Target="../media/image153.png"/><Relationship Id="rId196" Type="http://schemas.openxmlformats.org/officeDocument/2006/relationships/customXml" Target="../ink/ink159.xml"/><Relationship Id="rId200" Type="http://schemas.openxmlformats.org/officeDocument/2006/relationships/customXml" Target="../ink/ink161.xml"/><Relationship Id="rId16" Type="http://schemas.openxmlformats.org/officeDocument/2006/relationships/customXml" Target="../ink/ink69.xml"/><Relationship Id="rId37" Type="http://schemas.openxmlformats.org/officeDocument/2006/relationships/image" Target="../media/image84.png"/><Relationship Id="rId58" Type="http://schemas.openxmlformats.org/officeDocument/2006/relationships/customXml" Target="../ink/ink90.xml"/><Relationship Id="rId79" Type="http://schemas.openxmlformats.org/officeDocument/2006/relationships/image" Target="../media/image105.png"/><Relationship Id="rId102" Type="http://schemas.openxmlformats.org/officeDocument/2006/relationships/customXml" Target="../ink/ink112.xml"/><Relationship Id="rId123" Type="http://schemas.openxmlformats.org/officeDocument/2006/relationships/image" Target="../media/image127.png"/><Relationship Id="rId144" Type="http://schemas.openxmlformats.org/officeDocument/2006/relationships/customXml" Target="../ink/ink133.xml"/><Relationship Id="rId90" Type="http://schemas.openxmlformats.org/officeDocument/2006/relationships/customXml" Target="../ink/ink106.xml"/><Relationship Id="rId165" Type="http://schemas.openxmlformats.org/officeDocument/2006/relationships/image" Target="../media/image148.png"/><Relationship Id="rId186" Type="http://schemas.openxmlformats.org/officeDocument/2006/relationships/customXml" Target="../ink/ink154.xml"/><Relationship Id="rId211" Type="http://schemas.openxmlformats.org/officeDocument/2006/relationships/image" Target="../media/image171.png"/><Relationship Id="rId27" Type="http://schemas.openxmlformats.org/officeDocument/2006/relationships/image" Target="../media/image79.png"/><Relationship Id="rId48" Type="http://schemas.openxmlformats.org/officeDocument/2006/relationships/customXml" Target="../ink/ink85.xml"/><Relationship Id="rId69" Type="http://schemas.openxmlformats.org/officeDocument/2006/relationships/image" Target="../media/image100.png"/><Relationship Id="rId113" Type="http://schemas.openxmlformats.org/officeDocument/2006/relationships/image" Target="../media/image122.png"/><Relationship Id="rId134" Type="http://schemas.openxmlformats.org/officeDocument/2006/relationships/customXml" Target="../ink/ink128.xml"/><Relationship Id="rId80" Type="http://schemas.openxmlformats.org/officeDocument/2006/relationships/customXml" Target="../ink/ink101.xml"/><Relationship Id="rId155" Type="http://schemas.openxmlformats.org/officeDocument/2006/relationships/image" Target="../media/image143.png"/><Relationship Id="rId176" Type="http://schemas.openxmlformats.org/officeDocument/2006/relationships/customXml" Target="../ink/ink149.xml"/><Relationship Id="rId197" Type="http://schemas.openxmlformats.org/officeDocument/2006/relationships/image" Target="../media/image164.png"/><Relationship Id="rId201" Type="http://schemas.openxmlformats.org/officeDocument/2006/relationships/image" Target="../media/image166.png"/><Relationship Id="rId17" Type="http://schemas.openxmlformats.org/officeDocument/2006/relationships/image" Target="../media/image74.png"/><Relationship Id="rId38" Type="http://schemas.openxmlformats.org/officeDocument/2006/relationships/customXml" Target="../ink/ink80.xml"/><Relationship Id="rId59" Type="http://schemas.openxmlformats.org/officeDocument/2006/relationships/image" Target="../media/image95.png"/><Relationship Id="rId103" Type="http://schemas.openxmlformats.org/officeDocument/2006/relationships/image" Target="../media/image117.png"/><Relationship Id="rId124" Type="http://schemas.openxmlformats.org/officeDocument/2006/relationships/customXml" Target="../ink/ink123.xml"/><Relationship Id="rId70" Type="http://schemas.openxmlformats.org/officeDocument/2006/relationships/customXml" Target="../ink/ink96.xml"/><Relationship Id="rId91" Type="http://schemas.openxmlformats.org/officeDocument/2006/relationships/image" Target="../media/image111.png"/><Relationship Id="rId145" Type="http://schemas.openxmlformats.org/officeDocument/2006/relationships/image" Target="../media/image138.png"/><Relationship Id="rId166" Type="http://schemas.openxmlformats.org/officeDocument/2006/relationships/customXml" Target="../ink/ink144.xml"/><Relationship Id="rId187" Type="http://schemas.openxmlformats.org/officeDocument/2006/relationships/image" Target="../media/image159.png"/><Relationship Id="rId1" Type="http://schemas.openxmlformats.org/officeDocument/2006/relationships/slideLayout" Target="../slideLayouts/slideLayout1.xml"/><Relationship Id="rId28" Type="http://schemas.openxmlformats.org/officeDocument/2006/relationships/customXml" Target="../ink/ink75.xml"/><Relationship Id="rId49" Type="http://schemas.openxmlformats.org/officeDocument/2006/relationships/image" Target="../media/image90.png"/><Relationship Id="rId114" Type="http://schemas.openxmlformats.org/officeDocument/2006/relationships/customXml" Target="../ink/ink118.xml"/><Relationship Id="rId60" Type="http://schemas.openxmlformats.org/officeDocument/2006/relationships/customXml" Target="../ink/ink91.xml"/><Relationship Id="rId81" Type="http://schemas.openxmlformats.org/officeDocument/2006/relationships/image" Target="../media/image106.png"/><Relationship Id="rId135" Type="http://schemas.openxmlformats.org/officeDocument/2006/relationships/image" Target="../media/image133.png"/><Relationship Id="rId156" Type="http://schemas.openxmlformats.org/officeDocument/2006/relationships/customXml" Target="../ink/ink139.xml"/><Relationship Id="rId177" Type="http://schemas.openxmlformats.org/officeDocument/2006/relationships/image" Target="../media/image154.png"/><Relationship Id="rId198" Type="http://schemas.openxmlformats.org/officeDocument/2006/relationships/customXml" Target="../ink/ink160.xml"/><Relationship Id="rId202" Type="http://schemas.openxmlformats.org/officeDocument/2006/relationships/customXml" Target="../ink/ink162.xml"/><Relationship Id="rId18" Type="http://schemas.openxmlformats.org/officeDocument/2006/relationships/customXml" Target="../ink/ink70.xml"/><Relationship Id="rId39" Type="http://schemas.openxmlformats.org/officeDocument/2006/relationships/image" Target="../media/image85.png"/><Relationship Id="rId50" Type="http://schemas.openxmlformats.org/officeDocument/2006/relationships/customXml" Target="../ink/ink86.xml"/><Relationship Id="rId104" Type="http://schemas.openxmlformats.org/officeDocument/2006/relationships/customXml" Target="../ink/ink113.xml"/><Relationship Id="rId125" Type="http://schemas.openxmlformats.org/officeDocument/2006/relationships/image" Target="../media/image128.png"/><Relationship Id="rId146" Type="http://schemas.openxmlformats.org/officeDocument/2006/relationships/customXml" Target="../ink/ink134.xml"/><Relationship Id="rId167" Type="http://schemas.openxmlformats.org/officeDocument/2006/relationships/image" Target="../media/image149.png"/><Relationship Id="rId188" Type="http://schemas.openxmlformats.org/officeDocument/2006/relationships/customXml" Target="../ink/ink155.xml"/><Relationship Id="rId71" Type="http://schemas.openxmlformats.org/officeDocument/2006/relationships/image" Target="../media/image101.png"/><Relationship Id="rId92" Type="http://schemas.openxmlformats.org/officeDocument/2006/relationships/customXml" Target="../ink/ink107.xml"/><Relationship Id="rId2" Type="http://schemas.openxmlformats.org/officeDocument/2006/relationships/notesSlide" Target="../notesSlides/notesSlide8.xml"/><Relationship Id="rId29" Type="http://schemas.openxmlformats.org/officeDocument/2006/relationships/image" Target="../media/image80.png"/><Relationship Id="rId40" Type="http://schemas.openxmlformats.org/officeDocument/2006/relationships/customXml" Target="../ink/ink81.xml"/><Relationship Id="rId115" Type="http://schemas.openxmlformats.org/officeDocument/2006/relationships/image" Target="../media/image123.png"/><Relationship Id="rId136" Type="http://schemas.openxmlformats.org/officeDocument/2006/relationships/customXml" Target="../ink/ink129.xml"/><Relationship Id="rId157" Type="http://schemas.openxmlformats.org/officeDocument/2006/relationships/image" Target="../media/image144.png"/><Relationship Id="rId178" Type="http://schemas.openxmlformats.org/officeDocument/2006/relationships/customXml" Target="../ink/ink150.xml"/></Relationships>
</file>

<file path=ppt/slides/_rels/slide9.xml.rels><?xml version="1.0" encoding="UTF-8" standalone="yes"?>
<Relationships xmlns="http://schemas.openxmlformats.org/package/2006/relationships"><Relationship Id="rId8" Type="http://schemas.openxmlformats.org/officeDocument/2006/relationships/customXml" Target="../ink/ink169.xml"/><Relationship Id="rId3" Type="http://schemas.openxmlformats.org/officeDocument/2006/relationships/image" Target="../media/image3.png"/><Relationship Id="rId7" Type="http://schemas.openxmlformats.org/officeDocument/2006/relationships/image" Target="../media/image17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68.xml"/><Relationship Id="rId11" Type="http://schemas.openxmlformats.org/officeDocument/2006/relationships/image" Target="../media/image175.png"/><Relationship Id="rId5" Type="http://schemas.openxmlformats.org/officeDocument/2006/relationships/image" Target="../media/image172.png"/><Relationship Id="rId10" Type="http://schemas.openxmlformats.org/officeDocument/2006/relationships/customXml" Target="../ink/ink170.xml"/><Relationship Id="rId4" Type="http://schemas.openxmlformats.org/officeDocument/2006/relationships/customXml" Target="../ink/ink167.xml"/><Relationship Id="rId9" Type="http://schemas.openxmlformats.org/officeDocument/2006/relationships/image" Target="../media/image1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נא:יט-כג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51:19-23</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699322"/>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A501BC1-5126-781E-1A9E-87BDD9045AEC}"/>
              </a:ext>
            </a:extLst>
          </p:cNvPr>
          <p:cNvSpPr txBox="1"/>
          <p:nvPr/>
        </p:nvSpPr>
        <p:spPr>
          <a:xfrm>
            <a:off x="674225" y="380674"/>
            <a:ext cx="8585521" cy="3847207"/>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Galatians 6:7–8  </a:t>
            </a:r>
          </a:p>
          <a:p>
            <a:pPr rtl="0">
              <a:spcBef>
                <a:spcPts val="0"/>
              </a:spcBef>
              <a:spcAft>
                <a:spcPts val="0"/>
              </a:spcAft>
            </a:pPr>
            <a:r>
              <a:rPr lang="en-US" sz="2400" i="0" u="none" strike="noStrike">
                <a:solidFill>
                  <a:srgbClr val="FFC000"/>
                </a:solidFill>
                <a:effectLst/>
                <a:latin typeface="Arial" panose="020B0604020202020204" pitchFamily="34" charset="0"/>
              </a:rPr>
              <a:t>6:7 Do not be deceived, God is not mocked; for whatever a man sows, this he will also reap. 6:8 For the one who sows to his own flesh will from the flesh reap corruption, but the one who sows to the Spirit will from the Spirit reap eternal life. (NASB, </a:t>
            </a:r>
            <a:r>
              <a:rPr lang="en-US" sz="2400" i="0" u="none" strike="noStrike">
                <a:solidFill>
                  <a:srgbClr val="00B0F0"/>
                </a:solidFill>
                <a:effectLst/>
                <a:latin typeface="Arial" panose="020B0604020202020204" pitchFamily="34" charset="0"/>
              </a:rPr>
              <a:t>7 °</a:t>
            </a:r>
            <a:r>
              <a:rPr lang="el-GR" sz="2400" i="0" u="none" strike="noStrike">
                <a:solidFill>
                  <a:srgbClr val="00B0F0"/>
                </a:solidFill>
                <a:effectLst/>
                <a:latin typeface="Arial" panose="020B0604020202020204" pitchFamily="34" charset="0"/>
              </a:rPr>
              <a:t>Μὴ πλανᾶσθε, θεὸς οὐ μυκτηρίζεται.* ⸀ὃ γὰρ ἐὰν σπείρῃ ἄνθρωπος,* ⸁τοῦτο καὶ θερίσει· 8 ὅτι ὁ σπείρων εἰς τὴν σάρκα ἑαυτοῦ ἐκ τῆς σαρκὸς θερίσει φθοράν, ὁ δὲ σπείρων εἰς τὸ πνεῦμα ἐκ τοῦ πνεύματος θερίσει ζωὴν αἰώνιον.*</a:t>
            </a:r>
            <a:r>
              <a:rPr lang="el-GR" sz="2400" i="0" u="none" strike="noStrike">
                <a:solidFill>
                  <a:srgbClr val="FFC000"/>
                </a:solidFill>
                <a:effectLst/>
                <a:latin typeface="Arial" panose="020B0604020202020204" pitchFamily="34" charset="0"/>
              </a:rPr>
              <a:t>)</a:t>
            </a:r>
          </a:p>
        </p:txBody>
      </p:sp>
      <p:grpSp>
        <p:nvGrpSpPr>
          <p:cNvPr id="7" name="Group 6">
            <a:extLst>
              <a:ext uri="{FF2B5EF4-FFF2-40B4-BE49-F238E27FC236}">
                <a16:creationId xmlns:a16="http://schemas.microsoft.com/office/drawing/2014/main" id="{DE5F6761-65FE-7EB4-E087-278430C88947}"/>
              </a:ext>
            </a:extLst>
          </p:cNvPr>
          <p:cNvGrpSpPr/>
          <p:nvPr/>
        </p:nvGrpSpPr>
        <p:grpSpPr>
          <a:xfrm>
            <a:off x="4229880" y="1161940"/>
            <a:ext cx="4380840" cy="127440"/>
            <a:chOff x="4229880" y="1161940"/>
            <a:chExt cx="4380840" cy="12744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C369D58-C80A-1D28-DA8D-952FBC3DA772}"/>
                    </a:ext>
                  </a:extLst>
                </p14:cNvPr>
                <p14:cNvContentPartPr/>
                <p14:nvPr/>
              </p14:nvContentPartPr>
              <p14:xfrm>
                <a:off x="4229880" y="1214500"/>
                <a:ext cx="2109600" cy="74880"/>
              </p14:xfrm>
            </p:contentPart>
          </mc:Choice>
          <mc:Fallback xmlns="">
            <p:pic>
              <p:nvPicPr>
                <p:cNvPr id="3" name="Ink 2">
                  <a:extLst>
                    <a:ext uri="{FF2B5EF4-FFF2-40B4-BE49-F238E27FC236}">
                      <a16:creationId xmlns:a16="http://schemas.microsoft.com/office/drawing/2014/main" id="{DC369D58-C80A-1D28-DA8D-952FBC3DA772}"/>
                    </a:ext>
                  </a:extLst>
                </p:cNvPr>
                <p:cNvPicPr/>
                <p:nvPr/>
              </p:nvPicPr>
              <p:blipFill>
                <a:blip r:embed="rId5"/>
                <a:stretch>
                  <a:fillRect/>
                </a:stretch>
              </p:blipFill>
              <p:spPr>
                <a:xfrm>
                  <a:off x="4212240" y="1196500"/>
                  <a:ext cx="2145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029E6AE-E120-9D99-FB76-900AA0DDC482}"/>
                    </a:ext>
                  </a:extLst>
                </p14:cNvPr>
                <p14:cNvContentPartPr/>
                <p14:nvPr/>
              </p14:nvContentPartPr>
              <p14:xfrm>
                <a:off x="7007640" y="1161940"/>
                <a:ext cx="1603080" cy="74160"/>
              </p14:xfrm>
            </p:contentPart>
          </mc:Choice>
          <mc:Fallback xmlns="">
            <p:pic>
              <p:nvPicPr>
                <p:cNvPr id="4" name="Ink 3">
                  <a:extLst>
                    <a:ext uri="{FF2B5EF4-FFF2-40B4-BE49-F238E27FC236}">
                      <a16:creationId xmlns:a16="http://schemas.microsoft.com/office/drawing/2014/main" id="{0029E6AE-E120-9D99-FB76-900AA0DDC482}"/>
                    </a:ext>
                  </a:extLst>
                </p:cNvPr>
                <p:cNvPicPr/>
                <p:nvPr/>
              </p:nvPicPr>
              <p:blipFill>
                <a:blip r:embed="rId7"/>
                <a:stretch>
                  <a:fillRect/>
                </a:stretch>
              </p:blipFill>
              <p:spPr>
                <a:xfrm>
                  <a:off x="6989640" y="1144300"/>
                  <a:ext cx="163872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0EB9C6C-938C-7D2A-A84E-122B191F7E06}"/>
                  </a:ext>
                </a:extLst>
              </p14:cNvPr>
              <p14:cNvContentPartPr/>
              <p14:nvPr/>
            </p14:nvContentPartPr>
            <p14:xfrm>
              <a:off x="907440" y="1565860"/>
              <a:ext cx="3910320" cy="90360"/>
            </p14:xfrm>
          </p:contentPart>
        </mc:Choice>
        <mc:Fallback xmlns="">
          <p:pic>
            <p:nvPicPr>
              <p:cNvPr id="9" name="Ink 8">
                <a:extLst>
                  <a:ext uri="{FF2B5EF4-FFF2-40B4-BE49-F238E27FC236}">
                    <a16:creationId xmlns:a16="http://schemas.microsoft.com/office/drawing/2014/main" id="{A0EB9C6C-938C-7D2A-A84E-122B191F7E06}"/>
                  </a:ext>
                </a:extLst>
              </p:cNvPr>
              <p:cNvPicPr/>
              <p:nvPr/>
            </p:nvPicPr>
            <p:blipFill>
              <a:blip r:embed="rId9"/>
              <a:stretch>
                <a:fillRect/>
              </a:stretch>
            </p:blipFill>
            <p:spPr>
              <a:xfrm>
                <a:off x="889800" y="1548220"/>
                <a:ext cx="3945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787E06BE-DA74-4B5B-9C88-AF2FD35EB928}"/>
                  </a:ext>
                </a:extLst>
              </p14:cNvPr>
              <p14:cNvContentPartPr/>
              <p14:nvPr/>
            </p14:nvContentPartPr>
            <p14:xfrm>
              <a:off x="7650960" y="1577020"/>
              <a:ext cx="1233000" cy="103320"/>
            </p14:xfrm>
          </p:contentPart>
        </mc:Choice>
        <mc:Fallback xmlns="">
          <p:pic>
            <p:nvPicPr>
              <p:cNvPr id="10" name="Ink 9">
                <a:extLst>
                  <a:ext uri="{FF2B5EF4-FFF2-40B4-BE49-F238E27FC236}">
                    <a16:creationId xmlns:a16="http://schemas.microsoft.com/office/drawing/2014/main" id="{787E06BE-DA74-4B5B-9C88-AF2FD35EB928}"/>
                  </a:ext>
                </a:extLst>
              </p:cNvPr>
              <p:cNvPicPr/>
              <p:nvPr/>
            </p:nvPicPr>
            <p:blipFill>
              <a:blip r:embed="rId11"/>
              <a:stretch>
                <a:fillRect/>
              </a:stretch>
            </p:blipFill>
            <p:spPr>
              <a:xfrm>
                <a:off x="7633320" y="1559380"/>
                <a:ext cx="1268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351C8CB-B03A-347B-1DCD-C8D23A3CDD94}"/>
                  </a:ext>
                </a:extLst>
              </p14:cNvPr>
              <p14:cNvContentPartPr/>
              <p14:nvPr/>
            </p14:nvContentPartPr>
            <p14:xfrm>
              <a:off x="873240" y="1936300"/>
              <a:ext cx="6075360" cy="100440"/>
            </p14:xfrm>
          </p:contentPart>
        </mc:Choice>
        <mc:Fallback xmlns="">
          <p:pic>
            <p:nvPicPr>
              <p:cNvPr id="11" name="Ink 10">
                <a:extLst>
                  <a:ext uri="{FF2B5EF4-FFF2-40B4-BE49-F238E27FC236}">
                    <a16:creationId xmlns:a16="http://schemas.microsoft.com/office/drawing/2014/main" id="{F351C8CB-B03A-347B-1DCD-C8D23A3CDD94}"/>
                  </a:ext>
                </a:extLst>
              </p:cNvPr>
              <p:cNvPicPr/>
              <p:nvPr/>
            </p:nvPicPr>
            <p:blipFill>
              <a:blip r:embed="rId13"/>
              <a:stretch>
                <a:fillRect/>
              </a:stretch>
            </p:blipFill>
            <p:spPr>
              <a:xfrm>
                <a:off x="855600" y="1918300"/>
                <a:ext cx="6111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AD3C64B-6D11-CDF4-7761-AE1A87E736AD}"/>
                  </a:ext>
                </a:extLst>
              </p14:cNvPr>
              <p14:cNvContentPartPr/>
              <p14:nvPr/>
            </p14:nvContentPartPr>
            <p14:xfrm>
              <a:off x="1368240" y="2272180"/>
              <a:ext cx="6982920" cy="114840"/>
            </p14:xfrm>
          </p:contentPart>
        </mc:Choice>
        <mc:Fallback xmlns="">
          <p:pic>
            <p:nvPicPr>
              <p:cNvPr id="12" name="Ink 11">
                <a:extLst>
                  <a:ext uri="{FF2B5EF4-FFF2-40B4-BE49-F238E27FC236}">
                    <a16:creationId xmlns:a16="http://schemas.microsoft.com/office/drawing/2014/main" id="{AAD3C64B-6D11-CDF4-7761-AE1A87E736AD}"/>
                  </a:ext>
                </a:extLst>
              </p:cNvPr>
              <p:cNvPicPr/>
              <p:nvPr/>
            </p:nvPicPr>
            <p:blipFill>
              <a:blip r:embed="rId15"/>
              <a:stretch>
                <a:fillRect/>
              </a:stretch>
            </p:blipFill>
            <p:spPr>
              <a:xfrm>
                <a:off x="1350240" y="2254180"/>
                <a:ext cx="7018560" cy="150480"/>
              </a:xfrm>
              <a:prstGeom prst="rect">
                <a:avLst/>
              </a:prstGeom>
            </p:spPr>
          </p:pic>
        </mc:Fallback>
      </mc:AlternateContent>
    </p:spTree>
    <p:extLst>
      <p:ext uri="{BB962C8B-B14F-4D97-AF65-F5344CB8AC3E}">
        <p14:creationId xmlns:p14="http://schemas.microsoft.com/office/powerpoint/2010/main" val="44206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732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A501BC1-5126-781E-1A9E-87BDD9045AEC}"/>
              </a:ext>
            </a:extLst>
          </p:cNvPr>
          <p:cNvSpPr txBox="1"/>
          <p:nvPr/>
        </p:nvSpPr>
        <p:spPr>
          <a:xfrm>
            <a:off x="470945" y="291401"/>
            <a:ext cx="8773609" cy="5693866"/>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Hebrews 10:26–31  </a:t>
            </a:r>
          </a:p>
          <a:p>
            <a:pPr rtl="0">
              <a:spcBef>
                <a:spcPts val="0"/>
              </a:spcBef>
              <a:spcAft>
                <a:spcPts val="0"/>
              </a:spcAft>
            </a:pPr>
            <a:r>
              <a:rPr lang="en-US" sz="2400" i="0" u="none" strike="noStrike">
                <a:solidFill>
                  <a:srgbClr val="FFC000"/>
                </a:solidFill>
                <a:effectLst/>
                <a:latin typeface="Arial" panose="020B0604020202020204" pitchFamily="34" charset="0"/>
              </a:rPr>
              <a:t>10:26 For if we go on sinning willfully after receiving the knowledge of the truth, there no longer remains a sacrifice for sins, 10:27 but a terrifying expectation of judgment and THE FURY OF A FIRE WHICH WILL CONSUME THE ADVERSARIES. 10:28 Anyone who has set aside the Law of Moses dies without mercy on the testimony of two or three witnesses. 10:29 How much severer punishment do you think he will deserve who has trampled under foot the Son of God, and has regarded as unclean the blood of the covenant by which he was sanctified, and has insulted the Spirit of grace? 10:30 For we know Him who said, “VENGEANCE IS MINE, I WILL REPAY.” And again, “THE LORD WILL JUDGE HIS PEOPLE.” 10:31 It is a terrifying thing to fall into the hands of the living God. (NASB)</a:t>
            </a:r>
          </a:p>
        </p:txBody>
      </p:sp>
      <p:grpSp>
        <p:nvGrpSpPr>
          <p:cNvPr id="7" name="Group 6">
            <a:extLst>
              <a:ext uri="{FF2B5EF4-FFF2-40B4-BE49-F238E27FC236}">
                <a16:creationId xmlns:a16="http://schemas.microsoft.com/office/drawing/2014/main" id="{35394A39-0D1C-309C-0AE5-450D1B18B3A2}"/>
              </a:ext>
            </a:extLst>
          </p:cNvPr>
          <p:cNvGrpSpPr/>
          <p:nvPr/>
        </p:nvGrpSpPr>
        <p:grpSpPr>
          <a:xfrm>
            <a:off x="3703560" y="1098940"/>
            <a:ext cx="4072680" cy="99000"/>
            <a:chOff x="3703560" y="1098940"/>
            <a:chExt cx="4072680" cy="9900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3867525-6A4C-975B-2D62-7E02D948FC20}"/>
                    </a:ext>
                  </a:extLst>
                </p14:cNvPr>
                <p14:cNvContentPartPr/>
                <p14:nvPr/>
              </p14:nvContentPartPr>
              <p14:xfrm>
                <a:off x="3703560" y="1111540"/>
                <a:ext cx="1843920" cy="86400"/>
              </p14:xfrm>
            </p:contentPart>
          </mc:Choice>
          <mc:Fallback xmlns="">
            <p:pic>
              <p:nvPicPr>
                <p:cNvPr id="3" name="Ink 2">
                  <a:extLst>
                    <a:ext uri="{FF2B5EF4-FFF2-40B4-BE49-F238E27FC236}">
                      <a16:creationId xmlns:a16="http://schemas.microsoft.com/office/drawing/2014/main" id="{23867525-6A4C-975B-2D62-7E02D948FC20}"/>
                    </a:ext>
                  </a:extLst>
                </p:cNvPr>
                <p:cNvPicPr/>
                <p:nvPr/>
              </p:nvPicPr>
              <p:blipFill>
                <a:blip r:embed="rId5"/>
                <a:stretch>
                  <a:fillRect/>
                </a:stretch>
              </p:blipFill>
              <p:spPr>
                <a:xfrm>
                  <a:off x="3685560" y="1093900"/>
                  <a:ext cx="1879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987B8FA-A465-EBFA-A020-ACBD9B4054A4}"/>
                    </a:ext>
                  </a:extLst>
                </p14:cNvPr>
                <p14:cNvContentPartPr/>
                <p14:nvPr/>
              </p14:nvContentPartPr>
              <p14:xfrm>
                <a:off x="6014760" y="1098940"/>
                <a:ext cx="1761480" cy="93600"/>
              </p14:xfrm>
            </p:contentPart>
          </mc:Choice>
          <mc:Fallback xmlns="">
            <p:pic>
              <p:nvPicPr>
                <p:cNvPr id="4" name="Ink 3">
                  <a:extLst>
                    <a:ext uri="{FF2B5EF4-FFF2-40B4-BE49-F238E27FC236}">
                      <a16:creationId xmlns:a16="http://schemas.microsoft.com/office/drawing/2014/main" id="{3987B8FA-A465-EBFA-A020-ACBD9B4054A4}"/>
                    </a:ext>
                  </a:extLst>
                </p:cNvPr>
                <p:cNvPicPr/>
                <p:nvPr/>
              </p:nvPicPr>
              <p:blipFill>
                <a:blip r:embed="rId7"/>
                <a:stretch>
                  <a:fillRect/>
                </a:stretch>
              </p:blipFill>
              <p:spPr>
                <a:xfrm>
                  <a:off x="5996760" y="1081300"/>
                  <a:ext cx="1797120" cy="129240"/>
                </a:xfrm>
                <a:prstGeom prst="rect">
                  <a:avLst/>
                </a:prstGeom>
              </p:spPr>
            </p:pic>
          </mc:Fallback>
        </mc:AlternateContent>
      </p:grpSp>
      <p:grpSp>
        <p:nvGrpSpPr>
          <p:cNvPr id="12" name="Group 11">
            <a:extLst>
              <a:ext uri="{FF2B5EF4-FFF2-40B4-BE49-F238E27FC236}">
                <a16:creationId xmlns:a16="http://schemas.microsoft.com/office/drawing/2014/main" id="{E3C948A1-9393-789A-C4D9-5BAFE7017E66}"/>
              </a:ext>
            </a:extLst>
          </p:cNvPr>
          <p:cNvGrpSpPr/>
          <p:nvPr/>
        </p:nvGrpSpPr>
        <p:grpSpPr>
          <a:xfrm>
            <a:off x="971520" y="1457140"/>
            <a:ext cx="7639560" cy="161640"/>
            <a:chOff x="971520" y="1457140"/>
            <a:chExt cx="7639560" cy="16164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D25F2D9-43A2-30FD-A264-E4006FC0088C}"/>
                    </a:ext>
                  </a:extLst>
                </p14:cNvPr>
                <p14:cNvContentPartPr/>
                <p14:nvPr/>
              </p14:nvContentPartPr>
              <p14:xfrm>
                <a:off x="971520" y="1457140"/>
                <a:ext cx="2320560" cy="161640"/>
              </p14:xfrm>
            </p:contentPart>
          </mc:Choice>
          <mc:Fallback xmlns="">
            <p:pic>
              <p:nvPicPr>
                <p:cNvPr id="9" name="Ink 8">
                  <a:extLst>
                    <a:ext uri="{FF2B5EF4-FFF2-40B4-BE49-F238E27FC236}">
                      <a16:creationId xmlns:a16="http://schemas.microsoft.com/office/drawing/2014/main" id="{5D25F2D9-43A2-30FD-A264-E4006FC0088C}"/>
                    </a:ext>
                  </a:extLst>
                </p:cNvPr>
                <p:cNvPicPr/>
                <p:nvPr/>
              </p:nvPicPr>
              <p:blipFill>
                <a:blip r:embed="rId9"/>
                <a:stretch>
                  <a:fillRect/>
                </a:stretch>
              </p:blipFill>
              <p:spPr>
                <a:xfrm>
                  <a:off x="953520" y="1439140"/>
                  <a:ext cx="2356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45EFCD1B-CA93-1EEE-F8A1-E7DB72F25A0F}"/>
                    </a:ext>
                  </a:extLst>
                </p14:cNvPr>
                <p14:cNvContentPartPr/>
                <p14:nvPr/>
              </p14:nvContentPartPr>
              <p14:xfrm>
                <a:off x="4106400" y="1493140"/>
                <a:ext cx="4504680" cy="93240"/>
              </p14:xfrm>
            </p:contentPart>
          </mc:Choice>
          <mc:Fallback xmlns="">
            <p:pic>
              <p:nvPicPr>
                <p:cNvPr id="10" name="Ink 9">
                  <a:extLst>
                    <a:ext uri="{FF2B5EF4-FFF2-40B4-BE49-F238E27FC236}">
                      <a16:creationId xmlns:a16="http://schemas.microsoft.com/office/drawing/2014/main" id="{45EFCD1B-CA93-1EEE-F8A1-E7DB72F25A0F}"/>
                    </a:ext>
                  </a:extLst>
                </p:cNvPr>
                <p:cNvPicPr/>
                <p:nvPr/>
              </p:nvPicPr>
              <p:blipFill>
                <a:blip r:embed="rId11"/>
                <a:stretch>
                  <a:fillRect/>
                </a:stretch>
              </p:blipFill>
              <p:spPr>
                <a:xfrm>
                  <a:off x="4088400" y="1475140"/>
                  <a:ext cx="454032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D1EB041-FB62-B0F5-3D16-8E39DE714205}"/>
                  </a:ext>
                </a:extLst>
              </p14:cNvPr>
              <p14:cNvContentPartPr/>
              <p14:nvPr/>
            </p14:nvContentPartPr>
            <p14:xfrm>
              <a:off x="687840" y="1799860"/>
              <a:ext cx="451440" cy="59760"/>
            </p14:xfrm>
          </p:contentPart>
        </mc:Choice>
        <mc:Fallback xmlns="">
          <p:pic>
            <p:nvPicPr>
              <p:cNvPr id="11" name="Ink 10">
                <a:extLst>
                  <a:ext uri="{FF2B5EF4-FFF2-40B4-BE49-F238E27FC236}">
                    <a16:creationId xmlns:a16="http://schemas.microsoft.com/office/drawing/2014/main" id="{2D1EB041-FB62-B0F5-3D16-8E39DE714205}"/>
                  </a:ext>
                </a:extLst>
              </p:cNvPr>
              <p:cNvPicPr/>
              <p:nvPr/>
            </p:nvPicPr>
            <p:blipFill>
              <a:blip r:embed="rId13"/>
              <a:stretch>
                <a:fillRect/>
              </a:stretch>
            </p:blipFill>
            <p:spPr>
              <a:xfrm>
                <a:off x="670200" y="1781860"/>
                <a:ext cx="487080" cy="95400"/>
              </a:xfrm>
              <a:prstGeom prst="rect">
                <a:avLst/>
              </a:prstGeom>
            </p:spPr>
          </p:pic>
        </mc:Fallback>
      </mc:AlternateContent>
      <p:grpSp>
        <p:nvGrpSpPr>
          <p:cNvPr id="16" name="Group 15">
            <a:extLst>
              <a:ext uri="{FF2B5EF4-FFF2-40B4-BE49-F238E27FC236}">
                <a16:creationId xmlns:a16="http://schemas.microsoft.com/office/drawing/2014/main" id="{2A215488-A51A-331D-E37B-17837B5E9F9B}"/>
              </a:ext>
            </a:extLst>
          </p:cNvPr>
          <p:cNvGrpSpPr/>
          <p:nvPr/>
        </p:nvGrpSpPr>
        <p:grpSpPr>
          <a:xfrm>
            <a:off x="3084720" y="1810300"/>
            <a:ext cx="3803760" cy="123840"/>
            <a:chOff x="3084720" y="1810300"/>
            <a:chExt cx="3803760" cy="12384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2A5E956-5284-20E4-BDCA-9B6541C211CC}"/>
                    </a:ext>
                  </a:extLst>
                </p14:cNvPr>
                <p14:cNvContentPartPr/>
                <p14:nvPr/>
              </p14:nvContentPartPr>
              <p14:xfrm>
                <a:off x="3084720" y="1810300"/>
                <a:ext cx="929880" cy="99000"/>
              </p14:xfrm>
            </p:contentPart>
          </mc:Choice>
          <mc:Fallback xmlns="">
            <p:pic>
              <p:nvPicPr>
                <p:cNvPr id="13" name="Ink 12">
                  <a:extLst>
                    <a:ext uri="{FF2B5EF4-FFF2-40B4-BE49-F238E27FC236}">
                      <a16:creationId xmlns:a16="http://schemas.microsoft.com/office/drawing/2014/main" id="{72A5E956-5284-20E4-BDCA-9B6541C211CC}"/>
                    </a:ext>
                  </a:extLst>
                </p:cNvPr>
                <p:cNvPicPr/>
                <p:nvPr/>
              </p:nvPicPr>
              <p:blipFill>
                <a:blip r:embed="rId15"/>
                <a:stretch>
                  <a:fillRect/>
                </a:stretch>
              </p:blipFill>
              <p:spPr>
                <a:xfrm>
                  <a:off x="3067080" y="1792300"/>
                  <a:ext cx="965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548CDC2-7ECF-DBE2-8EEE-93ACD95114DE}"/>
                    </a:ext>
                  </a:extLst>
                </p14:cNvPr>
                <p14:cNvContentPartPr/>
                <p14:nvPr/>
              </p14:nvContentPartPr>
              <p14:xfrm>
                <a:off x="4476480" y="1890220"/>
                <a:ext cx="1143360" cy="43920"/>
              </p14:xfrm>
            </p:contentPart>
          </mc:Choice>
          <mc:Fallback xmlns="">
            <p:pic>
              <p:nvPicPr>
                <p:cNvPr id="14" name="Ink 13">
                  <a:extLst>
                    <a:ext uri="{FF2B5EF4-FFF2-40B4-BE49-F238E27FC236}">
                      <a16:creationId xmlns:a16="http://schemas.microsoft.com/office/drawing/2014/main" id="{A548CDC2-7ECF-DBE2-8EEE-93ACD95114DE}"/>
                    </a:ext>
                  </a:extLst>
                </p:cNvPr>
                <p:cNvPicPr/>
                <p:nvPr/>
              </p:nvPicPr>
              <p:blipFill>
                <a:blip r:embed="rId17"/>
                <a:stretch>
                  <a:fillRect/>
                </a:stretch>
              </p:blipFill>
              <p:spPr>
                <a:xfrm>
                  <a:off x="4458480" y="1872220"/>
                  <a:ext cx="1179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7B16885-6289-851A-BC56-27DF83261917}"/>
                    </a:ext>
                  </a:extLst>
                </p14:cNvPr>
                <p14:cNvContentPartPr/>
                <p14:nvPr/>
              </p14:nvContentPartPr>
              <p14:xfrm>
                <a:off x="6158760" y="1844860"/>
                <a:ext cx="729720" cy="43920"/>
              </p14:xfrm>
            </p:contentPart>
          </mc:Choice>
          <mc:Fallback xmlns="">
            <p:pic>
              <p:nvPicPr>
                <p:cNvPr id="15" name="Ink 14">
                  <a:extLst>
                    <a:ext uri="{FF2B5EF4-FFF2-40B4-BE49-F238E27FC236}">
                      <a16:creationId xmlns:a16="http://schemas.microsoft.com/office/drawing/2014/main" id="{17B16885-6289-851A-BC56-27DF83261917}"/>
                    </a:ext>
                  </a:extLst>
                </p:cNvPr>
                <p:cNvPicPr/>
                <p:nvPr/>
              </p:nvPicPr>
              <p:blipFill>
                <a:blip r:embed="rId19"/>
                <a:stretch>
                  <a:fillRect/>
                </a:stretch>
              </p:blipFill>
              <p:spPr>
                <a:xfrm>
                  <a:off x="6140760" y="1826860"/>
                  <a:ext cx="765360" cy="7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735FE444-0E77-4D7A-62BB-31FA0E096BF7}"/>
                  </a:ext>
                </a:extLst>
              </p14:cNvPr>
              <p14:cNvContentPartPr/>
              <p14:nvPr/>
            </p14:nvContentPartPr>
            <p14:xfrm>
              <a:off x="1513680" y="2513740"/>
              <a:ext cx="119880" cy="5760"/>
            </p14:xfrm>
          </p:contentPart>
        </mc:Choice>
        <mc:Fallback xmlns="">
          <p:pic>
            <p:nvPicPr>
              <p:cNvPr id="17" name="Ink 16">
                <a:extLst>
                  <a:ext uri="{FF2B5EF4-FFF2-40B4-BE49-F238E27FC236}">
                    <a16:creationId xmlns:a16="http://schemas.microsoft.com/office/drawing/2014/main" id="{735FE444-0E77-4D7A-62BB-31FA0E096BF7}"/>
                  </a:ext>
                </a:extLst>
              </p:cNvPr>
              <p:cNvPicPr/>
              <p:nvPr/>
            </p:nvPicPr>
            <p:blipFill>
              <a:blip r:embed="rId21"/>
              <a:stretch>
                <a:fillRect/>
              </a:stretch>
            </p:blipFill>
            <p:spPr>
              <a:xfrm>
                <a:off x="1495680" y="2496100"/>
                <a:ext cx="155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5495872F-793E-7BDD-22D3-A0E1166A0EC3}"/>
                  </a:ext>
                </a:extLst>
              </p14:cNvPr>
              <p14:cNvContentPartPr/>
              <p14:nvPr/>
            </p14:nvContentPartPr>
            <p14:xfrm>
              <a:off x="7877040" y="2542180"/>
              <a:ext cx="909720" cy="94680"/>
            </p14:xfrm>
          </p:contentPart>
        </mc:Choice>
        <mc:Fallback xmlns="">
          <p:pic>
            <p:nvPicPr>
              <p:cNvPr id="18" name="Ink 17">
                <a:extLst>
                  <a:ext uri="{FF2B5EF4-FFF2-40B4-BE49-F238E27FC236}">
                    <a16:creationId xmlns:a16="http://schemas.microsoft.com/office/drawing/2014/main" id="{5495872F-793E-7BDD-22D3-A0E1166A0EC3}"/>
                  </a:ext>
                </a:extLst>
              </p:cNvPr>
              <p:cNvPicPr/>
              <p:nvPr/>
            </p:nvPicPr>
            <p:blipFill>
              <a:blip r:embed="rId23"/>
              <a:stretch>
                <a:fillRect/>
              </a:stretch>
            </p:blipFill>
            <p:spPr>
              <a:xfrm>
                <a:off x="7859040" y="2524180"/>
                <a:ext cx="945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4A20F9F6-6F2C-52FF-1004-D5B3727999F1}"/>
                  </a:ext>
                </a:extLst>
              </p14:cNvPr>
              <p14:cNvContentPartPr/>
              <p14:nvPr/>
            </p14:nvContentPartPr>
            <p14:xfrm>
              <a:off x="594960" y="2907940"/>
              <a:ext cx="7621560" cy="97200"/>
            </p14:xfrm>
          </p:contentPart>
        </mc:Choice>
        <mc:Fallback xmlns="">
          <p:pic>
            <p:nvPicPr>
              <p:cNvPr id="19" name="Ink 18">
                <a:extLst>
                  <a:ext uri="{FF2B5EF4-FFF2-40B4-BE49-F238E27FC236}">
                    <a16:creationId xmlns:a16="http://schemas.microsoft.com/office/drawing/2014/main" id="{4A20F9F6-6F2C-52FF-1004-D5B3727999F1}"/>
                  </a:ext>
                </a:extLst>
              </p:cNvPr>
              <p:cNvPicPr/>
              <p:nvPr/>
            </p:nvPicPr>
            <p:blipFill>
              <a:blip r:embed="rId25"/>
              <a:stretch>
                <a:fillRect/>
              </a:stretch>
            </p:blipFill>
            <p:spPr>
              <a:xfrm>
                <a:off x="576960" y="2889940"/>
                <a:ext cx="7657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2D259F80-8F9F-9998-2085-86910DEFE6CC}"/>
                  </a:ext>
                </a:extLst>
              </p14:cNvPr>
              <p14:cNvContentPartPr/>
              <p14:nvPr/>
            </p14:nvContentPartPr>
            <p14:xfrm>
              <a:off x="720240" y="3196300"/>
              <a:ext cx="771120" cy="64800"/>
            </p14:xfrm>
          </p:contentPart>
        </mc:Choice>
        <mc:Fallback xmlns="">
          <p:pic>
            <p:nvPicPr>
              <p:cNvPr id="20" name="Ink 19">
                <a:extLst>
                  <a:ext uri="{FF2B5EF4-FFF2-40B4-BE49-F238E27FC236}">
                    <a16:creationId xmlns:a16="http://schemas.microsoft.com/office/drawing/2014/main" id="{2D259F80-8F9F-9998-2085-86910DEFE6CC}"/>
                  </a:ext>
                </a:extLst>
              </p:cNvPr>
              <p:cNvPicPr/>
              <p:nvPr/>
            </p:nvPicPr>
            <p:blipFill>
              <a:blip r:embed="rId27"/>
              <a:stretch>
                <a:fillRect/>
              </a:stretch>
            </p:blipFill>
            <p:spPr>
              <a:xfrm>
                <a:off x="702600" y="3178300"/>
                <a:ext cx="806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1571E0BE-94B6-EDF4-2190-EB11AF8E3192}"/>
                  </a:ext>
                </a:extLst>
              </p14:cNvPr>
              <p14:cNvContentPartPr/>
              <p14:nvPr/>
            </p14:nvContentPartPr>
            <p14:xfrm>
              <a:off x="2937840" y="3227260"/>
              <a:ext cx="5856840" cy="129600"/>
            </p14:xfrm>
          </p:contentPart>
        </mc:Choice>
        <mc:Fallback xmlns="">
          <p:pic>
            <p:nvPicPr>
              <p:cNvPr id="21" name="Ink 20">
                <a:extLst>
                  <a:ext uri="{FF2B5EF4-FFF2-40B4-BE49-F238E27FC236}">
                    <a16:creationId xmlns:a16="http://schemas.microsoft.com/office/drawing/2014/main" id="{1571E0BE-94B6-EDF4-2190-EB11AF8E3192}"/>
                  </a:ext>
                </a:extLst>
              </p:cNvPr>
              <p:cNvPicPr/>
              <p:nvPr/>
            </p:nvPicPr>
            <p:blipFill>
              <a:blip r:embed="rId29"/>
              <a:stretch>
                <a:fillRect/>
              </a:stretch>
            </p:blipFill>
            <p:spPr>
              <a:xfrm>
                <a:off x="2920200" y="3209260"/>
                <a:ext cx="5892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EEB88D2C-547E-5937-1A59-FAA6982AB304}"/>
                  </a:ext>
                </a:extLst>
              </p14:cNvPr>
              <p14:cNvContentPartPr/>
              <p14:nvPr/>
            </p14:nvContentPartPr>
            <p14:xfrm>
              <a:off x="565440" y="3640900"/>
              <a:ext cx="7922880" cy="111240"/>
            </p14:xfrm>
          </p:contentPart>
        </mc:Choice>
        <mc:Fallback xmlns="">
          <p:pic>
            <p:nvPicPr>
              <p:cNvPr id="22" name="Ink 21">
                <a:extLst>
                  <a:ext uri="{FF2B5EF4-FFF2-40B4-BE49-F238E27FC236}">
                    <a16:creationId xmlns:a16="http://schemas.microsoft.com/office/drawing/2014/main" id="{EEB88D2C-547E-5937-1A59-FAA6982AB304}"/>
                  </a:ext>
                </a:extLst>
              </p:cNvPr>
              <p:cNvPicPr/>
              <p:nvPr/>
            </p:nvPicPr>
            <p:blipFill>
              <a:blip r:embed="rId31"/>
              <a:stretch>
                <a:fillRect/>
              </a:stretch>
            </p:blipFill>
            <p:spPr>
              <a:xfrm>
                <a:off x="547800" y="3622900"/>
                <a:ext cx="7958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44F19E69-6B67-EEDC-8D6B-26A512454B7D}"/>
                  </a:ext>
                </a:extLst>
              </p14:cNvPr>
              <p14:cNvContentPartPr/>
              <p14:nvPr/>
            </p14:nvContentPartPr>
            <p14:xfrm>
              <a:off x="600000" y="4055260"/>
              <a:ext cx="7490520" cy="106200"/>
            </p14:xfrm>
          </p:contentPart>
        </mc:Choice>
        <mc:Fallback xmlns="">
          <p:pic>
            <p:nvPicPr>
              <p:cNvPr id="23" name="Ink 22">
                <a:extLst>
                  <a:ext uri="{FF2B5EF4-FFF2-40B4-BE49-F238E27FC236}">
                    <a16:creationId xmlns:a16="http://schemas.microsoft.com/office/drawing/2014/main" id="{44F19E69-6B67-EEDC-8D6B-26A512454B7D}"/>
                  </a:ext>
                </a:extLst>
              </p:cNvPr>
              <p:cNvPicPr/>
              <p:nvPr/>
            </p:nvPicPr>
            <p:blipFill>
              <a:blip r:embed="rId33"/>
              <a:stretch>
                <a:fillRect/>
              </a:stretch>
            </p:blipFill>
            <p:spPr>
              <a:xfrm>
                <a:off x="582000" y="4037620"/>
                <a:ext cx="7526160" cy="141840"/>
              </a:xfrm>
              <a:prstGeom prst="rect">
                <a:avLst/>
              </a:prstGeom>
            </p:spPr>
          </p:pic>
        </mc:Fallback>
      </mc:AlternateContent>
      <p:grpSp>
        <p:nvGrpSpPr>
          <p:cNvPr id="26" name="Group 25">
            <a:extLst>
              <a:ext uri="{FF2B5EF4-FFF2-40B4-BE49-F238E27FC236}">
                <a16:creationId xmlns:a16="http://schemas.microsoft.com/office/drawing/2014/main" id="{A0FE70EF-B794-209A-CC2C-E1FE00D65E79}"/>
              </a:ext>
            </a:extLst>
          </p:cNvPr>
          <p:cNvGrpSpPr/>
          <p:nvPr/>
        </p:nvGrpSpPr>
        <p:grpSpPr>
          <a:xfrm>
            <a:off x="761280" y="4395100"/>
            <a:ext cx="7756200" cy="118440"/>
            <a:chOff x="761280" y="4395100"/>
            <a:chExt cx="7756200" cy="118440"/>
          </a:xfrm>
        </p:grpSpPr>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4366C016-8C09-5842-FAA6-9BD8E2D94030}"/>
                    </a:ext>
                  </a:extLst>
                </p14:cNvPr>
                <p14:cNvContentPartPr/>
                <p14:nvPr/>
              </p14:nvContentPartPr>
              <p14:xfrm>
                <a:off x="761280" y="4395100"/>
                <a:ext cx="2811960" cy="90000"/>
              </p14:xfrm>
            </p:contentPart>
          </mc:Choice>
          <mc:Fallback xmlns="">
            <p:pic>
              <p:nvPicPr>
                <p:cNvPr id="24" name="Ink 23">
                  <a:extLst>
                    <a:ext uri="{FF2B5EF4-FFF2-40B4-BE49-F238E27FC236}">
                      <a16:creationId xmlns:a16="http://schemas.microsoft.com/office/drawing/2014/main" id="{4366C016-8C09-5842-FAA6-9BD8E2D94030}"/>
                    </a:ext>
                  </a:extLst>
                </p:cNvPr>
                <p:cNvPicPr/>
                <p:nvPr/>
              </p:nvPicPr>
              <p:blipFill>
                <a:blip r:embed="rId35"/>
                <a:stretch>
                  <a:fillRect/>
                </a:stretch>
              </p:blipFill>
              <p:spPr>
                <a:xfrm>
                  <a:off x="743280" y="4377460"/>
                  <a:ext cx="2847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535459B5-7F93-142E-1E55-6F95D73C790E}"/>
                    </a:ext>
                  </a:extLst>
                </p14:cNvPr>
                <p14:cNvContentPartPr/>
                <p14:nvPr/>
              </p14:nvContentPartPr>
              <p14:xfrm>
                <a:off x="4272000" y="4415620"/>
                <a:ext cx="4245480" cy="97920"/>
              </p14:xfrm>
            </p:contentPart>
          </mc:Choice>
          <mc:Fallback xmlns="">
            <p:pic>
              <p:nvPicPr>
                <p:cNvPr id="25" name="Ink 24">
                  <a:extLst>
                    <a:ext uri="{FF2B5EF4-FFF2-40B4-BE49-F238E27FC236}">
                      <a16:creationId xmlns:a16="http://schemas.microsoft.com/office/drawing/2014/main" id="{535459B5-7F93-142E-1E55-6F95D73C790E}"/>
                    </a:ext>
                  </a:extLst>
                </p:cNvPr>
                <p:cNvPicPr/>
                <p:nvPr/>
              </p:nvPicPr>
              <p:blipFill>
                <a:blip r:embed="rId37"/>
                <a:stretch>
                  <a:fillRect/>
                </a:stretch>
              </p:blipFill>
              <p:spPr>
                <a:xfrm>
                  <a:off x="4254000" y="4397620"/>
                  <a:ext cx="428112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C4240397-9C67-1124-46A1-51064D68D61E}"/>
                  </a:ext>
                </a:extLst>
              </p14:cNvPr>
              <p14:cNvContentPartPr/>
              <p14:nvPr/>
            </p14:nvContentPartPr>
            <p14:xfrm>
              <a:off x="2953320" y="5491300"/>
              <a:ext cx="5470920" cy="115920"/>
            </p14:xfrm>
          </p:contentPart>
        </mc:Choice>
        <mc:Fallback xmlns="">
          <p:pic>
            <p:nvPicPr>
              <p:cNvPr id="27" name="Ink 26">
                <a:extLst>
                  <a:ext uri="{FF2B5EF4-FFF2-40B4-BE49-F238E27FC236}">
                    <a16:creationId xmlns:a16="http://schemas.microsoft.com/office/drawing/2014/main" id="{C4240397-9C67-1124-46A1-51064D68D61E}"/>
                  </a:ext>
                </a:extLst>
              </p:cNvPr>
              <p:cNvPicPr/>
              <p:nvPr/>
            </p:nvPicPr>
            <p:blipFill>
              <a:blip r:embed="rId39"/>
              <a:stretch>
                <a:fillRect/>
              </a:stretch>
            </p:blipFill>
            <p:spPr>
              <a:xfrm>
                <a:off x="2935320" y="5473660"/>
                <a:ext cx="5506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CE974E5A-133D-D52D-F3C6-262341DAC6C4}"/>
                  </a:ext>
                </a:extLst>
              </p14:cNvPr>
              <p14:cNvContentPartPr/>
              <p14:nvPr/>
            </p14:nvContentPartPr>
            <p14:xfrm>
              <a:off x="656880" y="5857060"/>
              <a:ext cx="1719000" cy="122400"/>
            </p14:xfrm>
          </p:contentPart>
        </mc:Choice>
        <mc:Fallback xmlns="">
          <p:pic>
            <p:nvPicPr>
              <p:cNvPr id="28" name="Ink 27">
                <a:extLst>
                  <a:ext uri="{FF2B5EF4-FFF2-40B4-BE49-F238E27FC236}">
                    <a16:creationId xmlns:a16="http://schemas.microsoft.com/office/drawing/2014/main" id="{CE974E5A-133D-D52D-F3C6-262341DAC6C4}"/>
                  </a:ext>
                </a:extLst>
              </p:cNvPr>
              <p:cNvPicPr/>
              <p:nvPr/>
            </p:nvPicPr>
            <p:blipFill>
              <a:blip r:embed="rId41"/>
              <a:stretch>
                <a:fillRect/>
              </a:stretch>
            </p:blipFill>
            <p:spPr>
              <a:xfrm>
                <a:off x="639240" y="5839420"/>
                <a:ext cx="1754640" cy="158040"/>
              </a:xfrm>
              <a:prstGeom prst="rect">
                <a:avLst/>
              </a:prstGeom>
            </p:spPr>
          </p:pic>
        </mc:Fallback>
      </mc:AlternateContent>
    </p:spTree>
    <p:extLst>
      <p:ext uri="{BB962C8B-B14F-4D97-AF65-F5344CB8AC3E}">
        <p14:creationId xmlns:p14="http://schemas.microsoft.com/office/powerpoint/2010/main" val="2560201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699322"/>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1941AD7F-F410-5274-4D8C-59D545CE3E55}"/>
              </a:ext>
            </a:extLst>
          </p:cNvPr>
          <p:cNvPicPr>
            <a:picLocks noChangeAspect="1"/>
          </p:cNvPicPr>
          <p:nvPr/>
        </p:nvPicPr>
        <p:blipFill>
          <a:blip r:embed="rId4"/>
          <a:stretch>
            <a:fillRect/>
          </a:stretch>
        </p:blipFill>
        <p:spPr>
          <a:xfrm>
            <a:off x="349250" y="613459"/>
            <a:ext cx="8942879" cy="847745"/>
          </a:xfrm>
          <a:prstGeom prst="rect">
            <a:avLst/>
          </a:prstGeom>
        </p:spPr>
      </p:pic>
      <p:sp>
        <p:nvSpPr>
          <p:cNvPr id="9" name="TextBox 8">
            <a:extLst>
              <a:ext uri="{FF2B5EF4-FFF2-40B4-BE49-F238E27FC236}">
                <a16:creationId xmlns:a16="http://schemas.microsoft.com/office/drawing/2014/main" id="{1E85E387-71BE-66A4-0353-297BC4FEF28C}"/>
              </a:ext>
            </a:extLst>
          </p:cNvPr>
          <p:cNvSpPr txBox="1"/>
          <p:nvPr/>
        </p:nvSpPr>
        <p:spPr>
          <a:xfrm>
            <a:off x="906442" y="1911566"/>
            <a:ext cx="7902615" cy="1938992"/>
          </a:xfrm>
          <a:prstGeom prst="rect">
            <a:avLst/>
          </a:prstGeom>
          <a:noFill/>
        </p:spPr>
        <p:txBody>
          <a:bodyPr wrap="square">
            <a:spAutoFit/>
          </a:bodyPr>
          <a:lstStyle/>
          <a:p>
            <a:r>
              <a:rPr lang="en-US" sz="2400" b="0" i="0" u="none" strike="noStrike">
                <a:solidFill>
                  <a:srgbClr val="FFC000"/>
                </a:solidFill>
                <a:effectLst/>
                <a:latin typeface="Arial" panose="020B0604020202020204" pitchFamily="34" charset="0"/>
              </a:rPr>
              <a:t>This metaphorical drunkenness may be the result of experiencing God’s judgment, wrath, or intense suffering, or may be related to being intoxicated with false doctrines and idolatry (see </a:t>
            </a:r>
            <a:r>
              <a:rPr lang="en-US" sz="2400" b="0" i="0" u="none" strike="noStrike">
                <a:solidFill>
                  <a:srgbClr val="00B0F0"/>
                </a:solidFill>
                <a:effectLst/>
                <a:latin typeface="Arial" panose="020B0604020202020204" pitchFamily="34" charset="0"/>
              </a:rPr>
              <a:t>Isaiah 29:9-10, Jeremiah 51:7, Revelation 17:2, 18:6-8</a:t>
            </a:r>
            <a:r>
              <a:rPr lang="en-US" sz="2400" b="0" i="0" u="none" strike="noStrike">
                <a:solidFill>
                  <a:srgbClr val="FFC000"/>
                </a:solidFill>
                <a:effectLst/>
                <a:latin typeface="Arial" panose="020B0604020202020204" pitchFamily="34" charset="0"/>
              </a:rPr>
              <a:t>).</a:t>
            </a:r>
            <a:endParaRPr lang="en-US" sz="2400">
              <a:solidFill>
                <a:srgbClr val="FFC000"/>
              </a:solidFill>
            </a:endParaRP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F33B7CC-EC79-8C30-1870-983311891B0D}"/>
                  </a:ext>
                </a:extLst>
              </p14:cNvPr>
              <p14:cNvContentPartPr/>
              <p14:nvPr/>
            </p14:nvContentPartPr>
            <p14:xfrm>
              <a:off x="6651240" y="1418980"/>
              <a:ext cx="952920" cy="86400"/>
            </p14:xfrm>
          </p:contentPart>
        </mc:Choice>
        <mc:Fallback xmlns="">
          <p:pic>
            <p:nvPicPr>
              <p:cNvPr id="3" name="Ink 2">
                <a:extLst>
                  <a:ext uri="{FF2B5EF4-FFF2-40B4-BE49-F238E27FC236}">
                    <a16:creationId xmlns:a16="http://schemas.microsoft.com/office/drawing/2014/main" id="{2F33B7CC-EC79-8C30-1870-983311891B0D}"/>
                  </a:ext>
                </a:extLst>
              </p:cNvPr>
              <p:cNvPicPr/>
              <p:nvPr/>
            </p:nvPicPr>
            <p:blipFill>
              <a:blip r:embed="rId6"/>
              <a:stretch>
                <a:fillRect/>
              </a:stretch>
            </p:blipFill>
            <p:spPr>
              <a:xfrm>
                <a:off x="6633240" y="1400980"/>
                <a:ext cx="988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D649266-2DC3-24A2-B391-3157DC07B14D}"/>
                  </a:ext>
                </a:extLst>
              </p14:cNvPr>
              <p14:cNvContentPartPr/>
              <p14:nvPr/>
            </p14:nvContentPartPr>
            <p14:xfrm>
              <a:off x="4621920" y="3012340"/>
              <a:ext cx="2686680" cy="65880"/>
            </p14:xfrm>
          </p:contentPart>
        </mc:Choice>
        <mc:Fallback xmlns="">
          <p:pic>
            <p:nvPicPr>
              <p:cNvPr id="5" name="Ink 4">
                <a:extLst>
                  <a:ext uri="{FF2B5EF4-FFF2-40B4-BE49-F238E27FC236}">
                    <a16:creationId xmlns:a16="http://schemas.microsoft.com/office/drawing/2014/main" id="{2D649266-2DC3-24A2-B391-3157DC07B14D}"/>
                  </a:ext>
                </a:extLst>
              </p:cNvPr>
              <p:cNvPicPr/>
              <p:nvPr/>
            </p:nvPicPr>
            <p:blipFill>
              <a:blip r:embed="rId8"/>
              <a:stretch>
                <a:fillRect/>
              </a:stretch>
            </p:blipFill>
            <p:spPr>
              <a:xfrm>
                <a:off x="4603920" y="2994340"/>
                <a:ext cx="2722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848AE219-0E03-70C0-1927-8369FE653F11}"/>
                  </a:ext>
                </a:extLst>
              </p14:cNvPr>
              <p14:cNvContentPartPr/>
              <p14:nvPr/>
            </p14:nvContentPartPr>
            <p14:xfrm>
              <a:off x="1051440" y="3394660"/>
              <a:ext cx="1060560" cy="41760"/>
            </p14:xfrm>
          </p:contentPart>
        </mc:Choice>
        <mc:Fallback xmlns="">
          <p:pic>
            <p:nvPicPr>
              <p:cNvPr id="7" name="Ink 6">
                <a:extLst>
                  <a:ext uri="{FF2B5EF4-FFF2-40B4-BE49-F238E27FC236}">
                    <a16:creationId xmlns:a16="http://schemas.microsoft.com/office/drawing/2014/main" id="{848AE219-0E03-70C0-1927-8369FE653F11}"/>
                  </a:ext>
                </a:extLst>
              </p:cNvPr>
              <p:cNvPicPr/>
              <p:nvPr/>
            </p:nvPicPr>
            <p:blipFill>
              <a:blip r:embed="rId10"/>
              <a:stretch>
                <a:fillRect/>
              </a:stretch>
            </p:blipFill>
            <p:spPr>
              <a:xfrm>
                <a:off x="1033800" y="3376660"/>
                <a:ext cx="1096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A3543A19-C85F-6534-A7D4-005BC31A514F}"/>
                  </a:ext>
                </a:extLst>
              </p14:cNvPr>
              <p14:cNvContentPartPr/>
              <p14:nvPr/>
            </p14:nvContentPartPr>
            <p14:xfrm>
              <a:off x="1038840" y="618340"/>
              <a:ext cx="3112200" cy="862560"/>
            </p14:xfrm>
          </p:contentPart>
        </mc:Choice>
        <mc:Fallback xmlns="">
          <p:pic>
            <p:nvPicPr>
              <p:cNvPr id="10" name="Ink 9">
                <a:extLst>
                  <a:ext uri="{FF2B5EF4-FFF2-40B4-BE49-F238E27FC236}">
                    <a16:creationId xmlns:a16="http://schemas.microsoft.com/office/drawing/2014/main" id="{A3543A19-C85F-6534-A7D4-005BC31A514F}"/>
                  </a:ext>
                </a:extLst>
              </p:cNvPr>
              <p:cNvPicPr/>
              <p:nvPr/>
            </p:nvPicPr>
            <p:blipFill>
              <a:blip r:embed="rId12"/>
              <a:stretch>
                <a:fillRect/>
              </a:stretch>
            </p:blipFill>
            <p:spPr>
              <a:xfrm>
                <a:off x="1021200" y="600340"/>
                <a:ext cx="3147840" cy="898200"/>
              </a:xfrm>
              <a:prstGeom prst="rect">
                <a:avLst/>
              </a:prstGeom>
            </p:spPr>
          </p:pic>
        </mc:Fallback>
      </mc:AlternateContent>
    </p:spTree>
    <p:extLst>
      <p:ext uri="{BB962C8B-B14F-4D97-AF65-F5344CB8AC3E}">
        <p14:creationId xmlns:p14="http://schemas.microsoft.com/office/powerpoint/2010/main" val="1658886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69932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1E85E387-71BE-66A4-0353-297BC4FEF28C}"/>
              </a:ext>
            </a:extLst>
          </p:cNvPr>
          <p:cNvSpPr txBox="1"/>
          <p:nvPr/>
        </p:nvSpPr>
        <p:spPr>
          <a:xfrm>
            <a:off x="906442" y="1911566"/>
            <a:ext cx="7902615" cy="2000548"/>
          </a:xfrm>
          <a:prstGeom prst="rect">
            <a:avLst/>
          </a:prstGeom>
          <a:noFill/>
        </p:spPr>
        <p:txBody>
          <a:bodyPr wrap="square">
            <a:spAutoFit/>
          </a:bodyPr>
          <a:lstStyle/>
          <a:p>
            <a:r>
              <a:rPr lang="en-US" sz="2400" b="0" i="0" u="none" strike="noStrike">
                <a:solidFill>
                  <a:srgbClr val="FFC000"/>
                </a:solidFill>
                <a:effectLst/>
                <a:latin typeface="Arial" panose="020B0604020202020204" pitchFamily="34" charset="0"/>
              </a:rPr>
              <a:t>Note the imperative</a:t>
            </a:r>
            <a:r>
              <a:rPr lang="he-IL" sz="2800" b="0" i="0" u="none" strike="noStrike">
                <a:solidFill>
                  <a:srgbClr val="FFFF00"/>
                </a:solidFill>
                <a:effectLst/>
                <a:latin typeface="Arial" panose="020B0604020202020204" pitchFamily="34" charset="0"/>
                <a:cs typeface="+mj-cs"/>
              </a:rPr>
              <a:t>שְׁחִי</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which speaks of the command to bow down which illustrates the extent of their suffering and subjugation. </a:t>
            </a:r>
            <a:r>
              <a:rPr lang="en-US" sz="2400" b="0" i="0" u="none" strike="noStrike">
                <a:solidFill>
                  <a:srgbClr val="00B0F0"/>
                </a:solidFill>
                <a:effectLst/>
                <a:latin typeface="Arial" panose="020B0604020202020204" pitchFamily="34" charset="0"/>
              </a:rPr>
              <a:t>Verse 23 </a:t>
            </a:r>
            <a:r>
              <a:rPr lang="en-US" sz="2400" b="0" i="0" u="none" strike="noStrike">
                <a:solidFill>
                  <a:srgbClr val="FFC000"/>
                </a:solidFill>
                <a:effectLst/>
                <a:latin typeface="Arial" panose="020B0604020202020204" pitchFamily="34" charset="0"/>
              </a:rPr>
              <a:t>introduces the idea of retribution, with God placing the cup of judgment into the hands of Israel's oppressors.</a:t>
            </a:r>
            <a:endParaRPr lang="en-US" sz="2400">
              <a:solidFill>
                <a:srgbClr val="FFC000"/>
              </a:solidFill>
            </a:endParaRPr>
          </a:p>
        </p:txBody>
      </p:sp>
      <p:pic>
        <p:nvPicPr>
          <p:cNvPr id="5" name="Picture 4">
            <a:extLst>
              <a:ext uri="{FF2B5EF4-FFF2-40B4-BE49-F238E27FC236}">
                <a16:creationId xmlns:a16="http://schemas.microsoft.com/office/drawing/2014/main" id="{DD2A2E2F-F66E-FBC2-8932-3527A2B10694}"/>
              </a:ext>
            </a:extLst>
          </p:cNvPr>
          <p:cNvPicPr>
            <a:picLocks noChangeAspect="1"/>
          </p:cNvPicPr>
          <p:nvPr/>
        </p:nvPicPr>
        <p:blipFill>
          <a:blip r:embed="rId4"/>
          <a:stretch>
            <a:fillRect/>
          </a:stretch>
        </p:blipFill>
        <p:spPr>
          <a:xfrm>
            <a:off x="712023" y="434223"/>
            <a:ext cx="8247505" cy="1257157"/>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59FABA0-5C9F-963A-599A-6B689B02A166}"/>
                  </a:ext>
                </a:extLst>
              </p14:cNvPr>
              <p14:cNvContentPartPr/>
              <p14:nvPr/>
            </p14:nvContentPartPr>
            <p14:xfrm>
              <a:off x="1768560" y="274540"/>
              <a:ext cx="862560" cy="803880"/>
            </p14:xfrm>
          </p:contentPart>
        </mc:Choice>
        <mc:Fallback xmlns="">
          <p:pic>
            <p:nvPicPr>
              <p:cNvPr id="3" name="Ink 2">
                <a:extLst>
                  <a:ext uri="{FF2B5EF4-FFF2-40B4-BE49-F238E27FC236}">
                    <a16:creationId xmlns:a16="http://schemas.microsoft.com/office/drawing/2014/main" id="{759FABA0-5C9F-963A-599A-6B689B02A166}"/>
                  </a:ext>
                </a:extLst>
              </p:cNvPr>
              <p:cNvPicPr/>
              <p:nvPr/>
            </p:nvPicPr>
            <p:blipFill>
              <a:blip r:embed="rId6"/>
              <a:stretch>
                <a:fillRect/>
              </a:stretch>
            </p:blipFill>
            <p:spPr>
              <a:xfrm>
                <a:off x="1750920" y="256540"/>
                <a:ext cx="898200" cy="839520"/>
              </a:xfrm>
              <a:prstGeom prst="rect">
                <a:avLst/>
              </a:prstGeom>
            </p:spPr>
          </p:pic>
        </mc:Fallback>
      </mc:AlternateContent>
    </p:spTree>
    <p:extLst>
      <p:ext uri="{BB962C8B-B14F-4D97-AF65-F5344CB8AC3E}">
        <p14:creationId xmlns:p14="http://schemas.microsoft.com/office/powerpoint/2010/main" val="111675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732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A501BC1-5126-781E-1A9E-87BDD9045AEC}"/>
              </a:ext>
            </a:extLst>
          </p:cNvPr>
          <p:cNvSpPr txBox="1"/>
          <p:nvPr/>
        </p:nvSpPr>
        <p:spPr>
          <a:xfrm>
            <a:off x="470945" y="291401"/>
            <a:ext cx="8773609" cy="57708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Targum Jonathan son of Uziel Isaiah 51:19-23</a:t>
            </a:r>
          </a:p>
          <a:p>
            <a:pPr rtl="0">
              <a:spcBef>
                <a:spcPts val="0"/>
              </a:spcBef>
              <a:spcAft>
                <a:spcPts val="0"/>
              </a:spcAft>
            </a:pPr>
            <a:r>
              <a:rPr lang="en-US" sz="2300" i="0" u="none" strike="noStrike">
                <a:solidFill>
                  <a:srgbClr val="FFC000"/>
                </a:solidFill>
                <a:effectLst/>
                <a:latin typeface="Arial" panose="020B0604020202020204" pitchFamily="34" charset="0"/>
              </a:rPr>
              <a:t>51:19 Two tribulations have come upon thee, O Jerusalem, thou art not able to arise; when four shall come upon thee, spoiling, and destruction, and famine, and sword, there shall be none to comfort thee beside me. 51:20 Thy children shall be torn in pieces, they shall be cast at the head of all the streets as broken vials: they are full of the fury of the Lord, and of the rebuke of thy God. 51:21 Therefore hear now this, thou who art cast out, drunk with tribulation and not with wine: 51:22 Thus saith thy Lord, the Lord, even thy God will take vengeance of judgment for His people, behold, I have taken away the cup of cursing, the vial of the cup of my fury; thou shalt no more drink it again. 51:23 But I will deliver it into the hand of them that afflict thee: which have said to thee, Bow down that we may go over; and thou hast humbled thy glory as the ground, and thou becamest like the street to them that passed by. (TgJ)</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F622467-2DEE-65AA-A21F-080FE57F5DCC}"/>
                  </a:ext>
                </a:extLst>
              </p14:cNvPr>
              <p14:cNvContentPartPr/>
              <p14:nvPr/>
            </p14:nvContentPartPr>
            <p14:xfrm>
              <a:off x="1480920" y="1018300"/>
              <a:ext cx="1883880" cy="74520"/>
            </p14:xfrm>
          </p:contentPart>
        </mc:Choice>
        <mc:Fallback xmlns="">
          <p:pic>
            <p:nvPicPr>
              <p:cNvPr id="3" name="Ink 2">
                <a:extLst>
                  <a:ext uri="{FF2B5EF4-FFF2-40B4-BE49-F238E27FC236}">
                    <a16:creationId xmlns:a16="http://schemas.microsoft.com/office/drawing/2014/main" id="{BF622467-2DEE-65AA-A21F-080FE57F5DCC}"/>
                  </a:ext>
                </a:extLst>
              </p:cNvPr>
              <p:cNvPicPr/>
              <p:nvPr/>
            </p:nvPicPr>
            <p:blipFill>
              <a:blip r:embed="rId5"/>
              <a:stretch>
                <a:fillRect/>
              </a:stretch>
            </p:blipFill>
            <p:spPr>
              <a:xfrm>
                <a:off x="1463280" y="1000300"/>
                <a:ext cx="1919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D3F1CC9-090A-3AF9-B8BD-6495FF1DC9D1}"/>
                  </a:ext>
                </a:extLst>
              </p14:cNvPr>
              <p14:cNvContentPartPr/>
              <p14:nvPr/>
            </p14:nvContentPartPr>
            <p14:xfrm>
              <a:off x="4595280" y="1457500"/>
              <a:ext cx="5760" cy="4320"/>
            </p14:xfrm>
          </p:contentPart>
        </mc:Choice>
        <mc:Fallback xmlns="">
          <p:pic>
            <p:nvPicPr>
              <p:cNvPr id="4" name="Ink 3">
                <a:extLst>
                  <a:ext uri="{FF2B5EF4-FFF2-40B4-BE49-F238E27FC236}">
                    <a16:creationId xmlns:a16="http://schemas.microsoft.com/office/drawing/2014/main" id="{5D3F1CC9-090A-3AF9-B8BD-6495FF1DC9D1}"/>
                  </a:ext>
                </a:extLst>
              </p:cNvPr>
              <p:cNvPicPr/>
              <p:nvPr/>
            </p:nvPicPr>
            <p:blipFill>
              <a:blip r:embed="rId7"/>
              <a:stretch>
                <a:fillRect/>
              </a:stretch>
            </p:blipFill>
            <p:spPr>
              <a:xfrm>
                <a:off x="4577280" y="1439860"/>
                <a:ext cx="41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1A14854-A2F4-D1BF-F284-EA692EA863FB}"/>
                  </a:ext>
                </a:extLst>
              </p14:cNvPr>
              <p14:cNvContentPartPr/>
              <p14:nvPr/>
            </p14:nvContentPartPr>
            <p14:xfrm>
              <a:off x="7536480" y="2530660"/>
              <a:ext cx="45720" cy="26280"/>
            </p14:xfrm>
          </p:contentPart>
        </mc:Choice>
        <mc:Fallback xmlns="">
          <p:pic>
            <p:nvPicPr>
              <p:cNvPr id="7" name="Ink 6">
                <a:extLst>
                  <a:ext uri="{FF2B5EF4-FFF2-40B4-BE49-F238E27FC236}">
                    <a16:creationId xmlns:a16="http://schemas.microsoft.com/office/drawing/2014/main" id="{11A14854-A2F4-D1BF-F284-EA692EA863FB}"/>
                  </a:ext>
                </a:extLst>
              </p:cNvPr>
              <p:cNvPicPr/>
              <p:nvPr/>
            </p:nvPicPr>
            <p:blipFill>
              <a:blip r:embed="rId9"/>
              <a:stretch>
                <a:fillRect/>
              </a:stretch>
            </p:blipFill>
            <p:spPr>
              <a:xfrm>
                <a:off x="7518480" y="2512660"/>
                <a:ext cx="81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0B07258-8481-85FE-0864-3E91DF5B6795}"/>
                  </a:ext>
                </a:extLst>
              </p14:cNvPr>
              <p14:cNvContentPartPr/>
              <p14:nvPr/>
            </p14:nvContentPartPr>
            <p14:xfrm>
              <a:off x="1203720" y="3186940"/>
              <a:ext cx="25200" cy="11880"/>
            </p14:xfrm>
          </p:contentPart>
        </mc:Choice>
        <mc:Fallback xmlns="">
          <p:pic>
            <p:nvPicPr>
              <p:cNvPr id="9" name="Ink 8">
                <a:extLst>
                  <a:ext uri="{FF2B5EF4-FFF2-40B4-BE49-F238E27FC236}">
                    <a16:creationId xmlns:a16="http://schemas.microsoft.com/office/drawing/2014/main" id="{90B07258-8481-85FE-0864-3E91DF5B6795}"/>
                  </a:ext>
                </a:extLst>
              </p:cNvPr>
              <p:cNvPicPr/>
              <p:nvPr/>
            </p:nvPicPr>
            <p:blipFill>
              <a:blip r:embed="rId11"/>
              <a:stretch>
                <a:fillRect/>
              </a:stretch>
            </p:blipFill>
            <p:spPr>
              <a:xfrm>
                <a:off x="1186080" y="3168940"/>
                <a:ext cx="608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A0C94356-015F-D542-D5DE-DAE60BD00239}"/>
                  </a:ext>
                </a:extLst>
              </p14:cNvPr>
              <p14:cNvContentPartPr/>
              <p14:nvPr/>
            </p14:nvContentPartPr>
            <p14:xfrm>
              <a:off x="4005600" y="2083180"/>
              <a:ext cx="1575360" cy="90000"/>
            </p14:xfrm>
          </p:contentPart>
        </mc:Choice>
        <mc:Fallback xmlns="">
          <p:pic>
            <p:nvPicPr>
              <p:cNvPr id="10" name="Ink 9">
                <a:extLst>
                  <a:ext uri="{FF2B5EF4-FFF2-40B4-BE49-F238E27FC236}">
                    <a16:creationId xmlns:a16="http://schemas.microsoft.com/office/drawing/2014/main" id="{A0C94356-015F-D542-D5DE-DAE60BD00239}"/>
                  </a:ext>
                </a:extLst>
              </p:cNvPr>
              <p:cNvPicPr/>
              <p:nvPr/>
            </p:nvPicPr>
            <p:blipFill>
              <a:blip r:embed="rId13"/>
              <a:stretch>
                <a:fillRect/>
              </a:stretch>
            </p:blipFill>
            <p:spPr>
              <a:xfrm>
                <a:off x="3987600" y="2065180"/>
                <a:ext cx="1611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815D30F-F467-6CE9-F2F2-2BE1CCF8CF04}"/>
                  </a:ext>
                </a:extLst>
              </p14:cNvPr>
              <p14:cNvContentPartPr/>
              <p14:nvPr/>
            </p14:nvContentPartPr>
            <p14:xfrm>
              <a:off x="3759000" y="3526060"/>
              <a:ext cx="21600" cy="41760"/>
            </p14:xfrm>
          </p:contentPart>
        </mc:Choice>
        <mc:Fallback xmlns="">
          <p:pic>
            <p:nvPicPr>
              <p:cNvPr id="11" name="Ink 10">
                <a:extLst>
                  <a:ext uri="{FF2B5EF4-FFF2-40B4-BE49-F238E27FC236}">
                    <a16:creationId xmlns:a16="http://schemas.microsoft.com/office/drawing/2014/main" id="{C815D30F-F467-6CE9-F2F2-2BE1CCF8CF04}"/>
                  </a:ext>
                </a:extLst>
              </p:cNvPr>
              <p:cNvPicPr/>
              <p:nvPr/>
            </p:nvPicPr>
            <p:blipFill>
              <a:blip r:embed="rId15"/>
              <a:stretch>
                <a:fillRect/>
              </a:stretch>
            </p:blipFill>
            <p:spPr>
              <a:xfrm>
                <a:off x="3741360" y="3508060"/>
                <a:ext cx="57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A9FAC3E5-84CB-2258-90B0-BA679A462355}"/>
                  </a:ext>
                </a:extLst>
              </p14:cNvPr>
              <p14:cNvContentPartPr/>
              <p14:nvPr/>
            </p14:nvContentPartPr>
            <p14:xfrm>
              <a:off x="6697680" y="3140500"/>
              <a:ext cx="1068480" cy="30960"/>
            </p14:xfrm>
          </p:contentPart>
        </mc:Choice>
        <mc:Fallback xmlns="">
          <p:pic>
            <p:nvPicPr>
              <p:cNvPr id="12" name="Ink 11">
                <a:extLst>
                  <a:ext uri="{FF2B5EF4-FFF2-40B4-BE49-F238E27FC236}">
                    <a16:creationId xmlns:a16="http://schemas.microsoft.com/office/drawing/2014/main" id="{A9FAC3E5-84CB-2258-90B0-BA679A462355}"/>
                  </a:ext>
                </a:extLst>
              </p:cNvPr>
              <p:cNvPicPr/>
              <p:nvPr/>
            </p:nvPicPr>
            <p:blipFill>
              <a:blip r:embed="rId17"/>
              <a:stretch>
                <a:fillRect/>
              </a:stretch>
            </p:blipFill>
            <p:spPr>
              <a:xfrm>
                <a:off x="6680040" y="3122860"/>
                <a:ext cx="1104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22D771C5-CD20-3AF8-0B0E-AB0ECA5976EC}"/>
                  </a:ext>
                </a:extLst>
              </p14:cNvPr>
              <p14:cNvContentPartPr/>
              <p14:nvPr/>
            </p14:nvContentPartPr>
            <p14:xfrm>
              <a:off x="585600" y="3469180"/>
              <a:ext cx="1135440" cy="90000"/>
            </p14:xfrm>
          </p:contentPart>
        </mc:Choice>
        <mc:Fallback xmlns="">
          <p:pic>
            <p:nvPicPr>
              <p:cNvPr id="13" name="Ink 12">
                <a:extLst>
                  <a:ext uri="{FF2B5EF4-FFF2-40B4-BE49-F238E27FC236}">
                    <a16:creationId xmlns:a16="http://schemas.microsoft.com/office/drawing/2014/main" id="{22D771C5-CD20-3AF8-0B0E-AB0ECA5976EC}"/>
                  </a:ext>
                </a:extLst>
              </p:cNvPr>
              <p:cNvPicPr/>
              <p:nvPr/>
            </p:nvPicPr>
            <p:blipFill>
              <a:blip r:embed="rId19"/>
              <a:stretch>
                <a:fillRect/>
              </a:stretch>
            </p:blipFill>
            <p:spPr>
              <a:xfrm>
                <a:off x="567960" y="3451540"/>
                <a:ext cx="1171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19A9EA1-281E-2E42-A85A-C71560E5B402}"/>
                  </a:ext>
                </a:extLst>
              </p14:cNvPr>
              <p14:cNvContentPartPr/>
              <p14:nvPr/>
            </p14:nvContentPartPr>
            <p14:xfrm>
              <a:off x="6298800" y="2086060"/>
              <a:ext cx="1568160" cy="42840"/>
            </p14:xfrm>
          </p:contentPart>
        </mc:Choice>
        <mc:Fallback xmlns="">
          <p:pic>
            <p:nvPicPr>
              <p:cNvPr id="14" name="Ink 13">
                <a:extLst>
                  <a:ext uri="{FF2B5EF4-FFF2-40B4-BE49-F238E27FC236}">
                    <a16:creationId xmlns:a16="http://schemas.microsoft.com/office/drawing/2014/main" id="{619A9EA1-281E-2E42-A85A-C71560E5B402}"/>
                  </a:ext>
                </a:extLst>
              </p:cNvPr>
              <p:cNvPicPr/>
              <p:nvPr/>
            </p:nvPicPr>
            <p:blipFill>
              <a:blip r:embed="rId21"/>
              <a:stretch>
                <a:fillRect/>
              </a:stretch>
            </p:blipFill>
            <p:spPr>
              <a:xfrm>
                <a:off x="6280800" y="2068060"/>
                <a:ext cx="1603800" cy="78480"/>
              </a:xfrm>
              <a:prstGeom prst="rect">
                <a:avLst/>
              </a:prstGeom>
            </p:spPr>
          </p:pic>
        </mc:Fallback>
      </mc:AlternateContent>
      <p:grpSp>
        <p:nvGrpSpPr>
          <p:cNvPr id="19" name="Group 18">
            <a:extLst>
              <a:ext uri="{FF2B5EF4-FFF2-40B4-BE49-F238E27FC236}">
                <a16:creationId xmlns:a16="http://schemas.microsoft.com/office/drawing/2014/main" id="{B5449F06-ACE7-7305-6D7F-A4F8F5C1B58A}"/>
              </a:ext>
            </a:extLst>
          </p:cNvPr>
          <p:cNvGrpSpPr/>
          <p:nvPr/>
        </p:nvGrpSpPr>
        <p:grpSpPr>
          <a:xfrm>
            <a:off x="8048400" y="5323540"/>
            <a:ext cx="672840" cy="56520"/>
            <a:chOff x="8048400" y="5323540"/>
            <a:chExt cx="672840" cy="5652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A854DC9A-DBF2-4DE8-74A2-49F62939C3FB}"/>
                    </a:ext>
                  </a:extLst>
                </p14:cNvPr>
                <p14:cNvContentPartPr/>
                <p14:nvPr/>
              </p14:nvContentPartPr>
              <p14:xfrm>
                <a:off x="8048400" y="5323540"/>
                <a:ext cx="23040" cy="33120"/>
              </p14:xfrm>
            </p:contentPart>
          </mc:Choice>
          <mc:Fallback xmlns="">
            <p:pic>
              <p:nvPicPr>
                <p:cNvPr id="15" name="Ink 14">
                  <a:extLst>
                    <a:ext uri="{FF2B5EF4-FFF2-40B4-BE49-F238E27FC236}">
                      <a16:creationId xmlns:a16="http://schemas.microsoft.com/office/drawing/2014/main" id="{A854DC9A-DBF2-4DE8-74A2-49F62939C3FB}"/>
                    </a:ext>
                  </a:extLst>
                </p:cNvPr>
                <p:cNvPicPr/>
                <p:nvPr/>
              </p:nvPicPr>
              <p:blipFill>
                <a:blip r:embed="rId23"/>
                <a:stretch>
                  <a:fillRect/>
                </a:stretch>
              </p:blipFill>
              <p:spPr>
                <a:xfrm>
                  <a:off x="8030760" y="5305900"/>
                  <a:ext cx="58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A132A056-55E0-DE4D-039D-1E86970263F1}"/>
                    </a:ext>
                  </a:extLst>
                </p14:cNvPr>
                <p14:cNvContentPartPr/>
                <p14:nvPr/>
              </p14:nvContentPartPr>
              <p14:xfrm>
                <a:off x="8666880" y="5348380"/>
                <a:ext cx="54360" cy="31680"/>
              </p14:xfrm>
            </p:contentPart>
          </mc:Choice>
          <mc:Fallback xmlns="">
            <p:pic>
              <p:nvPicPr>
                <p:cNvPr id="16" name="Ink 15">
                  <a:extLst>
                    <a:ext uri="{FF2B5EF4-FFF2-40B4-BE49-F238E27FC236}">
                      <a16:creationId xmlns:a16="http://schemas.microsoft.com/office/drawing/2014/main" id="{A132A056-55E0-DE4D-039D-1E86970263F1}"/>
                    </a:ext>
                  </a:extLst>
                </p:cNvPr>
                <p:cNvPicPr/>
                <p:nvPr/>
              </p:nvPicPr>
              <p:blipFill>
                <a:blip r:embed="rId25"/>
                <a:stretch>
                  <a:fillRect/>
                </a:stretch>
              </p:blipFill>
              <p:spPr>
                <a:xfrm>
                  <a:off x="8648880" y="5330380"/>
                  <a:ext cx="9000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6DAF2BDA-8F43-7FE2-2DEE-5C0E241058ED}"/>
                  </a:ext>
                </a:extLst>
              </p14:cNvPr>
              <p14:cNvContentPartPr/>
              <p14:nvPr/>
            </p14:nvContentPartPr>
            <p14:xfrm>
              <a:off x="1088880" y="5628820"/>
              <a:ext cx="561960" cy="10440"/>
            </p14:xfrm>
          </p:contentPart>
        </mc:Choice>
        <mc:Fallback xmlns="">
          <p:pic>
            <p:nvPicPr>
              <p:cNvPr id="17" name="Ink 16">
                <a:extLst>
                  <a:ext uri="{FF2B5EF4-FFF2-40B4-BE49-F238E27FC236}">
                    <a16:creationId xmlns:a16="http://schemas.microsoft.com/office/drawing/2014/main" id="{6DAF2BDA-8F43-7FE2-2DEE-5C0E241058ED}"/>
                  </a:ext>
                </a:extLst>
              </p:cNvPr>
              <p:cNvPicPr/>
              <p:nvPr/>
            </p:nvPicPr>
            <p:blipFill>
              <a:blip r:embed="rId27"/>
              <a:stretch>
                <a:fillRect/>
              </a:stretch>
            </p:blipFill>
            <p:spPr>
              <a:xfrm>
                <a:off x="1071240" y="5610820"/>
                <a:ext cx="597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D012B84B-D1D9-7ECA-7408-C99D9648EC69}"/>
                  </a:ext>
                </a:extLst>
              </p14:cNvPr>
              <p14:cNvContentPartPr/>
              <p14:nvPr/>
            </p14:nvContentPartPr>
            <p14:xfrm>
              <a:off x="3139440" y="5567980"/>
              <a:ext cx="5040" cy="29160"/>
            </p14:xfrm>
          </p:contentPart>
        </mc:Choice>
        <mc:Fallback xmlns="">
          <p:pic>
            <p:nvPicPr>
              <p:cNvPr id="18" name="Ink 17">
                <a:extLst>
                  <a:ext uri="{FF2B5EF4-FFF2-40B4-BE49-F238E27FC236}">
                    <a16:creationId xmlns:a16="http://schemas.microsoft.com/office/drawing/2014/main" id="{D012B84B-D1D9-7ECA-7408-C99D9648EC69}"/>
                  </a:ext>
                </a:extLst>
              </p:cNvPr>
              <p:cNvPicPr/>
              <p:nvPr/>
            </p:nvPicPr>
            <p:blipFill>
              <a:blip r:embed="rId29"/>
              <a:stretch>
                <a:fillRect/>
              </a:stretch>
            </p:blipFill>
            <p:spPr>
              <a:xfrm>
                <a:off x="3121800" y="5550340"/>
                <a:ext cx="40680" cy="64800"/>
              </a:xfrm>
              <a:prstGeom prst="rect">
                <a:avLst/>
              </a:prstGeom>
            </p:spPr>
          </p:pic>
        </mc:Fallback>
      </mc:AlternateContent>
    </p:spTree>
    <p:extLst>
      <p:ext uri="{BB962C8B-B14F-4D97-AF65-F5344CB8AC3E}">
        <p14:creationId xmlns:p14="http://schemas.microsoft.com/office/powerpoint/2010/main" val="335946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732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271FF654-25BE-4418-15CA-0EA2F4B9C2D9}"/>
              </a:ext>
            </a:extLst>
          </p:cNvPr>
          <p:cNvGraphicFramePr>
            <a:graphicFrameLocks noGrp="1"/>
          </p:cNvGraphicFramePr>
          <p:nvPr>
            <p:extLst>
              <p:ext uri="{D42A27DB-BD31-4B8C-83A1-F6EECF244321}">
                <p14:modId xmlns:p14="http://schemas.microsoft.com/office/powerpoint/2010/main" val="947711127"/>
              </p:ext>
            </p:extLst>
          </p:nvPr>
        </p:nvGraphicFramePr>
        <p:xfrm>
          <a:off x="349250" y="127163"/>
          <a:ext cx="8771601" cy="6223000"/>
        </p:xfrm>
        <a:graphic>
          <a:graphicData uri="http://schemas.openxmlformats.org/drawingml/2006/table">
            <a:tbl>
              <a:tblPr/>
              <a:tblGrid>
                <a:gridCol w="2923867">
                  <a:extLst>
                    <a:ext uri="{9D8B030D-6E8A-4147-A177-3AD203B41FA5}">
                      <a16:colId xmlns:a16="http://schemas.microsoft.com/office/drawing/2014/main" val="2074237991"/>
                    </a:ext>
                  </a:extLst>
                </a:gridCol>
                <a:gridCol w="2923867">
                  <a:extLst>
                    <a:ext uri="{9D8B030D-6E8A-4147-A177-3AD203B41FA5}">
                      <a16:colId xmlns:a16="http://schemas.microsoft.com/office/drawing/2014/main" val="346484375"/>
                    </a:ext>
                  </a:extLst>
                </a:gridCol>
                <a:gridCol w="2923867">
                  <a:extLst>
                    <a:ext uri="{9D8B030D-6E8A-4147-A177-3AD203B41FA5}">
                      <a16:colId xmlns:a16="http://schemas.microsoft.com/office/drawing/2014/main" val="418961112"/>
                    </a:ext>
                  </a:extLst>
                </a:gridCol>
              </a:tblGrid>
              <a:tr h="0">
                <a:tc>
                  <a:txBody>
                    <a:bodyPr/>
                    <a:lstStyle/>
                    <a:p>
                      <a:pPr algn="r" rtl="0" fontAlgn="t">
                        <a:spcBef>
                          <a:spcPts val="0"/>
                        </a:spcBef>
                        <a:spcAft>
                          <a:spcPts val="0"/>
                        </a:spcAft>
                      </a:pPr>
                      <a:r>
                        <a:rPr lang="he-IL" sz="2000" b="1" i="0" u="none" strike="noStrike">
                          <a:solidFill>
                            <a:srgbClr val="00B0F0"/>
                          </a:solidFill>
                          <a:effectLst/>
                          <a:latin typeface="Arial" panose="020B0604020202020204" pitchFamily="34" charset="0"/>
                          <a:cs typeface="+mj-cs"/>
                        </a:rPr>
                        <a:t>﻿ספר ישעיה פרק נא</a:t>
                      </a:r>
                      <a:endParaRPr lang="he-IL" sz="3600">
                        <a:solidFill>
                          <a:srgbClr val="00B0F0"/>
                        </a:solidFill>
                        <a:effectLst/>
                        <a:cs typeface="+mj-cs"/>
                      </a:endParaRPr>
                    </a:p>
                    <a:p>
                      <a:pPr algn="r" rtl="0" fontAlgn="t">
                        <a:spcBef>
                          <a:spcPts val="0"/>
                        </a:spcBef>
                        <a:spcAft>
                          <a:spcPts val="0"/>
                        </a:spcAft>
                      </a:pP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שְׁתַּיִם הֵנָּה קֹרְאֹתַיִךְ מִי יָנוּד לָךְ הַשֹּׁד וְהַשֶּׁבֶר וְהָרָעָב וְהַחֶרֶב מִי אֲנַחֲמֵךְ: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בָּנַיִךְ עֻלְּפוּ שָׁכְבוּ בְּרֹאשׁ כָּל-חוּצוֹת כְּתוֹא מִכְמָר הַמְלֵאִים חֲמַת-יְהֹוָה גַּעֲרַת אֱלֹהָיִךְ: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לָכֵן שִׁמְעִי-נָא זֹאת עֲנִיָּה וּשְׁכֻרַת וְלֹא מִיָּיִן: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כֹּה-אָמַר אֲדֹנַיִךְ יְהֹוָה וֵאלֹהַיִךְ יָרִיב עַמּוֹ הִנֵּה לָקַחְתִּי מִיָּדֵךְ אֶת-כּוֹס הַתַּרְעֵלָה אֶת-קֻבַּעַת כּוֹס חֲמָתִי לֹא-תוֹסִיפִי לִשְׁתּוֹתָהּ עוֹד: </a:t>
                      </a:r>
                      <a:r>
                        <a:rPr lang="he-IL" sz="2000" b="0" i="0" u="none" strike="noStrike">
                          <a:solidFill>
                            <a:srgbClr val="00B0F0"/>
                          </a:solidFill>
                          <a:effectLst/>
                          <a:latin typeface="Arial" panose="020B0604020202020204" pitchFamily="34" charset="0"/>
                          <a:cs typeface="+mj-cs"/>
                        </a:rPr>
                        <a:t>כג</a:t>
                      </a:r>
                      <a:r>
                        <a:rPr lang="he-IL" sz="2000" b="0" i="0" u="none" strike="noStrike">
                          <a:solidFill>
                            <a:schemeClr val="bg1"/>
                          </a:solidFill>
                          <a:effectLst/>
                          <a:latin typeface="Arial" panose="020B0604020202020204" pitchFamily="34" charset="0"/>
                          <a:cs typeface="+mj-cs"/>
                        </a:rPr>
                        <a:t>   וְשַֹמְתִּיהָ בְּיַד-מוֹגַיִךְ אֲשֶׁר-אָמְרוּ לְנַפְשֵׁךְ שְׁחִי וְנַעֲבֹרָה וַתָּשִֹימִי כָאָרֶץ גֵּוֵךְ וְכַחוּץ לַעֹבְרִים: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תַרתֵין עָקָן אְתַאָה עֲלַך יְרוּשלַם לָא יְכֵילת לִמקָם כִיד אַרבַע יֵיתיָן עְלָך בִזָא וּתבָרָא וְכַפנָא וְחַרבָא לֵית דְינַחְמִנִיך אְלָהֵין אְנָא׃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בְנַך יְהֹון מִטָרְפִין רְמַן בְרֵיש כָל שוּקַיָא כְמִזרְקֵי מְצָדַן מְלַן חִמתָא מִן קֳדָם יוי מַזֹופִיתָא מִן קֳדָם אְלָהִיך׃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בְכֵין שְמַעִי כְעַן דָא מְטֻלטֻלתָא דְרָויָא מִן עָקָא וְלָא מִן חְמַר׃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כִדנָן אְמַר רְבֹונִיך יוי וֵאלָהִיך דַעְתִיד לְמַעְבַד פֹורעַנוּת דִין עַמֵיה הָא קַבֵילִית מִן יְדִיך יָת כָסָא דִלוָטָא יָת פִיֵילֵי כָסָא דְחִמתִי לָא תֹוסְפִין לְמִשתָהִי עֹוד׃ </a:t>
                      </a:r>
                      <a:r>
                        <a:rPr lang="he-IL" sz="2000" b="0" i="0" u="none" strike="noStrike">
                          <a:solidFill>
                            <a:srgbClr val="00B0F0"/>
                          </a:solidFill>
                          <a:effectLst/>
                          <a:latin typeface="Arial" panose="020B0604020202020204" pitchFamily="34" charset="0"/>
                          <a:cs typeface="+mj-cs"/>
                        </a:rPr>
                        <a:t>כג</a:t>
                      </a:r>
                      <a:r>
                        <a:rPr lang="he-IL" sz="2000" b="0" i="0" u="none" strike="noStrike">
                          <a:solidFill>
                            <a:schemeClr val="bg1"/>
                          </a:solidFill>
                          <a:effectLst/>
                          <a:latin typeface="Arial" panose="020B0604020202020204" pitchFamily="34" charset="0"/>
                          <a:cs typeface="+mj-cs"/>
                        </a:rPr>
                        <a:t>     וְאַמסְרִינַה בְיַד דַהֲוֹו מֹונַן לִיך דַהֲוֹו אָמְרִין לְנַפשִיך אַמאִיכִי וְנִעדֵי וְאַמאֵיכת כְאַרעָא יִקָרִיך וַהֲוֵית כְשוּק לְעָדַן׃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ספריה</a:t>
                      </a:r>
                      <a:r>
                        <a:rPr lang="he-IL" sz="2000" b="1" i="0" u="none" strike="noStrike">
                          <a:solidFill>
                            <a:schemeClr val="bg1"/>
                          </a:solidFill>
                          <a:effectLst/>
                          <a:latin typeface="Arial" panose="020B0604020202020204" pitchFamily="34" charset="0"/>
                          <a:cs typeface="+mj-cs"/>
                        </a:rPr>
                        <a:t> </a:t>
                      </a:r>
                      <a:endParaRPr lang="he-IL" sz="3600">
                        <a:solidFill>
                          <a:schemeClr val="bg1"/>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תַּרְתֵּין עָקָן אָתָאָה עֲלָךְ יְרוּשְׁלֵם לָא יְכֵילֵית לְמֵיקָם כַּד אַרְבַּע יֵיתוּן עֲלָךְ בִּיזָא וּתְבָרָא וְכַפְנָא וְחַרְבָּא לֵית דִי מְנַחֲמֵיךְ אֱלָהֵין אֲנָא: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בְּנַיִךְ יְהוֹן מִטָרְפִין רָמָן בְּרֵישׁ כָּל שׁוּקַיָא כְּמִזְרָקֵי מְצַדָן מְלַן חֵימְתָא מִן קֳדָם יְיָ מְזוֹפִיתָא מִן קֳדָם אֱלָהָיִךְ: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בְּכֵן שִׁמְעִי כְעַן דָא מְטַלְטַלְתָּא דְרַוְיָא מִן עָקָא וְלָא מִן חֲמָר: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כִּדְנַן אֲמַר רִבּוֹנִיךְ יְיָ וֵאלָהָיִךְ דַעֲתִיד לְמֶעְבַּד פּוּרְעֲנוּת דִין עַמֵהּ הָא קַבֵּלִית מִן יְדִיךְ יַת כָּסָא דִלְוָטָא יַת פַּיְלֵי כָסָא דְחֵימְתִי לָא תוֹסִיפִין לְמִשְׁתָּהּ עוֹד: </a:t>
                      </a:r>
                      <a:r>
                        <a:rPr lang="he-IL" sz="2000" b="0" i="0" u="none" strike="noStrike">
                          <a:solidFill>
                            <a:srgbClr val="00B0F0"/>
                          </a:solidFill>
                          <a:effectLst/>
                          <a:latin typeface="Arial" panose="020B0604020202020204" pitchFamily="34" charset="0"/>
                          <a:cs typeface="+mj-cs"/>
                        </a:rPr>
                        <a:t>כג</a:t>
                      </a:r>
                      <a:r>
                        <a:rPr lang="he-IL" sz="2000" b="0" i="0" u="none" strike="noStrike">
                          <a:solidFill>
                            <a:schemeClr val="bg1"/>
                          </a:solidFill>
                          <a:effectLst/>
                          <a:latin typeface="Arial" panose="020B0604020202020204" pitchFamily="34" charset="0"/>
                          <a:cs typeface="+mj-cs"/>
                        </a:rPr>
                        <a:t>  וְאֶמְסְרִינָהּ בְּיַד דַהֲווֹ מוֹנָן לִיךְ דַהֲווֹ אָמְרִין לְנַפְשֵׁיךְ אַמְאִיכִי וְנֶעְדֵי וְאַמְאֵיכְתְּ כְּאַרְעָא יְקָרִיךְ וַהֲוֵית כְּשׁוּק לְעָדָן: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3152222"/>
                  </a:ext>
                </a:extLst>
              </a:tr>
            </a:tbl>
          </a:graphicData>
        </a:graphic>
      </p:graphicFrame>
    </p:spTree>
    <p:extLst>
      <p:ext uri="{BB962C8B-B14F-4D97-AF65-F5344CB8AC3E}">
        <p14:creationId xmlns:p14="http://schemas.microsoft.com/office/powerpoint/2010/main" val="61151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464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C54DBF52-165A-AD9D-441C-5A1F9C63F9C7}"/>
              </a:ext>
            </a:extLst>
          </p:cNvPr>
          <p:cNvGraphicFramePr>
            <a:graphicFrameLocks noGrp="1"/>
          </p:cNvGraphicFramePr>
          <p:nvPr>
            <p:extLst>
              <p:ext uri="{D42A27DB-BD31-4B8C-83A1-F6EECF244321}">
                <p14:modId xmlns:p14="http://schemas.microsoft.com/office/powerpoint/2010/main" val="1902791212"/>
              </p:ext>
            </p:extLst>
          </p:nvPr>
        </p:nvGraphicFramePr>
        <p:xfrm>
          <a:off x="3071149" y="123398"/>
          <a:ext cx="8771601" cy="6223000"/>
        </p:xfrm>
        <a:graphic>
          <a:graphicData uri="http://schemas.openxmlformats.org/drawingml/2006/table">
            <a:tbl>
              <a:tblPr/>
              <a:tblGrid>
                <a:gridCol w="2923867">
                  <a:extLst>
                    <a:ext uri="{9D8B030D-6E8A-4147-A177-3AD203B41FA5}">
                      <a16:colId xmlns:a16="http://schemas.microsoft.com/office/drawing/2014/main" val="3917592938"/>
                    </a:ext>
                  </a:extLst>
                </a:gridCol>
                <a:gridCol w="2923867">
                  <a:extLst>
                    <a:ext uri="{9D8B030D-6E8A-4147-A177-3AD203B41FA5}">
                      <a16:colId xmlns:a16="http://schemas.microsoft.com/office/drawing/2014/main" val="1265441649"/>
                    </a:ext>
                  </a:extLst>
                </a:gridCol>
                <a:gridCol w="2923867">
                  <a:extLst>
                    <a:ext uri="{9D8B030D-6E8A-4147-A177-3AD203B41FA5}">
                      <a16:colId xmlns:a16="http://schemas.microsoft.com/office/drawing/2014/main" val="1504384528"/>
                    </a:ext>
                  </a:extLst>
                </a:gridCol>
              </a:tblGrid>
              <a:tr h="0">
                <a:tc>
                  <a:txBody>
                    <a:bodyPr/>
                    <a:lstStyle/>
                    <a:p>
                      <a:pPr algn="r" rtl="0" fontAlgn="t">
                        <a:spcBef>
                          <a:spcPts val="0"/>
                        </a:spcBef>
                        <a:spcAft>
                          <a:spcPts val="0"/>
                        </a:spcAft>
                      </a:pPr>
                      <a:r>
                        <a:rPr lang="he-IL" sz="2000" b="1" i="0" u="none" strike="noStrike">
                          <a:solidFill>
                            <a:srgbClr val="00B0F0">
                              <a:alpha val="20000"/>
                            </a:srgbClr>
                          </a:solidFill>
                          <a:effectLst/>
                          <a:latin typeface="Arial" panose="020B0604020202020204" pitchFamily="34" charset="0"/>
                          <a:cs typeface="+mj-cs"/>
                        </a:rPr>
                        <a:t>﻿ספר ישעיה פרק נא</a:t>
                      </a:r>
                      <a:endParaRPr lang="he-IL" sz="3600">
                        <a:solidFill>
                          <a:srgbClr val="00B0F0">
                            <a:alpha val="20000"/>
                          </a:srgbClr>
                        </a:solidFill>
                        <a:effectLst/>
                        <a:cs typeface="+mj-cs"/>
                      </a:endParaRPr>
                    </a:p>
                    <a:p>
                      <a:pPr algn="r" rtl="0" fontAlgn="t">
                        <a:spcBef>
                          <a:spcPts val="0"/>
                        </a:spcBef>
                        <a:spcAft>
                          <a:spcPts val="0"/>
                        </a:spcAft>
                      </a:pPr>
                      <a:r>
                        <a:rPr lang="he-IL" sz="2000" b="0" i="0" u="none" strike="noStrike">
                          <a:solidFill>
                            <a:srgbClr val="00B0F0">
                              <a:alpha val="20000"/>
                            </a:srgbClr>
                          </a:solidFill>
                          <a:effectLst/>
                          <a:latin typeface="Arial" panose="020B0604020202020204" pitchFamily="34" charset="0"/>
                          <a:cs typeface="+mj-cs"/>
                        </a:rPr>
                        <a:t>יט</a:t>
                      </a:r>
                      <a:r>
                        <a:rPr lang="he-IL" sz="2000" b="0" i="0" u="none" strike="noStrike">
                          <a:solidFill>
                            <a:schemeClr val="bg1">
                              <a:alpha val="20000"/>
                            </a:schemeClr>
                          </a:solidFill>
                          <a:effectLst/>
                          <a:latin typeface="Arial" panose="020B0604020202020204" pitchFamily="34" charset="0"/>
                          <a:cs typeface="+mj-cs"/>
                        </a:rPr>
                        <a:t>   שְׁתַּיִם הֵנָּה קֹרְאֹתַיִךְ מִי יָנוּד לָךְ הַשֹּׁד וְהַשֶּׁבֶר וְהָרָעָב וְהַחֶרֶב מִי אֲנַחֲמֵךְ: </a:t>
                      </a:r>
                      <a:r>
                        <a:rPr lang="he-IL" sz="2000" b="0" i="0" u="none" strike="noStrike">
                          <a:solidFill>
                            <a:srgbClr val="00B0F0">
                              <a:alpha val="20000"/>
                            </a:srgbClr>
                          </a:solidFill>
                          <a:effectLst/>
                          <a:latin typeface="Arial" panose="020B0604020202020204" pitchFamily="34" charset="0"/>
                          <a:cs typeface="+mj-cs"/>
                        </a:rPr>
                        <a:t>כ</a:t>
                      </a:r>
                      <a:r>
                        <a:rPr lang="he-IL" sz="2000" b="0" i="0" u="none" strike="noStrike">
                          <a:solidFill>
                            <a:schemeClr val="bg1">
                              <a:alpha val="20000"/>
                            </a:schemeClr>
                          </a:solidFill>
                          <a:effectLst/>
                          <a:latin typeface="Arial" panose="020B0604020202020204" pitchFamily="34" charset="0"/>
                          <a:cs typeface="+mj-cs"/>
                        </a:rPr>
                        <a:t>   בָּנַיִךְ עֻלְּפוּ שָׁכְבוּ בְּרֹאשׁ כָּל-חוּצוֹת כְּתוֹא מִכְמָר הַמְלֵאִים חֲמַת-יְהֹוָה גַּעֲרַת אֱלֹהָיִךְ: </a:t>
                      </a:r>
                      <a:r>
                        <a:rPr lang="he-IL" sz="2000" b="0" i="0" u="none" strike="noStrike">
                          <a:solidFill>
                            <a:srgbClr val="00B0F0">
                              <a:alpha val="20000"/>
                            </a:srgbClr>
                          </a:solidFill>
                          <a:effectLst/>
                          <a:latin typeface="Arial" panose="020B0604020202020204" pitchFamily="34" charset="0"/>
                          <a:cs typeface="+mj-cs"/>
                        </a:rPr>
                        <a:t>כא</a:t>
                      </a:r>
                      <a:r>
                        <a:rPr lang="he-IL" sz="2000" b="0" i="0" u="none" strike="noStrike">
                          <a:solidFill>
                            <a:schemeClr val="bg1">
                              <a:alpha val="20000"/>
                            </a:schemeClr>
                          </a:solidFill>
                          <a:effectLst/>
                          <a:latin typeface="Arial" panose="020B0604020202020204" pitchFamily="34" charset="0"/>
                          <a:cs typeface="+mj-cs"/>
                        </a:rPr>
                        <a:t>   לָכֵן שִׁמְעִי-נָא זֹאת עֲנִיָּה וּשְׁכֻרַת וְלֹא מִיָּיִן:       </a:t>
                      </a:r>
                      <a:r>
                        <a:rPr lang="he-IL" sz="2000" b="0" i="0" u="none" strike="noStrike">
                          <a:solidFill>
                            <a:srgbClr val="00B0F0">
                              <a:alpha val="20000"/>
                            </a:srgbClr>
                          </a:solidFill>
                          <a:effectLst/>
                          <a:latin typeface="Arial" panose="020B0604020202020204" pitchFamily="34" charset="0"/>
                          <a:cs typeface="+mj-cs"/>
                        </a:rPr>
                        <a:t>כב</a:t>
                      </a:r>
                      <a:r>
                        <a:rPr lang="he-IL" sz="2000" b="0" i="0" u="none" strike="noStrike">
                          <a:solidFill>
                            <a:schemeClr val="bg1">
                              <a:alpha val="20000"/>
                            </a:schemeClr>
                          </a:solidFill>
                          <a:effectLst/>
                          <a:latin typeface="Arial" panose="020B0604020202020204" pitchFamily="34" charset="0"/>
                          <a:cs typeface="+mj-cs"/>
                        </a:rPr>
                        <a:t>   כֹּה-אָמַר אֲדֹנַיִךְ יְהֹוָה וֵאלֹהַיִךְ יָרִיב עַמּוֹ הִנֵּה לָקַחְתִּי מִיָּדֵךְ אֶת-כּוֹס הַתַּרְעֵלָה אֶת-קֻבַּעַת כּוֹס חֲמָתִי לֹא-תוֹסִיפִי לִשְׁתּוֹתָהּ עוֹד: </a:t>
                      </a:r>
                      <a:r>
                        <a:rPr lang="he-IL" sz="2000" b="0" i="0" u="none" strike="noStrike">
                          <a:solidFill>
                            <a:srgbClr val="00B0F0">
                              <a:alpha val="20000"/>
                            </a:srgbClr>
                          </a:solidFill>
                          <a:effectLst/>
                          <a:latin typeface="Arial" panose="020B0604020202020204" pitchFamily="34" charset="0"/>
                          <a:cs typeface="+mj-cs"/>
                        </a:rPr>
                        <a:t>כג</a:t>
                      </a:r>
                      <a:r>
                        <a:rPr lang="he-IL" sz="2000" b="0" i="0" u="none" strike="noStrike">
                          <a:solidFill>
                            <a:schemeClr val="bg1">
                              <a:alpha val="20000"/>
                            </a:schemeClr>
                          </a:solidFill>
                          <a:effectLst/>
                          <a:latin typeface="Arial" panose="020B0604020202020204" pitchFamily="34" charset="0"/>
                          <a:cs typeface="+mj-cs"/>
                        </a:rPr>
                        <a:t>   וְשַֹמְתִּיהָ בְּיַד-מוֹגַיִךְ אֲשֶׁר-אָמְרוּ לְנַפְשֵׁךְ שְׁחִי וְנַעֲבֹרָה וַתָּשִֹימִי כָאָרֶץ גֵּוֵךְ וְכַחוּץ לַעֹבְרִים:       </a:t>
                      </a:r>
                      <a:endParaRPr lang="he-IL" sz="3600">
                        <a:solidFill>
                          <a:schemeClr val="bg1">
                            <a:alpha val="20000"/>
                          </a:schemeClr>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alpha val="20000"/>
                            </a:srgbClr>
                          </a:solidFill>
                          <a:effectLst/>
                          <a:latin typeface="Arial" panose="020B0604020202020204" pitchFamily="34" charset="0"/>
                          <a:cs typeface="+mj-cs"/>
                        </a:rPr>
                        <a:t>לוגוס</a:t>
                      </a:r>
                      <a:endParaRPr lang="he-IL" sz="3600">
                        <a:solidFill>
                          <a:srgbClr val="00B0F0">
                            <a:alpha val="20000"/>
                          </a:srgbClr>
                        </a:solidFill>
                        <a:effectLst/>
                        <a:cs typeface="+mj-cs"/>
                      </a:endParaRPr>
                    </a:p>
                    <a:p>
                      <a:pPr algn="r" rtl="1" fontAlgn="t">
                        <a:spcBef>
                          <a:spcPts val="0"/>
                        </a:spcBef>
                        <a:spcAft>
                          <a:spcPts val="0"/>
                        </a:spcAft>
                      </a:pPr>
                      <a:r>
                        <a:rPr lang="he-IL" sz="2000" b="0" i="0" u="none" strike="noStrike">
                          <a:solidFill>
                            <a:srgbClr val="00B0F0">
                              <a:alpha val="20000"/>
                            </a:srgbClr>
                          </a:solidFill>
                          <a:effectLst/>
                          <a:latin typeface="Arial" panose="020B0604020202020204" pitchFamily="34" charset="0"/>
                          <a:cs typeface="+mj-cs"/>
                        </a:rPr>
                        <a:t>יט</a:t>
                      </a:r>
                      <a:r>
                        <a:rPr lang="he-IL" sz="2000" b="0" i="0" u="none" strike="noStrike">
                          <a:solidFill>
                            <a:schemeClr val="bg1">
                              <a:alpha val="20000"/>
                            </a:schemeClr>
                          </a:solidFill>
                          <a:effectLst/>
                          <a:latin typeface="Arial" panose="020B0604020202020204" pitchFamily="34" charset="0"/>
                          <a:cs typeface="+mj-cs"/>
                        </a:rPr>
                        <a:t>       תַרתֵין עָקָן אְתַאָה עֲלַך יְרוּשלַם לָא יְכֵילת לִמקָם כִיד אַרבַע יֵיתיָן עְלָך בִזָא וּתבָרָא וְכַפנָא וְחַרבָא לֵית דְינַחְמִנִיך אְלָהֵין אְנָא׃ </a:t>
                      </a:r>
                      <a:r>
                        <a:rPr lang="he-IL" sz="2000" b="0" i="0" u="none" strike="noStrike">
                          <a:solidFill>
                            <a:srgbClr val="00B0F0">
                              <a:alpha val="20000"/>
                            </a:srgbClr>
                          </a:solidFill>
                          <a:effectLst/>
                          <a:latin typeface="Arial" panose="020B0604020202020204" pitchFamily="34" charset="0"/>
                          <a:cs typeface="+mj-cs"/>
                        </a:rPr>
                        <a:t>כ</a:t>
                      </a:r>
                      <a:r>
                        <a:rPr lang="he-IL" sz="2000" b="0" i="0" u="none" strike="noStrike">
                          <a:solidFill>
                            <a:schemeClr val="bg1">
                              <a:alpha val="20000"/>
                            </a:schemeClr>
                          </a:solidFill>
                          <a:effectLst/>
                          <a:latin typeface="Arial" panose="020B0604020202020204" pitchFamily="34" charset="0"/>
                          <a:cs typeface="+mj-cs"/>
                        </a:rPr>
                        <a:t>     בְנַך יְהֹון מִטָרְפִין רְמַן בְרֵיש כָל שוּקַיָא כְמִזרְקֵי מְצָדַן מְלַן חִמתָא מִן קֳדָם יוי מַזֹופִיתָא מִן קֳדָם אְלָהִיך׃ </a:t>
                      </a:r>
                      <a:r>
                        <a:rPr lang="he-IL" sz="2000" b="0" i="0" u="none" strike="noStrike">
                          <a:solidFill>
                            <a:srgbClr val="00B0F0">
                              <a:alpha val="20000"/>
                            </a:srgbClr>
                          </a:solidFill>
                          <a:effectLst/>
                          <a:latin typeface="Arial" panose="020B0604020202020204" pitchFamily="34" charset="0"/>
                          <a:cs typeface="+mj-cs"/>
                        </a:rPr>
                        <a:t>כא</a:t>
                      </a:r>
                      <a:r>
                        <a:rPr lang="he-IL" sz="2000" b="0" i="0" u="none" strike="noStrike">
                          <a:solidFill>
                            <a:schemeClr val="bg1">
                              <a:alpha val="20000"/>
                            </a:schemeClr>
                          </a:solidFill>
                          <a:effectLst/>
                          <a:latin typeface="Arial" panose="020B0604020202020204" pitchFamily="34" charset="0"/>
                          <a:cs typeface="+mj-cs"/>
                        </a:rPr>
                        <a:t>     בְכֵין שְמַעִי כְעַן דָא מְטֻלטֻלתָא דְרָויָא מִן עָקָא וְלָא מִן חְמַר׃ </a:t>
                      </a:r>
                      <a:r>
                        <a:rPr lang="he-IL" sz="2000" b="0" i="0" u="none" strike="noStrike">
                          <a:solidFill>
                            <a:srgbClr val="00B0F0">
                              <a:alpha val="20000"/>
                            </a:srgbClr>
                          </a:solidFill>
                          <a:effectLst/>
                          <a:latin typeface="Arial" panose="020B0604020202020204" pitchFamily="34" charset="0"/>
                          <a:cs typeface="+mj-cs"/>
                        </a:rPr>
                        <a:t>כב</a:t>
                      </a:r>
                      <a:r>
                        <a:rPr lang="he-IL" sz="2000" b="0" i="0" u="none" strike="noStrike">
                          <a:solidFill>
                            <a:schemeClr val="bg1">
                              <a:alpha val="20000"/>
                            </a:schemeClr>
                          </a:solidFill>
                          <a:effectLst/>
                          <a:latin typeface="Arial" panose="020B0604020202020204" pitchFamily="34" charset="0"/>
                          <a:cs typeface="+mj-cs"/>
                        </a:rPr>
                        <a:t>     כִדנָן אְמַר רְבֹונִיך יוי וֵאלָהִיך דַעְתִיד לְמַעְבַד פֹורעַנוּת דִין עַמֵיה הָא קַבֵילִית מִן יְדִיך יָת כָסָא דִלוָטָא יָת פִיֵילֵי כָסָא דְחִמתִי לָא תֹוסְפִין לְמִשתָהִי עֹוד׃ </a:t>
                      </a:r>
                      <a:r>
                        <a:rPr lang="he-IL" sz="2000" b="0" i="0" u="none" strike="noStrike">
                          <a:solidFill>
                            <a:srgbClr val="00B0F0">
                              <a:alpha val="20000"/>
                            </a:srgbClr>
                          </a:solidFill>
                          <a:effectLst/>
                          <a:latin typeface="Arial" panose="020B0604020202020204" pitchFamily="34" charset="0"/>
                          <a:cs typeface="+mj-cs"/>
                        </a:rPr>
                        <a:t>כג</a:t>
                      </a:r>
                      <a:r>
                        <a:rPr lang="he-IL" sz="2000" b="0" i="0" u="none" strike="noStrike">
                          <a:solidFill>
                            <a:schemeClr val="bg1">
                              <a:alpha val="20000"/>
                            </a:schemeClr>
                          </a:solidFill>
                          <a:effectLst/>
                          <a:latin typeface="Arial" panose="020B0604020202020204" pitchFamily="34" charset="0"/>
                          <a:cs typeface="+mj-cs"/>
                        </a:rPr>
                        <a:t>     וְאַמסְרִינַה בְיַד דַהֲוֹו מֹונַן לִיך דַהֲוֹו אָמְרִין לְנַפשִיך אַמאִיכִי וְנִעדֵי וְאַמאֵיכת כְאַרעָא יִקָרִיך וַהֲוֵית כְשוּק לְעָדַן׃</a:t>
                      </a:r>
                      <a:endParaRPr lang="he-IL" sz="3600">
                        <a:solidFill>
                          <a:schemeClr val="bg1">
                            <a:alpha val="20000"/>
                          </a:schemeClr>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ספריה</a:t>
                      </a:r>
                      <a:r>
                        <a:rPr lang="he-IL" sz="2000" b="1" i="0" u="none" strike="noStrike">
                          <a:solidFill>
                            <a:schemeClr val="bg1"/>
                          </a:solidFill>
                          <a:effectLst/>
                          <a:latin typeface="Arial" panose="020B0604020202020204" pitchFamily="34" charset="0"/>
                          <a:cs typeface="+mj-cs"/>
                        </a:rPr>
                        <a:t> </a:t>
                      </a:r>
                      <a:endParaRPr lang="he-IL" sz="3600">
                        <a:solidFill>
                          <a:schemeClr val="bg1"/>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תַּרְתֵּין עָקָן אָתָאָה עֲלָךְ יְרוּשְׁלֵם לָא יְכֵילֵית לְמֵיקָם כַּד אַרְבַּע יֵיתוּן עֲלָךְ בִּיזָא וּתְבָרָא וְכַפְנָא וְחַרְבָּא לֵית דִי מְנַחֲמֵיךְ אֱלָהֵין אֲנָא: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בְּנַיִךְ יְהוֹן מִטָרְפִין רָמָן בְּרֵישׁ כָּל שׁוּקַיָא כְּמִזְרָקֵי מְצַדָן מְלַן חֵימְתָא מִן קֳדָם יְיָ מְזוֹפִיתָא מִן קֳדָם אֱלָהָיִךְ: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בְּכֵן שִׁמְעִי כְעַן דָא מְטַלְטַלְתָּא דְרַוְיָא מִן עָקָא וְלָא מִן חֲמָר: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כִּדְנַן אֲמַר רִבּוֹנִיךְ יְיָ וֵאלָהָיִךְ דַעֲתִיד לְמֶעְבַּד פּוּרְעֲנוּת דִין עַמֵהּ הָא קַבֵּלִית מִן יְדִיךְ יַת כָּסָא דִלְוָטָא יַת פַּיְלֵי כָסָא דְחֵימְתִי לָא תוֹסִיפִין לְמִשְׁתָּהּ עוֹד: </a:t>
                      </a:r>
                      <a:r>
                        <a:rPr lang="he-IL" sz="2000" b="0" i="0" u="none" strike="noStrike">
                          <a:solidFill>
                            <a:srgbClr val="00B0F0"/>
                          </a:solidFill>
                          <a:effectLst/>
                          <a:latin typeface="Arial" panose="020B0604020202020204" pitchFamily="34" charset="0"/>
                          <a:cs typeface="+mj-cs"/>
                        </a:rPr>
                        <a:t>כג</a:t>
                      </a:r>
                      <a:r>
                        <a:rPr lang="he-IL" sz="2000" b="0" i="0" u="none" strike="noStrike">
                          <a:solidFill>
                            <a:schemeClr val="bg1"/>
                          </a:solidFill>
                          <a:effectLst/>
                          <a:latin typeface="Arial" panose="020B0604020202020204" pitchFamily="34" charset="0"/>
                          <a:cs typeface="+mj-cs"/>
                        </a:rPr>
                        <a:t>  וְאֶמְסְרִינָהּ בְּיַד דַהֲווֹ מוֹנָן לִיךְ דַהֲווֹ אָמְרִין לְנַפְשֵׁיךְ אַמְאִיכִי וְנֶעְדֵי וְאַמְאֵיכְתְּ כְּאַרְעָא יְקָרִיךְ וַהֲוֵית כְּשׁוּק לְעָדָן: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671227"/>
                  </a:ext>
                </a:extLst>
              </a:tr>
            </a:tbl>
          </a:graphicData>
        </a:graphic>
      </p:graphicFrame>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4326084-D6E2-105C-6728-1DEA7DB8D423}"/>
              </a:ext>
            </a:extLst>
          </p:cNvPr>
          <p:cNvSpPr txBox="1"/>
          <p:nvPr/>
        </p:nvSpPr>
        <p:spPr>
          <a:xfrm>
            <a:off x="497711" y="642997"/>
            <a:ext cx="8403221" cy="3477875"/>
          </a:xfrm>
          <a:prstGeom prst="rect">
            <a:avLst/>
          </a:prstGeom>
          <a:noFill/>
        </p:spPr>
        <p:txBody>
          <a:bodyPr wrap="square">
            <a:spAutoFit/>
          </a:bodyPr>
          <a:lstStyle/>
          <a:p>
            <a:pPr rtl="0">
              <a:spcBef>
                <a:spcPts val="0"/>
              </a:spcBef>
              <a:spcAft>
                <a:spcPts val="0"/>
              </a:spcAft>
            </a:pPr>
            <a:r>
              <a:rPr lang="en-US" sz="2000" b="0" i="0" u="none" strike="noStrike">
                <a:solidFill>
                  <a:srgbClr val="FFC000"/>
                </a:solidFill>
                <a:effectLst/>
                <a:latin typeface="Arial" panose="020B0604020202020204" pitchFamily="34" charset="0"/>
              </a:rPr>
              <a:t>The differences on </a:t>
            </a:r>
            <a:r>
              <a:rPr lang="en-US" sz="2000" b="0" i="0" u="none" strike="noStrike">
                <a:solidFill>
                  <a:srgbClr val="00B0F0"/>
                </a:solidFill>
                <a:effectLst/>
                <a:latin typeface="Arial" panose="020B0604020202020204" pitchFamily="34" charset="0"/>
              </a:rPr>
              <a:t>verse 19 </a:t>
            </a:r>
            <a:r>
              <a:rPr lang="en-US" sz="2000" b="0" i="0" u="none" strike="noStrike">
                <a:solidFill>
                  <a:srgbClr val="FFC000"/>
                </a:solidFill>
                <a:effectLst/>
                <a:latin typeface="Arial" panose="020B0604020202020204" pitchFamily="34" charset="0"/>
              </a:rPr>
              <a:t>are as follows:</a:t>
            </a:r>
            <a:endParaRPr lang="en-US" sz="2000" b="0">
              <a:solidFill>
                <a:srgbClr val="FFC000"/>
              </a:solidFill>
              <a:effectLst/>
            </a:endParaRPr>
          </a:p>
          <a:p>
            <a:pPr rtl="0" fontAlgn="base">
              <a:spcBef>
                <a:spcPts val="0"/>
              </a:spcBef>
              <a:spcAft>
                <a:spcPts val="0"/>
              </a:spcAft>
              <a:buFont typeface="Arial" panose="020B0604020202020204" pitchFamily="34" charset="0"/>
              <a:buChar char="•"/>
            </a:pPr>
            <a:r>
              <a:rPr lang="en-US" sz="2000" b="0" i="0" u="none" strike="noStrike">
                <a:solidFill>
                  <a:srgbClr val="FFC000"/>
                </a:solidFill>
                <a:effectLst/>
                <a:latin typeface="Arial" panose="020B0604020202020204" pitchFamily="34" charset="0"/>
              </a:rPr>
              <a:t>   </a:t>
            </a:r>
            <a:r>
              <a:rPr lang="en-US" sz="2000" b="0" i="0" u="none" strike="noStrike">
                <a:solidFill>
                  <a:srgbClr val="92D050"/>
                </a:solidFill>
                <a:effectLst/>
                <a:latin typeface="Arial" panose="020B0604020202020204" pitchFamily="34" charset="0"/>
              </a:rPr>
              <a:t>Aramaic</a:t>
            </a:r>
            <a:r>
              <a:rPr lang="en-US" sz="2000" b="0" i="0" u="none" strike="noStrike">
                <a:solidFill>
                  <a:srgbClr val="FFC000"/>
                </a:solidFill>
                <a:effectLst/>
                <a:latin typeface="Arial" panose="020B0604020202020204" pitchFamily="34" charset="0"/>
              </a:rPr>
              <a:t>: </a:t>
            </a:r>
            <a:r>
              <a:rPr lang="he-IL" sz="2000" b="0" i="0" u="none" strike="noStrike">
                <a:solidFill>
                  <a:srgbClr val="FFFF00"/>
                </a:solidFill>
                <a:effectLst/>
                <a:latin typeface="Arial" panose="020B0604020202020204" pitchFamily="34" charset="0"/>
              </a:rPr>
              <a:t>תַּרְתֵּין עָקָן אָתָאָה עֲלָךְ יְרוּשְׁלֵם </a:t>
            </a:r>
            <a:r>
              <a:rPr lang="en-US" sz="2000" b="0" i="0" u="none" strike="noStrike">
                <a:solidFill>
                  <a:srgbClr val="FFFF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Two calamities have come upon you, Jerusalem</a:t>
            </a:r>
          </a:p>
          <a:p>
            <a:pPr rtl="0" fontAlgn="base">
              <a:spcBef>
                <a:spcPts val="0"/>
              </a:spcBef>
              <a:spcAft>
                <a:spcPts val="0"/>
              </a:spcAft>
              <a:buFont typeface="Arial" panose="020B0604020202020204" pitchFamily="34" charset="0"/>
              <a:buChar char="•"/>
            </a:pPr>
            <a:r>
              <a:rPr lang="en-US" sz="2000" b="0" i="0" u="none" strike="noStrike">
                <a:solidFill>
                  <a:srgbClr val="FFC000"/>
                </a:solidFill>
                <a:effectLst/>
                <a:latin typeface="Arial" panose="020B0604020202020204" pitchFamily="34" charset="0"/>
              </a:rPr>
              <a:t>   </a:t>
            </a:r>
            <a:r>
              <a:rPr lang="en-US" sz="2000" b="0" i="0" u="none" strike="noStrike">
                <a:solidFill>
                  <a:srgbClr val="92D050"/>
                </a:solidFill>
                <a:effectLst/>
                <a:latin typeface="Arial" panose="020B0604020202020204" pitchFamily="34" charset="0"/>
              </a:rPr>
              <a:t>Hebrew</a:t>
            </a:r>
            <a:r>
              <a:rPr lang="en-US" sz="2000" b="0" i="0" u="none" strike="noStrike">
                <a:solidFill>
                  <a:srgbClr val="FFC000"/>
                </a:solidFill>
                <a:effectLst/>
                <a:latin typeface="Arial" panose="020B0604020202020204" pitchFamily="34" charset="0"/>
              </a:rPr>
              <a:t>: </a:t>
            </a:r>
            <a:r>
              <a:rPr lang="he-IL" sz="2000" b="0" i="0" u="none" strike="noStrike">
                <a:solidFill>
                  <a:srgbClr val="FFFF00"/>
                </a:solidFill>
                <a:effectLst/>
                <a:latin typeface="Arial" panose="020B0604020202020204" pitchFamily="34" charset="0"/>
              </a:rPr>
              <a:t>שְׁתַּיִם הֵנָּה מִקְרָאוֹתַיִךְ </a:t>
            </a:r>
            <a:r>
              <a:rPr lang="en-US" sz="2000" b="0" i="0" u="none" strike="noStrike">
                <a:solidFill>
                  <a:srgbClr val="FFFF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These two things have befallen you</a:t>
            </a:r>
          </a:p>
          <a:p>
            <a:pPr rtl="0">
              <a:spcBef>
                <a:spcPts val="0"/>
              </a:spcBef>
              <a:spcAft>
                <a:spcPts val="0"/>
              </a:spcAft>
            </a:pPr>
            <a:endParaRPr lang="en-US" sz="2000" b="0" i="0" u="none" strike="noStrike">
              <a:solidFill>
                <a:srgbClr val="FFC000"/>
              </a:solidFill>
              <a:effectLst/>
              <a:latin typeface="Arial" panose="020B0604020202020204" pitchFamily="34" charset="0"/>
            </a:endParaRPr>
          </a:p>
          <a:p>
            <a:pPr rtl="0">
              <a:spcBef>
                <a:spcPts val="0"/>
              </a:spcBef>
              <a:spcAft>
                <a:spcPts val="0"/>
              </a:spcAft>
            </a:pPr>
            <a:r>
              <a:rPr lang="en-US" sz="2000" b="0" i="0" u="none" strike="noStrike">
                <a:solidFill>
                  <a:srgbClr val="FFC000"/>
                </a:solidFill>
                <a:effectLst/>
                <a:latin typeface="Arial" panose="020B0604020202020204" pitchFamily="34" charset="0"/>
              </a:rPr>
              <a:t>The Aramaic uses the word </a:t>
            </a:r>
            <a:r>
              <a:rPr lang="he-IL" sz="2000" b="0" i="0" u="none" strike="noStrike">
                <a:solidFill>
                  <a:srgbClr val="FFC000"/>
                </a:solidFill>
                <a:effectLst/>
                <a:latin typeface="Arial" panose="020B0604020202020204" pitchFamily="34" charset="0"/>
              </a:rPr>
              <a:t>ר</a:t>
            </a:r>
            <a:r>
              <a:rPr lang="he-IL" sz="2000" b="0" i="0" u="none" strike="noStrike">
                <a:solidFill>
                  <a:srgbClr val="FFFF00"/>
                </a:solidFill>
                <a:effectLst/>
                <a:latin typeface="Arial" panose="020B0604020202020204" pitchFamily="34" charset="0"/>
              </a:rPr>
              <a:t>ְתֵּין עָקָן </a:t>
            </a:r>
            <a:r>
              <a:rPr lang="en-US" sz="2000" b="0" i="0" u="none" strike="noStrike">
                <a:solidFill>
                  <a:srgbClr val="FFFF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which means </a:t>
            </a:r>
            <a:r>
              <a:rPr lang="en-US" sz="2000" b="0" i="0" u="none" strike="noStrike">
                <a:solidFill>
                  <a:srgbClr val="00B0F0"/>
                </a:solidFill>
                <a:effectLst/>
                <a:latin typeface="Arial" panose="020B0604020202020204" pitchFamily="34" charset="0"/>
              </a:rPr>
              <a:t>"two calamities"</a:t>
            </a:r>
            <a:r>
              <a:rPr lang="en-US" sz="2000" b="0" i="0" u="none" strike="noStrike">
                <a:solidFill>
                  <a:srgbClr val="FFC000"/>
                </a:solidFill>
                <a:effectLst/>
                <a:latin typeface="Arial" panose="020B0604020202020204" pitchFamily="34" charset="0"/>
              </a:rPr>
              <a:t> instead of the Hebrew</a:t>
            </a:r>
            <a:r>
              <a:rPr lang="he-IL" sz="2000" b="0" i="0" u="none" strike="noStrike">
                <a:solidFill>
                  <a:srgbClr val="FFFF00"/>
                </a:solidFill>
                <a:effectLst/>
                <a:latin typeface="Arial" panose="020B0604020202020204" pitchFamily="34" charset="0"/>
              </a:rPr>
              <a:t>שְׁתַּיִם</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meaning </a:t>
            </a:r>
            <a:r>
              <a:rPr lang="en-US" sz="2000" b="0" i="0" u="none" strike="noStrike">
                <a:solidFill>
                  <a:srgbClr val="00B0F0"/>
                </a:solidFill>
                <a:effectLst/>
                <a:latin typeface="Arial" panose="020B0604020202020204" pitchFamily="34" charset="0"/>
              </a:rPr>
              <a:t>"two things." </a:t>
            </a:r>
            <a:r>
              <a:rPr lang="en-US" sz="2000" b="0" i="0" u="none" strike="noStrike">
                <a:solidFill>
                  <a:srgbClr val="FFC000"/>
                </a:solidFill>
                <a:effectLst/>
                <a:latin typeface="Arial" panose="020B0604020202020204" pitchFamily="34" charset="0"/>
              </a:rPr>
              <a:t>This emphasizes the severity of the disasters that have befallen Jerusalem. Here the Aramaic emphasizes the calamities specifically targeting Jerusalem, while the Hebrew is more general. This highlights the specificity of Jerusalem's suffering in the</a:t>
            </a:r>
            <a:endParaRPr lang="en-US" sz="2000" b="0">
              <a:solidFill>
                <a:srgbClr val="FFC000"/>
              </a:solidFill>
              <a:effectLst/>
            </a:endParaRPr>
          </a:p>
        </p:txBody>
      </p:sp>
      <p:sp>
        <p:nvSpPr>
          <p:cNvPr id="9" name="Rectangle 8">
            <a:extLst>
              <a:ext uri="{FF2B5EF4-FFF2-40B4-BE49-F238E27FC236}">
                <a16:creationId xmlns:a16="http://schemas.microsoft.com/office/drawing/2014/main" id="{E0892440-2AB0-809E-BF27-22CDA2E2D085}"/>
              </a:ext>
            </a:extLst>
          </p:cNvPr>
          <p:cNvSpPr/>
          <p:nvPr/>
        </p:nvSpPr>
        <p:spPr>
          <a:xfrm>
            <a:off x="9028253" y="446226"/>
            <a:ext cx="2814497" cy="15793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95E00E5-B73B-7441-C2CA-2ECF52673272}"/>
                  </a:ext>
                </a:extLst>
              </p14:cNvPr>
              <p14:cNvContentPartPr/>
              <p14:nvPr/>
            </p14:nvContentPartPr>
            <p14:xfrm>
              <a:off x="8570040" y="1367860"/>
              <a:ext cx="65880" cy="37080"/>
            </p14:xfrm>
          </p:contentPart>
        </mc:Choice>
        <mc:Fallback xmlns="">
          <p:pic>
            <p:nvPicPr>
              <p:cNvPr id="3" name="Ink 2">
                <a:extLst>
                  <a:ext uri="{FF2B5EF4-FFF2-40B4-BE49-F238E27FC236}">
                    <a16:creationId xmlns:a16="http://schemas.microsoft.com/office/drawing/2014/main" id="{095E00E5-B73B-7441-C2CA-2ECF52673272}"/>
                  </a:ext>
                </a:extLst>
              </p:cNvPr>
              <p:cNvPicPr/>
              <p:nvPr/>
            </p:nvPicPr>
            <p:blipFill>
              <a:blip r:embed="rId5"/>
              <a:stretch>
                <a:fillRect/>
              </a:stretch>
            </p:blipFill>
            <p:spPr>
              <a:xfrm>
                <a:off x="8552040" y="1350220"/>
                <a:ext cx="101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6FEE7A3-1054-0C41-59EE-CBE018D6BBAD}"/>
                  </a:ext>
                </a:extLst>
              </p14:cNvPr>
              <p14:cNvContentPartPr/>
              <p14:nvPr/>
            </p14:nvContentPartPr>
            <p14:xfrm>
              <a:off x="1883040" y="1614460"/>
              <a:ext cx="3600" cy="2880"/>
            </p14:xfrm>
          </p:contentPart>
        </mc:Choice>
        <mc:Fallback xmlns="">
          <p:pic>
            <p:nvPicPr>
              <p:cNvPr id="4" name="Ink 3">
                <a:extLst>
                  <a:ext uri="{FF2B5EF4-FFF2-40B4-BE49-F238E27FC236}">
                    <a16:creationId xmlns:a16="http://schemas.microsoft.com/office/drawing/2014/main" id="{46FEE7A3-1054-0C41-59EE-CBE018D6BBAD}"/>
                  </a:ext>
                </a:extLst>
              </p:cNvPr>
              <p:cNvPicPr/>
              <p:nvPr/>
            </p:nvPicPr>
            <p:blipFill>
              <a:blip r:embed="rId7"/>
              <a:stretch>
                <a:fillRect/>
              </a:stretch>
            </p:blipFill>
            <p:spPr>
              <a:xfrm>
                <a:off x="1865040" y="1596460"/>
                <a:ext cx="39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9F63DCD0-953A-DF99-64E6-7A58362D1555}"/>
                  </a:ext>
                </a:extLst>
              </p14:cNvPr>
              <p14:cNvContentPartPr/>
              <p14:nvPr/>
            </p14:nvContentPartPr>
            <p14:xfrm>
              <a:off x="3888600" y="1347340"/>
              <a:ext cx="1029600" cy="56160"/>
            </p14:xfrm>
          </p:contentPart>
        </mc:Choice>
        <mc:Fallback xmlns="">
          <p:pic>
            <p:nvPicPr>
              <p:cNvPr id="10" name="Ink 9">
                <a:extLst>
                  <a:ext uri="{FF2B5EF4-FFF2-40B4-BE49-F238E27FC236}">
                    <a16:creationId xmlns:a16="http://schemas.microsoft.com/office/drawing/2014/main" id="{9F63DCD0-953A-DF99-64E6-7A58362D1555}"/>
                  </a:ext>
                </a:extLst>
              </p:cNvPr>
              <p:cNvPicPr/>
              <p:nvPr/>
            </p:nvPicPr>
            <p:blipFill>
              <a:blip r:embed="rId9"/>
              <a:stretch>
                <a:fillRect/>
              </a:stretch>
            </p:blipFill>
            <p:spPr>
              <a:xfrm>
                <a:off x="3870600" y="1329700"/>
                <a:ext cx="1065240" cy="91800"/>
              </a:xfrm>
              <a:prstGeom prst="rect">
                <a:avLst/>
              </a:prstGeom>
            </p:spPr>
          </p:pic>
        </mc:Fallback>
      </mc:AlternateContent>
      <p:grpSp>
        <p:nvGrpSpPr>
          <p:cNvPr id="13" name="Group 12">
            <a:extLst>
              <a:ext uri="{FF2B5EF4-FFF2-40B4-BE49-F238E27FC236}">
                <a16:creationId xmlns:a16="http://schemas.microsoft.com/office/drawing/2014/main" id="{63D78E95-E97D-6A50-08DF-65CEE822B2FB}"/>
              </a:ext>
            </a:extLst>
          </p:cNvPr>
          <p:cNvGrpSpPr/>
          <p:nvPr/>
        </p:nvGrpSpPr>
        <p:grpSpPr>
          <a:xfrm>
            <a:off x="2980680" y="2824060"/>
            <a:ext cx="678600" cy="85320"/>
            <a:chOff x="2980680" y="2824060"/>
            <a:chExt cx="678600" cy="85320"/>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4AB34E7-4BA9-61D1-166E-88CC19D55ECF}"/>
                    </a:ext>
                  </a:extLst>
                </p14:cNvPr>
                <p14:cNvContentPartPr/>
                <p14:nvPr/>
              </p14:nvContentPartPr>
              <p14:xfrm>
                <a:off x="3624360" y="2905780"/>
                <a:ext cx="5040" cy="3600"/>
              </p14:xfrm>
            </p:contentPart>
          </mc:Choice>
          <mc:Fallback xmlns="">
            <p:pic>
              <p:nvPicPr>
                <p:cNvPr id="11" name="Ink 10">
                  <a:extLst>
                    <a:ext uri="{FF2B5EF4-FFF2-40B4-BE49-F238E27FC236}">
                      <a16:creationId xmlns:a16="http://schemas.microsoft.com/office/drawing/2014/main" id="{34AB34E7-4BA9-61D1-166E-88CC19D55ECF}"/>
                    </a:ext>
                  </a:extLst>
                </p:cNvPr>
                <p:cNvPicPr/>
                <p:nvPr/>
              </p:nvPicPr>
              <p:blipFill>
                <a:blip r:embed="rId11"/>
                <a:stretch>
                  <a:fillRect/>
                </a:stretch>
              </p:blipFill>
              <p:spPr>
                <a:xfrm>
                  <a:off x="3606360" y="2888140"/>
                  <a:ext cx="40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9A1B4FA-328A-038D-1843-3C05EB03F770}"/>
                    </a:ext>
                  </a:extLst>
                </p14:cNvPr>
                <p14:cNvContentPartPr/>
                <p14:nvPr/>
              </p14:nvContentPartPr>
              <p14:xfrm>
                <a:off x="2980680" y="2824060"/>
                <a:ext cx="678600" cy="78480"/>
              </p14:xfrm>
            </p:contentPart>
          </mc:Choice>
          <mc:Fallback xmlns="">
            <p:pic>
              <p:nvPicPr>
                <p:cNvPr id="12" name="Ink 11">
                  <a:extLst>
                    <a:ext uri="{FF2B5EF4-FFF2-40B4-BE49-F238E27FC236}">
                      <a16:creationId xmlns:a16="http://schemas.microsoft.com/office/drawing/2014/main" id="{19A1B4FA-328A-038D-1843-3C05EB03F770}"/>
                    </a:ext>
                  </a:extLst>
                </p:cNvPr>
                <p:cNvPicPr/>
                <p:nvPr/>
              </p:nvPicPr>
              <p:blipFill>
                <a:blip r:embed="rId13"/>
                <a:stretch>
                  <a:fillRect/>
                </a:stretch>
              </p:blipFill>
              <p:spPr>
                <a:xfrm>
                  <a:off x="2962680" y="2806420"/>
                  <a:ext cx="714240" cy="11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19EBF0F-A34D-DE2E-AEED-F7E29943C092}"/>
                  </a:ext>
                </a:extLst>
              </p14:cNvPr>
              <p14:cNvContentPartPr/>
              <p14:nvPr/>
            </p14:nvContentPartPr>
            <p14:xfrm>
              <a:off x="5781120" y="3135460"/>
              <a:ext cx="360" cy="360"/>
            </p14:xfrm>
          </p:contentPart>
        </mc:Choice>
        <mc:Fallback xmlns="">
          <p:pic>
            <p:nvPicPr>
              <p:cNvPr id="14" name="Ink 13">
                <a:extLst>
                  <a:ext uri="{FF2B5EF4-FFF2-40B4-BE49-F238E27FC236}">
                    <a16:creationId xmlns:a16="http://schemas.microsoft.com/office/drawing/2014/main" id="{419EBF0F-A34D-DE2E-AEED-F7E29943C092}"/>
                  </a:ext>
                </a:extLst>
              </p:cNvPr>
              <p:cNvPicPr/>
              <p:nvPr/>
            </p:nvPicPr>
            <p:blipFill>
              <a:blip r:embed="rId15"/>
              <a:stretch>
                <a:fillRect/>
              </a:stretch>
            </p:blipFill>
            <p:spPr>
              <a:xfrm>
                <a:off x="5763120" y="31178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935BF809-F5C0-7015-57AB-FDF30C58059F}"/>
                  </a:ext>
                </a:extLst>
              </p14:cNvPr>
              <p14:cNvContentPartPr/>
              <p14:nvPr/>
            </p14:nvContentPartPr>
            <p14:xfrm>
              <a:off x="2380920" y="3989740"/>
              <a:ext cx="1216440" cy="113040"/>
            </p14:xfrm>
          </p:contentPart>
        </mc:Choice>
        <mc:Fallback xmlns="">
          <p:pic>
            <p:nvPicPr>
              <p:cNvPr id="15" name="Ink 14">
                <a:extLst>
                  <a:ext uri="{FF2B5EF4-FFF2-40B4-BE49-F238E27FC236}">
                    <a16:creationId xmlns:a16="http://schemas.microsoft.com/office/drawing/2014/main" id="{935BF809-F5C0-7015-57AB-FDF30C58059F}"/>
                  </a:ext>
                </a:extLst>
              </p:cNvPr>
              <p:cNvPicPr/>
              <p:nvPr/>
            </p:nvPicPr>
            <p:blipFill>
              <a:blip r:embed="rId17"/>
              <a:stretch>
                <a:fillRect/>
              </a:stretch>
            </p:blipFill>
            <p:spPr>
              <a:xfrm>
                <a:off x="2363280" y="3971740"/>
                <a:ext cx="1252080" cy="148680"/>
              </a:xfrm>
              <a:prstGeom prst="rect">
                <a:avLst/>
              </a:prstGeom>
            </p:spPr>
          </p:pic>
        </mc:Fallback>
      </mc:AlternateContent>
    </p:spTree>
    <p:extLst>
      <p:ext uri="{BB962C8B-B14F-4D97-AF65-F5344CB8AC3E}">
        <p14:creationId xmlns:p14="http://schemas.microsoft.com/office/powerpoint/2010/main" val="15580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732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F2267326-8BAD-8043-CF04-2CC490EE94B8}"/>
              </a:ext>
            </a:extLst>
          </p:cNvPr>
          <p:cNvGraphicFramePr>
            <a:graphicFrameLocks noGrp="1"/>
          </p:cNvGraphicFramePr>
          <p:nvPr>
            <p:extLst>
              <p:ext uri="{D42A27DB-BD31-4B8C-83A1-F6EECF244321}">
                <p14:modId xmlns:p14="http://schemas.microsoft.com/office/powerpoint/2010/main" val="4263658648"/>
              </p:ext>
            </p:extLst>
          </p:nvPr>
        </p:nvGraphicFramePr>
        <p:xfrm>
          <a:off x="3172784" y="199494"/>
          <a:ext cx="8771601" cy="6223000"/>
        </p:xfrm>
        <a:graphic>
          <a:graphicData uri="http://schemas.openxmlformats.org/drawingml/2006/table">
            <a:tbl>
              <a:tblPr/>
              <a:tblGrid>
                <a:gridCol w="2923867">
                  <a:extLst>
                    <a:ext uri="{9D8B030D-6E8A-4147-A177-3AD203B41FA5}">
                      <a16:colId xmlns:a16="http://schemas.microsoft.com/office/drawing/2014/main" val="2712038371"/>
                    </a:ext>
                  </a:extLst>
                </a:gridCol>
                <a:gridCol w="2923867">
                  <a:extLst>
                    <a:ext uri="{9D8B030D-6E8A-4147-A177-3AD203B41FA5}">
                      <a16:colId xmlns:a16="http://schemas.microsoft.com/office/drawing/2014/main" val="2873952760"/>
                    </a:ext>
                  </a:extLst>
                </a:gridCol>
                <a:gridCol w="2923867">
                  <a:extLst>
                    <a:ext uri="{9D8B030D-6E8A-4147-A177-3AD203B41FA5}">
                      <a16:colId xmlns:a16="http://schemas.microsoft.com/office/drawing/2014/main" val="1502874791"/>
                    </a:ext>
                  </a:extLst>
                </a:gridCol>
              </a:tblGrid>
              <a:tr h="0">
                <a:tc>
                  <a:txBody>
                    <a:bodyPr/>
                    <a:lstStyle/>
                    <a:p>
                      <a:pPr algn="r" rtl="0" fontAlgn="t">
                        <a:spcBef>
                          <a:spcPts val="0"/>
                        </a:spcBef>
                        <a:spcAft>
                          <a:spcPts val="0"/>
                        </a:spcAft>
                      </a:pPr>
                      <a:r>
                        <a:rPr lang="he-IL" sz="2000" b="1" i="0" u="none" strike="noStrike">
                          <a:solidFill>
                            <a:srgbClr val="00B0F0">
                              <a:alpha val="20000"/>
                            </a:srgbClr>
                          </a:solidFill>
                          <a:effectLst/>
                          <a:latin typeface="Arial" panose="020B0604020202020204" pitchFamily="34" charset="0"/>
                          <a:cs typeface="+mj-cs"/>
                        </a:rPr>
                        <a:t>﻿ספר ישעיה פרק נא</a:t>
                      </a:r>
                      <a:endParaRPr lang="he-IL" sz="3600">
                        <a:solidFill>
                          <a:srgbClr val="00B0F0">
                            <a:alpha val="20000"/>
                          </a:srgbClr>
                        </a:solidFill>
                        <a:effectLst/>
                        <a:cs typeface="+mj-cs"/>
                      </a:endParaRPr>
                    </a:p>
                    <a:p>
                      <a:pPr algn="r" rtl="0" fontAlgn="t">
                        <a:spcBef>
                          <a:spcPts val="0"/>
                        </a:spcBef>
                        <a:spcAft>
                          <a:spcPts val="0"/>
                        </a:spcAft>
                      </a:pPr>
                      <a:r>
                        <a:rPr lang="he-IL" sz="2000" b="0" i="0" u="none" strike="noStrike">
                          <a:solidFill>
                            <a:srgbClr val="00B0F0">
                              <a:alpha val="20000"/>
                            </a:srgbClr>
                          </a:solidFill>
                          <a:effectLst/>
                          <a:latin typeface="Arial" panose="020B0604020202020204" pitchFamily="34" charset="0"/>
                          <a:cs typeface="+mj-cs"/>
                        </a:rPr>
                        <a:t>יט</a:t>
                      </a:r>
                      <a:r>
                        <a:rPr lang="he-IL" sz="2000" b="0" i="0" u="none" strike="noStrike">
                          <a:solidFill>
                            <a:schemeClr val="bg1">
                              <a:alpha val="20000"/>
                            </a:schemeClr>
                          </a:solidFill>
                          <a:effectLst/>
                          <a:latin typeface="Arial" panose="020B0604020202020204" pitchFamily="34" charset="0"/>
                          <a:cs typeface="+mj-cs"/>
                        </a:rPr>
                        <a:t>   שְׁתַּיִם הֵנָּה קֹרְאֹתַיִךְ מִי יָנוּד לָךְ הַשֹּׁד וְהַשֶּׁבֶר וְהָרָעָב וְהַחֶרֶב מִי אֲנַחֲמֵךְ: </a:t>
                      </a:r>
                      <a:r>
                        <a:rPr lang="he-IL" sz="2000" b="0" i="0" u="none" strike="noStrike">
                          <a:solidFill>
                            <a:srgbClr val="00B0F0">
                              <a:alpha val="20000"/>
                            </a:srgbClr>
                          </a:solidFill>
                          <a:effectLst/>
                          <a:latin typeface="Arial" panose="020B0604020202020204" pitchFamily="34" charset="0"/>
                          <a:cs typeface="+mj-cs"/>
                        </a:rPr>
                        <a:t>כ</a:t>
                      </a:r>
                      <a:r>
                        <a:rPr lang="he-IL" sz="2000" b="0" i="0" u="none" strike="noStrike">
                          <a:solidFill>
                            <a:schemeClr val="bg1">
                              <a:alpha val="20000"/>
                            </a:schemeClr>
                          </a:solidFill>
                          <a:effectLst/>
                          <a:latin typeface="Arial" panose="020B0604020202020204" pitchFamily="34" charset="0"/>
                          <a:cs typeface="+mj-cs"/>
                        </a:rPr>
                        <a:t>   בָּנַיִךְ עֻלְּפוּ שָׁכְבוּ בְּרֹאשׁ כָּל-חוּצוֹת כְּתוֹא מִכְמָר הַמְלֵאִים חֲמַת-יְהֹוָה גַּעֲרַת אֱלֹהָיִךְ: </a:t>
                      </a:r>
                      <a:r>
                        <a:rPr lang="he-IL" sz="2000" b="0" i="0" u="none" strike="noStrike">
                          <a:solidFill>
                            <a:srgbClr val="00B0F0">
                              <a:alpha val="20000"/>
                            </a:srgbClr>
                          </a:solidFill>
                          <a:effectLst/>
                          <a:latin typeface="Arial" panose="020B0604020202020204" pitchFamily="34" charset="0"/>
                          <a:cs typeface="+mj-cs"/>
                        </a:rPr>
                        <a:t>כא</a:t>
                      </a:r>
                      <a:r>
                        <a:rPr lang="he-IL" sz="2000" b="0" i="0" u="none" strike="noStrike">
                          <a:solidFill>
                            <a:schemeClr val="bg1">
                              <a:alpha val="20000"/>
                            </a:schemeClr>
                          </a:solidFill>
                          <a:effectLst/>
                          <a:latin typeface="Arial" panose="020B0604020202020204" pitchFamily="34" charset="0"/>
                          <a:cs typeface="+mj-cs"/>
                        </a:rPr>
                        <a:t>   לָכֵן שִׁמְעִי-נָא זֹאת עֲנִיָּה וּשְׁכֻרַת וְלֹא מִיָּיִן:       </a:t>
                      </a:r>
                      <a:r>
                        <a:rPr lang="he-IL" sz="2000" b="0" i="0" u="none" strike="noStrike">
                          <a:solidFill>
                            <a:srgbClr val="00B0F0">
                              <a:alpha val="20000"/>
                            </a:srgbClr>
                          </a:solidFill>
                          <a:effectLst/>
                          <a:latin typeface="Arial" panose="020B0604020202020204" pitchFamily="34" charset="0"/>
                          <a:cs typeface="+mj-cs"/>
                        </a:rPr>
                        <a:t>כב</a:t>
                      </a:r>
                      <a:r>
                        <a:rPr lang="he-IL" sz="2000" b="0" i="0" u="none" strike="noStrike">
                          <a:solidFill>
                            <a:schemeClr val="bg1">
                              <a:alpha val="20000"/>
                            </a:schemeClr>
                          </a:solidFill>
                          <a:effectLst/>
                          <a:latin typeface="Arial" panose="020B0604020202020204" pitchFamily="34" charset="0"/>
                          <a:cs typeface="+mj-cs"/>
                        </a:rPr>
                        <a:t>   כֹּה-אָמַר אֲדֹנַיִךְ יְהֹוָה וֵאלֹהַיִךְ יָרִיב עַמּוֹ הִנֵּה לָקַחְתִּי מִיָּדֵךְ אֶת-כּוֹס הַתַּרְעֵלָה אֶת-קֻבַּעַת כּוֹס חֲמָתִי לֹא-תוֹסִיפִי לִשְׁתּוֹתָהּ עוֹד: </a:t>
                      </a:r>
                      <a:r>
                        <a:rPr lang="he-IL" sz="2000" b="0" i="0" u="none" strike="noStrike">
                          <a:solidFill>
                            <a:srgbClr val="00B0F0">
                              <a:alpha val="20000"/>
                            </a:srgbClr>
                          </a:solidFill>
                          <a:effectLst/>
                          <a:latin typeface="Arial" panose="020B0604020202020204" pitchFamily="34" charset="0"/>
                          <a:cs typeface="+mj-cs"/>
                        </a:rPr>
                        <a:t>כג</a:t>
                      </a:r>
                      <a:r>
                        <a:rPr lang="he-IL" sz="2000" b="0" i="0" u="none" strike="noStrike">
                          <a:solidFill>
                            <a:schemeClr val="bg1">
                              <a:alpha val="20000"/>
                            </a:schemeClr>
                          </a:solidFill>
                          <a:effectLst/>
                          <a:latin typeface="Arial" panose="020B0604020202020204" pitchFamily="34" charset="0"/>
                          <a:cs typeface="+mj-cs"/>
                        </a:rPr>
                        <a:t>   וְשַֹמְתִּיהָ בְּיַד-מוֹגַיִךְ אֲשֶׁר-אָמְרוּ לְנַפְשֵׁךְ שְׁחִי וְנַעֲבֹרָה וַתָּשִֹימִי כָאָרֶץ גֵּוֵךְ וְכַחוּץ לַעֹבְרִים:       </a:t>
                      </a:r>
                      <a:endParaRPr lang="he-IL" sz="3600">
                        <a:solidFill>
                          <a:schemeClr val="bg1">
                            <a:alpha val="20000"/>
                          </a:schemeClr>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alpha val="20000"/>
                            </a:srgbClr>
                          </a:solidFill>
                          <a:effectLst/>
                          <a:latin typeface="Arial" panose="020B0604020202020204" pitchFamily="34" charset="0"/>
                          <a:cs typeface="+mj-cs"/>
                        </a:rPr>
                        <a:t>לוגוס</a:t>
                      </a:r>
                      <a:endParaRPr lang="he-IL" sz="3600">
                        <a:solidFill>
                          <a:srgbClr val="00B0F0">
                            <a:alpha val="20000"/>
                          </a:srgbClr>
                        </a:solidFill>
                        <a:effectLst/>
                        <a:cs typeface="+mj-cs"/>
                      </a:endParaRPr>
                    </a:p>
                    <a:p>
                      <a:pPr algn="r" rtl="1" fontAlgn="t">
                        <a:spcBef>
                          <a:spcPts val="0"/>
                        </a:spcBef>
                        <a:spcAft>
                          <a:spcPts val="0"/>
                        </a:spcAft>
                      </a:pPr>
                      <a:r>
                        <a:rPr lang="he-IL" sz="2000" b="0" i="0" u="none" strike="noStrike">
                          <a:solidFill>
                            <a:srgbClr val="00B0F0">
                              <a:alpha val="20000"/>
                            </a:srgbClr>
                          </a:solidFill>
                          <a:effectLst/>
                          <a:latin typeface="Arial" panose="020B0604020202020204" pitchFamily="34" charset="0"/>
                          <a:cs typeface="+mj-cs"/>
                        </a:rPr>
                        <a:t>יט</a:t>
                      </a:r>
                      <a:r>
                        <a:rPr lang="he-IL" sz="2000" b="0" i="0" u="none" strike="noStrike">
                          <a:solidFill>
                            <a:schemeClr val="bg1">
                              <a:alpha val="20000"/>
                            </a:schemeClr>
                          </a:solidFill>
                          <a:effectLst/>
                          <a:latin typeface="Arial" panose="020B0604020202020204" pitchFamily="34" charset="0"/>
                          <a:cs typeface="+mj-cs"/>
                        </a:rPr>
                        <a:t>       תַרתֵין עָקָן אְתַאָה עֲלַך יְרוּשלַם לָא יְכֵילת לִמקָם כִיד אַרבַע יֵיתיָן עְלָך בִזָא וּתבָרָא וְכַפנָא וְחַרבָא לֵית דְינַחְמִנִיך אְלָהֵין אְנָא׃ </a:t>
                      </a:r>
                      <a:r>
                        <a:rPr lang="he-IL" sz="2000" b="0" i="0" u="none" strike="noStrike">
                          <a:solidFill>
                            <a:srgbClr val="00B0F0">
                              <a:alpha val="20000"/>
                            </a:srgbClr>
                          </a:solidFill>
                          <a:effectLst/>
                          <a:latin typeface="Arial" panose="020B0604020202020204" pitchFamily="34" charset="0"/>
                          <a:cs typeface="+mj-cs"/>
                        </a:rPr>
                        <a:t>כ</a:t>
                      </a:r>
                      <a:r>
                        <a:rPr lang="he-IL" sz="2000" b="0" i="0" u="none" strike="noStrike">
                          <a:solidFill>
                            <a:schemeClr val="bg1">
                              <a:alpha val="20000"/>
                            </a:schemeClr>
                          </a:solidFill>
                          <a:effectLst/>
                          <a:latin typeface="Arial" panose="020B0604020202020204" pitchFamily="34" charset="0"/>
                          <a:cs typeface="+mj-cs"/>
                        </a:rPr>
                        <a:t>     בְנַך יְהֹון מִטָרְפִין רְמַן בְרֵיש כָל שוּקַיָא כְמִזרְקֵי מְצָדַן מְלַן חִמתָא מִן קֳדָם יוי מַזֹופִיתָא מִן קֳדָם אְלָהִיך׃ </a:t>
                      </a:r>
                      <a:r>
                        <a:rPr lang="he-IL" sz="2000" b="0" i="0" u="none" strike="noStrike">
                          <a:solidFill>
                            <a:srgbClr val="00B0F0">
                              <a:alpha val="20000"/>
                            </a:srgbClr>
                          </a:solidFill>
                          <a:effectLst/>
                          <a:latin typeface="Arial" panose="020B0604020202020204" pitchFamily="34" charset="0"/>
                          <a:cs typeface="+mj-cs"/>
                        </a:rPr>
                        <a:t>כא</a:t>
                      </a:r>
                      <a:r>
                        <a:rPr lang="he-IL" sz="2000" b="0" i="0" u="none" strike="noStrike">
                          <a:solidFill>
                            <a:schemeClr val="bg1">
                              <a:alpha val="20000"/>
                            </a:schemeClr>
                          </a:solidFill>
                          <a:effectLst/>
                          <a:latin typeface="Arial" panose="020B0604020202020204" pitchFamily="34" charset="0"/>
                          <a:cs typeface="+mj-cs"/>
                        </a:rPr>
                        <a:t>     בְכֵין שְמַעִי כְעַן דָא מְטֻלטֻלתָא דְרָויָא מִן עָקָא וְלָא מִן חְמַר׃ </a:t>
                      </a:r>
                      <a:r>
                        <a:rPr lang="he-IL" sz="2000" b="0" i="0" u="none" strike="noStrike">
                          <a:solidFill>
                            <a:srgbClr val="00B0F0">
                              <a:alpha val="20000"/>
                            </a:srgbClr>
                          </a:solidFill>
                          <a:effectLst/>
                          <a:latin typeface="Arial" panose="020B0604020202020204" pitchFamily="34" charset="0"/>
                          <a:cs typeface="+mj-cs"/>
                        </a:rPr>
                        <a:t>כב</a:t>
                      </a:r>
                      <a:r>
                        <a:rPr lang="he-IL" sz="2000" b="0" i="0" u="none" strike="noStrike">
                          <a:solidFill>
                            <a:schemeClr val="bg1">
                              <a:alpha val="20000"/>
                            </a:schemeClr>
                          </a:solidFill>
                          <a:effectLst/>
                          <a:latin typeface="Arial" panose="020B0604020202020204" pitchFamily="34" charset="0"/>
                          <a:cs typeface="+mj-cs"/>
                        </a:rPr>
                        <a:t>     כִדנָן אְמַר רְבֹונִיך יוי וֵאלָהִיך דַעְתִיד לְמַעְבַד פֹורעַנוּת דִין עַמֵיה הָא קַבֵילִית מִן יְדִיך יָת כָסָא דִלוָטָא יָת פִיֵילֵי כָסָא דְחִמתִי לָא תֹוסְפִין לְמִשתָהִי עֹוד׃ </a:t>
                      </a:r>
                      <a:r>
                        <a:rPr lang="he-IL" sz="2000" b="0" i="0" u="none" strike="noStrike">
                          <a:solidFill>
                            <a:srgbClr val="00B0F0">
                              <a:alpha val="20000"/>
                            </a:srgbClr>
                          </a:solidFill>
                          <a:effectLst/>
                          <a:latin typeface="Arial" panose="020B0604020202020204" pitchFamily="34" charset="0"/>
                          <a:cs typeface="+mj-cs"/>
                        </a:rPr>
                        <a:t>כג</a:t>
                      </a:r>
                      <a:r>
                        <a:rPr lang="he-IL" sz="2000" b="0" i="0" u="none" strike="noStrike">
                          <a:solidFill>
                            <a:schemeClr val="bg1">
                              <a:alpha val="20000"/>
                            </a:schemeClr>
                          </a:solidFill>
                          <a:effectLst/>
                          <a:latin typeface="Arial" panose="020B0604020202020204" pitchFamily="34" charset="0"/>
                          <a:cs typeface="+mj-cs"/>
                        </a:rPr>
                        <a:t>     וְאַמסְרִינַה בְיַד דַהֲוֹו מֹונַן לִיך דַהֲוֹו אָמְרִין לְנַפשִיך אַמאִיכִי וְנִעדֵי וְאַמאֵיכת כְאַרעָא יִקָרִיך וַהֲוֵית כְשוּק לְעָדַן׃</a:t>
                      </a:r>
                      <a:endParaRPr lang="he-IL" sz="3600">
                        <a:solidFill>
                          <a:schemeClr val="bg1">
                            <a:alpha val="20000"/>
                          </a:schemeClr>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ספריה</a:t>
                      </a:r>
                      <a:r>
                        <a:rPr lang="he-IL" sz="2000" b="1" i="0" u="none" strike="noStrike">
                          <a:solidFill>
                            <a:schemeClr val="bg1"/>
                          </a:solidFill>
                          <a:effectLst/>
                          <a:latin typeface="Arial" panose="020B0604020202020204" pitchFamily="34" charset="0"/>
                          <a:cs typeface="+mj-cs"/>
                        </a:rPr>
                        <a:t> </a:t>
                      </a:r>
                      <a:endParaRPr lang="he-IL" sz="3600">
                        <a:solidFill>
                          <a:schemeClr val="bg1"/>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תַּרְתֵּין עָקָן אָתָאָה עֲלָךְ יְרוּשְׁלֵם לָא יְכֵילֵית לְמֵיקָם כַּד אַרְבַּע יֵיתוּן עֲלָךְ בִּיזָא וּתְבָרָא וְכַפְנָא וְחַרְבָּא לֵית דִי מְנַחֲמֵיךְ אֱלָהֵין אֲנָא: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בְּנַיִךְ יְהוֹן מִטָרְפִין רָמָן בְּרֵישׁ כָּל שׁוּקַיָא כְּמִזְרָקֵי מְצַדָן מְלַן חֵימְתָא מִן קֳדָם יְיָ מְזוֹפִיתָא מִן קֳדָם אֱלָהָיִךְ: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בְּכֵן שִׁמְעִי כְעַן דָא מְטַלְטַלְתָּא דְרַוְיָא מִן עָקָא וְלָא מִן חֲמָר: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כִּדְנַן אֲמַר רִבּוֹנִיךְ יְיָ וֵאלָהָיִךְ דַעֲתִיד לְמֶעְבַּד פּוּרְעֲנוּת דִין עַמֵהּ הָא קַבֵּלִית מִן יְדִיךְ יַת כָּסָא דִלְוָטָא יַת פַּיְלֵי כָסָא דְחֵימְתִי לָא תוֹסִיפִין לְמִשְׁתָּהּ עוֹד: </a:t>
                      </a:r>
                      <a:r>
                        <a:rPr lang="he-IL" sz="2000" b="0" i="0" u="none" strike="noStrike">
                          <a:solidFill>
                            <a:srgbClr val="00B0F0"/>
                          </a:solidFill>
                          <a:effectLst/>
                          <a:latin typeface="Arial" panose="020B0604020202020204" pitchFamily="34" charset="0"/>
                          <a:cs typeface="+mj-cs"/>
                        </a:rPr>
                        <a:t>כג</a:t>
                      </a:r>
                      <a:r>
                        <a:rPr lang="he-IL" sz="2000" b="0" i="0" u="none" strike="noStrike">
                          <a:solidFill>
                            <a:schemeClr val="bg1"/>
                          </a:solidFill>
                          <a:effectLst/>
                          <a:latin typeface="Arial" panose="020B0604020202020204" pitchFamily="34" charset="0"/>
                          <a:cs typeface="+mj-cs"/>
                        </a:rPr>
                        <a:t>  וְאֶמְסְרִינָהּ בְּיַד דַהֲווֹ מוֹנָן לִיךְ דַהֲווֹ אָמְרִין לְנַפְשֵׁיךְ אַמְאִיכִי וְנֶעְדֵי וְאַמְאֵיכְתְּ כְּאַרְעָא יְקָרִיךְ וַהֲוֵית כְּשׁוּק לְעָדָן: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4955692"/>
                  </a:ext>
                </a:extLst>
              </a:tr>
            </a:tbl>
          </a:graphicData>
        </a:graphic>
      </p:graphicFrame>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4326084-D6E2-105C-6728-1DEA7DB8D423}"/>
              </a:ext>
            </a:extLst>
          </p:cNvPr>
          <p:cNvSpPr txBox="1"/>
          <p:nvPr/>
        </p:nvSpPr>
        <p:spPr>
          <a:xfrm>
            <a:off x="260592" y="70816"/>
            <a:ext cx="8912506" cy="6186309"/>
          </a:xfrm>
          <a:prstGeom prst="rect">
            <a:avLst/>
          </a:prstGeom>
          <a:noFill/>
        </p:spPr>
        <p:txBody>
          <a:bodyPr wrap="square">
            <a:spAutoFit/>
          </a:bodyPr>
          <a:lstStyle/>
          <a:p>
            <a:pPr rtl="0">
              <a:spcBef>
                <a:spcPts val="0"/>
              </a:spcBef>
              <a:spcAft>
                <a:spcPts val="0"/>
              </a:spcAft>
            </a:pPr>
            <a:r>
              <a:rPr lang="en-US" b="0" i="0" u="none" strike="noStrike">
                <a:solidFill>
                  <a:srgbClr val="FFC000"/>
                </a:solidFill>
                <a:effectLst/>
                <a:latin typeface="Arial" panose="020B0604020202020204" pitchFamily="34" charset="0"/>
              </a:rPr>
              <a:t>The differences in </a:t>
            </a:r>
            <a:r>
              <a:rPr lang="en-US" b="0" i="0" u="none" strike="noStrike">
                <a:solidFill>
                  <a:srgbClr val="00B0F0"/>
                </a:solidFill>
                <a:effectLst/>
                <a:latin typeface="Arial" panose="020B0604020202020204" pitchFamily="34" charset="0"/>
              </a:rPr>
              <a:t>verse 20 </a:t>
            </a:r>
            <a:r>
              <a:rPr lang="en-US" b="0" i="0" u="none" strike="noStrike">
                <a:solidFill>
                  <a:srgbClr val="FFC000"/>
                </a:solidFill>
                <a:effectLst/>
                <a:latin typeface="Arial" panose="020B0604020202020204" pitchFamily="34" charset="0"/>
              </a:rPr>
              <a:t>are as follows:</a:t>
            </a:r>
          </a:p>
          <a:p>
            <a:pPr marL="285750" indent="-285750" rtl="0">
              <a:spcBef>
                <a:spcPts val="0"/>
              </a:spcBef>
              <a:spcAft>
                <a:spcPts val="0"/>
              </a:spcAft>
              <a:buFont typeface="Arial" panose="020B0604020202020204" pitchFamily="34" charset="0"/>
              <a:buChar char="•"/>
            </a:pPr>
            <a:r>
              <a:rPr lang="en-US" b="0" i="0" u="none" strike="noStrike">
                <a:solidFill>
                  <a:srgbClr val="92D050"/>
                </a:solidFill>
                <a:effectLst/>
                <a:latin typeface="Arial" panose="020B0604020202020204" pitchFamily="34" charset="0"/>
              </a:rPr>
              <a:t>Aramaic</a:t>
            </a:r>
            <a:r>
              <a:rPr lang="en-US" b="0" i="0" u="none" strike="noStrike">
                <a:solidFill>
                  <a:srgbClr val="FFC000"/>
                </a:solidFill>
                <a:effectLst/>
                <a:latin typeface="Arial" panose="020B0604020202020204" pitchFamily="34" charset="0"/>
              </a:rPr>
              <a:t>: </a:t>
            </a:r>
            <a:r>
              <a:rPr lang="he-IL" b="0" i="0" u="none" strike="noStrike">
                <a:solidFill>
                  <a:srgbClr val="FFFF00"/>
                </a:solidFill>
                <a:effectLst/>
                <a:latin typeface="Arial" panose="020B0604020202020204" pitchFamily="34" charset="0"/>
              </a:rPr>
              <a:t>בְּנַיִךְ יְהוֹן מִטָרְפִין רָמָן בְּרֵישׁ כָּל שׁוּקַיָא </a:t>
            </a:r>
            <a:r>
              <a:rPr lang="en-US" b="0" i="0" u="none" strike="noStrike">
                <a:solidFill>
                  <a:srgbClr val="FFFF00"/>
                </a:solidFill>
                <a:effectLst/>
                <a:latin typeface="Arial" panose="020B0604020202020204" pitchFamily="34" charset="0"/>
              </a:rPr>
              <a:t> </a:t>
            </a:r>
            <a:r>
              <a:rPr lang="en-US" b="0" i="0" u="none" strike="noStrike">
                <a:solidFill>
                  <a:srgbClr val="FFC000"/>
                </a:solidFill>
                <a:effectLst/>
                <a:latin typeface="Arial" panose="020B0604020202020204" pitchFamily="34" charset="0"/>
              </a:rPr>
              <a:t>- Your sons have fainted, they lie at the head of every street</a:t>
            </a:r>
          </a:p>
          <a:p>
            <a:pPr marL="285750" indent="-285750" rtl="0">
              <a:spcBef>
                <a:spcPts val="0"/>
              </a:spcBef>
              <a:spcAft>
                <a:spcPts val="0"/>
              </a:spcAft>
              <a:buFont typeface="Arial" panose="020B0604020202020204" pitchFamily="34" charset="0"/>
              <a:buChar char="•"/>
            </a:pPr>
            <a:r>
              <a:rPr lang="en-US" b="0" i="0" u="none" strike="noStrike">
                <a:solidFill>
                  <a:srgbClr val="92D050"/>
                </a:solidFill>
                <a:effectLst/>
                <a:latin typeface="Arial" panose="020B0604020202020204" pitchFamily="34" charset="0"/>
              </a:rPr>
              <a:t>Hebrew</a:t>
            </a:r>
            <a:r>
              <a:rPr lang="en-US" b="0" i="0" u="none" strike="noStrike">
                <a:solidFill>
                  <a:srgbClr val="FFC000"/>
                </a:solidFill>
                <a:effectLst/>
                <a:latin typeface="Arial" panose="020B0604020202020204" pitchFamily="34" charset="0"/>
              </a:rPr>
              <a:t>: </a:t>
            </a:r>
            <a:r>
              <a:rPr lang="he-IL" b="0" i="0" u="none" strike="noStrike">
                <a:solidFill>
                  <a:srgbClr val="FFFF00"/>
                </a:solidFill>
                <a:effectLst/>
                <a:latin typeface="Arial" panose="020B0604020202020204" pitchFamily="34" charset="0"/>
              </a:rPr>
              <a:t>בָּנַיִךְ עֲלוּפוּ שָׁכְבוּ בְּרֹאשׁ כָּל חוּצוֹת </a:t>
            </a:r>
            <a:r>
              <a:rPr lang="en-US" b="0" i="0" u="none" strike="noStrike">
                <a:solidFill>
                  <a:srgbClr val="FFFF00"/>
                </a:solidFill>
                <a:effectLst/>
                <a:latin typeface="Arial" panose="020B0604020202020204" pitchFamily="34" charset="0"/>
              </a:rPr>
              <a:t> </a:t>
            </a:r>
            <a:r>
              <a:rPr lang="en-US" b="0" i="0" u="none" strike="noStrike">
                <a:solidFill>
                  <a:srgbClr val="FFC000"/>
                </a:solidFill>
                <a:effectLst/>
                <a:latin typeface="Arial" panose="020B0604020202020204" pitchFamily="34" charset="0"/>
              </a:rPr>
              <a:t>- Your sons have fainted, they lie at the head of every street</a:t>
            </a:r>
          </a:p>
          <a:p>
            <a:pPr rtl="0">
              <a:spcBef>
                <a:spcPts val="0"/>
              </a:spcBef>
              <a:spcAft>
                <a:spcPts val="0"/>
              </a:spcAft>
            </a:pPr>
            <a:endParaRPr lang="en-US" b="0" i="0" u="none" strike="noStrike">
              <a:solidFill>
                <a:srgbClr val="FFC000"/>
              </a:solidFill>
              <a:effectLst/>
              <a:latin typeface="Arial" panose="020B0604020202020204" pitchFamily="34" charset="0"/>
            </a:endParaRPr>
          </a:p>
          <a:p>
            <a:pPr rtl="0">
              <a:spcBef>
                <a:spcPts val="0"/>
              </a:spcBef>
              <a:spcAft>
                <a:spcPts val="0"/>
              </a:spcAft>
            </a:pPr>
            <a:r>
              <a:rPr lang="en-US" b="0" i="0" u="none" strike="noStrike">
                <a:solidFill>
                  <a:srgbClr val="FFC000"/>
                </a:solidFill>
                <a:effectLst/>
                <a:latin typeface="Arial" panose="020B0604020202020204" pitchFamily="34" charset="0"/>
              </a:rPr>
              <a:t>The Aramaic describes the children of Jerusalem as being </a:t>
            </a:r>
            <a:r>
              <a:rPr lang="he-IL" b="0" i="0" u="none" strike="noStrike">
                <a:solidFill>
                  <a:srgbClr val="FFFF00"/>
                </a:solidFill>
                <a:effectLst/>
                <a:latin typeface="Arial" panose="020B0604020202020204" pitchFamily="34" charset="0"/>
              </a:rPr>
              <a:t>רָמָן</a:t>
            </a:r>
            <a:r>
              <a:rPr lang="he-IL" b="0" i="0" u="none" strike="noStrike">
                <a:solidFill>
                  <a:srgbClr val="FFC000"/>
                </a:solidFill>
                <a:effectLst/>
                <a:latin typeface="Arial" panose="020B0604020202020204" pitchFamily="34" charset="0"/>
              </a:rPr>
              <a:t> (</a:t>
            </a:r>
            <a:r>
              <a:rPr lang="en-US" b="0" i="0" u="none" strike="noStrike">
                <a:solidFill>
                  <a:srgbClr val="FFC000"/>
                </a:solidFill>
                <a:effectLst/>
                <a:latin typeface="Arial" panose="020B0604020202020204" pitchFamily="34" charset="0"/>
              </a:rPr>
              <a:t> elevated / exalted) rather than just </a:t>
            </a:r>
            <a:r>
              <a:rPr lang="en-US" b="0" i="0" u="none" strike="noStrike">
                <a:solidFill>
                  <a:srgbClr val="00B0F0"/>
                </a:solidFill>
                <a:effectLst/>
                <a:latin typeface="Arial" panose="020B0604020202020204" pitchFamily="34" charset="0"/>
              </a:rPr>
              <a:t>"dispersed" </a:t>
            </a:r>
            <a:r>
              <a:rPr lang="en-US" b="0" i="0" u="none" strike="noStrike">
                <a:solidFill>
                  <a:srgbClr val="FFC000"/>
                </a:solidFill>
                <a:effectLst/>
                <a:latin typeface="Arial" panose="020B0604020202020204" pitchFamily="34" charset="0"/>
              </a:rPr>
              <a:t>as in the Hebrew. This could imply that despite their suffering, the children of Jerusalem still hold a special status. Both texts describe the same scene, but the Aramaic also uses </a:t>
            </a:r>
            <a:r>
              <a:rPr lang="he-IL" b="0" i="0" u="none" strike="noStrike">
                <a:solidFill>
                  <a:srgbClr val="FFFF00"/>
                </a:solidFill>
                <a:effectLst/>
                <a:latin typeface="Arial" panose="020B0604020202020204" pitchFamily="34" charset="0"/>
              </a:rPr>
              <a:t>מִטָרְפִין</a:t>
            </a:r>
            <a:r>
              <a:rPr lang="he-IL" b="0" i="0" u="none" strike="noStrike">
                <a:solidFill>
                  <a:srgbClr val="FFC000"/>
                </a:solidFill>
                <a:effectLst/>
                <a:latin typeface="Arial" panose="020B0604020202020204" pitchFamily="34" charset="0"/>
              </a:rPr>
              <a:t> (</a:t>
            </a:r>
            <a:r>
              <a:rPr lang="en-US" b="0" i="0" u="none" strike="noStrike">
                <a:solidFill>
                  <a:srgbClr val="FFC000"/>
                </a:solidFill>
                <a:effectLst/>
                <a:latin typeface="Arial" panose="020B0604020202020204" pitchFamily="34" charset="0"/>
              </a:rPr>
              <a:t> fainted) which can also imply being overwhelmed or attacked, adding a layer of violence and despair. </a:t>
            </a:r>
          </a:p>
          <a:p>
            <a:pPr rtl="0">
              <a:spcBef>
                <a:spcPts val="0"/>
              </a:spcBef>
              <a:spcAft>
                <a:spcPts val="0"/>
              </a:spcAft>
            </a:pPr>
            <a:endParaRPr lang="en-US">
              <a:solidFill>
                <a:srgbClr val="FFC000"/>
              </a:solidFill>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en-US" b="0" i="0" u="none" strike="noStrike">
                <a:solidFill>
                  <a:srgbClr val="92D050"/>
                </a:solidFill>
                <a:effectLst/>
                <a:latin typeface="Arial" panose="020B0604020202020204" pitchFamily="34" charset="0"/>
              </a:rPr>
              <a:t>Aramaic</a:t>
            </a:r>
            <a:r>
              <a:rPr lang="en-US" b="0" i="0" u="none" strike="noStrike">
                <a:solidFill>
                  <a:srgbClr val="FFC000"/>
                </a:solidFill>
                <a:effectLst/>
                <a:latin typeface="Arial" panose="020B0604020202020204" pitchFamily="34" charset="0"/>
              </a:rPr>
              <a:t>: </a:t>
            </a:r>
            <a:r>
              <a:rPr lang="he-IL" b="0" i="0" u="none" strike="noStrike">
                <a:solidFill>
                  <a:srgbClr val="FFFF00"/>
                </a:solidFill>
                <a:effectLst/>
                <a:latin typeface="Arial" panose="020B0604020202020204" pitchFamily="34" charset="0"/>
              </a:rPr>
              <a:t>שִׁמְעִי כְעַן דָא מְטַלְטַלְתָּא דְרַוְיָא מִן עָקָא וְלָא מִן חֲמָר </a:t>
            </a:r>
            <a:r>
              <a:rPr lang="en-US" b="0" i="0" u="none" strike="noStrike">
                <a:solidFill>
                  <a:srgbClr val="FFFF00"/>
                </a:solidFill>
                <a:effectLst/>
                <a:latin typeface="Arial" panose="020B0604020202020204" pitchFamily="34" charset="0"/>
              </a:rPr>
              <a:t> </a:t>
            </a:r>
            <a:r>
              <a:rPr lang="en-US" b="0" i="0" u="none" strike="noStrike">
                <a:solidFill>
                  <a:srgbClr val="FFC000"/>
                </a:solidFill>
                <a:effectLst/>
                <a:latin typeface="Arial" panose="020B0604020202020204" pitchFamily="34" charset="0"/>
              </a:rPr>
              <a:t>- Therefore hear now this, you afflicted one, drunk but not with wine</a:t>
            </a:r>
          </a:p>
          <a:p>
            <a:pPr marL="285750" indent="-285750" rtl="0">
              <a:spcBef>
                <a:spcPts val="0"/>
              </a:spcBef>
              <a:spcAft>
                <a:spcPts val="0"/>
              </a:spcAft>
              <a:buFont typeface="Arial" panose="020B0604020202020204" pitchFamily="34" charset="0"/>
              <a:buChar char="•"/>
            </a:pPr>
            <a:r>
              <a:rPr lang="en-US" b="0" i="0" u="none" strike="noStrike">
                <a:solidFill>
                  <a:srgbClr val="92D050"/>
                </a:solidFill>
                <a:effectLst/>
                <a:latin typeface="Arial" panose="020B0604020202020204" pitchFamily="34" charset="0"/>
              </a:rPr>
              <a:t>Hebrew</a:t>
            </a:r>
            <a:r>
              <a:rPr lang="en-US" b="0" i="0" u="none" strike="noStrike">
                <a:solidFill>
                  <a:srgbClr val="FFC000"/>
                </a:solidFill>
                <a:effectLst/>
                <a:latin typeface="Arial" panose="020B0604020202020204" pitchFamily="34" charset="0"/>
              </a:rPr>
              <a:t>: </a:t>
            </a:r>
            <a:r>
              <a:rPr lang="he-IL" b="0" i="0" u="none" strike="noStrike">
                <a:solidFill>
                  <a:srgbClr val="FFFF00"/>
                </a:solidFill>
                <a:effectLst/>
                <a:latin typeface="Arial" panose="020B0604020202020204" pitchFamily="34" charset="0"/>
              </a:rPr>
              <a:t>לָכֵן שִׁמְעִי נָא זֹאת עֲנִיָּה וּשְׁכוּרַת וְלֹא מִיָּיִן </a:t>
            </a:r>
            <a:r>
              <a:rPr lang="en-US" b="0" i="0" u="none" strike="noStrike">
                <a:solidFill>
                  <a:srgbClr val="FFFF00"/>
                </a:solidFill>
                <a:effectLst/>
                <a:latin typeface="Arial" panose="020B0604020202020204" pitchFamily="34" charset="0"/>
              </a:rPr>
              <a:t> </a:t>
            </a:r>
            <a:r>
              <a:rPr lang="en-US" b="0" i="0" u="none" strike="noStrike">
                <a:solidFill>
                  <a:srgbClr val="FFC000"/>
                </a:solidFill>
                <a:effectLst/>
                <a:latin typeface="Arial" panose="020B0604020202020204" pitchFamily="34" charset="0"/>
              </a:rPr>
              <a:t>- Therefore hear now this, you afflicted one, drunk but not with wine</a:t>
            </a:r>
          </a:p>
          <a:p>
            <a:pPr rtl="0">
              <a:spcBef>
                <a:spcPts val="0"/>
              </a:spcBef>
              <a:spcAft>
                <a:spcPts val="0"/>
              </a:spcAft>
            </a:pPr>
            <a:endParaRPr lang="en-US" b="0" i="0" u="none" strike="noStrike">
              <a:solidFill>
                <a:srgbClr val="FFC000"/>
              </a:solidFill>
              <a:effectLst/>
              <a:latin typeface="Arial" panose="020B0604020202020204" pitchFamily="34" charset="0"/>
            </a:endParaRPr>
          </a:p>
          <a:p>
            <a:pPr rtl="0">
              <a:spcBef>
                <a:spcPts val="0"/>
              </a:spcBef>
              <a:spcAft>
                <a:spcPts val="0"/>
              </a:spcAft>
            </a:pPr>
            <a:r>
              <a:rPr lang="en-US" b="0" i="0" u="none" strike="noStrike">
                <a:solidFill>
                  <a:srgbClr val="FFC000"/>
                </a:solidFill>
                <a:effectLst/>
                <a:latin typeface="Arial" panose="020B0604020202020204" pitchFamily="34" charset="0"/>
              </a:rPr>
              <a:t>The Aramaic uses the term </a:t>
            </a:r>
            <a:r>
              <a:rPr lang="he-IL" b="0" i="0" u="none" strike="noStrike">
                <a:solidFill>
                  <a:srgbClr val="FFFF00"/>
                </a:solidFill>
                <a:effectLst/>
                <a:latin typeface="Arial" panose="020B0604020202020204" pitchFamily="34" charset="0"/>
              </a:rPr>
              <a:t>מְטַלְטַלְתָּא</a:t>
            </a:r>
            <a:r>
              <a:rPr lang="he-IL" b="0" i="0" u="none" strike="noStrike">
                <a:solidFill>
                  <a:srgbClr val="FFC000"/>
                </a:solidFill>
                <a:effectLst/>
                <a:latin typeface="Arial" panose="020B0604020202020204" pitchFamily="34" charset="0"/>
              </a:rPr>
              <a:t> </a:t>
            </a:r>
            <a:r>
              <a:rPr lang="en-US" b="0" i="0" u="none" strike="noStrike">
                <a:solidFill>
                  <a:srgbClr val="FFC000"/>
                </a:solidFill>
                <a:effectLst/>
                <a:latin typeface="Arial" panose="020B0604020202020204" pitchFamily="34" charset="0"/>
              </a:rPr>
              <a:t> which means </a:t>
            </a:r>
            <a:r>
              <a:rPr lang="en-US" b="0" i="0" u="none" strike="noStrike">
                <a:solidFill>
                  <a:srgbClr val="00B0F0"/>
                </a:solidFill>
                <a:effectLst/>
                <a:latin typeface="Arial" panose="020B0604020202020204" pitchFamily="34" charset="0"/>
              </a:rPr>
              <a:t>"staggering" </a:t>
            </a:r>
            <a:r>
              <a:rPr lang="en-US" b="0" i="0" u="none" strike="noStrike">
                <a:solidFill>
                  <a:srgbClr val="FFC000"/>
                </a:solidFill>
                <a:effectLst/>
                <a:latin typeface="Arial" panose="020B0604020202020204" pitchFamily="34" charset="0"/>
              </a:rPr>
              <a:t>or</a:t>
            </a:r>
            <a:r>
              <a:rPr lang="en-US" b="0" i="0" u="none" strike="noStrike">
                <a:solidFill>
                  <a:srgbClr val="00B0F0"/>
                </a:solidFill>
                <a:effectLst/>
                <a:latin typeface="Arial" panose="020B0604020202020204" pitchFamily="34" charset="0"/>
              </a:rPr>
              <a:t> "reeling," </a:t>
            </a:r>
            <a:r>
              <a:rPr lang="en-US" b="0" i="0" u="none" strike="noStrike">
                <a:solidFill>
                  <a:srgbClr val="FFC000"/>
                </a:solidFill>
                <a:effectLst/>
                <a:latin typeface="Arial" panose="020B0604020202020204" pitchFamily="34" charset="0"/>
              </a:rPr>
              <a:t>emphasizing the unsteadiness and instability of the situation, rather than just </a:t>
            </a:r>
            <a:r>
              <a:rPr lang="en-US" b="0" i="0" u="none" strike="noStrike">
                <a:solidFill>
                  <a:srgbClr val="00B0F0"/>
                </a:solidFill>
                <a:effectLst/>
                <a:latin typeface="Arial" panose="020B0604020202020204" pitchFamily="34" charset="0"/>
              </a:rPr>
              <a:t>"stagger" </a:t>
            </a:r>
            <a:r>
              <a:rPr lang="en-US" b="0" i="0" u="none" strike="noStrike">
                <a:solidFill>
                  <a:srgbClr val="FFC000"/>
                </a:solidFill>
                <a:effectLst/>
                <a:latin typeface="Arial" panose="020B0604020202020204" pitchFamily="34" charset="0"/>
              </a:rPr>
              <a:t>as in the Hebrew text. The Aramaic </a:t>
            </a:r>
            <a:r>
              <a:rPr lang="he-IL" b="0" i="0" u="none" strike="noStrike">
                <a:solidFill>
                  <a:srgbClr val="FFFF00"/>
                </a:solidFill>
                <a:effectLst/>
                <a:latin typeface="Arial" panose="020B0604020202020204" pitchFamily="34" charset="0"/>
              </a:rPr>
              <a:t>מִן עָקָא </a:t>
            </a:r>
            <a:r>
              <a:rPr lang="he-IL" b="0" i="0" u="none" strike="noStrike">
                <a:solidFill>
                  <a:srgbClr val="FFC000"/>
                </a:solidFill>
                <a:effectLst/>
                <a:latin typeface="Arial" panose="020B0604020202020204" pitchFamily="34" charset="0"/>
              </a:rPr>
              <a:t>(</a:t>
            </a:r>
            <a:r>
              <a:rPr lang="en-US" b="0" i="0" u="none" strike="noStrike">
                <a:solidFill>
                  <a:srgbClr val="FFC000"/>
                </a:solidFill>
                <a:effectLst/>
                <a:latin typeface="Arial" panose="020B0604020202020204" pitchFamily="34" charset="0"/>
              </a:rPr>
              <a:t> from distress) emphasizes the source of the drunkenness as distress rather than wine, highlighting the spiritual and emotional turmoil.</a:t>
            </a:r>
          </a:p>
        </p:txBody>
      </p:sp>
      <p:sp>
        <p:nvSpPr>
          <p:cNvPr id="4" name="Rectangle 3">
            <a:extLst>
              <a:ext uri="{FF2B5EF4-FFF2-40B4-BE49-F238E27FC236}">
                <a16:creationId xmlns:a16="http://schemas.microsoft.com/office/drawing/2014/main" id="{6E1CBB3C-2063-DA9C-1FC6-F3B9038FAA37}"/>
              </a:ext>
            </a:extLst>
          </p:cNvPr>
          <p:cNvSpPr/>
          <p:nvPr/>
        </p:nvSpPr>
        <p:spPr>
          <a:xfrm>
            <a:off x="9019218" y="1782501"/>
            <a:ext cx="2995304" cy="12732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30DB8FC-86D2-26CE-6125-5DCD1B8B4C3B}"/>
                  </a:ext>
                </a:extLst>
              </p14:cNvPr>
              <p14:cNvContentPartPr/>
              <p14:nvPr/>
            </p14:nvContentPartPr>
            <p14:xfrm>
              <a:off x="237120" y="426460"/>
              <a:ext cx="278280" cy="233640"/>
            </p14:xfrm>
          </p:contentPart>
        </mc:Choice>
        <mc:Fallback xmlns="">
          <p:pic>
            <p:nvPicPr>
              <p:cNvPr id="7" name="Ink 6">
                <a:extLst>
                  <a:ext uri="{FF2B5EF4-FFF2-40B4-BE49-F238E27FC236}">
                    <a16:creationId xmlns:a16="http://schemas.microsoft.com/office/drawing/2014/main" id="{430DB8FC-86D2-26CE-6125-5DCD1B8B4C3B}"/>
                  </a:ext>
                </a:extLst>
              </p:cNvPr>
              <p:cNvPicPr/>
              <p:nvPr/>
            </p:nvPicPr>
            <p:blipFill>
              <a:blip r:embed="rId5"/>
              <a:stretch>
                <a:fillRect/>
              </a:stretch>
            </p:blipFill>
            <p:spPr>
              <a:xfrm>
                <a:off x="219480" y="408460"/>
                <a:ext cx="3139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7265594-4A97-4CF2-833C-9AF642A1D0D3}"/>
                  </a:ext>
                </a:extLst>
              </p14:cNvPr>
              <p14:cNvContentPartPr/>
              <p14:nvPr/>
            </p14:nvContentPartPr>
            <p14:xfrm>
              <a:off x="270240" y="913900"/>
              <a:ext cx="222120" cy="246240"/>
            </p14:xfrm>
          </p:contentPart>
        </mc:Choice>
        <mc:Fallback xmlns="">
          <p:pic>
            <p:nvPicPr>
              <p:cNvPr id="9" name="Ink 8">
                <a:extLst>
                  <a:ext uri="{FF2B5EF4-FFF2-40B4-BE49-F238E27FC236}">
                    <a16:creationId xmlns:a16="http://schemas.microsoft.com/office/drawing/2014/main" id="{A7265594-4A97-4CF2-833C-9AF642A1D0D3}"/>
                  </a:ext>
                </a:extLst>
              </p:cNvPr>
              <p:cNvPicPr/>
              <p:nvPr/>
            </p:nvPicPr>
            <p:blipFill>
              <a:blip r:embed="rId7"/>
              <a:stretch>
                <a:fillRect/>
              </a:stretch>
            </p:blipFill>
            <p:spPr>
              <a:xfrm>
                <a:off x="252600" y="895900"/>
                <a:ext cx="2577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3B08D7E5-D44C-F1A3-6B20-746811063B99}"/>
                  </a:ext>
                </a:extLst>
              </p14:cNvPr>
              <p14:cNvContentPartPr/>
              <p14:nvPr/>
            </p14:nvContentPartPr>
            <p14:xfrm>
              <a:off x="6427320" y="2059420"/>
              <a:ext cx="363600" cy="29520"/>
            </p14:xfrm>
          </p:contentPart>
        </mc:Choice>
        <mc:Fallback xmlns="">
          <p:pic>
            <p:nvPicPr>
              <p:cNvPr id="10" name="Ink 9">
                <a:extLst>
                  <a:ext uri="{FF2B5EF4-FFF2-40B4-BE49-F238E27FC236}">
                    <a16:creationId xmlns:a16="http://schemas.microsoft.com/office/drawing/2014/main" id="{3B08D7E5-D44C-F1A3-6B20-746811063B99}"/>
                  </a:ext>
                </a:extLst>
              </p:cNvPr>
              <p:cNvPicPr/>
              <p:nvPr/>
            </p:nvPicPr>
            <p:blipFill>
              <a:blip r:embed="rId9"/>
              <a:stretch>
                <a:fillRect/>
              </a:stretch>
            </p:blipFill>
            <p:spPr>
              <a:xfrm>
                <a:off x="6409320" y="2041420"/>
                <a:ext cx="399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D2B41B07-DD6C-327F-DF1E-171CE4390153}"/>
                  </a:ext>
                </a:extLst>
              </p14:cNvPr>
              <p14:cNvContentPartPr/>
              <p14:nvPr/>
            </p14:nvContentPartPr>
            <p14:xfrm>
              <a:off x="3021360" y="723100"/>
              <a:ext cx="363600" cy="60480"/>
            </p14:xfrm>
          </p:contentPart>
        </mc:Choice>
        <mc:Fallback xmlns="">
          <p:pic>
            <p:nvPicPr>
              <p:cNvPr id="11" name="Ink 10">
                <a:extLst>
                  <a:ext uri="{FF2B5EF4-FFF2-40B4-BE49-F238E27FC236}">
                    <a16:creationId xmlns:a16="http://schemas.microsoft.com/office/drawing/2014/main" id="{D2B41B07-DD6C-327F-DF1E-171CE4390153}"/>
                  </a:ext>
                </a:extLst>
              </p:cNvPr>
              <p:cNvPicPr/>
              <p:nvPr/>
            </p:nvPicPr>
            <p:blipFill>
              <a:blip r:embed="rId11"/>
              <a:stretch>
                <a:fillRect/>
              </a:stretch>
            </p:blipFill>
            <p:spPr>
              <a:xfrm>
                <a:off x="3003360" y="705460"/>
                <a:ext cx="399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74CF9D2-DFC9-E1AD-E5FD-F3EF48D8F01E}"/>
                  </a:ext>
                </a:extLst>
              </p14:cNvPr>
              <p14:cNvContentPartPr/>
              <p14:nvPr/>
            </p14:nvContentPartPr>
            <p14:xfrm>
              <a:off x="11558760" y="2411140"/>
              <a:ext cx="345600" cy="34920"/>
            </p14:xfrm>
          </p:contentPart>
        </mc:Choice>
        <mc:Fallback xmlns="">
          <p:pic>
            <p:nvPicPr>
              <p:cNvPr id="12" name="Ink 11">
                <a:extLst>
                  <a:ext uri="{FF2B5EF4-FFF2-40B4-BE49-F238E27FC236}">
                    <a16:creationId xmlns:a16="http://schemas.microsoft.com/office/drawing/2014/main" id="{174CF9D2-DFC9-E1AD-E5FD-F3EF48D8F01E}"/>
                  </a:ext>
                </a:extLst>
              </p:cNvPr>
              <p:cNvPicPr/>
              <p:nvPr/>
            </p:nvPicPr>
            <p:blipFill>
              <a:blip r:embed="rId13"/>
              <a:stretch>
                <a:fillRect/>
              </a:stretch>
            </p:blipFill>
            <p:spPr>
              <a:xfrm>
                <a:off x="11541120" y="2393140"/>
                <a:ext cx="381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4E547A47-5682-FBC3-CBA6-C186DA4ACBF4}"/>
                  </a:ext>
                </a:extLst>
              </p14:cNvPr>
              <p14:cNvContentPartPr/>
              <p14:nvPr/>
            </p14:nvContentPartPr>
            <p14:xfrm>
              <a:off x="4539840" y="2883100"/>
              <a:ext cx="591120" cy="47880"/>
            </p14:xfrm>
          </p:contentPart>
        </mc:Choice>
        <mc:Fallback xmlns="">
          <p:pic>
            <p:nvPicPr>
              <p:cNvPr id="13" name="Ink 12">
                <a:extLst>
                  <a:ext uri="{FF2B5EF4-FFF2-40B4-BE49-F238E27FC236}">
                    <a16:creationId xmlns:a16="http://schemas.microsoft.com/office/drawing/2014/main" id="{4E547A47-5682-FBC3-CBA6-C186DA4ACBF4}"/>
                  </a:ext>
                </a:extLst>
              </p:cNvPr>
              <p:cNvPicPr/>
              <p:nvPr/>
            </p:nvPicPr>
            <p:blipFill>
              <a:blip r:embed="rId15"/>
              <a:stretch>
                <a:fillRect/>
              </a:stretch>
            </p:blipFill>
            <p:spPr>
              <a:xfrm>
                <a:off x="4521840" y="2865100"/>
                <a:ext cx="626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A5771B8-29FE-1F1B-84DC-90B5EA62B489}"/>
                  </a:ext>
                </a:extLst>
              </p14:cNvPr>
              <p14:cNvContentPartPr/>
              <p14:nvPr/>
            </p14:nvContentPartPr>
            <p14:xfrm>
              <a:off x="3510240" y="741100"/>
              <a:ext cx="513000" cy="69840"/>
            </p14:xfrm>
          </p:contentPart>
        </mc:Choice>
        <mc:Fallback xmlns="">
          <p:pic>
            <p:nvPicPr>
              <p:cNvPr id="14" name="Ink 13">
                <a:extLst>
                  <a:ext uri="{FF2B5EF4-FFF2-40B4-BE49-F238E27FC236}">
                    <a16:creationId xmlns:a16="http://schemas.microsoft.com/office/drawing/2014/main" id="{9A5771B8-29FE-1F1B-84DC-90B5EA62B489}"/>
                  </a:ext>
                </a:extLst>
              </p:cNvPr>
              <p:cNvPicPr/>
              <p:nvPr/>
            </p:nvPicPr>
            <p:blipFill>
              <a:blip r:embed="rId17"/>
              <a:stretch>
                <a:fillRect/>
              </a:stretch>
            </p:blipFill>
            <p:spPr>
              <a:xfrm>
                <a:off x="3492240" y="723100"/>
                <a:ext cx="548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DA3F3155-7D84-445C-50A8-63F190F5BB34}"/>
                  </a:ext>
                </a:extLst>
              </p14:cNvPr>
              <p14:cNvContentPartPr/>
              <p14:nvPr/>
            </p14:nvContentPartPr>
            <p14:xfrm>
              <a:off x="204000" y="3424180"/>
              <a:ext cx="286920" cy="233280"/>
            </p14:xfrm>
          </p:contentPart>
        </mc:Choice>
        <mc:Fallback xmlns="">
          <p:pic>
            <p:nvPicPr>
              <p:cNvPr id="15" name="Ink 14">
                <a:extLst>
                  <a:ext uri="{FF2B5EF4-FFF2-40B4-BE49-F238E27FC236}">
                    <a16:creationId xmlns:a16="http://schemas.microsoft.com/office/drawing/2014/main" id="{DA3F3155-7D84-445C-50A8-63F190F5BB34}"/>
                  </a:ext>
                </a:extLst>
              </p:cNvPr>
              <p:cNvPicPr/>
              <p:nvPr/>
            </p:nvPicPr>
            <p:blipFill>
              <a:blip r:embed="rId19"/>
              <a:stretch>
                <a:fillRect/>
              </a:stretch>
            </p:blipFill>
            <p:spPr>
              <a:xfrm>
                <a:off x="186000" y="3406540"/>
                <a:ext cx="3225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06534D2E-3D8A-56CE-F4AC-E87DD15315E9}"/>
                  </a:ext>
                </a:extLst>
              </p14:cNvPr>
              <p14:cNvContentPartPr/>
              <p14:nvPr/>
            </p14:nvContentPartPr>
            <p14:xfrm>
              <a:off x="246480" y="3955540"/>
              <a:ext cx="278280" cy="226440"/>
            </p14:xfrm>
          </p:contentPart>
        </mc:Choice>
        <mc:Fallback xmlns="">
          <p:pic>
            <p:nvPicPr>
              <p:cNvPr id="16" name="Ink 15">
                <a:extLst>
                  <a:ext uri="{FF2B5EF4-FFF2-40B4-BE49-F238E27FC236}">
                    <a16:creationId xmlns:a16="http://schemas.microsoft.com/office/drawing/2014/main" id="{06534D2E-3D8A-56CE-F4AC-E87DD15315E9}"/>
                  </a:ext>
                </a:extLst>
              </p:cNvPr>
              <p:cNvPicPr/>
              <p:nvPr/>
            </p:nvPicPr>
            <p:blipFill>
              <a:blip r:embed="rId21"/>
              <a:stretch>
                <a:fillRect/>
              </a:stretch>
            </p:blipFill>
            <p:spPr>
              <a:xfrm>
                <a:off x="228480" y="3937540"/>
                <a:ext cx="3139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82D4E859-1100-E48A-5B8F-F351212833B8}"/>
                  </a:ext>
                </a:extLst>
              </p14:cNvPr>
              <p14:cNvContentPartPr/>
              <p14:nvPr/>
            </p14:nvContentPartPr>
            <p14:xfrm>
              <a:off x="3149520" y="5036260"/>
              <a:ext cx="910440" cy="46080"/>
            </p14:xfrm>
          </p:contentPart>
        </mc:Choice>
        <mc:Fallback xmlns="">
          <p:pic>
            <p:nvPicPr>
              <p:cNvPr id="17" name="Ink 16">
                <a:extLst>
                  <a:ext uri="{FF2B5EF4-FFF2-40B4-BE49-F238E27FC236}">
                    <a16:creationId xmlns:a16="http://schemas.microsoft.com/office/drawing/2014/main" id="{82D4E859-1100-E48A-5B8F-F351212833B8}"/>
                  </a:ext>
                </a:extLst>
              </p:cNvPr>
              <p:cNvPicPr/>
              <p:nvPr/>
            </p:nvPicPr>
            <p:blipFill>
              <a:blip r:embed="rId23"/>
              <a:stretch>
                <a:fillRect/>
              </a:stretch>
            </p:blipFill>
            <p:spPr>
              <a:xfrm>
                <a:off x="3131880" y="5018260"/>
                <a:ext cx="946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1615BE18-60DD-44F0-5CB2-17924A057C35}"/>
                  </a:ext>
                </a:extLst>
              </p14:cNvPr>
              <p14:cNvContentPartPr/>
              <p14:nvPr/>
            </p14:nvContentPartPr>
            <p14:xfrm>
              <a:off x="3950160" y="3704620"/>
              <a:ext cx="878400" cy="30240"/>
            </p14:xfrm>
          </p:contentPart>
        </mc:Choice>
        <mc:Fallback xmlns="">
          <p:pic>
            <p:nvPicPr>
              <p:cNvPr id="18" name="Ink 17">
                <a:extLst>
                  <a:ext uri="{FF2B5EF4-FFF2-40B4-BE49-F238E27FC236}">
                    <a16:creationId xmlns:a16="http://schemas.microsoft.com/office/drawing/2014/main" id="{1615BE18-60DD-44F0-5CB2-17924A057C35}"/>
                  </a:ext>
                </a:extLst>
              </p:cNvPr>
              <p:cNvPicPr/>
              <p:nvPr/>
            </p:nvPicPr>
            <p:blipFill>
              <a:blip r:embed="rId25"/>
              <a:stretch>
                <a:fillRect/>
              </a:stretch>
            </p:blipFill>
            <p:spPr>
              <a:xfrm>
                <a:off x="3932160" y="3686620"/>
                <a:ext cx="914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CF66143-9BD5-47A2-C31E-14EC834C461D}"/>
                  </a:ext>
                </a:extLst>
              </p14:cNvPr>
              <p14:cNvContentPartPr/>
              <p14:nvPr/>
            </p14:nvContentPartPr>
            <p14:xfrm>
              <a:off x="4036200" y="5606860"/>
              <a:ext cx="667440" cy="69120"/>
            </p14:xfrm>
          </p:contentPart>
        </mc:Choice>
        <mc:Fallback xmlns="">
          <p:pic>
            <p:nvPicPr>
              <p:cNvPr id="19" name="Ink 18">
                <a:extLst>
                  <a:ext uri="{FF2B5EF4-FFF2-40B4-BE49-F238E27FC236}">
                    <a16:creationId xmlns:a16="http://schemas.microsoft.com/office/drawing/2014/main" id="{8CF66143-9BD5-47A2-C31E-14EC834C461D}"/>
                  </a:ext>
                </a:extLst>
              </p:cNvPr>
              <p:cNvPicPr/>
              <p:nvPr/>
            </p:nvPicPr>
            <p:blipFill>
              <a:blip r:embed="rId27"/>
              <a:stretch>
                <a:fillRect/>
              </a:stretch>
            </p:blipFill>
            <p:spPr>
              <a:xfrm>
                <a:off x="4018560" y="5588860"/>
                <a:ext cx="703080" cy="104760"/>
              </a:xfrm>
              <a:prstGeom prst="rect">
                <a:avLst/>
              </a:prstGeom>
            </p:spPr>
          </p:pic>
        </mc:Fallback>
      </mc:AlternateContent>
    </p:spTree>
    <p:extLst>
      <p:ext uri="{BB962C8B-B14F-4D97-AF65-F5344CB8AC3E}">
        <p14:creationId xmlns:p14="http://schemas.microsoft.com/office/powerpoint/2010/main" val="1193095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732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09E86329-6995-1D71-C8FD-F2E2169E40FB}"/>
              </a:ext>
            </a:extLst>
          </p:cNvPr>
          <p:cNvGraphicFramePr>
            <a:graphicFrameLocks noGrp="1"/>
          </p:cNvGraphicFramePr>
          <p:nvPr>
            <p:extLst>
              <p:ext uri="{D42A27DB-BD31-4B8C-83A1-F6EECF244321}">
                <p14:modId xmlns:p14="http://schemas.microsoft.com/office/powerpoint/2010/main" val="3693013072"/>
              </p:ext>
            </p:extLst>
          </p:nvPr>
        </p:nvGraphicFramePr>
        <p:xfrm>
          <a:off x="3296591" y="127163"/>
          <a:ext cx="8771601" cy="6223000"/>
        </p:xfrm>
        <a:graphic>
          <a:graphicData uri="http://schemas.openxmlformats.org/drawingml/2006/table">
            <a:tbl>
              <a:tblPr/>
              <a:tblGrid>
                <a:gridCol w="2923867">
                  <a:extLst>
                    <a:ext uri="{9D8B030D-6E8A-4147-A177-3AD203B41FA5}">
                      <a16:colId xmlns:a16="http://schemas.microsoft.com/office/drawing/2014/main" val="2712038371"/>
                    </a:ext>
                  </a:extLst>
                </a:gridCol>
                <a:gridCol w="2923867">
                  <a:extLst>
                    <a:ext uri="{9D8B030D-6E8A-4147-A177-3AD203B41FA5}">
                      <a16:colId xmlns:a16="http://schemas.microsoft.com/office/drawing/2014/main" val="2873952760"/>
                    </a:ext>
                  </a:extLst>
                </a:gridCol>
                <a:gridCol w="2923867">
                  <a:extLst>
                    <a:ext uri="{9D8B030D-6E8A-4147-A177-3AD203B41FA5}">
                      <a16:colId xmlns:a16="http://schemas.microsoft.com/office/drawing/2014/main" val="1502874791"/>
                    </a:ext>
                  </a:extLst>
                </a:gridCol>
              </a:tblGrid>
              <a:tr h="0">
                <a:tc>
                  <a:txBody>
                    <a:bodyPr/>
                    <a:lstStyle/>
                    <a:p>
                      <a:pPr algn="r" rtl="0" fontAlgn="t">
                        <a:spcBef>
                          <a:spcPts val="0"/>
                        </a:spcBef>
                        <a:spcAft>
                          <a:spcPts val="0"/>
                        </a:spcAft>
                      </a:pPr>
                      <a:r>
                        <a:rPr lang="he-IL" sz="2000" b="1" i="0" u="none" strike="noStrike">
                          <a:solidFill>
                            <a:srgbClr val="00B0F0">
                              <a:alpha val="20000"/>
                            </a:srgbClr>
                          </a:solidFill>
                          <a:effectLst/>
                          <a:latin typeface="Arial" panose="020B0604020202020204" pitchFamily="34" charset="0"/>
                          <a:cs typeface="+mj-cs"/>
                        </a:rPr>
                        <a:t>﻿ספר ישעיה פרק נא</a:t>
                      </a:r>
                      <a:endParaRPr lang="he-IL" sz="3600">
                        <a:solidFill>
                          <a:srgbClr val="00B0F0">
                            <a:alpha val="20000"/>
                          </a:srgbClr>
                        </a:solidFill>
                        <a:effectLst/>
                        <a:cs typeface="+mj-cs"/>
                      </a:endParaRPr>
                    </a:p>
                    <a:p>
                      <a:pPr algn="r" rtl="0" fontAlgn="t">
                        <a:spcBef>
                          <a:spcPts val="0"/>
                        </a:spcBef>
                        <a:spcAft>
                          <a:spcPts val="0"/>
                        </a:spcAft>
                      </a:pPr>
                      <a:r>
                        <a:rPr lang="he-IL" sz="2000" b="0" i="0" u="none" strike="noStrike">
                          <a:solidFill>
                            <a:srgbClr val="00B0F0">
                              <a:alpha val="20000"/>
                            </a:srgbClr>
                          </a:solidFill>
                          <a:effectLst/>
                          <a:latin typeface="Arial" panose="020B0604020202020204" pitchFamily="34" charset="0"/>
                          <a:cs typeface="+mj-cs"/>
                        </a:rPr>
                        <a:t>יט</a:t>
                      </a:r>
                      <a:r>
                        <a:rPr lang="he-IL" sz="2000" b="0" i="0" u="none" strike="noStrike">
                          <a:solidFill>
                            <a:schemeClr val="bg1">
                              <a:alpha val="20000"/>
                            </a:schemeClr>
                          </a:solidFill>
                          <a:effectLst/>
                          <a:latin typeface="Arial" panose="020B0604020202020204" pitchFamily="34" charset="0"/>
                          <a:cs typeface="+mj-cs"/>
                        </a:rPr>
                        <a:t>   שְׁתַּיִם הֵנָּה קֹרְאֹתַיִךְ מִי יָנוּד לָךְ הַשֹּׁד וְהַשֶּׁבֶר וְהָרָעָב וְהַחֶרֶב מִי אֲנַחֲמֵךְ: </a:t>
                      </a:r>
                      <a:r>
                        <a:rPr lang="he-IL" sz="2000" b="0" i="0" u="none" strike="noStrike">
                          <a:solidFill>
                            <a:srgbClr val="00B0F0">
                              <a:alpha val="20000"/>
                            </a:srgbClr>
                          </a:solidFill>
                          <a:effectLst/>
                          <a:latin typeface="Arial" panose="020B0604020202020204" pitchFamily="34" charset="0"/>
                          <a:cs typeface="+mj-cs"/>
                        </a:rPr>
                        <a:t>כ</a:t>
                      </a:r>
                      <a:r>
                        <a:rPr lang="he-IL" sz="2000" b="0" i="0" u="none" strike="noStrike">
                          <a:solidFill>
                            <a:schemeClr val="bg1">
                              <a:alpha val="20000"/>
                            </a:schemeClr>
                          </a:solidFill>
                          <a:effectLst/>
                          <a:latin typeface="Arial" panose="020B0604020202020204" pitchFamily="34" charset="0"/>
                          <a:cs typeface="+mj-cs"/>
                        </a:rPr>
                        <a:t>   בָּנַיִךְ עֻלְּפוּ שָׁכְבוּ בְּרֹאשׁ כָּל-חוּצוֹת כְּתוֹא מִכְמָר הַמְלֵאִים חֲמַת-יְהֹוָה גַּעֲרַת אֱלֹהָיִךְ: </a:t>
                      </a:r>
                      <a:r>
                        <a:rPr lang="he-IL" sz="2000" b="0" i="0" u="none" strike="noStrike">
                          <a:solidFill>
                            <a:srgbClr val="00B0F0">
                              <a:alpha val="20000"/>
                            </a:srgbClr>
                          </a:solidFill>
                          <a:effectLst/>
                          <a:latin typeface="Arial" panose="020B0604020202020204" pitchFamily="34" charset="0"/>
                          <a:cs typeface="+mj-cs"/>
                        </a:rPr>
                        <a:t>כא</a:t>
                      </a:r>
                      <a:r>
                        <a:rPr lang="he-IL" sz="2000" b="0" i="0" u="none" strike="noStrike">
                          <a:solidFill>
                            <a:schemeClr val="bg1">
                              <a:alpha val="20000"/>
                            </a:schemeClr>
                          </a:solidFill>
                          <a:effectLst/>
                          <a:latin typeface="Arial" panose="020B0604020202020204" pitchFamily="34" charset="0"/>
                          <a:cs typeface="+mj-cs"/>
                        </a:rPr>
                        <a:t>   לָכֵן שִׁמְעִי-נָא זֹאת עֲנִיָּה וּשְׁכֻרַת וְלֹא מִיָּיִן:       </a:t>
                      </a:r>
                      <a:r>
                        <a:rPr lang="he-IL" sz="2000" b="0" i="0" u="none" strike="noStrike">
                          <a:solidFill>
                            <a:srgbClr val="00B0F0">
                              <a:alpha val="20000"/>
                            </a:srgbClr>
                          </a:solidFill>
                          <a:effectLst/>
                          <a:latin typeface="Arial" panose="020B0604020202020204" pitchFamily="34" charset="0"/>
                          <a:cs typeface="+mj-cs"/>
                        </a:rPr>
                        <a:t>כב</a:t>
                      </a:r>
                      <a:r>
                        <a:rPr lang="he-IL" sz="2000" b="0" i="0" u="none" strike="noStrike">
                          <a:solidFill>
                            <a:schemeClr val="bg1">
                              <a:alpha val="20000"/>
                            </a:schemeClr>
                          </a:solidFill>
                          <a:effectLst/>
                          <a:latin typeface="Arial" panose="020B0604020202020204" pitchFamily="34" charset="0"/>
                          <a:cs typeface="+mj-cs"/>
                        </a:rPr>
                        <a:t>   כֹּה-אָמַר אֲדֹנַיִךְ יְהֹוָה וֵאלֹהַיִךְ יָרִיב עַמּוֹ הִנֵּה לָקַחְתִּי מִיָּדֵךְ אֶת-כּוֹס הַתַּרְעֵלָה אֶת-קֻבַּעַת כּוֹס חֲמָתִי לֹא-תוֹסִיפִי לִשְׁתּוֹתָהּ עוֹד: </a:t>
                      </a:r>
                      <a:r>
                        <a:rPr lang="he-IL" sz="2000" b="0" i="0" u="none" strike="noStrike">
                          <a:solidFill>
                            <a:srgbClr val="00B0F0">
                              <a:alpha val="20000"/>
                            </a:srgbClr>
                          </a:solidFill>
                          <a:effectLst/>
                          <a:latin typeface="Arial" panose="020B0604020202020204" pitchFamily="34" charset="0"/>
                          <a:cs typeface="+mj-cs"/>
                        </a:rPr>
                        <a:t>כג</a:t>
                      </a:r>
                      <a:r>
                        <a:rPr lang="he-IL" sz="2000" b="0" i="0" u="none" strike="noStrike">
                          <a:solidFill>
                            <a:schemeClr val="bg1">
                              <a:alpha val="20000"/>
                            </a:schemeClr>
                          </a:solidFill>
                          <a:effectLst/>
                          <a:latin typeface="Arial" panose="020B0604020202020204" pitchFamily="34" charset="0"/>
                          <a:cs typeface="+mj-cs"/>
                        </a:rPr>
                        <a:t>   וְשַֹמְתִּיהָ בְּיַד-מוֹגַיִךְ אֲשֶׁר-אָמְרוּ לְנַפְשֵׁךְ שְׁחִי וְנַעֲבֹרָה וַתָּשִֹימִי כָאָרֶץ גֵּוֵךְ וְכַחוּץ לַעֹבְרִים:       </a:t>
                      </a:r>
                      <a:endParaRPr lang="he-IL" sz="3600">
                        <a:solidFill>
                          <a:schemeClr val="bg1">
                            <a:alpha val="20000"/>
                          </a:schemeClr>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alpha val="20000"/>
                            </a:srgbClr>
                          </a:solidFill>
                          <a:effectLst/>
                          <a:latin typeface="Arial" panose="020B0604020202020204" pitchFamily="34" charset="0"/>
                          <a:cs typeface="+mj-cs"/>
                        </a:rPr>
                        <a:t>לוגוס</a:t>
                      </a:r>
                      <a:endParaRPr lang="he-IL" sz="3600">
                        <a:solidFill>
                          <a:srgbClr val="00B0F0">
                            <a:alpha val="20000"/>
                          </a:srgbClr>
                        </a:solidFill>
                        <a:effectLst/>
                        <a:cs typeface="+mj-cs"/>
                      </a:endParaRPr>
                    </a:p>
                    <a:p>
                      <a:pPr algn="r" rtl="1" fontAlgn="t">
                        <a:spcBef>
                          <a:spcPts val="0"/>
                        </a:spcBef>
                        <a:spcAft>
                          <a:spcPts val="0"/>
                        </a:spcAft>
                      </a:pPr>
                      <a:r>
                        <a:rPr lang="he-IL" sz="2000" b="0" i="0" u="none" strike="noStrike">
                          <a:solidFill>
                            <a:srgbClr val="00B0F0">
                              <a:alpha val="20000"/>
                            </a:srgbClr>
                          </a:solidFill>
                          <a:effectLst/>
                          <a:latin typeface="Arial" panose="020B0604020202020204" pitchFamily="34" charset="0"/>
                          <a:cs typeface="+mj-cs"/>
                        </a:rPr>
                        <a:t>יט</a:t>
                      </a:r>
                      <a:r>
                        <a:rPr lang="he-IL" sz="2000" b="0" i="0" u="none" strike="noStrike">
                          <a:solidFill>
                            <a:schemeClr val="bg1">
                              <a:alpha val="20000"/>
                            </a:schemeClr>
                          </a:solidFill>
                          <a:effectLst/>
                          <a:latin typeface="Arial" panose="020B0604020202020204" pitchFamily="34" charset="0"/>
                          <a:cs typeface="+mj-cs"/>
                        </a:rPr>
                        <a:t>       תַרתֵין עָקָן אְתַאָה עֲלַך יְרוּשלַם לָא יְכֵילת לִמקָם כִיד אַרבַע יֵיתיָן עְלָך בִזָא וּתבָרָא וְכַפנָא וְחַרבָא לֵית דְינַחְמִנִיך אְלָהֵין אְנָא׃ </a:t>
                      </a:r>
                      <a:r>
                        <a:rPr lang="he-IL" sz="2000" b="0" i="0" u="none" strike="noStrike">
                          <a:solidFill>
                            <a:srgbClr val="00B0F0">
                              <a:alpha val="20000"/>
                            </a:srgbClr>
                          </a:solidFill>
                          <a:effectLst/>
                          <a:latin typeface="Arial" panose="020B0604020202020204" pitchFamily="34" charset="0"/>
                          <a:cs typeface="+mj-cs"/>
                        </a:rPr>
                        <a:t>כ</a:t>
                      </a:r>
                      <a:r>
                        <a:rPr lang="he-IL" sz="2000" b="0" i="0" u="none" strike="noStrike">
                          <a:solidFill>
                            <a:schemeClr val="bg1">
                              <a:alpha val="20000"/>
                            </a:schemeClr>
                          </a:solidFill>
                          <a:effectLst/>
                          <a:latin typeface="Arial" panose="020B0604020202020204" pitchFamily="34" charset="0"/>
                          <a:cs typeface="+mj-cs"/>
                        </a:rPr>
                        <a:t>     בְנַך יְהֹון מִטָרְפִין רְמַן בְרֵיש כָל שוּקַיָא כְמִזרְקֵי מְצָדַן מְלַן חִמתָא מִן קֳדָם יוי מַזֹופִיתָא מִן קֳדָם אְלָהִיך׃ </a:t>
                      </a:r>
                      <a:r>
                        <a:rPr lang="he-IL" sz="2000" b="0" i="0" u="none" strike="noStrike">
                          <a:solidFill>
                            <a:srgbClr val="00B0F0">
                              <a:alpha val="20000"/>
                            </a:srgbClr>
                          </a:solidFill>
                          <a:effectLst/>
                          <a:latin typeface="Arial" panose="020B0604020202020204" pitchFamily="34" charset="0"/>
                          <a:cs typeface="+mj-cs"/>
                        </a:rPr>
                        <a:t>כא</a:t>
                      </a:r>
                      <a:r>
                        <a:rPr lang="he-IL" sz="2000" b="0" i="0" u="none" strike="noStrike">
                          <a:solidFill>
                            <a:schemeClr val="bg1">
                              <a:alpha val="20000"/>
                            </a:schemeClr>
                          </a:solidFill>
                          <a:effectLst/>
                          <a:latin typeface="Arial" panose="020B0604020202020204" pitchFamily="34" charset="0"/>
                          <a:cs typeface="+mj-cs"/>
                        </a:rPr>
                        <a:t>     בְכֵין שְמַעִי כְעַן דָא מְטֻלטֻלתָא דְרָויָא מִן עָקָא וְלָא מִן חְמַר׃ </a:t>
                      </a:r>
                      <a:r>
                        <a:rPr lang="he-IL" sz="2000" b="0" i="0" u="none" strike="noStrike">
                          <a:solidFill>
                            <a:srgbClr val="00B0F0">
                              <a:alpha val="20000"/>
                            </a:srgbClr>
                          </a:solidFill>
                          <a:effectLst/>
                          <a:latin typeface="Arial" panose="020B0604020202020204" pitchFamily="34" charset="0"/>
                          <a:cs typeface="+mj-cs"/>
                        </a:rPr>
                        <a:t>כב</a:t>
                      </a:r>
                      <a:r>
                        <a:rPr lang="he-IL" sz="2000" b="0" i="0" u="none" strike="noStrike">
                          <a:solidFill>
                            <a:schemeClr val="bg1">
                              <a:alpha val="20000"/>
                            </a:schemeClr>
                          </a:solidFill>
                          <a:effectLst/>
                          <a:latin typeface="Arial" panose="020B0604020202020204" pitchFamily="34" charset="0"/>
                          <a:cs typeface="+mj-cs"/>
                        </a:rPr>
                        <a:t>     כִדנָן אְמַר רְבֹונִיך יוי וֵאלָהִיך דַעְתִיד לְמַעְבַד פֹורעַנוּת דִין עַמֵיה הָא קַבֵילִית מִן יְדִיך יָת כָסָא דִלוָטָא יָת פִיֵילֵי כָסָא דְחִמתִי לָא תֹוסְפִין לְמִשתָהִי עֹוד׃ </a:t>
                      </a:r>
                      <a:r>
                        <a:rPr lang="he-IL" sz="2000" b="0" i="0" u="none" strike="noStrike">
                          <a:solidFill>
                            <a:srgbClr val="00B0F0">
                              <a:alpha val="20000"/>
                            </a:srgbClr>
                          </a:solidFill>
                          <a:effectLst/>
                          <a:latin typeface="Arial" panose="020B0604020202020204" pitchFamily="34" charset="0"/>
                          <a:cs typeface="+mj-cs"/>
                        </a:rPr>
                        <a:t>כג</a:t>
                      </a:r>
                      <a:r>
                        <a:rPr lang="he-IL" sz="2000" b="0" i="0" u="none" strike="noStrike">
                          <a:solidFill>
                            <a:schemeClr val="bg1">
                              <a:alpha val="20000"/>
                            </a:schemeClr>
                          </a:solidFill>
                          <a:effectLst/>
                          <a:latin typeface="Arial" panose="020B0604020202020204" pitchFamily="34" charset="0"/>
                          <a:cs typeface="+mj-cs"/>
                        </a:rPr>
                        <a:t>     וְאַמסְרִינַה בְיַד דַהֲוֹו מֹונַן לִיך דַהֲוֹו אָמְרִין לְנַפשִיך אַמאִיכִי וְנִעדֵי וְאַמאֵיכת כְאַרעָא יִקָרִיך וַהֲוֵית כְשוּק לְעָדַן׃</a:t>
                      </a:r>
                      <a:endParaRPr lang="he-IL" sz="3600">
                        <a:solidFill>
                          <a:schemeClr val="bg1">
                            <a:alpha val="20000"/>
                          </a:schemeClr>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ספריה</a:t>
                      </a:r>
                      <a:r>
                        <a:rPr lang="he-IL" sz="2000" b="1" i="0" u="none" strike="noStrike">
                          <a:solidFill>
                            <a:schemeClr val="bg1"/>
                          </a:solidFill>
                          <a:effectLst/>
                          <a:latin typeface="Arial" panose="020B0604020202020204" pitchFamily="34" charset="0"/>
                          <a:cs typeface="+mj-cs"/>
                        </a:rPr>
                        <a:t> </a:t>
                      </a:r>
                      <a:endParaRPr lang="he-IL" sz="3600">
                        <a:solidFill>
                          <a:schemeClr val="bg1"/>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תַּרְתֵּין עָקָן אָתָאָה עֲלָךְ יְרוּשְׁלֵם לָא יְכֵילֵית לְמֵיקָם כַּד אַרְבַּע יֵיתוּן עֲלָךְ בִּיזָא וּתְבָרָא וְכַפְנָא וְחַרְבָּא לֵית דִי מְנַחֲמֵיךְ אֱלָהֵין אֲנָא: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בְּנַיִךְ יְהוֹן מִטָרְפִין רָמָן בְּרֵישׁ כָּל שׁוּקַיָא כְּמִזְרָקֵי מְצַדָן מְלַן חֵימְתָא מִן קֳדָם יְיָ מְזוֹפִיתָא מִן קֳדָם אֱלָהָיִךְ: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בְּכֵן שִׁמְעִי כְעַן דָא מְטַלְטַלְתָּא דְרַוְיָא מִן עָקָא וְלָא מִן חֲמָר: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כִּדְנַן אֲמַר רִבּוֹנִיךְ יְיָ וֵאלָהָיִךְ דַעֲתִיד לְמֶעְבַּד פּוּרְעֲנוּת דִין עַמֵהּ הָא קַבֵּלִית מִן יְדִיךְ יַת כָּסָא דִלְוָטָא יַת פַּיְלֵי כָסָא דְחֵימְתִי לָא תוֹסִיפִין לְמִשְׁתָּהּ עוֹד: </a:t>
                      </a:r>
                      <a:r>
                        <a:rPr lang="he-IL" sz="2000" b="0" i="0" u="none" strike="noStrike">
                          <a:solidFill>
                            <a:srgbClr val="00B0F0"/>
                          </a:solidFill>
                          <a:effectLst/>
                          <a:latin typeface="Arial" panose="020B0604020202020204" pitchFamily="34" charset="0"/>
                          <a:cs typeface="+mj-cs"/>
                        </a:rPr>
                        <a:t>כג</a:t>
                      </a:r>
                      <a:r>
                        <a:rPr lang="he-IL" sz="2000" b="0" i="0" u="none" strike="noStrike">
                          <a:solidFill>
                            <a:schemeClr val="bg1"/>
                          </a:solidFill>
                          <a:effectLst/>
                          <a:latin typeface="Arial" panose="020B0604020202020204" pitchFamily="34" charset="0"/>
                          <a:cs typeface="+mj-cs"/>
                        </a:rPr>
                        <a:t>  וְאֶמְסְרִינָהּ בְּיַד דַהֲווֹ מוֹנָן לִיךְ דַהֲווֹ אָמְרִין לְנַפְשֵׁיךְ אַמְאִיכִי וְנֶעְדֵי וְאַמְאֵיכְתְּ כְּאַרְעָא יְקָרִיךְ וַהֲוֵית כְּשׁוּק לְעָדָן: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4955692"/>
                  </a:ext>
                </a:extLst>
              </a:tr>
            </a:tbl>
          </a:graphicData>
        </a:graphic>
      </p:graphicFrame>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4326084-D6E2-105C-6728-1DEA7DB8D423}"/>
              </a:ext>
            </a:extLst>
          </p:cNvPr>
          <p:cNvSpPr txBox="1"/>
          <p:nvPr/>
        </p:nvSpPr>
        <p:spPr>
          <a:xfrm>
            <a:off x="494095" y="321207"/>
            <a:ext cx="8771601" cy="5770811"/>
          </a:xfrm>
          <a:prstGeom prst="rect">
            <a:avLst/>
          </a:prstGeom>
          <a:noFill/>
        </p:spPr>
        <p:txBody>
          <a:bodyPr wrap="square">
            <a:spAutoFit/>
          </a:bodyPr>
          <a:lstStyle/>
          <a:p>
            <a:pPr rtl="0">
              <a:spcBef>
                <a:spcPts val="0"/>
              </a:spcBef>
              <a:spcAft>
                <a:spcPts val="0"/>
              </a:spcAft>
            </a:pPr>
            <a:r>
              <a:rPr lang="en-US" sz="2000" b="0" i="0" u="none" strike="noStrike">
                <a:solidFill>
                  <a:srgbClr val="FFC000"/>
                </a:solidFill>
                <a:effectLst/>
                <a:latin typeface="Arial" panose="020B0604020202020204" pitchFamily="34" charset="0"/>
              </a:rPr>
              <a:t>The differences on </a:t>
            </a:r>
            <a:r>
              <a:rPr lang="en-US" sz="2000" b="0" i="0" u="none" strike="noStrike">
                <a:solidFill>
                  <a:srgbClr val="00B0F0"/>
                </a:solidFill>
                <a:effectLst/>
                <a:latin typeface="Arial" panose="020B0604020202020204" pitchFamily="34" charset="0"/>
              </a:rPr>
              <a:t>verse 21 </a:t>
            </a:r>
            <a:r>
              <a:rPr lang="en-US" sz="2000" b="0" i="0" u="none" strike="noStrike">
                <a:solidFill>
                  <a:srgbClr val="FFC000"/>
                </a:solidFill>
                <a:effectLst/>
                <a:latin typeface="Arial" panose="020B0604020202020204" pitchFamily="34" charset="0"/>
              </a:rPr>
              <a:t>are as follows:</a:t>
            </a:r>
          </a:p>
          <a:p>
            <a:pPr marL="342900" indent="-342900" rtl="0">
              <a:spcBef>
                <a:spcPts val="0"/>
              </a:spcBef>
              <a:spcAft>
                <a:spcPts val="0"/>
              </a:spcAft>
              <a:buFont typeface="Arial" panose="020B0604020202020204" pitchFamily="34" charset="0"/>
              <a:buChar char="•"/>
            </a:pPr>
            <a:r>
              <a:rPr lang="en-US" sz="2000" b="0" i="0" u="none" strike="noStrike">
                <a:solidFill>
                  <a:srgbClr val="92D050"/>
                </a:solidFill>
                <a:effectLst/>
                <a:latin typeface="Arial" panose="020B0604020202020204" pitchFamily="34" charset="0"/>
              </a:rPr>
              <a:t>Aramaic</a:t>
            </a:r>
            <a:r>
              <a:rPr lang="en-US" sz="2000" b="0" i="0" u="none" strike="noStrike">
                <a:solidFill>
                  <a:srgbClr val="FFC000"/>
                </a:solidFill>
                <a:effectLst/>
                <a:latin typeface="Arial" panose="020B0604020202020204" pitchFamily="34" charset="0"/>
              </a:rPr>
              <a:t>: </a:t>
            </a:r>
            <a:r>
              <a:rPr lang="he-IL" sz="2000" b="0" i="0" u="none" strike="noStrike">
                <a:solidFill>
                  <a:srgbClr val="FFFF00"/>
                </a:solidFill>
                <a:effectLst/>
                <a:latin typeface="Arial" panose="020B0604020202020204" pitchFamily="34" charset="0"/>
              </a:rPr>
              <a:t>קַבֵּלִית מִן יְדִיךְ יַת כָּסָא דִלְוָטָא </a:t>
            </a:r>
            <a:r>
              <a:rPr lang="en-US" sz="2000" b="0" i="0" u="none" strike="noStrike">
                <a:solidFill>
                  <a:srgbClr val="FFFF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I have taken out of your hand the cup of trembling</a:t>
            </a:r>
          </a:p>
          <a:p>
            <a:pPr marL="342900" indent="-342900" rtl="0">
              <a:spcBef>
                <a:spcPts val="0"/>
              </a:spcBef>
              <a:spcAft>
                <a:spcPts val="0"/>
              </a:spcAft>
              <a:buFont typeface="Arial" panose="020B0604020202020204" pitchFamily="34" charset="0"/>
              <a:buChar char="•"/>
            </a:pPr>
            <a:r>
              <a:rPr lang="en-US" sz="2000" b="0" i="0" u="none" strike="noStrike">
                <a:solidFill>
                  <a:srgbClr val="92D050"/>
                </a:solidFill>
                <a:effectLst/>
                <a:latin typeface="Arial" panose="020B0604020202020204" pitchFamily="34" charset="0"/>
              </a:rPr>
              <a:t>Hebrew</a:t>
            </a:r>
            <a:r>
              <a:rPr lang="en-US" sz="2000" b="0" i="0" u="none" strike="noStrike">
                <a:solidFill>
                  <a:srgbClr val="FFC000"/>
                </a:solidFill>
                <a:effectLst/>
                <a:latin typeface="Arial" panose="020B0604020202020204" pitchFamily="34" charset="0"/>
              </a:rPr>
              <a:t>: </a:t>
            </a:r>
            <a:r>
              <a:rPr lang="he-IL" sz="2000" b="0" i="0" u="none" strike="noStrike">
                <a:solidFill>
                  <a:srgbClr val="FFFF00"/>
                </a:solidFill>
                <a:effectLst/>
                <a:latin typeface="Arial" panose="020B0604020202020204" pitchFamily="34" charset="0"/>
              </a:rPr>
              <a:t>הִנֵּה לָקַחְתִּי מִיָּדֵךְ אֶת כּוֹס הַתַּרְעֵלָה </a:t>
            </a:r>
            <a:r>
              <a:rPr lang="en-US" sz="2000" b="0" i="0" u="none" strike="noStrike">
                <a:solidFill>
                  <a:srgbClr val="FFFF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Behold, I have taken out of your hand the cup of staggering</a:t>
            </a:r>
          </a:p>
          <a:p>
            <a:pPr rtl="0">
              <a:spcBef>
                <a:spcPts val="0"/>
              </a:spcBef>
              <a:spcAft>
                <a:spcPts val="0"/>
              </a:spcAft>
            </a:pPr>
            <a:endParaRPr lang="en-US" sz="800" b="0" i="0" u="none" strike="noStrike">
              <a:solidFill>
                <a:srgbClr val="FFC000"/>
              </a:solidFill>
              <a:effectLst/>
              <a:latin typeface="Arial" panose="020B0604020202020204" pitchFamily="34" charset="0"/>
            </a:endParaRPr>
          </a:p>
          <a:p>
            <a:pPr rtl="0">
              <a:spcBef>
                <a:spcPts val="0"/>
              </a:spcBef>
              <a:spcAft>
                <a:spcPts val="0"/>
              </a:spcAft>
            </a:pPr>
            <a:r>
              <a:rPr lang="en-US" sz="2000" b="0" i="0" u="none" strike="noStrike">
                <a:solidFill>
                  <a:srgbClr val="FFC000"/>
                </a:solidFill>
                <a:effectLst/>
                <a:latin typeface="Arial" panose="020B0604020202020204" pitchFamily="34" charset="0"/>
              </a:rPr>
              <a:t>The Aramaic adds the phrase </a:t>
            </a:r>
            <a:r>
              <a:rPr lang="he-IL" sz="2000" b="0" i="0" u="none" strike="noStrike">
                <a:solidFill>
                  <a:srgbClr val="FFFF00"/>
                </a:solidFill>
                <a:effectLst/>
                <a:latin typeface="Arial" panose="020B0604020202020204" pitchFamily="34" charset="0"/>
              </a:rPr>
              <a:t>דַעֲתִיד לְמֶעְבַּד פּוּרְעֲנוּת דִין </a:t>
            </a:r>
            <a:r>
              <a:rPr lang="en-US" sz="2000" b="0" i="0" u="none" strike="noStrike">
                <a:solidFill>
                  <a:srgbClr val="FFFF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which means </a:t>
            </a:r>
            <a:r>
              <a:rPr lang="en-US" sz="2000" b="0" i="0" u="none" strike="noStrike">
                <a:solidFill>
                  <a:srgbClr val="00B0F0"/>
                </a:solidFill>
                <a:effectLst/>
                <a:latin typeface="Arial" panose="020B0604020202020204" pitchFamily="34" charset="0"/>
              </a:rPr>
              <a:t>"is destined to execute the judgment of the law," </a:t>
            </a:r>
            <a:r>
              <a:rPr lang="en-US" sz="2000" b="0" i="0" u="none" strike="noStrike">
                <a:solidFill>
                  <a:srgbClr val="FFC000"/>
                </a:solidFill>
                <a:effectLst/>
                <a:latin typeface="Arial" panose="020B0604020202020204" pitchFamily="34" charset="0"/>
              </a:rPr>
              <a:t>connecting the punishment to a legal and prophetic context. The Aramaic </a:t>
            </a:r>
            <a:r>
              <a:rPr lang="he-IL" sz="2000" b="0" i="0" u="none" strike="noStrike">
                <a:solidFill>
                  <a:srgbClr val="FFFF00"/>
                </a:solidFill>
                <a:effectLst/>
                <a:latin typeface="Arial" panose="020B0604020202020204" pitchFamily="34" charset="0"/>
              </a:rPr>
              <a:t>כָּסָא דִלְוָטָא </a:t>
            </a:r>
            <a:r>
              <a:rPr lang="he-IL" sz="2000" b="0" i="0" u="none" strike="noStrike">
                <a:solidFill>
                  <a:srgbClr val="FFC000"/>
                </a:solidFill>
                <a:effectLst/>
                <a:latin typeface="Arial" panose="020B0604020202020204" pitchFamily="34" charset="0"/>
              </a:rPr>
              <a:t>(</a:t>
            </a:r>
            <a:r>
              <a:rPr lang="en-US" sz="2000" b="0" i="0" u="none" strike="noStrike">
                <a:solidFill>
                  <a:srgbClr val="FFC000"/>
                </a:solidFill>
                <a:effectLst/>
                <a:latin typeface="Arial" panose="020B0604020202020204" pitchFamily="34" charset="0"/>
              </a:rPr>
              <a:t> cup of trembling) emphasizes fear and anxiety, while the Hebrew </a:t>
            </a:r>
            <a:r>
              <a:rPr lang="he-IL" sz="2000" b="0" i="0" u="none" strike="noStrike">
                <a:solidFill>
                  <a:srgbClr val="FFFF00"/>
                </a:solidFill>
                <a:effectLst/>
                <a:latin typeface="Arial" panose="020B0604020202020204" pitchFamily="34" charset="0"/>
              </a:rPr>
              <a:t>כּוֹס הַתַּרְעֵלָה </a:t>
            </a:r>
            <a:r>
              <a:rPr lang="he-IL" sz="2000" b="0" i="0" u="none" strike="noStrike">
                <a:solidFill>
                  <a:srgbClr val="FFC000"/>
                </a:solidFill>
                <a:effectLst/>
                <a:latin typeface="Arial" panose="020B0604020202020204" pitchFamily="34" charset="0"/>
              </a:rPr>
              <a:t>(</a:t>
            </a:r>
            <a:r>
              <a:rPr lang="en-US" sz="2000" b="0" i="0" u="none" strike="noStrike">
                <a:solidFill>
                  <a:srgbClr val="FFC000"/>
                </a:solidFill>
                <a:effectLst/>
                <a:latin typeface="Arial" panose="020B0604020202020204" pitchFamily="34" charset="0"/>
              </a:rPr>
              <a:t> cup of staggering) focuses on confusion and disorientation which are also a part of being spiritually deceived. </a:t>
            </a:r>
          </a:p>
          <a:p>
            <a:pPr rtl="0">
              <a:spcBef>
                <a:spcPts val="0"/>
              </a:spcBef>
              <a:spcAft>
                <a:spcPts val="0"/>
              </a:spcAft>
            </a:pPr>
            <a:endParaRPr lang="en-US" sz="500">
              <a:solidFill>
                <a:srgbClr val="FFC000"/>
              </a:solidFill>
              <a:latin typeface="Arial" panose="020B0604020202020204" pitchFamily="34" charset="0"/>
            </a:endParaRPr>
          </a:p>
          <a:p>
            <a:pPr rtl="0">
              <a:spcBef>
                <a:spcPts val="0"/>
              </a:spcBef>
              <a:spcAft>
                <a:spcPts val="0"/>
              </a:spcAft>
            </a:pPr>
            <a:r>
              <a:rPr lang="en-US" sz="2000" b="0" i="0" u="none" strike="noStrike">
                <a:solidFill>
                  <a:srgbClr val="FFC000"/>
                </a:solidFill>
                <a:effectLst/>
                <a:latin typeface="Arial" panose="020B0604020202020204" pitchFamily="34" charset="0"/>
              </a:rPr>
              <a:t>The difference on </a:t>
            </a:r>
            <a:r>
              <a:rPr lang="en-US" sz="2000" b="0" i="0" u="none" strike="noStrike">
                <a:solidFill>
                  <a:srgbClr val="00B0F0"/>
                </a:solidFill>
                <a:effectLst/>
                <a:latin typeface="Arial" panose="020B0604020202020204" pitchFamily="34" charset="0"/>
              </a:rPr>
              <a:t>verse 23 </a:t>
            </a:r>
            <a:r>
              <a:rPr lang="en-US" sz="2000" b="0" i="0" u="none" strike="noStrike">
                <a:solidFill>
                  <a:srgbClr val="FFC000"/>
                </a:solidFill>
                <a:effectLst/>
                <a:latin typeface="Arial" panose="020B0604020202020204" pitchFamily="34" charset="0"/>
              </a:rPr>
              <a:t>are as follows:</a:t>
            </a:r>
          </a:p>
          <a:p>
            <a:pPr marL="342900" indent="-342900" rtl="0">
              <a:spcBef>
                <a:spcPts val="0"/>
              </a:spcBef>
              <a:spcAft>
                <a:spcPts val="0"/>
              </a:spcAft>
              <a:buFont typeface="Arial" panose="020B0604020202020204" pitchFamily="34" charset="0"/>
              <a:buChar char="•"/>
            </a:pPr>
            <a:r>
              <a:rPr lang="en-US" sz="2000" b="0" i="0" u="none" strike="noStrike">
                <a:solidFill>
                  <a:srgbClr val="92D050"/>
                </a:solidFill>
                <a:effectLst/>
                <a:latin typeface="Arial" panose="020B0604020202020204" pitchFamily="34" charset="0"/>
              </a:rPr>
              <a:t>Aramaic</a:t>
            </a:r>
            <a:r>
              <a:rPr lang="en-US" sz="2000" b="0" i="0" u="none" strike="noStrike">
                <a:solidFill>
                  <a:srgbClr val="FFC000"/>
                </a:solidFill>
                <a:effectLst/>
                <a:latin typeface="Arial" panose="020B0604020202020204" pitchFamily="34" charset="0"/>
              </a:rPr>
              <a:t>: </a:t>
            </a:r>
            <a:r>
              <a:rPr lang="he-IL" sz="2000" b="0" i="0" u="none" strike="noStrike">
                <a:solidFill>
                  <a:srgbClr val="FFC000"/>
                </a:solidFill>
                <a:effectLst/>
                <a:latin typeface="Arial" panose="020B0604020202020204" pitchFamily="34" charset="0"/>
              </a:rPr>
              <a:t>ו</a:t>
            </a:r>
            <a:r>
              <a:rPr lang="he-IL" sz="2000" b="0" i="0" u="none" strike="noStrike">
                <a:solidFill>
                  <a:srgbClr val="FFFF00"/>
                </a:solidFill>
                <a:effectLst/>
                <a:latin typeface="Arial" panose="020B0604020202020204" pitchFamily="34" charset="0"/>
              </a:rPr>
              <a:t>ְאֶמְסְרִינָהּ בְּיַד דַהֲווֹ מוֹנָן לִיךְ </a:t>
            </a:r>
            <a:r>
              <a:rPr lang="en-US" sz="2000" b="0" i="0" u="none" strike="noStrike">
                <a:solidFill>
                  <a:srgbClr val="FFFF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I will put it into the hand of those who afflict you</a:t>
            </a:r>
          </a:p>
          <a:p>
            <a:pPr marL="342900" indent="-342900" rtl="0">
              <a:spcBef>
                <a:spcPts val="0"/>
              </a:spcBef>
              <a:spcAft>
                <a:spcPts val="0"/>
              </a:spcAft>
              <a:buFont typeface="Arial" panose="020B0604020202020204" pitchFamily="34" charset="0"/>
              <a:buChar char="•"/>
            </a:pPr>
            <a:r>
              <a:rPr lang="en-US" sz="2000" b="0" i="0" u="none" strike="noStrike">
                <a:solidFill>
                  <a:srgbClr val="92D050"/>
                </a:solidFill>
                <a:effectLst/>
                <a:latin typeface="Arial" panose="020B0604020202020204" pitchFamily="34" charset="0"/>
              </a:rPr>
              <a:t>Hebrew</a:t>
            </a:r>
            <a:r>
              <a:rPr lang="en-US" sz="2000" b="0" i="0" u="none" strike="noStrike">
                <a:solidFill>
                  <a:srgbClr val="FFC000"/>
                </a:solidFill>
                <a:effectLst/>
                <a:latin typeface="Arial" panose="020B0604020202020204" pitchFamily="34" charset="0"/>
              </a:rPr>
              <a:t>: </a:t>
            </a:r>
            <a:r>
              <a:rPr lang="he-IL" sz="2000" b="0" i="0" u="none" strike="noStrike">
                <a:solidFill>
                  <a:srgbClr val="FFFF00"/>
                </a:solidFill>
                <a:effectLst/>
                <a:latin typeface="Arial" panose="020B0604020202020204" pitchFamily="34" charset="0"/>
              </a:rPr>
              <a:t>וְשַׂמְתִּיהָ בְּיַד מוֹגַיִךְ </a:t>
            </a:r>
            <a:r>
              <a:rPr lang="en-US" sz="2000" b="0" i="0" u="none" strike="noStrike">
                <a:solidFill>
                  <a:srgbClr val="FFFF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I will put it into the hand of your tormentors</a:t>
            </a:r>
          </a:p>
          <a:p>
            <a:pPr rtl="0">
              <a:spcBef>
                <a:spcPts val="0"/>
              </a:spcBef>
              <a:spcAft>
                <a:spcPts val="0"/>
              </a:spcAft>
            </a:pPr>
            <a:endParaRPr lang="en-US" sz="1050" b="0" i="0" u="none" strike="noStrike">
              <a:solidFill>
                <a:srgbClr val="FFC000"/>
              </a:solidFill>
              <a:effectLst/>
              <a:latin typeface="Arial" panose="020B0604020202020204" pitchFamily="34" charset="0"/>
            </a:endParaRPr>
          </a:p>
          <a:p>
            <a:pPr rtl="0">
              <a:spcBef>
                <a:spcPts val="0"/>
              </a:spcBef>
              <a:spcAft>
                <a:spcPts val="0"/>
              </a:spcAft>
            </a:pPr>
            <a:r>
              <a:rPr lang="en-US" sz="2000" b="0" i="0" u="none" strike="noStrike">
                <a:solidFill>
                  <a:srgbClr val="FFC000"/>
                </a:solidFill>
                <a:effectLst/>
                <a:latin typeface="Arial" panose="020B0604020202020204" pitchFamily="34" charset="0"/>
              </a:rPr>
              <a:t>The Aramaic </a:t>
            </a:r>
            <a:r>
              <a:rPr lang="he-IL" sz="2000" b="0" i="0" u="none" strike="noStrike">
                <a:solidFill>
                  <a:srgbClr val="FFFF00"/>
                </a:solidFill>
                <a:effectLst/>
                <a:latin typeface="Arial" panose="020B0604020202020204" pitchFamily="34" charset="0"/>
              </a:rPr>
              <a:t>מוֹנָן</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afflict) emphasizes active oppression, while the Hebrew </a:t>
            </a:r>
            <a:r>
              <a:rPr lang="he-IL" sz="2000" b="0" i="0" u="none" strike="noStrike">
                <a:solidFill>
                  <a:srgbClr val="FFFF00"/>
                </a:solidFill>
                <a:effectLst/>
                <a:latin typeface="Arial" panose="020B0604020202020204" pitchFamily="34" charset="0"/>
              </a:rPr>
              <a:t>מוֹגַיִךְ</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tormentors) focuses on ongoing suffering.</a:t>
            </a:r>
          </a:p>
        </p:txBody>
      </p:sp>
      <p:sp>
        <p:nvSpPr>
          <p:cNvPr id="4" name="Rectangle 3">
            <a:extLst>
              <a:ext uri="{FF2B5EF4-FFF2-40B4-BE49-F238E27FC236}">
                <a16:creationId xmlns:a16="http://schemas.microsoft.com/office/drawing/2014/main" id="{843352AD-7757-B4F1-6087-4EC8BCA5FDAE}"/>
              </a:ext>
            </a:extLst>
          </p:cNvPr>
          <p:cNvSpPr/>
          <p:nvPr/>
        </p:nvSpPr>
        <p:spPr>
          <a:xfrm>
            <a:off x="9148202" y="2650603"/>
            <a:ext cx="2947342" cy="9028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84D653-7D26-BCEC-1930-968A78C1803B}"/>
              </a:ext>
            </a:extLst>
          </p:cNvPr>
          <p:cNvSpPr/>
          <p:nvPr/>
        </p:nvSpPr>
        <p:spPr>
          <a:xfrm>
            <a:off x="9120850" y="4782417"/>
            <a:ext cx="2947342" cy="12944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2912FC04-F7FC-EAB3-723B-ADD1DF92E722}"/>
                  </a:ext>
                </a:extLst>
              </p14:cNvPr>
              <p14:cNvContentPartPr/>
              <p14:nvPr/>
            </p14:nvContentPartPr>
            <p14:xfrm>
              <a:off x="3388200" y="678460"/>
              <a:ext cx="340200" cy="51480"/>
            </p14:xfrm>
          </p:contentPart>
        </mc:Choice>
        <mc:Fallback xmlns="">
          <p:pic>
            <p:nvPicPr>
              <p:cNvPr id="9" name="Ink 8">
                <a:extLst>
                  <a:ext uri="{FF2B5EF4-FFF2-40B4-BE49-F238E27FC236}">
                    <a16:creationId xmlns:a16="http://schemas.microsoft.com/office/drawing/2014/main" id="{2912FC04-F7FC-EAB3-723B-ADD1DF92E722}"/>
                  </a:ext>
                </a:extLst>
              </p:cNvPr>
              <p:cNvPicPr/>
              <p:nvPr/>
            </p:nvPicPr>
            <p:blipFill>
              <a:blip r:embed="rId5"/>
              <a:stretch>
                <a:fillRect/>
              </a:stretch>
            </p:blipFill>
            <p:spPr>
              <a:xfrm>
                <a:off x="3370200" y="660820"/>
                <a:ext cx="375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34A2CD7B-32E9-3C01-F031-5CEA36F7D33C}"/>
                  </a:ext>
                </a:extLst>
              </p14:cNvPr>
              <p14:cNvContentPartPr/>
              <p14:nvPr/>
            </p14:nvContentPartPr>
            <p14:xfrm>
              <a:off x="9663360" y="4468540"/>
              <a:ext cx="2271600" cy="57600"/>
            </p14:xfrm>
          </p:contentPart>
        </mc:Choice>
        <mc:Fallback xmlns="">
          <p:pic>
            <p:nvPicPr>
              <p:cNvPr id="10" name="Ink 9">
                <a:extLst>
                  <a:ext uri="{FF2B5EF4-FFF2-40B4-BE49-F238E27FC236}">
                    <a16:creationId xmlns:a16="http://schemas.microsoft.com/office/drawing/2014/main" id="{34A2CD7B-32E9-3C01-F031-5CEA36F7D33C}"/>
                  </a:ext>
                </a:extLst>
              </p:cNvPr>
              <p:cNvPicPr/>
              <p:nvPr/>
            </p:nvPicPr>
            <p:blipFill>
              <a:blip r:embed="rId7"/>
              <a:stretch>
                <a:fillRect/>
              </a:stretch>
            </p:blipFill>
            <p:spPr>
              <a:xfrm>
                <a:off x="9645360" y="4450900"/>
                <a:ext cx="2307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7DE8BA0D-955E-6583-98BD-EF86ADAF9D88}"/>
                  </a:ext>
                </a:extLst>
              </p14:cNvPr>
              <p14:cNvContentPartPr/>
              <p14:nvPr/>
            </p14:nvContentPartPr>
            <p14:xfrm>
              <a:off x="9132720" y="3443260"/>
              <a:ext cx="217800" cy="400680"/>
            </p14:xfrm>
          </p:contentPart>
        </mc:Choice>
        <mc:Fallback xmlns="">
          <p:pic>
            <p:nvPicPr>
              <p:cNvPr id="11" name="Ink 10">
                <a:extLst>
                  <a:ext uri="{FF2B5EF4-FFF2-40B4-BE49-F238E27FC236}">
                    <a16:creationId xmlns:a16="http://schemas.microsoft.com/office/drawing/2014/main" id="{7DE8BA0D-955E-6583-98BD-EF86ADAF9D88}"/>
                  </a:ext>
                </a:extLst>
              </p:cNvPr>
              <p:cNvPicPr/>
              <p:nvPr/>
            </p:nvPicPr>
            <p:blipFill>
              <a:blip r:embed="rId9"/>
              <a:stretch>
                <a:fillRect/>
              </a:stretch>
            </p:blipFill>
            <p:spPr>
              <a:xfrm>
                <a:off x="9114720" y="3425260"/>
                <a:ext cx="25344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E77E9C25-EE40-BEAC-5432-C94B1C0DED93}"/>
                  </a:ext>
                </a:extLst>
              </p14:cNvPr>
              <p14:cNvContentPartPr/>
              <p14:nvPr/>
            </p14:nvContentPartPr>
            <p14:xfrm>
              <a:off x="8805840" y="1754500"/>
              <a:ext cx="18360" cy="10440"/>
            </p14:xfrm>
          </p:contentPart>
        </mc:Choice>
        <mc:Fallback xmlns="">
          <p:pic>
            <p:nvPicPr>
              <p:cNvPr id="12" name="Ink 11">
                <a:extLst>
                  <a:ext uri="{FF2B5EF4-FFF2-40B4-BE49-F238E27FC236}">
                    <a16:creationId xmlns:a16="http://schemas.microsoft.com/office/drawing/2014/main" id="{E77E9C25-EE40-BEAC-5432-C94B1C0DED93}"/>
                  </a:ext>
                </a:extLst>
              </p:cNvPr>
              <p:cNvPicPr/>
              <p:nvPr/>
            </p:nvPicPr>
            <p:blipFill>
              <a:blip r:embed="rId11"/>
              <a:stretch>
                <a:fillRect/>
              </a:stretch>
            </p:blipFill>
            <p:spPr>
              <a:xfrm>
                <a:off x="8787840" y="1736860"/>
                <a:ext cx="54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8CBD3730-15E7-062C-3907-1AE31B293B3D}"/>
                  </a:ext>
                </a:extLst>
              </p14:cNvPr>
              <p14:cNvContentPartPr/>
              <p14:nvPr/>
            </p14:nvContentPartPr>
            <p14:xfrm>
              <a:off x="3998760" y="2308900"/>
              <a:ext cx="2558880" cy="94320"/>
            </p14:xfrm>
          </p:contentPart>
        </mc:Choice>
        <mc:Fallback xmlns="">
          <p:pic>
            <p:nvPicPr>
              <p:cNvPr id="13" name="Ink 12">
                <a:extLst>
                  <a:ext uri="{FF2B5EF4-FFF2-40B4-BE49-F238E27FC236}">
                    <a16:creationId xmlns:a16="http://schemas.microsoft.com/office/drawing/2014/main" id="{8CBD3730-15E7-062C-3907-1AE31B293B3D}"/>
                  </a:ext>
                </a:extLst>
              </p:cNvPr>
              <p:cNvPicPr/>
              <p:nvPr/>
            </p:nvPicPr>
            <p:blipFill>
              <a:blip r:embed="rId13"/>
              <a:stretch>
                <a:fillRect/>
              </a:stretch>
            </p:blipFill>
            <p:spPr>
              <a:xfrm>
                <a:off x="3981120" y="2290900"/>
                <a:ext cx="2594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A1052AAC-8FBD-0515-7302-B3ADA2B5E1D3}"/>
                  </a:ext>
                </a:extLst>
              </p14:cNvPr>
              <p14:cNvContentPartPr/>
              <p14:nvPr/>
            </p14:nvContentPartPr>
            <p14:xfrm>
              <a:off x="5799840" y="3007300"/>
              <a:ext cx="360" cy="360"/>
            </p14:xfrm>
          </p:contentPart>
        </mc:Choice>
        <mc:Fallback xmlns="">
          <p:pic>
            <p:nvPicPr>
              <p:cNvPr id="14" name="Ink 13">
                <a:extLst>
                  <a:ext uri="{FF2B5EF4-FFF2-40B4-BE49-F238E27FC236}">
                    <a16:creationId xmlns:a16="http://schemas.microsoft.com/office/drawing/2014/main" id="{A1052AAC-8FBD-0515-7302-B3ADA2B5E1D3}"/>
                  </a:ext>
                </a:extLst>
              </p:cNvPr>
              <p:cNvPicPr/>
              <p:nvPr/>
            </p:nvPicPr>
            <p:blipFill>
              <a:blip r:embed="rId15"/>
              <a:stretch>
                <a:fillRect/>
              </a:stretch>
            </p:blipFill>
            <p:spPr>
              <a:xfrm>
                <a:off x="5781840" y="29893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00F63EC5-1A41-D060-F087-2F1338131C14}"/>
                  </a:ext>
                </a:extLst>
              </p14:cNvPr>
              <p14:cNvContentPartPr/>
              <p14:nvPr/>
            </p14:nvContentPartPr>
            <p14:xfrm>
              <a:off x="5720280" y="2963740"/>
              <a:ext cx="454320" cy="56880"/>
            </p14:xfrm>
          </p:contentPart>
        </mc:Choice>
        <mc:Fallback xmlns="">
          <p:pic>
            <p:nvPicPr>
              <p:cNvPr id="15" name="Ink 14">
                <a:extLst>
                  <a:ext uri="{FF2B5EF4-FFF2-40B4-BE49-F238E27FC236}">
                    <a16:creationId xmlns:a16="http://schemas.microsoft.com/office/drawing/2014/main" id="{00F63EC5-1A41-D060-F087-2F1338131C14}"/>
                  </a:ext>
                </a:extLst>
              </p:cNvPr>
              <p:cNvPicPr/>
              <p:nvPr/>
            </p:nvPicPr>
            <p:blipFill>
              <a:blip r:embed="rId17"/>
              <a:stretch>
                <a:fillRect/>
              </a:stretch>
            </p:blipFill>
            <p:spPr>
              <a:xfrm>
                <a:off x="5702640" y="2946100"/>
                <a:ext cx="489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71D462F9-4567-3B52-58DC-A22F277D3F89}"/>
                  </a:ext>
                </a:extLst>
              </p14:cNvPr>
              <p14:cNvContentPartPr/>
              <p14:nvPr/>
            </p14:nvContentPartPr>
            <p14:xfrm>
              <a:off x="6174240" y="3263260"/>
              <a:ext cx="759600" cy="59040"/>
            </p14:xfrm>
          </p:contentPart>
        </mc:Choice>
        <mc:Fallback xmlns="">
          <p:pic>
            <p:nvPicPr>
              <p:cNvPr id="16" name="Ink 15">
                <a:extLst>
                  <a:ext uri="{FF2B5EF4-FFF2-40B4-BE49-F238E27FC236}">
                    <a16:creationId xmlns:a16="http://schemas.microsoft.com/office/drawing/2014/main" id="{71D462F9-4567-3B52-58DC-A22F277D3F89}"/>
                  </a:ext>
                </a:extLst>
              </p:cNvPr>
              <p:cNvPicPr/>
              <p:nvPr/>
            </p:nvPicPr>
            <p:blipFill>
              <a:blip r:embed="rId19"/>
              <a:stretch>
                <a:fillRect/>
              </a:stretch>
            </p:blipFill>
            <p:spPr>
              <a:xfrm>
                <a:off x="6156600" y="3245620"/>
                <a:ext cx="795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0D3B579A-469E-4F4E-7C01-94280D8006B7}"/>
                  </a:ext>
                </a:extLst>
              </p14:cNvPr>
              <p14:cNvContentPartPr/>
              <p14:nvPr/>
            </p14:nvContentPartPr>
            <p14:xfrm>
              <a:off x="2430960" y="4578340"/>
              <a:ext cx="313560" cy="32400"/>
            </p14:xfrm>
          </p:contentPart>
        </mc:Choice>
        <mc:Fallback xmlns="">
          <p:pic>
            <p:nvPicPr>
              <p:cNvPr id="17" name="Ink 16">
                <a:extLst>
                  <a:ext uri="{FF2B5EF4-FFF2-40B4-BE49-F238E27FC236}">
                    <a16:creationId xmlns:a16="http://schemas.microsoft.com/office/drawing/2014/main" id="{0D3B579A-469E-4F4E-7C01-94280D8006B7}"/>
                  </a:ext>
                </a:extLst>
              </p:cNvPr>
              <p:cNvPicPr/>
              <p:nvPr/>
            </p:nvPicPr>
            <p:blipFill>
              <a:blip r:embed="rId21"/>
              <a:stretch>
                <a:fillRect/>
              </a:stretch>
            </p:blipFill>
            <p:spPr>
              <a:xfrm>
                <a:off x="2413320" y="4560700"/>
                <a:ext cx="349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266B35FD-BA4E-3AA5-9CF9-498796B52B3D}"/>
                  </a:ext>
                </a:extLst>
              </p14:cNvPr>
              <p14:cNvContentPartPr/>
              <p14:nvPr/>
            </p14:nvContentPartPr>
            <p14:xfrm>
              <a:off x="749760" y="5915740"/>
              <a:ext cx="433800" cy="39960"/>
            </p14:xfrm>
          </p:contentPart>
        </mc:Choice>
        <mc:Fallback xmlns="">
          <p:pic>
            <p:nvPicPr>
              <p:cNvPr id="18" name="Ink 17">
                <a:extLst>
                  <a:ext uri="{FF2B5EF4-FFF2-40B4-BE49-F238E27FC236}">
                    <a16:creationId xmlns:a16="http://schemas.microsoft.com/office/drawing/2014/main" id="{266B35FD-BA4E-3AA5-9CF9-498796B52B3D}"/>
                  </a:ext>
                </a:extLst>
              </p:cNvPr>
              <p:cNvPicPr/>
              <p:nvPr/>
            </p:nvPicPr>
            <p:blipFill>
              <a:blip r:embed="rId23"/>
              <a:stretch>
                <a:fillRect/>
              </a:stretch>
            </p:blipFill>
            <p:spPr>
              <a:xfrm>
                <a:off x="732120" y="5898100"/>
                <a:ext cx="469440" cy="75600"/>
              </a:xfrm>
              <a:prstGeom prst="rect">
                <a:avLst/>
              </a:prstGeom>
            </p:spPr>
          </p:pic>
        </mc:Fallback>
      </mc:AlternateContent>
    </p:spTree>
    <p:extLst>
      <p:ext uri="{BB962C8B-B14F-4D97-AF65-F5344CB8AC3E}">
        <p14:creationId xmlns:p14="http://schemas.microsoft.com/office/powerpoint/2010/main" val="306339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51:19-23</a:t>
            </a:r>
          </a:p>
          <a:p>
            <a:pPr algn="ctr"/>
            <a:r>
              <a:rPr lang="he-IL" sz="8800" b="1">
                <a:ln w="15875">
                  <a:solidFill>
                    <a:schemeClr val="tx1"/>
                  </a:solidFill>
                  <a:prstDash val="solid"/>
                </a:ln>
                <a:solidFill>
                  <a:srgbClr val="FFFF00"/>
                </a:solidFill>
                <a:cs typeface="+mj-cs"/>
              </a:rPr>
              <a:t>ישעיהו נא:יט-כג</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966623" y="4737707"/>
            <a:ext cx="6559488" cy="646331"/>
          </a:xfrm>
          <a:prstGeom prst="rect">
            <a:avLst/>
          </a:prstGeom>
          <a:noFill/>
        </p:spPr>
        <p:txBody>
          <a:bodyPr wrap="none" rtlCol="0">
            <a:spAutoFit/>
          </a:bodyPr>
          <a:lstStyle/>
          <a:p>
            <a:pPr algn="ctr"/>
            <a:r>
              <a:rPr lang="en-US" sz="3600">
                <a:solidFill>
                  <a:srgbClr val="FFFF00"/>
                </a:solidFill>
              </a:rPr>
              <a:t>Spiritual or Emotional Intoxication</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732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4326084-D6E2-105C-6728-1DEA7DB8D423}"/>
              </a:ext>
            </a:extLst>
          </p:cNvPr>
          <p:cNvSpPr txBox="1"/>
          <p:nvPr/>
        </p:nvSpPr>
        <p:spPr>
          <a:xfrm>
            <a:off x="401496" y="119387"/>
            <a:ext cx="11312083" cy="6001643"/>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Bereshit Rabbah 41:9</a:t>
            </a:r>
          </a:p>
          <a:p>
            <a:pPr rtl="0">
              <a:spcBef>
                <a:spcPts val="0"/>
              </a:spcBef>
              <a:spcAft>
                <a:spcPts val="0"/>
              </a:spcAft>
            </a:pPr>
            <a:r>
              <a:rPr lang="en-US" sz="2000" b="0" i="0" u="none" strike="noStrike">
                <a:solidFill>
                  <a:srgbClr val="00B0F0"/>
                </a:solidFill>
                <a:effectLst/>
                <a:latin typeface="Arial" panose="020B0604020202020204" pitchFamily="34" charset="0"/>
              </a:rPr>
              <a:t>“For all the land that you see, I will give to you, and to your descendants, forever”</a:t>
            </a:r>
            <a:r>
              <a:rPr lang="en-US" sz="2000" b="0" i="0" u="none" strike="noStrike">
                <a:solidFill>
                  <a:srgbClr val="FFC000"/>
                </a:solidFill>
                <a:effectLst/>
                <a:latin typeface="Arial" panose="020B0604020202020204" pitchFamily="34" charset="0"/>
              </a:rPr>
              <a:t> (</a:t>
            </a:r>
            <a:r>
              <a:rPr lang="en-US" sz="2000" b="0" i="0" u="none" strike="noStrike">
                <a:solidFill>
                  <a:srgbClr val="92D050"/>
                </a:solidFill>
                <a:effectLst/>
                <a:latin typeface="Arial" panose="020B0604020202020204" pitchFamily="34" charset="0"/>
              </a:rPr>
              <a:t>Genesis 13:15</a:t>
            </a:r>
            <a:r>
              <a:rPr lang="en-US" sz="2000" b="0" i="0" u="none" strike="noStrike">
                <a:solidFill>
                  <a:srgbClr val="FFC000"/>
                </a:solidFill>
                <a:effectLst/>
                <a:latin typeface="Arial" panose="020B0604020202020204" pitchFamily="34" charset="0"/>
              </a:rPr>
              <a:t>).</a:t>
            </a:r>
          </a:p>
          <a:p>
            <a:pPr rtl="0">
              <a:spcBef>
                <a:spcPts val="0"/>
              </a:spcBef>
              <a:spcAft>
                <a:spcPts val="0"/>
              </a:spcAft>
            </a:pPr>
            <a:r>
              <a:rPr lang="en-US" sz="2000" b="0" i="0" u="none" strike="noStrike">
                <a:solidFill>
                  <a:srgbClr val="00B0F0"/>
                </a:solidFill>
                <a:effectLst/>
                <a:latin typeface="Arial" panose="020B0604020202020204" pitchFamily="34" charset="0"/>
              </a:rPr>
              <a:t>“I will render your descendants like the dust of the earth; if a man could count the dust of the earth, so your descendants shall be counted” </a:t>
            </a:r>
            <a:r>
              <a:rPr lang="en-US" sz="2000" b="0" i="0" u="none" strike="noStrike">
                <a:solidFill>
                  <a:srgbClr val="FFC000"/>
                </a:solidFill>
                <a:effectLst/>
                <a:latin typeface="Arial" panose="020B0604020202020204" pitchFamily="34" charset="0"/>
              </a:rPr>
              <a:t>(</a:t>
            </a:r>
            <a:r>
              <a:rPr lang="en-US" sz="2000" b="0" i="0" u="none" strike="noStrike">
                <a:solidFill>
                  <a:srgbClr val="92D050"/>
                </a:solidFill>
                <a:effectLst/>
                <a:latin typeface="Arial" panose="020B0604020202020204" pitchFamily="34" charset="0"/>
              </a:rPr>
              <a:t>Genesis 13:16</a:t>
            </a:r>
            <a:r>
              <a:rPr lang="en-US" sz="2000" b="0" i="0" u="none" strike="noStrike">
                <a:solidFill>
                  <a:srgbClr val="FFC000"/>
                </a:solidFill>
                <a:effectLst/>
                <a:latin typeface="Arial" panose="020B0604020202020204" pitchFamily="34" charset="0"/>
              </a:rPr>
              <a:t>).</a:t>
            </a:r>
          </a:p>
          <a:p>
            <a:pPr rtl="0">
              <a:spcBef>
                <a:spcPts val="0"/>
              </a:spcBef>
              <a:spcAft>
                <a:spcPts val="0"/>
              </a:spcAft>
            </a:pPr>
            <a:r>
              <a:rPr lang="en-US" sz="2000" b="0" i="0" u="none" strike="noStrike">
                <a:solidFill>
                  <a:srgbClr val="00B0F0"/>
                </a:solidFill>
                <a:effectLst/>
                <a:latin typeface="Arial" panose="020B0604020202020204" pitchFamily="34" charset="0"/>
              </a:rPr>
              <a:t>“The Lord said to Abram, after Lot parted…For all the land that you see, I will give to you…I will render your descendants like the dust of the earth”</a:t>
            </a:r>
            <a:r>
              <a:rPr lang="en-US" sz="2000" b="0" i="0" u="none" strike="noStrike">
                <a:solidFill>
                  <a:srgbClr val="FFC000"/>
                </a:solidFill>
                <a:effectLst/>
                <a:latin typeface="Arial" panose="020B0604020202020204" pitchFamily="34" charset="0"/>
              </a:rPr>
              <a:t> – just as the dust of the earth is found from one end of the earth to the other, so your descendants will be dispersed from one end of the earth to the other. Just as the dust of the earth becomes blessed only through water [rain], so Israel is blessed only through the merit of the Torah, which is likened to water. Just as dust wears out metal vessels and endures forever, so, too, with Israel – all the idolaters will vanish, but they will endure. Just as dust is regularly trodden, so your descendants will be regularly trodden by the idolaters. That is what is written: </a:t>
            </a:r>
            <a:r>
              <a:rPr lang="en-US" sz="2000" b="0" i="0" u="none" strike="noStrike">
                <a:solidFill>
                  <a:srgbClr val="00B0F0"/>
                </a:solidFill>
                <a:effectLst/>
                <a:latin typeface="Arial" panose="020B0604020202020204" pitchFamily="34" charset="0"/>
              </a:rPr>
              <a:t>“I will place it in the hand of your oppressors [mogayikh]…” </a:t>
            </a:r>
            <a:r>
              <a:rPr lang="en-US" sz="2000" b="0" i="0" u="none" strike="noStrike">
                <a:solidFill>
                  <a:srgbClr val="FFC000"/>
                </a:solidFill>
                <a:effectLst/>
                <a:latin typeface="Arial" panose="020B0604020202020204" pitchFamily="34" charset="0"/>
              </a:rPr>
              <a:t>(</a:t>
            </a:r>
            <a:r>
              <a:rPr lang="en-US" sz="2000" b="0" i="0" u="none" strike="noStrike">
                <a:solidFill>
                  <a:srgbClr val="92D050"/>
                </a:solidFill>
                <a:effectLst/>
                <a:latin typeface="Arial" panose="020B0604020202020204" pitchFamily="34" charset="0"/>
              </a:rPr>
              <a:t>Isaiah 51:23</a:t>
            </a:r>
            <a:r>
              <a:rPr lang="en-US" sz="2000" b="0" i="0" u="none" strike="noStrike">
                <a:solidFill>
                  <a:srgbClr val="FFC000"/>
                </a:solidFill>
                <a:effectLst/>
                <a:latin typeface="Arial" panose="020B0604020202020204" pitchFamily="34" charset="0"/>
              </a:rPr>
              <a:t>) – what is mogayikh? They are those who cause your wounds to bleed [memigin] and cause your wounds to ooze. Nevertheless, it is for your benefit, as they mitigate your [liability for your] sins, just as it says: </a:t>
            </a:r>
            <a:r>
              <a:rPr lang="en-US" sz="2000" b="0" i="0" u="none" strike="noStrike">
                <a:solidFill>
                  <a:srgbClr val="00B0F0"/>
                </a:solidFill>
                <a:effectLst/>
                <a:latin typeface="Arial" panose="020B0604020202020204" pitchFamily="34" charset="0"/>
              </a:rPr>
              <a:t>“Soften it [temogegena] with showers” </a:t>
            </a:r>
            <a:r>
              <a:rPr lang="en-US" sz="2000" b="0" i="0" u="none" strike="noStrike">
                <a:solidFill>
                  <a:srgbClr val="FFC000"/>
                </a:solidFill>
                <a:effectLst/>
                <a:latin typeface="Arial" panose="020B0604020202020204" pitchFamily="34" charset="0"/>
              </a:rPr>
              <a:t>(</a:t>
            </a:r>
            <a:r>
              <a:rPr lang="en-US" sz="2000" b="0" i="0" u="none" strike="noStrike">
                <a:solidFill>
                  <a:srgbClr val="92D050"/>
                </a:solidFill>
                <a:effectLst/>
                <a:latin typeface="Arial" panose="020B0604020202020204" pitchFamily="34" charset="0"/>
              </a:rPr>
              <a:t>Psalms 65:11</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“Who said to your soul: Bend down, and we shall pass”</a:t>
            </a:r>
            <a:r>
              <a:rPr lang="en-US" sz="2000" b="0" i="0" u="none" strike="noStrike">
                <a:solidFill>
                  <a:srgbClr val="FFC000"/>
                </a:solidFill>
                <a:effectLst/>
                <a:latin typeface="Arial" panose="020B0604020202020204" pitchFamily="34" charset="0"/>
              </a:rPr>
              <a:t> (</a:t>
            </a:r>
            <a:r>
              <a:rPr lang="en-US" sz="2000" b="0" i="0" u="none" strike="noStrike">
                <a:solidFill>
                  <a:srgbClr val="92D050"/>
                </a:solidFill>
                <a:effectLst/>
                <a:latin typeface="Arial" panose="020B0604020202020204" pitchFamily="34" charset="0"/>
              </a:rPr>
              <a:t>Isaiah 51:23</a:t>
            </a:r>
            <a:r>
              <a:rPr lang="en-US" sz="2000" b="0" i="0" u="none" strike="noStrike">
                <a:solidFill>
                  <a:srgbClr val="FFC000"/>
                </a:solidFill>
                <a:effectLst/>
                <a:latin typeface="Arial" panose="020B0604020202020204" pitchFamily="34" charset="0"/>
              </a:rPr>
              <a:t>) – what would they do to them? They would have them lie in the plazas and drive their ploughs over them. Rabbi Azarya in the name of Rabbi Aḥa: This was actually a good omen – just as a plaza outlasts those who traverse it, so, your descendants will outlast the idol worshippers and will endure forever.</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AD53EEF-3DF5-02EB-B7E1-AA0AF253E338}"/>
                  </a:ext>
                </a:extLst>
              </p14:cNvPr>
              <p14:cNvContentPartPr/>
              <p14:nvPr/>
            </p14:nvContentPartPr>
            <p14:xfrm>
              <a:off x="9935520" y="3906940"/>
              <a:ext cx="1236600" cy="67320"/>
            </p14:xfrm>
          </p:contentPart>
        </mc:Choice>
        <mc:Fallback xmlns="">
          <p:pic>
            <p:nvPicPr>
              <p:cNvPr id="3" name="Ink 2">
                <a:extLst>
                  <a:ext uri="{FF2B5EF4-FFF2-40B4-BE49-F238E27FC236}">
                    <a16:creationId xmlns:a16="http://schemas.microsoft.com/office/drawing/2014/main" id="{6AD53EEF-3DF5-02EB-B7E1-AA0AF253E338}"/>
                  </a:ext>
                </a:extLst>
              </p:cNvPr>
              <p:cNvPicPr/>
              <p:nvPr/>
            </p:nvPicPr>
            <p:blipFill>
              <a:blip r:embed="rId5"/>
              <a:stretch>
                <a:fillRect/>
              </a:stretch>
            </p:blipFill>
            <p:spPr>
              <a:xfrm>
                <a:off x="9917520" y="3889300"/>
                <a:ext cx="1272240" cy="102960"/>
              </a:xfrm>
              <a:prstGeom prst="rect">
                <a:avLst/>
              </a:prstGeom>
            </p:spPr>
          </p:pic>
        </mc:Fallback>
      </mc:AlternateContent>
    </p:spTree>
    <p:extLst>
      <p:ext uri="{BB962C8B-B14F-4D97-AF65-F5344CB8AC3E}">
        <p14:creationId xmlns:p14="http://schemas.microsoft.com/office/powerpoint/2010/main" val="130268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92381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3B60CA6-CA4F-F36F-EB68-06A77B4AD731}"/>
              </a:ext>
            </a:extLst>
          </p:cNvPr>
          <p:cNvSpPr txBox="1"/>
          <p:nvPr/>
        </p:nvSpPr>
        <p:spPr>
          <a:xfrm>
            <a:off x="461822" y="291401"/>
            <a:ext cx="8791856" cy="3108543"/>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Isaiah 29:9–10  </a:t>
            </a:r>
            <a:endParaRPr lang="en-US" sz="2800" b="0">
              <a:solidFill>
                <a:srgbClr val="FFC000"/>
              </a:solidFill>
              <a:effectLst/>
            </a:endParaRPr>
          </a:p>
          <a:p>
            <a:pPr rtl="0">
              <a:spcBef>
                <a:spcPts val="0"/>
              </a:spcBef>
              <a:spcAft>
                <a:spcPts val="0"/>
              </a:spcAft>
            </a:pPr>
            <a:r>
              <a:rPr lang="en-US" sz="2400" b="0" i="0" u="none" strike="noStrike">
                <a:solidFill>
                  <a:srgbClr val="FFC000"/>
                </a:solidFill>
                <a:effectLst/>
                <a:latin typeface="Arial" panose="020B0604020202020204" pitchFamily="34" charset="0"/>
              </a:rPr>
              <a:t>29:9 Be delayed and wait, Blind yourselves and be blind; They become drunk, but not with wine, They stagger, but not with strong drink. 29:10 For the LORD has poured over you a spirit of deep sleep, He has shut your eyes, the prophets; And He has covered your heads, the seers. (NASB, </a:t>
            </a:r>
            <a:r>
              <a:rPr lang="he-IL" sz="2400" b="0" i="0" u="none" strike="noStrike">
                <a:solidFill>
                  <a:srgbClr val="FFFF00"/>
                </a:solidFill>
                <a:effectLst/>
                <a:latin typeface="Arial" panose="020B0604020202020204" pitchFamily="34" charset="0"/>
                <a:cs typeface="+mj-cs"/>
              </a:rPr>
              <a:t>הִתְמַהְמְה֣וּ וּתְמָ֔הוּ הִשְׁתַּֽעַשְׁע֖וּ וָשֹׁ֑עוּ שָֽׁכְר֣וּ וְלֹא־יַ֔יִן נָע֖וּ וְלֹ֥א שֵׁכָֽר׃ כִּֽי־נָסַ֨ךְ עֲלֵיכֶ֤ם יְהוָה֙ ר֣וּחַ תַּרְדֵּמָ֔ה וַיְעַצֵּ֖ם אֶת־עֵֽינֵיכֶ֑ם אֶת־הַנְּבִיאִ֛ים וְאֶת־רָאשֵׁיכֶ֥ם הַחֹזִ֖ים כִּסָּֽה</a:t>
            </a:r>
            <a:r>
              <a:rPr lang="he-IL" sz="2400" b="0" i="0" u="none" strike="noStrike">
                <a:solidFill>
                  <a:srgbClr val="FFC000"/>
                </a:solidFill>
                <a:effectLst/>
                <a:latin typeface="Arial" panose="020B0604020202020204" pitchFamily="34" charset="0"/>
              </a:rPr>
              <a:t>׃)</a:t>
            </a:r>
            <a:endParaRPr lang="he-IL" sz="2400" b="0">
              <a:solidFill>
                <a:srgbClr val="FFC000"/>
              </a:solidFill>
              <a:effectLst/>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DEF8AA4-655B-624D-F686-B54C72684403}"/>
                  </a:ext>
                </a:extLst>
              </p14:cNvPr>
              <p14:cNvContentPartPr/>
              <p14:nvPr/>
            </p14:nvContentPartPr>
            <p14:xfrm>
              <a:off x="8300400" y="1147180"/>
              <a:ext cx="579240" cy="27000"/>
            </p14:xfrm>
          </p:contentPart>
        </mc:Choice>
        <mc:Fallback xmlns="">
          <p:pic>
            <p:nvPicPr>
              <p:cNvPr id="3" name="Ink 2">
                <a:extLst>
                  <a:ext uri="{FF2B5EF4-FFF2-40B4-BE49-F238E27FC236}">
                    <a16:creationId xmlns:a16="http://schemas.microsoft.com/office/drawing/2014/main" id="{7DEF8AA4-655B-624D-F686-B54C72684403}"/>
                  </a:ext>
                </a:extLst>
              </p:cNvPr>
              <p:cNvPicPr/>
              <p:nvPr/>
            </p:nvPicPr>
            <p:blipFill>
              <a:blip r:embed="rId5"/>
              <a:stretch>
                <a:fillRect/>
              </a:stretch>
            </p:blipFill>
            <p:spPr>
              <a:xfrm>
                <a:off x="8282400" y="1129540"/>
                <a:ext cx="614880" cy="62640"/>
              </a:xfrm>
              <a:prstGeom prst="rect">
                <a:avLst/>
              </a:prstGeom>
            </p:spPr>
          </p:pic>
        </mc:Fallback>
      </mc:AlternateContent>
      <p:grpSp>
        <p:nvGrpSpPr>
          <p:cNvPr id="9" name="Group 8">
            <a:extLst>
              <a:ext uri="{FF2B5EF4-FFF2-40B4-BE49-F238E27FC236}">
                <a16:creationId xmlns:a16="http://schemas.microsoft.com/office/drawing/2014/main" id="{00D89886-7293-47A7-3C29-DE4FBA7401E6}"/>
              </a:ext>
            </a:extLst>
          </p:cNvPr>
          <p:cNvGrpSpPr/>
          <p:nvPr/>
        </p:nvGrpSpPr>
        <p:grpSpPr>
          <a:xfrm>
            <a:off x="715920" y="1452820"/>
            <a:ext cx="7613280" cy="124920"/>
            <a:chOff x="715920" y="1452820"/>
            <a:chExt cx="7613280" cy="1249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A2F7A62-1459-84D3-ACBD-640F49CD0A4D}"/>
                    </a:ext>
                  </a:extLst>
                </p14:cNvPr>
                <p14:cNvContentPartPr/>
                <p14:nvPr/>
              </p14:nvContentPartPr>
              <p14:xfrm>
                <a:off x="715920" y="1452820"/>
                <a:ext cx="4008600" cy="116640"/>
              </p14:xfrm>
            </p:contentPart>
          </mc:Choice>
          <mc:Fallback xmlns="">
            <p:pic>
              <p:nvPicPr>
                <p:cNvPr id="4" name="Ink 3">
                  <a:extLst>
                    <a:ext uri="{FF2B5EF4-FFF2-40B4-BE49-F238E27FC236}">
                      <a16:creationId xmlns:a16="http://schemas.microsoft.com/office/drawing/2014/main" id="{6A2F7A62-1459-84D3-ACBD-640F49CD0A4D}"/>
                    </a:ext>
                  </a:extLst>
                </p:cNvPr>
                <p:cNvPicPr/>
                <p:nvPr/>
              </p:nvPicPr>
              <p:blipFill>
                <a:blip r:embed="rId7"/>
                <a:stretch>
                  <a:fillRect/>
                </a:stretch>
              </p:blipFill>
              <p:spPr>
                <a:xfrm>
                  <a:off x="697920" y="1435180"/>
                  <a:ext cx="4044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75FA890-4C23-CFCB-C89E-701C0E0443F1}"/>
                    </a:ext>
                  </a:extLst>
                </p14:cNvPr>
                <p14:cNvContentPartPr/>
                <p14:nvPr/>
              </p14:nvContentPartPr>
              <p14:xfrm>
                <a:off x="5362800" y="1516540"/>
                <a:ext cx="2966400" cy="61200"/>
              </p14:xfrm>
            </p:contentPart>
          </mc:Choice>
          <mc:Fallback xmlns="">
            <p:pic>
              <p:nvPicPr>
                <p:cNvPr id="7" name="Ink 6">
                  <a:extLst>
                    <a:ext uri="{FF2B5EF4-FFF2-40B4-BE49-F238E27FC236}">
                      <a16:creationId xmlns:a16="http://schemas.microsoft.com/office/drawing/2014/main" id="{175FA890-4C23-CFCB-C89E-701C0E0443F1}"/>
                    </a:ext>
                  </a:extLst>
                </p:cNvPr>
                <p:cNvPicPr/>
                <p:nvPr/>
              </p:nvPicPr>
              <p:blipFill>
                <a:blip r:embed="rId9"/>
                <a:stretch>
                  <a:fillRect/>
                </a:stretch>
              </p:blipFill>
              <p:spPr>
                <a:xfrm>
                  <a:off x="5345160" y="1498900"/>
                  <a:ext cx="3002040" cy="9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4F2CDFF8-B101-1E93-7112-D3637E71AAF1}"/>
                  </a:ext>
                </a:extLst>
              </p14:cNvPr>
              <p14:cNvContentPartPr/>
              <p14:nvPr/>
            </p14:nvContentPartPr>
            <p14:xfrm>
              <a:off x="855600" y="1817500"/>
              <a:ext cx="1066320" cy="119520"/>
            </p14:xfrm>
          </p:contentPart>
        </mc:Choice>
        <mc:Fallback xmlns="">
          <p:pic>
            <p:nvPicPr>
              <p:cNvPr id="10" name="Ink 9">
                <a:extLst>
                  <a:ext uri="{FF2B5EF4-FFF2-40B4-BE49-F238E27FC236}">
                    <a16:creationId xmlns:a16="http://schemas.microsoft.com/office/drawing/2014/main" id="{4F2CDFF8-B101-1E93-7112-D3637E71AAF1}"/>
                  </a:ext>
                </a:extLst>
              </p:cNvPr>
              <p:cNvPicPr/>
              <p:nvPr/>
            </p:nvPicPr>
            <p:blipFill>
              <a:blip r:embed="rId11"/>
              <a:stretch>
                <a:fillRect/>
              </a:stretch>
            </p:blipFill>
            <p:spPr>
              <a:xfrm>
                <a:off x="837960" y="1799500"/>
                <a:ext cx="1101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72550F7-2D02-BAEB-9DAE-E645199F3054}"/>
                  </a:ext>
                </a:extLst>
              </p14:cNvPr>
              <p14:cNvContentPartPr/>
              <p14:nvPr/>
            </p14:nvContentPartPr>
            <p14:xfrm>
              <a:off x="8274840" y="1898860"/>
              <a:ext cx="611280" cy="51120"/>
            </p14:xfrm>
          </p:contentPart>
        </mc:Choice>
        <mc:Fallback xmlns="">
          <p:pic>
            <p:nvPicPr>
              <p:cNvPr id="11" name="Ink 10">
                <a:extLst>
                  <a:ext uri="{FF2B5EF4-FFF2-40B4-BE49-F238E27FC236}">
                    <a16:creationId xmlns:a16="http://schemas.microsoft.com/office/drawing/2014/main" id="{B72550F7-2D02-BAEB-9DAE-E645199F3054}"/>
                  </a:ext>
                </a:extLst>
              </p:cNvPr>
              <p:cNvPicPr/>
              <p:nvPr/>
            </p:nvPicPr>
            <p:blipFill>
              <a:blip r:embed="rId13"/>
              <a:stretch>
                <a:fillRect/>
              </a:stretch>
            </p:blipFill>
            <p:spPr>
              <a:xfrm>
                <a:off x="8256840" y="1880860"/>
                <a:ext cx="646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73166A2-0379-A001-A6C0-A7C52AA21EFF}"/>
                  </a:ext>
                </a:extLst>
              </p14:cNvPr>
              <p14:cNvContentPartPr/>
              <p14:nvPr/>
            </p14:nvContentPartPr>
            <p14:xfrm>
              <a:off x="560400" y="2217820"/>
              <a:ext cx="1964880" cy="63720"/>
            </p14:xfrm>
          </p:contentPart>
        </mc:Choice>
        <mc:Fallback xmlns="">
          <p:pic>
            <p:nvPicPr>
              <p:cNvPr id="12" name="Ink 11">
                <a:extLst>
                  <a:ext uri="{FF2B5EF4-FFF2-40B4-BE49-F238E27FC236}">
                    <a16:creationId xmlns:a16="http://schemas.microsoft.com/office/drawing/2014/main" id="{273166A2-0379-A001-A6C0-A7C52AA21EFF}"/>
                  </a:ext>
                </a:extLst>
              </p:cNvPr>
              <p:cNvPicPr/>
              <p:nvPr/>
            </p:nvPicPr>
            <p:blipFill>
              <a:blip r:embed="rId15"/>
              <a:stretch>
                <a:fillRect/>
              </a:stretch>
            </p:blipFill>
            <p:spPr>
              <a:xfrm>
                <a:off x="542760" y="2200180"/>
                <a:ext cx="2000520" cy="99360"/>
              </a:xfrm>
              <a:prstGeom prst="rect">
                <a:avLst/>
              </a:prstGeom>
            </p:spPr>
          </p:pic>
        </mc:Fallback>
      </mc:AlternateContent>
      <p:grpSp>
        <p:nvGrpSpPr>
          <p:cNvPr id="15" name="Group 14">
            <a:extLst>
              <a:ext uri="{FF2B5EF4-FFF2-40B4-BE49-F238E27FC236}">
                <a16:creationId xmlns:a16="http://schemas.microsoft.com/office/drawing/2014/main" id="{707A332B-E63D-CB25-41E0-14566E3B354D}"/>
              </a:ext>
            </a:extLst>
          </p:cNvPr>
          <p:cNvGrpSpPr/>
          <p:nvPr/>
        </p:nvGrpSpPr>
        <p:grpSpPr>
          <a:xfrm>
            <a:off x="3351120" y="2259940"/>
            <a:ext cx="3830400" cy="123840"/>
            <a:chOff x="3351120" y="2259940"/>
            <a:chExt cx="3830400" cy="12384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02E7A5A-4A22-EB8F-1B2B-3C746EAB2A1B}"/>
                    </a:ext>
                  </a:extLst>
                </p14:cNvPr>
                <p14:cNvContentPartPr/>
                <p14:nvPr/>
              </p14:nvContentPartPr>
              <p14:xfrm>
                <a:off x="3351120" y="2259940"/>
                <a:ext cx="1689840" cy="26280"/>
              </p14:xfrm>
            </p:contentPart>
          </mc:Choice>
          <mc:Fallback xmlns="">
            <p:pic>
              <p:nvPicPr>
                <p:cNvPr id="13" name="Ink 12">
                  <a:extLst>
                    <a:ext uri="{FF2B5EF4-FFF2-40B4-BE49-F238E27FC236}">
                      <a16:creationId xmlns:a16="http://schemas.microsoft.com/office/drawing/2014/main" id="{002E7A5A-4A22-EB8F-1B2B-3C746EAB2A1B}"/>
                    </a:ext>
                  </a:extLst>
                </p:cNvPr>
                <p:cNvPicPr/>
                <p:nvPr/>
              </p:nvPicPr>
              <p:blipFill>
                <a:blip r:embed="rId17"/>
                <a:stretch>
                  <a:fillRect/>
                </a:stretch>
              </p:blipFill>
              <p:spPr>
                <a:xfrm>
                  <a:off x="3333480" y="2242300"/>
                  <a:ext cx="1725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CEAF51BF-2988-C2A1-D12F-B8285A7595EF}"/>
                    </a:ext>
                  </a:extLst>
                </p14:cNvPr>
                <p14:cNvContentPartPr/>
                <p14:nvPr/>
              </p14:nvContentPartPr>
              <p14:xfrm>
                <a:off x="6086040" y="2325100"/>
                <a:ext cx="1095480" cy="58680"/>
              </p14:xfrm>
            </p:contentPart>
          </mc:Choice>
          <mc:Fallback xmlns="">
            <p:pic>
              <p:nvPicPr>
                <p:cNvPr id="14" name="Ink 13">
                  <a:extLst>
                    <a:ext uri="{FF2B5EF4-FFF2-40B4-BE49-F238E27FC236}">
                      <a16:creationId xmlns:a16="http://schemas.microsoft.com/office/drawing/2014/main" id="{CEAF51BF-2988-C2A1-D12F-B8285A7595EF}"/>
                    </a:ext>
                  </a:extLst>
                </p:cNvPr>
                <p:cNvPicPr/>
                <p:nvPr/>
              </p:nvPicPr>
              <p:blipFill>
                <a:blip r:embed="rId19"/>
                <a:stretch>
                  <a:fillRect/>
                </a:stretch>
              </p:blipFill>
              <p:spPr>
                <a:xfrm>
                  <a:off x="6068400" y="2307460"/>
                  <a:ext cx="1131120" cy="94320"/>
                </a:xfrm>
                <a:prstGeom prst="rect">
                  <a:avLst/>
                </a:prstGeom>
              </p:spPr>
            </p:pic>
          </mc:Fallback>
        </mc:AlternateContent>
      </p:grpSp>
    </p:spTree>
    <p:extLst>
      <p:ext uri="{BB962C8B-B14F-4D97-AF65-F5344CB8AC3E}">
        <p14:creationId xmlns:p14="http://schemas.microsoft.com/office/powerpoint/2010/main" val="213662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89894"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3B60CA6-CA4F-F36F-EB68-06A77B4AD731}"/>
              </a:ext>
            </a:extLst>
          </p:cNvPr>
          <p:cNvSpPr txBox="1"/>
          <p:nvPr/>
        </p:nvSpPr>
        <p:spPr>
          <a:xfrm>
            <a:off x="349250" y="153538"/>
            <a:ext cx="9792765" cy="5847755"/>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Romans 1:20–32  </a:t>
            </a:r>
          </a:p>
          <a:p>
            <a:pPr rtl="0">
              <a:spcBef>
                <a:spcPts val="0"/>
              </a:spcBef>
              <a:spcAft>
                <a:spcPts val="0"/>
              </a:spcAft>
            </a:pPr>
            <a:r>
              <a:rPr lang="en-US" sz="1750" i="0" u="none" strike="noStrike">
                <a:solidFill>
                  <a:srgbClr val="FFC000"/>
                </a:solidFill>
                <a:effectLst/>
                <a:latin typeface="Arial" panose="020B0604020202020204" pitchFamily="34" charset="0"/>
              </a:rPr>
              <a:t>1:20 For since the creation of the world His invisible attributes, His eternal power and divine nature, have been clearly seen, being understood through what has been made, so that they are without excuse. 1:21 For even though they knew God, they did not honor Him as God or give thanks, but they became futile in their speculations, and their foolish heart was darkened. 1:22 Professing to be wise, they became fools, 1:23 and exchanged the glory of the incorruptible God for an image in the form of corruptible man and of birds and four-footed animals and crawling creatures. 1:24 Therefore God gave them over in the lusts of their hearts to impurity, so that their bodies would be dishonored among them. 1:25 For they exchanged the truth of God for a lie, and worshiped and served the creature rather than the Creator, who is blessed forever. Amen. 1:26 For this reason God gave them over to degrading passions; for their women exchanged the natural function for that which is unnatural, 1:27 and in the same way also the men abandoned the natural function of the woman and burned in their desire toward one another, men with men committing indecent acts and receiving in their own persons the due penalty of their error. 1:28 And just as they did not see fit to acknowledge God any longer, God gave them over to a depraved mind, to do those things which are not proper, 1:29 being filled with all unrighteousness, wickedness, greed, evil; full of envy, murder, strife, deceit, malice; they are gossips, 1:30 slanderers, haters of God, insolent, arrogant, boastful, inventors of evil, disobedient to parents, 1:31 without understanding, untrustworthy, unloving, unmerciful; 1:32 and although they know the ordinance of God, that those who practice such things are worthy of death, they not only do the same, but also give hearty approval to those who practice them. (NASB)</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990E1F4-7484-37DD-B223-1C41B4AB0BE7}"/>
                  </a:ext>
                </a:extLst>
              </p14:cNvPr>
              <p14:cNvContentPartPr/>
              <p14:nvPr/>
            </p14:nvContentPartPr>
            <p14:xfrm>
              <a:off x="1579920" y="1073020"/>
              <a:ext cx="1841400" cy="55800"/>
            </p14:xfrm>
          </p:contentPart>
        </mc:Choice>
        <mc:Fallback xmlns="">
          <p:pic>
            <p:nvPicPr>
              <p:cNvPr id="3" name="Ink 2">
                <a:extLst>
                  <a:ext uri="{FF2B5EF4-FFF2-40B4-BE49-F238E27FC236}">
                    <a16:creationId xmlns:a16="http://schemas.microsoft.com/office/drawing/2014/main" id="{7990E1F4-7484-37DD-B223-1C41B4AB0BE7}"/>
                  </a:ext>
                </a:extLst>
              </p:cNvPr>
              <p:cNvPicPr/>
              <p:nvPr/>
            </p:nvPicPr>
            <p:blipFill>
              <a:blip r:embed="rId5"/>
              <a:stretch>
                <a:fillRect/>
              </a:stretch>
            </p:blipFill>
            <p:spPr>
              <a:xfrm>
                <a:off x="1561920" y="1055020"/>
                <a:ext cx="1877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BD00FF9-34B6-A54C-0C81-7F3AA1E58244}"/>
                  </a:ext>
                </a:extLst>
              </p14:cNvPr>
              <p14:cNvContentPartPr/>
              <p14:nvPr/>
            </p14:nvContentPartPr>
            <p14:xfrm>
              <a:off x="3892200" y="1104700"/>
              <a:ext cx="4229280" cy="67320"/>
            </p14:xfrm>
          </p:contentPart>
        </mc:Choice>
        <mc:Fallback xmlns="">
          <p:pic>
            <p:nvPicPr>
              <p:cNvPr id="4" name="Ink 3">
                <a:extLst>
                  <a:ext uri="{FF2B5EF4-FFF2-40B4-BE49-F238E27FC236}">
                    <a16:creationId xmlns:a16="http://schemas.microsoft.com/office/drawing/2014/main" id="{BBD00FF9-34B6-A54C-0C81-7F3AA1E58244}"/>
                  </a:ext>
                </a:extLst>
              </p:cNvPr>
              <p:cNvPicPr/>
              <p:nvPr/>
            </p:nvPicPr>
            <p:blipFill>
              <a:blip r:embed="rId7"/>
              <a:stretch>
                <a:fillRect/>
              </a:stretch>
            </p:blipFill>
            <p:spPr>
              <a:xfrm>
                <a:off x="3874560" y="1086700"/>
                <a:ext cx="4264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C570FEC-D4A4-E727-3996-C7198232C588}"/>
                  </a:ext>
                </a:extLst>
              </p14:cNvPr>
              <p14:cNvContentPartPr/>
              <p14:nvPr/>
            </p14:nvContentPartPr>
            <p14:xfrm>
              <a:off x="728520" y="1343740"/>
              <a:ext cx="898560" cy="25200"/>
            </p14:xfrm>
          </p:contentPart>
        </mc:Choice>
        <mc:Fallback xmlns="">
          <p:pic>
            <p:nvPicPr>
              <p:cNvPr id="7" name="Ink 6">
                <a:extLst>
                  <a:ext uri="{FF2B5EF4-FFF2-40B4-BE49-F238E27FC236}">
                    <a16:creationId xmlns:a16="http://schemas.microsoft.com/office/drawing/2014/main" id="{1C570FEC-D4A4-E727-3996-C7198232C588}"/>
                  </a:ext>
                </a:extLst>
              </p:cNvPr>
              <p:cNvPicPr/>
              <p:nvPr/>
            </p:nvPicPr>
            <p:blipFill>
              <a:blip r:embed="rId9"/>
              <a:stretch>
                <a:fillRect/>
              </a:stretch>
            </p:blipFill>
            <p:spPr>
              <a:xfrm>
                <a:off x="710520" y="1326100"/>
                <a:ext cx="934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C7A4B8E-4CB9-A08F-2A60-BBE2601391B6}"/>
                  </a:ext>
                </a:extLst>
              </p14:cNvPr>
              <p14:cNvContentPartPr/>
              <p14:nvPr/>
            </p14:nvContentPartPr>
            <p14:xfrm>
              <a:off x="5989920" y="1327180"/>
              <a:ext cx="2778840" cy="61920"/>
            </p14:xfrm>
          </p:contentPart>
        </mc:Choice>
        <mc:Fallback xmlns="">
          <p:pic>
            <p:nvPicPr>
              <p:cNvPr id="9" name="Ink 8">
                <a:extLst>
                  <a:ext uri="{FF2B5EF4-FFF2-40B4-BE49-F238E27FC236}">
                    <a16:creationId xmlns:a16="http://schemas.microsoft.com/office/drawing/2014/main" id="{6C7A4B8E-4CB9-A08F-2A60-BBE2601391B6}"/>
                  </a:ext>
                </a:extLst>
              </p:cNvPr>
              <p:cNvPicPr/>
              <p:nvPr/>
            </p:nvPicPr>
            <p:blipFill>
              <a:blip r:embed="rId11"/>
              <a:stretch>
                <a:fillRect/>
              </a:stretch>
            </p:blipFill>
            <p:spPr>
              <a:xfrm>
                <a:off x="5972280" y="1309180"/>
                <a:ext cx="2814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0E239C2C-D15A-EAB4-84B7-DDC71DB8F6F7}"/>
                  </a:ext>
                </a:extLst>
              </p14:cNvPr>
              <p14:cNvContentPartPr/>
              <p14:nvPr/>
            </p14:nvContentPartPr>
            <p14:xfrm>
              <a:off x="1200480" y="2426980"/>
              <a:ext cx="299160" cy="74520"/>
            </p14:xfrm>
          </p:contentPart>
        </mc:Choice>
        <mc:Fallback xmlns="">
          <p:pic>
            <p:nvPicPr>
              <p:cNvPr id="10" name="Ink 9">
                <a:extLst>
                  <a:ext uri="{FF2B5EF4-FFF2-40B4-BE49-F238E27FC236}">
                    <a16:creationId xmlns:a16="http://schemas.microsoft.com/office/drawing/2014/main" id="{0E239C2C-D15A-EAB4-84B7-DDC71DB8F6F7}"/>
                  </a:ext>
                </a:extLst>
              </p:cNvPr>
              <p:cNvPicPr/>
              <p:nvPr/>
            </p:nvPicPr>
            <p:blipFill>
              <a:blip r:embed="rId13"/>
              <a:stretch>
                <a:fillRect/>
              </a:stretch>
            </p:blipFill>
            <p:spPr>
              <a:xfrm>
                <a:off x="1182840" y="2409340"/>
                <a:ext cx="334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617FDB3-8D02-59F5-A103-7083BF356685}"/>
                  </a:ext>
                </a:extLst>
              </p14:cNvPr>
              <p14:cNvContentPartPr/>
              <p14:nvPr/>
            </p14:nvContentPartPr>
            <p14:xfrm>
              <a:off x="322440" y="509260"/>
              <a:ext cx="1319760" cy="71280"/>
            </p14:xfrm>
          </p:contentPart>
        </mc:Choice>
        <mc:Fallback xmlns="">
          <p:pic>
            <p:nvPicPr>
              <p:cNvPr id="11" name="Ink 10">
                <a:extLst>
                  <a:ext uri="{FF2B5EF4-FFF2-40B4-BE49-F238E27FC236}">
                    <a16:creationId xmlns:a16="http://schemas.microsoft.com/office/drawing/2014/main" id="{9617FDB3-8D02-59F5-A103-7083BF356685}"/>
                  </a:ext>
                </a:extLst>
              </p:cNvPr>
              <p:cNvPicPr/>
              <p:nvPr/>
            </p:nvPicPr>
            <p:blipFill>
              <a:blip r:embed="rId15"/>
              <a:stretch>
                <a:fillRect/>
              </a:stretch>
            </p:blipFill>
            <p:spPr>
              <a:xfrm>
                <a:off x="304440" y="491620"/>
                <a:ext cx="1355400" cy="106920"/>
              </a:xfrm>
              <a:prstGeom prst="rect">
                <a:avLst/>
              </a:prstGeom>
            </p:spPr>
          </p:pic>
        </mc:Fallback>
      </mc:AlternateContent>
      <p:grpSp>
        <p:nvGrpSpPr>
          <p:cNvPr id="14" name="Group 13">
            <a:extLst>
              <a:ext uri="{FF2B5EF4-FFF2-40B4-BE49-F238E27FC236}">
                <a16:creationId xmlns:a16="http://schemas.microsoft.com/office/drawing/2014/main" id="{EAA33603-FEF4-C901-7AF1-05D27ED65908}"/>
              </a:ext>
            </a:extLst>
          </p:cNvPr>
          <p:cNvGrpSpPr/>
          <p:nvPr/>
        </p:nvGrpSpPr>
        <p:grpSpPr>
          <a:xfrm>
            <a:off x="2042520" y="2420860"/>
            <a:ext cx="7743600" cy="75960"/>
            <a:chOff x="2042520" y="2420860"/>
            <a:chExt cx="7743600" cy="7596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FBE8E2F1-07A3-7B87-9999-E67FEE0D9C59}"/>
                    </a:ext>
                  </a:extLst>
                </p14:cNvPr>
                <p14:cNvContentPartPr/>
                <p14:nvPr/>
              </p14:nvContentPartPr>
              <p14:xfrm>
                <a:off x="2042520" y="2420860"/>
                <a:ext cx="6544800" cy="75960"/>
              </p14:xfrm>
            </p:contentPart>
          </mc:Choice>
          <mc:Fallback xmlns="">
            <p:pic>
              <p:nvPicPr>
                <p:cNvPr id="12" name="Ink 11">
                  <a:extLst>
                    <a:ext uri="{FF2B5EF4-FFF2-40B4-BE49-F238E27FC236}">
                      <a16:creationId xmlns:a16="http://schemas.microsoft.com/office/drawing/2014/main" id="{FBE8E2F1-07A3-7B87-9999-E67FEE0D9C59}"/>
                    </a:ext>
                  </a:extLst>
                </p:cNvPr>
                <p:cNvPicPr/>
                <p:nvPr/>
              </p:nvPicPr>
              <p:blipFill>
                <a:blip r:embed="rId17"/>
                <a:stretch>
                  <a:fillRect/>
                </a:stretch>
              </p:blipFill>
              <p:spPr>
                <a:xfrm>
                  <a:off x="2024520" y="2402860"/>
                  <a:ext cx="6580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91F4D93-A4B7-8448-1340-9A48F2D44142}"/>
                    </a:ext>
                  </a:extLst>
                </p14:cNvPr>
                <p14:cNvContentPartPr/>
                <p14:nvPr/>
              </p14:nvContentPartPr>
              <p14:xfrm>
                <a:off x="8957400" y="2444260"/>
                <a:ext cx="828720" cy="30240"/>
              </p14:xfrm>
            </p:contentPart>
          </mc:Choice>
          <mc:Fallback xmlns="">
            <p:pic>
              <p:nvPicPr>
                <p:cNvPr id="13" name="Ink 12">
                  <a:extLst>
                    <a:ext uri="{FF2B5EF4-FFF2-40B4-BE49-F238E27FC236}">
                      <a16:creationId xmlns:a16="http://schemas.microsoft.com/office/drawing/2014/main" id="{091F4D93-A4B7-8448-1340-9A48F2D44142}"/>
                    </a:ext>
                  </a:extLst>
                </p:cNvPr>
                <p:cNvPicPr/>
                <p:nvPr/>
              </p:nvPicPr>
              <p:blipFill>
                <a:blip r:embed="rId19"/>
                <a:stretch>
                  <a:fillRect/>
                </a:stretch>
              </p:blipFill>
              <p:spPr>
                <a:xfrm>
                  <a:off x="8939400" y="2426620"/>
                  <a:ext cx="86436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4BF4DA08-60BF-038E-9F14-BB9A4497D59D}"/>
                  </a:ext>
                </a:extLst>
              </p14:cNvPr>
              <p14:cNvContentPartPr/>
              <p14:nvPr/>
            </p14:nvContentPartPr>
            <p14:xfrm>
              <a:off x="696840" y="2668900"/>
              <a:ext cx="3734640" cy="96840"/>
            </p14:xfrm>
          </p:contentPart>
        </mc:Choice>
        <mc:Fallback xmlns="">
          <p:pic>
            <p:nvPicPr>
              <p:cNvPr id="15" name="Ink 14">
                <a:extLst>
                  <a:ext uri="{FF2B5EF4-FFF2-40B4-BE49-F238E27FC236}">
                    <a16:creationId xmlns:a16="http://schemas.microsoft.com/office/drawing/2014/main" id="{4BF4DA08-60BF-038E-9F14-BB9A4497D59D}"/>
                  </a:ext>
                </a:extLst>
              </p:cNvPr>
              <p:cNvPicPr/>
              <p:nvPr/>
            </p:nvPicPr>
            <p:blipFill>
              <a:blip r:embed="rId21"/>
              <a:stretch>
                <a:fillRect/>
              </a:stretch>
            </p:blipFill>
            <p:spPr>
              <a:xfrm>
                <a:off x="679200" y="2650900"/>
                <a:ext cx="3770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DF49961B-56B8-20B4-4E62-AD155DC22FCF}"/>
                  </a:ext>
                </a:extLst>
              </p14:cNvPr>
              <p14:cNvContentPartPr/>
              <p14:nvPr/>
            </p14:nvContentPartPr>
            <p14:xfrm>
              <a:off x="5004600" y="2700940"/>
              <a:ext cx="4863960" cy="70920"/>
            </p14:xfrm>
          </p:contentPart>
        </mc:Choice>
        <mc:Fallback xmlns="">
          <p:pic>
            <p:nvPicPr>
              <p:cNvPr id="16" name="Ink 15">
                <a:extLst>
                  <a:ext uri="{FF2B5EF4-FFF2-40B4-BE49-F238E27FC236}">
                    <a16:creationId xmlns:a16="http://schemas.microsoft.com/office/drawing/2014/main" id="{DF49961B-56B8-20B4-4E62-AD155DC22FCF}"/>
                  </a:ext>
                </a:extLst>
              </p:cNvPr>
              <p:cNvPicPr/>
              <p:nvPr/>
            </p:nvPicPr>
            <p:blipFill>
              <a:blip r:embed="rId23"/>
              <a:stretch>
                <a:fillRect/>
              </a:stretch>
            </p:blipFill>
            <p:spPr>
              <a:xfrm>
                <a:off x="4986600" y="2683300"/>
                <a:ext cx="4899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45D375D8-DDE7-8380-8414-787D092332EA}"/>
                  </a:ext>
                </a:extLst>
              </p14:cNvPr>
              <p14:cNvContentPartPr/>
              <p14:nvPr/>
            </p14:nvContentPartPr>
            <p14:xfrm>
              <a:off x="677040" y="2948260"/>
              <a:ext cx="8435520" cy="118800"/>
            </p14:xfrm>
          </p:contentPart>
        </mc:Choice>
        <mc:Fallback xmlns="">
          <p:pic>
            <p:nvPicPr>
              <p:cNvPr id="17" name="Ink 16">
                <a:extLst>
                  <a:ext uri="{FF2B5EF4-FFF2-40B4-BE49-F238E27FC236}">
                    <a16:creationId xmlns:a16="http://schemas.microsoft.com/office/drawing/2014/main" id="{45D375D8-DDE7-8380-8414-787D092332EA}"/>
                  </a:ext>
                </a:extLst>
              </p:cNvPr>
              <p:cNvPicPr/>
              <p:nvPr/>
            </p:nvPicPr>
            <p:blipFill>
              <a:blip r:embed="rId25"/>
              <a:stretch>
                <a:fillRect/>
              </a:stretch>
            </p:blipFill>
            <p:spPr>
              <a:xfrm>
                <a:off x="659040" y="2930620"/>
                <a:ext cx="8471160" cy="154440"/>
              </a:xfrm>
              <a:prstGeom prst="rect">
                <a:avLst/>
              </a:prstGeom>
            </p:spPr>
          </p:pic>
        </mc:Fallback>
      </mc:AlternateContent>
      <p:grpSp>
        <p:nvGrpSpPr>
          <p:cNvPr id="20" name="Group 19">
            <a:extLst>
              <a:ext uri="{FF2B5EF4-FFF2-40B4-BE49-F238E27FC236}">
                <a16:creationId xmlns:a16="http://schemas.microsoft.com/office/drawing/2014/main" id="{0D22CD19-CA6A-D48F-0027-7EBF5B89CF50}"/>
              </a:ext>
            </a:extLst>
          </p:cNvPr>
          <p:cNvGrpSpPr/>
          <p:nvPr/>
        </p:nvGrpSpPr>
        <p:grpSpPr>
          <a:xfrm>
            <a:off x="679560" y="3157420"/>
            <a:ext cx="8848440" cy="192240"/>
            <a:chOff x="679560" y="3157420"/>
            <a:chExt cx="8848440" cy="19224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45524745-9FF0-9913-6C35-203723757E44}"/>
                    </a:ext>
                  </a:extLst>
                </p14:cNvPr>
                <p14:cNvContentPartPr/>
                <p14:nvPr/>
              </p14:nvContentPartPr>
              <p14:xfrm>
                <a:off x="679560" y="3157420"/>
                <a:ext cx="5511600" cy="126720"/>
              </p14:xfrm>
            </p:contentPart>
          </mc:Choice>
          <mc:Fallback xmlns="">
            <p:pic>
              <p:nvPicPr>
                <p:cNvPr id="18" name="Ink 17">
                  <a:extLst>
                    <a:ext uri="{FF2B5EF4-FFF2-40B4-BE49-F238E27FC236}">
                      <a16:creationId xmlns:a16="http://schemas.microsoft.com/office/drawing/2014/main" id="{45524745-9FF0-9913-6C35-203723757E44}"/>
                    </a:ext>
                  </a:extLst>
                </p:cNvPr>
                <p:cNvPicPr/>
                <p:nvPr/>
              </p:nvPicPr>
              <p:blipFill>
                <a:blip r:embed="rId27"/>
                <a:stretch>
                  <a:fillRect/>
                </a:stretch>
              </p:blipFill>
              <p:spPr>
                <a:xfrm>
                  <a:off x="661920" y="3139780"/>
                  <a:ext cx="5547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5F899746-F863-1F67-7263-1C9D7A256CAB}"/>
                    </a:ext>
                  </a:extLst>
                </p14:cNvPr>
                <p14:cNvContentPartPr/>
                <p14:nvPr/>
              </p14:nvContentPartPr>
              <p14:xfrm>
                <a:off x="6826560" y="3243100"/>
                <a:ext cx="2701440" cy="106560"/>
              </p14:xfrm>
            </p:contentPart>
          </mc:Choice>
          <mc:Fallback xmlns="">
            <p:pic>
              <p:nvPicPr>
                <p:cNvPr id="19" name="Ink 18">
                  <a:extLst>
                    <a:ext uri="{FF2B5EF4-FFF2-40B4-BE49-F238E27FC236}">
                      <a16:creationId xmlns:a16="http://schemas.microsoft.com/office/drawing/2014/main" id="{5F899746-F863-1F67-7263-1C9D7A256CAB}"/>
                    </a:ext>
                  </a:extLst>
                </p:cNvPr>
                <p:cNvPicPr/>
                <p:nvPr/>
              </p:nvPicPr>
              <p:blipFill>
                <a:blip r:embed="rId29"/>
                <a:stretch>
                  <a:fillRect/>
                </a:stretch>
              </p:blipFill>
              <p:spPr>
                <a:xfrm>
                  <a:off x="6808920" y="3225100"/>
                  <a:ext cx="273708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E105DA6A-2F4A-4C7E-E886-5FDC78BB0503}"/>
                  </a:ext>
                </a:extLst>
              </p14:cNvPr>
              <p14:cNvContentPartPr/>
              <p14:nvPr/>
            </p14:nvContentPartPr>
            <p14:xfrm>
              <a:off x="670920" y="3467740"/>
              <a:ext cx="3851640" cy="54720"/>
            </p14:xfrm>
          </p:contentPart>
        </mc:Choice>
        <mc:Fallback xmlns="">
          <p:pic>
            <p:nvPicPr>
              <p:cNvPr id="21" name="Ink 20">
                <a:extLst>
                  <a:ext uri="{FF2B5EF4-FFF2-40B4-BE49-F238E27FC236}">
                    <a16:creationId xmlns:a16="http://schemas.microsoft.com/office/drawing/2014/main" id="{E105DA6A-2F4A-4C7E-E886-5FDC78BB0503}"/>
                  </a:ext>
                </a:extLst>
              </p:cNvPr>
              <p:cNvPicPr/>
              <p:nvPr/>
            </p:nvPicPr>
            <p:blipFill>
              <a:blip r:embed="rId31"/>
              <a:stretch>
                <a:fillRect/>
              </a:stretch>
            </p:blipFill>
            <p:spPr>
              <a:xfrm>
                <a:off x="653280" y="3449740"/>
                <a:ext cx="3887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A1BF6751-BE61-1E52-189A-EB82258E6858}"/>
                  </a:ext>
                </a:extLst>
              </p14:cNvPr>
              <p14:cNvContentPartPr/>
              <p14:nvPr/>
            </p14:nvContentPartPr>
            <p14:xfrm>
              <a:off x="7260720" y="3536860"/>
              <a:ext cx="2075040" cy="61920"/>
            </p14:xfrm>
          </p:contentPart>
        </mc:Choice>
        <mc:Fallback xmlns="">
          <p:pic>
            <p:nvPicPr>
              <p:cNvPr id="22" name="Ink 21">
                <a:extLst>
                  <a:ext uri="{FF2B5EF4-FFF2-40B4-BE49-F238E27FC236}">
                    <a16:creationId xmlns:a16="http://schemas.microsoft.com/office/drawing/2014/main" id="{A1BF6751-BE61-1E52-189A-EB82258E6858}"/>
                  </a:ext>
                </a:extLst>
              </p:cNvPr>
              <p:cNvPicPr/>
              <p:nvPr/>
            </p:nvPicPr>
            <p:blipFill>
              <a:blip r:embed="rId33"/>
              <a:stretch>
                <a:fillRect/>
              </a:stretch>
            </p:blipFill>
            <p:spPr>
              <a:xfrm>
                <a:off x="7242720" y="3518860"/>
                <a:ext cx="2110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CDBDE00D-EACA-3FEC-1FDC-05898152A2DF}"/>
                  </a:ext>
                </a:extLst>
              </p14:cNvPr>
              <p14:cNvContentPartPr/>
              <p14:nvPr/>
            </p14:nvContentPartPr>
            <p14:xfrm>
              <a:off x="780000" y="3747100"/>
              <a:ext cx="8965800" cy="97920"/>
            </p14:xfrm>
          </p:contentPart>
        </mc:Choice>
        <mc:Fallback xmlns="">
          <p:pic>
            <p:nvPicPr>
              <p:cNvPr id="23" name="Ink 22">
                <a:extLst>
                  <a:ext uri="{FF2B5EF4-FFF2-40B4-BE49-F238E27FC236}">
                    <a16:creationId xmlns:a16="http://schemas.microsoft.com/office/drawing/2014/main" id="{CDBDE00D-EACA-3FEC-1FDC-05898152A2DF}"/>
                  </a:ext>
                </a:extLst>
              </p:cNvPr>
              <p:cNvPicPr/>
              <p:nvPr/>
            </p:nvPicPr>
            <p:blipFill>
              <a:blip r:embed="rId35"/>
              <a:stretch>
                <a:fillRect/>
              </a:stretch>
            </p:blipFill>
            <p:spPr>
              <a:xfrm>
                <a:off x="762000" y="3729460"/>
                <a:ext cx="9001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6E1D3EFA-E447-7DC9-33F8-4EB372322EA5}"/>
                  </a:ext>
                </a:extLst>
              </p14:cNvPr>
              <p14:cNvContentPartPr/>
              <p14:nvPr/>
            </p14:nvContentPartPr>
            <p14:xfrm>
              <a:off x="771000" y="4005220"/>
              <a:ext cx="8197560" cy="99720"/>
            </p14:xfrm>
          </p:contentPart>
        </mc:Choice>
        <mc:Fallback xmlns="">
          <p:pic>
            <p:nvPicPr>
              <p:cNvPr id="24" name="Ink 23">
                <a:extLst>
                  <a:ext uri="{FF2B5EF4-FFF2-40B4-BE49-F238E27FC236}">
                    <a16:creationId xmlns:a16="http://schemas.microsoft.com/office/drawing/2014/main" id="{6E1D3EFA-E447-7DC9-33F8-4EB372322EA5}"/>
                  </a:ext>
                </a:extLst>
              </p:cNvPr>
              <p:cNvPicPr/>
              <p:nvPr/>
            </p:nvPicPr>
            <p:blipFill>
              <a:blip r:embed="rId37"/>
              <a:stretch>
                <a:fillRect/>
              </a:stretch>
            </p:blipFill>
            <p:spPr>
              <a:xfrm>
                <a:off x="753000" y="3987580"/>
                <a:ext cx="8233200" cy="135360"/>
              </a:xfrm>
              <a:prstGeom prst="rect">
                <a:avLst/>
              </a:prstGeom>
            </p:spPr>
          </p:pic>
        </mc:Fallback>
      </mc:AlternateContent>
      <p:grpSp>
        <p:nvGrpSpPr>
          <p:cNvPr id="28" name="Group 27">
            <a:extLst>
              <a:ext uri="{FF2B5EF4-FFF2-40B4-BE49-F238E27FC236}">
                <a16:creationId xmlns:a16="http://schemas.microsoft.com/office/drawing/2014/main" id="{3A166025-0E80-630A-61A8-0825E725BD79}"/>
              </a:ext>
            </a:extLst>
          </p:cNvPr>
          <p:cNvGrpSpPr/>
          <p:nvPr/>
        </p:nvGrpSpPr>
        <p:grpSpPr>
          <a:xfrm>
            <a:off x="856680" y="4252180"/>
            <a:ext cx="8388000" cy="135000"/>
            <a:chOff x="856680" y="4252180"/>
            <a:chExt cx="8388000" cy="135000"/>
          </a:xfrm>
        </p:grpSpPr>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72CB559A-5EE9-432B-20A2-E8FE07B1AE29}"/>
                    </a:ext>
                  </a:extLst>
                </p14:cNvPr>
                <p14:cNvContentPartPr/>
                <p14:nvPr/>
              </p14:nvContentPartPr>
              <p14:xfrm>
                <a:off x="856680" y="4252180"/>
                <a:ext cx="6074640" cy="88560"/>
              </p14:xfrm>
            </p:contentPart>
          </mc:Choice>
          <mc:Fallback xmlns="">
            <p:pic>
              <p:nvPicPr>
                <p:cNvPr id="25" name="Ink 24">
                  <a:extLst>
                    <a:ext uri="{FF2B5EF4-FFF2-40B4-BE49-F238E27FC236}">
                      <a16:creationId xmlns:a16="http://schemas.microsoft.com/office/drawing/2014/main" id="{72CB559A-5EE9-432B-20A2-E8FE07B1AE29}"/>
                    </a:ext>
                  </a:extLst>
                </p:cNvPr>
                <p:cNvPicPr/>
                <p:nvPr/>
              </p:nvPicPr>
              <p:blipFill>
                <a:blip r:embed="rId39"/>
                <a:stretch>
                  <a:fillRect/>
                </a:stretch>
              </p:blipFill>
              <p:spPr>
                <a:xfrm>
                  <a:off x="838680" y="4234540"/>
                  <a:ext cx="6110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934247CB-6F66-9757-568E-051D25D37445}"/>
                    </a:ext>
                  </a:extLst>
                </p14:cNvPr>
                <p14:cNvContentPartPr/>
                <p14:nvPr/>
              </p14:nvContentPartPr>
              <p14:xfrm>
                <a:off x="7338840" y="4286740"/>
                <a:ext cx="1905840" cy="100440"/>
              </p14:xfrm>
            </p:contentPart>
          </mc:Choice>
          <mc:Fallback xmlns="">
            <p:pic>
              <p:nvPicPr>
                <p:cNvPr id="26" name="Ink 25">
                  <a:extLst>
                    <a:ext uri="{FF2B5EF4-FFF2-40B4-BE49-F238E27FC236}">
                      <a16:creationId xmlns:a16="http://schemas.microsoft.com/office/drawing/2014/main" id="{934247CB-6F66-9757-568E-051D25D37445}"/>
                    </a:ext>
                  </a:extLst>
                </p:cNvPr>
                <p:cNvPicPr/>
                <p:nvPr/>
              </p:nvPicPr>
              <p:blipFill>
                <a:blip r:embed="rId41"/>
                <a:stretch>
                  <a:fillRect/>
                </a:stretch>
              </p:blipFill>
              <p:spPr>
                <a:xfrm>
                  <a:off x="7320840" y="4269100"/>
                  <a:ext cx="1941480" cy="13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2CA49089-0768-E5D2-1944-16380B18F3AD}"/>
                  </a:ext>
                </a:extLst>
              </p14:cNvPr>
              <p14:cNvContentPartPr/>
              <p14:nvPr/>
            </p14:nvContentPartPr>
            <p14:xfrm>
              <a:off x="588120" y="4535140"/>
              <a:ext cx="5298120" cy="97560"/>
            </p14:xfrm>
          </p:contentPart>
        </mc:Choice>
        <mc:Fallback xmlns="">
          <p:pic>
            <p:nvPicPr>
              <p:cNvPr id="27" name="Ink 26">
                <a:extLst>
                  <a:ext uri="{FF2B5EF4-FFF2-40B4-BE49-F238E27FC236}">
                    <a16:creationId xmlns:a16="http://schemas.microsoft.com/office/drawing/2014/main" id="{2CA49089-0768-E5D2-1944-16380B18F3AD}"/>
                  </a:ext>
                </a:extLst>
              </p:cNvPr>
              <p:cNvPicPr/>
              <p:nvPr/>
            </p:nvPicPr>
            <p:blipFill>
              <a:blip r:embed="rId43"/>
              <a:stretch>
                <a:fillRect/>
              </a:stretch>
            </p:blipFill>
            <p:spPr>
              <a:xfrm>
                <a:off x="570480" y="4517500"/>
                <a:ext cx="5333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9" name="Ink 58">
                <a:extLst>
                  <a:ext uri="{FF2B5EF4-FFF2-40B4-BE49-F238E27FC236}">
                    <a16:creationId xmlns:a16="http://schemas.microsoft.com/office/drawing/2014/main" id="{6CE2A2A9-8977-EB15-F369-A31080F4F80C}"/>
                  </a:ext>
                </a:extLst>
              </p14:cNvPr>
              <p14:cNvContentPartPr/>
              <p14:nvPr/>
            </p14:nvContentPartPr>
            <p14:xfrm>
              <a:off x="7828080" y="5646820"/>
              <a:ext cx="1168920" cy="33480"/>
            </p14:xfrm>
          </p:contentPart>
        </mc:Choice>
        <mc:Fallback xmlns="">
          <p:pic>
            <p:nvPicPr>
              <p:cNvPr id="59" name="Ink 58">
                <a:extLst>
                  <a:ext uri="{FF2B5EF4-FFF2-40B4-BE49-F238E27FC236}">
                    <a16:creationId xmlns:a16="http://schemas.microsoft.com/office/drawing/2014/main" id="{6CE2A2A9-8977-EB15-F369-A31080F4F80C}"/>
                  </a:ext>
                </a:extLst>
              </p:cNvPr>
              <p:cNvPicPr/>
              <p:nvPr/>
            </p:nvPicPr>
            <p:blipFill>
              <a:blip r:embed="rId45"/>
              <a:stretch>
                <a:fillRect/>
              </a:stretch>
            </p:blipFill>
            <p:spPr>
              <a:xfrm>
                <a:off x="7810440" y="5628820"/>
                <a:ext cx="1204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0" name="Ink 59">
                <a:extLst>
                  <a:ext uri="{FF2B5EF4-FFF2-40B4-BE49-F238E27FC236}">
                    <a16:creationId xmlns:a16="http://schemas.microsoft.com/office/drawing/2014/main" id="{4EF2B112-9F62-9406-68CF-532C9DF2880D}"/>
                  </a:ext>
                </a:extLst>
              </p14:cNvPr>
              <p14:cNvContentPartPr/>
              <p14:nvPr/>
            </p14:nvContentPartPr>
            <p14:xfrm>
              <a:off x="3240240" y="5908540"/>
              <a:ext cx="5016960" cy="71280"/>
            </p14:xfrm>
          </p:contentPart>
        </mc:Choice>
        <mc:Fallback xmlns="">
          <p:pic>
            <p:nvPicPr>
              <p:cNvPr id="60" name="Ink 59">
                <a:extLst>
                  <a:ext uri="{FF2B5EF4-FFF2-40B4-BE49-F238E27FC236}">
                    <a16:creationId xmlns:a16="http://schemas.microsoft.com/office/drawing/2014/main" id="{4EF2B112-9F62-9406-68CF-532C9DF2880D}"/>
                  </a:ext>
                </a:extLst>
              </p:cNvPr>
              <p:cNvPicPr/>
              <p:nvPr/>
            </p:nvPicPr>
            <p:blipFill>
              <a:blip r:embed="rId47"/>
              <a:stretch>
                <a:fillRect/>
              </a:stretch>
            </p:blipFill>
            <p:spPr>
              <a:xfrm>
                <a:off x="3222600" y="5890900"/>
                <a:ext cx="5052600" cy="106920"/>
              </a:xfrm>
              <a:prstGeom prst="rect">
                <a:avLst/>
              </a:prstGeom>
            </p:spPr>
          </p:pic>
        </mc:Fallback>
      </mc:AlternateContent>
      <p:grpSp>
        <p:nvGrpSpPr>
          <p:cNvPr id="65" name="Group 64">
            <a:extLst>
              <a:ext uri="{FF2B5EF4-FFF2-40B4-BE49-F238E27FC236}">
                <a16:creationId xmlns:a16="http://schemas.microsoft.com/office/drawing/2014/main" id="{8156FB6D-35FA-C015-AB56-4803C92F7D74}"/>
              </a:ext>
            </a:extLst>
          </p:cNvPr>
          <p:cNvGrpSpPr/>
          <p:nvPr/>
        </p:nvGrpSpPr>
        <p:grpSpPr>
          <a:xfrm>
            <a:off x="219480" y="4346140"/>
            <a:ext cx="9949320" cy="1674360"/>
            <a:chOff x="219480" y="4346140"/>
            <a:chExt cx="9949320" cy="1674360"/>
          </a:xfrm>
        </p:grpSpPr>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8EFB0918-9F30-417E-CF2F-FBE5DC293D92}"/>
                    </a:ext>
                  </a:extLst>
                </p14:cNvPr>
                <p14:cNvContentPartPr/>
                <p14:nvPr/>
              </p14:nvContentPartPr>
              <p14:xfrm>
                <a:off x="571200" y="4806220"/>
                <a:ext cx="1495080" cy="60120"/>
              </p14:xfrm>
            </p:contentPart>
          </mc:Choice>
          <mc:Fallback xmlns="">
            <p:pic>
              <p:nvPicPr>
                <p:cNvPr id="29" name="Ink 28">
                  <a:extLst>
                    <a:ext uri="{FF2B5EF4-FFF2-40B4-BE49-F238E27FC236}">
                      <a16:creationId xmlns:a16="http://schemas.microsoft.com/office/drawing/2014/main" id="{8EFB0918-9F30-417E-CF2F-FBE5DC293D92}"/>
                    </a:ext>
                  </a:extLst>
                </p:cNvPr>
                <p:cNvPicPr/>
                <p:nvPr/>
              </p:nvPicPr>
              <p:blipFill>
                <a:blip r:embed="rId49"/>
                <a:stretch>
                  <a:fillRect/>
                </a:stretch>
              </p:blipFill>
              <p:spPr>
                <a:xfrm>
                  <a:off x="553200" y="4788220"/>
                  <a:ext cx="1530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A79598BC-D74E-6692-7A2A-57378FEFA53F}"/>
                    </a:ext>
                  </a:extLst>
                </p14:cNvPr>
                <p14:cNvContentPartPr/>
                <p14:nvPr/>
              </p14:nvContentPartPr>
              <p14:xfrm>
                <a:off x="2367960" y="4827820"/>
                <a:ext cx="930240" cy="38160"/>
              </p14:xfrm>
            </p:contentPart>
          </mc:Choice>
          <mc:Fallback xmlns="">
            <p:pic>
              <p:nvPicPr>
                <p:cNvPr id="30" name="Ink 29">
                  <a:extLst>
                    <a:ext uri="{FF2B5EF4-FFF2-40B4-BE49-F238E27FC236}">
                      <a16:creationId xmlns:a16="http://schemas.microsoft.com/office/drawing/2014/main" id="{A79598BC-D74E-6692-7A2A-57378FEFA53F}"/>
                    </a:ext>
                  </a:extLst>
                </p:cNvPr>
                <p:cNvPicPr/>
                <p:nvPr/>
              </p:nvPicPr>
              <p:blipFill>
                <a:blip r:embed="rId51"/>
                <a:stretch>
                  <a:fillRect/>
                </a:stretch>
              </p:blipFill>
              <p:spPr>
                <a:xfrm>
                  <a:off x="2350320" y="4809820"/>
                  <a:ext cx="965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51BB24B1-09AE-9B2E-CA40-4986CAB0003E}"/>
                    </a:ext>
                  </a:extLst>
                </p14:cNvPr>
                <p14:cNvContentPartPr/>
                <p14:nvPr/>
              </p14:nvContentPartPr>
              <p14:xfrm>
                <a:off x="3523560" y="4833940"/>
                <a:ext cx="568440" cy="36000"/>
              </p14:xfrm>
            </p:contentPart>
          </mc:Choice>
          <mc:Fallback xmlns="">
            <p:pic>
              <p:nvPicPr>
                <p:cNvPr id="32" name="Ink 31">
                  <a:extLst>
                    <a:ext uri="{FF2B5EF4-FFF2-40B4-BE49-F238E27FC236}">
                      <a16:creationId xmlns:a16="http://schemas.microsoft.com/office/drawing/2014/main" id="{51BB24B1-09AE-9B2E-CA40-4986CAB0003E}"/>
                    </a:ext>
                  </a:extLst>
                </p:cNvPr>
                <p:cNvPicPr/>
                <p:nvPr/>
              </p:nvPicPr>
              <p:blipFill>
                <a:blip r:embed="rId53"/>
                <a:stretch>
                  <a:fillRect/>
                </a:stretch>
              </p:blipFill>
              <p:spPr>
                <a:xfrm>
                  <a:off x="3505560" y="4816300"/>
                  <a:ext cx="604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5E2E78B5-EC09-FEAB-F469-811AF082268A}"/>
                    </a:ext>
                  </a:extLst>
                </p14:cNvPr>
                <p14:cNvContentPartPr/>
                <p14:nvPr/>
              </p14:nvContentPartPr>
              <p14:xfrm>
                <a:off x="4242480" y="4816300"/>
                <a:ext cx="251640" cy="16560"/>
              </p14:xfrm>
            </p:contentPart>
          </mc:Choice>
          <mc:Fallback xmlns="">
            <p:pic>
              <p:nvPicPr>
                <p:cNvPr id="34" name="Ink 33">
                  <a:extLst>
                    <a:ext uri="{FF2B5EF4-FFF2-40B4-BE49-F238E27FC236}">
                      <a16:creationId xmlns:a16="http://schemas.microsoft.com/office/drawing/2014/main" id="{5E2E78B5-EC09-FEAB-F469-811AF082268A}"/>
                    </a:ext>
                  </a:extLst>
                </p:cNvPr>
                <p:cNvPicPr/>
                <p:nvPr/>
              </p:nvPicPr>
              <p:blipFill>
                <a:blip r:embed="rId55"/>
                <a:stretch>
                  <a:fillRect/>
                </a:stretch>
              </p:blipFill>
              <p:spPr>
                <a:xfrm>
                  <a:off x="4224840" y="4798300"/>
                  <a:ext cx="287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3BA02E55-3911-C09C-5059-BC80310FA948}"/>
                    </a:ext>
                  </a:extLst>
                </p14:cNvPr>
                <p14:cNvContentPartPr/>
                <p14:nvPr/>
              </p14:nvContentPartPr>
              <p14:xfrm>
                <a:off x="4673760" y="4819540"/>
                <a:ext cx="909720" cy="28800"/>
              </p14:xfrm>
            </p:contentPart>
          </mc:Choice>
          <mc:Fallback xmlns="">
            <p:pic>
              <p:nvPicPr>
                <p:cNvPr id="35" name="Ink 34">
                  <a:extLst>
                    <a:ext uri="{FF2B5EF4-FFF2-40B4-BE49-F238E27FC236}">
                      <a16:creationId xmlns:a16="http://schemas.microsoft.com/office/drawing/2014/main" id="{3BA02E55-3911-C09C-5059-BC80310FA948}"/>
                    </a:ext>
                  </a:extLst>
                </p:cNvPr>
                <p:cNvPicPr/>
                <p:nvPr/>
              </p:nvPicPr>
              <p:blipFill>
                <a:blip r:embed="rId57"/>
                <a:stretch>
                  <a:fillRect/>
                </a:stretch>
              </p:blipFill>
              <p:spPr>
                <a:xfrm>
                  <a:off x="4656120" y="4801540"/>
                  <a:ext cx="945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9014E192-0B8E-F32E-E0EE-420804A61873}"/>
                    </a:ext>
                  </a:extLst>
                </p14:cNvPr>
                <p14:cNvContentPartPr/>
                <p14:nvPr/>
              </p14:nvContentPartPr>
              <p14:xfrm>
                <a:off x="5938440" y="4815220"/>
                <a:ext cx="526680" cy="42120"/>
              </p14:xfrm>
            </p:contentPart>
          </mc:Choice>
          <mc:Fallback xmlns="">
            <p:pic>
              <p:nvPicPr>
                <p:cNvPr id="36" name="Ink 35">
                  <a:extLst>
                    <a:ext uri="{FF2B5EF4-FFF2-40B4-BE49-F238E27FC236}">
                      <a16:creationId xmlns:a16="http://schemas.microsoft.com/office/drawing/2014/main" id="{9014E192-0B8E-F32E-E0EE-420804A61873}"/>
                    </a:ext>
                  </a:extLst>
                </p:cNvPr>
                <p:cNvPicPr/>
                <p:nvPr/>
              </p:nvPicPr>
              <p:blipFill>
                <a:blip r:embed="rId59"/>
                <a:stretch>
                  <a:fillRect/>
                </a:stretch>
              </p:blipFill>
              <p:spPr>
                <a:xfrm>
                  <a:off x="5920800" y="4797580"/>
                  <a:ext cx="562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82D54786-A1E8-0C2E-06BE-ACF10A45C134}"/>
                    </a:ext>
                  </a:extLst>
                </p14:cNvPr>
                <p14:cNvContentPartPr/>
                <p14:nvPr/>
              </p14:nvContentPartPr>
              <p14:xfrm>
                <a:off x="6783360" y="4803340"/>
                <a:ext cx="337680" cy="32040"/>
              </p14:xfrm>
            </p:contentPart>
          </mc:Choice>
          <mc:Fallback xmlns="">
            <p:pic>
              <p:nvPicPr>
                <p:cNvPr id="38" name="Ink 37">
                  <a:extLst>
                    <a:ext uri="{FF2B5EF4-FFF2-40B4-BE49-F238E27FC236}">
                      <a16:creationId xmlns:a16="http://schemas.microsoft.com/office/drawing/2014/main" id="{82D54786-A1E8-0C2E-06BE-ACF10A45C134}"/>
                    </a:ext>
                  </a:extLst>
                </p:cNvPr>
                <p:cNvPicPr/>
                <p:nvPr/>
              </p:nvPicPr>
              <p:blipFill>
                <a:blip r:embed="rId61"/>
                <a:stretch>
                  <a:fillRect/>
                </a:stretch>
              </p:blipFill>
              <p:spPr>
                <a:xfrm>
                  <a:off x="6765360" y="4785340"/>
                  <a:ext cx="373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46E35AF0-FED5-ED6A-9126-D7C639DE9909}"/>
                    </a:ext>
                  </a:extLst>
                </p14:cNvPr>
                <p14:cNvContentPartPr/>
                <p14:nvPr/>
              </p14:nvContentPartPr>
              <p14:xfrm>
                <a:off x="7453680" y="4820260"/>
                <a:ext cx="341640" cy="24120"/>
              </p14:xfrm>
            </p:contentPart>
          </mc:Choice>
          <mc:Fallback xmlns="">
            <p:pic>
              <p:nvPicPr>
                <p:cNvPr id="39" name="Ink 38">
                  <a:extLst>
                    <a:ext uri="{FF2B5EF4-FFF2-40B4-BE49-F238E27FC236}">
                      <a16:creationId xmlns:a16="http://schemas.microsoft.com/office/drawing/2014/main" id="{46E35AF0-FED5-ED6A-9126-D7C639DE9909}"/>
                    </a:ext>
                  </a:extLst>
                </p:cNvPr>
                <p:cNvPicPr/>
                <p:nvPr/>
              </p:nvPicPr>
              <p:blipFill>
                <a:blip r:embed="rId63"/>
                <a:stretch>
                  <a:fillRect/>
                </a:stretch>
              </p:blipFill>
              <p:spPr>
                <a:xfrm>
                  <a:off x="7435680" y="4802620"/>
                  <a:ext cx="377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2799BD00-311C-8368-A2AB-3CFD2BBC6AF4}"/>
                    </a:ext>
                  </a:extLst>
                </p14:cNvPr>
                <p14:cNvContentPartPr/>
                <p14:nvPr/>
              </p14:nvContentPartPr>
              <p14:xfrm>
                <a:off x="8142720" y="4850140"/>
                <a:ext cx="310320" cy="15120"/>
              </p14:xfrm>
            </p:contentPart>
          </mc:Choice>
          <mc:Fallback xmlns="">
            <p:pic>
              <p:nvPicPr>
                <p:cNvPr id="40" name="Ink 39">
                  <a:extLst>
                    <a:ext uri="{FF2B5EF4-FFF2-40B4-BE49-F238E27FC236}">
                      <a16:creationId xmlns:a16="http://schemas.microsoft.com/office/drawing/2014/main" id="{2799BD00-311C-8368-A2AB-3CFD2BBC6AF4}"/>
                    </a:ext>
                  </a:extLst>
                </p:cNvPr>
                <p:cNvPicPr/>
                <p:nvPr/>
              </p:nvPicPr>
              <p:blipFill>
                <a:blip r:embed="rId65"/>
                <a:stretch>
                  <a:fillRect/>
                </a:stretch>
              </p:blipFill>
              <p:spPr>
                <a:xfrm>
                  <a:off x="8124720" y="4832500"/>
                  <a:ext cx="345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36763805-DC7E-B2B7-FC77-F0763789FE96}"/>
                    </a:ext>
                  </a:extLst>
                </p14:cNvPr>
                <p14:cNvContentPartPr/>
                <p14:nvPr/>
              </p14:nvContentPartPr>
              <p14:xfrm>
                <a:off x="600360" y="5088100"/>
                <a:ext cx="461880" cy="38880"/>
              </p14:xfrm>
            </p:contentPart>
          </mc:Choice>
          <mc:Fallback xmlns="">
            <p:pic>
              <p:nvPicPr>
                <p:cNvPr id="42" name="Ink 41">
                  <a:extLst>
                    <a:ext uri="{FF2B5EF4-FFF2-40B4-BE49-F238E27FC236}">
                      <a16:creationId xmlns:a16="http://schemas.microsoft.com/office/drawing/2014/main" id="{36763805-DC7E-B2B7-FC77-F0763789FE96}"/>
                    </a:ext>
                  </a:extLst>
                </p:cNvPr>
                <p:cNvPicPr/>
                <p:nvPr/>
              </p:nvPicPr>
              <p:blipFill>
                <a:blip r:embed="rId67"/>
                <a:stretch>
                  <a:fillRect/>
                </a:stretch>
              </p:blipFill>
              <p:spPr>
                <a:xfrm>
                  <a:off x="582360" y="5070100"/>
                  <a:ext cx="497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B69589AC-ED02-0EBD-0A81-DE8AB0BA27A5}"/>
                    </a:ext>
                  </a:extLst>
                </p14:cNvPr>
                <p14:cNvContentPartPr/>
                <p14:nvPr/>
              </p14:nvContentPartPr>
              <p14:xfrm>
                <a:off x="1897800" y="5055340"/>
                <a:ext cx="797400" cy="73800"/>
              </p14:xfrm>
            </p:contentPart>
          </mc:Choice>
          <mc:Fallback xmlns="">
            <p:pic>
              <p:nvPicPr>
                <p:cNvPr id="43" name="Ink 42">
                  <a:extLst>
                    <a:ext uri="{FF2B5EF4-FFF2-40B4-BE49-F238E27FC236}">
                      <a16:creationId xmlns:a16="http://schemas.microsoft.com/office/drawing/2014/main" id="{B69589AC-ED02-0EBD-0A81-DE8AB0BA27A5}"/>
                    </a:ext>
                  </a:extLst>
                </p:cNvPr>
                <p:cNvPicPr/>
                <p:nvPr/>
              </p:nvPicPr>
              <p:blipFill>
                <a:blip r:embed="rId69"/>
                <a:stretch>
                  <a:fillRect/>
                </a:stretch>
              </p:blipFill>
              <p:spPr>
                <a:xfrm>
                  <a:off x="1880160" y="5037340"/>
                  <a:ext cx="83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E4798A94-179C-8818-C39D-1B3A811B9110}"/>
                    </a:ext>
                  </a:extLst>
                </p14:cNvPr>
                <p14:cNvContentPartPr/>
                <p14:nvPr/>
              </p14:nvContentPartPr>
              <p14:xfrm>
                <a:off x="3170760" y="5100340"/>
                <a:ext cx="1166040" cy="30240"/>
              </p14:xfrm>
            </p:contentPart>
          </mc:Choice>
          <mc:Fallback xmlns="">
            <p:pic>
              <p:nvPicPr>
                <p:cNvPr id="44" name="Ink 43">
                  <a:extLst>
                    <a:ext uri="{FF2B5EF4-FFF2-40B4-BE49-F238E27FC236}">
                      <a16:creationId xmlns:a16="http://schemas.microsoft.com/office/drawing/2014/main" id="{E4798A94-179C-8818-C39D-1B3A811B9110}"/>
                    </a:ext>
                  </a:extLst>
                </p:cNvPr>
                <p:cNvPicPr/>
                <p:nvPr/>
              </p:nvPicPr>
              <p:blipFill>
                <a:blip r:embed="rId71"/>
                <a:stretch>
                  <a:fillRect/>
                </a:stretch>
              </p:blipFill>
              <p:spPr>
                <a:xfrm>
                  <a:off x="3153120" y="5082340"/>
                  <a:ext cx="1201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10234D54-1139-C22D-5066-5AF3359B79F7}"/>
                    </a:ext>
                  </a:extLst>
                </p14:cNvPr>
                <p14:cNvContentPartPr/>
                <p14:nvPr/>
              </p14:nvContentPartPr>
              <p14:xfrm>
                <a:off x="4653960" y="5088460"/>
                <a:ext cx="560520" cy="19080"/>
              </p14:xfrm>
            </p:contentPart>
          </mc:Choice>
          <mc:Fallback xmlns="">
            <p:pic>
              <p:nvPicPr>
                <p:cNvPr id="45" name="Ink 44">
                  <a:extLst>
                    <a:ext uri="{FF2B5EF4-FFF2-40B4-BE49-F238E27FC236}">
                      <a16:creationId xmlns:a16="http://schemas.microsoft.com/office/drawing/2014/main" id="{10234D54-1139-C22D-5066-5AF3359B79F7}"/>
                    </a:ext>
                  </a:extLst>
                </p:cNvPr>
                <p:cNvPicPr/>
                <p:nvPr/>
              </p:nvPicPr>
              <p:blipFill>
                <a:blip r:embed="rId73"/>
                <a:stretch>
                  <a:fillRect/>
                </a:stretch>
              </p:blipFill>
              <p:spPr>
                <a:xfrm>
                  <a:off x="4635960" y="5070820"/>
                  <a:ext cx="596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A2AEC7DC-7348-381F-6553-D67A03223D97}"/>
                    </a:ext>
                  </a:extLst>
                </p14:cNvPr>
                <p14:cNvContentPartPr/>
                <p14:nvPr/>
              </p14:nvContentPartPr>
              <p14:xfrm>
                <a:off x="5564040" y="5098540"/>
                <a:ext cx="526680" cy="39240"/>
              </p14:xfrm>
            </p:contentPart>
          </mc:Choice>
          <mc:Fallback xmlns="">
            <p:pic>
              <p:nvPicPr>
                <p:cNvPr id="46" name="Ink 45">
                  <a:extLst>
                    <a:ext uri="{FF2B5EF4-FFF2-40B4-BE49-F238E27FC236}">
                      <a16:creationId xmlns:a16="http://schemas.microsoft.com/office/drawing/2014/main" id="{A2AEC7DC-7348-381F-6553-D67A03223D97}"/>
                    </a:ext>
                  </a:extLst>
                </p:cNvPr>
                <p:cNvPicPr/>
                <p:nvPr/>
              </p:nvPicPr>
              <p:blipFill>
                <a:blip r:embed="rId75"/>
                <a:stretch>
                  <a:fillRect/>
                </a:stretch>
              </p:blipFill>
              <p:spPr>
                <a:xfrm>
                  <a:off x="5546040" y="5080900"/>
                  <a:ext cx="562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7D16C6F2-027D-C76F-0B35-C1E26457C35E}"/>
                    </a:ext>
                  </a:extLst>
                </p14:cNvPr>
                <p14:cNvContentPartPr/>
                <p14:nvPr/>
              </p14:nvContentPartPr>
              <p14:xfrm>
                <a:off x="6618840" y="5107540"/>
                <a:ext cx="405720" cy="14400"/>
              </p14:xfrm>
            </p:contentPart>
          </mc:Choice>
          <mc:Fallback xmlns="">
            <p:pic>
              <p:nvPicPr>
                <p:cNvPr id="47" name="Ink 46">
                  <a:extLst>
                    <a:ext uri="{FF2B5EF4-FFF2-40B4-BE49-F238E27FC236}">
                      <a16:creationId xmlns:a16="http://schemas.microsoft.com/office/drawing/2014/main" id="{7D16C6F2-027D-C76F-0B35-C1E26457C35E}"/>
                    </a:ext>
                  </a:extLst>
                </p:cNvPr>
                <p:cNvPicPr/>
                <p:nvPr/>
              </p:nvPicPr>
              <p:blipFill>
                <a:blip r:embed="rId77"/>
                <a:stretch>
                  <a:fillRect/>
                </a:stretch>
              </p:blipFill>
              <p:spPr>
                <a:xfrm>
                  <a:off x="6601200" y="5089540"/>
                  <a:ext cx="441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33F04A0C-0F21-1A47-FE44-3F148C438E79}"/>
                    </a:ext>
                  </a:extLst>
                </p14:cNvPr>
                <p14:cNvContentPartPr/>
                <p14:nvPr/>
              </p14:nvContentPartPr>
              <p14:xfrm>
                <a:off x="7587960" y="5105380"/>
                <a:ext cx="1235520" cy="38160"/>
              </p14:xfrm>
            </p:contentPart>
          </mc:Choice>
          <mc:Fallback xmlns="">
            <p:pic>
              <p:nvPicPr>
                <p:cNvPr id="49" name="Ink 48">
                  <a:extLst>
                    <a:ext uri="{FF2B5EF4-FFF2-40B4-BE49-F238E27FC236}">
                      <a16:creationId xmlns:a16="http://schemas.microsoft.com/office/drawing/2014/main" id="{33F04A0C-0F21-1A47-FE44-3F148C438E79}"/>
                    </a:ext>
                  </a:extLst>
                </p:cNvPr>
                <p:cNvPicPr/>
                <p:nvPr/>
              </p:nvPicPr>
              <p:blipFill>
                <a:blip r:embed="rId79"/>
                <a:stretch>
                  <a:fillRect/>
                </a:stretch>
              </p:blipFill>
              <p:spPr>
                <a:xfrm>
                  <a:off x="7569960" y="5087380"/>
                  <a:ext cx="1271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F3F523A2-D5FF-9412-D100-443F4B40C52D}"/>
                    </a:ext>
                  </a:extLst>
                </p14:cNvPr>
                <p14:cNvContentPartPr/>
                <p14:nvPr/>
              </p14:nvContentPartPr>
              <p14:xfrm>
                <a:off x="9277080" y="5093500"/>
                <a:ext cx="709560" cy="39600"/>
              </p14:xfrm>
            </p:contentPart>
          </mc:Choice>
          <mc:Fallback xmlns="">
            <p:pic>
              <p:nvPicPr>
                <p:cNvPr id="51" name="Ink 50">
                  <a:extLst>
                    <a:ext uri="{FF2B5EF4-FFF2-40B4-BE49-F238E27FC236}">
                      <a16:creationId xmlns:a16="http://schemas.microsoft.com/office/drawing/2014/main" id="{F3F523A2-D5FF-9412-D100-443F4B40C52D}"/>
                    </a:ext>
                  </a:extLst>
                </p:cNvPr>
                <p:cNvPicPr/>
                <p:nvPr/>
              </p:nvPicPr>
              <p:blipFill>
                <a:blip r:embed="rId81"/>
                <a:stretch>
                  <a:fillRect/>
                </a:stretch>
              </p:blipFill>
              <p:spPr>
                <a:xfrm>
                  <a:off x="9259440" y="5075500"/>
                  <a:ext cx="745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19926E9E-FF3A-B4F0-8B9F-84A78925B968}"/>
                    </a:ext>
                  </a:extLst>
                </p14:cNvPr>
                <p14:cNvContentPartPr/>
                <p14:nvPr/>
              </p14:nvContentPartPr>
              <p14:xfrm>
                <a:off x="608280" y="5372860"/>
                <a:ext cx="641520" cy="21600"/>
              </p14:xfrm>
            </p:contentPart>
          </mc:Choice>
          <mc:Fallback xmlns="">
            <p:pic>
              <p:nvPicPr>
                <p:cNvPr id="53" name="Ink 52">
                  <a:extLst>
                    <a:ext uri="{FF2B5EF4-FFF2-40B4-BE49-F238E27FC236}">
                      <a16:creationId xmlns:a16="http://schemas.microsoft.com/office/drawing/2014/main" id="{19926E9E-FF3A-B4F0-8B9F-84A78925B968}"/>
                    </a:ext>
                  </a:extLst>
                </p:cNvPr>
                <p:cNvPicPr/>
                <p:nvPr/>
              </p:nvPicPr>
              <p:blipFill>
                <a:blip r:embed="rId83"/>
                <a:stretch>
                  <a:fillRect/>
                </a:stretch>
              </p:blipFill>
              <p:spPr>
                <a:xfrm>
                  <a:off x="590280" y="5354860"/>
                  <a:ext cx="677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6E334D60-2D52-1104-2C2B-F23162B95D48}"/>
                    </a:ext>
                  </a:extLst>
                </p14:cNvPr>
                <p14:cNvContentPartPr/>
                <p14:nvPr/>
              </p14:nvContentPartPr>
              <p14:xfrm>
                <a:off x="2205240" y="5339380"/>
                <a:ext cx="1594800" cy="35280"/>
              </p14:xfrm>
            </p:contentPart>
          </mc:Choice>
          <mc:Fallback xmlns="">
            <p:pic>
              <p:nvPicPr>
                <p:cNvPr id="54" name="Ink 53">
                  <a:extLst>
                    <a:ext uri="{FF2B5EF4-FFF2-40B4-BE49-F238E27FC236}">
                      <a16:creationId xmlns:a16="http://schemas.microsoft.com/office/drawing/2014/main" id="{6E334D60-2D52-1104-2C2B-F23162B95D48}"/>
                    </a:ext>
                  </a:extLst>
                </p:cNvPr>
                <p:cNvPicPr/>
                <p:nvPr/>
              </p:nvPicPr>
              <p:blipFill>
                <a:blip r:embed="rId85"/>
                <a:stretch>
                  <a:fillRect/>
                </a:stretch>
              </p:blipFill>
              <p:spPr>
                <a:xfrm>
                  <a:off x="2187600" y="5321740"/>
                  <a:ext cx="1630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172D89E6-4EA6-6CDD-8BB5-A822BCF912E3}"/>
                    </a:ext>
                  </a:extLst>
                </p14:cNvPr>
                <p14:cNvContentPartPr/>
                <p14:nvPr/>
              </p14:nvContentPartPr>
              <p14:xfrm>
                <a:off x="4643880" y="5354860"/>
                <a:ext cx="882000" cy="34560"/>
              </p14:xfrm>
            </p:contentPart>
          </mc:Choice>
          <mc:Fallback xmlns="">
            <p:pic>
              <p:nvPicPr>
                <p:cNvPr id="55" name="Ink 54">
                  <a:extLst>
                    <a:ext uri="{FF2B5EF4-FFF2-40B4-BE49-F238E27FC236}">
                      <a16:creationId xmlns:a16="http://schemas.microsoft.com/office/drawing/2014/main" id="{172D89E6-4EA6-6CDD-8BB5-A822BCF912E3}"/>
                    </a:ext>
                  </a:extLst>
                </p:cNvPr>
                <p:cNvPicPr/>
                <p:nvPr/>
              </p:nvPicPr>
              <p:blipFill>
                <a:blip r:embed="rId87"/>
                <a:stretch>
                  <a:fillRect/>
                </a:stretch>
              </p:blipFill>
              <p:spPr>
                <a:xfrm>
                  <a:off x="4625880" y="5337220"/>
                  <a:ext cx="917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C8335965-2E24-964F-9CEF-81B7FDB759E3}"/>
                    </a:ext>
                  </a:extLst>
                </p14:cNvPr>
                <p14:cNvContentPartPr/>
                <p14:nvPr/>
              </p14:nvContentPartPr>
              <p14:xfrm>
                <a:off x="6014400" y="5355220"/>
                <a:ext cx="588240" cy="56160"/>
              </p14:xfrm>
            </p:contentPart>
          </mc:Choice>
          <mc:Fallback xmlns="">
            <p:pic>
              <p:nvPicPr>
                <p:cNvPr id="56" name="Ink 55">
                  <a:extLst>
                    <a:ext uri="{FF2B5EF4-FFF2-40B4-BE49-F238E27FC236}">
                      <a16:creationId xmlns:a16="http://schemas.microsoft.com/office/drawing/2014/main" id="{C8335965-2E24-964F-9CEF-81B7FDB759E3}"/>
                    </a:ext>
                  </a:extLst>
                </p:cNvPr>
                <p:cNvPicPr/>
                <p:nvPr/>
              </p:nvPicPr>
              <p:blipFill>
                <a:blip r:embed="rId89"/>
                <a:stretch>
                  <a:fillRect/>
                </a:stretch>
              </p:blipFill>
              <p:spPr>
                <a:xfrm>
                  <a:off x="5996400" y="5337580"/>
                  <a:ext cx="623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6C434BBB-BF0A-468C-9472-95E617E2384A}"/>
                    </a:ext>
                  </a:extLst>
                </p14:cNvPr>
                <p14:cNvContentPartPr/>
                <p14:nvPr/>
              </p14:nvContentPartPr>
              <p14:xfrm>
                <a:off x="6966240" y="5390500"/>
                <a:ext cx="688680" cy="37800"/>
              </p14:xfrm>
            </p:contentPart>
          </mc:Choice>
          <mc:Fallback xmlns="">
            <p:pic>
              <p:nvPicPr>
                <p:cNvPr id="57" name="Ink 56">
                  <a:extLst>
                    <a:ext uri="{FF2B5EF4-FFF2-40B4-BE49-F238E27FC236}">
                      <a16:creationId xmlns:a16="http://schemas.microsoft.com/office/drawing/2014/main" id="{6C434BBB-BF0A-468C-9472-95E617E2384A}"/>
                    </a:ext>
                  </a:extLst>
                </p:cNvPr>
                <p:cNvPicPr/>
                <p:nvPr/>
              </p:nvPicPr>
              <p:blipFill>
                <a:blip r:embed="rId91"/>
                <a:stretch>
                  <a:fillRect/>
                </a:stretch>
              </p:blipFill>
              <p:spPr>
                <a:xfrm>
                  <a:off x="6948240" y="5372500"/>
                  <a:ext cx="724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DE858FBC-907B-46DD-D420-E23AD3B7624C}"/>
                    </a:ext>
                  </a:extLst>
                </p14:cNvPr>
                <p14:cNvContentPartPr/>
                <p14:nvPr/>
              </p14:nvContentPartPr>
              <p14:xfrm>
                <a:off x="219480" y="4416340"/>
                <a:ext cx="183600" cy="1604160"/>
              </p14:xfrm>
            </p:contentPart>
          </mc:Choice>
          <mc:Fallback xmlns="">
            <p:pic>
              <p:nvPicPr>
                <p:cNvPr id="61" name="Ink 60">
                  <a:extLst>
                    <a:ext uri="{FF2B5EF4-FFF2-40B4-BE49-F238E27FC236}">
                      <a16:creationId xmlns:a16="http://schemas.microsoft.com/office/drawing/2014/main" id="{DE858FBC-907B-46DD-D420-E23AD3B7624C}"/>
                    </a:ext>
                  </a:extLst>
                </p:cNvPr>
                <p:cNvPicPr/>
                <p:nvPr/>
              </p:nvPicPr>
              <p:blipFill>
                <a:blip r:embed="rId93"/>
                <a:stretch>
                  <a:fillRect/>
                </a:stretch>
              </p:blipFill>
              <p:spPr>
                <a:xfrm>
                  <a:off x="201480" y="4398340"/>
                  <a:ext cx="219240" cy="1639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C4F4E308-54F4-0241-BC48-310F408EA6C4}"/>
                    </a:ext>
                  </a:extLst>
                </p14:cNvPr>
                <p14:cNvContentPartPr/>
                <p14:nvPr/>
              </p14:nvContentPartPr>
              <p14:xfrm>
                <a:off x="9636360" y="4346140"/>
                <a:ext cx="532440" cy="1573560"/>
              </p14:xfrm>
            </p:contentPart>
          </mc:Choice>
          <mc:Fallback xmlns="">
            <p:pic>
              <p:nvPicPr>
                <p:cNvPr id="62" name="Ink 61">
                  <a:extLst>
                    <a:ext uri="{FF2B5EF4-FFF2-40B4-BE49-F238E27FC236}">
                      <a16:creationId xmlns:a16="http://schemas.microsoft.com/office/drawing/2014/main" id="{C4F4E308-54F4-0241-BC48-310F408EA6C4}"/>
                    </a:ext>
                  </a:extLst>
                </p:cNvPr>
                <p:cNvPicPr/>
                <p:nvPr/>
              </p:nvPicPr>
              <p:blipFill>
                <a:blip r:embed="rId95"/>
                <a:stretch>
                  <a:fillRect/>
                </a:stretch>
              </p:blipFill>
              <p:spPr>
                <a:xfrm>
                  <a:off x="9618720" y="4328140"/>
                  <a:ext cx="568080" cy="1609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5C68459A-4CEF-99E5-D51C-DF4CF31C7479}"/>
                    </a:ext>
                  </a:extLst>
                </p14:cNvPr>
                <p14:cNvContentPartPr/>
                <p14:nvPr/>
              </p14:nvContentPartPr>
              <p14:xfrm>
                <a:off x="3349320" y="4482220"/>
                <a:ext cx="779760" cy="497880"/>
              </p14:xfrm>
            </p:contentPart>
          </mc:Choice>
          <mc:Fallback xmlns="">
            <p:pic>
              <p:nvPicPr>
                <p:cNvPr id="64" name="Ink 63">
                  <a:extLst>
                    <a:ext uri="{FF2B5EF4-FFF2-40B4-BE49-F238E27FC236}">
                      <a16:creationId xmlns:a16="http://schemas.microsoft.com/office/drawing/2014/main" id="{5C68459A-4CEF-99E5-D51C-DF4CF31C7479}"/>
                    </a:ext>
                  </a:extLst>
                </p:cNvPr>
                <p:cNvPicPr/>
                <p:nvPr/>
              </p:nvPicPr>
              <p:blipFill>
                <a:blip r:embed="rId97"/>
                <a:stretch>
                  <a:fillRect/>
                </a:stretch>
              </p:blipFill>
              <p:spPr>
                <a:xfrm>
                  <a:off x="3331320" y="4464220"/>
                  <a:ext cx="815400" cy="533520"/>
                </a:xfrm>
                <a:prstGeom prst="rect">
                  <a:avLst/>
                </a:prstGeom>
              </p:spPr>
            </p:pic>
          </mc:Fallback>
        </mc:AlternateContent>
      </p:grpSp>
    </p:spTree>
    <p:extLst>
      <p:ext uri="{BB962C8B-B14F-4D97-AF65-F5344CB8AC3E}">
        <p14:creationId xmlns:p14="http://schemas.microsoft.com/office/powerpoint/2010/main" val="14721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67880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3B60CA6-CA4F-F36F-EB68-06A77B4AD731}"/>
              </a:ext>
            </a:extLst>
          </p:cNvPr>
          <p:cNvSpPr txBox="1"/>
          <p:nvPr/>
        </p:nvSpPr>
        <p:spPr>
          <a:xfrm>
            <a:off x="461822" y="454133"/>
            <a:ext cx="8791856" cy="4708981"/>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The Connection between Spiritual Well-Being and Overall Mental and Emotional Health</a:t>
            </a:r>
            <a:endParaRPr lang="en-US" sz="3600" b="0">
              <a:solidFill>
                <a:srgbClr val="FFC000"/>
              </a:solidFill>
              <a:effectLst/>
            </a:endParaRP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Peace of Mind</a:t>
            </a:r>
            <a:r>
              <a:rPr lang="en-US" sz="1800" b="0" i="0" u="none" strike="noStrike">
                <a:solidFill>
                  <a:srgbClr val="FFC000"/>
                </a:solidFill>
                <a:effectLst/>
                <a:latin typeface="Arial" panose="020B0604020202020204" pitchFamily="34" charset="0"/>
              </a:rPr>
              <a:t>: The Scriptures speak of a peace that surpasses all understanding (</a:t>
            </a:r>
            <a:r>
              <a:rPr lang="en-US" sz="1800" b="0" i="0" u="none" strike="noStrike">
                <a:solidFill>
                  <a:srgbClr val="00B0F0"/>
                </a:solidFill>
                <a:effectLst/>
                <a:latin typeface="Arial" panose="020B0604020202020204" pitchFamily="34" charset="0"/>
              </a:rPr>
              <a:t>Philippians 4:7</a:t>
            </a:r>
            <a:r>
              <a:rPr lang="en-US" sz="1800" b="0" i="0" u="none" strike="noStrike">
                <a:solidFill>
                  <a:srgbClr val="FFC000"/>
                </a:solidFill>
                <a:effectLst/>
                <a:latin typeface="Arial" panose="020B0604020202020204" pitchFamily="34" charset="0"/>
              </a:rPr>
              <a:t>) and this is associated with the presence of God in our lives. This peace can provide comfort and stability in times of emotional distress.</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Hope and Encouragement</a:t>
            </a:r>
            <a:r>
              <a:rPr lang="en-US" sz="1800" b="0" i="0" u="none" strike="noStrike">
                <a:solidFill>
                  <a:srgbClr val="92D050"/>
                </a:solidFill>
                <a:effectLst/>
                <a:latin typeface="Arial" panose="020B0604020202020204" pitchFamily="34" charset="0"/>
              </a:rPr>
              <a:t>: The scriptures often provide hope and encouragement, suggesting that a relationship with God can offer a sense of purpose and resilience in the face of life's challenges (see </a:t>
            </a:r>
            <a:r>
              <a:rPr lang="en-US" sz="1800" b="0" i="0" u="none" strike="noStrike">
                <a:solidFill>
                  <a:srgbClr val="00B0F0"/>
                </a:solidFill>
                <a:effectLst/>
                <a:latin typeface="Arial" panose="020B0604020202020204" pitchFamily="34" charset="0"/>
              </a:rPr>
              <a:t>Romans 15:4, Tehillim / Psalm 43:5</a:t>
            </a:r>
            <a:r>
              <a:rPr lang="en-US" sz="1800" b="0" i="0" u="none" strike="noStrike">
                <a:solidFill>
                  <a:srgbClr val="92D050"/>
                </a:solidFill>
                <a:effectLst/>
                <a:latin typeface="Arial" panose="020B0604020202020204" pitchFamily="34" charset="0"/>
              </a:rPr>
              <a:t>).</a:t>
            </a: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Wisdom and Guidance</a:t>
            </a:r>
            <a:r>
              <a:rPr lang="en-US" sz="1800" b="0" i="0" u="none" strike="noStrike">
                <a:solidFill>
                  <a:srgbClr val="FFC000"/>
                </a:solidFill>
                <a:effectLst/>
                <a:latin typeface="Arial" panose="020B0604020202020204" pitchFamily="34" charset="0"/>
              </a:rPr>
              <a:t>: Proverbs and other wisdom literature in the Bible offer guidance on managing emotions, relationships, and life's challenges, suggesting that those who live according to God’s Word and follow this wisdom can find stability and well-being (</a:t>
            </a:r>
            <a:r>
              <a:rPr lang="en-US" sz="1800" b="0" i="0" u="none" strike="noStrike">
                <a:solidFill>
                  <a:srgbClr val="00B0F0"/>
                </a:solidFill>
                <a:effectLst/>
                <a:latin typeface="Arial" panose="020B0604020202020204" pitchFamily="34" charset="0"/>
              </a:rPr>
              <a:t>Mishley / Proverbs 3:5-6</a:t>
            </a:r>
            <a:r>
              <a:rPr lang="en-US" sz="1800" b="0" i="0" u="none" strike="noStrike">
                <a:solidFill>
                  <a:srgbClr val="FFC000"/>
                </a:solidFill>
                <a:effectLst/>
                <a:latin typeface="Arial" panose="020B0604020202020204" pitchFamily="34" charset="0"/>
              </a:rPr>
              <a:t>).</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Transformation and Renewal</a:t>
            </a:r>
            <a:r>
              <a:rPr lang="en-US" sz="1800" b="0" i="0" u="none" strike="noStrike">
                <a:solidFill>
                  <a:srgbClr val="92D050"/>
                </a:solidFill>
                <a:effectLst/>
                <a:latin typeface="Arial" panose="020B0604020202020204" pitchFamily="34" charset="0"/>
              </a:rPr>
              <a:t>: The NT speaks of the renewing of the mind through the Messiah, suggesting that faith can lead to a transformation that affects mental and emotional states (see </a:t>
            </a:r>
            <a:r>
              <a:rPr lang="en-US" sz="1800" b="0" i="0" u="none" strike="noStrike">
                <a:solidFill>
                  <a:srgbClr val="00B0F0"/>
                </a:solidFill>
                <a:effectLst/>
                <a:latin typeface="Arial" panose="020B0604020202020204" pitchFamily="34" charset="0"/>
              </a:rPr>
              <a:t>Romans 12:1-2</a:t>
            </a:r>
            <a:r>
              <a:rPr lang="en-US" sz="1800" b="0" i="0" u="none" strike="noStrike">
                <a:solidFill>
                  <a:srgbClr val="92D050"/>
                </a:solidFill>
                <a:effectLst/>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5C86125-2360-F5C2-2141-FA34CF7FC9EF}"/>
                  </a:ext>
                </a:extLst>
              </p14:cNvPr>
              <p14:cNvContentPartPr/>
              <p14:nvPr/>
            </p14:nvContentPartPr>
            <p14:xfrm>
              <a:off x="410280" y="1202980"/>
              <a:ext cx="357120" cy="347400"/>
            </p14:xfrm>
          </p:contentPart>
        </mc:Choice>
        <mc:Fallback xmlns="">
          <p:pic>
            <p:nvPicPr>
              <p:cNvPr id="3" name="Ink 2">
                <a:extLst>
                  <a:ext uri="{FF2B5EF4-FFF2-40B4-BE49-F238E27FC236}">
                    <a16:creationId xmlns:a16="http://schemas.microsoft.com/office/drawing/2014/main" id="{E5C86125-2360-F5C2-2141-FA34CF7FC9EF}"/>
                  </a:ext>
                </a:extLst>
              </p:cNvPr>
              <p:cNvPicPr/>
              <p:nvPr/>
            </p:nvPicPr>
            <p:blipFill>
              <a:blip r:embed="rId5"/>
              <a:stretch>
                <a:fillRect/>
              </a:stretch>
            </p:blipFill>
            <p:spPr>
              <a:xfrm>
                <a:off x="392640" y="1184980"/>
                <a:ext cx="3927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24A4609-C746-C220-D1DE-DFF8BB4D2772}"/>
                  </a:ext>
                </a:extLst>
              </p14:cNvPr>
              <p14:cNvContentPartPr/>
              <p14:nvPr/>
            </p14:nvContentPartPr>
            <p14:xfrm>
              <a:off x="3984360" y="1721380"/>
              <a:ext cx="4380840" cy="119520"/>
            </p14:xfrm>
          </p:contentPart>
        </mc:Choice>
        <mc:Fallback xmlns="">
          <p:pic>
            <p:nvPicPr>
              <p:cNvPr id="4" name="Ink 3">
                <a:extLst>
                  <a:ext uri="{FF2B5EF4-FFF2-40B4-BE49-F238E27FC236}">
                    <a16:creationId xmlns:a16="http://schemas.microsoft.com/office/drawing/2014/main" id="{124A4609-C746-C220-D1DE-DFF8BB4D2772}"/>
                  </a:ext>
                </a:extLst>
              </p:cNvPr>
              <p:cNvPicPr/>
              <p:nvPr/>
            </p:nvPicPr>
            <p:blipFill>
              <a:blip r:embed="rId7"/>
              <a:stretch>
                <a:fillRect/>
              </a:stretch>
            </p:blipFill>
            <p:spPr>
              <a:xfrm>
                <a:off x="3966360" y="1703740"/>
                <a:ext cx="4416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9AC765D-DB5F-7606-6A60-14BF9AB420BA}"/>
                  </a:ext>
                </a:extLst>
              </p14:cNvPr>
              <p14:cNvContentPartPr/>
              <p14:nvPr/>
            </p14:nvContentPartPr>
            <p14:xfrm>
              <a:off x="450960" y="2091100"/>
              <a:ext cx="323280" cy="336240"/>
            </p14:xfrm>
          </p:contentPart>
        </mc:Choice>
        <mc:Fallback xmlns="">
          <p:pic>
            <p:nvPicPr>
              <p:cNvPr id="7" name="Ink 6">
                <a:extLst>
                  <a:ext uri="{FF2B5EF4-FFF2-40B4-BE49-F238E27FC236}">
                    <a16:creationId xmlns:a16="http://schemas.microsoft.com/office/drawing/2014/main" id="{F9AC765D-DB5F-7606-6A60-14BF9AB420BA}"/>
                  </a:ext>
                </a:extLst>
              </p:cNvPr>
              <p:cNvPicPr/>
              <p:nvPr/>
            </p:nvPicPr>
            <p:blipFill>
              <a:blip r:embed="rId9"/>
              <a:stretch>
                <a:fillRect/>
              </a:stretch>
            </p:blipFill>
            <p:spPr>
              <a:xfrm>
                <a:off x="432960" y="2073100"/>
                <a:ext cx="3589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F9DE145-CDC0-AE0C-D4DB-8783DCEC118E}"/>
                  </a:ext>
                </a:extLst>
              </p14:cNvPr>
              <p14:cNvContentPartPr/>
              <p14:nvPr/>
            </p14:nvContentPartPr>
            <p14:xfrm>
              <a:off x="7107000" y="2886340"/>
              <a:ext cx="875160" cy="35640"/>
            </p14:xfrm>
          </p:contentPart>
        </mc:Choice>
        <mc:Fallback xmlns="">
          <p:pic>
            <p:nvPicPr>
              <p:cNvPr id="9" name="Ink 8">
                <a:extLst>
                  <a:ext uri="{FF2B5EF4-FFF2-40B4-BE49-F238E27FC236}">
                    <a16:creationId xmlns:a16="http://schemas.microsoft.com/office/drawing/2014/main" id="{EF9DE145-CDC0-AE0C-D4DB-8783DCEC118E}"/>
                  </a:ext>
                </a:extLst>
              </p:cNvPr>
              <p:cNvPicPr/>
              <p:nvPr/>
            </p:nvPicPr>
            <p:blipFill>
              <a:blip r:embed="rId11"/>
              <a:stretch>
                <a:fillRect/>
              </a:stretch>
            </p:blipFill>
            <p:spPr>
              <a:xfrm>
                <a:off x="7089360" y="2868700"/>
                <a:ext cx="910800" cy="71280"/>
              </a:xfrm>
              <a:prstGeom prst="rect">
                <a:avLst/>
              </a:prstGeom>
            </p:spPr>
          </p:pic>
        </mc:Fallback>
      </mc:AlternateContent>
      <p:grpSp>
        <p:nvGrpSpPr>
          <p:cNvPr id="12" name="Group 11">
            <a:extLst>
              <a:ext uri="{FF2B5EF4-FFF2-40B4-BE49-F238E27FC236}">
                <a16:creationId xmlns:a16="http://schemas.microsoft.com/office/drawing/2014/main" id="{5783E5B3-1005-BEC1-83CC-666148B70090}"/>
              </a:ext>
            </a:extLst>
          </p:cNvPr>
          <p:cNvGrpSpPr/>
          <p:nvPr/>
        </p:nvGrpSpPr>
        <p:grpSpPr>
          <a:xfrm>
            <a:off x="457440" y="3030700"/>
            <a:ext cx="1617480" cy="426240"/>
            <a:chOff x="457440" y="3030700"/>
            <a:chExt cx="1617480" cy="426240"/>
          </a:xfrm>
        </p:grpSpPr>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09FE2022-0155-CA28-E542-635FC820165E}"/>
                    </a:ext>
                  </a:extLst>
                </p14:cNvPr>
                <p14:cNvContentPartPr/>
                <p14:nvPr/>
              </p14:nvContentPartPr>
              <p14:xfrm>
                <a:off x="1179240" y="3155620"/>
                <a:ext cx="895680" cy="55440"/>
              </p14:xfrm>
            </p:contentPart>
          </mc:Choice>
          <mc:Fallback xmlns="">
            <p:pic>
              <p:nvPicPr>
                <p:cNvPr id="10" name="Ink 9">
                  <a:extLst>
                    <a:ext uri="{FF2B5EF4-FFF2-40B4-BE49-F238E27FC236}">
                      <a16:creationId xmlns:a16="http://schemas.microsoft.com/office/drawing/2014/main" id="{09FE2022-0155-CA28-E542-635FC820165E}"/>
                    </a:ext>
                  </a:extLst>
                </p:cNvPr>
                <p:cNvPicPr/>
                <p:nvPr/>
              </p:nvPicPr>
              <p:blipFill>
                <a:blip r:embed="rId13"/>
                <a:stretch>
                  <a:fillRect/>
                </a:stretch>
              </p:blipFill>
              <p:spPr>
                <a:xfrm>
                  <a:off x="1161240" y="3137980"/>
                  <a:ext cx="931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836245D-4262-081D-6B63-47F5018744B0}"/>
                    </a:ext>
                  </a:extLst>
                </p14:cNvPr>
                <p14:cNvContentPartPr/>
                <p14:nvPr/>
              </p14:nvContentPartPr>
              <p14:xfrm>
                <a:off x="457440" y="3030700"/>
                <a:ext cx="357480" cy="426240"/>
              </p14:xfrm>
            </p:contentPart>
          </mc:Choice>
          <mc:Fallback xmlns="">
            <p:pic>
              <p:nvPicPr>
                <p:cNvPr id="11" name="Ink 10">
                  <a:extLst>
                    <a:ext uri="{FF2B5EF4-FFF2-40B4-BE49-F238E27FC236}">
                      <a16:creationId xmlns:a16="http://schemas.microsoft.com/office/drawing/2014/main" id="{A836245D-4262-081D-6B63-47F5018744B0}"/>
                    </a:ext>
                  </a:extLst>
                </p:cNvPr>
                <p:cNvPicPr/>
                <p:nvPr/>
              </p:nvPicPr>
              <p:blipFill>
                <a:blip r:embed="rId15"/>
                <a:stretch>
                  <a:fillRect/>
                </a:stretch>
              </p:blipFill>
              <p:spPr>
                <a:xfrm>
                  <a:off x="439800" y="3012700"/>
                  <a:ext cx="393120" cy="46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25B12A6-FA1D-89F9-446E-793CBA1ABE2E}"/>
                  </a:ext>
                </a:extLst>
              </p14:cNvPr>
              <p14:cNvContentPartPr/>
              <p14:nvPr/>
            </p14:nvContentPartPr>
            <p14:xfrm>
              <a:off x="430800" y="4137700"/>
              <a:ext cx="405720" cy="439560"/>
            </p14:xfrm>
          </p:contentPart>
        </mc:Choice>
        <mc:Fallback xmlns="">
          <p:pic>
            <p:nvPicPr>
              <p:cNvPr id="13" name="Ink 12">
                <a:extLst>
                  <a:ext uri="{FF2B5EF4-FFF2-40B4-BE49-F238E27FC236}">
                    <a16:creationId xmlns:a16="http://schemas.microsoft.com/office/drawing/2014/main" id="{625B12A6-FA1D-89F9-446E-793CBA1ABE2E}"/>
                  </a:ext>
                </a:extLst>
              </p:cNvPr>
              <p:cNvPicPr/>
              <p:nvPr/>
            </p:nvPicPr>
            <p:blipFill>
              <a:blip r:embed="rId17"/>
              <a:stretch>
                <a:fillRect/>
              </a:stretch>
            </p:blipFill>
            <p:spPr>
              <a:xfrm>
                <a:off x="412800" y="4119700"/>
                <a:ext cx="441360" cy="475200"/>
              </a:xfrm>
              <a:prstGeom prst="rect">
                <a:avLst/>
              </a:prstGeom>
            </p:spPr>
          </p:pic>
        </mc:Fallback>
      </mc:AlternateContent>
    </p:spTree>
    <p:extLst>
      <p:ext uri="{BB962C8B-B14F-4D97-AF65-F5344CB8AC3E}">
        <p14:creationId xmlns:p14="http://schemas.microsoft.com/office/powerpoint/2010/main" val="296452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078313"/>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נא</a:t>
            </a:r>
          </a:p>
          <a:p>
            <a:pPr algn="r"/>
            <a:r>
              <a:rPr lang="he-IL" sz="3500">
                <a:solidFill>
                  <a:srgbClr val="FFFF00"/>
                </a:solidFill>
                <a:cs typeface="+mj-cs"/>
              </a:rPr>
              <a:t>﻿יט   שְׁתַּיִם הֵנָּה קֹרְאֹתַיִךְ מִי יָנוּד לָךְ הַשֹּׁד וְהַשֶּׁבֶר וְהָרָעָב וְהַחֶרֶב מִי אֲנַחֲמֵךְ: כ   בָּנַיִךְ עֻלְּפוּ שָׁכְבוּ בְּרֹאשׁ כָּל-חוּצוֹת כְּתוֹא מִכְמָר הַמְלֵאִים חֲמַת-יְהֹוָה גַּעֲרַת אֱלֹהָיִךְ: </a:t>
            </a:r>
            <a:r>
              <a:rPr lang="he-IL" sz="3500">
                <a:solidFill>
                  <a:srgbClr val="FFC000"/>
                </a:solidFill>
                <a:cs typeface="+mj-cs"/>
              </a:rPr>
              <a:t>כא   לָכֵן שִׁמְעִי-נָא זֹאת עֲנִיָּה וּשְׁכֻרַת וְלֹא מִיָּיִן:       כב   כֹּה-אָמַר אֲדֹנַיִךְ יְהֹוָה וֵאלֹהַיִךְ יָרִיב עַמּוֹ הִנֵּה לָקַחְתִּי מִיָּדֵךְ אֶת-כּוֹס הַתַּרְעֵלָה אֶת-קֻבַּעַת כּוֹס חֲמָתִי לֹא-תוֹסִיפִי לִשְׁתּוֹתָהּ עוֹד: כג   וְשַֹמְתִּיהָ בְּיַד-מוֹגַיִךְ אֲשֶׁר-אָמְרוּ לְנַפְשֵׁךְ שְׁחִי וְנַעֲבֹרָה וַתָּשִֹימִי כָאָרֶץ גֵּוֵךְ וְכַחוּץ לַעֹבְרִים: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8" name="Ink 27">
                <a:extLst>
                  <a:ext uri="{FF2B5EF4-FFF2-40B4-BE49-F238E27FC236}">
                    <a16:creationId xmlns:a16="http://schemas.microsoft.com/office/drawing/2014/main" id="{356147A0-F56B-A0C3-4FD7-D87BF8964F29}"/>
                  </a:ext>
                </a:extLst>
              </p14:cNvPr>
              <p14:cNvContentPartPr/>
              <p14:nvPr/>
            </p14:nvContentPartPr>
            <p14:xfrm>
              <a:off x="7823400" y="1794100"/>
              <a:ext cx="343800" cy="69480"/>
            </p14:xfrm>
          </p:contentPart>
        </mc:Choice>
        <mc:Fallback xmlns="">
          <p:pic>
            <p:nvPicPr>
              <p:cNvPr id="28" name="Ink 27">
                <a:extLst>
                  <a:ext uri="{FF2B5EF4-FFF2-40B4-BE49-F238E27FC236}">
                    <a16:creationId xmlns:a16="http://schemas.microsoft.com/office/drawing/2014/main" id="{356147A0-F56B-A0C3-4FD7-D87BF8964F29}"/>
                  </a:ext>
                </a:extLst>
              </p:cNvPr>
              <p:cNvPicPr/>
              <p:nvPr/>
            </p:nvPicPr>
            <p:blipFill>
              <a:blip r:embed="rId5"/>
              <a:stretch>
                <a:fillRect/>
              </a:stretch>
            </p:blipFill>
            <p:spPr>
              <a:xfrm>
                <a:off x="7805400" y="1776460"/>
                <a:ext cx="379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B650A95-E55E-C4D2-5225-0466070F3069}"/>
                  </a:ext>
                </a:extLst>
              </p14:cNvPr>
              <p14:cNvContentPartPr/>
              <p14:nvPr/>
            </p14:nvContentPartPr>
            <p14:xfrm>
              <a:off x="7987200" y="1283620"/>
              <a:ext cx="517320" cy="27720"/>
            </p14:xfrm>
          </p:contentPart>
        </mc:Choice>
        <mc:Fallback xmlns="">
          <p:pic>
            <p:nvPicPr>
              <p:cNvPr id="4" name="Ink 3">
                <a:extLst>
                  <a:ext uri="{FF2B5EF4-FFF2-40B4-BE49-F238E27FC236}">
                    <a16:creationId xmlns:a16="http://schemas.microsoft.com/office/drawing/2014/main" id="{7B650A95-E55E-C4D2-5225-0466070F3069}"/>
                  </a:ext>
                </a:extLst>
              </p:cNvPr>
              <p:cNvPicPr/>
              <p:nvPr/>
            </p:nvPicPr>
            <p:blipFill>
              <a:blip r:embed="rId7"/>
              <a:stretch>
                <a:fillRect/>
              </a:stretch>
            </p:blipFill>
            <p:spPr>
              <a:xfrm>
                <a:off x="7969200" y="1265980"/>
                <a:ext cx="552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6BC7C3B-846E-28E7-79AD-4C2A645C1970}"/>
                  </a:ext>
                </a:extLst>
              </p14:cNvPr>
              <p14:cNvContentPartPr/>
              <p14:nvPr/>
            </p14:nvContentPartPr>
            <p14:xfrm>
              <a:off x="7116360" y="1276420"/>
              <a:ext cx="569880" cy="27000"/>
            </p14:xfrm>
          </p:contentPart>
        </mc:Choice>
        <mc:Fallback xmlns="">
          <p:pic>
            <p:nvPicPr>
              <p:cNvPr id="5" name="Ink 4">
                <a:extLst>
                  <a:ext uri="{FF2B5EF4-FFF2-40B4-BE49-F238E27FC236}">
                    <a16:creationId xmlns:a16="http://schemas.microsoft.com/office/drawing/2014/main" id="{C6BC7C3B-846E-28E7-79AD-4C2A645C1970}"/>
                  </a:ext>
                </a:extLst>
              </p:cNvPr>
              <p:cNvPicPr/>
              <p:nvPr/>
            </p:nvPicPr>
            <p:blipFill>
              <a:blip r:embed="rId9"/>
              <a:stretch>
                <a:fillRect/>
              </a:stretch>
            </p:blipFill>
            <p:spPr>
              <a:xfrm>
                <a:off x="7098720" y="1258780"/>
                <a:ext cx="605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76B6CAE-E13F-75E4-BE0E-5364F788B9CE}"/>
                  </a:ext>
                </a:extLst>
              </p14:cNvPr>
              <p14:cNvContentPartPr/>
              <p14:nvPr/>
            </p14:nvContentPartPr>
            <p14:xfrm>
              <a:off x="5906040" y="1275340"/>
              <a:ext cx="1053360" cy="89640"/>
            </p14:xfrm>
          </p:contentPart>
        </mc:Choice>
        <mc:Fallback xmlns="">
          <p:pic>
            <p:nvPicPr>
              <p:cNvPr id="9" name="Ink 8">
                <a:extLst>
                  <a:ext uri="{FF2B5EF4-FFF2-40B4-BE49-F238E27FC236}">
                    <a16:creationId xmlns:a16="http://schemas.microsoft.com/office/drawing/2014/main" id="{376B6CAE-E13F-75E4-BE0E-5364F788B9CE}"/>
                  </a:ext>
                </a:extLst>
              </p:cNvPr>
              <p:cNvPicPr/>
              <p:nvPr/>
            </p:nvPicPr>
            <p:blipFill>
              <a:blip r:embed="rId11"/>
              <a:stretch>
                <a:fillRect/>
              </a:stretch>
            </p:blipFill>
            <p:spPr>
              <a:xfrm>
                <a:off x="5888040" y="1257340"/>
                <a:ext cx="1089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64ABF02-D7C9-F046-88EF-B7E87AF70919}"/>
                  </a:ext>
                </a:extLst>
              </p14:cNvPr>
              <p14:cNvContentPartPr/>
              <p14:nvPr/>
            </p14:nvContentPartPr>
            <p14:xfrm>
              <a:off x="5490600" y="1280020"/>
              <a:ext cx="266760" cy="49680"/>
            </p14:xfrm>
          </p:contentPart>
        </mc:Choice>
        <mc:Fallback xmlns="">
          <p:pic>
            <p:nvPicPr>
              <p:cNvPr id="11" name="Ink 10">
                <a:extLst>
                  <a:ext uri="{FF2B5EF4-FFF2-40B4-BE49-F238E27FC236}">
                    <a16:creationId xmlns:a16="http://schemas.microsoft.com/office/drawing/2014/main" id="{E64ABF02-D7C9-F046-88EF-B7E87AF70919}"/>
                  </a:ext>
                </a:extLst>
              </p:cNvPr>
              <p:cNvPicPr/>
              <p:nvPr/>
            </p:nvPicPr>
            <p:blipFill>
              <a:blip r:embed="rId13"/>
              <a:stretch>
                <a:fillRect/>
              </a:stretch>
            </p:blipFill>
            <p:spPr>
              <a:xfrm>
                <a:off x="5472600" y="1262020"/>
                <a:ext cx="302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A59109B-8ED7-0E2C-FD0C-770407ED437E}"/>
                  </a:ext>
                </a:extLst>
              </p14:cNvPr>
              <p14:cNvContentPartPr/>
              <p14:nvPr/>
            </p14:nvContentPartPr>
            <p14:xfrm>
              <a:off x="4815600" y="1286500"/>
              <a:ext cx="505800" cy="25560"/>
            </p14:xfrm>
          </p:contentPart>
        </mc:Choice>
        <mc:Fallback xmlns="">
          <p:pic>
            <p:nvPicPr>
              <p:cNvPr id="12" name="Ink 11">
                <a:extLst>
                  <a:ext uri="{FF2B5EF4-FFF2-40B4-BE49-F238E27FC236}">
                    <a16:creationId xmlns:a16="http://schemas.microsoft.com/office/drawing/2014/main" id="{1A59109B-8ED7-0E2C-FD0C-770407ED437E}"/>
                  </a:ext>
                </a:extLst>
              </p:cNvPr>
              <p:cNvPicPr/>
              <p:nvPr/>
            </p:nvPicPr>
            <p:blipFill>
              <a:blip r:embed="rId15"/>
              <a:stretch>
                <a:fillRect/>
              </a:stretch>
            </p:blipFill>
            <p:spPr>
              <a:xfrm>
                <a:off x="4797600" y="1268860"/>
                <a:ext cx="541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045ADF5F-49EF-87FD-E3D6-A926222E2D69}"/>
                  </a:ext>
                </a:extLst>
              </p14:cNvPr>
              <p14:cNvContentPartPr/>
              <p14:nvPr/>
            </p14:nvContentPartPr>
            <p14:xfrm>
              <a:off x="4181280" y="1293340"/>
              <a:ext cx="443880" cy="57600"/>
            </p14:xfrm>
          </p:contentPart>
        </mc:Choice>
        <mc:Fallback xmlns="">
          <p:pic>
            <p:nvPicPr>
              <p:cNvPr id="14" name="Ink 13">
                <a:extLst>
                  <a:ext uri="{FF2B5EF4-FFF2-40B4-BE49-F238E27FC236}">
                    <a16:creationId xmlns:a16="http://schemas.microsoft.com/office/drawing/2014/main" id="{045ADF5F-49EF-87FD-E3D6-A926222E2D69}"/>
                  </a:ext>
                </a:extLst>
              </p:cNvPr>
              <p:cNvPicPr/>
              <p:nvPr/>
            </p:nvPicPr>
            <p:blipFill>
              <a:blip r:embed="rId17"/>
              <a:stretch>
                <a:fillRect/>
              </a:stretch>
            </p:blipFill>
            <p:spPr>
              <a:xfrm>
                <a:off x="4163280" y="1275340"/>
                <a:ext cx="479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AACD2AF-3FE9-CA00-3237-1473C4D1ED6F}"/>
                  </a:ext>
                </a:extLst>
              </p14:cNvPr>
              <p14:cNvContentPartPr/>
              <p14:nvPr/>
            </p14:nvContentPartPr>
            <p14:xfrm>
              <a:off x="3446520" y="1254460"/>
              <a:ext cx="668160" cy="29880"/>
            </p14:xfrm>
          </p:contentPart>
        </mc:Choice>
        <mc:Fallback xmlns="">
          <p:pic>
            <p:nvPicPr>
              <p:cNvPr id="15" name="Ink 14">
                <a:extLst>
                  <a:ext uri="{FF2B5EF4-FFF2-40B4-BE49-F238E27FC236}">
                    <a16:creationId xmlns:a16="http://schemas.microsoft.com/office/drawing/2014/main" id="{3AACD2AF-3FE9-CA00-3237-1473C4D1ED6F}"/>
                  </a:ext>
                </a:extLst>
              </p:cNvPr>
              <p:cNvPicPr/>
              <p:nvPr/>
            </p:nvPicPr>
            <p:blipFill>
              <a:blip r:embed="rId19"/>
              <a:stretch>
                <a:fillRect/>
              </a:stretch>
            </p:blipFill>
            <p:spPr>
              <a:xfrm>
                <a:off x="3428880" y="1236460"/>
                <a:ext cx="703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BB0B8E97-EEFD-7A80-B90C-84ECE5A22421}"/>
                  </a:ext>
                </a:extLst>
              </p14:cNvPr>
              <p14:cNvContentPartPr/>
              <p14:nvPr/>
            </p14:nvContentPartPr>
            <p14:xfrm>
              <a:off x="2195520" y="1330060"/>
              <a:ext cx="1123560" cy="48960"/>
            </p14:xfrm>
          </p:contentPart>
        </mc:Choice>
        <mc:Fallback xmlns="">
          <p:pic>
            <p:nvPicPr>
              <p:cNvPr id="17" name="Ink 16">
                <a:extLst>
                  <a:ext uri="{FF2B5EF4-FFF2-40B4-BE49-F238E27FC236}">
                    <a16:creationId xmlns:a16="http://schemas.microsoft.com/office/drawing/2014/main" id="{BB0B8E97-EEFD-7A80-B90C-84ECE5A22421}"/>
                  </a:ext>
                </a:extLst>
              </p:cNvPr>
              <p:cNvPicPr/>
              <p:nvPr/>
            </p:nvPicPr>
            <p:blipFill>
              <a:blip r:embed="rId21"/>
              <a:stretch>
                <a:fillRect/>
              </a:stretch>
            </p:blipFill>
            <p:spPr>
              <a:xfrm>
                <a:off x="2177520" y="1312420"/>
                <a:ext cx="1159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8D4056F1-3A28-0CBC-00A6-8EC25AC958AD}"/>
                  </a:ext>
                </a:extLst>
              </p14:cNvPr>
              <p14:cNvContentPartPr/>
              <p14:nvPr/>
            </p14:nvContentPartPr>
            <p14:xfrm>
              <a:off x="1171680" y="1303780"/>
              <a:ext cx="1057680" cy="51840"/>
            </p14:xfrm>
          </p:contentPart>
        </mc:Choice>
        <mc:Fallback xmlns="">
          <p:pic>
            <p:nvPicPr>
              <p:cNvPr id="19" name="Ink 18">
                <a:extLst>
                  <a:ext uri="{FF2B5EF4-FFF2-40B4-BE49-F238E27FC236}">
                    <a16:creationId xmlns:a16="http://schemas.microsoft.com/office/drawing/2014/main" id="{8D4056F1-3A28-0CBC-00A6-8EC25AC958AD}"/>
                  </a:ext>
                </a:extLst>
              </p:cNvPr>
              <p:cNvPicPr/>
              <p:nvPr/>
            </p:nvPicPr>
            <p:blipFill>
              <a:blip r:embed="rId23"/>
              <a:stretch>
                <a:fillRect/>
              </a:stretch>
            </p:blipFill>
            <p:spPr>
              <a:xfrm>
                <a:off x="1154040" y="1286140"/>
                <a:ext cx="1093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E707D1EB-F674-AD8E-E5CD-AD9FDC4879BD}"/>
                  </a:ext>
                </a:extLst>
              </p14:cNvPr>
              <p14:cNvContentPartPr/>
              <p14:nvPr/>
            </p14:nvContentPartPr>
            <p14:xfrm>
              <a:off x="1114080" y="716980"/>
              <a:ext cx="1056600" cy="615960"/>
            </p14:xfrm>
          </p:contentPart>
        </mc:Choice>
        <mc:Fallback xmlns="">
          <p:pic>
            <p:nvPicPr>
              <p:cNvPr id="25" name="Ink 24">
                <a:extLst>
                  <a:ext uri="{FF2B5EF4-FFF2-40B4-BE49-F238E27FC236}">
                    <a16:creationId xmlns:a16="http://schemas.microsoft.com/office/drawing/2014/main" id="{E707D1EB-F674-AD8E-E5CD-AD9FDC4879BD}"/>
                  </a:ext>
                </a:extLst>
              </p:cNvPr>
              <p:cNvPicPr/>
              <p:nvPr/>
            </p:nvPicPr>
            <p:blipFill>
              <a:blip r:embed="rId25"/>
              <a:stretch>
                <a:fillRect/>
              </a:stretch>
            </p:blipFill>
            <p:spPr>
              <a:xfrm>
                <a:off x="1096440" y="699340"/>
                <a:ext cx="109224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D8AEBDDF-6EA3-E6F7-7D8B-E981A4AA1EC7}"/>
                  </a:ext>
                </a:extLst>
              </p14:cNvPr>
              <p14:cNvContentPartPr/>
              <p14:nvPr/>
            </p14:nvContentPartPr>
            <p14:xfrm>
              <a:off x="8252880" y="1304500"/>
              <a:ext cx="1085760" cy="522720"/>
            </p14:xfrm>
          </p:contentPart>
        </mc:Choice>
        <mc:Fallback xmlns="">
          <p:pic>
            <p:nvPicPr>
              <p:cNvPr id="26" name="Ink 25">
                <a:extLst>
                  <a:ext uri="{FF2B5EF4-FFF2-40B4-BE49-F238E27FC236}">
                    <a16:creationId xmlns:a16="http://schemas.microsoft.com/office/drawing/2014/main" id="{D8AEBDDF-6EA3-E6F7-7D8B-E981A4AA1EC7}"/>
                  </a:ext>
                </a:extLst>
              </p:cNvPr>
              <p:cNvPicPr/>
              <p:nvPr/>
            </p:nvPicPr>
            <p:blipFill>
              <a:blip r:embed="rId27"/>
              <a:stretch>
                <a:fillRect/>
              </a:stretch>
            </p:blipFill>
            <p:spPr>
              <a:xfrm>
                <a:off x="8235240" y="1286860"/>
                <a:ext cx="112140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AFB489D9-4AB4-7D59-FDC6-DDC0861159A3}"/>
                  </a:ext>
                </a:extLst>
              </p14:cNvPr>
              <p14:cNvContentPartPr/>
              <p14:nvPr/>
            </p14:nvContentPartPr>
            <p14:xfrm>
              <a:off x="6604800" y="1269940"/>
              <a:ext cx="1664640" cy="562320"/>
            </p14:xfrm>
          </p:contentPart>
        </mc:Choice>
        <mc:Fallback xmlns="">
          <p:pic>
            <p:nvPicPr>
              <p:cNvPr id="30" name="Ink 29">
                <a:extLst>
                  <a:ext uri="{FF2B5EF4-FFF2-40B4-BE49-F238E27FC236}">
                    <a16:creationId xmlns:a16="http://schemas.microsoft.com/office/drawing/2014/main" id="{AFB489D9-4AB4-7D59-FDC6-DDC0861159A3}"/>
                  </a:ext>
                </a:extLst>
              </p:cNvPr>
              <p:cNvPicPr/>
              <p:nvPr/>
            </p:nvPicPr>
            <p:blipFill>
              <a:blip r:embed="rId29"/>
              <a:stretch>
                <a:fillRect/>
              </a:stretch>
            </p:blipFill>
            <p:spPr>
              <a:xfrm>
                <a:off x="6587160" y="1252300"/>
                <a:ext cx="170028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Ink 52">
                <a:extLst>
                  <a:ext uri="{FF2B5EF4-FFF2-40B4-BE49-F238E27FC236}">
                    <a16:creationId xmlns:a16="http://schemas.microsoft.com/office/drawing/2014/main" id="{FB189064-319B-2128-1B76-786D8B4E6B45}"/>
                  </a:ext>
                </a:extLst>
              </p14:cNvPr>
              <p14:cNvContentPartPr/>
              <p14:nvPr/>
            </p14:nvContentPartPr>
            <p14:xfrm>
              <a:off x="4583760" y="1773580"/>
              <a:ext cx="2888640" cy="618840"/>
            </p14:xfrm>
          </p:contentPart>
        </mc:Choice>
        <mc:Fallback xmlns="">
          <p:pic>
            <p:nvPicPr>
              <p:cNvPr id="53" name="Ink 52">
                <a:extLst>
                  <a:ext uri="{FF2B5EF4-FFF2-40B4-BE49-F238E27FC236}">
                    <a16:creationId xmlns:a16="http://schemas.microsoft.com/office/drawing/2014/main" id="{FB189064-319B-2128-1B76-786D8B4E6B45}"/>
                  </a:ext>
                </a:extLst>
              </p:cNvPr>
              <p:cNvPicPr/>
              <p:nvPr/>
            </p:nvPicPr>
            <p:blipFill>
              <a:blip r:embed="rId31"/>
              <a:stretch>
                <a:fillRect/>
              </a:stretch>
            </p:blipFill>
            <p:spPr>
              <a:xfrm>
                <a:off x="4566120" y="1755580"/>
                <a:ext cx="2924280" cy="654480"/>
              </a:xfrm>
              <a:prstGeom prst="rect">
                <a:avLst/>
              </a:prstGeom>
            </p:spPr>
          </p:pic>
        </mc:Fallback>
      </mc:AlternateContent>
      <p:grpSp>
        <p:nvGrpSpPr>
          <p:cNvPr id="56" name="Group 55">
            <a:extLst>
              <a:ext uri="{FF2B5EF4-FFF2-40B4-BE49-F238E27FC236}">
                <a16:creationId xmlns:a16="http://schemas.microsoft.com/office/drawing/2014/main" id="{12BD22B1-F6FF-B3D8-DACF-656324F6D286}"/>
              </a:ext>
            </a:extLst>
          </p:cNvPr>
          <p:cNvGrpSpPr/>
          <p:nvPr/>
        </p:nvGrpSpPr>
        <p:grpSpPr>
          <a:xfrm>
            <a:off x="1054320" y="1754140"/>
            <a:ext cx="8186400" cy="662760"/>
            <a:chOff x="1054320" y="1754140"/>
            <a:chExt cx="8186400" cy="662760"/>
          </a:xfrm>
        </p:grpSpPr>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D46A3E7C-7B35-6FA0-73A1-4C0992FB4F1B}"/>
                    </a:ext>
                  </a:extLst>
                </p14:cNvPr>
                <p14:cNvContentPartPr/>
                <p14:nvPr/>
              </p14:nvContentPartPr>
              <p14:xfrm>
                <a:off x="8355120" y="1772140"/>
                <a:ext cx="878040" cy="70920"/>
              </p14:xfrm>
            </p:contentPart>
          </mc:Choice>
          <mc:Fallback xmlns="">
            <p:pic>
              <p:nvPicPr>
                <p:cNvPr id="21" name="Ink 20">
                  <a:extLst>
                    <a:ext uri="{FF2B5EF4-FFF2-40B4-BE49-F238E27FC236}">
                      <a16:creationId xmlns:a16="http://schemas.microsoft.com/office/drawing/2014/main" id="{D46A3E7C-7B35-6FA0-73A1-4C0992FB4F1B}"/>
                    </a:ext>
                  </a:extLst>
                </p:cNvPr>
                <p:cNvPicPr/>
                <p:nvPr/>
              </p:nvPicPr>
              <p:blipFill>
                <a:blip r:embed="rId33"/>
                <a:stretch>
                  <a:fillRect/>
                </a:stretch>
              </p:blipFill>
              <p:spPr>
                <a:xfrm>
                  <a:off x="8337120" y="1754500"/>
                  <a:ext cx="913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A8908C3F-5129-617E-6FBA-48BEE43B2E4B}"/>
                    </a:ext>
                  </a:extLst>
                </p14:cNvPr>
                <p14:cNvContentPartPr/>
                <p14:nvPr/>
              </p14:nvContentPartPr>
              <p14:xfrm>
                <a:off x="7929600" y="1826500"/>
                <a:ext cx="266760" cy="28080"/>
              </p14:xfrm>
            </p:contentPart>
          </mc:Choice>
          <mc:Fallback xmlns="">
            <p:pic>
              <p:nvPicPr>
                <p:cNvPr id="22" name="Ink 21">
                  <a:extLst>
                    <a:ext uri="{FF2B5EF4-FFF2-40B4-BE49-F238E27FC236}">
                      <a16:creationId xmlns:a16="http://schemas.microsoft.com/office/drawing/2014/main" id="{A8908C3F-5129-617E-6FBA-48BEE43B2E4B}"/>
                    </a:ext>
                  </a:extLst>
                </p:cNvPr>
                <p:cNvPicPr/>
                <p:nvPr/>
              </p:nvPicPr>
              <p:blipFill>
                <a:blip r:embed="rId35"/>
                <a:stretch>
                  <a:fillRect/>
                </a:stretch>
              </p:blipFill>
              <p:spPr>
                <a:xfrm>
                  <a:off x="7911960" y="1808500"/>
                  <a:ext cx="302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3BE04D58-0ED8-4F21-6707-BD63F071CBEF}"/>
                    </a:ext>
                  </a:extLst>
                </p14:cNvPr>
                <p14:cNvContentPartPr/>
                <p14:nvPr/>
              </p14:nvContentPartPr>
              <p14:xfrm>
                <a:off x="6834120" y="1819660"/>
                <a:ext cx="962640" cy="36720"/>
              </p14:xfrm>
            </p:contentPart>
          </mc:Choice>
          <mc:Fallback xmlns="">
            <p:pic>
              <p:nvPicPr>
                <p:cNvPr id="23" name="Ink 22">
                  <a:extLst>
                    <a:ext uri="{FF2B5EF4-FFF2-40B4-BE49-F238E27FC236}">
                      <a16:creationId xmlns:a16="http://schemas.microsoft.com/office/drawing/2014/main" id="{3BE04D58-0ED8-4F21-6707-BD63F071CBEF}"/>
                    </a:ext>
                  </a:extLst>
                </p:cNvPr>
                <p:cNvPicPr/>
                <p:nvPr/>
              </p:nvPicPr>
              <p:blipFill>
                <a:blip r:embed="rId37"/>
                <a:stretch>
                  <a:fillRect/>
                </a:stretch>
              </p:blipFill>
              <p:spPr>
                <a:xfrm>
                  <a:off x="6816120" y="1801660"/>
                  <a:ext cx="998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B10C959F-C441-8E39-F157-FDC9044ED831}"/>
                    </a:ext>
                  </a:extLst>
                </p14:cNvPr>
                <p14:cNvContentPartPr/>
                <p14:nvPr/>
              </p14:nvContentPartPr>
              <p14:xfrm>
                <a:off x="5357760" y="1821820"/>
                <a:ext cx="617400" cy="52920"/>
              </p14:xfrm>
            </p:contentPart>
          </mc:Choice>
          <mc:Fallback xmlns="">
            <p:pic>
              <p:nvPicPr>
                <p:cNvPr id="32" name="Ink 31">
                  <a:extLst>
                    <a:ext uri="{FF2B5EF4-FFF2-40B4-BE49-F238E27FC236}">
                      <a16:creationId xmlns:a16="http://schemas.microsoft.com/office/drawing/2014/main" id="{B10C959F-C441-8E39-F157-FDC9044ED831}"/>
                    </a:ext>
                  </a:extLst>
                </p:cNvPr>
                <p:cNvPicPr/>
                <p:nvPr/>
              </p:nvPicPr>
              <p:blipFill>
                <a:blip r:embed="rId39"/>
                <a:stretch>
                  <a:fillRect/>
                </a:stretch>
              </p:blipFill>
              <p:spPr>
                <a:xfrm>
                  <a:off x="5339760" y="1803820"/>
                  <a:ext cx="653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23BCE1CF-A1EA-A913-8938-3274BA62FCE1}"/>
                    </a:ext>
                  </a:extLst>
                </p14:cNvPr>
                <p14:cNvContentPartPr/>
                <p14:nvPr/>
              </p14:nvContentPartPr>
              <p14:xfrm>
                <a:off x="4464240" y="1782220"/>
                <a:ext cx="789480" cy="73440"/>
              </p14:xfrm>
            </p:contentPart>
          </mc:Choice>
          <mc:Fallback xmlns="">
            <p:pic>
              <p:nvPicPr>
                <p:cNvPr id="33" name="Ink 32">
                  <a:extLst>
                    <a:ext uri="{FF2B5EF4-FFF2-40B4-BE49-F238E27FC236}">
                      <a16:creationId xmlns:a16="http://schemas.microsoft.com/office/drawing/2014/main" id="{23BCE1CF-A1EA-A913-8938-3274BA62FCE1}"/>
                    </a:ext>
                  </a:extLst>
                </p:cNvPr>
                <p:cNvPicPr/>
                <p:nvPr/>
              </p:nvPicPr>
              <p:blipFill>
                <a:blip r:embed="rId41"/>
                <a:stretch>
                  <a:fillRect/>
                </a:stretch>
              </p:blipFill>
              <p:spPr>
                <a:xfrm>
                  <a:off x="4446600" y="1764220"/>
                  <a:ext cx="825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D33130A6-4EE4-1F35-CB54-003944011293}"/>
                    </a:ext>
                  </a:extLst>
                </p14:cNvPr>
                <p14:cNvContentPartPr/>
                <p14:nvPr/>
              </p14:nvContentPartPr>
              <p14:xfrm>
                <a:off x="3571440" y="1821100"/>
                <a:ext cx="813600" cy="51480"/>
              </p14:xfrm>
            </p:contentPart>
          </mc:Choice>
          <mc:Fallback xmlns="">
            <p:pic>
              <p:nvPicPr>
                <p:cNvPr id="35" name="Ink 34">
                  <a:extLst>
                    <a:ext uri="{FF2B5EF4-FFF2-40B4-BE49-F238E27FC236}">
                      <a16:creationId xmlns:a16="http://schemas.microsoft.com/office/drawing/2014/main" id="{D33130A6-4EE4-1F35-CB54-003944011293}"/>
                    </a:ext>
                  </a:extLst>
                </p:cNvPr>
                <p:cNvPicPr/>
                <p:nvPr/>
              </p:nvPicPr>
              <p:blipFill>
                <a:blip r:embed="rId43"/>
                <a:stretch>
                  <a:fillRect/>
                </a:stretch>
              </p:blipFill>
              <p:spPr>
                <a:xfrm>
                  <a:off x="3553800" y="1803460"/>
                  <a:ext cx="849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10F84627-C92F-299D-C533-262BD393A496}"/>
                    </a:ext>
                  </a:extLst>
                </p14:cNvPr>
                <p14:cNvContentPartPr/>
                <p14:nvPr/>
              </p14:nvContentPartPr>
              <p14:xfrm>
                <a:off x="2500440" y="1781860"/>
                <a:ext cx="1040400" cy="47160"/>
              </p14:xfrm>
            </p:contentPart>
          </mc:Choice>
          <mc:Fallback xmlns="">
            <p:pic>
              <p:nvPicPr>
                <p:cNvPr id="37" name="Ink 36">
                  <a:extLst>
                    <a:ext uri="{FF2B5EF4-FFF2-40B4-BE49-F238E27FC236}">
                      <a16:creationId xmlns:a16="http://schemas.microsoft.com/office/drawing/2014/main" id="{10F84627-C92F-299D-C533-262BD393A496}"/>
                    </a:ext>
                  </a:extLst>
                </p:cNvPr>
                <p:cNvPicPr/>
                <p:nvPr/>
              </p:nvPicPr>
              <p:blipFill>
                <a:blip r:embed="rId45"/>
                <a:stretch>
                  <a:fillRect/>
                </a:stretch>
              </p:blipFill>
              <p:spPr>
                <a:xfrm>
                  <a:off x="2482800" y="1764220"/>
                  <a:ext cx="1076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BCD6085F-0133-0D17-E859-BA5C1E217B9C}"/>
                    </a:ext>
                  </a:extLst>
                </p14:cNvPr>
                <p14:cNvContentPartPr/>
                <p14:nvPr/>
              </p14:nvContentPartPr>
              <p14:xfrm>
                <a:off x="2097960" y="1772500"/>
                <a:ext cx="353520" cy="42480"/>
              </p14:xfrm>
            </p:contentPart>
          </mc:Choice>
          <mc:Fallback xmlns="">
            <p:pic>
              <p:nvPicPr>
                <p:cNvPr id="39" name="Ink 38">
                  <a:extLst>
                    <a:ext uri="{FF2B5EF4-FFF2-40B4-BE49-F238E27FC236}">
                      <a16:creationId xmlns:a16="http://schemas.microsoft.com/office/drawing/2014/main" id="{BCD6085F-0133-0D17-E859-BA5C1E217B9C}"/>
                    </a:ext>
                  </a:extLst>
                </p:cNvPr>
                <p:cNvPicPr/>
                <p:nvPr/>
              </p:nvPicPr>
              <p:blipFill>
                <a:blip r:embed="rId47"/>
                <a:stretch>
                  <a:fillRect/>
                </a:stretch>
              </p:blipFill>
              <p:spPr>
                <a:xfrm>
                  <a:off x="2079960" y="1754860"/>
                  <a:ext cx="389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3F84C7BB-4790-DAE1-E2D1-DD845475F315}"/>
                    </a:ext>
                  </a:extLst>
                </p14:cNvPr>
                <p14:cNvContentPartPr/>
                <p14:nvPr/>
              </p14:nvContentPartPr>
              <p14:xfrm>
                <a:off x="1054320" y="1802020"/>
                <a:ext cx="821520" cy="62280"/>
              </p14:xfrm>
            </p:contentPart>
          </mc:Choice>
          <mc:Fallback xmlns="">
            <p:pic>
              <p:nvPicPr>
                <p:cNvPr id="41" name="Ink 40">
                  <a:extLst>
                    <a:ext uri="{FF2B5EF4-FFF2-40B4-BE49-F238E27FC236}">
                      <a16:creationId xmlns:a16="http://schemas.microsoft.com/office/drawing/2014/main" id="{3F84C7BB-4790-DAE1-E2D1-DD845475F315}"/>
                    </a:ext>
                  </a:extLst>
                </p:cNvPr>
                <p:cNvPicPr/>
                <p:nvPr/>
              </p:nvPicPr>
              <p:blipFill>
                <a:blip r:embed="rId49"/>
                <a:stretch>
                  <a:fillRect/>
                </a:stretch>
              </p:blipFill>
              <p:spPr>
                <a:xfrm>
                  <a:off x="1036320" y="1784380"/>
                  <a:ext cx="857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Ink 42">
                  <a:extLst>
                    <a:ext uri="{FF2B5EF4-FFF2-40B4-BE49-F238E27FC236}">
                      <a16:creationId xmlns:a16="http://schemas.microsoft.com/office/drawing/2014/main" id="{A57B360D-87FD-08AF-ACEE-3782FF89CFA9}"/>
                    </a:ext>
                  </a:extLst>
                </p14:cNvPr>
                <p14:cNvContentPartPr/>
                <p14:nvPr/>
              </p14:nvContentPartPr>
              <p14:xfrm>
                <a:off x="8562120" y="2312500"/>
                <a:ext cx="678600" cy="33120"/>
              </p14:xfrm>
            </p:contentPart>
          </mc:Choice>
          <mc:Fallback xmlns="">
            <p:pic>
              <p:nvPicPr>
                <p:cNvPr id="43" name="Ink 42">
                  <a:extLst>
                    <a:ext uri="{FF2B5EF4-FFF2-40B4-BE49-F238E27FC236}">
                      <a16:creationId xmlns:a16="http://schemas.microsoft.com/office/drawing/2014/main" id="{A57B360D-87FD-08AF-ACEE-3782FF89CFA9}"/>
                    </a:ext>
                  </a:extLst>
                </p:cNvPr>
                <p:cNvPicPr/>
                <p:nvPr/>
              </p:nvPicPr>
              <p:blipFill>
                <a:blip r:embed="rId51"/>
                <a:stretch>
                  <a:fillRect/>
                </a:stretch>
              </p:blipFill>
              <p:spPr>
                <a:xfrm>
                  <a:off x="8544120" y="2294500"/>
                  <a:ext cx="714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7160615E-B483-3D51-EAC4-DE119F6D1365}"/>
                    </a:ext>
                  </a:extLst>
                </p14:cNvPr>
                <p14:cNvContentPartPr/>
                <p14:nvPr/>
              </p14:nvContentPartPr>
              <p14:xfrm>
                <a:off x="7643760" y="2338420"/>
                <a:ext cx="724320" cy="28440"/>
              </p14:xfrm>
            </p:contentPart>
          </mc:Choice>
          <mc:Fallback xmlns="">
            <p:pic>
              <p:nvPicPr>
                <p:cNvPr id="44" name="Ink 43">
                  <a:extLst>
                    <a:ext uri="{FF2B5EF4-FFF2-40B4-BE49-F238E27FC236}">
                      <a16:creationId xmlns:a16="http://schemas.microsoft.com/office/drawing/2014/main" id="{7160615E-B483-3D51-EAC4-DE119F6D1365}"/>
                    </a:ext>
                  </a:extLst>
                </p:cNvPr>
                <p:cNvPicPr/>
                <p:nvPr/>
              </p:nvPicPr>
              <p:blipFill>
                <a:blip r:embed="rId53"/>
                <a:stretch>
                  <a:fillRect/>
                </a:stretch>
              </p:blipFill>
              <p:spPr>
                <a:xfrm>
                  <a:off x="7626120" y="2320420"/>
                  <a:ext cx="759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90DA7D21-805F-3901-C5B4-CB621E60A279}"/>
                    </a:ext>
                  </a:extLst>
                </p14:cNvPr>
                <p14:cNvContentPartPr/>
                <p14:nvPr/>
              </p14:nvContentPartPr>
              <p14:xfrm>
                <a:off x="6334440" y="2350660"/>
                <a:ext cx="1051560" cy="32040"/>
              </p14:xfrm>
            </p:contentPart>
          </mc:Choice>
          <mc:Fallback xmlns="">
            <p:pic>
              <p:nvPicPr>
                <p:cNvPr id="45" name="Ink 44">
                  <a:extLst>
                    <a:ext uri="{FF2B5EF4-FFF2-40B4-BE49-F238E27FC236}">
                      <a16:creationId xmlns:a16="http://schemas.microsoft.com/office/drawing/2014/main" id="{90DA7D21-805F-3901-C5B4-CB621E60A279}"/>
                    </a:ext>
                  </a:extLst>
                </p:cNvPr>
                <p:cNvPicPr/>
                <p:nvPr/>
              </p:nvPicPr>
              <p:blipFill>
                <a:blip r:embed="rId55"/>
                <a:stretch>
                  <a:fillRect/>
                </a:stretch>
              </p:blipFill>
              <p:spPr>
                <a:xfrm>
                  <a:off x="6316800" y="2332660"/>
                  <a:ext cx="1087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19FE59AA-F15E-316B-397F-C68CF67C181F}"/>
                    </a:ext>
                  </a:extLst>
                </p14:cNvPr>
                <p14:cNvContentPartPr/>
                <p14:nvPr/>
              </p14:nvContentPartPr>
              <p14:xfrm>
                <a:off x="5487360" y="2331940"/>
                <a:ext cx="627840" cy="39960"/>
              </p14:xfrm>
            </p:contentPart>
          </mc:Choice>
          <mc:Fallback xmlns="">
            <p:pic>
              <p:nvPicPr>
                <p:cNvPr id="47" name="Ink 46">
                  <a:extLst>
                    <a:ext uri="{FF2B5EF4-FFF2-40B4-BE49-F238E27FC236}">
                      <a16:creationId xmlns:a16="http://schemas.microsoft.com/office/drawing/2014/main" id="{19FE59AA-F15E-316B-397F-C68CF67C181F}"/>
                    </a:ext>
                  </a:extLst>
                </p:cNvPr>
                <p:cNvPicPr/>
                <p:nvPr/>
              </p:nvPicPr>
              <p:blipFill>
                <a:blip r:embed="rId57"/>
                <a:stretch>
                  <a:fillRect/>
                </a:stretch>
              </p:blipFill>
              <p:spPr>
                <a:xfrm>
                  <a:off x="5469360" y="2314300"/>
                  <a:ext cx="663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484B9BB8-C9E7-43EC-4B69-247D7E0FE8C7}"/>
                    </a:ext>
                  </a:extLst>
                </p14:cNvPr>
                <p14:cNvContentPartPr/>
                <p14:nvPr/>
              </p14:nvContentPartPr>
              <p14:xfrm>
                <a:off x="4572600" y="2290540"/>
                <a:ext cx="761040" cy="102960"/>
              </p14:xfrm>
            </p:contentPart>
          </mc:Choice>
          <mc:Fallback xmlns="">
            <p:pic>
              <p:nvPicPr>
                <p:cNvPr id="48" name="Ink 47">
                  <a:extLst>
                    <a:ext uri="{FF2B5EF4-FFF2-40B4-BE49-F238E27FC236}">
                      <a16:creationId xmlns:a16="http://schemas.microsoft.com/office/drawing/2014/main" id="{484B9BB8-C9E7-43EC-4B69-247D7E0FE8C7}"/>
                    </a:ext>
                  </a:extLst>
                </p:cNvPr>
                <p:cNvPicPr/>
                <p:nvPr/>
              </p:nvPicPr>
              <p:blipFill>
                <a:blip r:embed="rId59"/>
                <a:stretch>
                  <a:fillRect/>
                </a:stretch>
              </p:blipFill>
              <p:spPr>
                <a:xfrm>
                  <a:off x="4554600" y="2272540"/>
                  <a:ext cx="796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Ink 48">
                  <a:extLst>
                    <a:ext uri="{FF2B5EF4-FFF2-40B4-BE49-F238E27FC236}">
                      <a16:creationId xmlns:a16="http://schemas.microsoft.com/office/drawing/2014/main" id="{56F4E932-73DE-0A0C-4082-CA8E14014341}"/>
                    </a:ext>
                  </a:extLst>
                </p14:cNvPr>
                <p14:cNvContentPartPr/>
                <p14:nvPr/>
              </p14:nvContentPartPr>
              <p14:xfrm>
                <a:off x="3833880" y="2318980"/>
                <a:ext cx="717480" cy="48960"/>
              </p14:xfrm>
            </p:contentPart>
          </mc:Choice>
          <mc:Fallback xmlns="">
            <p:pic>
              <p:nvPicPr>
                <p:cNvPr id="49" name="Ink 48">
                  <a:extLst>
                    <a:ext uri="{FF2B5EF4-FFF2-40B4-BE49-F238E27FC236}">
                      <a16:creationId xmlns:a16="http://schemas.microsoft.com/office/drawing/2014/main" id="{56F4E932-73DE-0A0C-4082-CA8E14014341}"/>
                    </a:ext>
                  </a:extLst>
                </p:cNvPr>
                <p:cNvPicPr/>
                <p:nvPr/>
              </p:nvPicPr>
              <p:blipFill>
                <a:blip r:embed="rId61"/>
                <a:stretch>
                  <a:fillRect/>
                </a:stretch>
              </p:blipFill>
              <p:spPr>
                <a:xfrm>
                  <a:off x="3816240" y="2301340"/>
                  <a:ext cx="753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E8E06953-28A1-0BFA-C979-AD58D8DC5BF9}"/>
                    </a:ext>
                  </a:extLst>
                </p14:cNvPr>
                <p14:cNvContentPartPr/>
                <p14:nvPr/>
              </p14:nvContentPartPr>
              <p14:xfrm>
                <a:off x="2908320" y="2387020"/>
                <a:ext cx="812880" cy="27000"/>
              </p14:xfrm>
            </p:contentPart>
          </mc:Choice>
          <mc:Fallback xmlns="">
            <p:pic>
              <p:nvPicPr>
                <p:cNvPr id="51" name="Ink 50">
                  <a:extLst>
                    <a:ext uri="{FF2B5EF4-FFF2-40B4-BE49-F238E27FC236}">
                      <a16:creationId xmlns:a16="http://schemas.microsoft.com/office/drawing/2014/main" id="{E8E06953-28A1-0BFA-C979-AD58D8DC5BF9}"/>
                    </a:ext>
                  </a:extLst>
                </p:cNvPr>
                <p:cNvPicPr/>
                <p:nvPr/>
              </p:nvPicPr>
              <p:blipFill>
                <a:blip r:embed="rId63"/>
                <a:stretch>
                  <a:fillRect/>
                </a:stretch>
              </p:blipFill>
              <p:spPr>
                <a:xfrm>
                  <a:off x="2890680" y="2369380"/>
                  <a:ext cx="848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5" name="Ink 54">
                  <a:extLst>
                    <a:ext uri="{FF2B5EF4-FFF2-40B4-BE49-F238E27FC236}">
                      <a16:creationId xmlns:a16="http://schemas.microsoft.com/office/drawing/2014/main" id="{99B8A2D2-2306-21A8-D497-A3D5A49EFAE8}"/>
                    </a:ext>
                  </a:extLst>
                </p14:cNvPr>
                <p14:cNvContentPartPr/>
                <p14:nvPr/>
              </p14:nvContentPartPr>
              <p14:xfrm>
                <a:off x="2578200" y="1754140"/>
                <a:ext cx="2113560" cy="662760"/>
              </p14:xfrm>
            </p:contentPart>
          </mc:Choice>
          <mc:Fallback xmlns="">
            <p:pic>
              <p:nvPicPr>
                <p:cNvPr id="55" name="Ink 54">
                  <a:extLst>
                    <a:ext uri="{FF2B5EF4-FFF2-40B4-BE49-F238E27FC236}">
                      <a16:creationId xmlns:a16="http://schemas.microsoft.com/office/drawing/2014/main" id="{99B8A2D2-2306-21A8-D497-A3D5A49EFAE8}"/>
                    </a:ext>
                  </a:extLst>
                </p:cNvPr>
                <p:cNvPicPr/>
                <p:nvPr/>
              </p:nvPicPr>
              <p:blipFill>
                <a:blip r:embed="rId65"/>
                <a:stretch>
                  <a:fillRect/>
                </a:stretch>
              </p:blipFill>
              <p:spPr>
                <a:xfrm>
                  <a:off x="2560200" y="1736140"/>
                  <a:ext cx="2149200" cy="69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57" name="Ink 56">
                <a:extLst>
                  <a:ext uri="{FF2B5EF4-FFF2-40B4-BE49-F238E27FC236}">
                    <a16:creationId xmlns:a16="http://schemas.microsoft.com/office/drawing/2014/main" id="{9FF6F203-5359-ABC1-A109-4B08F673F266}"/>
                  </a:ext>
                </a:extLst>
              </p14:cNvPr>
              <p14:cNvContentPartPr/>
              <p14:nvPr/>
            </p14:nvContentPartPr>
            <p14:xfrm>
              <a:off x="6547200" y="1647940"/>
              <a:ext cx="156240" cy="73080"/>
            </p14:xfrm>
          </p:contentPart>
        </mc:Choice>
        <mc:Fallback xmlns="">
          <p:pic>
            <p:nvPicPr>
              <p:cNvPr id="57" name="Ink 56">
                <a:extLst>
                  <a:ext uri="{FF2B5EF4-FFF2-40B4-BE49-F238E27FC236}">
                    <a16:creationId xmlns:a16="http://schemas.microsoft.com/office/drawing/2014/main" id="{9FF6F203-5359-ABC1-A109-4B08F673F266}"/>
                  </a:ext>
                </a:extLst>
              </p:cNvPr>
              <p:cNvPicPr/>
              <p:nvPr/>
            </p:nvPicPr>
            <p:blipFill>
              <a:blip r:embed="rId67"/>
              <a:stretch>
                <a:fillRect/>
              </a:stretch>
            </p:blipFill>
            <p:spPr>
              <a:xfrm>
                <a:off x="6529200" y="1629940"/>
                <a:ext cx="191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8" name="Ink 57">
                <a:extLst>
                  <a:ext uri="{FF2B5EF4-FFF2-40B4-BE49-F238E27FC236}">
                    <a16:creationId xmlns:a16="http://schemas.microsoft.com/office/drawing/2014/main" id="{79AB2893-E40A-C42A-BFB3-802E8CA99971}"/>
                  </a:ext>
                </a:extLst>
              </p14:cNvPr>
              <p14:cNvContentPartPr/>
              <p14:nvPr/>
            </p14:nvContentPartPr>
            <p14:xfrm>
              <a:off x="2626440" y="2276860"/>
              <a:ext cx="40320" cy="46440"/>
            </p14:xfrm>
          </p:contentPart>
        </mc:Choice>
        <mc:Fallback xmlns="">
          <p:pic>
            <p:nvPicPr>
              <p:cNvPr id="58" name="Ink 57">
                <a:extLst>
                  <a:ext uri="{FF2B5EF4-FFF2-40B4-BE49-F238E27FC236}">
                    <a16:creationId xmlns:a16="http://schemas.microsoft.com/office/drawing/2014/main" id="{79AB2893-E40A-C42A-BFB3-802E8CA99971}"/>
                  </a:ext>
                </a:extLst>
              </p:cNvPr>
              <p:cNvPicPr/>
              <p:nvPr/>
            </p:nvPicPr>
            <p:blipFill>
              <a:blip r:embed="rId69"/>
              <a:stretch>
                <a:fillRect/>
              </a:stretch>
            </p:blipFill>
            <p:spPr>
              <a:xfrm>
                <a:off x="2608440" y="2258860"/>
                <a:ext cx="75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9" name="Ink 58">
                <a:extLst>
                  <a:ext uri="{FF2B5EF4-FFF2-40B4-BE49-F238E27FC236}">
                    <a16:creationId xmlns:a16="http://schemas.microsoft.com/office/drawing/2014/main" id="{C3600758-EA41-D4A8-C54B-C6627D0E5BAC}"/>
                  </a:ext>
                </a:extLst>
              </p14:cNvPr>
              <p14:cNvContentPartPr/>
              <p14:nvPr/>
            </p14:nvContentPartPr>
            <p14:xfrm>
              <a:off x="5727120" y="750460"/>
              <a:ext cx="2998080" cy="598320"/>
            </p14:xfrm>
          </p:contentPart>
        </mc:Choice>
        <mc:Fallback xmlns="">
          <p:pic>
            <p:nvPicPr>
              <p:cNvPr id="59" name="Ink 58">
                <a:extLst>
                  <a:ext uri="{FF2B5EF4-FFF2-40B4-BE49-F238E27FC236}">
                    <a16:creationId xmlns:a16="http://schemas.microsoft.com/office/drawing/2014/main" id="{C3600758-EA41-D4A8-C54B-C6627D0E5BAC}"/>
                  </a:ext>
                </a:extLst>
              </p:cNvPr>
              <p:cNvPicPr/>
              <p:nvPr/>
            </p:nvPicPr>
            <p:blipFill>
              <a:blip r:embed="rId71"/>
              <a:stretch>
                <a:fillRect/>
              </a:stretch>
            </p:blipFill>
            <p:spPr>
              <a:xfrm>
                <a:off x="5709120" y="732460"/>
                <a:ext cx="303372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0" name="Ink 59">
                <a:extLst>
                  <a:ext uri="{FF2B5EF4-FFF2-40B4-BE49-F238E27FC236}">
                    <a16:creationId xmlns:a16="http://schemas.microsoft.com/office/drawing/2014/main" id="{60F7D094-7378-04A1-49E8-EEA567FFB85A}"/>
                  </a:ext>
                </a:extLst>
              </p14:cNvPr>
              <p14:cNvContentPartPr/>
              <p14:nvPr/>
            </p14:nvContentPartPr>
            <p14:xfrm>
              <a:off x="6789840" y="777460"/>
              <a:ext cx="245520" cy="542160"/>
            </p14:xfrm>
          </p:contentPart>
        </mc:Choice>
        <mc:Fallback xmlns="">
          <p:pic>
            <p:nvPicPr>
              <p:cNvPr id="60" name="Ink 59">
                <a:extLst>
                  <a:ext uri="{FF2B5EF4-FFF2-40B4-BE49-F238E27FC236}">
                    <a16:creationId xmlns:a16="http://schemas.microsoft.com/office/drawing/2014/main" id="{60F7D094-7378-04A1-49E8-EEA567FFB85A}"/>
                  </a:ext>
                </a:extLst>
              </p:cNvPr>
              <p:cNvPicPr/>
              <p:nvPr/>
            </p:nvPicPr>
            <p:blipFill>
              <a:blip r:embed="rId73"/>
              <a:stretch>
                <a:fillRect/>
              </a:stretch>
            </p:blipFill>
            <p:spPr>
              <a:xfrm>
                <a:off x="6772200" y="759460"/>
                <a:ext cx="2811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1" name="Ink 60">
                <a:extLst>
                  <a:ext uri="{FF2B5EF4-FFF2-40B4-BE49-F238E27FC236}">
                    <a16:creationId xmlns:a16="http://schemas.microsoft.com/office/drawing/2014/main" id="{DA442799-42DB-0B45-F3A1-024B63F053F5}"/>
                  </a:ext>
                </a:extLst>
              </p14:cNvPr>
              <p14:cNvContentPartPr/>
              <p14:nvPr/>
            </p14:nvContentPartPr>
            <p14:xfrm>
              <a:off x="3395400" y="725620"/>
              <a:ext cx="816840" cy="578520"/>
            </p14:xfrm>
          </p:contentPart>
        </mc:Choice>
        <mc:Fallback xmlns="">
          <p:pic>
            <p:nvPicPr>
              <p:cNvPr id="61" name="Ink 60">
                <a:extLst>
                  <a:ext uri="{FF2B5EF4-FFF2-40B4-BE49-F238E27FC236}">
                    <a16:creationId xmlns:a16="http://schemas.microsoft.com/office/drawing/2014/main" id="{DA442799-42DB-0B45-F3A1-024B63F053F5}"/>
                  </a:ext>
                </a:extLst>
              </p:cNvPr>
              <p:cNvPicPr/>
              <p:nvPr/>
            </p:nvPicPr>
            <p:blipFill>
              <a:blip r:embed="rId75"/>
              <a:stretch>
                <a:fillRect/>
              </a:stretch>
            </p:blipFill>
            <p:spPr>
              <a:xfrm>
                <a:off x="3377400" y="707980"/>
                <a:ext cx="85248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4" name="Ink 63">
                <a:extLst>
                  <a:ext uri="{FF2B5EF4-FFF2-40B4-BE49-F238E27FC236}">
                    <a16:creationId xmlns:a16="http://schemas.microsoft.com/office/drawing/2014/main" id="{758B0BED-B828-70B9-EDF3-4BAA4A389957}"/>
                  </a:ext>
                </a:extLst>
              </p14:cNvPr>
              <p14:cNvContentPartPr/>
              <p14:nvPr/>
            </p14:nvContentPartPr>
            <p14:xfrm>
              <a:off x="8226960" y="1260940"/>
              <a:ext cx="1111320" cy="565920"/>
            </p14:xfrm>
          </p:contentPart>
        </mc:Choice>
        <mc:Fallback xmlns="">
          <p:pic>
            <p:nvPicPr>
              <p:cNvPr id="64" name="Ink 63">
                <a:extLst>
                  <a:ext uri="{FF2B5EF4-FFF2-40B4-BE49-F238E27FC236}">
                    <a16:creationId xmlns:a16="http://schemas.microsoft.com/office/drawing/2014/main" id="{758B0BED-B828-70B9-EDF3-4BAA4A389957}"/>
                  </a:ext>
                </a:extLst>
              </p:cNvPr>
              <p:cNvPicPr/>
              <p:nvPr/>
            </p:nvPicPr>
            <p:blipFill>
              <a:blip r:embed="rId77"/>
              <a:stretch>
                <a:fillRect/>
              </a:stretch>
            </p:blipFill>
            <p:spPr>
              <a:xfrm>
                <a:off x="8209320" y="1243300"/>
                <a:ext cx="114696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Ink 65">
                <a:extLst>
                  <a:ext uri="{FF2B5EF4-FFF2-40B4-BE49-F238E27FC236}">
                    <a16:creationId xmlns:a16="http://schemas.microsoft.com/office/drawing/2014/main" id="{98EC7F44-3059-4A80-CE00-E92D28C0DE92}"/>
                  </a:ext>
                </a:extLst>
              </p14:cNvPr>
              <p14:cNvContentPartPr/>
              <p14:nvPr/>
            </p14:nvContentPartPr>
            <p14:xfrm>
              <a:off x="6669600" y="1248340"/>
              <a:ext cx="1634040" cy="578160"/>
            </p14:xfrm>
          </p:contentPart>
        </mc:Choice>
        <mc:Fallback xmlns="">
          <p:pic>
            <p:nvPicPr>
              <p:cNvPr id="66" name="Ink 65">
                <a:extLst>
                  <a:ext uri="{FF2B5EF4-FFF2-40B4-BE49-F238E27FC236}">
                    <a16:creationId xmlns:a16="http://schemas.microsoft.com/office/drawing/2014/main" id="{98EC7F44-3059-4A80-CE00-E92D28C0DE92}"/>
                  </a:ext>
                </a:extLst>
              </p:cNvPr>
              <p:cNvPicPr/>
              <p:nvPr/>
            </p:nvPicPr>
            <p:blipFill>
              <a:blip r:embed="rId79"/>
              <a:stretch>
                <a:fillRect/>
              </a:stretch>
            </p:blipFill>
            <p:spPr>
              <a:xfrm>
                <a:off x="6651960" y="1230700"/>
                <a:ext cx="1669680" cy="613800"/>
              </a:xfrm>
              <a:prstGeom prst="rect">
                <a:avLst/>
              </a:prstGeom>
            </p:spPr>
          </p:pic>
        </mc:Fallback>
      </mc:AlternateContent>
      <p:grpSp>
        <p:nvGrpSpPr>
          <p:cNvPr id="72" name="Group 71">
            <a:extLst>
              <a:ext uri="{FF2B5EF4-FFF2-40B4-BE49-F238E27FC236}">
                <a16:creationId xmlns:a16="http://schemas.microsoft.com/office/drawing/2014/main" id="{7D19C403-4519-5C12-11AE-9B4EF14BF356}"/>
              </a:ext>
            </a:extLst>
          </p:cNvPr>
          <p:cNvGrpSpPr/>
          <p:nvPr/>
        </p:nvGrpSpPr>
        <p:grpSpPr>
          <a:xfrm>
            <a:off x="897360" y="728140"/>
            <a:ext cx="3479760" cy="1101600"/>
            <a:chOff x="897360" y="728140"/>
            <a:chExt cx="3479760" cy="1101600"/>
          </a:xfrm>
        </p:grpSpPr>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ACBC506F-3BE1-DAF1-7FEF-418C7B70B98C}"/>
                    </a:ext>
                  </a:extLst>
                </p14:cNvPr>
                <p14:cNvContentPartPr/>
                <p14:nvPr/>
              </p14:nvContentPartPr>
              <p14:xfrm>
                <a:off x="2210640" y="728140"/>
                <a:ext cx="1119240" cy="603720"/>
              </p14:xfrm>
            </p:contentPart>
          </mc:Choice>
          <mc:Fallback xmlns="">
            <p:pic>
              <p:nvPicPr>
                <p:cNvPr id="62" name="Ink 61">
                  <a:extLst>
                    <a:ext uri="{FF2B5EF4-FFF2-40B4-BE49-F238E27FC236}">
                      <a16:creationId xmlns:a16="http://schemas.microsoft.com/office/drawing/2014/main" id="{ACBC506F-3BE1-DAF1-7FEF-418C7B70B98C}"/>
                    </a:ext>
                  </a:extLst>
                </p:cNvPr>
                <p:cNvPicPr/>
                <p:nvPr/>
              </p:nvPicPr>
              <p:blipFill>
                <a:blip r:embed="rId81"/>
                <a:stretch>
                  <a:fillRect/>
                </a:stretch>
              </p:blipFill>
              <p:spPr>
                <a:xfrm>
                  <a:off x="2192640" y="710140"/>
                  <a:ext cx="115488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Ink 62">
                  <a:extLst>
                    <a:ext uri="{FF2B5EF4-FFF2-40B4-BE49-F238E27FC236}">
                      <a16:creationId xmlns:a16="http://schemas.microsoft.com/office/drawing/2014/main" id="{59471313-235B-EB96-23DC-A8A8BB1F2B2D}"/>
                    </a:ext>
                  </a:extLst>
                </p14:cNvPr>
                <p14:cNvContentPartPr/>
                <p14:nvPr/>
              </p14:nvContentPartPr>
              <p14:xfrm>
                <a:off x="1065120" y="745420"/>
                <a:ext cx="1031760" cy="671760"/>
              </p14:xfrm>
            </p:contentPart>
          </mc:Choice>
          <mc:Fallback xmlns="">
            <p:pic>
              <p:nvPicPr>
                <p:cNvPr id="63" name="Ink 62">
                  <a:extLst>
                    <a:ext uri="{FF2B5EF4-FFF2-40B4-BE49-F238E27FC236}">
                      <a16:creationId xmlns:a16="http://schemas.microsoft.com/office/drawing/2014/main" id="{59471313-235B-EB96-23DC-A8A8BB1F2B2D}"/>
                    </a:ext>
                  </a:extLst>
                </p:cNvPr>
                <p:cNvPicPr/>
                <p:nvPr/>
              </p:nvPicPr>
              <p:blipFill>
                <a:blip r:embed="rId83"/>
                <a:stretch>
                  <a:fillRect/>
                </a:stretch>
              </p:blipFill>
              <p:spPr>
                <a:xfrm>
                  <a:off x="1047120" y="727780"/>
                  <a:ext cx="106740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Ink 70">
                  <a:extLst>
                    <a:ext uri="{FF2B5EF4-FFF2-40B4-BE49-F238E27FC236}">
                      <a16:creationId xmlns:a16="http://schemas.microsoft.com/office/drawing/2014/main" id="{C8A83B9E-7072-0834-B248-7C49EA7E2923}"/>
                    </a:ext>
                  </a:extLst>
                </p14:cNvPr>
                <p14:cNvContentPartPr/>
                <p14:nvPr/>
              </p14:nvContentPartPr>
              <p14:xfrm>
                <a:off x="897360" y="1232860"/>
                <a:ext cx="3479760" cy="596880"/>
              </p14:xfrm>
            </p:contentPart>
          </mc:Choice>
          <mc:Fallback xmlns="">
            <p:pic>
              <p:nvPicPr>
                <p:cNvPr id="71" name="Ink 70">
                  <a:extLst>
                    <a:ext uri="{FF2B5EF4-FFF2-40B4-BE49-F238E27FC236}">
                      <a16:creationId xmlns:a16="http://schemas.microsoft.com/office/drawing/2014/main" id="{C8A83B9E-7072-0834-B248-7C49EA7E2923}"/>
                    </a:ext>
                  </a:extLst>
                </p:cNvPr>
                <p:cNvPicPr/>
                <p:nvPr/>
              </p:nvPicPr>
              <p:blipFill>
                <a:blip r:embed="rId85"/>
                <a:stretch>
                  <a:fillRect/>
                </a:stretch>
              </p:blipFill>
              <p:spPr>
                <a:xfrm>
                  <a:off x="879720" y="1214860"/>
                  <a:ext cx="3515400" cy="63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73" name="Ink 72">
                <a:extLst>
                  <a:ext uri="{FF2B5EF4-FFF2-40B4-BE49-F238E27FC236}">
                    <a16:creationId xmlns:a16="http://schemas.microsoft.com/office/drawing/2014/main" id="{4060899A-EB53-6350-4D6E-7B80B882B209}"/>
                  </a:ext>
                </a:extLst>
              </p14:cNvPr>
              <p14:cNvContentPartPr/>
              <p14:nvPr/>
            </p14:nvContentPartPr>
            <p14:xfrm>
              <a:off x="7447920" y="1808860"/>
              <a:ext cx="1866600" cy="589320"/>
            </p14:xfrm>
          </p:contentPart>
        </mc:Choice>
        <mc:Fallback xmlns="">
          <p:pic>
            <p:nvPicPr>
              <p:cNvPr id="73" name="Ink 72">
                <a:extLst>
                  <a:ext uri="{FF2B5EF4-FFF2-40B4-BE49-F238E27FC236}">
                    <a16:creationId xmlns:a16="http://schemas.microsoft.com/office/drawing/2014/main" id="{4060899A-EB53-6350-4D6E-7B80B882B209}"/>
                  </a:ext>
                </a:extLst>
              </p:cNvPr>
              <p:cNvPicPr/>
              <p:nvPr/>
            </p:nvPicPr>
            <p:blipFill>
              <a:blip r:embed="rId87"/>
              <a:stretch>
                <a:fillRect/>
              </a:stretch>
            </p:blipFill>
            <p:spPr>
              <a:xfrm>
                <a:off x="7430280" y="1790860"/>
                <a:ext cx="1902240" cy="624960"/>
              </a:xfrm>
              <a:prstGeom prst="rect">
                <a:avLst/>
              </a:prstGeom>
            </p:spPr>
          </p:pic>
        </mc:Fallback>
      </mc:AlternateContent>
      <p:grpSp>
        <p:nvGrpSpPr>
          <p:cNvPr id="75" name="Group 74">
            <a:extLst>
              <a:ext uri="{FF2B5EF4-FFF2-40B4-BE49-F238E27FC236}">
                <a16:creationId xmlns:a16="http://schemas.microsoft.com/office/drawing/2014/main" id="{EBFB0B41-CE54-3076-D7ED-CAC795AC5129}"/>
              </a:ext>
            </a:extLst>
          </p:cNvPr>
          <p:cNvGrpSpPr/>
          <p:nvPr/>
        </p:nvGrpSpPr>
        <p:grpSpPr>
          <a:xfrm>
            <a:off x="4437960" y="1300180"/>
            <a:ext cx="3034800" cy="1083240"/>
            <a:chOff x="4437960" y="1300180"/>
            <a:chExt cx="3034800" cy="1083240"/>
          </a:xfrm>
        </p:grpSpPr>
        <mc:AlternateContent xmlns:mc="http://schemas.openxmlformats.org/markup-compatibility/2006" xmlns:p14="http://schemas.microsoft.com/office/powerpoint/2010/main">
          <mc:Choice Requires="p14">
            <p:contentPart p14:bwMode="auto" r:id="rId88">
              <p14:nvContentPartPr>
                <p14:cNvPr id="67" name="Ink 66">
                  <a:extLst>
                    <a:ext uri="{FF2B5EF4-FFF2-40B4-BE49-F238E27FC236}">
                      <a16:creationId xmlns:a16="http://schemas.microsoft.com/office/drawing/2014/main" id="{83CEE824-B2B8-3DE6-319E-20A5F5EB7798}"/>
                    </a:ext>
                  </a:extLst>
                </p14:cNvPr>
                <p14:cNvContentPartPr/>
                <p14:nvPr/>
              </p14:nvContentPartPr>
              <p14:xfrm>
                <a:off x="5938440" y="1893460"/>
                <a:ext cx="7200" cy="1800"/>
              </p14:xfrm>
            </p:contentPart>
          </mc:Choice>
          <mc:Fallback xmlns="">
            <p:pic>
              <p:nvPicPr>
                <p:cNvPr id="67" name="Ink 66">
                  <a:extLst>
                    <a:ext uri="{FF2B5EF4-FFF2-40B4-BE49-F238E27FC236}">
                      <a16:creationId xmlns:a16="http://schemas.microsoft.com/office/drawing/2014/main" id="{83CEE824-B2B8-3DE6-319E-20A5F5EB7798}"/>
                    </a:ext>
                  </a:extLst>
                </p:cNvPr>
                <p:cNvPicPr/>
                <p:nvPr/>
              </p:nvPicPr>
              <p:blipFill>
                <a:blip r:embed="rId89"/>
                <a:stretch>
                  <a:fillRect/>
                </a:stretch>
              </p:blipFill>
              <p:spPr>
                <a:xfrm>
                  <a:off x="5920800" y="1875820"/>
                  <a:ext cx="42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AD5F725E-DA54-CDBC-E6A1-828C50E30FC4}"/>
                    </a:ext>
                  </a:extLst>
                </p14:cNvPr>
                <p14:cNvContentPartPr/>
                <p14:nvPr/>
              </p14:nvContentPartPr>
              <p14:xfrm>
                <a:off x="5996040" y="1863580"/>
                <a:ext cx="9000" cy="5760"/>
              </p14:xfrm>
            </p:contentPart>
          </mc:Choice>
          <mc:Fallback xmlns="">
            <p:pic>
              <p:nvPicPr>
                <p:cNvPr id="68" name="Ink 67">
                  <a:extLst>
                    <a:ext uri="{FF2B5EF4-FFF2-40B4-BE49-F238E27FC236}">
                      <a16:creationId xmlns:a16="http://schemas.microsoft.com/office/drawing/2014/main" id="{AD5F725E-DA54-CDBC-E6A1-828C50E30FC4}"/>
                    </a:ext>
                  </a:extLst>
                </p:cNvPr>
                <p:cNvPicPr/>
                <p:nvPr/>
              </p:nvPicPr>
              <p:blipFill>
                <a:blip r:embed="rId91"/>
                <a:stretch>
                  <a:fillRect/>
                </a:stretch>
              </p:blipFill>
              <p:spPr>
                <a:xfrm>
                  <a:off x="5978040" y="1845580"/>
                  <a:ext cx="44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Ink 68">
                  <a:extLst>
                    <a:ext uri="{FF2B5EF4-FFF2-40B4-BE49-F238E27FC236}">
                      <a16:creationId xmlns:a16="http://schemas.microsoft.com/office/drawing/2014/main" id="{A1CF8EED-5669-F593-3DC8-38F9F73C1120}"/>
                    </a:ext>
                  </a:extLst>
                </p14:cNvPr>
                <p14:cNvContentPartPr/>
                <p14:nvPr/>
              </p14:nvContentPartPr>
              <p14:xfrm>
                <a:off x="4437960" y="1300180"/>
                <a:ext cx="1652760" cy="576720"/>
              </p14:xfrm>
            </p:contentPart>
          </mc:Choice>
          <mc:Fallback xmlns="">
            <p:pic>
              <p:nvPicPr>
                <p:cNvPr id="69" name="Ink 68">
                  <a:extLst>
                    <a:ext uri="{FF2B5EF4-FFF2-40B4-BE49-F238E27FC236}">
                      <a16:creationId xmlns:a16="http://schemas.microsoft.com/office/drawing/2014/main" id="{A1CF8EED-5669-F593-3DC8-38F9F73C1120}"/>
                    </a:ext>
                  </a:extLst>
                </p:cNvPr>
                <p:cNvPicPr/>
                <p:nvPr/>
              </p:nvPicPr>
              <p:blipFill>
                <a:blip r:embed="rId93"/>
                <a:stretch>
                  <a:fillRect/>
                </a:stretch>
              </p:blipFill>
              <p:spPr>
                <a:xfrm>
                  <a:off x="4420320" y="1282540"/>
                  <a:ext cx="168840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4" name="Ink 73">
                  <a:extLst>
                    <a:ext uri="{FF2B5EF4-FFF2-40B4-BE49-F238E27FC236}">
                      <a16:creationId xmlns:a16="http://schemas.microsoft.com/office/drawing/2014/main" id="{D2A1050C-1569-EF78-4B62-C5FBAF511BD4}"/>
                    </a:ext>
                  </a:extLst>
                </p14:cNvPr>
                <p14:cNvContentPartPr/>
                <p14:nvPr/>
              </p14:nvContentPartPr>
              <p14:xfrm>
                <a:off x="4486200" y="1812100"/>
                <a:ext cx="2986560" cy="571320"/>
              </p14:xfrm>
            </p:contentPart>
          </mc:Choice>
          <mc:Fallback xmlns="">
            <p:pic>
              <p:nvPicPr>
                <p:cNvPr id="74" name="Ink 73">
                  <a:extLst>
                    <a:ext uri="{FF2B5EF4-FFF2-40B4-BE49-F238E27FC236}">
                      <a16:creationId xmlns:a16="http://schemas.microsoft.com/office/drawing/2014/main" id="{D2A1050C-1569-EF78-4B62-C5FBAF511BD4}"/>
                    </a:ext>
                  </a:extLst>
                </p:cNvPr>
                <p:cNvPicPr/>
                <p:nvPr/>
              </p:nvPicPr>
              <p:blipFill>
                <a:blip r:embed="rId95"/>
                <a:stretch>
                  <a:fillRect/>
                </a:stretch>
              </p:blipFill>
              <p:spPr>
                <a:xfrm>
                  <a:off x="4468560" y="1794100"/>
                  <a:ext cx="3022200" cy="60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76" name="Ink 75">
                <a:extLst>
                  <a:ext uri="{FF2B5EF4-FFF2-40B4-BE49-F238E27FC236}">
                    <a16:creationId xmlns:a16="http://schemas.microsoft.com/office/drawing/2014/main" id="{425212E1-DD96-9F6C-297D-B468D1FC7F8D}"/>
                  </a:ext>
                </a:extLst>
              </p14:cNvPr>
              <p14:cNvContentPartPr/>
              <p14:nvPr/>
            </p14:nvContentPartPr>
            <p14:xfrm>
              <a:off x="2544000" y="1803460"/>
              <a:ext cx="2015640" cy="581760"/>
            </p14:xfrm>
          </p:contentPart>
        </mc:Choice>
        <mc:Fallback xmlns="">
          <p:pic>
            <p:nvPicPr>
              <p:cNvPr id="76" name="Ink 75">
                <a:extLst>
                  <a:ext uri="{FF2B5EF4-FFF2-40B4-BE49-F238E27FC236}">
                    <a16:creationId xmlns:a16="http://schemas.microsoft.com/office/drawing/2014/main" id="{425212E1-DD96-9F6C-297D-B468D1FC7F8D}"/>
                  </a:ext>
                </a:extLst>
              </p:cNvPr>
              <p:cNvPicPr/>
              <p:nvPr/>
            </p:nvPicPr>
            <p:blipFill>
              <a:blip r:embed="rId97"/>
              <a:stretch>
                <a:fillRect/>
              </a:stretch>
            </p:blipFill>
            <p:spPr>
              <a:xfrm>
                <a:off x="2526000" y="1785460"/>
                <a:ext cx="205128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7" name="Ink 76">
                <a:extLst>
                  <a:ext uri="{FF2B5EF4-FFF2-40B4-BE49-F238E27FC236}">
                    <a16:creationId xmlns:a16="http://schemas.microsoft.com/office/drawing/2014/main" id="{A0090DDE-A0E7-0C95-7F1B-21F024360FB4}"/>
                  </a:ext>
                </a:extLst>
              </p14:cNvPr>
              <p14:cNvContentPartPr/>
              <p14:nvPr/>
            </p14:nvContentPartPr>
            <p14:xfrm>
              <a:off x="1213800" y="2384140"/>
              <a:ext cx="541800" cy="36360"/>
            </p14:xfrm>
          </p:contentPart>
        </mc:Choice>
        <mc:Fallback xmlns="">
          <p:pic>
            <p:nvPicPr>
              <p:cNvPr id="77" name="Ink 76">
                <a:extLst>
                  <a:ext uri="{FF2B5EF4-FFF2-40B4-BE49-F238E27FC236}">
                    <a16:creationId xmlns:a16="http://schemas.microsoft.com/office/drawing/2014/main" id="{A0090DDE-A0E7-0C95-7F1B-21F024360FB4}"/>
                  </a:ext>
                </a:extLst>
              </p:cNvPr>
              <p:cNvPicPr/>
              <p:nvPr/>
            </p:nvPicPr>
            <p:blipFill>
              <a:blip r:embed="rId99"/>
              <a:stretch>
                <a:fillRect/>
              </a:stretch>
            </p:blipFill>
            <p:spPr>
              <a:xfrm>
                <a:off x="1196160" y="2366500"/>
                <a:ext cx="577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8" name="Ink 87">
                <a:extLst>
                  <a:ext uri="{FF2B5EF4-FFF2-40B4-BE49-F238E27FC236}">
                    <a16:creationId xmlns:a16="http://schemas.microsoft.com/office/drawing/2014/main" id="{C151CE01-F233-AA40-3135-0DD419A4EB76}"/>
                  </a:ext>
                </a:extLst>
              </p14:cNvPr>
              <p14:cNvContentPartPr/>
              <p14:nvPr/>
            </p14:nvContentPartPr>
            <p14:xfrm>
              <a:off x="3829920" y="2334460"/>
              <a:ext cx="2628360" cy="663120"/>
            </p14:xfrm>
          </p:contentPart>
        </mc:Choice>
        <mc:Fallback xmlns="">
          <p:pic>
            <p:nvPicPr>
              <p:cNvPr id="88" name="Ink 87">
                <a:extLst>
                  <a:ext uri="{FF2B5EF4-FFF2-40B4-BE49-F238E27FC236}">
                    <a16:creationId xmlns:a16="http://schemas.microsoft.com/office/drawing/2014/main" id="{C151CE01-F233-AA40-3135-0DD419A4EB76}"/>
                  </a:ext>
                </a:extLst>
              </p:cNvPr>
              <p:cNvPicPr/>
              <p:nvPr/>
            </p:nvPicPr>
            <p:blipFill>
              <a:blip r:embed="rId101"/>
              <a:stretch>
                <a:fillRect/>
              </a:stretch>
            </p:blipFill>
            <p:spPr>
              <a:xfrm>
                <a:off x="3811920" y="2316820"/>
                <a:ext cx="266400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2" name="Ink 121">
                <a:extLst>
                  <a:ext uri="{FF2B5EF4-FFF2-40B4-BE49-F238E27FC236}">
                    <a16:creationId xmlns:a16="http://schemas.microsoft.com/office/drawing/2014/main" id="{A5F46116-70D2-DE6B-1A3D-87D1C298CBBE}"/>
                  </a:ext>
                </a:extLst>
              </p14:cNvPr>
              <p14:cNvContentPartPr/>
              <p14:nvPr/>
            </p14:nvContentPartPr>
            <p14:xfrm>
              <a:off x="5597880" y="2866900"/>
              <a:ext cx="828360" cy="595080"/>
            </p14:xfrm>
          </p:contentPart>
        </mc:Choice>
        <mc:Fallback xmlns="">
          <p:pic>
            <p:nvPicPr>
              <p:cNvPr id="122" name="Ink 121">
                <a:extLst>
                  <a:ext uri="{FF2B5EF4-FFF2-40B4-BE49-F238E27FC236}">
                    <a16:creationId xmlns:a16="http://schemas.microsoft.com/office/drawing/2014/main" id="{A5F46116-70D2-DE6B-1A3D-87D1C298CBBE}"/>
                  </a:ext>
                </a:extLst>
              </p:cNvPr>
              <p:cNvPicPr/>
              <p:nvPr/>
            </p:nvPicPr>
            <p:blipFill>
              <a:blip r:embed="rId103"/>
              <a:stretch>
                <a:fillRect/>
              </a:stretch>
            </p:blipFill>
            <p:spPr>
              <a:xfrm>
                <a:off x="5580240" y="2849260"/>
                <a:ext cx="864000" cy="630720"/>
              </a:xfrm>
              <a:prstGeom prst="rect">
                <a:avLst/>
              </a:prstGeom>
            </p:spPr>
          </p:pic>
        </mc:Fallback>
      </mc:AlternateContent>
      <p:grpSp>
        <p:nvGrpSpPr>
          <p:cNvPr id="139" name="Group 138">
            <a:extLst>
              <a:ext uri="{FF2B5EF4-FFF2-40B4-BE49-F238E27FC236}">
                <a16:creationId xmlns:a16="http://schemas.microsoft.com/office/drawing/2014/main" id="{203B9333-451C-1F95-2792-4DB5AB932A5A}"/>
              </a:ext>
            </a:extLst>
          </p:cNvPr>
          <p:cNvGrpSpPr/>
          <p:nvPr/>
        </p:nvGrpSpPr>
        <p:grpSpPr>
          <a:xfrm>
            <a:off x="641760" y="4440460"/>
            <a:ext cx="8574120" cy="198360"/>
            <a:chOff x="641760" y="4440460"/>
            <a:chExt cx="8574120" cy="198360"/>
          </a:xfrm>
        </p:grpSpPr>
        <mc:AlternateContent xmlns:mc="http://schemas.openxmlformats.org/markup-compatibility/2006" xmlns:p14="http://schemas.microsoft.com/office/powerpoint/2010/main">
          <mc:Choice Requires="p14">
            <p:contentPart p14:bwMode="auto" r:id="rId104">
              <p14:nvContentPartPr>
                <p14:cNvPr id="124" name="Ink 123">
                  <a:extLst>
                    <a:ext uri="{FF2B5EF4-FFF2-40B4-BE49-F238E27FC236}">
                      <a16:creationId xmlns:a16="http://schemas.microsoft.com/office/drawing/2014/main" id="{06925C58-9EC8-9573-2619-E2EDF68706BA}"/>
                    </a:ext>
                  </a:extLst>
                </p14:cNvPr>
                <p14:cNvContentPartPr/>
                <p14:nvPr/>
              </p14:nvContentPartPr>
              <p14:xfrm>
                <a:off x="9165480" y="4444060"/>
                <a:ext cx="14400" cy="18000"/>
              </p14:xfrm>
            </p:contentPart>
          </mc:Choice>
          <mc:Fallback xmlns="">
            <p:pic>
              <p:nvPicPr>
                <p:cNvPr id="124" name="Ink 123">
                  <a:extLst>
                    <a:ext uri="{FF2B5EF4-FFF2-40B4-BE49-F238E27FC236}">
                      <a16:creationId xmlns:a16="http://schemas.microsoft.com/office/drawing/2014/main" id="{06925C58-9EC8-9573-2619-E2EDF68706BA}"/>
                    </a:ext>
                  </a:extLst>
                </p:cNvPr>
                <p:cNvPicPr/>
                <p:nvPr/>
              </p:nvPicPr>
              <p:blipFill>
                <a:blip r:embed="rId105"/>
                <a:stretch>
                  <a:fillRect/>
                </a:stretch>
              </p:blipFill>
              <p:spPr>
                <a:xfrm>
                  <a:off x="9147840" y="4426060"/>
                  <a:ext cx="50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5" name="Ink 124">
                  <a:extLst>
                    <a:ext uri="{FF2B5EF4-FFF2-40B4-BE49-F238E27FC236}">
                      <a16:creationId xmlns:a16="http://schemas.microsoft.com/office/drawing/2014/main" id="{AB9A9357-1B91-453F-B88E-ABC0D5EF28E4}"/>
                    </a:ext>
                  </a:extLst>
                </p14:cNvPr>
                <p14:cNvContentPartPr/>
                <p14:nvPr/>
              </p14:nvContentPartPr>
              <p14:xfrm>
                <a:off x="8085120" y="4446940"/>
                <a:ext cx="1130760" cy="34200"/>
              </p14:xfrm>
            </p:contentPart>
          </mc:Choice>
          <mc:Fallback xmlns="">
            <p:pic>
              <p:nvPicPr>
                <p:cNvPr id="125" name="Ink 124">
                  <a:extLst>
                    <a:ext uri="{FF2B5EF4-FFF2-40B4-BE49-F238E27FC236}">
                      <a16:creationId xmlns:a16="http://schemas.microsoft.com/office/drawing/2014/main" id="{AB9A9357-1B91-453F-B88E-ABC0D5EF28E4}"/>
                    </a:ext>
                  </a:extLst>
                </p:cNvPr>
                <p:cNvPicPr/>
                <p:nvPr/>
              </p:nvPicPr>
              <p:blipFill>
                <a:blip r:embed="rId107"/>
                <a:stretch>
                  <a:fillRect/>
                </a:stretch>
              </p:blipFill>
              <p:spPr>
                <a:xfrm>
                  <a:off x="8067480" y="4429300"/>
                  <a:ext cx="1166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6" name="Ink 125">
                  <a:extLst>
                    <a:ext uri="{FF2B5EF4-FFF2-40B4-BE49-F238E27FC236}">
                      <a16:creationId xmlns:a16="http://schemas.microsoft.com/office/drawing/2014/main" id="{15B6B972-9CEA-7918-B473-419C9EED0717}"/>
                    </a:ext>
                  </a:extLst>
                </p14:cNvPr>
                <p14:cNvContentPartPr/>
                <p14:nvPr/>
              </p14:nvContentPartPr>
              <p14:xfrm>
                <a:off x="7542960" y="4474660"/>
                <a:ext cx="382320" cy="34560"/>
              </p14:xfrm>
            </p:contentPart>
          </mc:Choice>
          <mc:Fallback xmlns="">
            <p:pic>
              <p:nvPicPr>
                <p:cNvPr id="126" name="Ink 125">
                  <a:extLst>
                    <a:ext uri="{FF2B5EF4-FFF2-40B4-BE49-F238E27FC236}">
                      <a16:creationId xmlns:a16="http://schemas.microsoft.com/office/drawing/2014/main" id="{15B6B972-9CEA-7918-B473-419C9EED0717}"/>
                    </a:ext>
                  </a:extLst>
                </p:cNvPr>
                <p:cNvPicPr/>
                <p:nvPr/>
              </p:nvPicPr>
              <p:blipFill>
                <a:blip r:embed="rId109"/>
                <a:stretch>
                  <a:fillRect/>
                </a:stretch>
              </p:blipFill>
              <p:spPr>
                <a:xfrm>
                  <a:off x="7525320" y="4457020"/>
                  <a:ext cx="417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7" name="Ink 126">
                  <a:extLst>
                    <a:ext uri="{FF2B5EF4-FFF2-40B4-BE49-F238E27FC236}">
                      <a16:creationId xmlns:a16="http://schemas.microsoft.com/office/drawing/2014/main" id="{6FE372BB-FEBA-D467-DF21-D8D153839C5E}"/>
                    </a:ext>
                  </a:extLst>
                </p14:cNvPr>
                <p14:cNvContentPartPr/>
                <p14:nvPr/>
              </p14:nvContentPartPr>
              <p14:xfrm>
                <a:off x="6537480" y="4491220"/>
                <a:ext cx="780840" cy="29520"/>
              </p14:xfrm>
            </p:contentPart>
          </mc:Choice>
          <mc:Fallback xmlns="">
            <p:pic>
              <p:nvPicPr>
                <p:cNvPr id="127" name="Ink 126">
                  <a:extLst>
                    <a:ext uri="{FF2B5EF4-FFF2-40B4-BE49-F238E27FC236}">
                      <a16:creationId xmlns:a16="http://schemas.microsoft.com/office/drawing/2014/main" id="{6FE372BB-FEBA-D467-DF21-D8D153839C5E}"/>
                    </a:ext>
                  </a:extLst>
                </p:cNvPr>
                <p:cNvPicPr/>
                <p:nvPr/>
              </p:nvPicPr>
              <p:blipFill>
                <a:blip r:embed="rId111"/>
                <a:stretch>
                  <a:fillRect/>
                </a:stretch>
              </p:blipFill>
              <p:spPr>
                <a:xfrm>
                  <a:off x="6519840" y="4473580"/>
                  <a:ext cx="816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9" name="Ink 128">
                  <a:extLst>
                    <a:ext uri="{FF2B5EF4-FFF2-40B4-BE49-F238E27FC236}">
                      <a16:creationId xmlns:a16="http://schemas.microsoft.com/office/drawing/2014/main" id="{9C619E2A-06AE-0F07-D119-11428B9D4507}"/>
                    </a:ext>
                  </a:extLst>
                </p14:cNvPr>
                <p14:cNvContentPartPr/>
                <p14:nvPr/>
              </p14:nvContentPartPr>
              <p14:xfrm>
                <a:off x="5814240" y="4440460"/>
                <a:ext cx="475200" cy="38520"/>
              </p14:xfrm>
            </p:contentPart>
          </mc:Choice>
          <mc:Fallback xmlns="">
            <p:pic>
              <p:nvPicPr>
                <p:cNvPr id="129" name="Ink 128">
                  <a:extLst>
                    <a:ext uri="{FF2B5EF4-FFF2-40B4-BE49-F238E27FC236}">
                      <a16:creationId xmlns:a16="http://schemas.microsoft.com/office/drawing/2014/main" id="{9C619E2A-06AE-0F07-D119-11428B9D4507}"/>
                    </a:ext>
                  </a:extLst>
                </p:cNvPr>
                <p:cNvPicPr/>
                <p:nvPr/>
              </p:nvPicPr>
              <p:blipFill>
                <a:blip r:embed="rId113"/>
                <a:stretch>
                  <a:fillRect/>
                </a:stretch>
              </p:blipFill>
              <p:spPr>
                <a:xfrm>
                  <a:off x="5796600" y="4422820"/>
                  <a:ext cx="510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1" name="Ink 130">
                  <a:extLst>
                    <a:ext uri="{FF2B5EF4-FFF2-40B4-BE49-F238E27FC236}">
                      <a16:creationId xmlns:a16="http://schemas.microsoft.com/office/drawing/2014/main" id="{530E83C9-BE5C-BD58-6433-BB5BDE77AB7F}"/>
                    </a:ext>
                  </a:extLst>
                </p14:cNvPr>
                <p14:cNvContentPartPr/>
                <p14:nvPr/>
              </p14:nvContentPartPr>
              <p14:xfrm>
                <a:off x="4770600" y="4485100"/>
                <a:ext cx="722880" cy="43200"/>
              </p14:xfrm>
            </p:contentPart>
          </mc:Choice>
          <mc:Fallback xmlns="">
            <p:pic>
              <p:nvPicPr>
                <p:cNvPr id="131" name="Ink 130">
                  <a:extLst>
                    <a:ext uri="{FF2B5EF4-FFF2-40B4-BE49-F238E27FC236}">
                      <a16:creationId xmlns:a16="http://schemas.microsoft.com/office/drawing/2014/main" id="{530E83C9-BE5C-BD58-6433-BB5BDE77AB7F}"/>
                    </a:ext>
                  </a:extLst>
                </p:cNvPr>
                <p:cNvPicPr/>
                <p:nvPr/>
              </p:nvPicPr>
              <p:blipFill>
                <a:blip r:embed="rId115"/>
                <a:stretch>
                  <a:fillRect/>
                </a:stretch>
              </p:blipFill>
              <p:spPr>
                <a:xfrm>
                  <a:off x="4752960" y="4467100"/>
                  <a:ext cx="758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3" name="Ink 132">
                  <a:extLst>
                    <a:ext uri="{FF2B5EF4-FFF2-40B4-BE49-F238E27FC236}">
                      <a16:creationId xmlns:a16="http://schemas.microsoft.com/office/drawing/2014/main" id="{E174C409-75F9-5354-D10D-A864034E60AA}"/>
                    </a:ext>
                  </a:extLst>
                </p14:cNvPr>
                <p14:cNvContentPartPr/>
                <p14:nvPr/>
              </p14:nvContentPartPr>
              <p14:xfrm>
                <a:off x="3709680" y="4489780"/>
                <a:ext cx="819000" cy="149040"/>
              </p14:xfrm>
            </p:contentPart>
          </mc:Choice>
          <mc:Fallback xmlns="">
            <p:pic>
              <p:nvPicPr>
                <p:cNvPr id="133" name="Ink 132">
                  <a:extLst>
                    <a:ext uri="{FF2B5EF4-FFF2-40B4-BE49-F238E27FC236}">
                      <a16:creationId xmlns:a16="http://schemas.microsoft.com/office/drawing/2014/main" id="{E174C409-75F9-5354-D10D-A864034E60AA}"/>
                    </a:ext>
                  </a:extLst>
                </p:cNvPr>
                <p:cNvPicPr/>
                <p:nvPr/>
              </p:nvPicPr>
              <p:blipFill>
                <a:blip r:embed="rId117"/>
                <a:stretch>
                  <a:fillRect/>
                </a:stretch>
              </p:blipFill>
              <p:spPr>
                <a:xfrm>
                  <a:off x="3692040" y="4471780"/>
                  <a:ext cx="854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4" name="Ink 133">
                  <a:extLst>
                    <a:ext uri="{FF2B5EF4-FFF2-40B4-BE49-F238E27FC236}">
                      <a16:creationId xmlns:a16="http://schemas.microsoft.com/office/drawing/2014/main" id="{F434079D-0019-699A-F3EF-B722249ACDC4}"/>
                    </a:ext>
                  </a:extLst>
                </p14:cNvPr>
                <p14:cNvContentPartPr/>
                <p14:nvPr/>
              </p14:nvContentPartPr>
              <p14:xfrm>
                <a:off x="2917680" y="4504540"/>
                <a:ext cx="511200" cy="55440"/>
              </p14:xfrm>
            </p:contentPart>
          </mc:Choice>
          <mc:Fallback xmlns="">
            <p:pic>
              <p:nvPicPr>
                <p:cNvPr id="134" name="Ink 133">
                  <a:extLst>
                    <a:ext uri="{FF2B5EF4-FFF2-40B4-BE49-F238E27FC236}">
                      <a16:creationId xmlns:a16="http://schemas.microsoft.com/office/drawing/2014/main" id="{F434079D-0019-699A-F3EF-B722249ACDC4}"/>
                    </a:ext>
                  </a:extLst>
                </p:cNvPr>
                <p:cNvPicPr/>
                <p:nvPr/>
              </p:nvPicPr>
              <p:blipFill>
                <a:blip r:embed="rId119"/>
                <a:stretch>
                  <a:fillRect/>
                </a:stretch>
              </p:blipFill>
              <p:spPr>
                <a:xfrm>
                  <a:off x="2900040" y="4486540"/>
                  <a:ext cx="546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6" name="Ink 135">
                  <a:extLst>
                    <a:ext uri="{FF2B5EF4-FFF2-40B4-BE49-F238E27FC236}">
                      <a16:creationId xmlns:a16="http://schemas.microsoft.com/office/drawing/2014/main" id="{93E2B106-5FDB-AAF3-E20F-6CE3CE2AB0F9}"/>
                    </a:ext>
                  </a:extLst>
                </p14:cNvPr>
                <p14:cNvContentPartPr/>
                <p14:nvPr/>
              </p14:nvContentPartPr>
              <p14:xfrm>
                <a:off x="1946400" y="4482580"/>
                <a:ext cx="922320" cy="61560"/>
              </p14:xfrm>
            </p:contentPart>
          </mc:Choice>
          <mc:Fallback xmlns="">
            <p:pic>
              <p:nvPicPr>
                <p:cNvPr id="136" name="Ink 135">
                  <a:extLst>
                    <a:ext uri="{FF2B5EF4-FFF2-40B4-BE49-F238E27FC236}">
                      <a16:creationId xmlns:a16="http://schemas.microsoft.com/office/drawing/2014/main" id="{93E2B106-5FDB-AAF3-E20F-6CE3CE2AB0F9}"/>
                    </a:ext>
                  </a:extLst>
                </p:cNvPr>
                <p:cNvPicPr/>
                <p:nvPr/>
              </p:nvPicPr>
              <p:blipFill>
                <a:blip r:embed="rId121"/>
                <a:stretch>
                  <a:fillRect/>
                </a:stretch>
              </p:blipFill>
              <p:spPr>
                <a:xfrm>
                  <a:off x="1928400" y="4464580"/>
                  <a:ext cx="957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8" name="Ink 137">
                  <a:extLst>
                    <a:ext uri="{FF2B5EF4-FFF2-40B4-BE49-F238E27FC236}">
                      <a16:creationId xmlns:a16="http://schemas.microsoft.com/office/drawing/2014/main" id="{EBCFD1A7-AA13-1873-7E25-ABB934E1AEFE}"/>
                    </a:ext>
                  </a:extLst>
                </p14:cNvPr>
                <p14:cNvContentPartPr/>
                <p14:nvPr/>
              </p14:nvContentPartPr>
              <p14:xfrm>
                <a:off x="641760" y="4498420"/>
                <a:ext cx="1081440" cy="65520"/>
              </p14:xfrm>
            </p:contentPart>
          </mc:Choice>
          <mc:Fallback xmlns="">
            <p:pic>
              <p:nvPicPr>
                <p:cNvPr id="138" name="Ink 137">
                  <a:extLst>
                    <a:ext uri="{FF2B5EF4-FFF2-40B4-BE49-F238E27FC236}">
                      <a16:creationId xmlns:a16="http://schemas.microsoft.com/office/drawing/2014/main" id="{EBCFD1A7-AA13-1873-7E25-ABB934E1AEFE}"/>
                    </a:ext>
                  </a:extLst>
                </p:cNvPr>
                <p:cNvPicPr/>
                <p:nvPr/>
              </p:nvPicPr>
              <p:blipFill>
                <a:blip r:embed="rId123"/>
                <a:stretch>
                  <a:fillRect/>
                </a:stretch>
              </p:blipFill>
              <p:spPr>
                <a:xfrm>
                  <a:off x="623760" y="4480780"/>
                  <a:ext cx="1117080" cy="101160"/>
                </a:xfrm>
                <a:prstGeom prst="rect">
                  <a:avLst/>
                </a:prstGeom>
              </p:spPr>
            </p:pic>
          </mc:Fallback>
        </mc:AlternateContent>
      </p:grpSp>
      <p:grpSp>
        <p:nvGrpSpPr>
          <p:cNvPr id="146" name="Group 145">
            <a:extLst>
              <a:ext uri="{FF2B5EF4-FFF2-40B4-BE49-F238E27FC236}">
                <a16:creationId xmlns:a16="http://schemas.microsoft.com/office/drawing/2014/main" id="{303A4CBE-5C12-5F0F-A9A8-84CCD1E7274D}"/>
              </a:ext>
            </a:extLst>
          </p:cNvPr>
          <p:cNvGrpSpPr/>
          <p:nvPr/>
        </p:nvGrpSpPr>
        <p:grpSpPr>
          <a:xfrm>
            <a:off x="5654040" y="5006740"/>
            <a:ext cx="3582720" cy="109440"/>
            <a:chOff x="5654040" y="5006740"/>
            <a:chExt cx="3582720" cy="109440"/>
          </a:xfrm>
        </p:grpSpPr>
        <mc:AlternateContent xmlns:mc="http://schemas.openxmlformats.org/markup-compatibility/2006" xmlns:p14="http://schemas.microsoft.com/office/powerpoint/2010/main">
          <mc:Choice Requires="p14">
            <p:contentPart p14:bwMode="auto" r:id="rId124">
              <p14:nvContentPartPr>
                <p14:cNvPr id="140" name="Ink 139">
                  <a:extLst>
                    <a:ext uri="{FF2B5EF4-FFF2-40B4-BE49-F238E27FC236}">
                      <a16:creationId xmlns:a16="http://schemas.microsoft.com/office/drawing/2014/main" id="{4039D274-CC5E-5A68-BBE9-D943AA34FAD0}"/>
                    </a:ext>
                  </a:extLst>
                </p14:cNvPr>
                <p14:cNvContentPartPr/>
                <p14:nvPr/>
              </p14:nvContentPartPr>
              <p14:xfrm>
                <a:off x="8601360" y="5052100"/>
                <a:ext cx="635400" cy="56880"/>
              </p14:xfrm>
            </p:contentPart>
          </mc:Choice>
          <mc:Fallback xmlns="">
            <p:pic>
              <p:nvPicPr>
                <p:cNvPr id="140" name="Ink 139">
                  <a:extLst>
                    <a:ext uri="{FF2B5EF4-FFF2-40B4-BE49-F238E27FC236}">
                      <a16:creationId xmlns:a16="http://schemas.microsoft.com/office/drawing/2014/main" id="{4039D274-CC5E-5A68-BBE9-D943AA34FAD0}"/>
                    </a:ext>
                  </a:extLst>
                </p:cNvPr>
                <p:cNvPicPr/>
                <p:nvPr/>
              </p:nvPicPr>
              <p:blipFill>
                <a:blip r:embed="rId125"/>
                <a:stretch>
                  <a:fillRect/>
                </a:stretch>
              </p:blipFill>
              <p:spPr>
                <a:xfrm>
                  <a:off x="8583720" y="5034100"/>
                  <a:ext cx="671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1" name="Ink 140">
                  <a:extLst>
                    <a:ext uri="{FF2B5EF4-FFF2-40B4-BE49-F238E27FC236}">
                      <a16:creationId xmlns:a16="http://schemas.microsoft.com/office/drawing/2014/main" id="{F9E5686B-6CB2-4601-3282-9353E86123DC}"/>
                    </a:ext>
                  </a:extLst>
                </p14:cNvPr>
                <p14:cNvContentPartPr/>
                <p14:nvPr/>
              </p14:nvContentPartPr>
              <p14:xfrm>
                <a:off x="7865520" y="5006740"/>
                <a:ext cx="434520" cy="34200"/>
              </p14:xfrm>
            </p:contentPart>
          </mc:Choice>
          <mc:Fallback xmlns="">
            <p:pic>
              <p:nvPicPr>
                <p:cNvPr id="141" name="Ink 140">
                  <a:extLst>
                    <a:ext uri="{FF2B5EF4-FFF2-40B4-BE49-F238E27FC236}">
                      <a16:creationId xmlns:a16="http://schemas.microsoft.com/office/drawing/2014/main" id="{F9E5686B-6CB2-4601-3282-9353E86123DC}"/>
                    </a:ext>
                  </a:extLst>
                </p:cNvPr>
                <p:cNvPicPr/>
                <p:nvPr/>
              </p:nvPicPr>
              <p:blipFill>
                <a:blip r:embed="rId127"/>
                <a:stretch>
                  <a:fillRect/>
                </a:stretch>
              </p:blipFill>
              <p:spPr>
                <a:xfrm>
                  <a:off x="7847880" y="4988740"/>
                  <a:ext cx="470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3" name="Ink 142">
                  <a:extLst>
                    <a:ext uri="{FF2B5EF4-FFF2-40B4-BE49-F238E27FC236}">
                      <a16:creationId xmlns:a16="http://schemas.microsoft.com/office/drawing/2014/main" id="{B83AB502-5184-9CF1-2C53-38816CEC9B57}"/>
                    </a:ext>
                  </a:extLst>
                </p14:cNvPr>
                <p14:cNvContentPartPr/>
                <p14:nvPr/>
              </p14:nvContentPartPr>
              <p14:xfrm>
                <a:off x="7092960" y="5047060"/>
                <a:ext cx="564480" cy="23400"/>
              </p14:xfrm>
            </p:contentPart>
          </mc:Choice>
          <mc:Fallback xmlns="">
            <p:pic>
              <p:nvPicPr>
                <p:cNvPr id="143" name="Ink 142">
                  <a:extLst>
                    <a:ext uri="{FF2B5EF4-FFF2-40B4-BE49-F238E27FC236}">
                      <a16:creationId xmlns:a16="http://schemas.microsoft.com/office/drawing/2014/main" id="{B83AB502-5184-9CF1-2C53-38816CEC9B57}"/>
                    </a:ext>
                  </a:extLst>
                </p:cNvPr>
                <p:cNvPicPr/>
                <p:nvPr/>
              </p:nvPicPr>
              <p:blipFill>
                <a:blip r:embed="rId129"/>
                <a:stretch>
                  <a:fillRect/>
                </a:stretch>
              </p:blipFill>
              <p:spPr>
                <a:xfrm>
                  <a:off x="7075320" y="5029420"/>
                  <a:ext cx="600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5" name="Ink 144">
                  <a:extLst>
                    <a:ext uri="{FF2B5EF4-FFF2-40B4-BE49-F238E27FC236}">
                      <a16:creationId xmlns:a16="http://schemas.microsoft.com/office/drawing/2014/main" id="{FD4976C2-6232-CE1F-48C7-0F73CBBB5904}"/>
                    </a:ext>
                  </a:extLst>
                </p14:cNvPr>
                <p14:cNvContentPartPr/>
                <p14:nvPr/>
              </p14:nvContentPartPr>
              <p14:xfrm>
                <a:off x="5654040" y="5068300"/>
                <a:ext cx="1052640" cy="47880"/>
              </p14:xfrm>
            </p:contentPart>
          </mc:Choice>
          <mc:Fallback xmlns="">
            <p:pic>
              <p:nvPicPr>
                <p:cNvPr id="145" name="Ink 144">
                  <a:extLst>
                    <a:ext uri="{FF2B5EF4-FFF2-40B4-BE49-F238E27FC236}">
                      <a16:creationId xmlns:a16="http://schemas.microsoft.com/office/drawing/2014/main" id="{FD4976C2-6232-CE1F-48C7-0F73CBBB5904}"/>
                    </a:ext>
                  </a:extLst>
                </p:cNvPr>
                <p:cNvPicPr/>
                <p:nvPr/>
              </p:nvPicPr>
              <p:blipFill>
                <a:blip r:embed="rId131"/>
                <a:stretch>
                  <a:fillRect/>
                </a:stretch>
              </p:blipFill>
              <p:spPr>
                <a:xfrm>
                  <a:off x="5636400" y="5050660"/>
                  <a:ext cx="108828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47" name="Ink 146">
                <a:extLst>
                  <a:ext uri="{FF2B5EF4-FFF2-40B4-BE49-F238E27FC236}">
                    <a16:creationId xmlns:a16="http://schemas.microsoft.com/office/drawing/2014/main" id="{03505D31-B1A7-3846-37B1-BC7211F17AAF}"/>
                  </a:ext>
                </a:extLst>
              </p14:cNvPr>
              <p14:cNvContentPartPr/>
              <p14:nvPr/>
            </p14:nvContentPartPr>
            <p14:xfrm>
              <a:off x="1065840" y="1852780"/>
              <a:ext cx="786240" cy="537120"/>
            </p14:xfrm>
          </p:contentPart>
        </mc:Choice>
        <mc:Fallback xmlns="">
          <p:pic>
            <p:nvPicPr>
              <p:cNvPr id="147" name="Ink 146">
                <a:extLst>
                  <a:ext uri="{FF2B5EF4-FFF2-40B4-BE49-F238E27FC236}">
                    <a16:creationId xmlns:a16="http://schemas.microsoft.com/office/drawing/2014/main" id="{03505D31-B1A7-3846-37B1-BC7211F17AAF}"/>
                  </a:ext>
                </a:extLst>
              </p:cNvPr>
              <p:cNvPicPr/>
              <p:nvPr/>
            </p:nvPicPr>
            <p:blipFill>
              <a:blip r:embed="rId133"/>
              <a:stretch>
                <a:fillRect/>
              </a:stretch>
            </p:blipFill>
            <p:spPr>
              <a:xfrm>
                <a:off x="1048200" y="1835140"/>
                <a:ext cx="82188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8" name="Ink 147">
                <a:extLst>
                  <a:ext uri="{FF2B5EF4-FFF2-40B4-BE49-F238E27FC236}">
                    <a16:creationId xmlns:a16="http://schemas.microsoft.com/office/drawing/2014/main" id="{0B857A70-CAFB-A4D4-9CB3-EDEA97220FC9}"/>
                  </a:ext>
                </a:extLst>
              </p14:cNvPr>
              <p14:cNvContentPartPr/>
              <p14:nvPr/>
            </p14:nvContentPartPr>
            <p14:xfrm>
              <a:off x="6403200" y="2364340"/>
              <a:ext cx="3019680" cy="628920"/>
            </p14:xfrm>
          </p:contentPart>
        </mc:Choice>
        <mc:Fallback xmlns="">
          <p:pic>
            <p:nvPicPr>
              <p:cNvPr id="148" name="Ink 147">
                <a:extLst>
                  <a:ext uri="{FF2B5EF4-FFF2-40B4-BE49-F238E27FC236}">
                    <a16:creationId xmlns:a16="http://schemas.microsoft.com/office/drawing/2014/main" id="{0B857A70-CAFB-A4D4-9CB3-EDEA97220FC9}"/>
                  </a:ext>
                </a:extLst>
              </p:cNvPr>
              <p:cNvPicPr/>
              <p:nvPr/>
            </p:nvPicPr>
            <p:blipFill>
              <a:blip r:embed="rId135"/>
              <a:stretch>
                <a:fillRect/>
              </a:stretch>
            </p:blipFill>
            <p:spPr>
              <a:xfrm>
                <a:off x="6385560" y="2346340"/>
                <a:ext cx="3055320" cy="664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0" name="Ink 149">
                <a:extLst>
                  <a:ext uri="{FF2B5EF4-FFF2-40B4-BE49-F238E27FC236}">
                    <a16:creationId xmlns:a16="http://schemas.microsoft.com/office/drawing/2014/main" id="{87645408-5A4F-6149-2E09-CB6BCF7B73E0}"/>
                  </a:ext>
                </a:extLst>
              </p14:cNvPr>
              <p14:cNvContentPartPr/>
              <p14:nvPr/>
            </p14:nvContentPartPr>
            <p14:xfrm>
              <a:off x="4327440" y="2333740"/>
              <a:ext cx="987120" cy="614160"/>
            </p14:xfrm>
          </p:contentPart>
        </mc:Choice>
        <mc:Fallback xmlns="">
          <p:pic>
            <p:nvPicPr>
              <p:cNvPr id="150" name="Ink 149">
                <a:extLst>
                  <a:ext uri="{FF2B5EF4-FFF2-40B4-BE49-F238E27FC236}">
                    <a16:creationId xmlns:a16="http://schemas.microsoft.com/office/drawing/2014/main" id="{87645408-5A4F-6149-2E09-CB6BCF7B73E0}"/>
                  </a:ext>
                </a:extLst>
              </p:cNvPr>
              <p:cNvPicPr/>
              <p:nvPr/>
            </p:nvPicPr>
            <p:blipFill>
              <a:blip r:embed="rId137"/>
              <a:stretch>
                <a:fillRect/>
              </a:stretch>
            </p:blipFill>
            <p:spPr>
              <a:xfrm>
                <a:off x="4309800" y="2316100"/>
                <a:ext cx="102276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52" name="Ink 151">
                <a:extLst>
                  <a:ext uri="{FF2B5EF4-FFF2-40B4-BE49-F238E27FC236}">
                    <a16:creationId xmlns:a16="http://schemas.microsoft.com/office/drawing/2014/main" id="{A93F4FEF-B2D5-D967-4E05-085D7E9CE120}"/>
                  </a:ext>
                </a:extLst>
              </p14:cNvPr>
              <p14:cNvContentPartPr/>
              <p14:nvPr/>
            </p14:nvContentPartPr>
            <p14:xfrm>
              <a:off x="8312280" y="2345620"/>
              <a:ext cx="1126800" cy="563760"/>
            </p14:xfrm>
          </p:contentPart>
        </mc:Choice>
        <mc:Fallback xmlns="">
          <p:pic>
            <p:nvPicPr>
              <p:cNvPr id="152" name="Ink 151">
                <a:extLst>
                  <a:ext uri="{FF2B5EF4-FFF2-40B4-BE49-F238E27FC236}">
                    <a16:creationId xmlns:a16="http://schemas.microsoft.com/office/drawing/2014/main" id="{A93F4FEF-B2D5-D967-4E05-085D7E9CE120}"/>
                  </a:ext>
                </a:extLst>
              </p:cNvPr>
              <p:cNvPicPr/>
              <p:nvPr/>
            </p:nvPicPr>
            <p:blipFill>
              <a:blip r:embed="rId139"/>
              <a:stretch>
                <a:fillRect/>
              </a:stretch>
            </p:blipFill>
            <p:spPr>
              <a:xfrm>
                <a:off x="8294280" y="2327620"/>
                <a:ext cx="116244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Ink 89">
                <a:extLst>
                  <a:ext uri="{FF2B5EF4-FFF2-40B4-BE49-F238E27FC236}">
                    <a16:creationId xmlns:a16="http://schemas.microsoft.com/office/drawing/2014/main" id="{9E455EDF-3A63-318F-0CA8-5F0AC9C6608D}"/>
                  </a:ext>
                </a:extLst>
              </p14:cNvPr>
              <p14:cNvContentPartPr/>
              <p14:nvPr/>
            </p14:nvContentPartPr>
            <p14:xfrm>
              <a:off x="1195800" y="2815780"/>
              <a:ext cx="1163520" cy="121320"/>
            </p14:xfrm>
          </p:contentPart>
        </mc:Choice>
        <mc:Fallback xmlns="">
          <p:pic>
            <p:nvPicPr>
              <p:cNvPr id="90" name="Ink 89">
                <a:extLst>
                  <a:ext uri="{FF2B5EF4-FFF2-40B4-BE49-F238E27FC236}">
                    <a16:creationId xmlns:a16="http://schemas.microsoft.com/office/drawing/2014/main" id="{9E455EDF-3A63-318F-0CA8-5F0AC9C6608D}"/>
                  </a:ext>
                </a:extLst>
              </p:cNvPr>
              <p:cNvPicPr/>
              <p:nvPr/>
            </p:nvPicPr>
            <p:blipFill>
              <a:blip r:embed="rId141"/>
              <a:stretch>
                <a:fillRect/>
              </a:stretch>
            </p:blipFill>
            <p:spPr>
              <a:xfrm>
                <a:off x="1178160" y="2797780"/>
                <a:ext cx="11991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Ink 90">
                <a:extLst>
                  <a:ext uri="{FF2B5EF4-FFF2-40B4-BE49-F238E27FC236}">
                    <a16:creationId xmlns:a16="http://schemas.microsoft.com/office/drawing/2014/main" id="{1CA580E0-8885-C5FF-E47D-85FC84258341}"/>
                  </a:ext>
                </a:extLst>
              </p14:cNvPr>
              <p14:cNvContentPartPr/>
              <p14:nvPr/>
            </p14:nvContentPartPr>
            <p14:xfrm>
              <a:off x="8647440" y="3415900"/>
              <a:ext cx="604800" cy="23400"/>
            </p14:xfrm>
          </p:contentPart>
        </mc:Choice>
        <mc:Fallback xmlns="">
          <p:pic>
            <p:nvPicPr>
              <p:cNvPr id="91" name="Ink 90">
                <a:extLst>
                  <a:ext uri="{FF2B5EF4-FFF2-40B4-BE49-F238E27FC236}">
                    <a16:creationId xmlns:a16="http://schemas.microsoft.com/office/drawing/2014/main" id="{1CA580E0-8885-C5FF-E47D-85FC84258341}"/>
                  </a:ext>
                </a:extLst>
              </p:cNvPr>
              <p:cNvPicPr/>
              <p:nvPr/>
            </p:nvPicPr>
            <p:blipFill>
              <a:blip r:embed="rId143"/>
              <a:stretch>
                <a:fillRect/>
              </a:stretch>
            </p:blipFill>
            <p:spPr>
              <a:xfrm>
                <a:off x="8629800" y="3397900"/>
                <a:ext cx="640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Ink 91">
                <a:extLst>
                  <a:ext uri="{FF2B5EF4-FFF2-40B4-BE49-F238E27FC236}">
                    <a16:creationId xmlns:a16="http://schemas.microsoft.com/office/drawing/2014/main" id="{C11788A8-5532-4A7A-2410-5CB9CEA70F71}"/>
                  </a:ext>
                </a:extLst>
              </p14:cNvPr>
              <p14:cNvContentPartPr/>
              <p14:nvPr/>
            </p14:nvContentPartPr>
            <p14:xfrm>
              <a:off x="7638720" y="3425260"/>
              <a:ext cx="655920" cy="63720"/>
            </p14:xfrm>
          </p:contentPart>
        </mc:Choice>
        <mc:Fallback xmlns="">
          <p:pic>
            <p:nvPicPr>
              <p:cNvPr id="92" name="Ink 91">
                <a:extLst>
                  <a:ext uri="{FF2B5EF4-FFF2-40B4-BE49-F238E27FC236}">
                    <a16:creationId xmlns:a16="http://schemas.microsoft.com/office/drawing/2014/main" id="{C11788A8-5532-4A7A-2410-5CB9CEA70F71}"/>
                  </a:ext>
                </a:extLst>
              </p:cNvPr>
              <p:cNvPicPr/>
              <p:nvPr/>
            </p:nvPicPr>
            <p:blipFill>
              <a:blip r:embed="rId145"/>
              <a:stretch>
                <a:fillRect/>
              </a:stretch>
            </p:blipFill>
            <p:spPr>
              <a:xfrm>
                <a:off x="7620720" y="3407620"/>
                <a:ext cx="691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Ink 93">
                <a:extLst>
                  <a:ext uri="{FF2B5EF4-FFF2-40B4-BE49-F238E27FC236}">
                    <a16:creationId xmlns:a16="http://schemas.microsoft.com/office/drawing/2014/main" id="{A886C6B7-920B-2B6E-02A8-FAB8B6502147}"/>
                  </a:ext>
                </a:extLst>
              </p14:cNvPr>
              <p14:cNvContentPartPr/>
              <p14:nvPr/>
            </p14:nvContentPartPr>
            <p14:xfrm>
              <a:off x="6528120" y="3462340"/>
              <a:ext cx="1044720" cy="79920"/>
            </p14:xfrm>
          </p:contentPart>
        </mc:Choice>
        <mc:Fallback xmlns="">
          <p:pic>
            <p:nvPicPr>
              <p:cNvPr id="94" name="Ink 93">
                <a:extLst>
                  <a:ext uri="{FF2B5EF4-FFF2-40B4-BE49-F238E27FC236}">
                    <a16:creationId xmlns:a16="http://schemas.microsoft.com/office/drawing/2014/main" id="{A886C6B7-920B-2B6E-02A8-FAB8B6502147}"/>
                  </a:ext>
                </a:extLst>
              </p:cNvPr>
              <p:cNvPicPr/>
              <p:nvPr/>
            </p:nvPicPr>
            <p:blipFill>
              <a:blip r:embed="rId147"/>
              <a:stretch>
                <a:fillRect/>
              </a:stretch>
            </p:blipFill>
            <p:spPr>
              <a:xfrm>
                <a:off x="6510480" y="3444700"/>
                <a:ext cx="1080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Ink 95">
                <a:extLst>
                  <a:ext uri="{FF2B5EF4-FFF2-40B4-BE49-F238E27FC236}">
                    <a16:creationId xmlns:a16="http://schemas.microsoft.com/office/drawing/2014/main" id="{C4B3DF6F-00EB-F12A-2A06-B28BC69053F6}"/>
                  </a:ext>
                </a:extLst>
              </p14:cNvPr>
              <p14:cNvContentPartPr/>
              <p14:nvPr/>
            </p14:nvContentPartPr>
            <p14:xfrm>
              <a:off x="5501400" y="3434620"/>
              <a:ext cx="799560" cy="51840"/>
            </p14:xfrm>
          </p:contentPart>
        </mc:Choice>
        <mc:Fallback xmlns="">
          <p:pic>
            <p:nvPicPr>
              <p:cNvPr id="96" name="Ink 95">
                <a:extLst>
                  <a:ext uri="{FF2B5EF4-FFF2-40B4-BE49-F238E27FC236}">
                    <a16:creationId xmlns:a16="http://schemas.microsoft.com/office/drawing/2014/main" id="{C4B3DF6F-00EB-F12A-2A06-B28BC69053F6}"/>
                  </a:ext>
                </a:extLst>
              </p:cNvPr>
              <p:cNvPicPr/>
              <p:nvPr/>
            </p:nvPicPr>
            <p:blipFill>
              <a:blip r:embed="rId149"/>
              <a:stretch>
                <a:fillRect/>
              </a:stretch>
            </p:blipFill>
            <p:spPr>
              <a:xfrm>
                <a:off x="5483400" y="3416980"/>
                <a:ext cx="835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5C640BC4-EE04-8E62-FF1B-09381FC8560D}"/>
                  </a:ext>
                </a:extLst>
              </p14:cNvPr>
              <p14:cNvContentPartPr/>
              <p14:nvPr/>
            </p14:nvContentPartPr>
            <p14:xfrm>
              <a:off x="5138160" y="3371620"/>
              <a:ext cx="386640" cy="70200"/>
            </p14:xfrm>
          </p:contentPart>
        </mc:Choice>
        <mc:Fallback xmlns="">
          <p:pic>
            <p:nvPicPr>
              <p:cNvPr id="98" name="Ink 97">
                <a:extLst>
                  <a:ext uri="{FF2B5EF4-FFF2-40B4-BE49-F238E27FC236}">
                    <a16:creationId xmlns:a16="http://schemas.microsoft.com/office/drawing/2014/main" id="{5C640BC4-EE04-8E62-FF1B-09381FC8560D}"/>
                  </a:ext>
                </a:extLst>
              </p:cNvPr>
              <p:cNvPicPr/>
              <p:nvPr/>
            </p:nvPicPr>
            <p:blipFill>
              <a:blip r:embed="rId151"/>
              <a:stretch>
                <a:fillRect/>
              </a:stretch>
            </p:blipFill>
            <p:spPr>
              <a:xfrm>
                <a:off x="5120160" y="3353620"/>
                <a:ext cx="422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Ink 98">
                <a:extLst>
                  <a:ext uri="{FF2B5EF4-FFF2-40B4-BE49-F238E27FC236}">
                    <a16:creationId xmlns:a16="http://schemas.microsoft.com/office/drawing/2014/main" id="{8687D4C4-DCCF-4F0C-6A9E-E678C10EC941}"/>
                  </a:ext>
                </a:extLst>
              </p14:cNvPr>
              <p14:cNvContentPartPr/>
              <p14:nvPr/>
            </p14:nvContentPartPr>
            <p14:xfrm>
              <a:off x="4404120" y="3423820"/>
              <a:ext cx="480600" cy="44640"/>
            </p14:xfrm>
          </p:contentPart>
        </mc:Choice>
        <mc:Fallback xmlns="">
          <p:pic>
            <p:nvPicPr>
              <p:cNvPr id="99" name="Ink 98">
                <a:extLst>
                  <a:ext uri="{FF2B5EF4-FFF2-40B4-BE49-F238E27FC236}">
                    <a16:creationId xmlns:a16="http://schemas.microsoft.com/office/drawing/2014/main" id="{8687D4C4-DCCF-4F0C-6A9E-E678C10EC941}"/>
                  </a:ext>
                </a:extLst>
              </p:cNvPr>
              <p:cNvPicPr/>
              <p:nvPr/>
            </p:nvPicPr>
            <p:blipFill>
              <a:blip r:embed="rId153"/>
              <a:stretch>
                <a:fillRect/>
              </a:stretch>
            </p:blipFill>
            <p:spPr>
              <a:xfrm>
                <a:off x="4386480" y="3406180"/>
                <a:ext cx="516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Ink 99">
                <a:extLst>
                  <a:ext uri="{FF2B5EF4-FFF2-40B4-BE49-F238E27FC236}">
                    <a16:creationId xmlns:a16="http://schemas.microsoft.com/office/drawing/2014/main" id="{AB9ABB4C-D97A-4953-086D-67190A66698C}"/>
                  </a:ext>
                </a:extLst>
              </p14:cNvPr>
              <p14:cNvContentPartPr/>
              <p14:nvPr/>
            </p14:nvContentPartPr>
            <p14:xfrm>
              <a:off x="3405840" y="3426340"/>
              <a:ext cx="897120" cy="56160"/>
            </p14:xfrm>
          </p:contentPart>
        </mc:Choice>
        <mc:Fallback xmlns="">
          <p:pic>
            <p:nvPicPr>
              <p:cNvPr id="100" name="Ink 99">
                <a:extLst>
                  <a:ext uri="{FF2B5EF4-FFF2-40B4-BE49-F238E27FC236}">
                    <a16:creationId xmlns:a16="http://schemas.microsoft.com/office/drawing/2014/main" id="{AB9ABB4C-D97A-4953-086D-67190A66698C}"/>
                  </a:ext>
                </a:extLst>
              </p:cNvPr>
              <p:cNvPicPr/>
              <p:nvPr/>
            </p:nvPicPr>
            <p:blipFill>
              <a:blip r:embed="rId155"/>
              <a:stretch>
                <a:fillRect/>
              </a:stretch>
            </p:blipFill>
            <p:spPr>
              <a:xfrm>
                <a:off x="3388200" y="3408340"/>
                <a:ext cx="932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Ink 101">
                <a:extLst>
                  <a:ext uri="{FF2B5EF4-FFF2-40B4-BE49-F238E27FC236}">
                    <a16:creationId xmlns:a16="http://schemas.microsoft.com/office/drawing/2014/main" id="{FE2889C2-EBA5-837D-711D-943F98587828}"/>
                  </a:ext>
                </a:extLst>
              </p14:cNvPr>
              <p14:cNvContentPartPr/>
              <p14:nvPr/>
            </p14:nvContentPartPr>
            <p14:xfrm>
              <a:off x="2439600" y="3438580"/>
              <a:ext cx="789480" cy="65160"/>
            </p14:xfrm>
          </p:contentPart>
        </mc:Choice>
        <mc:Fallback xmlns="">
          <p:pic>
            <p:nvPicPr>
              <p:cNvPr id="102" name="Ink 101">
                <a:extLst>
                  <a:ext uri="{FF2B5EF4-FFF2-40B4-BE49-F238E27FC236}">
                    <a16:creationId xmlns:a16="http://schemas.microsoft.com/office/drawing/2014/main" id="{FE2889C2-EBA5-837D-711D-943F98587828}"/>
                  </a:ext>
                </a:extLst>
              </p:cNvPr>
              <p:cNvPicPr/>
              <p:nvPr/>
            </p:nvPicPr>
            <p:blipFill>
              <a:blip r:embed="rId157"/>
              <a:stretch>
                <a:fillRect/>
              </a:stretch>
            </p:blipFill>
            <p:spPr>
              <a:xfrm>
                <a:off x="2421960" y="3420940"/>
                <a:ext cx="825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9A89AE46-2BD2-DEE5-8CDD-4E4A7C7C8042}"/>
                  </a:ext>
                </a:extLst>
              </p14:cNvPr>
              <p14:cNvContentPartPr/>
              <p14:nvPr/>
            </p14:nvContentPartPr>
            <p14:xfrm>
              <a:off x="1947480" y="3393580"/>
              <a:ext cx="399600" cy="46800"/>
            </p14:xfrm>
          </p:contentPart>
        </mc:Choice>
        <mc:Fallback xmlns="">
          <p:pic>
            <p:nvPicPr>
              <p:cNvPr id="104" name="Ink 103">
                <a:extLst>
                  <a:ext uri="{FF2B5EF4-FFF2-40B4-BE49-F238E27FC236}">
                    <a16:creationId xmlns:a16="http://schemas.microsoft.com/office/drawing/2014/main" id="{9A89AE46-2BD2-DEE5-8CDD-4E4A7C7C8042}"/>
                  </a:ext>
                </a:extLst>
              </p:cNvPr>
              <p:cNvPicPr/>
              <p:nvPr/>
            </p:nvPicPr>
            <p:blipFill>
              <a:blip r:embed="rId159"/>
              <a:stretch>
                <a:fillRect/>
              </a:stretch>
            </p:blipFill>
            <p:spPr>
              <a:xfrm>
                <a:off x="1929840" y="3375580"/>
                <a:ext cx="435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ED91114D-950E-F6BE-CC85-70A1318A41EB}"/>
                  </a:ext>
                </a:extLst>
              </p14:cNvPr>
              <p14:cNvContentPartPr/>
              <p14:nvPr/>
            </p14:nvContentPartPr>
            <p14:xfrm>
              <a:off x="949920" y="3433540"/>
              <a:ext cx="664200" cy="45720"/>
            </p14:xfrm>
          </p:contentPart>
        </mc:Choice>
        <mc:Fallback xmlns="">
          <p:pic>
            <p:nvPicPr>
              <p:cNvPr id="105" name="Ink 104">
                <a:extLst>
                  <a:ext uri="{FF2B5EF4-FFF2-40B4-BE49-F238E27FC236}">
                    <a16:creationId xmlns:a16="http://schemas.microsoft.com/office/drawing/2014/main" id="{ED91114D-950E-F6BE-CC85-70A1318A41EB}"/>
                  </a:ext>
                </a:extLst>
              </p:cNvPr>
              <p:cNvPicPr/>
              <p:nvPr/>
            </p:nvPicPr>
            <p:blipFill>
              <a:blip r:embed="rId161"/>
              <a:stretch>
                <a:fillRect/>
              </a:stretch>
            </p:blipFill>
            <p:spPr>
              <a:xfrm>
                <a:off x="932280" y="3415540"/>
                <a:ext cx="699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8" name="Ink 77">
                <a:extLst>
                  <a:ext uri="{FF2B5EF4-FFF2-40B4-BE49-F238E27FC236}">
                    <a16:creationId xmlns:a16="http://schemas.microsoft.com/office/drawing/2014/main" id="{25F7330E-2C77-7EAA-8E11-2D204A0100FF}"/>
                  </a:ext>
                </a:extLst>
              </p14:cNvPr>
              <p14:cNvContentPartPr/>
              <p14:nvPr/>
            </p14:nvContentPartPr>
            <p14:xfrm>
              <a:off x="8616840" y="2901460"/>
              <a:ext cx="543960" cy="16920"/>
            </p14:xfrm>
          </p:contentPart>
        </mc:Choice>
        <mc:Fallback xmlns="">
          <p:pic>
            <p:nvPicPr>
              <p:cNvPr id="78" name="Ink 77">
                <a:extLst>
                  <a:ext uri="{FF2B5EF4-FFF2-40B4-BE49-F238E27FC236}">
                    <a16:creationId xmlns:a16="http://schemas.microsoft.com/office/drawing/2014/main" id="{25F7330E-2C77-7EAA-8E11-2D204A0100FF}"/>
                  </a:ext>
                </a:extLst>
              </p:cNvPr>
              <p:cNvPicPr/>
              <p:nvPr/>
            </p:nvPicPr>
            <p:blipFill>
              <a:blip r:embed="rId163"/>
              <a:stretch>
                <a:fillRect/>
              </a:stretch>
            </p:blipFill>
            <p:spPr>
              <a:xfrm>
                <a:off x="8598840" y="2883460"/>
                <a:ext cx="579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9" name="Ink 78">
                <a:extLst>
                  <a:ext uri="{FF2B5EF4-FFF2-40B4-BE49-F238E27FC236}">
                    <a16:creationId xmlns:a16="http://schemas.microsoft.com/office/drawing/2014/main" id="{3D42C17D-4CA0-14A9-5843-6D549CD9C05C}"/>
                  </a:ext>
                </a:extLst>
              </p14:cNvPr>
              <p14:cNvContentPartPr/>
              <p14:nvPr/>
            </p14:nvContentPartPr>
            <p14:xfrm>
              <a:off x="8027160" y="2874820"/>
              <a:ext cx="371520" cy="41040"/>
            </p14:xfrm>
          </p:contentPart>
        </mc:Choice>
        <mc:Fallback xmlns="">
          <p:pic>
            <p:nvPicPr>
              <p:cNvPr id="79" name="Ink 78">
                <a:extLst>
                  <a:ext uri="{FF2B5EF4-FFF2-40B4-BE49-F238E27FC236}">
                    <a16:creationId xmlns:a16="http://schemas.microsoft.com/office/drawing/2014/main" id="{3D42C17D-4CA0-14A9-5843-6D549CD9C05C}"/>
                  </a:ext>
                </a:extLst>
              </p:cNvPr>
              <p:cNvPicPr/>
              <p:nvPr/>
            </p:nvPicPr>
            <p:blipFill>
              <a:blip r:embed="rId165"/>
              <a:stretch>
                <a:fillRect/>
              </a:stretch>
            </p:blipFill>
            <p:spPr>
              <a:xfrm>
                <a:off x="8009520" y="2856820"/>
                <a:ext cx="407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0" name="Ink 79">
                <a:extLst>
                  <a:ext uri="{FF2B5EF4-FFF2-40B4-BE49-F238E27FC236}">
                    <a16:creationId xmlns:a16="http://schemas.microsoft.com/office/drawing/2014/main" id="{31D8FECE-778A-F6CC-BFE1-888C196726FC}"/>
                  </a:ext>
                </a:extLst>
              </p14:cNvPr>
              <p14:cNvContentPartPr/>
              <p14:nvPr/>
            </p14:nvContentPartPr>
            <p14:xfrm>
              <a:off x="7271880" y="2931700"/>
              <a:ext cx="449640" cy="23040"/>
            </p14:xfrm>
          </p:contentPart>
        </mc:Choice>
        <mc:Fallback xmlns="">
          <p:pic>
            <p:nvPicPr>
              <p:cNvPr id="80" name="Ink 79">
                <a:extLst>
                  <a:ext uri="{FF2B5EF4-FFF2-40B4-BE49-F238E27FC236}">
                    <a16:creationId xmlns:a16="http://schemas.microsoft.com/office/drawing/2014/main" id="{31D8FECE-778A-F6CC-BFE1-888C196726FC}"/>
                  </a:ext>
                </a:extLst>
              </p:cNvPr>
              <p:cNvPicPr/>
              <p:nvPr/>
            </p:nvPicPr>
            <p:blipFill>
              <a:blip r:embed="rId167"/>
              <a:stretch>
                <a:fillRect/>
              </a:stretch>
            </p:blipFill>
            <p:spPr>
              <a:xfrm>
                <a:off x="7254240" y="2914060"/>
                <a:ext cx="485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Ink 81">
                <a:extLst>
                  <a:ext uri="{FF2B5EF4-FFF2-40B4-BE49-F238E27FC236}">
                    <a16:creationId xmlns:a16="http://schemas.microsoft.com/office/drawing/2014/main" id="{D92AD161-4164-6411-1CE6-667E1C49F1D1}"/>
                  </a:ext>
                </a:extLst>
              </p14:cNvPr>
              <p14:cNvContentPartPr/>
              <p14:nvPr/>
            </p14:nvContentPartPr>
            <p14:xfrm>
              <a:off x="6597600" y="2911900"/>
              <a:ext cx="557280" cy="23760"/>
            </p14:xfrm>
          </p:contentPart>
        </mc:Choice>
        <mc:Fallback xmlns="">
          <p:pic>
            <p:nvPicPr>
              <p:cNvPr id="82" name="Ink 81">
                <a:extLst>
                  <a:ext uri="{FF2B5EF4-FFF2-40B4-BE49-F238E27FC236}">
                    <a16:creationId xmlns:a16="http://schemas.microsoft.com/office/drawing/2014/main" id="{D92AD161-4164-6411-1CE6-667E1C49F1D1}"/>
                  </a:ext>
                </a:extLst>
              </p:cNvPr>
              <p:cNvPicPr/>
              <p:nvPr/>
            </p:nvPicPr>
            <p:blipFill>
              <a:blip r:embed="rId169"/>
              <a:stretch>
                <a:fillRect/>
              </a:stretch>
            </p:blipFill>
            <p:spPr>
              <a:xfrm>
                <a:off x="6579960" y="2894260"/>
                <a:ext cx="592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3" name="Ink 82">
                <a:extLst>
                  <a:ext uri="{FF2B5EF4-FFF2-40B4-BE49-F238E27FC236}">
                    <a16:creationId xmlns:a16="http://schemas.microsoft.com/office/drawing/2014/main" id="{DF3971B5-40C4-DB5B-BE5A-8DBB7A834839}"/>
                  </a:ext>
                </a:extLst>
              </p14:cNvPr>
              <p14:cNvContentPartPr/>
              <p14:nvPr/>
            </p14:nvContentPartPr>
            <p14:xfrm>
              <a:off x="5549280" y="2911900"/>
              <a:ext cx="792360" cy="29520"/>
            </p14:xfrm>
          </p:contentPart>
        </mc:Choice>
        <mc:Fallback xmlns="">
          <p:pic>
            <p:nvPicPr>
              <p:cNvPr id="83" name="Ink 82">
                <a:extLst>
                  <a:ext uri="{FF2B5EF4-FFF2-40B4-BE49-F238E27FC236}">
                    <a16:creationId xmlns:a16="http://schemas.microsoft.com/office/drawing/2014/main" id="{DF3971B5-40C4-DB5B-BE5A-8DBB7A834839}"/>
                  </a:ext>
                </a:extLst>
              </p:cNvPr>
              <p:cNvPicPr/>
              <p:nvPr/>
            </p:nvPicPr>
            <p:blipFill>
              <a:blip r:embed="rId171"/>
              <a:stretch>
                <a:fillRect/>
              </a:stretch>
            </p:blipFill>
            <p:spPr>
              <a:xfrm>
                <a:off x="5531640" y="2894260"/>
                <a:ext cx="828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5" name="Ink 84">
                <a:extLst>
                  <a:ext uri="{FF2B5EF4-FFF2-40B4-BE49-F238E27FC236}">
                    <a16:creationId xmlns:a16="http://schemas.microsoft.com/office/drawing/2014/main" id="{17296BF4-6318-C72F-25E6-EE161335488E}"/>
                  </a:ext>
                </a:extLst>
              </p14:cNvPr>
              <p14:cNvContentPartPr/>
              <p14:nvPr/>
            </p14:nvContentPartPr>
            <p14:xfrm>
              <a:off x="4738560" y="2828740"/>
              <a:ext cx="469080" cy="55440"/>
            </p14:xfrm>
          </p:contentPart>
        </mc:Choice>
        <mc:Fallback xmlns="">
          <p:pic>
            <p:nvPicPr>
              <p:cNvPr id="85" name="Ink 84">
                <a:extLst>
                  <a:ext uri="{FF2B5EF4-FFF2-40B4-BE49-F238E27FC236}">
                    <a16:creationId xmlns:a16="http://schemas.microsoft.com/office/drawing/2014/main" id="{17296BF4-6318-C72F-25E6-EE161335488E}"/>
                  </a:ext>
                </a:extLst>
              </p:cNvPr>
              <p:cNvPicPr/>
              <p:nvPr/>
            </p:nvPicPr>
            <p:blipFill>
              <a:blip r:embed="rId173"/>
              <a:stretch>
                <a:fillRect/>
              </a:stretch>
            </p:blipFill>
            <p:spPr>
              <a:xfrm>
                <a:off x="4720920" y="2810740"/>
                <a:ext cx="504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6" name="Ink 85">
                <a:extLst>
                  <a:ext uri="{FF2B5EF4-FFF2-40B4-BE49-F238E27FC236}">
                    <a16:creationId xmlns:a16="http://schemas.microsoft.com/office/drawing/2014/main" id="{ECA6A98F-B1F9-5191-6A3E-7B54A1A6E50E}"/>
                  </a:ext>
                </a:extLst>
              </p14:cNvPr>
              <p14:cNvContentPartPr/>
              <p14:nvPr/>
            </p14:nvContentPartPr>
            <p14:xfrm>
              <a:off x="4049520" y="2911900"/>
              <a:ext cx="477720" cy="48240"/>
            </p14:xfrm>
          </p:contentPart>
        </mc:Choice>
        <mc:Fallback xmlns="">
          <p:pic>
            <p:nvPicPr>
              <p:cNvPr id="86" name="Ink 85">
                <a:extLst>
                  <a:ext uri="{FF2B5EF4-FFF2-40B4-BE49-F238E27FC236}">
                    <a16:creationId xmlns:a16="http://schemas.microsoft.com/office/drawing/2014/main" id="{ECA6A98F-B1F9-5191-6A3E-7B54A1A6E50E}"/>
                  </a:ext>
                </a:extLst>
              </p:cNvPr>
              <p:cNvPicPr/>
              <p:nvPr/>
            </p:nvPicPr>
            <p:blipFill>
              <a:blip r:embed="rId175"/>
              <a:stretch>
                <a:fillRect/>
              </a:stretch>
            </p:blipFill>
            <p:spPr>
              <a:xfrm>
                <a:off x="4031880" y="2894260"/>
                <a:ext cx="513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4" name="Ink 153">
                <a:extLst>
                  <a:ext uri="{FF2B5EF4-FFF2-40B4-BE49-F238E27FC236}">
                    <a16:creationId xmlns:a16="http://schemas.microsoft.com/office/drawing/2014/main" id="{1341A74C-5A33-29BE-4A2C-905553F1A380}"/>
                  </a:ext>
                </a:extLst>
              </p14:cNvPr>
              <p14:cNvContentPartPr/>
              <p14:nvPr/>
            </p14:nvContentPartPr>
            <p14:xfrm>
              <a:off x="1049640" y="2873020"/>
              <a:ext cx="3922920" cy="693360"/>
            </p14:xfrm>
          </p:contentPart>
        </mc:Choice>
        <mc:Fallback xmlns="">
          <p:pic>
            <p:nvPicPr>
              <p:cNvPr id="154" name="Ink 153">
                <a:extLst>
                  <a:ext uri="{FF2B5EF4-FFF2-40B4-BE49-F238E27FC236}">
                    <a16:creationId xmlns:a16="http://schemas.microsoft.com/office/drawing/2014/main" id="{1341A74C-5A33-29BE-4A2C-905553F1A380}"/>
                  </a:ext>
                </a:extLst>
              </p:cNvPr>
              <p:cNvPicPr/>
              <p:nvPr/>
            </p:nvPicPr>
            <p:blipFill>
              <a:blip r:embed="rId177"/>
              <a:stretch>
                <a:fillRect/>
              </a:stretch>
            </p:blipFill>
            <p:spPr>
              <a:xfrm>
                <a:off x="1031640" y="2855380"/>
                <a:ext cx="3958560" cy="729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6" name="Ink 155">
                <a:extLst>
                  <a:ext uri="{FF2B5EF4-FFF2-40B4-BE49-F238E27FC236}">
                    <a16:creationId xmlns:a16="http://schemas.microsoft.com/office/drawing/2014/main" id="{46BDD020-A86E-FA29-A0BA-13C6A64DFF5F}"/>
                  </a:ext>
                </a:extLst>
              </p14:cNvPr>
              <p14:cNvContentPartPr/>
              <p14:nvPr/>
            </p14:nvContentPartPr>
            <p14:xfrm>
              <a:off x="7919520" y="3398260"/>
              <a:ext cx="1534680" cy="581040"/>
            </p14:xfrm>
          </p:contentPart>
        </mc:Choice>
        <mc:Fallback xmlns="">
          <p:pic>
            <p:nvPicPr>
              <p:cNvPr id="156" name="Ink 155">
                <a:extLst>
                  <a:ext uri="{FF2B5EF4-FFF2-40B4-BE49-F238E27FC236}">
                    <a16:creationId xmlns:a16="http://schemas.microsoft.com/office/drawing/2014/main" id="{46BDD020-A86E-FA29-A0BA-13C6A64DFF5F}"/>
                  </a:ext>
                </a:extLst>
              </p:cNvPr>
              <p:cNvPicPr/>
              <p:nvPr/>
            </p:nvPicPr>
            <p:blipFill>
              <a:blip r:embed="rId179"/>
              <a:stretch>
                <a:fillRect/>
              </a:stretch>
            </p:blipFill>
            <p:spPr>
              <a:xfrm>
                <a:off x="7901880" y="3380620"/>
                <a:ext cx="1570320" cy="616680"/>
              </a:xfrm>
              <a:prstGeom prst="rect">
                <a:avLst/>
              </a:prstGeom>
            </p:spPr>
          </p:pic>
        </mc:Fallback>
      </mc:AlternateContent>
      <p:grpSp>
        <p:nvGrpSpPr>
          <p:cNvPr id="159" name="Group 158">
            <a:extLst>
              <a:ext uri="{FF2B5EF4-FFF2-40B4-BE49-F238E27FC236}">
                <a16:creationId xmlns:a16="http://schemas.microsoft.com/office/drawing/2014/main" id="{E951AD00-4E1C-4AD8-E682-E10BF7AD328E}"/>
              </a:ext>
            </a:extLst>
          </p:cNvPr>
          <p:cNvGrpSpPr/>
          <p:nvPr/>
        </p:nvGrpSpPr>
        <p:grpSpPr>
          <a:xfrm>
            <a:off x="1511520" y="3855820"/>
            <a:ext cx="7765560" cy="164160"/>
            <a:chOff x="1511520" y="3855820"/>
            <a:chExt cx="7765560" cy="164160"/>
          </a:xfrm>
        </p:grpSpPr>
        <mc:AlternateContent xmlns:mc="http://schemas.openxmlformats.org/markup-compatibility/2006" xmlns:p14="http://schemas.microsoft.com/office/powerpoint/2010/main">
          <mc:Choice Requires="p14">
            <p:contentPart p14:bwMode="auto" r:id="rId180">
              <p14:nvContentPartPr>
                <p14:cNvPr id="106" name="Ink 105">
                  <a:extLst>
                    <a:ext uri="{FF2B5EF4-FFF2-40B4-BE49-F238E27FC236}">
                      <a16:creationId xmlns:a16="http://schemas.microsoft.com/office/drawing/2014/main" id="{30ED014D-EA20-358D-BFFA-75F16F407766}"/>
                    </a:ext>
                  </a:extLst>
                </p14:cNvPr>
                <p14:cNvContentPartPr/>
                <p14:nvPr/>
              </p14:nvContentPartPr>
              <p14:xfrm>
                <a:off x="8211480" y="3931780"/>
                <a:ext cx="1065600" cy="47520"/>
              </p14:xfrm>
            </p:contentPart>
          </mc:Choice>
          <mc:Fallback xmlns="">
            <p:pic>
              <p:nvPicPr>
                <p:cNvPr id="106" name="Ink 105">
                  <a:extLst>
                    <a:ext uri="{FF2B5EF4-FFF2-40B4-BE49-F238E27FC236}">
                      <a16:creationId xmlns:a16="http://schemas.microsoft.com/office/drawing/2014/main" id="{30ED014D-EA20-358D-BFFA-75F16F407766}"/>
                    </a:ext>
                  </a:extLst>
                </p:cNvPr>
                <p:cNvPicPr/>
                <p:nvPr/>
              </p:nvPicPr>
              <p:blipFill>
                <a:blip r:embed="rId181"/>
                <a:stretch>
                  <a:fillRect/>
                </a:stretch>
              </p:blipFill>
              <p:spPr>
                <a:xfrm>
                  <a:off x="8193480" y="3914140"/>
                  <a:ext cx="1101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Ink 107">
                  <a:extLst>
                    <a:ext uri="{FF2B5EF4-FFF2-40B4-BE49-F238E27FC236}">
                      <a16:creationId xmlns:a16="http://schemas.microsoft.com/office/drawing/2014/main" id="{6370AA8A-CFCA-D68C-41C8-32A287B89CB5}"/>
                    </a:ext>
                  </a:extLst>
                </p14:cNvPr>
                <p14:cNvContentPartPr/>
                <p14:nvPr/>
              </p14:nvContentPartPr>
              <p14:xfrm>
                <a:off x="7515600" y="3950140"/>
                <a:ext cx="375480" cy="26640"/>
              </p14:xfrm>
            </p:contentPart>
          </mc:Choice>
          <mc:Fallback xmlns="">
            <p:pic>
              <p:nvPicPr>
                <p:cNvPr id="108" name="Ink 107">
                  <a:extLst>
                    <a:ext uri="{FF2B5EF4-FFF2-40B4-BE49-F238E27FC236}">
                      <a16:creationId xmlns:a16="http://schemas.microsoft.com/office/drawing/2014/main" id="{6370AA8A-CFCA-D68C-41C8-32A287B89CB5}"/>
                    </a:ext>
                  </a:extLst>
                </p:cNvPr>
                <p:cNvPicPr/>
                <p:nvPr/>
              </p:nvPicPr>
              <p:blipFill>
                <a:blip r:embed="rId183"/>
                <a:stretch>
                  <a:fillRect/>
                </a:stretch>
              </p:blipFill>
              <p:spPr>
                <a:xfrm>
                  <a:off x="7497960" y="3932140"/>
                  <a:ext cx="411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Ink 108">
                  <a:extLst>
                    <a:ext uri="{FF2B5EF4-FFF2-40B4-BE49-F238E27FC236}">
                      <a16:creationId xmlns:a16="http://schemas.microsoft.com/office/drawing/2014/main" id="{95101560-4C5F-40FE-F3E3-F9A0C75F333A}"/>
                    </a:ext>
                  </a:extLst>
                </p14:cNvPr>
                <p14:cNvContentPartPr/>
                <p14:nvPr/>
              </p14:nvContentPartPr>
              <p14:xfrm>
                <a:off x="6541440" y="3971380"/>
                <a:ext cx="759600" cy="48600"/>
              </p14:xfrm>
            </p:contentPart>
          </mc:Choice>
          <mc:Fallback xmlns="">
            <p:pic>
              <p:nvPicPr>
                <p:cNvPr id="109" name="Ink 108">
                  <a:extLst>
                    <a:ext uri="{FF2B5EF4-FFF2-40B4-BE49-F238E27FC236}">
                      <a16:creationId xmlns:a16="http://schemas.microsoft.com/office/drawing/2014/main" id="{95101560-4C5F-40FE-F3E3-F9A0C75F333A}"/>
                    </a:ext>
                  </a:extLst>
                </p:cNvPr>
                <p:cNvPicPr/>
                <p:nvPr/>
              </p:nvPicPr>
              <p:blipFill>
                <a:blip r:embed="rId185"/>
                <a:stretch>
                  <a:fillRect/>
                </a:stretch>
              </p:blipFill>
              <p:spPr>
                <a:xfrm>
                  <a:off x="6523800" y="3953380"/>
                  <a:ext cx="795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Ink 110">
                  <a:extLst>
                    <a:ext uri="{FF2B5EF4-FFF2-40B4-BE49-F238E27FC236}">
                      <a16:creationId xmlns:a16="http://schemas.microsoft.com/office/drawing/2014/main" id="{75630B93-1F00-9898-9D21-14A01116DCDC}"/>
                    </a:ext>
                  </a:extLst>
                </p14:cNvPr>
                <p14:cNvContentPartPr/>
                <p14:nvPr/>
              </p14:nvContentPartPr>
              <p14:xfrm>
                <a:off x="5888400" y="3962020"/>
                <a:ext cx="443880" cy="44280"/>
              </p14:xfrm>
            </p:contentPart>
          </mc:Choice>
          <mc:Fallback xmlns="">
            <p:pic>
              <p:nvPicPr>
                <p:cNvPr id="111" name="Ink 110">
                  <a:extLst>
                    <a:ext uri="{FF2B5EF4-FFF2-40B4-BE49-F238E27FC236}">
                      <a16:creationId xmlns:a16="http://schemas.microsoft.com/office/drawing/2014/main" id="{75630B93-1F00-9898-9D21-14A01116DCDC}"/>
                    </a:ext>
                  </a:extLst>
                </p:cNvPr>
                <p:cNvPicPr/>
                <p:nvPr/>
              </p:nvPicPr>
              <p:blipFill>
                <a:blip r:embed="rId187"/>
                <a:stretch>
                  <a:fillRect/>
                </a:stretch>
              </p:blipFill>
              <p:spPr>
                <a:xfrm>
                  <a:off x="5870760" y="3944380"/>
                  <a:ext cx="479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Ink 112">
                  <a:extLst>
                    <a:ext uri="{FF2B5EF4-FFF2-40B4-BE49-F238E27FC236}">
                      <a16:creationId xmlns:a16="http://schemas.microsoft.com/office/drawing/2014/main" id="{2A044AB7-7C08-535D-3778-F6A3968E12C5}"/>
                    </a:ext>
                  </a:extLst>
                </p14:cNvPr>
                <p14:cNvContentPartPr/>
                <p14:nvPr/>
              </p14:nvContentPartPr>
              <p14:xfrm>
                <a:off x="5036640" y="3948340"/>
                <a:ext cx="713520" cy="33480"/>
              </p14:xfrm>
            </p:contentPart>
          </mc:Choice>
          <mc:Fallback xmlns="">
            <p:pic>
              <p:nvPicPr>
                <p:cNvPr id="113" name="Ink 112">
                  <a:extLst>
                    <a:ext uri="{FF2B5EF4-FFF2-40B4-BE49-F238E27FC236}">
                      <a16:creationId xmlns:a16="http://schemas.microsoft.com/office/drawing/2014/main" id="{2A044AB7-7C08-535D-3778-F6A3968E12C5}"/>
                    </a:ext>
                  </a:extLst>
                </p:cNvPr>
                <p:cNvPicPr/>
                <p:nvPr/>
              </p:nvPicPr>
              <p:blipFill>
                <a:blip r:embed="rId189"/>
                <a:stretch>
                  <a:fillRect/>
                </a:stretch>
              </p:blipFill>
              <p:spPr>
                <a:xfrm>
                  <a:off x="5018640" y="3930700"/>
                  <a:ext cx="749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Ink 114">
                  <a:extLst>
                    <a:ext uri="{FF2B5EF4-FFF2-40B4-BE49-F238E27FC236}">
                      <a16:creationId xmlns:a16="http://schemas.microsoft.com/office/drawing/2014/main" id="{D9ABBA49-9321-9767-EE0E-64F331C25F8D}"/>
                    </a:ext>
                  </a:extLst>
                </p14:cNvPr>
                <p14:cNvContentPartPr/>
                <p14:nvPr/>
              </p14:nvContentPartPr>
              <p14:xfrm>
                <a:off x="4376760" y="3876700"/>
                <a:ext cx="418320" cy="39240"/>
              </p14:xfrm>
            </p:contentPart>
          </mc:Choice>
          <mc:Fallback xmlns="">
            <p:pic>
              <p:nvPicPr>
                <p:cNvPr id="115" name="Ink 114">
                  <a:extLst>
                    <a:ext uri="{FF2B5EF4-FFF2-40B4-BE49-F238E27FC236}">
                      <a16:creationId xmlns:a16="http://schemas.microsoft.com/office/drawing/2014/main" id="{D9ABBA49-9321-9767-EE0E-64F331C25F8D}"/>
                    </a:ext>
                  </a:extLst>
                </p:cNvPr>
                <p:cNvPicPr/>
                <p:nvPr/>
              </p:nvPicPr>
              <p:blipFill>
                <a:blip r:embed="rId191"/>
                <a:stretch>
                  <a:fillRect/>
                </a:stretch>
              </p:blipFill>
              <p:spPr>
                <a:xfrm>
                  <a:off x="4359120" y="3859060"/>
                  <a:ext cx="453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Ink 115">
                  <a:extLst>
                    <a:ext uri="{FF2B5EF4-FFF2-40B4-BE49-F238E27FC236}">
                      <a16:creationId xmlns:a16="http://schemas.microsoft.com/office/drawing/2014/main" id="{B73BEBBA-F6B7-F795-B8D3-FEA8009D80DD}"/>
                    </a:ext>
                  </a:extLst>
                </p14:cNvPr>
                <p14:cNvContentPartPr/>
                <p14:nvPr/>
              </p14:nvContentPartPr>
              <p14:xfrm>
                <a:off x="3430680" y="3891460"/>
                <a:ext cx="822600" cy="41400"/>
              </p14:xfrm>
            </p:contentPart>
          </mc:Choice>
          <mc:Fallback xmlns="">
            <p:pic>
              <p:nvPicPr>
                <p:cNvPr id="116" name="Ink 115">
                  <a:extLst>
                    <a:ext uri="{FF2B5EF4-FFF2-40B4-BE49-F238E27FC236}">
                      <a16:creationId xmlns:a16="http://schemas.microsoft.com/office/drawing/2014/main" id="{B73BEBBA-F6B7-F795-B8D3-FEA8009D80DD}"/>
                    </a:ext>
                  </a:extLst>
                </p:cNvPr>
                <p:cNvPicPr/>
                <p:nvPr/>
              </p:nvPicPr>
              <p:blipFill>
                <a:blip r:embed="rId193"/>
                <a:stretch>
                  <a:fillRect/>
                </a:stretch>
              </p:blipFill>
              <p:spPr>
                <a:xfrm>
                  <a:off x="3412680" y="3873460"/>
                  <a:ext cx="858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Ink 117">
                  <a:extLst>
                    <a:ext uri="{FF2B5EF4-FFF2-40B4-BE49-F238E27FC236}">
                      <a16:creationId xmlns:a16="http://schemas.microsoft.com/office/drawing/2014/main" id="{89D7F556-2219-D7D0-F10D-532DFDF212C4}"/>
                    </a:ext>
                  </a:extLst>
                </p14:cNvPr>
                <p14:cNvContentPartPr/>
                <p14:nvPr/>
              </p14:nvContentPartPr>
              <p14:xfrm>
                <a:off x="1957560" y="3915220"/>
                <a:ext cx="1232280" cy="49320"/>
              </p14:xfrm>
            </p:contentPart>
          </mc:Choice>
          <mc:Fallback xmlns="">
            <p:pic>
              <p:nvPicPr>
                <p:cNvPr id="118" name="Ink 117">
                  <a:extLst>
                    <a:ext uri="{FF2B5EF4-FFF2-40B4-BE49-F238E27FC236}">
                      <a16:creationId xmlns:a16="http://schemas.microsoft.com/office/drawing/2014/main" id="{89D7F556-2219-D7D0-F10D-532DFDF212C4}"/>
                    </a:ext>
                  </a:extLst>
                </p:cNvPr>
                <p:cNvPicPr/>
                <p:nvPr/>
              </p:nvPicPr>
              <p:blipFill>
                <a:blip r:embed="rId195"/>
                <a:stretch>
                  <a:fillRect/>
                </a:stretch>
              </p:blipFill>
              <p:spPr>
                <a:xfrm>
                  <a:off x="1939920" y="3897220"/>
                  <a:ext cx="1267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0" name="Ink 119">
                  <a:extLst>
                    <a:ext uri="{FF2B5EF4-FFF2-40B4-BE49-F238E27FC236}">
                      <a16:creationId xmlns:a16="http://schemas.microsoft.com/office/drawing/2014/main" id="{716A0F17-D230-3E34-0304-424B93FB5115}"/>
                    </a:ext>
                  </a:extLst>
                </p14:cNvPr>
                <p14:cNvContentPartPr/>
                <p14:nvPr/>
              </p14:nvContentPartPr>
              <p14:xfrm>
                <a:off x="1511520" y="3855820"/>
                <a:ext cx="324000" cy="68400"/>
              </p14:xfrm>
            </p:contentPart>
          </mc:Choice>
          <mc:Fallback xmlns="">
            <p:pic>
              <p:nvPicPr>
                <p:cNvPr id="120" name="Ink 119">
                  <a:extLst>
                    <a:ext uri="{FF2B5EF4-FFF2-40B4-BE49-F238E27FC236}">
                      <a16:creationId xmlns:a16="http://schemas.microsoft.com/office/drawing/2014/main" id="{716A0F17-D230-3E34-0304-424B93FB5115}"/>
                    </a:ext>
                  </a:extLst>
                </p:cNvPr>
                <p:cNvPicPr/>
                <p:nvPr/>
              </p:nvPicPr>
              <p:blipFill>
                <a:blip r:embed="rId197"/>
                <a:stretch>
                  <a:fillRect/>
                </a:stretch>
              </p:blipFill>
              <p:spPr>
                <a:xfrm>
                  <a:off x="1493880" y="3838180"/>
                  <a:ext cx="359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8" name="Ink 157">
                  <a:extLst>
                    <a:ext uri="{FF2B5EF4-FFF2-40B4-BE49-F238E27FC236}">
                      <a16:creationId xmlns:a16="http://schemas.microsoft.com/office/drawing/2014/main" id="{4A271EB5-53F7-B3E1-5718-BEFE3C33A59C}"/>
                    </a:ext>
                  </a:extLst>
                </p14:cNvPr>
                <p14:cNvContentPartPr/>
                <p14:nvPr/>
              </p14:nvContentPartPr>
              <p14:xfrm>
                <a:off x="1731840" y="3881380"/>
                <a:ext cx="37080" cy="7200"/>
              </p14:xfrm>
            </p:contentPart>
          </mc:Choice>
          <mc:Fallback xmlns="">
            <p:pic>
              <p:nvPicPr>
                <p:cNvPr id="158" name="Ink 157">
                  <a:extLst>
                    <a:ext uri="{FF2B5EF4-FFF2-40B4-BE49-F238E27FC236}">
                      <a16:creationId xmlns:a16="http://schemas.microsoft.com/office/drawing/2014/main" id="{4A271EB5-53F7-B3E1-5718-BEFE3C33A59C}"/>
                    </a:ext>
                  </a:extLst>
                </p:cNvPr>
                <p:cNvPicPr/>
                <p:nvPr/>
              </p:nvPicPr>
              <p:blipFill>
                <a:blip r:embed="rId199"/>
                <a:stretch>
                  <a:fillRect/>
                </a:stretch>
              </p:blipFill>
              <p:spPr>
                <a:xfrm>
                  <a:off x="1714200" y="3863380"/>
                  <a:ext cx="72720" cy="4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60" name="Ink 159">
                <a:extLst>
                  <a:ext uri="{FF2B5EF4-FFF2-40B4-BE49-F238E27FC236}">
                    <a16:creationId xmlns:a16="http://schemas.microsoft.com/office/drawing/2014/main" id="{F5BB1CB9-A154-D73E-A381-0D6454DB1BF5}"/>
                  </a:ext>
                </a:extLst>
              </p14:cNvPr>
              <p14:cNvContentPartPr/>
              <p14:nvPr/>
            </p14:nvContentPartPr>
            <p14:xfrm>
              <a:off x="7785600" y="3474940"/>
              <a:ext cx="59040" cy="13680"/>
            </p14:xfrm>
          </p:contentPart>
        </mc:Choice>
        <mc:Fallback xmlns="">
          <p:pic>
            <p:nvPicPr>
              <p:cNvPr id="160" name="Ink 159">
                <a:extLst>
                  <a:ext uri="{FF2B5EF4-FFF2-40B4-BE49-F238E27FC236}">
                    <a16:creationId xmlns:a16="http://schemas.microsoft.com/office/drawing/2014/main" id="{F5BB1CB9-A154-D73E-A381-0D6454DB1BF5}"/>
                  </a:ext>
                </a:extLst>
              </p:cNvPr>
              <p:cNvPicPr/>
              <p:nvPr/>
            </p:nvPicPr>
            <p:blipFill>
              <a:blip r:embed="rId201"/>
              <a:stretch>
                <a:fillRect/>
              </a:stretch>
            </p:blipFill>
            <p:spPr>
              <a:xfrm>
                <a:off x="7767600" y="3456940"/>
                <a:ext cx="94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1" name="Ink 160">
                <a:extLst>
                  <a:ext uri="{FF2B5EF4-FFF2-40B4-BE49-F238E27FC236}">
                    <a16:creationId xmlns:a16="http://schemas.microsoft.com/office/drawing/2014/main" id="{95314841-DFAF-637B-159D-9E92197B6D19}"/>
                  </a:ext>
                </a:extLst>
              </p14:cNvPr>
              <p14:cNvContentPartPr/>
              <p14:nvPr/>
            </p14:nvContentPartPr>
            <p14:xfrm>
              <a:off x="1337640" y="3355780"/>
              <a:ext cx="6620040" cy="640800"/>
            </p14:xfrm>
          </p:contentPart>
        </mc:Choice>
        <mc:Fallback xmlns="">
          <p:pic>
            <p:nvPicPr>
              <p:cNvPr id="161" name="Ink 160">
                <a:extLst>
                  <a:ext uri="{FF2B5EF4-FFF2-40B4-BE49-F238E27FC236}">
                    <a16:creationId xmlns:a16="http://schemas.microsoft.com/office/drawing/2014/main" id="{95314841-DFAF-637B-159D-9E92197B6D19}"/>
                  </a:ext>
                </a:extLst>
              </p:cNvPr>
              <p:cNvPicPr/>
              <p:nvPr/>
            </p:nvPicPr>
            <p:blipFill>
              <a:blip r:embed="rId203"/>
              <a:stretch>
                <a:fillRect/>
              </a:stretch>
            </p:blipFill>
            <p:spPr>
              <a:xfrm>
                <a:off x="1320000" y="3337780"/>
                <a:ext cx="6655680" cy="676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2" name="Ink 161">
                <a:extLst>
                  <a:ext uri="{FF2B5EF4-FFF2-40B4-BE49-F238E27FC236}">
                    <a16:creationId xmlns:a16="http://schemas.microsoft.com/office/drawing/2014/main" id="{EBCEE971-A731-4946-B402-0BD5583D9A8F}"/>
                  </a:ext>
                </a:extLst>
              </p14:cNvPr>
              <p14:cNvContentPartPr/>
              <p14:nvPr/>
            </p14:nvContentPartPr>
            <p14:xfrm>
              <a:off x="6413280" y="3964540"/>
              <a:ext cx="2934720" cy="560880"/>
            </p14:xfrm>
          </p:contentPart>
        </mc:Choice>
        <mc:Fallback xmlns="">
          <p:pic>
            <p:nvPicPr>
              <p:cNvPr id="162" name="Ink 161">
                <a:extLst>
                  <a:ext uri="{FF2B5EF4-FFF2-40B4-BE49-F238E27FC236}">
                    <a16:creationId xmlns:a16="http://schemas.microsoft.com/office/drawing/2014/main" id="{EBCEE971-A731-4946-B402-0BD5583D9A8F}"/>
                  </a:ext>
                </a:extLst>
              </p:cNvPr>
              <p:cNvPicPr/>
              <p:nvPr/>
            </p:nvPicPr>
            <p:blipFill>
              <a:blip r:embed="rId205"/>
              <a:stretch>
                <a:fillRect/>
              </a:stretch>
            </p:blipFill>
            <p:spPr>
              <a:xfrm>
                <a:off x="6395280" y="3946900"/>
                <a:ext cx="297036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3" name="Ink 162">
                <a:extLst>
                  <a:ext uri="{FF2B5EF4-FFF2-40B4-BE49-F238E27FC236}">
                    <a16:creationId xmlns:a16="http://schemas.microsoft.com/office/drawing/2014/main" id="{0D0C9243-D05B-5B5A-65BE-10E56333F9B5}"/>
                  </a:ext>
                </a:extLst>
              </p14:cNvPr>
              <p14:cNvContentPartPr/>
              <p14:nvPr/>
            </p14:nvContentPartPr>
            <p14:xfrm>
              <a:off x="520800" y="3968500"/>
              <a:ext cx="8899560" cy="1207080"/>
            </p14:xfrm>
          </p:contentPart>
        </mc:Choice>
        <mc:Fallback xmlns="">
          <p:pic>
            <p:nvPicPr>
              <p:cNvPr id="163" name="Ink 162">
                <a:extLst>
                  <a:ext uri="{FF2B5EF4-FFF2-40B4-BE49-F238E27FC236}">
                    <a16:creationId xmlns:a16="http://schemas.microsoft.com/office/drawing/2014/main" id="{0D0C9243-D05B-5B5A-65BE-10E56333F9B5}"/>
                  </a:ext>
                </a:extLst>
              </p:cNvPr>
              <p:cNvPicPr/>
              <p:nvPr/>
            </p:nvPicPr>
            <p:blipFill>
              <a:blip r:embed="rId207"/>
              <a:stretch>
                <a:fillRect/>
              </a:stretch>
            </p:blipFill>
            <p:spPr>
              <a:xfrm>
                <a:off x="502800" y="3950500"/>
                <a:ext cx="8935200" cy="1242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4" name="Ink 163">
                <a:extLst>
                  <a:ext uri="{FF2B5EF4-FFF2-40B4-BE49-F238E27FC236}">
                    <a16:creationId xmlns:a16="http://schemas.microsoft.com/office/drawing/2014/main" id="{0A0214FC-0AB1-8A77-6000-A766D3F81AF3}"/>
                  </a:ext>
                </a:extLst>
              </p14:cNvPr>
              <p14:cNvContentPartPr/>
              <p14:nvPr/>
            </p14:nvContentPartPr>
            <p14:xfrm>
              <a:off x="9390840" y="2329420"/>
              <a:ext cx="292680" cy="2700000"/>
            </p14:xfrm>
          </p:contentPart>
        </mc:Choice>
        <mc:Fallback xmlns="">
          <p:pic>
            <p:nvPicPr>
              <p:cNvPr id="164" name="Ink 163">
                <a:extLst>
                  <a:ext uri="{FF2B5EF4-FFF2-40B4-BE49-F238E27FC236}">
                    <a16:creationId xmlns:a16="http://schemas.microsoft.com/office/drawing/2014/main" id="{0A0214FC-0AB1-8A77-6000-A766D3F81AF3}"/>
                  </a:ext>
                </a:extLst>
              </p:cNvPr>
              <p:cNvPicPr/>
              <p:nvPr/>
            </p:nvPicPr>
            <p:blipFill>
              <a:blip r:embed="rId209"/>
              <a:stretch>
                <a:fillRect/>
              </a:stretch>
            </p:blipFill>
            <p:spPr>
              <a:xfrm>
                <a:off x="9372840" y="2311780"/>
                <a:ext cx="328320" cy="2735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5" name="Ink 164">
                <a:extLst>
                  <a:ext uri="{FF2B5EF4-FFF2-40B4-BE49-F238E27FC236}">
                    <a16:creationId xmlns:a16="http://schemas.microsoft.com/office/drawing/2014/main" id="{556E0042-F569-28CF-FF36-A46700B0941C}"/>
                  </a:ext>
                </a:extLst>
              </p14:cNvPr>
              <p14:cNvContentPartPr/>
              <p14:nvPr/>
            </p14:nvContentPartPr>
            <p14:xfrm>
              <a:off x="168360" y="1954300"/>
              <a:ext cx="712800" cy="3074040"/>
            </p14:xfrm>
          </p:contentPart>
        </mc:Choice>
        <mc:Fallback xmlns="">
          <p:pic>
            <p:nvPicPr>
              <p:cNvPr id="165" name="Ink 164">
                <a:extLst>
                  <a:ext uri="{FF2B5EF4-FFF2-40B4-BE49-F238E27FC236}">
                    <a16:creationId xmlns:a16="http://schemas.microsoft.com/office/drawing/2014/main" id="{556E0042-F569-28CF-FF36-A46700B0941C}"/>
                  </a:ext>
                </a:extLst>
              </p:cNvPr>
              <p:cNvPicPr/>
              <p:nvPr/>
            </p:nvPicPr>
            <p:blipFill>
              <a:blip r:embed="rId211"/>
              <a:stretch>
                <a:fillRect/>
              </a:stretch>
            </p:blipFill>
            <p:spPr>
              <a:xfrm>
                <a:off x="150360" y="1936300"/>
                <a:ext cx="748440" cy="310968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699322"/>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A501BC1-5126-781E-1A9E-87BDD9045AEC}"/>
              </a:ext>
            </a:extLst>
          </p:cNvPr>
          <p:cNvSpPr txBox="1"/>
          <p:nvPr/>
        </p:nvSpPr>
        <p:spPr>
          <a:xfrm>
            <a:off x="674225" y="380674"/>
            <a:ext cx="8585521" cy="3785652"/>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What will Befall Those Who Refuse to Walk in God’s Ways</a:t>
            </a:r>
          </a:p>
          <a:p>
            <a:pPr rtl="0">
              <a:spcBef>
                <a:spcPts val="0"/>
              </a:spcBef>
              <a:spcAft>
                <a:spcPts val="0"/>
              </a:spcAft>
            </a:pPr>
            <a:endParaRPr lang="en-US" sz="2400" b="0">
              <a:solidFill>
                <a:srgbClr val="FFC000"/>
              </a:solidFill>
              <a:effectLst/>
            </a:endParaRP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Disease and illness (</a:t>
            </a:r>
            <a:r>
              <a:rPr lang="en-US" sz="2400" b="0" i="0" u="none" strike="noStrike">
                <a:solidFill>
                  <a:srgbClr val="00B0F0"/>
                </a:solidFill>
                <a:effectLst/>
                <a:latin typeface="Arial" panose="020B0604020202020204" pitchFamily="34" charset="0"/>
              </a:rPr>
              <a:t>Devarim / Deuteronomy 28:21-22, 27-29, 35</a:t>
            </a:r>
            <a:r>
              <a:rPr lang="en-US" sz="2400" b="0" i="0" u="none" strike="noStrike">
                <a:solidFill>
                  <a:srgbClr val="FFC00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92D050"/>
                </a:solidFill>
                <a:effectLst/>
                <a:latin typeface="Arial" panose="020B0604020202020204" pitchFamily="34" charset="0"/>
              </a:rPr>
              <a:t>Drought and famine (</a:t>
            </a:r>
            <a:r>
              <a:rPr lang="en-US" sz="2400" b="0" i="0" u="none" strike="noStrike">
                <a:solidFill>
                  <a:srgbClr val="00B0F0"/>
                </a:solidFill>
                <a:effectLst/>
                <a:latin typeface="Arial" panose="020B0604020202020204" pitchFamily="34" charset="0"/>
              </a:rPr>
              <a:t>Devarim / Deuteronomy 28:23-24, 38-40, 48-51</a:t>
            </a:r>
            <a:r>
              <a:rPr lang="en-US" sz="2400" b="0" i="0" u="none" strike="noStrike">
                <a:solidFill>
                  <a:srgbClr val="92D05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Defeat in battle and foreign oppression (</a:t>
            </a:r>
            <a:r>
              <a:rPr lang="en-US" sz="2400" b="0" i="0" u="none" strike="noStrike">
                <a:solidFill>
                  <a:srgbClr val="00B0F0"/>
                </a:solidFill>
                <a:effectLst/>
                <a:latin typeface="Arial" panose="020B0604020202020204" pitchFamily="34" charset="0"/>
              </a:rPr>
              <a:t>Devarim / Deuteronomy 28:25-26, 32-33, 36-37, 41-42, 49-57</a:t>
            </a:r>
            <a:r>
              <a:rPr lang="en-US" sz="2400" b="0" i="0" u="none" strike="noStrike">
                <a:solidFill>
                  <a:srgbClr val="FFC00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92D050"/>
                </a:solidFill>
                <a:effectLst/>
                <a:latin typeface="Arial" panose="020B0604020202020204" pitchFamily="34" charset="0"/>
              </a:rPr>
              <a:t>Mental and emotional anguish (</a:t>
            </a:r>
            <a:r>
              <a:rPr lang="en-US" sz="2400" b="0" i="0" u="none" strike="noStrike">
                <a:solidFill>
                  <a:srgbClr val="00B0F0"/>
                </a:solidFill>
                <a:effectLst/>
                <a:latin typeface="Arial" panose="020B0604020202020204" pitchFamily="34" charset="0"/>
              </a:rPr>
              <a:t>Devarim / Deuteronomy 28:28, 34, 65-68</a:t>
            </a:r>
            <a:r>
              <a:rPr lang="en-US" sz="2400" b="0" i="0" u="none" strike="noStrike">
                <a:solidFill>
                  <a:srgbClr val="92D050"/>
                </a:solidFill>
                <a:effectLst/>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F668F59-A99F-9585-91E2-77218EA5FDB1}"/>
                  </a:ext>
                </a:extLst>
              </p14:cNvPr>
              <p14:cNvContentPartPr/>
              <p14:nvPr/>
            </p14:nvContentPartPr>
            <p14:xfrm>
              <a:off x="589560" y="1179220"/>
              <a:ext cx="347040" cy="330840"/>
            </p14:xfrm>
          </p:contentPart>
        </mc:Choice>
        <mc:Fallback xmlns="">
          <p:pic>
            <p:nvPicPr>
              <p:cNvPr id="3" name="Ink 2">
                <a:extLst>
                  <a:ext uri="{FF2B5EF4-FFF2-40B4-BE49-F238E27FC236}">
                    <a16:creationId xmlns:a16="http://schemas.microsoft.com/office/drawing/2014/main" id="{AF668F59-A99F-9585-91E2-77218EA5FDB1}"/>
                  </a:ext>
                </a:extLst>
              </p:cNvPr>
              <p:cNvPicPr/>
              <p:nvPr/>
            </p:nvPicPr>
            <p:blipFill>
              <a:blip r:embed="rId5"/>
              <a:stretch>
                <a:fillRect/>
              </a:stretch>
            </p:blipFill>
            <p:spPr>
              <a:xfrm>
                <a:off x="571560" y="1161220"/>
                <a:ext cx="3826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86D618D-830D-45E9-30CC-B4C23794E9A0}"/>
                  </a:ext>
                </a:extLst>
              </p14:cNvPr>
              <p14:cNvContentPartPr/>
              <p14:nvPr/>
            </p14:nvContentPartPr>
            <p14:xfrm>
              <a:off x="661560" y="1859980"/>
              <a:ext cx="294120" cy="298080"/>
            </p14:xfrm>
          </p:contentPart>
        </mc:Choice>
        <mc:Fallback xmlns="">
          <p:pic>
            <p:nvPicPr>
              <p:cNvPr id="4" name="Ink 3">
                <a:extLst>
                  <a:ext uri="{FF2B5EF4-FFF2-40B4-BE49-F238E27FC236}">
                    <a16:creationId xmlns:a16="http://schemas.microsoft.com/office/drawing/2014/main" id="{586D618D-830D-45E9-30CC-B4C23794E9A0}"/>
                  </a:ext>
                </a:extLst>
              </p:cNvPr>
              <p:cNvPicPr/>
              <p:nvPr/>
            </p:nvPicPr>
            <p:blipFill>
              <a:blip r:embed="rId7"/>
              <a:stretch>
                <a:fillRect/>
              </a:stretch>
            </p:blipFill>
            <p:spPr>
              <a:xfrm>
                <a:off x="643920" y="1842340"/>
                <a:ext cx="32976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DD89C7D-7D81-7989-871A-C28BD0F64ACE}"/>
                  </a:ext>
                </a:extLst>
              </p14:cNvPr>
              <p14:cNvContentPartPr/>
              <p14:nvPr/>
            </p14:nvContentPartPr>
            <p14:xfrm>
              <a:off x="672360" y="2668180"/>
              <a:ext cx="330840" cy="286560"/>
            </p14:xfrm>
          </p:contentPart>
        </mc:Choice>
        <mc:Fallback xmlns="">
          <p:pic>
            <p:nvPicPr>
              <p:cNvPr id="7" name="Ink 6">
                <a:extLst>
                  <a:ext uri="{FF2B5EF4-FFF2-40B4-BE49-F238E27FC236}">
                    <a16:creationId xmlns:a16="http://schemas.microsoft.com/office/drawing/2014/main" id="{9DD89C7D-7D81-7989-871A-C28BD0F64ACE}"/>
                  </a:ext>
                </a:extLst>
              </p:cNvPr>
              <p:cNvPicPr/>
              <p:nvPr/>
            </p:nvPicPr>
            <p:blipFill>
              <a:blip r:embed="rId9"/>
              <a:stretch>
                <a:fillRect/>
              </a:stretch>
            </p:blipFill>
            <p:spPr>
              <a:xfrm>
                <a:off x="654360" y="2650540"/>
                <a:ext cx="3664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9B8D9BD-A230-DB09-B7AF-0404421BF1D5}"/>
                  </a:ext>
                </a:extLst>
              </p14:cNvPr>
              <p14:cNvContentPartPr/>
              <p14:nvPr/>
            </p14:nvContentPartPr>
            <p14:xfrm>
              <a:off x="643560" y="3388180"/>
              <a:ext cx="292320" cy="258120"/>
            </p14:xfrm>
          </p:contentPart>
        </mc:Choice>
        <mc:Fallback xmlns="">
          <p:pic>
            <p:nvPicPr>
              <p:cNvPr id="9" name="Ink 8">
                <a:extLst>
                  <a:ext uri="{FF2B5EF4-FFF2-40B4-BE49-F238E27FC236}">
                    <a16:creationId xmlns:a16="http://schemas.microsoft.com/office/drawing/2014/main" id="{39B8D9BD-A230-DB09-B7AF-0404421BF1D5}"/>
                  </a:ext>
                </a:extLst>
              </p:cNvPr>
              <p:cNvPicPr/>
              <p:nvPr/>
            </p:nvPicPr>
            <p:blipFill>
              <a:blip r:embed="rId11"/>
              <a:stretch>
                <a:fillRect/>
              </a:stretch>
            </p:blipFill>
            <p:spPr>
              <a:xfrm>
                <a:off x="625920" y="3370540"/>
                <a:ext cx="327960" cy="293760"/>
              </a:xfrm>
              <a:prstGeom prst="rect">
                <a:avLst/>
              </a:prstGeom>
            </p:spPr>
          </p:pic>
        </mc:Fallback>
      </mc:AlternateContent>
    </p:spTree>
    <p:extLst>
      <p:ext uri="{BB962C8B-B14F-4D97-AF65-F5344CB8AC3E}">
        <p14:creationId xmlns:p14="http://schemas.microsoft.com/office/powerpoint/2010/main" val="3460189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21842</TotalTime>
  <Words>3727</Words>
  <Application>Microsoft Office PowerPoint</Application>
  <PresentationFormat>Widescreen</PresentationFormat>
  <Paragraphs>166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136</cp:revision>
  <dcterms:created xsi:type="dcterms:W3CDTF">2021-02-18T19:11:41Z</dcterms:created>
  <dcterms:modified xsi:type="dcterms:W3CDTF">2024-09-12T00:44:23Z</dcterms:modified>
</cp:coreProperties>
</file>