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5.xml" ContentType="application/vnd.openxmlformats-officedocument.presentationml.notesSlide+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notesSlides/notesSlide8.xml" ContentType="application/vnd.openxmlformats-officedocument.presentationml.notesSlide+xml"/>
  <Override PartName="/ppt/ink/ink160.xml" ContentType="application/inkml+xml"/>
  <Override PartName="/ppt/ink/ink161.xml" ContentType="application/inkml+xml"/>
  <Override PartName="/ppt/ink/ink162.xml" ContentType="application/inkml+xml"/>
  <Override PartName="/ppt/notesSlides/notesSlide9.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notesSlides/notesSlide12.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notesSlides/notesSlide13.xml" ContentType="application/vnd.openxmlformats-officedocument.presentationml.notesSlide+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notesSlides/notesSlide14.xml" ContentType="application/vnd.openxmlformats-officedocument.presentationml.notesSlide+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notesSlides/notesSlide15.xml" ContentType="application/vnd.openxmlformats-officedocument.presentationml.notesSlide+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6.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7.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notesSlides/notesSlide18.xml" ContentType="application/vnd.openxmlformats-officedocument.presentationml.notesSlide+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1" r:id="rId2"/>
    <p:sldId id="265" r:id="rId3"/>
    <p:sldId id="268" r:id="rId4"/>
    <p:sldId id="282" r:id="rId5"/>
    <p:sldId id="283" r:id="rId6"/>
    <p:sldId id="272" r:id="rId7"/>
    <p:sldId id="270" r:id="rId8"/>
    <p:sldId id="284" r:id="rId9"/>
    <p:sldId id="285" r:id="rId10"/>
    <p:sldId id="271" r:id="rId11"/>
    <p:sldId id="286" r:id="rId12"/>
    <p:sldId id="287" r:id="rId13"/>
    <p:sldId id="288" r:id="rId14"/>
    <p:sldId id="289" r:id="rId15"/>
    <p:sldId id="290" r:id="rId16"/>
    <p:sldId id="291" r:id="rId17"/>
    <p:sldId id="29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EE55DC-AAC5-42F9-84FB-C3A519A45BEA}" v="3" dt="2024-09-07T14:05:11.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98EE55DC-AAC5-42F9-84FB-C3A519A45BEA}"/>
    <pc:docChg chg="modSld">
      <pc:chgData name="Duane Miller" userId="086b8d4e5ca37aec" providerId="LiveId" clId="{98EE55DC-AAC5-42F9-84FB-C3A519A45BEA}" dt="2024-09-07T14:07:20.851" v="238" actId="207"/>
      <pc:docMkLst>
        <pc:docMk/>
      </pc:docMkLst>
      <pc:sldChg chg="setBg">
        <pc:chgData name="Duane Miller" userId="086b8d4e5ca37aec" providerId="LiveId" clId="{98EE55DC-AAC5-42F9-84FB-C3A519A45BEA}" dt="2024-09-07T14:05:11.408" v="2"/>
        <pc:sldMkLst>
          <pc:docMk/>
          <pc:sldMk cId="2832398454" sldId="265"/>
        </pc:sldMkLst>
      </pc:sldChg>
      <pc:sldChg chg="modSp mod setBg">
        <pc:chgData name="Duane Miller" userId="086b8d4e5ca37aec" providerId="LiveId" clId="{98EE55DC-AAC5-42F9-84FB-C3A519A45BEA}" dt="2024-09-07T14:05:21.736" v="17" actId="207"/>
        <pc:sldMkLst>
          <pc:docMk/>
          <pc:sldMk cId="2153912712" sldId="268"/>
        </pc:sldMkLst>
        <pc:spChg chg="mod">
          <ac:chgData name="Duane Miller" userId="086b8d4e5ca37aec" providerId="LiveId" clId="{98EE55DC-AAC5-42F9-84FB-C3A519A45BEA}" dt="2024-09-07T14:05:21.736" v="17" actId="207"/>
          <ac:spMkLst>
            <pc:docMk/>
            <pc:sldMk cId="2153912712" sldId="268"/>
            <ac:spMk id="7" creationId="{4426F626-7A1A-43A8-B380-D11D76D34155}"/>
          </ac:spMkLst>
        </pc:spChg>
      </pc:sldChg>
      <pc:sldChg chg="modSp mod setBg modNotesTx">
        <pc:chgData name="Duane Miller" userId="086b8d4e5ca37aec" providerId="LiveId" clId="{98EE55DC-AAC5-42F9-84FB-C3A519A45BEA}" dt="2024-09-07T14:05:57.820" v="74" actId="6549"/>
        <pc:sldMkLst>
          <pc:docMk/>
          <pc:sldMk cId="906262494" sldId="270"/>
        </pc:sldMkLst>
        <pc:spChg chg="mod">
          <ac:chgData name="Duane Miller" userId="086b8d4e5ca37aec" providerId="LiveId" clId="{98EE55DC-AAC5-42F9-84FB-C3A519A45BEA}" dt="2024-09-07T14:05:55.212" v="73" actId="207"/>
          <ac:spMkLst>
            <pc:docMk/>
            <pc:sldMk cId="906262494" sldId="270"/>
            <ac:spMk id="6" creationId="{B2FD387F-92CC-4779-81C3-06BBC90B104F}"/>
          </ac:spMkLst>
        </pc:spChg>
      </pc:sldChg>
      <pc:sldChg chg="modSp mod setBg">
        <pc:chgData name="Duane Miller" userId="086b8d4e5ca37aec" providerId="LiveId" clId="{98EE55DC-AAC5-42F9-84FB-C3A519A45BEA}" dt="2024-09-07T14:06:18.724" v="114" actId="207"/>
        <pc:sldMkLst>
          <pc:docMk/>
          <pc:sldMk cId="1512310284" sldId="271"/>
        </pc:sldMkLst>
        <pc:spChg chg="mod">
          <ac:chgData name="Duane Miller" userId="086b8d4e5ca37aec" providerId="LiveId" clId="{98EE55DC-AAC5-42F9-84FB-C3A519A45BEA}" dt="2024-09-07T14:06:18.724" v="114" actId="207"/>
          <ac:spMkLst>
            <pc:docMk/>
            <pc:sldMk cId="1512310284" sldId="271"/>
            <ac:spMk id="7" creationId="{4426F626-7A1A-43A8-B380-D11D76D34155}"/>
          </ac:spMkLst>
        </pc:spChg>
      </pc:sldChg>
      <pc:sldChg chg="modSp mod setBg">
        <pc:chgData name="Duane Miller" userId="086b8d4e5ca37aec" providerId="LiveId" clId="{98EE55DC-AAC5-42F9-84FB-C3A519A45BEA}" dt="2024-09-07T14:05:47.070" v="59" actId="207"/>
        <pc:sldMkLst>
          <pc:docMk/>
          <pc:sldMk cId="2799131102" sldId="272"/>
        </pc:sldMkLst>
        <pc:spChg chg="mod">
          <ac:chgData name="Duane Miller" userId="086b8d4e5ca37aec" providerId="LiveId" clId="{98EE55DC-AAC5-42F9-84FB-C3A519A45BEA}" dt="2024-09-07T14:05:47.070" v="59" actId="207"/>
          <ac:spMkLst>
            <pc:docMk/>
            <pc:sldMk cId="2799131102" sldId="272"/>
            <ac:spMk id="7" creationId="{4426F626-7A1A-43A8-B380-D11D76D34155}"/>
          </ac:spMkLst>
        </pc:spChg>
      </pc:sldChg>
      <pc:sldChg chg="modSp mod setBg modNotesTx">
        <pc:chgData name="Duane Miller" userId="086b8d4e5ca37aec" providerId="LiveId" clId="{98EE55DC-AAC5-42F9-84FB-C3A519A45BEA}" dt="2024-09-07T14:05:34.198" v="32" actId="6549"/>
        <pc:sldMkLst>
          <pc:docMk/>
          <pc:sldMk cId="2711437690" sldId="282"/>
        </pc:sldMkLst>
        <pc:spChg chg="mod">
          <ac:chgData name="Duane Miller" userId="086b8d4e5ca37aec" providerId="LiveId" clId="{98EE55DC-AAC5-42F9-84FB-C3A519A45BEA}" dt="2024-09-07T14:05:30.659" v="31" actId="207"/>
          <ac:spMkLst>
            <pc:docMk/>
            <pc:sldMk cId="2711437690" sldId="282"/>
            <ac:spMk id="6" creationId="{B2FD387F-92CC-4779-81C3-06BBC90B104F}"/>
          </ac:spMkLst>
        </pc:spChg>
      </pc:sldChg>
      <pc:sldChg chg="modSp mod setBg">
        <pc:chgData name="Duane Miller" userId="086b8d4e5ca37aec" providerId="LiveId" clId="{98EE55DC-AAC5-42F9-84FB-C3A519A45BEA}" dt="2024-09-07T14:05:39.786" v="46" actId="207"/>
        <pc:sldMkLst>
          <pc:docMk/>
          <pc:sldMk cId="3323759267" sldId="283"/>
        </pc:sldMkLst>
        <pc:spChg chg="mod">
          <ac:chgData name="Duane Miller" userId="086b8d4e5ca37aec" providerId="LiveId" clId="{98EE55DC-AAC5-42F9-84FB-C3A519A45BEA}" dt="2024-09-07T14:05:39.786" v="46" actId="207"/>
          <ac:spMkLst>
            <pc:docMk/>
            <pc:sldMk cId="3323759267" sldId="283"/>
            <ac:spMk id="6" creationId="{B2FD387F-92CC-4779-81C3-06BBC90B104F}"/>
          </ac:spMkLst>
        </pc:spChg>
      </pc:sldChg>
      <pc:sldChg chg="modSp mod setBg">
        <pc:chgData name="Duane Miller" userId="086b8d4e5ca37aec" providerId="LiveId" clId="{98EE55DC-AAC5-42F9-84FB-C3A519A45BEA}" dt="2024-09-07T14:06:04.706" v="87" actId="207"/>
        <pc:sldMkLst>
          <pc:docMk/>
          <pc:sldMk cId="286921739" sldId="284"/>
        </pc:sldMkLst>
        <pc:spChg chg="mod">
          <ac:chgData name="Duane Miller" userId="086b8d4e5ca37aec" providerId="LiveId" clId="{98EE55DC-AAC5-42F9-84FB-C3A519A45BEA}" dt="2024-09-07T14:06:04.706" v="87" actId="207"/>
          <ac:spMkLst>
            <pc:docMk/>
            <pc:sldMk cId="286921739" sldId="284"/>
            <ac:spMk id="6" creationId="{B2FD387F-92CC-4779-81C3-06BBC90B104F}"/>
          </ac:spMkLst>
        </pc:spChg>
      </pc:sldChg>
      <pc:sldChg chg="modSp mod setBg">
        <pc:chgData name="Duane Miller" userId="086b8d4e5ca37aec" providerId="LiveId" clId="{98EE55DC-AAC5-42F9-84FB-C3A519A45BEA}" dt="2024-09-07T14:06:12.345" v="101" actId="207"/>
        <pc:sldMkLst>
          <pc:docMk/>
          <pc:sldMk cId="1488919458" sldId="285"/>
        </pc:sldMkLst>
        <pc:spChg chg="mod">
          <ac:chgData name="Duane Miller" userId="086b8d4e5ca37aec" providerId="LiveId" clId="{98EE55DC-AAC5-42F9-84FB-C3A519A45BEA}" dt="2024-09-07T14:06:12.345" v="101" actId="207"/>
          <ac:spMkLst>
            <pc:docMk/>
            <pc:sldMk cId="1488919458" sldId="285"/>
            <ac:spMk id="6" creationId="{B2FD387F-92CC-4779-81C3-06BBC90B104F}"/>
          </ac:spMkLst>
        </pc:spChg>
      </pc:sldChg>
      <pc:sldChg chg="modSp mod setBg">
        <pc:chgData name="Duane Miller" userId="086b8d4e5ca37aec" providerId="LiveId" clId="{98EE55DC-AAC5-42F9-84FB-C3A519A45BEA}" dt="2024-09-07T14:06:24.680" v="129" actId="207"/>
        <pc:sldMkLst>
          <pc:docMk/>
          <pc:sldMk cId="876118016" sldId="286"/>
        </pc:sldMkLst>
        <pc:spChg chg="mod">
          <ac:chgData name="Duane Miller" userId="086b8d4e5ca37aec" providerId="LiveId" clId="{98EE55DC-AAC5-42F9-84FB-C3A519A45BEA}" dt="2024-09-07T14:06:24.680" v="129" actId="207"/>
          <ac:spMkLst>
            <pc:docMk/>
            <pc:sldMk cId="876118016" sldId="286"/>
            <ac:spMk id="6" creationId="{B2FD387F-92CC-4779-81C3-06BBC90B104F}"/>
          </ac:spMkLst>
        </pc:spChg>
      </pc:sldChg>
      <pc:sldChg chg="modSp mod setBg">
        <pc:chgData name="Duane Miller" userId="086b8d4e5ca37aec" providerId="LiveId" clId="{98EE55DC-AAC5-42F9-84FB-C3A519A45BEA}" dt="2024-09-07T14:06:33.097" v="142" actId="207"/>
        <pc:sldMkLst>
          <pc:docMk/>
          <pc:sldMk cId="551778656" sldId="287"/>
        </pc:sldMkLst>
        <pc:spChg chg="mod">
          <ac:chgData name="Duane Miller" userId="086b8d4e5ca37aec" providerId="LiveId" clId="{98EE55DC-AAC5-42F9-84FB-C3A519A45BEA}" dt="2024-09-07T14:06:33.097" v="142" actId="207"/>
          <ac:spMkLst>
            <pc:docMk/>
            <pc:sldMk cId="551778656" sldId="287"/>
            <ac:spMk id="6" creationId="{B2FD387F-92CC-4779-81C3-06BBC90B104F}"/>
          </ac:spMkLst>
        </pc:spChg>
      </pc:sldChg>
      <pc:sldChg chg="modSp mod setBg">
        <pc:chgData name="Duane Miller" userId="086b8d4e5ca37aec" providerId="LiveId" clId="{98EE55DC-AAC5-42F9-84FB-C3A519A45BEA}" dt="2024-09-07T14:06:40.916" v="165" actId="207"/>
        <pc:sldMkLst>
          <pc:docMk/>
          <pc:sldMk cId="2631298734" sldId="288"/>
        </pc:sldMkLst>
        <pc:spChg chg="mod">
          <ac:chgData name="Duane Miller" userId="086b8d4e5ca37aec" providerId="LiveId" clId="{98EE55DC-AAC5-42F9-84FB-C3A519A45BEA}" dt="2024-09-07T14:06:40.916" v="165" actId="207"/>
          <ac:spMkLst>
            <pc:docMk/>
            <pc:sldMk cId="2631298734" sldId="288"/>
            <ac:spMk id="6" creationId="{B2FD387F-92CC-4779-81C3-06BBC90B104F}"/>
          </ac:spMkLst>
        </pc:spChg>
      </pc:sldChg>
      <pc:sldChg chg="modSp mod setBg">
        <pc:chgData name="Duane Miller" userId="086b8d4e5ca37aec" providerId="LiveId" clId="{98EE55DC-AAC5-42F9-84FB-C3A519A45BEA}" dt="2024-09-07T14:06:49.243" v="179" actId="207"/>
        <pc:sldMkLst>
          <pc:docMk/>
          <pc:sldMk cId="4151990088" sldId="289"/>
        </pc:sldMkLst>
        <pc:spChg chg="mod">
          <ac:chgData name="Duane Miller" userId="086b8d4e5ca37aec" providerId="LiveId" clId="{98EE55DC-AAC5-42F9-84FB-C3A519A45BEA}" dt="2024-09-07T14:06:49.243" v="179" actId="207"/>
          <ac:spMkLst>
            <pc:docMk/>
            <pc:sldMk cId="4151990088" sldId="289"/>
            <ac:spMk id="6" creationId="{B2FD387F-92CC-4779-81C3-06BBC90B104F}"/>
          </ac:spMkLst>
        </pc:spChg>
      </pc:sldChg>
      <pc:sldChg chg="modSp mod setBg">
        <pc:chgData name="Duane Miller" userId="086b8d4e5ca37aec" providerId="LiveId" clId="{98EE55DC-AAC5-42F9-84FB-C3A519A45BEA}" dt="2024-09-07T14:06:56.199" v="194" actId="207"/>
        <pc:sldMkLst>
          <pc:docMk/>
          <pc:sldMk cId="134855880" sldId="290"/>
        </pc:sldMkLst>
        <pc:spChg chg="mod">
          <ac:chgData name="Duane Miller" userId="086b8d4e5ca37aec" providerId="LiveId" clId="{98EE55DC-AAC5-42F9-84FB-C3A519A45BEA}" dt="2024-09-07T14:06:56.199" v="194" actId="207"/>
          <ac:spMkLst>
            <pc:docMk/>
            <pc:sldMk cId="134855880" sldId="290"/>
            <ac:spMk id="6" creationId="{B2FD387F-92CC-4779-81C3-06BBC90B104F}"/>
          </ac:spMkLst>
        </pc:spChg>
      </pc:sldChg>
      <pc:sldChg chg="modSp mod setBg">
        <pc:chgData name="Duane Miller" userId="086b8d4e5ca37aec" providerId="LiveId" clId="{98EE55DC-AAC5-42F9-84FB-C3A519A45BEA}" dt="2024-09-07T14:07:03.618" v="209" actId="207"/>
        <pc:sldMkLst>
          <pc:docMk/>
          <pc:sldMk cId="3167195154" sldId="291"/>
        </pc:sldMkLst>
        <pc:spChg chg="mod">
          <ac:chgData name="Duane Miller" userId="086b8d4e5ca37aec" providerId="LiveId" clId="{98EE55DC-AAC5-42F9-84FB-C3A519A45BEA}" dt="2024-09-07T14:07:03.618" v="209" actId="207"/>
          <ac:spMkLst>
            <pc:docMk/>
            <pc:sldMk cId="3167195154" sldId="291"/>
            <ac:spMk id="6" creationId="{B2FD387F-92CC-4779-81C3-06BBC90B104F}"/>
          </ac:spMkLst>
        </pc:spChg>
      </pc:sldChg>
      <pc:sldChg chg="modSp mod setBg">
        <pc:chgData name="Duane Miller" userId="086b8d4e5ca37aec" providerId="LiveId" clId="{98EE55DC-AAC5-42F9-84FB-C3A519A45BEA}" dt="2024-09-07T14:07:09.935" v="222" actId="207"/>
        <pc:sldMkLst>
          <pc:docMk/>
          <pc:sldMk cId="477292512" sldId="292"/>
        </pc:sldMkLst>
        <pc:spChg chg="mod">
          <ac:chgData name="Duane Miller" userId="086b8d4e5ca37aec" providerId="LiveId" clId="{98EE55DC-AAC5-42F9-84FB-C3A519A45BEA}" dt="2024-09-07T14:07:09.935" v="222" actId="207"/>
          <ac:spMkLst>
            <pc:docMk/>
            <pc:sldMk cId="477292512" sldId="292"/>
            <ac:spMk id="6" creationId="{B2FD387F-92CC-4779-81C3-06BBC90B104F}"/>
          </ac:spMkLst>
        </pc:spChg>
      </pc:sldChg>
      <pc:sldChg chg="modSp mod setBg">
        <pc:chgData name="Duane Miller" userId="086b8d4e5ca37aec" providerId="LiveId" clId="{98EE55DC-AAC5-42F9-84FB-C3A519A45BEA}" dt="2024-09-07T14:07:20.851" v="238" actId="207"/>
        <pc:sldMkLst>
          <pc:docMk/>
          <pc:sldMk cId="1196365109" sldId="293"/>
        </pc:sldMkLst>
        <pc:spChg chg="mod">
          <ac:chgData name="Duane Miller" userId="086b8d4e5ca37aec" providerId="LiveId" clId="{98EE55DC-AAC5-42F9-84FB-C3A519A45BEA}" dt="2024-09-07T14:07:20.851" v="238" actId="207"/>
          <ac:spMkLst>
            <pc:docMk/>
            <pc:sldMk cId="1196365109" sldId="293"/>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2:54.590"/>
    </inkml:context>
    <inkml:brush xml:id="br0">
      <inkml:brushProperty name="width" value="0.1" units="cm"/>
      <inkml:brushProperty name="height" value="0.1" units="cm"/>
      <inkml:brushProperty name="color" value="#66CC00"/>
    </inkml:brush>
  </inkml:definitions>
  <inkml:trace contextRef="#ctx0" brushRef="#br0">3909 105 3079 0 0,'23'-35'964'0'0,"-18"28"-288"0"0,0 0-1 0 0,0 0 1 0 0,-1-1-1 0 0,7-15 1 0 0,-11 23-628 0 0,0 0 1 0 0,0-1 0 0 0,0 1-1 0 0,0 0 1 0 0,-1-1 0 0 0,1 1 0 0 0,0 0-1 0 0,0 0 1 0 0,-1 0 0 0 0,1-1-1 0 0,0 1 1 0 0,0 0 0 0 0,-1 0-1 0 0,1 0 1 0 0,0 0 0 0 0,0 0-1 0 0,-1-1 1 0 0,1 1 0 0 0,0 0-1 0 0,-1 0 1 0 0,1 0 0 0 0,0 0-1 0 0,-1 0 1 0 0,1 0 0 0 0,0 0 0 0 0,-1 0-1 0 0,1 0 1 0 0,0 0 0 0 0,0 0-1 0 0,-1 0 1 0 0,1 0 0 0 0,0 0-1 0 0,-1 1 1 0 0,1-1 0 0 0,-1 0-1 0 0,-17 2 96 0 0,14-1 26 0 0,-11 0 214 0 0,0-1 0 0 0,0-1 0 0 0,1 0 0 0 0,-25-6-1 0 0,20 4-65 0 0,0 0 1 0 0,-21 0-1 0 0,0 2-185 0 0,-37 2 434 0 0,-52-1 534 0 0,-101 24-386 0 0,-107 8 29 0 0,198-12-543 0 0,16-1-144 0 0,49-12-13 0 0,-160 10 414 0 0,116-14-222 0 0,47 0-205 0 0,-78-7 0 0 0,-63-1 212 0 0,-3 19-157 0 0,112-6-33 0 0,-160 23-43 0 0,-5 7-11 0 0,180-30 7 0 0,-94-4 0 0 0,132-9 60 0 0,1-1 0 0 0,-84-22 1 0 0,-14-4 1046 0 0,-16 13-590 0 0,54 15-6518 0 0,59 7 424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29.532"/>
    </inkml:context>
    <inkml:brush xml:id="br0">
      <inkml:brushProperty name="width" value="0.1" units="cm"/>
      <inkml:brushProperty name="height" value="0.1" units="cm"/>
      <inkml:brushProperty name="color" value="#66CC00"/>
    </inkml:brush>
  </inkml:definitions>
  <inkml:trace contextRef="#ctx0" brushRef="#br0">3263 157 4175 0 0,'-10'-18'301'0'0,"8"13"-283"0"0,-1 1 0 0 0,1-1 0 0 0,-1 1 0 0 0,0 0 0 0 0,-7-8-1 0 0,7 10 109 0 0,0 0 0 0 0,-1 1 0 0 0,1-1 0 0 0,-1 0-1 0 0,1 1 1 0 0,-1 0 0 0 0,0 0 0 0 0,1 0 0 0 0,-7-1-1 0 0,6 2-137 0 0,1-1 0 0 0,-1 1 0 0 0,1-1 0 0 0,0 0 0 0 0,-1 0 0 0 0,1 0 0 0 0,0-1 0 0 0,0 1 0 0 0,0-1 0 0 0,0 0 0 0 0,0 1 0 0 0,-4-5 0 0 0,-5-6 79 0 0,6 5 363 0 0,-1 0 0 0 0,0 0 0 0 0,-1 1 0 0 0,1 0-1 0 0,-11-6 1 0 0,16 11-343 0 0,-1-1 0 0 0,1 1 1 0 0,-1 1-1 0 0,1-1 0 0 0,-1 0 0 0 0,1 0 0 0 0,-1 1 0 0 0,0-1 0 0 0,1 1 0 0 0,-1 0 1 0 0,0 0-1 0 0,1 0 0 0 0,-1 0 0 0 0,0 1 0 0 0,1-1 0 0 0,-1 1 0 0 0,1-1 0 0 0,-1 1 0 0 0,1 0 1 0 0,-1 0-1 0 0,1 0 0 0 0,-1 0 0 0 0,-3 3 0 0 0,-8 5 52 0 0,0-1 0 0 0,-1 0 1 0 0,-29 10-1 0 0,36-15-35 0 0,0-1 1 0 0,0-1-1 0 0,0 1 1 0 0,0-1 0 0 0,0-1-1 0 0,0 1 1 0 0,0-1-1 0 0,0-1 1 0 0,-15-2 0 0 0,-17-4 541 0 0,0 2 1 0 0,-61-1 0 0 0,-2 11-435 0 0,32 0-38 0 0,-119 10 381 0 0,64-4-214 0 0,71-11-175 0 0,1-1 0 0 0,-102-18 0 0 0,87 9 48 0 0,-2 4 58 0 0,-72 3-1 0 0,120 3-235 0 0,7 0 7 0 0,-27-6 0 0 0,28 3 22 0 0,-29 0 0 0 0,-128-9 356 0 0,15 2-333 0 0,1 0 19 0 0,112 12 376 0 0,-76 14-1 0 0,85-9-618 0 0,-1-2-1 0 0,0-2 0 0 0,-59-1 1 0 0,14-12 358 0 0,40 4-45 0 0,-48 0 0 0 0,-19 0-162 0 0,62 2 47 0 0,-47 3-1 0 0,88 2-101 0 0,-1-1-1 0 0,0 1 1 0 0,0 1-1 0 0,0-1 1 0 0,1 1 0 0 0,-1 0-1 0 0,1 0 1 0 0,-1 1-1 0 0,1-1 1 0 0,0 1-1 0 0,0 1 1 0 0,0-1 0 0 0,1 1-1 0 0,-1-1 1 0 0,1 1-1 0 0,-8 9 1 0 0,3-2-206 0 0,1 1 0 0 0,0 0 0 0 0,1 0 0 0 0,1 0 0 0 0,-10 25 1 0 0,5-9-1417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9:37.537"/>
    </inkml:context>
    <inkml:brush xml:id="br0">
      <inkml:brushProperty name="width" value="0.1" units="cm"/>
      <inkml:brushProperty name="height" value="0.1" units="cm"/>
      <inkml:brushProperty name="color" value="#F4F91B"/>
    </inkml:brush>
  </inkml:definitions>
  <inkml:trace contextRef="#ctx0" brushRef="#br0">5613 1522 919 0 0,'-25'-21'656'0'0,"1"8"2283"0"0,-17-8-2116 0 0,21 14-415 0 0,8 2-54 0 0,1 0 0 0 0,-1 1 0 0 0,0 1 0 0 0,0 0 0 0 0,0 0 0 0 0,-16 0 0 0 0,-150-4 2262 0 0,83-8-1193 0 0,-66-3-206 0 0,111 17-736 0 0,36 1-385 0 0,0 0 0 0 0,0 0 0 0 0,-21-5-1 0 0,16 2 148 0 0,-1 1-1 0 0,1 1 1 0 0,-29 1-1 0 0,16 0-38 0 0,25 0-130 0 0,-1-1 0 0 0,1 0 1 0 0,0-1-1 0 0,0 0 0 0 0,-9-3 1 0 0,-22-6 259 0 0,-56-2 271 0 0,-22 6-166 0 0,91 6-230 0 0,-34-7 1 0 0,34 5 26 0 0,-36-2-1 0 0,-50 11 76 0 0,68-2-234 0 0,17-1 108 0 0,-46 11 0 0 0,-4 2-41 0 0,1-1-18 0 0,20-2 66 0 0,-2-1 63 0 0,34-6-178 0 0,1-1 0 0 0,-1-1-1 0 0,-1-1 1 0 0,1-1 0 0 0,0-1 0 0 0,-27-3-1 0 0,6-1 233 0 0,-88 5 0 0 0,-42 15-235 0 0,135-12-26 0 0,-52-1 1 0 0,17-1 108 0 0,-115 2 149 0 0,169-5-262 0 0,0-1-1 0 0,0-1 0 0 0,0-1 1 0 0,-37-10-1 0 0,-27-5 108 0 0,71 17-135 0 0,-76-7 104 0 0,-32 6-56 0 0,82 8-64 0 0,15-2 0 0 0,-22 11 0 0 0,32-12 0 0 0,-16 1 0 0 0,15-3 0 0 0,1 1 0 0 0,-28 6 0 0 0,-8 1 0 0 0,-20 0 0 0 0,31-3 27 0 0,-52 1-1 0 0,59-5 6 0 0,-36 6-1 0 0,36-4-25 0 0,-37 1 0 0 0,-49 3 43 0 0,84-4-34 0 0,-3 1 30 0 0,-48 14-1 0 0,5-1 3 0 0,-113 6 17 0 0,9-3 0 0 0,162-17-64 0 0,-36 11 0 0 0,38-9 0 0 0,-1-1 0 0 0,-23 3 0 0 0,-18 1 71 0 0,35-5 7 0 0,1 0 1 0 0,-1-2-1 0 0,-49-2 0 0 0,-17-7 279 0 0,85 6-346 0 0,0 0 0 0 0,0 0-1 0 0,1 0 1 0 0,-1-1 0 0 0,1 0-1 0 0,-12-5 1 0 0,-33-15 130 0 0,41 14-51 0 0,0 0 0 0 0,0-1 0 0 0,1 0 0 0 0,0 0 0 0 0,1-1 0 0 0,0 0 0 0 0,0-1 0 0 0,-12-20 0 0 0,20 30-81 0 0,-13-21 44 0 0,1 1 1 0 0,1-2-1 0 0,1 0 0 0 0,1 0 1 0 0,1-1-1 0 0,2 0 0 0 0,-10-45 1 0 0,-35-174 1460 0 0,45 206-1889 0 0,2 16 458 0 0,2 0-1 0 0,0 0 0 0 0,1 0 1 0 0,1-1-1 0 0,2-25 0 0 0,1 17-319 0 0,-2 1-1 0 0,-6-58 1 0 0,3 53 51 0 0,1-55 0 0 0,5-13 342 0 0,-3 91-143 0 0,-1 0 0 0 0,-1 0-1 0 0,0 0 1 0 0,0 1 0 0 0,-1-1-1 0 0,0 0 1 0 0,-1 1 0 0 0,0 0 0 0 0,-6-11-1 0 0,3 6-13 0 0,0-1 0 0 0,-7-29 0 0 0,12 39 1 0 0,-2-12 0 0 0,1 1 0 0 0,-2-34 0 0 0,5 46 0 0 0,0 0 0 0 0,0 1 0 0 0,1-1 0 0 0,0 0 0 0 0,-1 1 0 0 0,1-1 0 0 0,1 1 0 0 0,-1-1 0 0 0,1 1 0 0 0,0 0 0 0 0,0-1 0 0 0,0 1 0 0 0,0 0 0 0 0,1 0 0 0 0,-1 1 0 0 0,6-6 0 0 0,-2 4 0 0 0,0 0 0 0 0,1 0 0 0 0,0 1 0 0 0,0 0 0 0 0,0 0 0 0 0,0 1 0 0 0,1 0 0 0 0,-1 0 0 0 0,1 1 0 0 0,0 0 0 0 0,14-2 0 0 0,5 3 0 0 0,0 2 0 0 0,34 4 0 0 0,-26-1 0 0 0,76 3-32 0 0,203-11 0 0 0,7 6 32 0 0,-214 3 0 0 0,123-9 0 0 0,-115-6 32 0 0,184 10 0 0 0,-292 1-32 0 0,93 6 0 0 0,157-9 0 0 0,-212-3-10 0 0,83-7 47 0 0,188 7 0 0 0,-239 5-37 0 0,138-15 0 0 0,-204 14 0 0 0,406-17 0 0 0,-152 10 0 0 0,158 5 0 0 0,-299 7 0 0 0,177-17 0 0 0,-230 11 0 0 0,108 10 0 0 0,-5 0 0 0 0,-7-15 29 0 0,1-1 6 0 0,-166 8-35 0 0,318 14 0 0 0,-267-8 0 0 0,98-1 0 0 0,43-7 0 0 0,-85 3 0 0 0,167 23 0 0 0,-169-12 0 0 0,267 1 0 0 0,-301-10 0 0 0,128 24 0 0 0,-157-20 0 0 0,67 6 0 0 0,32 6 0 0 0,-115-12 0 0 0,1 1 0 0 0,-2 1 0 0 0,1 2 0 0 0,-1 0 0 0 0,-1 2 0 0 0,0 1 0 0 0,24 18 0 0 0,-33-18 0 0 0,0-1 0 0 0,-1 2 0 0 0,-1 0 0 0 0,0 1 0 0 0,-2 1 0 0 0,0 0 0 0 0,0 0 0 0 0,-2 2 0 0 0,0-1 0 0 0,-1 1 0 0 0,-1 1 0 0 0,8 23 0 0 0,66 193 0 0 0,-76-214 0 0 0,0 0 0 0 0,-2 0 0 0 0,0 1 0 0 0,1 27 0 0 0,4 31 0 0 0,-5-52 0 0 0,-2 0 0 0 0,-1 0 0 0 0,-2 35 0 0 0,-2-49 0 0 0,0 0 0 0 0,-2 1 0 0 0,0-1 0 0 0,0 0 0 0 0,-2-1 0 0 0,1 1 0 0 0,-16 25 0 0 0,5-15 0 0 0,-1 0 0 0 0,0-1 0 0 0,-26 26 0 0 0,14-15 0 0 0,23-27 0 0 0,1-1 0 0 0,-2 1 0 0 0,1-1 0 0 0,-1 0 0 0 0,0 0 0 0 0,-1-1 0 0 0,1 0 0 0 0,-1-1 0 0 0,0 1 0 0 0,-13 5 0 0 0,-158 51 0 0 0,34-14 0 0 0,111-36-1 0 0,1-1-1 0 0,-67 10 0 0 0,79-18 12 0 0,-1-1 0 0 0,1-1-1 0 0,-1-1 1 0 0,0-1 0 0 0,-40-7-1 0 0,-5-3-6 0 0,0 3-1 0 0,-1 4 0 0 0,0 2 0 0 0,-70 7 0 0 0,95-4-2 0 0,-57-7 0 0 0,46 2 0 0 0,-117-11 0 0 0,-46 15 0 0 0,80 4 0 0 0,75-3 0 0 0,-119-14 0 0 0,53 1 0 0 0,70 8 0 0 0,-215-3 0 0 0,-77 5 0 0 0,-47-5 0 0 0,217 10 0 0 0,-143 7 0 0 0,286-6-158 0 0,0 2 0 0 0,1 2 1 0 0,-1 1-1 0 0,1 1 0 0 0,1 2 0 0 0,-41 21 0 0 0,-14 12-2059 0 0,-87 61-1 0 0,112-65 366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0:03.113"/>
    </inkml:context>
    <inkml:brush xml:id="br0">
      <inkml:brushProperty name="width" value="0.1" units="cm"/>
      <inkml:brushProperty name="height" value="0.1" units="cm"/>
      <inkml:brushProperty name="color" value="#F4F91B"/>
    </inkml:brush>
  </inkml:definitions>
  <inkml:trace contextRef="#ctx0" brushRef="#br0">2303 1823 3023 0 0,'1'-14'61'0'0,"-1"9"350"0"0,0 0 0 0 0,0 1-1 0 0,0-1 1 0 0,0 0 0 0 0,-1 1 0 0 0,-1-7-1 0 0,-1 10-204 0 0,1 0-1 0 0,-1 0 1 0 0,0 0 0 0 0,1 1-1 0 0,-1-1 1 0 0,0 1-1 0 0,0-1 1 0 0,0 1-1 0 0,1 0 1 0 0,-5 0-1 0 0,-13-1 990 0 0,-107-21 1037 0 0,109 20-1874 0 0,-1 1-1 0 0,1 1 0 0 0,0 0 0 0 0,-35 6 1 0 0,14-1-25 0 0,23-5-91 0 0,1 0 0 0 0,0-1 0 0 0,-1 0 0 0 0,-25-7 0 0 0,21 4 60 0 0,-7 1 26 0 0,-35-1 0 0 0,14 2-24 0 0,33 2-213 0 0,-1 0-1 0 0,1 1 0 0 0,0 1 1 0 0,-17 4-1 0 0,9-3-2 0 0,-1-1 0 0 0,1-2-1 0 0,-1 0 1 0 0,-37-5-1 0 0,6 0 390 0 0,38 5-383 0 0,-1 1 0 0 0,1 1 0 0 0,-1 0 0 0 0,-27 8 0 0 0,30-6-69 0 0,0-1 0 0 0,0 0 0 0 0,0-1 0 0 0,0-1 0 0 0,0 0-1 0 0,0-1 1 0 0,-17-2 0 0 0,-102-14 506 0 0,7 1-44 0 0,60 12-317 0 0,-25-10-5 0 0,-83-14 294 0 0,158 22-344 0 0,0 0 0 0 0,0-2 0 0 0,0 0 0 0 0,-16-11 0 0 0,17 9-44 0 0,-1 1-1 0 0,1 1 1 0 0,-1 0 0 0 0,-20-5-1 0 0,32 11-54 0 0,-70-18 178 0 0,66 16-142 0 0,0-1-1 0 0,-1 0 0 0 0,2 0 0 0 0,-1 0 0 0 0,-14-11 1 0 0,17 9-15 0 0,1 0 0 0 0,0-1 0 0 0,0 0 0 0 0,1 1 0 0 0,0-2 0 0 0,0 1 0 0 0,1 0 0 0 0,-1-1 0 0 0,-2-10 0 0 0,-3-6 30 0 0,-2 1 96 0 0,-1-1-1 0 0,-2 2 1 0 0,-25-35-1 0 0,35 51-130 0 0,0-1-1 0 0,0 1 0 0 0,0-1 1 0 0,1-1-1 0 0,0 1 0 0 0,1 0 1 0 0,-1-1-1 0 0,1 1 0 0 0,1-1 0 0 0,-1 1 1 0 0,2-1-1 0 0,-1 0 0 0 0,1-13 1 0 0,2-6 47 0 0,2 1 1 0 0,10-44 0 0 0,-4 24 5 0 0,9-25 150 0 0,-14 53-204 0 0,0 0 0 0 0,0-1 0 0 0,-2 1 0 0 0,0-1 0 0 0,0-33 0 0 0,-6 16-5 0 0,-1-1 0 0 0,-15-54 0 0 0,-30-67 35 0 0,43 139-61 0 0,0 0 0 0 0,1-1 0 0 0,-4-37 0 0 0,9 49 0 0 0,-1-1 0 0 0,1 0 0 0 0,1 0 0 0 0,-1 0 0 0 0,2 0 0 0 0,-1 0 0 0 0,1 1 0 0 0,1-1 0 0 0,-1 0 0 0 0,1 1 0 0 0,5-9 0 0 0,-5 13 0 0 0,0-1 0 0 0,0 1 0 0 0,0 0 0 0 0,0 1 0 0 0,1-1 0 0 0,-1 1 0 0 0,1-1 0 0 0,0 1 0 0 0,0 0 0 0 0,1 1 0 0 0,5-4 0 0 0,8-2 0 0 0,30-11 0 0 0,-20 9 0 0 0,-7 3 0 0 0,1 1 0 0 0,27-4 0 0 0,-22 5 0 0 0,303-45 0 0 0,-91 33 0 0 0,-163 13 0 0 0,257-22 0 0 0,-154-1 0 0 0,-108 14 0 0 0,81-4 0 0 0,-128 17 0 0 0,0 0 0 0 0,0 2 0 0 0,-1 1 0 0 0,35 7 0 0 0,-21 1 0 0 0,-1 0 0 0 0,38 19 0 0 0,-52-19 0 0 0,0 1 0 0 0,-1 1 0 0 0,0 1 0 0 0,-1 0 0 0 0,-1 2 0 0 0,0 1 0 0 0,-2 0 0 0 0,1 1 0 0 0,-2 1 0 0 0,-1 0 0 0 0,0 1 0 0 0,23 44 0 0 0,-7-6 0 0 0,42 79 0 0 0,-63-117 0 0 0,0 0 0 0 0,-1 1 0 0 0,0 0 0 0 0,-2 1 0 0 0,-1 0 0 0 0,-1 0 0 0 0,-1 0 0 0 0,0 1 0 0 0,-2 0 0 0 0,-1-1 0 0 0,0 1 0 0 0,-2 0 0 0 0,-4 31 0 0 0,-4 13 0 0 0,-2-1 0 0 0,-37 125 0 0 0,25-129 0 0 0,-2-1 0 0 0,-3-2 0 0 0,-61 96 0 0 0,67-121-9 0 0,1 1-1 0 0,2 0 0 0 0,1 2 1 0 0,-22 63-1 0 0,30-66-545 0 0,2 0 1 0 0,1 1-1 0 0,2 0 1 0 0,-2 67-1 0 0,9-47-1320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0:06.636"/>
    </inkml:context>
    <inkml:brush xml:id="br0">
      <inkml:brushProperty name="width" value="0.1" units="cm"/>
      <inkml:brushProperty name="height" value="0.1" units="cm"/>
      <inkml:brushProperty name="color" value="#F4F91B"/>
    </inkml:brush>
  </inkml:definitions>
  <inkml:trace contextRef="#ctx0" brushRef="#br0">7072 1586 4031 0 0,'0'0'34'0'0,"0"-1"0"0"0,0 1 0 0 0,0 0-1 0 0,1-1 1 0 0,-1 1 0 0 0,0-1-1 0 0,0 1 1 0 0,0 0 0 0 0,0-1 0 0 0,0 1-1 0 0,0-1 1 0 0,0 1 0 0 0,0 0-1 0 0,0-1 1 0 0,0 1 0 0 0,0-1 0 0 0,0 1-1 0 0,-1 0 1 0 0,1-1 0 0 0,0 1-1 0 0,0 0 1 0 0,0-1 0 0 0,0 1 0 0 0,-1 0-1 0 0,1-1 1 0 0,0 1 0 0 0,0 0-1 0 0,-1-1 1 0 0,0 1 0 0 0,-14-9 629 0 0,-26-1 187 0 0,35 9-675 0 0,-63-14 1407 0 0,-125-19 1192 0 0,118 24-2081 0 0,-21-2 310 0 0,-45-7 491 0 0,101 12-1156 0 0,-181-14 870 0 0,63 9-762 0 0,89 8-4 0 0,-127 8 0 0 0,121 0-197 0 0,-96-7-1 0 0,-47-10 119 0 0,165 13-269 0 0,0 3 0 0 0,-57 9 0 0 0,-295 39 120 0 0,286-38-26 0 0,-163 40 0 0 0,235-43-137 0 0,-1-2 1 0 0,0-2 0 0 0,0-2 0 0 0,0-2 0 0 0,0-3-1 0 0,-73-9 1 0 0,74 6 37 0 0,1 2 0 0 0,0 3 0 0 0,-77 9 0 0 0,70-4-54 0 0,-1-2-1 0 0,-67-4 0 0 0,-64-24 83 0 0,101 15-50 0 0,0 3 0 0 0,-155 11-1 0 0,175-4-8 0 0,-127-16 0 0 0,-17-1 26 0 0,41 29-34 0 0,119-7-24 0 0,0-2 0 0 0,-81-4 0 0 0,53-7 42 0 0,-75-7 56 0 0,103 8-124 0 0,-2 2 0 0 0,1 3 0 0 0,0 1 0 0 0,0 3 0 0 0,-68 13 0 0 0,0 14 0 0 0,-17 3 0 0 0,11-12 0 0 0,-115 26 0 0 0,-8-6 0 0 0,227-37 11 0 0,-19 5 28 0 0,1-3 0 0 0,-57 3 0 0 0,39-18-28 0 0,54 9-5 0 0,1-1 1 0 0,-1 1-1 0 0,0-1 1 0 0,0 1 0 0 0,0-1-1 0 0,1 0 1 0 0,-1 1-1 0 0,0-1 1 0 0,1 0-1 0 0,-1 0 1 0 0,1 0-1 0 0,-1 0 1 0 0,1 0 0 0 0,0-1-1 0 0,-1 1 1 0 0,1 0-1 0 0,-2-3 1 0 0,-18-27 267 0 0,18 26-205 0 0,-1-4-1 0 0,0 0 1 0 0,1-1-1 0 0,0 1 0 0 0,0 0 0 0 0,1-1 1 0 0,0 0-1 0 0,1 1 0 0 0,-1-16 0 0 0,1 9-12 0 0,-1 0 0 0 0,-4-19-1 0 0,-54-204 484 0 0,53 208-445 0 0,2 0 0 0 0,-3-52 0 0 0,8 70-72 0 0,1 0 1 0 0,0 0-1 0 0,0 0 1 0 0,2 0-1 0 0,0 0 1 0 0,0 0-1 0 0,1 0 1 0 0,0 1-1 0 0,7-13 1 0 0,3-6 40 0 0,14-47 0 0 0,-22 59-72 0 0,1-1 33 0 0,-1 0-1 0 0,0 0 1 0 0,-2-1 0 0 0,-1 0-1 0 0,0 0 1 0 0,-2 0 0 0 0,-1-28-1 0 0,-1-139 68 0 0,2 97-43 0 0,-4 39-26 0 0,2 41-17 0 0,0 0 0 0 0,0-1 0 0 0,1 1 1 0 0,0-1-1 0 0,1 1 0 0 0,1 0 1 0 0,4-18-1 0 0,-2 17-5 0 0,0-1 0 0 0,1 1 0 0 0,9-15 0 0 0,-12 23 0 0 0,1 1 0 0 0,-1-1 0 0 0,1 1 0 0 0,0-1 0 0 0,0 1 0 0 0,0 0 0 0 0,1 0 0 0 0,-1 0 0 0 0,0 1 0 0 0,1-1 0 0 0,0 1 0 0 0,0 0 0 0 0,7-3 0 0 0,13-2 0 0 0,0 2 0 0 0,0 0 0 0 0,1 1 0 0 0,26 0 0 0 0,47-8 0 0 0,-54 5 0 0 0,0 1 0 0 0,45 1 0 0 0,89 9 0 0 0,-84 1 0 0 0,49 2 0 0 0,184-20 0 0 0,-283 9 0 0 0,81 4 0 0 0,43 14 0 0 0,-84-6 0 0 0,107-2 0 0 0,-47-16 0 0 0,111 0 0 0 0,-153 12 0 0 0,177-17 0 0 0,-56-10 0 0 0,1 18 0 0 0,123 2 0 0 0,71 5 0 0 0,-229 8 0 0 0,82 8 0 0 0,-74 23 0 0 0,-118-20 0 0 0,-45-12 0 0 0,139 28 0 0 0,-132-29 0 0 0,0-2 0 0 0,54-1 0 0 0,-56-4 0 0 0,-10 1 0 0 0,0-1 0 0 0,53-10 0 0 0,84-19 0 0 0,-3 1 0 0 0,-52 4 0 0 0,0 6 0 0 0,125-6 0 0 0,-1 33 0 0 0,-154-2 0 0 0,115-7 0 0 0,-121-4 0 0 0,0 3 0 0 0,79 8 0 0 0,-81 4-5 0 0,104 31-1 0 0,-161-37-9 0 0,0 1 0 0 0,-1 0 0 0 0,1 1 0 0 0,-1 1 0 0 0,-1 0 0 0 0,1 1 0 0 0,17 13 0 0 0,-26-17 13 0 0,-1 1-1 0 0,0-1 0 0 0,-1 1 0 0 0,1 0 0 0 0,-1 0 0 0 0,0 1 0 0 0,0-1 0 0 0,-1 1 0 0 0,1 0 0 0 0,-1 0 0 0 0,-1 0 0 0 0,1 0 0 0 0,-1 0 1 0 0,0 1-1 0 0,0-1 0 0 0,-1 1 0 0 0,0-1 0 0 0,0 1 0 0 0,0-1 0 0 0,-1 12 0 0 0,-4 16-9 0 0,-1 1 0 0 0,-2-1 1 0 0,-14 46-1 0 0,-3 10-5 0 0,-49 167-43 0 0,-18-5-17 0 0,88-244 75 0 0,-44 100-126 0 0,26-63-314 0 0,-21 65-1 0 0,-10 62-4074 0 0,34-119-1974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0:45.278"/>
    </inkml:context>
    <inkml:brush xml:id="br0">
      <inkml:brushProperty name="width" value="0.1" units="cm"/>
      <inkml:brushProperty name="height" value="0.1" units="cm"/>
      <inkml:brushProperty name="color" value="#F4F91B"/>
    </inkml:brush>
  </inkml:definitions>
  <inkml:trace contextRef="#ctx0" brushRef="#br0">7556 1663 919 0 0,'0'-4'381'0'0,"-2"0"-1"0"0,1 1 0 0 0,0-1 0 0 0,-1 0 0 0 0,1 0 0 0 0,-1 0 0 0 0,0 1 1 0 0,-4-5-1 0 0,1 0-78 0 0,0 1-1 0 0,-1 1 1 0 0,0-1 0 0 0,0 1-1 0 0,-1 0 1 0 0,0 0 0 0 0,0 1 0 0 0,0 0-1 0 0,-1 0 1 0 0,0 1 0 0 0,1 0 0 0 0,-12-4-1 0 0,-4 2 178 0 0,1 0-1 0 0,-1 1 1 0 0,-1 2-1 0 0,-26-2 0 0 0,-95 7 709 0 0,120 1-921 0 0,1 0 0 0 0,0 2-1 0 0,-29 10 1 0 0,25-7 52 0 0,-101 32 909 0 0,-36 9-342 0 0,125-39-492 0 0,0-3 0 0 0,0-1 0 0 0,-65 1 0 0 0,101-7-363 0 0,0 0 0 0 0,0-1 0 0 0,0 0 0 0 0,0 0 0 0 0,-6-2-1 0 0,6 1 153 0 0,1 1-1 0 0,-1 0 0 0 0,0 0 0 0 0,1 0 1 0 0,-7 0-1 0 0,11 3-149 0 0,-1 0 0 0 0,0 0 0 0 0,0 0 0 0 0,1 0 0 0 0,-1 0 1 0 0,1 0-1 0 0,0-1 0 0 0,0 1 0 0 0,-1 0 0 0 0,3 1 0 0 0,-3-2-29 0 0,1 0-1 0 0,0 0 1 0 0,0 0-1 0 0,1 0 1 0 0,-1-1-1 0 0,0 1 1 0 0,0 0-1 0 0,0-1 1 0 0,0 1-1 0 0,1-1 1 0 0,-1 1-1 0 0,0-1 1 0 0,0 0-1 0 0,1 0 1 0 0,-1 1 0 0 0,3-1-1 0 0,24 0 72 0 0,-19 0-53 0 0,24-2 290 0 0,52-9 1 0 0,-14 2-41 0 0,-64 8-241 0 0,181-22 328 0 0,-142 17-223 0 0,1 3 0 0 0,0 2 0 0 0,56 6 0 0 0,-45-2 7 0 0,79-5 0 0 0,194-8 378 0 0,-277 11-430 0 0,93 8 220 0 0,-1 0-138 0 0,-94-11-149 0 0,51-10-1 0 0,-17 2-3 0 0,-9 3 72 0 0,105 4-1 0 0,-170 4-85 0 0,242 8 129 0 0,-83 1-136 0 0,-89-4 57 0 0,134 19-44 0 0,-194-23-11 0 0,26 1 0 0 0,-3-1 0 0 0,107 22 64 0 0,-120-15-39 0 0,-25-7-12 0 0,0 1 0 0 0,0-2-1 0 0,0 1 1 0 0,0-1-1 0 0,1 0 1 0 0,-1 0 0 0 0,0-1-1 0 0,10-1 1 0 0,-10 1 31 0 0,-1-1-1 0 0,0 0 1 0 0,1-1 0 0 0,-1 0-1 0 0,0 1 1 0 0,0-2 0 0 0,0 1-1 0 0,0-1 1 0 0,-1 0 0 0 0,1 0-1 0 0,-1-1 1 0 0,0 1 0 0 0,1-1-1 0 0,-2 0 1 0 0,1-1 0 0 0,0 1-1 0 0,-1-1 1 0 0,0 0 0 0 0,0 0-1 0 0,5-8 1 0 0,3-7 127 0 0,-1-1-1 0 0,-1 0 1 0 0,0 0 0 0 0,-2-1-1 0 0,7-26 1 0 0,-6 13-2 0 0,-3 14-6 0 0,-1 1 1 0 0,5-42 0 0 0,-9-8-32 0 0,3-34 76 0 0,1 79-174 0 0,1-1 0 0 0,1 2-1 0 0,17-43 1 0 0,4-11 23 0 0,-25 67-54 0 0,-1 0 0 0 0,0 0 0 0 0,0-20 0 0 0,-2 20 30 0 0,1 0 0 0 0,0 0 0 0 0,5-21 0 0 0,11-47 57 0 0,-8 28-44 0 0,-7 45-43 0 0,-1 0-1 0 0,0 0 1 0 0,-1 0-1 0 0,0 0 0 0 0,0 0 1 0 0,0 0-1 0 0,-1 0 1 0 0,1 0-1 0 0,-1 0 1 0 0,-1 1-1 0 0,1-1 1 0 0,-1 0-1 0 0,0 0 1 0 0,-1 1-1 0 0,1-1 0 0 0,-1 1 1 0 0,0 0-1 0 0,0 0 1 0 0,-1 0-1 0 0,1 0 1 0 0,-1 1-1 0 0,0-1 1 0 0,-1 1-1 0 0,1 0 1 0 0,-9-6-1 0 0,-63-35 15 0 0,38 23-1 0 0,1-1-1 0 0,-34-28 1 0 0,-55-55 48 0 0,110 92-44 0 0,-1 1-1 0 0,-1 0 1 0 0,1 1-1 0 0,-2 1 1 0 0,-35-15-1 0 0,12 8-7 0 0,-55-22-13 0 0,80 34 1 0 0,-19-7 0 0 0,1 2 0 0 0,-1 1 0 0 0,-44-5 0 0 0,1 5 8 0 0,-198-16 48 0 0,149 17-56 0 0,-30-2 0 0 0,-112 30 0 0 0,-1-1 0 0 0,-269-3 64 0 0,308-10-64 0 0,13-2 0 0 0,-43 13 0 0 0,226-14 3 0 0,-1-3-1 0 0,1-1 1 0 0,-38-7-1 0 0,22 3 52 0 0,24 0-54 0 0,22 5 0 0 0,-1-1 0 0 0,1 1 0 0 0,-1 1 0 0 0,0-1 0 0 0,-6 1 0 0 0,-24 1 16 0 0,0-2-1 0 0,-40-7 0 0 0,15 2 3 0 0,32 4-3 0 0,11-1 0 0 0,0 2 0 0 0,-1 1 0 0 0,-18 1 0 0 0,7 1-2 0 0,0-2 0 0 0,0-1 1 0 0,-32-5-1 0 0,-297-41 51 0 0,328 43-64 0 0,-136-10 0 0 0,79 7 0 0 0,61 4 0 0 0,0 1 0 0 0,-33 2 0 0 0,-16 2 0 0 0,61-1 0 0 0,-29-3 0 0 0,3 0 0 0 0,42 2 0 0 0,-74-1 0 0 0,1 4 0 0 0,-86 13 0 0 0,89-2 0 0 0,37-6 0 0 0,-1-1 0 0 0,0-2 0 0 0,0-2 0 0 0,-47-1 0 0 0,-72-4 35 0 0,19 1-6 0 0,26-3-29 0 0,-123 11 0 0 0,170-4 0 0 0,-69-6 0 0 0,-25 1 0 0 0,-78 10 0 0 0,220-7 0 0 0,-221 20 0 0 0,194-16 0 0 0,-42-1 0 0 0,37-2 0 0 0,-82 0 0 0 0,-51 3 0 0 0,146-2 0 0 0,-139 19 0 0 0,96-13 0 0 0,-4 2 0 0 0,71-10 0 0 0,1-1 0 0 0,-1 0 0 0 0,1 0 0 0 0,-1 0 0 0 0,-12-3 0 0 0,-8 0 0 0 0,-8 1-76 0 0,-131-13-431 0 0,104 8 805 0 0,-111 2-1 0 0,129 6-277 0 0,-28-3-20 0 0,-77-13 0 0 0,40 5 0 0 0,45 5 0 0 0,49 4 0 0 0,-44-6 0 0 0,-110 4 0 0 0,136 7 0 0 0,-51 14 0 0 0,14-3 0 0 0,-71 18 0 0 0,88-18 0 0 0,6 4-1 0 0,26-11 0 0 0,1 1-1 0 0,-25 15 1 0 0,39-20 1 0 0,0 1-1 0 0,1 0 1 0 0,-1 0 0 0 0,1 1-1 0 0,0 0 1 0 0,1 0 0 0 0,-1 0 0 0 0,1 1-1 0 0,-8 13 1 0 0,-20 39 0 0 0,-43 105 0 0 0,62-126 0 0 0,-23 68 0 0 0,32-89 0 0 0,1 0 0 0 0,1 0 0 0 0,1 1 0 0 0,-1 22 0 0 0,4 77 0 0 0,-1-114 0 0 0,0 43 0 0 0,1 0 0 0 0,2-1 0 0 0,12 61 0 0 0,-4-56 0 0 0,-6-21 0 0 0,18 53 0 0 0,-7-37 0 0 0,-11-28 0 0 0,1 0 0 0 0,0 0 0 0 0,2 0 0 0 0,0-1 0 0 0,19 29 0 0 0,-20-37 0 0 0,1-1 0 0 0,0 1 0 0 0,0-1 0 0 0,0-1 0 0 0,1 1 0 0 0,0-2 0 0 0,0 1 0 0 0,0-1 0 0 0,1 0 0 0 0,0-1 0 0 0,14 4 0 0 0,0-1 0 0 0,1-1 0 0 0,-1-1 0 0 0,44 3 0 0 0,-13-9 0 0 0,-37-1 0 0 0,32 3 0 0 0,-45-1 0 0 0,0 1 0 0 0,0 0 0 0 0,0 0 0 0 0,-1 0 0 0 0,1 0 0 0 0,0 1 0 0 0,-1 0 0 0 0,1 0 0 0 0,-1 0 0 0 0,0 1 0 0 0,5 3 0 0 0,-5-3-15 0 0,-1 0-1 0 0,0 1 1 0 0,0 0 0 0 0,0-1-1 0 0,0 1 1 0 0,-1 0-1 0 0,0 0 1 0 0,0 1 0 0 0,0-1-1 0 0,0 0 1 0 0,0 1-1 0 0,1 9 1 0 0,0 1-81 0 0,0 1 0 0 0,0 23 0 0 0,-3 10-1634 0 0,-3 0 0 0 0,-9 56 0 0 0,3-41-6072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09.457"/>
    </inkml:context>
    <inkml:brush xml:id="br0">
      <inkml:brushProperty name="width" value="0.1" units="cm"/>
      <inkml:brushProperty name="height" value="0.1" units="cm"/>
      <inkml:brushProperty name="color" value="#F4F91B"/>
    </inkml:brush>
  </inkml:definitions>
  <inkml:trace contextRef="#ctx0" brushRef="#br0">1 39 223 0 0,'0'1'0'0'0,"0"0"0"0"0,1 0 0 0 0,-1 0 0 0 0,0 0 0 0 0,1 0 0 0 0,-1-1 0 0 0,1 1 0 0 0,-1 0 0 0 0,1 0 0 0 0,-1 0 0 0 0,1-1 0 0 0,0 1 0 0 0,-1 0 0 0 0,1-1 0 0 0,0 1 0 0 0,-1-1 0 0 0,1 1 0 0 0,0 0 0 0 0,0-1 0 0 0,0 0 0 0 0,0 1 0 0 0,-1-1 0 0 0,1 1 0 0 0,2-1 0 0 0,8-1 28 0 0,-10 1-21 0 0,0 1 0 0 0,-1-1 1 0 0,1 0-1 0 0,0 0 0 0 0,0 0 1 0 0,-1 0-1 0 0,1 0 1 0 0,0 0-1 0 0,-1 0 0 0 0,1 0 1 0 0,0 0-1 0 0,0-1 1 0 0,-1 1-1 0 0,1 0 0 0 0,0 0 1 0 0,-1 0-1 0 0,1-1 1 0 0,0 1-1 0 0,-1-1 0 0 0,1 1 1 0 0,-1 0-1 0 0,1-1 1 0 0,0 1-1 0 0,-1-1 0 0 0,1 1 1 0 0,-1-1-1 0 0,1 1 1 0 0,-1-1-1 0 0,0 0 0 0 0,1 1 1 0 0,-1-1-1 0 0,0 0 1 0 0,1 1-1 0 0,-1-1 0 0 0,1-1 1 0 0,0 0 336 0 0,1-1 1 0 0,-1 1-1 0 0,1-1 0 0 0,0 1 1 0 0,0 0-1 0 0,0 0 1 0 0,0 0-1 0 0,0 0 0 0 0,1 0 1 0 0,3-2-1 0 0,6-5 534 0 0,-9 6-830 0 0,1-1 68 0 0,-9 5-56 0 0,3 1-60 0 0,2-1 0 0 0,6-4-10 0 0,-5 3-44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13.556"/>
    </inkml:context>
    <inkml:brush xml:id="br0">
      <inkml:brushProperty name="width" value="0.1" units="cm"/>
      <inkml:brushProperty name="height" value="0.1" units="cm"/>
      <inkml:brushProperty name="color" value="#F4F91B"/>
    </inkml:brush>
  </inkml:definitions>
  <inkml:trace contextRef="#ctx0" brushRef="#br0">2610 1642 455 0 0,'2'-1'178'0'0,"-1"0"0"0"0,0 0 0 0 0,0 0 0 0 0,1-1 0 0 0,-1 1 0 0 0,0 0 0 0 0,0-1 0 0 0,0 1 0 0 0,0 0 0 0 0,-1-1 0 0 0,1 1 0 0 0,0-1 0 0 0,-1 0 0 0 0,1 1 0 0 0,-1-1 0 0 0,1 1 0 0 0,-1-1 0 0 0,1-2 0 0 0,4-31 1885 0 0,-5 35-2104 0 0,1-4 203 0 0,-1 0-1 0 0,0 0 0 0 0,0 0 0 0 0,-1 1 0 0 0,1-1 1 0 0,-1 0-1 0 0,1 0 0 0 0,-3-3 0 0 0,3 6-106 0 0,0 0-1 0 0,0 0 0 0 0,-1 1 1 0 0,1-1-1 0 0,0 0 0 0 0,-1 1 1 0 0,1-1-1 0 0,-1 0 0 0 0,1 1 1 0 0,-1-1-1 0 0,1 1 1 0 0,-1-1-1 0 0,1 1 0 0 0,-1-1 1 0 0,1 1-1 0 0,-1-1 0 0 0,0 1 1 0 0,1 0-1 0 0,-1-1 0 0 0,0 1 1 0 0,0 0-1 0 0,1-1 0 0 0,-1 1 1 0 0,0 0-1 0 0,0 0 0 0 0,1 0 1 0 0,-1 0-1 0 0,0 0 0 0 0,0 0 1 0 0,1 0-1 0 0,-1 0 1 0 0,0 0-1 0 0,0 0 0 0 0,1 0 1 0 0,-1 0-1 0 0,0 0 0 0 0,0 1 1 0 0,1-1-1 0 0,-1 0 0 0 0,0 1 1 0 0,1-1-1 0 0,-2 1 0 0 0,-38 25 1326 0 0,35-21-1221 0 0,-1-1-1 0 0,1 0 1 0 0,-1 0 0 0 0,0-1 0 0 0,0 0 0 0 0,0 0-1 0 0,0 0 1 0 0,-1 0 0 0 0,1-1 0 0 0,-1 0 0 0 0,1-1-1 0 0,-8 1 1 0 0,-8 0 660 0 0,18-2-699 0 0,1 1 1 0 0,-1-1 0 0 0,1 0-1 0 0,0 0 1 0 0,-1 0 0 0 0,1 0-1 0 0,-1-1 1 0 0,1 1 0 0 0,-1-1-1 0 0,1 0 1 0 0,0 0-1 0 0,0 0 1 0 0,-1 0 0 0 0,1-1-1 0 0,0 1 1 0 0,-5-4 0 0 0,3 1 21 0 0,-1 0 1 0 0,0 0 0 0 0,0 0 0 0 0,0 1 0 0 0,-1 0 0 0 0,1 0-1 0 0,-1 0 1 0 0,0 1 0 0 0,0 0 0 0 0,1 1 0 0 0,-1-1-1 0 0,0 2 1 0 0,-1-1 0 0 0,1 0 0 0 0,0 1 0 0 0,-12 2 0 0 0,19-2-142 0 0,-14 1 81 0 0,1 1 0 0 0,-1 0 0 0 0,1 1 0 0 0,-1 0 0 0 0,-13 6 0 0 0,-90 29 309 0 0,59-22-273 0 0,-65 12 243 0 0,0 0 18 0 0,113-26-329 0 0,-1 0-1 0 0,0 0 1 0 0,0-1 0 0 0,0-1-1 0 0,1 0 1 0 0,-1 0-1 0 0,0-1 1 0 0,0-1 0 0 0,-14-3-1 0 0,8 2 42 0 0,-25-3 216 0 0,-73 0-1 0 0,31 7-182 0 0,65-1-97 0 0,-9-1 33 0 0,0 2 0 0 0,0 1 0 0 0,-36 7 0 0 0,-47 8 129 0 0,93-16-163 0 0,0 0 0 0 0,0-1 0 0 0,0-1 0 0 0,-23-4 0 0 0,21 3 40 0 0,-24-6 48 0 0,35 6-73 0 0,-1 0 0 0 0,0 0 0 0 0,0 1 0 0 0,0 1 0 0 0,-20 0 0 0 0,21 0-33 0 0,0 0 0 0 0,-1-1 0 0 0,1 0 0 0 0,0-1 0 0 0,0 0 0 0 0,0 0 0 0 0,-16-7 0 0 0,-12-3 4 0 0,24 9 9 0 0,-1 1-1 0 0,-25 0 1 0 0,26 2 0 0 0,0-1 0 0 0,1 0 1 0 0,-22-5-1 0 0,-81-17 383 0 0,84 18-355 0 0,4 1-37 0 0,6 1 14 0 0,-29-8 0 0 0,7 1 21 0 0,30 8-20 0 0,1-1 0 0 0,-24-8 0 0 0,32 9-11 0 0,0 1-1 0 0,0-1 1 0 0,0 0-1 0 0,1 0 1 0 0,-1-1-1 0 0,0 1 1 0 0,1-1 0 0 0,-6-5-1 0 0,-8-9 93 0 0,3 4 92 0 0,-17-21 1 0 0,27 28-155 0 0,0 0 1 0 0,0 0-1 0 0,1 0 1 0 0,0 0 0 0 0,0-1-1 0 0,0 1 1 0 0,-2-11-1 0 0,-18-59 245 0 0,15 56-231 0 0,2-1 0 0 0,0 0 0 0 0,1 0 0 0 0,1-1 0 0 0,-1-32 0 0 0,8-24 61 0 0,-1 49-33 0 0,0-1-1 0 0,-5-41 1 0 0,-1 20-24 0 0,4 33-5 0 0,-6-32-1 0 0,-8-53 88 0 0,1 0-89 0 0,10 83-47 0 0,2 0 0 0 0,0 0-1 0 0,1 0 1 0 0,2 0 0 0 0,5-34 0 0 0,-2 19-5 0 0,-1 13-5 0 0,1-11 0 0 0,-4 24 0 0 0,0 0 0 0 0,1 1 0 0 0,-1-1 0 0 0,2 1 0 0 0,-1-1 0 0 0,1 1 0 0 0,0 0 0 0 0,1 0 0 0 0,0 0 0 0 0,0 1 0 0 0,9-12 0 0 0,-11 16 0 0 0,1 0 0 0 0,0 0 0 0 0,0 0 0 0 0,1 1 0 0 0,-1-1 0 0 0,1 1 0 0 0,-1 0 0 0 0,1 0 0 0 0,0 0 0 0 0,-1 0 0 0 0,6-1 0 0 0,4-1 0 0 0,0 1 0 0 0,15-2 0 0 0,-3 1 0 0 0,7-4 0 0 0,36-14 0 0 0,0 0 0 0 0,105-15 0 0 0,-66 26 0 0 0,-62 7 0 0 0,78 4 0 0 0,-105-1 0 0 0,26 3 0 0 0,-26-1 0 0 0,26-1 0 0 0,145-27 0 0 0,-3 0 0 0 0,116-6 0 0 0,-175 18 0 0 0,71-4 0 0 0,-121 14 0 0 0,79-1 0 0 0,84 7 0 0 0,-117-2 0 0 0,-21-2 0 0 0,65 3 0 0 0,51 22 0 0 0,-153-17 0 0 0,48 3 0 0 0,26 1 0 0 0,-87-9 0 0 0,88-13 0 0 0,-114 10 0 0 0,0 1 0 0 0,0 1 0 0 0,0 2 0 0 0,32 4 0 0 0,29 6 0 0 0,76 8 0 0 0,27-12 0 0 0,-166-6 0 0 0,1 0 0 0 0,44 11 0 0 0,-9 4 0 0 0,-56-15 0 0 0,1 1 0 0 0,-1 0 0 0 0,0 0 0 0 0,1 0 0 0 0,6 5 0 0 0,8 4 0 0 0,-3-4 0 0 0,-14-7 0 0 0,0 1 0 0 0,0-1 0 0 0,0 1 0 0 0,0 0 0 0 0,0-1 0 0 0,0 1 0 0 0,0 0 0 0 0,-1 1 0 0 0,1-1 0 0 0,0 0 0 0 0,0 0 0 0 0,-1 1 0 0 0,1-1 0 0 0,-1 1 0 0 0,1-1 0 0 0,1 4 0 0 0,2 5-60 0 0,-4-7 59 0 0,1 1 1 0 0,-1-1-1 0 0,1 0 1 0 0,0 0-1 0 0,0 0 1 0 0,3 4-1 0 0,-2-5 1 0 0,-1 1 0 0 0,0 0 0 0 0,0 0 0 0 0,0 0 0 0 0,0 1 0 0 0,0-1 0 0 0,-1 0 0 0 0,1 1 0 0 0,0 3 0 0 0,6 13 0 0 0,1 5 0 0 0,-7-19 0 0 0,-1 0 0 0 0,1 0 0 0 0,6 10 0 0 0,-5-11 0 0 0,-1 1 0 0 0,0-1 0 0 0,0 1 0 0 0,0-1 0 0 0,-1 1 0 0 0,0-1 0 0 0,0 1 0 0 0,0 0 0 0 0,-1 0 0 0 0,0 0 0 0 0,0-1 0 0 0,-1 12 0 0 0,0-13 0 0 0,1 0 0 0 0,0 0 0 0 0,0 1 0 0 0,1-1 0 0 0,0 5 0 0 0,1 11 0 0 0,2 29 0 0 0,-3-38 0 0 0,0 0 0 0 0,0 0 0 0 0,-1 1 0 0 0,-1-1 0 0 0,-2 14 0 0 0,2-16 0 0 0,1-1 0 0 0,-1 1 0 0 0,1 0 0 0 0,1-1 0 0 0,1 11 0 0 0,1 18 0 0 0,-3-33 0 0 0,-1 0 0 0 0,0-1 0 0 0,1 1 0 0 0,-1-1 0 0 0,-3 6 0 0 0,-2 11 0 0 0,3 32 0 0 0,3-34 0 0 0,0 11 0 0 0,3 30 0 0 0,-1-41 0 0 0,-1 1 0 0 0,-1-1 0 0 0,-1 0 0 0 0,0 0 0 0 0,-1 0 0 0 0,-7 27 0 0 0,2-21 0 0 0,-2-1 0 0 0,0 0 0 0 0,-1 0 0 0 0,-1 0 0 0 0,-27 39 0 0 0,28-46 0 0 0,-1-1 0 0 0,0-1 0 0 0,-1 1 0 0 0,0-2 0 0 0,-1 0 0 0 0,-1-1 0 0 0,-29 22 0 0 0,-1-6 5 0 0,11-6 10 0 0,-1-1-1 0 0,-1-2 1 0 0,-53 21 0 0 0,62-31-17 0 0,-21 8 24 0 0,0-2 0 0 0,-59 10 0 0 0,-160 34-22 0 0,226-49 0 0 0,-26 7 19 0 0,-1-3-1 0 0,0-3 1 0 0,-118 5 0 0 0,86-18 33 0 0,18 0-51 0 0,-104 11-1 0 0,141-3 0 0 0,-266 25 0 0 0,269-28 0 0 0,1-2 0 0 0,-75-8 0 0 0,94 4 0 0 0,-28 2 0 0 0,-15-3 0 0 0,20-1 21 0 0,-1 1 1 0 0,-46 2-1 0 0,82 3-97 0 0,0 0 0 0 0,0 1 0 0 0,1 0 0 0 0,-1 1 0 0 0,1 0 0 0 0,-1 0 0 0 0,1 0 0 0 0,0 1 0 0 0,0 1 0 0 0,1-1 0 0 0,-1 1-1 0 0,1 0 1 0 0,0 1 0 0 0,-9 8 0 0 0,-8 11-643 0 0,2 1 0 0 0,-29 42 0 0 0,18-23 11 0 0,-7 4-1214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51.444"/>
    </inkml:context>
    <inkml:brush xml:id="br0">
      <inkml:brushProperty name="width" value="0.1" units="cm"/>
      <inkml:brushProperty name="height" value="0.1" units="cm"/>
      <inkml:brushProperty name="color" value="#F4F91B"/>
    </inkml:brush>
  </inkml:definitions>
  <inkml:trace contextRef="#ctx0" brushRef="#br0">1619 68 431 0 0,'-2'-11'92'0'0,"-7"10"129"0"0,-2 1-174 0 0,6 0 203 0 0,-1-1-1 0 0,1 0 1 0 0,0 0-1 0 0,0 0 0 0 0,0-1 1 0 0,1 0-1 0 0,-1 0 0 0 0,-5-3 1 0 0,6 3-74 0 0,-1 0 1 0 0,0 0-1 0 0,1 0 1 0 0,-1 0-1 0 0,0 1 1 0 0,0 0 0 0 0,0 0-1 0 0,-6 0 1 0 0,-34 3 461 0 0,1 2 0 0 0,-1 2 0 0 0,-70 18 0 0 0,101-21-498 0 0,0 0 0 0 0,0-1 1 0 0,0-1-1 0 0,0-1 0 0 0,0 0 0 0 0,0 0 1 0 0,0-1-1 0 0,-23-6 0 0 0,16 4 38 0 0,1 0 0 0 0,-30 1-1 0 0,18 1-64 0 0,-58 2 63 0 0,28 1-86 0 0,-15 1 21 0 0,-22 0 106 0 0,67-3-75 0 0,1 1-1 0 0,-1 1 1 0 0,-34 8-1 0 0,-90 29 373 0 0,140-36-483 0 0,1 0 0 0 0,-1-1-1 0 0,0-1 1 0 0,1-1 0 0 0,-30-2-1 0 0,23 1 50 0 0,-43 2 0 0 0,41 1 92 0 0,-26 4 16 0 0,47-6-182 0 0,0 1 1 0 0,1 0-1 0 0,-1 0 1 0 0,0 0-1 0 0,0 0 1 0 0,0 1-1 0 0,1-1 1 0 0,-1 1-1 0 0,1-1 1 0 0,-1 1-1 0 0,1 0 1 0 0,0 0-1 0 0,-3 3 1 0 0,4-4 1 0 0,0-1-1 0 0,0 1 1 0 0,1 0 0 0 0,-1 0-1 0 0,1 0 1 0 0,-1-1-1 0 0,1 1 1 0 0,-1 0 0 0 0,1 0-1 0 0,-1 0 1 0 0,1 0 0 0 0,-1 0-1 0 0,1 0 1 0 0,0 0 0 0 0,0 0-1 0 0,0 0 1 0 0,-1 0-1 0 0,1 1 1 0 0,1-1 5 0 0,0 0 0 0 0,-1-1 1 0 0,1 1-1 0 0,0 0 0 0 0,0-1 0 0 0,0 1 0 0 0,-1-1 0 0 0,1 1 0 0 0,0-1 1 0 0,0 1-1 0 0,0-1 0 0 0,0 0 0 0 0,0 1 0 0 0,0-1 0 0 0,0 0 1 0 0,0 0-1 0 0,0 0 0 0 0,0 0 0 0 0,0 0 0 0 0,1 0 0 0 0,28 1 196 0 0,0 0-1 0 0,58-9 1 0 0,-34 2-43 0 0,7-2 143 0 0,109-29 0 0 0,-91 17-103 0 0,-37 10-115 0 0,278-54 586 0 0,-263 57-573 0 0,11-3 180 0 0,81 0 0 0 0,-111 10-238 0 0,119 5 180 0 0,-40-1-206 0 0,-8-1 14 0 0,-24 4 35 0 0,67 8 64 0 0,-111-11-33 0 0,79-4 0 0 0,-51-1-33 0 0,-107 4 288 0 0,-66 14 1 0 0,43-5-288 0 0,-174 11 3 0 0,29-3-68 0 0,52 6-3 0 0,-77 10 0 0 0,183-32 0 0 0,-126 15 54 0 0,133-13-50 0 0,1 3-1 0 0,-50 16 0 0 0,30-3-3 0 0,6-2 0 0 0,-91 21 0 0 0,133-39 9 0 0,0-1 0 0 0,0-1 1 0 0,0 0-1 0 0,-19-2 0 0 0,-12 0 9 0 0,39 3-18 0 0,9 3 0 0 0,11 1 0 0 0,76 3 0 0 0,158-6 0 0 0,43 2 0 0 0,-153 4 0 0 0,227-16 0 0 0,-283 3 0 0 0,0 4 0 0 0,86 9 0 0 0,-155-7 0 0 0,61 8 0 0 0,-57-6 7 0 0,-1-1 0 0 0,1-1 1 0 0,0 0-1 0 0,0-2 0 0 0,0 0 0 0 0,0-1 0 0 0,-1-1 0 0 0,23-6 0 0 0,-40 9-1 0 0,1 0-1 0 0,0-1 0 0 0,0 1 1 0 0,-1-1-1 0 0,1 1 0 0 0,0-1 1 0 0,-1 0-1 0 0,1 0 1 0 0,-1 0-1 0 0,1 0 0 0 0,-1 0 1 0 0,3-2-1 0 0,-4 3-3 0 0,1-1 0 0 0,-1 1 0 0 0,0 0 0 0 0,0 0-1 0 0,0-1 1 0 0,0 1 0 0 0,0 0 0 0 0,0 0 0 0 0,0-1 0 0 0,0 1 0 0 0,0 0 0 0 0,0-1 0 0 0,0 1-1 0 0,0 0 1 0 0,0 0 0 0 0,0-1 0 0 0,0 1 0 0 0,0 0 0 0 0,0 0 0 0 0,0-1 0 0 0,-1 1 0 0 0,1 0-1 0 0,0 0 1 0 0,0-1 0 0 0,0 1 0 0 0,0 0 0 0 0,-1-1 0 0 0,-12-8 57 0 0,-6 2-41 0 0,-2 0-1 0 0,1 1 1 0 0,-1 1 0 0 0,0 0 0 0 0,0 2 0 0 0,-22-1 0 0 0,-16-3 3 0 0,-195-21 11 0 0,197 26-21 0 0,0 3 0 0 0,-84 10-1 0 0,82-1-1018 0 0,0 2-1 0 0,1 2 1 0 0,1 4-1 0 0,-85 36 1 0 0,72-19-4246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6:09.187"/>
    </inkml:context>
    <inkml:brush xml:id="br0">
      <inkml:brushProperty name="width" value="0.1" units="cm"/>
      <inkml:brushProperty name="height" value="0.1" units="cm"/>
      <inkml:brushProperty name="color" value="#F4F91B"/>
    </inkml:brush>
  </inkml:definitions>
  <inkml:trace contextRef="#ctx0" brushRef="#br0">1666 61 7631 0 0,'3'-6'224'0'0,"-2"4"-57"0"0,1-1-1 0 0,-1 1 1 0 0,0-1 0 0 0,0 1-1 0 0,0-1 1 0 0,0 1 0 0 0,0-7 0 0 0,-1 9-105 0 0,0-1 0 0 0,0 0 0 0 0,0 0 0 0 0,-1 0 1 0 0,1 0-1 0 0,0 1 0 0 0,-1-1 0 0 0,1 0 1 0 0,0 0-1 0 0,-1 1 0 0 0,1-1 0 0 0,-1 0 1 0 0,1 0-1 0 0,-1 1 0 0 0,1-1 0 0 0,-1 1 1 0 0,0-1-1 0 0,1 0 0 0 0,-1 1 0 0 0,0 0 1 0 0,0-1-1 0 0,1 1 0 0 0,-1-1 0 0 0,0 1 1 0 0,0 0-1 0 0,1-1 0 0 0,-1 1 0 0 0,0 0 1 0 0,0 0-1 0 0,-1-1 0 0 0,-7-1 466 0 0,0-1 0 0 0,0 1 0 0 0,0 1 0 0 0,0 0 1 0 0,0 0-1 0 0,0 0 0 0 0,0 1 0 0 0,0 1 0 0 0,-15 2 0 0 0,-161 32 2710 0 0,146-30-2703 0 0,0-2 0 0 0,-69-3 0 0 0,49-4 184 0 0,1 2 0 0 0,-116 13 0 0 0,93 1-405 0 0,-89 12 191 0 0,126-21-226 0 0,-83-3-1 0 0,59-5-51 0 0,-147-7 598 0 0,202 12-764 0 0,1 1-1 0 0,0-1 1 0 0,-1 2 0 0 0,1 0-1 0 0,0 0 1 0 0,-20 7-1 0 0,27-7-52 0 0,1 0 0 0 0,0 1 0 0 0,-1-1 0 0 0,1 1-1 0 0,0 0 1 0 0,0-1 0 0 0,0 2 0 0 0,0-1-1 0 0,1 0 1 0 0,0 1 0 0 0,-1 0 0 0 0,1 0 0 0 0,0 0-1 0 0,1 0 1 0 0,-1 0 0 0 0,1 1 0 0 0,0-1 0 0 0,0 1-1 0 0,-2 6 1 0 0,0 2-8 0 0,2 0 0 0 0,-1 0 0 0 0,1 1 0 0 0,1-1 0 0 0,1 1 0 0 0,0 15 0 0 0,15 81 41 0 0,-4-34-18 0 0,32 366 404 0 0,-32-287-269 0 0,6 53 100 0 0,12-66-27 0 0,-4-27-142 0 0,3 81 116 0 0,-25-157-191 0 0,-2 0 0 0 0,-1 0 0 0 0,-6 41 0 0 0,-5 8 50 0 0,2 168 0 0 0,-6 174 64 0 0,-10-180-53 0 0,-12-49-19 0 0,3-27-62 0 0,29-139 20 0 0,2 0 0 0 0,1 0 0 0 0,4 38 0 0 0,2-15-5 0 0,12 236-7 0 0,-13-223 28 0 0,14 81 0 0 0,-11-109-26 0 0,-1 48-4 0 0,-5-67 0 0 0,1-1 0 0 0,0 0 0 0 0,2-1 0 0 0,8 32 0 0 0,-6-40 11 0 0,1 0 0 0 0,11 20 1 0 0,-9-20-2 0 0,-1 1 0 0 0,6 15 0 0 0,-7-13-10 0 0,-3-10 0 0 0,-1 0 0 0 0,0 0 0 0 0,3 14 0 0 0,0 5 9 0 0,1 0 0 0 0,2 0 0 0 0,1-1 0 0 0,0 0 0 0 0,16 28 0 0 0,2 6 1 0 0,-10-21-10 0 0,22 34 0 0 0,-35-65 4 0 0,0 0 0 0 0,1 0-1 0 0,0-1 1 0 0,0 0 0 0 0,0 0 0 0 0,1 0-1 0 0,0 0 1 0 0,0-1 0 0 0,0 0 0 0 0,1-1-1 0 0,0 1 1 0 0,0-1 0 0 0,0 0 0 0 0,0-1 0 0 0,0 0-1 0 0,10 3 1 0 0,34 9 9 0 0,1-2 0 0 0,81 10 0 0 0,109-3 24 0 0,-186-17-49 0 0,198 35 12 0 0,-39-2 0 0 0,-127-29 0 0 0,-24-2 0 0 0,118 24 0 0 0,133 56 0 0 0,-137-33 0 0 0,47 29 0 0 0,-120-41 0 0 0,-80-30 0 0 0,27 17 0 0 0,20 7 0 0 0,-28-14 0 0 0,81 50 0 0 0,-81-43 0 0 0,17 5 0 0 0,128 48 0 0 0,-120-54 0 0 0,65 35 0 0 0,-1-1 0 0 0,44 2 0 0 0,16 6 0 0 0,-94-29 0 0 0,1-1 0 0 0,133 73 0 0 0,-192-89 0 0 0,75 28 0 0 0,49 6 0 0 0,-46-17 0 0 0,-45-16 0 0 0,0-3 0 0 0,97 13 0 0 0,156 2 0 0 0,-71-9 0 0 0,264 17 0 0 0,-264-28 0 0 0,101-2 0 0 0,-71-22 0 0 0,250-15 0 0 0,-185 16 0 0 0,-84 6 0 0 0,379-12 0 0 0,-202-1 0 0 0,-222 5 0 0 0,-95 6 0 0 0,715-17 0 0 0,-142 14 0 0 0,-574 6 0 0 0,229-7 0 0 0,582 7 0 0 0,-160 3 0 0 0,-193 0 0 0 0,-375-2 0 0 0,138 7 0 0 0,-11 8 0 0 0,-52-2 0 0 0,80 16 0 0 0,-107-4 0 0 0,332 35 0 0 0,-541-54 0 0 0,302 21-14 0 0,-176-17-36 0 0,301 8 50 0 0,-99-9 0 0 0,-1 0 0 0 0,-8-1 0 0 0,-68 0 0 0 0,271 11 0 0 0,-213-14 0 0 0,-161-5 0 0 0,188-1 0 0 0,107 3 0 0 0,-132-9 0 0 0,-79-1 0 0 0,-115 11 0 0 0,114-3 0 0 0,-60-7 0 0 0,284-20 0 0 0,21-31 0 0 0,-174 7 0 0 0,-128 18 0 0 0,-113 15 0 0 0,0-4 0 0 0,-1-6 0 0 0,199-78 0 0 0,-195 63-39 0 0,-93 38-141 0 0,0 0-1 0 0,1 1 1 0 0,-1 1 0 0 0,21-1 0 0 0,-36 4-161 0 0,0 0 0 0 0,0 0 0 0 0,0 0 1 0 0,-1 1-1 0 0,1 0 0 0 0,0 0 0 0 0,0 0 0 0 0,4 2 0 0 0,7 4-1475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46.584"/>
    </inkml:context>
    <inkml:brush xml:id="br0">
      <inkml:brushProperty name="width" value="0.1" units="cm"/>
      <inkml:brushProperty name="height" value="0.1" units="cm"/>
      <inkml:brushProperty name="color" value="#F4F91B"/>
    </inkml:brush>
  </inkml:definitions>
  <inkml:trace contextRef="#ctx0" brushRef="#br0">2122 120 455 0 0,'-1'0'254'0'0,"-1"-1"-1"0"0,1 1 1 0 0,0 0-1 0 0,-1-1 0 0 0,1 0 1 0 0,-1 1-1 0 0,1-1 0 0 0,0 0 1 0 0,0 1-1 0 0,-1-1 1 0 0,1 0-1 0 0,0 0 0 0 0,-1-1 1 0 0,-12-8 954 0 0,11 8-1008 0 0,-1 0 0 0 0,0 0 0 0 0,1 0 0 0 0,-1 1-1 0 0,0-1 1 0 0,0 1 0 0 0,0 0 0 0 0,0 0-1 0 0,0 0 1 0 0,0 1 0 0 0,0-1 0 0 0,0 1-1 0 0,0 0 1 0 0,0 0 0 0 0,0 1 0 0 0,0-1 0 0 0,-4 2-1 0 0,1-1-67 0 0,0 0 0 0 0,0 0-1 0 0,0-1 1 0 0,0 1-1 0 0,-10-2 1 0 0,-20 1 278 0 0,3 4-179 0 0,0-2-1 0 0,1-1 1 0 0,-1-2-1 0 0,-43-6 0 0 0,34 3 42 0 0,29 3-154 0 0,0 0-1 0 0,-19-4 0 0 0,19 2-30 0 0,-1 2-1 0 0,0 0 1 0 0,1 0-1 0 0,-23 3 1 0 0,-3 0 51 0 0,-147-8 643 0 0,130 3-403 0 0,1-3 0 0 0,-59-14 0 0 0,30 5 18 0 0,-145-6 1 0 0,194 19-300 0 0,-213-1 313 0 0,143 4-369 0 0,44 0-71 0 0,-93 14 1 0 0,63 3-4416 0 0,48-5-334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47.795"/>
    </inkml:context>
    <inkml:brush xml:id="br0">
      <inkml:brushProperty name="width" value="0.1" units="cm"/>
      <inkml:brushProperty name="height" value="0.1" units="cm"/>
      <inkml:brushProperty name="color" value="#F4F91B"/>
    </inkml:brush>
  </inkml:definitions>
  <inkml:trace contextRef="#ctx0" brushRef="#br0">1497 10 3967 0 0,'-2'-1'188'0'0,"0"-1"0"0"0,1 1 0 0 0,-1 0-1 0 0,0 0 1 0 0,0 1 0 0 0,0-1-1 0 0,0 0 1 0 0,-1 1 0 0 0,1-1-1 0 0,0 1 1 0 0,0-1 0 0 0,0 1 0 0 0,0 0-1 0 0,0 0 1 0 0,-4 0 0 0 0,-42 6 819 0 0,18-2-298 0 0,-27 0 291 0 0,-106 5 351 0 0,-129-3-30 0 0,162-1-734 0 0,-86 0 192 0 0,146-6-507 0 0,-84 10-1 0 0,126-6-441 0 0,0 2 0 0 0,0 1 0 0 0,1 1 0 0 0,0 2-1 0 0,-50 22 1 0 0,34-8-3068 0 0,0 1-1068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31.921"/>
    </inkml:context>
    <inkml:brush xml:id="br0">
      <inkml:brushProperty name="width" value="0.1" units="cm"/>
      <inkml:brushProperty name="height" value="0.1" units="cm"/>
      <inkml:brushProperty name="color" value="#66CC00"/>
    </inkml:brush>
  </inkml:definitions>
  <inkml:trace contextRef="#ctx0" brushRef="#br0">2035 144 4487 0 0,'-19'-15'704'0'0,"-9"-9"552"0"0,21 14-537 0 0,-2 1 0 0 0,-12-11-1 0 0,16 16-533 0 0,1 1-1 0 0,-1 0 1 0 0,0 1 0 0 0,0-1-1 0 0,0 1 1 0 0,0 0-1 0 0,0 0 1 0 0,-6-1 0 0 0,-15-1 75 0 0,0 0 1 0 0,0 2 0 0 0,-28 0 0 0 0,-16-1 6 0 0,-54-8 242 0 0,-59-5 326 0 0,131 16-619 0 0,1 3 0 0 0,1 1 0 0 0,-61 14 0 0 0,-81 7-125 0 0,-1-19 73 0 0,-103 7 645 0 0,-25 28-281 0 0,313-40-515 0 0,1 0 1 0 0,0 1-1 0 0,0 0 0 0 0,0 0 0 0 0,0 0 1 0 0,0 1-1 0 0,0 1 0 0 0,1-1 0 0 0,-8 5 0 0 0,10-4-125 0 0,0-1-1 0 0,1 0 1 0 0,-1 1-1 0 0,1 0 0 0 0,-1 0 1 0 0,1 0-1 0 0,1 0 1 0 0,-1 1-1 0 0,0-1 1 0 0,1 1-1 0 0,0-1 0 0 0,0 1 1 0 0,-2 10-1 0 0,-2 7-1251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48.929"/>
    </inkml:context>
    <inkml:brush xml:id="br0">
      <inkml:brushProperty name="width" value="0.1" units="cm"/>
      <inkml:brushProperty name="height" value="0.1" units="cm"/>
      <inkml:brushProperty name="color" value="#F4F91B"/>
    </inkml:brush>
  </inkml:definitions>
  <inkml:trace contextRef="#ctx0" brushRef="#br0">1651 92 455 0 0,'0'-1'220'0'0,"-1"-1"-1"0"0,1 0 1 0 0,-1 0-1 0 0,0 1 1 0 0,1-1-1 0 0,-1 0 0 0 0,0 1 1 0 0,0-1-1 0 0,0 1 1 0 0,0-1-1 0 0,-1 1 0 0 0,1 0 1 0 0,0-1-1 0 0,-1 1 1 0 0,1 0-1 0 0,0 0 0 0 0,-4-2 1 0 0,1 0 316 0 0,-1 0 0 0 0,1 0 1 0 0,-1 1-1 0 0,-9-4 0 0 0,5 4-350 0 0,0 1 1 0 0,0 0-1 0 0,0 0 0 0 0,0 1 1 0 0,0 1-1 0 0,0-1 0 0 0,-16 4 0 0 0,-14 1 247 0 0,-20-5 590 0 0,-94-12 0 0 0,1 0 239 0 0,38 9-589 0 0,-286-17 1144 0 0,364 17-1739 0 0,1 2 0 0 0,-1 1-1 0 0,1 2 1 0 0,0 1 0 0 0,-38 8-1 0 0,19 2-412 0 0,0 2-1 0 0,-77 32 0 0 0,78-25-713 0 0,2-1-57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50.496"/>
    </inkml:context>
    <inkml:brush xml:id="br0">
      <inkml:brushProperty name="width" value="0.1" units="cm"/>
      <inkml:brushProperty name="height" value="0.1" units="cm"/>
      <inkml:brushProperty name="color" value="#F4F91B"/>
    </inkml:brush>
  </inkml:definitions>
  <inkml:trace contextRef="#ctx0" brushRef="#br0">2423 114 1839 0 0,'0'-1'65'0'0,"0"1"-1"0"0,0-1 0 0 0,-1 0 1 0 0,1 0-1 0 0,0 1 0 0 0,0-1 0 0 0,0 0 1 0 0,0 1-1 0 0,0-1 0 0 0,-1 1 1 0 0,1-1-1 0 0,0 0 0 0 0,-1 1 1 0 0,1-1-1 0 0,0 1 0 0 0,-1-1 0 0 0,1 1 1 0 0,-1-1-1 0 0,1 1 0 0 0,-1-1 1 0 0,1 1-1 0 0,-1-1 0 0 0,1 1 0 0 0,-1-1 1 0 0,-1 1-1 0 0,1-1 194 0 0,-1 0 1 0 0,0 1-1 0 0,0-1 1 0 0,0 1-1 0 0,0 0 0 0 0,0-1 1 0 0,0 1-1 0 0,0 0 1 0 0,-2 1-1 0 0,-4 0 160 0 0,-1 0 0 0 0,0 1-1 0 0,-9 3 1 0 0,1 0-227 0 0,-1-1-1 0 0,1-1 1 0 0,-1 0-1 0 0,0-1 1 0 0,0-1-1 0 0,0-1 1 0 0,0-1-1 0 0,0 0 1 0 0,-26-5-1 0 0,-35-3 652 0 0,12 2-364 0 0,-151-21 801 0 0,84 20-683 0 0,-10 0-123 0 0,-488-45 1339 0 0,554 52-1673 0 0,-168 0 78 0 0,192 4-234 0 0,1 2-1 0 0,-83 20 1 0 0,-3 16-1030 0 0,38-11-3184 0 0,38-13-155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51.522"/>
    </inkml:context>
    <inkml:brush xml:id="br0">
      <inkml:brushProperty name="width" value="0.1" units="cm"/>
      <inkml:brushProperty name="height" value="0.1" units="cm"/>
      <inkml:brushProperty name="color" value="#F4F91B"/>
    </inkml:brush>
  </inkml:definitions>
  <inkml:trace contextRef="#ctx0" brushRef="#br0">1246 37 2303 0 0,'1'-3'868'0'0,"-1"1"-78"0"0,-5-2-609 0 0,-12-2 393 0 0,-1 1-1 0 0,1 0 0 0 0,-1 1 1 0 0,1 1-1 0 0,-1 1 1 0 0,-20 0-1 0 0,-109 9 1894 0 0,22 0-1395 0 0,-13 3-239 0 0,97-6-660 0 0,0-1-1 0 0,-66-3 0 0 0,39-3-91 0 0,-109 8 0 0 0,90 0-206 0 0,10-1-551 0 0,27 1-2549 0 0,10 1-725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52.343"/>
    </inkml:context>
    <inkml:brush xml:id="br0">
      <inkml:brushProperty name="width" value="0.1" units="cm"/>
      <inkml:brushProperty name="height" value="0.1" units="cm"/>
      <inkml:brushProperty name="color" value="#F4F91B"/>
    </inkml:brush>
  </inkml:definitions>
  <inkml:trace contextRef="#ctx0" brushRef="#br0">3250 53 1375 0 0,'-16'6'670'0'0,"-1"-1"-1"0"0,1 0 0 0 0,-1-1 0 0 0,1-1 0 0 0,-32 2 1 0 0,30-3-695 0 0,-49 2 1585 0 0,-74-4 0 0 0,-10-1-117 0 0,96 4-1128 0 0,-17 1 227 0 0,-88-6-1 0 0,93-3-281 0 0,-76-9 336 0 0,-23-8-148 0 0,128 19-325 0 0,-1 1 0 0 0,-52 6-1 0 0,-2 6-112 0 0,-126 11 59 0 0,162-18-39 0 0,-105-9 0 0 0,-122-13 399 0 0,-79-10 61 0 0,68 1-278 0 0,230 28-579 0 0,1 2 0 0 0,-103 17-1 0 0,95-5-2860 0 0,1 1-1048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54.218"/>
    </inkml:context>
    <inkml:brush xml:id="br0">
      <inkml:brushProperty name="width" value="0.1" units="cm"/>
      <inkml:brushProperty name="height" value="0.1" units="cm"/>
      <inkml:brushProperty name="color" value="#F4F91B"/>
    </inkml:brush>
  </inkml:definitions>
  <inkml:trace contextRef="#ctx0" brushRef="#br0">2293 25 5239 0 0,'0'-2'32'0'0,"-1"1"0"0"0,0 0-1 0 0,0-1 1 0 0,1 1-1 0 0,-1 0 1 0 0,0 0 0 0 0,0 0-1 0 0,0 0 1 0 0,0 0-1 0 0,0 0 1 0 0,0 0-1 0 0,-1 0 1 0 0,1 0 0 0 0,0 0-1 0 0,0 1 1 0 0,-1-1-1 0 0,1 0 1 0 0,0 1 0 0 0,-1-1-1 0 0,1 1 1 0 0,0 0-1 0 0,-1-1 1 0 0,1 1-1 0 0,-3 0 1 0 0,-5-1 118 0 0,-1 1 0 0 0,-18 2 1 0 0,7-1-17 0 0,-94-4 837 0 0,-37 1 858 0 0,123 4-1426 0 0,0 1 1 0 0,-45 11-1 0 0,-56 22 123 0 0,99-26-469 0 0,-48 16 66 0 0,42-13-54 0 0,-1-1 0 0 0,0-2 1 0 0,-62 7-1 0 0,47-14 160 0 0,-92-7 0 0 0,-54-18 562 0 0,123 12-480 0 0,-397-80 505 0 0,472 90-816 0 0,-20-4-82 0 0,0 0 1 0 0,-1 1-1 0 0,0 1 0 0 0,0 1 0 0 0,1 1 0 0 0,-1 1 1 0 0,0 1-1 0 0,0 1 0 0 0,1 1 0 0 0,0 1 0 0 0,0 1 1 0 0,0 0-1 0 0,-25 13 0 0 0,11-3-1175 0 0,0 1-2989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3.011"/>
    </inkml:context>
    <inkml:brush xml:id="br0">
      <inkml:brushProperty name="width" value="0.1" units="cm"/>
      <inkml:brushProperty name="height" value="0.1" units="cm"/>
      <inkml:brushProperty name="color" value="#F4F91B"/>
    </inkml:brush>
  </inkml:definitions>
  <inkml:trace contextRef="#ctx0" brushRef="#br0">891 65 5295 0 0,'0'-2'38'0'0,"-1"1"-1"0"0,1 0 0 0 0,0-1 0 0 0,-1 1 0 0 0,1-1 1 0 0,-1 1-1 0 0,0 0 0 0 0,1-1 0 0 0,-1 1 0 0 0,0 0 1 0 0,0 0-1 0 0,0-1 0 0 0,0 1 0 0 0,0 0 1 0 0,0 0-1 0 0,0 0 0 0 0,0 0 0 0 0,-1 0 0 0 0,1 1 1 0 0,0-1-1 0 0,0 0 0 0 0,-1 0 0 0 0,-2 0 0 0 0,-34-12 860 0 0,38 13-887 0 0,-38-8 591 0 0,0 2 0 0 0,-72-4 0 0 0,-80 13 252 0 0,158-2-727 0 0,-25 1 37 0 0,0 3 0 0 0,-91 19 1 0 0,111-14-1592 0 0,-36 14 0 0 0,25-4-1804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4.018"/>
    </inkml:context>
    <inkml:brush xml:id="br0">
      <inkml:brushProperty name="width" value="0.1" units="cm"/>
      <inkml:brushProperty name="height" value="0.1" units="cm"/>
      <inkml:brushProperty name="color" value="#F4F91B"/>
    </inkml:brush>
  </inkml:definitions>
  <inkml:trace contextRef="#ctx0" brushRef="#br0">1584 52 455 0 0,'0'-3'520'0'0,"0"1"1"0"0,0-1-1 0 0,0 0 0 0 0,0 0 0 0 0,-1 1 0 0 0,1-1 0 0 0,-2-4 0 0 0,1 6-446 0 0,1 0 0 0 0,-1 0 0 0 0,0 0 0 0 0,0 0 0 0 0,1 0-1 0 0,-1 0 1 0 0,0 1 0 0 0,0-1 0 0 0,0 0 0 0 0,0 0 0 0 0,0 1 0 0 0,0-1 0 0 0,0 0 0 0 0,0 1 0 0 0,-1-1 0 0 0,1 1 0 0 0,0-1 0 0 0,0 1 0 0 0,-3-1 0 0 0,-6 0 131 0 0,-1 0 0 0 0,0 0-1 0 0,0 1 1 0 0,0 0 0 0 0,0 1-1 0 0,0 0 1 0 0,-14 4 0 0 0,7-2-72 0 0,-31 2 0 0 0,-88 2 713 0 0,87-2-109 0 0,-101-5 0 0 0,32-12-22 0 0,-122-10 220 0 0,-2 21-662 0 0,25 10-183 0 0,38-3-353 0 0,128-2 89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5.518"/>
    </inkml:context>
    <inkml:brush xml:id="br0">
      <inkml:brushProperty name="width" value="0.1" units="cm"/>
      <inkml:brushProperty name="height" value="0.1" units="cm"/>
      <inkml:brushProperty name="color" value="#F4F91B"/>
    </inkml:brush>
  </inkml:definitions>
  <inkml:trace contextRef="#ctx0" brushRef="#br0">865 165 2759 0 0,'-6'-8'215'0'0,"1"1"-1"0"0,-2 0 1 0 0,1 0-1 0 0,-1 1 0 0 0,0-1 1 0 0,0 2-1 0 0,-1-1 1 0 0,-10-5-1 0 0,0 2 1055 0 0,0 0 0 0 0,-36-10-1 0 0,0 3-1024 0 0,0 2-1 0 0,0 2 1 0 0,-1 3 0 0 0,-1 2-1 0 0,-108 1 1 0 0,-31 19-2920 0 0,124-4-446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6.357"/>
    </inkml:context>
    <inkml:brush xml:id="br0">
      <inkml:brushProperty name="width" value="0.1" units="cm"/>
      <inkml:brushProperty name="height" value="0.1" units="cm"/>
      <inkml:brushProperty name="color" value="#F4F91B"/>
    </inkml:brush>
  </inkml:definitions>
  <inkml:trace contextRef="#ctx0" brushRef="#br0">4169 27 2303 0 0,'-4'-2'436'0'0,"1"0"0"0"0,0 0 0 0 0,-1 0 0 0 0,0 0 0 0 0,1 1-1 0 0,-1-1 1 0 0,0 1 0 0 0,-7-1 0 0 0,2 0-112 0 0,-4-1 188 0 0,-1 1 0 0 0,0 0 0 0 0,-1 1 0 0 0,-26 1 0 0 0,-3 0 113 0 0,-155 7 1188 0 0,103-1-1291 0 0,-142 0 428 0 0,-134 8-212 0 0,96 5-413 0 0,-174 18 2 0 0,-141-5 176 0 0,411-28-313 0 0,-256-12 182 0 0,27-1-244 0 0,260 11-316 0 0,-138 4 367 0 0,95 9-4596 0 0,89-1-393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8.748"/>
    </inkml:context>
    <inkml:brush xml:id="br0">
      <inkml:brushProperty name="width" value="0.1" units="cm"/>
      <inkml:brushProperty name="height" value="0.1" units="cm"/>
      <inkml:brushProperty name="color" value="#F4F91B"/>
    </inkml:brush>
  </inkml:definitions>
  <inkml:trace contextRef="#ctx0" brushRef="#br0">2004 32 2271 0 0,'9'17'205'0'0,"-9"-12"-166"0"0,-6-12 415 0 0,3 4-227 0 0,0-1-1 0 0,0 1 1 0 0,-1 0 0 0 0,1 0 0 0 0,-1 0 0 0 0,0 1 0 0 0,1-1-1 0 0,-1 1 1 0 0,0 0 0 0 0,-1 0 0 0 0,1 0 0 0 0,0 1 0 0 0,0-1-1 0 0,-1 1 1 0 0,1 0 0 0 0,-1 0 0 0 0,-6 0 0 0 0,-8 0 62 0 0,1 1 1 0 0,-1 1 0 0 0,-18 3-1 0 0,7 0-18 0 0,-73 6 520 0 0,-158 8 1168 0 0,147-22-1167 0 0,-128-20 0 0 0,157 15-426 0 0,-1 4 0 0 0,-1 3-1 0 0,-133 16 1 0 0,139-6-333 0 0,-100 12 70 0 0,140-13-84 0 0,2 2 0 0 0,-58 20 0 0 0,63-17-591 0 0,-62 35 0 0 0,57-23-612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36.599"/>
    </inkml:context>
    <inkml:brush xml:id="br0">
      <inkml:brushProperty name="width" value="0.1" units="cm"/>
      <inkml:brushProperty name="height" value="0.1" units="cm"/>
      <inkml:brushProperty name="color" value="#66CC00"/>
    </inkml:brush>
  </inkml:definitions>
  <inkml:trace contextRef="#ctx0" brushRef="#br0">3086 119 3767 0 0,'-2'-9'254'0'0,"1"7"-218"0"0,0 0 0 0 0,1 0 0 0 0,-1 0 0 0 0,1 1 0 0 0,-1-1 0 0 0,1-1 0 0 0,0 1 0 0 0,-1 0 0 0 0,1 0 0 0 0,0 0 0 0 0,1 0 0 0 0,-1 0 0 0 0,1-2 0 0 0,-2 0 173 0 0,0 0 0 0 0,0 1 0 0 0,-1-1 0 0 0,1 1 1 0 0,-1 0-1 0 0,0-1 0 0 0,0 1 0 0 0,-3-4 0 0 0,3 3-121 0 0,0 1-1 0 0,-1 0 0 0 0,1 0 0 0 0,-1 0 0 0 0,0 0 1 0 0,0 0-1 0 0,0 0 0 0 0,0 1 0 0 0,0 0 1 0 0,-1-1-1 0 0,1 1 0 0 0,-1 1 0 0 0,0-1 0 0 0,1 0 1 0 0,-1 1-1 0 0,0 0 0 0 0,0 0 0 0 0,-6-1 1 0 0,1 1 77 0 0,0 1 1 0 0,-1 0-1 0 0,1 1 1 0 0,0 0-1 0 0,0 1 1 0 0,1 0-1 0 0,-12 3 1 0 0,-23 8 304 0 0,21-5-288 0 0,0-2 0 0 0,0 0 0 0 0,-1-2 0 0 0,0 0 0 0 0,-45 1 0 0 0,33-6 65 0 0,-266 1 1838 0 0,238 5-2021 0 0,6 1 183 0 0,0-3 1 0 0,-71-4-1 0 0,33-11 217 0 0,38 5-113 0 0,-58 0 0 0 0,-144 18-79 0 0,235-11-270 0 0,-172 5 71 0 0,180-3-52 0 0,-150 7 129 0 0,113-11-53 0 0,-64-11 0 0 0,-25-3 279 0 0,114 16-310 0 0,-1 1 0 0 0,-34 5 0 0 0,8-2-44 0 0,0-1 1 0 0,-98-10 0 0 0,81 2-17 0 0,46 4-6 0 0,-1 1 0 0 0,-33 5 0 0 0,38-1 0 0 0,-37 13 0 0 0,26-7 0 0 0,20-6 0 0 0,-89 22 0 0 0,89-22 31 0 0,21-3 28 0 0,12 3-13 0 0,-9-2-36 0 0,-1-1 0 0 0,1 0-1 0 0,-1 0 1 0 0,1-1 0 0 0,19-2 0 0 0,-13 1-5 0 0,59-3 13 0 0,2-1 37 0 0,93 6 0 0 0,185 6-55 0 0,-280-9 0 0 0,1 3 0 0 0,91 12 0 0 0,-78-4 0 0 0,111-2 0 0 0,-38-16 0 0 0,-105 3 0 0 0,0 3 0 0 0,60 5 0 0 0,-50 5 0 0 0,-1-4 0 0 0,115-8 0 0 0,-80-8 57 0 0,76-7-48 0 0,-144 18-9 0 0,-1 2-1 0 0,1 1 1 0 0,45 8-1 0 0,-23-2 1 0 0,95 0 0 0 0,-54-4 0 0 0,-19 2 0 0 0,-42-1 0 0 0,0-2 0 0 0,0-1 0 0 0,0-2 0 0 0,54-9 0 0 0,-64 4 0 0 0,-15 3 0 0 0,0 1 0 0 0,1 0 0 0 0,15-1 0 0 0,-8 4 0 0 0,-16 0 0 0 0,-14-3 0 0 0,-6-1-2 0 0,-1 2-1 0 0,0 0 1 0 0,1 1-1 0 0,-24 3 0 0 0,-69 16-23 0 0,74-12 18 0 0,0-1 0 0 0,-55 2-1 0 0,29-4 0 0 0,0 2 0 0 0,-102 24-1 0 0,-51 6-26 0 0,174-32 36 0 0,-60 6 0 0 0,-107-5 0 0 0,125-3 0 0 0,-12-2 0 0 0,-84 1 0 0 0,72 1 0 0 0,-15 1 0 0 0,-49-2 0 0 0,96-3 0 0 0,-206 2 0 0 0,167 16 0 0 0,4 0 0 0 0,69-15 0 0 0,51-1 0 0 0,-1 0 0 0 0,1 0 0 0 0,-1 0 0 0 0,11 3 0 0 0,11 0 0 0 0,212 2 0 0 0,-70-2 0 0 0,-115-3 0 0 0,198-12 0 0 0,-194 8 0 0 0,76-8 0 0 0,107-3 0 0 0,-124 11 0 0 0,162-27 0 0 0,-244 26 0 0 0,1 2 0 0 0,-1 2 0 0 0,0 2 0 0 0,70 9 0 0 0,-80-4-30 0 0,43 14 0 0 0,-46-12 7 0 0,0 0 1 0 0,31 3-1 0 0,-51-10 23 0 0,1-1 0 0 0,-1 0 0 0 0,1 0 0 0 0,-1-1 0 0 0,0 0 0 0 0,1 0 0 0 0,-1 0 0 0 0,11-4 0 0 0,-14 4 0 0 0,0-1 0 0 0,0 1 0 0 0,0 0 0 0 0,0-1 0 0 0,0 0 0 0 0,0 0 0 0 0,0 0 0 0 0,-1 0 0 0 0,1 0 0 0 0,-1 0 0 0 0,1-1 0 0 0,-1 1 0 0 0,0-1 0 0 0,0 0 0 0 0,0 0 0 0 0,0 1 0 0 0,-1-1 0 0 0,2-5 0 0 0,-2 8-1 0 0,-1-1-1 0 0,0 0 0 0 0,0 1 0 0 0,0-1 1 0 0,0 1-1 0 0,0-1 0 0 0,0 0 1 0 0,0 1-1 0 0,0-1 0 0 0,0 0 1 0 0,0 1-1 0 0,0-1 0 0 0,-1 0 1 0 0,1 1-1 0 0,0-1 0 0 0,0 1 0 0 0,-1-1 1 0 0,1 1-1 0 0,0-1 0 0 0,-1 0 1 0 0,1 1-1 0 0,-1-1 0 0 0,1 1 1 0 0,0 0-1 0 0,-1-1 0 0 0,1 1 1 0 0,-1-1-1 0 0,1 1 0 0 0,-1 0 1 0 0,1-1-1 0 0,-1 1 0 0 0,0 0 0 0 0,1-1 1 0 0,-1 1-1 0 0,1 0 0 0 0,-1 0 1 0 0,0 0-1 0 0,1 0 0 0 0,-1-1 1 0 0,0 1-1 0 0,1 0 0 0 0,-1 0 1 0 0,0 0-1 0 0,-35-1-112 0 0,28 1 97 0 0,-121 6-44 0 0,-52-2-9 0 0,114-6 28 0 0,-1 2-1 0 0,-80 12 0 0 0,97-8 42 0 0,1-3 1 0 0,-64-6-1 0 0,-11 0-61 0 0,-93-8 62 0 0,102 4 0 0 0,88 8-155 0 0,-1 1-1 0 0,0 1 1 0 0,1 2 0 0 0,0 0-1 0 0,-1 2 1 0 0,1 2-1 0 0,1 0 1 0 0,-30 13 0 0 0,14-4-5167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9.849"/>
    </inkml:context>
    <inkml:brush xml:id="br0">
      <inkml:brushProperty name="width" value="0.1" units="cm"/>
      <inkml:brushProperty name="height" value="0.1" units="cm"/>
      <inkml:brushProperty name="color" value="#F4F91B"/>
    </inkml:brush>
  </inkml:definitions>
  <inkml:trace contextRef="#ctx0" brushRef="#br0">2146 22 2615 0 0,'1'-1'29'0'0,"-1"0"0"0"0,-1 0-1 0 0,1 1 1 0 0,0-1-1 0 0,0 0 1 0 0,0 0-1 0 0,0 1 1 0 0,0-1-1 0 0,-1 0 1 0 0,1 1-1 0 0,0-1 1 0 0,-1 0-1 0 0,1 1 1 0 0,0-1-1 0 0,-1 0 1 0 0,1 1-1 0 0,-1-1 1 0 0,1 1-1 0 0,-1-1 1 0 0,0 0-1 0 0,1 1 1 0 0,-1 0-1 0 0,1-1 1 0 0,-2 0 0 0 0,0 0 130 0 0,1 1 0 0 0,-1-1 1 0 0,0 0-1 0 0,0 1 1 0 0,0 0-1 0 0,0-1 1 0 0,0 1-1 0 0,0 0 1 0 0,-3 0-1 0 0,-4 1 483 0 0,-1 0 1 0 0,1 0-1 0 0,-10 4 0 0 0,18-5-624 0 0,-81 28 983 0 0,46-22-603 0 0,-1 0-1 0 0,1-3 0 0 0,-39 0 1 0 0,-111-12 860 0 0,-1 0-218 0 0,-3 13-320 0 0,-118-3 32 0 0,212-6-647 0 0,0 5 0 0 0,0 3-1 0 0,-115 20 1 0 0,38 0-50 0 0,-27 6-1263 0 0,143-18 94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56.063"/>
    </inkml:context>
    <inkml:brush xml:id="br0">
      <inkml:brushProperty name="width" value="0.1" units="cm"/>
      <inkml:brushProperty name="height" value="0.1" units="cm"/>
      <inkml:brushProperty name="color" value="#F4F91B"/>
    </inkml:brush>
  </inkml:definitions>
  <inkml:trace contextRef="#ctx0" brushRef="#br0">1778 90 1375 0 0,'0'-1'107'0'0,"-1"-2"187"0"0,0 0 0 0 0,0 1 0 0 0,0-1 0 0 0,-1 0-1 0 0,1 0 1 0 0,-1 1 0 0 0,1-1 0 0 0,-1 1 0 0 0,-4-5 0 0 0,-2-4 398 0 0,5 7-511 0 0,1 1 1 0 0,-1-1 0 0 0,0 1 0 0 0,0 0-1 0 0,0 0 1 0 0,-1 0 0 0 0,1 0-1 0 0,-1 1 1 0 0,0-1 0 0 0,0 1-1 0 0,0 0 1 0 0,0 0 0 0 0,0 0-1 0 0,0 1 1 0 0,0-1 0 0 0,0 1-1 0 0,-1 0 1 0 0,1 0 0 0 0,-1 1-1 0 0,-8-1 1 0 0,-6 1-34 0 0,-1 1-1 0 0,1 1 0 0 0,-31 7 1 0 0,16-3 53 0 0,2-1-99 0 0,-146 21 685 0 0,132-22-432 0 0,-89-4 1 0 0,-30-14 172 0 0,-177-7 467 0 0,-6 38-758 0 0,302-11-614 0 0,-1 2 0 0 0,1 2 0 0 0,-54 18 0 0 0,63-13-3811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56.966"/>
    </inkml:context>
    <inkml:brush xml:id="br0">
      <inkml:brushProperty name="width" value="0.1" units="cm"/>
      <inkml:brushProperty name="height" value="0.1" units="cm"/>
      <inkml:brushProperty name="color" value="#F4F91B"/>
    </inkml:brush>
  </inkml:definitions>
  <inkml:trace contextRef="#ctx0" brushRef="#br0">2314 7 1375 0 0,'-5'-1'3440'0'0,"2"0"-3132"0"0,1 0 0 0 0,-1 0 1 0 0,0 0-1 0 0,-1 1 0 0 0,1-1 1 0 0,0 1-1 0 0,0 0 0 0 0,0 0 0 0 0,0 0 1 0 0,-5 1-1 0 0,3 0-159 0 0,1 0 0 0 0,-1 0-1 0 0,1-1 1 0 0,-1 0 0 0 0,1 1 0 0 0,-8-2-1 0 0,-12 0 236 0 0,23 2-347 0 0,-58 4 778 0 0,1 4 1 0 0,-109 29-1 0 0,132-30-591 0 0,0 0 0 0 0,0-3 0 0 0,-1-1 0 0 0,-47 0 0 0 0,30-2 157 0 0,-163 16 708 0 0,88-6-571 0 0,-157-5-1 0 0,201-11-397 0 0,-13-2-3 0 0,-98 8 0 0 0,66 6-131 0 0,-299 37-1318 0 0,345-28-16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00.118"/>
    </inkml:context>
    <inkml:brush xml:id="br0">
      <inkml:brushProperty name="width" value="0.1" units="cm"/>
      <inkml:brushProperty name="height" value="0.1" units="cm"/>
      <inkml:brushProperty name="color" value="#F4F91B"/>
    </inkml:brush>
  </inkml:definitions>
  <inkml:trace contextRef="#ctx0" brushRef="#br0">1375 180 2759 0 0,'-115'-35'3640'0'0,"-232"-41"0"0"0,198 50-3269 0 0,-103-13 666 0 0,216 36-938 0 0,0 2-1 0 0,0 1 1 0 0,0 2 0 0 0,0 2 0 0 0,-38 8-1 0 0,-118 38-983 0 0,126-34-86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01.675"/>
    </inkml:context>
    <inkml:brush xml:id="br0">
      <inkml:brushProperty name="width" value="0.1" units="cm"/>
      <inkml:brushProperty name="height" value="0.1" units="cm"/>
      <inkml:brushProperty name="color" value="#F4F91B"/>
    </inkml:brush>
  </inkml:definitions>
  <inkml:trace contextRef="#ctx0" brushRef="#br0">2669 11 3823 0 0,'-2'1'75'0'0,"0"1"-1"0"0,-1 0 0 0 0,1-1 0 0 0,-1 0 0 0 0,1 1 0 0 0,-1-1 0 0 0,1 0 0 0 0,-1 0 0 0 0,0-1 1 0 0,0 1-1 0 0,0 0 0 0 0,1-1 0 0 0,-1 0 0 0 0,0 0 0 0 0,0 0 0 0 0,-4 0 0 0 0,-7-1 489 0 0,0-1-1 0 0,-14-3 1 0 0,19 3-79 0 0,-23-3 481 0 0,0 2 0 0 0,0 2-1 0 0,-53 4 1 0 0,44-1-646 0 0,-61-5 1 0 0,46-1 372 0 0,-96 6 0 0 0,-56 17 210 0 0,65-4-554 0 0,35-11 47 0 0,-163-14-1 0 0,78 0-59 0 0,-273-14-41 0 0,236 33-275 0 0,4 20-572 0 0,142-17-1 0 0,-10 1-44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03.965"/>
    </inkml:context>
    <inkml:brush xml:id="br0">
      <inkml:brushProperty name="width" value="0.1" units="cm"/>
      <inkml:brushProperty name="height" value="0.1" units="cm"/>
      <inkml:brushProperty name="color" value="#F4F91B"/>
    </inkml:brush>
  </inkml:definitions>
  <inkml:trace contextRef="#ctx0" brushRef="#br0">2008 17 3767 0 0,'-19'-10'970'0'0,"16"8"-828"0"0,0 1 0 0 0,-1 0 0 0 0,1 1 0 0 0,0-1 1 0 0,-1 0-1 0 0,1 1 0 0 0,-1 0 0 0 0,1 0 0 0 0,0 0 0 0 0,-1 0 1 0 0,1 1-1 0 0,0-1 0 0 0,-1 1 0 0 0,-4 1 0 0 0,-7 3 134 0 0,-27 13 0 0 0,20-8-2 0 0,6-6-15 0 0,0 1 0 0 0,0-2 0 0 0,-1 0 0 0 0,1-1-1 0 0,-1-1 1 0 0,-22-1 0 0 0,-20 2 577 0 0,-301 7 1413 0 0,271-9-1842 0 0,21-3 217 0 0,-126-24 0 0 0,61 6-56 0 0,52 12-338 0 0,0 3-1 0 0,-127 7 0 0 0,100 5-227 0 0,49-4-596 0 0,-1 2-1 0 0,-98 21 1 0 0,99-9-425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04.669"/>
    </inkml:context>
    <inkml:brush xml:id="br0">
      <inkml:brushProperty name="width" value="0.1" units="cm"/>
      <inkml:brushProperty name="height" value="0.1" units="cm"/>
      <inkml:brushProperty name="color" value="#F4F91B"/>
    </inkml:brush>
  </inkml:definitions>
  <inkml:trace contextRef="#ctx0" brushRef="#br0">1516 80 4143 0 0,'-5'-2'202'0'0,"1"1"0"0"0,0-1 0 0 0,-1 1-1 0 0,1 1 1 0 0,-1-1 0 0 0,1 1 0 0 0,-1-1-1 0 0,-6 2 1 0 0,-10-2 257 0 0,-121-4 395 0 0,-10-1-3 0 0,-1-10 673 0 0,-89-5 572 0 0,60 10-1160 0 0,-85-2-370 0 0,234 15-688 0 0,-1 0 1 0 0,1 2 0 0 0,0 1 0 0 0,0 2 0 0 0,1 1 0 0 0,-36 15 0 0 0,24-6-365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05.852"/>
    </inkml:context>
    <inkml:brush xml:id="br0">
      <inkml:brushProperty name="width" value="0.1" units="cm"/>
      <inkml:brushProperty name="height" value="0.1" units="cm"/>
      <inkml:brushProperty name="color" value="#F4F91B"/>
    </inkml:brush>
  </inkml:definitions>
  <inkml:trace contextRef="#ctx0" brushRef="#br0">2087 87 919 0 0,'-23'-4'1884'0'0,"-40"-3"-1"0"0,12 2-1147 0 0,12 0 101 0 0,0 3-1 0 0,-69 3 1 0 0,-76 19 1141 0 0,67-5-1162 0 0,79-13-532 0 0,-1-1 0 0 0,0-1 1 0 0,-59-9-1 0 0,-114-32 789 0 0,129 23-593 0 0,-133-13 1 0 0,-125 28-240 0 0,284 7-530 0 0,1 3 0 0 0,0 2 0 0 0,-109 32 0 0 0,103-18-286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31.693"/>
    </inkml:context>
    <inkml:brush xml:id="br0">
      <inkml:brushProperty name="width" value="0.1" units="cm"/>
      <inkml:brushProperty name="height" value="0.1" units="cm"/>
      <inkml:brushProperty name="color" value="#F4F91B"/>
    </inkml:brush>
  </inkml:definitions>
  <inkml:trace contextRef="#ctx0" brushRef="#br0">3033 289 511 0 0,'0'2'0'0'0,"-24"-22"1006"0"0,23 19-939 0 0,-5-6 637 0 0,0 1 0 0 0,-1 0-1 0 0,1 1 1 0 0,-15-10-1 0 0,18 14-602 0 0,0 0 1 0 0,0 0-1 0 0,0 0 0 0 0,0 0 1 0 0,0 0-1 0 0,0 0 0 0 0,0 1 1 0 0,0 0-1 0 0,0-1 0 0 0,0 1 1 0 0,0 0-1 0 0,0 1 0 0 0,-1-1 1 0 0,1 0-1 0 0,0 1 0 0 0,0 0 1 0 0,-4 1-1 0 0,-33 9 223 0 0,0-1-1 0 0,0-3 1 0 0,-1-1 0 0 0,0-2-1 0 0,0-1 1 0 0,-51-5-1 0 0,-250 4 1165 0 0,213 15-1083 0 0,25-2-154 0 0,48-12-27 0 0,-99-8 0 0 0,-104 2 425 0 0,153 4-402 0 0,39 0-71 0 0,34 1-80 0 0,0-2 0 0 0,0-1 0 0 0,-61-10 0 0 0,-124-36 204 0 0,198 44-228 0 0,-1 0-1 0 0,1 1 1 0 0,-36 2-1 0 0,30 0-33 0 0,-35 1-33 0 0,-75-3 198 0 0,114 4-36 0 0,19-2-138 0 0,0 1 0 0 0,0-1 1 0 0,-1 1-1 0 0,1-1 0 0 0,0 0 0 0 0,0-1 0 0 0,-6 0 0 0 0,9 1-26 0 0,0 0 0 0 0,0 0 0 0 0,0 0 0 0 0,1 0 0 0 0,-1 0 0 0 0,0 0 0 0 0,0 0 0 0 0,0 0 0 0 0,0 0 0 0 0,0 1 0 0 0,0-1 0 0 0,1 0 0 0 0,-1 0 0 0 0,0 0 0 0 0,0 0 0 0 0,0 0 0 0 0,0 0 0 0 0,0 0 0 0 0,0 0 0 0 0,0 0 0 0 0,0 1 0 0 0,0-1 0 0 0,0 0 0 0 0,1 0 0 0 0,-1 0 0 0 0,0 0 0 0 0,0 0 0 0 0,0 0 0 0 0,0 1 0 0 0,0-1 0 0 0,0 0 0 0 0,0 0 0 0 0,0 0 0 0 0,0 0 0 0 0,0 0 0 0 0,0 0 0 0 0,0 1 0 0 0,0-1 0 0 0,0 0 0 0 0,0 0 0 0 0,0 0 0 0 0,0 0 0 0 0,0 0 0 0 0,-1 0 0 0 0,1 1 0 0 0,0-1 0 0 0,0 0 0 0 0,0 0 0 0 0,38-7 192 0 0,1 1-1 0 0,-1 3 1 0 0,69 1-1 0 0,-97 2-175 0 0,144 3 219 0 0,114 9 95 0 0,-48-14-54 0 0,-82-2-153 0 0,136 11 32 0 0,-173-3-124 0 0,-31-5-6 0 0,75-10 1 0 0,-85 4-5 0 0,0 3-1 0 0,72 5 1 0 0,-39 8-9 0 0,111 5 34 0 0,-192-14-40 0 0,-1-1 1 0 0,1 0-1 0 0,0-1 0 0 0,-1 0 0 0 0,1-1 0 0 0,18-7 0 0 0,-30 9-10 0 0,1 1 5 0 0,1 0 0 0 0,-1-1-1 0 0,0 1 1 0 0,0-1 0 0 0,0 0 0 0 0,0 1 0 0 0,0-1 0 0 0,0 0-1 0 0,0 0 1 0 0,0 0 0 0 0,0 0 0 0 0,0 1 0 0 0,0-1 0 0 0,0 0 0 0 0,0-1-1 0 0,0 0 1 0 0,-3 0 9 0 0,-1 1-1 0 0,0 0 0 0 0,1 0 1 0 0,-1 0-1 0 0,0 0 1 0 0,0 0-1 0 0,0 0 0 0 0,0 1 1 0 0,-5-1-1 0 0,-216-29 399 0 0,-41-2-34 0 0,95 28-215 0 0,-147-11 84 0 0,-110-30 137 0 0,160 13-138 0 0,-106-6 61 0 0,305 36-239 0 0,-1 3 0 0 0,-111 16 0 0 0,143-11-198 0 0,1 2 0 0 0,0 2-1 0 0,0 1 1 0 0,1 2 0 0 0,1 1-1 0 0,-49 28 1 0 0,23-5-1352 0 0,22-10-3111 0 0,9-5-745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33.395"/>
    </inkml:context>
    <inkml:brush xml:id="br0">
      <inkml:brushProperty name="width" value="0.1" units="cm"/>
      <inkml:brushProperty name="height" value="0.1" units="cm"/>
      <inkml:brushProperty name="color" value="#F4F91B"/>
    </inkml:brush>
  </inkml:definitions>
  <inkml:trace contextRef="#ctx0" brushRef="#br0">2284 119 919 0 0,'0'-2'174'0'0,"0"1"85"0"0,0 0 0 0 0,-1 0 0 0 0,1 0 1 0 0,0 0-1 0 0,0 0 0 0 0,-1 1 0 0 0,1-1 0 0 0,-1 0 1 0 0,1 0-1 0 0,-1 0 0 0 0,1 0 0 0 0,-1 0 0 0 0,1 1 1 0 0,-1-1-1 0 0,0 0 0 0 0,1 0 0 0 0,-2 0 0 0 0,-20-12 917 0 0,13 9-1056 0 0,0 1 1 0 0,0 0-1 0 0,-11-2 0 0 0,-19-2 120 0 0,1 2 0 0 0,-48 0 0 0 0,11 4-187 0 0,-127 3 589 0 0,90 10-197 0 0,-4-1-1 0 0,50-8 25 0 0,1-3-1 0 0,-82-10 1 0 0,59 1 388 0 0,-106 3 0 0 0,129 6-666 0 0,-96-2 134 0 0,77-6 23 0 0,39 3-239 0 0,-1 1 1 0 0,1 3-1 0 0,-49 4 1 0 0,21 5 222 0 0,0-3 0 0 0,-1-4 1 0 0,-136-15-1 0 0,202 13-73 0 0,10 0-123 0 0,22 2-69 0 0,7 0 40 0 0,106-11 2 0 0,83-2 70 0 0,0 19-52 0 0,52-1 64 0 0,-179-9-123 0 0,261 2 189 0 0,-286 2-190 0 0,-1-2-1 0 0,132-21 1 0 0,-186 19 290 0 0,0 2 0 0 0,21-1 0 0 0,-29 2-270 0 0,-1 1 1 0 0,1-1 0 0 0,-1 1 0 0 0,1 0 0 0 0,-1 0 0 0 0,1 0 0 0 0,-1 0 0 0 0,0 1 0 0 0,0 0-1 0 0,0 0 1 0 0,6 3 0 0 0,-9-4-139 0 0,0 1 1 0 0,1-1-1 0 0,-1 1 0 0 0,0-1 0 0 0,0 0 1 0 0,0 1-1 0 0,0 0 0 0 0,0-1 1 0 0,0 1-1 0 0,-1 0 0 0 0,1-1 0 0 0,-1 1 1 0 0,1 0-1 0 0,-1 0 0 0 0,1 0 0 0 0,-1-1 1 0 0,0 1-1 0 0,0 0 0 0 0,0 0 0 0 0,0 2 1 0 0,0 2-448 0 0,-1 0 1 0 0,0 0 0 0 0,0-1-1 0 0,0 1 1 0 0,-3 5 0 0 0,-5 10-5166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44.349"/>
    </inkml:context>
    <inkml:brush xml:id="br0">
      <inkml:brushProperty name="width" value="0.1" units="cm"/>
      <inkml:brushProperty name="height" value="0.1" units="cm"/>
      <inkml:brushProperty name="color" value="#66CC00"/>
    </inkml:brush>
  </inkml:definitions>
  <inkml:trace contextRef="#ctx0" brushRef="#br0">6589 191 2759 0 0,'66'4'120'0'0,"-45"-2"-566"0"0,0 0 0 0 0,32-3 0 0 0,-39 0 252 0 0,0-1 0 0 0,-1-1 0 0 0,18-5-1 0 0,-28 8 329 0 0,0-1 0 0 0,0 0-1 0 0,-1 0 1 0 0,1-1-1 0 0,0 1 1 0 0,-1 0-1 0 0,1-1 1 0 0,-1 1-1 0 0,0-1 1 0 0,1 0-1 0 0,-1 0 1 0 0,0 0-1 0 0,0 0 1 0 0,0 0-1 0 0,0-1 1 0 0,-1 1-1 0 0,1-1 1 0 0,0 1-1 0 0,-1-1 1 0 0,0 1-1 0 0,0-1 1 0 0,2-3-1 0 0,-3 4-5 0 0,0 1 0 0 0,0 0 0 0 0,1 0 0 0 0,-1 0 0 0 0,0 0 0 0 0,0 0 0 0 0,0 0 0 0 0,0 0 0 0 0,-1-1 0 0 0,1 1 0 0 0,0 0 0 0 0,0 0 0 0 0,-1 0 0 0 0,1 0 0 0 0,-1 0 0 0 0,1 0 0 0 0,0 0 0 0 0,-1 0 0 0 0,0 0 0 0 0,1 0 0 0 0,-1 0 0 0 0,0 1 0 0 0,1-1 0 0 0,-1 0 0 0 0,0 0 0 0 0,0 1 0 0 0,0-1 0 0 0,0 0 0 0 0,0 1 0 0 0,0-1 0 0 0,0 1 0 0 0,0-1 0 0 0,-1 0 0 0 0,0 0 9 0 0,-1 1-1 0 0,1-1 0 0 0,0 1 0 0 0,-1-1 0 0 0,1 1 0 0 0,0 0 1 0 0,-1 0-1 0 0,1 0 0 0 0,0 0 0 0 0,-1 1 0 0 0,1-1 0 0 0,0 1 1 0 0,-1-1-1 0 0,-3 2 0 0 0,-2 2-45 0 0,-1-1-1 0 0,0 0 1 0 0,0-1-1 0 0,0 0 1 0 0,0 0-1 0 0,-1-1 1 0 0,1 0-1 0 0,0-1 1 0 0,-15 0-1 0 0,-2-4 320 0 0,0 0 1 0 0,-25-8-1 0 0,7 1 350 0 0,-37-6 125 0 0,-99-8-1 0 0,65 20-526 0 0,-45-3 110 0 0,76-3-118 0 0,-1 5 1 0 0,-133 6 0 0 0,34 25-59 0 0,82-10-230 0 0,74-12 27 0 0,0-2-1 0 0,-32-3 0 0 0,33 0-51 0 0,-47 1 223 0 0,-139 14 0 0 0,67-3-209 0 0,45-3 116 0 0,-40 3-57 0 0,-164 20 188 0 0,276-27-279 0 0,-50 0-1 0 0,-7 1 9 0 0,58-2 6 0 0,0-1 0 0 0,1-1-1 0 0,-47-6 1 0 0,51 4 24 0 0,0 1 0 0 0,-45 5 0 0 0,0-1-4 0 0,-94-16 65 0 0,132 9-108 0 0,-27-2 65 0 0,-28-3-22 0 0,66 6-26 0 0,-32 1 0 0 0,8 1 26 0 0,-96 0-18 0 0,99 2-25 0 0,1-1 0 0 0,0-1 0 0 0,-48-9-1 0 0,53 3 4 0 0,0 2 0 0 0,-1 1 0 0 0,0 2-1 0 0,-51 3 1 0 0,56 0 9 0 0,1-2 0 0 0,-1-1-1 0 0,-48-10 1 0 0,16 2 9 0 0,45 9-17 0 0,1 1 0 0 0,0 1 0 0 0,0 0 0 0 0,0 1 0 0 0,-24 6 0 0 0,-34 3-16 0 0,-9-9 2 0 0,-24 1 0 0 0,36 4 22 0 0,0-4-1 0 0,-83-7 0 0 0,106-1-21 0 0,32 2 0 0 0,0 2 0 0 0,-1 0 0 0 0,-28 2 0 0 0,-34 9 0 0 0,25-2 0 0 0,-1-2 0 0 0,-70-2 0 0 0,-222-30 64 0 0,284 23-46 0 0,1-2 0 0 0,-105-23 0 0 0,110 15 35 0 0,0 2 0 0 0,-1 3 0 0 0,-64-1 0 0 0,86 9-319 0 0,1 1-1 0 0,-1 2 0 0 0,1 1 0 0 0,-1 2 0 0 0,2 2 1 0 0,-46 15-1 0 0,32-4-4220 0 0,2-1-1433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34.347"/>
    </inkml:context>
    <inkml:brush xml:id="br0">
      <inkml:brushProperty name="width" value="0.1" units="cm"/>
      <inkml:brushProperty name="height" value="0.1" units="cm"/>
      <inkml:brushProperty name="color" value="#F4F91B"/>
    </inkml:brush>
  </inkml:definitions>
  <inkml:trace contextRef="#ctx0" brushRef="#br0">3775 143 455 0 0,'-68'-10'3520'0'0,"23"3"-1497"0"0,-72-2 0 0 0,71 7-1363 0 0,0-3 0 0 0,0-2 1 0 0,-62-17-1 0 0,-16-3 771 0 0,-10 15-739 0 0,89 10-612 0 0,-51-10 1 0 0,43 5 171 0 0,0 1 0 0 0,-1 3 1 0 0,1 2-1 0 0,-1 3 0 0 0,1 2 0 0 0,-56 11 0 0 0,47-7-117 0 0,0-2 0 0 0,0-2-1 0 0,-80-7 1 0 0,82 0 178 0 0,-61 5 1 0 0,-74 28-51 0 0,37-4-100 0 0,99-22-72 0 0,-72-5-1 0 0,-6 0 41 0 0,-53 3 67 0 0,145-2-180 0 0,1-1 458 0 0,1-2 0 0 0,0-2-1 0 0,-83-21 1 0 0,-44-15-2165 0 0,120 31 2573 0 0,-73-5 0 0 0,103 13-981 0 0,0 2 1 0 0,0 0-1 0 0,0 1 1 0 0,0 1-1 0 0,0 1 1 0 0,0 1-1 0 0,1 0 1 0 0,-1 2 0 0 0,1 0-1 0 0,0 1 1 0 0,-26 14-1 0 0,11 0-602 0 0,0 1-1 0 0,-33 30 1 0 0,17-11-131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36.109"/>
    </inkml:context>
    <inkml:brush xml:id="br0">
      <inkml:brushProperty name="width" value="0.1" units="cm"/>
      <inkml:brushProperty name="height" value="0.1" units="cm"/>
      <inkml:brushProperty name="color" value="#F4F91B"/>
    </inkml:brush>
  </inkml:definitions>
  <inkml:trace contextRef="#ctx0" brushRef="#br0">2896 91 455 0 0,'7'-5'615'0'0,"0"0"-1"0"0,-1 0 0 0 0,0-1 0 0 0,1 0 0 0 0,-2 0 1 0 0,1 0-1 0 0,-1-1 0 0 0,0 0 0 0 0,0 0 0 0 0,4-9 0 0 0,-5 3 702 0 0,-4 13-1286 0 0,0 0 1 0 0,-1-1-1 0 0,1 1 1 0 0,0 0-1 0 0,0 0 1 0 0,0 0-1 0 0,-1 0 1 0 0,1 0-1 0 0,0 0 1 0 0,0 0-1 0 0,0 0 1 0 0,-1 0-1 0 0,1 0 1 0 0,0 0-1 0 0,0 0 1 0 0,-1 0-1 0 0,1 0 1 0 0,0 0-1 0 0,0 0 1 0 0,0 0-1 0 0,-1 0 1 0 0,1 0-1 0 0,0 0 1 0 0,0 0-1 0 0,0 0 1 0 0,-1 0-1 0 0,1 0 1 0 0,0 1-1 0 0,0-1 1 0 0,0 0-1 0 0,-1 0 1 0 0,1 0-1 0 0,-28 21 1191 0 0,15-11-896 0 0,-26 15 488 0 0,-28 15 137 0 0,38-25-477 0 0,-1-2 1 0 0,-1-1-1 0 0,-52 13 0 0 0,66-21-350 0 0,-1 1-1 0 0,-1-2 0 0 0,1-1 0 0 0,0 0 1 0 0,-1-1-1 0 0,-33-3 0 0 0,44 1-75 0 0,-128-16 347 0 0,106 15-318 0 0,0 1 0 0 0,-46 5 1 0 0,32-1 96 0 0,-77-5 0 0 0,-10 1 223 0 0,82 2-307 0 0,0-3 0 0 0,1-1 0 0 0,-75-15 0 0 0,-55-2 241 0 0,125 16-292 0 0,0-1 14 0 0,-18 0 198 0 0,-75-16 0 0 0,27 5 1 0 0,41 7-134 0 0,-210-15 206 0 0,280 24-321 0 0,-181-6 58 0 0,148 8-38 0 0,1 1 1 0 0,-67 13-1 0 0,62-6-538 0 0,1 2 0 0 0,1 2-1 0 0,-49 22 1 0 0,53-15-535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38.880"/>
    </inkml:context>
    <inkml:brush xml:id="br0">
      <inkml:brushProperty name="width" value="0.1" units="cm"/>
      <inkml:brushProperty name="height" value="0.1" units="cm"/>
      <inkml:brushProperty name="color" value="#F4F91B"/>
    </inkml:brush>
  </inkml:definitions>
  <inkml:trace contextRef="#ctx0" brushRef="#br0">9036 305 455 0 0,'-1'-2'435'0'0,"0"0"-1"0"0,-1 0 1 0 0,1 0-1 0 0,0 0 1 0 0,0-1-1 0 0,0 1 1 0 0,0 0-1 0 0,0-4 1 0 0,-4-6 748 0 0,3 7-980 0 0,-1 1 1 0 0,1-1-1 0 0,-1 1 0 0 0,0 0 1 0 0,-1 0-1 0 0,1 1 1 0 0,-1-1-1 0 0,0 1 0 0 0,1-1 1 0 0,-1 1-1 0 0,-6-3 1 0 0,3 2 1 0 0,-1 1 0 0 0,0-1 0 0 0,1 1 1 0 0,-1 1-1 0 0,-1-1 0 0 0,-8-1 0 0 0,-11 1 125 0 0,0 1 0 0 0,1 1 0 0 0,-32 3 0 0 0,40-1-166 0 0,-180 13 567 0 0,-71 2-141 0 0,254-16-553 0 0,-244-6 574 0 0,-91-25 845 0 0,222 21-1254 0 0,-160-6-33 0 0,176 14-104 0 0,-82 2-2 0 0,-172-13 270 0 0,127-1 14 0 0,77 10-153 0 0,-554-23 727 0 0,579 18-755 0 0,-260-13 209 0 0,23-14-55 0 0,159 11 107 0 0,-105 16-232 0 0,278 9-177 0 0,-34 3 24 0 0,-129 25 0 0 0,31-3-9 0 0,42-6 30 0 0,-3 0 2 0 0,71-12-44 0 0,-106 7 86 0 0,23-15-37 0 0,81-1-9 0 0,-83 9 0 0 0,-235 24 67 0 0,291-24-128 0 0,-150 32 0 0 0,241-38 0 0 0,-178 29 0 0 0,137-25 0 0 0,1-2 0 0 0,-54-3 0 0 0,15-4 32 0 0,-144 12 0 0 0,1 5-1 0 0,173-13-16 0 0,0-3 0 0 0,-68-13 0 0 0,91 10 5 0 0,-175-24 95 0 0,180 28-120 0 0,-1 2 0 0 0,0 1-1 0 0,1 0 1 0 0,0 2-1 0 0,-1 1 1 0 0,-33 10 0 0 0,-148 65-1252 0 0,120-39-4045 0 0,41-18-89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47.326"/>
    </inkml:context>
    <inkml:brush xml:id="br0">
      <inkml:brushProperty name="width" value="0.1" units="cm"/>
      <inkml:brushProperty name="height" value="0.1" units="cm"/>
      <inkml:brushProperty name="color" value="#F4F91B"/>
    </inkml:brush>
  </inkml:definitions>
  <inkml:trace contextRef="#ctx0" brushRef="#br0">941 116 1495 0 0,'252'-85'880'0'0,"-228"77"-341"0"0,-14 6-179 0 0,-1-1-1 0 0,1-1 0 0 0,-1 0 0 0 0,10-5 0 0 0,-28 10 1142 0 0,-9 3-1050 0 0,-80 28 897 0 0,-100 17-1 0 0,145-39-832 0 0,0-3-1 0 0,0-2 1 0 0,-94-4-1 0 0,-130-34 476 0 0,73 5-769 0 0,183 26-274 0 0,0 1 0 0 0,0 1 0 0 0,-42 4 0 0 0,25 4-106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48.214"/>
    </inkml:context>
    <inkml:brush xml:id="br0">
      <inkml:brushProperty name="width" value="0.1" units="cm"/>
      <inkml:brushProperty name="height" value="0.1" units="cm"/>
      <inkml:brushProperty name="color" value="#F4F91B"/>
    </inkml:brush>
  </inkml:definitions>
  <inkml:trace contextRef="#ctx0" brushRef="#br0">1682 114 1375 0 0,'-25'-15'1344'0'0,"-13"-5"1336"0"0,15 12-2307 0 0,1 1 0 0 0,-2 1-1 0 0,1 2 1 0 0,0 0-1 0 0,-1 1 1 0 0,-40 1-1 0 0,-111-2 1516 0 0,-155-16 424 0 0,159 5-1138 0 0,-246 10-1 0 0,374 8-1270 0 0,-1 1 0 0 0,2 3 1 0 0,-1 2-1 0 0,-55 18 0 0 0,45-7-222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49.018"/>
    </inkml:context>
    <inkml:brush xml:id="br0">
      <inkml:brushProperty name="width" value="0.1" units="cm"/>
      <inkml:brushProperty name="height" value="0.1" units="cm"/>
      <inkml:brushProperty name="color" value="#F4F91B"/>
    </inkml:brush>
  </inkml:definitions>
  <inkml:trace contextRef="#ctx0" brushRef="#br0">1377 120 1583 0 0,'0'0'25'0'0,"0"1"-1"0"0,0-1 0 0 0,-1 0 1 0 0,1 0-1 0 0,0 0 0 0 0,0 0 1 0 0,0 0-1 0 0,0 1 0 0 0,0-1 1 0 0,-1 0-1 0 0,1 0 0 0 0,0 0 1 0 0,0 0-1 0 0,0 0 0 0 0,0 0 1 0 0,-1 0-1 0 0,1 0 0 0 0,0 0 1 0 0,0 0-1 0 0,0 0 0 0 0,-1 1 1 0 0,1-1-1 0 0,0 0 0 0 0,0 0 1 0 0,0 0-1 0 0,-1 0 0 0 0,1-1 1 0 0,0 1-1 0 0,0 0 0 0 0,0 0 1 0 0,-1 0-1 0 0,1 0 0 0 0,0 0 1 0 0,0 0-1 0 0,0 0 0 0 0,0 0 1 0 0,-1 0-1 0 0,-14-5 1424 0 0,-13-8 394 0 0,12 6-1231 0 0,0 0 0 0 0,0 2 0 0 0,-1 0 0 0 0,0 0 0 0 0,-19-1 1 0 0,-89-5 1080 0 0,61 6-1099 0 0,-229-31 1316 0 0,247 28-1803 0 0,-1 3 0 0 0,0 2 0 0 0,1 2 0 0 0,-1 2 0 0 0,0 2 0 0 0,1 2 0 0 0,-88 21 0 0 0,-80 36-1610 0 0,162-50 164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49.745"/>
    </inkml:context>
    <inkml:brush xml:id="br0">
      <inkml:brushProperty name="width" value="0.1" units="cm"/>
      <inkml:brushProperty name="height" value="0.1" units="cm"/>
      <inkml:brushProperty name="color" value="#F4F91B"/>
    </inkml:brush>
  </inkml:definitions>
  <inkml:trace contextRef="#ctx0" brushRef="#br0">1435 21 1839 0 0,'-4'-20'899'0'0,"-40"30"1938"0"0,32-9-2722 0 0,-1 0 0 0 0,1-1-1 0 0,-21-3 1 0 0,-8 1 797 0 0,0 1 0 0 0,-56 6-1 0 0,-28 0-162 0 0,-39-10-68 0 0,-187 3 359 0 0,92 6-759 0 0,162-5-287 0 0,71 3-506 0 0,-44 6 0 0 0,25 0-3267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0.465"/>
    </inkml:context>
    <inkml:brush xml:id="br0">
      <inkml:brushProperty name="width" value="0.1" units="cm"/>
      <inkml:brushProperty name="height" value="0.1" units="cm"/>
      <inkml:brushProperty name="color" value="#F4F91B"/>
    </inkml:brush>
  </inkml:definitions>
  <inkml:trace contextRef="#ctx0" brushRef="#br0">953 41 4143 0 0,'-13'-2'383'0'0,"-1"1"0"0"0,0 0 0 0 0,0 1-1 0 0,0 0 1 0 0,0 1 0 0 0,1 1-1 0 0,-16 3 1 0 0,6-1-211 0 0,1-2 0 0 0,-28 1 0 0 0,-4-5 823 0 0,-95-14 0 0 0,137 13-871 0 0,-179-27 1418 0 0,166 28-1460 0 0,0 1 1 0 0,0 1-1 0 0,0 2 1 0 0,0 0-1 0 0,-42 10 0 0 0,-22 16-444 0 0,43-10 124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1.158"/>
    </inkml:context>
    <inkml:brush xml:id="br0">
      <inkml:brushProperty name="width" value="0.1" units="cm"/>
      <inkml:brushProperty name="height" value="0.1" units="cm"/>
      <inkml:brushProperty name="color" value="#F4F91B"/>
    </inkml:brush>
  </inkml:definitions>
  <inkml:trace contextRef="#ctx0" brushRef="#br0">1191 53 3679 0 0,'-1'-3'178'0'0,"1"2"-161"0"0,0 1-1 0 0,1 0 0 0 0,-1 0 1 0 0,0 0-1 0 0,0-1 0 0 0,0 1 1 0 0,0 0-1 0 0,0 0 0 0 0,0 0 1 0 0,0-1-1 0 0,0 1 0 0 0,0 0 1 0 0,-1 0-1 0 0,1-1 0 0 0,0 1 1 0 0,0 0-1 0 0,0 0 0 0 0,0 0 1 0 0,0-1-1 0 0,0 1 0 0 0,0 0 1 0 0,0 0-1 0 0,0 0 0 0 0,-1 0 1 0 0,1-1-1 0 0,0 1 1 0 0,0 0-1 0 0,0 0 0 0 0,0 0 1 0 0,-1 0-1 0 0,1 0 0 0 0,0 0 1 0 0,0-1-1 0 0,0 1 0 0 0,-1 0 1 0 0,1 0-1 0 0,0 0 0 0 0,0 0 1 0 0,0 0-1 0 0,-1 0 0 0 0,1 0 1 0 0,0 0-1 0 0,0 0 0 0 0,0 0 1 0 0,-1 0-1 0 0,1 0 0 0 0,0 0 1 0 0,0 0-1 0 0,-1 0 0 0 0,1 0 1 0 0,0 0-1 0 0,0 0 0 0 0,0 0 1 0 0,-1 0-1 0 0,1 1 1 0 0,0-1-1 0 0,0 0 0 0 0,0 0 1 0 0,0 0-1 0 0,-1 0 0 0 0,1 1 1 0 0,-13 3-455 0 0,0 0 270 0 0,0-1 0 0 0,-1-1 0 0 0,1-1 0 0 0,-1 0 0 0 0,-23-1 0 0 0,-69-12 2528 0 0,49 4-1166 0 0,-62-8 547 0 0,-46-4-398 0 0,120 17-1166 0 0,-77 4 1 0 0,-125 37-123 0 0,130-16-843 0 0,74-15-200 0 0,0-3-2206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4:51.846"/>
    </inkml:context>
    <inkml:brush xml:id="br0">
      <inkml:brushProperty name="width" value="0.1" units="cm"/>
      <inkml:brushProperty name="height" value="0.1" units="cm"/>
      <inkml:brushProperty name="color" value="#F4F91B"/>
    </inkml:brush>
  </inkml:definitions>
  <inkml:trace contextRef="#ctx0" brushRef="#br0">2492 31 455 0 0,'-25'3'643'0'0,"-27"7"3653"0"0,31-4-4128 0 0,-18 6 421 0 0,0-2 0 0 0,0-1 1 0 0,-75 5-1 0 0,-84-15 1759 0 0,155-1-1920 0 0,3 3-5 0 0,-81 9-1 0 0,-38 20 425 0 0,126-23-811 0 0,0-1 25 0 0,-1-2 0 0 0,0-1-1 0 0,1-2 1 0 0,-1-1 0 0 0,-38-6-1 0 0,-165-36 538 0 0,136 21-454 0 0,-204-23 957 0 0,115 19-848 0 0,139 18-215 0 0,0 2 0 0 0,-70 2 0 0 0,92 5-196 0 0,0 0-1 0 0,0 2 1 0 0,0 2 0 0 0,0 0 0 0 0,-44 18-1 0 0,19-1-321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53.823"/>
    </inkml:context>
    <inkml:brush xml:id="br0">
      <inkml:brushProperty name="width" value="0.1" units="cm"/>
      <inkml:brushProperty name="height" value="0.1" units="cm"/>
      <inkml:brushProperty name="color" value="#66CC00"/>
    </inkml:brush>
  </inkml:definitions>
  <inkml:trace contextRef="#ctx0" brushRef="#br0">7837 123 3223 0 0,'-4'-8'286'0'0,"0"0"0"0"0,0 1 0 0 0,-1 0 0 0 0,-10-12 0 0 0,12 17 226 0 0,0-1 1 0 0,0 1 0 0 0,0 0-1 0 0,0-1 1 0 0,-1 1-1 0 0,1 1 1 0 0,-1-1 0 0 0,1 1-1 0 0,-1-1 1 0 0,0 1 0 0 0,-3-1-1 0 0,-8 0-351 0 0,-24-2-1 0 0,28 4 59 0 0,-1-1-1 0 0,1-1 1 0 0,-20-4-1 0 0,14 0 191 0 0,-1 2-1 0 0,1 0 1 0 0,-1 1-1 0 0,1 1 1 0 0,-1 0-1 0 0,0 2 1 0 0,-30 2-1 0 0,-49 7 4 0 0,-82 6 55 0 0,-40 2 2714 0 0,122-8-3729 0 0,-2-4 562 0 0,-173-13 0 0 0,173 4 180 0 0,-56-7 162 0 0,-59-8 112 0 0,6 2 66 0 0,116 9-427 0 0,0 4 0 0 0,-129 11-1 0 0,80 0 1 0 0,-281 19 181 0 0,158 1-235 0 0,226-23-31 0 0,-45-2 0 0 0,0 0 18 0 0,-80 4 122 0 0,-17 1-8 0 0,-19 8-100 0 0,-173 17 84 0 0,156-21-69 0 0,20-2-10 0 0,113 1-7 0 0,26-3-7 0 0,0-2 1 0 0,-89-3-1 0 0,-344-22 247 0 0,108-5-103 0 0,353 22-186 0 0,-52-1-3 0 0,-152 13 0 0 0,-10 0 0 0 0,65-14 64 0 0,-192-32 0 0 0,232 7-57 0 0,-33-5 50 0 0,150 33-50 0 0,1 0 0 0 0,-1 1 0 0 0,0 2 0 0 0,0 0-1 0 0,-23 4 1 0 0,30-2-77 0 0,0 0-1 0 0,0 2 1 0 0,0 0-1 0 0,0 0 1 0 0,1 1-1 0 0,0 1 1 0 0,0 0-1 0 0,-14 10 1 0 0,8-2-484 0 0,0 1 1 0 0,1 0-1 0 0,-23 28 0 0 0,10-6-1182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27.399"/>
    </inkml:context>
    <inkml:brush xml:id="br0">
      <inkml:brushProperty name="width" value="0.1" units="cm"/>
      <inkml:brushProperty name="height" value="0.1" units="cm"/>
      <inkml:brushProperty name="color" value="#F4F91B"/>
    </inkml:brush>
  </inkml:definitions>
  <inkml:trace contextRef="#ctx0" brushRef="#br0">1238 68 1839 0 0,'0'0'11'0'0,"0"0"0"0"0,0 0 0 0 0,0-1-1 0 0,0 1 1 0 0,0 0 0 0 0,1-1-1 0 0,-1 1 1 0 0,0 0 0 0 0,0-1 0 0 0,0 1-1 0 0,0 0 1 0 0,0 0 0 0 0,0-1-1 0 0,0 1 1 0 0,0 0 0 0 0,0-1-1 0 0,0 1 1 0 0,0 0 0 0 0,0-1 0 0 0,0 1-1 0 0,0 0 1 0 0,0-1 0 0 0,0 1-1 0 0,-1 0 1 0 0,1 0 0 0 0,0-1 0 0 0,0 1-1 0 0,0 0 1 0 0,0 0 0 0 0,-1-1-1 0 0,1 1 1 0 0,0 0 0 0 0,0 0-1 0 0,0-1 1 0 0,-1 1 0 0 0,1 0 0 0 0,0 0-1 0 0,-1 0 1 0 0,1 0 0 0 0,0-1-1 0 0,0 1 1 0 0,-1 0 0 0 0,1 0-1 0 0,-13-5 2023 0 0,-14 5-1616 0 0,19 1-157 0 0,-1 0-1 0 0,1-1 1 0 0,-1-1 0 0 0,1 1 0 0 0,-1-1 0 0 0,1-1 0 0 0,0 1-1 0 0,-1-2 1 0 0,-12-4 0 0 0,16 6-127 0 0,1-1 0 0 0,0 1-1 0 0,-1 1 1 0 0,1-1 0 0 0,-1 1-1 0 0,1-1 1 0 0,-1 1 0 0 0,-6 1 0 0 0,-17-2 481 0 0,7-2-200 0 0,11 2-170 0 0,-1-1 1 0 0,1 0 0 0 0,-14-4-1 0 0,13 2 23 0 0,-1 1-1 0 0,-1 1 0 0 0,1 0 0 0 0,-17 0 0 0 0,0 0 205 0 0,-14-1 725 0 0,-73 5 1 0 0,-14 0 176 0 0,86-4-1096 0 0,-1 1 0 0 0,1 3 0 0 0,-1 2-1 0 0,-85 18 1 0 0,89-12-574 0 0,-67 27 0 0 0,48-6-4577 0 0,26-9-314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28.479"/>
    </inkml:context>
    <inkml:brush xml:id="br0">
      <inkml:brushProperty name="width" value="0.1" units="cm"/>
      <inkml:brushProperty name="height" value="0.1" units="cm"/>
      <inkml:brushProperty name="color" value="#F4F91B"/>
    </inkml:brush>
  </inkml:definitions>
  <inkml:trace contextRef="#ctx0" brushRef="#br0">2080 199 3767 0 0,'-2'-1'130'0'0,"0"1"-1"0"0,1 0 0 0 0,-1-1 1 0 0,0 0-1 0 0,0 1 0 0 0,1-1 0 0 0,-1 0 1 0 0,0 0-1 0 0,1 0 0 0 0,-3-2 0 0 0,-11-5 884 0 0,-12 1 80 0 0,0 0-1 0 0,-33-2 0 0 0,-209-33 3012 0 0,232 37-3495 0 0,-69-1-1 0 0,-12 0-185 0 0,-24-4 254 0 0,73 7-386 0 0,-93-10 373 0 0,-9 5 115 0 0,126 8-576 0 0,-1-1 1 0 0,1-3-1 0 0,-57-11 0 0 0,71 7-103 0 0,-18-4 130 0 0,-82-10 1 0 0,115 21-215 0 0,-1 0 0 0 0,0 1 0 0 0,0 1 1 0 0,0 0-1 0 0,1 2 0 0 0,-1 0 0 0 0,1 0 1 0 0,-31 12-1 0 0,14 0-259 0 0,-49 28 0 0 0,10 5-5303 0 0,33-19-97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29.561"/>
    </inkml:context>
    <inkml:brush xml:id="br0">
      <inkml:brushProperty name="width" value="0.1" units="cm"/>
      <inkml:brushProperty name="height" value="0.1" units="cm"/>
      <inkml:brushProperty name="color" value="#F4F91B"/>
    </inkml:brush>
  </inkml:definitions>
  <inkml:trace contextRef="#ctx0" brushRef="#br0">1408 72 455 0 0,'-6'-42'0'0'0,"6"41"287"0"0,-1 1-1 0 0,0-1 0 0 0,1 0 0 0 0,-1 1 0 0 0,0-1 0 0 0,0 0 1 0 0,1 1-1 0 0,-1-1 0 0 0,0 1 0 0 0,0 0 0 0 0,0-1 0 0 0,0 1 1 0 0,1 0-1 0 0,-1-1 0 0 0,0 1 0 0 0,0 0 0 0 0,0 0 0 0 0,0 0 1 0 0,0 0-1 0 0,0 0 0 0 0,0 0 0 0 0,0 0 0 0 0,-2 0 0 0 0,2 0-6 0 0,-36 0 584 0 0,9 1-509 0 0,-54-6 0 0 0,20-3 699 0 0,1 2 0 0 0,-1 3 1 0 0,-64 5-1 0 0,-80 5-280 0 0,80-4-499 0 0,79 1-166 0 0,1 1-1 0 0,1 2 1 0 0,-1 3 0 0 0,-51 17-1 0 0,-38 21-749 0 0,3 6-3394 0 0,91-37-396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0.770"/>
    </inkml:context>
    <inkml:brush xml:id="br0">
      <inkml:brushProperty name="width" value="0.1" units="cm"/>
      <inkml:brushProperty name="height" value="0.1" units="cm"/>
      <inkml:brushProperty name="color" value="#F4F91B"/>
    </inkml:brush>
  </inkml:definitions>
  <inkml:trace contextRef="#ctx0" brushRef="#br0">944 85 455 0 0,'-3'-18'1519'0'0,"-2"-3"3537"0"0,4 20-5031 0 0,1 1-1 0 0,0-1 1 0 0,-1 1 0 0 0,1 0-1 0 0,0-1 1 0 0,-1 1 0 0 0,1-1-1 0 0,-1 1 1 0 0,1 0-1 0 0,-1-1 1 0 0,1 1 0 0 0,-1 0-1 0 0,1-1 1 0 0,-1 1 0 0 0,1 0-1 0 0,-1 0 1 0 0,1 0 0 0 0,-1 0-1 0 0,0-1 1 0 0,1 1 0 0 0,-1 0-1 0 0,1 0 1 0 0,-1 0 0 0 0,1 0-1 0 0,-1 0 1 0 0,0 0 0 0 0,1 0-1 0 0,-1 0 1 0 0,1 1-1 0 0,-1-1 1 0 0,1 0 0 0 0,-2 1-1 0 0,-22 4 733 0 0,0 0-1 0 0,0-1 0 0 0,-30 1 0 0 0,-74-5 499 0 0,59-1-668 0 0,16-2-237 0 0,0-2-1 0 0,-77-19 1 0 0,120 22-328 0 0,-128-19 129 0 0,112 18-477 0 0,-1 2-1 0 0,1 2 1 0 0,-35 4-1 0 0,27 0-818 0 0,-3 0-57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1.439"/>
    </inkml:context>
    <inkml:brush xml:id="br0">
      <inkml:brushProperty name="width" value="0.1" units="cm"/>
      <inkml:brushProperty name="height" value="0.1" units="cm"/>
      <inkml:brushProperty name="color" value="#F4F91B"/>
    </inkml:brush>
  </inkml:definitions>
  <inkml:trace contextRef="#ctx0" brushRef="#br0">1790 191 455 0 0,'-75'-4'5915'0'0,"-37"-10"-3564"0"0,47 5-857 0 0,-47-10 464 0 0,5 10-1054 0 0,-96-11 394 0 0,-46-31-319 0 0,-11-2-597 0 0,201 45-349 0 0,0 4 1 0 0,-90 4 0 0 0,-103 29-1670 0 0,164-12-3494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2.487"/>
    </inkml:context>
    <inkml:brush xml:id="br0">
      <inkml:brushProperty name="width" value="0.1" units="cm"/>
      <inkml:brushProperty name="height" value="0.1" units="cm"/>
      <inkml:brushProperty name="color" value="#F4F91B"/>
    </inkml:brush>
  </inkml:definitions>
  <inkml:trace contextRef="#ctx0" brushRef="#br0">1672 83 455 0 0,'-6'-1'631'0'0,"0"1"-1"0"0,1-2 0 0 0,-1 1 0 0 0,0-1 0 0 0,1 1 0 0 0,-9-5 0 0 0,7 3-104 0 0,0 0 1 0 0,0 1-1 0 0,-13-3 0 0 0,-95-1 1468 0 0,38 3-1136 0 0,37 1-452 0 0,-40-4 396 0 0,57 4-445 0 0,-44 1 0 0 0,11 1-23 0 0,-118-5 584 0 0,-72-3 187 0 0,138-2-951 0 0,-77-3 251 0 0,147 12-330 0 0,0 2 1 0 0,-73 13-1 0 0,-44 28-1115 0 0,131-35 343 0 0,-21 6-4070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3.748"/>
    </inkml:context>
    <inkml:brush xml:id="br0">
      <inkml:brushProperty name="width" value="0.1" units="cm"/>
      <inkml:brushProperty name="height" value="0.1" units="cm"/>
      <inkml:brushProperty name="color" value="#F4F91B"/>
    </inkml:brush>
  </inkml:definitions>
  <inkml:trace contextRef="#ctx0" brushRef="#br0">1262 77 1839 0 0,'0'-1'375'0'0,"0"-1"0"0"0,1 1 0 0 0,-1 0 0 0 0,-1-1 0 0 0,1 1 0 0 0,0-1-1 0 0,0 1 1 0 0,0 0 0 0 0,-1-1 0 0 0,1 1 0 0 0,-1 0 0 0 0,0-2-1 0 0,1 3-360 0 0,-1 0-1 0 0,1 0 0 0 0,0-1 0 0 0,-1 1 1 0 0,1 0-1 0 0,-1 0 0 0 0,1 0 0 0 0,0 0 1 0 0,-1 0-1 0 0,1 0 0 0 0,-1 0 1 0 0,1 0-1 0 0,0 0 0 0 0,-1 0 0 0 0,1 0 1 0 0,-1 0-1 0 0,1 0 0 0 0,-1 0 0 0 0,1 0 1 0 0,0 0-1 0 0,-1 0 0 0 0,0 1 0 0 0,-14 0 401 0 0,-122-20 2921 0 0,18 2-1356 0 0,-152-3 1 0 0,109 18-1192 0 0,-85 1-315 0 0,221 3-520 0 0,0 0 0 0 0,0 2 0 0 0,1 1 0 0 0,-1 1 0 0 0,-34 13 0 0 0,-16 14-4680 0 0,44-16-3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4.822"/>
    </inkml:context>
    <inkml:brush xml:id="br0">
      <inkml:brushProperty name="width" value="0.1" units="cm"/>
      <inkml:brushProperty name="height" value="0.1" units="cm"/>
      <inkml:brushProperty name="color" value="#F4F91B"/>
    </inkml:brush>
  </inkml:definitions>
  <inkml:trace contextRef="#ctx0" brushRef="#br0">2339 9 4287 0 0,'-1'-1'38'0'0,"0"0"-1"0"0,-1 0 0 0 0,1 0 1 0 0,0 1-1 0 0,-1-1 0 0 0,1 0 1 0 0,-1 1-1 0 0,1-1 0 0 0,0 1 1 0 0,-1 0-1 0 0,1-1 1 0 0,-1 1-1 0 0,1 0 0 0 0,-1 0 1 0 0,0 0-1 0 0,1 0 0 0 0,-1 0 1 0 0,-1 1-1 0 0,-34 7 518 0 0,10-2-412 0 0,-74-2 1564 0 0,32-3-126 0 0,-3 6-540 0 0,41-3-658 0 0,-51 0 1 0 0,26-6-38 0 0,-17-2 342 0 0,-90 9 0 0 0,-129 14 334 0 0,-27-18-159 0 0,99-5-390 0 0,-79 21-197 0 0,258-14-242 0 0,-75 3-112 0 0,-45 5-284 0 0,55 7-3964 0 0,61-6-162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5.852"/>
    </inkml:context>
    <inkml:brush xml:id="br0">
      <inkml:brushProperty name="width" value="0.1" units="cm"/>
      <inkml:brushProperty name="height" value="0.1" units="cm"/>
      <inkml:brushProperty name="color" value="#F4F91B"/>
    </inkml:brush>
  </inkml:definitions>
  <inkml:trace contextRef="#ctx0" brushRef="#br0">1924 83 1839 0 0,'-2'-1'79'0'0,"0"0"0"0"0,0-1 0 0 0,0 1 1 0 0,0 0-1 0 0,-1 0 0 0 0,1 0 0 0 0,0 0 0 0 0,0 1 0 0 0,-1-1 0 0 0,-3 0 0 0 0,-30-3 1363 0 0,13 1-930 0 0,-39-6 596 0 0,0 2-1 0 0,-1 2 0 0 0,1 4 0 0 0,-85 8 0 0 0,109-4-552 0 0,0-2 0 0 0,-57-5-1 0 0,-281-27 2037 0 0,51 17-1448 0 0,104 9-962 0 0,184 7-238 0 0,1 2-1 0 0,-1 1 0 0 0,2 2 1 0 0,-40 13-1 0 0,13 1-979 0 0,-4 0-321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6.909"/>
    </inkml:context>
    <inkml:brush xml:id="br0">
      <inkml:brushProperty name="width" value="0.1" units="cm"/>
      <inkml:brushProperty name="height" value="0.1" units="cm"/>
      <inkml:brushProperty name="color" value="#F4F91B"/>
    </inkml:brush>
  </inkml:definitions>
  <inkml:trace contextRef="#ctx0" brushRef="#br0">1271 135 2303 0 0,'0'-1'90'0'0,"0"0"-1"0"0,0 0 0 0 0,0 0 0 0 0,0 0 0 0 0,-1 0 1 0 0,1-1-1 0 0,0 1 0 0 0,-1 0 0 0 0,1 0 0 0 0,0 0 1 0 0,-1 0-1 0 0,1 0 0 0 0,-1 0 0 0 0,0 1 0 0 0,1-1 0 0 0,-1 0 1 0 0,0 0-1 0 0,1 0 0 0 0,-1 0 0 0 0,0 1 0 0 0,0-1 1 0 0,0 0-1 0 0,0 1 0 0 0,0-1 0 0 0,0 1 0 0 0,0-1 0 0 0,0 1 1 0 0,-2-1-1 0 0,1 0-16 0 0,-1-1-1 0 0,1 1 1 0 0,-1-1 0 0 0,1 1-1 0 0,0-1 1 0 0,-1 0 0 0 0,-2-3-1 0 0,-2-4 571 0 0,-2 0 0 0 0,1 1 0 0 0,-1 0 0 0 0,-13-9 0 0 0,15 13-415 0 0,1 0 1 0 0,-1 1 0 0 0,0 0 0 0 0,0 0-1 0 0,0 1 1 0 0,0-1 0 0 0,0 2 0 0 0,-10-2 0 0 0,-23-1 289 0 0,0 2 1 0 0,0 2 0 0 0,-43 5-1 0 0,-34 1 326 0 0,-71-17 266 0 0,22 0-508 0 0,133 11-550 0 0,1 2 0 0 0,0 1 0 0 0,-57 14 0 0 0,-91 37-504 0 0,117-34 168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58.480"/>
    </inkml:context>
    <inkml:brush xml:id="br0">
      <inkml:brushProperty name="width" value="0.1" units="cm"/>
      <inkml:brushProperty name="height" value="0.1" units="cm"/>
      <inkml:brushProperty name="color" value="#66CC00"/>
    </inkml:brush>
  </inkml:definitions>
  <inkml:trace contextRef="#ctx0" brushRef="#br0">2565 127 1839 0 0,'1'-2'345'0'0,"-1"-1"0"0"0,-1 0 0 0 0,1 0 0 0 0,0 0 0 0 0,-1 0 0 0 0,1 0 0 0 0,-1 1 0 0 0,0-1 0 0 0,0 0 0 0 0,0 0 0 0 0,-2-3-1 0 0,2 5-223 0 0,0-1-1 0 0,0 1 0 0 0,0 0 0 0 0,-1 0 1 0 0,1 0-1 0 0,0 0 0 0 0,-1 0 0 0 0,1 0 0 0 0,-1 0 1 0 0,1 1-1 0 0,-1-1 0 0 0,1 1 0 0 0,-1-1 1 0 0,1 1-1 0 0,-1-1 0 0 0,1 1 0 0 0,-1 0 0 0 0,0-1 1 0 0,1 1-1 0 0,-1 0 0 0 0,-2 0 0 0 0,1 0-17 0 0,1 0 0 0 0,-1 0 0 0 0,0-1 0 0 0,1 1 0 0 0,-1-1 0 0 0,0 0 0 0 0,1 0 0 0 0,-1 0 0 0 0,1 0 0 0 0,-1 0 0 0 0,1 0 0 0 0,0-1 0 0 0,-1 1 0 0 0,1-1 0 0 0,-4-3 0 0 0,3 2 77 0 0,-1 0-1 0 0,0 0 0 0 0,0 0 1 0 0,0 1-1 0 0,0 0 0 0 0,0 0 1 0 0,-5-2-1 0 0,8 2-68 0 0,0 1 0 0 0,-1-1 0 0 0,1 1 0 0 0,0-1 0 0 0,0 0 0 0 0,0 0 0 0 0,0 0 0 0 0,0 0 0 0 0,1 0 0 0 0,-1 0 0 0 0,0 0 0 0 0,1 0 0 0 0,0 0 0 0 0,-1 0 0 0 0,1 0 0 0 0,0-2 0 0 0,-11 15 927 0 0,9-11-1038 0 0,-22 1 372 0 0,-30 4 0 0 0,47-4-317 0 0,0 0 0 0 0,0-1 0 0 0,-1 0 0 0 0,1 0 0 0 0,0 0 0 0 0,-1-1 0 0 0,-11-3 0 0 0,14 2 12 0 0,-1 1 0 0 0,1 0-1 0 0,0 0 1 0 0,-1 0 0 0 0,1 1-1 0 0,0 0 1 0 0,-1 0 0 0 0,1 0-1 0 0,0 1 1 0 0,-1 0 0 0 0,-6 2-1 0 0,9-3-61 0 0,0 1-1 0 0,0-1 1 0 0,0 0-1 0 0,0 1 1 0 0,0-1-1 0 0,-4-1 1 0 0,4 1-1 0 0,-1-1 1 0 0,1 1 0 0 0,0 0-1 0 0,0 1 1 0 0,0-1 0 0 0,-5 1-1 0 0,-11 5 16 0 0,-1-2-1 0 0,0-1 1 0 0,-33 2 0 0 0,-63-6 57 0 0,67 0 57 0 0,-52 4 0 0 0,-20 15-83 0 0,-51 3-11 0 0,142-21-3 0 0,-58-9 0 0 0,62 5 25 0 0,-1 1 1 0 0,-53 2-1 0 0,-84 23 178 0 0,-39 2-221 0 0,137-21 3 0 0,-177 14 73 0 0,216-12-95 0 0,1-2 0 0 0,-1-2 0 0 0,1 0 0 0 0,-1-1 0 0 0,1-2 0 0 0,-49-9 0 0 0,45 5 16 0 0,0 1 0 0 0,0 1 0 0 0,-45 0 0 0 0,68 4-4 0 0,0-1 0 0 0,0 0 1 0 0,0-1-1 0 0,0 0 0 0 0,1 0 0 0 0,-1 0 0 0 0,-8-5 0 0 0,9 4 0 0 0,-1 0 0 0 0,1 0 0 0 0,-1 1 0 0 0,1 0 0 0 0,-1 1-1 0 0,0-1 1 0 0,-9 0 0 0 0,16 2-12 0 0,0 0-1 0 0,-1 0 1 0 0,1 0-1 0 0,-1 0 1 0 0,1 0-1 0 0,-1 0 1 0 0,1 0-1 0 0,0 0 1 0 0,-1 0-1 0 0,1 0 1 0 0,-1 1-1 0 0,1-1 1 0 0,0 0-1 0 0,-1 0 1 0 0,1 0-1 0 0,-1 0 1 0 0,1 1-1 0 0,0-1 1 0 0,-1 0-1 0 0,1 0 1 0 0,0 1-1 0 0,-1-1 1 0 0,1 0-1 0 0,0 1 1 0 0,-2 11-46 0 0,2-9 35 0 0,0 6-396 0 0,-1 0 1 0 0,0 0-1 0 0,-4 16 0 0 0,-1-7-1081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7.510"/>
    </inkml:context>
    <inkml:brush xml:id="br0">
      <inkml:brushProperty name="width" value="0.1" units="cm"/>
      <inkml:brushProperty name="height" value="0.1" units="cm"/>
      <inkml:brushProperty name="color" value="#F4F91B"/>
    </inkml:brush>
  </inkml:definitions>
  <inkml:trace contextRef="#ctx0" brushRef="#br0">1534 111 455 0 0,'10'-23'1868'0'0,"-7"9"687"0"0,-3 12-2507 0 0,-1 1 0 0 0,1 0-1 0 0,-1-1 1 0 0,0 1 0 0 0,1 0 0 0 0,-1 0-1 0 0,0-1 1 0 0,0 1 0 0 0,1 0-1 0 0,-1 0 1 0 0,0 0 0 0 0,0 0 0 0 0,-1 0-1 0 0,1 0 1 0 0,0 0 0 0 0,-2-1 0 0 0,-25-12 534 0 0,13 8-287 0 0,2 0 52 0 0,1 1-1 0 0,-1 0 0 0 0,0 1 0 0 0,0 0 0 0 0,-1 1 0 0 0,1 1 0 0 0,-25-2 1 0 0,-98 7 1423 0 0,102-1-1654 0 0,-71 10 505 0 0,-1 0 65 0 0,44-7-230 0 0,-36 0 197 0 0,-16-2-8 0 0,-63-1 54 0 0,-69-4-150 0 0,211 4-1073 0 0,-1 3 0 0 0,1 1 0 0 0,0 1 1 0 0,-64 23-1 0 0,59-13-718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5:38.522"/>
    </inkml:context>
    <inkml:brush xml:id="br0">
      <inkml:brushProperty name="width" value="0.1" units="cm"/>
      <inkml:brushProperty name="height" value="0.1" units="cm"/>
      <inkml:brushProperty name="color" value="#F4F91B"/>
    </inkml:brush>
  </inkml:definitions>
  <inkml:trace contextRef="#ctx0" brushRef="#br0">2230 17 919 0 0,'-132'-8'3372'0'0,"83"3"-1194"0"0,-65 1-1 0 0,-19 4-666 0 0,-7 1-645 0 0,-205 12 630 0 0,14-19-482 0 0,226 1-797 0 0,41 4-94 0 0,-76 8 1 0 0,-63 19-71 0 0,147-18-26 0 0,-85 8-87 0 0,-67 11-1287 0 0,140-14 108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6:03.280"/>
    </inkml:context>
    <inkml:brush xml:id="br0">
      <inkml:brushProperty name="width" value="0.1" units="cm"/>
      <inkml:brushProperty name="height" value="0.1" units="cm"/>
      <inkml:brushProperty name="color" value="#F4F91B"/>
    </inkml:brush>
  </inkml:definitions>
  <inkml:trace contextRef="#ctx0" brushRef="#br0">856 116 7023 0 0,'18'10'323'0'0,"-18"-10"-316"0"0,0 0 0 0 0,1 0 1 0 0,-1 0-1 0 0,0 1 0 0 0,0-1 0 0 0,0 0 0 0 0,0 0 0 0 0,0 0 0 0 0,0 0 1 0 0,0 0-1 0 0,0 0 0 0 0,0 0 0 0 0,0 1 0 0 0,0-1 0 0 0,0 0 1 0 0,0 0-1 0 0,0 0 0 0 0,0 0 0 0 0,0 0 0 0 0,0 1 0 0 0,0-1 0 0 0,0 0 1 0 0,0 0-1 0 0,0 0 0 0 0,0 0 0 0 0,0 0 0 0 0,0 0 0 0 0,0 1 1 0 0,0-1-1 0 0,0 0 0 0 0,0 0 0 0 0,0 0 0 0 0,0 0 0 0 0,0 0 0 0 0,0 0 1 0 0,-1 0-1 0 0,1 1 0 0 0,0-1 0 0 0,0 0 0 0 0,0 0 0 0 0,0 0 1 0 0,0 0-1 0 0,0 0 0 0 0,0 0 0 0 0,0 0 0 0 0,-1 0 0 0 0,1 0 1 0 0,0 0-1 0 0,0 0 0 0 0,0 0 0 0 0,0 0 0 0 0,0 0 0 0 0,-1 0 0 0 0,1 0 1 0 0,0 0-1 0 0,0 0 0 0 0,0 0 0 0 0,0 0 0 0 0,0 0 0 0 0,0 0 0 0 0,0 0-1 0 0,0 0 1 0 0,0 0-1 0 0,0 0 1 0 0,0 0 0 0 0,0 0-1 0 0,0 0 1 0 0,0-1 0 0 0,0 1-1 0 0,0 0 1 0 0,0 0 0 0 0,0 0-1 0 0,0 0 1 0 0,-1 0 0 0 0,1 0-1 0 0,0 0 1 0 0,0 0 0 0 0,0 0-1 0 0,0 0 1 0 0,0 0 0 0 0,0-1-1 0 0,0 1 1 0 0,0 0-1 0 0,0 0 1 0 0,0 0 0 0 0,0 0-1 0 0,0 0 1 0 0,0 0 0 0 0,0 0-1 0 0,0 0 1 0 0,-1 0 0 0 0,1 0-1 0 0,0 0 1 0 0,0 0 0 0 0,0 0-1 0 0,0 0 1 0 0,0 0 0 0 0,0 0-1 0 0,0 0 1 0 0,0 0 0 0 0,0 0-1 0 0,0 0 1 0 0,-1 0 0 0 0,1 0-1 0 0,0 0 1 0 0,0 0-1 0 0,0 0 1 0 0,0 0 0 0 0,0 0-1 0 0,0 0 1 0 0,0 0 0 0 0,5-6 742 0 0,0 0 1 0 0,-1-1 0 0 0,1 1 0 0 0,6-15 0 0 0,-8 13-214 0 0,1 1 0 0 0,0 0 0 0 0,1 0 1 0 0,0 1-1 0 0,5-7 0 0 0,-5 8-4 0 0,0 1 1 0 0,0-1-1 0 0,0 1 0 0 0,8-5 0 0 0,-11 8-352 0 0,0 0-1 0 0,1 0 1 0 0,-1 0-1 0 0,1 0 0 0 0,-1 0 1 0 0,1 1-1 0 0,-1-1 1 0 0,1 1-1 0 0,0 0 1 0 0,-1-1-1 0 0,1 1 1 0 0,0 0-1 0 0,3 1 1 0 0,124 7 1947 0 0,-52-5-1421 0 0,120 8-20 0 0,-73-7-142 0 0,-108-2-438 0 0,-3-1-6 0 0,0 0 1 0 0,-1 1-1 0 0,15 5 0 0 0,-24-6-56 0 0,0 0 0 0 0,-1 1-1 0 0,1-1 1 0 0,0 1 0 0 0,-1 0-1 0 0,1 0 1 0 0,-1 1 0 0 0,0-1 0 0 0,1 1-1 0 0,-1-1 1 0 0,-1 1 0 0 0,1 0 0 0 0,0 0-1 0 0,3 6 1 0 0,0 1 63 0 0,-1 0 0 0 0,-1 0 0 0 0,0 0 0 0 0,0 0 0 0 0,-1 1 0 0 0,0-1 0 0 0,-1 1 0 0 0,0 0 0 0 0,0 13 0 0 0,-1 13 149 0 0,-5 52 0 0 0,0-5-11 0 0,4-63-216 0 0,0 47 100 0 0,-9 71 1 0 0,-19 153 485 0 0,19-178-420 0 0,5-62-134 0 0,-4 39 70 0 0,-13 103 51 0 0,15-121-150 0 0,-3 1 12 0 0,3-22 24 0 0,0 85 1 0 0,9-59-69 0 0,-2 299 0 0 0,-5-330 11 0 0,-11 237 170 0 0,13-137-137 0 0,0 77 40 0 0,18 224 44 0 0,1-252-41 0 0,0 1-35 0 0,-9 113 1 0 0,-7-267-42 0 0,-2 0-1 0 0,-2-1 1 0 0,-2 1 0 0 0,-1 0-1 0 0,-14 43 1 0 0,4-31 21 0 0,-40 87 0 0 0,45-120-13 0 0,-2 0 1 0 0,-16 20-1 0 0,15-23-13 0 0,2-3-7 0 0,0 0 1 0 0,-2-2-1 0 0,-25 23 0 0 0,-52 34 9 0 0,69-54-2 0 0,-106 66 47 0 0,115-76-31 0 0,0 0-1 0 0,-1-2 1 0 0,1 1 0 0 0,-1-2 0 0 0,-1 0-1 0 0,1 0 1 0 0,0-1 0 0 0,-1-1-1 0 0,-27 0 1 0 0,-8-3 159 0 0,-79-11 0 0 0,21 0-75 0 0,91 11-85 0 0,-308-29 68 0 0,273 22-71 0 0,-125-24-431 0 0,166 29 53 0 0,0 0 1 0 0,0-1-1 0 0,-18-10 1 0 0,24 11-1201 0 0,-1-1 1 0 0,1 1 0 0 0,0-1 0 0 0,-8-8 0 0 0,-7-13-7511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6:05.609"/>
    </inkml:context>
    <inkml:brush xml:id="br0">
      <inkml:brushProperty name="width" value="0.1" units="cm"/>
      <inkml:brushProperty name="height" value="0.1" units="cm"/>
      <inkml:brushProperty name="color" value="#F4F91B"/>
    </inkml:brush>
  </inkml:definitions>
  <inkml:trace contextRef="#ctx0" brushRef="#br0">1957 62 4895 0 0,'-11'1'226'0'0,"-1"0"-1"0"0,1 1 1 0 0,-14 3-1 0 0,-26 4 60 0 0,-9-3 2645 0 0,0 3 0 0 0,-60 17-1 0 0,92-19-2546 0 0,1-2 0 0 0,-39 2 0 0 0,52-6-144 0 0,0-1 1 0 0,1 0-1 0 0,-1-1 0 0 0,0-1 1 0 0,0 0-1 0 0,-23-8 0 0 0,14 1 459 0 0,-35-20-1 0 0,37 17-223 0 0,-39-15-1 0 0,20 10-185 0 0,29 11-173 0 0,-1 1-1 0 0,0 1 1 0 0,-17-5-1 0 0,11 6 39 0 0,0 1-1 0 0,0 0 1 0 0,0 2 0 0 0,0 0-1 0 0,0 0 1 0 0,-24 6-1 0 0,-106 29 596 0 0,100-22-284 0 0,-64 11 0 0 0,86-23-195 0 0,0 0 0 0 0,-1-1-1 0 0,-45-8 1 0 0,60 7-172 0 0,2 0-25 0 0,0 1 0 0 0,-1 1-1 0 0,1-1 1 0 0,-14 4 0 0 0,-16 1 8 0 0,25-3 80 0 0,-1 1 0 0 0,1 1 1 0 0,0 1-1 0 0,0 0 0 0 0,0 1 1 0 0,-16 9-1 0 0,-13 4-940 0 0,39-17 823 0 0,0 0 0 0 0,0 1 0 0 0,1 0-1 0 0,-1 0 1 0 0,0 0 0 0 0,1 0-1 0 0,0 1 1 0 0,0-1 0 0 0,0 1 0 0 0,0 0-1 0 0,1 0 1 0 0,0 1 0 0 0,-1-1-1 0 0,2 1 1 0 0,-5 7 0 0 0,3-3-23 0 0,0 1 0 0 0,1 0 0 0 0,0 1-1 0 0,1-1 1 0 0,0 0 0 0 0,1 1 0 0 0,-1 11 0 0 0,-5 82 115 0 0,-1 90 238 0 0,7-43-98 0 0,0 7 7 0 0,-6 58-18 0 0,2-159-261 0 0,-24 369 197 0 0,25-331-157 0 0,5-1-1 0 0,19 155 1 0 0,-15-205 1 0 0,-1 64-1 0 0,-2-17-2 0 0,0 65 23 0 0,0-104-32 0 0,-6 85 0 0 0,-10-49 9 0 0,4-27-18 0 0,5-30 105 0 0,5-31-126 0 0,0 0-1 0 0,-1 0 1 0 0,1 0-1 0 0,0 0 1 0 0,0 1-1 0 0,0-1 1 0 0,0 0-1 0 0,0 0 1 0 0,-1 0-1 0 0,1 0 1 0 0,0 0-1 0 0,0 1 1 0 0,0-1-1 0 0,0 0 1 0 0,-1 0-1 0 0,1 0 1 0 0,0 0-1 0 0,0 0 1 0 0,0 0-1 0 0,-1 0 1 0 0,1 0-1 0 0,0 0 1 0 0,0 0-1 0 0,0 0 1 0 0,-1 0-1 0 0,1 0 1 0 0,0 0-1 0 0,0 0 1 0 0,0 0-1 0 0,-1 0 1 0 0,1 0-1 0 0,0 0 1 0 0,0 0-1 0 0,0 0 1 0 0,-1 0-1 0 0,1 0 1 0 0,0 0-1 0 0,0-1 1 0 0,0 1-1 0 0,0 0 1 0 0,-1 0-1 0 0,1 0 1 0 0,0 0-1 0 0,-13-6 103 0 0,10 4-82 0 0,2 1-36 0 0,-1 1 0 0 0,1 0 0 0 0,0 0 0 0 0,0-1 0 0 0,0 1 0 0 0,0 0 0 0 0,0 0 0 0 0,-1 0 0 0 0,1 0 0 0 0,0 1 0 0 0,0-1 0 0 0,0 0-1 0 0,0 0 1 0 0,0 1 0 0 0,0-1 0 0 0,0 0 0 0 0,0 1 0 0 0,0-1 0 0 0,0 1 0 0 0,-2 1 0 0 0,2-1-86 0 0,0 0 1 0 0,0 0-1 0 0,0 1 0 0 0,0-1 0 0 0,0 1 1 0 0,0-1-1 0 0,1 1 0 0 0,-1-1 1 0 0,1 1-1 0 0,-1-1 0 0 0,1 1 0 0 0,-1-1 1 0 0,1 1-1 0 0,0 0 0 0 0,0 2 0 0 0,0 11-1710 0 0,3-3-473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6:35.859"/>
    </inkml:context>
    <inkml:brush xml:id="br0">
      <inkml:brushProperty name="width" value="0.1" units="cm"/>
      <inkml:brushProperty name="height" value="0.1" units="cm"/>
      <inkml:brushProperty name="color" value="#F4F91B"/>
    </inkml:brush>
  </inkml:definitions>
  <inkml:trace contextRef="#ctx0" brushRef="#br0">4132 1449 2303 0 0,'0'0'89'0'0,"0"-1"0"0"0,0 0 0 0 0,-1 0 0 0 0,1 1 0 0 0,0-1 0 0 0,0 0 0 0 0,-1 1 0 0 0,1-1 0 0 0,0 0 0 0 0,-1 1 0 0 0,1-1 0 0 0,0 0 0 0 0,-1 1 0 0 0,1-1 0 0 0,-1 1-1 0 0,0-1 1 0 0,1 1 0 0 0,-1-1 0 0 0,1 1 0 0 0,-1-1 0 0 0,0 1 0 0 0,1 0 0 0 0,-1-1 0 0 0,0 1 0 0 0,1 0 0 0 0,-1-1 0 0 0,0 1 0 0 0,1 0 0 0 0,-1 0 0 0 0,0 0-1 0 0,0 0 1 0 0,1 0 0 0 0,-1 0 0 0 0,0 0 0 0 0,0 0 0 0 0,0 0 0 0 0,-32 3 3011 0 0,30-2-3575 0 0,-7 2 687 0 0,-1-1 0 0 0,1-1 0 0 0,0 0 0 0 0,-1 0 0 0 0,1-1 0 0 0,-1 0 0 0 0,1-1 0 0 0,-1 0 0 0 0,-15-4 0 0 0,16 2 135 0 0,-1 1-1 0 0,1 1 0 0 0,-1-1 1 0 0,1 2-1 0 0,-14 0 0 0 0,24 0-338 0 0,-5 0 133 0 0,0 1 0 0 0,0 0 0 0 0,1 0 0 0 0,-9 3 1 0 0,-9 2 202 0 0,-50 12 1474 0 0,50-11-1529 0 0,14-6-119 0 0,-1 0 0 0 0,1-1 0 0 0,0 0 1 0 0,0-1-1 0 0,0 1 0 0 0,0-1 0 0 0,0-1 0 0 0,0 0 1 0 0,0 0-1 0 0,-10-4 0 0 0,-14-4 286 0 0,0 1 1 0 0,-59-7-1 0 0,85 15-435 0 0,0 1-1 0 0,0 0 0 0 0,1 1 0 0 0,-1-1 1 0 0,0 1-1 0 0,1 0 0 0 0,-1 0 1 0 0,0 1-1 0 0,1 0 0 0 0,0 0 1 0 0,-1 0-1 0 0,-7 5 0 0 0,7-4 4 0 0,0-1 0 0 0,0 1-1 0 0,0-1 1 0 0,-1 0 0 0 0,1-1 0 0 0,-1 0-1 0 0,-6 1 1 0 0,-20 4 178 0 0,26-4-141 0 0,-1-1 0 0 0,1-1 0 0 0,0 1-1 0 0,-1-1 1 0 0,1-1 0 0 0,0 1 0 0 0,0-1 0 0 0,-11-3 0 0 0,-29-1 162 0 0,23 6-181 0 0,-35 6-1 0 0,34-3-38 0 0,-36 1-1 0 0,-28 0 182 0 0,60-2-86 0 0,-1-1 1 0 0,-40-4 0 0 0,62 2-43 0 0,-1-1 1 0 0,1 0-1 0 0,-1 0 1 0 0,1-1 0 0 0,0 0-1 0 0,0-1 1 0 0,-1 0-1 0 0,2 0 1 0 0,-10-6-1 0 0,-5-5 134 0 0,-42-23 212 0 0,56 34-383 0 0,0 1-1 0 0,0 0 1 0 0,-1 0-1 0 0,1 1 1 0 0,-1 0-1 0 0,0 1 1 0 0,1 0 0 0 0,-16 2-1 0 0,-3-2-9 0 0,-149 6 138 0 0,167-5-124 0 0,-7 0 4 0 0,-1 0-1 0 0,1 2 0 0 0,-26 7 0 0 0,25-5-6 0 0,1-2 0 0 0,0 0 1 0 0,-1 0-1 0 0,1-2 0 0 0,-33 0 0 0 0,-23 2 195 0 0,37-1-99 0 0,0-2 0 0 0,-69-7 0 0 0,83 5-71 0 0,-6-2 20 0 0,-20-1-6 0 0,8 4-25 0 0,11 0 23 0 0,0 2 1 0 0,-1 0-1 0 0,-38 8 1 0 0,-13 3 82 0 0,53-9-42 0 0,-45 12 0 0 0,66-14-91 0 0,1 0 0 0 0,-1-1 0 0 0,1 1 0 0 0,-1-1 0 0 0,1 0 0 0 0,-8-1 0 0 0,-6 0 19 0 0,-14 2 164 0 0,12 0-147 0 0,1-2 1 0 0,-31-3-1 0 0,-29-4 184 0 0,19 2-198 0 0,42 3 12 0 0,13 2-21 0 0,0 0 0 0 0,0 0 0 0 0,-1 1 0 0 0,1-1 0 0 0,0 1 0 0 0,-10 2 0 0 0,-16 0-18 0 0,25-2 7 0 0,-36 6 108 0 0,12-2-93 0 0,26-2-19 0 0,0-1 0 0 0,0-1 0 0 0,0 1 0 0 0,0-1 0 0 0,0 0 0 0 0,0 0 0 0 0,-5-1 0 0 0,5 1 7 0 0,1 0 0 0 0,0 0-1 0 0,0 1 1 0 0,-1-1 0 0 0,1 1-1 0 0,0 0 1 0 0,0 0 0 0 0,-1 0 0 0 0,-6 4-1 0 0,-9 1 0 0 0,-21 2 1160 0 0,15-8-2368 0 0,22 0 1212 0 0,1 0 0 0 0,-1 0 0 0 0,0 0 1 0 0,1 0-1 0 0,-1 0 0 0 0,-5 2 0 0 0,6-1-11 0 0,0-1 0 0 0,0 1 0 0 0,0-1 0 0 0,1 0 0 0 0,-1 0 0 0 0,0 0 0 0 0,0 0 0 0 0,0-1 0 0 0,1 1 0 0 0,-1-1 0 0 0,0 0 0 0 0,0 1 0 0 0,1-1 0 0 0,-1-1 0 0 0,1 1 0 0 0,-1 0 0 0 0,-2-2 0 0 0,-16-6-12 0 0,-16-4 8 0 0,-8-5 64 0 0,24 9-24 0 0,10 4-2 0 0,1 0 0 0 0,-1-1 0 0 0,-10-7 0 0 0,18 11-23 0 0,0 0 0 0 0,0-1 0 0 0,0 1 0 0 0,0-1-1 0 0,0 0 1 0 0,0 0 0 0 0,1 0 0 0 0,0 0 0 0 0,-1-1 0 0 0,1 1 0 0 0,0 0-1 0 0,1-1 1 0 0,-3-6 0 0 0,-5-10 32 0 0,8 17-39 0 0,-1 1 0 0 0,1 0 0 0 0,0-1 0 0 0,0 1 0 0 0,0-1 1 0 0,1 0-1 0 0,-1 1 0 0 0,0-1 0 0 0,1-5 0 0 0,0-12 36 0 0,1 13-40 0 0,-1-1-1 0 0,0 0 0 0 0,0 0 1 0 0,-1 0-1 0 0,0 1 1 0 0,0-1-1 0 0,-1 0 0 0 0,-3-11 1 0 0,4 18 38 0 0,0 1-41 0 0,0 0-1 0 0,0-1 0 0 0,1 1 1 0 0,-1-1-1 0 0,0 1 1 0 0,0-1-1 0 0,1 1 0 0 0,-1-1 1 0 0,0 1-1 0 0,1-1 0 0 0,-1 0 1 0 0,0 0-1 0 0,1 1 0 0 0,-1-1 1 0 0,1 0-1 0 0,-1 0 0 0 0,1 1 1 0 0,0-1-1 0 0,-1 0 0 0 0,1 0 1 0 0,0 0-1 0 0,0 0 0 0 0,-1 0 1 0 0,1 0-1 0 0,0 0 0 0 0,0 1 1 0 0,0-1-1 0 0,0-2 0 0 0,-1-2 1 0 0,1-9-1 0 0,1 13 0 0 0,-1-1 0 0 0,1 1 0 0 0,-1-1 0 0 0,0 0 0 0 0,0 1 0 0 0,0-1 0 0 0,0 0 0 0 0,0 1 0 0 0,-1-1 0 0 0,1 1 0 0 0,-1-4 0 0 0,-1 1 0 0 0,0 0 0 0 0,0 1 0 0 0,0-1 0 0 0,0 0 0 0 0,-4-3 0 0 0,0-2 0 0 0,-3 0 0 0 0,5 7 0 0 0,0 0 0 0 0,-1 1 0 0 0,1 0 0 0 0,0-1 0 0 0,-1 1 0 0 0,-8 0 0 0 0,-8-4 0 0 0,20 5 2 0 0,-1-1 1 0 0,1 1-1 0 0,0-1 1 0 0,-1 0-1 0 0,1 1 0 0 0,0-1 1 0 0,-1 0-1 0 0,1 0 0 0 0,0 0 1 0 0,0 0-1 0 0,0 0 1 0 0,0 0-1 0 0,0-1 0 0 0,0 1 1 0 0,0 0-1 0 0,0 0 0 0 0,1-1 1 0 0,-2-1-1 0 0,-4-26 68 0 0,5 16-57 0 0,-11-22-13 0 0,9 28 0 0 0,1 0 0 0 0,0-1 0 0 0,-3-13 0 0 0,2-16 0 0 0,3 25 0 0 0,-1 1 0 0 0,0-1 0 0 0,-1 1 0 0 0,-4-16 0 0 0,4 19 0 0 0,0 0 0 0 0,1 0 0 0 0,-1-14 0 0 0,2 16 0 0 0,0 1 0 0 0,-1 0 0 0 0,1 0 0 0 0,-1 0 0 0 0,0 0 0 0 0,0 0 0 0 0,-1 0 0 0 0,1 0 0 0 0,-1 1 0 0 0,0-1 0 0 0,0 0 0 0 0,-4-5 0 0 0,-17-21 0 0 0,15 18 0 0 0,-1 1 0 0 0,-12-13 0 0 0,5 7 0 0 0,1-1 0 0 0,1 0 0 0 0,-18-33 0 0 0,22 34 0 0 0,7 11 0 0 0,1 1 0 0 0,-1-1 0 0 0,2 0 0 0 0,-1 1 0 0 0,1-1 0 0 0,0 0 0 0 0,0 0 0 0 0,1 0 0 0 0,0 0 0 0 0,0 0 0 0 0,0 0 0 0 0,1 1 0 0 0,0-1 0 0 0,1 0 0 0 0,-1 0 0 0 0,2 1 0 0 0,-1-1 0 0 0,5-10 0 0 0,4-2 0 0 0,-8 13 0 0 0,0 0 0 0 0,1 0 0 0 0,0 0 0 0 0,4-5 0 0 0,14-20 0 0 0,-18 25 0 0 0,0 0 0 0 0,0 0 0 0 0,1 0 0 0 0,-1 0 0 0 0,8-5 0 0 0,-1 1 0 0 0,2 0 0 0 0,-1 1 0 0 0,2 1 0 0 0,-1 0 0 0 0,1 1 0 0 0,16-7 0 0 0,-11 6 0 0 0,-13 5 0 0 0,1 1 0 0 0,-1-1 0 0 0,0 1 0 0 0,1 0 0 0 0,10-1 0 0 0,2 0-5 0 0,-1-1 1 0 0,1 0-1 0 0,-1-2 0 0 0,22-8 0 0 0,-16 4-9 0 0,35-7-1 0 0,23 2 3 0 0,27-7 13 0 0,27-5-1 0 0,-112 24 0 0 0,1 2 0 0 0,-1 0 0 0 0,42 5 0 0 0,13 0 0 0 0,-23-3 0 0 0,53 11 0 0 0,-70-9 0 0 0,38-2 0 0 0,-46-1 0 0 0,252 3 0 0 0,-43-4 0 0 0,-143-2 0 0 0,153-24 0 0 0,-198 21 0 0 0,1 2 0 0 0,0 3 0 0 0,86 8 0 0 0,45 7 0 0 0,-34-6 0 0 0,-43-6 0 0 0,-40-2 0 0 0,122 17 0 0 0,-137-11 0 0 0,-1-2 0 0 0,1-2 0 0 0,58-6 0 0 0,31 8 0 0 0,-126-3 0 0 0,27 1 0 0 0,-9-1 0 0 0,0 1 0 0 0,0 2 0 0 0,-1 1 0 0 0,42 12 0 0 0,20 7 0 0 0,-77-20 0 0 0,0-2 0 0 0,23 1 0 0 0,-24-2 0 0 0,-1 0 0 0 0,28 7 0 0 0,-38-7 0 0 0,0 0 0 0 0,0 0 0 0 0,-1 0 0 0 0,1 1 0 0 0,-1-1 0 0 0,1 1 0 0 0,-1 1 0 0 0,0-1 0 0 0,0 0 0 0 0,0 1 0 0 0,0 0 0 0 0,0 0 0 0 0,-1 0 0 0 0,1 1 0 0 0,-1-1 0 0 0,5 7 0 0 0,29 35 0 0 0,-29-36 0 0 0,0 0 0 0 0,0 0 0 0 0,-1 1 0 0 0,0 0 0 0 0,-1 0 0 0 0,0 0 0 0 0,0 1 0 0 0,7 21 0 0 0,-10-18 1 0 0,9 32-33 0 0,10 84-1 0 0,-13-61 33 0 0,-6-50 0 0 0,0 0 0 0 0,-1 0 0 0 0,-1 0 0 0 0,0 0 0 0 0,-2 0 0 0 0,-4 31 0 0 0,0-34 0 0 0,0 0 0 0 0,-1-1 0 0 0,-11 21 0 0 0,-4 12 0 0 0,-34 80-228 0 0,-17 46-2199 0 0,46-98-112 0 0,-3 11-5107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6:38.794"/>
    </inkml:context>
    <inkml:brush xml:id="br0">
      <inkml:brushProperty name="width" value="0.1" units="cm"/>
      <inkml:brushProperty name="height" value="0.1" units="cm"/>
      <inkml:brushProperty name="color" value="#F4F91B"/>
    </inkml:brush>
  </inkml:definitions>
  <inkml:trace contextRef="#ctx0" brushRef="#br0">3827 1375 919 0 0,'37'2'1342'0'0,"58"10"-1"0"0,-56-6-1373 0 0,40 1 1 0 0,-66-6 285 0 0,1-2 1 0 0,-1 1 0 0 0,0-2-1 0 0,1 0 1 0 0,-1 0-1 0 0,25-9 1 0 0,-36 10 36 0 0,-1 0-1 0 0,1 1 1 0 0,0-1 0 0 0,0 1 0 0 0,0 0 0 0 0,0-1-1 0 0,0 1 1 0 0,0 0 0 0 0,4 1 0 0 0,-6-1-251 0 0,0 0 0 0 0,1 0 0 0 0,-1 0 0 0 0,0 0 0 0 0,0 0-1 0 0,0 0 1 0 0,0 0 0 0 0,0 0 0 0 0,1 0 0 0 0,-1 0 0 0 0,0 0 0 0 0,0 0 0 0 0,0 0 0 0 0,0 0 0 0 0,0 0 0 0 0,0 0 0 0 0,0 1 0 0 0,1-1 0 0 0,-1 0 0 0 0,0 0 0 0 0,0 0 0 0 0,0 0 0 0 0,0 0 0 0 0,0 0 0 0 0,0 0 0 0 0,0 1 0 0 0,0-1 0 0 0,0 0 0 0 0,0 0 0 0 0,0 0 0 0 0,0 0 0 0 0,0 0 0 0 0,0 1-1 0 0,0-1 1 0 0,0 0 0 0 0,0 0 0 0 0,0 0 0 0 0,0 0 0 0 0,0 0 0 0 0,0 1 0 0 0,0-1 0 0 0,0 0 0 0 0,-10 9 507 0 0,6-6-471 0 0,-1-1 0 0 0,1 0 0 0 0,-1 0 0 0 0,0 0 0 0 0,0-1 0 0 0,0 1 0 0 0,0-1 0 0 0,0 0 0 0 0,-10 0 0 0 0,-51-3 588 0 0,43 0-295 0 0,-271-37 2604 0 0,233 29-2506 0 0,-6 1-4 0 0,0 3 0 0 0,-115 6 1 0 0,63 13-263 0 0,77-6-94 0 0,-60 0 1 0 0,26-6 96 0 0,-71-1 354 0 0,39-4-167 0 0,-206 22 0 0 0,272-15-334 0 0,0-2 1 0 0,-68-8-1 0 0,60 3 2 0 0,-61 2 0 0 0,45 5-34 0 0,1-3 0 0 0,-73-8 0 0 0,-83-1 251 0 0,66 6-171 0 0,18-14-32 0 0,3-1 46 0 0,74 17-102 0 0,-1 3-1 0 0,-60 10 0 0 0,12-1-1 0 0,-191 33-15 0 0,284-41 2 0 0,0 0-1 0 0,-1-1 0 0 0,1-1 1 0 0,0-1-1 0 0,0 0 0 0 0,-1-2 1 0 0,-27-4-1 0 0,35 3 44 0 0,-1 1 0 0 0,1-2 0 0 0,0 1 0 0 0,0-1-1 0 0,0-1 1 0 0,1 1 0 0 0,-1-2 0 0 0,1 1 0 0 0,0-1 0 0 0,1 0 0 0 0,0-1 0 0 0,-8-7 0 0 0,-24-22 176 0 0,28 26-200 0 0,-1 0 0 0 0,2 0 0 0 0,-1-1 0 0 0,1-1 0 0 0,-12-18 0 0 0,-11-21 53 0 0,29 44-52 0 0,0 0 0 0 0,0 0 1 0 0,0 0-1 0 0,1 0 0 0 0,0 0 0 0 0,1-1 0 0 0,-1 0 0 0 0,1 1 1 0 0,1-1-1 0 0,-1 0 0 0 0,2 0 0 0 0,-1-8 0 0 0,1-7 146 0 0,1-2 12 0 0,-2-1-1 0 0,0 1 1 0 0,-2 0 0 0 0,-6-28 0 0 0,-1 7-61 0 0,3 0 0 0 0,-3-74 0 0 0,9 112-92 0 0,-1-22 26 0 0,-1-1 0 0 0,-2 0 1 0 0,-9-34-1 0 0,3 30-42 0 0,-13-55 63 0 0,22 78-65 0 0,0-1-1 0 0,0 0 1 0 0,1 1-1 0 0,1-1 1 0 0,1-14-1 0 0,0 24-8 0 0,0 0 0 0 0,0 0 0 0 0,0-1 0 0 0,0 1 0 0 0,0 0 0 0 0,1 1 0 0 0,-1-1 0 0 0,1 0 0 0 0,0 0 0 0 0,0 1 0 0 0,0-1 0 0 0,0 1 0 0 0,0-1 0 0 0,1 1 0 0 0,-1 0 0 0 0,1 0 0 0 0,-1 0 0 0 0,1 0 0 0 0,0 1 0 0 0,4-3 0 0 0,7-3 0 0 0,0 1 0 0 0,30-8 0 0 0,-32 10 0 0 0,16-2 0 0 0,0 0 0 0 0,35-1 0 0 0,103-15 0 0 0,-80 9 0 0 0,122-3 0 0 0,-78 16 0 0 0,201-26 0 0 0,-228 12 0 0 0,110 2 0 0 0,180-20 0 0 0,-167 18 0 0 0,1 17 0 0 0,-157-1 0 0 0,186-8 0 0 0,80 3 0 0 0,-255 9 0 0 0,146-7 0 0 0,-120-9 0 0 0,-11-1 0 0 0,191 5 0 0 0,-168 15 0 0 0,129 26 0 0 0,-244-34-39 0 0,1 0 0 0 0,0 1 0 0 0,-1-1 0 0 0,1 1 0 0 0,-1 0 0 0 0,1 0-1 0 0,-1 0 1 0 0,0 0 0 0 0,0 1 0 0 0,0 0 0 0 0,0 0 0 0 0,0 0 0 0 0,4 5 0 0 0,-6-5-4 0 0,0 0 1 0 0,0-1-1 0 0,-1 1 1 0 0,0 0-1 0 0,1 0 1 0 0,-1 0-1 0 0,0 0 1 0 0,0 0-1 0 0,0 0 1 0 0,-1 0-1 0 0,1 1 1 0 0,-1-1-1 0 0,0 0 1 0 0,0 0-1 0 0,0 1 1 0 0,0-1-1 0 0,0 0 1 0 0,-1 0-1 0 0,1 0 1 0 0,-1 0-1 0 0,-2 5 1 0 0,-3 9-796 0 0,-1 0 1 0 0,-1 0 0 0 0,-17 25-1 0 0,2-8-1066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6:41.729"/>
    </inkml:context>
    <inkml:brush xml:id="br0">
      <inkml:brushProperty name="width" value="0.1" units="cm"/>
      <inkml:brushProperty name="height" value="0.1" units="cm"/>
      <inkml:brushProperty name="color" value="#F4F91B"/>
    </inkml:brush>
  </inkml:definitions>
  <inkml:trace contextRef="#ctx0" brushRef="#br0">5881 165 1839 0 0,'-7'-1'582'0'0,"-1"-1"0"0"0,1 1 0 0 0,0 0 0 0 0,-1 0-1 0 0,1 1 1 0 0,-14 1 0 0 0,-5-1-25 0 0,-26-1 183 0 0,20 1 425 0 0,1-1 1 0 0,-1-2-1 0 0,-51-11 0 0 0,58 10-519 0 0,0 0-1 0 0,0 1 1 0 0,-1 2 0 0 0,-48 3-1 0 0,-18-1 34 0 0,-147-28 1460 0 0,126 11-1458 0 0,-301-7 361 0 0,359 25-903 0 0,-63 12 0 0 0,-30 1-73 0 0,8-5 129 0 0,61-3-46 0 0,-126 24 77 0 0,143-18-103 0 0,-111 8 0 0 0,-35-29 168 0 0,3 0 18 0 0,141 9-219 0 0,0-3-1 0 0,1-3 0 0 0,-84-16 0 0 0,120 15-45 0 0,-42-8 145 0 0,-76-5 0 0 0,-53 15-73 0 0,185 4-115 0 0,-165 0-1 0 0,96 2 39 0 0,-75 5 66 0 0,97-2-73 0 0,-116-7 0 0 0,124-2-23 0 0,20 2 5 0 0,0 0 0 0 0,0 2-1 0 0,-37 5 1 0 0,59-3-8 0 0,-1-1 0 0 0,0-1 0 0 0,0 1-1 0 0,0-2 1 0 0,1 0 0 0 0,-1 0 0 0 0,0-1 0 0 0,1 0 0 0 0,-1 0-1 0 0,-10-5 1 0 0,-26-8 38 0 0,0 2-1 0 0,-1 2 1 0 0,-83-7 0 0 0,111 15-27 0 0,-60-9-21 0 0,40 5 70 0 0,-78-4 0 0 0,95 12-53 0 0,-24 5-1 0 0,30-4-2 0 0,0 0 0 0 0,0-1-1 0 0,-28-1 1 0 0,-36-3 26 0 0,11 2-8 0 0,59 1-28 0 0,0 0 0 0 0,1 1 0 0 0,-1 1 0 0 0,0 0 0 0 0,1 1 0 0 0,-1 0 0 0 0,1 0 0 0 0,0 1 0 0 0,-14 7 0 0 0,20-9 0 0 0,3-1 0 0 0,0-1 0 0 0,-1 1 0 0 0,1-1 0 0 0,0 1 0 0 0,0 0 0 0 0,0 0 0 0 0,0-1 0 0 0,0 1 0 0 0,0 0 0 0 0,0 0 0 0 0,0 0 0 0 0,0 0 0 0 0,0 0 0 0 0,1 0 0 0 0,-1 1 0 0 0,0-1 0 0 0,1 0 0 0 0,-1 0 0 0 0,0 0 0 0 0,1 2 0 0 0,-8 20 0 0 0,7-18 0 0 0,0-1 0 0 0,-1 1 0 0 0,0 0 0 0 0,1-1 0 0 0,-1 1 0 0 0,-1-1 0 0 0,1 1 0 0 0,-1-1 0 0 0,1 0 0 0 0,-1 0 0 0 0,-1-1 0 0 0,1 1 0 0 0,-5 4 0 0 0,-3-1 0 0 0,0 0 0 0 0,0 1 0 0 0,1 0 0 0 0,0 0 0 0 0,1 1 0 0 0,-1 1 0 0 0,2 0 0 0 0,-15 21 0 0 0,17-22 0 0 0,0 0 0 0 0,-10 11 0 0 0,12-16 1 0 0,0 0 0 0 0,1 0 0 0 0,-1 1-1 0 0,1-1 1 0 0,0 1 0 0 0,0 0 0 0 0,1 0 0 0 0,0 0 0 0 0,-1 0-1 0 0,2 0 1 0 0,-1 1 0 0 0,-1 9 0 0 0,0 1 6 0 0,-1 0 1 0 0,0-1-1 0 0,-1 1 1 0 0,-1-1-1 0 0,0 0 1 0 0,-13 21-1 0 0,13-24-6 0 0,-1 6-1 0 0,0 1 0 0 0,1 0 0 0 0,-5 27 0 0 0,9-35 0 0 0,-6 20 21 0 0,-13 29-1 0 0,0 1 3 0 0,19-51-16 0 0,0-1 1 0 0,1 0-1 0 0,0 1 0 0 0,0-1 0 0 0,1 0 0 0 0,0 1 0 0 0,1-1 1 0 0,0 1-1 0 0,1-1 0 0 0,0 0 0 0 0,0 0 0 0 0,4 10 0 0 0,-1-5 7 0 0,1-1 0 0 0,0 1-1 0 0,1-1 1 0 0,0 0 0 0 0,2-1-1 0 0,-1 0 1 0 0,11 12 0 0 0,-5-10 16 0 0,1-1 1 0 0,0-1-1 0 0,23 15 0 0 0,17 13 30 0 0,-34-25-38 0 0,0-1 0 0 0,0-1 0 0 0,2-2 0 0 0,-1 0-1 0 0,40 13 1 0 0,-5-1 39 0 0,-17-6-26 0 0,2-3-1 0 0,-1-1 1 0 0,49 8 0 0 0,129 8 122 0 0,-92-15-80 0 0,198 36-66 0 0,-270-43 9 0 0,1-2 0 0 0,102-4 0 0 0,-71-3-16 0 0,169 13 60 0 0,-146-7-35 0 0,132-11 1 0 0,-19-2-25 0 0,-48 15-3 0 0,101-4 60 0 0,-126-15-62 0 0,175-9 0 0 0,-234 19 21 0 0,0-3 1 0 0,99-22-1 0 0,330-58 43 0 0,-321 70 73 0 0,-52 5 162 0 0,-112 9-376 0 0,0 1-1 0 0,-1 2 0 0 0,1 1 1 0 0,59 11-1 0 0,-60-7 78 0 0,0-2 0 0 0,51 0 0 0 0,69-10 0 0 0,-85 2 0 0 0,27-4 0 0 0,33-1 0 0 0,-85 7 168 0 0,-1-2-1 0 0,0-1 1 0 0,68-19 0 0 0,-110 24-196 0 0,-1-1 0 0 0,1 1 0 0 0,0 0-1 0 0,0 0 1 0 0,-1 0 0 0 0,1 0 0 0 0,0 0 0 0 0,0-1 0 0 0,-1 1 0 0 0,1 1 0 0 0,0-1 0 0 0,0 0 0 0 0,0 0 0 0 0,-1 0 0 0 0,1 0 0 0 0,0 0-1 0 0,0 1 1 0 0,0-1 0 0 0,0 1 17 0 0,-1-1 0 0 0,0 1 0 0 0,0-1-1 0 0,0 0 1 0 0,1 1 0 0 0,-1-1 0 0 0,0 0 0 0 0,0 1-1 0 0,0-1 1 0 0,0 1 0 0 0,0-1 0 0 0,0 0 0 0 0,0 1-1 0 0,0-1 1 0 0,0 1 0 0 0,0-1 0 0 0,0 0-1 0 0,0 1 1 0 0,0-1 0 0 0,0 1 0 0 0,0-1 0 0 0,0 0-1 0 0,-1 1 1 0 0,1 0 0 0 0,-18 28-234 0 0,14-23 161 0 0,-59 98-2938 0 0,37-55 1460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9:50.762"/>
    </inkml:context>
    <inkml:brush xml:id="br0">
      <inkml:brushProperty name="width" value="0.1" units="cm"/>
      <inkml:brushProperty name="height" value="0.1" units="cm"/>
      <inkml:brushProperty name="color" value="#F4F91B"/>
    </inkml:brush>
  </inkml:definitions>
  <inkml:trace contextRef="#ctx0" brushRef="#br0">7130 173 1375 0 0,'0'0'78'0'0,"0"0"-1"0"0,1 0 0 0 0,-1 0 0 0 0,0 0 0 0 0,0 0 0 0 0,1 0 0 0 0,-1 0 0 0 0,0 0 0 0 0,0 0 0 0 0,1 0 0 0 0,-1 0 0 0 0,0 0 0 0 0,0 0 0 0 0,1-1 0 0 0,-1 1 0 0 0,0 0 0 0 0,0 0 1 0 0,0 0-1 0 0,1 0 0 0 0,-1 0 0 0 0,0-1 0 0 0,0 1 0 0 0,0 0 0 0 0,0 0 0 0 0,1 0 0 0 0,-1-1 0 0 0,0 1 0 0 0,0 0 0 0 0,0 0 0 0 0,0 0 0 0 0,0-1 0 0 0,0 1 0 0 0,0 0 0 0 0,1 0 0 0 0,-1-1 1 0 0,0 1-1 0 0,0 0 0 0 0,0 0 0 0 0,0-1 0 0 0,0 1 0 0 0,0 0 0 0 0,0 0 0 0 0,0-1 0 0 0,0 1 0 0 0,-1 0 0 0 0,1 0 0 0 0,0-1 0 0 0,0 1 0 0 0,0 0 0 0 0,0 0 0 0 0,0-1 0 0 0,0 1 1 0 0,0 0-1 0 0,-1-1 0 0 0,1 1 93 0 0,-1-1 0 0 0,1 0 0 0 0,-1 0 0 0 0,1 0 0 0 0,-1 1 0 0 0,1-1 0 0 0,-1 0 1 0 0,1 1-1 0 0,-1-1 0 0 0,0 0 0 0 0,0 1 0 0 0,1-1 0 0 0,-1 1 0 0 0,0-1 0 0 0,-1 0 0 0 0,-4 1 299 0 0,0 0 1 0 0,0 0-1 0 0,0 0 0 0 0,0 1 0 0 0,0-1 0 0 0,0 2 0 0 0,-11 2 0 0 0,-2 1 426 0 0,-72 7 1792 0 0,-29 0-1103 0 0,89-9-1093 0 0,0-2 1 0 0,-63-4-1 0 0,-60-19 1198 0 0,149 21-1617 0 0,-127-13 950 0 0,-126-22-187 0 0,192 31-442 0 0,-73 3-1 0 0,74 3-257 0 0,-70 10 915 0 0,47-2 1926 0 0,-75 17-6177 0 0,119-17 3198 0 0,0-2 0 0 0,-71 3 0 0 0,-16-18 107 0 0,83 3-7 0 0,-60 1 0 0 0,-6 5 22 0 0,-56 4 69 0 0,111-2-89 0 0,-73-5 0 0 0,71 0 4 0 0,-63 5 0 0 0,25 2 287 0 0,-98-9 0 0 0,33-1-478 0 0,-20-6 276 0 0,50 2-96 0 0,50 3-68 0 0,-35-1 16 0 0,-72 14 88 0 0,-1 1 0 0 0,-212 17-64 0 0,324-19-64 0 0,-115-6 0 0 0,125-6 0 0 0,-88-18 0 0 0,53 6 0 0 0,-153 0 0 0 0,187 16 0 0 0,24 2 0 0 0,29 1 0 0 0,0-1 0 0 0,-21-3 0 0 0,-200-35 0 0 0,213 35 0 0 0,-175-32 0 0 0,143 25 0 0 0,-98-3 0 0 0,53 6 0 0 0,17 2 0 0 0,-102 7 0 0 0,170-2 0 0 0,0 1 0 0 0,0 1 0 0 0,0 1 0 0 0,0 0 0 0 0,1 2 0 0 0,-34 12 0 0 0,50-17 0 0 0,-9 5 0 0 0,-1 0 0 0 0,1 0 0 0 0,0 1 0 0 0,0 1 0 0 0,1-1 0 0 0,-1 1 0 0 0,2 1 0 0 0,-1 0 0 0 0,-12 15 0 0 0,11-9-3 0 0,2 1 0 0 0,-1 0 0 0 0,2 1 0 0 0,0 0 0 0 0,1 0 0 0 0,0 0 0 0 0,-3 18 0 0 0,-16 123-32 0 0,17-95 30 0 0,1 15 5 0 0,2 77 0 0 0,2-34 0 0 0,-24 86 0 0 0,0-19 0 0 0,18 235 64 0 0,10-397-64 0 0,2 0 0 0 0,0 0 0 0 0,1-1 0 0 0,1 0 0 0 0,2 0 0 0 0,10 27 0 0 0,-11-40 11 0 0,0 1-1 0 0,1-1 1 0 0,1 0 0 0 0,0-1-1 0 0,0 1 1 0 0,1-2 0 0 0,0 1-1 0 0,18 13 1 0 0,-5-6 21 0 0,2-1 0 0 0,49 26 0 0 0,-32-25-14 0 0,-1-1 0 0 0,62 14 0 0 0,-40-13-8 0 0,77 20-10 0 0,24 8 0 0 0,49 8 48 0 0,-110-30-32 0 0,-70-13-16 0 0,-1 2 0 0 0,0 1 0 0 0,-1 1 0 0 0,40 26 0 0 0,-14-8 0 0 0,-34-21 0 0 0,0 2 0 0 0,0 1 0 0 0,-2 1 0 0 0,1 1 0 0 0,-2 0 0 0 0,0 1 0 0 0,-1 2 0 0 0,19 25 0 0 0,-30-35 0 0 0,123 160 0 0 0,-98-131 0 0 0,2-2 0 0 0,51 41 0 0 0,-17-11 0 0 0,-6-5 0 0 0,15-1 0 0 0,118 70 0 0 0,-165-113 5 0 0,0-1 0 0 0,1-1 0 0 0,0-2 0 0 0,40 10 0 0 0,136 26 30 0 0,-138-35-31 0 0,170 28 59 0 0,3 1 2 0 0,-42-10-65 0 0,-44-10 0 0 0,-49-6 0 0 0,0-5 0 0 0,173-2 0 0 0,-104-13 0 0 0,256-5 0 0 0,-204-5 0 0 0,43-2 0 0 0,131-7 0 0 0,119-3 0 0 0,-434 22 0 0 0,406 17 0 0 0,-321 1 0 0 0,15 2 0 0 0,365 46 0 0 0,-172-12 0 0 0,405-24 0 0 0,-481-26 0 0 0,0 0 0 0 0,579-6 0 0 0,-529 8 0 0 0,152 0 0 0 0,-31 0 0 0 0,-335-1 0 0 0,121 7 0 0 0,105 1 0 0 0,395-7 0 0 0,-450 14 0 0 0,46-1 0 0 0,-235-14 0 0 0,241 35 0 0 0,-108-10 0 0 0,0-22 0 0 0,-19 2 0 0 0,130-3 0 0 0,66-12 0 0 0,-175 6 0 0 0,-123-6 0 0 0,21 0 0 0 0,239 11 0 0 0,-203-11 0 0 0,27 0 0 0 0,228 8 0 0 0,-318-2 0 0 0,208-2 0 0 0,-35-12 0 0 0,-28-1 0 0 0,79 11 0 0 0,-127-6 0 0 0,-76 2 0 0 0,253-6 0 0 0,-321 12 0 0 0,83-5 0 0 0,26 5 0 0 0,-32 4 0 0 0,-47-2 0 0 0,-27 2 0 0 0,194-3 0 0 0,-230 3 0 0 0,188 3 0 0 0,-99 5 0 0 0,-54-8 0 0 0,140 18 0 0 0,-161-7 0 0 0,75 10 0 0 0,-17-4 0 0 0,38-5 0 0 0,16-14 0 0 0,-140-2 12 0 0,-1-1 0 0 0,55-17 0 0 0,-39 9 5 0 0,-6 0-14 0 0,-1-2 0 0 0,-1-1-1 0 0,65-37 1 0 0,-78 36 6 0 0,-1-1 0 0 0,-1-1 1 0 0,0-1-1 0 0,-2-2 0 0 0,-1 0 0 0 0,37-46 0 0 0,-46 49-8 0 0,-1-1 0 0 0,-1 0 0 0 0,14-31 0 0 0,25-72 47 0 0,-36 83-36 0 0,-1 3-12 0 0,-2-1 0 0 0,-1 0 0 0 0,8-59 0 0 0,-9 24 48 0 0,-4-1 0 0 0,-3 0 0 0 0,-11-132 0 0 0,-4 15 4 0 0,9 115-40 0 0,-6-9 14 0 0,4 49-7 0 0,1-36 0 0 0,3 52-19 0 0,1 13 0 0 0,0 0 0 0 0,0-1 0 0 0,0 1 0 0 0,1-1 0 0 0,2-9 0 0 0,-1 5 0 0 0,0 1 0 0 0,1-23 0 0 0,-3 21 0 0 0,1 1 0 0 0,4-19 0 0 0,-3 24 0 0 0,-1 1 0 0 0,0-1 0 0 0,-1 1 0 0 0,0-1 0 0 0,0 1 0 0 0,-1-13 0 0 0,-2-23 0 0 0,3 41 0 0 0,0 1 0 0 0,0 0 0 0 0,0-1 0 0 0,-1 1 0 0 0,1-1 0 0 0,0 1 0 0 0,0 0 0 0 0,-1-1 0 0 0,1 1 0 0 0,0 0 0 0 0,-1-1 0 0 0,1 1 0 0 0,0 0 0 0 0,-1-1 0 0 0,1 1 0 0 0,0 0 0 0 0,-1 0 0 0 0,1 0 0 0 0,-1-1 0 0 0,1 1 0 0 0,-1 0 0 0 0,1 0 0 0 0,0 0 0 0 0,-1 0 0 0 0,0-1 0 0 0,0 1 0 0 0,0-1 0 0 0,1 1 0 0 0,-1-1 0 0 0,0 1 0 0 0,0-1 0 0 0,1 1 0 0 0,-1-1 0 0 0,0 0 0 0 0,1 0 0 0 0,-1 1 0 0 0,1-1 0 0 0,-1 0 0 0 0,1 0 0 0 0,-1 0 0 0 0,1 1 0 0 0,-1-1 0 0 0,1 0 0 0 0,0 0 0 0 0,0 0 0 0 0,-1 0 0 0 0,1-1 0 0 0,-5-23 0 0 0,4 13 0 0 0,0 10 0 0 0,1 1 0 0 0,0 0 0 0 0,-1-1 0 0 0,1 1 0 0 0,0-1 0 0 0,0 1 0 0 0,0 0 0 0 0,0-1 0 0 0,0 1 0 0 0,0-1 0 0 0,1 1 0 0 0,-1 0 0 0 0,0-1 0 0 0,1 1 0 0 0,0-2 0 0 0,3-15 0 0 0,-4 16 0 0 0,0 0 0 0 0,0 0 0 0 0,0 0 0 0 0,1 1 0 0 0,-1-1 0 0 0,1 0 0 0 0,-1 0 0 0 0,1 0 0 0 0,0 0 0 0 0,1-2 0 0 0,2-2 0 0 0,-1 0 0 0 0,1 0 0 0 0,-1 0 0 0 0,0-1 0 0 0,2-7 0 0 0,-1-6 0 0 0,2-5 0 0 0,-6 24 0 0 0,1-1 0 0 0,-1 1 0 0 0,1 0 0 0 0,-1-1 0 0 0,1 1 0 0 0,-1-1 0 0 0,0 1 0 0 0,1 0 0 0 0,-1-1 0 0 0,0 1 0 0 0,0-1 0 0 0,0 1 0 0 0,0-1 0 0 0,0 1 0 0 0,-1 0 0 0 0,1-1 0 0 0,0 1 0 0 0,-1-1 0 0 0,1 1 0 0 0,-1 0 0 0 0,1-1 0 0 0,-1 1 0 0 0,0 0 0 0 0,1 0 0 0 0,-1-1 0 0 0,-1 0 0 0 0,-3-3 0 0 0,1 1 0 0 0,-1 0 0 0 0,0 0 0 0 0,-10-7 0 0 0,-7-5 0 0 0,17 11 0 0 0,1 0 0 0 0,-1 0 0 0 0,-1 1 0 0 0,1-1 0 0 0,-1 1 0 0 0,1 0 0 0 0,-1 1 0 0 0,0 0 0 0 0,0-1 0 0 0,-1 2 0 0 0,1-1 0 0 0,-1 1 0 0 0,1 0 0 0 0,-1 0 0 0 0,-13-1 0 0 0,-307-9 0 0 0,81 17 0 0 0,5 13 0 0 0,47-3 0 0 0,24-8 0 0 0,-72 5 0 0 0,-319 22 0 0 0,314-18 0 0 0,-66 3 0 0 0,235-17 5 0 0,-288 14 54 0 0,250-5-59 0 0,-219-8 0 0 0,145-3 0 0 0,74 4 0 0 0,68-4 0 0 0,6 1 0 0 0,-1-2 0 0 0,-52-8 0 0 0,-258-50 64 0 0,148 34-64 0 0,-9-2 0 0 0,-238-20 0 0 0,194 26 32 0 0,-4 0 0 0 0,-117 13-32 0 0,-11-1 0 0 0,63 7 0 0 0,190 3 0 0 0,-85 4 0 0 0,96-1 0 0 0,-78 2 0 0 0,-2 13 0 0 0,106-7 0 0 0,-190 16 0 0 0,73-3 0 0 0,74-8 0 0 0,-94 3 0 0 0,-267 25 0 0 0,204-26 0 0 0,38-4 0 0 0,208-9 0 0 0,-209 14 0 0 0,-170-3 0 0 0,296-2 0 0 0,-195-5 0 0 0,232-9 0 0 0,-118 15 0 0 0,89-4 0 0 0,-207-3 0 0 0,21 4 0 0 0,0-1 0 0 0,-89-1 0 0 0,211-1 0 0 0,-22-19 0 0 0,40 0 0 0 0,-6 22 0 0 0,0-1 0 0 0,-32-21 0 0 0,116 2 0 0 0,-103 7 0 0 0,99 6 0 0 0,-170-9 0 0 0,258 2 0 0 0,-260-16 0 0 0,163 19 0 0 0,-88-3 0 0 0,183 0 5 0 0,0-1 0 0 0,0-1 0 0 0,1 0 0 0 0,-1-1 0 0 0,1 0 0 0 0,0-1 0 0 0,0-1-1 0 0,0-1 1 0 0,1 1 0 0 0,0-2 0 0 0,0 0 0 0 0,-11-10 0 0 0,-12-8 7 0 0,27 21-4 0 0,1-1 1 0 0,0 0-1 0 0,-8-8 0 0 0,13 10-6 0 0,0 1 0 0 0,0-1-1 0 0,0 1 1 0 0,1-1 0 0 0,0 0-1 0 0,-1 0 1 0 0,1 0 0 0 0,1 0 0 0 0,-1 0-1 0 0,-1-7 1 0 0,2 9-2 0 0,0-4 0 0 0,0 0 0 0 0,0 1 0 0 0,-1 0 0 0 0,0-1 0 0 0,0 1 0 0 0,-1 0 0 0 0,1 0 0 0 0,-1 0 0 0 0,-5-6 0 0 0,7 9 0 0 0,-1 1 0 0 0,1-1 0 0 0,-1 1 0 0 0,1-1 0 0 0,-1 1 0 0 0,1 0 0 0 0,-1 0 0 0 0,0 0 0 0 0,1 0 0 0 0,-1 0 0 0 0,0 0 0 0 0,0 0 0 0 0,0 0 0 0 0,0 1 0 0 0,0-1 0 0 0,0 1 0 0 0,0 0 0 0 0,0-1 0 0 0,0 1 0 0 0,0 0 0 0 0,0 0 0 0 0,0 0 0 0 0,0 1 0 0 0,0-1 0 0 0,0 0 0 0 0,0 1 0 0 0,-3 0 0 0 0,-27 4 0 0 0,22-4 0 0 0,0 0 0 0 0,-16 4 0 0 0,-100 32 0 0 0,69-26 0 0 0,8-4 64 0 0,39-8-64 0 0,20 0 0 0 0,0-1 0 0 0,0 0 0 0 0,16-7 0 0 0,-7 3 0 0 0,204-62 0 0 0,-209 63 0 0 0,0-1 0 0 0,0-1 0 0 0,-1 0 0 0 0,16-11 0 0 0,48-41 0 0 0,-23 17 0 0 0,-46 36 2 0 0,-1 0-1 0 0,0-1 1 0 0,0 0 0 0 0,0 0 0 0 0,-1-1-1 0 0,0 0 1 0 0,-1 0 0 0 0,0 0-1 0 0,5-9 1 0 0,-2-1 10 0 0,-1-1 0 0 0,0 0-1 0 0,5-26 1 0 0,-6 23 8 0 0,2 1 1 0 0,18-38-1 0 0,-16 38-15 0 0,-1 0-1 0 0,10-34 1 0 0,-11 26 28 0 0,-1 3-22 0 0,6-46 1 0 0,-12 63-12 0 0,-1 1 0 0 0,0-1-1 0 0,0 0 1 0 0,0 1 0 0 0,-1-1-1 0 0,-1 1 1 0 0,0 0 0 0 0,0-1-1 0 0,-5-12 1 0 0,-20-38 19 0 0,-19-48 26 0 0,36 80-41 0 0,-1 1-1 0 0,-22-36 1 0 0,27 52 0 0 0,-1 0 0 0 0,0 0 0 0 0,-1 1 0 0 0,0 1 0 0 0,0-1 0 0 0,-14-9 0 0 0,-62-41 17 0 0,42 32-17 0 0,29 19-4 0 0,0 0 0 0 0,0 1 0 0 0,0 1 0 0 0,-1 0 0 0 0,0 1 0 0 0,0 0 0 0 0,-1 1 0 0 0,1 1 0 0 0,-1 0 0 0 0,0 1 0 0 0,1 1 0 0 0,-1 0 0 0 0,-30 3 0 0 0,-26 7 0 0 0,1 3 0 0 0,-101 31 0 0 0,73-16 0 0 0,39-12-51 0 0,1 3 0 0 0,-85 37-1 0 0,121-45 8 0 0,1 2-1 0 0,1 0 0 0 0,0 0 0 0 0,0 2 1 0 0,1 1-1 0 0,1 0 0 0 0,0 1 0 0 0,2 1 1 0 0,-23 29-1 0 0,33-38-499 0 0,1 1 1 0 0,0-1 0 0 0,0 1 0 0 0,1 0-1 0 0,1 0 1 0 0,-1 0 0 0 0,1 1 0 0 0,-1 9-1 0 0,-1 10-7813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0:37.246"/>
    </inkml:context>
    <inkml:brush xml:id="br0">
      <inkml:brushProperty name="width" value="0.1" units="cm"/>
      <inkml:brushProperty name="height" value="0.1" units="cm"/>
      <inkml:brushProperty name="color" value="#F4F91B"/>
    </inkml:brush>
  </inkml:definitions>
  <inkml:trace contextRef="#ctx0" brushRef="#br0">331 876 6447 0 0,'-50'-36'2522'0'0,"49"35"-2367"0"0,1 1 0 0 0,0-1 1 0 0,-1 0-1 0 0,1 0 0 0 0,0 0 1 0 0,0 0-1 0 0,0 0 0 0 0,0 0 1 0 0,0 0-1 0 0,0 0 1 0 0,0 0-1 0 0,0 0 0 0 0,1 0 1 0 0,-1 0-1 0 0,0 0 0 0 0,0 0 1 0 0,1 0-1 0 0,-1 0 0 0 0,1-1 1 0 0,9-18 807 0 0,72-82 2837 0 0,-68 85-3400 0 0,100-106 1800 0 0,43-53-776 0 0,-109 121-996 0 0,98-87 0 0 0,6-7-84 0 0,-144 141-349 0 0,-6 6 12 0 0,0 1 0 0 0,0-1 0 0 0,0 0 1 0 0,-1 0-1 0 0,1 0 0 0 0,-1 0 1 0 0,1 0-1 0 0,-1-1 0 0 0,0 1 1 0 0,1-3-1 0 0,-2 4-5 0 0,0 1 0 0 0,-1 0 0 0 0,1 0-1 0 0,0-1 1 0 0,-1 1 0 0 0,1 0 0 0 0,-1 0 0 0 0,1 0 0 0 0,0 0 0 0 0,-1-1 0 0 0,1 1 0 0 0,-1 0 0 0 0,1 0-1 0 0,-1 0 1 0 0,1 0 0 0 0,0 0 0 0 0,-1 0 0 0 0,1 0 0 0 0,-1 0 0 0 0,1 0 0 0 0,-1 1 0 0 0,1-1 0 0 0,0 0-1 0 0,-1 0 1 0 0,1 0 0 0 0,-1 0 0 0 0,1 0 0 0 0,0 1 0 0 0,-2-1 0 0 0,-14 6 5 0 0,-7 6 5 0 0,1 2 1 0 0,1 0 0 0 0,-33 28-1 0 0,15-11-9 0 0,-195 164 61 0 0,170-139-64 0 0,-84 58 0 0 0,111-87 0 0 0,-79 61 0 0 0,-5 15-45 0 0,53-46 26 0 0,14-13 19 0 0,87-68-46 0 0,-20 14 41 0 0,1 0 0 0 0,0 0 0 0 0,28-13 0 0 0,-38 21 5 0 0,1 1 0 0 0,-1-1 0 0 0,1 1 1 0 0,0 0-1 0 0,-1 0 0 0 0,1 0 0 0 0,0 1 0 0 0,0-1 0 0 0,-1 1 0 0 0,1 0 0 0 0,0 1 0 0 0,0-1 1 0 0,-1 1-1 0 0,1 0 0 0 0,0 0 0 0 0,-1 0 0 0 0,1 1 0 0 0,6 2 0 0 0,-2 1 2 0 0,-1 0 0 0 0,0 1-1 0 0,0 0 1 0 0,0 0 0 0 0,-1 0 0 0 0,13 15-1 0 0,33 49 227 0 0,-40-49-6 0 0,2-1-1 0 0,21 23 0 0 0,-27-35-84 0 0,-1 0 0 0 0,1 0 1 0 0,0-1-1 0 0,14 9 0 0 0,-18-14-98 0 0,-1 1 1 0 0,1-1-1 0 0,0 0 1 0 0,0-1-1 0 0,1 1 1 0 0,-1-1-1 0 0,0 0 1 0 0,1 0 0 0 0,-1-1-1 0 0,0 1 1 0 0,9-2-1 0 0,47 0 9 0 0,-20 4-2962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0:38.132"/>
    </inkml:context>
    <inkml:brush xml:id="br0">
      <inkml:brushProperty name="width" value="0.1" units="cm"/>
      <inkml:brushProperty name="height" value="0.1" units="cm"/>
      <inkml:brushProperty name="color" value="#F4F91B"/>
    </inkml:brush>
  </inkml:definitions>
  <inkml:trace contextRef="#ctx0" brushRef="#br0">120 573 4607 0 0,'-21'-2'708'0'0,"16"1"-264"0"0,0 1 0 0 0,0 0-1 0 0,1-1 1 0 0,-1 0 0 0 0,-7-2-1 0 0,11 2-332 0 0,0 1 0 0 0,0-1 0 0 0,0 1 0 0 0,0-1 0 0 0,0 0 0 0 0,0 1 0 0 0,0-1 0 0 0,0 0 0 0 0,0 0 0 0 0,1 0 0 0 0,-1 0 0 0 0,0 0-1 0 0,0 1 1 0 0,1-1 0 0 0,-1-1 0 0 0,1 1 0 0 0,-1 0 0 0 0,1 0 0 0 0,-1 0 0 0 0,1 0 0 0 0,0 0 0 0 0,-1 0 0 0 0,1 0 0 0 0,0-1 0 0 0,0 1-1 0 0,0 0 1 0 0,0-2 0 0 0,3-57 2497 0 0,3 1 0 0 0,14-64-1 0 0,3-26-1074 0 0,-22 144-1473 0 0,9-65 626 0 0,-8 64-647 0 0,-1 0 0 0 0,1 0 0 0 0,0-1 0 0 0,1 1 0 0 0,-1 1 0 0 0,1-1-1 0 0,0 0 1 0 0,7-8 0 0 0,-10 14-39 0 0,0-1 0 0 0,1 0 0 0 0,-1 1 0 0 0,1-1 0 0 0,-1 1 0 0 0,0-1 0 0 0,1 1 0 0 0,-1-1 0 0 0,1 1 0 0 0,-1 0 0 0 0,1-1 0 0 0,0 1 0 0 0,-1 0 0 0 0,1-1 0 0 0,-1 1 0 0 0,1 0 0 0 0,0 0 0 0 0,-1-1 0 0 0,1 1 0 0 0,0 0 0 0 0,-1 0 0 0 0,1 0 0 0 0,0 0 0 0 0,0 0 0 0 0,0 0 0 0 0,-1 1 0 0 0,1-1 0 0 0,0 1 0 0 0,-1-1 0 0 0,1 0 0 0 0,-1 1 0 0 0,1 0 0 0 0,-1-1 0 0 0,0 1 0 0 0,1-1 0 0 0,-1 1 0 0 0,0-1 0 0 0,1 1 0 0 0,-1 0 0 0 0,0-1 0 0 0,1 1 0 0 0,-1 0 0 0 0,0 0 0 0 0,1 5 0 0 0,0-1 0 0 0,0 0 0 0 0,-1 1 0 0 0,0 8 0 0 0,-6 43 6 0 0,-18 73-1 0 0,12-74 92 0 0,-6 25 250 0 0,-30 80 1 0 0,-1-21 297 0 0,48-138-628 0 0,0 1 0 0 0,1 0 0 0 0,-1 0 0 0 0,0 0-1 0 0,1 1 1 0 0,0-1 0 0 0,0 0 0 0 0,0 0 0 0 0,0 0 0 0 0,0 0 0 0 0,1 0 0 0 0,0 5-1 0 0,1-5-105 0 0,-1-1-1 0 0,0 0 1 0 0,1 1-1 0 0,-1-1 1 0 0,1 0-1 0 0,-1 0 1 0 0,1 0-1 0 0,0 0 1 0 0,0 0-1 0 0,0-1 1 0 0,0 1-1 0 0,0-1 0 0 0,1 1 1 0 0,-1-1-1 0 0,3 2 1 0 0,12 5-1320 0 0,3 1-65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00.624"/>
    </inkml:context>
    <inkml:brush xml:id="br0">
      <inkml:brushProperty name="width" value="0.1" units="cm"/>
      <inkml:brushProperty name="height" value="0.1" units="cm"/>
      <inkml:brushProperty name="color" value="#66CC00"/>
    </inkml:brush>
  </inkml:definitions>
  <inkml:trace contextRef="#ctx0" brushRef="#br0">9338 244 1375 0 0,'0'-1'118'0'0,"0"-1"0"0"0,0 1-1 0 0,-1 0 1 0 0,1-1-1 0 0,0 1 1 0 0,0 0 0 0 0,-1 0-1 0 0,1-1 1 0 0,0 1-1 0 0,-1 0 1 0 0,1 0 0 0 0,-1-1-1 0 0,0 1 1 0 0,1 0-1 0 0,-1 0 1 0 0,0 0-1 0 0,0 0 1 0 0,0 0 0 0 0,0 0-1 0 0,1 0 1 0 0,-1 0-1 0 0,-1 0 1 0 0,1 1 0 0 0,0-1-1 0 0,0 0 1 0 0,0 1-1 0 0,0-1 1 0 0,0 1-1 0 0,-1-1 1 0 0,1 1 0 0 0,-3-1-1 0 0,-3 0 127 0 0,0 0-1 0 0,-1 0 1 0 0,1 1 0 0 0,-14 1-1 0 0,-5 0 262 0 0,-182-9 3935 0 0,149 7-3610 0 0,17 0-4 0 0,-71-10 0 0 0,-120-50 942 0 0,88 24-845 0 0,119 33-828 0 0,0 1-1 0 0,0 1 1 0 0,-44 2 0 0 0,29 2-27 0 0,-11 3 72 0 0,0-3-1 0 0,-78-7 0 0 0,33-3 217 0 0,-174 10-1 0 0,231-1-270 0 0,-273 7 678 0 0,276-4-737 0 0,-53 12 0 0 0,-15 1 29 0 0,-322 31 83 0 0,380-44-125 0 0,0-1 0 0 0,0-3 0 0 0,0-2-1 0 0,-76-12 1 0 0,-145-18 355 0 0,141 18-204 0 0,-307-49 48 0 0,344 52-148 0 0,-158 1 0 0 0,203 11-45 0 0,-97-5 90 0 0,47-10-90 0 0,50 6 4 0 0,-78-2-1 0 0,49 13-22 0 0,-82 15 0 0 0,59-6 0 0 0,-148-5 0 0 0,162-8 0 0 0,-86 10 0 0 0,-91 17 0 0 0,198-20 0 0 0,-127-4 0 0 0,74-10 22 0 0,-1 5-1 0 0,-119 13 0 0 0,155-5-21 0 0,-90-6 0 0 0,116-1 0 0 0,-309 11 0 0 0,95 1 0 0 0,34-3 0 0 0,-318-22 30 0 0,482 10 4 0 0,-78-8-34 0 0,-109-4 0 0 0,229 16-30 0 0,-229 1 53 0 0,212 3-354 0 0,1 2-1 0 0,0 1 0 0 0,-77 24 1 0 0,39-1-781 0 0,-4 5-51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7:14.041"/>
    </inkml:context>
    <inkml:brush xml:id="br0">
      <inkml:brushProperty name="width" value="0.1" units="cm"/>
      <inkml:brushProperty name="height" value="0.1" units="cm"/>
      <inkml:brushProperty name="color" value="#F4F91B"/>
    </inkml:brush>
  </inkml:definitions>
  <inkml:trace contextRef="#ctx0" brushRef="#br0">22 3 1783 0 0,'0'0'15'0'0,"0"0"0"0"0,0 0 0 0 0,0 0 0 0 0,0-1 0 0 0,-1 1 0 0 0,1 0 0 0 0,0 0 0 0 0,0 0 0 0 0,0-1 0 0 0,-1 1 0 0 0,1 0 0 0 0,0 0 0 0 0,0 0 0 0 0,-1 0 0 0 0,1 0 0 0 0,0 0 0 0 0,-1 0 0 0 0,1 0 0 0 0,0 0 0 0 0,0-1 0 0 0,-1 1 0 0 0,1 0 0 0 0,0 0 0 0 0,0 0 0 0 0,-1 1 0 0 0,1-1 0 0 0,0 0 0 0 0,-1 0 0 0 0,1 0 0 0 0,0 0 0 0 0,0 0 0 0 0,-1 0 0 0 0,1 0 0 0 0,0 0 0 0 0,0 0 0 0 0,-1 1 0 0 0,1-1 0 0 0,0 0 0 0 0,0 0 0 0 0,-1 1 0 0 0,-6 13 540 0 0,2 19 411 0 0,5-32-849 0 0,0 1 0 0 0,1-1 0 0 0,-1 0 0 0 0,0 1 0 0 0,1-1 0 0 0,-1 0 0 0 0,0 0 0 0 0,1 1 0 0 0,0-1 0 0 0,-1 0 0 0 0,1 0 0 0 0,0 0 0 0 0,-1 0 0 0 0,1 0 0 0 0,0 0 0 0 0,0 0 0 0 0,0 0 0 0 0,0 0 0 0 0,2 1-1 0 0,-1 0 73 0 0,0-1-1 0 0,-1 1 0 0 0,1 0 0 0 0,-1-1 1 0 0,1 1-1 0 0,-1 0 0 0 0,0 0 0 0 0,1 0 0 0 0,0 3 1 0 0,0 1-33 0 0,11 20 473 0 0,-13-25-546 0 0,1 0 0 0 0,0 0 0 0 0,-1 0 0 0 0,1 0 0 0 0,0 0 0 0 0,0 0 0 0 0,0-1 0 0 0,0 1 0 0 0,-1 0 0 0 0,1 0 0 0 0,0-1 0 0 0,0 1 0 0 0,0-1 0 0 0,0 1 0 0 0,1-1 0 0 0,-1 0 0 0 0,0 1 0 0 0,0-1-1 0 0,0 0 1 0 0,0 0 0 0 0,2 1 0 0 0,0-1 84 0 0,0 0-1 0 0,0 1 0 0 0,0 0 1 0 0,0-1-1 0 0,-1 1 1 0 0,5 2-1 0 0,-4-2-96 0 0,0 1 0 0 0,0-1 0 0 0,0-1 1 0 0,0 1-1 0 0,0 0 0 0 0,5 0 0 0 0,16 0 332 0 0,-18 0-275 0 0,0-1 1 0 0,0 0 0 0 0,0 0 0 0 0,0 0 0 0 0,9-2-1 0 0,29-6 801 0 0,82-4 0 0 0,-76 12-657 0 0,1 2 0 0 0,59 11-1 0 0,-52-5-83 0 0,63 0 0 0 0,-33-10 66 0 0,88 4 180 0 0,-104 4-255 0 0,128 17 144 0 0,-126-14-103 0 0,1-3 0 0 0,139-7 1 0 0,18 7-50 0 0,-149-1-138 0 0,-30-2-4 0 0,-1-2 0 0 0,0-2-1 0 0,0-3 1 0 0,53-10 0 0 0,170-37 306 0 0,-207 43-103 0 0,-1 2 0 0 0,77 4 0 0 0,-102 5-142 0 0,-20-1-31 0 0,32-1 1 0 0,-51-1-56 0 0,1 0 0 0 0,0 0 0 0 0,-1 0-1 0 0,1 1 1 0 0,0-1 0 0 0,-1 1 0 0 0,1 0 0 0 0,0 0-1 0 0,5 3 1 0 0,-9-4-8 0 0,1 1 0 0 0,0-1 0 0 0,0 1-1 0 0,0-1 1 0 0,0 1 0 0 0,-1-1 0 0 0,1 1-1 0 0,0 0 1 0 0,-1-1 0 0 0,1 1 0 0 0,0 0-1 0 0,-1 0 1 0 0,1-1 0 0 0,-1 1 0 0 0,1 0-1 0 0,-1 0 1 0 0,1 0 0 0 0,-1 0 0 0 0,0 0 0 0 0,1-1-1 0 0,-1 1 1 0 0,0 0 0 0 0,0 0 0 0 0,0 0-1 0 0,1 0 1 0 0,-1 0 0 0 0,0 0 0 0 0,0 0-1 0 0,-1 0 1 0 0,1 0 0 0 0,0 0 0 0 0,0 0-1 0 0,0 0 1 0 0,-1 0 0 0 0,1 0 0 0 0,0 0-1 0 0,-1-1 1 0 0,1 1 0 0 0,-1 0 0 0 0,0 1 0 0 0,-3 4-314 0 0,0 0 0 0 0,0-1 0 0 0,-1 0 0 0 0,0 0 0 0 0,0 0 0 0 0,-6 4 1 0 0,7-5 39 0 0,-18 16-1060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7:15.127"/>
    </inkml:context>
    <inkml:brush xml:id="br0">
      <inkml:brushProperty name="width" value="0.1" units="cm"/>
      <inkml:brushProperty name="height" value="0.1" units="cm"/>
      <inkml:brushProperty name="color" value="#F4F91B"/>
    </inkml:brush>
  </inkml:definitions>
  <inkml:trace contextRef="#ctx0" brushRef="#br0">3 57 2759 0 0,'-2'-6'772'0'0,"2"6"-715"0"0,0-1-1 0 0,0 1 0 0 0,0 0 1 0 0,-1-1-1 0 0,1 1 0 0 0,0-1 1 0 0,0 1-1 0 0,0-1 0 0 0,0 1 0 0 0,0-1 1 0 0,0 1-1 0 0,0 0 0 0 0,0-1 1 0 0,0 1-1 0 0,1-1 0 0 0,-1 1 1 0 0,0-1-1 0 0,0 1 0 0 0,0-1 0 0 0,0 1 1 0 0,1 0-1 0 0,-1-1 0 0 0,0 1 1 0 0,0 0-1 0 0,1-1 0 0 0,-1 1 1 0 0,0-1-1 0 0,1 1 0 0 0,-1 0 0 0 0,0 0 1 0 0,1-1-1 0 0,-1 1 0 0 0,0 0 1 0 0,1 0-1 0 0,-1-1 0 0 0,1 1 1 0 0,-1 0-1 0 0,0 0 0 0 0,1 0 0 0 0,2-2 239 0 0,-1 0 0 0 0,1 0 0 0 0,-1 1 0 0 0,1-1 0 0 0,0 1 0 0 0,0 0 0 0 0,-1 0 0 0 0,1 0 0 0 0,0 0 0 0 0,0 0 0 0 0,0 0 0 0 0,5 0 0 0 0,-2 2-47 0 0,0-1 1 0 0,-1 1 0 0 0,1 0 0 0 0,-1 0-1 0 0,12 5 1 0 0,17 3 314 0 0,0-2 1 0 0,0-1-1 0 0,57 3 0 0 0,5 0 40 0 0,123 19 190 0 0,-121-21-449 0 0,118-7 0 0 0,-135-5-92 0 0,-28 2 18 0 0,57 2 0 0 0,190 0 40 0 0,-283 0-308 0 0,256 2 62 0 0,-101 15-64 0 0,-118-9 0 0 0,1-2 0 0 0,102-4 0 0 0,-75-8 5 0 0,344-23 54 0 0,-345 26-59 0 0,0-5 0 0 0,139-31 0 0 0,-187 31 0 0 0,-14 4 0 0 0,1 0 0 0 0,30-2 0 0 0,-30 3 34 0 0,-16 3-31 0 0,-1 0 1 0 0,1 1 0 0 0,0-1 0 0 0,-1 1 0 0 0,1 0 0 0 0,-1 0-1 0 0,6 0 1 0 0,-9 0-27 0 0,1 0 0 0 0,-1 0 0 0 0,0 1 0 0 0,0-1 1 0 0,0 0-1 0 0,1 0 0 0 0,-1 0 0 0 0,0 0 0 0 0,0 0 0 0 0,0 0 0 0 0,0 0 0 0 0,1 0 0 0 0,-1 1 0 0 0,0-1 0 0 0,0 0 0 0 0,0 0 0 0 0,0 0 0 0 0,0 0 0 0 0,1 0 0 0 0,-1 1 0 0 0,0-1 0 0 0,0 0 1 0 0,0 0-1 0 0,0 0 0 0 0,0 1 0 0 0,0-1 0 0 0,0 0 0 0 0,0 0 0 0 0,0 0 0 0 0,0 1 0 0 0,0-1 0 0 0,0 0 0 0 0,0 0 0 0 0,0 0 0 0 0,0 1 0 0 0,0-1 0 0 0,0 0 0 0 0,0 0 0 0 0,0 0 0 0 0,0 1 1 0 0,0-1-1 0 0,0 0 0 0 0,0 0 0 0 0,0 0 0 0 0,0 0 0 0 0,0 1 0 0 0,-1-1 0 0 0,-2 4-1108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07:16.133"/>
    </inkml:context>
    <inkml:brush xml:id="br0">
      <inkml:brushProperty name="width" value="0.1" units="cm"/>
      <inkml:brushProperty name="height" value="0.1" units="cm"/>
      <inkml:brushProperty name="color" value="#F4F91B"/>
    </inkml:brush>
  </inkml:definitions>
  <inkml:trace contextRef="#ctx0" brushRef="#br0">13 42 2959 0 0,'-13'-16'288'0'0,"14"16"-243"0"0,-1 1 0 0 0,1-1 0 0 0,0 0 0 0 0,-1 0 0 0 0,1 1 0 0 0,0-1 0 0 0,-1 0 0 0 0,1 0 0 0 0,-1 0 0 0 0,1 0 0 0 0,0 1 0 0 0,-1-1 0 0 0,1 0 0 0 0,0 0 0 0 0,-1 0 0 0 0,1-1 0 0 0,0 1 0 0 0,-1 0 0 0 0,1 0-1 0 0,1-1 1 0 0,11-11 1358 0 0,1-1 1317 0 0,-14 13-2626 0 0,1 0 1 0 0,0-1-1 0 0,-1 1 1 0 0,1 0-1 0 0,-1 0 1 0 0,1 0-1 0 0,0-1 0 0 0,-1 1 1 0 0,1 0-1 0 0,0 0 1 0 0,-1 0-1 0 0,1 0 1 0 0,0 0-1 0 0,-1 0 1 0 0,1 0-1 0 0,0 1 1 0 0,-1-1-1 0 0,1 0 1 0 0,0 0-1 0 0,-1 0 0 0 0,1 1 1 0 0,-1-1-1 0 0,1 0 1 0 0,0 1-1 0 0,19 12 678 0 0,-13-8-571 0 0,-1-1-1 0 0,1 0 1 0 0,0 0-1 0 0,0-1 1 0 0,9 4-1 0 0,127 30 1445 0 0,-98-27-1462 0 0,-22-4-48 0 0,0-1 1 0 0,39 3 0 0 0,115 0 323 0 0,139 6-62 0 0,-175-9-296 0 0,107 1 186 0 0,-128 1-133 0 0,1-1 6 0 0,-70-5 95 0 0,1-2 0 0 0,-1-3 0 0 0,80-16 0 0 0,-129 20-235 0 0,0-1-1 0 0,0 1 1 0 0,-1-1-1 0 0,1 0 1 0 0,0 0-1 0 0,0 1 1 0 0,-1-1-1 0 0,1 0 1 0 0,1-2-1 0 0,-5 2 77 0 0,-12 6-83 0 0,-14 10-915 0 0,-37 24 0 0 0,33-17-4854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4:04.944"/>
    </inkml:context>
    <inkml:brush xml:id="br0">
      <inkml:brushProperty name="width" value="0.1" units="cm"/>
      <inkml:brushProperty name="height" value="0.1" units="cm"/>
      <inkml:brushProperty name="color" value="#F4F91B"/>
    </inkml:brush>
  </inkml:definitions>
  <inkml:trace contextRef="#ctx0" brushRef="#br0">598 75 2959 0 0,'-9'-4'338'0'0,"0"0"-1"0"0,0-1 0 0 0,1 0 1 0 0,0-1-1 0 0,-12-9 0 0 0,19 14-242 0 0,-1-1-1 0 0,1 0 0 0 0,-1 0 1 0 0,1 1-1 0 0,0-1 0 0 0,0 0 0 0 0,0 0 1 0 0,-1-3-1 0 0,-7-9 1652 0 0,9 14-1700 0 0,-1-1 0 0 0,1 1 1 0 0,-1 0-1 0 0,1 0 0 0 0,-1-1 0 0 0,1 1 0 0 0,-1 0 0 0 0,1 0 1 0 0,-1 0-1 0 0,1 0 0 0 0,-1 0 0 0 0,1 0 0 0 0,-1 0 0 0 0,1 0 1 0 0,-1 0-1 0 0,1 0 0 0 0,-1 0 0 0 0,1 0 0 0 0,-1 0 0 0 0,1 0 1 0 0,-1 1-1 0 0,1-1 0 0 0,-1 0 0 0 0,1 0 0 0 0,-1 1 1 0 0,-15 8 370 0 0,9-4-126 0 0,-25 12 715 0 0,28-14-913 0 0,0 0 0 0 0,0-1 0 0 0,-1 0 0 0 0,1 1 0 0 0,-1-2 0 0 0,1 1 0 0 0,-1 0 1 0 0,0-1-1 0 0,1 0 0 0 0,-1 0 0 0 0,-10 0 0 0 0,1-1 187 0 0,0 0 0 0 0,0 1 0 0 0,0 0 0 0 0,1 1 0 0 0,-1 1 0 0 0,-18 5 0 0 0,22-3-242 0 0,0-1 1 0 0,0 1-1 0 0,1 1 0 0 0,0 0 1 0 0,0 0-1 0 0,-14 13 0 0 0,1 2 542 0 0,-20 28 0 0 0,29-34-406 0 0,9-11-106 0 0,0 0 0 0 0,0 0 0 0 0,0 1 0 0 0,1-1 0 0 0,0 1 0 0 0,0 0 0 0 0,0 0 0 0 0,1 0 0 0 0,-1 0 0 0 0,1 1-1 0 0,1-1 1 0 0,-3 11 0 0 0,-20 131 1642 0 0,21-133-1456 0 0,-9 24-1 0 0,10-31-198 0 0,-5 13 18 0 0,1 1-1 0 0,1-1 0 0 0,1 1 1 0 0,1 0-1 0 0,1 0 0 0 0,0 0 1 0 0,3 31-1 0 0,0-39-37 0 0,2-1 0 0 0,-1 1 0 0 0,1-1 0 0 0,1 0 0 0 0,0 0 0 0 0,1 0 0 0 0,6 12 0 0 0,1-4 25 0 0,1-1 1 0 0,25 29-1 0 0,-18-22-7 0 0,-18-22-37 0 0,1 1 0 0 0,0-1 0 0 0,0 0 0 0 0,0 0 1 0 0,0 0-1 0 0,1-1 0 0 0,-1 1 0 0 0,1-1 0 0 0,0 0 0 0 0,0 0 0 0 0,0 0 1 0 0,1-1-1 0 0,6 4 0 0 0,0-3 50 0 0,-1-1 0 0 0,1 1 1 0 0,0-2-1 0 0,0 0 0 0 0,0 0 1 0 0,0-1-1 0 0,0 0 0 0 0,0-1 1 0 0,0 0-1 0 0,14-3 0 0 0,-6-1-73 0 0,-7 1 21 0 0,-1 1 0 0 0,1 1 1 0 0,0 0-1 0 0,12 0 0 0 0,-8 0-5 0 0,-1 0 0 0 0,0 0 1 0 0,0-2-1 0 0,0 0 0 0 0,0 0 0 0 0,22-11 0 0 0,-23 9-18 0 0,-9 5 15 0 0,-1-1 1 0 0,1 0-1 0 0,0 0 1 0 0,0-1-1 0 0,-1 1 1 0 0,1-1-1 0 0,-1 0 1 0 0,0 0-1 0 0,0 0 0 0 0,0-1 1 0 0,0 0-1 0 0,4-5 1 0 0,-5 5 10 0 0,1-1 1 0 0,-1 1 0 0 0,1 0-1 0 0,6-4 1 0 0,7-8 11 0 0,-14 10-29 0 0,1 0 0 0 0,-1 0 0 0 0,0 0 0 0 0,0 0 0 0 0,0-1 0 0 0,-1 0 0 0 0,2-10 0 0 0,2-4 0 0 0,-1 8 3 0 0,-2 7 2 0 0,-1 0 0 0 0,0 0 0 0 0,0-1 0 0 0,0 1 1 0 0,-1-1-1 0 0,0 1 0 0 0,0-1 0 0 0,-1 1 0 0 0,1-1 0 0 0,-2 0 0 0 0,-1-12 0 0 0,0 12-5 0 0,-12-44 32 0 0,-11-64 0 0 0,23 106-32 0 0,0 1-1 0 0,-1-1 1 0 0,0 1-1 0 0,-6-13 1 0 0,4 11 4 0 0,1-1 0 0 0,-5-13 1 0 0,6 10 37 0 0,0 1 0 0 0,-2-1 0 0 0,1 1 0 0 0,-2 0 1 0 0,0 0-1 0 0,0 0 0 0 0,-1 1 0 0 0,-1 0 0 0 0,-9-12 0 0 0,15 22-67 0 0,0 1-1 0 0,0-1 1 0 0,0 0-1 0 0,-1 1 1 0 0,1-1-1 0 0,0 1 1 0 0,-1 0-1 0 0,1-1 1 0 0,-1 1-1 0 0,0 0 1 0 0,1 1-1 0 0,-1-1 1 0 0,0 0-1 0 0,1 1 1 0 0,-1 0 0 0 0,0-1-1 0 0,0 1 1 0 0,1 0-1 0 0,-1 1 1 0 0,-4-1-1 0 0,-18 8-5328 0 0,5 2-1245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4:32.528"/>
    </inkml:context>
    <inkml:brush xml:id="br0">
      <inkml:brushProperty name="width" value="0.1" units="cm"/>
      <inkml:brushProperty name="height" value="0.1" units="cm"/>
      <inkml:brushProperty name="color" value="#F4F91B"/>
    </inkml:brush>
  </inkml:definitions>
  <inkml:trace contextRef="#ctx0" brushRef="#br0">10 61 1783 0 0,'0'3'557'0'0,"-1"0"-1"0"0,1 0 1 0 0,0 0-1 0 0,-1 0 1 0 0,0 0-1 0 0,-1 5 1 0 0,-3 12 97 0 0,6-19-623 0 0,-1-1 1 0 0,0 1-1 0 0,0-1 1 0 0,1 1-1 0 0,-1-1 1 0 0,0 1-1 0 0,0-1 0 0 0,1 1 1 0 0,-1-1-1 0 0,1 0 1 0 0,-1 1-1 0 0,0-1 1 0 0,1 1-1 0 0,-1-1 1 0 0,1 0-1 0 0,-1 1 1 0 0,1-1-1 0 0,-1 0 1 0 0,1 0-1 0 0,-1 1 0 0 0,1-1 1 0 0,-1 0-1 0 0,1 0 1 0 0,-1 0-1 0 0,1 0 1 0 0,0 0-1 0 0,-1 0 1 0 0,1 1-1 0 0,-1-1 1 0 0,1-1-1 0 0,-1 1 1 0 0,1 0-1 0 0,0 0 0 0 0,-1 0 1 0 0,1 0-1 0 0,0 0 1 0 0,33-6 981 0 0,-17 3-688 0 0,-5 3-222 0 0,-1 0-1 0 0,1 1 0 0 0,-1 0 0 0 0,0 1 0 0 0,15 4 1 0 0,-14-3-74 0 0,-1 0 1 0 0,1-1-1 0 0,0-1 1 0 0,-1 0-1 0 0,15-1 1 0 0,-11-1 78 0 0,0 0 0 0 0,-1-2-1 0 0,1 0 1 0 0,-1-1 0 0 0,21-7 0 0 0,-25 7 67 0 0,0 1 1 0 0,19-3 0 0 0,1 0 87 0 0,-6 1-47 0 0,46-4-1 0 0,-30 4-128 0 0,51-13 16 0 0,-60 10 211 0 0,40-4-1 0 0,-6 14-9 0 0,-28-5-255 0 0,-24 3-1 0 0,0-1 0 0 0,24-4-1 0 0,41-8 522 0 0,-28 7-348 0 0,-47 5-202 0 0,1 1 0 0 0,-1-1 0 0 0,1 1 0 0 0,-1 0 0 0 0,1 0 0 0 0,-1 0 0 0 0,1 1 0 0 0,-1-1 0 0 0,1 1 0 0 0,-1 0 0 0 0,1 0 0 0 0,-1 0 0 0 0,6 3 0 0 0,44 16 49 0 0,-12-5-72 0 0,-18-2 4 0 0,-19-10 0 0 0,0 0 0 0 0,0-1 0 0 0,0 0 0 0 0,7 3 0 0 0,16 4 32 0 0,32 15 0 0 0,-55-21-32 0 0,2 0 0 0 0,0 0 0 0 0,0 0 0 0 0,0 0 0 0 0,0-1 0 0 0,0 1 0 0 0,1-1 0 0 0,-1-1 0 0 0,1 0 0 0 0,0 0 0 0 0,-1 0 0 0 0,10 0 0 0 0,73-3 128 0 0,-80 2-122 0 0,0 0-1 0 0,0 0 1 0 0,0 1-1 0 0,-1 1 1 0 0,13 2-1 0 0,-12-2 1 0 0,0 0 0 0 0,0 0 1 0 0,0-1-1 0 0,18 0 0 0 0,-14-1 12 0 0,0 1 0 0 0,0 0-1 0 0,1 1 1 0 0,-1 0 0 0 0,19 7 0 0 0,1 0 3 0 0,-9-4-17 0 0,-10-1 11 0 0,1-1 0 0 0,-1 0 0 0 0,25 0 0 0 0,4-2 49 0 0,-35-2-41 0 0,0 1 0 0 0,1 1 0 0 0,-1 0 1 0 0,0 0-1 0 0,1 0 0 0 0,14 6 0 0 0,19 2 61 0 0,-15-5-33 0 0,10 2 27 0 0,-1-2 0 0 0,1-1-1 0 0,65-5 1 0 0,-74 1-6 0 0,0 1 0 0 0,0 1 0 0 0,33 5 0 0 0,-34-2-46 0 0,0-2 0 0 0,0-1 0 0 0,42-3 0 0 0,-4-3-26 0 0,0 2 0 0 0,85 8 0 0 0,-110-2 61 0 0,-2 0-60 0 0,42-2 1 0 0,-42 0-2 0 0,-1 0 0 0 0,41 8 0 0 0,52 2 0 0 0,39-20 64 0 0,-32 2-64 0 0,-97 6 64 0 0,47-7 0 0 0,78-13 0 0 0,-86 7-66 0 0,-40 6 58 0 0,149-15 18 0 0,-131 15-74 0 0,-38 5 0 0 0,38-2 0 0 0,-25 6 0 0 0,0 2 0 0 0,41 10 0 0 0,-2-6 0 0 0,-60-5 0 0 0,1-1 0 0 0,22 0 0 0 0,2 0 0 0 0,164 21 0 0 0,-163-21 0 0 0,-28-1 0 0 0,1 0 0 0 0,-1 0 0 0 0,0 1 0 0 0,1 1 0 0 0,12 2 0 0 0,-11-1 0 0 0,0-1 0 0 0,0 0 0 0 0,1-1 0 0 0,-1 0 0 0 0,13-2 0 0 0,11 2 0 0 0,50-2 0 0 0,-28-1 0 0 0,41 2 10 0 0,213-4 44 0 0,67-11 10 0 0,-177 16-64 0 0,-177 0 0 0 0,0-2 0 0 0,40-5 0 0 0,-15 0 0 0 0,58-9 28 0 0,21-2 8 0 0,-41 10-13 0 0,-41 2-2 0 0,77 2-1 0 0,-80 7-20 0 0,0-2 0 0 0,0-3 0 0 0,84-10 0 0 0,-51-3 54 0 0,-57 10-51 0 0,0 1 0 0 0,22-2 0 0 0,-1 1 62 0 0,22-5-33 0 0,76 0 0 0 0,9 20 45 0 0,-42-1-15 0 0,-52-10-63 0 0,81-9 0 0 0,-30 0-8 0 0,95 7 9 0 0,-32 5 0 0 0,-109-1 32 0 0,105-11 0 0 0,-114 4 0 0 0,1 3 0 0 0,0 1 0 0 0,64 7 0 0 0,92 11-32 0 0,-14-13 64 0 0,-45 5 107 0 0,-51-1-150 0 0,96-5 1988 0 0,-183-3-1951 0 0,70 0-1019 0 0,133 17-1 0 0,-183-14 977 0 0,0-2 0 0 0,0 0-1 0 0,43-6 1 0 0,-39 3-10 0 0,34-7-20 0 0,-49 6 33 0 0,0 0-1 0 0,0 1 1 0 0,0 1-1 0 0,26 2 0 0 0,188 32-33 0 0,-175-27 16 0 0,-1-3 0 0 0,65-4 0 0 0,-58-2 0 0 0,118-3 0 0 0,-84 4 0 0 0,66 2 0 0 0,-60 1 40 0 0,110-13 0 0 0,42 4-40 0 0,-85 20 1377 0 0,-110-6-2057 0 0,87-1-1 0 0,77-11 681 0 0,-1 11 0 0 0,-205-4 0 0 0,83 10 0 0 0,5 0 0 0 0,29 2 80 0 0,169 2 790 0 0,-91 9-1083 0 0,-143-13-11 0 0,0-4 0 0 0,74-1-1 0 0,52-4 225 0 0,-177-2-13 0 0,26-2-380 0 0,67 7 0 0 0,-99-3 288 0 0,-1 0-1 0 0,1 0 1 0 0,-1 1 0 0 0,0 1 0 0 0,0 0 0 0 0,0 1 0 0 0,-1 0 0 0 0,0 0 0 0 0,0 1-1 0 0,13 9 1 0 0,-5 3-915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4:34.396"/>
    </inkml:context>
    <inkml:brush xml:id="br0">
      <inkml:brushProperty name="width" value="0.1" units="cm"/>
      <inkml:brushProperty name="height" value="0.1" units="cm"/>
      <inkml:brushProperty name="color" value="#F4F91B"/>
    </inkml:brush>
  </inkml:definitions>
  <inkml:trace contextRef="#ctx0" brushRef="#br0">0 233 1983 0 0,'53'3'1076'0'0,"-41"-1"-761"0"0,0-1 1 0 0,0 0-1 0 0,0-1 1 0 0,0-1-1 0 0,0 0 0 0 0,0 0 1 0 0,16-5-1 0 0,-3-2 139 0 0,1 1 0 0 0,0 1 0 0 0,1 1 0 0 0,-1 1 0 0 0,1 2-1 0 0,46 1 1 0 0,-32 3-299 0 0,1-1 0 0 0,68-8-1 0 0,129-24 257 0 0,-163 21-47 0 0,-1 4 0 0 0,1 3 0 0 0,83 7 0 0 0,-96-2-248 0 0,1-2 0 0 0,103-14-1 0 0,-105 7 55 0 0,85 5 120 0 0,-80 3-212 0 0,66 9 50 0 0,1 0 0 0 0,-31-7-59 0 0,42-1 65 0 0,47 0 2 0 0,-7 0 149 0 0,-102-1-117 0 0,-44 0-78 0 0,45-5-1 0 0,31-3-26 0 0,11-1-9 0 0,103-4 3 0 0,-169 11-50 0 0,221-30 40 0 0,-139 11-30 0 0,-77 13 30 0 0,1 4-1 0 0,72 6 0 0 0,38 8 7 0 0,-141-10-53 0 0,-8 1 0 0 0,45-4 0 0 0,-14-2 20 0 0,43-6 24 0 0,-39 0-1 0 0,1 3 0 0 0,68 1-1 0 0,-45 6-10 0 0,147-21 0 0 0,-45-2 32 0 0,97 26-64 0 0,-205 6 0 0 0,-78-8-39 0 0,0-1-1 0 0,1 0 0 0 0,-1 0 0 0 0,0 1 1 0 0,0-1-1 0 0,1 1 0 0 0,-1 0 1 0 0,0-1-1 0 0,0 1 0 0 0,0 0 0 0 0,0 0 1 0 0,0 1-1 0 0,0-1 0 0 0,0 0 0 0 0,0 1 1 0 0,-1-1-1 0 0,1 1 0 0 0,0 0 1 0 0,-1-1-1 0 0,1 1 0 0 0,-1 0 0 0 0,0 0 1 0 0,0 0-1 0 0,0 0 0 0 0,0 0 0 0 0,0 0 1 0 0,0 0-1 0 0,1 5 0 0 0,-1 9-4560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5:02.581"/>
    </inkml:context>
    <inkml:brush xml:id="br0">
      <inkml:brushProperty name="width" value="0.1" units="cm"/>
      <inkml:brushProperty name="height" value="0.1" units="cm"/>
      <inkml:brushProperty name="color" value="#F4F91B"/>
    </inkml:brush>
  </inkml:definitions>
  <inkml:trace contextRef="#ctx0" brushRef="#br0">219 11 3967 0 0,'-15'-9'462'0'0,"13"8"-440"0"0,1 1-1 0 0,-1 0 1 0 0,0 0 0 0 0,1 0 0 0 0,-1 0-1 0 0,0 0 1 0 0,1 0 0 0 0,-1 1 0 0 0,0-1 0 0 0,1 0-1 0 0,-1 1 1 0 0,1-1 0 0 0,-1 1 0 0 0,1 0 0 0 0,-1-1-1 0 0,-2 3 1 0 0,-23 20 559 0 0,4-4-306 0 0,6-8-219 0 0,12-7-10 0 0,0 0 1 0 0,0-1-1 0 0,-1 0 1 0 0,-7 3-1 0 0,-1-4 1184 0 0,14-2-1199 0 0,0-1 1 0 0,1 0-1 0 0,-1 1 1 0 0,1-1-1 0 0,-1 1 1 0 0,1 0-1 0 0,0-1 1 0 0,-1 1-1 0 0,1-1 1 0 0,-1 1-1 0 0,1 0 1 0 0,0-1-1 0 0,-1 1 1 0 0,1 0-1 0 0,0 0 1 0 0,-1-1-1 0 0,1 1 1 0 0,1 0-1 0 0,20-6 77 0 0,-14 4-31 0 0,0 0 0 0 0,0-1 0 0 0,-1 0 0 0 0,12-5-1 0 0,-2-3 177 0 0,-12 6-147 0 0,1 1 0 0 0,0 1 0 0 0,0-1 0 0 0,0 1 1 0 0,0 0-1 0 0,0 0 0 0 0,1 1 0 0 0,-1 0 0 0 0,1 0 0 0 0,-1 1 0 0 0,1-1 0 0 0,13 1 0 0 0,29-1-95 0 0,-46 2 32 0 0,-33 7 687 0 0,-94 13-255 0 0,121-19-459 0 0,-11 2 105 0 0,13-3-120 0 0,1 0 1 0 0,0 0-1 0 0,0 0 0 0 0,-1 0 0 0 0,1 1 0 0 0,0-1 0 0 0,0 0 0 0 0,-1 0 0 0 0,1 0 0 0 0,0 0 0 0 0,0 0 0 0 0,-1 1 0 0 0,1-1 0 0 0,0 0 0 0 0,0 0 0 0 0,0 0 0 0 0,0 1 0 0 0,-1-1 0 0 0,1 0 0 0 0,0 0 0 0 0,0 0 0 0 0,0 1 0 0 0,0-1 1 0 0,0 0-1 0 0,0 0 0 0 0,0 1 0 0 0,-1-1 0 0 0,1 0 0 0 0,0 0 0 0 0,0 1 0 0 0,0-1 0 0 0,0 0 0 0 0,0 1 0 0 0,0-1 0 0 0,0 0 0 0 0,0 0 0 0 0,0 1 0 0 0,1-1 0 0 0,-1 0 0 0 0,0 0 0 0 0,0 1 0 0 0,3 1-1 0 0,1-1 0 0 0,0 1 0 0 0,-1-1 0 0 0,1 0 0 0 0,0 0 0 0 0,7 1 0 0 0,55 2-1 0 0,-59-3 3 0 0,1-2 0 0 0,0 1-1 0 0,0-1 1 0 0,-1 0 0 0 0,1-1-1 0 0,10-2 1 0 0,-17 3 2 0 0,-1 1-1 0 0,1 0 1 0 0,0-1-1 0 0,0 1 1 0 0,0-1-1 0 0,0 1 1 0 0,0-1-1 0 0,-1 1 1 0 0,1-1 0 0 0,0 0-1 0 0,0 1 1 0 0,-1-1-1 0 0,1 0 1 0 0,0 0-1 0 0,-1 1 1 0 0,1-2-1 0 0,0 1 3 0 0,-1 1-1 0 0,0 0 0 0 0,0-1 0 0 0,0 1 1 0 0,0-1-1 0 0,0 1 0 0 0,0-1 0 0 0,0 1 0 0 0,0 0 1 0 0,0-1-1 0 0,0 1 0 0 0,0-1 0 0 0,-1 1 0 0 0,1-1 1 0 0,0 1-1 0 0,0 0 0 0 0,0-1 0 0 0,-1 1 1 0 0,1-1-1 0 0,0 1 0 0 0,0 0 0 0 0,-1-1 0 0 0,1 1 1 0 0,-1-1-1 0 0,0 0 6 0 0,-1 0 1 0 0,1 0-1 0 0,-1 0 1 0 0,1 0-1 0 0,-1 0 1 0 0,0 0-1 0 0,0 0 0 0 0,1 0 1 0 0,-1 1-1 0 0,0-1 1 0 0,0 1-1 0 0,0-1 1 0 0,0 1-1 0 0,-3 0 1 0 0,-19 1 11 0 0,-1 2 0 0 0,0 0 0 0 0,1 2 0 0 0,0 1 0 0 0,-39 14 0 0 0,32-13 62 0 0,25-6-61 0 0,0 0 1 0 0,0 1-1 0 0,0-1 1 0 0,0 1-1 0 0,1 1 1 0 0,-9 3-1 0 0,13-6-20 0 0,0 0-2 0 0,1 0 1 0 0,-1 1-1 0 0,1-1 0 0 0,0 0 1 0 0,-1 0-1 0 0,1 0 0 0 0,0 0 0 0 0,-1 0 1 0 0,1 1-1 0 0,0-1 0 0 0,-1 0 1 0 0,1 0-1 0 0,0 1 0 0 0,-1-1 1 0 0,1 0-1 0 0,0 0 0 0 0,0 1 1 0 0,-1-1-1 0 0,1 0 0 0 0,0 1 1 0 0,0-1-1 0 0,0 0 0 0 0,0 1 1 0 0,-1-1-1 0 0,1 1 0 0 0,1 0 9 0 0,0-1-1 0 0,1 0 1 0 0,-1 1-1 0 0,0-1 1 0 0,0 0-1 0 0,1 0 1 0 0,-1 1-1 0 0,0-1 1 0 0,0 0-1 0 0,1 0 1 0 0,0-1-1 0 0,-1 1-8 0 0,4 0-11 0 0,0 0-199 0 0,-1-1 0 0 0,1 1 0 0 0,-1 0 0 0 0,1 1 0 0 0,-1-1 0 0 0,1 1 0 0 0,-1 0 1 0 0,1 0-1 0 0,-1 0 0 0 0,0 1 0 0 0,1-1 0 0 0,-1 1 0 0 0,0 0 0 0 0,0 0 0 0 0,6 4 0 0 0,3 9-3640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5:14.535"/>
    </inkml:context>
    <inkml:brush xml:id="br0">
      <inkml:brushProperty name="width" value="0.1" units="cm"/>
      <inkml:brushProperty name="height" value="0.1" units="cm"/>
      <inkml:brushProperty name="color" value="#F4F91B"/>
    </inkml:brush>
  </inkml:definitions>
  <inkml:trace contextRef="#ctx0" brushRef="#br0">563 75 455 0 0,'1'-1'84'0'0,"-1"0"0"0"0,0 0 0 0 0,1 0-1 0 0,-1 0 1 0 0,0 0 0 0 0,1 0 0 0 0,-1 0-1 0 0,0 0 1 0 0,0 0 0 0 0,0 0-1 0 0,0 0 1 0 0,0 0 0 0 0,0 0 0 0 0,0 0-1 0 0,0 0 1 0 0,0 0 0 0 0,0 0-1 0 0,-1 0 1 0 0,1 0 0 0 0,0 0 0 0 0,-1 0-1 0 0,1 0 1 0 0,0 0 0 0 0,-1 0-1 0 0,0 1 1 0 0,0-3 0 0 0,-1 1 82 0 0,1 0 0 0 0,0-1 0 0 0,-1 1 0 0 0,0 0 0 0 0,0 0 0 0 0,0 0 1 0 0,0 0-1 0 0,0 1 0 0 0,-2-3 0 0 0,-4 0-11 0 0,0 0 0 0 0,0 1 0 0 0,-1 0 0 0 0,1 0 0 0 0,-1 1 0 0 0,1 0 0 0 0,-1 1 0 0 0,0 0 0 0 0,-14 0 0 0 0,11 1-124 0 0,0 1 0 0 0,1 1 0 0 0,-18 4 0 0 0,2-2 50 0 0,20-3-43 0 0,1-1 0 0 0,0 2 0 0 0,0-1 0 0 0,-12 4 0 0 0,-4 3 261 0 0,-38 9 0 0 0,-1-1 395 0 0,48-10-532 0 0,1-1-1 0 0,0 2 1 0 0,0 0-1 0 0,-20 15 1 0 0,5-2 95 0 0,24-18-230 0 0,0 0 0 0 0,0 0-1 0 0,0 1 1 0 0,1-1 0 0 0,-1 1-1 0 0,1-1 1 0 0,0 1 0 0 0,0 0-1 0 0,0 0 1 0 0,0 0 0 0 0,0 1-1 0 0,1-1 1 0 0,-1 0 0 0 0,1 0-1 0 0,0 1 1 0 0,0-1 0 0 0,0 1-1 0 0,0-1 1 0 0,0 7 0 0 0,-1 6 12 0 0,-3 23 60 0 0,3-1 48 0 0,0-27-61 0 0,2 0 0 0 0,0 18 1 0 0,1-18 7 0 0,-1 0 0 0 0,-1 0 1 0 0,-3 18-1 0 0,3-21 15 0 0,0 1 0 0 0,0 0 0 0 0,0-1 0 0 0,1 1 1 0 0,0 0-1 0 0,3 12 0 0 0,1 18 81 0 0,-4-35-168 0 0,0 0-1 0 0,0 1 0 0 0,0-1 0 0 0,1 0 0 0 0,-1 0 0 0 0,1 0 0 0 0,0 0 0 0 0,0 0 0 0 0,1 0 1 0 0,-1 0-1 0 0,1 0 0 0 0,0 0 0 0 0,0-1 0 0 0,0 1 0 0 0,1 0 0 0 0,3 3 0 0 0,20 27 179 0 0,-22-27-165 0 0,0-1 0 0 0,1 0 0 0 0,0 0 1 0 0,0 0-1 0 0,7 5 0 0 0,71 64 706 0 0,-58-51-552 0 0,-21-18-136 0 0,1-1 0 0 0,1 0 0 0 0,-1 0 0 0 0,11 7 0 0 0,36 25 213 0 0,-28-19-200 0 0,-10-6 48 0 0,1-1 0 0 0,0-1 1 0 0,0 0-1 0 0,25 11 1 0 0,-29-17-115 0 0,36 12 149 0 0,-36-13-119 0 0,0 1 1 0 0,20 9-1 0 0,-22-9-12 0 0,1 1 0 0 0,-1-2 0 0 0,1 1 0 0 0,12 1 0 0 0,-13-4 3 0 0,1-1-1 0 0,0 0 0 0 0,0 0 0 0 0,-1-1 1 0 0,14-3-1 0 0,26-1 50 0 0,-40 4-36 0 0,-1 0 0 0 0,1-1 0 0 0,-1 0 0 0 0,0 0 0 0 0,1-1 0 0 0,-1 0 0 0 0,0 0-1 0 0,-1-1 1 0 0,1 0 0 0 0,8-6 0 0 0,-15 9-33 0 0,6-3 61 0 0,0 0 1 0 0,-1 0 0 0 0,1-1 0 0 0,-1 0 0 0 0,8-8 0 0 0,-10 9-27 0 0,-1-1 0 0 0,0 1 0 0 0,0 0 0 0 0,-1-1 1 0 0,1 0-1 0 0,-1 1 0 0 0,0-1 0 0 0,0 0 0 0 0,1-8 0 0 0,-1 6-2 0 0,-1 0-1 0 0,0-1 1 0 0,0 1 0 0 0,-1-1-1 0 0,0 1 1 0 0,0-1-1 0 0,-1 1 1 0 0,0-1 0 0 0,-2-8-1 0 0,0 5-31 0 0,-20-91 140 0 0,18 86-114 0 0,-1 0-1 0 0,0 0 1 0 0,-1 1 0 0 0,-10-17 0 0 0,-18-35 20 0 0,27 50-34 0 0,0 0 0 0 0,-1 0-1 0 0,-1 1 1 0 0,-17-21 0 0 0,20 29-158 0 0,0 0 0 0 0,-1 0 0 0 0,0 1 0 0 0,0 0 0 0 0,0 0 0 0 0,-1 1 0 0 0,0 0 0 0 0,-1 1 0 0 0,1 0 0 0 0,-1 0 0 0 0,0 1 0 0 0,0 0 0 0 0,-1 1 0 0 0,1 0 0 0 0,-1 1 0 0 0,0 0 0 0 0,-11 0 0 0 0,-13 0-1248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5:28.707"/>
    </inkml:context>
    <inkml:brush xml:id="br0">
      <inkml:brushProperty name="width" value="0.1" units="cm"/>
      <inkml:brushProperty name="height" value="0.1" units="cm"/>
      <inkml:brushProperty name="color" value="#F4F91B"/>
    </inkml:brush>
  </inkml:definitions>
  <inkml:trace contextRef="#ctx0" brushRef="#br0">501 30 2615 0 0,'-9'0'233'0'0,"0"1"0"0"0,0 0-1 0 0,0 0 1 0 0,-1 1 0 0 0,1 0-1 0 0,1 1 1 0 0,-1 0-1 0 0,0 0 1 0 0,1 1 0 0 0,-1 0-1 0 0,1 0 1 0 0,-12 9-1 0 0,18-12-144 0 0,1 0 0 0 0,-1 0 0 0 0,0 0 0 0 0,0 0 0 0 0,0 0 0 0 0,0-1 0 0 0,0 1 0 0 0,0-1 0 0 0,0 1 0 0 0,-1-1 0 0 0,1 0 0 0 0,0 0 0 0 0,0 0 0 0 0,0 0 0 0 0,0 0 0 0 0,0-1 0 0 0,0 1-1 0 0,0 0 1 0 0,0-1 0 0 0,0 0 0 0 0,0 1 0 0 0,0-1 0 0 0,0 0 0 0 0,0 0 0 0 0,-3-2 0 0 0,-4 0 282 0 0,5 3-207 0 0,4 2 121 0 0,20 12 79 0 0,-19-13-345 0 0,0-1 0 0 0,0 1-1 0 0,0-1 1 0 0,0 1 0 0 0,0-1 0 0 0,0 1-1 0 0,0-1 1 0 0,0 0 0 0 0,0 1 0 0 0,0-1-1 0 0,0 0 1 0 0,0 0 0 0 0,1 0 0 0 0,-1 0-1 0 0,0 0 1 0 0,0 0 0 0 0,0 0 0 0 0,0 0-1 0 0,0 0 1 0 0,0-1 0 0 0,1 1 0 0 0,-1 0 0 0 0,0-1-1 0 0,0 1 1 0 0,0-1 0 0 0,0 1 0 0 0,0-1-1 0 0,0 0 1 0 0,1 0 0 0 0,33-22 698 0 0,-33 21-617 0 0,1 0-35 0 0,0 1-1 0 0,0-1 1 0 0,0 1-1 0 0,0 0 1 0 0,0 0-1 0 0,0 0 0 0 0,4 0 1 0 0,-14 2-44 0 0,0 1-1 0 0,-1 0 1 0 0,1 0 0 0 0,0 1-1 0 0,-10 5 1 0 0,-2 0-21 0 0,-227 77 193 0 0,220-75-160 0 0,-45 23 0 0 0,62-27 26 0 0,9-5 36 0 0,17-7 89 0 0,-8 3-150 0 0,96-30 479 0 0,-58 17-410 0 0,60-24 68 0 0,-64 20-84 0 0,0-3-1 0 0,46-30 0 0 0,-86 51-70 0 0,7-4 54 0 0,-10 6-68 0 0,0 0 0 0 0,0 0 0 0 0,0 0-1 0 0,1 0 1 0 0,-1 0 0 0 0,0 0 0 0 0,0 0 0 0 0,0 0-1 0 0,0 0 1 0 0,0 0 0 0 0,0 0 0 0 0,0 0-1 0 0,1 0 1 0 0,-1 0 0 0 0,0-1 0 0 0,0 1 0 0 0,0 0-1 0 0,0 0 1 0 0,0 0 0 0 0,0 0 0 0 0,0 0 0 0 0,0 0-1 0 0,0 0 1 0 0,0 0 0 0 0,0-1 0 0 0,1 1-1 0 0,-1 0 1 0 0,0 0 0 0 0,0 0 0 0 0,0 0 0 0 0,0 0-1 0 0,0 0 1 0 0,0-1 0 0 0,0 1 0 0 0,0 0 0 0 0,0 0-1 0 0,0 0 1 0 0,0 0 0 0 0,0 0 0 0 0,0 0-1 0 0,0-1 1 0 0,-1 1 0 0 0,1 0 0 0 0,0 0 0 0 0,0 0-1 0 0,0 0 1 0 0,0 0 0 0 0,0 0 0 0 0,0 0 0 0 0,0-1-1 0 0,0 1 1 0 0,0 0 0 0 0,0 0 0 0 0,0 0 0 0 0,-1 0-1 0 0,0 0 0 0 0,-1 1 0 0 0,0-1 1 0 0,0 1-1 0 0,0 0 0 0 0,1-1 0 0 0,-1 1 0 0 0,1 0 0 0 0,-1 0 0 0 0,0 0 0 0 0,-1 2 0 0 0,-1 0 10 0 0,-33 18 37 0 0,17-8-46 0 0,-1-1 0 0 0,0-1 1 0 0,-1-1-1 0 0,-31 10 0 0 0,30-11-1 0 0,20-7 0 0 0,0 0 0 0 0,-1-1 0 0 0,1 1 0 0 0,-1-1 0 0 0,1 0 0 0 0,-1 0 0 0 0,-6 0 0 0 0,10-1 1 0 0,0 0-1 0 0,0 0 1 0 0,0 0-1 0 0,0 0 1 0 0,0 0-1 0 0,0 0 1 0 0,0 1-1 0 0,0-1 1 0 0,1 0-1 0 0,-1 0 1 0 0,0 0-1 0 0,0 0 1 0 0,0 0-1 0 0,0 0 0 0 0,0 0 1 0 0,0 0-1 0 0,0 0 1 0 0,0 0-1 0 0,0 0 1 0 0,0 1-1 0 0,0-1 1 0 0,0 0-1 0 0,0 0 1 0 0,0 0-1 0 0,0 0 1 0 0,0 0-1 0 0,0 0 1 0 0,0 0-1 0 0,0 0 1 0 0,0 0-1 0 0,0 1 1 0 0,0-1-1 0 0,0 0 1 0 0,0 0-1 0 0,0 0 0 0 0,0 0 1 0 0,0 0-1 0 0,0 0 1 0 0,0 0-1 0 0,0 0 1 0 0,0 0-1 0 0,0 1 1 0 0,0-1-1 0 0,0 0 1 0 0,0 0-1 0 0,0 0 1 0 0,0 0-1 0 0,0 0 1 0 0,-1 0-1 0 0,1 0 1 0 0,0 0-1 0 0,0 0 1 0 0,0 0-1 0 0,0 0 1 0 0,0 0-1 0 0,0 0 1 0 0,0 0-1 0 0,0 0 0 0 0,0 1 1 0 0,0-1-1 0 0,-1 0 1 0 0,1 0-1 0 0,0 0 1 0 0,0 0-1 0 0,0 0 1 0 0,0 0-1 0 0,0 0 2 0 0,0 0-1 0 0,1 0 1 0 0,-1 1-1 0 0,1-1 1 0 0,-1 0-1 0 0,0 0 0 0 0,1 0 1 0 0,-1 1-1 0 0,1-1 1 0 0,-1 0-1 0 0,0 0 1 0 0,1 0-1 0 0,-1 0 1 0 0,1 0-1 0 0,-1 0 1 0 0,1 0-1 0 0,-1 0 0 0 0,0 0 1 0 0,1 0-1 0 0,-1 0 1 0 0,1 0-1 0 0,9-3 10 0 0,-1 0 0 0 0,19-2 0 0 0,-16 3-1 0 0,-1 0 1 0 0,15-5-1 0 0,105-32 118 0 0,-109 30-128 0 0,-42 17 17 0 0,0 1 0 0 0,1 0-1 0 0,1 1 1 0 0,-1 1-1 0 0,-28 23 1 0 0,-78 78-702 0 0,113-100 501 0 0,-29 26-263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5:42.534"/>
    </inkml:context>
    <inkml:brush xml:id="br0">
      <inkml:brushProperty name="width" value="0.1" units="cm"/>
      <inkml:brushProperty name="height" value="0.1" units="cm"/>
      <inkml:brushProperty name="color" value="#F4F91B"/>
    </inkml:brush>
  </inkml:definitions>
  <inkml:trace contextRef="#ctx0" brushRef="#br0">888 105 1207 0 0,'-1'-1'6'0'0,"-1"1"-1"0"0,1-1 0 0 0,0 0 0 0 0,0 1 1 0 0,0-1-1 0 0,-1 1 0 0 0,1-1 0 0 0,0 1 1 0 0,-1 0-1 0 0,1 0 0 0 0,0-1 0 0 0,-1 1 1 0 0,1 0-1 0 0,-3 0 0 0 0,-24 3 333 0 0,14-1 63 0 0,-113-7 2336 0 0,86 2-1782 0 0,36 3-865 0 0,0-1 0 0 0,1 1 0 0 0,-1-1 0 0 0,0 1 0 0 0,1-1 0 0 0,-1-1 0 0 0,1 1-1 0 0,-1-1 1 0 0,1 1 0 0 0,0-1 0 0 0,0-1 0 0 0,0 1 0 0 0,0 0 0 0 0,0-1 0 0 0,0 0 0 0 0,1 0 0 0 0,-1 0 0 0 0,1 0 0 0 0,0-1 0 0 0,-5-6 0 0 0,5 7 11 0 0,-1-1-1 0 0,1 0 1 0 0,-1 1-1 0 0,0-1 1 0 0,0 1-1 0 0,0 0 1 0 0,0 1-1 0 0,0-1 1 0 0,-1 1-1 0 0,1-1 1 0 0,-1 1-1 0 0,0 1 1 0 0,1-1-1 0 0,-1 1 1 0 0,-5-2-1 0 0,-1 1-5 0 0,1 1 1 0 0,0 0-1 0 0,-1 0 1 0 0,1 1-1 0 0,-1 0 1 0 0,-13 2-1 0 0,8 1-58 0 0,0 1 0 0 0,1 0 0 0 0,-1 1 0 0 0,1 1 0 0 0,0 0-1 0 0,1 1 1 0 0,-1 1 0 0 0,2 0 0 0 0,-1 1 0 0 0,1 1 0 0 0,-21 19 0 0 0,7-2 168 0 0,1 1-1 0 0,2 1 1 0 0,-38 60-1 0 0,18-17 190 0 0,41-66-306 0 0,-1-1-1 0 0,1 0 1 0 0,1 1 0 0 0,-1-1 0 0 0,1 1 0 0 0,0 0 0 0 0,0 0 0 0 0,0 0 0 0 0,1 0 0 0 0,0 0 0 0 0,0 0 0 0 0,1 1-1 0 0,0-1 1 0 0,0 8 0 0 0,4 3-23 0 0,-1 1 0 0 0,2-1-1 0 0,0 0 1 0 0,2-1 0 0 0,-1 1 0 0 0,2-1-1 0 0,11 18 1 0 0,10 23 159 0 0,-26-50-182 0 0,0 0 1 0 0,0 0-1 0 0,1-1 0 0 0,0 1 1 0 0,1-1-1 0 0,-1 0 1 0 0,1 0-1 0 0,0 0 1 0 0,1-1-1 0 0,-1 0 1 0 0,1 0-1 0 0,9 6 1 0 0,10 5 260 0 0,0 1 0 0 0,38 35 0 0 0,2 0-186 0 0,-56-48-81 0 0,0 1 0 0 0,0-1 0 0 0,0-1 0 0 0,1 1 0 0 0,-1-2 0 0 0,1 1 0 0 0,-1-1 0 0 0,1-1 0 0 0,0 0 0 0 0,11 0 0 0 0,-8 0-20 0 0,20-2 93 0 0,-28 0-87 0 0,0 0-1 0 0,1 1 0 0 0,-1 0 0 0 0,0 0 0 0 0,1 0 0 0 0,5 2 1 0 0,-1-1-6 0 0,0 0 0 0 0,0 0 1 0 0,0-1-1 0 0,-1 0 0 0 0,1 0 0 0 0,0-1 1 0 0,0-1-1 0 0,-1 0 0 0 0,1 0 1 0 0,-1-1-1 0 0,1 0 0 0 0,16-8 1 0 0,8-3 58 0 0,-22 10-32 0 0,0-1 0 0 0,0 0 1 0 0,-1-1-1 0 0,0-1 0 0 0,14-9 0 0 0,-13 5-11 0 0,0-1 0 0 0,0 1 0 0 0,-2-2 0 0 0,1 0 0 0 0,16-27 0 0 0,-21 29-18 0 0,-1-1 1 0 0,0 0-1 0 0,0-1 0 0 0,-1 1 0 0 0,-1-1 1 0 0,0 0-1 0 0,-1 0 0 0 0,2-18 0 0 0,-2 13 2 0 0,-1 12-4 0 0,0 0 1 0 0,0 0-1 0 0,-1 0 1 0 0,0 0-1 0 0,0 0 1 0 0,-1 0-1 0 0,1-1 1 0 0,-3-5-1 0 0,1 3 4 0 0,-1-1-1 0 0,-1 1 0 0 0,0 0 1 0 0,0 0-1 0 0,-1 1 1 0 0,0-1-1 0 0,0 1 1 0 0,-7-8-1 0 0,7 11-5 0 0,1-1 1 0 0,-1 1-1 0 0,0 1 1 0 0,-1-1-1 0 0,1 1 1 0 0,-1-1-1 0 0,0 2 1 0 0,0-1-1 0 0,-1 1 0 0 0,1 0 1 0 0,-13-5-1 0 0,-34-7 2 0 0,-178-42 104 0 0,223 56-251 0 0,1 1 0 0 0,-1-1 0 0 0,0 1 0 0 0,0 0 0 0 0,1 1 0 0 0,-1 0-1 0 0,0 0 1 0 0,1 1 0 0 0,-1 0 0 0 0,1 0 0 0 0,-1 1 0 0 0,1 0 0 0 0,0 0 0 0 0,0 0 0 0 0,1 1-1 0 0,-1 0 1 0 0,1 1 0 0 0,-1-1 0 0 0,2 1 0 0 0,-7 6 0 0 0,-6 5-1204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04.822"/>
    </inkml:context>
    <inkml:brush xml:id="br0">
      <inkml:brushProperty name="width" value="0.1" units="cm"/>
      <inkml:brushProperty name="height" value="0.1" units="cm"/>
      <inkml:brushProperty name="color" value="#66CC00"/>
    </inkml:brush>
  </inkml:definitions>
  <inkml:trace contextRef="#ctx0" brushRef="#br0">3712 143 919 0 0,'5'-20'149'0'0,"-5"20"-54"0"0,0-1 1 0 0,0 0 0 0 0,0 0-1 0 0,0 1 1 0 0,0-1-1 0 0,0 0 1 0 0,0 0-1 0 0,-1 1 1 0 0,1-1-1 0 0,0 0 1 0 0,0 1 0 0 0,0-1-1 0 0,-1 0 1 0 0,1 1-1 0 0,0-1 1 0 0,-1 0-1 0 0,1 1 1 0 0,-1-1-1 0 0,1 0 1 0 0,-1 1 0 0 0,0-2-1 0 0,-12-5 284 0 0,-1-1 0 0 0,0 2 0 0 0,0 0 1 0 0,-1 0-1 0 0,1 1 0 0 0,-1 1 0 0 0,0 1 0 0 0,-1 0 0 0 0,1 1 0 0 0,0 0 0 0 0,-24 1 0 0 0,-317-5 1997 0 0,298 4-1984 0 0,-147 1 528 0 0,47 2 30 0 0,-175-21-1 0 0,265 15-721 0 0,-18-3-1 0 0,-7-1 108 0 0,-172 5 0 0 0,-208 8 268 0 0,10 3-387 0 0,409-5-216 0 0,-49 2 21 0 0,-1 5 1 0 0,-155 33-1 0 0,204-30-43 0 0,2 2 1 0 0,0 3-1 0 0,-68 32 0 0 0,118-48-2 0 0,-99 54-1312 0 0,56-24-3660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6:08.952"/>
    </inkml:context>
    <inkml:brush xml:id="br0">
      <inkml:brushProperty name="width" value="0.1" units="cm"/>
      <inkml:brushProperty name="height" value="0.1" units="cm"/>
      <inkml:brushProperty name="color" value="#F4F91B"/>
    </inkml:brush>
  </inkml:definitions>
  <inkml:trace contextRef="#ctx0" brushRef="#br0">411 11 1839 0 0,'-17'-4'140'0'0,"16"3"-57"0"0,0 1 0 0 0,-1-1 0 0 0,1 1-1 0 0,-1-1 1 0 0,1 1 0 0 0,-1-1 0 0 0,0 1 0 0 0,1 0-1 0 0,-1 0 1 0 0,1 0 0 0 0,-1 0 0 0 0,-1 0-1 0 0,-29 0 616 0 0,0-1-470 0 0,20 3-142 0 0,0 1 1 0 0,0 1-1 0 0,1 0 1 0 0,0 1-1 0 0,0 0 1 0 0,0 0-1 0 0,0 1 1 0 0,1 1-1 0 0,0 0 1 0 0,1 0-1 0 0,-1 1 0 0 0,1 0 1 0 0,-13 16-1 0 0,18-19-8 0 0,0 0 0 0 0,0 1 0 0 0,0 0 0 0 0,1 0 0 0 0,0 0 0 0 0,0 0 0 0 0,1 0 0 0 0,0 1 0 0 0,0-1 0 0 0,0 1 0 0 0,1 0 0 0 0,-1 12 0 0 0,1-12-47 0 0,0 0 1 0 0,0 0-1 0 0,-1 0 1 0 0,0 0-1 0 0,0-1 1 0 0,0 1-1 0 0,-1-1 1 0 0,0 0-1 0 0,0 1 1 0 0,-1-1-1 0 0,0-1 1 0 0,-5 8-1 0 0,8-12 24 0 0,-1 0-1 0 0,1 1 1 0 0,-1 0-1 0 0,1-1 1 0 0,0 1-1 0 0,-1 0 1 0 0,1 0-1 0 0,0-1 1 0 0,0 1-1 0 0,0 0 1 0 0,1 0-1 0 0,-1 0 1 0 0,0 0-1 0 0,1 0 0 0 0,-1 1 1 0 0,1-1-1 0 0,0 0 1 0 0,0 0-1 0 0,0 0 1 0 0,0 0-1 0 0,0 0 1 0 0,0 0-1 0 0,0 1 1 0 0,1-1-1 0 0,-1 0 1 0 0,1 0-1 0 0,-1 0 1 0 0,1 0-1 0 0,0 0 1 0 0,0 0-1 0 0,0 0 1 0 0,0-1-1 0 0,0 1 1 0 0,0 0-1 0 0,1 0 1 0 0,-1-1-1 0 0,1 1 1 0 0,-1-1-1 0 0,1 1 1 0 0,-1-1-1 0 0,1 0 1 0 0,0 0-1 0 0,0 1 1 0 0,0-1-1 0 0,-1 0 1 0 0,4 0-1 0 0,0 1 6 0 0,0-1 0 0 0,0 0 0 0 0,0 0 0 0 0,0 0 0 0 0,0-1 0 0 0,0 1 0 0 0,0-1 0 0 0,0-1 0 0 0,0 1 0 0 0,7-2 0 0 0,22 0 128 0 0,-18 3-129 0 0,1 0 0 0 0,-1-2-1 0 0,1 0 1 0 0,-1 0 0 0 0,18-5-1 0 0,33-12-15 0 0,42-7 42 0 0,-85 21-59 0 0,0-1 0 0 0,0 0-1 0 0,0-2 1 0 0,35-14-1 0 0,-54 19-14 0 0,-1-1-1 0 0,0 1 0 0 0,0-1 1 0 0,0 1-1 0 0,0-1 0 0 0,0 0 1 0 0,-1-1-1 0 0,1 1 0 0 0,-1-1 0 0 0,0 1 1 0 0,0-1-1 0 0,0 0 0 0 0,0 0 1 0 0,-1 0-1 0 0,0 0 0 0 0,0-1 1 0 0,0 1-1 0 0,0-1 0 0 0,-1 1 1 0 0,1-1-1 0 0,-1 0 0 0 0,0 1 0 0 0,-1-1 1 0 0,1 0-1 0 0,-1 0 0 0 0,0 0 1 0 0,0 0-1 0 0,0 1 0 0 0,-2-6 1 0 0,0 2 3 0 0,0 0 0 0 0,-1 1 0 0 0,0-1 0 0 0,0 1 0 0 0,-1-1 0 0 0,0 1 0 0 0,0 0 0 0 0,-1 1 0 0 0,0-1 0 0 0,0 1 0 0 0,-1 0 0 0 0,1 0 0 0 0,-1 0 0 0 0,0 1 0 0 0,-1 0 0 0 0,0 0 0 0 0,1 1 0 0 0,-13-6 0 0 0,8 5-8 0 0,0 1 0 0 0,-1 0 0 0 0,1 1 0 0 0,-1 1-1 0 0,0 0 1 0 0,1 0 0 0 0,-1 1 0 0 0,0 0 0 0 0,0 1 0 0 0,-24 4-1 0 0,17-1 3 0 0,0 2 0 0 0,0 1-1 0 0,0 0 1 0 0,1 1-1 0 0,0 1 1 0 0,-27 16 0 0 0,36-17-7 0 0,0 0 0 0 0,1 1 0 0 0,0 0 0 0 0,0 0 1 0 0,1 1-1 0 0,0 0 0 0 0,0 0 0 0 0,-8 16 0 0 0,13-20-1 0 0,0 0 0 0 0,1 0 0 0 0,-1 0 0 0 0,1 0 0 0 0,0 0 0 0 0,1 0 0 0 0,-1 0 0 0 0,1 1 0 0 0,0-1 0 0 0,1 0 0 0 0,-1 0 0 0 0,1 0 0 0 0,1 6 0 0 0,-1-10 0 0 0,-1 0 0 0 0,1 0 0 0 0,0 0 0 0 0,0 0 0 0 0,0 1 0 0 0,0-1 0 0 0,0 0 0 0 0,0-1 0 0 0,0 1 0 0 0,0 0 0 0 0,1 0 0 0 0,-1 0 0 0 0,0-1 0 0 0,0 1 0 0 0,1 0 0 0 0,-1-1 0 0 0,0 1 0 0 0,1-1 0 0 0,-1 0 0 0 0,1 1 0 0 0,1-1 0 0 0,31 3 0 0 0,-12-5 17 0 0,0 0 1 0 0,0-2-1 0 0,0-1 0 0 0,0-1 0 0 0,25-10 0 0 0,13-3 8 0 0,33-13 25 0 0,-53 16-36 0 0,-36 15-8 0 0,0-1-1 0 0,0 0 0 0 0,0 0 1 0 0,0 0-1 0 0,3-4 0 0 0,-6 6-4 0 0,0 0 0 0 0,-1-1 0 0 0,1 1 0 0 0,-1-1 0 0 0,1 1 0 0 0,0-1 0 0 0,-1 1 0 0 0,1-1 0 0 0,-1 0 0 0 0,1 1 0 0 0,-1-1 0 0 0,1 1 0 0 0,-1-1 0 0 0,0 0-1 0 0,1 0 1 0 0,-1 1 0 0 0,0-1 0 0 0,0 0 0 0 0,1 1 0 0 0,-1-1 0 0 0,0 0 0 0 0,0 0 0 0 0,0 0 0 0 0,0 1 0 0 0,0-1 0 0 0,0 0 0 0 0,0 0 0 0 0,0 1 0 0 0,0-1 0 0 0,0 0 0 0 0,-1 0-1 0 0,1 1 1 0 0,-1-2 0 0 0,1 1 1 0 0,-1 0-1 0 0,0 1 0 0 0,0-1 0 0 0,0 0 0 0 0,1 1 1 0 0,-1-1-1 0 0,0 1 0 0 0,0 0 0 0 0,0-1 1 0 0,0 1-1 0 0,0 0 0 0 0,0-1 0 0 0,0 1 1 0 0,0 0-1 0 0,0 0 0 0 0,0 0 0 0 0,-1 0 0 0 0,-23 0 34 0 0,16 1-28 0 0,-9 0 2 0 0,0 1 1 0 0,0 2-1 0 0,0-1 0 0 0,1 2 0 0 0,-18 7 0 0 0,-2-1 0 0 0,-137 54-9 0 0,118-42 0 0 0,33-15 0 0 0,-36 7 0 0 0,35-10 0 0 0,-34 13 0 0 0,49-14 0 0 0,0 1 0 0 0,-15 10 0 0 0,24-15 0 0 0,0 0 0 0 0,0 0 0 0 0,0 0 0 0 0,0 0 0 0 0,0 0 0 0 0,0 0 0 0 0,0 0 0 0 0,0 1 0 0 0,0-1 0 0 0,0 0 0 0 0,0 0 0 0 0,0 0 0 0 0,0 0 0 0 0,0 0 0 0 0,0 0 0 0 0,0 0 0 0 0,0 0 0 0 0,0 1 0 0 0,0-1 0 0 0,0 0 0 0 0,0 0 0 0 0,0 0 0 0 0,0 0 0 0 0,0 0 0 0 0,1 0 0 0 0,-1 0 0 0 0,0 0 0 0 0,0 0 0 0 0,0 0 0 0 0,0 0 0 0 0,0 1 0 0 0,0-1 0 0 0,0 0 0 0 0,0 0 0 0 0,0 0 0 0 0,0 0 0 0 0,1 0 0 0 0,-1 0 0 0 0,0 0 0 0 0,0 0 0 0 0,0 0 0 0 0,0 0 0 0 0,0 0 0 0 0,0 0 0 0 0,0 0 0 0 0,0 0 0 0 0,1 0 0 0 0,-1 0 0 0 0,0 0 0 0 0,0 0 0 0 0,0 0 0 0 0,0 0 0 0 0,0 0 0 0 0,0 0 0 0 0,0 0 0 0 0,0 0 0 0 0,1-1 0 0 0,13 3 0 0 0,16 0 0 0 0,63-4 0 0 0,-64 3 0 0 0,-1-1 0 0 0,43-7 0 0 0,-58 5 3 0 0,123-27 122 0 0,-105 21-100 0 0,-19 5-3 0 0,0 0 1 0 0,0-1 0 0 0,-1-1 0 0 0,14-6 0 0 0,10-5 30 0 0,-29 14-41 0 0,1-1 0 0 0,-1 0-1 0 0,1 0 1 0 0,-1 0 0 0 0,0-1-1 0 0,0 1 1 0 0,-1-2-1 0 0,1 1 1 0 0,-1 0 0 0 0,9-10-1 0 0,-14 13-8 0 0,1 0 0 0 0,0 0 0 0 0,-1 0-1 0 0,1 0 1 0 0,-1-1 0 0 0,1 1 0 0 0,-1 0 0 0 0,0 0-1 0 0,1 0 1 0 0,-1 0 0 0 0,0-1 0 0 0,0 1-1 0 0,0 0 1 0 0,0 0 0 0 0,0 0 0 0 0,0 0 0 0 0,0-1-1 0 0,0 1 1 0 0,0 0 0 0 0,-1 0 0 0 0,1 0-1 0 0,-1-2 1 0 0,-1 0 4 0 0,1 1 0 0 0,-1-1 0 0 0,1 1 0 0 0,-1 0 0 0 0,0 0 0 0 0,0 0 0 0 0,0 0 0 0 0,0 0 0 0 0,-4-2 0 0 0,-3-2 10 0 0,-1 1 1 0 0,0 0-1 0 0,-19-7 0 0 0,16 8-5 0 0,1 0 0 0 0,0 2-1 0 0,-1-1 1 0 0,0 2 0 0 0,1-1 0 0 0,-1 2 0 0 0,0 0 0 0 0,0 0-1 0 0,-19 4 1 0 0,16-1-12 0 0,0 1 0 0 0,0 1 0 0 0,0 0 0 0 0,1 1 0 0 0,0 0 0 0 0,0 1-1 0 0,-14 10 1 0 0,19-11-6 0 0,0 1-1 0 0,0 0 1 0 0,1 1-1 0 0,0 0 1 0 0,0 1-1 0 0,1 0 0 0 0,0 0 1 0 0,1 0-1 0 0,0 1 1 0 0,-10 19-1 0 0,16-26 5 0 0,0 0 0 0 0,0 0-1 0 0,0 0 1 0 0,0 1-1 0 0,1-1 1 0 0,-1 0 0 0 0,1 0-1 0 0,0 1 1 0 0,0-1 0 0 0,0 0-1 0 0,1 0 1 0 0,-1 1-1 0 0,1-1 1 0 0,0 0 0 0 0,0 0-1 0 0,0 0 1 0 0,0 0-1 0 0,0 0 1 0 0,1 0 0 0 0,-1 0-1 0 0,1 0 1 0 0,0 0 0 0 0,0-1-1 0 0,0 1 1 0 0,0-1-1 0 0,0 1 1 0 0,5 2 0 0 0,-3-1-2 0 0,1-1 1 0 0,-1 1 0 0 0,1-1 0 0 0,0-1 0 0 0,0 1 0 0 0,0-1-1 0 0,0 0 1 0 0,0 0 0 0 0,1 0 0 0 0,-1-1 0 0 0,1 0 0 0 0,-1 0-1 0 0,1 0 1 0 0,-1-1 0 0 0,11 0 0 0 0,-10 0 19 0 0,0-2 0 0 0,1 1 0 0 0,-1 0 0 0 0,0-1 0 0 0,0-1-1 0 0,0 1 1 0 0,9-6 0 0 0,-11 6 4 0 0,0-1 0 0 0,0 1 0 0 0,-1-1 0 0 0,1 0-1 0 0,-1 0 1 0 0,0 0 0 0 0,0 0 0 0 0,0 0 0 0 0,0-1 0 0 0,0 1-1 0 0,3-9 1 0 0,-5 11-17 0 0,0 0 0 0 0,-1 0 0 0 0,1-1 0 0 0,-1 1 0 0 0,0 0 0 0 0,1 0 0 0 0,-1-1 0 0 0,0 1-1 0 0,0 0 1 0 0,0-1 0 0 0,1 1 0 0 0,-1 0 0 0 0,-1-1 0 0 0,1 1 0 0 0,0-1 0 0 0,0 1 0 0 0,0 0-1 0 0,-1 0 1 0 0,1-1 0 0 0,-1 1 0 0 0,1 0 0 0 0,-2-3 0 0 0,1 3 3 0 0,-1-1 0 0 0,1 1 0 0 0,-1-1 0 0 0,0 1-1 0 0,1 0 1 0 0,-1 0 0 0 0,0 0 0 0 0,0 0 0 0 0,0 0 0 0 0,1 0 0 0 0,-1 0 0 0 0,0 0 0 0 0,-3 0-1 0 0,-3-1 4 0 0,0 1-1 0 0,0 0 1 0 0,0 0-1 0 0,0 1 0 0 0,0 0 1 0 0,-13 2-1 0 0,5 2-242 0 0,0 0 0 0 0,0 2 0 0 0,1 0 0 0 0,-1 0 0 0 0,1 2 0 0 0,-24 15 0 0 0,13-8-520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6:17.845"/>
    </inkml:context>
    <inkml:brush xml:id="br0">
      <inkml:brushProperty name="width" value="0.1" units="cm"/>
      <inkml:brushProperty name="height" value="0.1" units="cm"/>
      <inkml:brushProperty name="color" value="#F4F91B"/>
    </inkml:brush>
  </inkml:definitions>
  <inkml:trace contextRef="#ctx0" brushRef="#br0">956 99 455 0 0,'-13'-11'480'0'0,"0"0"-1"0"0,0 2 0 0 0,-1-1 1 0 0,0 2-1 0 0,-1 0 0 0 0,0 0 0 0 0,0 2 1 0 0,-18-6-1 0 0,12 7-274 0 0,1 1 1 0 0,-1 1-1 0 0,0 1 1 0 0,1 1-1 0 0,-1 0 1 0 0,-22 4-1 0 0,-5 1 45 0 0,0 3 0 0 0,0 1 0 0 0,-73 24 0 0 0,98-25-133 0 0,10-4-52 0 0,0 1 0 0 0,0 1 0 0 0,1 0 0 0 0,0 0 0 0 0,-13 9 0 0 0,7-1-2 0 0,0 1 1 0 0,1 0-1 0 0,1 1 1 0 0,0 1-1 0 0,1 0 1 0 0,1 1-1 0 0,0 1 0 0 0,1 1 1 0 0,2-1-1 0 0,0 2 1 0 0,0 0-1 0 0,2 0 1 0 0,-7 22-1 0 0,2-5 27 0 0,-23 71 397 0 0,32-90-359 0 0,1 0-1 0 0,1-1 1 0 0,0 1-1 0 0,0 23 1 0 0,4-13 52 0 0,1-1 1 0 0,10 55 0 0 0,-8-66-30 0 0,0 1-1 0 0,1-1 1 0 0,1 0 0 0 0,1 0 0 0 0,17 29-1 0 0,-18-37-45 0 0,0 0 0 0 0,0-1 0 0 0,1 0 0 0 0,0 0 0 0 0,1 0 0 0 0,-1-1 0 0 0,1 0 0 0 0,10 6 0 0 0,-3-4 40 0 0,0 0 1 0 0,0-1-1 0 0,0-1 1 0 0,17 5-1 0 0,-8-6-9 0 0,-1 0 0 0 0,1-2 0 0 0,0 0 0 0 0,0-2 0 0 0,32-1 0 0 0,-21-2 51 0 0,202-22 336 0 0,-205 19-421 0 0,0-2 0 0 0,-1-1 0 0 0,0-1 0 0 0,38-18 0 0 0,-64 24-69 0 0,0 0-1 0 0,0-1 0 0 0,-1 0 1 0 0,1 1-1 0 0,-1-1 0 0 0,0-1 1 0 0,0 1-1 0 0,-1-1 1 0 0,1 0-1 0 0,-1 1 0 0 0,3-7 1 0 0,5-11 241 0 0,11-30 1 0 0,-18 42-219 0 0,5-15-22 0 0,0-1 1 0 0,-2-1 0 0 0,-1 0 0 0 0,-2 0 0 0 0,0 0 0 0 0,-2 0 0 0 0,-1 0 0 0 0,-1 0 0 0 0,-1-1 0 0 0,-5-26 0 0 0,-1 20 56 0 0,-12-33 1 0 0,1 4-9 0 0,16 55-75 0 0,-1-1 0 0 0,0 1 0 0 0,0 0 0 0 0,-1-1 0 0 0,0 2 0 0 0,-1-1 0 0 0,-9-13 0 0 0,11 17-4 0 0,0 0 0 0 0,-1 1 0 0 0,1-1 0 0 0,-1 1 0 0 0,0 0 0 0 0,0 0 0 0 0,0 0 0 0 0,-1 0 0 0 0,1 1 0 0 0,-1 0 0 0 0,1-1 0 0 0,-1 2 0 0 0,0-1 0 0 0,0 1 0 0 0,-5-2 0 0 0,-1 2-32 0 0,-1 0-1 0 0,0 0 1 0 0,1 1-1 0 0,-1 1 1 0 0,0 0-1 0 0,-12 3 1 0 0,-1 2-959 0 0,-42 16 0 0 0,29-7-96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6:36.671"/>
    </inkml:context>
    <inkml:brush xml:id="br0">
      <inkml:brushProperty name="width" value="0.1" units="cm"/>
      <inkml:brushProperty name="height" value="0.1" units="cm"/>
      <inkml:brushProperty name="color" value="#F4F91B"/>
    </inkml:brush>
  </inkml:definitions>
  <inkml:trace contextRef="#ctx0" brushRef="#br0">235 6 455 0 0,'-2'-1'718'0'0,"2"1"-658"0"0,0 0 0 0 0,0 0 0 0 0,0 0-1 0 0,0 0 1 0 0,-1 0 0 0 0,1 0 0 0 0,0 0 0 0 0,0 0-1 0 0,0 0 1 0 0,0 0 0 0 0,-1 0 0 0 0,1 0 0 0 0,0 0-1 0 0,0 0 1 0 0,-2 1 778 0 0,2-1-779 0 0,-14 7 772 0 0,-11 10-334 0 0,19-12-313 0 0,4-3-72 0 0,0 0 0 0 0,0 0 0 0 0,-1 0 0 0 0,1 0 0 0 0,0 0 0 0 0,-1-1 0 0 0,1 1 0 0 0,-1-1 0 0 0,0 0 0 0 0,1 0 0 0 0,-1 0 0 0 0,0 0 0 0 0,-5 1 0 0 0,7-2-60 0 0,0 0 0 0 0,0 1 0 0 0,0-1 0 0 0,1 0 0 0 0,-1 1 0 0 0,0-1 0 0 0,0 1 0 0 0,0-1-1 0 0,0 1 1 0 0,1-1 0 0 0,-1 1 0 0 0,0 0 0 0 0,0 0 0 0 0,0 0-9 0 0,0 0 1 0 0,0 0-1 0 0,0-1 1 0 0,1 1-1 0 0,-1 0 1 0 0,0-1-1 0 0,0 1 1 0 0,0-1-1 0 0,0 1 1 0 0,0-1-1 0 0,0 1 1 0 0,0-1-1 0 0,0 0 1 0 0,-2 1-1 0 0,72-7 1410 0 0,-57 4-1323 0 0,0 0-1 0 0,0-1 0 0 0,-1-1 1 0 0,1 0-1 0 0,20-10 0 0 0,1 2 128 0 0,-25 10-193 0 0,0-1 0 0 0,0 0 0 0 0,12-7-1 0 0,-7 3 268 0 0,-29 9 5 0 0,7 0-322 0 0,0 0 0 0 0,1 1 1 0 0,0 0-1 0 0,-1 1 0 0 0,2 0 0 0 0,-12 7 0 0 0,-5 2 4 0 0,3-3-2 0 0,0-2 0 0 0,-1 0 0 0 0,-25 5 0 0 0,-38 15 48 0 0,64-23 0 0 0,21-5-63 0 0,0 0 0 0 0,0 1-1 0 0,0-1 1 0 0,0 0 0 0 0,0 0-1 0 0,0 0 1 0 0,0 0 0 0 0,0 0-1 0 0,0 0 1 0 0,-1 0-1 0 0,1 0 1 0 0,0 0 0 0 0,0 0-1 0 0,0 0 1 0 0,0 0 0 0 0,0 0-1 0 0,0 0 1 0 0,0 0 0 0 0,0 0-1 0 0,0 0 1 0 0,0 0 0 0 0,0 0-1 0 0,0 0 1 0 0,0 0 0 0 0,0 0-1 0 0,0 0 1 0 0,0 0-1 0 0,-1 0 1 0 0,1 0 0 0 0,0 0-1 0 0,0 0 1 0 0,0-1 0 0 0,0 1-1 0 0,0 0 1 0 0,0 0 0 0 0,0 0-1 0 0,0 0 1 0 0,0 0 0 0 0,0 0-1 0 0,0 0 1 0 0,0 0 0 0 0,0 0-1 0 0,0 0 1 0 0,0 0-1 0 0,0 0 1 0 0,0 0 0 0 0,0 0-1 0 0,0 0 1 0 0,0 0 0 0 0,0 0-1 0 0,0 0 1 0 0,0-1 0 0 0,0 1-1 0 0,0 0 1 0 0,0 0 0 0 0,0 0-1 0 0,0 0 1 0 0,0 0 0 0 0,0 0-1 0 0,0 0 1 0 0,0 0-1 0 0,0 0 1 0 0,0 0 0 0 0,0 0-1 0 0,0 0 1 0 0,0 0 0 0 0,0 0-1 0 0,9-8 20 0 0,6 0 49 0 0,-1 0 0 0 0,1 1 0 0 0,0 1-1 0 0,19-5 1 0 0,8-4 35 0 0,-41 14-98 0 0,0 1-1 0 0,0-1 0 0 0,0 1 1 0 0,0-1-1 0 0,-1 1 0 0 0,1-1 1 0 0,0 1-1 0 0,-1-1 0 0 0,1 0 1 0 0,0 1-1 0 0,-1-1 0 0 0,1 0 1 0 0,0 1-1 0 0,0-2 0 0 0,-3-1 59 0 0,-6 7-16 0 0,-1 0 4 0 0,0 0 0 0 0,0 0 0 0 0,-12 3 0 0 0,-16 6-4 0 0,28-8-56 0 0,0 0 0 0 0,0 0-1 0 0,0 0 1 0 0,1 1 0 0 0,0 0-1 0 0,0 1 1 0 0,-13 14 0 0 0,4-1-102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6:48.938"/>
    </inkml:context>
    <inkml:brush xml:id="br0">
      <inkml:brushProperty name="width" value="0.1" units="cm"/>
      <inkml:brushProperty name="height" value="0.1" units="cm"/>
      <inkml:brushProperty name="color" value="#F4F91B"/>
    </inkml:brush>
  </inkml:definitions>
  <inkml:trace contextRef="#ctx0" brushRef="#br0">835 141 2815 0 0,'7'-20'234'0'0,"-6"14"-213"0"0,1 0 0 0 0,0 0 0 0 0,1 1 0 0 0,4-9 0 0 0,-5 9 304 0 0,0 0-1 0 0,-1 0 1 0 0,1 0-1 0 0,-1 0 1 0 0,1-6-1 0 0,1-5-2 0 0,-3 15-297 0 0,1 0-1 0 0,-1 0 0 0 0,0-1 0 0 0,1 1 1 0 0,-1 0-1 0 0,0 0 0 0 0,0-1 0 0 0,0 1 1 0 0,0 0-1 0 0,0-1 0 0 0,0 1 1 0 0,0 0-1 0 0,0 0 0 0 0,0-1 0 0 0,-1 1 1 0 0,1 0-1 0 0,-1 0 0 0 0,1-1 0 0 0,-1 1 1 0 0,0-1-1 0 0,0 1-14 0 0,0 1 0 0 0,0-1 1 0 0,0 0-1 0 0,0 1 0 0 0,-1 0 0 0 0,1-1 1 0 0,0 1-1 0 0,0 0 0 0 0,0-1 0 0 0,-1 1 1 0 0,1 0-1 0 0,0 0 0 0 0,0 0 1 0 0,-1 0-1 0 0,1 0 0 0 0,0 0 0 0 0,0 1 1 0 0,0-1-1 0 0,-3 1 0 0 0,-47 13 123 0 0,31-8 39 0 0,-24 4 0 0 0,-36 0 295 0 0,-19 6 234 0 0,-89 12-82 0 0,164-25-484 0 0,0 2 1 0 0,1 1-1 0 0,0 1 0 0 0,0 1 1 0 0,-40 20-1 0 0,48-20-43 0 0,1 1 0 0 0,0 0-1 0 0,1 1 1 0 0,-24 22 0 0 0,29-24-27 0 0,2-1 1 0 0,-1 2-1 0 0,1-1 1 0 0,0 1-1 0 0,1 0 1 0 0,0 0-1 0 0,0 0 0 0 0,1 1 1 0 0,-3 11-1 0 0,-2 11 279 0 0,3 1 0 0 0,0-1 0 0 0,2 1 0 0 0,1 58 0 0 0,5-75-246 0 0,0 0 0 0 0,1 0 0 0 0,0 0 1 0 0,2 0-1 0 0,0 0 0 0 0,8 18 0 0 0,-1-3-25 0 0,25 71 109 0 0,6 5 111 0 0,-39-100-252 0 0,0-1 0 0 0,0 0 0 0 0,1 0 1 0 0,0 0-1 0 0,0 0 0 0 0,1-1 0 0 0,-1 0 0 0 0,9 6 1 0 0,-2-3 30 0 0,0 0 1 0 0,1 0 0 0 0,18 7-1 0 0,-18-9 35 0 0,1-1-1 0 0,0 0 1 0 0,21 3 0 0 0,-29-7-53 0 0,1 0 0 0 0,-1-1 1 0 0,1 1-1 0 0,0-1 1 0 0,-1-1-1 0 0,1 1 1 0 0,0-1-1 0 0,-1 0 1 0 0,13-4-1 0 0,-4 0-4 0 0,-1 0 0 0 0,0-1 0 0 0,0-1 1 0 0,-1 0-1 0 0,0 0 0 0 0,0-2 0 0 0,15-12 0 0 0,0-2 26 0 0,-19 15-68 0 0,1 1 0 0 0,-1-2 0 0 0,-1 1 0 0 0,1-1 0 0 0,7-12 0 0 0,-5 3 30 0 0,-2 0 0 0 0,11-27 0 0 0,2-4-24 0 0,-13 30 14 0 0,-2 6-3 0 0,0-1 1 0 0,0 1 0 0 0,-2-1-1 0 0,0-1 1 0 0,6-28 0 0 0,-9 26 36 0 0,2-11 82 0 0,0-41 0 0 0,-4 59-125 0 0,-1 0 0 0 0,0 0 0 0 0,-1 0 0 0 0,0 1-1 0 0,0-1 1 0 0,-1 0 0 0 0,-7-16 0 0 0,-12-24 77 0 0,11 22 12 0 0,-22-38 0 0 0,28 59-101 0 0,0-1 0 0 0,0 1 0 0 0,-1 0 0 0 0,1 0 0 0 0,-2 1 0 0 0,1-1 0 0 0,-1 1-1 0 0,1 1 1 0 0,-12-7 0 0 0,9 6-164 0 0,-1 1 1 0 0,0 1-1 0 0,0 0 0 0 0,0 0 0 0 0,-1 1 0 0 0,0 0 1 0 0,1 1-1 0 0,-1 0 0 0 0,-21-1 0 0 0,-1 3-1307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6:59.014"/>
    </inkml:context>
    <inkml:brush xml:id="br0">
      <inkml:brushProperty name="width" value="0.1" units="cm"/>
      <inkml:brushProperty name="height" value="0.1" units="cm"/>
      <inkml:brushProperty name="color" value="#F4F91B"/>
    </inkml:brush>
  </inkml:definitions>
  <inkml:trace contextRef="#ctx0" brushRef="#br0">468 100 919 0 0,'-3'-2'129'0'0,"-1"0"0"0"0,0 0 0 0 0,0 1 0 0 0,0-1 0 0 0,0 1 0 0 0,-5-1-1 0 0,-22-8 812 0 0,25 6-741 0 0,1 1 1 0 0,-1 0 0 0 0,0 1 0 0 0,1-1-1 0 0,-1 1 1 0 0,-1 0 0 0 0,1 1-1 0 0,0 0 1 0 0,0 0 0 0 0,-1 0 0 0 0,1 0-1 0 0,0 1 1 0 0,-1 0 0 0 0,1 1-1 0 0,0-1 1 0 0,-1 1 0 0 0,1 0 0 0 0,0 1-1 0 0,0 0 1 0 0,0 0 0 0 0,0 0-1 0 0,-10 6 1 0 0,-22 14-131 0 0,-9 5 77 0 0,-70 31 0 0 0,105-51 29 0 0,10-6-121 0 0,0 0 0 0 0,1 0 0 0 0,-1 0 0 0 0,0 0 0 0 0,0 0 0 0 0,1 0 0 0 0,-1 0-1 0 0,-3 0 1 0 0,4 0 34 0 0,1-1-85 0 0,1 0 0 0 0,-1 0 1 0 0,0 0-1 0 0,0 0 0 0 0,0 0 0 0 0,0 1 0 0 0,1-1 0 0 0,-1 0 0 0 0,0 0 0 0 0,0 0 0 0 0,0 0 0 0 0,1 0 0 0 0,-1 0 0 0 0,0 0 0 0 0,0 0 0 0 0,1 0 0 0 0,-1 0 0 0 0,0 0 0 0 0,0 0 1 0 0,0 0-1 0 0,1 0 0 0 0,-1 0 0 0 0,0 0 0 0 0,0 0 0 0 0,1 0 0 0 0,-1 0 0 0 0,0 0 0 0 0,0 0 0 0 0,0 0 0 0 0,1 0 0 0 0,-1 0 0 0 0,0 0 0 0 0,0 0 0 0 0,0-1 0 0 0,1 1 0 0 0,-1 0 1 0 0,0 0-1 0 0,0 0 0 0 0,0 0 0 0 0,0-1 0 0 0,11-4 30 0 0,-11 4-29 0 0,186-102 1329 0 0,-45 34-1077 0 0,-130 64-255 0 0,11-7 70 0 0,-45 12 50 0 0,-5 0 142 0 0,1 0 0 0 0,-46 8 0 0 0,44-3-135 0 0,1 2 0 0 0,-1 1 0 0 0,-46 19 0 0 0,68-23-143 0 0,0 0 1 0 0,0 0-1 0 0,1 1 1 0 0,-12 10 0 0 0,-7 12-3122 0 0,8-5-510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7:21.054"/>
    </inkml:context>
    <inkml:brush xml:id="br0">
      <inkml:brushProperty name="width" value="0.1" units="cm"/>
      <inkml:brushProperty name="height" value="0.1" units="cm"/>
      <inkml:brushProperty name="color" value="#F4F91B"/>
    </inkml:brush>
  </inkml:definitions>
  <inkml:trace contextRef="#ctx0" brushRef="#br0">893 147 919 0 0,'1'-8'312'0'0,"0"1"0"0"0,0 0-1 0 0,0 0 1 0 0,1 0-1 0 0,3-8 1 0 0,-3 7-8 0 0,1-1 0 0 0,-1 1 0 0 0,1-9 0 0 0,-3 15-268 0 0,0 0-1 0 0,0 0 1 0 0,0 0 0 0 0,0 0 0 0 0,0 1 0 0 0,0-1 0 0 0,-1 0 0 0 0,1 0-1 0 0,0 0 1 0 0,-1 1 0 0 0,0-1 0 0 0,1 0 0 0 0,-1 1 0 0 0,0-1 0 0 0,0 0-1 0 0,0 1 1 0 0,0-1 0 0 0,0 1 0 0 0,0 0 0 0 0,0-1 0 0 0,-2-1 0 0 0,0 1 19 0 0,0 1 0 0 0,1-1 0 0 0,-1 1 0 0 0,0-1 0 0 0,0 1 0 0 0,0 0 0 0 0,0 0 0 0 0,-1 0 1 0 0,1 0-1 0 0,0 1 0 0 0,-4-1 0 0 0,-5 0 90 0 0,0 1 0 0 0,0 1 1 0 0,1 0-1 0 0,-1 0 0 0 0,-20 6 0 0 0,19-3-81 0 0,0 1 1 0 0,-1 1-1 0 0,-14 9 0 0 0,16-9-34 0 0,0 0 0 0 0,0 0 0 0 0,-25 7 0 0 0,16-8-34 0 0,8-2 32 0 0,1 0 1 0 0,-1 0-1 0 0,0-1 1 0 0,0-1 0 0 0,-19 0-1 0 0,-45 0 391 0 0,23 2-99 0 0,42-3-246 0 0,-9 0 322 0 0,-24 3 1 0 0,37-2-312 0 0,1 0-1 0 0,0 1 0 0 0,0 0 1 0 0,0 0-1 0 0,0 0 1 0 0,1 1-1 0 0,-8 5 0 0 0,-19 9 60 0 0,21-11-16 0 0,0 0 0 0 0,-17 13 0 0 0,16-9-34 0 0,1 0 0 0 0,0 0-1 0 0,0 1 1 0 0,1 1 0 0 0,0 0-1 0 0,1 0 1 0 0,-16 28 0 0 0,18-26 17 0 0,1 1 0 0 0,0-1 0 0 0,1 2 0 0 0,-7 28 0 0 0,11-34-32 0 0,1-1 1 0 0,0 1 0 0 0,0-1 0 0 0,1 1 0 0 0,1 0 0 0 0,0-1 0 0 0,0 1 0 0 0,0-1 0 0 0,5 15 0 0 0,1-1 235 0 0,0 0 0 0 0,2-1-1 0 0,0 0 1 0 0,2 0 0 0 0,17 27-1 0 0,-24-44-285 0 0,0-1 0 0 0,0 0 0 0 0,0 0 0 0 0,0 0 1 0 0,1 0-1 0 0,-1-1 0 0 0,1 0 0 0 0,6 4 0 0 0,44 18 243 0 0,-12-7-86 0 0,-28-12-127 0 0,0-1-1 0 0,0 0 1 0 0,20 4-1 0 0,17 4 42 0 0,-22-3-50 0 0,1-2 0 0 0,0-1 0 0 0,0-1 0 0 0,1-2 1 0 0,50 0-1 0 0,-59-4 10 0 0,12 1-8 0 0,1-1 0 0 0,-1-2 0 0 0,0-2 0 0 0,50-11 0 0 0,-61 8-2 0 0,-1-1 0 0 0,0 0 0 0 0,0-2-1 0 0,-1 0 1 0 0,-1-2 0 0 0,0 0 0 0 0,0-2 0 0 0,-1 0 0 0 0,22-21 0 0 0,-36 29-40 0 0,-1-1 0 0 0,0 1 0 0 0,0-1 0 0 0,-1 0 1 0 0,0 0-1 0 0,0-1 0 0 0,-1 1 0 0 0,0-1 1 0 0,0 1-1 0 0,0-1 0 0 0,-1 0 0 0 0,-1 0 0 0 0,1-1 1 0 0,-1 1-1 0 0,-1 0 0 0 0,1 0 0 0 0,-1 0 1 0 0,-1-1-1 0 0,-1-8 0 0 0,-1 0 10 0 0,0 0 0 0 0,-1 1 0 0 0,-1 0 0 0 0,0 0 0 0 0,-2 1 0 0 0,1-1 0 0 0,-2 1 0 0 0,-13-20 0 0 0,7 17-5 0 0,0 0 1 0 0,-2 1-1 0 0,0 0 1 0 0,-1 2 0 0 0,0 0-1 0 0,-1 0 1 0 0,-1 2 0 0 0,-1 0-1 0 0,1 2 1 0 0,-2 0-1 0 0,0 1 1 0 0,0 1 0 0 0,-31-9-1 0 0,40 15-157 0 0,0 1 0 0 0,0 0 0 0 0,0 0 1 0 0,-1 2-1 0 0,1-1 0 0 0,-1 2 0 0 0,1-1 0 0 0,-20 5 0 0 0,-5 4-1165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7:35.946"/>
    </inkml:context>
    <inkml:brush xml:id="br0">
      <inkml:brushProperty name="width" value="0.1" units="cm"/>
      <inkml:brushProperty name="height" value="0.1" units="cm"/>
      <inkml:brushProperty name="color" value="#F4F91B"/>
    </inkml:brush>
  </inkml:definitions>
  <inkml:trace contextRef="#ctx0" brushRef="#br0">0 91 1375 0 0,'6'-4'280'0'0,"-1"0"0"0"0,1 1-1 0 0,0 0 1 0 0,0 0 0 0 0,0 0-1 0 0,0 1 1 0 0,0 0 0 0 0,12-3-1 0 0,10-3-120 0 0,0 0 298 0 0,0 1 0 0 0,1 1 0 0 0,48-3 0 0 0,-11 2 335 0 0,-38 4-486 0 0,37 2-1 0 0,-39 1-101 0 0,48-5 0 0 0,-48 2-54 0 0,0 1 0 0 0,27 2 0 0 0,30-3 37 0 0,-65 3-106 0 0,1 1 1 0 0,0 1-1 0 0,-1 0 0 0 0,29 8 0 0 0,-24-6-17 0 0,122 32 480 0 0,-125-30-500 0 0,0-2 1 0 0,0-1-1 0 0,1 0 1 0 0,32-1-1 0 0,6 1 8 0 0,-21 2-31 0 0,-18-2 1 0 0,24 0-1 0 0,-13-1 14 0 0,0 1 0 0 0,0 2-1 0 0,46 13 1 0 0,-66-16-26 0 0,0 0 1 0 0,0-1-1 0 0,0-1 1 0 0,-1 1-1 0 0,16-3 1 0 0,55-9 107 0 0,-60 7-18 0 0,137-26 313 0 0,-105 23-326 0 0,-1 1-1 0 0,62 3 0 0 0,-75 2 123 0 0,1 0 0 0 0,-1-3 0 0 0,65-14 0 0 0,-99 17-206 0 0,23-5 0 0 0,-27 6-8 0 0,1 0 0 0 0,-1 0 0 0 0,0 0 0 0 0,0 0 0 0 0,0 0 0 0 0,0 0 0 0 0,1 1 0 0 0,-1-1 0 0 0,0 0 0 0 0,0 0 0 0 0,0 1 0 0 0,0-1 0 0 0,0 1 0 0 0,0-1 0 0 0,0 1 0 0 0,0 0 0 0 0,0-1 0 0 0,0 1 0 0 0,0 0 0 0 0,2 1 0 0 0,-1 3-288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7:38.617"/>
    </inkml:context>
    <inkml:brush xml:id="br0">
      <inkml:brushProperty name="width" value="0.1" units="cm"/>
      <inkml:brushProperty name="height" value="0.1" units="cm"/>
      <inkml:brushProperty name="color" value="#F4F91B"/>
    </inkml:brush>
  </inkml:definitions>
  <inkml:trace contextRef="#ctx0" brushRef="#br0">531 44 919 0 0,'2'-7'39'0'0,"0"-1"-1"0"0,-1 1 0 0 0,1-11 1 0 0,-2 18 3 0 0,0 0-1 0 0,0 0 1 0 0,0 0 0 0 0,0 0-1 0 0,0-1 1 0 0,0 1 0 0 0,0 0-1 0 0,0 0 1 0 0,0 0 0 0 0,0 0-1 0 0,0 0 1 0 0,0 0 0 0 0,-1-2 750 0 0,1 2-751 0 0,0 0 1 0 0,-1 0 0 0 0,1 0-1 0 0,0 0 1 0 0,0 0 0 0 0,0-1 0 0 0,0 1-1 0 0,0 0 1 0 0,0 0 0 0 0,0 0-1 0 0,-1 0 1 0 0,1 0 0 0 0,0 0-1 0 0,0 0 1 0 0,0 0 0 0 0,0 0-1 0 0,0 0 1 0 0,0 0 0 0 0,0 0-1 0 0,-1 1 1 0 0,1-1 0 0 0,-8 5 604 0 0,-6 12-530 0 0,-1 2-3 0 0,-13 27 0 0 0,18-29-54 0 0,0 0-1 0 0,-2-1 1 0 0,-13 16-1 0 0,22-29-43 0 0,-13 15 120 0 0,-1-1-1 0 0,0 0 0 0 0,-1-2 1 0 0,-1 0-1 0 0,-23 14 0 0 0,-61 37 754 0 0,42-25-200 0 0,61-41-682 0 0,-1 0-1 0 0,1 0 0 0 0,0 1 1 0 0,0-1-1 0 0,0 0 0 0 0,0 0 1 0 0,0 0-1 0 0,-1 0 0 0 0,1 0 1 0 0,0 1-1 0 0,0-1 0 0 0,0 0 1 0 0,-1 0-1 0 0,1 0 0 0 0,0 0 1 0 0,0 0-1 0 0,0 0 0 0 0,-1 0 1 0 0,1 0-1 0 0,0 0 0 0 0,0 0 1 0 0,-1 0-1 0 0,1 0 0 0 0,0 0 1 0 0,0 0-1 0 0,-1 0 0 0 0,1 0 1 0 0,0 0-1 0 0,0 0 0 0 0,0 0 1 0 0,-1 0-1 0 0,1 0 0 0 0,0 0 1 0 0,0 0-1 0 0,0 0 0 0 0,-1-1 1 0 0,1 1-1 0 0,2-9 243 0 0,9-10 52 0 0,-4 10-229 0 0,0 0-1 0 0,-1 0 1 0 0,0-1-1 0 0,-1 1 1 0 0,0-1-1 0 0,-1-1 1 0 0,1 1-1 0 0,-2 0 1 0 0,0-1 0 0 0,0 0-1 0 0,2-20 1 0 0,-5 24-57 0 0,-1 1 0 0 0,1-1 0 0 0,-1 0 0 0 0,-1 1 0 0 0,1-1 1 0 0,-1 0-1 0 0,0 1 0 0 0,-1 0 0 0 0,0-1 0 0 0,0 1 0 0 0,0 0 1 0 0,-1 1-1 0 0,-6-9 0 0 0,-10-20-10 0 0,15 28-4 0 0,3 13 0 0 0,3 14 0 0 0,4-14 2 0 0,-1 1 0 0 0,1-1-1 0 0,1 0 1 0 0,-1-1 0 0 0,1 1-1 0 0,0-1 1 0 0,0 0 0 0 0,1-1 0 0 0,0 0-1 0 0,0 0 1 0 0,0 0 0 0 0,1-1-1 0 0,9 5 1 0 0,4 0 104 0 0,0-1 0 0 0,1-1 0 0 0,38 7 0 0 0,-41-11 16 0 0,0-1 0 0 0,0-1-1 0 0,1-1 1 0 0,-1-1 0 0 0,0-1-1 0 0,0 0 1 0 0,28-8 0 0 0,26-7 88 0 0,-72 17-207 0 0,-1 0 0 0 0,1 0-1 0 0,-1 0 1 0 0,1 0-1 0 0,0 0 1 0 0,-1 0 0 0 0,1-1-1 0 0,-1 1 1 0 0,1 0 0 0 0,-1 0-1 0 0,0-1 1 0 0,1 1 0 0 0,-1 0-1 0 0,1-1 1 0 0,-1 1-1 0 0,1 0 1 0 0,-1-1 0 0 0,0 1-1 0 0,1-1 1 0 0,-1 1 0 0 0,0-1-1 0 0,0 1 1 0 0,1-1-1 0 0,-1 1 1 0 0,0 0 0 0 0,0-1-1 0 0,1 0 1 0 0,-1 0-1 0 0,-1 1 0 0 0,1-1 0 0 0,0 0 0 0 0,-1 1 0 0 0,1-1 1 0 0,0 1-1 0 0,-1-1 0 0 0,1 0 0 0 0,-1 1 0 0 0,1-1 0 0 0,0 1 0 0 0,-1-1 0 0 0,0 1 1 0 0,1-1-1 0 0,-1 1 0 0 0,1 0 0 0 0,-2-1 0 0 0,-2-2 12 0 0,-1 1 0 0 0,1 0 0 0 0,-1 0 0 0 0,-7-2 0 0 0,-27-3 34 0 0,-63-3 1 0 0,-26-5 46 0 0,0-4-82 0 0,113 18-13 0 0,1 0-1 0 0,-1 1 1 0 0,0 1-1 0 0,1 1 1 0 0,-1 0 0 0 0,-24 7-1 0 0,35-8 1 0 0,0 0 0 0 0,0 0 0 0 0,1 1 0 0 0,-1 0 0 0 0,1 0 0 0 0,-6 4 0 0 0,8-6 0 0 0,0 1 0 0 0,0 0 0 0 0,0 0 0 0 0,0 0 0 0 0,1 0 0 0 0,-1 0 0 0 0,0 0 0 0 0,1 0 0 0 0,-1 0 0 0 0,1 1 0 0 0,-1-1 0 0 0,1 0 0 0 0,0 0 0 0 0,-1 0 0 0 0,1 0 0 0 0,0 1 0 0 0,0-1 0 0 0,0 0 0 0 0,0 0 0 0 0,0 1 0 0 0,0-1 0 0 0,0 0 0 0 0,0 0 0 0 0,1 2 0 0 0,0 2 0 0 0,-1-3 0 0 0,0-1 0 0 0,0 0 0 0 0,1 0 0 0 0,-1 1 0 0 0,0-1 0 0 0,1 0 0 0 0,-1 0 0 0 0,1 0 0 0 0,-1 0 0 0 0,1 0 0 0 0,0 0 0 0 0,-1 0 0 0 0,1 0 0 0 0,0 0 0 0 0,0 0 0 0 0,0 0 0 0 0,-1 0 0 0 0,1 0 0 0 0,0-1 0 0 0,0 1 0 0 0,2 1 0 0 0,2 1 0 0 0,0 0 0 0 0,1 0 0 0 0,0 0 0 0 0,-1 0 0 0 0,1-1 0 0 0,0 0 0 0 0,12 2 0 0 0,47 5 0 0 0,-40-7 0 0 0,-3 0 9 0 0,-1-1 1 0 0,0-1-1 0 0,0-1 0 0 0,0 0 0 0 0,0-2 0 0 0,27-7 0 0 0,-38 8 2 0 0,0-2 0 0 0,19-8-1 0 0,-27 11-8 0 0,1 0 0 0 0,-1 0-1 0 0,0-1 1 0 0,0 1 0 0 0,0 0-1 0 0,0-1 1 0 0,0 1 0 0 0,0-1-1 0 0,0 0 1 0 0,-1 0 0 0 0,1 1 0 0 0,-1-1-1 0 0,1 0 1 0 0,-1-1 0 0 0,0 1-1 0 0,1 0 1 0 0,-1 0 0 0 0,1-4-1 0 0,-2 4 2 0 0,0 0 0 0 0,0 0 0 0 0,-1 0-1 0 0,1 0 1 0 0,0 0 0 0 0,-1 0 0 0 0,0 0-1 0 0,1 0 1 0 0,-1 0 0 0 0,0 0 0 0 0,0 1-1 0 0,0-1 1 0 0,0 0 0 0 0,0 1-1 0 0,-1-1 1 0 0,1 0 0 0 0,0 1 0 0 0,-1 0-1 0 0,1-1 1 0 0,-1 1 0 0 0,-1-2 0 0 0,-6-3 19 0 0,0 0 0 0 0,-14-8 1 0 0,20 13-23 0 0,-7-4 0 0 0,-1 0 0 0 0,1 0 0 0 0,-1 1 0 0 0,0 1 0 0 0,-1 0 0 0 0,-17-2 0 0 0,24 4 0 0 0,0 0 0 0 0,0 1 0 0 0,0 0 0 0 0,1 0 0 0 0,-1 0 0 0 0,0 1 0 0 0,0 0 0 0 0,1 0 0 0 0,-1 0 0 0 0,0 0 0 0 0,1 1 0 0 0,-1 0 0 0 0,1 0 0 0 0,0 0 0 0 0,-1 0 0 0 0,1 1 0 0 0,0-1 0 0 0,-6 7 0 0 0,9-8 0 0 0,-1 0-1 0 0,1 1 1 0 0,0-1-1 0 0,0 1 0 0 0,0-1 1 0 0,0 1-1 0 0,0-1 1 0 0,1 1-1 0 0,-1 0 0 0 0,0 0 1 0 0,1-1-1 0 0,-1 1 1 0 0,1 0-1 0 0,0 0 0 0 0,-1 0 1 0 0,1-1-1 0 0,0 1 1 0 0,0 3-1 0 0,1-1-2 0 0,0 0 1 0 0,0 0-1 0 0,0 0 0 0 0,0 0 0 0 0,0-1 1 0 0,1 1-1 0 0,0 0 0 0 0,3 4 0 0 0,2 2-4 0 0,0 0 0 0 0,1-1 0 0 0,0 0 0 0 0,18 16-1 0 0,3-3 73 0 0,-18-14-41 0 0,-1 0 0 0 0,0 1 1 0 0,12 13-1 0 0,-19-18-89 0 0,0 0 0 0 0,0-1 1 0 0,-1 1-1 0 0,1 1 0 0 0,-1-1 0 0 0,0 0 0 0 0,0 1 1 0 0,-1-1-1 0 0,1 1 0 0 0,-1-1 0 0 0,0 1 1 0 0,0-1-1 0 0,0 8 0 0 0,-1 8-3598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7:47.467"/>
    </inkml:context>
    <inkml:brush xml:id="br0">
      <inkml:brushProperty name="width" value="0.1" units="cm"/>
      <inkml:brushProperty name="height" value="0.1" units="cm"/>
      <inkml:brushProperty name="color" value="#F4F91B"/>
    </inkml:brush>
  </inkml:definitions>
  <inkml:trace contextRef="#ctx0" brushRef="#br0">61 79 455 0 0,'-2'-2'226'0'0,"-1"0"-1"0"0,0 1 0 0 0,0-1 1 0 0,0 1-1 0 0,0-1 0 0 0,0 1 1 0 0,0 0-1 0 0,0 1 0 0 0,0-1 1 0 0,0 0-1 0 0,0 1 0 0 0,-1 0 1 0 0,1-1-1 0 0,0 1 0 0 0,0 1 1 0 0,-9 1 1925 0 0,26-9-1149 0 0,25-10 923 0 0,-18 11-1327 0 0,-15 4-481 0 0,0 0 0 0 0,1 1 0 0 0,-1-1 0 0 0,0 1 0 0 0,10 0 0 0 0,-12 1-93 0 0,119-5 659 0 0,-89 3-382 0 0,-18 1-41 0 0,0-1-1 0 0,18-3 1 0 0,-29 4-209 0 0,1 0 1 0 0,0 0-1 0 0,0 1 1 0 0,6 1-1 0 0,12-2 28 0 0,-13 1-51 0 0,0 0-1 0 0,0 1 1 0 0,13 2 0 0 0,3 1 32 0 0,10 0-33 0 0,-23-1 26 0 0,-1-2 0 0 0,1 0 1 0 0,0 0-1 0 0,0-1 0 0 0,18-3 0 0 0,-17 1 80 0 0,30 0 0 0 0,-6 1-9 0 0,9-1-46 0 0,-28 2-48 0 0,31-4 0 0 0,-35 1-38 0 0,7-1 71 0 0,38-2 0 0 0,-52 7-42 0 0,0 0 0 0 0,0 0 1 0 0,0 1-1 0 0,0 1 1 0 0,11 4-1 0 0,-8-3 7 0 0,-1-1 1 0 0,19 4-1 0 0,16 1 170 0 0,-33-5-106 0 0,-1 0 1 0 0,1-1 0 0 0,0-1-1 0 0,-1 0 1 0 0,19-1-1 0 0,-22-1-44 0 0,0 1 0 0 0,0 1 0 0 0,0 0 0 0 0,0 0 0 0 0,-1 0 0 0 0,1 1 0 0 0,0 1 0 0 0,-1 0 0 0 0,14 5 0 0 0,8 3 20 0 0,-19-8-56 0 0,1 0 0 0 0,0-1 0 0 0,0-1 0 0 0,0 0 0 0 0,13 0 0 0 0,-11-1 2 0 0,-1 0 0 0 0,1 1 0 0 0,17 4 0 0 0,-3 1 7 0 0,53 3 1 0 0,-56-8-17 0 0,0 2 0 0 0,0 1 1 0 0,25 7-1 0 0,5 7-5 0 0,-40-14 11 0 0,-1-1 0 0 0,1 0 0 0 0,-1-1 0 0 0,22 1 0 0 0,-7-1-2 0 0,88 3 45 0 0,-90-2-43 0 0,-11-1-11 0 0,1-1-1 0 0,25 0 1 0 0,-35-2 0 0 0,1 2 0 0 0,-1-1 0 0 0,12 3 0 0 0,16 1 0 0 0,-14-5 106 0 0,1-1-1 0 0,31-7 0 0 0,-18 2-10 0 0,-20 4-32 0 0,26-3 55 0 0,-38 6-117 0 0,0 0 1 0 0,0 0 0 0 0,1 0-1 0 0,-1 0 1 0 0,0 1 0 0 0,0-1-1 0 0,0 1 1 0 0,1 0 0 0 0,4 2-1 0 0,-7-3-9 0 0,1 1 0 0 0,-1 0 0 0 0,0 0 0 0 0,0 0 0 0 0,0 0-1 0 0,0 0 1 0 0,0 0 0 0 0,0 1 0 0 0,0-1 0 0 0,0 0 0 0 0,0 0 0 0 0,-1 1 0 0 0,1-1-1 0 0,0 0 1 0 0,-1 1 0 0 0,0-1 0 0 0,1 1 0 0 0,0 1 0 0 0,1 17-4434 0 0,-2-5-538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7:51.008"/>
    </inkml:context>
    <inkml:brush xml:id="br0">
      <inkml:brushProperty name="width" value="0.1" units="cm"/>
      <inkml:brushProperty name="height" value="0.1" units="cm"/>
      <inkml:brushProperty name="color" value="#F4F91B"/>
    </inkml:brush>
  </inkml:definitions>
  <inkml:trace contextRef="#ctx0" brushRef="#br0">945 125 919 0 0,'-7'-6'401'0'0,"0"0"0"0"0,0 0 0 0 0,1-1 0 0 0,0 0 0 0 0,0 0 0 0 0,-5-8-1 0 0,4 6-87 0 0,0 0-1 0 0,0 0 1 0 0,-11-9-1 0 0,15 16-261 0 0,-1 0 0 0 0,0 0 0 0 0,1 0 0 0 0,-1 0 0 0 0,0 1 0 0 0,0-1-1 0 0,0 1 1 0 0,0 0 0 0 0,0 0 0 0 0,0 0 0 0 0,0 1 0 0 0,0-1 0 0 0,-8 1 0 0 0,-5 1 271 0 0,-32 5 1 0 0,30-2-232 0 0,11-2-61 0 0,-1-1 0 0 0,1 0 0 0 0,-1 0 0 0 0,1 0 0 0 0,-1-1 0 0 0,-15-2 0 0 0,-20-9 219 0 0,33 8-147 0 0,0 1 0 0 0,0-1 0 0 0,1 1 0 0 0,-1 1 0 0 0,-20 0 0 0 0,21 2-55 0 0,0-1-18 0 0,0 1 1 0 0,0 0-1 0 0,0 0 1 0 0,0 1-1 0 0,0 0 1 0 0,0 1-1 0 0,0 0 1 0 0,1 1-1 0 0,-10 5 1 0 0,-8 6 94 0 0,0 1 65 0 0,0 0 0 0 0,-27 23-1 0 0,7 0 204 0 0,3 2 0 0 0,-71 84 0 0 0,109-118-358 0 0,1 1-1 0 0,0 0 0 0 0,1 1 1 0 0,-1-1-1 0 0,1 1 0 0 0,1 0 1 0 0,0 0-1 0 0,0 0 0 0 0,1 0 1 0 0,0 1-1 0 0,1-1 0 0 0,-1 1 1 0 0,2 14-1 0 0,0-11 26 0 0,1 0 0 0 0,1 0 0 0 0,0 0 0 0 0,1 0 0 0 0,0 0 0 0 0,1 0 0 0 0,1-1-1 0 0,0 0 1 0 0,7 14 0 0 0,-3-13 46 0 0,0 0 0 0 0,1-1 0 0 0,0 0 1 0 0,17 15-1 0 0,3 4 135 0 0,3 1-31 0 0,-23-23-155 0 0,0 0 0 0 0,13 17-1 0 0,-10-10 43 0 0,1-1 0 0 0,1-1 0 0 0,0 0 0 0 0,21 14 0 0 0,51 30 255 0 0,-55-38-323 0 0,-23-15-10 0 0,0 0 0 0 0,0-1 0 0 0,1 0 0 0 0,-1 0 0 0 0,1-1 0 0 0,0 0 0 0 0,0-1 0 0 0,1 0 0 0 0,-1-1 0 0 0,0 0 1 0 0,0 0-1 0 0,13-2 0 0 0,28 5 92 0 0,-39-3-75 0 0,0 0 0 0 0,0 0 0 0 0,1-1 0 0 0,-1-1 0 0 0,15-2 0 0 0,8-4 38 0 0,-1-2 0 0 0,0-1 1 0 0,0-1-1 0 0,-1-3 0 0 0,-1 0 1 0 0,-1-2-1 0 0,44-29 0 0 0,-69 41-68 0 0,0 0-1 0 0,0 0 1 0 0,0-1 0 0 0,-1 0-1 0 0,1 0 1 0 0,-1-1-1 0 0,-1 0 1 0 0,1 1-1 0 0,-1-1 1 0 0,0-1 0 0 0,0 1-1 0 0,-1-1 1 0 0,6-12-1 0 0,-4 3 6 0 0,0 0 0 0 0,-1 0 1 0 0,-1 0-1 0 0,-1-1 0 0 0,0 1 0 0 0,-1-1 0 0 0,0 0 0 0 0,-2 1 0 0 0,0-1 0 0 0,0 1 0 0 0,-2-1 0 0 0,0 1 0 0 0,-1 0 0 0 0,-1 0 0 0 0,0 0 0 0 0,-1 1 1 0 0,-11-20-1 0 0,7 15-11 0 0,-2-4 23 0 0,-2 0-1 0 0,-21-29 1 0 0,30 46-24 0 0,-1 1-1 0 0,0-1 1 0 0,0 1 0 0 0,-1 1 0 0 0,0-1-1 0 0,0 1 1 0 0,0 0 0 0 0,0 0 0 0 0,-1 1-1 0 0,0 0 1 0 0,-12-4 0 0 0,8 4-385 0 0,1 1 0 0 0,-20-3 0 0 0,0 4-4295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05.924"/>
    </inkml:context>
    <inkml:brush xml:id="br0">
      <inkml:brushProperty name="width" value="0.1" units="cm"/>
      <inkml:brushProperty name="height" value="0.1" units="cm"/>
      <inkml:brushProperty name="color" value="#66CC00"/>
    </inkml:brush>
  </inkml:definitions>
  <inkml:trace contextRef="#ctx0" brushRef="#br0">2669 374 1839 0 0,'-2'-13'157'0'0,"1"9"-61"0"0,0-1 1 0 0,0 0-1 0 0,0 0 1 0 0,0 1-1 0 0,-1-1 1 0 0,-4-7-1 0 0,5 11 165 0 0,0 0 0 0 0,0 0 0 0 0,0 0-1 0 0,-1 0 1 0 0,1 0 0 0 0,-1 1-1 0 0,1-1 1 0 0,0 0 0 0 0,-4 0 0 0 0,-7-4-247 0 0,3-2 9 0 0,0-1 0 0 0,0 1 0 0 0,1-2 0 0 0,-8-8 0 0 0,-14-15 536 0 0,21 24-340 0 0,0 0-1 0 0,0 1 0 0 0,0 0 1 0 0,-1 1-1 0 0,0 0 0 0 0,0 0 1 0 0,-1 1-1 0 0,0 0 0 0 0,0 1 0 0 0,0 0 1 0 0,0 1-1 0 0,-1 0 0 0 0,1 1 1 0 0,-14-1-1 0 0,-84-1-86 0 0,63 3 73 0 0,-79-11-1 0 0,-15-17 377 0 0,-38-6 231 0 0,129 28-502 0 0,-83-2 1 0 0,-23 12-74 0 0,-228-12 96 0 0,260-5 26 0 0,-125-12 411 0 0,1 19-257 0 0,196 11-699 0 0,0 1 1 0 0,1 3 0 0 0,0 2-1 0 0,0 2 1 0 0,-91 36 0 0 0,93-30-1017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18:03.774"/>
    </inkml:context>
    <inkml:brush xml:id="br0">
      <inkml:brushProperty name="width" value="0.1" units="cm"/>
      <inkml:brushProperty name="height" value="0.1" units="cm"/>
      <inkml:brushProperty name="color" value="#F4F91B"/>
    </inkml:brush>
  </inkml:definitions>
  <inkml:trace contextRef="#ctx0" brushRef="#br0">265 188 2471 0 0,'-118'34'2496'0'0,"112"-33"-2417"0"0,-42 8 167 0 0,46-8-187 0 0,0-1 0 0 0,-1 0 0 0 0,1 0 0 0 0,-1 0 0 0 0,1 0 0 0 0,0 0 0 0 0,-1-1 0 0 0,1 1 0 0 0,0-1-1 0 0,-1 1 1 0 0,1-1 0 0 0,0 0 0 0 0,0 0 0 0 0,0 0 0 0 0,-1 0 0 0 0,1 0 0 0 0,-2-2 0 0 0,4 2-31 0 0,-1 1 1 0 0,1-1-1 0 0,0 1 0 0 0,0-1 1 0 0,-1 1-1 0 0,1-1 0 0 0,0 1 1 0 0,0-1-1 0 0,-1 1 1 0 0,1-1-1 0 0,0 1 0 0 0,0-1 1 0 0,0 1-1 0 0,0-1 1 0 0,0 0-1 0 0,0 1 0 0 0,0-1 1 0 0,0 1-1 0 0,0-1 0 0 0,0 1 1 0 0,0-1-1 0 0,0 0 1 0 0,0 1-1 0 0,1-1 0 0 0,-1 1 1 0 0,0-1-1 0 0,0 1 1 0 0,1-1-1 0 0,-1 1 0 0 0,0-1 1 0 0,0 1-1 0 0,1-1 0 0 0,-1 1 1 0 0,1 0-1 0 0,-1-1 1 0 0,0 1-1 0 0,1-1 0 0 0,-1 1 1 0 0,1 0-1 0 0,-1 0 1 0 0,1-1-1 0 0,-1 1 0 0 0,1 0 1 0 0,0-1-1 0 0,31-14 231 0 0,-22 10-183 0 0,31-14 138 0 0,42-15 0 0 0,-57 24-152 0 0,-13 6-40 0 0,-2-1 20 0 0,0 1-1 0 0,21-5 1 0 0,-25 6 32 0 0,-11-1 80 0 0,3 4-127 0 0,0-1 1 0 0,-1 1 0 0 0,1 0 0 0 0,0-1 0 0 0,-1 1-1 0 0,1 0 1 0 0,-1 0 0 0 0,1 0 0 0 0,-1 0 0 0 0,-2 0-1 0 0,-41 14 313 0 0,-60 28 0 0 0,21-12-256 0 0,57-21-13 0 0,19-6-37 0 0,-22 5 249 0 0,33-9-212 0 0,0 0-1 0 0,0-1 1 0 0,0 1-1 0 0,0-1 1 0 0,0 0-1 0 0,4-3 1 0 0,17-9-18 0 0,24-6 79 0 0,-23 9-75 0 0,47-14-1 0 0,11 4-56 0 0,-74 18 10 0 0,-14 2 12 0 0,-18 4 10 0 0,-88 47 214 0 0,100-45-216 0 0,7-3-16 0 0,1-1 0 0 0,-1 1 0 0 0,1 0 0 0 0,-1 0 0 0 0,1 0 0 0 0,-3 3 0 0 0,12-11 77 0 0,2 1 1 0 0,14-7 0 0 0,14-10 17 0 0,17-9-36 0 0,-38 22-41 0 0,28-18 1 0 0,-42 26-33 0 0,0 0 0 0 0,0 0 0 0 0,1 0 0 0 0,-1-1 0 0 0,0 1-1 0 0,0 0 1 0 0,0-1 0 0 0,-1 1 0 0 0,1 0 0 0 0,0-1 0 0 0,-1 1 0 0 0,1-1-1 0 0,0 1 1 0 0,-1-1 0 0 0,0 0 0 0 0,1 1 0 0 0,-1-3 0 0 0,0 3 0 0 0,0 1 0 0 0,0-1 1 0 0,0 0-1 0 0,0 0 0 0 0,0 1 1 0 0,0-1-1 0 0,-1 0 0 0 0,1 1 1 0 0,0-1-1 0 0,0 0 0 0 0,-1 1 1 0 0,1-1-1 0 0,0 0 0 0 0,-1 1 1 0 0,1-1-1 0 0,-1 1 0 0 0,1-1 1 0 0,-1 1-1 0 0,1-1 0 0 0,-1 1 1 0 0,1-1-1 0 0,-1 1 0 0 0,1-1 1 0 0,-1 1-1 0 0,0 0 0 0 0,1-1 1 0 0,-1 1-1 0 0,0 0 0 0 0,1-1 1 0 0,-1 1-1 0 0,0 0 0 0 0,0 0 1 0 0,1 0-1 0 0,-1 0 0 0 0,0 0 1 0 0,1 0-1 0 0,-1 0 0 0 0,0 0 1 0 0,0 0-1 0 0,-4 0 10 0 0,1 1 0 0 0,-1 0 1 0 0,1 0-1 0 0,-1 0 0 0 0,1 0 0 0 0,0 1 0 0 0,-1 0 1 0 0,1 0-1 0 0,0 0 0 0 0,0 0 0 0 0,0 1 0 0 0,-3 2 1 0 0,-4 4-332 0 0,0 0 0 0 0,-14 17 1 0 0,6-6-3710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4:03.218"/>
    </inkml:context>
    <inkml:brush xml:id="br0">
      <inkml:brushProperty name="width" value="0.1" units="cm"/>
      <inkml:brushProperty name="height" value="0.1" units="cm"/>
      <inkml:brushProperty name="color" value="#F4F91B"/>
    </inkml:brush>
  </inkml:definitions>
  <inkml:trace contextRef="#ctx0" brushRef="#br0">1 181 2183 0 0,'6'2'374'0'0,"1"2"-354"0"0,-1-1 1 0 0,1-1-1 0 0,1 1 0 0 0,13 2 0 0 0,-9-6 313 0 0,0 0 1 0 0,-1-1-1 0 0,18-4 1 0 0,25-5 557 0 0,9 6-346 0 0,-4-1-2 0 0,100 2 0 0 0,-49 6-188 0 0,-104-2-338 0 0,17 1 96 0 0,-1-1 0 0 0,1-2 0 0 0,-1 0 0 0 0,0-1 1 0 0,25-7-1 0 0,-18 1 164 0 0,2 1 0 0 0,-1 2 1 0 0,1 0-1 0 0,54-1 0 0 0,44 12-69 0 0,-51 5-208 0 0,-53-5 5 0 0,47 1 1 0 0,143-13 575 0 0,-101 10-428 0 0,-30 1-98 0 0,51-10 20 0 0,35 1 106 0 0,-12 2-18 0 0,-42-1-126 0 0,120 9-37 0 0,-217-5 0 0 0,25-3 0 0 0,10-1 0 0 0,60 6-5 0 0,-46 1 109 0 0,107-10 0 0 0,91-21 77 0 0,-14 22 25 0 0,-180 6-166 0 0,-34-2-1 0 0,0-2 1 0 0,41-9 0 0 0,-16 3-9 0 0,33-2 85 0 0,2 5 0 0 0,191 11 0 0 0,-214-3-55 0 0,0-3-1 0 0,89-13 1 0 0,-102 10-43 0 0,0 3 1 0 0,0 3 0 0 0,94 14-1 0 0,4-3 36 0 0,-102-12-28 0 0,79-12 1 0 0,2 0-6 0 0,-122 12-20 0 0,187 0 62 0 0,-108 5 1 0 0,168-13 0 0 0,-203 2-54 0 0,7-1 30 0 0,-1 3-1 0 0,100 6 0 0 0,23 9-39 0 0,-38 2 0 0 0,-19-13 26 0 0,40 4 12 0 0,-56 6-38 0 0,118 15 0 0 0,-152-16 0 0 0,101-3 0 0 0,-60-4 0 0 0,83 16 48 0 0,-106-8-32 0 0,281-8 143 0 0,-112-6-51 0 0,72 2 9 0 0,-223-7-101 0 0,-43 2 8 0 0,95 4 0 0 0,67 12-24 0 0,-34-17 0 0 0,-31-1 0 0 0,-69 14 0 0 0,-23 0 0 0 0,14 1 0 0 0,61 0 0 0 0,76-21 0 0 0,8 17 0 0 0,58-1 64 0 0,-279-2-48 0 0,1-1-1 0 0,-1-1 1 0 0,0 0-1 0 0,-1-1 1 0 0,1-2-1 0 0,-1 1 1 0 0,0-2-1 0 0,0-1 1 0 0,28-16-1 0 0,-45 24-10 0 0,0-1-1 0 0,1 0 1 0 0,-1 0 0 0 0,0 1-1 0 0,1-1 1 0 0,-1 1 0 0 0,1-1-1 0 0,-1 1 1 0 0,0 0 0 0 0,1 0-1 0 0,-1-1 1 0 0,1 1 0 0 0,-1 0-1 0 0,1 0 1 0 0,-1 0 0 0 0,1 1 0 0 0,-1-1-1 0 0,1 0 1 0 0,-1 0 0 0 0,1 1-1 0 0,-1-1 1 0 0,0 1 0 0 0,1-1-1 0 0,-1 1 1 0 0,0 0 0 0 0,1 0-1 0 0,-1-1 1 0 0,0 1 0 0 0,0 0-1 0 0,0 0 1 0 0,0 0 0 0 0,0 0-1 0 0,0 0 1 0 0,0 1 0 0 0,0-1-1 0 0,0 0 1 0 0,1 2 0 0 0,3 5-220 0 0,-1 1 1 0 0,0-1 0 0 0,0 1-1 0 0,4 15 1 0 0,-7-20 13 0 0,6 18-403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4:14.882"/>
    </inkml:context>
    <inkml:brush xml:id="br0">
      <inkml:brushProperty name="width" value="0.1" units="cm"/>
      <inkml:brushProperty name="height" value="0.1" units="cm"/>
      <inkml:brushProperty name="color" value="#F4F91B"/>
    </inkml:brush>
  </inkml:definitions>
  <inkml:trace contextRef="#ctx0" brushRef="#br0">1 76 1839 0 0,'3'2'90'0'0,"1"-1"0"0"0,-1 1 0 0 0,1-1 0 0 0,0 0 0 0 0,0-1-1 0 0,0 1 1 0 0,-1-1 0 0 0,1 1 0 0 0,5-1 0 0 0,-1 0 217 0 0,7 2-12 0 0,0-1 1 0 0,1 0-1 0 0,-1-1 1 0 0,1-1 0 0 0,29-5-1 0 0,-36 4-242 0 0,-1 1-1 0 0,1 0 1 0 0,-1 0-1 0 0,1 1 1 0 0,15 2 0 0 0,46 9 415 0 0,-12-1-271 0 0,10-5 311 0 0,130-8 0 0 0,-136 0-390 0 0,44-1 43 0 0,82-4 28 0 0,99 10 238 0 0,-107 4-226 0 0,-17-14 80 0 0,-41 1-66 0 0,67 3 64 0 0,112-5-94 0 0,-300 9-184 0 0,360-11 262 0 0,30 7-199 0 0,66 2 0 0 0,-181-6-32 0 0,-166 1 21 0 0,159 12 1 0 0,-67 19 37 0 0,146 9-46 0 0,-242-30-18 0 0,408 3 353 0 0,-68-6-118 0 0,-217-8-194 0 0,-116 1-72 0 0,237-13 68 0 0,48-25-64 0 0,-355 39 0 0 0,48-3 37 0 0,124 4 0 0 0,-172 5-47 0 0,317-5 10 0 0,-116 23 71 0 0,-166-9-75 0 0,143-2 1 0 0,20-14 3 0 0,-187 9 0 0 0,87 12 0 0 0,-58-4 0 0 0,-22-4 4 0 0,27 5 26 0 0,162-4 0 0 0,-66-24 19 0 0,-98 8-34 0 0,-40 6 1 0 0,0 2 0 0 0,0 1 0 0 0,64 10 0 0 0,-54 2-729 0 0,-27-4-2854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4:35.395"/>
    </inkml:context>
    <inkml:brush xml:id="br0">
      <inkml:brushProperty name="width" value="0.1" units="cm"/>
      <inkml:brushProperty name="height" value="0.1" units="cm"/>
      <inkml:brushProperty name="color" value="#F4F91B"/>
    </inkml:brush>
  </inkml:definitions>
  <inkml:trace contextRef="#ctx0" brushRef="#br0">1 35 455 0 0,'2'-7'0'0'0,"0"-1"0"0"0,1 1 0 0 0,5 0 0 0 0,-1 3 0 0 0,1 2 0 0 0,-1 4 96 0 0,-1-2-16 0 0,3 0-8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5:20.749"/>
    </inkml:context>
    <inkml:brush xml:id="br0">
      <inkml:brushProperty name="width" value="0.1" units="cm"/>
      <inkml:brushProperty name="height" value="0.1" units="cm"/>
      <inkml:brushProperty name="color" value="#F4F91B"/>
    </inkml:brush>
  </inkml:definitions>
  <inkml:trace contextRef="#ctx0" brushRef="#br0">2167 972 1375 0 0,'0'0'80'0'0,"0"0"-1"0"0,0 0 1 0 0,0-1-1 0 0,0 1 0 0 0,0 0 1 0 0,0 0-1 0 0,-1 0 1 0 0,0-2 555 0 0,1 2-556 0 0,0 0 0 0 0,0 0 1 0 0,-1 0-1 0 0,1-1 1 0 0,0 1-1 0 0,0 0 0 0 0,0 0 1 0 0,-1 0-1 0 0,1 0 1 0 0,0 0-1 0 0,0 0 0 0 0,-1 0 1 0 0,1 0-1 0 0,0 0 0 0 0,0 0 1 0 0,-1 0-1 0 0,1 0 1 0 0,0 0-1 0 0,0 0 0 0 0,-1 0 1 0 0,1 0-1 0 0,0 0 1 0 0,0 0-1 0 0,0 0 0 0 0,-1 0 1 0 0,1 1-1 0 0,-17 4 139 0 0,0-1 374 0 0,-3 9 211 0 0,15-9-700 0 0,2-2 55 0 0,0 1 1 0 0,0-1-1 0 0,-1 0 0 0 0,1 0 1 0 0,-1-1-1 0 0,0 1 1 0 0,1-1-1 0 0,-1 0 0 0 0,-6 2 1 0 0,2-1-2 0 0,0 1 1 0 0,0 1 0 0 0,0 0-1 0 0,1 0 1 0 0,-1 0 0 0 0,1 1-1 0 0,-9 8 1 0 0,14-12-157 0 0,-18 8 293 0 0,17-9-243 0 0,1 1 0 0 0,-1 0 1 0 0,1 0-1 0 0,-1 0 0 0 0,1 0 1 0 0,0 0-1 0 0,-4 3 0 0 0,-5 4 225 0 0,9-7-253 0 0,0 0-1 0 0,1 0 0 0 0,-1 0 0 0 0,1 0 1 0 0,-1 0-1 0 0,1 1 0 0 0,-1-1 0 0 0,1 0 1 0 0,0 1-1 0 0,-1-1 0 0 0,1 1 0 0 0,-1 2 1 0 0,0-2 10 0 0,0 0 1 0 0,0 0 0 0 0,0-1-1 0 0,0 1 1 0 0,-1-1 0 0 0,1 0-1 0 0,0 0 1 0 0,-1 0 0 0 0,1 0-1 0 0,0 0 1 0 0,-1 0 0 0 0,1-1-1 0 0,-1 1 1 0 0,1-1-1 0 0,-5 1 1 0 0,-13 4 270 0 0,-12 8-74 0 0,-42 13-1 0 0,-75 1 97 0 0,64-14-12 0 0,-7-1-149 0 0,38-7 33 0 0,31-1-95 0 0,14-2-84 0 0,1-1-1 0 0,0 0 0 0 0,0-1 0 0 0,-1 1 1 0 0,-9-2-1 0 0,10 0 30 0 0,1 1 0 0 0,-1 0 0 0 0,1 0-1 0 0,0 1 1 0 0,-10 2 0 0 0,-21 1 100 0 0,27-3-132 0 0,10 0-11 0 0,-1-1-1 0 0,1 0 1 0 0,0 0-1 0 0,0 1 1 0 0,0-1 0 0 0,-1 0-1 0 0,1 0 1 0 0,0 0-1 0 0,0-1 1 0 0,0 1 0 0 0,-1 0-1 0 0,1 0 1 0 0,0-1-1 0 0,-2 0 1 0 0,-30-5 294 0 0,23 7-290 0 0,7-1-9 0 0,1 0 0 0 0,-1 0 0 0 0,0 0 1 0 0,0-1-1 0 0,0 1 0 0 0,0 0 0 0 0,1-1 0 0 0,-6-1 0 0 0,4 1 10 0 0,-1 0-1 0 0,1 1 0 0 0,-1-1 0 0 0,1 1 0 0 0,-1 0 1 0 0,-6 2-1 0 0,-8-1-10 0 0,-3 0 64 0 0,-25 4 0 0 0,7 0-7 0 0,-73 11 200 0 0,32-10-10 0 0,13-3 10 0 0,10-4-105 0 0,53 1-139 0 0,1-1 1 0 0,-1 0-1 0 0,0 0 0 0 0,0 0 1 0 0,-5-2-1 0 0,5 1 16 0 0,0 0 0 0 0,0 1 0 0 0,0 0 0 0 0,0 0 0 0 0,-6 0 1 0 0,-1 0 26 0 0,0 0 1 0 0,-20-5-1 0 0,20 3-4 0 0,0 1 0 0 0,-23-2 1 0 0,26 4 27 0 0,-1-1 0 0 0,1 0 0 0 0,-1 0 0 0 0,1-1 0 0 0,-1 0 0 0 0,1-1 0 0 0,-18-7 0 0 0,17 4 62 0 0,-1-1 0 0 0,-10-8-1 0 0,12 8-48 0 0,1 1 0 0 0,-1 0-1 0 0,-15-7 1 0 0,20 11-75 0 0,1 0 1 0 0,0 0-1 0 0,-1-1 0 0 0,1 0 0 0 0,0 1 1 0 0,0-1-1 0 0,1 0 0 0 0,-1-1 1 0 0,0 1-1 0 0,1 0 0 0 0,0-1 0 0 0,-4-6 1 0 0,4 5 9 0 0,0 1 0 0 0,-1 0-1 0 0,0-1 1 0 0,0 1 0 0 0,0 1 0 0 0,0-1 0 0 0,-1 0 0 0 0,-5-4 0 0 0,-28-14 58 0 0,30 18-54 0 0,0 0-1 0 0,0-1 1 0 0,0 1 0 0 0,1-1 0 0 0,0-1 0 0 0,0 1-1 0 0,0-1 1 0 0,1 0 0 0 0,-1 0 0 0 0,1-1-1 0 0,-5-9 1 0 0,8 10 17 0 0,0-1 0 0 0,1 1 0 0 0,-1-1 1 0 0,1 0-1 0 0,1 1 0 0 0,-1-9 0 0 0,0-5 89 0 0,-6-10-51 0 0,5 23-57 0 0,1 0 0 0 0,-1 0 0 0 0,0-13 0 0 0,0 0 15 0 0,1-12 51 0 0,2-31 150 0 0,-1 25-157 0 0,-3 1 0 0 0,-10-57 0 0 0,12 87-82 0 0,1 1 0 0 0,0-1-1 0 0,0 0 1 0 0,1 0 0 0 0,0 1 0 0 0,0-1 0 0 0,2-6-1 0 0,3-19 13 0 0,-4 16-18 0 0,0 1 0 0 0,0 0 0 0 0,7-21 0 0 0,-7 31 0 0 0,1-1 0 0 0,-1 1 0 0 0,1-1 0 0 0,0 1 0 0 0,0 0 0 0 0,0 0 0 0 0,1 0 0 0 0,-1 1 0 0 0,1-1 0 0 0,1 1 0 0 0,8-8 0 0 0,27-22 0 0 0,-32 26 0 0 0,0 1 0 0 0,0 0 0 0 0,1 0 0 0 0,0 1 0 0 0,0 0 0 0 0,0 0 0 0 0,1 1 0 0 0,15-5 0 0 0,-2 2 0 0 0,-1 0 0 0 0,32-17 0 0 0,-37 18 0 0 0,1 0 0 0 0,0 1 0 0 0,27-5 0 0 0,-43 10 0 0 0,131-35 64 0 0,-114 31-64 0 0,0 1 0 0 0,26-3 0 0 0,0 0 0 0 0,-13 3 0 0 0,-20 3 0 0 0,0-1 0 0 0,14-4 0 0 0,7-2 0 0 0,56-6 0 0 0,43 7 0 0 0,-4-4 0 0 0,-46 7 0 0 0,14 0 0 0 0,-24 1 0 0 0,-20 2 0 0 0,99-2 0 0 0,-101 4 0 0 0,-20-1 0 0 0,-3-2 0 0 0,-1 3 0 0 0,1 0 0 0 0,0 1 0 0 0,-1 2 0 0 0,37 9 0 0 0,-36-5 0 0 0,-17-5 0 0 0,0 0 0 0 0,0 0 0 0 0,18 10 0 0 0,-16-5 0 0 0,1 0 0 0 0,-1 2 0 0 0,20 19 0 0 0,0 1 0 0 0,-13-14 0 0 0,-12-12 0 0 0,-1 1 0 0 0,-1 0 0 0 0,1 0 0 0 0,-1 0 0 0 0,9 12 0 0 0,-8-10 0 0 0,0 0 0 0 0,0 0 0 0 0,0-1 0 0 0,1 0 0 0 0,12 9 0 0 0,3 2 0 0 0,6 9 0 0 0,-20-18 0 0 0,0 0 0 0 0,1 0 0 0 0,-1-1 0 0 0,13 7 0 0 0,-16-11 0 0 0,0 1 0 0 0,0 0 0 0 0,0 0 0 0 0,-1 0 0 0 0,1 1 0 0 0,-1-1 0 0 0,0 1 0 0 0,6 10 0 0 0,1 1 0 0 0,-1-2-16 0 0,0 1 0 0 0,-1 1 0 0 0,10 23 0 0 0,-16-33 13 0 0,-1-1-1 0 0,0 1 1 0 0,0 1-1 0 0,0-1 1 0 0,-1 0 0 0 0,0 0-1 0 0,0 0 1 0 0,-1 1-1 0 0,1-1 1 0 0,-1 0 0 0 0,-1 1-1 0 0,1-1 1 0 0,-1 0-1 0 0,0 1 1 0 0,-1-1-1 0 0,1 0 1 0 0,-1 0 0 0 0,0 0-1 0 0,-1 0 1 0 0,-5 8-1 0 0,-5 12-2 0 0,-2 5-38 0 0,-20 50 1 0 0,11-19-2061 0 0,13-35 973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5:26.486"/>
    </inkml:context>
    <inkml:brush xml:id="br0">
      <inkml:brushProperty name="width" value="0.1" units="cm"/>
      <inkml:brushProperty name="height" value="0.1" units="cm"/>
      <inkml:brushProperty name="color" value="#F4F91B"/>
    </inkml:brush>
  </inkml:definitions>
  <inkml:trace contextRef="#ctx0" brushRef="#br0">2397 994 2527 0 0,'0'0'25'0'0,"-1"0"0"0"0,1 0-1 0 0,0 0 1 0 0,0 0 0 0 0,0 0-1 0 0,0 0 1 0 0,-1 0-1 0 0,1 0 1 0 0,0 0 0 0 0,0 0-1 0 0,0 0 1 0 0,-1 0 0 0 0,1-1-1 0 0,0 1 1 0 0,0 0-1 0 0,0 0 1 0 0,0 0 0 0 0,0 0-1 0 0,-1 0 1 0 0,1 0 0 0 0,0 0-1 0 0,0-1 1 0 0,0 1-1 0 0,0 0 1 0 0,0 0 0 0 0,0 0-1 0 0,0 0 1 0 0,-1-1 0 0 0,1 1-1 0 0,0 0 1 0 0,0 0-1 0 0,0 0 1 0 0,0-1 0 0 0,0 1-1 0 0,0 0 1 0 0,0 0 0 0 0,0 0-1 0 0,0 0 1 0 0,0-1 0 0 0,0 1-1 0 0,0 0 1 0 0,1-3 1115 0 0,-36 26 864 0 0,31-21-1834 0 0,0 0 0 0 0,-1 0-1 0 0,1-1 1 0 0,0 1 0 0 0,-1-1-1 0 0,1 0 1 0 0,-10 1 0 0 0,-3 1 301 0 0,14-2-394 0 0,1-1 0 0 0,-1 0 0 0 0,1 0 0 0 0,-1 0 0 0 0,0-1-1 0 0,1 1 1 0 0,-1-1 0 0 0,1 1 0 0 0,-1-1 0 0 0,1 0 0 0 0,0 0-1 0 0,-1 0 1 0 0,1 0 0 0 0,0 0 0 0 0,-3-2 0 0 0,3 2 2 0 0,-1-1 0 0 0,0 1 1 0 0,0-1-1 0 0,0 1 0 0 0,0 0 1 0 0,0 0-1 0 0,0 0 0 0 0,0 1 1 0 0,0-1-1 0 0,0 1 0 0 0,0-1 1 0 0,0 1-1 0 0,-4 1 0 0 0,-54 4 112 0 0,47-5-105 0 0,-1 1 0 0 0,0 0 0 0 0,-27 8 0 0 0,27-5-20 0 0,6 0-30 0 0,0-2 0 0 0,1 1 0 0 0,-1-1 0 0 0,-1 0 0 0 0,1-1 0 0 0,0 0 0 0 0,0-1-1 0 0,-10 0 1 0 0,2-1 84 0 0,1 0-1 0 0,-1 2 1 0 0,0 0-1 0 0,-29 6 1 0 0,-2 0 34 0 0,29-5-29 0 0,1-1 0 0 0,0 0 0 0 0,0-2 0 0 0,-1 0 0 0 0,1-1 0 0 0,-20-5 0 0 0,22 5-48 0 0,14 2-64 0 0,1 0 0 0 0,-1 0 0 0 0,0-1 0 0 0,0 1 0 0 0,0-1 0 0 0,1 1 0 0 0,-1-1 0 0 0,0 1 0 0 0,0-1-1 0 0,1 0 1 0 0,-1 0 0 0 0,-2-2 0 0 0,1 1 3 0 0,0 0 0 0 0,-1 0-1 0 0,1 1 1 0 0,0-1 0 0 0,-1 1 0 0 0,1-1-1 0 0,-1 1 1 0 0,0 0 0 0 0,1 1-1 0 0,-7-2 1 0 0,-39 3 271 0 0,18 1-203 0 0,-36 2 98 0 0,58-4-157 0 0,-3-1-19 0 0,0 1 1 0 0,0 0 0 0 0,0 1-1 0 0,0 0 1 0 0,0 1 0 0 0,0 1 0 0 0,0 0-1 0 0,-21 8 1 0 0,19-5 36 0 0,-1 0-1 0 0,1-1 1 0 0,-2-1 0 0 0,1 0-1 0 0,0-1 1 0 0,-1-1 0 0 0,1 0-1 0 0,-26-1 1 0 0,36-1-22 0 0,-16 0 64 0 0,-1 1 1 0 0,-26 4-1 0 0,26-2-50 0 0,0-1 0 0 0,-43-3-1 0 0,23 1-10 0 0,-1 2 22 0 0,28 0-19 0 0,0-2 1 0 0,-19 0-1 0 0,20-1 7 0 0,-1 2 0 0 0,1-1 0 0 0,0 2 0 0 0,0 0 0 0 0,-26 7-1 0 0,-5 1 20 0 0,3-4 11 0 0,0-2 0 0 0,-45-2 0 0 0,70-2-15 0 0,0-1-1 0 0,0-1 1 0 0,1 0 0 0 0,-1-1-1 0 0,0-1 1 0 0,1 0-1 0 0,0-1 1 0 0,-18-8 0 0 0,23 6 19 0 0,0 0 0 0 0,-14-12 0 0 0,-12-8 86 0 0,-11 3 35 0 0,37 20 8 0 0,1-1 0 0 0,-1-1 0 0 0,1 0 0 0 0,0 0 0 0 0,0 0 0 0 0,1-2 0 0 0,-14-11 1 0 0,20 14-206 0 0,0 0 0 0 0,1 0 0 0 0,-1 0 0 0 0,1 0 0 0 0,0 0 1 0 0,-2-7-1 0 0,-10-21 923 0 0,13 29-910 0 0,-1 1 1 0 0,1-1 0 0 0,0 0-1 0 0,0 1 1 0 0,1-1 0 0 0,-1 0-1 0 0,1 0 1 0 0,0 0 0 0 0,0-4 0 0 0,-2-17 11 0 0,2 22-14 0 0,0-1 0 0 0,0 1 0 0 0,0-1-1 0 0,1 1 1 0 0,0 0 0 0 0,0-1 0 0 0,0 1-1 0 0,0 0 1 0 0,0-1 0 0 0,0 1 0 0 0,1 0-1 0 0,0 0 1 0 0,-1 0 0 0 0,1 0 0 0 0,4-3-1 0 0,11-26 18 0 0,-13 17-47 0 0,-1-1-1 0 0,0 0 1 0 0,-1 0-1 0 0,-1-1 1 0 0,0 1 0 0 0,-2-19-1 0 0,1 3-109 0 0,1 2-724 0 0,7-37 1 0 0,-4 37 929 0 0,1-38 0 0 0,-4 40 349 0 0,2 0-1 0 0,0 1 1 0 0,2-1 0 0 0,11-35-1 0 0,-13 55-666 0 0,0 0 0 0 0,0 0 0 0 0,1 1 0 0 0,0 0 0 0 0,0 0 0 0 0,1 0 0 0 0,9-12 0 0 0,1 2 249 0 0,-13 15 0 0 0,0-1 0 0 0,1 0 0 0 0,-1 1 0 0 0,0 0 0 0 0,1-1 0 0 0,-1 1 0 0 0,1 0 0 0 0,0 0 0 0 0,0 0 0 0 0,0 1 0 0 0,0-1 0 0 0,0 1 0 0 0,0 0 0 0 0,4-2 0 0 0,7 0 0 0 0,0 1 0 0 0,0 0 0 0 0,15 0 0 0 0,-15 1 0 0 0,-1 0 0 0 0,0-1 0 0 0,1 0 0 0 0,13-5 0 0 0,-2 1 260 0 0,1 1 0 0 0,-1 0 0 0 0,1 2-1 0 0,1 1 1 0 0,32 2 0 0 0,-6-5-1851 0 0,-49 5 1597 0 0,118 4 1972 0 0,45-1-3091 0 0,-108-4 178 0 0,51 4 935 0 0,-43 0 0 0 0,83-8 0 0 0,68-9 1891 0 0,-186 11-2070 0 0,110-8-339 0 0,-109 11 351 0 0,1 1 1 0 0,42 6 0 0 0,-41-1-65 0 0,-9-1 106 0 0,0-1 0 0 0,28 0-1 0 0,74-2 126 0 0,-7-4 0 0 0,-105 2 0 0 0,0 1 0 0 0,0 0 0 0 0,0 1 0 0 0,-1 0 0 0 0,28 9 0 0 0,-34-7 0 0 0,-1 1 0 0 0,1 0 0 0 0,-1 0 0 0 0,13 13 0 0 0,-11-10 0 0 0,-7-5 0 0 0,-1 0 0 0 0,1 1 0 0 0,-1-1 0 0 0,1 1 0 0 0,-1 0 0 0 0,0-1 0 0 0,-1 1 0 0 0,1 0 0 0 0,-1 0 0 0 0,1 0 0 0 0,-1 1 0 0 0,0 6 0 0 0,1-5 0 0 0,-1 0 0 0 0,1 1 0 0 0,0-1 0 0 0,5 11 0 0 0,1-1 0 0 0,-1 1 0 0 0,0 0-1 0 0,-2 0 1 0 0,0 0 0 0 0,3 26 0 0 0,-2-13-9 0 0,1 9-46 0 0,-6-30 55 0 0,0 0 0 0 0,1 0 0 0 0,0 0 1 0 0,1-1-1 0 0,-1 1 0 0 0,1-1 0 0 0,8 14 0 0 0,-1-5 0 0 0,1 2 0 0 0,18 23 0 0 0,-26-37 0 0 0,-1-1 0 0 0,0 1 0 0 0,0 0 0 0 0,0-1 0 0 0,0 1 0 0 0,-1 0 0 0 0,0 0 0 0 0,0 0 0 0 0,0 0 0 0 0,-1 0 0 0 0,0 0 0 0 0,0 9 0 0 0,4 27 0 0 0,-3-31-6 0 0,0 0 1 0 0,0 0-1 0 0,-1 1 0 0 0,-1-1 0 0 0,1 0 1 0 0,-2 0-1 0 0,1 0 0 0 0,-1 0 0 0 0,-1 0 1 0 0,-4 11-1 0 0,5-13 5 0 0,0-1-131 0 0,2 0 0 0 0,-1 0 0 0 0,1-1 0 0 0,0 1-1 0 0,0 0 1 0 0,0 0 0 0 0,1-1 0 0 0,0 1 0 0 0,1 0 0 0 0,-1-1-1 0 0,4 7 1 0 0,-2-3-524 0 0,-1 0 0 0 0,0 0 1 0 0,0 1-1 0 0,0 12 0 0 0,-2-3-4759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6:03.976"/>
    </inkml:context>
    <inkml:brush xml:id="br0">
      <inkml:brushProperty name="width" value="0.1" units="cm"/>
      <inkml:brushProperty name="height" value="0.1" units="cm"/>
      <inkml:brushProperty name="color" value="#F4F91B"/>
    </inkml:brush>
  </inkml:definitions>
  <inkml:trace contextRef="#ctx0" brushRef="#br0">2894 1169 455 0 0,'1'0'74'0'0,"0"1"-1"0"0,1-1 1 0 0,-1 0-1 0 0,0 1 0 0 0,1-1 1 0 0,-1 0-1 0 0,1 0 1 0 0,-1 0-1 0 0,0 0 0 0 0,1 0 1 0 0,-1 0-1 0 0,1 0 1 0 0,-1-1-1 0 0,0 1 0 0 0,1-1 1 0 0,-1 1-1 0 0,0-1 1 0 0,1 1-1 0 0,1-2 0 0 0,14-3 155 0 0,-13 5-126 0 0,-1-1 0 0 0,1 1 0 0 0,-1-1 0 0 0,0 0 0 0 0,1 0 0 0 0,-1 0 0 0 0,0-1-1 0 0,0 1 1 0 0,1-1 0 0 0,-1 1 0 0 0,0-1 0 0 0,-1 0 0 0 0,1-1 0 0 0,4-3-1 0 0,-7 6-49 0 0,1-1-1 0 0,-1 0 1 0 0,1 1-1 0 0,-1-1 1 0 0,1 1-1 0 0,0-1 1 0 0,-1 1-1 0 0,1-1 0 0 0,-1 1 1 0 0,1 0-1 0 0,0-1 1 0 0,-1 1-1 0 0,1 0 1 0 0,0-1-1 0 0,-1 1 1 0 0,1 0-1 0 0,0 0 0 0 0,0 0 1 0 0,-1 0-1 0 0,1 0 1 0 0,0 0-1 0 0,0 0 1 0 0,1 0-1 0 0,22 1 1250 0 0,-17 2-1239 0 0,-5-2-47 0 0,-1-1-1 0 0,1 1 1 0 0,-1-1 0 0 0,1 1 0 0 0,0-1 0 0 0,-1 1-1 0 0,1-1 1 0 0,0 0 0 0 0,0 0 0 0 0,-1 0 0 0 0,1 0 0 0 0,0 0-1 0 0,-1 0 1 0 0,1 0 0 0 0,0-1 0 0 0,0 1 0 0 0,1-1-1 0 0,4-2 155 0 0,0 1-120 0 0,1 0 0 0 0,-1-1 0 0 0,0 0 0 0 0,0 0 0 0 0,0 0 1 0 0,0-1-1 0 0,-1-1 0 0 0,12-8 0 0 0,-9 1 405 0 0,-9 11-428 0 0,0 1-1 0 0,0-1 1 0 0,0 1-1 0 0,0 0 1 0 0,0-1-1 0 0,0 1 1 0 0,0-1 0 0 0,0 1-1 0 0,0 0 1 0 0,0-1-1 0 0,0 1 1 0 0,0-1 0 0 0,0 1-1 0 0,0 0 1 0 0,-1-1-1 0 0,1 1 1 0 0,0-1-1 0 0,0 1 1 0 0,0 0 0 0 0,-1-1-1 0 0,1 1 1 0 0,0 0-1 0 0,0-1 1 0 0,-1 1 0 0 0,1 0-1 0 0,0 0 1 0 0,-1-1-1 0 0,1 1 1 0 0,0 0-1 0 0,-1 0 1 0 0,1-1 0 0 0,0 1-1 0 0,-1 0 1 0 0,0 0-1 0 0,0 0-5 0 0,-1-1 1 0 0,0 1-1 0 0,0 1 0 0 0,1-1 0 0 0,-1 0 0 0 0,0 0 0 0 0,0 1 0 0 0,1-1 0 0 0,-1 1 0 0 0,-2 0 1 0 0,-10 3-3 0 0,-17-5 156 0 0,15 1-4 0 0,1-1 0 0 0,-1 2 0 0 0,0 0 0 0 0,-16 4 0 0 0,-108 24 191 0 0,111-25-332 0 0,0-2 0 0 0,-55-1 0 0 0,16-1-19 0 0,44 1 21 0 0,-38-4 0 0 0,-23-3-31 0 0,36 1 0 0 0,-25-10 64 0 0,57 9-21 0 0,0 2 0 0 0,-28-4-1 0 0,26 7 16 0 0,-25 2 0 0 0,7 0 8 0 0,-12-1 8 0 0,-103 4 310 0 0,72 4-323 0 0,-113 10 188 0 0,65-2-104 0 0,52-4-88 0 0,24-7-37 0 0,-35 6 24 0 0,-78 8 52 0 0,30-4-10 0 0,58 0-26 0 0,42-7-21 0 0,-41 4 0 0 0,7-11 23 0 0,50-2-36 0 0,0 1 0 0 0,0 1 0 0 0,0 1 0 0 0,-19 4 0 0 0,26-4-7 0 0,0-1 0 0 0,-1 0 0 0 0,1 0 0 0 0,0-1 0 0 0,0-1 0 0 0,-16-2 0 0 0,15 1 4 0 0,0 0-1 0 0,0 2 0 0 0,0-1 0 0 0,0 2 1 0 0,-14 2-1 0 0,20-2 8 0 0,0 0 1 0 0,0 0-1 0 0,0 0 0 0 0,-1-1 0 0 0,1 0 1 0 0,0 0-1 0 0,0 0 0 0 0,0-1 0 0 0,0-1 1 0 0,0 1-1 0 0,0-1 0 0 0,0 0 1 0 0,0-1-1 0 0,0 1 0 0 0,1-1 0 0 0,-8-5 1 0 0,-31-15 390 0 0,9-1 357 0 0,24 17-455 0 0,-1-2 1 0 0,-20-18 0 0 0,19 14-198 0 0,8 7 25 0 0,0 0-1 0 0,0 0 1 0 0,-9-12-1 0 0,12 13-108 0 0,-1 1 0 0 0,0 0 0 0 0,0 0 0 0 0,0 1-1 0 0,0-1 1 0 0,-1 1 0 0 0,-9-5 0 0 0,8 4 0 0 0,0 0 0 0 0,0 0 0 0 0,-7-7 0 0 0,11 9-19 0 0,1 0 0 0 0,-1 0 0 0 0,0 0 0 0 0,1 0-1 0 0,0 0 1 0 0,-1 0 0 0 0,1 0 0 0 0,0-1 0 0 0,0 1 0 0 0,0 0-1 0 0,1-1 1 0 0,-1 1 0 0 0,0-5 0 0 0,-2-10 73 0 0,-1 0 1 0 0,-1 1-1 0 0,-8-22 0 0 0,2 7-64 0 0,-5-9-18 0 0,12 31-7 0 0,0 0 1 0 0,0 0 0 0 0,1 0-1 0 0,1 0 1 0 0,-1 0 0 0 0,1-1-1 0 0,-1-16 1 0 0,-2-43 106 0 0,2 55-66 0 0,2 1 1 0 0,0-1-1 0 0,0 0 0 0 0,1 1 0 0 0,1-1 0 0 0,4-24 0 0 0,24-82 358 0 0,-25 101-367 0 0,-2 1-1 0 0,0 0 0 0 0,-1-1 1 0 0,-2-26-1 0 0,0 23 45 0 0,0 1 0 0 0,7-42 1 0 0,-2 38-78 0 0,12-32 1 0 0,-14 48-7 0 0,2 0-1 0 0,-1 1 1 0 0,1 0 0 0 0,1 0-1 0 0,-1 0 1 0 0,1 0 0 0 0,7-7-1 0 0,-8 11 1 0 0,0 1 0 0 0,0-1 0 0 0,0 1 0 0 0,0 0 0 0 0,1 1 0 0 0,-1-1 0 0 0,1 1 0 0 0,0 0 0 0 0,0 0 0 0 0,0 0 0 0 0,0 1 0 0 0,0-1 0 0 0,0 1 0 0 0,0 1 0 0 0,11-1 0 0 0,6 0 0 0 0,0 2 0 0 0,32 5 0 0 0,-31-4 0 0 0,37 6-13 0 0,-15-2-13 0 0,52 1 1 0 0,-37-6 25 0 0,-12 0 0 0 0,59-7 0 0 0,-16-4 0 0 0,1 3 0 0 0,0 5 0 0 0,99 10 0 0 0,-94-1 0 0 0,175-10 0 0 0,-195-1 0 0 0,0 4 0 0 0,83 11 0 0 0,-55-4 0 0 0,172-11 0 0 0,-213 1 0 0 0,133 6 0 0 0,-136-1 0 0 0,14 1 13 0 0,-9 1-52 0 0,125-10 1 0 0,-167 3 34 0 0,31-4-21 0 0,87 0 1 0 0,-61 4 11 0 0,-59 1-16 0 0,0 1 0 0 0,0 1 1 0 0,33 4-1 0 0,-13 1 10 0 0,-18-2 0 0 0,25 6 1 0 0,-43-8 16 0 0,1 1 0 0 0,-1 0 0 0 0,0 0 0 0 0,0 1 0 0 0,0 0-1 0 0,0 0 1 0 0,0 0 0 0 0,8 8 0 0 0,-12-9 2 0 0,0 0 0 0 0,0 0 0 0 0,0 1 0 0 0,0-1 0 0 0,0 1 0 0 0,-1 0 0 0 0,1-1 0 0 0,-1 1 0 0 0,1 0 0 0 0,-1 0 0 0 0,0 0 0 0 0,0 0 0 0 0,0 4 0 0 0,1 5 0 0 0,-1 0 0 0 0,0 15 0 0 0,1 10 0 0 0,4 21-44 0 0,-3 0 0 0 0,-2-1 0 0 0,-13 113 0 0 0,6-110 44 0 0,2-10 0 0 0,-19 81 0 0 0,21-124-4 0 0,-1-1 0 0 0,1 1 0 0 0,-1-1 0 0 0,0 0 0 0 0,-1 0 0 0 0,1 0 0 0 0,-1-1 0 0 0,-6 7 0 0 0,-5 4-33 0 0,-21 18-1 0 0,20-20 6 0 0,-17 19 1 0 0,13-13-1409 0 0,12-12-26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6:27.846"/>
    </inkml:context>
    <inkml:brush xml:id="br0">
      <inkml:brushProperty name="width" value="0.1" units="cm"/>
      <inkml:brushProperty name="height" value="0.1" units="cm"/>
      <inkml:brushProperty name="color" value="#F4F91B"/>
    </inkml:brush>
  </inkml:definitions>
  <inkml:trace contextRef="#ctx0" brushRef="#br0">3287 1185 919 0 0,'-64'9'1882'0'0,"39"-3"-1625"0"0,-1-1-1 0 0,1-1 1 0 0,-1-2 0 0 0,-39 0-1 0 0,15-4 818 0 0,-68-13-1 0 0,96 12-930 0 0,-37 1 0 0 0,10 2-27 0 0,-68 2 441 0 0,35 1-108 0 0,-46 0-100 0 0,-72-2 44 0 0,37-2-159 0 0,-232 5 713 0 0,312-3-763 0 0,-88-2-83 0 0,4-1 27 0 0,132 4-85 0 0,1 2 0 0 0,-62 14-1 0 0,5 5 22 0 0,79-21-65 0 0,0-1-1 0 0,-22 0 0 0 0,21 0 24 0 0,1-1 0 0 0,-18 4-1 0 0,21-3 21 0 0,1-1 0 0 0,-1 1-1 0 0,0-2 1 0 0,0 1 0 0 0,-14-3-1 0 0,-5-1 60 0 0,-57-7 134 0 0,48 4-225 0 0,31 6-3 0 0,-1-1 1 0 0,1 1 0 0 0,0 0 0 0 0,-1 1-1 0 0,1-1 1 0 0,-14 2 0 0 0,-78 13 56 0 0,22-5 74 0 0,46-11-62 0 0,8-1 88 0 0,8 2-24 0 0,0 0 0 0 0,0-1 0 0 0,-14-3 0 0 0,17 2 12 0 0,1 0 0 0 0,0 0 1 0 0,0-1-1 0 0,1-1 0 0 0,-1 1 0 0 0,1-1 0 0 0,-11-8 0 0 0,15 9-21 0 0,-1-1-1 0 0,1 0 1 0 0,0 0-1 0 0,0 0 1 0 0,1-1 0 0 0,-1 0-1 0 0,1 1 1 0 0,1-2-1 0 0,-1 1 1 0 0,1 0 0 0 0,-4-11-1 0 0,-25-60 534 0 0,20 45-327 0 0,-28-55-1 0 0,36 79-286 0 0,2 1-40 0 0,0 1 1 0 0,0 0-1 0 0,0-1 1 0 0,1 0-1 0 0,0 1 1 0 0,0-1-1 0 0,0 0 1 0 0,1 1-1 0 0,0-1 0 0 0,1-7 1 0 0,0 4 8 0 0,-1 0 0 0 0,0 0 1 0 0,-3-16-1 0 0,-35-133 408 0 0,31 121-357 0 0,2 0 0 0 0,0-40 0 0 0,2 18-8 0 0,0 32-60 0 0,1 1 25 0 0,0-33 0 0 0,2 53-25 0 0,1-1 0 0 0,0 1-1 0 0,0 0 1 0 0,0-1 0 0 0,1 1 0 0 0,0 0 0 0 0,1 0 0 0 0,0 0-1 0 0,4-9 1 0 0,-1 8-2 0 0,0 0 0 0 0,0 0 0 0 0,1 0 0 0 0,0 1 0 0 0,0-1 0 0 0,1 2 0 0 0,0-1 0 0 0,0 1 0 0 0,1 1 0 0 0,0-1 0 0 0,0 1 0 0 0,0 1 0 0 0,0 0 0 0 0,16-5 0 0 0,11-1 0 0 0,-1 2 0 0 0,65-6 0 0 0,-51 8 0 0 0,2 0 0 0 0,89 3 0 0 0,51 15 0 0 0,-117-6 0 0 0,268-5 0 0 0,-161-4 0 0 0,507-15 0 0 0,-250-16-136 0 0,-54 21 95 0 0,-227 10-128 0 0,-51 3 50 0 0,83-6-128 0 0,-189 6 247 0 0,22-3-13 0 0,-1 1 1 0 0,1 1-1 0 0,-1 1 0 0 0,41 4 0 0 0,-58-3 11 0 0,0 0 0 0 0,0 0 1 0 0,0 1-1 0 0,-1-1 0 0 0,1 1 0 0 0,0-1 0 0 0,-1 1 0 0 0,1 1 0 0 0,-1-1 0 0 0,0 0 1 0 0,1 1-1 0 0,-1-1 0 0 0,0 1 0 0 0,-1 0 0 0 0,1 0 0 0 0,3 6 0 0 0,-1-1-2 0 0,-1 0-1 0 0,0 1 1 0 0,0 0-1 0 0,-1-1 0 0 0,-1 1 1 0 0,3 10-1 0 0,14 97 5 0 0,-1-8 0 0 0,-13-89 0 0 0,0-1 0 0 0,1 1 0 0 0,13 28 0 0 0,-9-28-93 0 0,-5-12-23 0 0,-1 1 1 0 0,0 0 0 0 0,-1 0-1 0 0,0 0 1 0 0,0 0 0 0 0,0 0-1 0 0,-1 1 1 0 0,-1-1 0 0 0,2 14 0 0 0,-3-7-1191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7:07.335"/>
    </inkml:context>
    <inkml:brush xml:id="br0">
      <inkml:brushProperty name="width" value="0.1" units="cm"/>
      <inkml:brushProperty name="height" value="0.1" units="cm"/>
      <inkml:brushProperty name="color" value="#66CC00"/>
    </inkml:brush>
  </inkml:definitions>
  <inkml:trace contextRef="#ctx0" brushRef="#br0">408 1272 919 0 0,'2'-4'491'0'0,"-1"1"0"0"0,1-1-1 0 0,0 1 1 0 0,0-1 0 0 0,1 1-1 0 0,-1 0 1 0 0,1 0 0 0 0,-1 0-1 0 0,1 0 1 0 0,0 1 0 0 0,4-4-1 0 0,-4 5-220 0 0,0 0-1 0 0,0-1 0 0 0,0 1 0 0 0,0 1 0 0 0,0-1 0 0 0,1 0 1 0 0,-1 1-1 0 0,0-1 0 0 0,0 1 0 0 0,1 0 0 0 0,-1 0 0 0 0,0 1 1 0 0,1-1-1 0 0,-1 0 0 0 0,0 1 0 0 0,5 2 0 0 0,0 0-32 0 0,-8-3-216 0 0,1 1 1 0 0,0-1-1 0 0,-1 0 1 0 0,1 1-1 0 0,-1-1 1 0 0,1 0 0 0 0,0 0-1 0 0,-1 0 1 0 0,1 0-1 0 0,0 1 1 0 0,-1-1-1 0 0,1 0 1 0 0,0 0-1 0 0,-1 0 1 0 0,1 0-1 0 0,0 0 1 0 0,-1-1-1 0 0,2 1 1 0 0,53-11 1587 0 0,17 1-400 0 0,-52 6-1000 0 0,0 0-1 0 0,1 2 1 0 0,21-1-1 0 0,7-1 265 0 0,-38 4-386 0 0,1 0 0 0 0,-1 1 0 0 0,0 0 0 0 0,15 4 0 0 0,8 0 15 0 0,-32-5-95 0 0,27 3 148 0 0,-1 2 0 0 0,29 7 0 0 0,-3-3 31 0 0,-47-7-161 0 0,0 0 1 0 0,0-1 0 0 0,0 0 0 0 0,1 0-1 0 0,-1 0 1 0 0,0-1 0 0 0,1 0 0 0 0,-1-1-1 0 0,0 0 1 0 0,13-3 0 0 0,-14 3-8 0 0,71-5 171 0 0,0 3 3 0 0,-61 2-116 0 0,-1 1 1 0 0,28 3-1 0 0,-33-2-49 0 0,6 0 49 0 0,0 0-1 0 0,30-3 1 0 0,7 2 41 0 0,36-13 129 0 0,-5 15-88 0 0,-39-6-116 0 0,0 2-1 0 0,60 6 0 0 0,8 2 23 0 0,28-14-64 0 0,-75 3 22 0 0,-52 3-14 0 0,1 0 1 0 0,0 1-1 0 0,0 1 1 0 0,28 3-1 0 0,-8 4-8 0 0,-22-3 0 0 0,0-1 0 0 0,0-1 0 0 0,18 1 0 0 0,-8-2 16 0 0,1 2 0 0 0,-1 0 0 0 0,36 11 0 0 0,-39-10 5 0 0,0-1 1 0 0,0-2-1 0 0,0 0 0 0 0,31-2 0 0 0,-4 0 1 0 0,14-2-22 0 0,-54 2 11 0 0,-1 0 0 0 0,1 0 0 0 0,11-3 0 0 0,4-1 9 0 0,-17 3-13 0 0,-1 1 0 0 0,1-1 0 0 0,-1 0 0 0 0,0 0 0 0 0,0 0 0 0 0,1 0 0 0 0,4-5 1 0 0,20-9 53 0 0,-23 13-37 0 0,-1 0 1 0 0,1 0-1 0 0,-1-1 1 0 0,6-5-1 0 0,19-10 83 0 0,-29 18-99 0 0,1 0 0 0 0,-1-1 0 0 0,1 1 0 0 0,-1 0 0 0 0,1 0 0 0 0,-1-1 0 0 0,0 1 0 0 0,1 0 0 0 0,-1-1 0 0 0,0 0 0 0 0,0 1 0 0 0,0-1 0 0 0,0 1 0 0 0,-1-1 0 0 0,2-2 0 0 0,-2 3-5 0 0,0 0 0 0 0,0 1 0 0 0,0-1-1 0 0,0 0 1 0 0,0 1 0 0 0,0-1 0 0 0,0 0 0 0 0,0 0 0 0 0,0 1 0 0 0,0-1 0 0 0,0 0 0 0 0,0 1-1 0 0,1-1 1 0 0,-1 1 0 0 0,0-1 0 0 0,0 0 0 0 0,1 1 0 0 0,-1-1 0 0 0,1 1 0 0 0,-1-1-1 0 0,1 0 1 0 0,13-17 85 0 0,-6 8-58 0 0,-6 6-19 0 0,0-1-1 0 0,0 1 1 0 0,-1 0-1 0 0,1-1 1 0 0,-1 1-1 0 0,0-1 1 0 0,0 0-1 0 0,0-7 1 0 0,-2-41 151 0 0,0 22-109 0 0,1 22-20 0 0,-1 0 1 0 0,-1 0-1 0 0,1-1 1 0 0,-2 1-1 0 0,1 0 1 0 0,-1 1 0 0 0,0-1-1 0 0,-7-12 1 0 0,-2-6 56 0 0,6 9-80 0 0,1-1 1 0 0,0 1 0 0 0,-2-25 0 0 0,5 26-5 0 0,-1-1 0 0 0,-1 1 1 0 0,0 0-1 0 0,-8-19 0 0 0,8 27-2 0 0,0-2 0 0 0,1 1 0 0 0,0 0 0 0 0,1-1 0 0 0,-2-16 0 0 0,3-53 31 0 0,1 47-30 0 0,-10-73-5 0 0,8 29 0 0 0,1 66 0 0 0,-1 0 0 0 0,0 0 0 0 0,0 0 0 0 0,-8-19 0 0 0,8 25 3 0 0,0 1-1 0 0,0 0 1 0 0,0 0-1 0 0,-1 0 1 0 0,1 0-1 0 0,-1 0 1 0 0,0 1-1 0 0,0-1 0 0 0,-1 1 1 0 0,1 0-1 0 0,-1 0 1 0 0,0 0-1 0 0,1 0 1 0 0,-1 1-1 0 0,0 0 1 0 0,-1-1-1 0 0,1 1 1 0 0,-6-1-1 0 0,0 0 1 0 0,0 1-1 0 0,-1 0 0 0 0,1 1 1 0 0,-1 0-1 0 0,1 1 1 0 0,-21 1-1 0 0,28-1-2 0 0,-209 7 0 0 0,151-9 0 0 0,-60-5 0 0 0,100 3 0 0 0,-33-9 0 0 0,32 7 0 0 0,-25-4 0 0 0,-24-2 0 0 0,-59-6 0 0 0,-17 3 64 0 0,28 13-64 0 0,12 3 0 0 0,57-2 0 0 0,19 0 0 0 0,1-1 0 0 0,-47-9 0 0 0,31 2 0 0 0,0 2 0 0 0,0 2 0 0 0,0 2 0 0 0,0 2 0 0 0,-88 9 0 0 0,17-1 0 0 0,0 0 0 0 0,101-3 0 0 0,1 0 0 0 0,0 0 0 0 0,-22 10 0 0 0,23-8 0 0 0,0 0 0 0 0,0-2 0 0 0,-29 6 0 0 0,-43 6 0 0 0,69-11 0 0 0,-1 1 0 0 0,1 1 0 0 0,0 1 0 0 0,-19 12 0 0 0,-1 0 0 0 0,4-2-26 0 0,2 2 1 0 0,-52 42-1 0 0,56-41 39 0 0,13-11-10 0 0,-30 16 0 0 0,-8 4-73 0 0,31-16 70 0 0,13-9 0 0 0,0 0 0 0 0,1 1 0 0 0,-9 7 0 0 0,10-7-10 0 0,0 1-1 0 0,0-1 0 0 0,1 1 1 0 0,0 0-1 0 0,0 1 0 0 0,0-1 1 0 0,1 1-1 0 0,0 0 0 0 0,1 0 1 0 0,0 0-1 0 0,-2 10 0 0 0,-15 47-42 0 0,-3 17-22 0 0,18-61 75 0 0,1 1 0 0 0,1 0 0 0 0,0 0 0 0 0,2 0 0 0 0,1 0 0 0 0,0 0 0 0 0,2 0 0 0 0,0 0 0 0 0,6 22 0 0 0,-3-27 0 0 0,-4-7 0 0 0,2-1 0 0 0,-1 0 0 0 0,2 0 0 0 0,-1 0 0 0 0,1 0 0 0 0,0 0 0 0 0,9 12 0 0 0,25 21 0 0 0,-9-11 0 0 0,-27-28 43 0 0,1 0 0 0 0,-1 0 0 0 0,0 1 0 0 0,0-1-1 0 0,0 1 1 0 0,0 0 0 0 0,0-1 0 0 0,-1 1 0 0 0,0 0 0 0 0,0 0-1 0 0,0 0 1 0 0,0 4 0 0 0,0 20-1028 0 0,-4 2-4540 0 0,1-12-850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7:20.508"/>
    </inkml:context>
    <inkml:brush xml:id="br0">
      <inkml:brushProperty name="width" value="0.1" units="cm"/>
      <inkml:brushProperty name="height" value="0.1" units="cm"/>
      <inkml:brushProperty name="color" value="#66CC00"/>
    </inkml:brush>
  </inkml:definitions>
  <inkml:trace contextRef="#ctx0" brushRef="#br0">2201 1075 2303 0 0,'-23'-12'5080'0'0,"21"11"-5023"0"0,-7-1 375 0 0,1 0 0 0 0,-1 1 0 0 0,0-1-1 0 0,-11 1 1 0 0,8 2 24 0 0,0 0-1 0 0,0 1 0 0 0,-19 6 1 0 0,17-5-243 0 0,-29 5 0 0 0,-12-3 495 0 0,-64 15-1 0 0,98-17-542 0 0,1 0-1 0 0,-1-2 1 0 0,1 0 0 0 0,-1-2 0 0 0,0 0 0 0 0,-20-4-1 0 0,28 4-15 0 0,1 0 0 0 0,-17 2 0 0 0,20 0-50 0 0,-1-1 0 0 0,1 0-1 0 0,0-1 1 0 0,0 0 0 0 0,-17-3 0 0 0,-50-24 397 0 0,53 23-401 0 0,1 1 0 0 0,-1 1 0 0 0,0 2-1 0 0,0 0 1 0 0,-35 3 0 0 0,2-1-34 0 0,-187 4 293 0 0,74 0 212 0 0,151-4-550 0 0,-27 4 0 0 0,32-2 344 0 0,0-1 0 0 0,-1-1 0 0 0,0-1 0 0 0,-14 0 0 0 0,-35-7-1648 0 0,37 5 1348 0 0,1 2 1 0 0,0 0 0 0 0,-33 5-1 0 0,52-4-44 0 0,-36 4 78 0 0,21-2-7 0 0,-30 1-1 0 0,43-4-20 0 0,1-1-1 0 0,0 0 1 0 0,-13-4 0 0 0,-9-2 146 0 0,25 7-185 0 0,0-1 0 0 0,0 0 0 0 0,1 0 1 0 0,-1 0-1 0 0,0 0 0 0 0,0 0 0 0 0,1-1 1 0 0,-1 1-1 0 0,1-1 0 0 0,-1 0 0 0 0,1 0 1 0 0,0-1-1 0 0,0 1 0 0 0,0-1 1 0 0,0 1-1 0 0,0-1 0 0 0,1 0 0 0 0,-1 0 1 0 0,-3-6-1 0 0,-2 0 23 0 0,0 0-1 0 0,0 1 1 0 0,-1 0 0 0 0,0 1-1 0 0,-1 0 1 0 0,1 1 0 0 0,-14-7-1 0 0,-16-13 51 0 0,36 24-83 0 0,0 0 0 0 0,0 0 1 0 0,0 0-1 0 0,1-1 0 0 0,-1 0 0 0 0,0 1 0 0 0,1-1 0 0 0,0 0 0 0 0,0 0 0 0 0,0-1 0 0 0,0 1 1 0 0,0 0-1 0 0,1-1 0 0 0,-1 1 0 0 0,1-1 0 0 0,0 1 0 0 0,-1-5 0 0 0,-2-4 44 0 0,-1 1 0 0 0,-7-15 0 0 0,7 18-15 0 0,0-1 0 0 0,1-1 0 0 0,1 1-1 0 0,-5-16 1 0 0,6 7-7 0 0,0 1 1 0 0,1-1-1 0 0,1 0 0 0 0,3-18 0 0 0,-1-18 29 0 0,-1 35-32 0 0,1 1 0 0 0,6-27 0 0 0,0 3-16 0 0,-6 15 33 0 0,-1-1 0 0 0,-3-38 0 0 0,1 43-15 0 0,0 0 1 0 0,1-1 0 0 0,2 1 0 0 0,4-25-1 0 0,2 9-25 0 0,14-57 38 0 0,-20 92-53 0 0,-1 0 0 0 0,1 0 0 0 0,1 1 0 0 0,-1-1 0 0 0,1 1 0 0 0,-1-1 0 0 0,1 1 0 0 0,0 0 0 0 0,0 0 0 0 0,0 0 0 0 0,1 1 0 0 0,-1-1 0 0 0,1 1-1 0 0,-1-1 1 0 0,1 1 0 0 0,0 0 0 0 0,0 1 0 0 0,0-1 0 0 0,0 1 0 0 0,0-1 0 0 0,0 1 0 0 0,1 1 0 0 0,-1-1 0 0 0,0 0 0 0 0,5 1 0 0 0,51 7-9 0 0,-17-6 11 0 0,44-3 0 0 0,-7-1 0 0 0,-72 3 0 0 0,23 1 0 0 0,1-2 0 0 0,-1-1 0 0 0,53-10 0 0 0,-64 8 0 0 0,1 2 0 0 0,-1 0 0 0 0,1 1 0 0 0,-1 1 0 0 0,24 4 0 0 0,-3-2 0 0 0,32 2 0 0 0,-19 0 0 0 0,101-6 0 0 0,68-11 0 0 0,-87 20 0 0 0,-61-1 0 0 0,111-3 0 0 0,-171-3 0 0 0,110-10 0 0 0,-30 0 0 0 0,33 7 0 0 0,-105 4 0 0 0,1 1 0 0 0,-1 0 0 0 0,33 10 0 0 0,-38-6 0 0 0,29 13 0 0 0,-6-2 0 0 0,-34-12 0 0 0,1 0 0 0 0,-1 0 0 0 0,-1 0 0 0 0,1 1 0 0 0,-1 0 0 0 0,0 0 0 0 0,0 0 0 0 0,8 13 0 0 0,35 48 0 0 0,-45-62-6 0 0,0 0 1 0 0,0 1-1 0 0,-1-1 0 0 0,0 1 0 0 0,0 0 0 0 0,0 0 0 0 0,-1 0 0 0 0,2 9 1 0 0,0 2-5 0 0,3 34 0 0 0,-5-16 10 0 0,-2-25 0 0 0,0 0 0 0 0,1 1 0 0 0,0-1 0 0 0,1 0 0 0 0,3 14 0 0 0,0-10 0 0 0,-1 0 0 0 0,-1 0 0 0 0,0 1 0 0 0,-1-1 0 0 0,-1 1 0 0 0,0 0 0 0 0,-1-1 0 0 0,-1 1 0 0 0,-3 23 0 0 0,2-1 0 0 0,2-30 0 0 0,0 0 0 0 0,-1 0 0 0 0,0 1 0 0 0,0-1 0 0 0,0 0 0 0 0,-1 0 0 0 0,-3 8 0 0 0,1-6 32 0 0,-1-1 0 0 0,0 0-1 0 0,0-1 1 0 0,-7 9 0 0 0,5-8 11 0 0,1 1 0 0 0,-9 15 0 0 0,9-10-593 0 0,0 1-1 0 0,2 0 1 0 0,-6 26 0 0 0,-2 8-1098 0 0,7-31-95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08.431"/>
    </inkml:context>
    <inkml:brush xml:id="br0">
      <inkml:brushProperty name="width" value="0.1" units="cm"/>
      <inkml:brushProperty name="height" value="0.1" units="cm"/>
      <inkml:brushProperty name="color" value="#66CC00"/>
    </inkml:brush>
  </inkml:definitions>
  <inkml:trace contextRef="#ctx0" brushRef="#br0">2520 170 3623 0 0,'-2'-5'1680'0'0,"2"4"-1580"0"0,0 1 0 0 0,0-1 1 0 0,-1 0-1 0 0,1 0 0 0 0,0 1 0 0 0,0-1 0 0 0,-1 0 0 0 0,1 1 0 0 0,0-1 0 0 0,-1 0 0 0 0,1 1 0 0 0,-1-1 0 0 0,1 0 0 0 0,-1 1 0 0 0,1-1 0 0 0,-1 1 0 0 0,1-1 0 0 0,-1 1 0 0 0,1-1 0 0 0,-1 1 0 0 0,0 0 0 0 0,0-1 0 0 0,-21-8 531 0 0,4 0 301 0 0,12 6-762 0 0,-1-1 0 0 0,1 1-1 0 0,0 0 1 0 0,-1 1-1 0 0,1 0 1 0 0,-1 0-1 0 0,0 0 1 0 0,-8 0 0 0 0,-8-1 91 0 0,-27 1 0 0 0,32 2-76 0 0,0 0 1 0 0,-36-7 0 0 0,-29-8 247 0 0,23 6-165 0 0,25 4-169 0 0,-41-1 0 0 0,14 2-81 0 0,-361-7 654 0 0,335 11-567 0 0,-361-17 431 0 0,269 8-260 0 0,32 0-169 0 0,-98-3 210 0 0,177 12-225 0 0,-107 14 0 0 0,162-12-149 0 0,0 0 0 0 0,0 1 0 0 0,-13 6 0 0 0,21-7 26 0 0,1 0 0 0 0,0 0 1 0 0,0 1-1 0 0,0 0 0 0 0,0 0 0 0 0,0 0 0 0 0,1 1 0 0 0,-1 0 0 0 0,1 0 0 0 0,-5 6 0 0 0,7-7-102 0 0,0-1-1 0 0,1 1 1 0 0,-1 0 0 0 0,1 0-1 0 0,0 0 1 0 0,0 1-1 0 0,0-1 1 0 0,0 0-1 0 0,1 0 1 0 0,-1 0-1 0 0,1 4 1 0 0,-2 10-610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8:13.258"/>
    </inkml:context>
    <inkml:brush xml:id="br0">
      <inkml:brushProperty name="width" value="0.1" units="cm"/>
      <inkml:brushProperty name="height" value="0.1" units="cm"/>
      <inkml:brushProperty name="color" value="#66CC00"/>
    </inkml:brush>
  </inkml:definitions>
  <inkml:trace contextRef="#ctx0" brushRef="#br0">1746 225 1927 0 0,'3'-19'347'0'0,"-2"17"-248"0"0,0 1 0 0 0,-1-1 0 0 0,1 0 0 0 0,-1 0 0 0 0,0 0 0 0 0,0 1 0 0 0,1-1 0 0 0,-1 0 0 0 0,-1 0 0 0 0,1 0 0 0 0,0 0 0 0 0,0 0 0 0 0,-1 1 0 0 0,1-1 0 0 0,-2-3 0 0 0,2 4 4 0 0,-1 0-1 0 0,0 0 1 0 0,1 0 0 0 0,-1 1-1 0 0,0-1 1 0 0,0 0-1 0 0,0 1 1 0 0,0-1 0 0 0,1 1-1 0 0,-1-1 1 0 0,0 1 0 0 0,0-1-1 0 0,0 1 1 0 0,0-1-1 0 0,0 1 1 0 0,0 0 0 0 0,0 0-1 0 0,-2-1 1 0 0,-21 0 1154 0 0,21 1-1035 0 0,-3 0-9 0 0,1 0 0 0 0,0 0-1 0 0,-1-1 1 0 0,1 0 0 0 0,0 0-1 0 0,0 0 1 0 0,0 0 0 0 0,0-1-1 0 0,0 0 1 0 0,0 0 0 0 0,-9-5-1 0 0,2-1 130 0 0,0 0 0 0 0,-1 1 0 0 0,0 0 0 0 0,0 1 0 0 0,0 1 0 0 0,-1 0 0 0 0,-22-5 0 0 0,29 8-221 0 0,-1 0 0 0 0,1-1 1 0 0,0 0-1 0 0,-10-6 0 0 0,9 6-39 0 0,0-1 0 0 0,-1 1 0 0 0,-16-3 1 0 0,2 0 78 0 0,-22-13 259 0 0,10 3 43 0 0,23 13-422 0 0,-1 0 1 0 0,0 1-1 0 0,-1 0 0 0 0,1 1 1 0 0,0 1-1 0 0,0 0 0 0 0,-21 3 1 0 0,-17-1 78 0 0,28-2-89 0 0,-89-3 268 0 0,70 1-171 0 0,-82 6 0 0 0,72 1-128 0 0,-32 2 0 0 0,-61-15 116 0 0,141 7-114 0 0,-9 1-1 0 0,0 1 0 0 0,0 0 1 0 0,0 0-1 0 0,0 1 0 0 0,0 1 1 0 0,1 0-1 0 0,-25 10 0 0 0,25-9-1 0 0,-77 18 128 0 0,85-20-106 0 0,0 0 0 0 0,0 0 0 0 0,0 0 0 0 0,0 0 0 0 0,-4 4-1 0 0,-16 8 104 0 0,15-9-54 0 0,0 0 0 0 0,0 1 0 0 0,-13 11-1 0 0,12-9 7 0 0,-6 6 39 0 0,1 0-1 0 0,1 1 1 0 0,0 1-1 0 0,-15 22 1 0 0,21-26-102 0 0,-3 1 14 0 0,-21 20-1 0 0,18-19-18 0 0,11-10 8 0 0,-1 0-1 0 0,1 0 1 0 0,0 0 0 0 0,1 1-1 0 0,-1-1 1 0 0,1 1-1 0 0,0 0 1 0 0,0 0-1 0 0,-2 7 1 0 0,-8 49 246 0 0,6-28-204 0 0,4-23-44 0 0,0-1 0 0 0,1 1 0 0 0,0 0 0 0 0,0 0 0 0 0,1-1 0 0 0,0 1 0 0 0,1 0 0 0 0,0 0 0 0 0,5 17 0 0 0,5 19 56 0 0,-9-36-47 0 0,0 0-1 0 0,0 0 1 0 0,1 0-1 0 0,1 0 1 0 0,-1 0-1 0 0,2-1 1 0 0,-1 1 0 0 0,1-1-1 0 0,1 0 1 0 0,6 8-1 0 0,2 0-10 0 0,0 0 0 0 0,-2 1 0 0 0,0 0-1 0 0,12 25 1 0 0,-10-17 19 0 0,31 44 0 0 0,-34-56-22 0 0,0-1 0 0 0,0 0 0 0 0,1-1 0 0 0,1 0-1 0 0,0-1 1 0 0,0-1 0 0 0,1 0 0 0 0,1-1 0 0 0,-1 0 0 0 0,1-1 0 0 0,1-1-1 0 0,28 10 1 0 0,1-3 32 0 0,-23-6 8 0 0,-1-1 0 0 0,40 6 0 0 0,209 10 132 0 0,-20-31-24 0 0,-92 3-99 0 0,-58 1 6 0 0,-46 2-59 0 0,101-4-18 0 0,-117 3 35 0 0,0-2 1 0 0,39-11-1 0 0,-57 11-18 0 0,0-1 1 0 0,0-1-1 0 0,-1-1 0 0 0,25-13 0 0 0,-34 14 16 0 0,0 1-1 0 0,0-2 1 0 0,-1 1-1 0 0,1-1 1 0 0,-2-1-1 0 0,1 0 1 0 0,-1 0-1 0 0,12-18 1 0 0,-10 10 40 0 0,-1-1 1 0 0,-1 0-1 0 0,-1 0 1 0 0,0 0-1 0 0,-1-1 1 0 0,-1 0-1 0 0,-1 0 1 0 0,-1-1-1 0 0,2-28 1 0 0,-3 0 119 0 0,-3 0-1 0 0,-10-81 1 0 0,7 102-111 0 0,-1 1 0 0 0,-2-1 0 0 0,0 1 0 0 0,-17-39-1 0 0,17 51-87 0 0,0-1 0 0 0,-1 1-1 0 0,-1 0 1 0 0,0 0 0 0 0,0 1-1 0 0,-2 1 1 0 0,0-1 0 0 0,-22-18-1 0 0,26 26-153 0 0,0 0 0 0 0,0 1 0 0 0,0 0 1 0 0,0 0-1 0 0,-1 1 0 0 0,1 0 0 0 0,-1 0 0 0 0,0 1 0 0 0,0 0 0 0 0,0 0 0 0 0,0 1 0 0 0,0 0 0 0 0,-11 0 1 0 0,-17 1-1703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28:15.523"/>
    </inkml:context>
    <inkml:brush xml:id="br0">
      <inkml:brushProperty name="width" value="0.1" units="cm"/>
      <inkml:brushProperty name="height" value="0.1" units="cm"/>
      <inkml:brushProperty name="color" value="#66CC00"/>
    </inkml:brush>
  </inkml:definitions>
  <inkml:trace contextRef="#ctx0" brushRef="#br0">2237 282 919 0 0,'0'-1'124'0'0,"-1"-1"-1"0"0,0 1 1 0 0,1-1-1 0 0,-1 1 0 0 0,0-1 1 0 0,0 1-1 0 0,0 0 1 0 0,0-1-1 0 0,0 1 0 0 0,0 0 1 0 0,0 0-1 0 0,-1 0 0 0 0,1 0 1 0 0,0 0-1 0 0,-1 0 1 0 0,1 0-1 0 0,-1 0 0 0 0,1 1 1 0 0,-1-1-1 0 0,1 0 0 0 0,-1 1 1 0 0,1-1-1 0 0,-4 0 1 0 0,-16-6-339 0 0,18 5 283 0 0,-10-5 395 0 0,0 0-1 0 0,0 1 1 0 0,-1 1-1 0 0,0 0 1 0 0,0 1-1 0 0,0 0 1 0 0,-16-1-1 0 0,-74-10 770 0 0,71 11-572 0 0,-48-12 0 0 0,-3-1 33 0 0,75 15-599 0 0,0 0 0 0 0,1-1 0 0 0,-1 0-1 0 0,1-1 1 0 0,0 0 0 0 0,0 0 0 0 0,-13-9-1 0 0,16 9-5 0 0,-39-28 356 0 0,34 23-310 0 0,0 1-1 0 0,-1 0 1 0 0,-22-11-1 0 0,20 12-40 0 0,0 2 0 0 0,0 0 0 0 0,-1 0 0 0 0,1 1 0 0 0,-1 1 0 0 0,0 0 0 0 0,0 1-1 0 0,-19-1 1 0 0,-349 5 970 0 0,208 5-850 0 0,125-5-149 0 0,1 1 0 0 0,-65 13 0 0 0,100-12-48 0 0,-1 0 0 0 0,1 2-1 0 0,-25 12 1 0 0,31-15-15 0 0,-2 2-1 0 0,0 1 0 0 0,-15 12 0 0 0,15-11 0 0 0,1 0 0 0 0,-19 9 0 0 0,-5 2 0 0 0,-27 11 0 0 0,-1 0 24 0 0,39-18 1 0 0,-37 13 1 0 0,50-20-17 0 0,0 0 1 0 0,1 0-1 0 0,-1 0 0 0 0,1 1 0 0 0,-8 5 1 0 0,6-3-8 0 0,0-1 1 0 0,-16 9 0 0 0,16-11 28 0 0,1 2 0 0 0,0-1 0 0 0,0 1 0 0 0,1 0 0 0 0,-1 1 0 0 0,1 0 0 0 0,-10 12 0 0 0,10-7-22 0 0,0 0 0 0 0,0 0-1 0 0,1 1 1 0 0,1 0 0 0 0,-5 14 0 0 0,8-19-9 0 0,-36 116 128 0 0,37-112-118 0 0,0-1-1 0 0,0 1 0 0 0,1-1 0 0 0,0 1 1 0 0,1 0-1 0 0,0-1 0 0 0,4 14 0 0 0,0 10 35 0 0,-1-2-20 0 0,0-1 1 0 0,2 1 0 0 0,2-1 0 0 0,1-1 0 0 0,18 44 0 0 0,-13-47 16 0 0,2-1 0 0 0,1-1 0 0 0,1 0-1 0 0,1-2 1 0 0,42 43 0 0 0,11-5 97 0 0,-44-39-94 0 0,-10-6-37 0 0,1 1 0 0 0,17 25 0 0 0,-23-27 4 0 0,0-1-1 0 0,1 0 1 0 0,1-1 0 0 0,22 17-1 0 0,-19-17 19 0 0,2-2 1 0 0,-1 0-1 0 0,2-1 0 0 0,-1-1 0 0 0,1-1 0 0 0,42 13 0 0 0,20-2 149 0 0,93 21 30 0 0,-140-35-173 0 0,1-2-1 0 0,70 1 1 0 0,-83-6-12 0 0,-1-1 0 0 0,0 0 1 0 0,39-10-1 0 0,69-27 102 0 0,92-21 1483 0 0,-183 48-1195 0 0,139-50-1523 0 0,-155 49 971 0 0,0 0 0 0 0,-1-2 0 0 0,40-33 0 0 0,-19 15 158 0 0,-21 16 21 0 0,-1-2 0 0 0,0 0 1 0 0,-1-1-1 0 0,-1-1 0 0 0,-1-1 1 0 0,30-46-1 0 0,-39 49 10 0 0,-2 0-1 0 0,0-1 0 0 0,-1 0 1 0 0,-1-1-1 0 0,5-34 0 0 0,-8 35 41 0 0,-1-1 0 0 0,-1 1-1 0 0,-1-1 1 0 0,-4-30 0 0 0,-20-81 205 0 0,0 45-187 0 0,-45-107 0 0 0,66 186-652 0 0,-1 0 0 0 0,0 1 0 0 0,-7-11 0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1:42.689"/>
    </inkml:context>
    <inkml:brush xml:id="br0">
      <inkml:brushProperty name="width" value="0.1" units="cm"/>
      <inkml:brushProperty name="height" value="0.1" units="cm"/>
      <inkml:brushProperty name="color" value="#66CC00"/>
    </inkml:brush>
  </inkml:definitions>
  <inkml:trace contextRef="#ctx0" brushRef="#br0">194 131 1927 0 0,'-9'-20'379'0'0,"9"17"-278"0"0,-1 0 1 0 0,0 0 0 0 0,0 0 0 0 0,0 1-1 0 0,0-1 1 0 0,-1 0 0 0 0,1 1 0 0 0,-1-1-1 0 0,0 1 1 0 0,1 0 0 0 0,-1-1-1 0 0,0 1 1 0 0,0 0 0 0 0,-1 0 0 0 0,1 0-1 0 0,0 0 1 0 0,-1 1 0 0 0,1-1 0 0 0,-1 1-1 0 0,-3-2 1 0 0,-14-5-18 0 0,13 5-48 0 0,0 1 0 0 0,0-1 1 0 0,-13-2-1 0 0,-8 0 436 0 0,19 3-188 0 0,0 0 1 0 0,-1 0-1 0 0,-12 1 1 0 0,22 1-269 0 0,1 0 0 0 0,-1 0 0 0 0,0 0 0 0 0,0 0 0 0 0,0 1 0 0 0,1-1 0 0 0,-1 0 0 0 0,0 0 0 0 0,0 0 0 0 0,0 1 0 0 0,0-1 0 0 0,0 0 0 0 0,0 0 0 0 0,0 0 0 0 0,1 1 0 0 0,-1-1 0 0 0,0 0 0 0 0,0 0 0 0 0,0 0 0 0 0,0 1 0 0 0,0-1 0 0 0,0 0 0 0 0,0 0 0 0 0,0 1 0 0 0,0-1 0 0 0,0 0 0 0 0,0 0 0 0 0,0 1 0 0 0,0-1 0 0 0,0 0 0 0 0,-1 0 0 0 0,1 0 0 0 0,0 1 0 0 0,0-1 0 0 0,0 0 0 0 0,0 0 0 0 0,0 0 0 0 0,0 1 0 0 0,0-1 0 0 0,-1 0 0 0 0,1 0 0 0 0,0 0 0 0 0,0 0 0 0 0,0 1 0 0 0,-1-1 0 0 0,1 0 0 0 0,0 0 0 0 0,0 0 0 0 0,0 0 0 0 0,-1 0 0 0 0,1 0 0 0 0,0 0 0 0 0,0 0 0 0 0,0 1 0 0 0,-1-1 0 0 0,1 0 0 0 0,0 0 0 0 0,0 0 0 0 0,-1 0 0 0 0,1 0 0 0 0,0 0 0 0 0,0 0 0 0 0,-1 0 0 0 0,1-1 0 0 0,0 1 0 0 0,0 0 0 0 0,0 0 0 0 0,-1 0 0 0 0,2 1 6 0 0,0 0 0 0 0,0 0 0 0 0,0-1 0 0 0,0 1 0 0 0,0 0 0 0 0,0 0 1 0 0,0-1-1 0 0,0 1 0 0 0,0-1 0 0 0,1 1 0 0 0,-1-1 0 0 0,0 0 0 0 0,0 1 1 0 0,2-1-1 0 0,3 0 74 0 0,-1-1 0 0 0,0 0 0 0 0,0 0 0 0 0,0-1 0 0 0,0 1 0 0 0,0-1-1 0 0,0 0 1 0 0,6-4 0 0 0,-6 3 31 0 0,1 1-1 0 0,0-1 1 0 0,0 1-1 0 0,1 0 1 0 0,8-2-1 0 0,62 0 686 0 0,-16-2-349 0 0,-48 4-245 0 0,-1 1 0 0 0,1 0 0 0 0,0 0-1 0 0,20 2 1 0 0,3 10 9 0 0,-10-3-64 0 0,69 21-25 0 0,-83-27-138 0 0,0 0 0 0 0,0-1 0 0 0,19-1 0 0 0,23 3 0 0 0,-36 0 6 0 0,-1 2 0 0 0,0 0 0 0 0,0 1 0 0 0,15 8 0 0 0,-17-7 0 0 0,1-1 0 0 0,-1-1-1 0 0,1 0 1 0 0,0-1 0 0 0,17 3-1 0 0,37 2 16 0 0,-40-3 1 0 0,53 1-1 0 0,-28-8 43 0 0,69-9 0 0 0,17-3 11 0 0,-122 13-51 0 0,0 0 0 0 0,1 2 0 0 0,27 6-1 0 0,-29-5-5 0 0,1 0-1 0 0,-1-1 0 0 0,0 0 0 0 0,20-2 0 0 0,9-10 260 0 0,-38 7-191 0 0,0 1-1 0 0,0 0 0 0 0,1 0 1 0 0,10 0-1 0 0,-13 3-13 0 0,-1-2 1 0 0,0 1-1 0 0,0-1 0 0 0,1 0 0 0 0,-1 0 0 0 0,9-3 0 0 0,-13 3-44 0 0,1 0-1 0 0,0-1 1 0 0,-1 1-1 0 0,1-1 1 0 0,-1 0-1 0 0,1 1 0 0 0,-1-1 1 0 0,0 0-1 0 0,0-1 1 0 0,0 1-1 0 0,0 0 1 0 0,0 0-1 0 0,0-1 0 0 0,-1 1 1 0 0,3-5-1 0 0,-1 7 51 0 0,1 6-80 0 0,3 10-842 0 0,-7-14 434 0 0,4 7-900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1:43.812"/>
    </inkml:context>
    <inkml:brush xml:id="br0">
      <inkml:brushProperty name="width" value="0.1" units="cm"/>
      <inkml:brushProperty name="height" value="0.1" units="cm"/>
      <inkml:brushProperty name="color" value="#66CC00"/>
    </inkml:brush>
  </inkml:definitions>
  <inkml:trace contextRef="#ctx0" brushRef="#br0">1 130 2303 0 0,'5'-5'1291'0'0,"-2"3"-1061"0"0,-1 0 1 0 0,1 0-1 0 0,-1 1 0 0 0,1-1 1 0 0,0 1-1 0 0,0-1 0 0 0,-1 1 1 0 0,1 0-1 0 0,0 1 0 0 0,0-1 1 0 0,0 0-1 0 0,0 1 0 0 0,7-1 1 0 0,-2 1-66 0 0,0 0 0 0 0,0 0 0 0 0,0 1 1 0 0,9 2-1 0 0,10 3 19 0 0,0-1 0 0 0,1-2 1 0 0,-1 0-1 0 0,1-2 0 0 0,0-1 0 0 0,0-1 1 0 0,-1-2-1 0 0,1 0 0 0 0,41-12 0 0 0,168-44 920 0 0,-181 46-952 0 0,-25 7-104 0 0,1 2 0 0 0,0 1 0 0 0,0 1 0 0 0,1 2 0 0 0,-1 1 0 0 0,58 10 0 0 0,8-3 6 0 0,43 5 351 0 0,-56 6-293 0 0,-56-12-72 0 0,39 6 0 0 0,-5-6 64 0 0,0-3-1 0 0,74-6 1 0 0,-112 1 18 0 0,192-18 657 0 0,-153 10-589 0 0,84-21 0 0 0,-98 15-107 0 0,-24 7-19 0 0,1 0 0 0 0,32-3 0 0 0,-53 11-94 0 0,0-1 0 0 0,0 2 1 0 0,0-1-1 0 0,1 1 0 0 0,-1 0 0 0 0,0 0 1 0 0,0 0-1 0 0,0 1 0 0 0,0 0 1 0 0,-1 0-1 0 0,1 1 0 0 0,-1 0 0 0 0,1 0 1 0 0,-1 0-1 0 0,0 0 0 0 0,0 1 1 0 0,7 6-1 0 0,1 2-353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1:45.112"/>
    </inkml:context>
    <inkml:brush xml:id="br0">
      <inkml:brushProperty name="width" value="0.1" units="cm"/>
      <inkml:brushProperty name="height" value="0.1" units="cm"/>
      <inkml:brushProperty name="color" value="#66CC00"/>
    </inkml:brush>
  </inkml:definitions>
  <inkml:trace contextRef="#ctx0" brushRef="#br0">0 99 1375 0 0,'0'-4'284'0'0,"1"-1"-1"0"0,-1 1 0 0 0,1 0 0 0 0,0 0 0 0 0,0 0 0 0 0,0 0 0 0 0,0 0 0 0 0,1 0 0 0 0,0 0 1 0 0,0 0-1 0 0,0 1 0 0 0,0-1 0 0 0,0 1 0 0 0,6-7 0 0 0,-6 8-237 0 0,1 0 0 0 0,-1 0 0 0 0,1 1 0 0 0,-1-1 0 0 0,1 1 0 0 0,0-1 0 0 0,-1 1 0 0 0,1 0 0 0 0,0 0 0 0 0,0 0 0 0 0,0 0 0 0 0,0 1 1 0 0,0-1-1 0 0,0 1 0 0 0,0 0 0 0 0,0 0 0 0 0,0 0 0 0 0,0 0 0 0 0,0 0 0 0 0,5 2 0 0 0,5 1 108 0 0,0 1 1 0 0,0 0-1 0 0,17 8 1 0 0,-13-4-61 0 0,6-1 53 0 0,-1 0 0 0 0,33 5 0 0 0,-34-9 6 0 0,1 2-1 0 0,39 15 0 0 0,-39-12-124 0 0,28 7-1 0 0,-27-9-18 0 0,12 2 106 0 0,-1-2-1 0 0,43 3 0 0 0,-24-4-25 0 0,74 5 239 0 0,193-9 0 0 0,-142-17 189 0 0,8 0 42 0 0,193-22-145 0 0,-130 8-240 0 0,-223 28-170 0 0,213-15 120 0 0,-59-2-124 0 0,-7 0 0 0 0,164 18 64 0 0,-257 1 24 0 0,30 2 70 0 0,-65 0-87 0 0,1-2 1 0 0,63-8-1 0 0,-60 3 19 0 0,91 2 0 0 0,-129 5-145 0 0,1 0 1 0 0,-1 1-1 0 0,1 1 0 0 0,-1-1 0 0 0,0 2 0 0 0,17 9 0 0 0,-13-7-425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1:59.381"/>
    </inkml:context>
    <inkml:brush xml:id="br0">
      <inkml:brushProperty name="width" value="0.1" units="cm"/>
      <inkml:brushProperty name="height" value="0.1" units="cm"/>
      <inkml:brushProperty name="color" value="#66CC00"/>
    </inkml:brush>
  </inkml:definitions>
  <inkml:trace contextRef="#ctx0" brushRef="#br0">0 62 2183 0 0,'13'-8'0'0'0,"2"1"88"0"0,2-1-24 0 0,-3 1 8 0 0,3 0-72 0 0,-4 1 0 0 0,-2 0 0 0 0,-3 5 0 0 0,-5 1 64 0 0,3-2 0 0 0,7 0 0 0 0,4 0 0 0 0,5-2-64 0 0,4 4 0 0 0,0-2 0 0 0,0 4 0 0 0,-2 0-112 0 0,0 0-40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00.319"/>
    </inkml:context>
    <inkml:brush xml:id="br0">
      <inkml:brushProperty name="width" value="0.1" units="cm"/>
      <inkml:brushProperty name="height" value="0.1" units="cm"/>
      <inkml:brushProperty name="color" value="#66CC00"/>
    </inkml:brush>
  </inkml:definitions>
  <inkml:trace contextRef="#ctx0" brushRef="#br0">0 12 863 0 0,'6'-8'0'0'0,"1"4"0"0"0,1 4 0 0 0,-5 0 72 0 0,3 0-72 0 0,-2 2 0 0 0,10-2 0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16.580"/>
    </inkml:context>
    <inkml:brush xml:id="br0">
      <inkml:brushProperty name="width" value="0.1" units="cm"/>
      <inkml:brushProperty name="height" value="0.1" units="cm"/>
      <inkml:brushProperty name="color" value="#66CC00"/>
    </inkml:brush>
  </inkml:definitions>
  <inkml:trace contextRef="#ctx0" brushRef="#br0">0 0 367 0 0,'10'1'0'0'0,"0"1"0"0"0,0 0 0 0 0,0 0 0 0 0,-1 1 0 0 0,13 5 0 0 0,13 4 0 0 0,-24-10 0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18.264"/>
    </inkml:context>
    <inkml:brush xml:id="br0">
      <inkml:brushProperty name="width" value="0.1" units="cm"/>
      <inkml:brushProperty name="height" value="0.1" units="cm"/>
      <inkml:brushProperty name="color" value="#66CC00"/>
    </inkml:brush>
  </inkml:definitions>
  <inkml:trace contextRef="#ctx0" brushRef="#br0">1 8 863 0 0,'13'-2'0'0'0,"-4"0"0"0"0,2 1 0 0 0,-4-1 72 0 0,-3 2-72 0 0,0 0 0 0 0,0 0 0 0 0,3 0 0 0 0,4 0 0 0 0,4 0 0 0 0,2 2 0 0 0,-3-1 0 0 0,1 1 0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19.619"/>
    </inkml:context>
    <inkml:brush xml:id="br0">
      <inkml:brushProperty name="width" value="0.1" units="cm"/>
      <inkml:brushProperty name="height" value="0.1" units="cm"/>
      <inkml:brushProperty name="color" value="#66CC00"/>
    </inkml:brush>
  </inkml:definitions>
  <inkml:trace contextRef="#ctx0" brushRef="#br0">22 41 575 0 0,'-11'-9'289'0'0,"2"1"318"0"0,9 8-595 0 0,0-1 0 0 0,0 1 0 0 0,-1 0-1 0 0,1 0 1 0 0,0-1 0 0 0,0 1-1 0 0,0 0 1 0 0,0 0 0 0 0,0-1 0 0 0,0 1-1 0 0,0 0 1 0 0,0-1 0 0 0,0 1 0 0 0,0 0-1 0 0,0 0 1 0 0,0-1 0 0 0,0 1 0 0 0,0 0-1 0 0,0-1 1 0 0,0 1 0 0 0,0 0 0 0 0,0 0-1 0 0,0-1 1 0 0,0 1 0 0 0,0 0 0 0 0,0 0-1 0 0,0-1 1 0 0,1 1 0 0 0,-1 0-1 0 0,4-2 1 0 0,0 1 0 0 0,0 0 0 0 0,1 0 0 0 0,-1 0 0 0 0,0 1 0 0 0,0 0 0 0 0,6 0 0 0 0,11-4-80 0 0,-6 0-145 0 0,-8 2-386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2:58.884"/>
    </inkml:context>
    <inkml:brush xml:id="br0">
      <inkml:brushProperty name="width" value="0.1" units="cm"/>
      <inkml:brushProperty name="height" value="0.1" units="cm"/>
      <inkml:brushProperty name="color" value="#66CC00"/>
    </inkml:brush>
  </inkml:definitions>
  <inkml:trace contextRef="#ctx0" brushRef="#br0">3467 163 4631 0 0,'7'-5'225'0'0,"1"-1"0"0"0,-1 0 0 0 0,0 0-1 0 0,0-1 1 0 0,-1 0 0 0 0,9-13-1 0 0,15-15 1723 0 0,-28 33-1783 0 0,1 0 0 0 0,-1 0 0 0 0,1 0 0 0 0,-1 0 0 0 0,1 1 0 0 0,0-1 0 0 0,0 1 0 0 0,0-1 0 0 0,0 1 0 0 0,0 0 0 0 0,0 0-1 0 0,0 1 1 0 0,0-1 0 0 0,0 1 0 0 0,0-1 0 0 0,0 1 0 0 0,5 0 0 0 0,-38 18 2204 0 0,26-16-2289 0 0,1-1-1 0 0,0 0 1 0 0,0 0 0 0 0,0 0-1 0 0,-1 0 1 0 0,1-1 0 0 0,0 1-1 0 0,-1-1 1 0 0,1 0 0 0 0,0 0-1 0 0,-1 0 1 0 0,1 0 0 0 0,0-1-1 0 0,-1 0 1 0 0,-4-1 0 0 0,-83-25 1099 0 0,-15-5-318 0 0,79 27-658 0 0,-1 1-1 0 0,0 2 1 0 0,0 0-1 0 0,-32 3 1 0 0,-114 17 13 0 0,84-7-138 0 0,-187-4 403 0 0,20-1 324 0 0,-288 3 202 0 0,477-11-789 0 0,-117-7 115 0 0,-146-15 36 0 0,260 21-301 0 0,0 2 1 0 0,-74 11-1 0 0,-142 29 145 0 0,173-22-114 0 0,-4-6 11 0 0,85-10-98 0 0,0 2 0 0 0,0 1 0 0 0,0 2 0 0 0,-43 13 0 0 0,45-8-560 0 0,-32 17 0 0 0,3 7-4605 0 0,1 5-1601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09.399"/>
    </inkml:context>
    <inkml:brush xml:id="br0">
      <inkml:brushProperty name="width" value="0.1" units="cm"/>
      <inkml:brushProperty name="height" value="0.1" units="cm"/>
      <inkml:brushProperty name="color" value="#66CC00"/>
    </inkml:brush>
  </inkml:definitions>
  <inkml:trace contextRef="#ctx0" brushRef="#br0">676 51 3167 0 0,'-4'-1'64'0'0,"-1"0"-1"0"0,0 0 0 0 0,1 1 1 0 0,-1-1-1 0 0,0 1 0 0 0,1 0 0 0 0,-1 0 1 0 0,0 1-1 0 0,1 0 0 0 0,-1 0 0 0 0,-6 1 1 0 0,-9 2 23 0 0,-36 0 452 0 0,1-2 0 0 0,-79-8-1 0 0,69 2-101 0 0,-82 5-1 0 0,119 1-376 0 0,15 0-4 0 0,0 0 0 0 0,0-2 0 0 0,-1 1 0 0 0,1-2 0 0 0,-23-3 0 0 0,35 4-43 0 0,1 0 0 0 0,0 0-1 0 0,0 0 1 0 0,-1 0 0 0 0,1 0-1 0 0,0 0 1 0 0,0 0-1 0 0,-1 0 1 0 0,1 0 0 0 0,0 0-1 0 0,0 0 1 0 0,0 0-1 0 0,-1-1 1 0 0,1 1 0 0 0,0 0-1 0 0,0 0 1 0 0,0 0 0 0 0,-1 0-1 0 0,1 0 1 0 0,0 0-1 0 0,0-1 1 0 0,0 1 0 0 0,-1 0-1 0 0,1 0 1 0 0,0 0 0 0 0,0-1-1 0 0,0 1 1 0 0,0 0-1 0 0,0 0 1 0 0,0 0 0 0 0,0-1-1 0 0,-1 1 1 0 0,1 0 0 0 0,0 0-1 0 0,0-1 1 0 0,7-5 413 0 0,14-2 73 0 0,16 2-310 0 0,0 1-1 0 0,53-1 0 0 0,78 10-23 0 0,7 0-79 0 0,-78-10-8 0 0,-58 2 6 0 0,-1 2 0 0 0,2 2 0 0 0,55 6 0 0 0,-93-5-77 0 0,0-1 1 0 0,0 1 0 0 0,0-1 0 0 0,0 1-1 0 0,0 0 1 0 0,0-1 0 0 0,0 1-1 0 0,2 2 1 0 0,-4-3-8 0 0,0 0 0 0 0,1 0 0 0 0,-1 0 0 0 0,0 0 0 0 0,0 0 0 0 0,0 0-1 0 0,0 0 1 0 0,0 0 0 0 0,0 1 0 0 0,0-1 0 0 0,0 0 0 0 0,0 0 0 0 0,0 0 0 0 0,1 0 0 0 0,-1 0-1 0 0,0 0 1 0 0,0 0 0 0 0,0 0 0 0 0,0 1 0 0 0,0-1 0 0 0,0 0 0 0 0,0 0 0 0 0,0 0 0 0 0,0 0-1 0 0,0 0 1 0 0,0 0 0 0 0,0 1 0 0 0,0-1 0 0 0,0 0 0 0 0,0 0 0 0 0,0 0 0 0 0,0 0 0 0 0,0 0 0 0 0,0 0-1 0 0,0 0 1 0 0,0 1 0 0 0,0-1 0 0 0,-1 0 0 0 0,1 0 0 0 0,0 0 0 0 0,0 0 0 0 0,0 0 0 0 0,0 0-1 0 0,-11 3 3 0 0,-27-1 49 0 0,-70-6 0 0 0,48 1-25 0 0,-209-20 281 0 0,223 18-278 0 0,26 3 6 0 0,0 2 0 0 0,1 0-1 0 0,-1 1 1 0 0,0 1-1 0 0,1 1 1 0 0,-27 7 0 0 0,-22 11-2859 0 0,37-8-379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32.411"/>
    </inkml:context>
    <inkml:brush xml:id="br0">
      <inkml:brushProperty name="width" value="0.1" units="cm"/>
      <inkml:brushProperty name="height" value="0.1" units="cm"/>
      <inkml:brushProperty name="color" value="#66CC00"/>
    </inkml:brush>
  </inkml:definitions>
  <inkml:trace contextRef="#ctx0" brushRef="#br0">1 6 455 0 0,'0'0'25'0'0,"0"0"-1"0"0,0 0 1 0 0,0 0-1 0 0,0 0 0 0 0,0 0 1 0 0,-1-1-1 0 0,1 1 1 0 0,0 0-1 0 0,0 0 0 0 0,0 0 1 0 0,0 0-1 0 0,0 0 1 0 0,0-1-1 0 0,0 1 0 0 0,0 0 1 0 0,0 0-1 0 0,0 0 1 0 0,0 0-1 0 0,0-1 0 0 0,0 1 1 0 0,0 0-1 0 0,1 0 0 0 0,-1 0 1 0 0,0 0-1 0 0,0 0 1 0 0,0-1-1 0 0,0 1 0 0 0,0 0 1 0 0,0 0-1 0 0,0 0 1 0 0,0 0-1 0 0,0 0 0 0 0,1 0 1 0 0,-1-1-1 0 0,0 1 1 0 0,0 0-1 0 0,0 0 0 0 0,0 0 1 0 0,0 0-1 0 0,0 0 0 0 0,1 0 1 0 0,-1 0-1 0 0,0 0 1 0 0,0 0-1 0 0,0 0 0 0 0,0 0 1 0 0,1 0-1 0 0,-1 0 1 0 0,6 7 641 0 0,5 13-496 0 0,-9-12-204 0 0,-1-3 75 0 0,0 0 0 0 0,1-1 0 0 0,-1 1 0 0 0,1 0 0 0 0,1-1 0 0 0,2 5 0 0 0,-4-8-7 0 0,-1 0 1 0 0,1 0-1 0 0,0 0 0 0 0,0 0 0 0 0,0 0 1 0 0,0 0-1 0 0,0-1 0 0 0,0 1 0 0 0,0 0 1 0 0,0-1-1 0 0,0 1 0 0 0,0-1 0 0 0,1 1 1 0 0,-1-1-1 0 0,0 0 0 0 0,0 1 0 0 0,0-1 0 0 0,1 0 1 0 0,-1 0-1 0 0,0 0 0 0 0,0 0 0 0 0,1 0 1 0 0,-1 0-1 0 0,0 0 0 0 0,0 0 0 0 0,1 0 1 0 0,-1-1-1 0 0,0 1 0 0 0,2-1 0 0 0,-1 0-18 0 0,11-4 178 0 0,0 1 0 0 0,0 0 1 0 0,0 0-1 0 0,1 2 1 0 0,0 0-1 0 0,-1 0 1 0 0,22 1-1 0 0,45 3 326 0 0,183 19 243 0 0,153 16-681 0 0,-275-23-4 0 0,65 4 36 0 0,-27-7-41 0 0,-43-1-74 0 0,-73-10 1 0 0,20-5 64 0 0,69 14 0 0 0,-150-9-64 0 0,0 0 3 0 0,-1 0 0 0 0,1-1-1 0 0,-1 1 1 0 0,1 0 0 0 0,-1 1-1 0 0,1-1 1 0 0,-1 0 0 0 0,1 0-1 0 0,-1 1 1 0 0,1-1 0 0 0,-1 1-1 0 0,1-1 1 0 0,-1 1 0 0 0,0-1-1 0 0,1 1 1 0 0,-1 0 0 0 0,0 0-1 0 0,0 0 1 0 0,0 0 0 0 0,1 0-1 0 0,-1 0 1 0 0,0 0 0 0 0,1 1-1 0 0,-1 0-10 0 0,0-1 0 0 0,0 0 0 0 0,0 1 0 0 0,0-1 0 0 0,-1 1 0 0 0,1-1 0 0 0,0 1 0 0 0,-1-1 0 0 0,1 1 0 0 0,0 2 0 0 0,-1-1-80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33.958"/>
    </inkml:context>
    <inkml:brush xml:id="br0">
      <inkml:brushProperty name="width" value="0.1" units="cm"/>
      <inkml:brushProperty name="height" value="0.1" units="cm"/>
      <inkml:brushProperty name="color" value="#66CC00"/>
    </inkml:brush>
  </inkml:definitions>
  <inkml:trace contextRef="#ctx0" brushRef="#br0">89 64 455 0 0,'-3'-4'248'0'0,"0"1"-196"0"0,1 0 0 0 0,-1 0 0 0 0,0 1 0 0 0,0-1 0 0 0,0 1 0 0 0,0 0 0 0 0,0 0 0 0 0,0 0 0 0 0,-1 0 0 0 0,1 1 0 0 0,-5-2 0 0 0,5 2 97 0 0,0 1-1 0 0,0 0 0 0 0,0 0 0 0 0,0 0 0 0 0,-1 0 0 0 0,-4 1 0 0 0,-10 1 874 0 0,27-8 9 0 0,0 0-1 0 0,17-8 1 0 0,-22 13-999 0 0,0-1 1 0 0,0 1-1 0 0,0 0 1 0 0,0 0-1 0 0,0 0 0 0 0,0 1 1 0 0,0 0-1 0 0,0 0 0 0 0,8 0 1 0 0,41 9 40 0 0,-33-6-29 0 0,73 17 31 0 0,-63-12-41 0 0,0-1 0 0 0,0-2 0 0 0,47 2 0 0 0,-6-8 55 0 0,-20-1 89 0 0,91 10 0 0 0,-26 2-71 0 0,-4-1-6 0 0,-53-4-30 0 0,73-2 0 0 0,-92-4 59 0 0,6 2 12 0 0,129-5 116 0 0,-133 7-258 0 0,-10-1 72 0 0,-31-2-55 0 0,0 0 0 0 0,-1 0 0 0 0,1 0-1 0 0,0 0 1 0 0,0 0 0 0 0,0-1 0 0 0,-1 1-1 0 0,1 0 1 0 0,0 0 0 0 0,-1-1 0 0 0,1 1-1 0 0,0-1 1 0 0,-1 1 0 0 0,1-1-1 0 0,0 1 1 0 0,-1-1 0 0 0,1 1 0 0 0,-1-1-1 0 0,1 1 1 0 0,-1-1 0 0 0,1 0 0 0 0,-1 1-1 0 0,1-1 1 0 0,-1 0 0 0 0,0 1 0 0 0,1-1-1 0 0,-1 0 1 0 0,0 0 0 0 0,0 1 0 0 0,1-1-1 0 0,-1 0 1 0 0,0 0 0 0 0,1-31 752 0 0,-1 23-712 0 0,0 9-14 0 0,1-1-43 0 0,0 1 0 0 0,0 0 1 0 0,0 0-1 0 0,0 0 0 0 0,0 0 0 0 0,0 1 1 0 0,0-1-1 0 0,0 0 0 0 0,0 0 1 0 0,0 0-1 0 0,0 1 0 0 0,0-1 0 0 0,0 1 1 0 0,0-1-1 0 0,-1 1 0 0 0,1-1 1 0 0,0 1-1 0 0,0-1 0 0 0,0 1 0 0 0,0 0 1 0 0,2 1-11 0 0,13 10-516 0 0,-5-4 26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35.294"/>
    </inkml:context>
    <inkml:brush xml:id="br0">
      <inkml:brushProperty name="width" value="0.1" units="cm"/>
      <inkml:brushProperty name="height" value="0.1" units="cm"/>
      <inkml:brushProperty name="color" value="#66CC00"/>
    </inkml:brush>
  </inkml:definitions>
  <inkml:trace contextRef="#ctx0" brushRef="#br0">43 1 2671 0 0,'-5'0'25'0'0,"-1"-1"273"0"0,0 1-1 0 0,0 1 1 0 0,0-1-1 0 0,-7 2 0 0 0,13-2-278 0 0,0 0 0 0 0,0 1-1 0 0,0-1 1 0 0,0 0-1 0 0,0 0 1 0 0,0 1-1 0 0,0-1 1 0 0,0 0 0 0 0,0 0-1 0 0,0 1 1 0 0,0-1-1 0 0,0 0 1 0 0,0 0-1 0 0,0 1 1 0 0,0-1 0 0 0,0 0-1 0 0,0 0 1 0 0,1 0-1 0 0,-1 1 1 0 0,0-1-1 0 0,0 0 1 0 0,0 0 0 0 0,0 0-1 0 0,1 1 1 0 0,-1-1-1 0 0,0 0 1 0 0,0 0-1 0 0,0 0 1 0 0,1 0 0 0 0,-1 0-1 0 0,0 0 1 0 0,0 1-1 0 0,0-1 1 0 0,1 0-1 0 0,-1 0 1 0 0,0 0 0 0 0,1 0-1 0 0,13 8 213 0 0,-12-7-120 0 0,6 4-50 0 0,0-1-1 0 0,0 0 0 0 0,0 0 0 0 0,0-1 1 0 0,0 0-1 0 0,1-1 0 0 0,13 3 0 0 0,6-1 348 0 0,30-1 0 0 0,-20-1-94 0 0,200 17 456 0 0,-119-6-487 0 0,-76-7-170 0 0,0-2 0 0 0,48-1 0 0 0,34-10 273 0 0,160-29 0 0 0,-76 8-294 0 0,-96 14-56 0 0,24 5-7 0 0,-88 7 6 0 0,-28 0-19 0 0,1 2 0 0 0,0 0 0 0 0,-1 1 0 0 0,1 1 0 0 0,-1 1 0 0 0,0 1 0 0 0,22 8 0 0 0,-12-7 72 0 0,-30-4-83 0 0,0-1-1 0 0,0 0 1 0 0,1 0 0 0 0,-1 0 0 0 0,0 0 0 0 0,0 0 0 0 0,0 0 0 0 0,1 0 0 0 0,-1 0-1 0 0,0-1 1 0 0,0 1 0 0 0,0 0 0 0 0,1-1 0 0 0,-1 1 0 0 0,0-1 0 0 0,0 1 0 0 0,0-1 0 0 0,0 0-1 0 0,0 1 1 0 0,0-1 0 0 0,1-1 0 0 0,0-11 219 0 0,13 33-973 0 0,-9-13-1465 0 0,-1 1-714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49.382"/>
    </inkml:context>
    <inkml:brush xml:id="br0">
      <inkml:brushProperty name="width" value="0.1" units="cm"/>
      <inkml:brushProperty name="height" value="0.1" units="cm"/>
      <inkml:brushProperty name="color" value="#66CC00"/>
    </inkml:brush>
  </inkml:definitions>
  <inkml:trace contextRef="#ctx0" brushRef="#br0">0 117 1727 0 0,'2'-1'30'0'0,"0"0"0"0"0,-1 0-1 0 0,1 0 1 0 0,0 1-1 0 0,0-1 1 0 0,0 0 0 0 0,-1 1-1 0 0,1-1 1 0 0,0 1-1 0 0,0 0 1 0 0,0 0 0 0 0,0 0-1 0 0,0 0 1 0 0,0 0-1 0 0,0 0 1 0 0,0 0 0 0 0,0 1-1 0 0,0-1 1 0 0,1 1-1 0 0,12 2 795 0 0,-1 0 0 0 0,1-1 0 0 0,20-1-1 0 0,23 4 82 0 0,-20 0-754 0 0,0-2-1 0 0,0-1 0 0 0,-1-2 0 0 0,1-2 1 0 0,59-9-1 0 0,87-27 364 0 0,-36 7-122 0 0,-25 15-289 0 0,80-14 58 0 0,-155 23-129 0 0,-43 7-28 0 0,0-1 0 0 0,-1 1 0 0 0,1 1 0 0 0,0-1 0 0 0,0 1 0 0 0,-1 0 0 0 0,10 2 0 0 0,-13-2-42 0 0,0 0 0 0 0,1 0-1 0 0,-1 0 1 0 0,0 0-1 0 0,0 0 1 0 0,0 0 0 0 0,0 1-1 0 0,0-1 1 0 0,0 0 0 0 0,0 0-1 0 0,0 1 1 0 0,-1-1-1 0 0,1 1 1 0 0,0-1 0 0 0,-1 1-1 0 0,1-1 1 0 0,-1 1 0 0 0,0-1-1 0 0,1 1 1 0 0,-1-1-1 0 0,0 1 1 0 0,0 3 0 0 0,0 5-360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50.062"/>
    </inkml:context>
    <inkml:brush xml:id="br0">
      <inkml:brushProperty name="width" value="0.1" units="cm"/>
      <inkml:brushProperty name="height" value="0.1" units="cm"/>
      <inkml:brushProperty name="color" value="#66CC00"/>
    </inkml:brush>
  </inkml:definitions>
  <inkml:trace contextRef="#ctx0" brushRef="#br0">1 34 1375 0 0,'4'-4'318'0'0,"0"1"-1"0"0,1-1 1 0 0,0 1-1 0 0,-1 0 1 0 0,1 1-1 0 0,0-1 0 0 0,1 1 1 0 0,-1 0-1 0 0,0 0 1 0 0,0 1-1 0 0,1 0 0 0 0,-1-1 1 0 0,1 2-1 0 0,0-1 1 0 0,-1 1-1 0 0,1 0 0 0 0,8 1 1 0 0,10 1-260 0 0,1 2 1 0 0,40 12-1 0 0,-39-10 285 0 0,167 42 172 0 0,-163-41-468 0 0,43 5-1 0 0,8 0 2 0 0,-64-8-78 0 0,121 30-2345 0 0,-116-29-148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50.802"/>
    </inkml:context>
    <inkml:brush xml:id="br0">
      <inkml:brushProperty name="width" value="0.1" units="cm"/>
      <inkml:brushProperty name="height" value="0.1" units="cm"/>
      <inkml:brushProperty name="color" value="#66CC00"/>
    </inkml:brush>
  </inkml:definitions>
  <inkml:trace contextRef="#ctx0" brushRef="#br0">0 5 3711 0 0,'3'-1'109'0'0,"0"0"-1"0"0,0 0 0 0 0,-1 1 0 0 0,1-1 0 0 0,0 1 0 0 0,0 0 0 0 0,0 0 0 0 0,0 0 0 0 0,0 0 0 0 0,2 1 0 0 0,35 6 670 0 0,-28-4-665 0 0,238 45 1018 0 0,-161-32-1068 0 0,25 4 192 0 0,157 8 0 0 0,289 12-127 0 0,-201-29 43 0 0,-88-5-54 0 0,-209-3-103 0 0,20 2 74 0 0,133-10 0 0 0,-165 0-85 0 0,116-10 66 0 0,-122 13-93 0 0,80 8 0 0 0,-91-2-246 0 0,1-1-114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2:51.753"/>
    </inkml:context>
    <inkml:brush xml:id="br0">
      <inkml:brushProperty name="width" value="0.1" units="cm"/>
      <inkml:brushProperty name="height" value="0.1" units="cm"/>
      <inkml:brushProperty name="color" value="#66CC00"/>
    </inkml:brush>
  </inkml:definitions>
  <inkml:trace contextRef="#ctx0" brushRef="#br0">1 12 919 0 0,'28'-4'730'0'0,"1"0"0"0"0,-1 2-1 0 0,1 1 1 0 0,-1 1 0 0 0,36 5-1 0 0,22 0-179 0 0,36-4 79 0 0,174 10 429 0 0,-233-1-886 0 0,1 3 1 0 0,97 34-1 0 0,-31-9-85 0 0,-107-31-139 0 0,1 1-1 0 0,34 18 1 0 0,-30-11-202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6:24.667"/>
    </inkml:context>
    <inkml:brush xml:id="br0">
      <inkml:brushProperty name="width" value="0.1" units="cm"/>
      <inkml:brushProperty name="height" value="0.1" units="cm"/>
      <inkml:brushProperty name="color" value="#66CC00"/>
    </inkml:brush>
  </inkml:definitions>
  <inkml:trace contextRef="#ctx0" brushRef="#br0">786 8 455 0 0,'0'0'12'0'0,"0"-1"-1"0"0,0 1 0 0 0,0 0 0 0 0,0 0 1 0 0,1 0-1 0 0,-1 0 0 0 0,0-1 0 0 0,0 1 1 0 0,0 0-1 0 0,0 0 0 0 0,0 0 0 0 0,0-1 1 0 0,0 1-1 0 0,0 0 0 0 0,0 0 0 0 0,0 0 0 0 0,0-1 1 0 0,0 1-1 0 0,0 0 0 0 0,0 0 0 0 0,0 0 1 0 0,0-1-1 0 0,0 1 0 0 0,0 0 0 0 0,0 0 1 0 0,-1 0-1 0 0,1-1 0 0 0,0 1 0 0 0,0 0 1 0 0,0 0-1 0 0,0 0 0 0 0,0 0 0 0 0,0-1 0 0 0,-1 1 1 0 0,1 0-1 0 0,0 0 0 0 0,0 0 0 0 0,0 0 1 0 0,0 0-1 0 0,-1 0 0 0 0,1 0 0 0 0,0-1 1 0 0,0 1-1 0 0,0 0 0 0 0,-1 0 0 0 0,1 0 0 0 0,0 0 1 0 0,0 0-1 0 0,0 0 0 0 0,-1 0 0 0 0,1 0 1 0 0,0 0-1 0 0,0 0 0 0 0,0 0 0 0 0,-1 0 1 0 0,1 0-1 0 0,0 0 0 0 0,0 0 0 0 0,0 0 1 0 0,-1 1-1 0 0,-14-2 1559 0 0,14 1-1488 0 0,-9 3 562 0 0,0-1-1 0 0,0 2 1 0 0,-14 6-1 0 0,23-10-559 0 0,0 0-1 0 0,0 0 0 0 0,0 1 1 0 0,0-1-1 0 0,0 0 1 0 0,1 0-1 0 0,-1 0 0 0 0,0 0 1 0 0,0 0-1 0 0,0 0 0 0 0,0 0 1 0 0,0 0-1 0 0,0-1 0 0 0,0 1 1 0 0,0 0-1 0 0,1 0 1 0 0,-1-1-1 0 0,0 1 0 0 0,0-1 1 0 0,0 1-1 0 0,1-1 0 0 0,-1 1 1 0 0,0-1-1 0 0,0 1 0 0 0,0-2 1 0 0,0 1-9 0 0,-1 0 0 0 0,1 0 0 0 0,-1 0 0 0 0,1 0 0 0 0,0 1 1 0 0,-1-1-1 0 0,1 0 0 0 0,-1 1 0 0 0,0-1 0 0 0,1 1 0 0 0,-1 0 0 0 0,-2-1 0 0 0,-14 2 342 0 0,0 0 1 0 0,0 1-1 0 0,-32 9 0 0 0,-51 21 396 0 0,36-10-439 0 0,27-14-93 0 0,30-7-193 0 0,1 1-1 0 0,-1-1 0 0 0,1 1 0 0 0,-1 1 0 0 0,1-1 1 0 0,0 1-1 0 0,-7 5 0 0 0,-1 1 20 0 0,-18 11 342 0 0,-34 29 0 0 0,60-43-392 0 0,0 1 0 0 0,1 0 0 0 0,-1 1 0 0 0,2-1 0 0 0,-9 16 0 0 0,-20 44 113 0 0,20-21-84 0 0,4-10 39 0 0,-2-4 69 0 0,1 0-1 0 0,2 1 1 0 0,-6 43 0 0 0,-5 72 292 0 0,21-111-422 0 0,0-30-62 0 0,-1 1 0 0 0,0-1 0 0 0,0 0 1 0 0,-2 14-1 0 0,0-9 80 0 0,1 0-1 0 0,0 1 1 0 0,0-1 0 0 0,1 1 0 0 0,3 19 0 0 0,-2-29-75 0 0,-1-1 1 0 0,1 0-1 0 0,0 0 1 0 0,-1 0-1 0 0,1 0 1 0 0,0 0-1 0 0,0 0 1 0 0,0 0-1 0 0,1 0 1 0 0,-1 0-1 0 0,0-1 1 0 0,1 1-1 0 0,-1 0 1 0 0,1-1-1 0 0,2 3 1 0 0,30 17 186 0 0,-4-4-106 0 0,-20-10-43 0 0,1-1-1 0 0,0 0 0 0 0,0 0 1 0 0,0-1-1 0 0,0-1 0 0 0,1 0 1 0 0,20 4-1 0 0,-5-5 42 0 0,-22-3-67 0 0,0 0-1 0 0,-1 1 1 0 0,1 0-1 0 0,-1-1 1 0 0,1 2 0 0 0,-1-1-1 0 0,8 3 1 0 0,-4 0-4 0 0,1 0 0 0 0,0-1 0 0 0,0 0 0 0 0,0-1 0 0 0,1 0 0 0 0,-1 0 0 0 0,1-1 0 0 0,-1 0 0 0 0,12-1 0 0 0,8-2 107 0 0,48-10 0 0 0,10 0-26 0 0,-66 9-46 0 0,0-1 1 0 0,0-1-1 0 0,-1-1 0 0 0,0-1 0 0 0,0 0 1 0 0,-1-1-1 0 0,0-2 0 0 0,24-14 0 0 0,-41 23-33 0 0,0-1-1 0 0,1 1 0 0 0,-1-1 0 0 0,0 0 1 0 0,-1 0-1 0 0,1 0 0 0 0,0 0 1 0 0,0 0-1 0 0,-1 0 0 0 0,1 0 1 0 0,-1-1-1 0 0,0 1 0 0 0,0 0 1 0 0,0-1-1 0 0,1-2 0 0 0,-1 0 10 0 0,1-1 0 0 0,-2 1 0 0 0,1 0 0 0 0,0-1 0 0 0,-1 1 0 0 0,0-1 1 0 0,-1-5-1 0 0,-2-9 36 0 0,-2 0 1 0 0,1 1 0 0 0,-9-21-1 0 0,9 30-46 0 0,-14-51 90 0 0,-7-21 70 0 0,8 39-48 0 0,-36-68 0 0 0,41 91-99 0 0,0 0 1 0 0,-29-33 0 0 0,36 48-20 0 0,0 0-1 0 0,0 0 1 0 0,0 1 0 0 0,0-1 0 0 0,-1 1 0 0 0,1 0-1 0 0,-1 1 1 0 0,0-1 0 0 0,0 1 0 0 0,-1 0-1 0 0,1 1 1 0 0,0 0 0 0 0,-1 0 0 0 0,-9-2 0 0 0,13 4-128 0 0,-1 0 1 0 0,1 0 0 0 0,0 0 0 0 0,-1 1 0 0 0,1-1 0 0 0,0 1 0 0 0,-1 0-1 0 0,1-1 1 0 0,0 2 0 0 0,0-1 0 0 0,-1 0 0 0 0,1 1 0 0 0,-5 3 0 0 0,-14 9-6237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6:31.709"/>
    </inkml:context>
    <inkml:brush xml:id="br0">
      <inkml:brushProperty name="width" value="0.1" units="cm"/>
      <inkml:brushProperty name="height" value="0.1" units="cm"/>
      <inkml:brushProperty name="color" value="#66CC00"/>
    </inkml:brush>
  </inkml:definitions>
  <inkml:trace contextRef="#ctx0" brushRef="#br0">1 141 2471 0 0,'3'-18'104'0'0,"1"-1"32"0"0,2-1-136 0 0,-3 1 0 0 0,1 8 0 0 0,0 6 0 0 0,-1 3 0 0 0,1-2 0 0 0,4-1 0 0 0,5-3 0 0 0,5-1 0 0 0,4 0 0 0 0,4 1 0 0 0,-2 5 0 0 0,1 3-88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6:33.381"/>
    </inkml:context>
    <inkml:brush xml:id="br0">
      <inkml:brushProperty name="width" value="0.1" units="cm"/>
      <inkml:brushProperty name="height" value="0.1" units="cm"/>
      <inkml:brushProperty name="color" value="#66CC00"/>
    </inkml:brush>
  </inkml:definitions>
  <inkml:trace contextRef="#ctx0" brushRef="#br0">0 2 455 0 0,'9'-2'0'0'0,"1"2"0"0"0,-5 2 0 0 0,-1 0 0 0 0,0 0 184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10.352"/>
    </inkml:context>
    <inkml:brush xml:id="br0">
      <inkml:brushProperty name="width" value="0.1" units="cm"/>
      <inkml:brushProperty name="height" value="0.1" units="cm"/>
      <inkml:brushProperty name="color" value="#66CC00"/>
    </inkml:brush>
  </inkml:definitions>
  <inkml:trace contextRef="#ctx0" brushRef="#br0">2124 67 1839 0 0,'-3'-3'267'0'0,"-1"0"0"0"0,0 1 0 0 0,1-1-1 0 0,-1 1 1 0 0,0 0 0 0 0,0 0 0 0 0,-1 0-1 0 0,1 0 1 0 0,0 1 0 0 0,-1 0 0 0 0,-5-1-1 0 0,6 1-189 0 0,1 0-1 0 0,-1 1 0 0 0,1 0 0 0 0,-1 0 0 0 0,0 0 1 0 0,1 0-1 0 0,-1 0 0 0 0,1 1 0 0 0,-1 0 0 0 0,1-1 1 0 0,-1 1-1 0 0,1 1 0 0 0,-1-1 0 0 0,-5 3 0 0 0,8-3-22 0 0,0-1 0 0 0,0 1 0 0 0,-1-1-1 0 0,1 0 1 0 0,0 0 0 0 0,0 1 0 0 0,0-1-1 0 0,0 0 1 0 0,0 0 0 0 0,-1 0 0 0 0,1 0-1 0 0,0 0 1 0 0,0-1 0 0 0,0 1 0 0 0,0 0-1 0 0,-2-1 1 0 0,1 0 3 0 0,1 1 0 0 0,-1 0 0 0 0,1-1 0 0 0,0 1 0 0 0,-1 0 0 0 0,1 0 1 0 0,-1 0-1 0 0,1 0 0 0 0,-1 0 0 0 0,-1 1 0 0 0,-12 3 104 0 0,-1-1 0 0 0,1-1 0 0 0,-20 1-1 0 0,3 0 34 0 0,24-2-122 0 0,-385 30 1385 0 0,170-32-789 0 0,222 1-664 0 0,-92 4 378 0 0,-153-15 0 0 0,25-28 148 0 0,-38-5-153 0 0,214 40-266 0 0,-87 3-1 0 0,111 2-206 0 0,0 2-1 0 0,1 0 1 0 0,0 1-1 0 0,0 2 0 0 0,0 0 1 0 0,-29 13-1 0 0,16-4-2815 0 0,0 2-980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6:49.240"/>
    </inkml:context>
    <inkml:brush xml:id="br0">
      <inkml:brushProperty name="width" value="0.1" units="cm"/>
      <inkml:brushProperty name="height" value="0.1" units="cm"/>
      <inkml:brushProperty name="color" value="#66CC00"/>
    </inkml:brush>
  </inkml:definitions>
  <inkml:trace contextRef="#ctx0" brushRef="#br0">0 32 455 0 0,'13'-10'0'0'0,"0"1"0"0"0,-2 2 0 0 0,-2 1 0 0 0,-3 6 64 0 0,0 2-64 0 0,1 0 64 0 0,2 1-64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6:53.156"/>
    </inkml:context>
    <inkml:brush xml:id="br0">
      <inkml:brushProperty name="width" value="0.1" units="cm"/>
      <inkml:brushProperty name="height" value="0.1" units="cm"/>
      <inkml:brushProperty name="color" value="#66CC00"/>
    </inkml:brush>
  </inkml:definitions>
  <inkml:trace contextRef="#ctx0" brushRef="#br0">927 246 1927 0 0,'-1'-4'161'0'0,"0"0"0"0"0,0 0 0 0 0,0 1 0 0 0,-1-1 0 0 0,0 0 0 0 0,0 1 0 0 0,0-1 0 0 0,0 1 0 0 0,-4-5 0 0 0,0 0 131 0 0,1 1-134 0 0,0 0 1 0 0,0 1 0 0 0,0 0-1 0 0,-1 0 1 0 0,0 0 0 0 0,0 1-1 0 0,0 0 1 0 0,-1 0 0 0 0,1 0-1 0 0,-1 1 1 0 0,-14-6 0 0 0,11 5 12 0 0,1 0 0 0 0,-1-1-1 0 0,1 0 1 0 0,0 0 0 0 0,-8-9 0 0 0,-12-7 534 0 0,12 10-325 0 0,-31-20 451 0 0,44 29-771 0 0,-1 1-1 0 0,1 0 1 0 0,-1 0 0 0 0,0 1 0 0 0,0 0-1 0 0,0-1 1 0 0,0 1 0 0 0,0 1 0 0 0,-6-1-1 0 0,-5 1 19 0 0,-14 0 251 0 0,-40 4 1 0 0,60-2-264 0 0,-1 0 0 0 0,1 0 0 0 0,0 1 0 0 0,0 1 0 0 0,0 0 1 0 0,0 0-1 0 0,-14 9 0 0 0,-1 4 105 0 0,-41 37 1 0 0,27-20-85 0 0,19-17 36 0 0,1 2 0 0 0,1 0-1 0 0,1 1 1 0 0,1 1 0 0 0,-22 36-1 0 0,37-55-115 0 0,-62 104 330 0 0,55-88-252 0 0,0-1 0 0 0,2 1 0 0 0,0 0 0 0 0,-6 28-1 0 0,1 3 158 0 0,6-28-71 0 0,0 2 1 0 0,1-1-1 0 0,-1 39 0 0 0,5-55-136 0 0,0 0 0 0 0,0-1 1 0 0,1 1-1 0 0,0 0 0 0 0,0-1 0 0 0,1 1 1 0 0,-1-1-1 0 0,1 0 0 0 0,0 1 1 0 0,0-1-1 0 0,1 0 0 0 0,0 0 0 0 0,0 0 1 0 0,0-1-1 0 0,0 1 0 0 0,1-1 0 0 0,0 1 1 0 0,0-1-1 0 0,8 6 0 0 0,-3-3 30 0 0,0 0-1 0 0,0-1 1 0 0,0 0-1 0 0,1-1 0 0 0,0 0 1 0 0,0 0-1 0 0,1-1 1 0 0,-1 0-1 0 0,1-1 1 0 0,0-1-1 0 0,21 4 1 0 0,59-6 427 0 0,-10 1-158 0 0,-39 0-204 0 0,54-6-1 0 0,-58 2-82 0 0,0-2 0 0 0,-1-2 0 0 0,0-1 0 0 0,70-25 0 0 0,-90 26-26 0 0,-1-1 0 0 0,0-1 0 0 0,19-14 0 0 0,-27 17 11 0 0,-1 0 0 0 0,0 0-1 0 0,0-1 1 0 0,-1 0 0 0 0,1 0 0 0 0,-1-1 0 0 0,-1 0-1 0 0,6-8 1 0 0,0-9 69 0 0,0 0-1 0 0,-2-1 0 0 0,-1 0 1 0 0,0 0-1 0 0,-2-1 0 0 0,-1 0 1 0 0,1-33-1 0 0,-6 54-94 0 0,1 0 0 0 0,-2 1 0 0 0,1-1 0 0 0,-1 1 1 0 0,1-1-1 0 0,-2 0 0 0 0,1 1 0 0 0,0 0 0 0 0,-1-1 0 0 0,0 1 0 0 0,-1 0 1 0 0,1 0-1 0 0,-1 0 0 0 0,0 0 0 0 0,0 0 0 0 0,0 1 0 0 0,-1-1 0 0 0,-6-5 1 0 0,2 3 1 0 0,1 1 1 0 0,-1 1 0 0 0,0 0 0 0 0,-1 0 0 0 0,1 1-1 0 0,-1-1 1 0 0,0 2 0 0 0,0-1 0 0 0,0 2-1 0 0,-10-3 1 0 0,-3 1 8 0 0,1 1 0 0 0,0 0 0 0 0,-30 2 0 0 0,-65 8 51 0 0,90-3-365 0 0,-1 1 0 0 0,1 1 0 0 0,0 1 0 0 0,1 1 0 0 0,-1 1-1 0 0,-24 14 1 0 0,10 0-5367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7:03.705"/>
    </inkml:context>
    <inkml:brush xml:id="br0">
      <inkml:brushProperty name="width" value="0.1" units="cm"/>
      <inkml:brushProperty name="height" value="0.1" units="cm"/>
      <inkml:brushProperty name="color" value="#66CC00"/>
    </inkml:brush>
  </inkml:definitions>
  <inkml:trace contextRef="#ctx0" brushRef="#br0">889 73 1839 0 0,'-3'-2'234'0'0,"0"1"0"0"0,1-1-1 0 0,-1 1 1 0 0,0 0-1 0 0,0 0 1 0 0,1 0-1 0 0,-1 1 1 0 0,0-1-1 0 0,0 1 1 0 0,0-1-1 0 0,0 1 1 0 0,-4 0-1 0 0,-12-2 177 0 0,-101-31 1812 0 0,86 23-1930 0 0,18 4-208 0 0,10 4-29 0 0,1 0 1 0 0,-1 1-1 0 0,0-1 1 0 0,0 1 0 0 0,0 0-1 0 0,0 0 1 0 0,-9 1-1 0 0,-117 13 271 0 0,112-9-269 0 0,0 1-1 0 0,0 0 1 0 0,0 1-1 0 0,-26 13 0 0 0,7 0 74 0 0,-71 47-1 0 0,92-53-83 0 0,0 1 0 0 0,1 1-1 0 0,1 0 1 0 0,0 1 0 0 0,-22 29 0 0 0,28-30-24 0 0,1 1 0 0 0,0 0 0 0 0,1 1 0 0 0,1 0 0 0 0,1 0 0 0 0,0 1 0 0 0,1 0 0 0 0,1 0 0 0 0,1 0 0 0 0,0 0 0 0 0,0 30 0 0 0,4-36 7 0 0,0 0 0 0 0,0-1 1 0 0,1 1-1 0 0,1-1 0 0 0,-1 0 1 0 0,2 0-1 0 0,0 0 0 0 0,0 0 1 0 0,1-1-1 0 0,1 1 0 0 0,-1-1 1 0 0,2 0-1 0 0,-1-1 0 0 0,10 11 1 0 0,-10-15-15 0 0,0 0 1 0 0,0 0-1 0 0,0-1 1 0 0,0 0 0 0 0,1 0-1 0 0,0-1 1 0 0,0 1-1 0 0,8 1 1 0 0,10 3 74 0 0,27 4-1 0 0,-4 0-3 0 0,49 9 110 0 0,-55-12-147 0 0,66 8 99 0 0,-60-11-104 0 0,14 3 163 0 0,1-4 0 0 0,1-2 0 0 0,-1-2 0 0 0,93-13 0 0 0,-130 10-161 0 0,-15 1-16 0 0,-1 0-1 0 0,18-5 1 0 0,-24 5 1 0 0,-1 0-1 0 0,0 0 1 0 0,1-1-1 0 0,-1 1 1 0 0,0-1-1 0 0,0 0 1 0 0,0 0-1 0 0,0 0 1 0 0,0 0-1 0 0,-1-1 1 0 0,5-4-1 0 0,-3 2 47 0 0,-1 0-1 0 0,0 0 0 0 0,0-1 0 0 0,-1 1 1 0 0,1-1-1 0 0,-1 1 0 0 0,0-1 0 0 0,-1 0 1 0 0,0 0-1 0 0,0 0 0 0 0,0 1 0 0 0,0-1 1 0 0,-1 0-1 0 0,0 0 0 0 0,0 0 0 0 0,-1 0 1 0 0,0 0-1 0 0,0 0 0 0 0,-2-7 0 0 0,-1-4-29 0 0,-2 0-1 0 0,0 1 0 0 0,0-1 0 0 0,-2 1 1 0 0,-12-20-1 0 0,-3-1 31 0 0,-2 2 1 0 0,-1 0-1 0 0,-59-59 0 0 0,36 46-12 0 0,26 24-13 0 0,-1 0 0 0 0,-2 2-1 0 0,-34-24 1 0 0,37 31-43 0 0,-1 1 0 0 0,0 2 0 0 0,-1 1 0 0 0,0 0 0 0 0,-40-10 0 0 0,41 15-13 0 0,0 1 1 0 0,-1 0 0 0 0,-48-1-1 0 0,60 7-92 0 0,1-1-1 0 0,-1 2 1 0 0,1 0-1 0 0,-1 0 1 0 0,1 1-1 0 0,0 1 1 0 0,0 0-1 0 0,0 0 0 0 0,-20 12 1 0 0,-27 22-1156 0 0,27-16 549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39:57.728"/>
    </inkml:context>
    <inkml:brush xml:id="br0">
      <inkml:brushProperty name="width" value="0.1" units="cm"/>
      <inkml:brushProperty name="height" value="0.1" units="cm"/>
      <inkml:brushProperty name="color" value="#F4F91B"/>
    </inkml:brush>
  </inkml:definitions>
  <inkml:trace contextRef="#ctx0" brushRef="#br0">881 161 455 0 0,'-15'-30'505'0'0,"6"10"1219"0"0,-1 1 0 0 0,-19-29 1 0 0,28 46-1657 0 0,-1 0 1 0 0,0 1-1 0 0,1-1 1 0 0,-1 1 0 0 0,0-1-1 0 0,0 1 1 0 0,1 0-1 0 0,-1 0 1 0 0,0 0-1 0 0,0 0 1 0 0,0 0 0 0 0,-1 0-1 0 0,1 0 1 0 0,0 1-1 0 0,-3-1 1 0 0,-35-2 597 0 0,13 3-21 0 0,17-1-455 0 0,0 0 0 0 0,0 0 0 0 0,0 2 0 0 0,0-1 0 0 0,0 1 0 0 0,0 0 0 0 0,0 1 0 0 0,0 1 0 0 0,0-1 0 0 0,-17 8 0 0 0,8-3-99 0 0,-1 0-1 0 0,-24 4 0 0 0,16-5 247 0 0,-4 8 44 0 0,28-12-335 0 0,-1 1 0 0 0,1-1 0 0 0,-1 0 0 0 0,0 0-1 0 0,-10 1 1 0 0,-13 5 224 0 0,-1-4 244 0 0,25-3-464 0 0,0-1-1 0 0,0 1 0 0 0,1 0 0 0 0,-1 1 0 0 0,0-1 1 0 0,1 1-1 0 0,-1 0 0 0 0,1 0 0 0 0,0 0 1 0 0,0 0-1 0 0,-1 0 0 0 0,1 1 0 0 0,1-1 1 0 0,-1 1-1 0 0,-3 3 0 0 0,-17 14 203 0 0,17-16-225 0 0,1 0 0 0 0,0 1 0 0 0,1 0 0 0 0,-6 6 0 0 0,-12 13 46 0 0,-39 34 138 0 0,54-49-198 0 0,0 0 1 0 0,1 0-1 0 0,-7 15 1 0 0,-6 10-4 0 0,-76 132 310 0 0,93-162-302 0 0,1 0-1 0 0,-1 0 1 0 0,0 0 0 0 0,1 0 0 0 0,0 1-1 0 0,0-1 1 0 0,0 0 0 0 0,1 1-1 0 0,-1-1 1 0 0,1 0 0 0 0,0 1 0 0 0,0-1-1 0 0,1 1 1 0 0,-1-1 0 0 0,1 0-1 0 0,0 1 1 0 0,2 6 0 0 0,3 0 53 0 0,-1 1 1 0 0,2-1 0 0 0,-1-1-1 0 0,15 18 1 0 0,-14-18-64 0 0,14 25 83 0 0,-18-30-68 0 0,0 1 1 0 0,0-1-1 0 0,0 0 0 0 0,0 0 0 0 0,1 0 0 0 0,0 0 0 0 0,0 0 1 0 0,1-1-1 0 0,5 5 0 0 0,-3-3 30 0 0,0 0-1 0 0,-1 0 1 0 0,9 11-1 0 0,12 12 23 0 0,-10-14-31 0 0,37 20 0 0 0,-10-7-4 0 0,-34-21-28 0 0,1-2-1 0 0,0 1 1 0 0,20 6-1 0 0,4 1 7 0 0,-19-7-9 0 0,1-1 1 0 0,0 0-1 0 0,0-1 0 0 0,26 2 0 0 0,12 3 20 0 0,-29-4-3 0 0,46 0 1 0 0,-22-2-27 0 0,-33-2 21 0 0,1-2-1 0 0,-1 0 1 0 0,0 0-1 0 0,0-2 0 0 0,0 0 1 0 0,-1-1-1 0 0,1-1 1 0 0,-1 0-1 0 0,0-1 1 0 0,0-1-1 0 0,22-13 1 0 0,2-8 25 0 0,43-37 0 0 0,-14 10 118 0 0,-62 49-156 0 0,0 0 0 0 0,0 0 0 0 0,-1-1 1 0 0,0 0-1 0 0,0 0 0 0 0,-1 0 0 0 0,0-1 1 0 0,0 0-1 0 0,-1 0 0 0 0,7-15 0 0 0,-2-4 26 0 0,-1 0-1 0 0,5-33 0 0 0,-12 53-21 0 0,2-8 12 0 0,-1 1-1 0 0,-1-1 1 0 0,0 0-1 0 0,-1 0 0 0 0,-1 0 1 0 0,0 0-1 0 0,-1 1 1 0 0,0-1-1 0 0,-1 1 1 0 0,-1-1-1 0 0,0 1 0 0 0,-1 0 1 0 0,-8-14-1 0 0,2 9-4 0 0,-2 2 0 0 0,0 0 1 0 0,-1 0-1 0 0,-1 1 0 0 0,-19-16 0 0 0,-31-35 48 0 0,33 29-11 0 0,-31-37 91 0 0,51 63-112 0 0,1 1 0 0 0,-2 0 0 0 0,-24-17-1 0 0,33 25-32 0 0,0 1 1 0 0,0 0-1 0 0,0 0 0 0 0,0 1 0 0 0,0-1 1 0 0,-1 1-1 0 0,1 0 0 0 0,0 0 0 0 0,-1 0 1 0 0,1 1-1 0 0,0 0 0 0 0,-1 0 0 0 0,1 0 0 0 0,-1 0 1 0 0,1 0-1 0 0,0 1 0 0 0,-1 0 0 0 0,1 0 1 0 0,0 0-1 0 0,0 1 0 0 0,0-1 0 0 0,-1 1 0 0 0,2 0 1 0 0,-6 3-1 0 0,-3 3-319 0 0,1 0 1 0 0,0 1-1 0 0,0 0 0 0 0,1 1 0 0 0,0 0 1 0 0,-13 17-1 0 0,-4 8-822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0:13.551"/>
    </inkml:context>
    <inkml:brush xml:id="br0">
      <inkml:brushProperty name="width" value="0.1" units="cm"/>
      <inkml:brushProperty name="height" value="0.1" units="cm"/>
      <inkml:brushProperty name="color" value="#F4F91B"/>
    </inkml:brush>
  </inkml:definitions>
  <inkml:trace contextRef="#ctx0" brushRef="#br0">797 177 2415 0 0,'-1'0'17'0'0,"0"1"-1"0"0,0-1 0 0 0,-1 0 0 0 0,1 0 1 0 0,0 0-1 0 0,0 0 0 0 0,0 0 0 0 0,0 0 1 0 0,0 0-1 0 0,-1-1 0 0 0,1 1 0 0 0,0 0 0 0 0,0-1 1 0 0,0 1-1 0 0,-1-1 0 0 0,-21-11 305 0 0,13 7-14 0 0,-20-7 345 0 0,-58-18 0 0 0,72 25-516 0 0,1-1-1 0 0,-26-13 0 0 0,25 10 1 0 0,-1 2 0 0 0,-16-6 0 0 0,10 6 111 0 0,0 2 0 0 0,-40-4 0 0 0,46 8-201 0 0,0 0 0 0 0,0 2 0 0 0,0 0 0 0 0,1 1 0 0 0,-1 0 0 0 0,-30 10-1 0 0,35-9-10 0 0,1 2 0 0 0,-1-1 0 0 0,1 1 0 0 0,0 1-1 0 0,0 0 1 0 0,1 0 0 0 0,0 1 0 0 0,0 0-1 0 0,0 1 1 0 0,-9 10 0 0 0,12-8 19 0 0,0-1-1 0 0,0 2 1 0 0,-8 15 0 0 0,-12 18 72 0 0,23-37-90 0 0,0-1 0 0 0,1 1-1 0 0,-1 0 1 0 0,1 0-1 0 0,0 1 1 0 0,1-1 0 0 0,-2 9-1 0 0,-8 56 195 0 0,12-70-233 0 0,-1 14 41 0 0,0-1-1 0 0,0 0 0 0 0,2 1 1 0 0,0-1-1 0 0,1 0 0 0 0,0 1 1 0 0,2-1-1 0 0,6 20 0 0 0,-3-19 116 0 0,15 24-1 0 0,-7-14 23 0 0,-1-3-73 0 0,1 0-1 0 0,0-1 0 0 0,2-1 1 0 0,21 21-1 0 0,-26-30-59 0 0,1-1 0 0 0,1-1 0 0 0,0 1-1 0 0,0-2 1 0 0,1 0 0 0 0,18 8 0 0 0,-1-4 219 0 0,1-1 1 0 0,34 8-1 0 0,-49-17-155 0 0,1 0 1 0 0,0-1-1 0 0,0-1 0 0 0,29-2 0 0 0,-32-1-43 0 0,0 0 0 0 0,-1-2-1 0 0,1 1 1 0 0,-1-2 0 0 0,0 0 0 0 0,0-1-1 0 0,0 0 1 0 0,-1-1 0 0 0,0-1 0 0 0,0 0-1 0 0,-1-1 1 0 0,0 0 0 0 0,-1-1 0 0 0,17-17-1 0 0,-16 14-11 0 0,-5 6-11 0 0,-1 0 0 0 0,0 0-1 0 0,0-1 1 0 0,-1 0-1 0 0,0 0 1 0 0,0 0 0 0 0,7-15-1 0 0,22-57 313 0 0,-20 57-250 0 0,-13 20-93 0 0,1-1 1 0 0,-1 1-1 0 0,0-1 0 0 0,0 0 0 0 0,0 1 1 0 0,0-1-1 0 0,1-7 0 0 0,-2 8-4 0 0,-1 0 0 0 0,0 0 0 0 0,0 1 0 0 0,0-1 0 0 0,0 0 0 0 0,-1 0 0 0 0,1 0-1 0 0,-1 0 1 0 0,1 1 0 0 0,-1-1 0 0 0,0 0 0 0 0,0 1 0 0 0,-2-4 0 0 0,-21-34 52 0 0,9 18 20 0 0,6 8-5 0 0,0 1-1 0 0,-1 0 1 0 0,-18-16-1 0 0,-13-17 144 0 0,14 13-105 0 0,-1 2 1 0 0,-40-33-1 0 0,-14-16 69 0 0,70 68-162 0 0,0 0 0 0 0,-1 0 1 0 0,0 1-1 0 0,-1 1 0 0 0,0 0 1 0 0,0 1-1 0 0,-25-11 0 0 0,35 19-7 0 0,-1-1-1 0 0,0 1 1 0 0,1 0-1 0 0,-1 0 1 0 0,0 1-1 0 0,0-1 1 0 0,0 1-1 0 0,0 0 1 0 0,1 1-1 0 0,-1-1 0 0 0,0 1 1 0 0,0 0-1 0 0,0 0 1 0 0,1 0-1 0 0,-1 1 1 0 0,1-1-1 0 0,-1 1 1 0 0,-4 3-1 0 0,-2 1-660 0 0,0 1-1 0 0,1 0 0 0 0,0 1 1 0 0,1 0-1 0 0,-1 1 1 0 0,-7 9-1 0 0,-3 5-3423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0:23.653"/>
    </inkml:context>
    <inkml:brush xml:id="br0">
      <inkml:brushProperty name="width" value="0.1" units="cm"/>
      <inkml:brushProperty name="height" value="0.1" units="cm"/>
      <inkml:brushProperty name="color" value="#F4F91B"/>
    </inkml:brush>
  </inkml:definitions>
  <inkml:trace contextRef="#ctx0" brushRef="#br0">0 113 1375 0 0,'18'-1'436'0'0,"1"-1"-1"0"0,-1-1 0 0 0,32-9 1 0 0,-32 6-233 0 0,0 2 0 0 0,1 0 1 0 0,34-1-1 0 0,188 14 682 0 0,49-26 382 0 0,-165 8-1058 0 0,-87 8-177 0 0,1 1 0 0 0,0 2 0 0 0,0 2 0 0 0,50 12 0 0 0,-34-6-18 0 0,59 2 0 0 0,-101-11-11 0 0,265 0 48 0 0,-176-4 118 0 0,151 14 1 0 0,-74 1-163 0 0,-9-14-6 0 0,-103 0 83 0 0,0 2 0 0 0,83 12 1 0 0,-106-5-64 0 0,79 9 32 0 0,-68-14-53 0 0,93-7 0 0 0,42-12 64 0 0,-78 8-64 0 0,16-2 0 0 0,-77 3 3 0 0,-24 3 32 0 0,54-3-1 0 0,-17 7-34 0 0,113-18 0 0 0,-104 6 0 0 0,-27 3 0 0 0,0 3 0 0 0,64-2 0 0 0,-34 5 0 0 0,95 0 0 0 0,-131 2 0 0 0,76-10-1 0 0,-3-1 13 0 0,107 13 41 0 0,140 11-53 0 0,-160-2 64 0 0,-56-11-64 0 0,-10 9 0 0 0,-98-4 0 0 0,-7 1 0 0 0,-22-2 0 0 0,-1-1 0 0 0,1 0 0 0 0,-1 0 0 0 0,12-1 0 0 0,-4 0 0 0 0,0 1 0 0 0,0 0 0 0 0,18 4 0 0 0,-7 0 0 0 0,-7-4 11 0 0,0 0-1 0 0,25-2 0 0 0,-26 0 1 0 0,1 0 0 0 0,32 5 0 0 0,134 14-11 0 0,-120-14 0 0 0,-62-4 0 0 0,112 6 69 0 0,-95-7-51 0 0,0 0 1 0 0,-1-1-1 0 0,1-1 0 0 0,20-5 0 0 0,80-24 970 0 0,-112 30-962 0 0,1 1 0 0 0,0 0-1 0 0,0 0 1 0 0,12 0 0 0 0,-11 1-6 0 0,0-1 0 0 0,16-3-1 0 0,-24 4-19 0 0,0 0 1 0 0,0 0-1 0 0,0-1 0 0 0,0 1 0 0 0,0 0 0 0 0,0 0 0 0 0,0 0 0 0 0,0 0 0 0 0,0 1 0 0 0,0-1 0 0 0,0 0 0 0 0,0 0 0 0 0,0 0 0 0 0,0 1 0 0 0,0-1 0 0 0,0 1 1 0 0,0-1-1 0 0,0 1 0 0 0,0-1 0 0 0,0 1 0 0 0,-1-1 0 0 0,1 1 0 0 0,1 1 0 0 0,12 20-3 0 0,-3-5-165 0 0,-4-7-39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0:26.509"/>
    </inkml:context>
    <inkml:brush xml:id="br0">
      <inkml:brushProperty name="width" value="0.1" units="cm"/>
      <inkml:brushProperty name="height" value="0.1" units="cm"/>
      <inkml:brushProperty name="color" value="#F4F91B"/>
    </inkml:brush>
  </inkml:definitions>
  <inkml:trace contextRef="#ctx0" brushRef="#br0">776 153 943 0 0,'-65'-22'1112'0'0,"51"16"-876"0"0,0 0-1 0 0,0 1 0 0 0,0 1 0 0 0,0 0 0 0 0,-30-2 0 0 0,6 2-103 0 0,17 1 12 0 0,0 1 0 0 0,0 1-1 0 0,-1 1 1 0 0,-31 3 0 0 0,28 2-119 0 0,1 1 0 0 0,-29 10-1 0 0,-6 1-24 0 0,43-14 24 0 0,1 2 1 0 0,0 0-1 0 0,0 0 1 0 0,0 1 0 0 0,-20 12-1 0 0,26-12-12 0 0,0 0 0 0 0,1 0-1 0 0,0 1 1 0 0,0 0 0 0 0,1 1 0 0 0,0 0 0 0 0,0 0-1 0 0,1 0 1 0 0,0 0 0 0 0,1 1 0 0 0,-8 15-1 0 0,8-11 28 0 0,1-1-1 0 0,0 1 1 0 0,1 0-1 0 0,0 0 1 0 0,-1 22-1 0 0,-1-1 27 0 0,-6 24 283 0 0,5-28-79 0 0,-3 34 1 0 0,8-54-180 0 0,1 0 0 0 0,0 0 0 0 0,1 0-1 0 0,0 0 1 0 0,0 0 0 0 0,1 0 0 0 0,0-1 0 0 0,1 1 0 0 0,0 0 0 0 0,1-1-1 0 0,0 0 1 0 0,0 0 0 0 0,1 0 0 0 0,0 0 0 0 0,1-1 0 0 0,-1 0 0 0 0,11 11-1 0 0,-1-4 53 0 0,0-1-1 0 0,1-1 0 0 0,0 0 1 0 0,1-1-1 0 0,34 18 0 0 0,-35-21-81 0 0,0 0 1 0 0,0-2-1 0 0,1 1 0 0 0,0-2 0 0 0,1-1 0 0 0,-1 0 0 0 0,1-1 0 0 0,0 0 0 0 0,0-2 1 0 0,19 1-1 0 0,-9-4 22 0 0,-1-2 1 0 0,1 0 0 0 0,-1-2-1 0 0,0-1 1 0 0,0-1 0 0 0,-1-2-1 0 0,0 0 1 0 0,48-25 0 0 0,-59 24-61 0 0,-1 0 0 0 0,1-1 0 0 0,-2 0 0 0 0,1-1 0 0 0,18-23 0 0 0,0 2 38 0 0,-18 17 37 0 0,0 0-1 0 0,15-22 1 0 0,-21 24-23 0 0,0-1 0 0 0,-1-1 0 0 0,-1 1 0 0 0,-1-1 0 0 0,0 0 0 0 0,-1-1 0 0 0,3-23 0 0 0,-6 26-50 0 0,0 0-1 0 0,-1 1 1 0 0,-1-1 0 0 0,0 0-1 0 0,-1 0 1 0 0,-1 0-1 0 0,0 1 1 0 0,-9-24-1 0 0,-5-5 71 0 0,-29-53 0 0 0,33 71-72 0 0,-2 1-1 0 0,-26-35 0 0 0,31 47-12 0 0,0 0 1 0 0,0 0-1 0 0,-1 1 0 0 0,0 1 0 0 0,0 0 0 0 0,-20-12 0 0 0,24 18-4 0 0,0 0-1 0 0,0 0 1 0 0,0 1-1 0 0,-1 0 0 0 0,1 1 1 0 0,0-1-1 0 0,-1 1 1 0 0,1 1-1 0 0,-1-1 0 0 0,1 1 1 0 0,-1 1-1 0 0,1 0 1 0 0,-1 0-1 0 0,-13 3 0 0 0,-1 2-151 0 0,2 1-1 0 0,-1 1 1 0 0,-36 20-1 0 0,31-13-350 0 0,-3 2-128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0:54.967"/>
    </inkml:context>
    <inkml:brush xml:id="br0">
      <inkml:brushProperty name="width" value="0.1" units="cm"/>
      <inkml:brushProperty name="height" value="0.1" units="cm"/>
      <inkml:brushProperty name="color" value="#F4F91B"/>
    </inkml:brush>
  </inkml:definitions>
  <inkml:trace contextRef="#ctx0" brushRef="#br0">1 121 919 0 0,'9'0'538'0'0,"0"1"-1"0"0,16 4 0 0 0,-16-3-154 0 0,1 0 0 0 0,17 1-1 0 0,25-3 386 0 0,-14 2-158 0 0,-28 0-412 0 0,18-1 87 0 0,0-1-1 0 0,-1-1 0 0 0,42-7 0 0 0,42-1 355 0 0,-48 6-505 0 0,0-2-1 0 0,63-15 0 0 0,-60 12 58 0 0,0 3-1 0 0,83 4 1 0 0,-77 2-123 0 0,35 1 60 0 0,122 20 0 0 0,-153-16-91 0 0,129-5 0 0 0,-95-2 7 0 0,302 17 211 0 0,-347-12-228 0 0,239-6 39 0 0,-192-2-68 0 0,191-10 20 0 0,-14 0 39 0 0,201 11 60 0 0,20 12-53 0 0,-351-10-26 0 0,222-31-1 0 0,-63 8 111 0 0,-57 5-51 0 0,-168 10-75 0 0,0 4-1 0 0,155 12 0 0 0,63 3 127 0 0,-138-9-88 0 0,70 14-7 0 0,-74-2 97 0 0,-57-7-88 0 0,203 13 185 0 0,-47-16-145 0 0,-136-5-68 0 0,-64 2-24 0 0,377-4 172 0 0,-371 1-157 0 0,0-2 0 0 0,81-19 0 0 0,-87 13 40 0 0,0 2 0 0 0,98 0 0 0 0,139 21 113 0 0,-272-12-164 0 0,1-1 0 0 0,62-11 0 0 0,10 0 8 0 0,-24 7-22 0 0,117 8 0 0 0,-7 21 0 0 0,-148-21 0 0 0,399 40 0 0 0,-286-33 0 0 0,-95-8 0 0 0,-3 1 0 0 0,64 1 0 0 0,-39-7 0 0 0,118-5 0 0 0,-54 5 52 0 0,-48 2-40 0 0,336-14 116 0 0,-245 10-128 0 0,-43 8 20 0 0,107-3 24 0 0,-164-4-44 0 0,181 14 0 0 0,-110-6 0 0 0,-114-4 0 0 0,291-14 62 0 0,-293 11-60 0 0,180 2 34 0 0,33-2 46 0 0,-238 1-79 0 0,343-20 68 0 0,-201 33-71 0 0,-42-2 0 0 0,-9-4 10 0 0,230 13 44 0 0,-266-10-54 0 0,34 2 0 0 0,441 43 11 0 0,-439-41 16 0 0,197-2-1 0 0,-170-10-26 0 0,-56 1 0 0 0,440-23 0 0 0,-504 20 1 0 0,7-1 3 0 0,33-1-1 0 0,-52 4-8 0 0,0 0-1 0 0,0 1 1 0 0,-1 0 0 0 0,1 0 0 0 0,0 0 0 0 0,-1 1 0 0 0,1 0-1 0 0,-1 0 1 0 0,0 0 0 0 0,8 5 0 0 0,-4 3-148 0 0,-3 3-21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0:56.236"/>
    </inkml:context>
    <inkml:brush xml:id="br0">
      <inkml:brushProperty name="width" value="0.1" units="cm"/>
      <inkml:brushProperty name="height" value="0.1" units="cm"/>
      <inkml:brushProperty name="color" value="#F4F91B"/>
    </inkml:brush>
  </inkml:definitions>
  <inkml:trace contextRef="#ctx0" brushRef="#br0">271 181 1727 0 0,'-226'-24'2367'0'0,"220"23"-2296"0"0,3 1-14 0 0,0-1 0 0 0,-1 1 1 0 0,1 0-1 0 0,0 0 0 0 0,-1 0 0 0 0,1 0 0 0 0,0 1 0 0 0,0-1 1 0 0,-5 2-1 0 0,8-2-48 0 0,0 0 1 0 0,0 0 0 0 0,0 1-1 0 0,0-1 1 0 0,-1 0 0 0 0,1 0-1 0 0,0 0 1 0 0,0 0-1 0 0,0 0 1 0 0,0 0 0 0 0,0 0-1 0 0,0 0 1 0 0,0 0 0 0 0,0 1-1 0 0,-1-1 1 0 0,1 0 0 0 0,0 0-1 0 0,0 0 1 0 0,0 0-1 0 0,0 0 1 0 0,0 0 0 0 0,0 1-1 0 0,0-1 1 0 0,0 0 0 0 0,0 0-1 0 0,0 0 1 0 0,0 0-1 0 0,0 0 1 0 0,0 1 0 0 0,0-1-1 0 0,0 0 1 0 0,0 0 0 0 0,0 0-1 0 0,0 0 1 0 0,0 0 0 0 0,0 1-1 0 0,0-1 1 0 0,0 0-1 0 0,0 0 1 0 0,1 0 0 0 0,-1 0-1 0 0,0 0 1 0 0,0 1 0 0 0,8 4 134 0 0,9 1-50 0 0,-17-6-86 0 0,27 6 168 0 0,-1-1 0 0 0,1-1 0 0 0,0-2 0 0 0,35 0 0 0 0,-10-4 42 0 0,66-11-1 0 0,-11-8-41 0 0,-54 10 83 0 0,70-6-1 0 0,76 19 79 0 0,-138 1-235 0 0,0-3 0 0 0,89-10 0 0 0,-144 9-96 0 0,168-22 175 0 0,-131 19-77 0 0,1 3 0 0 0,46 4 0 0 0,-71-2-82 0 0,178 13 168 0 0,-144-13-71 0 0,90-10 0 0 0,-36-2-28 0 0,0 6 0 0 0,167 11-1 0 0,-203-3-74 0 0,0-3 0 0 0,1-3 0 0 0,79-13 0 0 0,-56 4 24 0 0,179 2-1 0 0,-184 8 55 0 0,102-16-1 0 0,-31 1 12 0 0,-144 15-62 0 0,25-6 0 0 0,-32 5-20 0 0,-1 1 1 0 0,1 0 0 0 0,0 0-1 0 0,0 1 1 0 0,0 1 0 0 0,0-1-1 0 0,0 2 1 0 0,10 0 0 0 0,-18 0-185 0 0,1 0 1 0 0,-1 0 0 0 0,1 0-1 0 0,-1 0 1 0 0,0 0-1 0 0,0 0 1 0 0,0 1 0 0 0,0-1-1 0 0,0 1 1 0 0,0-1-1 0 0,0 1 1 0 0,0 0 0 0 0,-1 0-1 0 0,1-1 1 0 0,-1 1-1 0 0,2 3 1 0 0,5 7-2967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0:58.586"/>
    </inkml:context>
    <inkml:brush xml:id="br0">
      <inkml:brushProperty name="width" value="0.1" units="cm"/>
      <inkml:brushProperty name="height" value="0.1" units="cm"/>
      <inkml:brushProperty name="color" value="#F4F91B"/>
    </inkml:brush>
  </inkml:definitions>
  <inkml:trace contextRef="#ctx0" brushRef="#br0">1 215 1927 0 0,'2'-1'24'0'0,"0"0"-1"0"0,1 0 0 0 0,-1 0 0 0 0,1 1 1 0 0,-1-1-1 0 0,1 1 0 0 0,-1-1 0 0 0,1 1 1 0 0,-1 0-1 0 0,1 0 0 0 0,-1 0 0 0 0,1 0 0 0 0,-1 0 1 0 0,4 2-1 0 0,17-2 102 0 0,55-7 1835 0 0,-65 7-1836 0 0,0 0 1 0 0,0 1 0 0 0,0 1-1 0 0,-1-1 1 0 0,1 2-1 0 0,0 0 1 0 0,12 5 0 0 0,29 5 26 0 0,14-3 167 0 0,1-3 0 0 0,85-4 0 0 0,-82-6 31 0 0,115-20 0 0 0,-88 8-209 0 0,-36 10-45 0 0,116 5 0 0 0,35-3-27 0 0,-79-15 97 0 0,17-1 34 0 0,-119 17-132 0 0,1 0 0 0 0,49 6 1 0 0,179 35 6 0 0,-210-36-61 0 0,0-1 0 0 0,0-3 0 0 0,0-2 0 0 0,92-18-1 0 0,-109 15 15 0 0,0 3 0 0 0,43 0-1 0 0,69 9 131 0 0,36-1-42 0 0,-5-21-69 0 0,-83 6-28 0 0,51-4-18 0 0,3 9 65 0 0,-71 4 4 0 0,146-21 0 0 0,14-24 110 0 0,-159 36-91 0 0,98 1 0 0 0,0 0 2 0 0,-144 5-89 0 0,501-33 62 0 0,-415 34-53 0 0,472 10 116 0 0,-88 7-126 0 0,-502-14 0 0 0,380 20 0 0 0,-75-13 0 0 0,-200-8 0 0 0,285 7 11 0 0,-255-14 56 0 0,-1-1-17 0 0,244 25 14 0 0,-281-8-32 0 0,184-11 0 0 0,-29 5-32 0 0,-56 3 0 0 0,-194-5 0 0 0,216-11 0 0 0,-133 3 0 0 0,119 4 0 0 0,-54 8 0 0 0,-42-1 0 0 0,-45-2 0 0 0,101 1-7 0 0,217 16 78 0 0,-191-2-71 0 0,-139-13 0 0 0,43 1 0 0 0,40 4 0 0 0,21-2 0 0 0,-87-4 0 0 0,33 3 0 0 0,59 2 0 0 0,-134-9 0 0 0,0-1-1 0 0,0-1 1 0 0,-1-2 0 0 0,32-10-1 0 0,27-5 67 0 0,-82 20-72 0 0,0 1 0 0 0,1-1-1 0 0,-1 1 1 0 0,0-1 0 0 0,1 1 0 0 0,-1 0-1 0 0,0 1 1 0 0,1-1 0 0 0,-1 0-1 0 0,0 1 1 0 0,1 0 0 0 0,-1 0 0 0 0,0 0-1 0 0,0 0 1 0 0,0 0 0 0 0,0 1-1 0 0,0-1 1 0 0,0 1 0 0 0,0 0-1 0 0,-1 0 1 0 0,1 0 0 0 0,0 0 0 0 0,-1 0-1 0 0,4 5 1 0 0,5 6-141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17.425"/>
    </inkml:context>
    <inkml:brush xml:id="br0">
      <inkml:brushProperty name="width" value="0.1" units="cm"/>
      <inkml:brushProperty name="height" value="0.1" units="cm"/>
      <inkml:brushProperty name="color" value="#66CC00"/>
    </inkml:brush>
  </inkml:definitions>
  <inkml:trace contextRef="#ctx0" brushRef="#br0">4364 148 1375 0 0,'0'-4'511'0'0,"0"0"0"0"0,0 0 0 0 0,0 0 0 0 0,-1 0 0 0 0,0 0 0 0 0,0 0 0 0 0,0 0 0 0 0,-2-4 0 0 0,1 7-89 0 0,0 1-390 0 0,1-1 0 0 0,0 1-1 0 0,0 0 1 0 0,0 0 0 0 0,0-1-1 0 0,0 1 1 0 0,0-1 0 0 0,0 1-1 0 0,0-1 1 0 0,0 0 0 0 0,0 1 0 0 0,0-1-1 0 0,1 0 1 0 0,-1 1 0 0 0,-1-2-1 0 0,-3-10 859 0 0,5 11-819 0 0,-1-1 0 0 0,1 0 1 0 0,-1 1-1 0 0,0-1 0 0 0,1 1 1 0 0,-1-1-1 0 0,0 1 1 0 0,0-1-1 0 0,0 1 0 0 0,0 0 1 0 0,0 0-1 0 0,0-1 0 0 0,-1 1 1 0 0,1 0-1 0 0,0 0 0 0 0,-1 0 1 0 0,1 0-1 0 0,0 0 0 0 0,-1 0 1 0 0,1 1-1 0 0,-1-1 1 0 0,1 0-1 0 0,-1 1 0 0 0,-2-1 1 0 0,-36-16 569 0 0,14 6-167 0 0,21 8-408 0 0,0 0-1 0 0,0 1 0 0 0,0 0 1 0 0,-1 0-1 0 0,1 0 1 0 0,0 1-1 0 0,-1 0 0 0 0,1 0 1 0 0,-10 0-1 0 0,-10 2-6 0 0,1 1 0 0 0,-30 7 1 0 0,44-7-57 0 0,-21-1 41 0 0,26-1-29 0 0,-1 0 0 0 0,1 0-1 0 0,0 1 1 0 0,-10 1 0 0 0,4 0 45 0 0,0 0 0 0 0,0 0-1 0 0,0-2 1 0 0,-13 1 0 0 0,-14 0 115 0 0,-41-1 312 0 0,34-1-238 0 0,26 1-196 0 0,-45-2 166 0 0,26-6-107 0 0,30 6-76 0 0,1 0 0 0 0,-1 1 0 0 0,0-1-1 0 0,1 1 1 0 0,-1 1 0 0 0,-10 0 0 0 0,-1 2-7 0 0,1-2 1 0 0,-1 1-1 0 0,-33-5 0 0 0,-74-4 291 0 0,113 9-308 0 0,0 0 0 0 0,0 1 0 0 0,0 0 0 0 0,-21 8-1 0 0,25-8-6 0 0,4-1 20 0 0,0 0-1 0 0,-1-1 1 0 0,1 0-1 0 0,0 0 1 0 0,0 0-1 0 0,-1-1 1 0 0,1 0-1 0 0,0 0 1 0 0,0 0-1 0 0,0 0 1 0 0,-6-4-1 0 0,3 3 13 0 0,1 0 1 0 0,-1 0-1 0 0,0 0 0 0 0,-13 0 0 0 0,-21 4-11 0 0,28-1-8 0 0,0 0 1 0 0,0-1-1 0 0,0-1 0 0 0,-15-2 1 0 0,13 0 10 0 0,0 1 0 0 0,0 0-1 0 0,0 1 1 0 0,0 1 0 0 0,0 0 0 0 0,-30 6 0 0 0,1 4-5 0 0,27-5-4 0 0,-29 4 0 0 0,-22-6-20 0 0,32-8 21 0 0,31 4-16 0 0,0 0-1 0 0,0 0 1 0 0,1 0 0 0 0,-1 1 0 0 0,0 0 0 0 0,0 0 0 0 0,0 0-1 0 0,-11 3 1 0 0,-29 4-5 0 0,39-6 0 0 0,0-1 0 0 0,0 1 0 0 0,0 1 0 0 0,0-1 0 0 0,0 1 0 0 0,0 0 0 0 0,-10 5 0 0 0,11-4 8 0 0,-1 0 0 0 0,1-1 0 0 0,-1 0 0 0 0,0 0 0 0 0,0-1 0 0 0,0 0 0 0 0,0 0 0 0 0,0-1-1 0 0,0 0 1 0 0,0 0 0 0 0,-8-1 0 0 0,-31 1 25 0 0,-64 20 95 0 0,92-18-128 0 0,1 0 0 0 0,0 1 0 0 0,0 1 0 0 0,0 0 0 0 0,-18 8 0 0 0,31-10 1 0 0,0-1 0 0 0,0 1 0 0 0,0-1 0 0 0,0 0-1 0 0,0 0 1 0 0,0-1 0 0 0,-1 0 0 0 0,1 1 0 0 0,0-1-1 0 0,0 0 1 0 0,-1-1 0 0 0,-6-1 0 0 0,-24-3 52 0 0,23 3-35 0 0,-1 1 0 0 0,-24 1-1 0 0,15 1-6 0 0,-78-7-11 0 0,70 3 0 0 0,0 1 0 0 0,-1 2 0 0 0,-46 5 0 0 0,-56 18 10 0 0,-118 15 34 0 0,194-35-39 0 0,-96-8 0 0 0,93 2-5 0 0,-358-2 75 0 0,332 9-355 0 0,-124 11 908 0 0,172-10-1798 0 0,1 1 1 0 0,0 3 0 0 0,-56 19 0 0 0,11 6-3609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3:05.179"/>
    </inkml:context>
    <inkml:brush xml:id="br0">
      <inkml:brushProperty name="width" value="0.1" units="cm"/>
      <inkml:brushProperty name="height" value="0.1" units="cm"/>
      <inkml:brushProperty name="color" value="#F4F91B"/>
    </inkml:brush>
  </inkml:definitions>
  <inkml:trace contextRef="#ctx0" brushRef="#br0">373 1115 1639 0 0,'-27'-3'130'0'0,"23"2"84"0"0,1 0 0 0 0,-1 1 1 0 0,0-1-1 0 0,0 1 0 0 0,1 0 0 0 0,-1 0 1 0 0,0 0-1 0 0,0 0 0 0 0,-4 2 0 0 0,-23 13 1624 0 0,30-15-1796 0 0,0 1-1 0 0,0-1 1 0 0,0 1-1 0 0,0-1 1 0 0,0 1 0 0 0,0 0-1 0 0,0 0 1 0 0,0-1-1 0 0,1 1 1 0 0,-1 0-1 0 0,0 0 1 0 0,0 0-1 0 0,1 0 1 0 0,-1 0 0 0 0,1 0-1 0 0,-1 0 1 0 0,1 0-1 0 0,-1 0 1 0 0,1 1-1 0 0,-1-1 1 0 0,1 0 0 0 0,0 0-1 0 0,0 0 1 0 0,-1 0-1 0 0,1 1 1 0 0,0 1-1 0 0,1-3 36 0 0,-1 1 0 0 0,0 0 0 0 0,1-1 0 0 0,-1 1 0 0 0,0-1 0 0 0,1 1 0 0 0,-1 0 0 0 0,1-1 0 0 0,-1 1 0 0 0,1-1 0 0 0,0 1 0 0 0,-1-1 0 0 0,1 0 0 0 0,-1 1-1 0 0,1-1 1 0 0,0 1 0 0 0,-1-1 0 0 0,1 0 0 0 0,0 0 0 0 0,-1 1 0 0 0,1-1 0 0 0,0 0 0 0 0,-1 0 0 0 0,2 0 0 0 0,22 0 668 0 0,-2 0 250 0 0,17 4-131 0 0,-28-5-636 0 0,1 0-1 0 0,-1 0 1 0 0,0-2-1 0 0,0 1 0 0 0,0-1 1 0 0,17-8-1 0 0,-24 10-144 0 0,1 0 0 0 0,-1 1-1 0 0,1-1 1 0 0,-1 1 0 0 0,1 0-1 0 0,-1 0 1 0 0,1 0 0 0 0,5 2-1 0 0,20-1 98 0 0,51-7 158 0 0,-71 5-202 0 0,0 1 1 0 0,0 0-1 0 0,0 1 0 0 0,0-1 1 0 0,0 2-1 0 0,18 4 1 0 0,15 3 30 0 0,18-7 181 0 0,78 24 352 0 0,-97-15-496 0 0,-33-8-141 0 0,0 0-1 0 0,18 2 1 0 0,11 0 7 0 0,-17-2 30 0 0,29 0 0 0 0,0-1 112 0 0,-28-1-135 0 0,0-1 1 0 0,0-1 0 0 0,33-4-1 0 0,-38 2-10 0 0,1 1 0 0 0,30 0-1 0 0,52-1 137 0 0,-12 5 53 0 0,-41 1-31 0 0,-34-2-201 0 0,-1 0 0 0 0,1 0-1 0 0,0-2 1 0 0,21-2 0 0 0,69-7 293 0 0,-100 10-285 0 0,-1-1 1 0 0,1-1-1 0 0,-1 1 0 0 0,1 0 0 0 0,-1-1 0 0 0,1 1 0 0 0,-1-1 0 0 0,0 1 1 0 0,0-1-1 0 0,4-4 0 0 0,14-10 182 0 0,-15 13-187 0 0,-1-1 1 0 0,0 0-1 0 0,-1 0 0 0 0,1 0 0 0 0,-1 0 0 0 0,1-1 1 0 0,-1 1-1 0 0,-1-1 0 0 0,1 0 0 0 0,-1 1 0 0 0,3-8 1 0 0,7-11 45 0 0,0 5-28 0 0,1 1 0 0 0,25-26 0 0 0,12-17 66 0 0,-46 53-99 0 0,1-1 1 0 0,-2 0 0 0 0,1 0-1 0 0,-1 0 1 0 0,0 0 0 0 0,-1-1 0 0 0,0 1-1 0 0,2-13 1 0 0,-1-7 71 0 0,-1-36 0 0 0,-2 54-69 0 0,-1 0-1 0 0,0 1 1 0 0,0 0 0 0 0,-1-1-1 0 0,-1 1 1 0 0,1 0-1 0 0,-2 0 1 0 0,1 0 0 0 0,-6-10-1 0 0,1 6 25 0 0,0 0-1 0 0,-1 0 1 0 0,0 0-1 0 0,-21-20 1 0 0,15 17-12 0 0,1-1 0 0 0,-19-31 1 0 0,-3-5 90 0 0,-24-36 2 0 0,37 52-69 0 0,13 20-39 0 0,-2 1 0 0 0,0 0 1 0 0,-1 1-1 0 0,0 0 1 0 0,-21-17-1 0 0,13 14 41 0 0,15 12-52 0 0,0 0 0 0 0,0 1 1 0 0,-1-1-1 0 0,1 2 1 0 0,-1-1-1 0 0,-1 1 1 0 0,-14-7-1 0 0,-21-3-1 0 0,0 3 0 0 0,-48-8 0 0 0,16 2 0 0 0,21 4 0 0 0,-14-2 0 0 0,19 4 0 0 0,-55-6 0 0 0,53 9 0 0 0,-69-2 0 0 0,119 10 0 0 0,-24-4 0 0 0,-28 1 0 0 0,48 3 0 0 0,-1 0 0 0 0,1 1 0 0 0,0 0 0 0 0,-8 3 0 0 0,10-3 0 0 0,-1 0 0 0 0,1 0 0 0 0,0 0 0 0 0,-1-1 0 0 0,1 1 0 0 0,0-1 0 0 0,-1 1 0 0 0,1-1 0 0 0,-1-1 0 0 0,1 1 0 0 0,-1 0 0 0 0,-4-2 0 0 0,3 1 0 0 0,0 1 0 0 0,1-1 0 0 0,-1 1 0 0 0,0 0 0 0 0,1 0 0 0 0,-1 0 0 0 0,0 1 0 0 0,-8 2 0 0 0,-16 0 0 0 0,-5-5 0 0 0,25 1 0 0 0,0 0 0 0 0,0 0 0 0 0,-14 2 0 0 0,-26 1 0 0 0,39-3 0 0 0,-1 1 0 0 0,1 1 0 0 0,-1 0 0 0 0,1 0 0 0 0,-11 3 0 0 0,10 0 0 0 0,-82 28 0 0 0,87-30 0 0 0,-5 2 0 0 0,1 0 0 0 0,0 1 0 0 0,0 0 0 0 0,1 1 0 0 0,0 0 0 0 0,0 0 0 0 0,-14 13 0 0 0,11-8 0 0 0,1 1 0 0 0,0 0 0 0 0,0 1 0 0 0,1 0 0 0 0,1 1 0 0 0,-10 19 0 0 0,15-27 0 0 0,1 0 0 0 0,-1 0 0 0 0,0-1 0 0 0,-1 1 0 0 0,1-1 0 0 0,-11 10 0 0 0,10-11 0 0 0,0 1 0 0 0,1-1 0 0 0,-1 1 0 0 0,1 0 0 0 0,0 0 0 0 0,1 1 0 0 0,-1-1 0 0 0,1 1 0 0 0,-3 6 0 0 0,0 3 0 0 0,-1 1 0 0 0,-15 22 0 0 0,11-19 0 0 0,7-12 0 0 0,0 1 0 0 0,1 0 0 0 0,0 0 0 0 0,0 1 0 0 0,1-1 0 0 0,0 1 0 0 0,-1 10 0 0 0,1 7 2 0 0,2 28 0 0 0,0-27 5 0 0,1-14 50 0 0,0 0 0 0 0,1 0-1 0 0,1 0 1 0 0,7 21 0 0 0,-6-21-29 0 0,-1 0 0 0 0,0 0 0 0 0,0 0 0 0 0,0 23 0 0 0,-5 2-272 0 0,-2 0 1 0 0,-2 0 0 0 0,-16 59-1 0 0,13-63-521 0 0,-7 30-763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3:15.899"/>
    </inkml:context>
    <inkml:brush xml:id="br0">
      <inkml:brushProperty name="width" value="0.1" units="cm"/>
      <inkml:brushProperty name="height" value="0.1" units="cm"/>
      <inkml:brushProperty name="color" value="#F4F91B"/>
    </inkml:brush>
  </inkml:definitions>
  <inkml:trace contextRef="#ctx0" brushRef="#br0">256 923 3279 0 0,'0'0'68'0'0,"0"-13"1658"0"0,-1 12-1594 0 0,0 0 1 0 0,0 0 0 0 0,0 0-1 0 0,0 0 1 0 0,0 0-1 0 0,0 0 1 0 0,0 0 0 0 0,0 1-1 0 0,0-1 1 0 0,0 0-1 0 0,-1 1 1 0 0,1-1 0 0 0,0 1-1 0 0,-1-1 1 0 0,1 1 0 0 0,0 0-1 0 0,-1 0 1 0 0,1-1-1 0 0,0 1 1 0 0,-1 0 0 0 0,-2 0-1 0 0,-31 6 785 0 0,23-3-458 0 0,8-2-260 0 0,2 0-123 0 0,1-1 0 0 0,-1 1 0 0 0,1-1 0 0 0,-1 1-1 0 0,0-1 1 0 0,1 0 0 0 0,-1 0 0 0 0,1 0 0 0 0,-1 0 0 0 0,1 0 0 0 0,-1 0 0 0 0,0 0 0 0 0,1-1-1 0 0,-3 0 1 0 0,4 1-54 0 0,0 0-1 0 0,0 0 0 0 0,-1 0 1 0 0,1 0-1 0 0,0 0 1 0 0,0 0-1 0 0,0 0 0 0 0,-1 0 1 0 0,1 0-1 0 0,0 0 1 0 0,0 0-1 0 0,-1 0 0 0 0,1 0 1 0 0,0 0-1 0 0,0 0 0 0 0,-1 0 1 0 0,1 0-1 0 0,0 0 1 0 0,0 0-1 0 0,-1 0 0 0 0,1 1 1 0 0,0-1-1 0 0,0 0 0 0 0,0 0 1 0 0,-1 0-1 0 0,1 0 1 0 0,0 0-1 0 0,0 1 0 0 0,0-1 1 0 0,0 0-1 0 0,0 0 0 0 0,-1 0 1 0 0,1 1-1 0 0,0-1 1 0 0,0 0-1 0 0,0 0 0 0 0,0 0 1 0 0,0 1-1 0 0,0-1 1 0 0,-1 0-6 0 0,1 0 0 0 0,0 1 0 0 0,0-1 0 0 0,0 0 0 0 0,0 0 0 0 0,0 0 1 0 0,0 0-1 0 0,0 0 0 0 0,0 1 0 0 0,-1-1 0 0 0,1 0 0 0 0,0 0 1 0 0,0 0-1 0 0,0 0 0 0 0,0 1 0 0 0,0-1 0 0 0,0 0 0 0 0,0 0 1 0 0,0 0-1 0 0,0 1 0 0 0,0-1 0 0 0,0 0 0 0 0,0 0 0 0 0,0 0 1 0 0,0 0-1 0 0,0 1 0 0 0,0-1 0 0 0,0 0 0 0 0,1 0 0 0 0,-1 0 1 0 0,0 0-1 0 0,0 1 0 0 0,0-1 0 0 0,0 0 0 0 0,0 0 0 0 0,0 0 1 0 0,0 0-1 0 0,0 0 0 0 0,1 1 0 0 0,-1-1 0 0 0,0 0 0 0 0,0 0 1 0 0,0 0-1 0 0,0 0 0 0 0,1 0 0 0 0,-1 0 0 0 0,0 0 0 0 0,0 0 0 0 0,0 0 1 0 0,0 0-1 0 0,1 0 0 0 0,-1 1 0 0 0,0-1 0 0 0,33 9 1184 0 0,-24-5-969 0 0,-5-2-151 0 0,1 0 0 0 0,0-1 0 0 0,-1 1 1 0 0,1-1-1 0 0,0 0 0 0 0,-1 0 0 0 0,1 0 0 0 0,7-1 0 0 0,88-8 1607 0 0,-81 7-1508 0 0,-14 1-111 0 0,1-1 0 0 0,-1 1 0 0 0,0 1 0 0 0,9 0 0 0 0,10 3 178 0 0,0-1 0 0 0,36 0 0 0 0,-54-3-187 0 0,0 1-1 0 0,0-1 1 0 0,0 2-1 0 0,9 2 1 0 0,-10-2-19 0 0,1-1 0 0 0,-1 1 0 0 0,0-1-1 0 0,10 0 1 0 0,-7 0 22 0 0,0 0 1 0 0,-1 0-1 0 0,1 1 0 0 0,0 0 0 0 0,12 5 1 0 0,16 3 111 0 0,-9-6-86 0 0,-23-4-60 0 0,1 0-1 0 0,0 1 1 0 0,0 0-1 0 0,-1 0 1 0 0,1 0-1 0 0,0 0 0 0 0,-1 1 1 0 0,1 0-1 0 0,3 2 1 0 0,-4-2-14 0 0,2 2 6 0 0,0-1 1 0 0,0 1 0 0 0,0 0-1 0 0,6 7 1 0 0,-9-8-2 0 0,1 0-1 0 0,-1-1 1 0 0,1 1-1 0 0,0-1 1 0 0,0 0 0 0 0,0 0-1 0 0,6 2 1 0 0,20 12 88 0 0,-27-15-99 0 0,-1 0-1 0 0,0 0 0 0 0,1-1 1 0 0,-1 1-1 0 0,1 0 1 0 0,-1-1-1 0 0,1 0 1 0 0,-1 1-1 0 0,1-1 0 0 0,-1 0 1 0 0,5-1-1 0 0,11 2 43 0 0,26 1 109 0 0,-9 0-65 0 0,9 4-31 0 0,-22-3-63 0 0,-1 0 1 0 0,1-2-1 0 0,30-1 0 0 0,-14-6 29 0 0,-29 4-23 0 0,-1 0 0 0 0,0 1 0 0 0,1 0-1 0 0,0 1 1 0 0,12 0 0 0 0,4 1 26 0 0,0-1 0 0 0,0 0 0 0 0,0-2 0 0 0,0-1 0 0 0,27-8 0 0 0,-46 10-24 0 0,-1 0 0 0 0,0 0-1 0 0,0-1 1 0 0,-1 0 0 0 0,1 0-1 0 0,0-1 1 0 0,-1 1 0 0 0,1-1 0 0 0,-1 0-1 0 0,0 0 1 0 0,0 0 0 0 0,0-1-1 0 0,0 1 1 0 0,0-1 0 0 0,-1 0-1 0 0,0 0 1 0 0,6-8 0 0 0,-4 3 42 0 0,1 2 0 0 0,0-1 1 0 0,1 1-1 0 0,11-11 0 0 0,-3 4-2 0 0,-12 11-42 0 0,-1 0 0 0 0,0 0 1 0 0,1 0-1 0 0,-1 0 0 0 0,0-1 1 0 0,0 1-1 0 0,-1-1 1 0 0,1 1-1 0 0,-1-1 0 0 0,1 1 1 0 0,0-6-1 0 0,0-2 8 0 0,-1-1 0 0 0,0-16 0 0 0,3-15 81 0 0,-1 24-63 0 0,0 4 2 0 0,-1 0 0 0 0,0 0-1 0 0,-1 0 1 0 0,0-1 0 0 0,-3-17 0 0 0,0 17-10 0 0,-1 0 0 0 0,-1 0 1 0 0,0 0-1 0 0,-1 1 1 0 0,-8-18-1 0 0,10 25-1 0 0,0 1 0 0 0,1-1-1 0 0,0 0 1 0 0,1 0 0 0 0,-1 0-1 0 0,1 0 1 0 0,1-1 0 0 0,0 1-1 0 0,0 0 1 0 0,1 0 0 0 0,-1 0-1 0 0,2 0 1 0 0,3-16 0 0 0,-3 19-15 0 0,-2-1 1 0 0,1 1 0 0 0,-1-1-1 0 0,1 0 1 0 0,-1 0 0 0 0,-1 1 0 0 0,1-1-1 0 0,-1 0 1 0 0,0 1 0 0 0,-1-1-1 0 0,1 1 1 0 0,-5-10 0 0 0,-2-2 23 0 0,0 1 1 0 0,-18-24-1 0 0,4-1 31 0 0,20 35-47 0 0,-1 0 1 0 0,0 0-1 0 0,0 0 0 0 0,-1 0 1 0 0,1 0-1 0 0,-1 1 0 0 0,0 0 0 0 0,-1 0 1 0 0,1 0-1 0 0,-1 0 0 0 0,0 1 1 0 0,-7-5-1 0 0,7 6-9 0 0,-19-11 36 0 0,-35-14 1 0 0,52 25-42 0 0,-1 0 1 0 0,0 0 0 0 0,0 1-1 0 0,0 1 1 0 0,-1-1-1 0 0,1 1 1 0 0,0 1 0 0 0,-17 0-1 0 0,-29 0-2 0 0,22-2 0 0 0,-116 9-5 0 0,0 0 74 0 0,100-6-69 0 0,24 1 21 0 0,1-2 1 0 0,-30-3-1 0 0,42 2-21 0 0,9 1 0 0 0,1 0 0 0 0,-1 0 0 0 0,0 0 0 0 0,0-1 0 0 0,1 1 0 0 0,-1 0 0 0 0,0 0 0 0 0,1-1 0 0 0,-1 0 0 0 0,0 1 0 0 0,1-1 0 0 0,-1 0 0 0 0,1 1 0 0 0,-1-1 0 0 0,1 0 0 0 0,-1 0 0 0 0,1 0 0 0 0,-1-1 0 0 0,1 1 0 0 0,0 0 0 0 0,-1-2 0 0 0,-4-4 4 0 0,1-1 1 0 0,-1 1-1 0 0,0 1 0 0 0,-1-1 0 0 0,1 1 1 0 0,-1 0-1 0 0,0 1 0 0 0,-1 0 1 0 0,0 0-1 0 0,1 0 0 0 0,-1 1 0 0 0,-1 0 1 0 0,1 1-1 0 0,-15-5 0 0 0,11 4-4 0 0,-1 1 0 0 0,1 1 0 0 0,-1 0 0 0 0,1 0 0 0 0,-1 2 0 0 0,0-1 0 0 0,0 1 0 0 0,0 1 0 0 0,-23 5 0 0 0,-60 12 0 0 0,31 3 0 0 0,-32 6 0 0 0,92-26 0 0 0,-8 2 0 0 0,1 0 0 0 0,-21 7 0 0 0,30-9 0 0 0,0 1 0 0 0,0-1 0 0 0,0 1 0 0 0,0 0 0 0 0,0 0 0 0 0,0 0 0 0 0,0 0 0 0 0,0 1 0 0 0,1-1 0 0 0,-1 1 0 0 0,1-1 0 0 0,0 1 0 0 0,0 0 0 0 0,-3 5 0 0 0,-15 32 0 0 0,13-29 0 0 0,6-10 0 0 0,0 0 0 0 0,0 0 0 0 0,0 1 0 0 0,1-1 0 0 0,-1 0 0 0 0,0 0 0 0 0,1 1 0 0 0,-1-1 0 0 0,1 0 0 0 0,-1 1 0 0 0,1-1 0 0 0,0 0 0 0 0,-1 1 0 0 0,1-1 0 0 0,0 1 0 0 0,0-1 0 0 0,0 1 0 0 0,0-1 0 0 0,1 3 0 0 0,3 36 1 0 0,-4-33-9 0 0,0 0 0 0 0,1 0 0 0 0,0 0-1 0 0,0 0 1 0 0,0 0 0 0 0,1 0 0 0 0,5 11 0 0 0,-2-7 8 0 0,1-1 0 0 0,0 1 0 0 0,-1-1 0 0 0,-1 1 0 0 0,0 0 0 0 0,0 1 0 0 0,-1-1 0 0 0,0 1 0 0 0,1 21 0 0 0,-2-8 0 0 0,0 0 0 0 0,8 33 0 0 0,2 23 0 0 0,-10-61-1 0 0,-1 0-1 0 0,-2 0 0 0 0,0 0 1 0 0,-1 0-1 0 0,-1 0 0 0 0,0-1 1 0 0,-2 1-1 0 0,-11 29 0 0 0,-41 94-2653 0 0,40-99 1237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3:46.925"/>
    </inkml:context>
    <inkml:brush xml:id="br0">
      <inkml:brushProperty name="width" value="0.1" units="cm"/>
      <inkml:brushProperty name="height" value="0.1" units="cm"/>
      <inkml:brushProperty name="color" value="#F4F91B"/>
    </inkml:brush>
  </inkml:definitions>
  <inkml:trace contextRef="#ctx0" brushRef="#br0">2061 1076 455 0 0,'0'0'100'0'0,"-1"-1"-1"0"0,1 1 0 0 0,-1-1 0 0 0,0 1 0 0 0,1-1 0 0 0,-1 1 0 0 0,0-1 0 0 0,1 1 0 0 0,-1 0 0 0 0,0-1 0 0 0,0 1 0 0 0,0 0 0 0 0,1 0 1 0 0,-1 0-1 0 0,0 0 0 0 0,0 0 0 0 0,0 0 0 0 0,1 0 0 0 0,-1 0 0 0 0,-1 0 0 0 0,-11-2 1676 0 0,7 3-505 0 0,10-4 130 0 0,-5 3-813 0 0,-3 4 292 0 0,0 4-266 0 0,-4 7-26 0 0,8-15-546 0 0,0 1 1 0 0,0-1 0 0 0,-1 0 0 0 0,1 1 0 0 0,0-1 0 0 0,0 0 0 0 0,-1 1 0 0 0,1-1 0 0 0,0 0 0 0 0,-1 0-1 0 0,1 1 1 0 0,-1-1 0 0 0,1 0 0 0 0,0 0 0 0 0,-1 0 0 0 0,1 1 0 0 0,-1-1 0 0 0,1 0 0 0 0,0 0-1 0 0,-1 0 1 0 0,1 0 0 0 0,-1 0 0 0 0,1 0 0 0 0,-1 0 0 0 0,1 0 0 0 0,0 0 0 0 0,-1 0 0 0 0,1 0-1 0 0,-1 0 1 0 0,-2-1 116 0 0,0 1-1 0 0,0 0 0 0 0,1-1 0 0 0,-1 1 0 0 0,0 0 1 0 0,0 1-1 0 0,0-1 0 0 0,1 0 0 0 0,-6 2 1 0 0,5-1-73 0 0,0 0 0 0 0,-1-1 0 0 0,1 1 1 0 0,0-1-1 0 0,-1 0 0 0 0,1 0 1 0 0,0 0-1 0 0,-5-1 0 0 0,-33-11 742 0 0,23 7-353 0 0,1 0 0 0 0,-31-4 1 0 0,14 7-171 0 0,14 0-178 0 0,-33-5 1 0 0,33 4 26 0 0,0 1 0 0 0,0 1 1 0 0,-20 1-1 0 0,21 0-107 0 0,-59 0 804 0 0,24-1-1312 0 0,17 2 696 0 0,-40 8 0 0 0,12-1-138 0 0,47-6-88 0 0,15-1 2 0 0,-1 0 0 0 0,0-1-1 0 0,1 1 1 0 0,-1-1-1 0 0,1 0 1 0 0,-1 0-1 0 0,-5-2 1 0 0,-132-18 591 0 0,68 11-370 0 0,63 6-205 0 0,0 1 0 0 0,0 0 0 0 0,0 0 0 0 0,0 1 1 0 0,0 1-1 0 0,0 0 0 0 0,0 0 0 0 0,0 1 0 0 0,-19 4 0 0 0,-10 5-765 0 0,-20 6 1356 0 0,53-14-569 0 0,1-1 0 0 0,-1 0 0 0 0,0 0 0 0 0,-6 0 0 0 0,7 0-48 0 0,-1-1 1 0 0,0 1-1 0 0,1 1 1 0 0,-7 1-1 0 0,-4 1 0 0 0,0 0 0 0 0,-1 0 0 0 0,1-1 0 0 0,-31 0 0 0 0,-4 1 0 0 0,-19 13 11 0 0,36-21 42 0 0,-12-1 11 0 0,43 4-56 0 0,1 1-1 0 0,-1-1 1 0 0,0 1-1 0 0,1-1 1 0 0,-1 0-1 0 0,1 0 1 0 0,-5-2-1 0 0,-13-5 61 0 0,-102-10 132 0 0,78 18-126 0 0,36 0-48 0 0,-1 1 1 0 0,0-2-1 0 0,0 1 0 0 0,-12-3 1 0 0,19 2 0 0 0,1 0 1 0 0,-1 1-1 0 0,1-1 1 0 0,0 0 0 0 0,-1 0-1 0 0,1 0 1 0 0,0 0-1 0 0,-1 0 1 0 0,1 0 0 0 0,0-1-1 0 0,0 1 1 0 0,0 0-1 0 0,0 0 1 0 0,0-1 0 0 0,0 1-1 0 0,-1-4 1 0 0,-11-30 335 0 0,7 19-185 0 0,6 14-155 0 0,-1 0 0 0 0,1 0 0 0 0,0-1 0 0 0,0 1 0 0 0,0 0 0 0 0,1 0 0 0 0,-1 0 0 0 0,1-4 0 0 0,2-10 90 0 0,-4 3-73 0 0,-1 0 0 0 0,0 0 0 0 0,-1 0-1 0 0,0 0 1 0 0,-1 1 0 0 0,-6-13 0 0 0,3 7-7 0 0,-8-36-1 0 0,4-13 32 0 0,10 64-58 0 0,0-1 1 0 0,0 0-1 0 0,-1 1 0 0 0,1-1 0 0 0,-1 1 0 0 0,0-1 1 0 0,-2-3-1 0 0,2 4-4 0 0,-1-1 1 0 0,2 0-1 0 0,-1 1 0 0 0,0-1 1 0 0,-2-7-1 0 0,-3-20 49 0 0,4 18-48 0 0,0 1 1 0 0,1-1-1 0 0,-1-22 0 0 0,4-2-3 0 0,0 15 27 0 0,-3-24 0 0 0,2 31-26 0 0,0 1 0 0 0,1 0 0 0 0,1-1 0 0 0,0 1 0 0 0,1 0 1 0 0,0 0-1 0 0,1 0 0 0 0,11-23 0 0 0,-7 19-1 0 0,1 0 0 0 0,0 0 0 0 0,22-28 0 0 0,-16 23 0 0 0,-13 20 0 0 0,0-1 0 0 0,0 1 0 0 0,0 0 0 0 0,0 0 0 0 0,0 0 0 0 0,1 0 0 0 0,-1 0 0 0 0,1 1 0 0 0,0-1 0 0 0,0 1 0 0 0,0 0 0 0 0,0 0 0 0 0,0 0 0 0 0,1 0 0 0 0,5-2 0 0 0,80-33 0 0 0,-68 28 0 0 0,-1 2 0 0 0,2 0 0 0 0,-1 1 0 0 0,1 2 0 0 0,24-4 0 0 0,22 2 0 0 0,81-5 0 0 0,-81 9 0 0 0,-31 1 0 0 0,42 2 0 0 0,-59 1 0 0 0,228 13 0 0 0,-108-24 0 0 0,-89 10 0 0 0,-19 1 0 0 0,65-1 0 0 0,-78-2 0 0 0,-1-1 0 0 0,1-1 0 0 0,28-8 0 0 0,28-3 0 0 0,68-1 0 0 0,-123 14 0 0 0,1 1 0 0 0,35 6 0 0 0,17 0 0 0 0,-43-2 0 0 0,-26-3 0 0 0,0 0 0 0 0,1 0 0 0 0,-1-1 0 0 0,0 1 0 0 0,0-1 0 0 0,0 0 0 0 0,1 0 0 0 0,-1 0 0 0 0,0-1 0 0 0,6-1 0 0 0,-2 0 0 0 0,0 0 0 0 0,0 1 0 0 0,0 0 0 0 0,10 0 0 0 0,-15 1 0 0 0,0 0 0 0 0,0 1 0 0 0,0-1 0 0 0,0 1 0 0 0,0 0 0 0 0,0 0 0 0 0,0 0 0 0 0,0 1 0 0 0,0-1 0 0 0,4 4 0 0 0,28 22 0 0 0,-16-11 0 0 0,-8-8 0 0 0,1 0 0 0 0,0 0 0 0 0,1-1 0 0 0,-1-1 0 0 0,2 0 0 0 0,-1 0 0 0 0,0-2 0 0 0,20 5 0 0 0,-25-7 0 0 0,40 12 0 0 0,-44-13 0 0 0,0 1 0 0 0,-1 0 0 0 0,1 0 0 0 0,-1 0 0 0 0,0 0 0 0 0,0 0 0 0 0,0 1 0 0 0,0 0 0 0 0,0-1 0 0 0,3 6 0 0 0,-3-4 0 0 0,7 8 0 0 0,-2 0 0 0 0,10 17 0 0 0,-18-27 0 0 0,0-1 0 0 0,0 1 0 0 0,0-1 0 0 0,0 0 0 0 0,0 1 0 0 0,0-1 0 0 0,-1 0 0 0 0,1 1 0 0 0,0-1 0 0 0,-1 1 0 0 0,1-1 0 0 0,-1 0 0 0 0,1 0 0 0 0,-1 1 0 0 0,0-1 0 0 0,1 0 0 0 0,-1 0 0 0 0,-2 2 0 0 0,-16 20 0 0 0,16-20 0 0 0,0 0 0 0 0,0 0 0 0 0,0-1 0 0 0,1 2 0 0 0,-1-1 0 0 0,1 0 0 0 0,0 0 0 0 0,0 1 0 0 0,0-1 0 0 0,0 1 0 0 0,0 0 0 0 0,1-1 0 0 0,0 1 0 0 0,0 0 0 0 0,0 0 0 0 0,0 0 0 0 0,0 0 0 0 0,1 0 0 0 0,0 0 0 0 0,0 4 0 0 0,3 3 0 0 0,1-1 0 0 0,1 0 0 0 0,8 14 0 0 0,-8-14 0 0 0,-3-6 0 0 0,1-1 0 0 0,-1 1 0 0 0,1-1 0 0 0,0 0 0 0 0,3 4 0 0 0,-3-5 0 0 0,-1 0 0 0 0,0 1 0 0 0,0-1 0 0 0,1 1 0 0 0,-1-1 0 0 0,-1 1 0 0 0,1 0 0 0 0,0 0 0 0 0,-1 0 0 0 0,2 3 0 0 0,-1 3 0 0 0,-2-7 0 0 0,0 0 0 0 0,1 0 0 0 0,-1 0 0 0 0,1-1 0 0 0,0 1 0 0 0,-1 0 0 0 0,1 0 0 0 0,0 0 0 0 0,0 0 0 0 0,2 1 0 0 0,0 2 0 0 0,0-1 0 0 0,0 1 0 0 0,0-1 0 0 0,0 1 0 0 0,-1 0 0 0 0,0 0 0 0 0,0 0 0 0 0,0 0 0 0 0,-1 1 0 0 0,1 5 0 0 0,-1-3 0 0 0,-1 0 0 0 0,0 0 0 0 0,-1 0 0 0 0,1 0 0 0 0,-2 0 0 0 0,-1 8 0 0 0,0-4 0 0 0,0-1 0 0 0,-1 0 0 0 0,0 0 0 0 0,-8 13 0 0 0,4-2 0 0 0,7-18 0 0 0,-1 1 0 0 0,1-1 0 0 0,-1 0 0 0 0,0 0 0 0 0,0 0 0 0 0,-2 3 0 0 0,-1-1 0 0 0,-4 7 0 0 0,-2 0 0 0 0,-22 22 0 0 0,16-18-396 0 0,0 1 0 0 0,1 1 0 0 0,1 0 0 0 0,1 1 0 0 0,1 1 0 0 0,0 0 0 0 0,-14 35 0 0 0,16-34-1404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3:49.699"/>
    </inkml:context>
    <inkml:brush xml:id="br0">
      <inkml:brushProperty name="width" value="0.1" units="cm"/>
      <inkml:brushProperty name="height" value="0.1" units="cm"/>
      <inkml:brushProperty name="color" value="#F4F91B"/>
    </inkml:brush>
  </inkml:definitions>
  <inkml:trace contextRef="#ctx0" brushRef="#br0">2115 1086 919 0 0,'0'0'47'0'0,"0"-1"-1"0"0,0 1 1 0 0,0-1-1 0 0,0 1 1 0 0,0 0-1 0 0,0-1 0 0 0,0 1 1 0 0,0-1-1 0 0,0 1 1 0 0,-1 0-1 0 0,1-1 0 0 0,0 1 1 0 0,0 0-1 0 0,0-1 1 0 0,-1 1-1 0 0,1 0 1 0 0,0-1-1 0 0,0 1 0 0 0,-1 0 1 0 0,1-1-1 0 0,0 1 1 0 0,-1 0-1 0 0,1 0 1 0 0,0-1-1 0 0,-1 1 0 0 0,1 0 1 0 0,0 0-1 0 0,-1 0 1 0 0,1-1-1 0 0,-1 1 0 0 0,1 0 1 0 0,0 0-1 0 0,-1 0 1 0 0,1 0-1 0 0,-1 0 1 0 0,1 0-1 0 0,-1 0 0 0 0,1 0 1 0 0,0 0-1 0 0,-1 0 1 0 0,1 0-1 0 0,-1 0 0 0 0,1 0 1 0 0,0 0-1 0 0,-1 0 1 0 0,1 1-1 0 0,-1-1 1 0 0,1 0-1 0 0,0 0 0 0 0,-1 0 1 0 0,1 1-1 0 0,0-1 1 0 0,-1 1-1 0 0,-26 14 2268 0 0,22-11-2808 0 0,-2 0 713 0 0,-1 0 0 0 0,1 0 0 0 0,-1-1 0 0 0,0 0 0 0 0,0 0 0 0 0,0-1 0 0 0,0 0 0 0 0,-18 2 0 0 0,6-1 537 0 0,-32 9 1 0 0,22-4-328 0 0,6-1-61 0 0,0 1 0 0 0,-29 14 0 0 0,26-10-96 0 0,-35 10 0 0 0,31-15 29 0 0,0-2 1 0 0,0-1-1 0 0,-1-1 0 0 0,1-2 0 0 0,-47-3 0 0 0,-96 3 760 0 0,135-4-844 0 0,-117 0 704 0 0,52 2-582 0 0,36-1-174 0 0,-120-9 269 0 0,163 9-375 0 0,1 0-1 0 0,-28-6 1 0 0,-10-2 40 0 0,20 7 11 0 0,-74 6 0 0 0,23 0-21 0 0,74-2-73 0 0,-26 4 0 0 0,26-2 0 0 0,-26 1 0 0 0,23-2 39 0 0,17-1-17 0 0,-1 0 0 0 0,1-1 0 0 0,0 1 0 0 0,0-1 0 0 0,-10-1 0 0 0,14 0-31 0 0,-1 1-1 0 0,1 0 1 0 0,0-1-1 0 0,-1 1 1 0 0,1-1-1 0 0,0 0 1 0 0,0 1-1 0 0,-1-1 0 0 0,1 0 1 0 0,0 0-1 0 0,0 1 1 0 0,0-1-1 0 0,0 0 1 0 0,0 0-1 0 0,0 0 1 0 0,0-1-1 0 0,1 1 1 0 0,-1 0-1 0 0,0 0 1 0 0,0 0-1 0 0,1 0 0 0 0,-1-1 1 0 0,1 1-1 0 0,-1 0 1 0 0,1-1-1 0 0,0 1 1 0 0,-1-2-1 0 0,-21-186 1328 0 0,15 110-988 0 0,6 62-307 0 0,3-27-1 0 0,-1-7 21 0 0,-9-29 99 0 0,-3 0 1 0 0,-28-103-1 0 0,37 172-151 0 0,0 1-1 0 0,0-1 1 0 0,1 0 0 0 0,1 1-1 0 0,-1-1 1 0 0,2 0 0 0 0,1-13-1 0 0,1 8 8 0 0,1-1-1 0 0,1 1 0 0 0,12-29 1 0 0,-9 30 1 0 0,0 1 1 0 0,1 0 0 0 0,20-26 0 0 0,-5 8-5 0 0,-21 28-11 0 0,0 1 0 0 0,1 0 0 0 0,-1-1 0 0 0,0 1 0 0 0,1 0 0 0 0,0 1 0 0 0,0-1 0 0 0,0 0 0 0 0,0 1 0 0 0,7-3 0 0 0,4-1 0 0 0,27-5 0 0 0,-16 4 0 0 0,10-1 0 0 0,1 2 0 0 0,0 1 0 0 0,71 1 0 0 0,-42 3 0 0 0,191-22 0 0 0,-145 10 0 0 0,133-11 0 0 0,-18 8 0 0 0,-171 16 0 0 0,-1 3 0 0 0,60 10 0 0 0,-14-2 0 0 0,-33-3 0 0 0,190 32 0 0 0,-238-37 0 0 0,0 0 0 0 0,-1 1 0 0 0,1 1 0 0 0,-1 1 0 0 0,-1 1 0 0 0,1 0 0 0 0,-1 2 0 0 0,0 0 0 0 0,19 14 0 0 0,-14-8 0 0 0,-14-9 0 0 0,-1 0 0 0 0,1 1 0 0 0,-1 0 0 0 0,14 14 0 0 0,-21-19 0 0 0,1 0 0 0 0,0 1 0 0 0,-1-1 0 0 0,1 1 0 0 0,-1-1 0 0 0,0 1 0 0 0,0-1 0 0 0,0 1 0 0 0,0 0 0 0 0,0 0 0 0 0,-1-1 0 0 0,1 1 0 0 0,-1 0 0 0 0,0 0 0 0 0,0 0 0 0 0,0 0 0 0 0,0-1 0 0 0,0 1 0 0 0,-1 0 0 0 0,1 0 0 0 0,-1 0 0 0 0,0-1 0 0 0,-1 4 0 0 0,-5 10-2 0 0,-1-1 0 0 0,0 1-1 0 0,-2-1 1 0 0,0-1 0 0 0,-21 24-1 0 0,-17 26-1631 0 0,31-39-4710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4:01.408"/>
    </inkml:context>
    <inkml:brush xml:id="br0">
      <inkml:brushProperty name="width" value="0.1" units="cm"/>
      <inkml:brushProperty name="height" value="0.1" units="cm"/>
      <inkml:brushProperty name="color" value="#66CC00"/>
    </inkml:brush>
  </inkml:definitions>
  <inkml:trace contextRef="#ctx0" brushRef="#br0">150 1084 1375 0 0,'0'-10'60'0'0,"0"-1"1191"0"0,0-1-1 0 0,0 1 1 0 0,2 0-1 0 0,2-13 0 0 0,-4 23-1200 0 0,0 0 0 0 0,0 0 0 0 0,1 0 0 0 0,-1 0 0 0 0,0 1 0 0 0,1-1 0 0 0,-1 0 0 0 0,0 0 0 0 0,1 0 0 0 0,0 1 0 0 0,-1-1 0 0 0,1 0 0 0 0,-1 1 0 0 0,1-1 0 0 0,0 0 0 0 0,-1 1 0 0 0,1-1 0 0 0,0 1 0 0 0,0-1 0 0 0,-1 1 0 0 0,1-1 0 0 0,0 1 0 0 0,0 0 0 0 0,0-1 0 0 0,-1 1 0 0 0,1 0 0 0 0,0 0 0 0 0,0 0 0 0 0,0 0 0 0 0,0-1 0 0 0,0 1 0 0 0,0 0 0 0 0,0 1 0 0 0,0-1 0 0 0,-1 0 0 0 0,1 0 0 0 0,0 0 0 0 0,0 0 0 0 0,1 1 0 0 0,5 2 65 0 0,0-1 1 0 0,0 2-1 0 0,-1-1 1 0 0,9 6-1 0 0,9 4 252 0 0,-12-10-98 0 0,0 0-1 0 0,0-2 1 0 0,0 1-1 0 0,1-1 0 0 0,12-1 1 0 0,-13 0-88 0 0,0 0 0 0 0,0 1 0 0 0,0 1-1 0 0,0 0 1 0 0,13 3 0 0 0,-11-1-88 0 0,1 0 0 0 0,1-1 0 0 0,-1-1 0 0 0,0 0 0 0 0,24-1 0 0 0,79-10 565 0 0,0 1-154 0 0,32 17-65 0 0,-98-3-229 0 0,81-3 0 0 0,-41-2 160 0 0,-37 0-236 0 0,-11-2 15 0 0,80-11 1 0 0,19 0 108 0 0,-32 4-175 0 0,-77 5-20 0 0,40 3 1 0 0,-31 1-55 0 0,33 0 50 0 0,94 14-1 0 0,-91-9-62 0 0,-33-4 62 0 0,48 11-12 0 0,-83-11-8 0 0,53 10 1906 0 0,30 5-3671 0 0,67 7 1564 0 0,-97-18 241 0 0,108-3 0 0 0,-93-4-42 0 0,-13 2 28 0 0,81 11 0 0 0,-119-10 28 0 0,43 0-1 0 0,-44-2-66 0 0,29-3 39 0 0,-46 3-43 0 0,-1 0 0 0 0,0 0 0 0 0,16-4 0 0 0,-4 0 13 0 0,-15 4-32 0 0,0 0 0 0 0,-1 0 0 0 0,1 0 1 0 0,9 2-1 0 0,-6-1-3 0 0,5-1 19 0 0,0 0 0 0 0,0-1 0 0 0,1-1 0 0 0,-1 0-1 0 0,0-1 1 0 0,0 0 0 0 0,21-9 0 0 0,31-6 31 0 0,-44 14-58 0 0,-13 3 19 0 0,0 0 1 0 0,-1-1-1 0 0,1 0 1 0 0,0-1-1 0 0,-1 0 1 0 0,0 0-1 0 0,16-9 1 0 0,-1-2 35 0 0,-17 10-25 0 0,0 1 0 0 0,0-1-1 0 0,0 0 1 0 0,-1 0 0 0 0,1-1-1 0 0,-1 0 1 0 0,6-6 0 0 0,16-20-994 0 0,-18 22 1310 0 0,0-1 0 0 0,-1 0 0 0 0,11-17 0 0 0,-16 21-326 0 0,0 1 1 0 0,-1-1-1 0 0,0 1 1 0 0,0-1 0 0 0,0 1-1 0 0,-1-1 1 0 0,0 0-1 0 0,0 0 1 0 0,1-8 0 0 0,-3-3 41 0 0,0 1 1 0 0,-3-19 0 0 0,2 9 46 0 0,0 1 0 0 0,4-29-1 0 0,-1 27-19 0 0,-4-46 0 0 0,1 63-69 0 0,0 1 1 0 0,-1-1 0 0 0,0 1-1 0 0,-1-1 1 0 0,0 1 0 0 0,-5-9-1 0 0,4 11-11 0 0,2-1-1 0 0,-1 0 0 0 0,1 0 1 0 0,0 0-1 0 0,0 0 0 0 0,1 0 0 0 0,0 0 1 0 0,1-1-1 0 0,-1-9 0 0 0,2 16 0 0 0,-3-53 51 0 0,3 50-49 0 0,-1 0 1 0 0,0 0 0 0 0,0 0-1 0 0,0 0 1 0 0,-1 0 0 0 0,0 0 0 0 0,0 1-1 0 0,-4-7 1 0 0,-7-19-2 0 0,1 2 0 0 0,7 19 16 0 0,-1 1 0 0 0,-1-1 0 0 0,1 2 0 0 0,-1-1 0 0 0,-1 1 0 0 0,0 0 0 0 0,0 0 0 0 0,0 1 0 0 0,0 0 0 0 0,-1 1 0 0 0,0 0 0 0 0,0 0 0 0 0,-1 1 0 0 0,1 0 0 0 0,-19-5 0 0 0,-76-11 43 0 0,19 4 0 0 0,48 10-26 0 0,1 1 0 0 0,-1 2 1 0 0,-43 2-1 0 0,7 0 36 0 0,-127 5-75 0 0,50 2 76 0 0,96-5-73 0 0,-55-2 145 0 0,-3-2-99 0 0,-26-3-9 0 0,51-1-34 0 0,-91 4 0 0 0,109 4 0 0 0,11 0 0 0 0,16 0 0 0 0,-75-8 0 0 0,-98-30 0 0 0,8 15 0 0 0,-124 13 128 0 0,96-1-128 0 0,205 8 0 0 0,9 0 0 0 0,-1 1 0 0 0,0 0 0 0 0,-41 6 0 0 0,-89 10 0 0 0,88-10 0 0 0,51-4 0 0 0,0 0 0 0 0,-1 2 0 0 0,1-1 0 0 0,-19 7 0 0 0,24-6 0 0 0,1-2 0 0 0,-1 1 0 0 0,0-1 0 0 0,-14 0 0 0 0,-6 1 0 0 0,20 0 0 0 0,-1 0 0 0 0,1 1 0 0 0,-12 5 0 0 0,14-6 0 0 0,0 1 0 0 0,-1-1 0 0 0,1 0 0 0 0,0 0 0 0 0,-1-1 0 0 0,-12 2 0 0 0,10-3 0 0 0,0 2 0 0 0,1-1 0 0 0,-1 1 0 0 0,1 0 0 0 0,-1 1 0 0 0,-9 4 0 0 0,-20 5 0 0 0,16-7 0 0 0,15-4 0 0 0,0 1 0 0 0,0 0 0 0 0,0 0 0 0 0,1 0 0 0 0,-1 0 0 0 0,-6 5 0 0 0,6-3 0 0 0,3-2 0 0 0,-1 0 0 0 0,1 1 0 0 0,0 0 0 0 0,0-1 0 0 0,1 1 0 0 0,-1 1 0 0 0,-4 4 0 0 0,2 0-4 0 0,1 0-1 0 0,0 0 0 0 0,0 0 1 0 0,1 1-1 0 0,0-1 1 0 0,1 1-1 0 0,0 0 1 0 0,0 0-1 0 0,1 0 0 0 0,0 1 1 0 0,0-1-1 0 0,1 0 1 0 0,0 13-1 0 0,1-6-3 0 0,1 0 0 0 0,1-1 0 0 0,0 1 0 0 0,1-1 0 0 0,0 1 0 0 0,1-1 0 0 0,8 20 0 0 0,29 76 8 0 0,-19-66 0 0 0,49 79 0 0 0,-64-114-101 0 0,-1 1-1 0 0,-1 0 0 0 0,0 0 1 0 0,0 1-1 0 0,-2-1 0 0 0,4 15 1 0 0,9 75-2180 0 0,-12-73 1345 0 0,-1 1-5288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4:04.276"/>
    </inkml:context>
    <inkml:brush xml:id="br0">
      <inkml:brushProperty name="width" value="0.1" units="cm"/>
      <inkml:brushProperty name="height" value="0.1" units="cm"/>
      <inkml:brushProperty name="color" value="#66CC00"/>
    </inkml:brush>
  </inkml:definitions>
  <inkml:trace contextRef="#ctx0" brushRef="#br0">3614 926 2303 0 0,'-1'3'5201'0'0,"-12"7"-4551"0"0,-1-3-441 0 0,6-2-39 0 0,0-1 0 0 0,0-1 0 0 0,0 0 0 0 0,0 0 0 0 0,-16 4 0 0 0,-71 13 800 0 0,40-7-708 0 0,18-4-128 0 0,-81 13 260 0 0,-61-8 224 0 0,-80 8 332 0 0,210-14-758 0 0,-62 18 1 0 0,75-16-153 0 0,-1-2-1 0 0,1-1 1 0 0,-70 4 0 0 0,42-8 52 0 0,1 3-1 0 0,-123 26 1 0 0,41-9-37 0 0,54-11 7 0 0,33-2 67 0 0,0-3-1 0 0,0-2 1 0 0,-1-3-1 0 0,-77-7 1 0 0,31-4-1 0 0,53 6-7 0 0,-69-13 1 0 0,57 6 59 0 0,38 7-14 0 0,-42-11-1 0 0,24-2-40 0 0,30 10-61 0 0,-1 1-1 0 0,-1 1 0 0 0,1 0 1 0 0,-18-2-1 0 0,19 5-38 0 0,0-1-1 0 0,0 0 1 0 0,0 0 0 0 0,-21-8-1 0 0,-1-2 21 0 0,-1 1-1 0 0,-38-5 0 0 0,41 13-31 0 0,1 1 1 0 0,-1 1-1 0 0,-62 8 0 0 0,44-3-7 0 0,39-3 28 0 0,0-1 0 0 0,0-1-1 0 0,1 0 1 0 0,-1-1 0 0 0,0 0-1 0 0,0-1 1 0 0,1 0 0 0 0,-24-10-1 0 0,29 10 15 0 0,2 0 0 0 0,-1 0 0 0 0,0 0 0 0 0,1-1 0 0 0,-1 0 0 0 0,1 0-1 0 0,0-1 1 0 0,0 1 0 0 0,1-1 0 0 0,0 0 0 0 0,-1 0 0 0 0,2-1 0 0 0,-1 1 0 0 0,1-1 0 0 0,-1 0-1 0 0,2 0 1 0 0,-5-11 0 0 0,-2-24 326 0 0,6 24-285 0 0,-1 0 0 0 0,-8-23 1 0 0,5 18 38 0 0,1-1 1 0 0,0 1-1 0 0,2-1 1 0 0,-3-41-1 0 0,0-1 34 0 0,4 46-136 0 0,-2 0 1 0 0,0 1-1 0 0,0-1 0 0 0,-2 1 1 0 0,0 1-1 0 0,-1-1 0 0 0,-1 1 0 0 0,-18-25 1 0 0,12 22 2 0 0,8 12-23 0 0,1 0 1 0 0,0 0-1 0 0,0 0 0 0 0,1-1 0 0 0,-6-13 0 0 0,11 19-7 0 0,-1 1 0 0 0,0-1 0 0 0,0 1 1 0 0,1-1-1 0 0,0 1 0 0 0,-1-1 0 0 0,1 0 0 0 0,0 1 0 0 0,0-1 0 0 0,1 0 0 0 0,-1 1 0 0 0,0-1 0 0 0,1 1 0 0 0,0-1 0 0 0,-1 0 0 0 0,1 1 0 0 0,0-1 0 0 0,1 1 0 0 0,-1 0 0 0 0,0-1 0 0 0,0 1 0 0 0,1 0 0 0 0,0 0 0 0 0,-1 0 0 0 0,1 0 0 0 0,2-2 0 0 0,7-8 0 0 0,-9 9 0 0 0,0 0 0 0 0,1 1 0 0 0,-1-1 0 0 0,1 1 0 0 0,-1 0 0 0 0,1-1 0 0 0,0 1 0 0 0,3-1 0 0 0,7-4 0 0 0,1 1 0 0 0,0 1 0 0 0,25-6 0 0 0,26-2 0 0 0,-33 7 0 0 0,45-13 0 0 0,-24 5 0 0 0,0 2 0 0 0,86-8 0 0 0,-128 19 0 0 0,31-2 32 0 0,59 4 0 0 0,-35 0-32 0 0,4-1 0 0 0,-1-3 0 0 0,114-20 0 0 0,80-19 64 0 0,-69 37 6 0 0,-126 5-73 0 0,104-11 0 0 0,41-20-881 0 0,-160 27 1296 0 0,76 3-1 0 0,-58 2-358 0 0,14 2-53 0 0,-50-1 0 0 0,1-1 0 0 0,-1-2 0 0 0,42-6 0 0 0,-1-5 0 0 0,0 3 0 0 0,0 3 0 0 0,140 7 0 0 0,99 7 0 0 0,-271-8 0 0 0,227 17 0 0 0,-169 1 0 0 0,-1 1 0 0 0,-87-18 0 0 0,-1 0 0 0 0,0 0 0 0 0,0 1 0 0 0,18 6 0 0 0,-27-7 0 0 0,0 1 0 0 0,-1 0 0 0 0,1 0 0 0 0,0 0 0 0 0,0 0 0 0 0,-1 0 0 0 0,1 1 0 0 0,-1 0 0 0 0,0-1 0 0 0,0 1 0 0 0,0 1 0 0 0,0-1 0 0 0,0 0 0 0 0,2 5 0 0 0,5 9 0 0 0,-2 1 0 0 0,0-1 0 0 0,0 1 0 0 0,-2 1 0 0 0,8 36 0 0 0,-5-4 0 0 0,2 53 0 0 0,-8-65-23 0 0,-2 1 0 0 0,-7 75 0 0 0,3-98 23 0 0,0-1 1 0 0,-1 0-1 0 0,0 1 1 0 0,-1-2-1 0 0,-1 1 1 0 0,-1-1 0 0 0,0 0-1 0 0,-1 0 1 0 0,-16 22-1 0 0,-73 80 12 0 0,28-35-1188 0 0,33-36-28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4:52.574"/>
    </inkml:context>
    <inkml:brush xml:id="br0">
      <inkml:brushProperty name="width" value="0.35" units="cm"/>
      <inkml:brushProperty name="height" value="2.1" units="cm"/>
      <inkml:brushProperty name="color" value="#33CCFF"/>
      <inkml:brushProperty name="inkEffects" value="pencil"/>
    </inkml:brush>
  </inkml:definitions>
  <inkml:trace contextRef="#ctx0" brushRef="#br0">4632 204 455 259152 49822,'-2'0'912'0'0,"0"1"1224"0"0,-1-1-1048 0 0,0 0-472 0 0,1 0-88 0 0,1-1-16 0 0,0 0-8 0 0,0 0-120 0 0,0 0-32 0 0,1-1 0 0 0,-1 0 0 0 0,0 0-32 0 0,0-1-16 0 0,0 1 0 0 0,1 0 0 0 0,0 0 40 0 0,0 0 8 0 0,1 0 0 0 0,0 1 0 0 0,-1-1-32 0 0,1 2 320 0 0,0 1-320 0 0,0-1-72 0 0,0 1-24 0 0,-1 0 0 0 0,1 2 168 0 0,0 0-232 0 0,0 1-8 0 0,1 0 0 0 0,-1 0 8 0 0,0 1 8 0 0,-1-1 0 0 0,1 0 0 0 0,-2 1 8 0 0,1-2 0 0 0,0 1 0 0 0,-1 0 0 0 0,1-1 24 0 0,-1 0 216 0 0,0 1-208 0 0,1-1-8 0 0,-1 1 200 0 0,1 0-200 0 0,-1 0-48 0 0,0-1-16 0 0,1 0 0 0 0,-1-1 0 0 0,1 1-64 0 0,0-1-8 0 0,1 1-64 0 0,-1-1 96 0 0,1 1-96 0 0,0-1 0 0 0,0 1 64 0 0,0-1-64 0 0,0 0 0 0 0,0 0 0 0 0,0 0 0 0 0,0-1 0 0 0,0-1 64 0 0,0 1-64 0 0,0-1 0 0 0,-1 0 0 0 0,1-1 112 0 0,-1 0-24 0 0,1 0-8 0 0,0 0 0 0 0,0-1 16 0 0,1 0 0 0 0,-1 0 0 0 0,0 0 0 0 0,1 0 0 0 0,-1 0 8 0 0,1-1 0 0 0,-1-1 0 0 0,0 1 24 0 0,0 0 0 0 0,0 0 0 0 0,0 0 0 0 0,-1 0 8 0 0,1-1 8 0 0,0 2 0 0 0,-1-1 0 0 0,0 1-56 0 0,1 1 56 0 0,-1 0-72 0 0,0 0 8 0 0,0 0 0 0 0,1 1-80 0 0,-1 1 0 0 0,0-1 0 0 0,0 1 0 0 0,0 1 0 0 0,-1-1 0 0 0,1 1 0 0 0,-1 0 0 0 0,0 0 0 0 0,0 0 0 0 0,1 0 0 0 0,-1 0 0 0 0,0-1 0 0 0,-1 0 0 0 0,-1 0 64 0 0,0-1 8 0 0,-1 1-72 0 0,0-1 80 0 0,0 1-16 0 0,0-1-64 0 0,0 1 96 0 0,-2-1-16 0 0,1 1-8 0 0,-1 0 0 0 0,-1 0 0 0 0,-1 1-72 0 0,-1 0 0 0 0,-2 1 64 0 0,0 0-64 0 0,1 1 64 0 0,0-1-64 0 0,0 0 64 0 0,1-1-64 0 0,0 1 96 0 0,0-1-96 0 0,0 0 96 0 0,1 0-24 0 0,-2 0 72 0 0,1 0-72 0 0,-1-1-8 0 0,1 1 0 0 0,0-1 0 0 0,1 0 0 0 0,0 1-64 0 0,0-1 64 0 0,1 1-64 0 0,1 0 64 0 0,1-1-64 0 0,0 1 0 0 0,1-1 72 0 0,-1 1-72 0 0,1-2 0 0 0,0 1 72 0 0,0-1-72 0 0,-1 1 0 0 0,0-1 104 0 0,1 0-32 0 0,1-1-8 0 0,0 1 0 0 0,1-1 16 0 0,0 1 0 0 0,0-1 0 0 0,0 0 0 0 0,1 0-16 0 0,-1 1 0 0 0,0-1 0 0 0,0 1 0 0 0,0 0-64 0 0,0-1 64 0 0,-1 0-64 0 0,1 1 64 0 0,0 0-64 0 0,0 0 0 0 0,1 0 0 0 0,-2 0 64 0 0,1-1-64 0 0,0 1 0 0 0,1-1 64 0 0,1 0-64 0 0,-1 0 96 0 0,0-1-96 0 0,1 1 96 0 0,-2-1-32 0 0,0 0 64 0 0,-1 0-64 0 0,0 0-64 0 0,0 1 96 0 0,0-1-96 0 0,0 0 96 0 0,0 0-32 0 0,0 0-64 0 0,1 0 96 0 0,0-1-32 0 0,-1 1-64 0 0,1-1 80 0 0,0 1-80 0 0,-1-1 80 0 0,1 1-16 0 0,-2-2 32 0 0,0 0-32 0 0,1 0 0 0 0,-1 1-64 0 0,1-1 96 0 0,0 1-32 0 0,-1 1 384 0 0,1 0 80 0 0,-1 0 16 0 0,1 0 0 0 0,-1 1-424 0 0,1-1-120 0 0,-1 0 0 0 0,0 1-328 0 0,-3-1-1256 0 0,0 0 1584 0 0,1 1 0 0 0,-1-1 0 0 0,2 1 0 0 0,0 0 0 0 0,1 0 0 0 0,-1 0 0 0 0,1 1 0 0 0,0 0 0 0 0,0 0 64 0 0,0 0-64 0 0,0 0 0 0 0,0 1 0 0 0,-1 0 0 0 0,1-1 0 0 0,0 1 0 0 0,1 0 0 0 0,0-1 0 0 0,1 0 64 0 0,-1 1-64 0 0,1-1 0 0 0,0 1 0 0 0,0 0 0 0 0,0-1 0 0 0,0 1 0 0 0,0 0 0 0 0,-1 0 0 0 0,1 0 0 0 0,0 1 0 0 0,0 0 0 0 0,1 0 0 0 0,-1 0 0 0 0,0 0 0 0 0,0 0 0 0 0,0-1 0 0 0,0 0 0 0 0,-1-1 64 0 0,1 1-64 0 0,0-1 0 0 0,0 0 0 0 0,0 0 0 0 0,0 0 0 0 0,0 0 0 0 0,1 0 0 0 0,-1 0 64 0 0,1 0-64 0 0,-1-1 0 0 0,1 1 0 0 0,-1-1 64 0 0,-1 1-64 0 0,1 0 0 0 0,-1 0 0 0 0,0-1 64 0 0,-1 1-64 0 0,1 0 0 0 0,0 0 0 0 0,0 0 0 0 0,-1 0 0 0 0,1 1 0 0 0,0-1 0 0 0,0 1 0 0 0,0-1 0 0 0,0 1 0 0 0,-1-1 0 0 0,1 1 0 0 0,0-1 0 0 0,0 0 0 0 0,0-1 0 0 0,-1 1 64 0 0,0 0-64 0 0,1-1 0 0 0,-1 1 0 0 0,0 0 0 0 0,-1 0 64 0 0,0 0-64 0 0,1-1 0 0 0,-1 1 64 0 0,0 0-64 0 0,0-1 0 0 0,0 1 0 0 0,1 0 0 0 0,0-1 0 0 0,0 1 64 0 0,0-1-64 0 0,-1 0 0 0 0,1 1 64 0 0,0-1-64 0 0,-1 0 0 0 0,0 0 64 0 0,0 0-64 0 0,0-1 0 0 0,-1 1 0 0 0,1 1 64 0 0,-3-1-64 0 0,1 0 0 0 0,-2 0 0 0 0,-1 0 64 0 0,-1 0-64 0 0,0 1 0 0 0,0-1 0 0 0,1 1 0 0 0,0-1 0 0 0,0 1 64 0 0,1 0-64 0 0,0-1 0 0 0,0 1 0 0 0,1-1 0 0 0,0 1 0 0 0,0-1 0 0 0,-1 1 0 0 0,1 0 64 0 0,0-1-64 0 0,0 1 0 0 0,1 0 0 0 0,-1 0 0 0 0,1 0 0 0 0,-1 0 0 0 0,0 0 0 0 0,0 0 64 0 0,0-1-64 0 0,1 1 0 0 0,0 0 0 0 0,1 0 0 0 0,0 0 0 0 0,-1 0 0 0 0,1 0 0 0 0,-1 0 0 0 0,0 0 0 0 0,-1 1 0 0 0,0-1 0 0 0,0 0 0 0 0,1 0 0 0 0,1 0 0 0 0,0 0 64 0 0,0-2-64 0 0,0 1 0 0 0,0 0 0 0 0,-1 0 0 0 0,0-1 0 0 0,0 1 0 0 0,0 0 0 0 0,0-1 0 0 0,-1 0 0 0 0,1 0 0 0 0,0 1 0 0 0,0 0 64 0 0,0 0-64 0 0,-1 1 0 0 0,-1 0 0 0 0,1 0 0 0 0,-3 1 0 0 0,0 0 0 0 0,0 0 64 0 0,0 1-64 0 0,1-1 0 0 0,0 0 0 0 0,1-1 0 0 0,0 2 0 0 0,1-2 0 0 0,0 1 0 0 0,1 0 0 0 0,-1 0 0 0 0,0-1 0 0 0,0 1 64 0 0,1-1-64 0 0,0 0 0 0 0,0-1 0 0 0,1 1 0 0 0,-1 0 0 0 0,0 0 0 0 0,0 0 0 0 0,-1 1 0 0 0,-2-1 0 0 0,0 0 0 0 0,-1 0 64 0 0,1 0-64 0 0,1 1 0 0 0,0-1 0 0 0,1 1 0 0 0,1-1 0 0 0,0 1 0 0 0,1-1 0 0 0,-1 1 0 0 0,0-2 0 0 0,1 1 0 0 0,-1 0 0 0 0,0 0 0 0 0,-1 0 0 0 0,1 0 0 0 0,-1 0 0 0 0,0-1 64 0 0,0 0-64 0 0,-1 0 0 0 0,-1 0 0 0 0,1 0 0 0 0,-3 0 64 0 0,-2-1-64 0 0,-2 0 0 0 0,0-1 0 0 0,1 0 64 0 0,2 1-64 0 0,1-1 0 0 0,0 0 0 0 0,1 0 0 0 0,1 1 0 0 0,0 0 0 0 0,0 0 0 0 0,1 0 64 0 0,0 0-64 0 0,0 0 0 0 0,0 0 0 0 0,0 0 0 0 0,-1 1 0 0 0,1-1 64 0 0,0 1-64 0 0,-1-1 0 0 0,1 1 0 0 0,0 0 0 0 0,0-1 0 0 0,1 1 0 0 0,0 0 0 0 0,-1-1 0 0 0,1 0 0 0 0,-1 0 0 0 0,0 1 0 0 0,1-1 0 0 0,0 0 0 0 0,-1 0 64 0 0,1 0-64 0 0,-2 0 0 0 0,-2-1 64 0 0,-2-1-64 0 0,0 0 0 0 0,0 0 0 0 0,-1 1 0 0 0,-1-1 64 0 0,0-1-64 0 0,0 1 0 0 0,1 0 0 0 0,2 0 0 0 0,-1 1 0 0 0,1-1 64 0 0,0 1-64 0 0,0 0 0 0 0,-1 0 0 0 0,-1 0 0 0 0,1 1 0 0 0,-1 1 0 0 0,1 0 0 0 0,1 1 0 0 0,-3-1 0 0 0,0 1 0 0 0,0 0 0 0 0,0-1 0 0 0,0 0 0 0 0,2 0 0 0 0,-1 0 64 0 0,-2 0-64 0 0,-1-1 0 0 0,1 1 0 0 0,1-1 0 0 0,0 1 0 0 0,0 0 0 0 0,0-1 0 0 0,0 1 0 0 0,1 0 0 0 0,-1 1 0 0 0,1-1 0 0 0,-2 0 0 0 0,0 1 0 0 0,0 0 0 0 0,-3-1 0 0 0,0 1 0 0 0,1-1 64 0 0,1 1-64 0 0,1 1 0 0 0,0-1 0 0 0,2 0 0 0 0,-4 1 0 0 0,-1 0 0 0 0,0 0 0 0 0,1 1 0 0 0,1 0 0 0 0,2 0 0 0 0,1 1 0 0 0,-2 0 0 0 0,-1-1 0 0 0,0 1 0 0 0,1 0 0 0 0,0-1 0 0 0,0-1 0 0 0,2-1 0 0 0,1 0 0 0 0,1 0 0 0 0,0-1 0 0 0,0 1 64 0 0,-1 0-64 0 0,-1-1 0 0 0,0 0 0 0 0,1 0 0 0 0,0 1 64 0 0,0-1-64 0 0,0 0 0 0 0,0 0 0 0 0,-1 0 0 0 0,-1 0 0 0 0,0 0 0 0 0,-1 1 0 0 0,1-1 0 0 0,-3-1 0 0 0,-1 1 0 0 0,1-1 0 0 0,1 1 0 0 0,0 0 64 0 0,1-1-64 0 0,1 0 0 0 0,-1 1 0 0 0,2-1 64 0 0,1 0-64 0 0,0 0 0 0 0,1 0 0 0 0,-1 0 64 0 0,-2 0-64 0 0,-1 0 0 0 0,-1 0 0 0 0,1-1 0 0 0,-1 2 64 0 0,0-1-64 0 0,1 0 0 0 0,-1 1 0 0 0,0 0 0 0 0,0 0 0 0 0,0-1 64 0 0,1 1-64 0 0,-1-1 0 0 0,1 1 0 0 0,-1 0 0 0 0,1-1 0 0 0,-1-1 0 0 0,1 0 0 0 0,-1 0 64 0 0,1 0-64 0 0,1 0 0 0 0,-1 0 0 0 0,-1 1 0 0 0,-2-1 0 0 0,-3 1 0 0 0,0 0 0 0 0,0 0 0 0 0,0 0 0 0 0,1 1 0 0 0,1 0 0 0 0,1 0 0 0 0,0 0 0 0 0,0 1 0 0 0,0 0 64 0 0,1 1-64 0 0,0-1 0 0 0,0 1 0 0 0,1 0 0 0 0,1 0 0 0 0,1 1 0 0 0,0 0 0 0 0,1-1 0 0 0,0 1 0 0 0,-1 1 0 0 0,2 0 0 0 0,-1-1 0 0 0,-3 1 0 0 0,0 1 0 0 0,0-1 64 0 0,1 0-64 0 0,1 0 0 0 0,2-1 0 0 0,0 1 0 0 0,1-1 0 0 0,1 1 0 0 0,1-1 0 0 0,0 1 0 0 0,0-1 0 0 0,0 1 0 0 0,0-1 0 0 0,1 1 0 0 0,0 0 0 0 0,0 0 0 0 0,0 0 0 0 0,2 0 0 0 0,0 0 0 0 0,0 0 0 0 0,2 0 0 0 0,-1-1 0 0 0,1 0 0 0 0,1 0 0 0 0,0-1 0 0 0,-1 0 0 0 0,1 1 0 0 0,-1-1 0 0 0,0 1 0 0 0,1 1 0 0 0,-1 0 0 0 0,0 1 0 0 0,1 0 0 0 0,-1 1 0 0 0,1-1 0 0 0,0 1 0 0 0,-1 2 0 0 0,0 0 0 0 0,0-1 0 0 0,0 1 0 0 0,0 0 0 0 0,1 0 0 0 0,1 0 0 0 0,-1 0 0 0 0,1 0 0 0 0,-1-1 0 0 0,1 2 0 0 0,1-1 0 0 0,0 1 0 0 0,0 0 0 0 0,0 1 0 0 0,0-2 0 0 0,1 1 0 0 0,0 1 0 0 0,0-2 0 0 0,1 1 0 0 0,0 0 0 0 0,0-2 0 0 0,1 1 0 0 0,-1-1 0 0 0,1 1 0 0 0,0-1 0 0 0,0 1 64 0 0,1 0-64 0 0,-1 0 0 0 0,2-1 0 0 0,-1 0 0 0 0,0 1 0 0 0,0-1 0 0 0,0 0 0 0 0,0 0 64 0 0,0 0-64 0 0,1 1 0 0 0,-1 0 0 0 0,1 0 0 0 0,0 0 0 0 0,0 0 64 0 0,0 1-64 0 0,0-1 0 0 0,0 0 0 0 0,0 1 0 0 0,0-1 0 0 0,0-1 0 0 0,0 1 0 0 0,-1-1 0 0 0,1 0 0 0 0,0 0 64 0 0,0 1-64 0 0,0 0 0 0 0,0 0 0 0 0,0 0 0 0 0,1 0 0 0 0,0 0 64 0 0,0 0-64 0 0,1 0 0 0 0,-1-1 0 0 0,-1 2 64 0 0,1-1-64 0 0,-1 1 0 0 0,1 0 0 0 0,0 1 72 0 0,1-1-72 0 0,-1 1 0 0 0,1 0 72 0 0,-1 1-72 0 0,1 1 0 0 0,0 0 64 0 0,-1 0-64 0 0,0-1 0 0 0,0-1 72 0 0,0 0-72 0 0,-1 0 0 0 0,1 0 0 0 0,-1 0 0 0 0,0 1 64 0 0,0 0-64 0 0,1 1 64 0 0,1 1 0 0 0,-1 1-64 0 0,0-2 64 0 0,0 0-64 0 0,0 0 64 0 0,0-2-64 0 0,-1 1 0 0 0,1-2 0 0 0,-1-1 64 0 0,0 0-64 0 0,1 1 64 0 0,0 2-64 0 0,1 0 72 0 0,-1 0-72 0 0,1-1 0 0 0,-1 0 64 0 0,1 0-64 0 0,0-1 0 0 0,-1 0 0 0 0,1 0 0 0 0,-1-1 0 0 0,0 0 64 0 0,0 0-64 0 0,0 0 0 0 0,1 0 0 0 0,-1 0 0 0 0,1 0 0 0 0,0-1 64 0 0,0 1-64 0 0,0 0 0 0 0,1 0 0 0 0,-1 0 64 0 0,0-1-64 0 0,1 1 0 0 0,0-1 0 0 0,-1 0 64 0 0,1-1-64 0 0,1 1 0 0 0,-1-2 0 0 0,1 0 64 0 0,1 1-64 0 0,1 0 0 0 0,0-1 80 0 0,1-1-80 0 0,0 0 64 0 0,0-1-64 0 0,1-1 64 0 0,1 0-64 0 0,0-1 64 0 0,0-1-64 0 0,2 0 64 0 0,0 0-64 0 0,1 1 64 0 0,-1-1-64 0 0,1 1 0 0 0,0 0 64 0 0,0 0-64 0 0,1 0 0 0 0,0 0 0 0 0,1 0 0 0 0,-1 0 64 0 0,0 0-64 0 0,1 0 0 0 0,3 0 0 0 0,1 0 0 0 0,-1 1 0 0 0,1-1 0 0 0,-1 0 64 0 0,-1 1-64 0 0,1-1 0 0 0,-2 0 0 0 0,0 0 0 0 0,0 0 64 0 0,-1 1-64 0 0,3-1 0 0 0,0 2 0 0 0,-1-1 0 0 0,-2 0 0 0 0,-1 1 0 0 0,-1 0 0 0 0,-2 0 0 0 0,0 0 0 0 0,-1 0 0 0 0,0 0 0 0 0,0 0 0 0 0,0 0 0 0 0,1 1 0 0 0,0 0 0 0 0,1 0 0 0 0,0 1 0 0 0,1-1 64 0 0,1 1-64 0 0,-1 0 0 0 0,0-1 0 0 0,0 0 0 0 0,1 0 0 0 0,-1 0 0 0 0,1 0 0 0 0,1-1 0 0 0,0 0 0 0 0,1 0 0 0 0,1 0 0 0 0,0 0 0 0 0,1-1 0 0 0,0 1 0 0 0,0 0 0 0 0,-1 0 0 0 0,0 0 0 0 0,0 0 0 0 0,0-1 0 0 0,-1 1 64 0 0,-1 1-64 0 0,1-1 0 0 0,0 0 0 0 0,0 0 0 0 0,-1 0 0 0 0,1 1 0 0 0,3 0 0 0 0,0 0 0 0 0,1-1 0 0 0,-1 1 0 0 0,0-1 0 0 0,-1 1 0 0 0,-1-1 0 0 0,0 1 0 0 0,-1-1 64 0 0,-1 1-64 0 0,0-1 0 0 0,-1 0 0 0 0,0 0 0 0 0,-1 0 0 0 0,0 0 0 0 0,1-1 0 0 0,0 0 0 0 0,1 0 0 0 0,0 1 0 0 0,3-1 0 0 0,1-1 0 0 0,0 1 0 0 0,-1-1 0 0 0,0 0 0 0 0,0 0 0 0 0,0 0 0 0 0,0 0 0 0 0,0-1 0 0 0,-1 0 0 0 0,1 1 0 0 0,2 0 0 0 0,0 1 0 0 0,-1-1 0 0 0,-2 1 0 0 0,0 0 0 0 0,-1 0 0 0 0,-1 1 0 0 0,0-1 0 0 0,-1 0 0 0 0,1 1 0 0 0,-1-1 0 0 0,0 1 0 0 0,1-1 64 0 0,0 0-64 0 0,-1 0 0 0 0,1 0 0 0 0,0 0 0 0 0,-1-1 0 0 0,1 1 0 0 0,0-1 0 0 0,0 1 0 0 0,0 0 0 0 0,0 0 0 0 0,0-1 0 0 0,-2 1 0 0 0,-1-2 0 0 0,0 1 0 0 0,0 0 0 0 0,0-1 0 0 0,0 1 0 0 0,0-1 0 0 0,-1 1 0 0 0,-1-1 0 0 0,0 0 0 0 0,0 0 0 0 0,1 0 0 0 0,-1 0 0 0 0,1 0 0 0 0,-1 1 0 0 0,1-1 0 0 0,-1 0 0 0 0,0 1 0 0 0,1-1 0 0 0,0 1 0 0 0,-1-1 0 0 0,2 1 0 0 0,0 0 0 0 0,0 1 0 0 0,0 0 0 0 0,0 1 0 0 0,-1-1 0 0 0,0 0 0 0 0,-1 1 0 0 0,0-1 0 0 0,1 0 0 0 0,0 1 0 0 0,1-1 0 0 0,0 0 0 0 0,-1 0 0 0 0,0 1 0 0 0,-1 0 0 0 0,1 0 0 0 0,0 1 0 0 0,0-1 0 0 0,-1 0 0 0 0,0 1 0 0 0,0-1 0 0 0,-1 0 0 0 0,2 1 0 0 0,-1-1 0 0 0,1 2 0 0 0,-1-1 0 0 0,1-1 0 0 0,0 0 0 0 0,2 1 0 0 0,0-1 0 0 0,1 1 0 0 0,1-1 0 0 0,1 2 0 0 0,0-1 0 0 0,0 0 0 0 0,-2-1 0 0 0,-1 1 0 0 0,0-1 0 0 0,-1 0 0 0 0,0 0 64 0 0,-1-1-64 0 0,-1 1 0 0 0,1-1 0 0 0,0-1 0 0 0,1 1 0 0 0,-1-1 0 0 0,1-1 0 0 0,1 1 0 0 0,0 0 0 0 0,0-1 0 0 0,0 1 0 0 0,0 0 0 0 0,1 0 0 0 0,-1 0 0 0 0,1-1 0 0 0,0 1 0 0 0,0-1 0 0 0,0 0 0 0 0,1 0 0 0 0,-1-1 0 0 0,1 0 0 0 0,0 0 0 0 0,-1 0 0 0 0,2-1 0 0 0,-1 0 0 0 0,1 1 0 0 0,-1-1 0 0 0,1 1 0 0 0,-1-1 0 0 0,1 1 0 0 0,-1-1 0 0 0,0 1 64 0 0,-1 0-64 0 0,0 0 0 0 0,-1 1 0 0 0,0-1 0 0 0,1 1 0 0 0,-1 1 0 0 0,1-1 0 0 0,-1 0 0 0 0,1 0 0 0 0,-1-1 0 0 0,3 0 64 0 0,2-1-64 0 0,-1 1 0 0 0,-1 1 0 0 0,0 0 0 0 0,-2 0 0 0 0,-1 0 0 0 0,-1 1 0 0 0,-1-1 64 0 0,-1-1-64 0 0,0 0 0 0 0,0 0 0 0 0,-1 1 0 0 0,0 0 0 0 0,-1 0 0 0 0,1 0 0 0 0,-1 0 0 0 0,1 0 0 0 0,0 0 0 0 0,0-1 0 0 0,1 1 64 0 0,-1 0-64 0 0,2 0 0 0 0,-1-1 0 0 0,0 0 0 0 0,1 1 0 0 0,-1-1 0 0 0,1 0 0 0 0,0 0 0 0 0,1-1 0 0 0,0 0 0 0 0,1 1 0 0 0,0 0 0 0 0,1 0 0 0 0,-1 0 0 0 0,0 1 0 0 0,0-1 64 0 0,-1 0-64 0 0,0 0 0 0 0,-1 1 0 0 0,1-2 0 0 0,-1 1 0 0 0,0 0 0 0 0,-1 0 0 0 0,-1 0 0 0 0,0 0 0 0 0,0 0 0 0 0,-1 0 0 0 0,1 0 64 0 0,0 0-64 0 0,0 0 0 0 0,0 0 0 0 0,-1 1 0 0 0,0-1 0 0 0,0 1 0 0 0,1-1 0 0 0,0 0 0 0 0,0 0 0 0 0,-1 0 0 0 0,1 0 0 0 0,-1-2 64 0 0,3 0-64 0 0,-1-1 0 0 0,1 0 0 0 0,-1 0 0 0 0,0-1 0 0 0,-1 0 0 0 0,0 0 0 0 0,-1 1 0 0 0,0 0 0 0 0,0 1 0 0 0,0-1 0 0 0,-1 1 0 0 0,1 1 0 0 0,-1-1 0 0 0,0 0 0 0 0,0 0 0 0 0,-1 0 0 0 0,-1-1 0 0 0,0 1 64 0 0,-1 0-64 0 0,-1-1 0 0 0,1-1 0 0 0,-1 0 0 0 0,0 0 0 0 0,1-1 0 0 0,-1 0 0 0 0,0 0 0 0 0,0 0 0 0 0,0 0 0 0 0,0-1 0 0 0,1 0 64 0 0,-1-1-64 0 0,0 0 0 0 0,0-1 0 0 0,0-1 0 0 0,1-1 0 0 0,-1 1 0 0 0,1-1 0 0 0,-1 0 64 0 0,0 1-64 0 0,0 0 0 0 0,1 1 0 0 0,-1-1 0 0 0,1 0 0 0 0,-1-1 0 0 0,1-1 0 0 0,-1 0 0 0 0,0 0 0 0 0,0-1 0 0 0,0-1 0 0 0,0 0 0 0 0,0 1 0 0 0,0-2 0 0 0,0 1 0 0 0,-1 0 64 0 0,-1 0-64 0 0,-1 0 0 0 0,-1 1 0 0 0,-1-1 0 0 0,-2-1 0 0 0,0-1 0 0 0,-2 0 0 0 0,-1-1 0 0 0,-3-3 0 0 0,-1-1 0 0 0,-1-1 64 0 0,-1 1-64 0 0,0 1 0 0 0,0 0 0 0 0,-1 1 0 0 0,-1-1 0 0 0,0 0 0 0 0,0 2 0 0 0,0 0 0 0 0,-2 2 0 0 0,1 0 0 0 0,-2 2 0 0 0,0 0 0 0 0,0 2 0 0 0,-1 1 0 0 0,0 1 0 0 0,1 0-80 0 0,-3 2-176 0 0,-2 1-256 0 0,1 4-784 0 0,2 7-1136 0 0,6 9-1080 0 0,7 6 1040 0 0,5 0-18047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4:55.979"/>
    </inkml:context>
    <inkml:brush xml:id="br0">
      <inkml:brushProperty name="width" value="0.35" units="cm"/>
      <inkml:brushProperty name="height" value="2.1" units="cm"/>
      <inkml:brushProperty name="color" value="#33CCFF"/>
      <inkml:brushProperty name="inkEffects" value="pencil"/>
    </inkml:brush>
  </inkml:definitions>
  <inkml:trace contextRef="#ctx0" brushRef="#br0">2319 80 6247 264289 49079,'0'-1'672'0'0,"0"-1"-672"0"0,0 0 200 0 0,0 1 256 0 0,0-1 0 0 0,-1 1-232 0 0,0-1 0 0 0,-1-1 0 0 0,0 0 304 0 0,-1-2 656 0 0,-1-1-584 0 0,0-1-16 0 0,0 0 0 0 0,-1 0 0 0 0,1 0 0 0 0,0 1-168 0 0,-1 1-32 0 0,1 0 0 0 0,-1 2-8 0 0,1 1-88 0 0,-2 0-24 0 0,0 2 0 0 0,-2 0 0 0 0,-1 1 8 0 0,-3 2 272 0 0,-2 0-272 0 0,-1 2 8 0 0,1-1 0 0 0,-1 1 0 0 0,0-1 0 0 0,-1 1-64 0 0,1 0-16 0 0,-2 0 0 0 0,-1 1 0 0 0,0 1-40 0 0,-1 0 0 0 0,-1 1-8 0 0,0 0 0 0 0,0-1 32 0 0,-1 0 8 0 0,0 0 0 0 0,0-2 0 0 0,0 0 24 0 0,0 0 8 0 0,-1-1 0 0 0,1-1 0 0 0,-1 1-32 0 0,-2 0 192 0 0,-1 0-192 0 0,0 1-56 0 0,1 0 112 0 0,-3 0 0 0 0,1-1-120 0 0,2 0 0 0 0,1-1 0 0 0,2-1 24 0 0,-2-1 168 0 0,0-1-160 0 0,1-1 8 0 0,2 1 8 0 0,2-2 0 0 0,0 1 0 0 0,1 0-16 0 0,0 0 144 0 0,0 0-152 0 0,1 0-48 0 0,0 0-8 0 0,1 0 0 0 0,1 0 0 0 0,2 0-16 0 0,0 0-8 0 0,1 0 0 0 0,1 0 0 0 0,-1 0 8 0 0,1 0 0 0 0,0 0 0 0 0,-1 0 0 0 0,1 1-80 0 0,-1 0 96 0 0,0-1-96 0 0,-1 1 96 0 0,-1 1-96 0 0,-1-1 80 0 0,0 1-80 0 0,-1-1 80 0 0,-1 1-80 0 0,0 1 0 0 0,0-1 0 0 0,0 1 64 0 0,0 0-64 0 0,0 0 0 0 0,0 1 0 0 0,-1 0 64 0 0,1-1 8 0 0,0 0 0 0 0,1 0 0 0 0,-1-1 0 0 0,1 1-72 0 0,0 0 0 0 0,1 1 72 0 0,-1-1-72 0 0,1 1 72 0 0,0 0-72 0 0,0 0 96 0 0,0-1-96 0 0,-2 1 80 0 0,1 0-80 0 0,-1 0 64 0 0,1-1-64 0 0,-1-1 64 0 0,1 0-64 0 0,1 0 64 0 0,0-1-64 0 0,0 0 72 0 0,1-1-72 0 0,0 1 80 0 0,0-1-80 0 0,1-1 88 0 0,0 1-88 0 0,0-1 96 0 0,0 0-96 0 0,0 1 80 0 0,0 0-80 0 0,0 0 64 0 0,0 1-64 0 0,1 0 0 0 0,1 0 0 0 0,-1 0 64 0 0,0 0-64 0 0,0 1 0 0 0,-1 0 0 0 0,1 1 0 0 0,-1-2 0 0 0,0 1 0 0 0,0 0 0 0 0,1-1 64 0 0,-1 0-64 0 0,0-1 0 0 0,1 1 0 0 0,-1-1 0 0 0,1 1 64 0 0,0 0-64 0 0,1 0 0 0 0,-1 1 0 0 0,1 0 0 0 0,0 0 0 0 0,0 0 0 0 0,1 0 0 0 0,0 0 0 0 0,0 1 0 0 0,0-1 0 0 0,0 1 64 0 0,0 0-64 0 0,0 1 0 0 0,0-1 0 0 0,0 0 0 0 0,0 1 0 0 0,0-1 0 0 0,0 0 0 0 0,-1 0 0 0 0,1 0 0 0 0,0 1 0 0 0,0 0 0 0 0,1 0 0 0 0,0 0 0 0 0,1 1 0 0 0,-1 0 64 0 0,1 0-64 0 0,0 1 0 0 0,1 0 0 0 0,-1 1 0 0 0,0 1 0 0 0,0 0 0 0 0,0 1 0 0 0,0 0 0 0 0,-1 0 64 0 0,0 0-64 0 0,0 1 0 0 0,-3 1 0 0 0,1 0 0 0 0,0 0 0 0 0,1-1 0 0 0,2-1 0 0 0,0 1 64 0 0,1-2-64 0 0,1 1 0 0 0,0 1 0 0 0,2 0 64 0 0,-1 0-64 0 0,2 0 0 0 0,-1 1 0 0 0,1 0 64 0 0,-1 0-64 0 0,1 0 0 0 0,0 1 72 0 0,0 0-72 0 0,1 0 0 0 0,-1 0 0 0 0,1 0 0 0 0,-1 0 0 0 0,1 0 0 0 0,0 1 0 0 0,1 0 0 0 0,-1-1 64 0 0,1 1-64 0 0,1 0 0 0 0,-1-1 0 0 0,1 1 64 0 0,1 0-64 0 0,0 1 0 0 0,1 1 0 0 0,1-1 64 0 0,0 1-64 0 0,-1 0 0 0 0,1-1 0 0 0,0 0 0 0 0,1 0 0 0 0,1-2 64 0 0,0 0-64 0 0,2 1 0 0 0,0 1 0 0 0,0 0 64 0 0,1 0-64 0 0,0 1 0 0 0,1-1 0 0 0,0-1 64 0 0,-1 0-64 0 0,2 0 0 0 0,-1-1 0 0 0,0 0 64 0 0,-1-1-64 0 0,1 1 0 0 0,-1 0 0 0 0,0-1 64 0 0,0 1-64 0 0,0 0 0 0 0,0 1 0 0 0,1 0 0 0 0,0 1 0 0 0,1-1 64 0 0,1 0-64 0 0,0 0 0 0 0,1-1 0 0 0,1 0 64 0 0,0-2-64 0 0,1-1 0 0 0,0-1 64 0 0,2 0-64 0 0,-1-2 0 0 0,0 0 64 0 0,1 0-64 0 0,1 0 0 0 0,-1 0 64 0 0,0 0-64 0 0,0 0 80 0 0,0 1-80 0 0,0-1 64 0 0,-1 1-64 0 0,0 0 0 0 0,0 0 0 0 0,-2 0 64 0 0,1 0-64 0 0,-1-1 0 0 0,0 1 0 0 0,0 0 0 0 0,0 0 64 0 0,1 0-64 0 0,-1 0 0 0 0,2 0 0 0 0,-1 0 64 0 0,2-1-64 0 0,0-2 0 0 0,1 1 64 0 0,0-2-64 0 0,1 1 0 0 0,1-1 72 0 0,0-1-72 0 0,1-1 64 0 0,0 1-64 0 0,-1-2 64 0 0,1 1-64 0 0,-1-1 64 0 0,0 0-64 0 0,-1 0 64 0 0,1-1-64 0 0,1-1 0 0 0,0 0 0 0 0,1 0 64 0 0,1-1-64 0 0,6-2 0 0 0,2 0 64 0 0,1-1-64 0 0,0 1 0 0 0,-1 0 0 0 0,0 1 64 0 0,-2 0-64 0 0,-1 1 0 0 0,0 1 0 0 0,-1 0 0 0 0,0 0 0 0 0,0 1 0 0 0,0-1 0 0 0,0 0 0 0 0,1 1 0 0 0,7-1 0 0 0,1-1 0 0 0,0 0 0 0 0,-2 0 0 0 0,-3-1 64 0 0,-4 1-64 0 0,-1-1 0 0 0,-2 0 0 0 0,0 0 0 0 0,-1 0 0 0 0,0 0 0 0 0,1 0 0 0 0,-1 1 0 0 0,1 1 0 0 0,0 1 0 0 0,0-1 0 0 0,0 2 0 0 0,-1-1 0 0 0,0 1 0 0 0,0 0 0 0 0,-2-1 0 0 0,0 1 0 0 0,-1 0 0 0 0,-1 0 0 0 0,0 1 0 0 0,-1 0 0 0 0,0 0 0 0 0,1 1 0 0 0,-1-1 0 0 0,0 1 0 0 0,0-1 0 0 0,1 1 0 0 0,0 0 0 0 0,0 0 0 0 0,0-1 0 0 0,0 1 0 0 0,-1-1 0 0 0,1-1 0 0 0,-1 1 0 0 0,0-1 0 0 0,-1 0 0 0 0,0 0 0 0 0,0 1 0 0 0,0-1 0 0 0,0 1 0 0 0,2 0 0 0 0,-1-1 0 0 0,6 0 0 0 0,2-1 0 0 0,2 0 0 0 0,-1-1 0 0 0,1 1 0 0 0,-1 0 0 0 0,1-1 0 0 0,-1 1 0 0 0,-1 0 0 0 0,1 1 0 0 0,-1 0 0 0 0,1 0 0 0 0,-1 0 0 0 0,0 0 0 0 0,-1 0 0 0 0,4 0 0 0 0,1 0 0 0 0,1 0 0 0 0,4 0 0 0 0,0-1 0 0 0,-2 0 0 0 0,-3 0 0 0 0,-4 0 64 0 0,-1 1-64 0 0,-3-1 0 0 0,-2 1 0 0 0,0-1 0 0 0,0-1 0 0 0,0 1 0 0 0,4-2 0 0 0,5 1 0 0 0,3-1 0 0 0,-2-1 0 0 0,-1 1 0 0 0,-3 1 0 0 0,-2 0 0 0 0,-1 1 0 0 0,-1 1 0 0 0,-3-1 0 0 0,0 1 0 0 0,-2 1 0 0 0,-2-1 0 0 0,0 1 0 0 0,-1 0 0 0 0,-1 0 0 0 0,-1 0 0 0 0,1 0 0 0 0,2 0 0 0 0,2 1 0 0 0,-1-1 0 0 0,0 1 0 0 0,0 0 0 0 0,0 1 0 0 0,0-1 0 0 0,1 0 0 0 0,0 1 0 0 0,-1 0 0 0 0,1 1 0 0 0,0-1 0 0 0,-1 0 64 0 0,0 0-64 0 0,-1 0 0 0 0,-1-1 0 0 0,-1 1 0 0 0,-1-1 0 0 0,0 0 0 0 0,0 0 0 0 0,-1-1 0 0 0,0 0 0 0 0,1 0 0 0 0,0 0 0 0 0,1 0 0 0 0,0 0 0 0 0,1 0 0 0 0,-1 0 0 0 0,1 0 0 0 0,0 0 0 0 0,0 0 0 0 0,0 0 0 0 0,1 0 0 0 0,0 1 0 0 0,1-1 0 0 0,0 1 0 0 0,-1 1 0 0 0,-1-1 0 0 0,1 1 0 0 0,-2-1 0 0 0,0 1 0 0 0,0-1 0 0 0,0 0 0 0 0,0 0 0 0 0,-1 0 0 0 0,-1-1 0 0 0,-1-1 0 0 0,1 1 0 0 0,0-1 0 0 0,0 0 0 0 0,1 0 0 0 0,1 1 0 0 0,0-1 0 0 0,1 1 0 0 0,-2-1 0 0 0,1 1 0 0 0,-1 0 0 0 0,-1 0 0 0 0,0 0 0 0 0,-1 0 0 0 0,0-1 0 0 0,-1 0 0 0 0,0 0 0 0 0,-1-1 64 0 0,0 1-64 0 0,-1 0 0 0 0,0 0 0 0 0,0 0 0 0 0,1-1 0 0 0,0 0 0 0 0,-1 0 0 0 0,2-1 0 0 0,1 0 0 0 0,1-1 0 0 0,-3 1 0 0 0,0 0 0 0 0,-1 0 0 0 0,-2 0 0 0 0,-1 1 0 0 0,0 0 0 0 0,-1-1 0 0 0,-1 1 0 0 0,0-1 0 0 0,0 0 0 0 0,0 1 0 0 0,0-1 0 0 0,-1 0 0 0 0,1 0 0 0 0,-1 0 0 0 0,0-1 0 0 0,0 0 0 0 0,1-1 64 0 0,0 0-64 0 0,0-1 0 0 0,0 0 0 0 0,0 1 0 0 0,0 0 0 0 0,1 0 0 0 0,-1-2 0 0 0,0 1 0 0 0,-1-1 0 0 0,0 1 0 0 0,0 1 64 0 0,-1-1-64 0 0,0 0 0 0 0,0 1 0 0 0,0-1 0 0 0,-1-1 0 0 0,1 0 0 0 0,1-3 0 0 0,-1 0 0 0 0,1 0 0 0 0,0 0 0 0 0,0 0 0 0 0,1 0 0 0 0,0-1 0 0 0,0 1 0 0 0,1 0 0 0 0,0 0 0 0 0,0 0 0 0 0,-1 1 0 0 0,0 0 0 0 0,-1 1 0 0 0,0-1 0 0 0,-1 1 0 0 0,0-1 0 0 0,0 1 0 0 0,0-2 0 0 0,1 0 0 0 0,-1-1 0 0 0,1 0 0 0 0,1-2 0 0 0,0-1 0 0 0,0-1 0 0 0,-1 0 0 0 0,1 2 64 0 0,0 0-64 0 0,-2 1 0 0 0,1-2 0 0 0,-1-2 0 0 0,0 0 0 0 0,-1 2 0 0 0,0-1 0 0 0,0 2 0 0 0,0 0 0 0 0,-1 0 0 0 0,1 0 0 0 0,-1 1 0 0 0,0 1 0 0 0,1-1 0 0 0,0 1 0 0 0,0 1 0 0 0,-1 0 0 0 0,0 0 0 0 0,-1 0 0 0 0,0 0 0 0 0,-1 0 0 0 0,1 1 0 0 0,-1-1 0 0 0,0 1 0 0 0,0-1 0 0 0,-1 1 0 0 0,1 0 0 0 0,-1 0 0 0 0,0 1 0 0 0,1 0 0 0 0,-1 0 0 0 0,-1-1 0 0 0,-1 0 0 0 0,1-1 0 0 0,-1 1 0 0 0,0 0 0 0 0,-2-2 0 0 0,-2 1 0 0 0,0 0 0 0 0,-1 0 0 0 0,-1 1 0 0 0,-1 0 0 0 0,-1 1 0 0 0,-2 0 0 0 0,0 1 0 0 0,-1 0 0 0 0,0 2 0 0 0,0 0 0 0 0,-1 1 0 0 0,1 0 0 0 0,-1 1 0 0 0,1 1 0 0 0,0 1 0 0 0,0 1 0 0 0,-1 0 0 0 0,-5 1 0 0 0,-1 1 0 0 0,-2 0 0 0 0,1 1 0 0 0,-1 1 0 0 0,2 0 0 0 0,-1 0 0 0 0,-3 1 0 0 0,-3 0 0 0 0,1-1 0 0 0,2 0 0 0 0,1 0 0 0 0,2 0 0 0 0,0-2 0 0 0,-4 1 0 0 0,0 0 0 0 0,0 0 0 0 0,0-1 0 0 0,2 1 0 0 0,1 0 0 0 0,1 0 0 0 0,1 0 0 0 0,1 1 0 0 0,1-1 0 0 0,0 0 0 0 0,2 0 0 0 0,-1 0 0 0 0,-2 0 0 0 0,-2 0 0 0 0,0-1 0 0 0,1-1 0 0 0,1 0 0 0 0,-4-1 0 0 0,0 0 0 0 0,1 0 0 0 0,2-1 0 0 0,1 1 0 0 0,-1 0 0 0 0,0-1 0 0 0,2 1 0 0 0,2-2 0 0 0,2 1 0 0 0,1-1 0 0 0,2 1 0 0 0,1-1 0 0 0,1 1 0 0 0,-1-1 0 0 0,0 0 0 0 0,-1 1 0 0 0,-1-1 0 0 0,1 0 0 0 0,-1 0 0 0 0,-1 0 0 0 0,-1 0 0 0 0,0-1 0 0 0,-1 1 0 0 0,0-1 0 0 0,0 0 0 0 0,-1 1 0 0 0,1-1 0 0 0,-1 0 0 0 0,1 1 0 0 0,-1 0 0 0 0,1 1 0 0 0,0-1 0 0 0,0 1 0 0 0,-1 1 0 0 0,0-1 0 0 0,0 1 0 0 0,-2 0 0 0 0,1 0 0 0 0,-1 0 0 0 0,1 0 0 0 0,1-1 0 0 0,0 0 0 0 0,0 1 0 0 0,0-1 0 0 0,0 0 0 0 0,-1-1 0 0 0,2 1 0 0 0,-1-1 0 0 0,1 0 0 0 0,0 0 0 0 0,0 0 0 0 0,0 0 0 0 0,-1 0 0 0 0,-1-1 0 0 0,0-1 0 0 0,0 1 0 0 0,-1-2 0 0 0,-4 1 0 0 0,-1-1 0 0 0,2 0 0 0 0,0 1 0 0 0,3-1 0 0 0,2 1 0 0 0,1 0 0 0 0,1 1 0 0 0,2 0 0 0 0,0 0 0 0 0,1 0 0 0 0,0 1 0 0 0,0 1 0 0 0,1 1 0 0 0,-1 2-128 0 0,0 0-8 0 0,0 3-8 0 0,-4 4-800 0 0,-4 6-936 0 0,-3 7-1000 0 0,0 2 768 0 0,5-2-20295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5:13.251"/>
    </inkml:context>
    <inkml:brush xml:id="br0">
      <inkml:brushProperty name="width" value="0.35" units="cm"/>
      <inkml:brushProperty name="height" value="2.1" units="cm"/>
      <inkml:brushProperty name="color" value="#33CCFF"/>
      <inkml:brushProperty name="inkEffects" value="pencil"/>
    </inkml:brush>
  </inkml:definitions>
  <inkml:trace contextRef="#ctx0" brushRef="#br0">554 1015 2759 260239 51574,'0'0'248'0'0,"-1"-2"-248"0"0,-2 1 0 0 0,1-1 520 0 0,-1-1 648 0 0,-1 0-264 0 0,0 0-648 0 0,-1-1-16 0 0,-1 0 0 0 0,-1-1 8 0 0,1 1 0 0 0,-1 0 0 0 0,0 0 0 0 0,1 0 104 0 0,-2 1 16 0 0,1 0 8 0 0,0 0 0 0 0,-1 1 88 0 0,1 0 16 0 0,-1 0 8 0 0,1 1 0 0 0,0 0-96 0 0,1 1-16 0 0,0 1-8 0 0,1 0 0 0 0,1 0-72 0 0,1 0-8 0 0,0 0-8 0 0,1 0 0 0 0,0 0 56 0 0,0 0 16 0 0,1-1 0 0 0,-1 0 0 0 0,1 0 16 0 0,0 0 8 0 0,0 0 0 0 0,0 0 0 0 0,1 0-48 0 0,-1 0 312 0 0,1 0-320 0 0,0 0-64 0 0,0 0-24 0 0,0 0 0 0 0,0 0 0 0 0,0 1-48 0 0,0-1 152 0 0,0 1-168 0 0,-1-1 24 0 0,1 1 0 0 0,-1-1 0 0 0,1 1 0 0 0,-1-1-32 0 0,1 0 160 0 0,1 0-160 0 0,0 1-8 0 0,0-1-8 0 0,1-1 0 0 0,1 0 160 0 0,2 0-136 0 0,0 0 0 0 0,1-1 0 0 0,0 1-24 0 0,0 0-8 0 0,1 1 0 0 0,0 0 0 0 0,1 1-32 0 0,1-1 88 0 0,1 2-96 0 0,0-1 0 0 0,0 1-8 0 0,0-1 0 0 0,-1 0 0 0 0,0 0 0 0 0,0-1 0 0 0,0 0 0 0 0,0 0 0 0 0,0-1 56 0 0,1 0 176 0 0,0 0-160 0 0,0 1-32 0 0,0 0-8 0 0,-1 0 0 0 0,0 0 0 0 0,-1 0-24 0 0,0 1-8 0 0,0-2 0 0 0,0 1 0 0 0,0-1-16 0 0,0 1 0 0 0,1-1 0 0 0,0 0 0 0 0,0 0 8 0 0,0-1 0 0 0,0 1 0 0 0,0-1 0 0 0,1 1 0 0 0,-1 0 0 0 0,1 0 0 0 0,1 0 64 0 0,0 1-144 0 0,0 0 96 0 0,2 1-32 0 0,0 0-64 0 0,-1 0 72 0 0,-1 1-72 0 0,0-1 64 0 0,-1 1-64 0 0,-1 0 64 0 0,0-1-64 0 0,-1 0 0 0 0,-1 0 72 0 0,0 0-72 0 0,0-1 0 0 0,-1 0 64 0 0,0 0-64 0 0,0 1 0 0 0,1-1 0 0 0,0 1 96 0 0,0 0-96 0 0,1-1 96 0 0,0 0-96 0 0,0 0 80 0 0,-1 1-80 0 0,-1-1 64 0 0,-1 1-64 0 0,-1-1 64 0 0,0 1-64 0 0,-1 0 64 0 0,1 0-64 0 0,-1 0 64 0 0,-1 0-64 0 0,1 0 0 0 0,0 0 64 0 0,0-1-64 0 0,2-2 64 0 0,1-1 0 0 0,1 0-64 0 0,0 0 96 0 0,1 0-96 0 0,-1 1 96 0 0,1 0-96 0 0,-1 2 80 0 0,0 0-80 0 0,0 0 80 0 0,0 1-80 0 0,1-1 0 0 0,0 1 72 0 0,0 0-72 0 0,0-1 0 0 0,1 0 64 0 0,-1 0-64 0 0,0-1 0 0 0,1-1 0 0 0,-1-1 72 0 0,2 1-72 0 0,0-1 0 0 0,0 0 80 0 0,1 0-80 0 0,0-1 64 0 0,0 0-64 0 0,1-1 80 0 0,-1 0-80 0 0,1 0 96 0 0,0 0-96 0 0,-1 1 96 0 0,-1-1-32 0 0,-1 1 0 0 0,-1 0-64 0 0,-1-1 88 0 0,0 1-88 0 0,-1-1 80 0 0,-1 0-80 0 0,0 0 64 0 0,0 0-64 0 0,-1 0 0 0 0,1 0 72 0 0,-1-1-72 0 0,1 0 0 0 0,-1-1 0 0 0,1 0 64 0 0,-1-1-64 0 0,1 0 0 0 0,-1 0 0 0 0,0 0 64 0 0,0 0-64 0 0,0 0 0 0 0,0 0 0 0 0,0 1 64 0 0,-1-1-64 0 0,0 0 64 0 0,0 0-64 0 0,0-1 64 0 0,0 0-64 0 0,0-1 72 0 0,0-1-72 0 0,0-1 0 0 0,1 0 0 0 0,-1 0 0 0 0,1 1 64 0 0,-1-1-64 0 0,0 1 0 0 0,0 0 64 0 0,0-1-64 0 0,0 0 0 0 0,-1 1 64 0 0,0-1-64 0 0,0 1 0 0 0,-1 0 0 0 0,0 0 0 0 0,-1 0 0 0 0,0-1 64 0 0,0 1-64 0 0,-1-1 64 0 0,0 0-64 0 0,0 1 64 0 0,-1-1-64 0 0,1 1 0 0 0,0-1 0 0 0,-1-1 64 0 0,0 1-64 0 0,1 1 0 0 0,0 0 0 0 0,-1 1 64 0 0,1-1-64 0 0,-2 1 0 0 0,1 0 0 0 0,0 0 0 0 0,-1 0 0 0 0,0 0 0 0 0,0 1 0 0 0,-1-1 64 0 0,0 1-64 0 0,-2-1 64 0 0,1-1-64 0 0,-1 0 0 0 0,1 1 0 0 0,-1 0 0 0 0,0 2 64 0 0,1 0-64 0 0,-1 0 0 0 0,0 2 0 0 0,0-1 0 0 0,0 1 0 0 0,1-1 0 0 0,0 1 0 0 0,-1 0 0 0 0,1 0 0 0 0,-1-2 0 0 0,0 1 0 0 0,-1-1 0 0 0,0 0 0 0 0,-1 1 0 0 0,0 1 0 0 0,0 0 0 0 0,-4 0 0 0 0,0 0 0 0 0,-2 0 0 0 0,1 1 0 0 0,1-1 0 0 0,-1 1 0 0 0,1 0 0 0 0,-2 0 0 0 0,-1 0 64 0 0,0-1-64 0 0,0 0 0 0 0,1 2 0 0 0,1 0 0 0 0,0-1 0 0 0,1 1 0 0 0,0-1 0 0 0,-1 1 0 0 0,1 0 0 0 0,-2 0 0 0 0,2 1 0 0 0,-1 0 0 0 0,1 0 0 0 0,0 0 0 0 0,-1 1 0 0 0,-1 0 0 0 0,0 0 0 0 0,-1 0 0 0 0,0 0 0 0 0,-1 0 0 0 0,0 1 0 0 0,0 0 0 0 0,1 0 0 0 0,0 0 0 0 0,0 0 0 0 0,1-1 0 0 0,-1 1 0 0 0,0-1 0 0 0,1 2 0 0 0,1 0 0 0 0,-1 0 0 0 0,0 1 0 0 0,0 0 0 0 0,0 0 0 0 0,0 0 0 0 0,1 0 0 0 0,0 1 0 0 0,0 0 0 0 0,1-1 0 0 0,1 0 0 0 0,-1 0 0 0 0,2 0 0 0 0,-1 0 0 0 0,0 0 0 0 0,1 0 0 0 0,-1 0 0 0 0,-1 1 0 0 0,-3-1 0 0 0,-2 0 0 0 0,0 1 0 0 0,1-1 0 0 0,1 1 0 0 0,0 0 0 0 0,1 0 0 0 0,0-1 0 0 0,0 0 0 0 0,0 0 0 0 0,0-1 0 0 0,0 0 0 0 0,1 0 0 0 0,0 1 0 0 0,1-1 0 0 0,0 0 0 0 0,1 1 0 0 0,0 0 0 0 0,2 0 0 0 0,0 0 0 0 0,0 1 0 0 0,1 1 0 0 0,0 0 0 0 0,1 0 0 0 0,0 1 0 0 0,-1 1 0 0 0,-1 0 0 0 0,0 1 0 0 0,0 1 0 0 0,-1-1 0 0 0,0 1 0 0 0,0 0 0 0 0,1 1 0 0 0,-1 0 0 0 0,1 0 0 0 0,0 0 0 0 0,0 0 0 0 0,1 0 0 0 0,-1 0 0 0 0,1 0 0 0 0,-1 0 0 0 0,1 1 0 0 0,0 0 0 0 0,1 1 0 0 0,0 0 0 0 0,0 1 0 0 0,1 1 0 0 0,1 0 0 0 0,0 0 0 0 0,1 0 0 0 0,0 0 0 0 0,1-1 0 0 0,0 1 0 0 0,1-1 0 0 0,0 0 0 0 0,1 1 64 0 0,0-1-64 0 0,0 0 0 0 0,0 1 0 0 0,0-1 0 0 0,1 1 0 0 0,-1-1 0 0 0,0 1 0 0 0,0 0 0 0 0,0-1 0 0 0,0 2 0 0 0,1-1 0 0 0,0 1 64 0 0,1-1-64 0 0,0 1 0 0 0,1 0 0 0 0,0-1 0 0 0,0 1 0 0 0,0 0 0 0 0,0-1 0 0 0,1-1 0 0 0,-1 0 0 0 0,2-1 0 0 0,-1 0 0 0 0,1 0 64 0 0,0 1-64 0 0,1 0 0 0 0,0 0 0 0 0,1 1 0 0 0,0-1 0 0 0,0 1 0 0 0,0-1 0 0 0,1 0 0 0 0,0 0 0 0 0,0-2 0 0 0,0 1 0 0 0,1-2 64 0 0,0 1-64 0 0,0 0 0 0 0,1-1 0 0 0,0 1 0 0 0,0-1 0 0 0,0 0 0 0 0,0 1 0 0 0,2-1 0 0 0,-1 1 0 0 0,1 0 64 0 0,-1 0-64 0 0,1 0 0 0 0,-1-1 0 0 0,0 0 72 0 0,0-1-72 0 0,1-1 0 0 0,0 0 64 0 0,1-1-64 0 0,0-1 0 0 0,1 0 0 0 0,1-1 80 0 0,0 0-80 0 0,1-2 64 0 0,1 1-64 0 0,0-1 64 0 0,0 0-64 0 0,-1-1 0 0 0,1 1 64 0 0,-1-1-64 0 0,-1 0 0 0 0,-1 0 0 0 0,0 0 64 0 0,-2-1-64 0 0,-2 2 0 0 0,-2-1 0 0 0,-2 1 0 0 0,-1 1 0 0 0,-3 0 0 0 0,-3 2 0 0 0,-4 1-664 0 0,-8 3-872 0 0,-8 4-15168 0 0,0 0 5073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5:15.91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1342 323 5495 259990 50901,'-1'0'600'0'0,"0"-1"-600"0"0,0 0 0 0 0,0 0 0 0 0,0 0 456 0 0,1 0 88 0 0,-1 0 8 0 0,1-1 8 0 0,1 0-160 0 0,0 0-32 0 0,1-2-8 0 0,-1-1 0 0 0,2-1 40 0 0,-1 0 8 0 0,0 1 0 0 0,1 0 0 0 0,-2-1 88 0 0,1 0 536 0 0,-2-2-512 0 0,0 1 64 0 0,0 1 16 0 0,-2 0 0 0 0,0 1 0 0 0,-1 2-72 0 0,-1 0 496 0 0,0 2-512 0 0,-2 0-144 0 0,1 2-32 0 0,-1 0-8 0 0,0 0 0 0 0,0 1-88 0 0,0 0-16 0 0,1 1-8 0 0,-1-1 0 0 0,1 1-8 0 0,-1 0 0 0 0,0 0 0 0 0,-1 0 224 0 0,0 0-200 0 0,-1-2 0 0 0,1 0 0 0 0,-1-1-24 0 0,1-1-8 0 0,0 0 0 0 0,0 0 0 0 0,0-1-40 0 0,1 0-16 0 0,0-1 0 0 0,0-1 0 0 0,1 0-48 0 0,0 0 0 0 0,0 0-8 0 0,-1 0 0 0 0,0-1-8 0 0,-1 0 0 0 0,0 0 0 0 0,-1 1 0 0 0,-1 0 16 0 0,-1 1 8 0 0,0-1 0 0 0,-2 0 0 0 0,1 0 8 0 0,-1 0 0 0 0,0-1 0 0 0,-1-1 104 0 0,-2 1-112 0 0,2 0 0 0 0,0 0 0 0 0,0 0-24 0 0,2 1-8 0 0,1 0 0 0 0,0-1 0 0 0,1 1 8 0 0,-1-3 80 0 0,-1-2-16 0 0,-1 1-144 0 0,1-1 96 0 0,-1 1-32 0 0,1 0 8 0 0,0 0 0 0 0,-1 1 0 0 0,0 0 0 0 0,0 1-8 0 0,-1 0 0 0 0,0 1 0 0 0,-1 0 0 0 0,1 1-64 0 0,-3 1 72 0 0,0-1-72 0 0,0 0 0 0 0,1 2 64 0 0,1-1-64 0 0,0 1 0 0 0,1 0 0 0 0,0-1 64 0 0,1 1-64 0 0,0 0 0 0 0,1 0 0 0 0,-1 0 72 0 0,0 0-72 0 0,-1-1 0 0 0,0 2 96 0 0,-2 0-32 0 0,-1 0 0 0 0,0 1-64 0 0,-1 0 80 0 0,-1 0-80 0 0,0 1 64 0 0,0 0-64 0 0,1 0 0 0 0,0 0 64 0 0,1 0-64 0 0,0 1 0 0 0,1 0 0 0 0,0 0 0 0 0,1 1 0 0 0,-2 0 0 0 0,-1 0 0 0 0,0 1 64 0 0,1 0-64 0 0,1-1 0 0 0,1 1 0 0 0,1 0 0 0 0,1 0 64 0 0,1 1-64 0 0,0-1 0 0 0,0 1 0 0 0,1-1 64 0 0,0 1-64 0 0,0 1 0 0 0,1-1 72 0 0,0 1-72 0 0,0-1 0 0 0,-1 1 0 0 0,1 1 0 0 0,-1-1 64 0 0,0 1-64 0 0,-1 1 0 0 0,0 0 64 0 0,0 1-64 0 0,1-1 0 0 0,1 0 0 0 0,1 1 0 0 0,1 0 0 0 0,0 0 72 0 0,1 0-72 0 0,1 1 0 0 0,0 0 64 0 0,1 0-64 0 0,0 1 0 0 0,0 0 0 0 0,1-1 72 0 0,1 1-72 0 0,-1 1 0 0 0,1 0 72 0 0,1 0-72 0 0,0 1 0 0 0,1 0 0 0 0,0 1 64 0 0,2 0-64 0 0,0 1 64 0 0,1-1-64 0 0,0 0 64 0 0,1 0-64 0 0,1 1 64 0 0,-1 0-64 0 0,1 1 64 0 0,0-1-64 0 0,1 1 64 0 0,-1 0-64 0 0,1-2 64 0 0,-1 0-64 0 0,1-1 64 0 0,1-1-64 0 0,0 0 64 0 0,0 0 0 0 0,1-1-64 0 0,0 1 96 0 0,0 0-32 0 0,1 0-64 0 0,1 1 96 0 0,-1-1-96 0 0,1 0 96 0 0,-1 0-96 0 0,2 1 72 0 0,0 1-72 0 0,-1 0 64 0 0,0-2-64 0 0,0 0 80 0 0,0-1-16 0 0,0 0-64 0 0,1 0 0 0 0,1-1 72 0 0,1 1-8 0 0,0-2-64 0 0,-1 1 64 0 0,0-1-64 0 0,0 1 0 0 0,0-1 72 0 0,-1-1-72 0 0,1 1 0 0 0,0-2 0 0 0,1 0 0 0 0,1 0 64 0 0,1 0-64 0 0,0 0 0 0 0,0-1 64 0 0,-1-1-64 0 0,1 1 0 0 0,-2-1 0 0 0,1 1 0 0 0,-1 0 0 0 0,0 0 64 0 0,1-1-64 0 0,1 1 0 0 0,0-1 0 0 0,1 0 64 0 0,0 0-64 0 0,-1-1 0 0 0,2 1 0 0 0,-1-1 72 0 0,1-1-72 0 0,-1 1 0 0 0,1-1 72 0 0,0 0-72 0 0,1 0 0 0 0,-1-1 72 0 0,0 0-72 0 0,0 0 0 0 0,0 0 0 0 0,1 1 64 0 0,0-2-64 0 0,0 0 64 0 0,1-2-64 0 0,-1 0 64 0 0,0 0-64 0 0,-1-1 0 0 0,-1 0 72 0 0,-1-1-72 0 0,-1 0 64 0 0,0-1-64 0 0,-2 0 80 0 0,0 0-80 0 0,0 0 64 0 0,-1 0-64 0 0,1 0 0 0 0,-1 0 0 0 0,0-1 64 0 0,0 0-64 0 0,0 0 0 0 0,-1-2 72 0 0,1 0-72 0 0,-1 0 0 0 0,-1-1 0 0 0,1 0 64 0 0,1-1-64 0 0,-1 2 0 0 0,1-1 0 0 0,0 1 64 0 0,1-1-64 0 0,0 0 0 0 0,1-2 0 0 0,-1 0 64 0 0,1-1-64 0 0,-1-1 0 0 0,0 0 0 0 0,2-2 0 0 0,-2 0 64 0 0,1 1-64 0 0,-2 0 0 0 0,-1 2 0 0 0,0-1 64 0 0,-2 1-64 0 0,0-1 0 0 0,-2-1 0 0 0,-2-4 64 0 0,-1 0-64 0 0,0-1 0 0 0,-3 1 64 0 0,1-1-64 0 0,-1 0 0 0 0,-1-1 0 0 0,1-2 64 0 0,-1 1-64 0 0,1-1 0 0 0,0 1 0 0 0,-1-2 64 0 0,1-1-64 0 0,-1 2 0 0 0,0 0 0 0 0,0 2 0 0 0,0 1 0 0 0,0 1 0 0 0,1 0 0 0 0,-1 2 0 0 0,0 0 0 0 0,-1 0 0 0 0,-1 1 0 0 0,-1 0 64 0 0,-2 1-64 0 0,-1 0 0 0 0,-1 1 0 0 0,0 0 0 0 0,-2 0 0 0 0,1 2 0 0 0,-1 0 0 0 0,0 0 0 0 0,-1 2 0 0 0,-1-1 0 0 0,0 1 0 0 0,-1 1 0 0 0,-2 0 0 0 0,-2-1 0 0 0,-1 0 0 0 0,-1-1 64 0 0,-2-1-64 0 0,0 0 0 0 0,-2-1 0 0 0,0 1 0 0 0,-2-1 0 0 0,1 1 0 0 0,0 0 0 0 0,-1 2 0 0 0,-1 2 0 0 0,0 1 0 0 0,-1 2 0 0 0,-1 1 0 0 0,-2 3 0 0 0,-2 2 0 0 0,0 3-88 0 0,-2 2 8 0 0,-7 8-736 0 0,-10 9-936 0 0,-10 9-15072 0 0,6 0 5113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20.046"/>
    </inkml:context>
    <inkml:brush xml:id="br0">
      <inkml:brushProperty name="width" value="0.1" units="cm"/>
      <inkml:brushProperty name="height" value="0.1" units="cm"/>
      <inkml:brushProperty name="color" value="#66CC00"/>
    </inkml:brush>
  </inkml:definitions>
  <inkml:trace contextRef="#ctx0" brushRef="#br0">6050 210 919 0 0,'-11'-12'647'0'0,"-2"1"-1"0"0,1 0 0 0 0,-27-18 1 0 0,32 27-315 0 0,0-1 1 0 0,0 1-1 0 0,1 0 1 0 0,-1 0-1 0 0,0 1 1 0 0,0 0-1 0 0,-8 0 1 0 0,-7-2-124 0 0,-55-5 194 0 0,-84 2 0 0 0,86 5-3 0 0,-95-13-1 0 0,43-3 311 0 0,-130-1 0 0 0,140 19-231 0 0,-53-3 146 0 0,13-19-211 0 0,-19-2 84 0 0,160 22-463 0 0,-246-8 706 0 0,47 13-138 0 0,90-7-385 0 0,100 2-177 0 0,-52-4 129 0 0,36 1 54 0 0,-52 2 0 0 0,59 3-106 0 0,14 0-45 0 0,0 0 1 0 0,-29 6 0 0 0,-4 5 41 0 0,21-3-95 0 0,1-2 0 0 0,-1-2 0 0 0,0 0 1 0 0,-54-1-1 0 0,36-4 57 0 0,-1 2 1 0 0,1 2-1 0 0,-68 15 0 0 0,85-13-78 0 0,-10 2 7 0 0,-57 4 0 0 0,60-8 20 0 0,-51 11 0 0 0,30-4-25 0 0,-218 15 28 0 0,251-25-4 0 0,-18 4-20 0 0,-86 21 0 0 0,25 5-5 0 0,70-18 0 0 0,0-3 0 0 0,-1-1 0 0 0,-43 5 0 0 0,-183-12 64 0 0,131-4-64 0 0,-33 9 52 0 0,165-7-50 0 0,-53 2 1 0 0,1-2 1 0 0,-89-11-1 0 0,69 2-3 0 0,0 4 0 0 0,-1 3 0 0 0,-112 10 0 0 0,164-6 20 0 0,-1-2 1 0 0,0 0-1 0 0,1-2 0 0 0,-1 0 0 0 0,1-1 0 0 0,0-2 0 0 0,0 0 0 0 0,-38-15 1 0 0,47 15-59 0 0,-94-30 158 0 0,89 30-348 0 0,0 1 0 0 0,-1 1 1 0 0,1 0-1 0 0,-20 1 1 0 0,12 4-3181 0 0,3 5-1110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4:44.355"/>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2818 1101 1839 255368 50879,'0'-1'160'0'0,"0"0"-160"0"0,-1-2 0 0 0,1 1 0 0 0,-1-1 576 0 0,1 0 760 0 0,-1 1-656 0 0,1 0-232 0 0,-1 0-56 0 0,0 0-8 0 0,-1-1 0 0 0,0 1-160 0 0,-1 2 160 0 0,-2 0-200 0 0,-1 1-80 0 0,0 1-8 0 0,1 1-8 0 0,-2 0 0 0 0,1 0-24 0 0,-1 0 0 0 0,1 0 0 0 0,-1 0 0 0 0,1 0 104 0 0,-1 1 24 0 0,0 0 0 0 0,1 0 0 0 0,0 1 0 0 0,0 0 192 0 0,-1 1-104 0 0,0-1-216 0 0,1-1 0 0 0,0 0 0 0 0,1-1 24 0 0,1 0 0 0 0,1-1 0 0 0,0-2 0 0 0,0 1 72 0 0,0-1 24 0 0,1 1 0 0 0,-1 0 0 0 0,1 0 56 0 0,0 0 16 0 0,-1-2 0 0 0,0 1 0 0 0,0-1 24 0 0,0 0 8 0 0,0 1 0 0 0,1-1 0 0 0,-1 1-32 0 0,0 0-8 0 0,0 0 0 0 0,0 0 0 0 0,-1 1-40 0 0,1-1-8 0 0,-1 1 0 0 0,1 0 0 0 0,-1 0-72 0 0,1-1-8 0 0,0 1-8 0 0,0-1 0 0 0,1-1 8 0 0,0 1 120 0 0,-1-1-120 0 0,1 0 0 0 0,1-1 0 0 0,-1 1 0 0 0,0 0 0 0 0,0 0-24 0 0,0-1 0 0 0,-1 1 0 0 0,0-1 0 0 0,-1 1-16 0 0,0-1-8 0 0,0 1 0 0 0,0 0 0 0 0,-1 0-8 0 0,1 0-64 0 0,-1 1 96 0 0,1 0-32 0 0,-1 0 24 0 0,1 1 0 0 0,-1 0 0 0 0,0-1 0 0 0,0 0 8 0 0,0 0 0 0 0,0 0 0 0 0,-1 0 0 0 0,0 0 0 0 0,0-1 8 0 0,0 0 0 0 0,1 0 0 0 0,-1-1 24 0 0,1 0 8 0 0,0-1 0 0 0,0 1 0 0 0,0 0 8 0 0,0-1 0 0 0,0 1 0 0 0,0-1 0 0 0,-1 1-48 0 0,0-1 0 0 0,0 0-8 0 0,1 1 0 0 0,-1-1-24 0 0,0 1 0 0 0,1-1 0 0 0,0 0 0 0 0,0-1 0 0 0,0 1-64 0 0,0-1 96 0 0,1 1-32 0 0,0 0-64 0 0,0 0 64 0 0,0 0-64 0 0,0 0 64 0 0,0 0-64 0 0,0-1 0 0 0,-1 1 72 0 0,-1 1-72 0 0,0-1 0 0 0,-1 1 72 0 0,1 0-72 0 0,0-1 0 0 0,0 1 96 0 0,1 1-32 0 0,-1-1 0 0 0,1 2-64 0 0,0-1 112 0 0,1 0-32 0 0,0 0-8 0 0,-1 0 0 0 0,1 0-72 0 0,-1 0 96 0 0,0 0-96 0 0,0 1 96 0 0,-1-1-96 0 0,1 1 64 0 0,-1 1-64 0 0,-1-1 64 0 0,1 1-64 0 0,-2-1 80 0 0,1 1-80 0 0,-1 0 80 0 0,-1 0-80 0 0,0-1 0 0 0,0 1 72 0 0,1-1-72 0 0,0 1 0 0 0,0 0 72 0 0,1 0-72 0 0,0-1 0 0 0,0-1 96 0 0,0 1-32 0 0,1-1 0 0 0,0 0-64 0 0,0-1 96 0 0,1 1-96 0 0,0 0 96 0 0,-1 0-96 0 0,0 0 96 0 0,-1-1-96 0 0,0 1 96 0 0,1 0-96 0 0,-1-1 72 0 0,1 1-72 0 0,-1 0 0 0 0,-1-1 72 0 0,1 0-72 0 0,-1 0 64 0 0,0 1-64 0 0,1 0 64 0 0,0 0-64 0 0,-1 1 64 0 0,0 0-64 0 0,-1 0 64 0 0,1 0-64 0 0,-2 1 80 0 0,1 0-80 0 0,-1 1 80 0 0,0 0-80 0 0,0 1 0 0 0,-1-1 0 0 0,0 1 0 0 0,1 0 0 0 0,-3 0 64 0 0,-1 0-64 0 0,0 1 0 0 0,1-1 0 0 0,1-1 72 0 0,1 0-72 0 0,1-1 64 0 0,0-1-64 0 0,2 1 64 0 0,-1 0-64 0 0,1 0 64 0 0,-2 2 16 0 0,-1-1-80 0 0,0 0 64 0 0,0 1-64 0 0,1-2 0 0 0,1 1 0 0 0,0 0 64 0 0,-1-1-64 0 0,1 1 0 0 0,-1 0 0 0 0,0-1 80 0 0,0 0-80 0 0,0 0 80 0 0,0 0-80 0 0,1 0 96 0 0,1-1-32 0 0,-1 0-64 0 0,2 1 96 0 0,-1 0-96 0 0,-1-1 72 0 0,1 1-72 0 0,-1 1 64 0 0,0-1-64 0 0,1 1 0 0 0,-1-1 72 0 0,1 0-72 0 0,0 0 64 0 0,0 0-64 0 0,0-2 64 0 0,-1 1-64 0 0,0 0 64 0 0,0-1-64 0 0,1 1 80 0 0,0 0-80 0 0,0 1 80 0 0,1-1-80 0 0,0 0 80 0 0,0 0-80 0 0,0 1 80 0 0,-1-1-80 0 0,1 1 80 0 0,0-1-80 0 0,-1 1 64 0 0,1-1-64 0 0,0 1 0 0 0,0-1 72 0 0,0 0-72 0 0,0 1 64 0 0,-1-1 0 0 0,1 0-64 0 0,0 1 80 0 0,0-1-80 0 0,0 0 80 0 0,0 1-80 0 0,1 0 80 0 0,-1-1-80 0 0,0 1 80 0 0,0-1-80 0 0,1 1 0 0 0,0-1 72 0 0,0 0-72 0 0,0-1 64 0 0,-1 0 0 0 0,0-1-64 0 0,0-1 72 0 0,-1 0-72 0 0,1 0 96 0 0,-1 0-96 0 0,-1 0 120 0 0,1 0-32 0 0,0-1-8 0 0,0 1 0 0 0,-1 1-16 0 0,1-1-64 0 0,0 0 96 0 0,1 1-32 0 0,0 1-64 0 0,0 0 0 0 0,-1 0 0 0 0,1-1 64 0 0,-1 1-64 0 0,-2 0 0 0 0,0 0 64 0 0,-1 1-64 0 0,1-1 0 0 0,0 1 72 0 0,0 0-72 0 0,1 0 0 0 0,1-1 64 0 0,-1 0-64 0 0,1 0 0 0 0,0 0 0 0 0,0 0 64 0 0,0-1-64 0 0,1 1 0 0 0,-1 0 0 0 0,0-1 64 0 0,0 1-64 0 0,1 1 0 0 0,-1-1 0 0 0,2 0 72 0 0,0 0-72 0 0,0 0 0 0 0,-1 0 72 0 0,0 0-72 0 0,-1 0 0 0 0,0 0 72 0 0,-1 1-72 0 0,1 0 0 0 0,-1 0 0 0 0,0 1 64 0 0,0-1-64 0 0,1 0 0 0 0,0 0 0 0 0,0 0 0 0 0,-1-1 64 0 0,1 1-64 0 0,-1 0 64 0 0,0-1-64 0 0,0 2 64 0 0,0-1-64 0 0,1 1 0 0 0,1 0 64 0 0,-1 1-64 0 0,0-1 0 0 0,1 0 0 0 0,-1 0 0 0 0,0 1 0 0 0,0 0 0 0 0,1 0 64 0 0,-1-1-64 0 0,1 0 0 0 0,-1 0 0 0 0,0-1 0 0 0,0 1 0 0 0,0-1 0 0 0,-1-1 0 0 0,1 1 72 0 0,1 0-72 0 0,-1 0 64 0 0,1-1-64 0 0,0 1 80 0 0,0-1-80 0 0,0 0 64 0 0,1 1-64 0 0,0-1 0 0 0,0 1 72 0 0,0-1-72 0 0,1 1 0 0 0,-1-2 0 0 0,1 1 0 0 0,-1 0 0 0 0,1 0 64 0 0,-1-1-64 0 0,0 0 0 0 0,-1 0 0 0 0,0-1 64 0 0,0 1-64 0 0,0-1 0 0 0,1 2 64 0 0,-1-1-64 0 0,-1 0 0 0 0,1 1 64 0 0,-2 0-64 0 0,0 0 0 0 0,0-1 0 0 0,-2 1 64 0 0,1-1-64 0 0,-1 1 0 0 0,1-1 0 0 0,-1 0 64 0 0,1-1-64 0 0,0 1 0 0 0,0-1 72 0 0,0 1-72 0 0,1 0 64 0 0,0 0-64 0 0,0 0 80 0 0,0 0-80 0 0,0-2 64 0 0,0 0-64 0 0,1 0 0 0 0,0-1 72 0 0,0 0-72 0 0,2 0 80 0 0,0 0-80 0 0,1 0 80 0 0,0-1-80 0 0,-1 0 0 0 0,0 0 0 0 0,0-2 64 0 0,0 0-64 0 0,-2 0 0 0 0,1 0 72 0 0,0-1-72 0 0,0 1 0 0 0,0 0 64 0 0,0 1-64 0 0,1-1 0 0 0,0 2 0 0 0,0-1 64 0 0,-1 1-64 0 0,2 0 0 0 0,-1-1 0 0 0,-1-1 0 0 0,-1 0 64 0 0,1-1-64 0 0,1-1 0 0 0,0 1 0 0 0,2 0 0 0 0,0 0 0 0 0,0-1 64 0 0,1-1-64 0 0,0 1 0 0 0,0-2 0 0 0,0 0 0 0 0,0 1 0 0 0,0-1 64 0 0,0 1-64 0 0,0-1 0 0 0,-1 0 0 0 0,1 0 64 0 0,-1 1-64 0 0,0-1 0 0 0,0 1 64 0 0,0-1-64 0 0,0 1 0 0 0,0 0 72 0 0,-1 0-72 0 0,1 0 0 0 0,-1 1 64 0 0,-1-1-64 0 0,1 1 0 0 0,0-1 0 0 0,0 1 0 0 0,0 0 0 0 0,1-1 0 0 0,0 0 0 0 0,1 0 64 0 0,0 1-64 0 0,0 0 0 0 0,2 0 0 0 0,-1 1 64 0 0,2-2-64 0 0,0 1 0 0 0,1 0 0 0 0,-1 1 0 0 0,1 0 0 0 0,0 2 0 0 0,0 0 0 0 0,1-1 0 0 0,0 0 0 0 0,0 1 0 0 0,0 0 0 0 0,0 0 0 0 0,0 2 0 0 0,0-1 0 0 0,0 0 0 0 0,1 1 0 0 0,-1-1 0 0 0,0 0 0 0 0,1-1 0 0 0,1 1 0 0 0,-1 1 0 0 0,1-1 0 0 0,0 2 0 0 0,0-1 0 0 0,1 1 0 0 0,-1 0 0 0 0,0-1 0 0 0,1 1 0 0 0,-1 0 0 0 0,0 0 0 0 0,2 0 0 0 0,0-1 0 0 0,-1 1 0 0 0,1 0 0 0 0,-1-1 0 0 0,0 1 0 0 0,1-1 0 0 0,1 1 0 0 0,0-1 0 0 0,0 1 0 0 0,1-1 0 0 0,1 0 0 0 0,0 0 0 0 0,-1 1 0 0 0,1-1 0 0 0,-1 0 0 0 0,1 0 0 0 0,0-1 0 0 0,0 1 0 0 0,1-1 0 0 0,-1 0 0 0 0,0 1 0 0 0,1 0 0 0 0,-1 0 0 0 0,0 0 0 0 0,1 1 0 0 0,0 1 0 0 0,1-2 0 0 0,1 1 0 0 0,1 0 0 0 0,0 0 0 0 0,0 1 0 0 0,0 0 0 0 0,0 0 0 0 0,0 0 0 0 0,1 0 0 0 0,0 0 0 0 0,0-1 0 0 0,0 0 0 0 0,0 0 0 0 0,0 0 0 0 0,0 0 0 0 0,-2 0 0 0 0,0 1 0 0 0,0 0 0 0 0,-1 0 0 0 0,0 0 0 0 0,0 1 0 0 0,0 0 0 0 0,0 1 0 0 0,3-1 0 0 0,0 0 0 0 0,1 1 0 0 0,-2-1 0 0 0,0 1 0 0 0,-1-1 0 0 0,-1 1 0 0 0,0 0 0 0 0,0 0 0 0 0,0 0 0 0 0,-1 0 64 0 0,1 0-64 0 0,-1 1 0 0 0,1 0 0 0 0,0-1 0 0 0,0 1 0 0 0,1-1 0 0 0,-1 1 0 0 0,1 0 0 0 0,0 0 0 0 0,-1-1 0 0 0,1 1 0 0 0,-1-1 0 0 0,0 1 0 0 0,-1 0 0 0 0,1 0 0 0 0,-1 0 0 0 0,1 0 0 0 0,-1 1 0 0 0,1-1 0 0 0,-1 1 0 0 0,0-1 0 0 0,1 1 0 0 0,0-1 0 0 0,0 0 0 0 0,0 0 0 0 0,0 1 0 0 0,2-2 0 0 0,2 1 0 0 0,0-1 0 0 0,0 1 0 0 0,1 1 64 0 0,2-1-64 0 0,3 1 0 0 0,0 0 0 0 0,0 0 0 0 0,-1 0 0 0 0,-2 1 0 0 0,1 0 0 0 0,-1 1 0 0 0,-2-1 0 0 0,-1 0 0 0 0,-3-1 0 0 0,0-1 0 0 0,-2 0 0 0 0,1-1 0 0 0,2 1 0 0 0,0 0 0 0 0,0 0 0 0 0,-1 0 0 0 0,1 0 0 0 0,0 0 64 0 0,0-1-64 0 0,0 1 0 0 0,1-1 0 0 0,-1 0 0 0 0,0 1 0 0 0,-1-1 0 0 0,1 1 0 0 0,1-1 0 0 0,0 1 0 0 0,0-1 0 0 0,0 1 0 0 0,1-1 0 0 0,1 1 0 0 0,-1-1 0 0 0,1 0 0 0 0,0 0 0 0 0,0 0 0 0 0,-1-1 0 0 0,0 1 0 0 0,0-1 64 0 0,0 1-64 0 0,0 0 0 0 0,0 1 0 0 0,-1 0 0 0 0,0 1 0 0 0,1 0 0 0 0,-1 0 0 0 0,0 1 0 0 0,1 1 0 0 0,1 0 0 0 0,0 0 0 0 0,0 0 0 0 0,2 0 0 0 0,0 0 0 0 0,1 0 0 0 0,-1 0 0 0 0,1 0 0 0 0,-1-2 0 0 0,-1 0 0 0 0,0 0 0 0 0,-1 0 0 0 0,0-1 0 0 0,-1 1 0 0 0,0 0 0 0 0,-1 0 0 0 0,0 0 0 0 0,0 0 0 0 0,0 0 0 0 0,0-1 0 0 0,1 1 0 0 0,0 0 0 0 0,-1 0 0 0 0,1 1 0 0 0,-1 0 0 0 0,1 0 0 0 0,2 0 0 0 0,2 0 0 0 0,0 0 0 0 0,0 0 0 0 0,0 0 0 0 0,-1 0 0 0 0,0 0 0 0 0,2-1 0 0 0,-1 1 0 0 0,-1 0 0 0 0,-1 0 0 0 0,0 0 0 0 0,-2 1 0 0 0,0-1 0 0 0,-1 0 0 0 0,0 1 0 0 0,-1 0 0 0 0,1 0 0 0 0,-1 0 0 0 0,0 0 0 0 0,0 0 0 0 0,0 0 0 0 0,0 1 0 0 0,1 0 0 0 0,1 1 0 0 0,0 1 0 0 0,1 0 0 0 0,1 1 0 0 0,-1-1 0 0 0,-1 0 0 0 0,-2-1 0 0 0,-1 0 0 0 0,0 0 0 0 0,-1-1 0 0 0,-1 2 0 0 0,0-1 0 0 0,0 0 0 0 0,0 0 0 0 0,0 0 0 0 0,-1-1 0 0 0,0 1 0 0 0,0-1 0 0 0,0 1 0 0 0,-1-1 0 0 0,0-1 0 0 0,0 1 0 0 0,-1-2 0 0 0,1 1 0 0 0,-1-1 0 0 0,1 0 0 0 0,0 0 0 0 0,0 1 0 0 0,1 1 0 0 0,0-1 0 0 0,-1 1 0 0 0,0 0 0 0 0,-1-1 0 0 0,-1 1 0 0 0,0 0 0 0 0,0 0 0 0 0,-1 1 0 0 0,0 0 0 0 0,0 0 0 0 0,0 0 0 0 0,0 0 0 0 0,0 0 0 0 0,-1 0 0 0 0,1 0 0 0 0,-1-1 0 0 0,0 0 0 0 0,0 1 0 0 0,1-1 0 0 0,-1 1 0 0 0,0-1 0 0 0,-1 1 0 0 0,1 0 0 0 0,-1-1 0 0 0,1 1 0 0 0,-1 1 0 0 0,0 0 0 0 0,0-1 0 0 0,0 1 0 0 0,-1 0 0 0 0,0 0 0 0 0,0 0 0 0 0,-1-1 0 0 0,0 1 0 0 0,-1 0 0 0 0,0 0 0 0 0,0 1 0 0 0,-1 1 0 0 0,1-1 0 0 0,-1 1 0 0 0,0 1 0 0 0,0-1 0 0 0,0 1 0 0 0,0 0 0 0 0,0 1 0 0 0,1-1 0 0 0,-1 1 0 0 0,0 1 0 0 0,1 0 0 0 0,-1 1 0 0 0,0 1 0 0 0,-1 0 0 0 0,-1 0 0 0 0,0 0 0 0 0,0 0 0 0 0,-1-1 0 0 0,0 1 0 0 0,0-1 0 0 0,1 1 0 0 0,-1-1 0 0 0,0 1 0 0 0,1 0 0 0 0,0 0 0 0 0,0 1 0 0 0,1 0 0 0 0,0-1 0 0 0,0 0 0 0 0,1-1 0 0 0,0 0 0 0 0,0 0 0 0 0,1 0 0 0 0,-1 1 0 0 0,1 0 0 0 0,0 0 0 0 0,0 0 0 0 0,0 1 0 0 0,-1 0 0 0 0,-1 2 0 0 0,-1 0 0 0 0,0 0 0 0 0,-1-3 0 0 0,-1-1 0 0 0,0-2 0 0 0,-2-2 0 0 0,0 0 0 0 0,-1-3 0 0 0,0 0 0 0 0,-2 0 64 0 0,-1-1-64 0 0,1 0 0 0 0,-2 1 0 0 0,1 2 0 0 0,0 2-96 0 0,-1 4 8 0 0,-4 9-960 0 0,-6 10-1288 0 0,-2 5-8040 0 0,4-4-4887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4:47.192"/>
    </inkml:context>
    <inkml:brush xml:id="br0">
      <inkml:brushProperty name="width" value="0.35" units="cm"/>
      <inkml:brushProperty name="height" value="2.1" units="cm"/>
      <inkml:brushProperty name="color" value="#33CCFF"/>
      <inkml:brushProperty name="inkEffects" value="pencil"/>
    </inkml:brush>
  </inkml:definitions>
  <inkml:trace contextRef="#ctx0" brushRef="#br0">2800 251 2303 258800 51605,'1'-1'200'0'0,"0"-3"-200"0"0,2 0 0 0 0,-1 0 472 0 0,1-1 584 0 0,0 2-520 0 0,0 0-440 0 0,0-1-96 0 0,1 0 0 0 0,0-2 0 0 0,0-3 0 0 0,-1 1 0 0 0,-1-1 168 0 0,-2 1 56 0 0,-1 0 16 0 0,-1 1 0 0 0,-1 0 440 0 0,0 0 88 0 0,-2 2 24 0 0,0 1 0 0 0,-1 0-184 0 0,-1 0-32 0 0,0 2 0 0 0,-1 1-8 0 0,0 1-160 0 0,-1 0-32 0 0,0 1-8 0 0,-1 0 0 0 0,0 1-32 0 0,-3 1 320 0 0,-1 0-328 0 0,-2 0-8 0 0,0-1-8 0 0,1 0 0 0 0,0 1 0 0 0,1-2-80 0 0,-1 1 208 0 0,-1 0-224 0 0,2-1-8 0 0,0 0 0 0 0,0 0 0 0 0,2-2 0 0 0,-1 1-16 0 0,2-1 0 0 0,-1-1 0 0 0,0 0 0 0 0,0 0 64 0 0,-1-1 0 0 0,0-1 8 0 0,-1 0 0 0 0,1 0-32 0 0,-1-1-8 0 0,2 1 0 0 0,-1-1 0 0 0,1 0 16 0 0,0 0 0 0 0,0-1 0 0 0,1 0 0 0 0,0 0-72 0 0,-1-1-8 0 0,1 1-8 0 0,-1-1 0 0 0,1 2-48 0 0,-1-1-8 0 0,-1 2 0 0 0,0 0 0 0 0,0 0-16 0 0,-1 1-8 0 0,0 1 0 0 0,0 0 0 0 0,-1-1 24 0 0,-1 1 0 0 0,0 0 0 0 0,0 0 0 0 0,0 1-16 0 0,1 0 0 0 0,-1 0 0 0 0,1-1 0 0 0,0 0-16 0 0,1-1-64 0 0,-1 1 96 0 0,1 0-32 0 0,0 0 16 0 0,0 1 0 0 0,-1 0 0 0 0,0 0 0 0 0,-1 1-80 0 0,0 0 96 0 0,0 0-96 0 0,-3 0 160 0 0,-1 0-160 0 0,1 0 96 0 0,0 0-32 0 0,0 0 16 0 0,2 0 0 0 0,0-1 0 0 0,0 0 0 0 0,-1 1 0 0 0,-1-1 0 0 0,1 1 0 0 0,0 0 0 0 0,0-1-16 0 0,-3 2 64 0 0,0-1-64 0 0,1 1-64 0 0,0 0 0 0 0,2 0 0 0 0,1 1 64 0 0,0-1-64 0 0,1 1 0 0 0,0-1 0 0 0,0 1 64 0 0,0-1-64 0 0,1 0 0 0 0,-1 0 0 0 0,-1-1 64 0 0,0 1-64 0 0,-1-1 64 0 0,-1 0-64 0 0,0 0 64 0 0,0 1-64 0 0,-1-1 64 0 0,0 0-64 0 0,0 0 64 0 0,0 0-64 0 0,1 1 0 0 0,-1-1 0 0 0,0 1 64 0 0,0 0-64 0 0,0-1 0 0 0,0 1 0 0 0,0 0 64 0 0,1 0-64 0 0,1 0 0 0 0,1-1 0 0 0,0 0 64 0 0,0 0-64 0 0,0 1 0 0 0,0-2 0 0 0,-1 1 0 0 0,0-1 64 0 0,-3 1 0 0 0,-1-1-64 0 0,0 0 0 0 0,2 0 64 0 0,0 0-64 0 0,2 1 0 0 0,0 0 64 0 0,1 0-64 0 0,1 0 0 0 0,-1 0 64 0 0,2 0-64 0 0,-1-1 0 0 0,2 1 0 0 0,0-1 0 0 0,0 0 80 0 0,-1 1-80 0 0,1-1 96 0 0,0-1-96 0 0,0 1 96 0 0,0-1-96 0 0,0 1 96 0 0,0-1-96 0 0,1 1 80 0 0,-1-1-80 0 0,1 1 64 0 0,0 0-64 0 0,0 0 0 0 0,1 1 64 0 0,0-1-64 0 0,0 0 0 0 0,0 0 0 0 0,1 0 0 0 0,0-1 64 0 0,1 0-64 0 0,0 1 0 0 0,-2 0 0 0 0,-2 0 0 0 0,0 0 0 0 0,-1 1 64 0 0,-1 0-64 0 0,1 0 0 0 0,2 1 0 0 0,1 0 0 0 0,1 1 0 0 0,1-1 0 0 0,1 1 64 0 0,0 0-64 0 0,0-1 0 0 0,1 0 0 0 0,0 0 0 0 0,0 0 0 0 0,1 0 0 0 0,0 0 0 0 0,0 0 0 0 0,0 1 0 0 0,0 0 0 0 0,0 0 0 0 0,-1 0 0 0 0,1 0 64 0 0,0 1-64 0 0,0 0 0 0 0,0 0 0 0 0,0 0 0 0 0,0 1 0 0 0,0 0 0 0 0,0 0 0 0 0,0 1 0 0 0,0 0 0 0 0,0-1 0 0 0,-1 1 0 0 0,1-1 0 0 0,-1-1 0 0 0,1 0 0 0 0,0 0 0 0 0,0 1 64 0 0,1-1-64 0 0,1 1 0 0 0,1 1 0 0 0,-1-1 0 0 0,1 0 0 0 0,1 0 0 0 0,0 1 0 0 0,0-1 64 0 0,0 1-64 0 0,0-1 0 0 0,0 0 0 0 0,0 0 0 0 0,0 0 0 0 0,0-1 0 0 0,0 1 0 0 0,1 0 0 0 0,-1 0 0 0 0,1 1 0 0 0,0-1 0 0 0,0 2 0 0 0,1 0 0 0 0,-1 0 64 0 0,-1 1-64 0 0,1 1 64 0 0,-1-1-64 0 0,1 2 0 0 0,-1 0 0 0 0,1-1 64 0 0,0 0-64 0 0,1 0 0 0 0,0-1 64 0 0,0 0-64 0 0,0 0 64 0 0,1-1-64 0 0,-1 0 64 0 0,1 1-64 0 0,0 0 0 0 0,0 0 72 0 0,0 1-72 0 0,0 0 0 0 0,0 1 72 0 0,0 0-72 0 0,0 1 0 0 0,0 0 64 0 0,0 0-64 0 0,1 0 0 0 0,-1 0 0 0 0,1-1 80 0 0,0 0-80 0 0,-1 0 64 0 0,1 1 0 0 0,1 0-64 0 0,-1 1 0 0 0,2 2 64 0 0,-1 0-64 0 0,1 0 72 0 0,0 0-72 0 0,0-1 64 0 0,0 2 0 0 0,1 0-64 0 0,0 0 72 0 0,1 0-72 0 0,-1-2 0 0 0,0-1 64 0 0,0-1-64 0 0,0 1 0 0 0,-1 0 0 0 0,1 0 64 0 0,1 1-64 0 0,0 0 0 0 0,0 1 0 0 0,0 0 64 0 0,1 0-64 0 0,0 1 0 0 0,1-1 0 0 0,-1 0 0 0 0,1 0 0 0 0,0-1 0 0 0,1 0 0 0 0,0 1 64 0 0,0 0-64 0 0,1 0 0 0 0,-1 0 0 0 0,0-1 0 0 0,1 0 0 0 0,-1-1 0 0 0,1-1 0 0 0,0 0 64 0 0,0-1-64 0 0,0-1 0 0 0,0 1 0 0 0,0-1 72 0 0,0 0-72 0 0,0-1 0 0 0,-1 0 72 0 0,1 1-72 0 0,0-1 0 0 0,0 0 0 0 0,0-1 64 0 0,-1 1-64 0 0,1-1 0 0 0,-1 1 0 0 0,1 0 64 0 0,-1 0-64 0 0,1 0 0 0 0,0-1 0 0 0,1 0 64 0 0,0-1-64 0 0,1 0 0 0 0,0-1 72 0 0,0 0-72 0 0,0 0 0 0 0,-1-1 64 0 0,1 0-64 0 0,-1 1 0 0 0,1-1 0 0 0,3 1 72 0 0,1-1-72 0 0,1-1 72 0 0,-1 0-72 0 0,0 0 0 0 0,0-1 72 0 0,-2-1-72 0 0,1-1 64 0 0,-2 0-64 0 0,1 0 64 0 0,0 0-64 0 0,0-1 0 0 0,1 1 0 0 0,0-1 64 0 0,0-1-64 0 0,0 1 0 0 0,0 0 0 0 0,0 0 64 0 0,0 0-64 0 0,0-1 0 0 0,-1 1 0 0 0,0 0 0 0 0,1-1 0 0 0,-1-1 64 0 0,0 1-64 0 0,1 0 0 0 0,-1 0 0 0 0,3 1 0 0 0,4 0 0 0 0,3 1 64 0 0,1 0-64 0 0,-2 1 0 0 0,1 0 0 0 0,-2 1 0 0 0,-1-1 0 0 0,-1 1 0 0 0,-3 0 0 0 0,-1 0 0 0 0,-1 0 0 0 0,-1 0 0 0 0,1 0 0 0 0,0 0 0 0 0,0-1 0 0 0,1 0 0 0 0,0 0 0 0 0,1 0 0 0 0,0 1 0 0 0,0-1 0 0 0,0 0 0 0 0,1 0 0 0 0,0-1 0 0 0,1 1 0 0 0,0-1 0 0 0,1 1 0 0 0,0-1 0 0 0,0 0 0 0 0,1-1 64 0 0,-1 0-64 0 0,0 0 0 0 0,-1 0 0 0 0,0 0 0 0 0,-1 0 0 0 0,-1 0 0 0 0,3 0 0 0 0,0 1 0 0 0,-1-1 0 0 0,0 1 0 0 0,0 1 0 0 0,-1 0 0 0 0,0 0 0 0 0,-1 0 0 0 0,0 1 0 0 0,0-1 0 0 0,1 0 0 0 0,0 0 0 0 0,1-1 0 0 0,0 1 0 0 0,-1-1 0 0 0,0 0 0 0 0,-1 1 0 0 0,-1 0 0 0 0,-1-1 0 0 0,0 0 0 0 0,-1 0 0 0 0,1 0 0 0 0,-1 0 0 0 0,0-1 0 0 0,1 1 0 0 0,0-1 0 0 0,-1 1 0 0 0,0 0 0 0 0,0 0 0 0 0,0 0 0 0 0,-1 0 0 0 0,2 0 0 0 0,0 0 0 0 0,0 1 0 0 0,-1-2 0 0 0,0 1 0 0 0,-1 0 0 0 0,1 0 0 0 0,-1 1 0 0 0,1-1 64 0 0,-1 0-64 0 0,0 0 0 0 0,-1 1 0 0 0,1-1 0 0 0,-1 1 0 0 0,1-1 0 0 0,0 1 0 0 0,1 0 0 0 0,-1 0 0 0 0,-1 1 0 0 0,-1 0 0 0 0,0 0 0 0 0,0 0 0 0 0,0 0 0 0 0,-1 0 0 0 0,1 0 0 0 0,0 1 0 0 0,0 0 0 0 0,0 0 0 0 0,0 0 0 0 0,0 0 0 0 0,1 0 0 0 0,0 0 0 0 0,0 0 0 0 0,0 0 0 0 0,1-1 0 0 0,2 1 0 0 0,2 0 0 0 0,0 0 0 0 0,0 0 0 0 0,0 0 0 0 0,-1-1 0 0 0,0 0 0 0 0,-1 0 0 0 0,-1 1 0 0 0,0-1 0 0 0,-1 1 0 0 0,-1-1 0 0 0,-1 0 0 0 0,1-1 0 0 0,-2 0 0 0 0,3-1 0 0 0,-1-1 0 0 0,1 1 0 0 0,2-2 64 0 0,0-1-64 0 0,0 0 0 0 0,1 0 0 0 0,0-1 0 0 0,-2 0 0 0 0,-1 1 0 0 0,-3 0 64 0 0,0-1-64 0 0,-1 1 0 0 0,-2-1 0 0 0,0 0 0 0 0,0-1 0 0 0,-1 0 0 0 0,0-2 0 0 0,0 0 64 0 0,-1 0-64 0 0,0-1 0 0 0,-1 0 0 0 0,1 0 0 0 0,-1-1 0 0 0,-1 0 0 0 0,-1-2 64 0 0,0 1-64 0 0,-1-1 0 0 0,0 0 0 0 0,-1 0 0 0 0,-1-1 64 0 0,-1-1-64 0 0,0 0 0 0 0,-1 0 0 0 0,0 0 0 0 0,0-1 0 0 0,0-1 0 0 0,-1-1 0 0 0,1-1 0 0 0,-1-2 0 0 0,1 0 0 0 0,0-1 0 0 0,0 0 0 0 0,0-1 0 0 0,-1-1 0 0 0,0-1 0 0 0,-1-1 0 0 0,0-1 0 0 0,-1-1 0 0 0,0 1 0 0 0,-2-1 64 0 0,0 1-64 0 0,0 1 0 0 0,-1-1 0 0 0,-1 0 0 0 0,0 2 0 0 0,0-1 0 0 0,-1 2 0 0 0,0 2 0 0 0,-1 1 0 0 0,-1 3 0 0 0,-2 3 0 0 0,-2 2 0 0 0,-3 1 0 0 0,-3 3 0 0 0,-6 2 0 0 0,-3 3 0 0 0,-6 4 0 0 0,-3 3-160 0 0,-2 4-16 0 0,-2 5-8 0 0,-9 10-1120 0 0,-10 19-1360 0 0,-5 10-7368 0 0,11-2-4671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5:19.904"/>
    </inkml:context>
    <inkml:brush xml:id="br0">
      <inkml:brushProperty name="width" value="0.35" units="cm"/>
      <inkml:brushProperty name="height" value="2.1" units="cm"/>
      <inkml:brushProperty name="color" value="#33CCFF"/>
      <inkml:brushProperty name="inkEffects" value="pencil"/>
    </inkml:brush>
  </inkml:definitions>
  <inkml:trace contextRef="#ctx0" brushRef="#br0">1364 408 3567 249783 51235,'1'-2'352'0'0,"0"-4"-352"0"0,-1 0 0 0 0,1 0 704 0 0,0 0 96 0 0,0 2 32 0 0,0-2 0 0 0,0-2-160 0 0,0-1-24 0 0,0-3-8 0 0,0-3 472 0 0,1-2-680 0 0,-1 0-8 0 0,0 1 0 0 0,1 1-104 0 0,-1 2-32 0 0,-1 0 0 0 0,-1 2 0 0 0,-1 0 96 0 0,0 2 8 0 0,-1 1 8 0 0,-1 0 0 0 0,0 1-40 0 0,-2-1 344 0 0,0 0-352 0 0,0 1 0 0 0,-1-1 336 0 0,0 1-344 0 0,0 0-40 0 0,-1 0 288 0 0,0 1-296 0 0,0 0-56 0 0,0 1-16 0 0,0 1 0 0 0,1 0 0 0 0,-1 2-32 0 0,-2 0 184 0 0,1 0-192 0 0,-2 0-24 0 0,2 0 0 0 0,-1 1 0 0 0,0 0 0 0 0,1-1 16 0 0,0-1 0 0 0,1 1 0 0 0,1-2 0 0 0,1 1 0 0 0,0-1 0 0 0,1 0 0 0 0,0-1 192 0 0,-1 0-168 0 0,1 0 0 0 0,-1 1 0 0 0,-1 0-80 0 0,0 0-24 0 0,0 0 0 0 0,-2 1 0 0 0,0 0 0 0 0,0 0-8 0 0,0 1 0 0 0,-1-1 0 0 0,1 1 32 0 0,-1 0 8 0 0,1 0 0 0 0,-1 0 0 0 0,0 0 8 0 0,1 0 8 0 0,-1 1 0 0 0,1 0 0 0 0,-1 1-48 0 0,1-1 0 0 0,-1 1-8 0 0,-1 0 0 0 0,0-1-88 0 0,0 1 96 0 0,-1 0-96 0 0,1-1 96 0 0,-1 1-96 0 0,1-1 80 0 0,0 0-80 0 0,0 0 80 0 0,0 0 0 0 0,0 0 0 0 0,1 0 0 0 0,-3 0 80 0 0,-1 0-80 0 0,-1 0 0 0 0,0 0 0 0 0,1 1-16 0 0,-1 1 0 0 0,1-1 0 0 0,-1 1 0 0 0,0 1-64 0 0,0-1 64 0 0,1 1-64 0 0,-1 0 64 0 0,0 0-64 0 0,0 0 0 0 0,1 0 72 0 0,-1-1-72 0 0,1 1 0 0 0,0-1 72 0 0,0 1-72 0 0,0 0 0 0 0,1 0 96 0 0,0-1-96 0 0,0 1 96 0 0,0 0-96 0 0,0 0 88 0 0,-3 0-8 0 0,-2 1-80 0 0,0 0 72 0 0,1 0-72 0 0,1-1 64 0 0,2 1-64 0 0,1-1 64 0 0,1 0-64 0 0,1 1 0 0 0,0-1 64 0 0,1 0-64 0 0,0 0 0 0 0,-1-1 72 0 0,0 0-72 0 0,0 1 64 0 0,1-1-64 0 0,-1 1 80 0 0,1 0-80 0 0,0 0 80 0 0,0 0-80 0 0,0 1 80 0 0,0 1-80 0 0,-1 0 64 0 0,1 0-64 0 0,0 0 0 0 0,0 2 72 0 0,0-1-72 0 0,1 1 0 0 0,0-1 72 0 0,0 0-72 0 0,1 1 0 0 0,0-2 72 0 0,2 1-72 0 0,-1 0 0 0 0,2 0 80 0 0,-2 1-16 0 0,0 0-64 0 0,1 1 64 0 0,-1 0-64 0 0,1-1 64 0 0,1 1-64 0 0,0 1 64 0 0,0-1-64 0 0,1 1 0 0 0,0 1 64 0 0,1 0-64 0 0,-1 0 0 0 0,0 1 0 0 0,-1 0 64 0 0,2 1-64 0 0,0 0 0 0 0,0 1 72 0 0,0-1-72 0 0,0 1 0 0 0,0 1 72 0 0,1-1-72 0 0,0 0 0 0 0,0-1 72 0 0,1-1-72 0 0,1 0 0 0 0,-1-1 72 0 0,1 1-72 0 0,0 0 0 0 0,0 2 72 0 0,1 0-72 0 0,-1 0 0 0 0,1 1 64 0 0,0 0-64 0 0,0 1 0 0 0,0 0 0 0 0,0 0 64 0 0,0-1-64 0 0,-1 0 0 0 0,1-1 0 0 0,0-1 72 0 0,0 0-72 0 0,0 0 0 0 0,1 0 64 0 0,0 0-64 0 0,1 0 0 0 0,0 0 0 0 0,0 1 0 0 0,1-1 64 0 0,0 0-64 0 0,-1 0 0 0 0,1 0 64 0 0,1-1-64 0 0,-1 1 0 0 0,0-1 0 0 0,0 0 64 0 0,1 0-64 0 0,0 0 0 0 0,0-1 0 0 0,1 0 0 0 0,0-1 0 0 0,1 1 64 0 0,1-1-64 0 0,0 0 0 0 0,1 1 80 0 0,2 0-16 0 0,0 0-64 0 0,-1 0 64 0 0,-1 0-64 0 0,0 0 64 0 0,0-1-64 0 0,2 1 72 0 0,1 1-72 0 0,-1-1 0 0 0,1-1 64 0 0,0 0-64 0 0,-1-2 0 0 0,0-1 0 0 0,0 0 64 0 0,1-1-64 0 0,0 0 0 0 0,1 0 0 0 0,0 0 72 0 0,1 0-72 0 0,0 0 0 0 0,0 0 64 0 0,-1 0-64 0 0,-1 0 0 0 0,1 1 0 0 0,-1 0 64 0 0,0 1-64 0 0,1 0 0 0 0,2 1 0 0 0,1 0 0 0 0,-1 1 0 0 0,-1-1 0 0 0,0 0 64 0 0,0-1-64 0 0,-1 0 0 0 0,1 0 0 0 0,0 0 64 0 0,0 0-64 0 0,1-1 0 0 0,0 0 0 0 0,1 0 72 0 0,1-1-72 0 0,1 0 0 0 0,0-1 72 0 0,1 0-72 0 0,0-1 80 0 0,1 0-80 0 0,0 0 80 0 0,-1 0-80 0 0,0-1 0 0 0,0 0 72 0 0,-2 0-72 0 0,0-1 0 0 0,0-1 64 0 0,-2-1-64 0 0,1 0 0 0 0,1-1 0 0 0,-1 0 0 0 0,2-1 0 0 0,-1 0 64 0 0,-1 0-64 0 0,1-1 64 0 0,0 0-64 0 0,-1-1 64 0 0,1 0-64 0 0,-1-1 72 0 0,1 0-72 0 0,-1 0 80 0 0,1 0-80 0 0,-1-1 64 0 0,0 1-64 0 0,-1-1 64 0 0,1 1-64 0 0,0-1 0 0 0,-1 1 72 0 0,0-1-72 0 0,-1 1 0 0 0,-1-1 72 0 0,0 2-72 0 0,1-2 64 0 0,0 1-64 0 0,-2 0 0 0 0,0-1 0 0 0,-2-1 72 0 0,-2-1-72 0 0,0-1 0 0 0,-1-2 72 0 0,0 0-72 0 0,0-1 64 0 0,-2-2-64 0 0,1-1 64 0 0,-2-2-64 0 0,-1-1 64 0 0,-1-2-64 0 0,-2-2 64 0 0,-2-1-64 0 0,-2-1 64 0 0,-1-1-64 0 0,-3-3 64 0 0,-1-1-64 0 0,-1-2 0 0 0,-2 0 0 0 0,0 0 64 0 0,-2 1-64 0 0,-2 0 0 0 0,-2 2 0 0 0,-1 1 0 0 0,-4 3 0 0 0,0 3 0 0 0,-2 3 0 0 0,-3 1-576 0 0,-4 6-688 0 0,-2 8-1264 0 0,1 8 392 0 0,8 4-22919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5:43.86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 5 18431 262475 44502,'1'-2'1408'0'0,"2"-1"-21247"0"0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5:45.593"/>
    </inkml:context>
    <inkml:brush xml:id="br0">
      <inkml:brushProperty name="width" value="0.35" units="cm"/>
      <inkml:brushProperty name="height" value="2.1" units="cm"/>
      <inkml:brushProperty name="color" value="#33CCFF"/>
      <inkml:brushProperty name="inkEffects" value="pencil"/>
    </inkml:brush>
  </inkml:definitions>
  <inkml:trace contextRef="#ctx0" brushRef="#br0">1661 85 2759 262757 45841,'1'-1'248'0'0,"1"-1"-248"0"0,0-1 0 0 0,1 1 0 0 0,-1-1 864 0 0,1 1 1152 0 0,0-1-992 0 0,1 0-600 0 0,1-3-112 0 0,0 0-24 0 0,-1-1-8 0 0,-1 0 64 0 0,-1 0 8 0 0,-1 2 8 0 0,-3 1 0 0 0,-1 0 120 0 0,-2 2 16 0 0,-1 0 8 0 0,-4 2 384 0 0,-1 0-536 0 0,-2 2 0 0 0,0-1 0 0 0,0 1-88 0 0,0 1-16 0 0,1 0-8 0 0,0 0 0 0 0,1-1-24 0 0,0 1-8 0 0,1-1 0 0 0,1 1 0 0 0,0-1 32 0 0,0 0 8 0 0,0 1 0 0 0,0-2 0 0 0,0 1-48 0 0,-1-1-8 0 0,1-1 0 0 0,0 1 0 0 0,0-1 384 0 0,0 0 80 0 0,-1-1 16 0 0,-2 0-128 0 0,-7-3-1312 0 0,-2-1 1000 0 0,-1-1 24 0 0,3 1 0 0 0,1 0-16 0 0,2 0 0 0 0,1 1 0 0 0,-3 1 160 0 0,-1-1-248 0 0,0 2-8 0 0,0 1 0 0 0,1 1-48 0 0,-4 0 88 0 0,0 1-96 0 0,0 0-16 0 0,2 0 0 0 0,0 0 0 0 0,2 0 0 0 0,0 0 0 0 0,2 0 0 0 0,0 0 0 0 0,0-1 0 0 0,2 0 24 0 0,-1 1 8 0 0,0-1 0 0 0,-1 1 0 0 0,1-1 8 0 0,-2 0 0 0 0,0 0 0 0 0,-1 1 0 0 0,0-1-24 0 0,0 1-8 0 0,0 0 0 0 0,0 0 0 0 0,1 1-80 0 0,1 0 96 0 0,0-1-96 0 0,0 1 96 0 0,2 0-32 0 0,0 0 0 0 0,1 0 0 0 0,0 0 0 0 0,1-1 0 0 0,1 1-64 0 0,0-1 96 0 0,1 1-32 0 0,2-1 16 0 0,1 0 0 0 0,1 0 0 0 0,2 0 0 0 0,0 0-16 0 0,1 0 0 0 0,0 0 0 0 0,1 0 0 0 0,0 0 8 0 0,1 0 0 0 0,1-1 0 0 0,0 0 0 0 0,1 1-8 0 0,2 1 0 0 0,-1-1 0 0 0,1 0 0 0 0,0 0 424 0 0,1 1 88 0 0,1-1 8 0 0,3-1-232 0 0,7 1-1648 0 0,4 1 1360 0 0,1-2 0 0 0,-2 1 0 0 0,0 0 0 0 0,-3-2 0 0 0,0 1 0 0 0,-1-1-64 0 0,0 2 80 0 0,1 0-80 0 0,2 0 80 0 0,0 0-80 0 0,2 0 0 0 0,2 0 72 0 0,0 1-72 0 0,1 0 64 0 0,0-1-64 0 0,-1 0 80 0 0,0-1-80 0 0,0 0 64 0 0,5-1-64 0 0,1 1 72 0 0,1-1-72 0 0,2 0 0 0 0,-1-1 0 0 0,0-1 0 0 0,0 1 64 0 0,1-1-64 0 0,-1 0 0 0 0,1 1 64 0 0,0 0-64 0 0,0 0 0 0 0,-1 0 72 0 0,0 1-72 0 0,0 1 0 0 0,3 0 64 0 0,1 0-64 0 0,0 1 0 0 0,-1 0 64 0 0,-1 1-64 0 0,-1-1 0 0 0,0 0 0 0 0,-2 0 64 0 0,-1 0-64 0 0,-2-1 0 0 0,0 1 0 0 0,-1-1 0 0 0,-1 0 0 0 0,0-1 64 0 0,0 1-64 0 0,4-1 0 0 0,2 1 0 0 0,0-1 0 0 0,0 1 0 0 0,-1 0 0 0 0,-1 1 0 0 0,-2-1 0 0 0,2 1 0 0 0,-1-1 0 0 0,-2 1 0 0 0,-2 0 0 0 0,-2 1 0 0 0,-2-1 0 0 0,-3 0 0 0 0,-1 0 0 0 0,-2 1 0 0 0,-1-1 0 0 0,-2 0 0 0 0,0 1 0 0 0,-2-1 0 0 0,-1 1 0 0 0,-2-1 0 0 0,-1 0 0 0 0,-1 0 64 0 0,-1-1-64 0 0,-2 0 0 0 0,-2 0 64 0 0,-1-1-64 0 0,-2-1 0 0 0,-2 0 72 0 0,0 1-72 0 0,-2-2 0 0 0,-2 1 72 0 0,-2 0-72 0 0,-2-1 0 0 0,-1 1 72 0 0,-3-1-72 0 0,-1 1 0 0 0,-3 0 72 0 0,-2-1-72 0 0,0 1 0 0 0,-2 1 0 0 0,-1 0 0 0 0,-2-1 64 0 0,-1 1-64 0 0,-1 0 0 0 0,-1 0 0 0 0,-2-1 0 0 0,1 1 0 0 0,0-1 0 0 0,-1 1 0 0 0,-2-2 64 0 0,0 1-64 0 0,0-2 0 0 0,-1 1 0 0 0,0 1 0 0 0,0 0 0 0 0,-1 1 0 0 0,0 0 0 0 0,0 2 0 0 0,-1 1 0 0 0,0 1 0 0 0,1 0 0 0 0,0 2 0 0 0,1 0 0 0 0,0-1 0 0 0,1 0 0 0 0,1 0 0 0 0,2-1 0 0 0,-6 0 0 0 0,-2-1 0 0 0,0-1 0 0 0,2-1 0 0 0,2-1 0 0 0,2 0 0 0 0,2 0 0 0 0,1 0 0 0 0,3 0 0 0 0,0 1 64 0 0,2 1-64 0 0,1-1 0 0 0,0 1 0 0 0,1-1 0 0 0,1 1 0 0 0,0-1 0 0 0,1 1 0 0 0,1-1 0 0 0,1 1 0 0 0,0 0 0 0 0,3 0 0 0 0,0-1 0 0 0,2 1 0 0 0,1-1 0 0 0,2 0 0 0 0,1 0 0 0 0,2-1 0 0 0,2 0 0 0 0,1 0 0 0 0,2 0 64 0 0,2 0-64 0 0,0 0 0 0 0,2 1 0 0 0,0-1 0 0 0,2 0 0 0 0,0 1 0 0 0,1 0 0 0 0,1 1 0 0 0,0 0 0 0 0,0 0 0 0 0,1 0 0 0 0,0 1 0 0 0,2 1 0 0 0,0 0 0 0 0,2 0 0 0 0,4 1 0 0 0,2 1 0 0 0,2 0 0 0 0,2 0 0 0 0,1-1 0 0 0,1 1 0 0 0,2-1 0 0 0,1-1 0 0 0,2 1 0 0 0,0 0 0 0 0,1 0 0 0 0,1-1 0 0 0,0-1 0 0 0,0 0 0 0 0,1-1 0 0 0,1 1 0 0 0,0 0 0 0 0,1 0 0 0 0,1 0 0 0 0,0 1 0 0 0,1 0 0 0 0,1 1 0 0 0,2 0 0 0 0,1 1 0 0 0,0 0 0 0 0,1 0 0 0 0,-1 1 0 0 0,-2-2 0 0 0,0 0 0 0 0,0-2 0 0 0,-1 0 0 0 0,0-2 64 0 0,-1 0-64 0 0,0-2 0 0 0,0 0 0 0 0,-1 0 0 0 0,1-1 0 0 0,0 0 0 0 0,0 0 0 0 0,-1-1 64 0 0,0 1-64 0 0,-1-1 0 0 0,0 1 0 0 0,-3 1 0 0 0,0 0 0 0 0,-3 0 0 0 0,0 1 0 0 0,0 2 64 0 0,-2 0-64 0 0,0 0 0 0 0,-1 0 0 0 0,0 0 0 0 0,-1-1 0 0 0,3-1 0 0 0,-1-1 0 0 0,-2 0 0 0 0,-2-1 0 0 0,-3 1 0 0 0,-2 1 0 0 0,-3-1 0 0 0,-3 1 0 0 0,-1-1 0 0 0,-2 0 64 0 0,-1 1-64 0 0,-2-1 0 0 0,-2 1 0 0 0,0-1 0 0 0,-3 0 0 0 0,0 0 0 0 0,-2 0 64 0 0,-2 0-64 0 0,-2 0 0 0 0,-2 0 0 0 0,-1 0 64 0 0,-2-1-64 0 0,-2 0 0 0 0,-1 0 0 0 0,-1 0 0 0 0,-2 0 0 0 0,-1-1 64 0 0,0 1-64 0 0,-2-1 0 0 0,-1 0 0 0 0,0 0 0 0 0,-1 0 0 0 0,-3 1 64 0 0,-2 0-64 0 0,-1 1 0 0 0,-1 0 0 0 0,-2-1 0 0 0,-1 1 0 0 0,-1 0 0 0 0,0 0 0 0 0,-1 0 64 0 0,-1-1-64 0 0,0-1 0 0 0,-1 0 0 0 0,1 0 0 0 0,-1 0 0 0 0,0-1 0 0 0,0 0 0 0 0,1 0 0 0 0,1 1 0 0 0,1 0 0 0 0,1 1 0 0 0,0 1 0 0 0,0 1 0 0 0,0 2 0 0 0,1 0 0 0 0,-1 2 64 0 0,2 1-64 0 0,0 2 0 0 0,1 2 0 0 0,0 0 0 0 0,2 1 0 0 0,-1 2-96 0 0,0 2 32 0 0,-8 7-768 0 0,-10 9-1016 0 0,-9 13-12952 0 0,5 0 4521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5:47.332"/>
    </inkml:context>
    <inkml:brush xml:id="br0">
      <inkml:brushProperty name="width" value="0.35" units="cm"/>
      <inkml:brushProperty name="height" value="2.1" units="cm"/>
      <inkml:brushProperty name="color" value="#33CCFF"/>
      <inkml:brushProperty name="inkEffects" value="pencil"/>
    </inkml:brush>
  </inkml:definitions>
  <inkml:trace contextRef="#ctx0" brushRef="#br0">1225 83 2303 268960 46105,'0'-1'200'0'0,"-1"0"-200"0"0,0 0 0 0 0,0 0 1048 0 0,1 1 1416 0 0,-2 0-1216 0 0,0 1-928 0 0,-2-1-88 0 0,-4 1 88 0 0,-1 0-72 0 0,-1 0 8 0 0,0 0 0 0 0,0-1 224 0 0,0 0 40 0 0,0-2 16 0 0,0 0 0 0 0,1-1-32 0 0,0-1-8 0 0,0 0 0 0 0,0-1 0 0 0,0 1-128 0 0,-1-1-24 0 0,-2 0-8 0 0,0 1 0 0 0,-3 1-72 0 0,-1 1-8 0 0,-1 1-8 0 0,-2 0 0 0 0,0 0 0 0 0,-2 1 0 0 0,0-1 0 0 0,-2 0 0 0 0,-1 0 360 0 0,-1 1 64 0 0,-2-1 24 0 0,0 2 0 0 0,-2-1-464 0 0,-5 1 40 0 0,-8-1-440 0 0,-18 1-920 0 0,-4 0 1240 0 0,3-2 16 0 0,7-1 8 0 0,9-1-16 0 0,8-1-8 0 0,6 1 0 0 0,4 0 0 0 0,3 0-40 0 0,-3 0 96 0 0,0 1-104 0 0,1 1-32 0 0,2-1-8 0 0,1 2 0 0 0,-1 1 0 0 0,2 1 32 0 0,2-1-96 0 0,1 2 96 0 0,2 0 0 0 0,3 0-96 0 0,3-1 96 0 0,1 1-32 0 0,2 0 64 0 0,0 1-64 0 0,3 1 0 0 0,0-1-64 0 0,2 0 96 0 0,1 1-32 0 0,2 0-64 0 0,1 1 80 0 0,0 0-80 0 0,2-1 80 0 0,1 1-80 0 0,3 0 96 0 0,2 1 0 0 0,0 0 0 0 0,1 0 0 0 0,1-1 0 0 0,2-1 0 0 0,1 0 0 0 0,2-1 8 0 0,1-1 0 0 0,2 0 0 0 0,1-1 0 0 0,8-1 104 0 0,4 1-104 0 0,2-1-8 0 0,6-1 80 0 0,1-1-88 0 0,0 0 0 0 0,-1-2 0 0 0,-1 0 0 0 0,-1-2 0 0 0,1 0-24 0 0,0-2 0 0 0,0 0 0 0 0,0 1 0 0 0,0-1 0 0 0,1 1-64 0 0,0 1 96 0 0,0-1-32 0 0,-1 3-64 0 0,1 0 64 0 0,0 0-64 0 0,0 0 64 0 0,-1 1-64 0 0,-1 0 0 0 0,-1-1 0 0 0,6-1 64 0 0,0 0 0 0 0,0 0-64 0 0,-2-1 64 0 0,-3 1-64 0 0,-2 0 0 0 0,-3 0 0 0 0,-3 1 0 0 0,-2 0 0 0 0,2 2 64 0 0,-1 0-64 0 0,-1 1 0 0 0,-3 0 64 0 0,-2 1-64 0 0,-1 0 0 0 0,-2 0 0 0 0,-1 1 64 0 0,0 0-64 0 0,-1 1 0 0 0,0-1 64 0 0,-1 1-64 0 0,-1 0 0 0 0,-1-1 64 0 0,-1 0-64 0 0,0 1 0 0 0,-1-1 72 0 0,-1 1-72 0 0,0 0 64 0 0,-1-1-64 0 0,-1 0 64 0 0,-1 0-64 0 0,-1 0 0 0 0,-2 0 0 0 0,-2-1 0 0 0,0 0 64 0 0,-2-1-64 0 0,-1 1 0 0 0,-2-1 0 0 0,-1 0 80 0 0,-1 0-16 0 0,-2 0-64 0 0,-2-1 96 0 0,-2-1-32 0 0,-3 0 0 0 0,-1 0-64 0 0,-6 0 96 0 0,-2-1-8 0 0,-2 0-88 0 0,-2 0 80 0 0,-1 0-80 0 0,-2-1 0 0 0,0 0 72 0 0,-2 0-72 0 0,0 0 0 0 0,-1 0 64 0 0,-2 1-64 0 0,-1 0 0 0 0,-3 2 0 0 0,-2 2 0 0 0,-4 0 0 0 0,-2 0 64 0 0,-2 0-64 0 0,-1 0 0 0 0,0-1 0 0 0,0-1 0 0 0,1 0 0 0 0,-9-2 0 0 0,-2-1 64 0 0,0-1-64 0 0,3 1 0 0 0,2 1 0 0 0,3 1 0 0 0,4 0 0 0 0,2 2 64 0 0,3 0-64 0 0,2 2 0 0 0,2 0 0 0 0,3 0 0 0 0,1 2 0 0 0,4-1 64 0 0,1 1-64 0 0,3-1 0 0 0,2 0 0 0 0,2 0 0 0 0,2 0 0 0 0,2 0 0 0 0,2 0 0 0 0,3 0 0 0 0,2 0 0 0 0,4 1 0 0 0,2-1 0 0 0,3 1 0 0 0,4 1 0 0 0,3-2 0 0 0,3 0 0 0 0,4 0 0 0 0,4-2 64 0 0,4 1-64 0 0,3-1 64 0 0,4-2-64 0 0,4 0 0 0 0,4-3 0 0 0,4 0 0 0 0,4-2 64 0 0,3-1-64 0 0,3 0 0 0 0,2-1 0 0 0,0 1 0 0 0,-1 1 0 0 0,-4 2 0 0 0,-2 0 0 0 0,-1 3-248 0 0,-1 2-320 0 0,-5 5-1544 0 0,-10 3-32 0 0,-9 0-18591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29.927"/>
    </inkml:context>
    <inkml:brush xml:id="br0">
      <inkml:brushProperty name="width" value="0.1" units="cm"/>
      <inkml:brushProperty name="height" value="0.1" units="cm"/>
      <inkml:brushProperty name="color" value="#E71224"/>
    </inkml:brush>
  </inkml:definitions>
  <inkml:trace contextRef="#ctx0" brushRef="#br0">4385 840 2303 0 0,'2'-3'224'0'0,"0"0"-1"0"0,0 1 1 0 0,1-1 0 0 0,-1 0-1 0 0,0 1 1 0 0,1 0-1 0 0,0 0 1 0 0,-1-1-1 0 0,1 2 1 0 0,0-1-1 0 0,0 0 1 0 0,0 0-1 0 0,7-1 1 0 0,-6 1 175 0 0,1-1 0 0 0,0 1 1 0 0,-1-1-1 0 0,1 0 0 0 0,7-7 1 0 0,-6 2 331 0 0,-1 0 1 0 0,0 0 0 0 0,-1-1-1 0 0,0 1 1 0 0,0-1 0 0 0,-1 0-1 0 0,4-17 1 0 0,0 1 219 0 0,7-26 481 0 0,-13 46-1281 0 0,0 0 1 0 0,0 0 0 0 0,-1-1 0 0 0,0 1 0 0 0,0 0 0 0 0,0 0-1 0 0,-2-9 1 0 0,0 8-48 0 0,-1 1-1 0 0,0-1 1 0 0,1 1-1 0 0,-1 0 1 0 0,-1 0 0 0 0,-5-6-1 0 0,-8-15 60 0 0,4 6 27 0 0,10 16-127 0 0,1 0-1 0 0,-1 0 1 0 0,1 0 0 0 0,-1-1-1 0 0,1 1 1 0 0,1 0-1 0 0,-1-1 1 0 0,1 0 0 0 0,-2-6-1 0 0,3 8 7 0 0,-1-6 38 0 0,0 1 0 0 0,0 0 1 0 0,-1 0-1 0 0,1 1 0 0 0,-2-1 0 0 0,1 0 1 0 0,-1 1-1 0 0,0-1 0 0 0,-7-9 1 0 0,2 3-55 0 0,2 3 116 0 0,-1 0 0 0 0,-1 0-1 0 0,0 0 1 0 0,0 1 0 0 0,-20-19 0 0 0,3 10 11 0 0,-45-28-1 0 0,64 42-128 0 0,0 1 0 0 0,0-1 0 0 0,0 0 0 0 0,-9-10 0 0 0,10 9-22 0 0,0 1 1 0 0,0 0-1 0 0,-1 0 0 0 0,1 1 0 0 0,-8-4 1 0 0,-7-6 71 0 0,14 10-62 0 0,0 1 1 0 0,0-1-1 0 0,-12-4 0 0 0,-136-43 125 0 0,131 46-131 0 0,0 1 0 0 0,0 0 0 0 0,0 2-1 0 0,-46 1 1 0 0,-63 1 106 0 0,106 0-76 0 0,-30 3 1 0 0,30-1-2 0 0,-28-1-1 0 0,-126-18 131 0 0,156 16-178 0 0,1 1-1 0 0,0 1 0 0 0,0 0 1 0 0,-43 10-1 0 0,16-3-5 0 0,-31 0 24 0 0,-107-3-1 0 0,166-5-30 0 0,-21 2 21 0 0,-54 10 1 0 0,15-2-4 0 0,-28-1-19 0 0,-48 5 0 0 0,74-2 11 0 0,32-4 7 0 0,-1-2-1 0 0,-75-1 1 0 0,101-6-18 0 0,-192-1 0 0 0,97 11 0 0 0,53-2 0 0 0,1-3 0 0 0,-111-8 0 0 0,16-17 0 0 0,123 19 16 0 0,-82 6 0 0 0,85-1-5 0 0,-1-1 0 0 0,-60-7-1 0 0,-44-8-10 0 0,120 9 0 0 0,-22-7 0 0 0,33 8 0 0 0,-24-6 0 0 0,-63-8 0 0 0,80 15 0 0 0,1 2 0 0 0,0-1 0 0 0,0 2 0 0 0,0 0 0 0 0,-32 8 0 0 0,15-2 0 0 0,18-4 0 0 0,1 0 0 0 0,-20 8 0 0 0,30-8 0 0 0,0-1 0 0 0,0 1 0 0 0,-1 1 0 0 0,2-1 0 0 0,-1 1 0 0 0,0 0 0 0 0,1 0 0 0 0,0 0 0 0 0,0 0 0 0 0,0 1 0 0 0,0 0 0 0 0,-3 6 0 0 0,-5 9 0 0 0,-16 41 0 0 0,8-17 0 0 0,18-41-9 0 0,-19 40-22 0 0,-29 78-1 0 0,35-71 32 0 0,-19 104 0 0 0,30-125-1 0 0,2 0 0 0 0,1 0 0 0 0,4 37-1 0 0,-1-49 10 0 0,1 0-1 0 0,0-1 0 0 0,1 1 0 0 0,1-1 1 0 0,1 0-1 0 0,0-1 0 0 0,9 16 0 0 0,-7-16 12 0 0,1-1-1 0 0,1 0 0 0 0,0-1 1 0 0,1 0-1 0 0,0-1 0 0 0,16 13 0 0 0,-21-19-16 0 0,8 8 17 0 0,1-1-1 0 0,0-1 0 0 0,31 18 0 0 0,-31-22 9 0 0,0 0 1 0 0,1-1-1 0 0,0-1 0 0 0,31 8 0 0 0,31 4 31 0 0,59 12 76 0 0,-136-30-134 0 0,13 2 13 0 0,1 0 0 0 0,-1-1 0 0 0,1-1-1 0 0,21-2 1 0 0,26-5 10 0 0,-23 3 12 0 0,0-1 0 0 0,47-14 0 0 0,-30 6-19 0 0,1 2 0 0 0,0 2 0 0 0,59 0 0 0 0,30-4-16 0 0,0-1 0 0 0,50-8 0 0 0,-13-2 64 0 0,-51 10-64 0 0,-75 9 0 0 0,-8 1-7 0 0,78-10 78 0 0,-69 6-71 0 0,94-3 0 0 0,-146 11 0 0 0,-1 1 0 0 0,1-1 0 0 0,-1 1 0 0 0,1 0 0 0 0,-1 0 0 0 0,1 1 0 0 0,-1-1 0 0 0,0 1 0 0 0,0 1 0 0 0,0-1 0 0 0,0 1 0 0 0,0-1 0 0 0,7 7 0 0 0,-8-4 0 0 0,-1 0 0 0 0,0 1 0 0 0,0-1 0 0 0,0 1 0 0 0,-1 0 0 0 0,0-1 0 0 0,2 10 0 0 0,-3-10 0 0 0,1 4 0 0 0,0 1 0 0 0,-1-1 0 0 0,-1 1 0 0 0,1-1 0 0 0,-2 1 0 0 0,1 0 0 0 0,-1-1 0 0 0,-1 1 0 0 0,-4 16 0 0 0,-4 33 0 0 0,9 21 0 0 0,1-42 0 0 0,0-23 0 0 0,1 1 0 0 0,1-1 0 0 0,0 1 0 0 0,8 28 0 0 0,49 125 0 0 0,-33-56 0 0 0,-22-102 0 0 0,0 0 0 0 0,0 0 0 0 0,0-1 0 0 0,2 1 0 0 0,-1-1 0 0 0,1 0 0 0 0,1-1 0 0 0,0 0 0 0 0,0 0 0 0 0,1 0 0 0 0,10 9 0 0 0,-11-11 0 0 0,8 8 0 0 0,0 0 0 0 0,22 15 0 0 0,-5-9-1 0 0,22 16 62 0 0,-41-28-40 0 0,0 0 0 0 0,0-2 0 0 0,26 11 0 0 0,-19-10-7 0 0,1-1 0 0 0,0 0 1 0 0,27 3-1 0 0,67 5 55 0 0,-96-13-67 0 0,86 0 50 0 0,-65-2-40 0 0,177-10 116 0 0,-129 10-128 0 0,147-21 0 0 0,-128 9 32 0 0,170 3 0 0 0,-203 14-32 0 0,-46-3 0 0 0,38 0 0 0 0,-25-5 0 0 0,165-5 0 0 0,-109 6-1 0 0,68 2 66 0 0,-66 0-65 0 0,-42-1 0 0 0,-13 2 0 0 0,-26 1 0 0 0,0-2 0 0 0,25-2 0 0 0,-30 1 0 0 0,0 0 0 0 0,14 2 0 0 0,-15 0 0 0 0,-1-1 0 0 0,0 0 0 0 0,16-2 0 0 0,-21 0 0 0 0,1 1 0 0 0,-1 1 0 0 0,1-1 0 0 0,-1 1 0 0 0,1 0 0 0 0,11 2 0 0 0,-5-1 0 0 0,-1 0 0 0 0,19-1 0 0 0,-15 0 0 0 0,9-1 0 0 0,-16 0 0 0 0,0 1 0 0 0,-1 0 0 0 0,12 2 0 0 0,-5-1 0 0 0,0 0 0 0 0,-1-1 0 0 0,30-3 0 0 0,-25 1 0 0 0,32 1 0 0 0,22 0 69 0 0,-3-1-74 0 0,-18 2 5 0 0,1-2 0 0 0,79-14 0 0 0,-28 2 0 0 0,202-1 0 0 0,-226 19 0 0 0,95 15 0 0 0,-144-14 0 0 0,16-1 0 0 0,-32-4 0 0 0,0 1 0 0 0,0 1 0 0 0,17 5 0 0 0,4 1 0 0 0,72 7 0 0 0,-35-6 0 0 0,-38-4 1 0 0,129 16-3 0 0,-136-19 5 0 0,0-2 0 0 0,1 0 0 0 0,50-9 0 0 0,-70 7 6 0 0,-1 0 0 0 0,1-1 1 0 0,-1 1-1 0 0,0-2 0 0 0,0 1 0 0 0,-1-1 1 0 0,1 0-1 0 0,-1-1 0 0 0,0 0 1 0 0,0 0-1 0 0,8-7 0 0 0,-10 7-1 0 0,-1 0-1 0 0,1 0 1 0 0,-1 0 0 0 0,0-1 0 0 0,-1 1-1 0 0,1-1 1 0 0,-1 0 0 0 0,0 0-1 0 0,-1 0 1 0 0,0 0 0 0 0,0 0 0 0 0,0-1-1 0 0,0 1 1 0 0,-1-1 0 0 0,1-7-1 0 0,18-246 143 0 0,-17 204-111 0 0,-4-1 0 0 0,-12-101 0 0 0,-28-62-39 0 0,39 213 0 0 0,0 0 0 0 0,-1 0 0 0 0,0 0 0 0 0,0 0 0 0 0,-1 1 0 0 0,0-1 0 0 0,0 1 0 0 0,-8-9 0 0 0,-5-4 0 0 0,-22-19 0 0 0,29 29 0 0 0,2 2 0 0 0,-1 0 0 0 0,0 0 0 0 0,0 1 0 0 0,0 0 0 0 0,-1 1 0 0 0,0 0 0 0 0,0 0 0 0 0,-18-5 0 0 0,4 4 0 0 0,-1 1 0 0 0,-42-3 0 0 0,56 7 0 0 0,-215-13 0 0 0,-47 30-38 0 0,60-2 12 0 0,3-1 26 0 0,-2 0 0 0 0,82-4 0 0 0,-32 1 0 0 0,121-10 0 0 0,-1-1 0 0 0,1-2 0 0 0,-67-14 0 0 0,-55-14 0 0 0,7 1 0 0 0,103 15 0 0 0,1-3 0 0 0,-67-32 0 0 0,0-1 0 0 0,98 43-84 0 0,-1 1 0 0 0,1 1 1 0 0,-1 1-1 0 0,-41-4 0 0 0,48 8 2 0 0,0 1 0 0 0,-1 0 1 0 0,1 1-1 0 0,0 1 0 0 0,0 1 1 0 0,0 0-1 0 0,0 1 0 0 0,-17 6 0 0 0,-19 13-2039 0 0,-6 5-5939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32.358"/>
    </inkml:context>
    <inkml:brush xml:id="br0">
      <inkml:brushProperty name="width" value="0.1" units="cm"/>
      <inkml:brushProperty name="height" value="0.1" units="cm"/>
      <inkml:brushProperty name="color" value="#E71224"/>
    </inkml:brush>
  </inkml:definitions>
  <inkml:trace contextRef="#ctx0" brushRef="#br0">42 604 4775 0 0,'-2'0'120'0'0,"1"0"-1"0"0,-1 1 0 0 0,0-1 0 0 0,0 1 0 0 0,1 0 1 0 0,-1-1-1 0 0,0 1 0 0 0,1 0 0 0 0,-1 0 0 0 0,1 0 1 0 0,-1 0-1 0 0,1 1 0 0 0,-1-1 0 0 0,1 0 0 0 0,0 0 1 0 0,-1 1-1 0 0,1-1 0 0 0,0 1 0 0 0,-1 2 0 0 0,-8-3 4018 0 0,10-2-3919 0 0,0-1-1 0 0,0 1 0 0 0,0 0 1 0 0,0 0-1 0 0,0 0 0 0 0,0 0 1 0 0,1 0-1 0 0,-1 0 0 0 0,0-1 1 0 0,1 1-1 0 0,-1 0 0 0 0,1 0 1 0 0,-1 0-1 0 0,1 0 1 0 0,-1 0-1 0 0,2-1 0 0 0,16-15 707 0 0,1 1 1 0 0,1 1-1 0 0,21-13 0 0 0,70-35 356 0 0,-17 10-393 0 0,252-179 889 0 0,-333 222-1642 0 0,-1-1 0 0 0,0 0 1 0 0,-1-1-1 0 0,0 0 0 0 0,-1 0 0 0 0,0-1 0 0 0,14-27 0 0 0,-23 38-112 0 0,0 0 0 0 0,0 0 0 0 0,-1 0 0 0 0,1 0 0 0 0,-1 0 0 0 0,1 0 0 0 0,-1 0 0 0 0,0 0-1 0 0,0 0 1 0 0,0 0 0 0 0,0 0 0 0 0,0 0 0 0 0,0-1 0 0 0,-1 1 0 0 0,1 0 0 0 0,-1 0-1 0 0,1 0 1 0 0,-1 0 0 0 0,0 0 0 0 0,0 1 0 0 0,0-1 0 0 0,0 0 0 0 0,-1-2 0 0 0,1 3-22 0 0,0 0 1 0 0,1 0 0 0 0,-1 0 0 0 0,0 1 0 0 0,0-1 0 0 0,-1 0-1 0 0,1 0 1 0 0,0 0 0 0 0,0 1 0 0 0,0-1 0 0 0,0 1 0 0 0,-1-1-1 0 0,1 1 1 0 0,0-1 0 0 0,0 1 0 0 0,-1 0 0 0 0,1 0 0 0 0,0-1-1 0 0,-1 1 1 0 0,1 0 0 0 0,0 0 0 0 0,-1 0 0 0 0,1 1 0 0 0,0-1-1 0 0,-1 0 1 0 0,1 0 0 0 0,0 1 0 0 0,0-1 0 0 0,-1 1 0 0 0,1-1-1 0 0,0 1 1 0 0,0-1 0 0 0,0 1 0 0 0,-1 0 0 0 0,1-1 0 0 0,-1 3-1 0 0,-56 45-2710 0 0,22-17-3683 0 0,11-11-157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33.107"/>
    </inkml:context>
    <inkml:brush xml:id="br0">
      <inkml:brushProperty name="width" value="0.1" units="cm"/>
      <inkml:brushProperty name="height" value="0.1" units="cm"/>
      <inkml:brushProperty name="color" value="#E71224"/>
    </inkml:brush>
  </inkml:definitions>
  <inkml:trace contextRef="#ctx0" brushRef="#br0">454 5 919 0 0,'0'0'105'0'0,"0"-1"-1"0"0,1 1 1 0 0,-1 0-1 0 0,0-1 0 0 0,1 1 1 0 0,-1 0-1 0 0,0-1 0 0 0,1 1 1 0 0,-1 0-1 0 0,1 0 0 0 0,-1-1 1 0 0,0 1-1 0 0,1 0 0 0 0,-1 0 1 0 0,1 0-1 0 0,-1 0 0 0 0,1 0 1 0 0,-1-1-1 0 0,1 1 0 0 0,-1 0 1 0 0,0 0-1 0 0,1 0 1 0 0,-1 0-1 0 0,1 0 0 0 0,-1 0 1 0 0,1 1-1 0 0,-1-1 0 0 0,1 0 1 0 0,-1 0-1 0 0,1 0 0 0 0,-1 0-64 0 0,1 0 0 0 0,-1 0 1 0 0,0 1-1 0 0,0-1 0 0 0,0 0 0 0 0,1 0 0 0 0,-1 0 0 0 0,0 0 0 0 0,0 0 0 0 0,0 0 0 0 0,0 0 0 0 0,1 1 0 0 0,-1-1 0 0 0,0 0 0 0 0,0 0 0 0 0,0 0 0 0 0,0 0 0 0 0,0 1 0 0 0,0-1 0 0 0,1 0 1 0 0,-1 0-1 0 0,0 0 0 0 0,0 0 0 0 0,0 1 0 0 0,0-1 0 0 0,0 0 0 0 0,0 0 0 0 0,0 1 0 0 0,0-1 0 0 0,0 0 0 0 0,0 0 0 0 0,0 0 0 0 0,0 1 0 0 0,0-1 0 0 0,0 0 0 0 0,0 0 0 0 0,0 0 1 0 0,0 1-1 0 0,0-1 0 0 0,0 0 0 0 0,0 0 0 0 0,-1 0 0 0 0,1 1 0 0 0,0-1 0 0 0,0 0 0 0 0,0 0 0 0 0,0 0 0 0 0,0 0 0 0 0,0 1 0 0 0,-1-1 0 0 0,1 0 0 0 0,0 0 0 0 0,0 0 0 0 0,0 0 1 0 0,0 0-1 0 0,-1 0 0 0 0,1 0 0 0 0,0 1 0 0 0,0-1 0 0 0,0 0 0 0 0,-1 0 0 0 0,1 0 0 0 0,0 0 0 0 0,-29 16 4105 0 0,20-12-3392 0 0,0 1 1 0 0,0 1-1 0 0,0-1 0 0 0,1 2 1 0 0,-15 13-1 0 0,0 4 62 0 0,-92 91 806 0 0,76-82-1316 0 0,-70 64 1132 0 0,99-85-1270 0 0,-1-1 0 0 0,2 1-1 0 0,0 1 1 0 0,1 0 0 0 0,0 0 0 0 0,1 0-1 0 0,-9 22 1 0 0,15-32-130 0 0,0 0 1 0 0,0 1-1 0 0,0-1 0 0 0,0 0 0 0 0,1 1 1 0 0,-1-1-1 0 0,1 0 0 0 0,0 1 0 0 0,0-1 1 0 0,0 0-1 0 0,0 1 0 0 0,1-1 1 0 0,-1 1-1 0 0,1-1 0 0 0,0 0 0 0 0,0 0 1 0 0,0 1-1 0 0,0-1 0 0 0,1 0 0 0 0,-1 0 1 0 0,1 0-1 0 0,0 0 0 0 0,0-1 0 0 0,0 1 1 0 0,0 0-1 0 0,0-1 0 0 0,1 1 0 0 0,-1-1 1 0 0,1 0-1 0 0,-1 0 0 0 0,1 0 0 0 0,0 0 1 0 0,0 0-1 0 0,6 2 0 0 0,2 2 54 0 0,1-1-1 0 0,0 0 1 0 0,1-1 0 0 0,-1-1-1 0 0,1 0 1 0 0,-1 0 0 0 0,1-1-1 0 0,0-1 1 0 0,0 0-1 0 0,0 0 1 0 0,13-2 0 0 0,1-3 83 0 0,0 0 0 0 0,0-1 0 0 0,0-2 0 0 0,30-12-1 0 0,-45 15-84 0 0,7-2 18 0 0,1-2 0 0 0,-2 0 1 0 0,35-19-1 0 0,-53 26-106 0 0,1 1 0 0 0,-1 0 0 0 0,0 0 1 0 0,0 0-1 0 0,1 0 0 0 0,-1 0 0 0 0,0 0 0 0 0,1 0 0 0 0,-1 0 1 0 0,0 0-1 0 0,0 0 0 0 0,1 0 0 0 0,-1 0 0 0 0,0 0 1 0 0,1 0-1 0 0,-1 0 0 0 0,0 0 0 0 0,1 0 0 0 0,-1 0 1 0 0,0 0-1 0 0,0 0 0 0 0,1 0 0 0 0,-1 1 0 0 0,0-1 1 0 0,0 0-1 0 0,1 0 0 0 0,-1 0 0 0 0,0 1 0 0 0,0-1 0 0 0,1 0 1 0 0,-1 0-1 0 0,0 0 0 0 0,0 1 0 0 0,0-1 0 0 0,0 0 1 0 0,1 1-1 0 0,7 14-1165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34.945"/>
    </inkml:context>
    <inkml:brush xml:id="br0">
      <inkml:brushProperty name="width" value="0.1" units="cm"/>
      <inkml:brushProperty name="height" value="0.1" units="cm"/>
      <inkml:brushProperty name="color" value="#E71224"/>
    </inkml:brush>
  </inkml:definitions>
  <inkml:trace contextRef="#ctx0" brushRef="#br0">1655 205 4143 0 0,'-1'-6'12'0'0,"1"1"-1"0"0,-2-1 0 0 0,1 0 1 0 0,-2-6-1 0 0,-9-13 7807 0 0,-12 31-7689 0 0,-26 4 1514 0 0,2-2-368 0 0,1 3 0 0 0,-89 31 0 0 0,-137 66-733 0 0,-31 13 86 0 0,-256 89 561 0 0,386-140-811 0 0,168-67-357 0 0,-8 1 138 0 0,21-13-2 0 0,18-10-23 0 0,-13 12-123 0 0,117-60 130 0 0,43 1-78 0 0,3 0 2 0 0,324-125-65 0 0,-212 77 59 0 0,-215 83-54 0 0,-43 19-5 0 0,-5 2 0 0 0,29-16 0 0 0,-15 9 0 0 0,-29 14 0 0 0,0-1 0 0 0,-1 0 0 0 0,9-5 0 0 0,-16 9 0 0 0,-1-1 0 0 0,1 1 0 0 0,-1 0 0 0 0,1-1 0 0 0,-1 1 0 0 0,1 0 0 0 0,-1-1 0 0 0,0 1 0 0 0,1-1 0 0 0,-1 1 0 0 0,0-1 0 0 0,0 1 0 0 0,1 0 0 0 0,-1-1 0 0 0,0 1 0 0 0,0-1 0 0 0,1 1 0 0 0,-1-1 0 0 0,0 0 0 0 0,0 1 0 0 0,0-1 0 0 0,0 1 0 0 0,0-1 0 0 0,0 1 0 0 0,0-1 0 0 0,0 0 0 0 0,0-1 0 0 0,-1 1 0 0 0,1 0 0 0 0,-1-1 0 0 0,0 1 0 0 0,1 0 0 0 0,-1 0 0 0 0,0-1 0 0 0,0 1 0 0 0,0 0 0 0 0,-1-1 0 0 0,-2-2 0 0 0,0 0 0 0 0,-1 0 0 0 0,1 1 0 0 0,-6-4 0 0 0,-1 2 10 0 0,1 0 1 0 0,0 1-1 0 0,-1 0 0 0 0,0 0 1 0 0,1 1-1 0 0,-2 1 0 0 0,1 0 1 0 0,0 0-1 0 0,-18 1 0 0 0,-8 2 6 0 0,-58 8 1 0 0,33-2-25 0 0,-61-2 18 0 0,66-4 108 0 0,-65 10 0 0 0,79-2-108 0 0,40-8-9 0 0,0 0 0 0 0,0 0 0 0 0,0 0 0 0 0,0 0 0 0 0,0 1 0 0 0,0 0-1 0 0,1-1 1 0 0,-1 1 0 0 0,0 0 0 0 0,1 0 0 0 0,-5 4 0 0 0,7-5 0 0 0,0-1-1 0 0,0 0 1 0 0,0 1 0 0 0,-1-1-1 0 0,1 0 1 0 0,0 1 0 0 0,0-1-1 0 0,0 1 1 0 0,0-1 0 0 0,-1 0-1 0 0,1 1 1 0 0,0-1 0 0 0,0 1 0 0 0,0-1-1 0 0,0 1 1 0 0,0-1 0 0 0,0 0-1 0 0,0 1 1 0 0,1-1 0 0 0,-1 1-1 0 0,0-1 1 0 0,0 1 0 0 0,0-1-1 0 0,0 0 1 0 0,0 1 0 0 0,1-1 0 0 0,-1 1-1 0 0,0-1 1 0 0,0 0 0 0 0,1 1-1 0 0,-1-1 1 0 0,0 0 0 0 0,0 1-1 0 0,1-1 1 0 0,-1 0 0 0 0,0 0-1 0 0,1 1 1 0 0,-1-1 0 0 0,0 0-1 0 0,1 0 1 0 0,-1 0 0 0 0,1 1 0 0 0,-1-1-1 0 0,1 0 1 0 0,22 8 20 0 0,-20-7-20 0 0,31 6 45 0 0,0-1-1 0 0,56 3 1 0 0,-28-4-2 0 0,354 58-33 0 0,-400-59-11 0 0,28 9 0 0 0,-38-11 0 0 0,0 1 0 0 0,0 0 0 0 0,0 0 0 0 0,-1 0 0 0 0,1 0 0 0 0,-1 1 0 0 0,8 6 0 0 0,-13-10 1 0 0,0 1 0 0 0,1-1 0 0 0,-1 0 0 0 0,0 1 0 0 0,0-1-1 0 0,1 0 1 0 0,-1 1 0 0 0,0-1 0 0 0,0 0 0 0 0,0 1 0 0 0,1-1 0 0 0,-1 1 0 0 0,0-1-1 0 0,0 0 1 0 0,0 1 0 0 0,0-1 0 0 0,0 1 0 0 0,0-1 0 0 0,0 1 0 0 0,0-1 0 0 0,0 0-1 0 0,0 1 1 0 0,0-1 0 0 0,0 1 0 0 0,0-1 0 0 0,0 1 0 0 0,0-1 0 0 0,0 0 0 0 0,-1 1-1 0 0,1 0 1 0 0,-12 10 63 0 0,-20 5 72 0 0,30-15-131 0 0,-147 49 895 0 0,-18 8-288 0 0,146-48-588 0 0,1 1 0 0 0,-1 1 0 0 0,-24 20-1 0 0,-53 50-162 0 0,72-60 14 0 0,-20 21-1222 0 0,1 1-3899 0 0,2 2-1976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21.805"/>
    </inkml:context>
    <inkml:brush xml:id="br0">
      <inkml:brushProperty name="width" value="0.1" units="cm"/>
      <inkml:brushProperty name="height" value="0.1" units="cm"/>
      <inkml:brushProperty name="color" value="#66CC00"/>
    </inkml:brush>
  </inkml:definitions>
  <inkml:trace contextRef="#ctx0" brushRef="#br0">5211 224 2303 0 0,'-3'-5'216'0'0,"-1"0"0"0"0,1 0 0 0 0,-1 1 0 0 0,0-1 0 0 0,-1 1 0 0 0,1 0 0 0 0,-1 0 0 0 0,0 1-1 0 0,1-1 1 0 0,-2 1 0 0 0,-4-3 0 0 0,-8-1-183 0 0,0-1-1 0 0,-21-4 1 0 0,23 7 202 0 0,-1 0-1 0 0,-30-15 0 0 0,28 9 205 0 0,-1 2-1 0 0,-1 0 1 0 0,0 1-1 0 0,-22-4 1 0 0,-88-12 128 0 0,22 6 70 0 0,71 10-290 0 0,-1 2 0 0 0,1 1 0 0 0,-50 1-1 0 0,-422 10 950 0 0,315-8-610 0 0,106 1-603 0 0,-175 23 0 0 0,37 0 81 0 0,78-18 124 0 0,-137 10 38 0 0,27 19-252 0 0,170-27-6 0 0,-91-6 0 0 0,169 0-65 0 0,-35-1 22 0 0,-229 2 78 0 0,131 5-12 0 0,-156-15-1 0 0,-48 12-26 0 0,251 2 18 0 0,0-5 0 0 0,-120-14 0 0 0,-167-13 236 0 0,368 26-305 0 0,0 2 0 0 0,0 0 0 0 0,0 1 0 0 0,1 1 0 0 0,-1 0 0 0 0,-28 11 0 0 0,37-11-40 0 0,0 0 0 0 0,0 1-1 0 0,0 0 1 0 0,0 0-1 0 0,0 1 1 0 0,1 0-1 0 0,0 0 1 0 0,0 0-1 0 0,0 1 1 0 0,1 0 0 0 0,0 0-1 0 0,0 1 1 0 0,0-1-1 0 0,1 1 1 0 0,-5 9-1 0 0,5-6-267 0 0,0 0 0 0 0,0-1 0 0 0,1 1 0 0 0,-4 18-1 0 0,3 2-428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38.863"/>
    </inkml:context>
    <inkml:brush xml:id="br0">
      <inkml:brushProperty name="width" value="0.1" units="cm"/>
      <inkml:brushProperty name="height" value="0.1" units="cm"/>
      <inkml:brushProperty name="color" value="#E71224"/>
    </inkml:brush>
  </inkml:definitions>
  <inkml:trace contextRef="#ctx0" brushRef="#br0">3799 425 3223 0 0,'-47'-55'5664'0'0,"38"43"-4985"0"0,0 0 0 0 0,-1 1-1 0 0,0 1 1 0 0,-1-1 0 0 0,0 1-1 0 0,0 1 1 0 0,-15-10 0 0 0,-1 2-21 0 0,20 13-498 0 0,0-1-1 0 0,0 1 1 0 0,-12-6 0 0 0,1 3 347 0 0,-1 1 0 0 0,-31-7 0 0 0,15 9-37 0 0,1 1 0 0 0,-57 4 0 0 0,-25-2-222 0 0,-29-10 520 0 0,-193 10 1 0 0,304 4-722 0 0,-562 13 1055 0 0,440-23-735 0 0,0-8 0 0 0,-166-37 0 0 0,265 39-261 0 0,-164-30 287 0 0,154 35-385 0 0,16 3 36 0 0,1-2 1 0 0,-64-17-1 0 0,81 14 6 0 0,-1 2-1 0 0,0 2 0 0 0,0 1 0 0 0,0 1 0 0 0,-1 2 1 0 0,1 2-1 0 0,-1 1 0 0 0,-54 9 0 0 0,64-7-49 0 0,-36 0 0 0 0,42-3 0 0 0,0 1 0 0 0,0 0 0 0 0,0 2 0 0 0,-26 6 0 0 0,28-4 7 0 0,1 1 0 0 0,-1 0 0 0 0,1 1 1 0 0,0 0-1 0 0,1 2 0 0 0,0 0 0 0 0,0 0 0 0 0,-20 18 0 0 0,4 4-7 0 0,15-15 0 0 0,-22 17 0 0 0,33-29 0 0 0,1 1 0 0 0,-1-1 0 0 0,1 1 0 0 0,0 0 0 0 0,0 0 0 0 0,1 0 0 0 0,-1 0 0 0 0,1 1 0 0 0,0 0 0 0 0,0-1 0 0 0,-2 10 0 0 0,-2 7 0 0 0,-6 40 0 0 0,10-47 0 0 0,-12 103 139 0 0,7-35 2796 0 0,2 42-5253 0 0,4-68 2322 0 0,2 10 899 0 0,12 89 0 0 0,-12-154-837 0 0,3 24-265 0 0,1-1 0 0 0,1 1 0 0 0,1-1 0 0 0,1 0 0 0 0,20 44-1 0 0,-1-13 226 0 0,74 140 87 0 0,-91-184-98 0 0,0-1-1 0 0,0 0 1 0 0,1-1 0 0 0,0 0-1 0 0,1 0 1 0 0,0-1 0 0 0,19 11-1 0 0,196 105 205 0 0,-198-113-166 0 0,1-1 1 0 0,0-1-1 0 0,1-2 0 0 0,38 7 1 0 0,52 15 54 0 0,-18-3-35 0 0,-78-23-59 0 0,0-2 1 0 0,-1-1-1 0 0,1 0 0 0 0,0-2 0 0 0,0-1 0 0 0,0 0 1 0 0,-1-2-1 0 0,46-14 0 0 0,-26 5 3 0 0,-11 2 20 0 0,1 2 0 0 0,45-7 0 0 0,37-9-37 0 0,-58 13 0 0 0,-44 8 0 0 0,1 1 0 0 0,0 1 0 0 0,26-3 0 0 0,-19 4 0 0 0,-16 1 0 0 0,0-1 0 0 0,0 1 0 0 0,-1 0 0 0 0,1 0 0 0 0,0 1 0 0 0,0-1 0 0 0,8 3 0 0 0,30 16 0 0 0,-36-18-6 0 0,-7-1 8 0 0,0 0-1 0 0,0 0 0 0 0,0 0 1 0 0,0 0-1 0 0,0 0 0 0 0,1 0 0 0 0,-1 0 1 0 0,0 1-1 0 0,0-1 0 0 0,0 0 0 0 0,0 0 1 0 0,0 0-1 0 0,0 0 0 0 0,0 0 0 0 0,0 0 1 0 0,1 0-1 0 0,-1 0 0 0 0,0 0 1 0 0,0 0-1 0 0,0-1 0 0 0,0 1 0 0 0,0 0 1 0 0,0 0-1 0 0,0 0 0 0 0,0 0 0 0 0,1 0 1 0 0,-1 0-1 0 0,0 0 0 0 0,0 0 0 0 0,0 0 1 0 0,0 0-1 0 0,0 0 0 0 0,0 0 1 0 0,0 0-1 0 0,0 0 0 0 0,0 0 0 0 0,0-1 1 0 0,0 1-1 0 0,0 0 0 0 0,0 0 0 0 0,1 0 1 0 0,-1 0-1 0 0,0 0 0 0 0,0 0 0 0 0,0 0 1 0 0,0 0-1 0 0,0-1 0 0 0,0 1 1 0 0,0 0-1 0 0,0 0 0 0 0,0 0 0 0 0,0 0 1 0 0,0 0-1 0 0,0 0 0 0 0,-22-19 63 0 0,20 18-64 0 0,1 1 0 0 0,0-1 0 0 0,-1 1 0 0 0,1 0 0 0 0,0-1 0 0 0,-1 1 0 0 0,1 0 0 0 0,0 0 0 0 0,-1 0 0 0 0,-2 0 0 0 0,4 1 0 0 0,-1-1 0 0 0,1 0 0 0 0,-1 0 0 0 0,0 0 0 0 0,1 0 0 0 0,-1 0 0 0 0,0 0 0 0 0,1 0 0 0 0,-1 0 0 0 0,0 0 0 0 0,1-1 0 0 0,-1 1 0 0 0,1 0 0 0 0,-1 0 0 0 0,0 0 0 0 0,1-1 0 0 0,-1 1 0 0 0,1 0 0 0 0,-1-1 0 0 0,1 1 0 0 0,-1 0 0 0 0,1-1 0 0 0,-1 1 0 0 0,0-2 0 0 0,1 2 0 0 0,-1-1 0 0 0,1 1 0 0 0,0-1 0 0 0,-1 1 0 0 0,1-1 0 0 0,-1 1 0 0 0,1-1 0 0 0,-1 1 0 0 0,1-1 0 0 0,-1 1 0 0 0,1 0 0 0 0,-1-1 0 0 0,1 1 0 0 0,-1 0 0 0 0,0-1 0 0 0,1 1 0 0 0,-1 0 0 0 0,1 0 0 0 0,-1 0 0 0 0,0-1 0 0 0,1 1 0 0 0,-1 0 0 0 0,0 0 0 0 0,1 0 0 0 0,-1 0 0 0 0,0 0 0 0 0,1 0 0 0 0,-1 0 0 0 0,1 1 0 0 0,-1-1 0 0 0,0 0 0 0 0,1 0 0 0 0,-1 0 0 0 0,0 1 0 0 0,1-1 0 0 0,-1 0 0 0 0,1 0 0 0 0,-1 1 0 0 0,1-1 0 0 0,-1 1 0 0 0,1-1 0 0 0,-1 1 0 0 0,-1 0 0 0 0,1 0 0 0 0,0 1 0 0 0,0-1 0 0 0,0 0 0 0 0,0 1 0 0 0,0-1 0 0 0,0 0 0 0 0,0 1 0 0 0,1-1 0 0 0,-1 1 0 0 0,0 0 0 0 0,1-1 0 0 0,-1 1 0 0 0,1-1 0 0 0,0 1 0 0 0,-1 2 0 0 0,2-1 0 0 0,-1 1 0 0 0,1-1 0 0 0,0 0 0 0 0,0 0 0 0 0,0 0 0 0 0,1 0 0 0 0,-1 0 0 0 0,1 0 0 0 0,-1 0 0 0 0,1 0 0 0 0,0-1 0 0 0,0 1 0 0 0,0-1 0 0 0,0 1 0 0 0,1-1 0 0 0,-1 0 0 0 0,4 3 0 0 0,6 4 0 0 0,0-1 0 0 0,20 11 0 0 0,-7-6 0 0 0,1-1 0 0 0,0-1 0 0 0,0-2 0 0 0,2 0 0 0 0,-1-2 0 0 0,1-1 0 0 0,0-1 0 0 0,39 1 0 0 0,96 10 0 0 0,-30-2 0 0 0,303-16 64 0 0,-82 12-25 0 0,-88 2-14 0 0,146 12-25 0 0,-386-22 0 0 0,353 23 0 0 0,-9-20 0 0 0,-292-1 12 0 0,-46-2 2 0 0,-1-1 0 0 0,32-3-1 0 0,21-6-7 0 0,99 3-1 0 0,32 8-5 0 0,-96-7 0 0 0,-22 0 0 0 0,-91 4 0 0 0,262-8 0 0 0,-177 5 32 0 0,167 16 0 0 0,-128-6-32 0 0,-68-6 21 0 0,-1-3 1 0 0,90-13-1 0 0,9-9 43 0 0,-131 21-44 0 0,-1 2 1 0 0,1 2-1 0 0,0 0 0 0 0,0 2 0 0 0,28 6 1 0 0,-4-1 4 0 0,19-4 29 0 0,-29-3-55 0 0,-22 0 12 0 0,1-1 1 0 0,-1-1-1 0 0,0-1 0 0 0,0 0 0 0 0,0-2 1 0 0,-1-1-1 0 0,1 0 0 0 0,-1-2 1 0 0,0 0-1 0 0,34-18 0 0 0,-42 19 8 0 0,9-5 28 0 0,0 0 0 0 0,37-29 1 0 0,-52 35-38 0 0,0 0 0 0 0,0-1 1 0 0,0 0-1 0 0,-1 0 0 0 0,0-1 1 0 0,-1 1-1 0 0,1-1 0 0 0,-1 0 1 0 0,-1 0-1 0 0,1-1 0 0 0,-1 1 0 0 0,3-13 1 0 0,-1 1 19 0 0,-2 0 0 0 0,-1-1 0 0 0,0 1 0 0 0,-1 0 0 0 0,-2-20 0 0 0,-15-99 78 0 0,8 79-79 0 0,6 43-37 0 0,-2-18 26 0 0,-1 1 0 0 0,-1 1 0 0 0,-12-35 0 0 0,14 55-18 0 0,0 0 0 0 0,-1 1 0 0 0,-1 0 0 0 0,1-1 0 0 0,-2 2 0 0 0,1-1 0 0 0,-2 1 0 0 0,1 0 0 0 0,-1 0 0 0 0,-1 1 0 0 0,0 0 0 0 0,-12-9 0 0 0,8 9 0 0 0,0 1 0 0 0,-1 0-1 0 0,1 1 1 0 0,-2 1 0 0 0,1 0 0 0 0,-1 1-1 0 0,0 0 1 0 0,0 1 0 0 0,0 1-1 0 0,-1 0 1 0 0,-18 0 0 0 0,-17 1-18 0 0,0 3-1 0 0,-57 8 1 0 0,7 0 12 0 0,-803 28 6 0 0,704-20 0 0 0,-27 0 0 0 0,-281 5 0 0 0,428-16 0 0 0,0-3 0 0 0,0-4 0 0 0,-108-15 0 0 0,95 5 0 0 0,-161-30 0 0 0,223 33 0 0 0,0-1 1 0 0,1-2-1 0 0,1-1 1 0 0,0-1-1 0 0,0-2 1 0 0,-29-20-1 0 0,39 22 7 0 0,1-1 0 0 0,0 0 1 0 0,1-2-1 0 0,0 0 0 0 0,1-1 0 0 0,2 0 0 0 0,-1-1 0 0 0,2-1 1 0 0,-13-24-1 0 0,-2-15 192 0 0,2 0 0 0 0,4-2 1 0 0,-19-74-1 0 0,38 120-151 0 0,1-1 0 0 0,-1-18 0 0 0,2 19-13 0 0,-1 1-1 0 0,-4-22 1 0 0,6 34-39 0 0,0 1 0 0 0,0-1 0 0 0,0 1-1 0 0,0 0 1 0 0,0-1 0 0 0,-1 1 0 0 0,1-1 0 0 0,0 1 0 0 0,0-1-1 0 0,0 1 1 0 0,-1 0 0 0 0,1-1 0 0 0,0 1 0 0 0,0-1 0 0 0,-1 1 0 0 0,1 0-1 0 0,0-1 1 0 0,0 1 0 0 0,-1 0 0 0 0,1 0 0 0 0,-1-1 0 0 0,1 1-1 0 0,0 0 1 0 0,-1 0 0 0 0,1-1 0 0 0,-1 1 0 0 0,1 0 0 0 0,0 0-1 0 0,-1 0 1 0 0,1 0 0 0 0,-1 0 0 0 0,1 0 0 0 0,-1 0 0 0 0,1 0-1 0 0,0-1 1 0 0,-1 2 0 0 0,1-1 0 0 0,-1 0 0 0 0,1 0 0 0 0,-1 0 0 0 0,1 0-1 0 0,-1 0 1 0 0,1 0 0 0 0,0 0 0 0 0,-1 0 0 0 0,1 1 0 0 0,-1-1-1 0 0,1 0 1 0 0,0 0 0 0 0,-1 1 0 0 0,1-1 0 0 0,0 0 0 0 0,-1 1-1 0 0,1-1 1 0 0,0 0 0 0 0,-1 1 0 0 0,1 0 0 0 0,-22 25-600 0 0,19-22 436 0 0,-45 65-2859 0 0,16-19 1243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52.861"/>
    </inkml:context>
    <inkml:brush xml:id="br0">
      <inkml:brushProperty name="width" value="0.1" units="cm"/>
      <inkml:brushProperty name="height" value="0.1" units="cm"/>
      <inkml:brushProperty name="color" value="#E71224"/>
    </inkml:brush>
  </inkml:definitions>
  <inkml:trace contextRef="#ctx0" brushRef="#br0">267 42 5351 0 0,'-2'-1'79'0'0,"0"-1"0"0"0,-1 0-1 0 0,1 0 1 0 0,0 0 0 0 0,0 0-1 0 0,-3-4 1 0 0,-2-3 869 0 0,1 3 7 0 0,6 6-921 0 0,0-1 0 0 0,0 1 0 0 0,-1-1 0 0 0,1 0 0 0 0,0 1 0 0 0,-1-1 0 0 0,1 1 1 0 0,-1-1-1 0 0,1 1 0 0 0,0-1 0 0 0,-1 1 0 0 0,1 0 0 0 0,-1-1 0 0 0,1 1 1 0 0,-1-1-1 0 0,0 1 0 0 0,1 0 0 0 0,-1 0 0 0 0,1-1 0 0 0,-1 1 0 0 0,0 0 1 0 0,1 0-1 0 0,-1 0 0 0 0,0 0 0 0 0,1-1 0 0 0,-1 1 0 0 0,1 0 0 0 0,-1 0 0 0 0,0 0 1 0 0,1 0-1 0 0,-1 1 0 0 0,0-1 0 0 0,1 0 0 0 0,-1 0 0 0 0,0 0 0 0 0,1 0 1 0 0,-1 1-1 0 0,1-1 0 0 0,-1 0 0 0 0,0 1 0 0 0,1-1 0 0 0,-1 0 0 0 0,1 1 1 0 0,-1-1-1 0 0,1 1 0 0 0,-1-1 0 0 0,1 0 0 0 0,0 1 0 0 0,-1 0 0 0 0,-3 4 136 0 0,0 0-1 0 0,0 0 1 0 0,1 0-1 0 0,-1 0 1 0 0,1 1-1 0 0,1-1 0 0 0,-1 1 1 0 0,1 0-1 0 0,0 0 1 0 0,0 0-1 0 0,1 0 1 0 0,-1 8-1 0 0,2-12-72 0 0,0 1 0 0 0,1 0 0 0 0,-1-1 0 0 0,1 1 0 0 0,0-1-1 0 0,0 1 1 0 0,0-1 0 0 0,0 1 0 0 0,0-1 0 0 0,0 0 0 0 0,1 1 0 0 0,1 2 0 0 0,26 26 777 0 0,-14-16-564 0 0,-10-8-136 0 0,0-1 0 0 0,0 1 0 0 0,-1-1 0 0 0,0 2 0 0 0,0-1-1 0 0,0 0 1 0 0,-1 1 0 0 0,3 10 0 0 0,-4-13 11 0 0,0 0 0 0 0,0 0-1 0 0,0-1 1 0 0,5 7-1 0 0,-4-7 217 0 0,-1 1-1 0 0,1-1 1 0 0,-1 1-1 0 0,3 7 1 0 0,-5-12-359 0 0,1 1 0 0 0,-1 0 1 0 0,0 0-1 0 0,1 0 0 0 0,-1-1 0 0 0,0 1 1 0 0,0 0-1 0 0,0 0 0 0 0,0 0 1 0 0,0 0-1 0 0,0-1 0 0 0,0 1 1 0 0,0 0-1 0 0,0 0 0 0 0,0 0 1 0 0,0 0-1 0 0,0 0 0 0 0,-1 1 1 0 0,0-2-123 0 0,0 1 1 0 0,0-1 0 0 0,0 1 0 0 0,-1-1-1 0 0,1 0 1 0 0,0 0 0 0 0,0 1 0 0 0,0-1-1 0 0,0 0 1 0 0,0 0 0 0 0,-1 0 0 0 0,1 0-1 0 0,-2 0 1 0 0,-2-2 108 0 0,0 1 0 0 0,0-1 0 0 0,0 0 1 0 0,0 0-1 0 0,1 0 0 0 0,-1-1 0 0 0,1 1 0 0 0,-1-1 0 0 0,1 0 0 0 0,-4-5 0 0 0,2 1-2 0 0,0 1-1 0 0,1-2 0 0 0,0 1 1 0 0,0 0-1 0 0,0-1 0 0 0,1 0 1 0 0,1 0-1 0 0,-1 0 1 0 0,1-1-1 0 0,1 1 0 0 0,0-1 1 0 0,0 1-1 0 0,0-1 0 0 0,1 0 1 0 0,0 0-1 0 0,1 0 1 0 0,0 0-1 0 0,1 1 0 0 0,-1-1 1 0 0,2 0-1 0 0,-1 0 0 0 0,1 1 1 0 0,1-1-1 0 0,-1 1 0 0 0,1-1 1 0 0,5-7-1 0 0,-7 14-18 0 0,0-1-1 0 0,0 1 1 0 0,0 0-1 0 0,1 0 1 0 0,-1 0-1 0 0,1 0 1 0 0,-1 0-1 0 0,1 0 1 0 0,0 1-1 0 0,-1-1 1 0 0,1 1-1 0 0,0-1 1 0 0,4-1 0 0 0,-5 2-4 0 0,1 1 1 0 0,-1 0 0 0 0,1-1 0 0 0,-1 1 0 0 0,1 0 0 0 0,-1 0 0 0 0,1 0-1 0 0,-1 0 1 0 0,1 0 0 0 0,-1 0 0 0 0,1 1 0 0 0,-1-1 0 0 0,1 0-1 0 0,-1 1 1 0 0,0-1 0 0 0,1 1 0 0 0,-1 0 0 0 0,1-1 0 0 0,-1 1 0 0 0,0 0-1 0 0,0 0 1 0 0,1 0 0 0 0,-1 0 0 0 0,1 2 0 0 0,6 3 42 0 0,-1 0 0 0 0,0 1 0 0 0,-1 1 0 0 0,1-1 1 0 0,-1 1-1 0 0,-1 0 0 0 0,0 0 0 0 0,0 1 0 0 0,0-1 0 0 0,-1 1 1 0 0,0 0-1 0 0,-1 0 0 0 0,0 1 0 0 0,-1-1 0 0 0,0 1 0 0 0,0-1 0 0 0,-1 1 1 0 0,0 0-1 0 0,-1-1 0 0 0,0 1 0 0 0,-1 11 0 0 0,-5 223 934 0 0,6-172-834 0 0,1-62-139 0 0,-1-5 3 0 0,0-1 0 0 0,0 0 0 0 0,0 1 1 0 0,-1-1-1 0 0,-1 7 0 0 0,0-10 98 0 0,0-5-61 0 0,-1-6 29 0 0,3 10-66 0 0,-8-32 127 0 0,3-1-1 0 0,-4-65 1 0 0,7 57-100 0 0,-11-55-1 0 0,0 28-32 0 0,-6-29 54 0 0,10 79-59 0 0,9 18 0 0 0,0-1 0 0 0,0 1 0 0 0,0 0 0 0 0,0-1 0 0 0,-1 1 0 0 0,1 0 0 0 0,0-1 0 0 0,0 1 0 0 0,0 0 0 0 0,-1 0 0 0 0,1-1 0 0 0,0 1 0 0 0,0 0 0 0 0,-1 0 0 0 0,1 0 0 0 0,0-1 0 0 0,0 1 0 0 0,-1 0 0 0 0,1 0 0 0 0,0 0 0 0 0,-1 0 0 0 0,1-1 0 0 0,0 1 0 0 0,0 0 0 0 0,-1 0 0 0 0,1 0 0 0 0,0 0 0 0 0,-1 0 0 0 0,1 0 0 0 0,0 0 0 0 0,-1 0 0 0 0,1 0 0 0 0,0 0 0 0 0,-1 0 0 0 0,1 0 0 0 0,0 0 0 0 0,-1 1 0 0 0,1-1 0 0 0,0 0 0 0 0,-1 0 0 0 0,1 0 0 0 0,0 0 0 0 0,0 0 0 0 0,-1 1 0 0 0,1-1 0 0 0,0 0 0 0 0,-1 0 0 0 0,1 0 0 0 0,0 1 0 0 0,0-1 0 0 0,0 0 0 0 0,-1 0 0 0 0,1 1 0 0 0,0-1 0 0 0,0 0 0 0 0,0 1 0 0 0,0-1 0 0 0,-1 1 0 0 0,1 2-8 0 0,-1 1 1 0 0,0-1-1 0 0,1 1 0 0 0,0 0 1 0 0,0-1-1 0 0,0 1 0 0 0,0-1 1 0 0,0 1-1 0 0,1 0 0 0 0,0-1 1 0 0,-1 1-1 0 0,1-1 0 0 0,3 7 1 0 0,1 7-14 0 0,16 55 3 0 0,-15-58 12 0 0,-1 0 0 0 0,-1 0 1 0 0,-1 1-1 0 0,0-1 0 0 0,0 1 0 0 0,-2 0 1 0 0,1 15-1 0 0,-4-9 122 0 0,0-1-1 0 0,-2 1 1 0 0,0-1 0 0 0,-10 30-1 0 0,9-36-36 0 0,0-1 0 0 0,-1 0-1 0 0,-1 0 1 0 0,0-1 0 0 0,-1 0 0 0 0,0 0-1 0 0,-13 15 1 0 0,12-19 57 0 0,-1 0-1 0 0,0-1 1 0 0,0 0-1 0 0,0 0 1 0 0,-1-1 0 0 0,0-1-1 0 0,-13 6 1 0 0,-20 10-1382 0 0,36-17-258 0 0,0 1 1 0 0,0 0-1 0 0,-8 8 0 0 0,0 4-6000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46:54.156"/>
    </inkml:context>
    <inkml:brush xml:id="br0">
      <inkml:brushProperty name="width" value="0.1" units="cm"/>
      <inkml:brushProperty name="height" value="0.1" units="cm"/>
      <inkml:brushProperty name="color" value="#E71224"/>
    </inkml:brush>
  </inkml:definitions>
  <inkml:trace contextRef="#ctx0" brushRef="#br0">462 4 3679 0 0,'-10'-4'309'0'0,"-6"8"4833"0"0,-28 60-1905 0 0,35-51-2645 0 0,0 0-1 0 0,0-1 1 0 0,-1-1-1 0 0,-1 0 1 0 0,-20 17 0 0 0,-53 53 1218 0 0,58-54-1442 0 0,12-13-132 0 0,1 1 1 0 0,1 1-1 0 0,-16 28 0 0 0,-25 55 467 0 0,44-82-595 0 0,-4 13 48 0 0,1 0 0 0 0,1 0 0 0 0,1 1 0 0 0,2 0 0 0 0,1 1-1 0 0,2 0 1 0 0,1 0 0 0 0,1 0 0 0 0,2 0 0 0 0,5 57 0 0 0,2-26 16 0 0,2 0 0 0 0,3 0 1 0 0,3-1-1 0 0,3-1 0 0 0,25 63 0 0 0,-25-83 54 0 0,-2-8 196 0 0,-3 0 1 0 0,12 41-1 0 0,-15-35-11 0 0,-9-39-396 0 0,0 0-1 0 0,1 0 1 0 0,-1 0-1 0 0,0-1 1 0 0,0 1-1 0 0,1 0 1 0 0,-1 0-1 0 0,0 0 1 0 0,1 0 0 0 0,-1-1-1 0 0,0 1 1 0 0,0 0-1 0 0,1 0 1 0 0,-1 0-1 0 0,0-1 1 0 0,0 1-1 0 0,1 0 1 0 0,-1 0-1 0 0,0-1 1 0 0,0 1-1 0 0,0 0 1 0 0,0-1 0 0 0,0 1-1 0 0,1 0 1 0 0,-1 0-1 0 0,0-1 1 0 0,0 1-1 0 0,0 0 1 0 0,0-1-1 0 0,0 1 1 0 0,0 0-1 0 0,0-1 1 0 0,0 0-1 0 0,5-14 177 0 0,-2 0-99 0 0,-2 12-76 0 0,0 1 1 0 0,0 0 0 0 0,-1-1-1 0 0,1 0 1 0 0,-1 1-1 0 0,1-1 1 0 0,-1 1 0 0 0,0-1-1 0 0,0 1 1 0 0,0-1-1 0 0,-1-3 1 0 0,-1 5-175 0 0,0 6-444 0 0,0 8-2702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08.737"/>
    </inkml:context>
    <inkml:brush xml:id="br0">
      <inkml:brushProperty name="width" value="0.1" units="cm"/>
      <inkml:brushProperty name="height" value="0.1" units="cm"/>
      <inkml:brushProperty name="color" value="#E71224"/>
    </inkml:brush>
  </inkml:definitions>
  <inkml:trace contextRef="#ctx0" brushRef="#br0">1 93 455 0 0,'11'-15'0'0'0,"0"-1"0"0"0,0-1 0 0 0,0-1 0 0 0,-2 3 0 0 0,-3 7 0 0 0,-2 5 152 0 0,-1 3-16 0 0,1 0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17.247"/>
    </inkml:context>
    <inkml:brush xml:id="br0">
      <inkml:brushProperty name="width" value="0.1" units="cm"/>
      <inkml:brushProperty name="height" value="0.1" units="cm"/>
      <inkml:brushProperty name="color" value="#E71224"/>
    </inkml:brush>
  </inkml:definitions>
  <inkml:trace contextRef="#ctx0" brushRef="#br0">0 51 287 0 0,'8'-10'0'0'0,"1"-1"0"0"0,0 0 0 0 0,-1 2 0 0 0,-3 2 0 0 0,-1 5 0 0 0,-2 2 88 0 0,1 2-8 0 0,1-1 0 0 0,4 1 0 0 0,1 0-80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21.905"/>
    </inkml:context>
    <inkml:brush xml:id="br0">
      <inkml:brushProperty name="width" value="0.1" units="cm"/>
      <inkml:brushProperty name="height" value="0.1" units="cm"/>
      <inkml:brushProperty name="color" value="#E71224"/>
    </inkml:brush>
  </inkml:definitions>
  <inkml:trace contextRef="#ctx0" brushRef="#br0">0 11 3679 0 0,'6'-11'328'0'0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22.879"/>
    </inkml:context>
    <inkml:brush xml:id="br0">
      <inkml:brushProperty name="width" value="0.1" units="cm"/>
      <inkml:brushProperty name="height" value="0.1" units="cm"/>
      <inkml:brushProperty name="color" value="#E71224"/>
    </inkml:brush>
  </inkml:definitions>
  <inkml:trace contextRef="#ctx0" brushRef="#br0">21 17 511 0 0,'-4'-5'0'0'0,"-1"1"0"0"0,-1 1 0 0 0,0 1 0 0 0,6 0 0 0 0,2 2 0 0 0,0 2 0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23.418"/>
    </inkml:context>
    <inkml:brush xml:id="br0">
      <inkml:brushProperty name="width" value="0.1" units="cm"/>
      <inkml:brushProperty name="height" value="0.1" units="cm"/>
      <inkml:brushProperty name="color" value="#E71224"/>
    </inkml:brush>
  </inkml:definitions>
  <inkml:trace contextRef="#ctx0" brushRef="#br0">1 3 1295 0 0,'2'0'0'0'0,"-1"0"0"0"0,1 0 72 0 0,2-2-72 0 0,-2 2 0 0 0,0 0 0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24.455"/>
    </inkml:context>
    <inkml:brush xml:id="br0">
      <inkml:brushProperty name="width" value="0.1" units="cm"/>
      <inkml:brushProperty name="height" value="0.1" units="cm"/>
      <inkml:brushProperty name="color" value="#E71224"/>
    </inkml:brush>
  </inkml:definitions>
  <inkml:trace contextRef="#ctx0" brushRef="#br0">10 71 1583 0 0,'-2'-3'83'0'0,"1"0"0"0"0,0 0 1 0 0,-1 0-1 0 0,1-1 0 0 0,1 1 0 0 0,-1 0 0 0 0,0-1 0 0 0,1 1 0 0 0,-1 0 0 0 0,1-1 0 0 0,0 1 0 0 0,1-4 0 0 0,-1 6-81 0 0,0-1 0 0 0,1 1 0 0 0,-1 0 0 0 0,1 0 0 0 0,-1-1 0 0 0,1 1 0 0 0,0 0 0 0 0,-1 0 1 0 0,1 0-1 0 0,0 0 0 0 0,0 0 0 0 0,0 0 0 0 0,0 0 0 0 0,0 0 0 0 0,0 0 0 0 0,0 0 0 0 0,0 0 0 0 0,0 1 1 0 0,0-1-1 0 0,0 0 0 0 0,0 1 0 0 0,1-1 0 0 0,-1 1 0 0 0,0-1 0 0 0,1 1 0 0 0,-1 0 0 0 0,0 0 1 0 0,1-1-1 0 0,-1 1 0 0 0,0 0 0 0 0,1 0 0 0 0,-1 0 0 0 0,2 1 0 0 0,5-1-681 0 0,1 0-209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25.149"/>
    </inkml:context>
    <inkml:brush xml:id="br0">
      <inkml:brushProperty name="width" value="0.1" units="cm"/>
      <inkml:brushProperty name="height" value="0.1" units="cm"/>
      <inkml:brushProperty name="color" value="#E71224"/>
    </inkml:brush>
  </inkml:definitions>
  <inkml:trace contextRef="#ctx0" brushRef="#br0">2 123 455 0 0,'-1'-15'0'0'0,"1"2"0"0"0,0 2 0 0 0,0 2 0 0 0,0 3 0 0 0,1 3 0 0 0,-1-1 704 0 0,2-2 96 0 0,0-5 16 0 0,2-2 8 0 0,0 2-616 0 0,1 0-120 0 0,3 4-24 0 0,-1 5-64 0 0,2 2 0 0 0,0 2-96 0 0,1 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25.423"/>
    </inkml:context>
    <inkml:brush xml:id="br0">
      <inkml:brushProperty name="width" value="0.1" units="cm"/>
      <inkml:brushProperty name="height" value="0.1" units="cm"/>
      <inkml:brushProperty name="color" value="#66CC00"/>
    </inkml:brush>
  </inkml:definitions>
  <inkml:trace contextRef="#ctx0" brushRef="#br0">4788 102 2879 0 0,'5'-8'466'0'0,"-4"8"-421"0"0,-1-1 0 0 0,0 1 0 0 0,1 0 0 0 0,-1-1 0 0 0,0 1 0 0 0,1 0 0 0 0,-1-1 0 0 0,0 1 0 0 0,1 0 0 0 0,-1 0 0 0 0,1-1 0 0 0,-1 1 0 0 0,0 0 0 0 0,1 0 0 0 0,-1 0 0 0 0,1 0 0 0 0,-1 0 0 0 0,1-1 0 0 0,-1 1 0 0 0,1 0 0 0 0,-1 0 0 0 0,1 0 0 0 0,-1 0 0 0 0,0 0 0 0 0,1 0 0 0 0,-1 0 0 0 0,1 1 0 0 0,0-1 0 0 0,14 2 583 0 0,-12 0-441 0 0,15 6 61 0 0,-11-6 91 0 0,-7-2-320 0 0,0 0-1 0 0,0 0 0 0 0,0-1 0 0 0,0 1 0 0 0,1 0 1 0 0,-1 0-1 0 0,0 0 0 0 0,0 0 0 0 0,0 0 0 0 0,0 0 1 0 0,0 0-1 0 0,0 0 0 0 0,0 0 0 0 0,0 0 1 0 0,0 0-1 0 0,0 0 0 0 0,1 0 0 0 0,-1 0 0 0 0,0 0 1 0 0,0 0-1 0 0,0 0 0 0 0,0-1 0 0 0,0 1 0 0 0,0 0 1 0 0,0 0-1 0 0,0 0 0 0 0,0 0 0 0 0,0 0 0 0 0,0 0 1 0 0,0 0-1 0 0,0 0 0 0 0,0 0 0 0 0,0 0 1 0 0,0-1-1 0 0,0 1 0 0 0,0 0 0 0 0,0 0 0 0 0,0 0 1 0 0,0 0-1 0 0,0 0 0 0 0,0 0 0 0 0,0 0 0 0 0,0 0 1 0 0,0-1-1 0 0,0 1 0 0 0,0 0 0 0 0,0 0 1 0 0,0 0-1 0 0,-2-3 209 0 0,1 1 1 0 0,-1-1 0 0 0,0 1 0 0 0,1 0-1 0 0,-1-1 1 0 0,0 1 0 0 0,0 0-1 0 0,-3-2 1 0 0,-7-8 383 0 0,7 6-488 0 0,0 0 0 0 0,-1 1-1 0 0,0-1 1 0 0,0 1 0 0 0,0 1 0 0 0,0-1 0 0 0,-1 1 0 0 0,1 0 0 0 0,-1 1 0 0 0,0 0 0 0 0,0 0 0 0 0,-1 0 0 0 0,1 1 0 0 0,-10-2 0 0 0,-29 2 80 0 0,1 3 1 0 0,-1 1-1 0 0,-63 12 1 0 0,101-13-172 0 0,-90 15 312 0 0,-62 8 184 0 0,128-22-350 0 0,-1 0 1 0 0,-63-7 0 0 0,40-2 52 0 0,-1 3 1 0 0,-94 4-1 0 0,89 5-185 0 0,10 1 57 0 0,-1-3 0 0 0,0-2 0 0 0,-64-6 0 0 0,72-2 31 0 0,-1 0-84 0 0,0 1 1 0 0,0 3 0 0 0,-63 3-1 0 0,-52 7 14 0 0,-83 20 0 0 0,-25 16-64 0 0,118-32 75 0 0,98-5-63 0 0,-363 38 157 0 0,43-41 614 0 0,270-4-582 0 0,57 2-88 0 0,-72-8 1 0 0,-136-23 193 0 0,127 18-276 0 0,-145-8 87 0 0,195 20-450 0 0,0 4 0 0 0,-141 24 0 0 0,94 4-2161 0 0,60-14 1035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25.835"/>
    </inkml:context>
    <inkml:brush xml:id="br0">
      <inkml:brushProperty name="width" value="0.1" units="cm"/>
      <inkml:brushProperty name="height" value="0.1" units="cm"/>
      <inkml:brushProperty name="color" value="#E71224"/>
    </inkml:brush>
  </inkml:definitions>
  <inkml:trace contextRef="#ctx0" brushRef="#br0">35 197 4607 0 0,'-22'-92'686'0'0,"10"-2"288"0"0,12 94-969 0 0,0-1-1 0 0,0 1 0 0 0,0-1 1 0 0,0 1-1 0 0,0 0 0 0 0,0-1 1 0 0,0 1-1 0 0,-1-1 0 0 0,1 1 1 0 0,0-1-1 0 0,0 1 0 0 0,1 0 1 0 0,-1-1-1 0 0,0 1 0 0 0,0-1 1 0 0,0 1-1 0 0,0-1 0 0 0,0 1 1 0 0,0 0-1 0 0,1-1 0 0 0,-1 1 1 0 0,0-1-1 0 0,0 1 0 0 0,1-1 1 0 0,5 9-52 0 0,4 18-321 0 0,-9-21 105 0 0,0-1 1 0 0,0 1-1 0 0,-1-1 1 0 0,0 1-1 0 0,0-1 0 0 0,0 1 1 0 0,-1-1-1 0 0,1 1 1 0 0,-1-1-1 0 0,-3 8 1 0 0,4-8-1068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0:59.064"/>
    </inkml:context>
    <inkml:brush xml:id="br0">
      <inkml:brushProperty name="width" value="0.1" units="cm"/>
      <inkml:brushProperty name="height" value="0.1" units="cm"/>
      <inkml:brushProperty name="color" value="#E71224"/>
    </inkml:brush>
  </inkml:definitions>
  <inkml:trace contextRef="#ctx0" brushRef="#br0">19 59 3367 0 0,'-1'-2'198'0'0,"0"-1"1"0"0,0 1-1 0 0,1-1 0 0 0,-1 1 0 0 0,1-1 0 0 0,0 0 0 0 0,-1 1 0 0 0,2-6 0 0 0,-1 6 89 0 0,0-1 0 0 0,0 0 1 0 0,0 1-1 0 0,0-1 0 0 0,-1 1 1 0 0,1-1-1 0 0,-1 1 0 0 0,-1-5 0 0 0,2 7-257 0 0,0-1-1 0 0,0 1 0 0 0,0 0 1 0 0,-1 0-1 0 0,1 0 0 0 0,0-1 1 0 0,0 1-1 0 0,0 0 0 0 0,0 0 1 0 0,0 0-1 0 0,-1 0 1 0 0,1 0-1 0 0,0 0 0 0 0,0-1 1 0 0,0 1-1 0 0,0 0 0 0 0,-1 0 1 0 0,1 0-1 0 0,0 0 0 0 0,0 0 1 0 0,0 0-1 0 0,-1 0 0 0 0,1 0 1 0 0,0 0-1 0 0,0 0 0 0 0,0 0 1 0 0,-1 0-1 0 0,1 0 0 0 0,0 0 1 0 0,0 0-1 0 0,0 0 0 0 0,-1 0 1 0 0,1 0-1 0 0,0 0 0 0 0,0 0 1 0 0,0 0-1 0 0,0 0 0 0 0,-1 0 1 0 0,1 0-1 0 0,0 0 0 0 0,0 0 1 0 0,0 1-1 0 0,-1-1 1 0 0,1 0-1 0 0,0 0 0 0 0,0 0 1 0 0,0 0-1 0 0,0 0 0 0 0,0 1 1 0 0,0-1-1 0 0,-1 0 0 0 0,1 0 1 0 0,0 0-1 0 0,0 1 0 0 0,0-1 1 0 0,0 0-1 0 0,0 0 0 0 0,0 0 1 0 0,0 0-1 0 0,0 1 0 0 0,0-1 13 0 0,-1 1 0 0 0,1 0 0 0 0,0-1 0 0 0,0 1 0 0 0,-1-1-1 0 0,1 1 1 0 0,0-1 0 0 0,0 1 0 0 0,0 0 0 0 0,0-1 0 0 0,0 1 0 0 0,0-1-1 0 0,0 1 1 0 0,0 0 0 0 0,0-1 0 0 0,0 1 0 0 0,1-1 0 0 0,-1 1 0 0 0,0 0-1 0 0,0-1 1 0 0,0 1 0 0 0,1-1 0 0 0,-1 1 0 0 0,0-1 0 0 0,1 1-1 0 0,-1 0 1 0 0,8 4 178 0 0,0 1-1 0 0,0-1 1 0 0,0 0-1 0 0,1-1 1 0 0,-1 0-1 0 0,1 0 0 0 0,0-1 1 0 0,0 0-1 0 0,0-1 1 0 0,1 0-1 0 0,9 1 1 0 0,56 5 622 0 0,94-3 0 0 0,-130-6-614 0 0,60-12 1 0 0,-60 8-20 0 0,-1-2-78 0 0,-21 4-95 0 0,1 0 1 0 0,23 0-1 0 0,-30 3-35 0 0,21-1 15 0 0,0 2 0 0 0,-1 1-1 0 0,55 10 1 0 0,-48-4 55 0 0,0-1-1 0 0,55 2 1 0 0,80-8 253 0 0,-99-2-265 0 0,-22 2 28 0 0,1-3 1 0 0,0-3-1 0 0,87-18 0 0 0,10-2 224 0 0,-66 13-275 0 0,-50 8-23 0 0,0 2 1 0 0,1 2-1 0 0,45 4 0 0 0,-56-1 507 0 0,28 7 0 0 0,-26-4-128 0 0,13 1-377 0 0,-7-1-341 0 0,1 1 1 0 0,-1 1-1 0 0,46 19 0 0 0,-67-23 357 0 0,1-1 1 0 0,0 0-1 0 0,0 0 0 0 0,0-1 0 0 0,0-1 1 0 0,0 0-1 0 0,0-1 0 0 0,14-1 0 0 0,-8 1 23 0 0,1 0 0 0 0,23 4 0 0 0,-41-3-51 0 0,1-1-1 0 0,-1 0 1 0 0,1 1 0 0 0,-1-1 0 0 0,1 1-1 0 0,-1-1 1 0 0,1 1 0 0 0,-1 0-1 0 0,1 0 1 0 0,-1-1 0 0 0,0 1 0 0 0,0 0-1 0 0,1 0 1 0 0,-1 0 0 0 0,0 1 0 0 0,0-1-1 0 0,0 0 1 0 0,0 0 0 0 0,0 0-1 0 0,0 1 1 0 0,-1-1 0 0 0,2 3 0 0 0,-1-1-29 0 0,0-1 0 0 0,-1 1 0 0 0,1 0 0 0 0,-1-1 0 0 0,0 1 0 0 0,0 0 0 0 0,0 0 0 0 0,0-1 0 0 0,0 1 0 0 0,-1 0 0 0 0,1-1 0 0 0,-2 6 0 0 0,-7 15-198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2:53.004"/>
    </inkml:context>
    <inkml:brush xml:id="br0">
      <inkml:brushProperty name="width" value="0.1" units="cm"/>
      <inkml:brushProperty name="height" value="0.1" units="cm"/>
      <inkml:brushProperty name="color" value="#E71224"/>
    </inkml:brush>
  </inkml:definitions>
  <inkml:trace contextRef="#ctx0" brushRef="#br0">34 111 455 0 0,'10'-14'126'0'0,"-10"13"-37"0"0,1 0 0 0 0,0 0-1 0 0,0 0 1 0 0,-1 1 0 0 0,1-1-1 0 0,-1 0 1 0 0,1 0 0 0 0,-1 0-1 0 0,1 0 1 0 0,-1 0 0 0 0,0 0-1 0 0,1 0 1 0 0,-1 0-1 0 0,0 0 1 0 0,0 0 0 0 0,1 0-1 0 0,-1 0 1 0 0,0 0 0 0 0,0 0-1 0 0,0 0 1 0 0,-1 0 0 0 0,1 0-1 0 0,0 0 1 0 0,0 0 0 0 0,0 0-1 0 0,-1 0 1 0 0,1 0-1 0 0,-1 0 1 0 0,0-1 0 0 0,-18-41 1547 0 0,8 24-738 0 0,11 19-876 0 0,0 0 0 0 0,-1-1 0 0 0,1 1 0 0 0,0-1 0 0 0,-1 1 0 0 0,1 0 0 0 0,0 0 0 0 0,-1-1 0 0 0,1 1 0 0 0,-1 0 0 0 0,1-1 0 0 0,-1 1 0 0 0,1 0 0 0 0,-1 0 0 0 0,1 0 0 0 0,0 0 0 0 0,-1 0-1 0 0,1-1 1 0 0,-1 1 0 0 0,1 0 0 0 0,-1 0 0 0 0,1 0 0 0 0,-1 0 0 0 0,1 0 0 0 0,-1 0 0 0 0,1 1 0 0 0,-1-1 0 0 0,1 0 0 0 0,-1 0 0 0 0,1 0 0 0 0,-1 0 0 0 0,1 1 0 0 0,-1-1 0 0 0,1 0 0 0 0,-1 0 0 0 0,1 1 0 0 0,0-1-1 0 0,-2 1 1 0 0,46 8 1601 0 0,-16 1-1067 0 0,-24-8-446 0 0,0-1 1 0 0,0 1 0 0 0,1-1-1 0 0,-1 0 1 0 0,0 0 0 0 0,1 0 0 0 0,5 0-1 0 0,-5 0-45 0 0,0-1-1 0 0,0 1 1 0 0,-1 0-1 0 0,1 0 1 0 0,8 4-1 0 0,-9-3-31 0 0,0-1 0 0 0,0 0 0 0 0,0 0 0 0 0,0 0 0 0 0,1 0 0 0 0,-1 0 0 0 0,0-1 0 0 0,0 0 0 0 0,0 1 0 0 0,9-2 0 0 0,-9 0-8 0 0,1 0 0 0 0,-1 1-1 0 0,1 0 1 0 0,0 0 0 0 0,-1 1 0 0 0,1-1 0 0 0,-1 1 0 0 0,1 0 0 0 0,-1 0 0 0 0,1 0 0 0 0,-1 1 0 0 0,1-1 0 0 0,4 4 0 0 0,7 4 168 0 0,-1 0 1 0 0,17 15 0 0 0,-18-14-54 0 0,30 18 0 0 0,-5-11-74 0 0,0-2-1 0 0,51 12 1 0 0,-32-10-17 0 0,-27-9 139 0 0,56 6-1 0 0,-68-12-157 0 0,-6-1 20 0 0,0 0 1 0 0,0-1-1 0 0,1-1 1 0 0,-1 0-1 0 0,0-1 0 0 0,16-4 1 0 0,77-27 340 0 0,-68 20-303 0 0,131-38 147 0 0,-161 48-246 0 0,25-6 123 0 0,-32 9-114 0 0,1 0 1 0 0,-1 0 0 0 0,0-1 0 0 0,1 1 0 0 0,-1 0 0 0 0,1 0-1 0 0,-1 0 1 0 0,0 1 0 0 0,1-1 0 0 0,-1 0 0 0 0,1 0 0 0 0,-1 1-1 0 0,0-1 1 0 0,1 1 0 0 0,-1-1 0 0 0,0 1 0 0 0,0 0-1 0 0,3 1 1 0 0,-4-1-286 0 0,1 0 0 0 0,-1 0-1 0 0,0 1 1 0 0,0-1 0 0 0,1 0-1 0 0,-1 0 1 0 0,0 1 0 0 0,0-1-1 0 0,0 0 1 0 0,0 1 0 0 0,0-1-1 0 0,-1 0 1 0 0,1 0 0 0 0,0 1-1 0 0,-1 1 1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2:57.317"/>
    </inkml:context>
    <inkml:brush xml:id="br0">
      <inkml:brushProperty name="width" value="0.1" units="cm"/>
      <inkml:brushProperty name="height" value="0.1" units="cm"/>
      <inkml:brushProperty name="color" value="#E71224"/>
    </inkml:brush>
  </inkml:definitions>
  <inkml:trace contextRef="#ctx0" brushRef="#br0">21 134 1839 0 0,'0'-2'141'0'0,"-1"1"-1"0"0,1-1 0 0 0,-1 1 0 0 0,1 0 0 0 0,-1-1 1 0 0,0 1-1 0 0,1 0 0 0 0,-1 0 0 0 0,0-1 0 0 0,0 1 1 0 0,0 0-1 0 0,0 0 0 0 0,0 0 0 0 0,0 0 0 0 0,0 0 0 0 0,0 0 1 0 0,0 1-1 0 0,-1-1 0 0 0,1 0 0 0 0,-3-1 152 0 0,18 14 252 0 0,-11-11-484 0 0,0 0 0 0 0,0-1 0 0 0,0 1 0 0 0,0-1 0 0 0,0 1 0 0 0,0-1 0 0 0,0 0 0 0 0,1 0 0 0 0,-1 0 0 0 0,0 0 0 0 0,6-2 0 0 0,33-13 646 0 0,-1 1-358 0 0,63-13-120 0 0,-46 10-160 0 0,-12 5-45 0 0,-5 0 266 0 0,62-8 1 0 0,-55 16-186 0 0,0 3-1 0 0,77 7 0 0 0,-72-2-49 0 0,4 1 122 0 0,-33-2-108 0 0,1-1-1 0 0,0-1 0 0 0,0-2 1 0 0,0 0-1 0 0,32-6 0 0 0,-57 7-67 0 0,9-2 18 0 0,1 0 0 0 0,0 0 0 0 0,-1 1 0 0 0,13 0-1 0 0,-19 1-22 0 0,-1 0 0 0 0,1 0 0 0 0,0 1 0 0 0,-1-1 0 0 0,1 1 0 0 0,-1 0 0 0 0,1 0 0 0 0,-1 0 0 0 0,1 0 0 0 0,-1 0 0 0 0,0 0 0 0 0,0 1 0 0 0,1-1 0 0 0,-1 1-1 0 0,0 0 1 0 0,0-1 0 0 0,0 1 0 0 0,0 0 0 0 0,-1 0 0 0 0,3 3 0 0 0,2 4-244 0 0,0 0-21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2:58.640"/>
    </inkml:context>
    <inkml:brush xml:id="br0">
      <inkml:brushProperty name="width" value="0.1" units="cm"/>
      <inkml:brushProperty name="height" value="0.1" units="cm"/>
      <inkml:brushProperty name="color" value="#E71224"/>
    </inkml:brush>
  </inkml:definitions>
  <inkml:trace contextRef="#ctx0" brushRef="#br0">0 62 1375 0 0,'0'-2'231'0'0,"1"0"0"0"0,-1 1 0 0 0,0-1 0 0 0,1 0 0 0 0,-1 1 0 0 0,1-1 0 0 0,-1 1 0 0 0,1-1 0 0 0,0 1 0 0 0,0-1 0 0 0,-1 1 0 0 0,3-3 0 0 0,-2 3-135 0 0,0 0-1 0 0,0 0 1 0 0,0-1-1 0 0,0 1 1 0 0,-1 0-1 0 0,1-1 0 0 0,-1 1 1 0 0,1-1-1 0 0,-1 1 1 0 0,1-1-1 0 0,-1 1 1 0 0,1-3-1 0 0,-1 3-68 0 0,0 1 0 0 0,1-1-1 0 0,-1 1 1 0 0,0-1 0 0 0,1 1-1 0 0,-1-1 1 0 0,1 1 0 0 0,-1-1-1 0 0,1 1 1 0 0,0-1 0 0 0,-1 1-1 0 0,1-1 1 0 0,-1 1-1 0 0,1 0 1 0 0,0 0 0 0 0,-1-1-1 0 0,1 1 1 0 0,0 0 0 0 0,0 0-1 0 0,18-6 274 0 0,-16 5-241 0 0,5-1 34 0 0,1 1 0 0 0,0 0-1 0 0,0 1 1 0 0,0 0 0 0 0,0 0-1 0 0,14 3 1 0 0,17 0 90 0 0,-14-3 5 0 0,-12-1-79 0 0,1 1-1 0 0,0 1 0 0 0,17 3 1 0 0,122 31 37 0 0,-57-15 156 0 0,-74-14-233 0 0,2-1 0 0 0,-1-1 1 0 0,47 2-1 0 0,-65-6-51 0 0,1 1 0 0 0,-1 0 0 0 0,0 0 0 0 0,1 1 0 0 0,-1-1 0 0 0,11 6 0 0 0,9 2 45 0 0,-22-8-57 0 0,0 0 0 0 0,0-1 0 0 0,0 1 0 0 0,0-1-1 0 0,0 0 1 0 0,1 0 0 0 0,-1-1 0 0 0,0 1 0 0 0,0-1 0 0 0,7-2-1 0 0,-10 3-10 0 0,0 0 0 0 0,0 1 0 0 0,0-1 0 0 0,1 0 0 0 0,-1 0-1 0 0,0 1 1 0 0,0-1 0 0 0,0 0 0 0 0,0 1 0 0 0,0-1 0 0 0,0 1 0 0 0,0-1-1 0 0,0 1 1 0 0,0 0 0 0 0,0-1 0 0 0,-1 1 0 0 0,1 0 0 0 0,0 0 0 0 0,0 0-1 0 0,0-1 1 0 0,-1 1 0 0 0,1 0 0 0 0,0 2 0 0 0,14 23-275 0 0,-14-26 274 0 0,3 9-313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3:10.432"/>
    </inkml:context>
    <inkml:brush xml:id="br0">
      <inkml:brushProperty name="width" value="0.1" units="cm"/>
      <inkml:brushProperty name="height" value="0.1" units="cm"/>
      <inkml:brushProperty name="color" value="#E71224"/>
    </inkml:brush>
  </inkml:definitions>
  <inkml:trace contextRef="#ctx0" brushRef="#br0">0 64 1375 0 0,'3'-1'146'0'0,"-1"1"-1"0"0,0-1 0 0 0,1 1 1 0 0,-1 0-1 0 0,1 0 0 0 0,-1 0 0 0 0,1 0 1 0 0,-1 0-1 0 0,0 0 0 0 0,4 1 1 0 0,4 0 71 0 0,13-2 310 0 0,26-4 0 0 0,-12 0-175 0 0,4 1-113 0 0,75-10 247 0 0,47-14-198 0 0,-146 25-281 0 0,0 1-1 0 0,-1 1 1 0 0,1 1 0 0 0,0 0-1 0 0,0 1 1 0 0,0 1 0 0 0,25 6-1 0 0,42 16-6 0 0,-74-21 23 0 0,1-1 0 0 0,-1 0-1 0 0,1-1 1 0 0,0 0 0 0 0,12-1-1 0 0,-22 1-17 0 0,1-1 0 0 0,-1 0-1 0 0,1 1 1 0 0,-1 0-1 0 0,0-1 1 0 0,1 1 0 0 0,-1 0-1 0 0,1-1 1 0 0,-1 1-1 0 0,1 1 1 0 0,2 2-72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3:17.375"/>
    </inkml:context>
    <inkml:brush xml:id="br0">
      <inkml:brushProperty name="width" value="0.1" units="cm"/>
      <inkml:brushProperty name="height" value="0.1" units="cm"/>
      <inkml:brushProperty name="color" value="#E71224"/>
    </inkml:brush>
  </inkml:definitions>
  <inkml:trace contextRef="#ctx0" brushRef="#br0">0 28 719 0 0,'49'-2'80'0'0,"-26"1"-24"0"0,37 2 0 0 0,-39-1 101 0 0,0 0-1 0 0,0-1 1 0 0,24-4-1 0 0,36-2 497 0 0,-28 6-276 0 0,69-11-1 0 0,-120 12-376 0 0,1 0 0 0 0,-1 0 0 0 0,1 0 0 0 0,-1 1 0 0 0,1-1 0 0 0,-1 0 0 0 0,1 1 0 0 0,-1 0 0 0 0,0-1 0 0 0,1 1 0 0 0,3 2 0 0 0,-6-3 0 0 0,6 2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3:22.078"/>
    </inkml:context>
    <inkml:brush xml:id="br0">
      <inkml:brushProperty name="width" value="0.1" units="cm"/>
      <inkml:brushProperty name="height" value="0.1" units="cm"/>
      <inkml:brushProperty name="color" value="#E71224"/>
    </inkml:brush>
  </inkml:definitions>
  <inkml:trace contextRef="#ctx0" brushRef="#br0">2 23 455 0 0,'-2'-2'422'0'0,"8"19"1180"0"0,-3-14-1596 0 0,0 0 0 0 0,0 0-1 0 0,0 0 1 0 0,0 0-1 0 0,1-1 1 0 0,6 5-1 0 0,13 9 20 0 0,-20-13 11 0 0,1 0 0 0 0,0 0 0 0 0,0-1-1 0 0,0 1 1 0 0,0-1 0 0 0,1 0 0 0 0,-1 0-1 0 0,0-1 1 0 0,1 0 0 0 0,-1 1 0 0 0,1-1-1 0 0,6 0 1 0 0,0 0 61 0 0,0 0 0 0 0,0-1 0 0 0,0 0 0 0 0,13-2 0 0 0,-14 0-10 0 0,16 1 106 0 0,35 1 124 0 0,-39 1-292 0 0,34-1 0 0 0,18 0 2 0 0,-7 1 20 0 0,-35-2-16 0 0,4-1 157 0 0,-1-1 0 0 0,38-9 0 0 0,44-4 106 0 0,-100 15-294 0 0,1-1 0 0 0,-1-1 0 0 0,0 0 0 0 0,0-1 0 0 0,0-1 0 0 0,0 0 0 0 0,17-9 0 0 0,-18 8 51 0 0,1 0 0 0 0,0 1 0 0 0,1 1 0 0 0,-1 0 0 0 0,1 2 0 0 0,23-2 0 0 0,-33 4-40 0 0,0 0-3 0 0,1 0 0 0 0,0 0 0 0 0,-1 1 0 0 0,1 1 0 0 0,0-1 0 0 0,-1 2 0 0 0,10 2 0 0 0,17 1-8 0 0,-29-6 0 0 0,-1 1 0 0 0,0 0 0 0 0,1 0 0 0 0,-1 0 0 0 0,0 0 0 0 0,6 3 0 0 0,-3-2 38 0 0,-7-2-34 0 0,0 0 0 0 0,0 0 0 0 0,-1 0 0 0 0,1 0 0 0 0,0 0 0 0 0,0 0 1 0 0,0 0-1 0 0,-1 1 0 0 0,1-1 0 0 0,0 0 0 0 0,0 1 0 0 0,-1-1 0 0 0,1 0 0 0 0,0 1 1 0 0,-1-1-1 0 0,1 1 0 0 0,-1-1 0 0 0,1 1 0 0 0,0 0 0 0 0,-1-1 0 0 0,1 1 0 0 0,3 3-4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3:57.954"/>
    </inkml:context>
    <inkml:brush xml:id="br0">
      <inkml:brushProperty name="width" value="0.1" units="cm"/>
      <inkml:brushProperty name="height" value="0.1" units="cm"/>
      <inkml:brushProperty name="color" value="#E71224"/>
    </inkml:brush>
  </inkml:definitions>
  <inkml:trace contextRef="#ctx0" brushRef="#br0">1560 41 1351 0 0,'-29'-1'120'0'0,"-8"1"1111"0"0,29 0-1145 0 0,1 0 1 0 0,-1 0-1 0 0,1 1 1 0 0,-1 0-1 0 0,1 0 0 0 0,-10 4 1 0 0,-3-1 93 0 0,-8 2 27 0 0,-1-2 0 0 0,0-2 0 0 0,1 0 0 0 0,-1-2 0 0 0,0-1 0 0 0,-48-8-1 0 0,52 6 7 0 0,-30-1-1 0 0,-7 0-26 0 0,46 1-113 0 0,0-1-1 0 0,1 0 1 0 0,-1-1 0 0 0,-24-12-1 0 0,35 15-38 0 0,-3-1-17 0 0,-2 1 0 0 0,1 0-1 0 0,0 1 1 0 0,0 0-1 0 0,-1 1 1 0 0,1-1 0 0 0,0 2-1 0 0,-1-1 1 0 0,1 1-1 0 0,-11 3 1 0 0,-14 0 8 0 0,-113-1 133 0 0,-5 1 26 0 0,105 0-166 0 0,0-1 1 0 0,1-3 0 0 0,-68-9-1 0 0,14-1 162 0 0,88 10-449 0 0,0 0 0 0 0,0 1 1 0 0,0 0-1 0 0,0 1 0 0 0,1 1 1 0 0,-16 4-1 0 0,12-1-1814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4:01.698"/>
    </inkml:context>
    <inkml:brush xml:id="br0">
      <inkml:brushProperty name="width" value="0.1" units="cm"/>
      <inkml:brushProperty name="height" value="0.1" units="cm"/>
      <inkml:brushProperty name="color" value="#E71224"/>
    </inkml:brush>
  </inkml:definitions>
  <inkml:trace contextRef="#ctx0" brushRef="#br0">0 171 863 0 0,'9'1'19'0'0,"-1"-1"-1"0"0,0 0 1 0 0,0 0-1 0 0,0-1 0 0 0,0 0 1 0 0,0-1-1 0 0,10-3 0 0 0,17-2 81 0 0,22 0 510 0 0,73-21 0 0 0,-87 22-327 0 0,-2 1-113 0 0,-25 2 10 0 0,0 1-1 0 0,29-1 1 0 0,-31 3-133 0 0,0-1 1 0 0,-1 0-1 0 0,1-1 1 0 0,21-6-1 0 0,81-20 155 0 0,-27 10-58 0 0,-89 18-143 0 0,26-4 28 0 0,-20 4-20 0 0,0 0-1 0 0,0-1 1 0 0,-1 1-1 0 0,1-2 0 0 0,0 1 1 0 0,-1 0-1 0 0,1-1 1 0 0,-1 0-1 0 0,0-1 1 0 0,0 1-1 0 0,7-5 0 0 0,-10 6-1 0 0,0 0-1 0 0,0 0 0 0 0,0 0 0 0 0,0 0 0 0 0,0 0 0 0 0,0 1 0 0 0,0-1 1 0 0,0 0-1 0 0,0 1 0 0 0,0 0 0 0 0,0-1 0 0 0,0 1 0 0 0,0 0 0 0 0,1 0 0 0 0,-1 0 1 0 0,0 1-1 0 0,0-1 0 0 0,0 0 0 0 0,3 2 0 0 0,19 0 28 0 0,-18-1-15 0 0,9 1 28 0 0,-7-4-23 0 0,0 1-1 0 0,0 1 0 0 0,0-1 0 0 0,9 2 1 0 0,27-3 65 0 0,-15 4-28 0 0,42 0 88 0 0,-39-3-30 0 0,1-2-1 0 0,37-7 0 0 0,-56 9-99 0 0,0 0-1 0 0,0 0 0 0 0,19 3 0 0 0,7 0 50 0 0,2-1-29 0 0,62 9 0 0 0,-59-3-1 0 0,-3 1-2 0 0,1-2 1 0 0,0-2-1 0 0,52-2 0 0 0,-35-2 7 0 0,7 0-10 0 0,-47-1 5 0 0,40 4 0 0 0,-6 0 21 0 0,-28-2-50 0 0,46 9-1 0 0,-4 0-10 0 0,-39-6 3 0 0,42 12 0 0 0,-5-1 0 0 0,-36-10 0 0 0,111 16 0 0 0,-86-14 0 0 0,-40-4 0 0 0,0-1 0 0 0,-1 0 0 0 0,30-1 0 0 0,15 1 0 0 0,-31-4 0 0 0,4-2-2 0 0,-5 1 15 0 0,70-17 240 0 0,-90 19-301 0 0,1 0 0 0 0,-1 0-1 0 0,1 0 1 0 0,0 1 0 0 0,-1 0-1 0 0,1 1 1 0 0,8 1 0 0 0,-6-1-1886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26.991"/>
    </inkml:context>
    <inkml:brush xml:id="br0">
      <inkml:brushProperty name="width" value="0.1" units="cm"/>
      <inkml:brushProperty name="height" value="0.1" units="cm"/>
      <inkml:brushProperty name="color" value="#66CC00"/>
    </inkml:brush>
  </inkml:definitions>
  <inkml:trace contextRef="#ctx0" brushRef="#br0">1859 60 2303 0 0,'-3'-2'96'0'0,"0"1"0"0"0,1 0 0 0 0,-1-1-1 0 0,0 2 1 0 0,0-1 0 0 0,-1 0-1 0 0,1 0 1 0 0,0 1 0 0 0,0 0-1 0 0,0-1 1 0 0,0 1 0 0 0,-4 1-1 0 0,-42 5 2153 0 0,26-2-2237 0 0,-9 0 428 0 0,0-1-1 0 0,0-2 1 0 0,0-1 0 0 0,-44-6-1 0 0,9-2 429 0 0,-41-8 378 0 0,61 7-984 0 0,-1 2 0 0 0,0 1 0 0 0,-1 3 0 0 0,-63 4-1 0 0,-121-7 252 0 0,57-2-72 0 0,132 10-374 0 0,0 1 0 0 0,0 3 0 0 0,0 1 0 0 0,-67 21 0 0 0,-160 76-825 0 0,223-82-2145 0 0,3 0-979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4:03.921"/>
    </inkml:context>
    <inkml:brush xml:id="br0">
      <inkml:brushProperty name="width" value="0.1" units="cm"/>
      <inkml:brushProperty name="height" value="0.1" units="cm"/>
      <inkml:brushProperty name="color" value="#E71224"/>
    </inkml:brush>
  </inkml:definitions>
  <inkml:trace contextRef="#ctx0" brushRef="#br0">1 1 919 0 0,'1'0'24'0'0,"1"0"0"0"0,0 0 0 0 0,0 0 0 0 0,-1 0 0 0 0,1 0 0 0 0,0 1 0 0 0,-1-1 0 0 0,1 0 0 0 0,0 1 0 0 0,-1-1 0 0 0,1 1 0 0 0,-1 0 0 0 0,1-1 0 0 0,-1 1 0 0 0,3 1 0 0 0,-2 0 23 0 0,1-1 0 0 0,-1 0-1 0 0,1 1 1 0 0,-1-1 0 0 0,1 0-1 0 0,0-1 1 0 0,3 2 0 0 0,0-1-25 0 0,63 24 164 0 0,-27-9 159 0 0,70 16 0 0 0,-13-2 117 0 0,-77-27-397 0 0,0 0 0 0 0,1-2 0 0 0,-1-1 0 0 0,29-2 0 0 0,-6-4 139 0 0,50-12 0 0 0,-80 14-191 0 0,0 0 6 0 0,-1 1 1 0 0,0 0-1 0 0,1 1 1 0 0,-1 0-1 0 0,1 1 1 0 0,21 2-1 0 0,10 4-19 0 0,-20 1 0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4:04.336"/>
    </inkml:context>
    <inkml:brush xml:id="br0">
      <inkml:brushProperty name="width" value="0.1" units="cm"/>
      <inkml:brushProperty name="height" value="0.1" units="cm"/>
      <inkml:brushProperty name="color" value="#E71224"/>
    </inkml:brush>
  </inkml:definitions>
  <inkml:trace contextRef="#ctx0" brushRef="#br0">0 0 455 0 0,'8'0'0'0'0,"-1"2"0"0"0,1-2 0 0 0,-5 0 0 0 0,3 2 160 0 0,0-2 0 0 0,6-2-8 0 0,7 4 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3:54:05.095"/>
    </inkml:context>
    <inkml:brush xml:id="br0">
      <inkml:brushProperty name="width" value="0.1" units="cm"/>
      <inkml:brushProperty name="height" value="0.1" units="cm"/>
      <inkml:brushProperty name="color" value="#E71224"/>
    </inkml:brush>
  </inkml:definitions>
  <inkml:trace contextRef="#ctx0" brushRef="#br0">1 56 1375 0 0,'15'2'277'0'0,"1"0"0"0"0,-1-1 0 0 0,1 0 0 0 0,27-4 0 0 0,-4 1-110 0 0,85-1 457 0 0,161-24-1 0 0,-202 15-688 0 0,106-1-1 0 0,-152 11-1354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32.942"/>
    </inkml:context>
    <inkml:brush xml:id="br0">
      <inkml:brushProperty name="width" value="0.1" units="cm"/>
      <inkml:brushProperty name="height" value="0.1" units="cm"/>
      <inkml:brushProperty name="color" value="#66CC00"/>
    </inkml:brush>
  </inkml:definitions>
  <inkml:trace contextRef="#ctx0" brushRef="#br0">8961 457 3911 0 0,'-10'-6'211'0'0,"-26"-15"-92"0"0,34 20-82 0 0,0 0-1 0 0,0 0 0 0 0,0 1 1 0 0,-1-1-1 0 0,1 0 1 0 0,0 1-1 0 0,0 0 0 0 0,0-1 1 0 0,-1 1-1 0 0,1 0 0 0 0,0 0 1 0 0,0 0-1 0 0,0 1 1 0 0,-1-1-1 0 0,-2 1 0 0 0,-13 4 64 0 0,0-2 0 0 0,0 0-1 0 0,0-1 1 0 0,0-1-1 0 0,-23-1 1 0 0,22-1 191 0 0,0 0 0 0 0,-1-2 0 0 0,1 0 1 0 0,0-1-1 0 0,-24-9 0 0 0,-89-41 1923 0 0,77 30-1493 0 0,21 9-260 0 0,-87-33 765 0 0,95 39-1016 0 0,0 1 0 0 0,-48-7 1 0 0,-74 4-42 0 0,93 9-60 0 0,-92-16-1 0 0,-63-32 316 0 0,187 45-334 0 0,0 1 0 0 0,-1 2-1 0 0,1 0 1 0 0,-26 2-1 0 0,-94 12 100 0 0,98-7-110 0 0,0-1-1 0 0,0-2 1 0 0,-47-5-1 0 0,-126-15 515 0 0,-73 7-267 0 0,238 11-257 0 0,-71 1 171 0 0,82 0-167 0 0,-60-6-1 0 0,31 0-28 0 0,-167 7 17 0 0,-18-2 6 0 0,25-18 61 0 0,-95 2-64 0 0,125 11-6 0 0,154 1-32 0 0,1-2 1 0 0,-61-16 0 0 0,42 5 74 0 0,0 2 1 0 0,-1 4 0 0 0,-132-7-1 0 0,-38 24-101 0 0,-1 1 0 0 0,-88 20 0 0 0,225-15 0 0 0,-177 1 0 0 0,45-18 32 0 0,157 8-16 0 0,-81 12 0 0 0,99-8-16 0 0,-2-2 0 0 0,-97-4 0 0 0,-126 1 0 0 0,-8 29 35 0 0,27-3-6 0 0,151-18 3 0 0,-132 28 0 0 0,183-25-32 0 0,-1-3 0 0 0,-1-3 0 0 0,0-3 0 0 0,-73-4 0 0 0,51-4 809 0 0,-168 12 0 0 0,186-1-1382 0 0,-105-4 0 0 0,170-3 573 0 0,-21-1 32 0 0,0 1 0 0 0,0 0 0 0 0,-39 7 0 0 0,58-6-46 0 0,-1-1 0 0 0,1 1-1 0 0,0 0 1 0 0,0 0 0 0 0,0 1-1 0 0,0-1 1 0 0,0 1 0 0 0,0 0-1 0 0,0 0 1 0 0,0 0 0 0 0,1 0-1 0 0,-1 1 1 0 0,1-1 0 0 0,0 1-1 0 0,0 0 1 0 0,0 0 0 0 0,0 0-1 0 0,0 1 1 0 0,-4 6 0 0 0,-1 3-331 0 0,1 2 0 0 0,0-1 1 0 0,-6 22-1 0 0,2-4-926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34.760"/>
    </inkml:context>
    <inkml:brush xml:id="br0">
      <inkml:brushProperty name="width" value="0.1" units="cm"/>
      <inkml:brushProperty name="height" value="0.1" units="cm"/>
      <inkml:brushProperty name="color" value="#66CC00"/>
    </inkml:brush>
  </inkml:definitions>
  <inkml:trace contextRef="#ctx0" brushRef="#br0">490 32 455 0 0,'-17'-3'819'0'0,"0"0"-1"0"0,-1 1 1 0 0,1 1-1 0 0,-21 1 1 0 0,36 0-856 0 0,-5 0 282 0 0,-1-1 0 0 0,1 1 0 0 0,-1 1-1 0 0,1 0 1 0 0,-1 0 0 0 0,1 0-1 0 0,0 1 1 0 0,-1 0 0 0 0,1 0 0 0 0,0 1-1 0 0,0 0 1 0 0,-11 6 0 0 0,9-3-180 0 0,1 1 15 0 0,-1-2 1 0 0,-1 1 0 0 0,1-1 0 0 0,-14 5 0 0 0,20-9 36 0 0,-1 0 0 0 0,0 0 0 0 0,0 0 1 0 0,0-1-1 0 0,0 1 0 0 0,0-1 1 0 0,0 0-1 0 0,0-1 0 0 0,0 1 0 0 0,0 0 1 0 0,0-1-1 0 0,1 0 0 0 0,-1 0 0 0 0,0 0 1 0 0,-5-3-1 0 0,3 0 190 0 0,4 3-214 0 0,1 0 1 0 0,0 0-1 0 0,-1 0 1 0 0,1 1-1 0 0,-1-1 0 0 0,1 0 1 0 0,-1 1-1 0 0,1-1 1 0 0,-1 1-1 0 0,-1-1 1 0 0,50 21 684 0 0,-33-15-728 0 0,0-1-1 0 0,1 0 0 0 0,0-1 1 0 0,0 0-1 0 0,15-1 0 0 0,79 0 198 0 0,-61-3-131 0 0,85-1 47 0 0,135 4 215 0 0,-215 1-368 0 0,22 1 49 0 0,111 21 0 0 0,-73-7-22 0 0,174 7 1 0 0,-68-9 5 0 0,227 12 338 0 0,-313-22-368 0 0,191-1 46 0 0,-253-5-54 0 0,-25 0 1 0 0,39 1 55 0 0,143-18 0 0 0,-220 16-56 0 0,-3 1 6 0 0,0-1 0 0 0,1 1 1 0 0,-1-1-1 0 0,0-1 0 0 0,0 1 1 0 0,0-1-1 0 0,0 0 0 0 0,-1 0 0 0 0,10-5 1 0 0,-14 7-11 0 0,0-1 1 0 0,0 1-1 0 0,0 0 1 0 0,0 0-1 0 0,0 0 1 0 0,0-1-1 0 0,0 1 1 0 0,0 0-1 0 0,0 0 1 0 0,0 0-1 0 0,0-1 1 0 0,0 1-1 0 0,0 0 1 0 0,0 0-1 0 0,0 0 1 0 0,0-1 0 0 0,0 1-1 0 0,0 0 1 0 0,0 0-1 0 0,0 0 1 0 0,0-1-1 0 0,-1 1 1 0 0,1 0-1 0 0,0 0 1 0 0,0 0-1 0 0,0 0 1 0 0,0-1-1 0 0,0 1 1 0 0,0 0-1 0 0,-1 0 1 0 0,1 0-1 0 0,0 0 1 0 0,0 0-1 0 0,0 0 1 0 0,-1 0-1 0 0,1-1 1 0 0,0 1 0 0 0,0 0-1 0 0,0 0 1 0 0,0 0-1 0 0,-1 0 1 0 0,1 0-1 0 0,0 0 1 0 0,0 0-1 0 0,-1 0 1 0 0,1 0-1 0 0,0 0 1 0 0,0 0-1 0 0,-12-3 10 0 0,-44-3 33 0 0,-70 2 0 0 0,25 1-15 0 0,-236-27 46 0 0,-46 11-24 0 0,228 17-49 0 0,-361 9 59 0 0,513-7-58 0 0,-77 3-3 0 0,0-4 0 0 0,-96-13 0 0 0,120 7 0 0 0,-77-2 0 0 0,537 20-136 0 0,198 4 136 0 0,-144-2 0 0 0,-237 9 0 0 0,-157-13 0 0 0,1-2 0 0 0,72-3 0 0 0,-129-4 0 0 0,-3 0 0 0 0,-1 0 0 0 0,1 0 0 0 0,-1 0 0 0 0,1-1 0 0 0,-1 0 0 0 0,1 0 0 0 0,7-3 0 0 0,-12 4 0 0 0,1 0 0 0 0,-1 0 0 0 0,0 0 0 0 0,0 0 0 0 0,0 0 0 0 0,0 0 0 0 0,0-1 0 0 0,0 1 0 0 0,0 0 0 0 0,0 0 0 0 0,0 0 0 0 0,0 0 0 0 0,0 0 0 0 0,0 0 0 0 0,0 0 0 0 0,0 0 0 0 0,0 0 0 0 0,0-1 0 0 0,0 1 0 0 0,0 0 0 0 0,0 0 0 0 0,0 0 0 0 0,0 0 0 0 0,0 0 0 0 0,0 0 0 0 0,0 0 0 0 0,0 0 0 0 0,0-1 0 0 0,0 1 0 0 0,0 0 0 0 0,0 0 0 0 0,0 0 0 0 0,0 0 0 0 0,0 0 0 0 0,0 0 0 0 0,0 0 0 0 0,0 0 0 0 0,0 0 0 0 0,0 0 0 0 0,0-1 0 0 0,0 1 0 0 0,-1 0 0 0 0,1 0 0 0 0,0 0 0 0 0,0 0 0 0 0,0 0 0 0 0,0 0 0 0 0,0 0 0 0 0,0 0 0 0 0,0 0 0 0 0,0 0 0 0 0,-10-5 0 0 0,-9-2 0 0 0,-18-4 0 0 0,0 3 0 0 0,-50-6 0 0 0,-79 1 0 0 0,63 6 0 0 0,-226-14 0 0 0,131 9 0 0 0,44 1 18 0 0,-130-7 28 0 0,-42-8-44 0 0,-60-1-7 0 0,296 25 24 0 0,1 4 0 0 0,-117 18 0 0 0,173-14-120 0 0,0 0 0 0 0,0 3 0 0 0,0 0 0 0 0,1 2 1 0 0,1 2-1 0 0,0 1 0 0 0,1 1 0 0 0,0 2 0 0 0,-53 39 1 0 0,33-14-1026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2:43.173"/>
    </inkml:context>
    <inkml:brush xml:id="br0">
      <inkml:brushProperty name="width" value="0.1" units="cm"/>
      <inkml:brushProperty name="height" value="0.1" units="cm"/>
      <inkml:brushProperty name="color" value="#66CC00"/>
    </inkml:brush>
  </inkml:definitions>
  <inkml:trace contextRef="#ctx0" brushRef="#br0">5018 1 5407 0 0,'-1'0'28'0'0,"0"1"-1"0"0,1-1 1 0 0,-1 1-1 0 0,0-1 0 0 0,0 0 1 0 0,0 1-1 0 0,0-1 1 0 0,0 0-1 0 0,0 0 1 0 0,1 0-1 0 0,-1 0 0 0 0,0 0 1 0 0,0 0-1 0 0,0 0 1 0 0,0 0-1 0 0,0 0 0 0 0,-1 0 1 0 0,1-1 40 0 0,-1 1 1 0 0,1 0-1 0 0,0 0 1 0 0,0 0-1 0 0,-1 0 1 0 0,1 0 0 0 0,0 0-1 0 0,0 0 1 0 0,-1 1-1 0 0,1-1 1 0 0,0 0-1 0 0,0 1 1 0 0,-1-1-1 0 0,-1 2 1 0 0,-20 15 1226 0 0,8-4-879 0 0,-1-1 1 0 0,-26 14 0 0 0,38-24-331 0 0,0-1-1 0 0,0 0 1 0 0,-1 1-1 0 0,1-1 1 0 0,-1-1-1 0 0,1 1 1 0 0,0-1 0 0 0,-8 1-1 0 0,-40-6 1168 0 0,20 1-461 0 0,7 4-465 0 0,1 1 0 0 0,-29 4 1 0 0,27-2-203 0 0,-46 0 1 0 0,-310-11 2895 0 0,119 29-2261 0 0,90-3-533 0 0,158-17-216 0 0,-381 20 631 0 0,264-15-395 0 0,-89-1-50 0 0,220-5-196 0 0,-277-11 222 0 0,154 4 67 0 0,0 5-1 0 0,-156 17 0 0 0,-93-1-244 0 0,210-11 49 0 0,2 6 50 0 0,-36 2 29 0 0,93-11-141 0 0,-114-1 64 0 0,-29 10 91 0 0,44 1-94 0 0,136-14-58 0 0,-84-14 0 0 0,123 14-41 0 0,12 2 51 0 0,-19-3 4 0 0,1-1 0 0 0,-34-10 0 0 0,65 14-9 0 0,0 1 1 0 0,0-1-1 0 0,0 0 0 0 0,0 0 0 0 0,1 0 1 0 0,-1 0-1 0 0,-4-4 0 0 0,5 4-19 0 0,1 0-1 0 0,-1 0 1 0 0,-1 0 0 0 0,1 0 0 0 0,0 1-1 0 0,0-1 1 0 0,-1 1 0 0 0,-2-2 0 0 0,4 3-37 0 0,0 0 1 0 0,0 0 0 0 0,0 0 0 0 0,0 0 0 0 0,-1 0 0 0 0,1 0 0 0 0,0 0 0 0 0,0 0 0 0 0,0 0-1 0 0,0 1 1 0 0,0-1 0 0 0,0 0 0 0 0,0 1 0 0 0,0-1 0 0 0,0 1 0 0 0,0-1 0 0 0,0 1 0 0 0,0 0 0 0 0,0-1-1 0 0,0 1 1 0 0,0 0 0 0 0,0-1 0 0 0,0 1 0 0 0,0 2 0 0 0,-11 9-1073 0 0,0 2-347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02.435"/>
    </inkml:context>
    <inkml:brush xml:id="br0">
      <inkml:brushProperty name="width" value="0.1" units="cm"/>
      <inkml:brushProperty name="height" value="0.1" units="cm"/>
      <inkml:brushProperty name="color" value="#66CC00"/>
    </inkml:brush>
  </inkml:definitions>
  <inkml:trace contextRef="#ctx0" brushRef="#br0">5509 138 2759 0 0,'-1'-14'409'0'0,"1"9"546"0"0,0 0-1 0 0,0-1 0 0 0,1 1 0 0 0,-1 0 1 0 0,3-9-1 0 0,5-5-901 0 0,21-45 3063 0 0,-34 70-3036 0 0,0 0 0 0 0,-1 0 0 0 0,0 0-1 0 0,0-1 1 0 0,0 1 0 0 0,-1-1-1 0 0,0-1 1 0 0,0 0 0 0 0,-10 5 0 0 0,6-4 22 0 0,0-1 0 0 0,-1-1 0 0 0,1 0 0 0 0,-1-1 0 0 0,-13 2 0 0 0,-62 1 820 0 0,60-4-742 0 0,-146 14 702 0 0,125-10-724 0 0,3 2 0 0 0,-43 12-1 0 0,8-1 0 0 0,-51 5-100 0 0,-54 10 390 0 0,57 5-313 0 0,-2 0-44 0 0,38-22 251 0 0,-173 7 1 0 0,244-22-333 0 0,-48 0 83 0 0,-121-16-1 0 0,100 6 78 0 0,-138-18 179 0 0,76 9-244 0 0,-159-22-40 0 0,258 36 9 0 0,0 3 0 0 0,-103 11 0 0 0,73-3-36 0 0,24-3-27 0 0,-96 9 55 0 0,-1-6 209 0 0,69-5-121 0 0,-75-4 76 0 0,-6 1 24 0 0,130 5-180 0 0,-70 16 0 0 0,79-13-75 0 0,-1-1 0 0 0,0-2 0 0 0,0 0 0 0 0,-39-2 0 0 0,-131-1 141 0 0,-29 25-14 0 0,180-19-133 0 0,-26 1 97 0 0,0-3 0 0 0,-100-6 0 0 0,79-3 82 0 0,79 3-160 0 0,0 1 1 0 0,0 1-1 0 0,0 1 1 0 0,0 0 0 0 0,0 1-1 0 0,1 1 1 0 0,-1 0 0 0 0,-21 10-1 0 0,6-1-79 0 0,1 2-1 0 0,0 1 1 0 0,-33 23-1 0 0,-36 36-1980 0 0,41-34 838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2:46.114"/>
    </inkml:context>
    <inkml:brush xml:id="br0">
      <inkml:brushProperty name="width" value="0.1" units="cm"/>
      <inkml:brushProperty name="height" value="0.1" units="cm"/>
      <inkml:brushProperty name="color" value="#66CC00"/>
    </inkml:brush>
  </inkml:definitions>
  <inkml:trace contextRef="#ctx0" brushRef="#br0">8031 497 5983 0 0,'-44'-50'716'0'0,"41"48"-463"0"0,-1 0 0 0 0,0 0 0 0 0,0 0-1 0 0,0 0 1 0 0,0 1 0 0 0,-1 0 0 0 0,1 0-1 0 0,-7-1 1 0 0,-5 0-180 0 0,-29 0 0 0 0,36 2-159 0 0,0 0 0 0 0,0 0 0 0 0,1 0 1 0 0,-1-2-1 0 0,0 1 0 0 0,1-1 1 0 0,-1 0-1 0 0,1 0 0 0 0,-1-1 0 0 0,-10-6 1 0 0,2-2 69 0 0,-22-18 0 0 0,-14-10 657 0 0,33 27-328 0 0,0 2-1 0 0,-1 0 1 0 0,0 1-1 0 0,0 1 1 0 0,-1 1 0 0 0,1 1-1 0 0,-2 1 1 0 0,1 1 0 0 0,0 1-1 0 0,-1 1 1 0 0,0 1-1 0 0,-30 2 1 0 0,-211 3-221 0 0,67-3 205 0 0,78 1 421 0 0,0-5 0 0 0,0-6 0 0 0,1-4 0 0 0,-118-30 0 0 0,162 23-225 0 0,-55-10 317 0 0,110 27-720 0 0,0 1 0 0 0,0 0 1 0 0,0 2-1 0 0,-38 3 0 0 0,-15 5-8 0 0,-1-3-1 0 0,-1-4 0 0 0,-139-15 1 0 0,121 7 21 0 0,-140 8 1 0 0,182 1-109 0 0,-5-1 40 0 0,-284-1 112 0 0,68-6-9 0 0,164 6-26 0 0,1-4 0 0 0,-118-20 0 0 0,99 1-16 0 0,-199-10 0 0 0,288 32-99 0 0,-234-15 70 0 0,183 8-3 0 0,-126 5 0 0 0,132 6-64 0 0,-215-4 0 0 0,223-2 43 0 0,-1 3 0 0 0,-116 16-1 0 0,-7-1 33 0 0,-117-28 186 0 0,279 12-247 0 0,-71 6-1 0 0,69-1 6 0 0,-63-3-1 0 0,46-2 12 0 0,-90 9 0 0 0,95-3-7 0 0,0-2 0 0 0,-68-5-1 0 0,-110-28 110 0 0,181 24-103 0 0,0 2 0 0 0,-48 2 0 0 0,-99-4 224 0 0,95 1-137 0 0,74 4-139 0 0,0 1 1 0 0,-47 7-1 0 0,58-5-321 0 0,0 1 0 0 0,1 1 0 0 0,-1 0 0 0 0,1 1 0 0 0,0 0 0 0 0,0 1 0 0 0,-11 7 0 0 0,-13 11-1080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2:50.001"/>
    </inkml:context>
    <inkml:brush xml:id="br0">
      <inkml:brushProperty name="width" value="0.1" units="cm"/>
      <inkml:brushProperty name="height" value="0.1" units="cm"/>
      <inkml:brushProperty name="color" value="#66CC00"/>
    </inkml:brush>
  </inkml:definitions>
  <inkml:trace contextRef="#ctx0" brushRef="#br0">4760 227 6071 0 0,'-9'-15'528'0'0,"0"1"0"0"0,1-1 0 0 0,1-1 0 0 0,1 1 0 0 0,-5-18 0 0 0,10 30-467 0 0,0 0 0 0 0,0 0-1 0 0,0-1 1 0 0,0 1 0 0 0,0 0-1 0 0,-1 0 1 0 0,1 1 0 0 0,-1-1 0 0 0,0 0-1 0 0,0 0 1 0 0,0 1 0 0 0,0-1-1 0 0,-1 1 1 0 0,1 0 0 0 0,-1 0-1 0 0,1 0 1 0 0,-1 0 0 0 0,0 0-1 0 0,0 0 1 0 0,0 1 0 0 0,0-1 0 0 0,0 1-1 0 0,0 0 1 0 0,0 0 0 0 0,0 0-1 0 0,0 0 1 0 0,-1 1 0 0 0,-3-1-1 0 0,-5 0 306 0 0,-1 1-1 0 0,0 0 1 0 0,0 1-1 0 0,0 0 1 0 0,0 1 0 0 0,1 0-1 0 0,-1 1 1 0 0,-21 9-1 0 0,10-5-154 0 0,-26 5 0 0 0,25-7-118 0 0,1-1-1 0 0,-1-2 1 0 0,1 0-1 0 0,-1-2 0 0 0,-45-4 1 0 0,29-5 447 0 0,-68-23 0 0 0,76 20 38 0 0,0 2 1 0 0,0 1-1 0 0,-51-6 0 0 0,-228 4-1628 0 0,163 9 1208 0 0,86 3-145 0 0,0 2 0 0 0,0 3 0 0 0,0 3-1 0 0,-64 17 1 0 0,55-10 38 0 0,-1-4 0 0 0,0-2-1 0 0,-107 0 1 0 0,-202 15 194 0 0,355-23-226 0 0,-90 7 134 0 0,-181-10 1 0 0,-62-25 67 0 0,26-19 235 0 0,148 16-59 0 0,-82 12-165 0 0,124 9-190 0 0,-35-1-47 0 0,150 10-87 0 0,-1 1 0 0 0,1 1 0 0 0,0 1-1 0 0,-33 10 1 0 0,-62 31-1506 0 0,56-17 28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2:51.158"/>
    </inkml:context>
    <inkml:brush xml:id="br0">
      <inkml:brushProperty name="width" value="0.1" units="cm"/>
      <inkml:brushProperty name="height" value="0.1" units="cm"/>
      <inkml:brushProperty name="color" value="#66CC00"/>
    </inkml:brush>
  </inkml:definitions>
  <inkml:trace contextRef="#ctx0" brushRef="#br0">2302 41 5063 0 0,'0'-4'330'0'0,"0"3"-288"0"0,0 0-1 0 0,0 0 1 0 0,0-1-1 0 0,0 1 1 0 0,0 0 0 0 0,0 0-1 0 0,0 0 1 0 0,0-1-1 0 0,1 1 1 0 0,-1 0-1 0 0,1 0 1 0 0,-1 0-1 0 0,0 0 1 0 0,1 0-1 0 0,0-1 1 0 0,1-1 1115 0 0,2 4-70 0 0,-4-1-1084 0 0,0 1 1 0 0,-1-1-1 0 0,1 1 0 0 0,0-1 0 0 0,0 1 0 0 0,0-1 1 0 0,0 0-1 0 0,0 1 0 0 0,0-1 0 0 0,-1 1 1 0 0,1-1-1 0 0,0 1 0 0 0,0-1 0 0 0,-1 1 1 0 0,1-1-1 0 0,0 0 0 0 0,-1 1 0 0 0,1-1 1 0 0,-1 0-1 0 0,1 1 0 0 0,0-1 0 0 0,-1 0 1 0 0,1 1-1 0 0,-1-1 0 0 0,1 0 0 0 0,-1 1 1 0 0,-18 1 317 0 0,-26-7 725 0 0,36 3-722 0 0,-67-8 1057 0 0,-128 0 0 0 0,5 8-1137 0 0,-327 12 1004 0 0,96 22-234 0 0,-2-22-388 0 0,337-14-530 0 0,46 1-311 0 0,1 2-1 0 0,-90 9 1 0 0,105-2-651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4:44.590"/>
    </inkml:context>
    <inkml:brush xml:id="br0">
      <inkml:brushProperty name="width" value="0.1" units="cm"/>
      <inkml:brushProperty name="height" value="0.1" units="cm"/>
      <inkml:brushProperty name="color" value="#66CC00"/>
    </inkml:brush>
  </inkml:definitions>
  <inkml:trace contextRef="#ctx0" brushRef="#br0">5505 1878 1375 0 0,'-53'-13'213'0'0,"27"7"1157"0"0,-30-10-1 0 0,53 14-1337 0 0,-18-6 712 0 0,-1 0 0 0 0,1 2 0 0 0,-41-7 0 0 0,59 13-652 0 0,-1 0 0 0 0,1 0 0 0 0,0 0 0 0 0,0 1 0 0 0,-1 0 0 0 0,1 0 0 0 0,0 0 0 0 0,0 0 0 0 0,0 0 0 0 0,0 0 0 0 0,0 1 0 0 0,0-1-1 0 0,0 1 1 0 0,1 0 0 0 0,-1 0 0 0 0,-3 3 0 0 0,1 0 83 0 0,0 0-1 0 0,1 0 1 0 0,-1 0-1 0 0,1 1 0 0 0,0-1 1 0 0,-5 11-1 0 0,7-13 128 0 0,1 0-1 0 0,0-1 0 0 0,0 1 1 0 0,0 0-1 0 0,0 0 0 0 0,1 0 1 0 0,-1 0-1 0 0,1 0 0 0 0,0 0 1 0 0,0 0-1 0 0,0 0 0 0 0,0 0 1 0 0,1 3-1 0 0,-1-4-215 0 0,1 0-1 0 0,-1 0 1 0 0,1-1 0 0 0,-1 1-1 0 0,1-1 1 0 0,0 1 0 0 0,0 0-1 0 0,0-1 1 0 0,0 1-1 0 0,0-1 1 0 0,0 0 0 0 0,0 1-1 0 0,1-1 1 0 0,-1 0 0 0 0,0 0-1 0 0,1 0 1 0 0,-1 0 0 0 0,1 0-1 0 0,-1 0 1 0 0,1 0 0 0 0,0 0-1 0 0,-1-1 1 0 0,1 1 0 0 0,2 0-1 0 0,6 1 237 0 0,0-1-1 0 0,0 0 1 0 0,1-1-1 0 0,-1 0 1 0 0,0 0-1 0 0,1-1 1 0 0,10-2-1 0 0,34-2 478 0 0,177-8 502 0 0,-113 9-604 0 0,-5 0-404 0 0,103-27 909 0 0,-136 24-960 0 0,1 4 0 0 0,96 9-1 0 0,-132-5-108 0 0,-1-3 0 0 0,63-9 0 0 0,-32 2 68 0 0,191-4 162 0 0,-78 1-230 0 0,-131 6-74 0 0,-45 6-41 0 0,28 2-1 0 0,7-1 12 0 0,51-11-17 0 0,-65 5 2 0 0,1 1 0 0 0,55 2-1 0 0,-51 4-4 0 0,133 7-7 0 0,-130-10 30 0 0,0-2 0 0 0,-1-1 0 0 0,51-12 0 0 0,-40 10 4 0 0,-8 2-8 0 0,27-5 42 0 0,-43 6-73 0 0,46-11 0 0 0,19-6 67 0 0,-76 17-64 0 0,0 1 0 0 0,0 0 0 0 0,23 2 0 0 0,-34 0 0 0 0,29 4 0 0 0,-27-3 0 0 0,0 0 0 0 0,-1 0 0 0 0,16-1 0 0 0,116-11 64 0 0,-109 12-64 0 0,-24 0 0 0 0,-1-1 0 0 0,1 1 0 0 0,-1-1 0 0 0,1 0 0 0 0,5-2 0 0 0,1 1-1 0 0,0 0 0 0 0,23 0 0 0 0,-21 2 23 0 0,-1-2 1 0 0,20-2-1 0 0,-15 1-22 0 0,1 0 0 0 0,0 2 0 0 0,0 0 0 0 0,0 1 0 0 0,0 0 0 0 0,0 2 0 0 0,0 0 0 0 0,-1 1 0 0 0,35 13 0 0 0,-41-13 0 0 0,1-1 0 0 0,-1-1 0 0 0,1 0 0 0 0,-1 0 0 0 0,1-2 0 0 0,25 0 0 0 0,-27-2 30 0 0,0 0 0 0 0,14-5 0 0 0,17-2 109 0 0,-23 6-126 0 0,-2 2 24 0 0,0-2 1 0 0,24-6-1 0 0,-36 7-31 0 0,0 1 0 0 0,0-1 0 0 0,0-1 0 0 0,-1 1 0 0 0,1-1 0 0 0,-1 1 0 0 0,1-1 0 0 0,-1 0 0 0 0,0-1 0 0 0,0 1 0 0 0,-1-1 0 0 0,6-6 0 0 0,-4 3 50 0 0,0 0 0 0 0,-1-1 0 0 0,0 1 0 0 0,0-1 0 0 0,-1 0 0 0 0,0 0 0 0 0,0 0 0 0 0,3-16 0 0 0,-3 1 123 0 0,-1 1-1 0 0,-1-27 1 0 0,0 25-114 0 0,2 1 0 0 0,1 0 1 0 0,1 0-1 0 0,1 1 0 0 0,1-1 0 0 0,11-24 0 0 0,-5 12-5 0 0,9-40 0 0 0,-18 59-50 0 0,-1-1 0 0 0,-1 0 0 0 0,0 1-1 0 0,-1-1 1 0 0,-1 0 0 0 0,-1 0 0 0 0,0 1 0 0 0,-2-1 0 0 0,1 1 0 0 0,-2-1-1 0 0,0 1 1 0 0,-8-18 0 0 0,6 17 8 0 0,1 0 0 0 0,1 0 0 0 0,0-1 1 0 0,1 0-1 0 0,1 0 0 0 0,1 0 0 0 0,0 0 0 0 0,1 0 0 0 0,4-24 0 0 0,-2 24-11 0 0,-1 1 0 0 0,-1-1 0 0 0,-1 1 0 0 0,0-1-1 0 0,-1 1 1 0 0,-1-1 0 0 0,-1 1 0 0 0,0 0 0 0 0,-1 0-1 0 0,-12-24 1 0 0,-7-26 8 0 0,-5-11 17 0 0,24 68-30 0 0,0 1 1 0 0,0-1 0 0 0,-1 1 0 0 0,0 0 0 0 0,-10-11 0 0 0,-7-3-3 0 0,-1 2 0 0 0,-44-30 0 0 0,15 12 0 0 0,39 28 0 0 0,-1 0 0 0 0,0 1 0 0 0,0 1 0 0 0,-1 1 0 0 0,0 0 0 0 0,-1 1 0 0 0,1 0 0 0 0,-2 2 0 0 0,1 0 0 0 0,-31-5 0 0 0,-8 5 0 0 0,-71 2 0 0 0,-18 0 0 0 0,-96-29 0 0 0,87 8 0 0 0,110 18 0 0 0,-32-4 0 0 0,-93-5 0 0 0,53 3 0 0 0,20 2 0 0 0,-63-4 0 0 0,-121 26 0 0 0,230-9 0 0 0,-136 5 0 0 0,48-7 0 0 0,-171 11 0 0 0,-98 10 0 0 0,375-21 0 0 0,-627 45 0 0 0,500-31 0 0 0,-169 32 0 0 0,-17 2 0 0 0,129-25 0 0 0,103-10 0 0 0,-291 16 0 0 0,360-28 0 0 0,43-2 0 0 0,-136 8 0 0 0,-149-12 0 0 0,87-24 0 0 0,62 8 0 0 0,-183-16 0 0 0,254 30 32 0 0,-128-32 0 0 0,143 27-32 0 0,0 1 0 0 0,-88-5 0 0 0,-106 17 0 0 0,-40 5 0 0 0,66-3 0 0 0,33-8 0 0 0,97-1 0 0 0,-78-6 0 0 0,132 8 0 0 0,-44-5 0 0 0,-120-5 0 0 0,174 13 0 0 0,0 2 0 0 0,0 0 0 0 0,0 1 0 0 0,-39 12 0 0 0,49-11 0 0 0,1 1 0 0 0,-1 1 0 0 0,1 0 0 0 0,1 1 0 0 0,-1 1 0 0 0,1 0 0 0 0,1 1 0 0 0,-22 18 0 0 0,-1 6 0 0 0,-66 66 0 0 0,83-79 0 0 0,1 1 0 0 0,0 0 0 0 0,-16 30 0 0 0,3-3 0 0 0,-37 45 0 0 0,-3 2 0 0 0,57-72-13 0 0,0 1 0 0 0,1 1 1 0 0,1 0-1 0 0,-14 52 0 0 0,15-44 13 0 0,1 1 0 0 0,2 0 0 0 0,2 0 0 0 0,-3 55 0 0 0,7-40 0 0 0,0-17 0 0 0,3 32 0 0 0,3 26 0 0 0,1 12 0 0 0,-4-87 0 0 0,1 0 0 0 0,0-1 0 0 0,1 1 0 0 0,11 25 0 0 0,-7-23 0 0 0,1 0 0 0 0,1-1 0 0 0,0-1 0 0 0,1 0 0 0 0,1 0 0 0 0,0-1 0 0 0,1-1 0 0 0,1 0 0 0 0,0 0 0 0 0,0-2 0 0 0,1 0 0 0 0,1 0 0 0 0,0-1 0 0 0,0-1 0 0 0,1-1 0 0 0,0-1 0 0 0,0 0 0 0 0,29 7 0 0 0,109 20 0 0 0,2-7 0 0 0,215 10 0 0 0,65-31 0 0 0,-307-6 0 0 0,599 25 0 0 0,-252-17 0 0 0,-74-6 0 0 0,-40 22 0 0 0,279 9 0 0 0,-251-41 0 0 0,-56 0 0 0 0,-230 13 25 0 0,-92-4-43 0 0,-1 1 0 0 0,0 1 0 0 0,0-1 0 0 0,0 2 0 0 0,0 0 0 0 0,15 7 0 0 0,-21-7-122 0 0,0-1 1 0 0,0 1-1 0 0,-1 1 1 0 0,1-1 0 0 0,-1 1-1 0 0,0 0 1 0 0,0 0-1 0 0,0 0 1 0 0,-1 1-1 0 0,0-1 1 0 0,0 1-1 0 0,0 0 1 0 0,-1 0 0 0 0,4 11-1 0 0,-2-2-502 0 0,0 0 0 0 0,-2-1-1 0 0,0 1 1 0 0,-1 1 0 0 0,1 25 0 0 0,-2 9-1192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9:19.303"/>
    </inkml:context>
    <inkml:brush xml:id="br0">
      <inkml:brushProperty name="width" value="0.1" units="cm"/>
      <inkml:brushProperty name="height" value="0.1" units="cm"/>
      <inkml:brushProperty name="color" value="#F4F91B"/>
    </inkml:brush>
  </inkml:definitions>
  <inkml:trace contextRef="#ctx0" brushRef="#br0">969 249 1839 0 0,'-1'-5'345'0'0,"0"1"-1"0"0,-1-1 0 0 0,1 1 0 0 0,-1 0 0 0 0,-1 0 0 0 0,1 0 1 0 0,0 0-1 0 0,-1 0 0 0 0,0 1 0 0 0,0-1 0 0 0,0 1 0 0 0,0-1 1 0 0,0 1-1 0 0,-1 0 0 0 0,0 0 0 0 0,-5-3 0 0 0,-4-1 135 0 0,-1 1-1 0 0,1 0 1 0 0,-26-7 0 0 0,-13-5 67 0 0,41 14-395 0 0,-1 0-1 0 0,-1 1 1 0 0,-14-2-1 0 0,-21-5 355 0 0,-97-41 1308 0 0,114 41-1237 0 0,-60-29 0 0 0,88 38-542 0 0,0 0 0 0 0,0 0 1 0 0,0 0-1 0 0,0 0 0 0 0,0 1 0 0 0,0 0 0 0 0,0 0 0 0 0,0 0 0 0 0,0 0 0 0 0,0 0 0 0 0,0 0 0 0 0,0 1 1 0 0,0-1-1 0 0,0 1 0 0 0,0 0 0 0 0,0 0 0 0 0,0 0 0 0 0,0 0 0 0 0,0 1 0 0 0,1-1 0 0 0,-1 1 0 0 0,1 0 1 0 0,-5 3-1 0 0,-6 5-16 0 0,2 1 1 0 0,-1 0-1 0 0,-12 16 1 0 0,21-23-13 0 0,-64 66 125 0 0,56-58-20 0 0,0 1 1 0 0,1 0-1 0 0,1 1 1 0 0,-9 15-1 0 0,-27 62 428 0 0,40-81-534 0 0,-69 177 464 0 0,66-164-357 0 0,4-10-30 0 0,1 0 0 0 0,0 1-1 0 0,1 0 1 0 0,0-1 0 0 0,0 23-1 0 0,8 72 258 0 0,-2-56-224 0 0,-2-25 37 0 0,9 41 0 0 0,-8-55-82 0 0,0 0 1 0 0,1-1 0 0 0,1 1 0 0 0,0-1-1 0 0,9 15 1 0 0,-8-18 3 0 0,1-1 0 0 0,0 0 0 0 0,0-1 0 0 0,0 0 0 0 0,1 0 0 0 0,9 6 0 0 0,-7-6 31 0 0,-1 1 0 0 0,0 0 1 0 0,15 18-1 0 0,-18-18-82 0 0,0-1 0 0 0,0 0-1 0 0,1 0 1 0 0,0-1 0 0 0,0 0 0 0 0,0 0 0 0 0,1 0 0 0 0,0-1 0 0 0,0 0-1 0 0,0-1 1 0 0,0 0 0 0 0,1 0 0 0 0,9 2 0 0 0,14 4 143 0 0,0-2 1 0 0,55 6 0 0 0,-72-13-148 0 0,1 0 0 0 0,0-1 0 0 0,-1-1 0 0 0,1 0 1 0 0,-1-1-1 0 0,0-1 0 0 0,28-9 0 0 0,-19 3 39 0 0,36-21 0 0 0,-22 10 8 0 0,-19 10-35 0 0,0-2 0 0 0,-1 0 0 0 0,0 0 1 0 0,-1-2-1 0 0,21-20 0 0 0,-15 9 24 0 0,0-1 0 0 0,31-47 0 0 0,-38 49-12 0 0,-8 14-23 0 0,-1 0 1 0 0,0 0-1 0 0,-1-1 1 0 0,8-20 0 0 0,-12 28-16 0 0,-1 0 1 0 0,-1-1-1 0 0,1 1 1 0 0,0-1-1 0 0,-1 1 1 0 0,0-1-1 0 0,1 1 1 0 0,-2-1-1 0 0,1 1 0 0 0,0-1 1 0 0,-1 1-1 0 0,1-1 1 0 0,-1 1-1 0 0,0-1 1 0 0,0 1-1 0 0,0 0 1 0 0,-1-1-1 0 0,1 1 1 0 0,-1 0-1 0 0,0 0 1 0 0,-2-4-1 0 0,-106-166 148 0 0,93 145-158 0 0,10 15-107 0 0,-1 0 0 0 0,-1 1-1 0 0,0 1 1 0 0,0-1 0 0 0,-1 2 0 0 0,0-1-1 0 0,-1 1 1 0 0,-1 1 0 0 0,1 0 0 0 0,-1 0-1 0 0,-1 1 1 0 0,1 1 0 0 0,-1 0-1 0 0,-1 1 1 0 0,1 0 0 0 0,-1 1 0 0 0,0 1-1 0 0,0 0 1 0 0,-28-3 0 0 0,6 3-1831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0:11.309"/>
    </inkml:context>
    <inkml:brush xml:id="br0">
      <inkml:brushProperty name="width" value="0.1" units="cm"/>
      <inkml:brushProperty name="height" value="0.1" units="cm"/>
      <inkml:brushProperty name="color" value="#F4F91B"/>
    </inkml:brush>
  </inkml:definitions>
  <inkml:trace contextRef="#ctx0" brushRef="#br0">677 126 1375 0 0,'0'0'38'0'0,"-1"0"-1"0"0,1 0 1 0 0,0 0-1 0 0,0-1 0 0 0,-1 1 1 0 0,1 0-1 0 0,0 0 0 0 0,0 0 1 0 0,0-1-1 0 0,-1 1 0 0 0,1 0 1 0 0,0 0-1 0 0,0-1 0 0 0,0 1 1 0 0,0 0-1 0 0,0 0 0 0 0,0-1 1 0 0,0 1-1 0 0,-1 0 0 0 0,1-1 1 0 0,0 1-1 0 0,0 0 0 0 0,0-1 1 0 0,0 1-1 0 0,0 0 0 0 0,0 0 1 0 0,0-1-1 0 0,1 1 0 0 0,-1 0 1 0 0,0-1-1 0 0,0 1 1 0 0,0 0-1 0 0,0 0 0 0 0,0-1 1 0 0,0 1-1 0 0,0 0 0 0 0,1 0 1 0 0,-1-1-1 0 0,0 1 0 0 0,0 0 1 0 0,0 0-1 0 0,1-1 0 0 0,-1 1 1 0 0,0 0-1 0 0,0 0 0 0 0,1 0 1 0 0,-1 0-1 0 0,0-1 0 0 0,0 1 1 0 0,1 0-1 0 0,-1 0 0 0 0,0 0 1 0 0,1 0-1 0 0,24-16 1384 0 0,-4 2-187 0 0,3-15 871 0 0,-23 27-2001 0 0,1 1-1 0 0,-1-1 1 0 0,0 0-1 0 0,0 1 1 0 0,0-1-1 0 0,-1 0 1 0 0,1 0-1 0 0,0 1 0 0 0,-1-1 1 0 0,1 0-1 0 0,-1 0 1 0 0,1 0-1 0 0,-1 0 1 0 0,0 0-1 0 0,0 0 1 0 0,0-3-1 0 0,-1 4-63 0 0,0-1 0 0 0,0 1-1 0 0,0 0 1 0 0,-1-1-1 0 0,1 1 1 0 0,0 0 0 0 0,-1 0-1 0 0,1 0 1 0 0,-1 0 0 0 0,1 0-1 0 0,-1 1 1 0 0,1-1-1 0 0,-1 0 1 0 0,1 1 0 0 0,-1-1-1 0 0,0 1 1 0 0,1-1-1 0 0,-1 1 1 0 0,-2 0 0 0 0,-36-4 393 0 0,10 5-231 0 0,-1 1 0 0 0,1 1 0 0 0,0 1 0 0 0,0 2 0 0 0,0 2 1 0 0,0 0-1 0 0,-34 16 0 0 0,58-22-191 0 0,-25 10 83 0 0,1 2 0 0 0,-41 24 0 0 0,65-34-61 0 0,-13 8 54 0 0,1 1 0 0 0,-20 18 0 0 0,14-10-76 0 0,8-7 47 0 0,1 0-1 0 0,0 1 1 0 0,2 1-1 0 0,-19 26 0 0 0,18-19 103 0 0,1-1 0 0 0,1 1 0 0 0,-14 44 0 0 0,22-57-118 0 0,1 0-1 0 0,1 0 0 0 0,0 1 1 0 0,0-1-1 0 0,1 1 0 0 0,1-1 1 0 0,0 1-1 0 0,0 0 0 0 0,1-1 1 0 0,0 1-1 0 0,5 20 0 0 0,79 213 939 0 0,-79-229-885 0 0,1 0-1 0 0,0 0 1 0 0,1-1-1 0 0,14 19 1 0 0,-16-25-34 0 0,0 0 0 0 0,1-1 1 0 0,0 0-1 0 0,0 0 0 0 0,1-1 0 0 0,0 0 1 0 0,0 0-1 0 0,14 7 0 0 0,9 3 888 0 0,-7-3-874 0 0,37 14 0 0 0,15-1-91 0 0,1-3 1 0 0,86 15-1 0 0,-147-36 35 0 0,1-1-1 0 0,-1 0 0 0 0,1-2 1 0 0,-1 1-1 0 0,1-2 0 0 0,-1 0 1 0 0,17-5-1 0 0,-23 4-5 0 0,1 0 1 0 0,-1 0 0 0 0,0-1-1 0 0,0 0 1 0 0,-1-1-1 0 0,1 0 1 0 0,-1-1-1 0 0,0 0 1 0 0,0 0-1 0 0,-1-1 1 0 0,14-13 0 0 0,-6 1 46 0 0,-1-1 1 0 0,-2 0 0 0 0,16-29-1 0 0,-10-1 61 0 0,-7 13-60 0 0,-7 27-51 0 0,-1-1 1 0 0,-1 0 0 0 0,0 0-1 0 0,-1 0 1 0 0,0 0 0 0 0,-1 0-1 0 0,0-1 1 0 0,0 1 0 0 0,-1 0-1 0 0,-1-1 1 0 0,0 1 0 0 0,0 0-1 0 0,-1 0 1 0 0,-1-1 0 0 0,0 2-1 0 0,0-1 1 0 0,-1 0 0 0 0,-1 1-1 0 0,0-1 1 0 0,0 1 0 0 0,-1 0-1 0 0,0 1 1 0 0,0 0 0 0 0,-14-15-1 0 0,-2 1 1 0 0,-1 1 0 0 0,-1 1-1 0 0,-1 0 1 0 0,-1 3 0 0 0,-45-27-1 0 0,64 42 37 0 0,0-1 0 0 0,0 2 0 0 0,-1-1 0 0 0,-14-3 0 0 0,-6 5-1103 0 0,25 1 350 0 0,0 0 0 0 0,0 1 0 0 0,-1 0 0 0 0,1 0 0 0 0,0 0 1 0 0,-4 1-1 0 0,-7 5-4940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0:52.021"/>
    </inkml:context>
    <inkml:brush xml:id="br0">
      <inkml:brushProperty name="width" value="0.1" units="cm"/>
      <inkml:brushProperty name="height" value="0.1" units="cm"/>
      <inkml:brushProperty name="color" value="#F4F91B"/>
    </inkml:brush>
  </inkml:definitions>
  <inkml:trace contextRef="#ctx0" brushRef="#br0">829 66 3279 0 0,'-2'-4'85'0'0,"0"0"-1"0"0,-1 1 0 0 0,0 0 0 0 0,1-1 1 0 0,-1 1-1 0 0,0 0 0 0 0,-1 1 0 0 0,1-1 1 0 0,-1 0-1 0 0,1 1 0 0 0,-1 0 0 0 0,1 0 1 0 0,-9-3-1 0 0,3 1 165 0 0,-1 1 0 0 0,0 0 0 0 0,0 1-1 0 0,-15-2 1 0 0,-92-2 1202 0 0,105 6-1189 0 0,0 0 0 0 0,0 1 1 0 0,-15 2-1 0 0,-2 0 62 0 0,16 0-177 0 0,1 0-1 0 0,-1 0 1 0 0,1 1-1 0 0,-16 8 1 0 0,15-7-48 0 0,-2 1 143 0 0,0 1 0 0 0,0 1 0 0 0,-18 13 0 0 0,15-9 134 0 0,-25 13 0 0 0,27-18-208 0 0,12-5-86 0 0,0 0 0 0 0,0 0 0 0 0,0 0 0 0 0,0 1 0 0 0,0-1 0 0 0,0 1 0 0 0,-4 4 0 0 0,1-1 25 0 0,1 1-1 0 0,0-1 0 0 0,1 1 0 0 0,-1 0 1 0 0,1 0-1 0 0,-5 11 0 0 0,-21 35 241 0 0,17-34-116 0 0,-26 27 1 0 0,25-30 2 0 0,-19 26 0 0 0,30-35-196 0 0,-1 0 0 0 0,1 1-1 0 0,0-1 1 0 0,1 1-1 0 0,0 0 1 0 0,0 0-1 0 0,-2 11 1 0 0,1 3 61 0 0,0 0-1 0 0,2 0 1 0 0,0 0 0 0 0,2 1-1 0 0,0-1 1 0 0,7 40 0 0 0,-4-46 16 0 0,0 0 1 0 0,1 0-1 0 0,1-1 1 0 0,8 16-1 0 0,-9-22-33 0 0,0-2 0 0 0,1 1 0 0 0,0 0 0 0 0,0-1 0 0 0,1 0 0 0 0,0 0 0 0 0,0-1-1 0 0,13 11 1 0 0,12 7 71 0 0,157 120 342 0 0,-118-102-398 0 0,-51-32-26 0 0,-1 1-1 0 0,0 1 1 0 0,19 16 0 0 0,-26-19-42 0 0,1-1-1 0 0,1 0 0 0 0,-1-1 1 0 0,1 0-1 0 0,0-1 1 0 0,1 0-1 0 0,17 4 0 0 0,-2 0 107 0 0,1 2-51 0 0,-9-3 32 0 0,36 9 1 0 0,-50-16-96 0 0,0-1 1 0 0,0 0-1 0 0,0 0 1 0 0,1 0-1 0 0,-1-1 1 0 0,0 0-1 0 0,1 0 1 0 0,9-2-1 0 0,11-4 49 0 0,-1-1 0 0 0,1-1 0 0 0,48-23 0 0 0,-56 22-50 0 0,14-5 68 0 0,43-26 0 0 0,-69 35-85 0 0,7-4 48 0 0,24-20 1 0 0,-34 26-44 0 0,-1-2 1 0 0,0 1 0 0 0,0 0-1 0 0,-1-1 1 0 0,1 1 0 0 0,-1-1-1 0 0,0 0 1 0 0,0 0 0 0 0,2-7-1 0 0,1-2-20 0 0,0 2 30 0 0,-1-1-1 0 0,0 0 1 0 0,-1 0-1 0 0,-1 0 1 0 0,0-1-1 0 0,-1 1 1 0 0,2-23-1 0 0,-7-38 47 0 0,-15-88 0 0 0,17 156-63 0 0,-1 0-1 0 0,0-1 1 0 0,0 1-1 0 0,0 0 0 0 0,-1 0 1 0 0,0 0-1 0 0,0 0 1 0 0,-1 0-1 0 0,0 1 1 0 0,-4-6-1 0 0,-8-8 28 0 0,-26-22 0 0 0,19 19-25 0 0,12 10-3 0 0,2 2 0 0 0,-1 1 0 0 0,1 0 0 0 0,-2 0 0 0 0,1 1 0 0 0,-19-10 0 0 0,14 9 0 0 0,1-1 0 0 0,0 0 0 0 0,0 0 0 0 0,-15-17 0 0 0,-16-12 0 0 0,32 27 0 0 0,0 0 0 0 0,-20-26 0 0 0,26 29 0 0 0,0 0 0 0 0,-1 1 0 0 0,1 0 0 0 0,-1 0 0 0 0,-1 1 0 0 0,0-1 0 0 0,0 2 0 0 0,0 0 0 0 0,-14-7 0 0 0,19 11 4 0 0,0 1-1 0 0,0 0 1 0 0,0 0 0 0 0,-1 1-1 0 0,1-1 1 0 0,0 1 0 0 0,0 0-1 0 0,-1 0 1 0 0,1 0 0 0 0,0 1-1 0 0,0 0 1 0 0,0-1 0 0 0,0 2-1 0 0,-1-1 1 0 0,1 0 0 0 0,1 1-1 0 0,-8 3 1 0 0,1 1-386 0 0,-1 0 0 0 0,1 1 0 0 0,1 0 0 0 0,-18 17 0 0 0,-1 3-5846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1:39.911"/>
    </inkml:context>
    <inkml:brush xml:id="br0">
      <inkml:brushProperty name="width" value="0.1" units="cm"/>
      <inkml:brushProperty name="height" value="0.1" units="cm"/>
      <inkml:brushProperty name="color" value="#F4F91B"/>
    </inkml:brush>
  </inkml:definitions>
  <inkml:trace contextRef="#ctx0" brushRef="#br0">993 115 1839 0 0,'-8'-71'1224'0'0,"8"69"-1144"0"0,-1 0 0 0 0,1 0-1 0 0,-1 0 1 0 0,0 1-1 0 0,1-1 1 0 0,-1 0-1 0 0,0 0 1 0 0,0 0-1 0 0,0 1 1 0 0,-1-1-1 0 0,1 1 1 0 0,0-1-1 0 0,-1 1 1 0 0,1-1 0 0 0,0 1-1 0 0,-1 0 1 0 0,0 0-1 0 0,1 0 1 0 0,-1 0-1 0 0,0 0 1 0 0,0 0-1 0 0,1 0 1 0 0,-1 0-1 0 0,0 1 1 0 0,-3-2-1 0 0,-5 0 317 0 0,0 1-1 0 0,0-1 0 0 0,-20 1 1 0 0,10 0-75 0 0,-6 2-12 0 0,-1 0 0 0 0,1 2 0 0 0,1 1 0 0 0,-45 12 0 0 0,58-13-269 0 0,-21 5 124 0 0,0 2 0 0 0,0 1 0 0 0,1 2 0 0 0,1 1 0 0 0,0 2 0 0 0,-47 31 0 0 0,43-23-31 0 0,-59 43 130 0 0,78-53-211 0 0,0 0 0 0 0,0 1-1 0 0,-18 23 1 0 0,-25 27 99 0 0,45-52-90 0 0,0 1 0 0 0,1 1 0 0 0,1 0 0 0 0,0 1 0 0 0,-10 19 0 0 0,13-21 23 0 0,2 1-1 0 0,0 0 0 0 0,1 1 0 0 0,0 0 0 0 0,1 0 1 0 0,1 0-1 0 0,0 0 0 0 0,2 0 0 0 0,-2 29 0 0 0,5-21 52 0 0,0-1-1 0 0,2 1 0 0 0,1-1 0 0 0,1 0 0 0 0,1 0 1 0 0,1-1-1 0 0,0 0 0 0 0,2 0 0 0 0,12 22 0 0 0,-2-11 71 0 0,1-1-1 0 0,1-1 0 0 0,2-1 0 0 0,51 52 0 0 0,21 5 137 0 0,-83-78-284 0 0,0-1 0 0 0,0 0 0 0 0,1-1 0 0 0,16 7 0 0 0,4 2 48 0 0,0-1-18 0 0,2 0 0 0 0,0-3 1 0 0,1-1-1 0 0,0-1 0 0 0,0-2 1 0 0,1-2-1 0 0,67 3 0 0 0,-90-8-65 0 0,0-2-1 0 0,1 0 0 0 0,-1 0 0 0 0,0-1 1 0 0,0-1-1 0 0,-1 0 0 0 0,1-1 1 0 0,0-1-1 0 0,-1 0 0 0 0,15-8 0 0 0,-9 1 26 0 0,1 0-1 0 0,-2-1 0 0 0,0-1 1 0 0,0-1-1 0 0,24-26 0 0 0,-16 14 13 0 0,-12 14-38 0 0,-2 0 0 0 0,1-1-1 0 0,-2 0 1 0 0,1-1 0 0 0,-2 0 0 0 0,9-18-1 0 0,-12 19-2 0 0,-1-1 0 0 0,0 0 0 0 0,-2-1-1 0 0,1 1 1 0 0,-2-1 0 0 0,0 0 0 0 0,-1 0 0 0 0,0 0-1 0 0,-2-20 1 0 0,0 27-5 0 0,-1 0 1 0 0,0-1-1 0 0,-1 1 0 0 0,0 0 0 0 0,-1 0 1 0 0,0 0-1 0 0,0 0 0 0 0,-1 0 0 0 0,0 1 0 0 0,0-1 1 0 0,-1 1-1 0 0,0 0 0 0 0,0 1 0 0 0,-1-1 1 0 0,0 1-1 0 0,-1 0 0 0 0,-8-7 0 0 0,-59-59 89 0 0,55 52-95 0 0,0 1 1 0 0,-2 1 0 0 0,-38-27-1 0 0,51 41-134 0 0,-1 0-1 0 0,0 1 1 0 0,0 0 0 0 0,-1 0-1 0 0,1 1 1 0 0,-1 1-1 0 0,0-1 1 0 0,1 1-1 0 0,-1 1 1 0 0,0 0 0 0 0,0 0-1 0 0,0 1 1 0 0,-12 1-1 0 0,-4 3-1352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32.390"/>
    </inkml:context>
    <inkml:brush xml:id="br0">
      <inkml:brushProperty name="width" value="0.1" units="cm"/>
      <inkml:brushProperty name="height" value="0.1" units="cm"/>
      <inkml:brushProperty name="color" value="#E71224"/>
    </inkml:brush>
  </inkml:definitions>
  <inkml:trace contextRef="#ctx0" brushRef="#br0">10005 208 1375 0 0,'-7'-5'367'0'0,"0"-1"0"0"0,-1 2 0 0 0,1-1 0 0 0,-10-3 0 0 0,15 7-79 0 0,-4-2-40 0 0,0 1 1 0 0,0 0-1 0 0,0 1 0 0 0,0-1 1 0 0,-1 1-1 0 0,1 0 0 0 0,0 1 1 0 0,-1-1-1 0 0,1 1 0 0 0,0 1 0 0 0,-1-1 1 0 0,-6 2-1 0 0,-10 3-78 0 0,-41 14 0 0 0,61-18-146 0 0,-18 5 74 0 0,-1-1-1 0 0,0-1 1 0 0,-1-1 0 0 0,1 0-1 0 0,0-2 1 0 0,-1-1 0 0 0,-39-4-1 0 0,-92-12 1069 0 0,-66-5-69 0 0,156 18-779 0 0,-93 8 0 0 0,79 4-262 0 0,46-4-44 0 0,0-1 1 0 0,0-2 0 0 0,-57-3 0 0 0,-81-28 448 0 0,139 25-266 0 0,0 2 0 0 0,-1 0 0 0 0,1 3 0 0 0,-49 5 0 0 0,-35 1-79 0 0,85-7-113 0 0,-40 1 42 0 0,-1-4 0 0 0,-89-13 0 0 0,119 10 42 0 0,-1 3 0 0 0,1 1-1 0 0,-70 7 1 0 0,5 4 12 0 0,34-1-67 0 0,-1-4 1 0 0,-103-6-1 0 0,-199-37 999 0 0,-161 21-829 0 0,285 22-202 0 0,122-7 23 0 0,-62 1 18 0 0,31 1 2 0 0,59-2-22 0 0,38 2-21 0 0,31-1 0 0 0,1 2 0 0 0,-45 5 0 0 0,-45 19 0 0 0,70-13 0 0 0,-91 9 0 0 0,99-19 57 0 0,-45-7 0 0 0,-16 1 53 0 0,88 5-37 0 0,-25-1 13 0 0,-47 7 1 0 0,5 4-82 0 0,-88-1 0 0 0,101-11-5 0 0,34 0 0 0 0,-1 2 0 0 0,-72 10 0 0 0,91-6 0 0 0,1 0 0 0 0,-1 2 0 0 0,-29 14 0 0 0,-46 30 0 0 0,81-43 0 0 0,1-1 0 0 0,-1-1 0 0 0,0 0 0 0 0,0-1 0 0 0,-24 5 0 0 0,-77 23 0 0 0,63-16 0 0 0,34-11 0 0 0,9-2 0 0 0,0-1 0 0 0,0 0 0 0 0,-1 0 0 0 0,1-1 0 0 0,-1 0 0 0 0,1 0 0 0 0,-1 0 0 0 0,-13-2 0 0 0,-61-5 0 0 0,70 6 9 0 0,0 0 1 0 0,0-1-1 0 0,0-1 0 0 0,0 0 0 0 0,0 0 0 0 0,-16-7 0 0 0,-12-5-9 0 0,31 13 0 0 0,-1 0 0 0 0,0 1 0 0 0,0 0 0 0 0,1 0 0 0 0,-1 1 0 0 0,0 0 0 0 0,-16 5 0 0 0,-7 0 0 0 0,3-3 0 0 0,1-1 0 0 0,-1-1 0 0 0,0-1 0 0 0,-44-6 0 0 0,42 1 0 0 0,-1 3 0 0 0,1 0 0 0 0,-46 5 0 0 0,70-3 0 0 0,-12 3 0 0 0,-1-2 0 0 0,0 0 0 0 0,0-1 0 0 0,-30-5 0 0 0,5-6 0 0 0,-66-23 0 0 0,75 21 0 0 0,-100-33 0 0 0,121 42 15 0 0,0 0-1 0 0,0 1 0 0 0,-22-1 1 0 0,16 2-9 0 0,-9-1-6 0 0,-52-14 0 0 0,51 6 0 0 0,25 8 0 0 0,0 0 0 0 0,0 1 0 0 0,0 0 0 0 0,0 0 0 0 0,0 1 0 0 0,-14-2 0 0 0,-29-1 0 0 0,-30 4 0 0 0,-3 0 0 0 0,63-2 4 0 0,0 0-1 0 0,0-1 1 0 0,-27-8-1 0 0,-15-2 47 0 0,35 9-50 0 0,11 1 0 0 0,0 0 0 0 0,-1 1 0 0 0,1 1 0 0 0,-17 2 0 0 0,-72 4 0 0 0,35-10 0 0 0,41 1 0 0 0,-129-1 64 0 0,123 1-64 0 0,17 2 0 0 0,0 0 0 0 0,0 1 0 0 0,0 1 0 0 0,-30 3 0 0 0,-98 15 0 0 0,131-17 0 0 0,1 0 0 0 0,0-1 0 0 0,0-1 0 0 0,-26-5 0 0 0,30 3 29 0 0,-1-1 0 0 0,-16-8 0 0 0,19 8-5 0 0,0 0-1 0 0,0 1 1 0 0,0 0-1 0 0,0 0 1 0 0,-14-2-1 0 0,-21 1 101 0 0,37 5-113 0 0,-1-1 0 0 0,0-1-1 0 0,0 1 1 0 0,0-1 0 0 0,1-1-1 0 0,-1 1 1 0 0,0-1 0 0 0,1 0-1 0 0,-1 0 1 0 0,1-1 0 0 0,0 0-1 0 0,-7-5 1 0 0,1 1 103 0 0,0 1 0 0 0,-1 0-1 0 0,0 1 1 0 0,0 0 0 0 0,0 1 0 0 0,0 0 0 0 0,-19-3 0 0 0,5 4-55 0 0,0 0 0 0 0,-49 2 0 0 0,56 2-100 0 0,0 0 1 0 0,0 2-1 0 0,0 0 1 0 0,0 1-1 0 0,1 2 1 0 0,-1 0-1 0 0,2 0 1 0 0,-1 2-1 0 0,-27 15 1 0 0,11-1-230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38.229"/>
    </inkml:context>
    <inkml:brush xml:id="br0">
      <inkml:brushProperty name="width" value="0.1" units="cm"/>
      <inkml:brushProperty name="height" value="0.1" units="cm"/>
      <inkml:brushProperty name="color" value="#E71224"/>
    </inkml:brush>
  </inkml:definitions>
  <inkml:trace contextRef="#ctx0" brushRef="#br0">1404 352 1839 0 0,'-72'-159'3138'0'0,"66"146"-2875"0"0,0 1 0 0 0,-1 0 0 0 0,0 0 0 0 0,-1 1 0 0 0,0 0 1 0 0,0 0-1 0 0,-2 1 0 0 0,1 0 0 0 0,-1 1 0 0 0,-20-15 0 0 0,18 16-174 0 0,0 0 0 0 0,-1 2-1 0 0,0 0 1 0 0,0 0-1 0 0,0 1 1 0 0,-1 1 0 0 0,0 0-1 0 0,0 0 1 0 0,0 2 0 0 0,0 0-1 0 0,0 0 1 0 0,0 2-1 0 0,-15 0 1 0 0,-11 3 16 0 0,0 1 0 0 0,1 2 1 0 0,-55 15-1 0 0,31-3 9 0 0,-46 10 54 0 0,46-16-76 0 0,6-1 179 0 0,1 1 0 0 0,-97 36-1 0 0,130-37-132 0 0,0 0 0 0 0,1 1 0 0 0,0 2-1 0 0,1 0 1 0 0,0 1 0 0 0,1 1 0 0 0,1 1 0 0 0,-29 33-1 0 0,38-39-63 0 0,1 1 0 0 0,0 1 0 0 0,1 0 0 0 0,0 0 0 0 0,1 0 0 0 0,1 1 0 0 0,0 0 0 0 0,1 0 0 0 0,0 1 0 0 0,1-1 0 0 0,1 1 0 0 0,0 0 0 0 0,1 0 0 0 0,0 0 0 0 0,2 30 0 0 0,22 153-12 0 0,-16-164-43 0 0,2-1 0 0 0,1-1 1 0 0,24 60-1 0 0,-26-78 9 0 0,0 0 1 0 0,1-1-1 0 0,1 0 0 0 0,0 0 1 0 0,1-1-1 0 0,0 0 0 0 0,17 15 1 0 0,-1-5 106 0 0,2-1 0 0 0,37 22 0 0 0,-31-24-98 0 0,0-1-1 0 0,1-2 1 0 0,46 15-1 0 0,113 24 155 0 0,-148-45-128 0 0,0-2 0 0 0,0-2 0 0 0,75-1 0 0 0,-91-6-44 0 0,-1-1 0 0 0,1-2-1 0 0,-1-1 1 0 0,49-15 0 0 0,-24 2 35 0 0,79-39 1 0 0,-96 39-5 0 0,-1-2 1 0 0,0-2-1 0 0,-2 0 1 0 0,0-3 0 0 0,-2-1-1 0 0,-1-1 1 0 0,-1-1-1 0 0,32-40 1 0 0,-32 30 125 0 0,-1-1 1 0 0,-2-1 0 0 0,27-55-1 0 0,-46 80-116 0 0,-2-1 0 0 0,0 0-1 0 0,-1 0 1 0 0,0 0 0 0 0,-1-1 0 0 0,-1 0-1 0 0,-1 1 1 0 0,0-1 0 0 0,-1 0-1 0 0,-1 0 1 0 0,0 0 0 0 0,-2 0 0 0 0,-3-17-1 0 0,1 15 27 0 0,-2 1 0 0 0,0-1 0 0 0,-1 1 0 0 0,-1 0 0 0 0,-14-23 0 0 0,6 15 25 0 0,-1 1-1 0 0,-35-40 1 0 0,36 49-72 0 0,0 0 0 0 0,-1 1 0 0 0,-1 1 0 0 0,0 0 0 0 0,-1 2 0 0 0,-1 0 0 0 0,0 1 0 0 0,0 1 0 0 0,-23-8 0 0 0,18 10-306 0 0,-1 0 0 0 0,1 2 0 0 0,-2 0 1 0 0,1 2-1 0 0,-1 1 0 0 0,1 1 0 0 0,-37 3 0 0 0,13 3-1380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06.214"/>
    </inkml:context>
    <inkml:brush xml:id="br0">
      <inkml:brushProperty name="width" value="0.1" units="cm"/>
      <inkml:brushProperty name="height" value="0.1" units="cm"/>
      <inkml:brushProperty name="color" value="#66CC00"/>
    </inkml:brush>
  </inkml:definitions>
  <inkml:trace contextRef="#ctx0" brushRef="#br0">5601 175 6071 0 0,'-1'-2'126'0'0,"1"2"-99"0"0,-1-1 1 0 0,1 1-1 0 0,0-1 0 0 0,-1 1 1 0 0,1 0-1 0 0,0-1 0 0 0,-1 1 1 0 0,1 0-1 0 0,-1 0 0 0 0,1-1 1 0 0,0 1-1 0 0,-1 0 1 0 0,1 0-1 0 0,-1-1 0 0 0,1 1 1 0 0,-1 0-1 0 0,1 0 0 0 0,-1 0 1 0 0,1 0-1 0 0,-2 0 227 0 0,2 10 926 0 0,0-15-1014 0 0,0-1 0 0 0,-1 0 0 0 0,1 1 0 0 0,-1-1 0 0 0,-1 0 0 0 0,1 1 0 0 0,-1-1 0 0 0,0 1 0 0 0,0 0 0 0 0,-1 0 0 0 0,1 0 0 0 0,-1 0 0 0 0,-6-8 0 0 0,7 11-52 0 0,0-1-1 0 0,0 1 0 0 0,-1 0 0 0 0,1-1 0 0 0,-1 1 1 0 0,0 1-1 0 0,0-1 0 0 0,0 0 0 0 0,0 1 1 0 0,0-1-1 0 0,0 1 0 0 0,0 0 0 0 0,0 0 0 0 0,0 0 1 0 0,-1 0-1 0 0,1 1 0 0 0,0-1 0 0 0,-1 1 0 0 0,1 0 1 0 0,0 0-1 0 0,-1 0 0 0 0,1 0 0 0 0,0 1 0 0 0,-5 0 1 0 0,-2 1 9 0 0,-1 0 0 0 0,1-2 0 0 0,-1 1 0 0 0,1-1 0 0 0,-1 0-1 0 0,-17-4 1 0 0,-63-18 1082 0 0,15 2-378 0 0,40 13-698 0 0,23 3-84 0 0,-1 1-1 0 0,-1 0 1 0 0,-21 0 0 0 0,-69 1 142 0 0,-49 1 284 0 0,9 10 39 0 0,82-4-385 0 0,-122 6 298 0 0,-32 7 405 0 0,156-10-647 0 0,0-2-1 0 0,-91-4 1 0 0,-78-28 374 0 0,-121-4 164 0 0,74 23-498 0 0,-27 9 144 0 0,86 7-152 0 0,1 17-90 0 0,194-23-96 0 0,-245 22 64 0 0,72-9-1 0 0,58-4-57 0 0,-65 7-2 0 0,91-2 5 0 0,-96 13 56 0 0,-25-13 25 0 0,122-14 32 0 0,55 0-69 0 0,-97-8 1 0 0,114 1-28 0 0,-54-15 0 0 0,69 12-77 0 0,-1 2-1 0 0,1 0 0 0 0,-1 2 0 0 0,0 0 0 0 0,0 2 0 0 0,0 1 0 0 0,0 1 1 0 0,0 0-1 0 0,1 3 0 0 0,-1 0 0 0 0,1 1 0 0 0,-1 1 0 0 0,-33 14 0 0 0,-46 31-2288 0 0,49-17 929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39.468"/>
    </inkml:context>
    <inkml:brush xml:id="br0">
      <inkml:brushProperty name="width" value="0.1" units="cm"/>
      <inkml:brushProperty name="height" value="0.1" units="cm"/>
      <inkml:brushProperty name="color" value="#E71224"/>
    </inkml:brush>
  </inkml:definitions>
  <inkml:trace contextRef="#ctx0" brushRef="#br0">1379 274 919 0 0,'-35'-30'1835'0'0,"23"20"-1092"0"0,-19-19-1 0 0,22 19-642 0 0,-14-15 1019 0 0,0 0 0 0 0,-43-33-1 0 0,54 48-829 0 0,-1 0-1 0 0,0 1 1 0 0,-1 1 0 0 0,0 0-1 0 0,0 1 1 0 0,-1 1-1 0 0,0 0 1 0 0,0 1-1 0 0,0 0 1 0 0,0 1-1 0 0,-21-2 1 0 0,-13 4-135 0 0,1 1-1 0 0,-1 3 1 0 0,-51 9 0 0 0,68-7-49 0 0,0 2 0 0 0,1 2 1 0 0,0 1-1 0 0,-46 20 0 0 0,35-10 86 0 0,1 2 0 0 0,-61 42-1 0 0,58-30 86 0 0,1 2-1 0 0,2 2 0 0 0,2 2 0 0 0,-68 86 0 0 0,99-113-189 0 0,1 0-1 0 0,-9 17 1 0 0,2-2 73 0 0,8-15-96 0 0,1 0 0 0 0,0 1 0 0 0,0-1 0 0 0,2 1 0 0 0,-1 0 0 0 0,2 0 0 0 0,-2 20 0 0 0,3 96 255 0 0,1-114-286 0 0,2 8 4 0 0,1 0 1 0 0,0 1-1 0 0,2-2 1 0 0,1 1-1 0 0,1 0 1 0 0,0-1-1 0 0,2 0 1 0 0,12 22-1 0 0,15 20 145 0 0,55 73 1 0 0,-72-110-129 0 0,46 79 41 0 0,13 17-72 0 0,-67-109 16 0 0,0 0-1 0 0,1-1 1 0 0,1 0-1 0 0,0-1 0 0 0,0-1 1 0 0,20 13-1 0 0,-11-10 166 0 0,1-2 0 0 0,0-1 0 0 0,1 0 0 0 0,0-2 0 0 0,0-1 0 0 0,51 11 0 0 0,-54-16-279 0 0,1 0-1 0 0,-1-2 0 0 0,1 0 0 0 0,-1-1 1 0 0,1-2-1 0 0,-1 0 0 0 0,1-1 1 0 0,35-10-1 0 0,-45 9 96 0 0,0-1-1 0 0,0-1 1 0 0,-1 1-1 0 0,20-15 1 0 0,37-34 96 0 0,-29 16-19 0 0,-1-1 0 0 0,45-63-1 0 0,-62 75-69 0 0,-3 0-4 0 0,-1 0 0 0 0,-1-1 0 0 0,20-49 0 0 0,-17 34-22 0 0,2-3 32 0 0,-2 0-1 0 0,-1-1 1 0 0,18-85 0 0 0,-32 112-16 0 0,-1-1 0 0 0,-1 0 0 0 0,-1-1 1 0 0,-1 1-1 0 0,0 0 0 0 0,-2 0 0 0 0,0 0 1 0 0,-2 0-1 0 0,0 0 0 0 0,-1 1 0 0 0,-12-30 1 0 0,7 27-3 0 0,-1 2 1 0 0,-2-1-1 0 0,0 1 1 0 0,-1 1 0 0 0,-1 1-1 0 0,0 0 1 0 0,-2 0 0 0 0,-22-18-1 0 0,18 19-15 0 0,-1 1-1 0 0,-1 0 1 0 0,0 2-1 0 0,-1 1 1 0 0,-1 1-1 0 0,0 1 1 0 0,-28-9 0 0 0,37 16-100 0 0,0 1 0 0 0,-1 0 1 0 0,1 1-1 0 0,-25-1 1 0 0,26 3-1546 0 0,0 2 0 0 0,-27 3 1 0 0,-8 6-3937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4.643"/>
    </inkml:context>
    <inkml:brush xml:id="br0">
      <inkml:brushProperty name="width" value="0.1" units="cm"/>
      <inkml:brushProperty name="height" value="0.1" units="cm"/>
      <inkml:brushProperty name="color" value="#E71224"/>
    </inkml:brush>
  </inkml:definitions>
  <inkml:trace contextRef="#ctx0" brushRef="#br0">1379 172 455 0 0,'1'-58'1175'0'0,"1"38"3480"0"0,-1 18-4639 0 0,0 0 1 0 0,-1-1-1 0 0,0 1 0 0 0,0-1 0 0 0,1 1 1 0 0,-1-1-1 0 0,-1 1 0 0 0,1-1 1 0 0,0 1-1 0 0,-1-1 0 0 0,1 1 1 0 0,-1-1-1 0 0,1 1 0 0 0,-1 0 0 0 0,0-1 1 0 0,-2-2-1 0 0,0 1 225 0 0,-1 0-1 0 0,1 1 1 0 0,-1 0-1 0 0,1 0 1 0 0,-1 0 0 0 0,0 0-1 0 0,0 1 1 0 0,0-1-1 0 0,0 1 1 0 0,0 0-1 0 0,-1 0 1 0 0,-6-1 0 0 0,-1-1 136 0 0,1 2 0 0 0,-1-1 0 0 0,0 1 0 0 0,-11 0 0 0 0,-42 3 190 0 0,0 2 0 0 0,-76 14 0 0 0,59-5-486 0 0,5-7 12 0 0,-146-8 0 0 0,-23 1-527 0 0,156 9-214 0 0,-116 5-1408 0 0,151-10 1298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5.663"/>
    </inkml:context>
    <inkml:brush xml:id="br0">
      <inkml:brushProperty name="width" value="0.1" units="cm"/>
      <inkml:brushProperty name="height" value="0.1" units="cm"/>
      <inkml:brushProperty name="color" value="#E71224"/>
    </inkml:brush>
  </inkml:definitions>
  <inkml:trace contextRef="#ctx0" brushRef="#br0">3525 42 5095 0 0,'-25'2'888'0'0,"0"1"-1"0"0,-35 8 0 0 0,15-2-494 0 0,-14 0 190 0 0,-1-2 0 0 0,-84-1 0 0 0,133-6-529 0 0,-181 0 696 0 0,144 2-594 0 0,-94 18 0 0 0,96-10-162 0 0,-97 19-356 0 0,93-22-70 0 0</inkml:trace>
  <inkml:trace contextRef="#ctx0" brushRef="#br0" timeOffset="1">1714 3 1839 0 0,'0'0'27'0'0,"0"0"-1"0"0,-1 0 0 0 0,1-1 0 0 0,0 1 0 0 0,0 0 0 0 0,-1 0 1 0 0,1 0-1 0 0,0-1 0 0 0,-1 1 0 0 0,1 0 0 0 0,0 0 0 0 0,-1 0 1 0 0,1 0-1 0 0,-1 0 0 0 0,1 0 0 0 0,0 0 0 0 0,-1 0 0 0 0,1 0 1 0 0,0 0-1 0 0,-1 0 0 0 0,1 0 0 0 0,-1 0 0 0 0,1 0 0 0 0,0 0 0 0 0,-1 0 1 0 0,1 0-1 0 0,0 0 0 0 0,-1 1 0 0 0,1-1 0 0 0,-18 5 809 0 0,14-4-856 0 0,-77 20 1225 0 0,-1-4-1 0 0,-137 13 1 0 0,162-27-548 0 0,-26 3 767 0 0,-166-10 0 0 0,228 2-1282 0 0,-266-23 1334 0 0,226 23-1306 0 0,0 3 0 0 0,-104 15 0 0 0,-105 26-1476 0 0,224-35-2797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6.233"/>
    </inkml:context>
    <inkml:brush xml:id="br0">
      <inkml:brushProperty name="width" value="0.1" units="cm"/>
      <inkml:brushProperty name="height" value="0.1" units="cm"/>
      <inkml:brushProperty name="color" value="#E71224"/>
    </inkml:brush>
  </inkml:definitions>
  <inkml:trace contextRef="#ctx0" brushRef="#br0">2051 243 3567 0 0,'-3'-2'33'0'0,"0"0"-1"0"0,-1 0 0 0 0,1 0 0 0 0,-1 1 0 0 0,0-1 0 0 0,0 1 0 0 0,1 0 0 0 0,-1 0 1 0 0,0 0-1 0 0,0 0 0 0 0,0 1 0 0 0,0-1 0 0 0,-5 1 0 0 0,-6-1 14 0 0,3-2 176 0 0,0 0-1 0 0,0 0 0 0 0,0-1 1 0 0,1 0-1 0 0,0-1 0 0 0,0-1 1 0 0,0 0-1 0 0,0 0 0 0 0,1-1 1 0 0,-11-10-1 0 0,13 12 65 0 0,-1 0 0 0 0,0 0 0 0 0,-1 0-1 0 0,1 1 1 0 0,-1 1 0 0 0,1 0 0 0 0,-1 0 0 0 0,0 1 0 0 0,-18-3 0 0 0,-9 3 299 0 0,-51 1 0 0 0,41 2-281 0 0,-70 2 272 0 0,-39-1 70 0 0,117-4-371 0 0,-76-12-1 0 0,-5-12 227 0 0,-109-18 562 0 0,218 42-1026 0 0,-181-17 523 0 0,119 13-456 0 0,-99-4 25 0 0,142 10-150 0 0,0 2 1 0 0,0 1-1 0 0,-54 13 1 0 0,-23 20-1249 0 0,106-36 1261 0 0,-54 20-4902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7.148"/>
    </inkml:context>
    <inkml:brush xml:id="br0">
      <inkml:brushProperty name="width" value="0.1" units="cm"/>
      <inkml:brushProperty name="height" value="0.1" units="cm"/>
      <inkml:brushProperty name="color" value="#E71224"/>
    </inkml:brush>
  </inkml:definitions>
  <inkml:trace contextRef="#ctx0" brushRef="#br0">2176 57 4175 0 0,'1'-1'85'0'0,"14"-24"809"0"0,-14 23-828 0 0,0 1-1 0 0,-1-1 1 0 0,1 1-1 0 0,0-1 1 0 0,-1 1-1 0 0,1-1 1 0 0,-1 1-1 0 0,0-1 1 0 0,1 0-1 0 0,-1 1 1 0 0,0-1-1 0 0,0 0 1 0 0,0-2-1 0 0,-1 3-40 0 0,1 1-1 0 0,0-1 1 0 0,0 1-1 0 0,-1 0 1 0 0,1-1-1 0 0,0 1 0 0 0,-1 0 1 0 0,1 0-1 0 0,0-1 1 0 0,-1 1-1 0 0,1 0 1 0 0,-1 0-1 0 0,1-1 1 0 0,0 1-1 0 0,-1 0 0 0 0,1 0 1 0 0,-1 0-1 0 0,1 0 1 0 0,-1-1-1 0 0,1 1 1 0 0,-1 0-1 0 0,1 0 1 0 0,-1 0-1 0 0,1 0 0 0 0,-1 0 1 0 0,1 0-1 0 0,0 0 1 0 0,-1 1-1 0 0,1-1 1 0 0,-2 0-1 0 0,-17 6 494 0 0,11-4-258 0 0,-1 1-42 0 0,0 0-1 0 0,0 0 0 0 0,-15 9 0 0 0,14-6-64 0 0,-1-2 0 0 0,-14 6 0 0 0,5-5 36 0 0,-1 0 0 0 0,0-2 0 0 0,0-1 0 0 0,0 0 0 0 0,-1-2 0 0 0,1 0 0 0 0,-24-4 0 0 0,3 2 265 0 0,-51 3-1 0 0,57 0-281 0 0,-158 16 518 0 0,117-9-497 0 0,30-5-83 0 0,-76-4 0 0 0,-47-15 170 0 0,-46-3 2 0 0,-88 25-178 0 0,151 0-80 0 0,84-4-1307 0 0,1 3 0 0 0,-119 24 0 0 0,98-6-2788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8.952"/>
    </inkml:context>
    <inkml:brush xml:id="br0">
      <inkml:brushProperty name="width" value="0.1" units="cm"/>
      <inkml:brushProperty name="height" value="0.1" units="cm"/>
      <inkml:brushProperty name="color" value="#E71224"/>
    </inkml:brush>
  </inkml:definitions>
  <inkml:trace contextRef="#ctx0" brushRef="#br0">1712 24 919 0 0,'-5'4'1122'0'0,"5"-4"-1073"0"0,0 0 0 0 0,0 1 1 0 0,-1-1-1 0 0,1 0 1 0 0,0 1-1 0 0,-1-1 0 0 0,1 0 1 0 0,0 0-1 0 0,-1 1 0 0 0,1-1 1 0 0,0 0-1 0 0,-1 0 0 0 0,1 0 1 0 0,0 1-1 0 0,-1-1 1 0 0,1 0-1 0 0,0 0 0 0 0,-1 0 1 0 0,1 0-1 0 0,-1 0 0 0 0,1 0 1 0 0,0 0-1 0 0,-1 0 0 0 0,1 0 1 0 0,-1 0-1 0 0,1 0 1 0 0,0 0-1 0 0,-1 0 0 0 0,1 0 1 0 0,-1 0-1 0 0,1 0 0 0 0,0 0 1 0 0,-1-1-1 0 0,1 1 0 0 0,0 0 1 0 0,-1 0-1 0 0,1 0 1 0 0,0-1-1 0 0,-1 1 0 0 0,1 0 1 0 0,0-1-1 0 0,-1 1 0 0 0,1 0 1 0 0,0-1-1 0 0,-5-3 528 0 0,0 0 1 0 0,0 1-1 0 0,0 0 0 0 0,-11-6 0 0 0,13 8-456 0 0,0 0 0 0 0,0 1 0 0 0,0-1 0 0 0,0 1-1 0 0,0-1 1 0 0,0 1 0 0 0,0 0 0 0 0,0 0 0 0 0,0 0-1 0 0,0 0 1 0 0,-6 2 0 0 0,-85 22 884 0 0,56-14-808 0 0,-1 0 0 0 0,0-3 0 0 0,-52 4 0 0 0,-254 12 1031 0 0,285-18-1016 0 0,-9-1 106 0 0,-78-6 0 0 0,-70-17 199 0 0,182 16-430 0 0,-7-1-66 0 0,0 3 0 0 0,0 1 0 0 0,0 2-1 0 0,-74 14 1 0 0,15 4-1214 0 0,46-11-3126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00.048"/>
    </inkml:context>
    <inkml:brush xml:id="br0">
      <inkml:brushProperty name="width" value="0.1" units="cm"/>
      <inkml:brushProperty name="height" value="0.1" units="cm"/>
      <inkml:brushProperty name="color" value="#E71224"/>
    </inkml:brush>
  </inkml:definitions>
  <inkml:trace contextRef="#ctx0" brushRef="#br0">1256 48 455 0 0,'-3'-1'105'0'0,"0"-1"-1"0"0,0 1 0 0 0,0-1 0 0 0,-1 1 0 0 0,1 0 0 0 0,0 0 0 0 0,-1 0 0 0 0,1 1 0 0 0,-1-1 0 0 0,1 1 0 0 0,-1 0 0 0 0,-3 0 0 0 0,-3 1 875 0 0,0 1 0 0 0,-18 4-1 0 0,14-2-1023 0 0,-8 2 82 0 0,-79 16 87 0 0,84-19 35 0 0,1-2 0 0 0,-1 0-1 0 0,0-1 1 0 0,-20-2 0 0 0,-246-49 4909 0 0,208 34-4392 0 0,46 12-486 0 0,0 1 1 0 0,0 2-1 0 0,0 0 0 0 0,0 2 0 0 0,0 2 1 0 0,-31 4-1 0 0,-11 7-92 0 0,-87 27 0 0 0,109-27-221 0 0,0-2-9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01.090"/>
    </inkml:context>
    <inkml:brush xml:id="br0">
      <inkml:brushProperty name="width" value="0.1" units="cm"/>
      <inkml:brushProperty name="height" value="0.1" units="cm"/>
      <inkml:brushProperty name="color" value="#E71224"/>
    </inkml:brush>
  </inkml:definitions>
  <inkml:trace contextRef="#ctx0" brushRef="#br0">3069 48 3711 0 0,'-7'-5'168'0'0,"0"0"0"0"0,0 0 0 0 0,0 1 0 0 0,0 0 0 0 0,-1 0 0 0 0,0 1 0 0 0,1 0 0 0 0,-1 0 0 0 0,-1 1 0 0 0,-13-3 0 0 0,4 3 72 0 0,-1 1-1 0 0,-20 2 0 0 0,-20-2 27 0 0,17 0 255 0 0,-76 7-1 0 0,81-2-158 0 0,-204 26 1285 0 0,40-3-841 0 0,139-22-474 0 0,-79-2 0 0 0,45-3-2 0 0,-124 16-1 0 0,130-6-229 0 0,-155-4 0 0 0,25-30 65 0 0,-26-1 291 0 0,-98 4 174 0 0,143 16-452 0 0,160 7-198 0 0,1 2 0 0 0,-77 18 0 0 0,52-4-945 0 0,-4 1-3458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03.009"/>
    </inkml:context>
    <inkml:brush xml:id="br0">
      <inkml:brushProperty name="width" value="0.1" units="cm"/>
      <inkml:brushProperty name="height" value="0.1" units="cm"/>
      <inkml:brushProperty name="color" value="#E71224"/>
    </inkml:brush>
  </inkml:definitions>
  <inkml:trace contextRef="#ctx0" brushRef="#br0">1451 189 1839 0 0,'1'-1'9'0'0,"0"1"0"0"0,-1-1 0 0 0,1 1 0 0 0,0-1 0 0 0,0 0-1 0 0,-1 1 1 0 0,1-1 0 0 0,0 0 0 0 0,-1 0 0 0 0,1 1 0 0 0,-1-1-1 0 0,1 0 1 0 0,-1 0 0 0 0,1 0 0 0 0,-1 0 0 0 0,1-1 0 0 0,7-16 357 0 0,-8 18-356 0 0,3-11 637 0 0,1 0 0 0 0,-2 1 0 0 0,1-1 0 0 0,-1-1 0 0 0,0-20-1 0 0,-2 31-590 0 0,0 0 0 0 0,0 0-1 0 0,-1 0 1 0 0,1 0 0 0 0,0 0-1 0 0,-1 0 1 0 0,1 0 0 0 0,0 0-1 0 0,-1 0 1 0 0,0 0 0 0 0,1 0-1 0 0,-1 1 1 0 0,1-1 0 0 0,-1 0-1 0 0,0 0 1 0 0,0 0 0 0 0,1 1-1 0 0,-1-1 1 0 0,0 1 0 0 0,0-1 0 0 0,0 0-1 0 0,0 1 1 0 0,0 0 0 0 0,0-1-1 0 0,0 1 1 0 0,0-1 0 0 0,0 1-1 0 0,0 0 1 0 0,0 0 0 0 0,0 0-1 0 0,0 0 1 0 0,0-1 0 0 0,-1 1-1 0 0,-3 0 95 0 0,-1 0 0 0 0,1 0-1 0 0,0 0 1 0 0,-1 0-1 0 0,-5 2 1 0 0,-27 4 368 0 0,-1-3 0 0 0,-59-1 0 0 0,-19 1 57 0 0,3 8-327 0 0,19-1 292 0 0,-162-3 0 0 0,194-15-233 0 0,0-2-1 0 0,-85-25 1 0 0,43 9 21 0 0,81 21-404 0 0,0 1-1 0 0,-1 2 1 0 0,-46 0-1 0 0,-26 11-4851 0 0,53-2 1858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06.996"/>
    </inkml:context>
    <inkml:brush xml:id="br0">
      <inkml:brushProperty name="width" value="0.1" units="cm"/>
      <inkml:brushProperty name="height" value="0.1" units="cm"/>
      <inkml:brushProperty name="color" value="#E71224"/>
    </inkml:brush>
  </inkml:definitions>
  <inkml:trace contextRef="#ctx0" brushRef="#br0">2505 12 3223 0 0,'-6'-11'2368'0'0,"6"11"-2327"0"0,-13 15-15 0 0,8-12-51 0 0,1 1-1 0 0,-1-1 1 0 0,0 0-1 0 0,0-1 1 0 0,0 1-1 0 0,0-1 1 0 0,0 0-1 0 0,-1 0 1 0 0,1-1-1 0 0,-1 1 1 0 0,1-1-1 0 0,-1 0 1 0 0,0-1-1 0 0,-8 1 1 0 0,-7-3 525 0 0,1 0 0 0 0,-37-8 1 0 0,36 5 526 0 0,-37-2 0 0 0,29 8-663 0 0,1 1-1 0 0,-1 1 1 0 0,0 2-1 0 0,-44 13 1 0 0,13-3-254 0 0,-70 21-95 0 0,83-21 18 0 0,-1-2 1 0 0,-63 8-1 0 0,55-16 234 0 0,-105-5 1 0 0,-106-27 1051 0 0,68 4-128 0 0,-102-12-41 0 0,68 6-452 0 0,191 25-608 0 0,1 2-1 0 0,-58 4 1 0 0,73 1-144 0 0,-1 1 0 0 0,1 1 1 0 0,0 1-1 0 0,-44 17 0 0 0,7 5-138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13.193"/>
    </inkml:context>
    <inkml:brush xml:id="br0">
      <inkml:brushProperty name="width" value="0.1" units="cm"/>
      <inkml:brushProperty name="height" value="0.1" units="cm"/>
      <inkml:brushProperty name="color" value="#66CC00"/>
    </inkml:brush>
  </inkml:definitions>
  <inkml:trace contextRef="#ctx0" brushRef="#br0">17190 386 919 0 0,'22'-22'1171'0'0,"-1"0"-1"0"0,-1-1 0 0 0,28-42 0 0 0,-43 57-949 0 0,-1 1-1 0 0,0-1 1 0 0,0 0-1 0 0,-1 1 0 0 0,0-2 1 0 0,0 1-1 0 0,-1 0 1 0 0,0 0-1 0 0,-1-1 0 0 0,0 1 1 0 0,0-1-1 0 0,0 0 0 0 0,-1 1 1 0 0,-1-1-1 0 0,1 1 1 0 0,-1-1-1 0 0,-5-16 0 0 0,4 20-66 0 0,0-1 0 0 0,0 0 0 0 0,-1 1-1 0 0,1 0 1 0 0,-1-1 0 0 0,-1 1-1 0 0,1 0 1 0 0,-1 1 0 0 0,0-1 0 0 0,0 0-1 0 0,0 1 1 0 0,-6-4 0 0 0,7 5-81 0 0,-1 1 1 0 0,1 0-1 0 0,-1 0 1 0 0,1 0-1 0 0,-1 1 1 0 0,0-1 0 0 0,0 1-1 0 0,1 0 1 0 0,-1 0-1 0 0,0 0 1 0 0,0 1-1 0 0,0-1 1 0 0,0 1-1 0 0,0 0 1 0 0,0 0-1 0 0,0 0 1 0 0,0 1 0 0 0,0-1-1 0 0,-5 2 1 0 0,-15 6 172 0 0,-1 2 1 0 0,2 0-1 0 0,0 1 1 0 0,-25 16 0 0 0,19-10-39 0 0,-51 22 0 0 0,57-31-126 0 0,-1-1 0 0 0,0-1-1 0 0,0-1 1 0 0,0-1 0 0 0,-40 2 0 0 0,-124-14 556 0 0,95 2-276 0 0,-135 9-1 0 0,111 1-257 0 0,-160-14 0 0 0,185 7 31 0 0,1 3 1 0 0,-139 19 0 0 0,5-3 92 0 0,-15 2-62 0 0,-202 19 190 0 0,383-33-228 0 0,-184 30-28 0 0,171-20-64 0 0,-1-4 0 0 0,-84 2 0 0 0,46-7 51 0 0,-139 24 0 0 0,10 1 22 0 0,107-21 17 0 0,-243 28 295 0 0,290-21-410 0 0,40-6 16 0 0,-89 6-1 0 0,-182-9 576 0 0,138 3-458 0 0,110-10-25 0 0,1-2 0 0 0,-92-15 1 0 0,141 14-30 0 0,-1-1 0 0 0,1-1 0 0 0,-29-12 0 0 0,-51-29 467 0 0,90 42-504 0 0,-19-9-19 0 0,-1 1-1 0 0,0 2 1 0 0,-1 1 0 0 0,-41-7-1 0 0,-126-7 71 0 0,-103 18-46 0 0,89 5-52 0 0,116-1 58 0 0,-175 19 0 0 0,142-6-64 0 0,12-2 0 0 0,29-1 0 0 0,-81 14 0 0 0,132-19 0 0 0,27-3 0 0 0,0 0 0 0 0,0 0 0 0 0,-14 5 0 0 0,17-5 11 0 0,1 0 0 0 0,-1 0 0 0 0,0 0 0 0 0,1-1-1 0 0,-11 0 1 0 0,10-1 2 0 0,-1 1-1 0 0,0 1 1 0 0,1-1 0 0 0,-13 3-1 0 0,-49 23-12 0 0,47-17 0 0 0,-35 10 0 0 0,46-17 3 0 0,0-1 0 0 0,-1 1 0 0 0,1-2 0 0 0,-1 1 0 0 0,1-2 0 0 0,-1 1 0 0 0,-10-3 0 0 0,-74-20 32 0 0,54 13-30 0 0,-74-26 32 0 0,21 6-10 0 0,77 24-14 0 0,-1 0 0 0 0,-19-12 0 0 0,-17-6 12 0 0,25 15 11 0 0,0 1 1 0 0,0 2-1 0 0,-1 0 0 0 0,-44-1 0 0 0,7 0-24 0 0,33 3-13 0 0,-58 0 1 0 0,-40 3 0 0 0,41-2 0 0 0,-40 1 41 0 0,-89 2 46 0 0,52-3-87 0 0,-162-10 117 0 0,277 9-92 0 0,-1 2 0 0 0,-97 10 0 0 0,97-4 6 0 0,-53-2 1 0 0,91-2-31 0 0,-133-9 50 0 0,97 3-12 0 0,-94 3-1 0 0,-19 24 12 0 0,99-11-43 0 0,-96 2 0 0 0,-229 5-7 0 0,124-5 25 0 0,113-7-5 0 0,-176 28-1 0 0,123-11-2 0 0,80-11 30 0 0,-245 13-47 0 0,221-35 64 0 0,54 19-64 0 0,90-7 0 0 0,-2 0 0 0 0,1-1 0 0 0,-1-1 0 0 0,-13-1 0 0 0,-11-1 0 0 0,32 3 0 0 0,0 0 0 0 0,-1 0 0 0 0,1 0 0 0 0,0 0 0 0 0,0 1 0 0 0,0-1 0 0 0,0 0 0 0 0,0 1 0 0 0,0-1 0 0 0,0 1 0 0 0,0-1 0 0 0,0 1 0 0 0,0-1 0 0 0,0 1 0 0 0,0 0 0 0 0,0-1 0 0 0,0 1 0 0 0,0 0 0 0 0,1 0 0 0 0,-1 0 0 0 0,0 0 0 0 0,1 0 0 0 0,-1 0 0 0 0,0 1 0 0 0,1-2 0 0 0,0 1 0 0 0,0-1 0 0 0,0 1 0 0 0,0-1 0 0 0,0 1 0 0 0,1-1 0 0 0,-1 0 0 0 0,0 1 0 0 0,0-1 0 0 0,1 1 0 0 0,-1-1 0 0 0,0 0 0 0 0,0 1 0 0 0,1-1 0 0 0,-1 0 0 0 0,0 1 0 0 0,1-1 0 0 0,-1 0 0 0 0,1 1 0 0 0,-1-1 0 0 0,0 0 0 0 0,1 0 0 0 0,-1 1 0 0 0,1-1 0 0 0,-1 0 0 0 0,0 0 0 0 0,1 0 0 0 0,-1 0 0 0 0,1 0 0 0 0,14 6 0 0 0,-13-6 0 0 0,34 8 0 0 0,0-1 0 0 0,41 2 0 0 0,54-14 0 0 0,-89 2 0 0 0,55 1 0 0 0,158 32 0 0 0,21 2 0 0 0,97-23 0 0 0,-353-10 0 0 0,-12 1 0 0 0,0 0 0 0 0,0 0 0 0 0,0 0 0 0 0,1 1 0 0 0,10 2 0 0 0,-37-8 1 0 0,0 1 0 0 0,-1 0 0 0 0,-23-1 0 0 0,-61 1-28 0 0,73 3-10 0 0,-374-22 25 0 0,309 16 12 0 0,-63-6 0 0 0,121 7 0 0 0,0-1 0 0 0,-44-13 0 0 0,-96-24 0 0 0,106 28 0 0 0,18 6 0 0 0,0 3 0 0 0,-1 1 0 0 0,-61 2 0 0 0,-163 18-54 0 0,104-3 44 0 0,-62 5 10 0 0,57-4 0 0 0,-145 22 0 0 0,-137 8 0 0 0,13 9 0 0 0,315-31 0 0 0,-177 5 0 0 0,-1-21 0 0 0,-139 21 0 0 0,234-9 0 0 0,159-13 0 0 0,0-1 0 0 0,0-4 0 0 0,-111-16 0 0 0,158 16-4 0 0,4 0 5 0 0,1 1 0 0 0,0 0 0 0 0,0 0-1 0 0,-1 1 1 0 0,-9 0 0 0 0,14 0-4 0 0,0 0-1 0 0,0 0 1 0 0,0 1 0 0 0,0-1-1 0 0,0 0 1 0 0,0 1 0 0 0,0-1-1 0 0,0 1 1 0 0,0-1 0 0 0,0 1-1 0 0,0-1 1 0 0,0 1-1 0 0,0 0 1 0 0,0 0 0 0 0,1-1-1 0 0,-1 1 1 0 0,0 0 0 0 0,0 0-1 0 0,1 0 1 0 0,-1 0 0 0 0,1 0-1 0 0,-1 0 1 0 0,1 0-1 0 0,-1 0 1 0 0,1 0 0 0 0,-1 0-1 0 0,1 0 1 0 0,0 0 0 0 0,0 0-1 0 0,0 0 1 0 0,-1 0 0 0 0,1 0-1 0 0,0 2 1 0 0,0 17-975 0 0,4 31 1 0 0,-2-35 431 0 0,1 24-792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08.618"/>
    </inkml:context>
    <inkml:brush xml:id="br0">
      <inkml:brushProperty name="width" value="0.1" units="cm"/>
      <inkml:brushProperty name="height" value="0.1" units="cm"/>
      <inkml:brushProperty name="color" value="#E71224"/>
    </inkml:brush>
  </inkml:definitions>
  <inkml:trace contextRef="#ctx0" brushRef="#br0">2935 75 2127 0 0,'-1'-3'162'0'0,"1"0"-1"0"0,-1 0 0 0 0,0 0 1 0 0,0 0-1 0 0,0 1 1 0 0,0-1-1 0 0,0 0 0 0 0,0 1 1 0 0,-1-1-1 0 0,0 1 0 0 0,1-1 1 0 0,-1 1-1 0 0,0 0 0 0 0,0-1 1 0 0,0 1-1 0 0,-1 0 0 0 0,1 1 1 0 0,0-1-1 0 0,-1 0 0 0 0,-3-1 1 0 0,1-1 50 0 0,0 2 0 0 0,0-1 1 0 0,-1 0-1 0 0,1 1 0 0 0,-1 0 1 0 0,0 1-1 0 0,0-1 0 0 0,1 1 1 0 0,-1 0-1 0 0,-8 0 0 0 0,-118 6 1110 0 0,56-1-865 0 0,12 2 90 0 0,-71 15-1 0 0,76-11-276 0 0,-94 6-1 0 0,-261 5 743 0 0,250-10-210 0 0,-173-11 0 0 0,-27 18-23 0 0,159-2-621 0 0,-231 22-69 0 0,244-18-1298 0 0,95-12-103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15.156"/>
    </inkml:context>
    <inkml:brush xml:id="br0">
      <inkml:brushProperty name="width" value="0.1" units="cm"/>
      <inkml:brushProperty name="height" value="0.1" units="cm"/>
      <inkml:brushProperty name="color" value="#E71224"/>
    </inkml:brush>
  </inkml:definitions>
  <inkml:trace contextRef="#ctx0" brushRef="#br0">6374 195 3367 0 0,'-10'-3'111'0'0,"1"-1"-1"0"0,0 1 0 0 0,-1 1 1 0 0,0 0-1 0 0,1 0 0 0 0,-1 1 0 0 0,0 0 1 0 0,0 1-1 0 0,0 0 0 0 0,-10 1 1 0 0,-32-1 67 0 0,-51-15 1058 0 0,81 10-862 0 0,0 2-1 0 0,0 0 0 0 0,0 1 1 0 0,0 1-1 0 0,-29 2 0 0 0,34 1-314 0 0,0-2-1 0 0,-1 0 0 0 0,1 0 0 0 0,-21-5 1 0 0,-67-16 209 0 0,101 20-246 0 0,-18-4 189 0 0,3-1-40 0 0,-1 2-1 0 0,0 0 0 0 0,-1 1 1 0 0,1 1-1 0 0,-31 1 0 0 0,-71 6 115 0 0,-64 6 555 0 0,-7 2-149 0 0,160-12-578 0 0,-69-4 312 0 0,55 1-222 0 0,-168-3 673 0 0,77 4-275 0 0,74 1-350 0 0,-45-2-44 0 0,-134-21 0 0 0,147 13-140 0 0,-11-1 130 0 0,59 6-86 0 0,0 2 0 0 0,-78 5 0 0 0,68-2-35 0 0,-60-8 0 0 0,16 0 36 0 0,40 8-55 0 0,-66 8-1 0 0,15 1 12 0 0,43-3 67 0 0,-77 16-1 0 0,-12 3-75 0 0,48-23-1 0 0,31-2-41 0 0,-6 2 72 0 0,43-2 11 0 0,0 1 0 0 0,-78 15 0 0 0,70-5-84 0 0,0-1 0 0 0,-1-3 0 0 0,-100 1 0 0 0,24-10 224 0 0,-139 16 0 0 0,180-5-154 0 0,1-4-1 0 0,-114-8 0 0 0,-51-12 1599 0 0,224 16-2261 0 0,-40 4 1 0 0,18 0 237 0 0,-46 7 367 0 0,-22 2 8 0 0,-137-25 39 0 0,147 9 91 0 0,69 2-132 0 0,-4 0 51 0 0,-50 7 1 0 0,72-8 52 0 0,47-1-2 0 0,152-11 52 0 0,-51 5-120 0 0,9 6-16 0 0,-85 3-9 0 0,63-7 1 0 0,-42-4-2 0 0,134-12 127 0 0,-138 15-71 0 0,18-1-38 0 0,-30 7-35 0 0,324-21 322 0 0,-152 0-211 0 0,0 8-141 0 0,-3 1 74 0 0,343-26-5 0 0,-366 25-38 0 0,-99 5 25 0 0,139 5 0 0 0,262 15 13 0 0,-143-10-53 0 0,-96 6 47 0 0,112 7-63 0 0,13 5 5 0 0,-78-19 64 0 0,-126 15-64 0 0,-1 1 0 0 0,9-8 20 0 0,139-1 24 0 0,-190-22 20 0 0,-142 15-86 0 0,-1 0 0 0 0,1 0-1 0 0,0 0 1 0 0,-1-1 0 0 0,1 2 0 0 0,0-1-1 0 0,-1 0 1 0 0,1 0 0 0 0,0 0 0 0 0,-1 1-1 0 0,1-1 1 0 0,0 1 0 0 0,-1 0 0 0 0,1-1-1 0 0,-1 1 1 0 0,1 0 0 0 0,-1 0 0 0 0,1 0-1 0 0,-1 0 1 0 0,0 0 0 0 0,1 0 0 0 0,-1 0-1 0 0,0 0 1 0 0,0 1 0 0 0,0-1 0 0 0,0 0-1 0 0,0 1 1 0 0,0-1 0 0 0,0 1 0 0 0,0-1-1 0 0,-1 1 1 0 0,1-1 0 0 0,-1 1 0 0 0,1 0-1 0 0,-1-1 1 0 0,1 1 0 0 0,-1 0-1 0 0,0 2 1 0 0,0 3-164 0 0,0 0 0 0 0,0 0 0 0 0,-1 0-1 0 0,0 0 1 0 0,0 0 0 0 0,-1 0 0 0 0,0 0-1 0 0,-3 7 1 0 0,-5 10-1510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21.832"/>
    </inkml:context>
    <inkml:brush xml:id="br0">
      <inkml:brushProperty name="width" value="0.1" units="cm"/>
      <inkml:brushProperty name="height" value="0.1" units="cm"/>
      <inkml:brushProperty name="color" value="#E71224"/>
    </inkml:brush>
  </inkml:definitions>
  <inkml:trace contextRef="#ctx0" brushRef="#br0">3406 226 2327 0 0,'-1'-4'203'0'0,"1"0"0"0"0,-1 0-1 0 0,1-1 1 0 0,-1 1 0 0 0,0 0-1 0 0,-1 0 1 0 0,1 0 0 0 0,-1 0-1 0 0,0 1 1 0 0,0-1 0 0 0,0 0-1 0 0,0 1 1 0 0,0-1 0 0 0,-1 1-1 0 0,0 0 1 0 0,0-1 0 0 0,0 1-1 0 0,0 1 1 0 0,0-1 0 0 0,-5-3-1 0 0,4 4-14 0 0,-1 0 0 0 0,1 1-1 0 0,-1-1 1 0 0,1 1 0 0 0,-1 0 0 0 0,1 0-1 0 0,-1 1 1 0 0,1-1 0 0 0,-1 1-1 0 0,0 0 1 0 0,1 0 0 0 0,-7 2-1 0 0,-3-2 139 0 0,-1-1-1 0 0,1 0 0 0 0,0 0 0 0 0,-1-2 0 0 0,-18-5 0 0 0,-12-1 491 0 0,-112-24 608 0 0,134 27-1303 0 0,-1 1 32 0 0,0 2 0 0 0,0 0-1 0 0,0 2 1 0 0,-34 1 0 0 0,-96 19 215 0 0,132-17-204 0 0,1 0 0 0 0,-1-2 0 0 0,1-1 0 0 0,-40-5 0 0 0,34 2 82 0 0,-1 2 0 0 0,-33 1 0 0 0,30 2 183 0 0,0 0 1 0 0,0-2 0 0 0,0-2 0 0 0,-37-6 0 0 0,30 3-661 0 0,-1 2 1 0 0,-69 3-1 0 0,64 1 226 0 0,17-1 121 0 0,0-2 0 0 0,-52-13 1 0 0,47 9-44 0 0,-7-2 83 0 0,27 5-143 0 0,0 1 1 0 0,0 0-1 0 0,-1 1 1 0 0,1 1 0 0 0,-1 0-1 0 0,1 0 1 0 0,-1 1-1 0 0,-15 2 1 0 0,-79 25 7 0 0,98-25 326 0 0,-19 5-283 0 0,-1-2 1 0 0,1-2 0 0 0,-1 0-1 0 0,1-2 1 0 0,-42-2 0 0 0,-13 4 143 0 0,-32-1-16 0 0,60-3-161 0 0,-105 4 76 0 0,110 2-43 0 0,-56 12 0 0 0,-146 20 0 0 0,42-27 0 0 0,60 1-64 0 0,132-9 0 0 0,0 2 0 0 0,0 0 0 0 0,-26 10 0 0 0,34-11 0 0 0,1-1 10 0 0,8-2-6 0 0,0 0-1 0 0,0 0 1 0 0,0 1 0 0 0,0-1 0 0 0,0 0 0 0 0,0 0 0 0 0,0 1 0 0 0,0-1 0 0 0,0 1 0 0 0,0-1 0 0 0,0 1-1 0 0,0-1 1 0 0,-1 2 0 0 0,2-2-4 0 0,0 0 0 0 0,0 0 0 0 0,0 0 0 0 0,-1 0 0 0 0,1 0 0 0 0,0 1 0 0 0,0-1-1 0 0,0 0 1 0 0,0 0 0 0 0,0 0 0 0 0,0 0 0 0 0,0 1 0 0 0,0-1 0 0 0,-1 0 0 0 0,1 0 0 0 0,0 0 0 0 0,0 0 0 0 0,0 1-1 0 0,0-1 1 0 0,0 0 0 0 0,0 0 0 0 0,0 0 0 0 0,0 1 0 0 0,0-1 0 0 0,0 0 0 0 0,0 0 0 0 0,0 0 0 0 0,0 0-1 0 0,0 1 1 0 0,1-1 0 0 0,-1 0 0 0 0,0 0 0 0 0,0 0 0 0 0,0 1 0 0 0,0-1 0 0 0,0 0 0 0 0,9 5 19 0 0,18 2 34 0 0,-18-5-47 0 0,1 0 17 0 0,-1-1 0 0 0,1 1 0 0 0,0-2-1 0 0,11 0 1 0 0,20 2-9 0 0,7 2 51 0 0,64-3 0 0 0,-16 0-14 0 0,-37-2 5 0 0,73-9-1 0 0,-75 4-27 0 0,25-4 33 0 0,48-2-5 0 0,438-29 144 0 0,-456 29-157 0 0,1 4 0 0 0,132 8-1 0 0,-98-3-42 0 0,-34 0 0 0 0,-26 2 0 0 0,106 4 0 0 0,-119 2 22 0 0,0-3-1 0 0,148-16 0 0 0,90-27 107 0 0,-296 39-128 0 0,-1 1 0 0 0,1 1 0 0 0,-1 0 0 0 0,29 5 0 0 0,-40-2 10 0 0,-13-2 12 0 0,-16 0 10 0 0,-23-1-23 0 0,-117 4 46 0 0,30 3 28 0 0,-199-17 0 0 0,259 6-67 0 0,-29 3 4 0 0,-164 20 0 0 0,174-10 14 0 0,-123 6 3 0 0,84-8-23 0 0,-150 27-1 0 0,151-9-18 0 0,-200 42-147 0 0,-72 61-2397 0 0,367-114 1977 0 0,-59 21-750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36.673"/>
    </inkml:context>
    <inkml:brush xml:id="br0">
      <inkml:brushProperty name="width" value="0.1" units="cm"/>
      <inkml:brushProperty name="height" value="0.1" units="cm"/>
      <inkml:brushProperty name="color" value="#E71224"/>
    </inkml:brush>
  </inkml:definitions>
  <inkml:trace contextRef="#ctx0" brushRef="#br0">1744 139 919 0 0,'4'-7'108'0'0,"5"-12"1690"0"0,-9 19-1777 0 0,0-1 1 0 0,0 1-1 0 0,0-1 0 0 0,1 1 0 0 0,-1-1 1 0 0,0 1-1 0 0,0-1 0 0 0,0 1 1 0 0,0-1-1 0 0,0 1 0 0 0,0-1 0 0 0,-1 1 1 0 0,1-1-1 0 0,0 1 0 0 0,0 0 1 0 0,0-1-1 0 0,0 1 0 0 0,0-1 0 0 0,-1 1 1 0 0,1-1-1 0 0,0 1 0 0 0,0-1 1 0 0,-1 1-1 0 0,1 0 0 0 0,0-1 0 0 0,-1 1 1 0 0,1 0-1 0 0,0-1 0 0 0,-1 1 1 0 0,1 0-1 0 0,-1-1 0 0 0,1 1 0 0 0,-1 0 1 0 0,-11-3 477 0 0,12 3-432 0 0,-1 0-1 0 0,0 0 0 0 0,0 0 0 0 0,0 0 0 0 0,0 0 0 0 0,0 0 0 0 0,0 0 0 0 0,1-1 1 0 0,-1 1-1 0 0,0 0 0 0 0,0-1 0 0 0,0 1 0 0 0,0-1 0 0 0,-1 0 7 0 0,1 1 0 0 0,0-1 0 0 0,-1 1 0 0 0,1-1 0 0 0,-1 1 0 0 0,1 0 0 0 0,0 0 0 0 0,-1-1 0 0 0,1 1 0 0 0,-1 0 0 0 0,1 0 0 0 0,0 1 0 0 0,-1-1 0 0 0,1 0 0 0 0,-1 0 0 0 0,1 1 0 0 0,0-1 0 0 0,-1 1 0 0 0,1-1 0 0 0,0 1 0 0 0,-1-1 0 0 0,1 1-1 0 0,0 0 1 0 0,0 0 0 0 0,-3 1 0 0 0,-17 18 943 0 0,21-19-995 0 0,-1-1 0 0 0,1 0 0 0 0,0 0 0 0 0,0 0-1 0 0,-1 0 1 0 0,1 0 0 0 0,0 0 0 0 0,0 1 0 0 0,0-1-1 0 0,-1 0 1 0 0,1 0 0 0 0,0 0 0 0 0,0 0-1 0 0,0 1 1 0 0,0-1 0 0 0,0 0 0 0 0,-1 0 0 0 0,1 1-1 0 0,0-1 1 0 0,0 0 0 0 0,0 0 0 0 0,0 0 0 0 0,0 1-1 0 0,0-1 1 0 0,0 0 0 0 0,0 0 0 0 0,0 1 0 0 0,0-1-1 0 0,0 0 1 0 0,0 0 0 0 0,0 1 0 0 0,0-1 0 0 0,0 0-1 0 0,0 0 1 0 0,0 1 0 0 0,0-1 0 0 0,0 0 0 0 0,0 0-1 0 0,0 1 1 0 0,1-1 0 0 0,-1 0 0 0 0,0 0 0 0 0,0 1-1 0 0,0-1 1 0 0,0 0 0 0 0,0 0 0 0 0,1 0 0 0 0,-1 0-1 0 0,0 1 1 0 0,0-1 0 0 0,0 0 0 0 0,1 0-1 0 0,-1 0 1 0 0,0 0 0 0 0,0 0 0 0 0,1 0 0 0 0,-1 1-1 0 0,0-1 1 0 0,0 0 0 0 0,0 0 0 0 0,1 0 0 0 0,-1 0-1 0 0,1 0 1 0 0,5 4 96 0 0,-4-4-15 0 0,-2 0-88 0 0,0 0 0 0 0,0 0 1 0 0,-1 0-1 0 0,1 0 0 0 0,0 0 0 0 0,0 0 1 0 0,0 0-1 0 0,0 1 0 0 0,0-1 1 0 0,0 0-1 0 0,0 0 0 0 0,0 0 0 0 0,0 0 1 0 0,-1 0-1 0 0,1 0 0 0 0,0 0 1 0 0,0 0-1 0 0,0 0 0 0 0,0 0 0 0 0,0 0 1 0 0,0 0-1 0 0,0 0 0 0 0,0 1 1 0 0,0-1-1 0 0,0 0 0 0 0,0 0 0 0 0,0 0 1 0 0,0 0-1 0 0,0 0 0 0 0,0 0 0 0 0,0 0 1 0 0,0 0-1 0 0,-1 1 0 0 0,1-1 1 0 0,0 0-1 0 0,0 0 0 0 0,0 0 0 0 0,1 0 1 0 0,-1 0-1 0 0,0 0 0 0 0,0 0 1 0 0,0 0-1 0 0,0 1 0 0 0,0-1 0 0 0,0 0 1 0 0,0 0-1 0 0,0 0 0 0 0,0 0 1 0 0,0 0-1 0 0,0 0 0 0 0,0 0 0 0 0,0 0 1 0 0,0 0-1 0 0,0 1 0 0 0,0-1 1 0 0,0 0-1 0 0,1 0 0 0 0,-1 0 0 0 0,-26-15 1632 0 0,20 14-1553 0 0,1-1 0 0 0,0 1 1 0 0,0 0-1 0 0,-1 1 1 0 0,-6-1-1 0 0,7 1-15 0 0,1 0 0 0 0,-1-1-1 0 0,0 1 1 0 0,1-1 0 0 0,-1 0 0 0 0,1 0 0 0 0,0-1 0 0 0,-1 1-1 0 0,-5-4 1 0 0,6 3-36 0 0,-1 0 0 0 0,1 0-1 0 0,-1 1 1 0 0,0 0 0 0 0,0-1-1 0 0,1 2 1 0 0,-1-1 0 0 0,0 1-1 0 0,0-1 1 0 0,0 1 0 0 0,0 0 0 0 0,0 1-1 0 0,0-1 1 0 0,0 1 0 0 0,0 0-1 0 0,1 1 1 0 0,-1-1 0 0 0,-4 3-1 0 0,7-4-24 0 0,1 0-1 0 0,0 0 0 0 0,0 0 1 0 0,0 0-1 0 0,-1 0 1 0 0,1-1-1 0 0,0 1 0 0 0,0 0 1 0 0,0-1-1 0 0,-1 1 1 0 0,-1-1-1 0 0,-12-3 153 0 0,4 1-8 0 0,10 3-153 0 0,0-1 1 0 0,0 1 0 0 0,0 0 0 0 0,0 0 0 0 0,0-1 0 0 0,0 1 0 0 0,0 0 0 0 0,0 0 0 0 0,0 0-1 0 0,0 0 1 0 0,0 0 0 0 0,0 0 0 0 0,-1 1 0 0 0,-1-1 4 0 0,0 0 1 0 0,0 0-1 0 0,0 0 1 0 0,0 0-1 0 0,0 0 1 0 0,0-1-1 0 0,-4 0 1 0 0,-17-1 59 0 0,-43 7-19 0 0,29 3-34 0 0,29-5 7 0 0,0-1 0 0 0,0-1 0 0 0,-15 2 0 0 0,17-2 23 0 0,0 0 0 0 0,0 0 1 0 0,-1 1-1 0 0,-8 3 1 0 0,-6 2-37 0 0,-11-3 76 0 0,28-4-70 0 0,0 1 1 0 0,0-1 0 0 0,0 1 0 0 0,0 0 0 0 0,0 0 0 0 0,0 1-1 0 0,-8 3 1 0 0,10-4-4 0 0,0 0 0 0 0,1-1 0 0 0,-1 1 0 0 0,0-1 0 0 0,1 0 1 0 0,-1 0-1 0 0,0 0 0 0 0,-5 0 0 0 0,-14 1 85 0 0,-3 8-41 0 0,22-8-55 0 0,-1 1-1 0 0,0 0 0 0 0,1-1 0 0 0,-1 0 0 0 0,0 0 0 0 0,1 0 0 0 0,-1-1 1 0 0,0 1-1 0 0,0-1 0 0 0,0 0 0 0 0,0 0 0 0 0,-6-1 0 0 0,1 0 76 0 0,0 0 0 0 0,0 0 1 0 0,-19 2-1 0 0,9-1-14 0 0,13 0-38 0 0,1-1-1 0 0,-1 0 1 0 0,0 0-1 0 0,1 0 0 0 0,-1-1 1 0 0,0 0-1 0 0,1 0 1 0 0,-8-4-1 0 0,9 4-16 0 0,-1 0 0 0 0,0 1-1 0 0,0 0 1 0 0,0 0 0 0 0,0 0-1 0 0,0 1 1 0 0,0-1 0 0 0,0 1-1 0 0,-6 1 1 0 0,-2-1-1 0 0,-20-4 61 0 0,28 3-56 0 0,-1 0 0 0 0,1 0 0 0 0,0 1 0 0 0,-1 0 0 0 0,1 0 0 0 0,0 0 0 0 0,-7 1 0 0 0,5 0-14 0 0,0 0 0 0 0,0-1-1 0 0,1 0 1 0 0,-13-2-1 0 0,11 1 27 0 0,0 0-1 0 0,0 1 0 0 0,-13 0 1 0 0,-27 1 1924 0 0,-8-5-3683 0 0,32 5 1792 0 0,15-1-20 0 0,1 1 0 0 0,0-1 0 0 0,0-1 1 0 0,0 1-1 0 0,-1-1 0 0 0,-13-4 0 0 0,11 0 84 0 0,0 0 0 0 0,1-1 0 0 0,-1 0 0 0 0,1 0 0 0 0,1-1 0 0 0,-1-1-1 0 0,1 0 1 0 0,0 0 0 0 0,1 0 0 0 0,0-1 0 0 0,-12-18 0 0 0,18 26-121 0 0,0-1-1 0 0,1 0 1 0 0,-1 1 0 0 0,0-1-1 0 0,0 1 1 0 0,0-1 0 0 0,0 1 0 0 0,0 0-1 0 0,-1 0 1 0 0,1 0 0 0 0,0 0-1 0 0,0 0 1 0 0,-1 0 0 0 0,1 1 0 0 0,-1-1-1 0 0,1 1 1 0 0,0 0 0 0 0,-1-1-1 0 0,1 1 1 0 0,-1 0 0 0 0,1 1 0 0 0,-1-1-1 0 0,1 0 1 0 0,-1 1 0 0 0,1-1-1 0 0,0 1 1 0 0,-3 1 0 0 0,-7 2-115 0 0,0 1 0 0 0,0 0 0 0 0,-19 12 0 0 0,31-17 110 0 0,-60 38-2563 0 0,31-17 1034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37.498"/>
    </inkml:context>
    <inkml:brush xml:id="br0">
      <inkml:brushProperty name="width" value="0.1" units="cm"/>
      <inkml:brushProperty name="height" value="0.1" units="cm"/>
      <inkml:brushProperty name="color" value="#E71224"/>
    </inkml:brush>
  </inkml:definitions>
  <inkml:trace contextRef="#ctx0" brushRef="#br0">1614 22 919 0 0,'-1'-1'211'0'0,"0"1"-1"0"0,0-1 0 0 0,0 1 1 0 0,0 0-1 0 0,0-1 0 0 0,-1 1 0 0 0,1 0 1 0 0,0 0-1 0 0,0-1 0 0 0,0 1 0 0 0,0 0 1 0 0,0 0-1 0 0,-1 0 0 0 0,1 1 1 0 0,0-1-1 0 0,0 0 0 0 0,-2 1 0 0 0,-14-1 597 0 0,11-2-502 0 0,1 1 0 0 0,0 0-1 0 0,0 0 1 0 0,-1 0-1 0 0,1 1 1 0 0,0-1 0 0 0,-1 1-1 0 0,1 1 1 0 0,-6 0 0 0 0,-54 11 819 0 0,33-4-393 0 0,-20-1 302 0 0,0-2-1 0 0,-72-2 1 0 0,-11-15-79 0 0,25 1-196 0 0,-46 0-38 0 0,-59-2-8 0 0,140 12-546 0 0,31-1-110 0 0,-1 3 0 0 0,0 1 0 0 0,-54 10 0 0 0,60-4-333 0 0,0 3 1 0 0,-42 16 0 0 0,16 3-4187 0 0,22-6-595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38.480"/>
    </inkml:context>
    <inkml:brush xml:id="br0">
      <inkml:brushProperty name="width" value="0.1" units="cm"/>
      <inkml:brushProperty name="height" value="0.1" units="cm"/>
      <inkml:brushProperty name="color" value="#E71224"/>
    </inkml:brush>
  </inkml:definitions>
  <inkml:trace contextRef="#ctx0" brushRef="#br0">3423 50 3623 0 0,'1'-1'30'0'0,"0"1"-1"0"0,0 0 0 0 0,0 0 0 0 0,-1-1 1 0 0,1 1-1 0 0,0-1 0 0 0,0 1 0 0 0,0-1 0 0 0,0 1 1 0 0,-1-1-1 0 0,1 1 0 0 0,0-1 0 0 0,0 0 1 0 0,-1 1-1 0 0,1-1 0 0 0,0-1 0 0 0,-1 2 26 0 0,0-1-1 0 0,0 1 0 0 0,1-1 0 0 0,-1 1 1 0 0,0-1-1 0 0,0 1 0 0 0,0-1 1 0 0,0 1-1 0 0,0 0 0 0 0,0-1 1 0 0,0 1-1 0 0,-1-1 0 0 0,1 1 0 0 0,0-1 1 0 0,0 1-1 0 0,0-1 0 0 0,0 1 1 0 0,-1 0-1 0 0,1-1 0 0 0,0 1 1 0 0,0-1-1 0 0,-1 1 0 0 0,1-1 0 0 0,-2-1 174 0 0,-1 0 0 0 0,1 0 0 0 0,0 0 0 0 0,-1 0 0 0 0,0 0 0 0 0,1 0 0 0 0,-4-1 0 0 0,0 1-53 0 0,1 0 0 0 0,-1 0-1 0 0,0 1 1 0 0,1-1-1 0 0,-1 1 1 0 0,0 0-1 0 0,0 1 1 0 0,0-1-1 0 0,0 1 1 0 0,-7 1 0 0 0,-10 2 193 0 0,-30 7 0 0 0,16-2-161 0 0,-52 5 378 0 0,-56 12 526 0 0,138-24-1071 0 0,-27 8 152 0 0,-45 6 0 0 0,-151-4 807 0 0,133-9-694 0 0,-83 10 92 0 0,-2 0-129 0 0,133-11-85 0 0,-85-9 0 0 0,-341-32 1008 0 0,390 40-1074 0 0,0 0-61 0 0,-93-13 0 0 0,17-4 4 0 0,-1 6 1 0 0,-302 19-1 0 0,394-1-736 0 0,1 3 0 0 0,-99 26 0 0 0,84-11-4456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42.791"/>
    </inkml:context>
    <inkml:brush xml:id="br0">
      <inkml:brushProperty name="width" value="0.1" units="cm"/>
      <inkml:brushProperty name="height" value="0.1" units="cm"/>
      <inkml:brushProperty name="color" value="#E71224"/>
    </inkml:brush>
  </inkml:definitions>
  <inkml:trace contextRef="#ctx0" brushRef="#br0">1282 106 1839 0 0,'-2'-2'172'0'0,"-1"0"-1"0"0,1 1 0 0 0,0-1 0 0 0,-1 1 0 0 0,1 0 0 0 0,-1-1 0 0 0,0 1 0 0 0,1 0 1 0 0,-1 1-1 0 0,-3-2 0 0 0,-33-4 690 0 0,7 1-43 0 0,-157-35 2963 0 0,12 16-1788 0 0,139 20-1717 0 0,-117-8 726 0 0,-222 13 0 0 0,333 2-1257 0 0,0 1-1 0 0,-73 18 1 0 0,78-13-715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43.403"/>
    </inkml:context>
    <inkml:brush xml:id="br0">
      <inkml:brushProperty name="width" value="0.1" units="cm"/>
      <inkml:brushProperty name="height" value="0.1" units="cm"/>
      <inkml:brushProperty name="color" value="#E71224"/>
    </inkml:brush>
  </inkml:definitions>
  <inkml:trace contextRef="#ctx0" brushRef="#br0">2178 88 455 0 0,'0'-2'-347'0'0,"-5"-11"1649"0"0,5 13-1248 0 0,-1 0 0 0 0,1 0-1 0 0,0-1 1 0 0,0 1 0 0 0,-1 0-1 0 0,1 0 1 0 0,0 0 0 0 0,-1 0-1 0 0,1 0 1 0 0,0-1 0 0 0,-1 1-1 0 0,1 0 1 0 0,0 0 0 0 0,-1 0 0 0 0,1 0-1 0 0,0 0 1 0 0,-1 0 0 0 0,1 0-1 0 0,0 0 1 0 0,-1 0 0 0 0,1 0-1 0 0,0 0 1 0 0,-1 1 0 0 0,1-1-1 0 0,0 0 1 0 0,0 0 0 0 0,-1 0 0 0 0,1 0-1 0 0,0 0 1 0 0,-1 1 0 0 0,1-1-1 0 0,0 0 1 0 0,0 0 0 0 0,-1 0-1 0 0,1 1 1 0 0,-1-1 0 0 0,0 1-54 0 0,0 0 1 0 0,-1 0 0 0 0,1-1 0 0 0,-1 1-1 0 0,1-1 1 0 0,-1 0 0 0 0,1 1-1 0 0,-1-1 1 0 0,0 0 0 0 0,1 0-1 0 0,-1 0 1 0 0,1 0 0 0 0,-1 0-1 0 0,-2 0 1 0 0,-26-6 66 0 0,13 2 96 0 0,-32 0 1651 0 0,1 2 0 0 0,-77 6 1 0 0,-26 0-1404 0 0,-161 6 337 0 0,117-2-41 0 0,144-9-404 0 0,-94-13-1 0 0,0-15 113 0 0,76 14-246 0 0,-1 3 1 0 0,-89-5-1 0 0,42 17-293 0 0,0 4-1 0 0,-138 24 1 0 0,175-14-202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44.182"/>
    </inkml:context>
    <inkml:brush xml:id="br0">
      <inkml:brushProperty name="width" value="0.1" units="cm"/>
      <inkml:brushProperty name="height" value="0.1" units="cm"/>
      <inkml:brushProperty name="color" value="#E71224"/>
    </inkml:brush>
  </inkml:definitions>
  <inkml:trace contextRef="#ctx0" brushRef="#br0">2794 53 2303 0 0,'0'0'56'0'0,"0"0"-1"0"0,1 0 0 0 0,-1 0 0 0 0,0 0 0 0 0,0 0 0 0 0,0 0 0 0 0,1 0 0 0 0,-1 0 0 0 0,0 0 0 0 0,0-1 0 0 0,0 1 0 0 0,0 0 1 0 0,1 0-1 0 0,-1 0 0 0 0,0 0 0 0 0,0 0 0 0 0,0-1 0 0 0,0 1 0 0 0,0 0 0 0 0,1 0 0 0 0,-1 0 0 0 0,0-1 0 0 0,0 1 0 0 0,0 0 1 0 0,0 0-1 0 0,0 0 0 0 0,0-1 0 0 0,0 1 0 0 0,0 0 0 0 0,0 0 0 0 0,0 0 0 0 0,0-1 0 0 0,0 1 0 0 0,0 0 0 0 0,0 0 0 0 0,0 0 1 0 0,0-1-1 0 0,-8-5 834 0 0,-11 0-160 0 0,2 3-240 0 0,-28 0 0 0 0,4 1 77 0 0,-53-9 535 0 0,41 4-623 0 0,0 2 0 0 0,0 2 0 0 0,-73 5-1 0 0,-23 16-363 0 0,-175 12 200 0 0,35-7 204 0 0,178-4-339 0 0,28-5 80 0 0,-124 8 1 0 0,-33-31 306 0 0,-25 0 178 0 0,154 13-823 0 0,-147 8 693 0 0,86 6-4597 0 0,93-6-343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45.680"/>
    </inkml:context>
    <inkml:brush xml:id="br0">
      <inkml:brushProperty name="width" value="0.1" units="cm"/>
      <inkml:brushProperty name="height" value="0.1" units="cm"/>
      <inkml:brushProperty name="color" value="#E71224"/>
    </inkml:brush>
  </inkml:definitions>
  <inkml:trace contextRef="#ctx0" brushRef="#br0">1486 281 1375 0 0,'-17'-11'1283'0'0,"0"2"0"0"0,-26-11 0 0 0,12 7-551 0 0,-63-14-1 0 0,34 14-299 0 0,-113-28 912 0 0,-91-22 1168 0 0,45 11-824 0 0,177 42-1398 0 0,0 2-1 0 0,-1 2 1 0 0,0 1-1 0 0,-54 2 1 0 0,65 4-571 0 0,0 2 0 0 0,1 1 1 0 0,-1 1-1 0 0,1 2 0 0 0,0 1 1 0 0,-41 17-1 0 0,32-9-762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18.136"/>
    </inkml:context>
    <inkml:brush xml:id="br0">
      <inkml:brushProperty name="width" value="0.1" units="cm"/>
      <inkml:brushProperty name="height" value="0.1" units="cm"/>
      <inkml:brushProperty name="color" value="#66CC00"/>
    </inkml:brush>
  </inkml:definitions>
  <inkml:trace contextRef="#ctx0" brushRef="#br0">2905 104 1839 0 0,'1'0'125'0'0,"1"0"0"0"0,0 0-1 0 0,0 0 1 0 0,-1-1-1 0 0,1 1 1 0 0,0-1 0 0 0,-1 1-1 0 0,1-1 1 0 0,-1 1-1 0 0,1-1 1 0 0,-1 0 0 0 0,1 0-1 0 0,-1 0 1 0 0,1 0-1 0 0,-1 0 1 0 0,0 0 0 0 0,1 0-1 0 0,-1 0 1 0 0,0-1-1 0 0,0 1 1 0 0,0 0 0 0 0,0-1-1 0 0,0 1 1 0 0,0-1-1 0 0,0 1 1 0 0,-1-1 0 0 0,1 1-1 0 0,-1-1 1 0 0,1-2-1 0 0,1-1 251 0 0,-1-1 0 0 0,0 0 0 0 0,0 0-1 0 0,-1 0 1 0 0,1 0 0 0 0,-2 0 0 0 0,0-9-1 0 0,1 14-321 0 0,0 1-1 0 0,0-1 1 0 0,0 0-1 0 0,0 1 1 0 0,0-1-1 0 0,-1 0 1 0 0,1 1-1 0 0,0-1 0 0 0,0 0 1 0 0,-1 1-1 0 0,1-1 1 0 0,0 0-1 0 0,-1 1 1 0 0,1-1-1 0 0,-1 1 1 0 0,1-1-1 0 0,-1 1 0 0 0,1-1 1 0 0,-1 1-1 0 0,1-1 1 0 0,-1 1-1 0 0,1 0 1 0 0,-1-1-1 0 0,1 1 1 0 0,-1 0-1 0 0,0-1 0 0 0,1 1 1 0 0,-1 0-1 0 0,0 0 1 0 0,1-1-1 0 0,-1 1 1 0 0,0 0-1 0 0,1 0 1 0 0,-1 0-1 0 0,0 0 0 0 0,0 0 1 0 0,1 0-1 0 0,-1 0 1 0 0,0 0-1 0 0,1 0 1 0 0,-1 1-1 0 0,0-1 1 0 0,1 0-1 0 0,-1 0 1 0 0,0 0-1 0 0,1 1 0 0 0,-1-1 1 0 0,1 0-1 0 0,-1 1 1 0 0,0 0-1 0 0,-7 3 29 0 0,1 0 0 0 0,0 0-1 0 0,-9 8 1 0 0,10-7-68 0 0,-17 10 60 0 0,-1-1 0 0 0,0 0-1 0 0,-35 12 1 0 0,-80 21 345 0 0,44-24 115 0 0,-133 14 0 0 0,67-13 97 0 0,147-22-554 0 0,-239 36 792 0 0,195-32-633 0 0,0-3-1 0 0,-80-5 1 0 0,74-2 118 0 0,0 3 0 0 0,-67 9 0 0 0,-126 29 316 0 0,-54 6-299 0 0,240-38-240 0 0,-1-3 0 0 0,-99-11 0 0 0,125 4-38 0 0,-67 2 0 0 0,92 4-111 0 0,0 1 0 0 0,1 1 0 0 0,-1 0 1 0 0,1 2-1 0 0,-34 12 0 0 0,54-17 18 0 0,-70 29-868 0 0,27-4-3620 0 0,10 0-1039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46.529"/>
    </inkml:context>
    <inkml:brush xml:id="br0">
      <inkml:brushProperty name="width" value="0.1" units="cm"/>
      <inkml:brushProperty name="height" value="0.1" units="cm"/>
      <inkml:brushProperty name="color" value="#E71224"/>
    </inkml:brush>
  </inkml:definitions>
  <inkml:trace contextRef="#ctx0" brushRef="#br0">2938 50 455 0 0,'0'-2'154'0'0,"0"0"-1"0"0,-1-1 0 0 0,1 1 0 0 0,-1 0 0 0 0,1 0 1 0 0,-1 0-1 0 0,0-1 0 0 0,0 1 0 0 0,0 0 0 0 0,0 0 1 0 0,0 0-1 0 0,0 1 0 0 0,0-1 0 0 0,-1 0 0 0 0,1 0 1 0 0,-1 1-1 0 0,0-1 0 0 0,1 1 0 0 0,-1-1 0 0 0,0 1 1 0 0,0-1-1 0 0,0 1 0 0 0,0 0 0 0 0,0 0 0 0 0,0 0 1 0 0,0 0-1 0 0,0 1 0 0 0,0-1 0 0 0,0 1 0 0 0,-1-1 1 0 0,1 1-1 0 0,0-1 0 0 0,0 1 0 0 0,-1 0 0 0 0,1 0 0 0 0,0 0 1 0 0,0 1-1 0 0,-3 0 0 0 0,-242 5 1522 0 0,17-1 935 0 0,-285 56-1168 0 0,424-45-1389 0 0,-1-5 0 0 0,0-4 0 0 0,-102-4 0 0 0,7-9 293 0 0,-282-25 482 0 0,183 3-619 0 0,218 26-385 0 0,1 4-1 0 0,-86 11 1 0 0,31 6-1332 0 0,60-10 72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7:47.763"/>
    </inkml:context>
    <inkml:brush xml:id="br0">
      <inkml:brushProperty name="width" value="0.1" units="cm"/>
      <inkml:brushProperty name="height" value="0.1" units="cm"/>
      <inkml:brushProperty name="color" value="#E71224"/>
    </inkml:brush>
  </inkml:definitions>
  <inkml:trace contextRef="#ctx0" brushRef="#br0">2330 96 1375 0 0,'-1'0'34'0'0,"0"0"-1"0"0,-1-1 0 0 0,1 1 0 0 0,0-1 0 0 0,0 1 0 0 0,0-1 0 0 0,0 1 0 0 0,-1-1 1 0 0,1 1-1 0 0,0-1 0 0 0,0 0 0 0 0,0 0 0 0 0,-1-1 0 0 0,1 1 105 0 0,0 0 0 0 0,1 0 0 0 0,-1 0 0 0 0,0 1 0 0 0,0-1 0 0 0,0 0 0 0 0,0 1-1 0 0,0-1 1 0 0,0 1 0 0 0,0-1 0 0 0,0 1 0 0 0,0 0 0 0 0,0-1 0 0 0,0 1 0 0 0,0 0 0 0 0,0-1 0 0 0,0 1 0 0 0,0 0 0 0 0,0 0 0 0 0,-2 0-1 0 0,-1 1 102 0 0,-1-1-1 0 0,1 0 0 0 0,0 0 0 0 0,-1 0 0 0 0,-4-1 0 0 0,-5-1-25 0 0,-303 12 1998 0 0,159-1-1354 0 0,54-5 0 0 0,-196-17 0 0 0,167-5-478 0 0,-244-28 275 0 0,-1 25-433 0 0,284 24-368 0 0,0 4 0 0 0,-97 21 1 0 0,91-9-156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4.097"/>
    </inkml:context>
    <inkml:brush xml:id="br0">
      <inkml:brushProperty name="width" value="0.1" units="cm"/>
      <inkml:brushProperty name="height" value="0.1" units="cm"/>
      <inkml:brushProperty name="color" value="#E71224"/>
    </inkml:brush>
  </inkml:definitions>
  <inkml:trace contextRef="#ctx0" brushRef="#br0">34 82 2303 0 0,'4'-5'271'0'0,"-1"1"0"0"0,0-1 0 0 0,0 0 0 0 0,0 0 0 0 0,0-1 0 0 0,-1 1 0 0 0,0 0 0 0 0,0-1 0 0 0,1-6 0 0 0,-3 12-280 0 0,0-1 0 0 0,0 1 1 0 0,0-1-1 0 0,0 1 0 0 0,0-1 0 0 0,-1 1 1 0 0,1-1-1 0 0,0 1 0 0 0,0-1 0 0 0,0 1 1 0 0,-1-1-1 0 0,1 1 0 0 0,0-1 1 0 0,0 1-1 0 0,-1 0 0 0 0,1-1 0 0 0,0 1 1 0 0,-1-1-1 0 0,1 1 0 0 0,0 0 0 0 0,-1-1 1 0 0,1 1-1 0 0,-1 0 0 0 0,1 0 1 0 0,0-1-1 0 0,-1 1 0 0 0,1 0 0 0 0,-1 0 1 0 0,1-1-1 0 0,-1 1 0 0 0,1 0 0 0 0,-1 0 1 0 0,0 0-1 0 0,-26-5-1093 0 0,11 2 261 0 0,9-1-213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4.774"/>
    </inkml:context>
    <inkml:brush xml:id="br0">
      <inkml:brushProperty name="width" value="0.1" units="cm"/>
      <inkml:brushProperty name="height" value="0.1" units="cm"/>
      <inkml:brushProperty name="color" value="#E71224"/>
    </inkml:brush>
  </inkml:definitions>
  <inkml:trace contextRef="#ctx0" brushRef="#br0">2038 191 2271 0 0,'-43'-15'504'0'0,"-69"-16"0"0"0,87 26 74 0 0,0 1 0 0 0,1 2-1 0 0,-1 0 1 0 0,-45 4-1 0 0,64-2-533 0 0,0 0-1 0 0,0 0 1 0 0,0-1-1 0 0,0 0 1 0 0,0 0-1 0 0,0 0 1 0 0,0 0-1 0 0,-6-3 1 0 0,-44-23 250 0 0,43 20-2 0 0,-1 0 0 0 0,1 1 0 0 0,-20-5 0 0 0,2 5-4 0 0,24 5-278 0 0,1 0 0 0 0,-1 0 1 0 0,0-1-1 0 0,0 0 0 0 0,1 0 1 0 0,-1-1-1 0 0,-6-3 0 0 0,0-1 151 0 0,0 1 0 0 0,0 0 0 0 0,0 1 0 0 0,-1 1 0 0 0,1 0 0 0 0,-1 1 0 0 0,0 0-1 0 0,0 1 1 0 0,0 0 0 0 0,-1 1 0 0 0,-18 2 0 0 0,-15 3 161 0 0,0 2 0 0 0,-48 13 0 0 0,20-4-328 0 0,14-5 121 0 0,-87 4-1 0 0,57-13 822 0 0,-141-15 0 0 0,197 10-789 0 0,0 2 0 0 0,0 1-1 0 0,0 2 1 0 0,0 2 0 0 0,-62 11-1 0 0,79-8-297 0 0,1 0 0 0 0,-1 2 0 0 0,1 0 0 0 0,1 0 0 0 0,-32 22 0 0 0,20-11-895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5.262"/>
    </inkml:context>
    <inkml:brush xml:id="br0">
      <inkml:brushProperty name="width" value="0.1" units="cm"/>
      <inkml:brushProperty name="height" value="0.1" units="cm"/>
      <inkml:brushProperty name="color" value="#E71224"/>
    </inkml:brush>
  </inkml:definitions>
  <inkml:trace contextRef="#ctx0" brushRef="#br0">1234 145 3223 0 0,'-3'-6'45'0'0,"0"-1"0"0"0,1 1-1 0 0,-2 0 1 0 0,1 0-1 0 0,-1 0 1 0 0,-5-7-1 0 0,6 12 381 0 0,0-1-1 0 0,-1 0 0 0 0,1 1 1 0 0,0-1-1 0 0,-1 1 0 0 0,1 0 1 0 0,-5-1-1 0 0,3 1-81 0 0,-1 0-280 0 0,0 0 1 0 0,0 0-1 0 0,0 1 1 0 0,-1 0 0 0 0,1 0-1 0 0,0 0 1 0 0,-11 3-1 0 0,-46 13 329 0 0,25-6-302 0 0,7-2-85 0 0,4-1 36 0 0,0-1 0 0 0,-53 4 0 0 0,44-9 327 0 0,0-2-1 0 0,0-2 0 0 0,0-2 1 0 0,0 0-1 0 0,-43-14 0 0 0,-115-49 1919 0 0,183 64-2153 0 0,-13-5 85 0 0,0 2 0 0 0,-1 1 0 0 0,0 1-1 0 0,-31-2 1 0 0,39 7-242 0 0,-1 1 0 0 0,0 1 0 0 0,1 1-1 0 0,-1 0 1 0 0,1 1 0 0 0,-29 12 0 0 0,9-5-515 0 0,-1 1 31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6.028"/>
    </inkml:context>
    <inkml:brush xml:id="br0">
      <inkml:brushProperty name="width" value="0.1" units="cm"/>
      <inkml:brushProperty name="height" value="0.1" units="cm"/>
      <inkml:brushProperty name="color" value="#E71224"/>
    </inkml:brush>
  </inkml:definitions>
  <inkml:trace contextRef="#ctx0" brushRef="#br0">1464 65 919 0 0,'-2'-2'280'0'0,"0"0"-1"0"0,0-1 0 0 0,1 1 1 0 0,-1 0-1 0 0,1-1 0 0 0,0 1 0 0 0,0-1 1 0 0,0 0-1 0 0,-2-4 0 0 0,3 5-112 0 0,-1-1 0 0 0,1 1-1 0 0,-1 0 1 0 0,0 0 0 0 0,0 0-1 0 0,0 0 1 0 0,0 1 0 0 0,0-1 0 0 0,0 0-1 0 0,0 0 1 0 0,-1 0 0 0 0,1 1-1 0 0,-3-3 1 0 0,3 4-135 0 0,0-1 0 0 0,0 0 0 0 0,1 1 0 0 0,-1-1 0 0 0,0 1 0 0 0,-1-1 0 0 0,1 1 0 0 0,0-1 0 0 0,0 1 0 0 0,0-1 0 0 0,0 1 0 0 0,0 0 0 0 0,0 0-1 0 0,0 0 1 0 0,-1 0 0 0 0,1 0 0 0 0,0 0 0 0 0,0 0 0 0 0,0 0 0 0 0,0 0 0 0 0,0 0 0 0 0,-1 1 0 0 0,1-1 0 0 0,0 0 0 0 0,0 1 0 0 0,0-1 0 0 0,0 1 0 0 0,0-1 0 0 0,0 1 0 0 0,0 0 0 0 0,-1 0 0 0 0,-2 1 41 0 0,-1 0 1 0 0,1-1 0 0 0,-1 0 0 0 0,1 0 0 0 0,-9 1-1 0 0,-13 2 465 0 0,-71 17 1536 0 0,9 11-1090 0 0,-61 18-294 0 0,115-43-331 0 0,1-1-1 0 0,-1-2 1 0 0,0-2 0 0 0,-1 0 0 0 0,-53-7 0 0 0,35 3-203 0 0,0 2 0 0 0,0 2 1 0 0,0 3-1 0 0,0 1 0 0 0,-52 15 0 0 0,55-10-156 0 0,-97 26 0 0 0,2 8-741 0 0,113-36 298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7.361"/>
    </inkml:context>
    <inkml:brush xml:id="br0">
      <inkml:brushProperty name="width" value="0.1" units="cm"/>
      <inkml:brushProperty name="height" value="0.1" units="cm"/>
      <inkml:brushProperty name="color" value="#E71224"/>
    </inkml:brush>
  </inkml:definitions>
  <inkml:trace contextRef="#ctx0" brushRef="#br0">1228 176 4831 0 0,'-7'-2'153'0'0,"-1"1"0"0"0,0 0 0 0 0,0 0 0 0 0,0 0 0 0 0,0 1 0 0 0,1 1 0 0 0,-1-1 0 0 0,-14 3-1 0 0,-45 11 503 0 0,-33 5-207 0 0,88-18-353 0 0,-1-1-1 0 0,1 1 1 0 0,0-2-1 0 0,0 0 0 0 0,-1-1 1 0 0,-16-3-1 0 0,-144-58 2081 0 0,132 46-1651 0 0,7 4-170 0 0,-115-49 1101 0 0,129 53-1326 0 0,-2 1 0 0 0,1 2 0 0 0,0 0 0 0 0,-1 1-1 0 0,0 1 1 0 0,-1 1 0 0 0,1 1 0 0 0,0 1 0 0 0,-1 1-1 0 0,1 1 1 0 0,0 1 0 0 0,-33 7 0 0 0,31-4-419 0 0,1 1 0 0 0,-1 1 0 0 0,-40 18 0 0 0,39-14-4377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8.046"/>
    </inkml:context>
    <inkml:brush xml:id="br0">
      <inkml:brushProperty name="width" value="0.1" units="cm"/>
      <inkml:brushProperty name="height" value="0.1" units="cm"/>
      <inkml:brushProperty name="color" value="#E71224"/>
    </inkml:brush>
  </inkml:definitions>
  <inkml:trace contextRef="#ctx0" brushRef="#br0">2009 41 1375 0 0,'-48'0'3033'0'0,"-2"1"-1812"0"0,0-2 1 0 0,-77-12 0 0 0,62 2-626 0 0,0 2 1 0 0,-1 4 0 0 0,0 2 0 0 0,-71 7 0 0 0,-334-3 662 0 0,393-4-944 0 0,-501 24 917 0 0,483-11-1616 0 0,34 2-3046 0 0,13 0-892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49.677"/>
    </inkml:context>
    <inkml:brush xml:id="br0">
      <inkml:brushProperty name="width" value="0.1" units="cm"/>
      <inkml:brushProperty name="height" value="0.1" units="cm"/>
      <inkml:brushProperty name="color" value="#E71224"/>
    </inkml:brush>
  </inkml:definitions>
  <inkml:trace contextRef="#ctx0" brushRef="#br0">1840 463 3767 0 0,'2'-4'57'0'0,"1"0"0"0"0,-1 0 0 0 0,0 1-1 0 0,1-1 1 0 0,0 1 0 0 0,3-4 0 0 0,-3 5-22 0 0,-1-1 1 0 0,1 0-1 0 0,-1 0 0 0 0,0 0 1 0 0,0 0-1 0 0,0 0 1 0 0,0-1-1 0 0,0 1 0 0 0,-1-1 1 0 0,1 1-1 0 0,-1-1 1 0 0,0 0-1 0 0,0 1 0 0 0,0-1 1 0 0,-1 0-1 0 0,0 0 1 0 0,1 1-1 0 0,-1-1 0 0 0,-1-5 1 0 0,0 4 79 0 0,0 0 0 0 0,0 0 0 0 0,-1 0 0 0 0,1 1 0 0 0,-1-1 0 0 0,0 1 1 0 0,-1-1-1 0 0,1 1 0 0 0,-1 0 0 0 0,0 0 0 0 0,0 0 0 0 0,0 0 0 0 0,0 0 0 0 0,-7-5 0 0 0,2 3 104 0 0,0 0 0 0 0,0 0-1 0 0,-1 0 1 0 0,0 1 0 0 0,0 1-1 0 0,0-1 1 0 0,-1 2-1 0 0,1-1 1 0 0,-1 1 0 0 0,-14-2-1 0 0,-8 0 106 0 0,-63 0-1 0 0,24 2 175 0 0,-98-8 472 0 0,49-1-344 0 0,-205-10 1208 0 0,277 22-1711 0 0,1-2-1 0 0,-1-3 0 0 0,1-1 0 0 0,0-3 0 0 0,-77-23 1 0 0,0-17 330 0 0,15 6-76 0 0,90 36-315 0 0,-1 0-1 0 0,0 2 1 0 0,0 0-1 0 0,-1 2 0 0 0,-33-3 1 0 0,43 6-180 0 0,0 1 1 0 0,0 0-1 0 0,0 0 0 0 0,0 1 1 0 0,0 0-1 0 0,0 1 1 0 0,1 1-1 0 0,-1-1 1 0 0,1 2-1 0 0,0-1 0 0 0,0 2 1 0 0,-11 6-1 0 0,-4 6-4914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0.569"/>
    </inkml:context>
    <inkml:brush xml:id="br0">
      <inkml:brushProperty name="width" value="0.1" units="cm"/>
      <inkml:brushProperty name="height" value="0.1" units="cm"/>
      <inkml:brushProperty name="color" value="#E71224"/>
    </inkml:brush>
  </inkml:definitions>
  <inkml:trace contextRef="#ctx0" brushRef="#br0">1092 77 3367 0 0,'-4'-12'954'0'0,"3"10"-834"0"0,1 0 1 0 0,-1 0-1 0 0,-1 0 0 0 0,1 1 1 0 0,0-1-1 0 0,0 1 0 0 0,0-1 1 0 0,-1 1-1 0 0,1-1 0 0 0,-1 1 0 0 0,-2-2 1 0 0,1 1 1 0 0,0 1 0 0 0,0 1 1 0 0,0-1-1 0 0,0 0 0 0 0,0 1 0 0 0,0-1 1 0 0,0 1-1 0 0,0 0 0 0 0,0 0 1 0 0,-6 1-1 0 0,-33 8 487 0 0,19-4-365 0 0,-22 2 234 0 0,-56 2 0 0 0,80-9-235 0 0,0-2-1 0 0,0-1 1 0 0,0 0-1 0 0,0-2 0 0 0,0 0 1 0 0,-26-11-1 0 0,26 9 83 0 0,-1 0 1 0 0,0 1-1 0 0,-1 1 0 0 0,1 1 0 0 0,-29-1 0 0 0,-182 20 353 0 0,197-12-530 0 0,-43-2 0 0 0,-2 0-2803 0 0,51 1-120 0 0,3 0-145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19.529"/>
    </inkml:context>
    <inkml:brush xml:id="br0">
      <inkml:brushProperty name="width" value="0.1" units="cm"/>
      <inkml:brushProperty name="height" value="0.1" units="cm"/>
      <inkml:brushProperty name="color" value="#66CC00"/>
    </inkml:brush>
  </inkml:definitions>
  <inkml:trace contextRef="#ctx0" brushRef="#br0">2750 331 1087 0 0,'-1'0'6'0'0,"0"-1"0"0"0,1 1 0 0 0,-1-1 0 0 0,0 1 0 0 0,1-1 0 0 0,-1 1 0 0 0,1-1 0 0 0,-1 1 0 0 0,1-1 0 0 0,-1 1 0 0 0,1-1 0 0 0,0 0 0 0 0,-1 1 0 0 0,1-1-1 0 0,0 0 1 0 0,-1 1 0 0 0,1-1 0 0 0,0 0 0 0 0,0 1 0 0 0,-1-1 0 0 0,1-1 0 0 0,-6-22 200 0 0,5 16 25 0 0,-1 1 127 0 0,0-1-1 0 0,-1 1 1 0 0,1 0-1 0 0,-2 0 1 0 0,1 0-1 0 0,-1 1 1 0 0,1-1-1 0 0,-7-7 0 0 0,7 11-229 0 0,0 0-1 0 0,0 0 0 0 0,-1 0 1 0 0,1 1-1 0 0,-1-1 0 0 0,0 1 0 0 0,1 0 1 0 0,-1 0-1 0 0,0 0 0 0 0,0 0 0 0 0,-1 1 1 0 0,1 0-1 0 0,0 0 0 0 0,0 0 0 0 0,-7-1 1 0 0,-1 0 138 0 0,1-1 1 0 0,0 0-1 0 0,0-1 1 0 0,1-1-1 0 0,-1 1 1 0 0,-16-12-1 0 0,14 9 248 0 0,0 0 1 0 0,0 1-1 0 0,-22-7 0 0 0,5 7-172 0 0,0 1 1 0 0,-54-2-1 0 0,-10-1 214 0 0,-215-27 1029 0 0,241 28-1262 0 0,-115 4 0 0 0,111 4-161 0 0,-30 0 2 0 0,-96-2 176 0 0,30-17 98 0 0,-115-5 304 0 0,130 28-618 0 0,45 3-270 0 0,-161 20-1063 0 0,221-20 859 0 0,0 2-1 0 0,1 2 0 0 0,-70 27 1 0 0,63-14-957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1.431"/>
    </inkml:context>
    <inkml:brush xml:id="br0">
      <inkml:brushProperty name="width" value="0.1" units="cm"/>
      <inkml:brushProperty name="height" value="0.1" units="cm"/>
      <inkml:brushProperty name="color" value="#E71224"/>
    </inkml:brush>
  </inkml:definitions>
  <inkml:trace contextRef="#ctx0" brushRef="#br0">2826 156 3967 0 0,'0'0'3'0'0,"24"-12"578"0"0,-23 12-507 0 0,-1-1 0 0 0,1 1 0 0 0,0 0 0 0 0,0-1 0 0 0,0 1 0 0 0,0 0-1 0 0,0 0 1 0 0,0 0 0 0 0,0 0 0 0 0,0 0 0 0 0,0 0 0 0 0,0 0 0 0 0,0 0 0 0 0,0 0 0 0 0,0 1 0 0 0,0-1 0 0 0,0 0 0 0 0,0 0 0 0 0,-1 1 0 0 0,1-1 0 0 0,0 1 0 0 0,0-1 0 0 0,1 2 0 0 0,-2-2-41 0 0,0 1-1 0 0,0-1 1 0 0,0 1-1 0 0,0-1 1 0 0,0 1-1 0 0,0 0 1 0 0,0-1-1 0 0,0 1 1 0 0,0-1-1 0 0,-1 1 1 0 0,1-1-1 0 0,0 1 1 0 0,0-1-1 0 0,-1 0 1 0 0,1 1 0 0 0,0-1-1 0 0,0 1 1 0 0,-1-1-1 0 0,1 1 1 0 0,-1-1-1 0 0,1 0 1 0 0,0 1-1 0 0,-1-1 1 0 0,0 1-1 0 0,-11 9 359 0 0,-40 20 185 0 0,-2-1-1 0 0,-1-4 0 0 0,-1-1 1 0 0,-101 27-1 0 0,103-40-171 0 0,-1-2-1 0 0,0-2 0 0 0,0-3 0 0 0,-59-3 0 0 0,65-2-17 0 0,-150-11 412 0 0,195 12-791 0 0,-23-3 31 0 0,-1 0 0 0 0,0-2 0 0 0,1-1 0 0 0,0-2 0 0 0,-40-15 0 0 0,-26-24 156 0 0,48 24 27 0 0,0 1-1 0 0,-1 3 1 0 0,-57-17-1 0 0,-50 1 175 0 0,-39-11 5 0 0,-56-10 234 0 0,198 49-529 0 0,1 2 0 0 0,0 3 0 0 0,-57 3 0 0 0,60 3-85 0 0,0 2 0 0 0,1 1-1 0 0,0 3 1 0 0,-59 21 0 0 0,-67 35-1616 0 0,116-42-3907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6:53.035"/>
    </inkml:context>
    <inkml:brush xml:id="br0">
      <inkml:brushProperty name="width" value="0.1" units="cm"/>
      <inkml:brushProperty name="height" value="0.1" units="cm"/>
      <inkml:brushProperty name="color" value="#E71224"/>
    </inkml:brush>
  </inkml:definitions>
  <inkml:trace contextRef="#ctx0" brushRef="#br0">1943 48 919 0 0,'-10'-3'154'0'0,"10"3"-24"0"0,-1 0 0 0 0,1-1 0 0 0,0 1 0 0 0,-1 0 0 0 0,1 0 0 0 0,-1 0-1 0 0,1-1 1 0 0,0 1 0 0 0,-1 0 0 0 0,1 0 0 0 0,-1 0 0 0 0,1 0 0 0 0,-1 0 0 0 0,1 0 0 0 0,0 0 0 0 0,-1 0 0 0 0,1 0-1 0 0,-1 0 1 0 0,1 0 0 0 0,-1 0 0 0 0,1 0 0 0 0,-1 1 0 0 0,1-1 0 0 0,-1 0 0 0 0,-41 11 1640 0 0,12-5-574 0 0,26-5-1027 0 0,0-1-1 0 0,0 0 1 0 0,0 0-1 0 0,0 0 1 0 0,0 0-1 0 0,0 0 0 0 0,0-1 1 0 0,0 0-1 0 0,0 0 1 0 0,1 0-1 0 0,-7-2 1 0 0,4 1 24 0 0,1 0 1 0 0,-1 0 0 0 0,1 1 0 0 0,-1 0 0 0 0,-6 0-1 0 0,6 1-59 0 0,-19 0 231 0 0,-29 4 0 0 0,33-1-311 0 0,2 0-1 0 0,-1 2 0 0 0,0 0 1 0 0,-19 9-1 0 0,-23 14 25 0 0,46-20-57 0 0,1 0 1 0 0,-1-1-1 0 0,-1-1 0 0 0,1 0 0 0 0,-1-1 0 0 0,0-1 1 0 0,-24 3-1 0 0,-160 8 1895 0 0,150-14-1631 0 0,-1-3 0 0 0,-79-12 0 0 0,102 7-174 0 0,0-1 1 0 0,0-1-1 0 0,1-2 1 0 0,-48-25 0 0 0,-42-15 327 0 0,92 42-385 0 0,-1 1 1 0 0,0 2-1 0 0,-1 1 0 0 0,1 1 0 0 0,-1 1 1 0 0,0 2-1 0 0,0 0 0 0 0,0 2 1 0 0,1 1-1 0 0,-48 10 0 0 0,29-2-507 0 0,0 2 0 0 0,-53 22-1 0 0,48-13-954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24.005"/>
    </inkml:context>
    <inkml:brush xml:id="br0">
      <inkml:brushProperty name="width" value="0.1" units="cm"/>
      <inkml:brushProperty name="height" value="0.1" units="cm"/>
      <inkml:brushProperty name="color" value="#E71224"/>
    </inkml:brush>
  </inkml:definitions>
  <inkml:trace contextRef="#ctx0" brushRef="#br0">1 12 3223 0 0,'13'-4'288'0'0,"1"-2"-288"0"0,1 6 0 0 0,-5-1 0 0 0,-5 2 256 0 0,-1-1-8 0 0,1 4 0 0 0,5-2-1352 0 0,4 4-272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24.676"/>
    </inkml:context>
    <inkml:brush xml:id="br0">
      <inkml:brushProperty name="width" value="0.1" units="cm"/>
      <inkml:brushProperty name="height" value="0.1" units="cm"/>
      <inkml:brushProperty name="color" value="#E71224"/>
    </inkml:brush>
  </inkml:definitions>
  <inkml:trace contextRef="#ctx0" brushRef="#br0">109 2 455 0 0,'-1'-2'0'0'0,"1"4"0"0"0,-2-4 0 0 0,2 4 736 0 0,-4-2 96 0 0,-1 2 32 0 0,-7 2 0 0 0,-4-1-728 0 0,-1 3-136 0 0,0-1 0 0 0,-1 1-1056 0 0,1 3-184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27.228"/>
    </inkml:context>
    <inkml:brush xml:id="br0">
      <inkml:brushProperty name="width" value="0.1" units="cm"/>
      <inkml:brushProperty name="height" value="0.1" units="cm"/>
      <inkml:brushProperty name="color" value="#E71224"/>
    </inkml:brush>
  </inkml:definitions>
  <inkml:trace contextRef="#ctx0" brushRef="#br0">6628 1770 3911 0 0,'-48'-15'1883'0'0,"38"11"-1628"0"0,1 1 1 0 0,0 0-1 0 0,-1 1 1 0 0,-14-3-1 0 0,9 4-111 0 0,1 1-1 0 0,-1 0 0 0 0,0 1 0 0 0,-20 3 0 0 0,35-4-66 0 0,1 0-1 0 0,-1-1 0 0 0,0 1 0 0 0,0 0 1 0 0,1 0-1 0 0,-1 0 0 0 0,0-1 1 0 0,0 1-1 0 0,1 0 0 0 0,-1-1 0 0 0,0 1 1 0 0,0 0-1 0 0,0 0 0 0 0,0-1 0 0 0,1 1 1 0 0,-1 0-1 0 0,0-1 0 0 0,0 1 1 0 0,0 0-1 0 0,0-1 0 0 0,0 1 0 0 0,0 0 1 0 0,0-1-1 0 0,0 1 0 0 0,0-1 1 0 0,0 1-1 0 0,0 0 0 0 0,0-1 0 0 0,0 1 1 0 0,0 0-1 0 0,0-1 0 0 0,-1 1 0 0 0,1 0 1 0 0,0-1-1 0 0,0 1 0 0 0,0 0 1 0 0,0 0-1 0 0,-1-1 0 0 0,1 1 0 0 0,0 0 1 0 0,0-1-1 0 0,0 1 0 0 0,-1 0 0 0 0,1 0 1 0 0,0 0-1 0 0,-1-1 0 0 0,1 1 1 0 0,0 0-1 0 0,0 0 0 0 0,-1 0 0 0 0,1 0 1 0 0,0-1-1 0 0,-1 1 0 0 0,1 0 0 0 0,0 0 1 0 0,-1 0-1 0 0,1 0 0 0 0,0 0 1 0 0,-1 0-1 0 0,1 0 0 0 0,0 0 0 0 0,-1 0 1 0 0,3-1 116 0 0,0 1 0 0 0,0-1 0 0 0,0 0 0 0 0,0 1 0 0 0,0 0 0 0 0,0-1 0 0 0,0 1 0 0 0,0 0 1 0 0,0 0-1 0 0,0 0 0 0 0,1 0 0 0 0,-1 1 0 0 0,0-1 0 0 0,2 1 0 0 0,32 12 1253 0 0,-29-10-1187 0 0,1 0 0 0 0,-1 0-1 0 0,13 2 1 0 0,11 1 554 0 0,-24-4-658 0 0,1 0-1 0 0,0-1 0 0 0,0 0 0 0 0,1 0 1 0 0,-1-1-1 0 0,13-1 0 0 0,-14-1 39 0 0,0 0-1 0 0,0 0 1 0 0,0-1-1 0 0,0 0 1 0 0,13-8-1 0 0,15-7 501 0 0,-19 12-472 0 0,-7 3-136 0 0,-1-1 1 0 0,1 1-1 0 0,-1 1 1 0 0,1 0-1 0 0,0 0 0 0 0,18-1 1 0 0,34-1 334 0 0,-44 2-325 0 0,-1 0 0 0 0,0 2 0 0 0,0 0 1 0 0,19 2-1 0 0,-12 1 82 0 0,38 0 0 0 0,-31-4-83 0 0,1-1-1 0 0,51-10 0 0 0,-58 6-10 0 0,-8 2 19 0 0,27-3 0 0 0,5 1 147 0 0,-22 3-5 0 0,26-1 0 0 0,-48 4-209 0 0,0-1-1 0 0,0 1 1 0 0,0-1-1 0 0,0 0 1 0 0,6-2-1 0 0,14-4 106 0 0,-10 5-59 0 0,1-1-1 0 0,-1 0 1 0 0,21-7 0 0 0,-30 6-12 0 0,1 0 0 0 0,-1 0 1 0 0,0 0-1 0 0,0-1 0 0 0,0 0 1 0 0,4-6-1 0 0,13-15 61 0 0,-1 0 1 0 0,-2-1-1 0 0,-1-1 1 0 0,18-36-1 0 0,-31 51-88 0 0,-1 0-1 0 0,0 0 1 0 0,0 0 0 0 0,-1 0 0 0 0,-1-1-1 0 0,0 0 1 0 0,-1 1 0 0 0,-1-1-1 0 0,-1-14 1 0 0,-3-13 127 0 0,-16-68-1 0 0,14 86-142 0 0,2-7 54 0 0,1 1 0 0 0,1-1 0 0 0,3-46 0 0 0,0 40-56 0 0,-7-67 0 0 0,-3 43 43 0 0,-3 1-1 0 0,-28-86 1 0 0,26 105-34 0 0,-1 1 1 0 0,-2 0-1 0 0,-2 1 0 0 0,-1 1 1 0 0,-29-40-1 0 0,34 60-33 0 0,-1 1 0 0 0,-1 0 0 0 0,0 1 0 0 0,-1 1 0 0 0,0 1 0 0 0,-26-15 0 0 0,35 23 0 0 0,-1 0 0 0 0,-1 1 0 0 0,1 0 0 0 0,-1 1 0 0 0,-12-3 0 0 0,-56-6 0 0 0,-103-3 0 0 0,-22-5 0 0 0,-55-1 0 0 0,206 22 0 0 0,-22-1 0 0 0,-85-10 0 0 0,-53-17 0 0 0,132 22 0 0 0,-150 11 0 0 0,-35 0 0 0 0,-139-15 0 0 0,150 17 0 0 0,86-1 0 0 0,-61 1 11 0 0,-153 3 31 0 0,157-16-28 0 0,-82 2-17 0 0,28 4 3 0 0,-14 0 0 0 0,81 12 0 0 0,76-2 0 0 0,81-4 0 0 0,-74-2 0 0 0,-62-18 0 0 0,8 0 0 0 0,-141-7 0 0 0,296 18 0 0 0,-129-6 0 0 0,79 11 0 0 0,-79 4 0 0 0,-151-1 0 0 0,214-6 0 0 0,-147-9 0 0 0,99 17 0 0 0,77-3 0 0 0,48-4 0 0 0,-70 7 0 0 0,78-6 0 0 0,1-1 0 0 0,-1 2 0 0 0,1 0 0 0 0,0 0 0 0 0,0 0 0 0 0,-16 10 0 0 0,13-3 0 0 0,1 0 0 0 0,0 1 0 0 0,0 0 0 0 0,1 0 0 0 0,-16 26 0 0 0,14-19 0 0 0,1 0 0 0 0,0 1 0 0 0,2 0 0 0 0,0 1 0 0 0,1 0 0 0 0,1 0 0 0 0,-6 28 0 0 0,8-20 0 0 0,2 1 0 0 0,0 0 0 0 0,3 35 0 0 0,0-28 0 0 0,-7 51 0 0 0,-6-21 19 0 0,7-43-8 0 0,1 0 1 0 0,2 1-1 0 0,-1 25 0 0 0,5-33-2 0 0,1 0-1 0 0,1 0 1 0 0,0 0-1 0 0,1 0 1 0 0,7 15 0 0 0,2 12 3 0 0,-8-28-2 0 0,1 0-1 0 0,0-1 0 0 0,10 16 1 0 0,4 11 16 0 0,-4 2-3 0 0,-12-31-13 0 0,0-1 0 0 0,0 1 1 0 0,10 15-1 0 0,-3-7-10 0 0,0 0 0 0 0,15 39 0 0 0,42 97 0 0 0,-60-132 0 0 0,-6-17 0 0 0,0 0 0 0 0,0 0 0 0 0,1 0 0 0 0,0-1 0 0 0,0 1 0 0 0,1-1 0 0 0,0 1 0 0 0,6 6 0 0 0,5 4 0 0 0,-6-5 0 0 0,2-1 0 0 0,-1 0 0 0 0,2 0 0 0 0,22 16 0 0 0,-24-21 1 0 0,1 2 8 0 0,1 0-1 0 0,1-1 1 0 0,0-1 0 0 0,0 0 0 0 0,21 7-1 0 0,206 40 65 0 0,-210-47-71 0 0,29 4 14 0 0,0-2 0 0 0,0-3 0 0 0,81-4 0 0 0,-76-3-16 0 0,0 2 0 0 0,0 2 0 0 0,80 15 0 0 0,-88-8 0 0 0,0-2 0 0 0,0-2 0 0 0,64-4 0 0 0,-60-6 24 0 0,68-14 0 0 0,-35 4-8 0 0,-91 15-16 0 0,4-1 0 0 0,0 0 0 0 0,0 1 0 0 0,1-1 0 0 0,-1 1 0 0 0,13 2 0 0 0,-19-2-33 0 0,1 0 1 0 0,-1 1-1 0 0,0-1 1 0 0,1 0-1 0 0,-1 0 0 0 0,1 1 1 0 0,-1-1-1 0 0,0 0 1 0 0,1 1-1 0 0,-1-1 0 0 0,0 1 1 0 0,0-1-1 0 0,1 0 1 0 0,-1 1-1 0 0,0-1 0 0 0,0 1 1 0 0,1-1-1 0 0,-1 1 1 0 0,0-1-1 0 0,0 1 0 0 0,0-1 1 0 0,0 1-1 0 0,0-1 1 0 0,0 1-1 0 0,0-1 0 0 0,0 1 1 0 0,0-1-1 0 0,0 1 1 0 0,0-1-1 0 0,0 1 0 0 0,0-1 1 0 0,0 1-1 0 0,0-1 1 0 0,-1 0-1 0 0,1 1 0 0 0,0-1 1 0 0,0 1-1 0 0,0-1 0 0 0,-1 1 1 0 0,0 0-1 0 0,-10 17-4005 0 0,-5 3-2164 0 0,-6 1-85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39.425"/>
    </inkml:context>
    <inkml:brush xml:id="br0">
      <inkml:brushProperty name="width" value="0.1" units="cm"/>
      <inkml:brushProperty name="height" value="0.1" units="cm"/>
      <inkml:brushProperty name="color" value="#E71224"/>
    </inkml:brush>
  </inkml:definitions>
  <inkml:trace contextRef="#ctx0" brushRef="#br0">105 1 1351 0 0,'-40'13'184'0'0,"39"-12"-106"0"0,-1 0 0 0 0,0-1 0 0 0,0 1 0 0 0,-1-1 0 0 0,1 1 0 0 0,0-1 0 0 0,0 0 0 0 0,0 0 0 0 0,0 0 0 0 0,0 0 0 0 0,0 0 0 0 0,0 0 0 0 0,0-1 0 0 0,0 1-1 0 0,0-1 1 0 0,0 1 0 0 0,0-1 0 0 0,0 0 0 0 0,-2-1 0 0 0,-18 23 499 0 0,22-13-1587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39.903"/>
    </inkml:context>
    <inkml:brush xml:id="br0">
      <inkml:brushProperty name="width" value="0.1" units="cm"/>
      <inkml:brushProperty name="height" value="0.1" units="cm"/>
      <inkml:brushProperty name="color" value="#E71224"/>
    </inkml:brush>
  </inkml:definitions>
  <inkml:trace contextRef="#ctx0" brushRef="#br0">130 48 919 0 0,'1'-1'84'0'0,"-1"0"-1"0"0,0 0 0 0 0,0 1 0 0 0,0-1 0 0 0,0 0 0 0 0,0 1 0 0 0,0-1 0 0 0,0 0 1 0 0,0 0-1 0 0,0 1 0 0 0,0-1 0 0 0,-1 0 0 0 0,1 1 0 0 0,0-1 0 0 0,0 0 0 0 0,-1 1 1 0 0,1-1-1 0 0,0 0 0 0 0,-1 1 0 0 0,1-1 0 0 0,0 1 0 0 0,-1-1 0 0 0,1 0 0 0 0,-1 1 1 0 0,1-1-1 0 0,-1 1 0 0 0,0-1 0 0 0,0 0 0 0 0,-18-15 1313 0 0,17 15-1359 0 0,-1-1-1 0 0,1 1 1 0 0,-1-1-1 0 0,0 1 1 0 0,1 0-1 0 0,-1 0 1 0 0,0 0-1 0 0,0 1 1 0 0,0-1-1 0 0,0 1 1 0 0,0-1-1 0 0,1 1 1 0 0,-1 0 0 0 0,0 0-1 0 0,0 0 1 0 0,0 1-1 0 0,0-1 1 0 0,0 1-1 0 0,0-1 1 0 0,1 1-1 0 0,-1 0 1 0 0,0 0-1 0 0,0 0 1 0 0,-4 3-1 0 0,-21 2-36 0 0,28-6-2 0 0,0 0-1 0 0,0 1 0 0 0,0-1 1 0 0,0 0-1 0 0,-1 0 0 0 0,1 0 1 0 0,0 0-1 0 0,0 0 0 0 0,0 0 1 0 0,0 1-1 0 0,0-1 0 0 0,0 0 1 0 0,0 0-1 0 0,0 0 0 0 0,-1 0 1 0 0,1 1-1 0 0,0-1 0 0 0,0 0 1 0 0,0 0-1 0 0,0 0 0 0 0,0 0 1 0 0,0 1-1 0 0,0-1 0 0 0,0 0 0 0 0,0 0 1 0 0,0 0-1 0 0,0 0 0 0 0,0 1 1 0 0,0-1-1 0 0,0 0 0 0 0,0 0 1 0 0,0 0-1 0 0,0 0 0 0 0,1 1 1 0 0,-1-1-1 0 0,0 0 0 0 0,0 0 1 0 0,0 0-1 0 0,7 9-242 0 0,10 3-256 0 0,16-6-1886 0 0,-27-6 1488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41.400"/>
    </inkml:context>
    <inkml:brush xml:id="br0">
      <inkml:brushProperty name="width" value="0.1" units="cm"/>
      <inkml:brushProperty name="height" value="0.1" units="cm"/>
      <inkml:brushProperty name="color" value="#E71224"/>
    </inkml:brush>
  </inkml:definitions>
  <inkml:trace contextRef="#ctx0" brushRef="#br0">2053 74 2759 0 0,'-21'-11'670'0'0,"0"1"0"0"0,0 0 0 0 0,-1 2 0 0 0,-43-10 0 0 0,63 17-668 0 0,-14-3 39 0 0,0 0 0 0 0,0 1 0 0 0,0 1 0 0 0,0 0 0 0 0,0 1 0 0 0,0 1 0 0 0,0 1 0 0 0,-27 3-1 0 0,22 1 8 0 0,1 0 0 0 0,-37 15 0 0 0,32-11-48 0 0,-1-2 0 0 0,-47 9 0 0 0,-9 2 0 0 0,45-9 32 0 0,-74 8 0 0 0,87-16-32 0 0,1-1 0 0 0,0-1 0 0 0,0-1 0 0 0,0-1 0 0 0,0-1 0 0 0,-22-7 0 0 0,34 9 37 0 0,0 0-1 0 0,0 1 0 0 0,-22 1 1 0 0,19 0 6 0 0,0 0 0 0 0,-14-3 0 0 0,-1-2 273 0 0,-126-27 149 0 0,143 30-415 0 0,-1-1-1 0 0,0 2 1 0 0,1 0-1 0 0,-1 0 1 0 0,0 1-1 0 0,-25 3 1 0 0,28-2-45 0 0,-40-2-4 0 0,39 1 12 0 0,0-1-1 0 0,1 1 1 0 0,-1 1 0 0 0,-17 2-1 0 0,-73 12-12 0 0,71-12 21 0 0,1-1-1 0 0,-1-1 1 0 0,-39-4-1 0 0,-9 0 458 0 0,14-6 97 0 0,59 9-542 0 0,-1 0-15 0 0,1 0-1 0 0,0 0 0 0 0,0 0 0 0 0,0-1 0 0 0,0 1 0 0 0,-1-1 0 0 0,1 0 0 0 0,0-1 0 0 0,1 1 0 0 0,-8-4 0 0 0,-24-10 403 0 0,4 3 196 0 0,31 12-613 0 0,1 0 0 0 0,0 0-1 0 0,0 0 1 0 0,0 0-1 0 0,0 0 1 0 0,0 0 0 0 0,0 0-1 0 0,0 0 1 0 0,-1 0-1 0 0,1 0 1 0 0,0 0 0 0 0,0 0-1 0 0,0 0 1 0 0,0 0-1 0 0,0 0 1 0 0,0 0 0 0 0,-1 0-1 0 0,1 0 1 0 0,0 0-1 0 0,0 0 1 0 0,0 0 0 0 0,0 0-1 0 0,0 0 1 0 0,0 0-1 0 0,-1 0 1 0 0,1 0 0 0 0,0 0-1 0 0,0 0 1 0 0,0 0-1 0 0,0 0 1 0 0,0 0 0 0 0,0 0-1 0 0,0 0 1 0 0,-1 0-1 0 0,1 0 1 0 0,0 1 0 0 0,0-1-1 0 0,0 0 1 0 0,0 0-1 0 0,0 0 1 0 0,0 0 0 0 0,0 0-1 0 0,0 0 1 0 0,0 0-1 0 0,0 1 1 0 0,0-1 0 0 0,0 0-1 0 0,0 0 1 0 0,0 0-1 0 0,-1 0 1 0 0,1 0 0 0 0,0 0-1 0 0,0 1 1 0 0,0-1-1 0 0,0 0 1 0 0,0 0 0 0 0,1 0-1 0 0,-1 0 1 0 0,0 1-1 0 0,3 7 114 0 0,-1-6-114 0 0,0-1 0 0 0,0 0 0 0 0,0 0-1 0 0,0 0 1 0 0,1 0 0 0 0,-1 0-1 0 0,0 0 1 0 0,0 0 0 0 0,1-1 0 0 0,-1 1-1 0 0,1-1 1 0 0,-1 1 0 0 0,0-1 0 0 0,1 0-1 0 0,3 0 1 0 0,39-5 33 0 0,-37 3-34 0 0,61-5-1 0 0,101 1 0 0 0,30 12 64 0 0,-96 5-64 0 0,-100-11 0 0 0,17 3 0 0 0,-20-3 0 0 0,-1 0 0 0 0,1 0 0 0 0,-1 0 0 0 0,0 0 0 0 0,1 0 0 0 0,-1 0 0 0 0,0 0 0 0 0,1 0 0 0 0,-1 0 0 0 0,0 0 0 0 0,1 0 0 0 0,-1 0 0 0 0,0 1 0 0 0,1-1 0 0 0,-1 0 0 0 0,0 0 0 0 0,1 0 0 0 0,-1 0 0 0 0,0 1 0 0 0,1-1 0 0 0,-1 0 0 0 0,0 0 0 0 0,0 1 0 0 0,1-1 0 0 0,-1 0 0 0 0,0 0 0 0 0,0 1 0 0 0,0-1 0 0 0,1 0 0 0 0,-1 1 0 0 0,0-1 0 0 0,0 0 0 0 0,0 1 0 0 0,0-1 0 0 0,0 0 0 0 0,0 1 0 0 0,0-1 0 0 0,0 1 0 0 0,-2 1 0 0 0,-1-1 0 0 0,1 0 0 0 0,-1 0 0 0 0,1 0 0 0 0,-1-1 0 0 0,0 1 0 0 0,1-1 0 0 0,-1 1 0 0 0,0-1 0 0 0,0 0 0 0 0,0 0 0 0 0,-3 0 0 0 0,-1 0 0 0 0,-83 4 32 0 0,-127-12 0 0 0,160 6-32 0 0,-106 12 0 0 0,144-8 0 0 0,17-3 0 0 0,-1 1-1 0 0,1 0 1 0 0,0 1-1 0 0,0-1 1 0 0,0 0-1 0 0,-1 1 1 0 0,1-1-1 0 0,0 1 0 0 0,0 0 1 0 0,0-1-1 0 0,0 1 1 0 0,0 0-1 0 0,0 0 1 0 0,0 0-1 0 0,0 1 1 0 0,1-1-1 0 0,-1 0 1 0 0,0 1-1 0 0,1-1 0 0 0,-1 1 1 0 0,-1 2-1 0 0,40-5-59 0 0,-2 3 60 0 0,56-6 0 0 0,-3-1 0 0 0,-74 5 1 0 0,262-8 70 0 0,-121-12-1 0 0,-100 10 163 0 0,0 3-1 0 0,92 1 1 0 0,-4 13 77 0 0,-140-7-300 0 0,-1 0 0 0 0,1 0 0 0 0,-1 1 0 0 0,1-1 0 0 0,-1 1 0 0 0,1-1 0 0 0,-1 1 0 0 0,0 0 1 0 0,4 1-1 0 0,-6-1-26 0 0,1 0 0 0 0,-1 0 1 0 0,1 0-1 0 0,-1-1 1 0 0,1 1-1 0 0,-1 0 0 0 0,0 0 1 0 0,1 0-1 0 0,-1 0 0 0 0,0 0 1 0 0,0-1-1 0 0,0 1 1 0 0,0 0-1 0 0,0 0 0 0 0,0 0 1 0 0,0 0-1 0 0,0 0 0 0 0,0 0 1 0 0,0 0-1 0 0,0-1 1 0 0,-1 1-1 0 0,1 0 0 0 0,0 0 1 0 0,-1 0-1 0 0,1 0 0 0 0,-1 0 1 0 0,1-1-1 0 0,-1 2 1 0 0,-3 8-271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8:46.715"/>
    </inkml:context>
    <inkml:brush xml:id="br0">
      <inkml:brushProperty name="width" value="0.1" units="cm"/>
      <inkml:brushProperty name="height" value="0.1" units="cm"/>
      <inkml:brushProperty name="color" value="#66CC00"/>
    </inkml:brush>
  </inkml:definitions>
  <inkml:trace contextRef="#ctx0" brushRef="#br0">88 297 3367 0 0,'0'-5'46'0'0,"0"-4"268"0"0,0 0 0 0 0,-1 0 1 0 0,-2-11-1 0 0,3 18-289 0 0,0 0-1 0 0,-1-1 1 0 0,0 1-1 0 0,0 0 1 0 0,1 0 0 0 0,-1 0-1 0 0,-1 0 1 0 0,1 0 0 0 0,0 0-1 0 0,0 1 1 0 0,-1-1 0 0 0,1 0-1 0 0,-1 0 1 0 0,1 1 0 0 0,-1-1-1 0 0,0 1 1 0 0,1 0-1 0 0,-5-3 1 0 0,5 3 45 0 0,-1 0 0 0 0,0 0 0 0 0,1 0-1 0 0,-1 0 1 0 0,1-1 0 0 0,0 1 0 0 0,-1 0 0 0 0,1-1-1 0 0,0 1 1 0 0,0-1 0 0 0,0 0 0 0 0,0 1 0 0 0,0-1-1 0 0,0 0 1 0 0,1 0 0 0 0,-1 0 0 0 0,0 1 0 0 0,0-5-1 0 0,1 3 235 0 0,-1 0-1 0 0,1-1 1 0 0,0 1-1 0 0,0-1 1 0 0,0 1-1 0 0,0-1 1 0 0,0 1-1 0 0,1-1 1 0 0,1-5-1 0 0,-1 7-190 0 0,1 0 0 0 0,-1 1-1 0 0,0-1 1 0 0,1 0 0 0 0,0 1-1 0 0,-1-1 1 0 0,1 1 0 0 0,0 0-1 0 0,-1-1 1 0 0,1 1 0 0 0,0 0-1 0 0,0 0 1 0 0,0 0 0 0 0,2 0-1 0 0,11-8 562 0 0,-14 9-626 0 0,0-1-1 0 0,0 1 0 0 0,0 0 0 0 0,0-1 1 0 0,-1 1-1 0 0,1 0 0 0 0,0 0 0 0 0,0 0 1 0 0,0 0-1 0 0,0 0 0 0 0,0 0 1 0 0,0 0-1 0 0,0 0 0 0 0,0 0 0 0 0,-1 0 1 0 0,1 0-1 0 0,0 1 0 0 0,0-1 0 0 0,0 0 1 0 0,0 1-1 0 0,0-1 0 0 0,0 1 1 0 0,21 11 1492 0 0,-20-10-1256 0 0,-2-2-256 0 0,0 0 0 0 0,1 1-1 0 0,-1-1 1 0 0,0 0 0 0 0,1 0 0 0 0,-1 1-1 0 0,0-1 1 0 0,0 0 0 0 0,1 0 0 0 0,-1 1-1 0 0,0-1 1 0 0,0 0 0 0 0,1 1 0 0 0,-1-1-1 0 0,0 0 1 0 0,0 1 0 0 0,0-1 0 0 0,0 1-1 0 0,0-1 1 0 0,0 0 0 0 0,0 1-1 0 0,0-1 1 0 0,0 0 0 0 0,0 1 0 0 0,0-1-1 0 0,0 1 1 0 0,0-1 0 0 0,0 0 0 0 0,0 1-1 0 0,0-1 1 0 0,0 1 0 0 0,0-1 0 0 0,0 1-1 0 0,-12 12 514 0 0,-17 8 377 0 0,29-21-912 0 0,-1 1 53 0 0,0 0-1 0 0,-1 0 1 0 0,1 0 0 0 0,0 0-1 0 0,0 0 1 0 0,-1 0-1 0 0,1 0 1 0 0,0 1-1 0 0,0-1 1 0 0,0 0 0 0 0,1 1-1 0 0,-1-1 1 0 0,0 1-1 0 0,0-1 1 0 0,1 1 0 0 0,-1-1-1 0 0,1 1 1 0 0,0 0-1 0 0,-1-1 1 0 0,1 3-1 0 0,0 2 29 0 0,0 1-1 0 0,0-1 1 0 0,2 14-1 0 0,-1-14-13 0 0,0 0-1 0 0,0 1 0 0 0,-1 11 1 0 0,-19 74 1300 0 0,1 16-780 0 0,11-71-407 0 0,4-26-137 0 0,1-1 1 0 0,1 1 0 0 0,-1 11-1 0 0,6 41 299 0 0,1 5-191 0 0,-6-60-132 0 0,1 0-1 0 0,-1 0 0 0 0,0-1 0 0 0,-1 1 0 0 0,0 0 1 0 0,-5 12-1 0 0,5-14 7 0 0,0 0 0 0 0,1-1 0 0 0,0 1 1 0 0,0 0-1 0 0,1 0 0 0 0,-1 0 0 0 0,2 8 1 0 0,-3 21 161 0 0,0-24-189 0 0,0-4 37 0 0,1-1-1 0 0,0 1 0 0 0,0 0 1 0 0,1-1-1 0 0,0 1 1 0 0,0 0-1 0 0,2 11 0 0 0,-1-12-10 0 0,0 0-1 0 0,-1 0 0 0 0,0 0 1 0 0,0 0-1 0 0,-3 12 0 0 0,1 10 9 0 0,3-19-15 0 0,0-1 1 0 0,0 0 0 0 0,1 1-1 0 0,4 13 1 0 0,5 18 39 0 0,-3 26 65 0 0,-6-59-117 0 0,0-1 0 0 0,0 0 0 0 0,0 1 0 0 0,1-1 0 0 0,0 0-1 0 0,1-1 1 0 0,-1 1 0 0 0,1 0 0 0 0,0-1 0 0 0,6 6 0 0 0,12 19 61 0 0,-17-23-63 0 0,0-1 0 0 0,1 1 0 0 0,-1-1 0 0 0,1 0 0 0 0,0-1 0 0 0,1 0 0 0 0,0 0 0 0 0,0 0-1 0 0,0-1 1 0 0,13 7 0 0 0,0 0 32 0 0,21 15 91 0 0,-34-20-126 0 0,0-1-1 0 0,1 0 1 0 0,0 0-1 0 0,1-1 1 0 0,-1 1-1 0 0,1-2 1 0 0,-1 1-1 0 0,1-2 1 0 0,0 1 0 0 0,15 2-1 0 0,69 8 114 0 0,-44-4-61 0 0,-35-7-50 0 0,1 1-1 0 0,15 5 0 0 0,-9-2 9 0 0,1-2 1 0 0,28 4 0 0 0,-1-1 39 0 0,92 10 21 0 0,-7-2 49 0 0,-96-11-116 0 0,1-1 1 0 0,-1-2-1 0 0,52-5 0 0 0,57 2 77 0 0,-68 6-67 0 0,82 7 99 0 0,37 11-114 0 0,-154-16-5 0 0,-16-2 0 0 0,38 1 0 0 0,-9-4 12 0 0,-29 1 1 0 0,-1-2 0 0 0,1-1 0 0 0,39-7 0 0 0,-43 3 2 0 0,0 1 0 0 0,0 1 0 0 0,1 1 0 0 0,30 2 0 0 0,76 18 38 0 0,-117-16-53 0 0,-1 1 0 0 0,0 0 0 0 0,16 6 0 0 0,20 6 0 0 0,8-2 4 0 0,-29-6-9 0 0,32 5 1 0 0,-50-11 14 0 0,0-1 0 0 0,0 1-1 0 0,0-2 1 0 0,1 1 0 0 0,-1-1 0 0 0,19-5 0 0 0,5-3-10 0 0,47-7 0 0 0,-64 13 11 0 0,-1 0-1 0 0,0-2 1 0 0,0 0 0 0 0,0 0-1 0 0,-1-2 1 0 0,21-11 0 0 0,38-12 42 0 0,-52 21-53 0 0,-6 2 0 0 0,0-1 0 0 0,17-11 0 0 0,-21 12 13 0 0,-1-1 1 0 0,-1 0-1 0 0,1-1 0 0 0,-2 0 0 0 0,11-12 1 0 0,-16 16-11 0 0,-1 0 1 0 0,0 0-1 0 0,0 0 1 0 0,0 0-1 0 0,0-1 0 0 0,-1 1 1 0 0,0-1-1 0 0,0 0 1 0 0,0 0-1 0 0,-1 0 1 0 0,0 0-1 0 0,0 0 1 0 0,0-12-1 0 0,1-56 61 0 0,-2 56-65 0 0,1-1 1 0 0,0 1-1 0 0,6-25 0 0 0,-4 30 8 0 0,-1-1 0 0 0,0 0 0 0 0,-1 0 0 0 0,0-1 0 0 0,-1 1 0 0 0,-1 0 0 0 0,-3-15 0 0 0,-11-48 7 0 0,-7-26-17 0 0,18 91 3 0 0,-1 1 0 0 0,0 0 0 0 0,-1 0 0 0 0,0 1 0 0 0,0 0 0 0 0,-1 0 0 0 0,-1 0 0 0 0,-8-8 0 0 0,4 3 0 0 0,0 0 0 0 0,-11-18 0 0 0,-95-190 64 0 0,109 208-64 0 0,0 0 0 0 0,-1 0 0 0 0,0 1 0 0 0,-1 0 0 0 0,-20-18 0 0 0,8 15 0 0 0,1 0 0 0 0,-2 2 0 0 0,-45-22 0 0 0,37 21 0 0 0,30 15 0 0 0,-15-9 0 0 0,-1 1 0 0 0,0 1 0 0 0,0 1 0 0 0,-30-8 0 0 0,34 11 0 0 0,0-1 0 0 0,-19-8 0 0 0,-12-4 0 0 0,-29-11 0 0 0,28 13 0 0 0,0 3 0 0 0,-1 1 0 0 0,0 3 0 0 0,-60-4 0 0 0,-36 16 0 0 0,77 0 0 0 0,-5-3 0 0 0,-1-3 0 0 0,-114-18 0 0 0,102 4 0 0 0,-86-10 0 0 0,-42 23 0 0 0,40 2 0 0 0,145 0 0 0 0,-228-2 0 0 0,219 4 19 0 0,-49-7 0 0 0,-9 0 7 0 0,91 6-33 0 0,-1 0 0 0 0,0 1 0 0 0,0-1 0 0 0,0 1 0 0 0,0-1 1 0 0,0 1-1 0 0,1 0 0 0 0,-1 1 0 0 0,0-1 0 0 0,1 1 0 0 0,-1-1 0 0 0,1 1 0 0 0,0 0 0 0 0,-1 0 0 0 0,1 1 0 0 0,0-1 0 0 0,0 1 0 0 0,0-1 0 0 0,1 1 0 0 0,-4 4 0 0 0,0 2-25 0 0,2-1 1 0 0,-1 1-1 0 0,1-1 0 0 0,0 1 0 0 0,1 1 0 0 0,0-1 0 0 0,-2 12 0 0 0,-27 148-3855 0 0,21-117 1991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9:26.246"/>
    </inkml:context>
    <inkml:brush xml:id="br0">
      <inkml:brushProperty name="width" value="0.1" units="cm"/>
      <inkml:brushProperty name="height" value="0.1" units="cm"/>
      <inkml:brushProperty name="color" value="#66CC00"/>
    </inkml:brush>
  </inkml:definitions>
  <inkml:trace contextRef="#ctx0" brushRef="#br0">872 1615 919 0 0,'-35'-40'1802'0'0,"20"23"-540"0"0,-24-22 0 0 0,36 36-1115 0 0,0 1 1 0 0,0 0 0 0 0,0 0-1 0 0,0 0 1 0 0,-1 1 0 0 0,1-1-1 0 0,-1 1 1 0 0,1 0 0 0 0,-1 0-1 0 0,0 0 1 0 0,1 0 0 0 0,-1 0-1 0 0,0 1 1 0 0,1 0 0 0 0,-1 0-1 0 0,0 0 1 0 0,0 0 0 0 0,1 0-1 0 0,-1 1 1 0 0,0 0 0 0 0,1-1-1 0 0,-1 1 1 0 0,0 1 0 0 0,1-1-1 0 0,0 1 1 0 0,-1-1 0 0 0,-3 3-1 0 0,-80 43 305 0 0,80-43-427 0 0,-1-1-1 0 0,0 1 0 0 0,1-2 1 0 0,-1 1-1 0 0,-10 2 0 0 0,-18 6 749 0 0,25-10-182 0 0,11-1-561 0 0,0 0-1 0 0,-1-1 1 0 0,1 1-1 0 0,-1 0 1 0 0,1 0-1 0 0,0 0 1 0 0,-1 0-1 0 0,1 0 1 0 0,-1 0-1 0 0,1 0 1 0 0,-1 0-1 0 0,1 0 1 0 0,0 0-1 0 0,-1 0 1 0 0,1 1-1 0 0,-1-1 1 0 0,1 0-1 0 0,0 0 1 0 0,-1 0-1 0 0,1 0 1 0 0,0 1-1 0 0,-1-1 1 0 0,1 0-1 0 0,0 0 1 0 0,-1 1-1 0 0,1-1 1 0 0,0 0-1 0 0,-1 1 1 0 0,1-1-1 0 0,0 0 1 0 0,0 1-1 0 0,0-1 1 0 0,-1 0-1 0 0,1 1 0 0 0,1 0 623 0 0,-1-1-610 0 0,0 0 0 0 0,0-1 0 0 0,1 1 0 0 0,-1-1-1 0 0,0 1 1 0 0,0 0 0 0 0,1-1 0 0 0,-1 1 0 0 0,0 0 0 0 0,1 0 0 0 0,-1-1-1 0 0,1 1 1 0 0,-1 0 0 0 0,0 0 0 0 0,1 0 0 0 0,-1-1 0 0 0,1 1 0 0 0,-1 0 0 0 0,0 0-1 0 0,1 0 1 0 0,-1 0 0 0 0,1 0 0 0 0,-1 0 0 0 0,1 0 0 0 0,-1 0 0 0 0,1 0-1 0 0,-1 0 1 0 0,0 0 0 0 0,1 0 0 0 0,-1 0 0 0 0,1 0 0 0 0,-1 0 0 0 0,1 1-1 0 0,-1-1 1 0 0,0 0 0 0 0,1 0 0 0 0,-1 0 0 0 0,1 1 0 0 0,-1-1 0 0 0,0 0-1 0 0,1 1 1 0 0,7 3 458 0 0,-7-4-483 0 0,-1 0 0 0 0,1 1 0 0 0,0-1 1 0 0,-1 0-1 0 0,1 1 0 0 0,0-1 0 0 0,-1 1 0 0 0,1-1 1 0 0,0 1-1 0 0,-1-1 0 0 0,1 1 0 0 0,-1-1 0 0 0,1 1 1 0 0,-1-1-1 0 0,1 1 0 0 0,-1 1 0 0 0,3 0 51 0 0,-1 0-1 0 0,1 0 1 0 0,0 0-1 0 0,0 0 1 0 0,0-1-1 0 0,-1 1 1 0 0,2-1-1 0 0,-1 1 1 0 0,0-1-1 0 0,5 1 1 0 0,6 3 197 0 0,39 12 383 0 0,-22-1-350 0 0,-23-10-248 0 0,1-1-1 0 0,0-1 1 0 0,0 1 0 0 0,0-1 0 0 0,1-1 0 0 0,0 0-1 0 0,11 2 1 0 0,47-2 485 0 0,-45-3-258 0 0,32 3-1 0 0,-3 3-148 0 0,66-2 0 0 0,-62-3-82 0 0,-28 0 5 0 0,0 0 1 0 0,41-6-1 0 0,-13 0 36 0 0,-37 4-21 0 0,30-4 1 0 0,-13-1 45 0 0,61-1 0 0 0,-21 3-20 0 0,-62 2-70 0 0,0 0-1 0 0,15-5 1 0 0,0-1 63 0 0,1 4 36 0 0,12-4-29 0 0,-31 4-73 0 0,0 0 32 0 0,1 0 0 0 0,-1 1 0 0 0,1 0 0 0 0,0 1 0 0 0,14-1 0 0 0,3-8 77 0 0,-22 10-128 0 0,-1 1-1 0 0,1-1 1 0 0,11-4-1 0 0,7-1 14 0 0,6 5 19 0 0,-25 1-28 0 0,-1 0 0 0 0,1 0 1 0 0,0 0-1 0 0,7-2 0 0 0,-6 3 10 0 0,-7-1-13 0 0,0 0 0 0 0,1 0 0 0 0,-1 0 0 0 0,0 0 1 0 0,0 0-1 0 0,0 1 0 0 0,1-1 0 0 0,-1 0 0 0 0,0 0 0 0 0,0 0 0 0 0,0 0 0 0 0,1 0 0 0 0,-1 0 0 0 0,0 0 0 0 0,0 0 0 0 0,1 0 0 0 0,-1 0 0 0 0,0 0 0 0 0,0 0 0 0 0,0 0 0 0 0,1 0 0 0 0,-1 0 0 0 0,0-1 0 0 0,0 1 0 0 0,0 0 0 0 0,1 0 0 0 0,-1 0 0 0 0,0 0 0 0 0,0 0 0 0 0,0 0 0 0 0,1 0 0 0 0,-1-1 0 0 0,0 1 0 0 0,0 0 0 0 0,0 0 0 0 0,0 0 1 0 0,1-1-1 0 0,3-2 7 0 0,1 0 0 0 0,0 1 0 0 0,0-1 1 0 0,0 1-1 0 0,0 0 0 0 0,1 0 1 0 0,-1 0-1 0 0,8 0 0 0 0,-12 1-8 0 0,3-1 11 0 0,0 0 0 0 0,0 0 0 0 0,0-1 0 0 0,-1 1 1 0 0,1-1-1 0 0,-1 0 0 0 0,1 0 0 0 0,-1-1 0 0 0,4-4 0 0 0,5-5 18 0 0,2 0 95 0 0,-9 9-123 0 0,0-1 0 0 0,-1 1 0 0 0,0-1 1 0 0,1 0-1 0 0,-2 0 0 0 0,7-10 0 0 0,2-17 0 0 0,-10 25 31 0 0,0 1 0 0 0,0 0 0 0 0,1 0 0 0 0,0 0-1 0 0,6-10 1 0 0,-7 13-28 0 0,0 0 0 0 0,-1-1 0 0 0,0 1 0 0 0,0-1 0 0 0,0 1 0 0 0,0-1 0 0 0,0 1 0 0 0,-1-1 0 0 0,1 0 0 0 0,-1 1 0 0 0,0-1 0 0 0,0 0 0 0 0,-1 1 0 0 0,0-6 0 0 0,1-27 64 0 0,1 28-61 0 0,-1 1-1 0 0,0 0 1 0 0,-1-1 0 0 0,1 1-1 0 0,-3-8 1 0 0,-1-22 17 0 0,11-89 221 0 0,-4 72-231 0 0,-3 34-16 0 0,5-28 1 0 0,20-85 65 0 0,-22 111-42 0 0,-2-1 0 0 0,-2-33 1 0 0,0 33 22 0 0,1-1 0 0 0,4-28 1 0 0,-1 34 18 0 0,-1-1-1 0 0,-1 0 1 0 0,0 1 0 0 0,-2-1 0 0 0,0 0 0 0 0,-4-19-1 0 0,3 28-42 0 0,-1 0-1 0 0,0 0 0 0 0,0 0 0 0 0,-1 1 0 0 0,0 0 1 0 0,-1 0-1 0 0,0 0 0 0 0,0 0 0 0 0,-1 1 1 0 0,0 0-1 0 0,0 0 0 0 0,-14-13 0 0 0,-6-1 42 0 0,12 10-61 0 0,-22-23 0 0 0,16 5 33 0 0,17 26-31 0 0,1-1 1 0 0,-1 0 0 0 0,0 1 0 0 0,0 0 0 0 0,-1-1 0 0 0,1 1-1 0 0,-6-4 1 0 0,-7-4 3 0 0,1 0-1 0 0,-2 1 0 0 0,0 1 1 0 0,0 1-1 0 0,-1 0 1 0 0,0 1-1 0 0,0 1 0 0 0,0 1 1 0 0,-21-4-1 0 0,-92-28 16 0 0,97 26-12 0 0,0 1 1 0 0,-1 2 0 0 0,-70-8-1 0 0,-102-4-10 0 0,5 3 0 0 0,176 17 0 0 0,-1 2 0 0 0,1 0 0 0 0,0 2 0 0 0,-37 8 0 0 0,43-8 0 0 0,-1-1 0 0 0,1-1 0 0 0,-1 0 0 0 0,-31-4 0 0 0,32 1 0 0 0,-1 1 0 0 0,0 1 0 0 0,0 1 0 0 0,-28 5 0 0 0,8 3 0 0 0,13-2 0 0 0,-58 6 0 0 0,70-11 0 0 0,1 0 0 0 0,0 1 0 0 0,0 1 0 0 0,0 0 0 0 0,-14 7 0 0 0,-70 36 0 0 0,81-36 0 0 0,1 1 0 0 0,0 1 0 0 0,1 0 0 0 0,1 1 0 0 0,0 1 0 0 0,0 1 0 0 0,-19 28 0 0 0,9-13 0 0 0,10-14 0 0 0,1 1 0 0 0,1 1 0 0 0,1 0 0 0 0,-11 22 0 0 0,14-19 28 0 0,1 0 0 0 0,0 1 0 0 0,2 1 0 0 0,1-1 0 0 0,1 1 0 0 0,1-1 0 0 0,1 1 0 0 0,1 0 0 0 0,1 0 0 0 0,1 0 0 0 0,5 31 0 0 0,-5-44-21 0 0,1 0-1 0 0,0 0 0 0 0,1 1 1 0 0,0-1-1 0 0,0-1 1 0 0,1 1-1 0 0,1 0 0 0 0,0-1 1 0 0,12 18-1 0 0,29 46 84 0 0,4 4 84 0 0,-39-64-134 0 0,0 0 0 0 0,-1 1 0 0 0,-1 0 0 0 0,-1 1 0 0 0,0 0 0 0 0,-1 0 0 0 0,9 30 0 0 0,-13-28 8 0 0,0 1 1 0 0,-2-1-1 0 0,0 22 0 0 0,4 32-41 0 0,-4-64 10 0 0,1-1 1 0 0,1 1-1 0 0,-1 0 0 0 0,1 0 1 0 0,1-1-1 0 0,-1 0 0 0 0,1 0 1 0 0,1 0-1 0 0,-1 0 0 0 0,6 6 1 0 0,-6-8-17 0 0,-1 0-64 0 0,-1 0-1 0 0,1 0 1 0 0,-1 0-1 0 0,0 0 0 0 0,0 1 1 0 0,-1-1-1 0 0,1 1 1 0 0,0 7-1 0 0,2 46-1305 0 0,-4-58 1343 0 0,0 27-1679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21.803"/>
    </inkml:context>
    <inkml:brush xml:id="br0">
      <inkml:brushProperty name="width" value="0.1" units="cm"/>
      <inkml:brushProperty name="height" value="0.1" units="cm"/>
      <inkml:brushProperty name="color" value="#66CC00"/>
    </inkml:brush>
  </inkml:definitions>
  <inkml:trace contextRef="#ctx0" brushRef="#br0">4283 190 4575 0 0,'-1'-71'728'0'0,"0"72"-719"0"0,1-1 0 0 0,0 0-1 0 0,0 0 1 0 0,0 1 0 0 0,-1-1-1 0 0,1 0 1 0 0,0 0 0 0 0,0 1-1 0 0,-1-1 1 0 0,1 0 0 0 0,0 0-1 0 0,-1 1 1 0 0,1-1 0 0 0,0 0-1 0 0,-1 0 1 0 0,1 0 0 0 0,0 0-1 0 0,0 0 1 0 0,-1 0 0 0 0,1 0-1 0 0,-1 0 1 0 0,1 1-1 0 0,0-1 1 0 0,-1 0 0 0 0,1 0-1 0 0,0-1 1 0 0,-1 1 0 0 0,1 0-1 0 0,0 0 1 0 0,-1 0 0 0 0,1 0-1 0 0,-13-2-11 0 0,0-4 429 0 0,0-1 1 0 0,1 0 0 0 0,0 0 0 0 0,-16-14-1 0 0,-18-12 1183 0 0,36 27-1395 0 0,1 1 0 0 0,-1 0 0 0 0,0 1 0 0 0,-1 0 0 0 0,1 0 0 0 0,-1 1-1 0 0,1 0 1 0 0,-1 1 0 0 0,0 1 0 0 0,0-1 0 0 0,0 2 0 0 0,0-1 0 0 0,0 2-1 0 0,-13 1 1 0 0,-146 23 58 0 0,-1 0-189 0 0,-57-16 650 0 0,84-15-133 0 0,-191 4 296 0 0,256 7-676 0 0,0-4 0 0 0,1-2 0 0 0,-84-14 0 0 0,88 4 70 0 0,0 4-1 0 0,0 3 0 0 0,-142 10 1 0 0,119 0 122 0 0,-182-12 0 0 0,-13-1 205 0 0,229 10-964 0 0,-198 3 426 0 0,-224-31 338 0 0,458 22-448 0 0,-1 2 0 0 0,1 1 0 0 0,-1 2 0 0 0,1 0 0 0 0,0 2 0 0 0,0 1 0 0 0,0 1 0 0 0,1 1-1 0 0,0 2 1 0 0,0 0 0 0 0,1 2 0 0 0,0 0 0 0 0,1 2 0 0 0,0 1 0 0 0,-23 18 0 0 0,-57 57-2442 0 0,47-36 1007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9:38.467"/>
    </inkml:context>
    <inkml:brush xml:id="br0">
      <inkml:brushProperty name="width" value="0.1" units="cm"/>
      <inkml:brushProperty name="height" value="0.1" units="cm"/>
      <inkml:brushProperty name="color" value="#66CC00"/>
    </inkml:brush>
  </inkml:definitions>
  <inkml:trace contextRef="#ctx0" brushRef="#br0">0 2 14743 0 0,'4'-2'648'0'0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9:41.738"/>
    </inkml:context>
    <inkml:brush xml:id="br0">
      <inkml:brushProperty name="width" value="0.1" units="cm"/>
      <inkml:brushProperty name="height" value="0.1" units="cm"/>
      <inkml:brushProperty name="color" value="#66CC00"/>
    </inkml:brush>
  </inkml:definitions>
  <inkml:trace contextRef="#ctx0" brushRef="#br0">4460 1646 919 0 0,'2'-1'127'0'0,"0"1"0"0"0,-1 0 0 0 0,1-1 0 0 0,0 1-1 0 0,0 0 1 0 0,-1 0 0 0 0,1 0 0 0 0,0 0 0 0 0,-1 0-1 0 0,1 0 1 0 0,0 0 0 0 0,0 0 0 0 0,-1 1-1 0 0,1-1 1 0 0,0 1 0 0 0,-1-1 0 0 0,1 1 0 0 0,2 1-1 0 0,8 2 63 0 0,-8-3 71 0 0,0-1 1 0 0,0 0-1 0 0,0 0 1 0 0,0-1-1 0 0,0 1 0 0 0,0-1 1 0 0,0 0-1 0 0,0 0 1 0 0,0 0-1 0 0,0 0 1 0 0,0-1-1 0 0,5-2 0 0 0,-2 0 282 0 0,0-1-1 0 0,0 1 1 0 0,0-1-1 0 0,-1 0 1 0 0,6-7-1 0 0,-11 12-515 0 0,-1 0 0 0 0,0 0 0 0 0,0 0-1 0 0,0 0 1 0 0,0 0 0 0 0,0 0 0 0 0,0 0-1 0 0,1 0 1 0 0,-1 0 0 0 0,0 0 0 0 0,0 0-1 0 0,0-1 1 0 0,0 1 0 0 0,0 0 0 0 0,0 0-1 0 0,0 0 1 0 0,0 0 0 0 0,0 0 0 0 0,0 0-1 0 0,0-1 1 0 0,1 1 0 0 0,-1 0 0 0 0,0 0-1 0 0,0 0 1 0 0,0 0 0 0 0,0 0 0 0 0,0 0-1 0 0,0-1 1 0 0,0 1 0 0 0,0 0 0 0 0,0 0-1 0 0,0 0 1 0 0,0 0 0 0 0,0 0-1 0 0,0-1 1 0 0,-1 1 0 0 0,1 0 0 0 0,0 0-1 0 0,0 0 1 0 0,0 0 0 0 0,0 0 0 0 0,0 0-1 0 0,0-1 1 0 0,0 1 0 0 0,0 0 0 0 0,0 0-1 0 0,-1 0 1 0 0,-8-1 724 0 0,-14 3-147 0 0,22-1-552 0 0,-5-1 97 0 0,0 0 0 0 0,1 0-1 0 0,-1-1 1 0 0,1 1 0 0 0,-1-1 0 0 0,1 0-1 0 0,-6-3 1 0 0,4 3 109 0 0,0-1-1 0 0,-1 0 1 0 0,-12 0-1 0 0,-93 7 1162 0 0,102-5-1294 0 0,-1 2 1 0 0,1-1 0 0 0,-14 5 0 0 0,-20 3 166 0 0,-68 12 638 0 0,79-13-489 0 0,-61 7-1 0 0,-2-14 588 0 0,53-2-528 0 0,36 1-416 0 0,1-1 1 0 0,-1 0 0 0 0,1-1 0 0 0,0 0 0 0 0,-1 0 0 0 0,-10-5 0 0 0,-20-6 373 0 0,18 10-140 0 0,-41-1 0 0 0,29 2-246 0 0,-109 5 255 0 0,126-3-286 0 0,-227 23 280 0 0,193-17-273 0 0,-133 20 294 0 0,8-17 78 0 0,74-5-238 0 0,-26 11-34 0 0,97-13-56 0 0,-57-2-1 0 0,54-3-22 0 0,10 0-11 0 0,0 1-1 0 0,-43 3 1 0 0,40 0 29 0 0,0-1 0 0 0,-44-5 0 0 0,27 1-35 0 0,-172-17 213 0 0,196 19-230 0 0,-23 0 57 0 0,28 2-82 0 0,0 0-1 0 0,0-1 0 0 0,0-1 1 0 0,-21-4-1 0 0,-25-4 78 0 0,28 8-71 0 0,-16-1 15 0 0,-47 3 0 0 0,-167 5 157 0 0,234-5-182 0 0,-414-20 403 0 0,399 16-392 0 0,0 1 0 0 0,0 3 0 0 0,-55 5 0 0 0,-162 16 48 0 0,245-20-58 0 0,-7 1 41 0 0,1-2 1 0 0,-23-2 0 0 0,38 2-38 0 0,0-1-1 0 0,-1 0 1 0 0,1 0-1 0 0,0 0 1 0 0,0-1-1 0 0,0 0 1 0 0,0 0-1 0 0,1 0 1 0 0,-1 0 0 0 0,0-1-1 0 0,1 0 1 0 0,0 0-1 0 0,-6-5 1 0 0,-20-17 190 0 0,24 19-162 0 0,-1 0 0 0 0,0 0 0 0 0,0 1 0 0 0,-1 1 0 0 0,-13-7 0 0 0,12 6 0 0 0,-21-11 68 0 0,14 8-63 0 0,0-1 0 0 0,1 0 0 0 0,-23-18 0 0 0,36 26-33 0 0,0-1 0 0 0,0 1 0 0 0,1-1 0 0 0,-1 1 0 0 0,0-1 1 0 0,1 0-1 0 0,-1 1 0 0 0,1-1 0 0 0,0 0 0 0 0,0 0 0 0 0,-1 0 0 0 0,1 0 0 0 0,0 0 1 0 0,1 0-1 0 0,-1-1 0 0 0,0 1 0 0 0,1 0 0 0 0,-1 0 0 0 0,1-1 0 0 0,0 1 1 0 0,-1 0-1 0 0,1-1 0 0 0,0 1 0 0 0,1-3 0 0 0,-1 1 5 0 0,-1 0-1 0 0,1 0 1 0 0,-1 0-1 0 0,0 0 1 0 0,0 0-1 0 0,-2-5 1 0 0,-3-8 39 0 0,4 3-25 0 0,0 1 0 0 0,0-1 0 0 0,2 1 0 0 0,0-1 0 0 0,0 0-1 0 0,1 1 1 0 0,1-1 0 0 0,5-20 0 0 0,-2-3 7 0 0,-3 26-27 0 0,-1 1 1 0 0,6-18-1 0 0,-2 7 21 0 0,-1 1-1 0 0,-1-1 1 0 0,0 0-1 0 0,-1-32 1 0 0,1-9 14 0 0,1 24-33 0 0,-1 11 12 0 0,-1-1 1 0 0,0 0-1 0 0,-3 0 1 0 0,-3-34-1 0 0,-1 34-7 0 0,2 1 0 0 0,1-1 0 0 0,2-43 0 0 0,1 52-16 0 0,-3-27 0 0 0,0 1 0 0 0,9-43 0 0 0,1 1 0 0 0,-9 79 0 0 0,1 0 0 0 0,0 0 0 0 0,1 0 0 0 0,0 0 0 0 0,0 0 0 0 0,1 0 0 0 0,0 0 0 0 0,0 1 0 0 0,1-1 0 0 0,0 1 0 0 0,0-1 0 0 0,1 1 0 0 0,0 0 0 0 0,0 0 0 0 0,1 1 0 0 0,5-7 0 0 0,-4 6 0 0 0,1 0 0 0 0,0 0 0 0 0,0 1 0 0 0,0 0 0 0 0,1 0 0 0 0,13-7 0 0 0,-12 8 0 0 0,1 1 0 0 0,-1 0 0 0 0,1 1 0 0 0,0-1 0 0 0,0 2 0 0 0,11-2 0 0 0,60-3 0 0 0,0 1 0 0 0,27-5 0 0 0,-68 7 0 0 0,61 0 0 0 0,114 11-63 0 0,-202-7 62 0 0,123 15 1 0 0,-82-8 0 0 0,58 1 0 0 0,44-19 0 0 0,-56-2 0 0 0,-41 4 0 0 0,84-2 0 0 0,-71 11 0 0 0,200-8 0 0 0,-179-4 0 0 0,77-5 0 0 0,73 19 0 0 0,-168 1 0 0 0,112-11 0 0 0,181-2 0 0 0,-211 17 0 0 0,0 1 0 0 0,-7-6 0 0 0,62 3 0 0 0,-28 10 0 0 0,-138-14 0 0 0,-34-1 0 0 0,-1 0 0 0 0,1 1 0 0 0,14 3 0 0 0,4 1 0 0 0,0-2 0 0 0,43 1 0 0 0,-14-2 0 0 0,-16-3 0 0 0,-32 1 0 0 0,0-1 0 0 0,21 3 0 0 0,-9 2-3 0 0,1-1-9 0 0,0 1 0 0 0,0 1 0 0 0,-1 1-1 0 0,34 13 1 0 0,-41-12 12 0 0,-7-4 0 0 0,-1 1 0 0 0,0 0 0 0 0,0 1 0 0 0,9 6 0 0 0,57 54 0 0 0,-66-57-8 0 0,0 0 0 0 0,-1 1 0 0 0,0 0 0 0 0,0 0 0 0 0,-1 1 0 0 0,0-1 0 0 0,5 13 0 0 0,12 29 8 0 0,-14-28 0 0 0,20 34 0 0 0,-6-22 0 0 0,-9-13 0 0 0,16 30 0 0 0,-27-45 0 0 0,1 1 0 0 0,-1 0 0 0 0,-1-1 0 0 0,0 1 0 0 0,0 1 0 0 0,0-1 0 0 0,-1 0 0 0 0,0 11 0 0 0,-2 54-17 0 0,-1-29-6 0 0,5 55-1 0 0,-2-87 16 0 0,8 117-86 0 0,-9-112-96 0 0,-2 0-1 0 0,0-1 1 0 0,0 1 0 0 0,-2 0-1 0 0,-8 27 1 0 0,-13 13-1631 0 0,-58 100 0 0 0,67-130 1076 0 0,-26 44-1208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49:45.060"/>
    </inkml:context>
    <inkml:brush xml:id="br0">
      <inkml:brushProperty name="width" value="0.1" units="cm"/>
      <inkml:brushProperty name="height" value="0.1" units="cm"/>
      <inkml:brushProperty name="color" value="#66CC00"/>
    </inkml:brush>
  </inkml:definitions>
  <inkml:trace contextRef="#ctx0" brushRef="#br0">4181 758 2303 0 0,'2'-3'33'0'0,"0"0"-1"0"0,0 0 1 0 0,0 0-1 0 0,1 0 0 0 0,-1 1 1 0 0,6-6-1 0 0,9-10 429 0 0,1 0-741 0 0,27-60 7391 0 0,-44 76-6973 0 0,-1-1 1 0 0,1 1-1 0 0,0 0 0 0 0,0-1 0 0 0,-1 1 0 0 0,0 0 1 0 0,1-1-1 0 0,-1 1 0 0 0,0-1 0 0 0,0 1 1 0 0,0-1-1 0 0,0 1 0 0 0,-2-5 0 0 0,2 4 64 0 0,-1-1-1 0 0,1 1 1 0 0,0 0-1 0 0,0-1 0 0 0,0 1 1 0 0,1-7-1 0 0,2 1 59 0 0,0-1 0 0 0,-1-1 0 0 0,-1 1 0 0 0,0 0 0 0 0,0 0 0 0 0,-1-1 0 0 0,0 1 0 0 0,-1 0 0 0 0,0 0 0 0 0,0 0 0 0 0,-1-1 0 0 0,-1 1 0 0 0,0 1 0 0 0,0-1 0 0 0,-6-13 0 0 0,-3-2 204 0 0,2-1 0 0 0,1-1 0 0 0,1 1 0 0 0,1-2 0 0 0,-3-28 0 0 0,11 34-209 0 0,-1 20-233 0 0,0 1 0 0 0,0-1 0 0 0,1 0-1 0 0,-1 1 1 0 0,0-1 0 0 0,0 0 0 0 0,0 0 0 0 0,-1 1 0 0 0,1-1-1 0 0,0 0 1 0 0,-1 0 0 0 0,1 1 0 0 0,-1-1 0 0 0,0 0 0 0 0,1 1 0 0 0,-1-1-1 0 0,-2-2 1 0 0,0-1 27 0 0,-1 1-1 0 0,0 0 1 0 0,-1-1-1 0 0,1 2 1 0 0,-1-1 0 0 0,0 0-1 0 0,0 1 1 0 0,0 0-1 0 0,0 0 1 0 0,-1 0-1 0 0,1 1 1 0 0,-1 0 0 0 0,-7-2-1 0 0,-9-2 95 0 0,0 2-1 0 0,-29-2 0 0 0,23 3 31 0 0,-32-2 116 0 0,35 3-117 0 0,0 0 0 0 0,-38-10 0 0 0,43 8-110 0 0,1 0-1 0 0,-1 2 1 0 0,1 0-1 0 0,-40 2 0 0 0,-78 15 128 0 0,-209 44-63 0 0,300-51-113 0 0,-15 0 28 0 0,-87 1 0 0 0,86-7-6 0 0,16-2-1 0 0,-78-11-1 0 0,10 0-25 0 0,46 6 35 0 0,-1-4-1 0 0,-101-25 1 0 0,-27-2 1218 0 0,117 24-574 0 0,-3 2 1842 0 0,-116 5-6970 0 0,171 5 4685 0 0,-129 7-244 0 0,-1 1 0 0 0,137-7 0 0 0,0 1 0 0 0,0 2 0 0 0,-29 7 0 0 0,-21 4 0 0 0,21-2 0 0 0,14-3 0 0 0,-95 26 0 0 0,-139 11 0 0 0,247-45 0 0 0,-34-2 0 0 0,-11 1 0 0 0,43 1 0 0 0,7-1 0 0 0,-27 6 0 0 0,-79 11 64 0 0,107-13-64 0 0,-1 0 0 0 0,0 1 0 0 0,1 1 0 0 0,0 0 0 0 0,1 1 0 0 0,-1 1 0 0 0,2 1 0 0 0,-27 21 0 0 0,31-23-5 0 0,2 2 0 0 0,-1-1-1 0 0,1 2 1 0 0,-13 17 0 0 0,-25 51-43 0 0,13-21 58 0 0,25-42-6 0 0,1 0-1 0 0,0 1 1 0 0,1-1-1 0 0,1 2 1 0 0,1-1-1 0 0,0 1 1 0 0,1 0 0 0 0,1 0-1 0 0,1 0 1 0 0,1 0-1 0 0,0 0 1 0 0,1 1-1 0 0,1-1 1 0 0,1 0-1 0 0,0 0 1 0 0,2 0 0 0 0,9 32-1 0 0,20 21 125 0 0,-23-26-121 0 0,-9-35 16 0 0,1 1-1 0 0,6 20 1 0 0,30 81 30 0 0,-31-97-53 0 0,1 3 0 0 0,-1 0 0 0 0,-1 0 0 0 0,0 1 0 0 0,6 35 0 0 0,-11-41 0 0 0,1 0 0 0 0,1-1 0 0 0,0 1 0 0 0,1 0 0 0 0,0-1 0 0 0,1 0 0 0 0,0 0 0 0 0,12 19 0 0 0,-3-2 70 0 0,-13-24-71 0 0,1 0 0 0 0,0-1 0 0 0,1 1 1 0 0,-1-1-1 0 0,1 1 0 0 0,3 3 0 0 0,1-1 10 0 0,-1-1 0 0 0,1 1 0 0 0,0-1 0 0 0,1-1 0 0 0,0 0 0 0 0,10 6 0 0 0,53 21-8 0 0,-57-27 20 0 0,0-1 1 0 0,0-1-1 0 0,15 2 0 0 0,17 3 22 0 0,28 7 66 0 0,80 6 0 0 0,-71-11-63 0 0,-46-7-44 0 0,50-2-1 0 0,-46-2 49 0 0,91-2 13 0 0,-59 0-57 0 0,121 10 0 0 0,-149-2 41 0 0,39 7 576 0 0,1-5-1 0 0,97-3 1 0 0,-82-9-537 0 0,181 15 1 0 0,-194-2-714 0 0,-1-5 1 0 0,105-8-1 0 0,-14 4 611 0 0,82 30 16 0 0,-247-27 0 0 0,60 9 0 0 0,107 3 0 0 0,-6-11 0 0 0,6 13 0 0 0,-97-6 0 0 0,23 4 0 0 0,38 3 0 0 0,-97-19 0 0 0,-36 1 0 0 0,0 0 0 0 0,1 1 0 0 0,-1 0 0 0 0,13 2 0 0 0,-23-1-2 0 0,1-1 0 0 0,0 0-1 0 0,-1 1 1 0 0,1-1 0 0 0,0 0-1 0 0,-1 1 1 0 0,1-1 0 0 0,-1 1-1 0 0,1-1 1 0 0,-1 1 0 0 0,1-1 0 0 0,-1 1-1 0 0,0 0 1 0 0,1-1 0 0 0,-1 1-1 0 0,0 0 1 0 0,1-1 0 0 0,-1 1-1 0 0,0 0 1 0 0,0-1 0 0 0,1 1-1 0 0,-1 0 1 0 0,0-1 0 0 0,0 1 0 0 0,0 0-1 0 0,0-1 1 0 0,0 1 0 0 0,0 0-1 0 0,0 0 1 0 0,0 0 0 0 0,-4 27-211 0 0,3-24 145 0 0,-19 73-2690 0 0,1-27-3280 0 0,1-7-902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0:13.901"/>
    </inkml:context>
    <inkml:brush xml:id="br0">
      <inkml:brushProperty name="width" value="0.1" units="cm"/>
      <inkml:brushProperty name="height" value="0.1" units="cm"/>
      <inkml:brushProperty name="color" value="#66CC00"/>
    </inkml:brush>
  </inkml:definitions>
  <inkml:trace contextRef="#ctx0" brushRef="#br0">4537 1594 3567 0 0,'56'-26'2014'0'0,"-51"25"-1763"0"0,0-1 0 0 0,1 0 0 0 0,-1-1-1 0 0,0 1 1 0 0,5-4 0 0 0,-9 5-130 0 0,0 0-1 0 0,0 1 1 0 0,0-1 0 0 0,0 0-1 0 0,-1 0 1 0 0,1 0-1 0 0,0 0 1 0 0,0 0-1 0 0,-1 0 1 0 0,1 0 0 0 0,0 0-1 0 0,-1 0 1 0 0,1 0-1 0 0,-1 0 1 0 0,0 0-1 0 0,1-1 1 0 0,-1 1 0 0 0,0 0-1 0 0,1 0 1 0 0,-1 0-1 0 0,0-1 1 0 0,0 1-1 0 0,0 0 1 0 0,0 0 0 0 0,0 0-1 0 0,-1-1 1 0 0,1 1-1 0 0,0 0 1 0 0,-1-2-1 0 0,0 2-10 0 0,-1-1-1 0 0,1 1 0 0 0,0 0 1 0 0,-1 0-1 0 0,1 0 1 0 0,-1 0-1 0 0,1 0 0 0 0,-1 0 1 0 0,0 0-1 0 0,1 0 1 0 0,-1 1-1 0 0,-2-2 0 0 0,-23-6 613 0 0,0 0-256 0 0,-1 3 0 0 0,1 0 0 0 0,-51-2 0 0 0,5 6-251 0 0,-46 0 458 0 0,94 3-521 0 0,-9-1 107 0 0,-39 8 1 0 0,-4 7 5 0 0,32-6-38 0 0,-75 7 0 0 0,95-17-85 0 0,-1-1 0 0 0,-35-6 0 0 0,38 3 14 0 0,0 2 0 0 0,1 0 0 0 0,-31 2 0 0 0,-100 8 152 0 0,12-15 22 0 0,95 4-138 0 0,0-1 0 0 0,-50-12 0 0 0,20 1 194 0 0,-139-9 1 0 0,165 18-246 0 0,31 4-21 0 0,1 0 0 0 0,-30 1 0 0 0,-102 18-30 0 0,-7 0 114 0 0,110-13-40 0 0,24-2-106 0 0,0 0-1 0 0,0-2 1 0 0,-25-2-1 0 0,-1-4 12 0 0,-54-9 128 0 0,90 13-119 0 0,1 0 1 0 0,-1 1 0 0 0,-22 1 0 0 0,-12-1 20 0 0,-43 2-38 0 0,4 0 86 0 0,-15 0 53 0 0,-15-2-96 0 0,-82-6 24 0 0,157 5-107 0 0,-1 2 1 0 0,1 2-1 0 0,-1 2 0 0 0,1 1 1 0 0,-41 12-1 0 0,53-12-8 0 0,0 0 0 0 0,-1-1 0 0 0,1-2-1 0 0,-55-3 1 0 0,-46-1 111 0 0,10-13 15 0 0,103 12-71 0 0,1-1 0 0 0,-1-1 0 0 0,1-1 1 0 0,1 0-1 0 0,-19-10 0 0 0,-23-21 300 0 0,46 29-309 0 0,1-1 0 0 0,1 0 0 0 0,-16-18-1 0 0,0-1 19 0 0,11 12-17 0 0,0 0 1 0 0,1-1-1 0 0,-11-20 0 0 0,15 21-31 0 0,-1 1 1 0 0,0 1-1 0 0,-1 0 0 0 0,-1 0 0 0 0,-16-14 0 0 0,-72-63 67 0 0,89 79-80 0 0,0-1 0 0 0,0-1 0 0 0,2 0 0 0 0,-1 0 0 0 0,-13-30 0 0 0,10 15 45 0 0,2-1-1 0 0,-11-41 0 0 0,-5-65-34 0 0,25 115-16 0 0,0 1 0 0 0,1-1 0 0 0,1 0-1 0 0,5-35 1 0 0,1 26-10 0 0,1 0 0 0 0,20-53 0 0 0,-20 64 0 0 0,2 1 0 0 0,0 0 0 0 0,1 0 0 0 0,1 1 0 0 0,18-22 0 0 0,-22 32 0 0 0,0 0 0 0 0,0 1 0 0 0,1 0 0 0 0,-1 0 0 0 0,1 1 0 0 0,1 0 0 0 0,-1 0 0 0 0,1 1 0 0 0,0 0 0 0 0,13-4 0 0 0,12-1 0 0 0,52-8 0 0 0,-72 15 0 0 0,23-4 3 0 0,99-15-55 0 0,-105 18 47 0 0,0 1 0 0 0,42 3 0 0 0,6 2 5 0 0,120-11 0 0 0,-39-13 0 0 0,-109 12 0 0 0,1 2 0 0 0,0 2 0 0 0,60 3 0 0 0,114 9 0 0 0,-162-10 0 0 0,86-15 0 0 0,39-3 0 0 0,2 27 0 0 0,-129-1 0 0 0,0-4 0 0 0,73-6 0 0 0,-106 2 0 0 0,203-21 4 0 0,-163 20-2 0 0,95 8 0 0 0,83 13-2 0 0,-206-16 0 0 0,61-8 0 0 0,6 1 0 0 0,148 15 0 0 0,-148-6 0 0 0,115-11 0 0 0,-175 4 0 0 0,80-7 0 0 0,7 0 0 0 0,-14 13 0 0 0,-33 1 0 0 0,2 3 0 0 0,-40-2 0 0 0,-30-3 0 0 0,23 1-4 0 0,-1 2 0 0 0,48 11 0 0 0,-3 12-56 0 0,-39-12 60 0 0,-27-7 0 0 0,-1 1 0 0 0,1 1 0 0 0,-2 0 0 0 0,28 20 0 0 0,3 1 0 0 0,-14-11 0 0 0,-23-14 0 0 0,-1 1 0 0 0,0 0 0 0 0,0 0 0 0 0,-1 1 0 0 0,0 1 0 0 0,17 17 0 0 0,-22-19 0 0 0,-1 1 0 0 0,7 14 0 0 0,-3-5 0 0 0,0-2 0 0 0,-1 0 0 0 0,-1 1 0 0 0,0-1 0 0 0,-2 2 0 0 0,1-1 0 0 0,-2 1 0 0 0,0 0 0 0 0,-1 0 0 0 0,1 34 0 0 0,8 103 0 0 0,-7-106 0 0 0,-4-27 0 0 0,-1 0 0 0 0,-4 27 0 0 0,2-27 0 0 0,0 3 0 0 0,-1 0 0 0 0,-2 0 0 0 0,-12 40 0 0 0,-46 97 0 0 0,50-133 0 0 0,-2-2 0 0 0,-1 0 0 0 0,-32 41 0 0 0,31-46 0 0 0,5-6 0 0 0,0 0 0 0 0,0-1 0 0 0,-1-1 0 0 0,-1 0 0 0 0,0-1 0 0 0,-20 13 0 0 0,0-5-91 0 0,1 1 1 0 0,0 2-1 0 0,2 2 0 0 0,1 0 1 0 0,-28 32-1 0 0,-117 150-4478 0 0,135-164 2730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0:18.568"/>
    </inkml:context>
    <inkml:brush xml:id="br0">
      <inkml:brushProperty name="width" value="0.1" units="cm"/>
      <inkml:brushProperty name="height" value="0.1" units="cm"/>
      <inkml:brushProperty name="color" value="#66CC00"/>
    </inkml:brush>
  </inkml:definitions>
  <inkml:trace contextRef="#ctx0" brushRef="#br0">3530 1654 1375 0 0,'-6'-2'607'0'0,"-1"1"0"0"0,1-1 0 0 0,-1 0 0 0 0,1-1 0 0 0,0 0-1 0 0,0 0 1 0 0,0 0 0 0 0,1 0 0 0 0,-10-8 0 0 0,-2-1-621 0 0,-14-6 817 0 0,-1 2 1 0 0,0 1-1 0 0,-58-19 0 0 0,-19 10 929 0 0,87 21-1339 0 0,-1 2-1 0 0,0 1 0 0 0,-41 4 0 0 0,41-1-75 0 0,-1-2-1 0 0,1 0 1 0 0,-37-5-1 0 0,8-1 295 0 0,-83 1 0 0 0,112 4-558 0 0,-64-3 182 0 0,-51 2 2078 0 0,12 9-3209 0 0,0-5 1457 0 0,115-3-512 0 0,0 0 0 0 0,0-1-1 0 0,0-1 1 0 0,0 0 0 0 0,0 0 0 0 0,1-1 0 0 0,-1 0 0 0 0,-11-6 0 0 0,-2 0 40 0 0,12 6-31 0 0,-1 1-1 0 0,1 0 1 0 0,-19 0-1 0 0,11 0-32 0 0,-159-9 167 0 0,159 11-124 0 0,1 1 0 0 0,0 0 0 0 0,-35 8 0 0 0,-79 18 60 0 0,42-10-36 0 0,-9 2-3 0 0,76-15-17 0 0,0-1 0 0 0,-47 1 0 0 0,27-2-24 0 0,-21-2 54 0 0,45-1-76 0 0,0 1 1 0 0,-1 1 0 0 0,-36 6-1 0 0,16 2 38 0 0,-83 4 0 0 0,-12-17 271 0 0,92 1-142 0 0,-61 3-1 0 0,86 0-177 0 0,-1-1-1 0 0,1-1 1 0 0,0-1-1 0 0,-26-7 1 0 0,41 10-13 0 0,-10-5 64 0 0,-1 0 0 0 0,1 0 0 0 0,-16-9 0 0 0,-1 0 31 0 0,27 11-65 0 0,0 0 0 0 0,0 0 0 0 0,0 0 1 0 0,0 0-1 0 0,0 0 0 0 0,1-1 0 0 0,-4-4 0 0 0,-3-3 64 0 0,-7-5-4 0 0,10 10-54 0 0,1 1 0 0 0,0-1 1 0 0,0 0-1 0 0,1-1 0 0 0,0 0 0 0 0,0 1 1 0 0,0-1-1 0 0,1-1 0 0 0,0 1 0 0 0,-5-14 0 0 0,4 4 28 0 0,0 1 0 0 0,-2 0 0 0 0,-12-24 0 0 0,14 30-45 0 0,1 0-1 0 0,0 0 0 0 0,0 0 0 0 0,-2-16 0 0 0,4 17-5 0 0,0-1-1 0 0,-1 1 1 0 0,0 0-1 0 0,-1 0 1 0 0,0 0 0 0 0,-6-9-1 0 0,3 5 14 0 0,-1-1 0 0 0,2 1 0 0 0,0-1 0 0 0,0 0 0 0 0,2-1 0 0 0,0 1 0 0 0,0-1 0 0 0,1 0 0 0 0,-1-18 0 0 0,3 28-17 0 0,0 0 0 0 0,-1 0 0 0 0,1-1 1 0 0,-1 1-1 0 0,-1 0 0 0 0,1 0 0 0 0,-1 1 0 0 0,1-1 0 0 0,-2 1 0 0 0,-3-6 0 0 0,-15-25 67 0 0,19 23-60 0 0,-1 0 1 0 0,1 0-1 0 0,1 0 0 0 0,0 0 0 0 0,1 0 0 0 0,0-14 1 0 0,-1-6 53 0 0,0-5-51 0 0,-2-19 86 0 0,3 39-81 0 0,0 0 0 0 0,1 0 0 0 0,1-1 0 0 0,0 1-1 0 0,2 0 1 0 0,7-30 0 0 0,2-14 49 0 0,-2 7-22 0 0,-5 29-1 0 0,-1 1-1 0 0,1-38 1 0 0,-5 35-41 0 0,2 0-1 0 0,0 1 1 0 0,2-1 0 0 0,1 1-1 0 0,15-49 1 0 0,-19 72-10 0 0,1 0 1 0 0,-1 0-1 0 0,1 0 1 0 0,-1 0-1 0 0,1 0 0 0 0,0 0 1 0 0,0 1-1 0 0,0-1 0 0 0,0 1 1 0 0,1-1-1 0 0,-1 1 1 0 0,1 0-1 0 0,-1 0 0 0 0,1 0 1 0 0,0 0-1 0 0,0 1 0 0 0,0-1 1 0 0,0 1-1 0 0,0-1 1 0 0,0 1-1 0 0,0 0 0 0 0,0 0 1 0 0,6 0-1 0 0,4-1 7 0 0,0 2-1 0 0,0 0 0 0 0,0 0 1 0 0,23 4-1 0 0,0 0-13 0 0,90 7-12 0 0,-48-3 19 0 0,89-3 0 0 0,-56-17-1 0 0,-36 3 0 0 0,26-1 0 0 0,111 4 0 0 0,-38 7 0 0 0,-22-5 0 0 0,-106 1 0 0 0,-1 1 0 0 0,89 10 0 0 0,-54 1 0 0 0,18 3 0 0 0,-60-4 0 0 0,137 21 0 0 0,-97-18 0 0 0,-53-6 0 0 0,-1-2 0 0 0,1 0 0 0 0,-1-2 0 0 0,32-2 0 0 0,189-12 0 0 0,-203 16 0 0 0,14-2 0 0 0,-36-1 0 0 0,34 4 0 0 0,-34-2 0 0 0,35-1 0 0 0,-1-2 0 0 0,65 8 0 0 0,-60-3 0 0 0,-18-1 0 0 0,-1 1 0 0 0,1 3 0 0 0,-1 1 0 0 0,61 20 0 0 0,-96-26 0 0 0,44 15 0 0 0,84 41 0 0 0,-128-54-2 0 0,1-1 0 0 0,-1 1 1 0 0,0 1-1 0 0,-1-1 0 0 0,1 0 0 0 0,-1 1 0 0 0,0 0 1 0 0,0 0-1 0 0,0 0 0 0 0,-1 1 0 0 0,0-1 0 0 0,0 1 0 0 0,0 0 1 0 0,-1 0-1 0 0,1 0 0 0 0,1 11 0 0 0,1 8-11 0 0,0 0 0 0 0,0 48 0 0 0,-4-50 11 0 0,0 17 2 0 0,-3-1 0 0 0,-11 66 0 0 0,6-59 0 0 0,-1 63 0 0 0,9-78 0 0 0,0-1 0 0 0,2 0 0 0 0,2 1 0 0 0,1-2 0 0 0,1 1 0 0 0,13 34 0 0 0,-15-50 0 0 0,-1 1 0 0 0,0-1 0 0 0,-1 1 0 0 0,0 0 0 0 0,-2 0 0 0 0,1 17 0 0 0,-2-24 0 0 0,1 0 0 0 0,1 0 0 0 0,-1 0 0 0 0,3 8 0 0 0,-1-9 0 0 0,-2 0 0 0 0,1 1 0 0 0,-1-1 0 0 0,1 9 0 0 0,-3-14 0 0 0,1 0 0 0 0,-1 0 1 0 0,1 0-1 0 0,-1 0 0 0 0,0 0 0 0 0,0 0 0 0 0,0 0 1 0 0,0 0-1 0 0,0 0 0 0 0,0 0 0 0 0,-1 0 0 0 0,1-1 1 0 0,0 1-1 0 0,-1-1 0 0 0,1 1 0 0 0,-4 1 0 0 0,-12 17-19 0 0,-14 35-1485 0 0,6-10-5402 0 0,7-14-92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2:34.371"/>
    </inkml:context>
    <inkml:brush xml:id="br0">
      <inkml:brushProperty name="width" value="0.1" units="cm"/>
      <inkml:brushProperty name="height" value="0.1" units="cm"/>
      <inkml:brushProperty name="color" value="#66CC00"/>
    </inkml:brush>
  </inkml:definitions>
  <inkml:trace contextRef="#ctx0" brushRef="#br0">724 1421 455 0 0,'-7'-8'829'0'0,"0"0"0"0"0,1-1 0 0 0,-8-14-1 0 0,-8-10-123 0 0,21 30-561 0 0,-1 1-1 0 0,0-1 0 0 0,0 1 0 0 0,0 0 0 0 0,0 0 0 0 0,0-1 0 0 0,0 1 0 0 0,0 1 0 0 0,-1-1 0 0 0,1 0 0 0 0,-1 1 0 0 0,0-1 0 0 0,1 1 0 0 0,-1 0 1 0 0,0 0-1 0 0,0 0 0 0 0,0 0 0 0 0,0 0 0 0 0,0 0 0 0 0,1 1 0 0 0,-1 0 0 0 0,-1-1 0 0 0,1 1 0 0 0,0 0 0 0 0,0 1 0 0 0,0-1 0 0 0,0 0 1 0 0,1 1-1 0 0,-1 0 0 0 0,0 0 0 0 0,0 0 0 0 0,0 0 0 0 0,0 0 0 0 0,1 0 0 0 0,-1 1 0 0 0,0-1 0 0 0,1 1 0 0 0,-4 3 0 0 0,-18 13 567 0 0,13-10-126 0 0,0 0 1 0 0,-18 10-1 0 0,29-18-497 0 0,-1 1 1 0 0,0-1-1 0 0,0 1 0 0 0,0-1 1 0 0,0 0-1 0 0,0 0 0 0 0,0 1 1 0 0,0-1-1 0 0,0 0 0 0 0,0 0 1 0 0,1 0-1 0 0,-1 0 0 0 0,0 0 1 0 0,0 0-1 0 0,0 0 0 0 0,0 0 1 0 0,0-1-1 0 0,0 1 0 0 0,0 0 1 0 0,0 0-1 0 0,0-1 0 0 0,0 1 1 0 0,0-1-1 0 0,1 1 0 0 0,-1-1 1 0 0,0 1-1 0 0,0-1 0 0 0,0 1 1 0 0,1-1-1 0 0,-1 0 0 0 0,0 1 1 0 0,1-1-1 0 0,-1 0 0 0 0,1 0 1 0 0,-1 1-1 0 0,1-1 0 0 0,-1-6 1987 0 0,8 6-1057 0 0,10-1-370 0 0,87-32 729 0 0,-52 16-926 0 0,-36 11-209 0 0,0 1 1 0 0,1 1 0 0 0,27-5-1 0 0,-36 9-201 0 0,0 1 0 0 0,0 0-1 0 0,1 1 1 0 0,-1 0 0 0 0,0 0-1 0 0,0 0 1 0 0,1 1 0 0 0,13 5-1 0 0,-1 2 37 0 0,39 22 0 0 0,-43-22-36 0 0,1 0 0 0 0,1-1 0 0 0,0-1 0 0 0,0-1 0 0 0,0 0 0 0 0,1-2 0 0 0,27 4 0 0 0,-8-7 238 0 0,0-2 0 0 0,1-2 0 0 0,64-12 0 0 0,-64 9-135 0 0,0 2-1 0 0,45 1 0 0 0,29 11 101 0 0,-61-3-154 0 0,39-1 33 0 0,-57-4-36 0 0,0 2 0 0 0,57 10 0 0 0,-82-10-74 0 0,0-2 0 0 0,0 1 0 0 0,0-1 0 0 0,0-1 0 0 0,-1 1-1 0 0,14-4 1 0 0,28-1 44 0 0,-46 4-32 0 0,-1 0 1 0 0,1 1-1 0 0,-1-2 1 0 0,0 1-1 0 0,0-1 1 0 0,0 1 0 0 0,0-1-1 0 0,0 0 1 0 0,0 0-1 0 0,0-1 1 0 0,0 1-1 0 0,-1-1 1 0 0,1 0-1 0 0,-1 0 1 0 0,0 0-1 0 0,0 0 1 0 0,0-1-1 0 0,0 1 1 0 0,2-5-1 0 0,-4 5-1 0 0,0 0-1 0 0,-1 0 0 0 0,1 0 1 0 0,-1 0-1 0 0,1 0 0 0 0,-1 0 1 0 0,0-1-1 0 0,0 1 0 0 0,0 0 1 0 0,-1-6-1 0 0,-11-32 183 0 0,9 34-183 0 0,1 0 0 0 0,0 1 0 0 0,0-1 0 0 0,0 0 0 0 0,1 0 0 0 0,1 0 0 0 0,-1-10 0 0 0,5-19-11 0 0,-1 16 2 0 0,-2 0 0 0 0,0 0 1 0 0,-2-29-1 0 0,-1 39-3 0 0,0-1 0 0 0,-7-18 0 0 0,5 20-2 0 0,1-1 1 0 0,1 0 0 0 0,-3-17-1 0 0,2 2 7 0 0,1 6 21 0 0,0 1-1 0 0,1-1 0 0 0,1 0 1 0 0,4-29-1 0 0,-2 32-22 0 0,-1 0-1 0 0,0 1 1 0 0,-2-19-1 0 0,0-1 2 0 0,5-2 6 0 0,-3 31-15 0 0,0 1-1 0 0,0 0 0 0 0,-1-1 1 0 0,1 1-1 0 0,-1-1 1 0 0,-1 1-1 0 0,1-1 0 0 0,-1 1 1 0 0,-1-7-1 0 0,-12-24-6 0 0,11 29 4 0 0,-1-1-1 0 0,2 0 1 0 0,-1 0-1 0 0,1 0 1 0 0,0 0 0 0 0,0 0-1 0 0,0-12 1 0 0,3-27 37 0 0,-3-1 0 0 0,-13-77 0 0 0,9 94-33 0 0,3 10 6 0 0,-1 1-1 0 0,-1 0 1 0 0,-1 0 0 0 0,-11-26-1 0 0,15 43-9 0 0,0 1 0 0 0,-1-1 0 0 0,1 0 0 0 0,0 1 0 0 0,-1-1 0 0 0,0 1 0 0 0,0 0 0 0 0,0 0 0 0 0,1 0 0 0 0,-2 0 0 0 0,1 0 0 0 0,0 1 0 0 0,0 0 0 0 0,-1-1 0 0 0,-4 0 0 0 0,-4-1 6 0 0,0 0 0 0 0,0 0 0 0 0,-13 0 0 0 0,-139-5-8 0 0,-75-10 0 0 0,214 18 0 0 0,-27 4 0 0 0,9-1 0 0 0,-174 14 0 0 0,170-13 18 0 0,1-2 0 0 0,-54-5-1 0 0,-15-7-441 0 0,-41-1 875 0 0,141 11-439 0 0,-9 0-10 0 0,-32-4 0 0 0,35 2-2 0 0,-37 2 0 0 0,2 0 0 0 0,-94-7 0 0 0,141 6 0 0 0,-9 0 0 0 0,-25 1 0 0 0,39 0 0 0 0,0 0 0 0 0,0 1 0 0 0,0 0 0 0 0,0-1 0 0 0,0 1 0 0 0,0 1 0 0 0,0-1 0 0 0,1 0 0 0 0,-1 1 0 0 0,1 0 0 0 0,-1 0 0 0 0,-3 3 0 0 0,-5 4 0 0 0,8-6 0 0 0,1-1 0 0 0,0 1 0 0 0,0 0 0 0 0,0 0 0 0 0,-4 5 0 0 0,-6 11 0 0 0,2 1 0 0 0,0 0 0 0 0,1 0 0 0 0,1 1 0 0 0,1 0 0 0 0,1 0 0 0 0,-8 40 0 0 0,6-20 0 0 0,5-21 0 0 0,0 0 0 0 0,1 0 0 0 0,-1 23 0 0 0,3 28 0 0 0,-1-40 0 0 0,2 1 0 0 0,1-1 0 0 0,1 0 0 0 0,8 36 0 0 0,0-22 0 0 0,-5-19 0 0 0,0-1 0 0 0,2 0 0 0 0,1 0 0 0 0,2 0 0 0 0,17 33 0 0 0,-18-43 8 0 0,17 33 63 0 0,-24-44-65 0 0,0 1 0 0 0,0 0 0 0 0,0 0 0 0 0,-1 0 1 0 0,1 0-1 0 0,-1 0 0 0 0,0 9 0 0 0,-1-13-4 0 0,0 0-1 0 0,0-1 1 0 0,0 1 0 0 0,0 0-1 0 0,0-1 1 0 0,0 1-1 0 0,0 0 1 0 0,0-1 0 0 0,-1 1-1 0 0,1-1 1 0 0,0 1 0 0 0,0 0-1 0 0,-1-1 1 0 0,1 1-1 0 0,0-1 1 0 0,-1 1 0 0 0,1-1-1 0 0,-1 1 1 0 0,1-1-1 0 0,-1 1 1 0 0,1-1 0 0 0,-1 1-1 0 0,1-1 1 0 0,-1 0 0 0 0,1 1-1 0 0,-1-1 1 0 0,1 0-1 0 0,-2 1 1 0 0,-19 2 88 0 0,18-3-82 0 0,0 0-1 0 0,0 1 1 0 0,0-1 0 0 0,1 0 0 0 0,-1 1 0 0 0,-4 1 0 0 0,0 2-467 0 0,1 0 1 0 0,1 1-1 0 0,-1 0 0 0 0,1 0 1 0 0,-1 0-1 0 0,2 0 0 0 0,-1 1 1 0 0,0 0-1 0 0,-6 12 0 0 0,-7 8-8026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3:37.862"/>
    </inkml:context>
    <inkml:brush xml:id="br0">
      <inkml:brushProperty name="width" value="0.1" units="cm"/>
      <inkml:brushProperty name="height" value="0.1" units="cm"/>
      <inkml:brushProperty name="color" value="#66CC00"/>
    </inkml:brush>
  </inkml:definitions>
  <inkml:trace contextRef="#ctx0" brushRef="#br0">121 82 1375 0 0,'-4'-36'1695'0'0,"4"32"-1307"0"0,0 0-1 0 0,0 0 1 0 0,0 0-1 0 0,-1 0 1 0 0,1 0 0 0 0,-1 0-1 0 0,0 0 1 0 0,0 1-1 0 0,-2-5 1 0 0,2 8-351 0 0,0-1 0 0 0,0 1 0 0 0,1 0 0 0 0,-1-1 1 0 0,0 1-1 0 0,0 0 0 0 0,1 0 0 0 0,-1 0 0 0 0,0 0 0 0 0,0 0 0 0 0,1 0 0 0 0,-1 0 0 0 0,0 0 1 0 0,0 0-1 0 0,1 0 0 0 0,-1 1 0 0 0,0-1 0 0 0,0 0 0 0 0,1 0 0 0 0,-1 1 0 0 0,0-1 0 0 0,1 0 1 0 0,-1 1-1 0 0,0-1 0 0 0,1 1 0 0 0,-1-1 0 0 0,1 1 0 0 0,-1-1 0 0 0,0 2 0 0 0,-16 14 183 0 0,-9 5 324 0 0,24-19-491 0 0,1 0-1 0 0,0 0 1 0 0,-1-1-1 0 0,1 1 1 0 0,0 0-1 0 0,0 1 1 0 0,0-1-1 0 0,0 0 1 0 0,0 0-1 0 0,1 0 1 0 0,-1 0-1 0 0,1 1 1 0 0,-1-1-1 0 0,1 0 1 0 0,0 5-1 0 0,0 4 444 0 0,1-1 0 0 0,3 16 0 0 0,1 15 200 0 0,-5-39-765 0 0,0-1-1 0 0,-1 1 0 0 0,1 0 0 0 0,-1 0 1 0 0,0 0-1 0 0,1-1 0 0 0,-1 1 0 0 0,0 0 1 0 0,0-1-1 0 0,0 1 0 0 0,0 0 0 0 0,0-1 1 0 0,-1 0-1 0 0,1 1 0 0 0,-2 0 0 0 0,0 2-479 0 0,-1-1-1 0 0,0 0 1 0 0,1 0-1 0 0,-9 3 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3:42.252"/>
    </inkml:context>
    <inkml:brush xml:id="br0">
      <inkml:brushProperty name="width" value="0.1" units="cm"/>
      <inkml:brushProperty name="height" value="0.1" units="cm"/>
      <inkml:brushProperty name="color" value="#66CC00"/>
    </inkml:brush>
  </inkml:definitions>
  <inkml:trace contextRef="#ctx0" brushRef="#br0">3914 1486 455 0 0,'-1'0'256'0'0,"0"-1"0"0"0,0 0-1 0 0,0 1 1 0 0,0-1-1 0 0,0 1 1 0 0,-1 0 0 0 0,1-1-1 0 0,0 1 1 0 0,0 0-1 0 0,-1-1 1 0 0,1 1 0 0 0,0 0-1 0 0,0 0 1 0 0,-3 0-1 0 0,-22 3 1338 0 0,11-2-1074 0 0,13-2-345 0 0,1 1 1 0 0,-1-1 0 0 0,0 0 0 0 0,1 0 0 0 0,-1 0-1 0 0,1 0 1 0 0,-1 0 0 0 0,-1-3 0 0 0,-12-8 702 0 0,8 7-590 0 0,-5-1 38 0 0,4 4-208 0 0,-1 1 1 0 0,1 0-1 0 0,0 1 0 0 0,-1-1 0 0 0,1 2 0 0 0,-1-1 0 0 0,1 1 0 0 0,0 0 0 0 0,-1 1 0 0 0,-11 4 0 0 0,-16 5 167 0 0,-1-2-1 0 0,-61 9 0 0 0,78-15-19 0 0,5 0 93 0 0,-26 9 0 0 0,33-9-302 0 0,1-1-1 0 0,-1 1 1 0 0,0-1 0 0 0,0-1-1 0 0,0 1 1 0 0,0-2 0 0 0,0 1 0 0 0,0-1-1 0 0,0 0 1 0 0,-13-2 0 0 0,6 1 120 0 0,-1 0 0 0 0,1 0 0 0 0,-1 1 0 0 0,1 1 0 0 0,0 1 0 0 0,-30 7 0 0 0,19-4-89 0 0,-30 1 0 0 0,-111 8 575 0 0,134-6-533 0 0,28-7-104 0 0,0 1 1 0 0,0-1-1 0 0,0 0 1 0 0,0 0-1 0 0,-1-1 0 0 0,-7 1 1 0 0,-20-2 102 0 0,21 1-24 0 0,0 0 1 0 0,-13-3-1 0 0,16 1-62 0 0,-26-4 234 0 0,-1 0 1 0 0,-36 1-1 0 0,59 4-225 0 0,-1-1 0 0 0,1 0 0 0 0,0-1 0 0 0,-16-5 0 0 0,-9-2-7 0 0,18 5-1 0 0,1-1 1 0 0,-20-9-1 0 0,19 7 25 0 0,-35-10 1 0 0,26 12 115 0 0,-29-4 1 0 0,45 9-141 0 0,1 1 1 0 0,-1 0-1 0 0,1 1 0 0 0,-1 0 0 0 0,-13 3 0 0 0,4 1-8 0 0,-23 4 93 0 0,-49 18 0 0 0,46-9-47 0 0,-34 12 59 0 0,42-21 284 0 0,-76 8 0 0 0,-14-13 88 0 0,108-4-388 0 0,-25-2 1 0 0,-1 0 24 0 0,32 1-64 0 0,-1 0 0 0 0,0-2 1 0 0,-21-6-1 0 0,21 5 7 0 0,1 1 0 0 0,-1 0 0 0 0,-23 0 0 0 0,14 1-17 0 0,-29-4 1 0 0,30 3 22 0 0,-30-1 0 0 0,-123-4 320 0 0,154 8-418 0 0,-24 4 0 0 0,35-4 8 0 0,0 1 1 0 0,0-2-1 0 0,-20-2 0 0 0,20 1 0 0 0,0 1 0 0 0,0 0-1 0 0,-17 2 1 0 0,-59 4-8 0 0,-75 6 61 0 0,124-7-47 0 0,16-2 115 0 0,-30-4 0 0 0,9 1 54 0 0,38 1-182 0 0,-7 0 66 0 0,-1 0 0 0 0,-25-5-1 0 0,35 4-27 0 0,0 0 0 0 0,0 0 0 0 0,0-1 0 0 0,0 0 0 0 0,1 0 0 0 0,-1-1 0 0 0,1 1 0 0 0,-1-1-1 0 0,1 0 1 0 0,0 0 0 0 0,-6-6 0 0 0,-16-14 117 0 0,19 17-93 0 0,0 0 0 0 0,1 0-1 0 0,-1-1 1 0 0,1 1 0 0 0,-5-9 0 0 0,10 12-44 0 0,-1 1 1 0 0,1-1-1 0 0,0 0 1 0 0,-1 0 0 0 0,1 0-1 0 0,1 0 1 0 0,-1 0 0 0 0,0 0-1 0 0,1 0 1 0 0,0 0 0 0 0,-1 0-1 0 0,1 0 1 0 0,1 0 0 0 0,-1 0-1 0 0,0 0 1 0 0,1 0 0 0 0,-1 0-1 0 0,1 0 1 0 0,1-4-1 0 0,8-39 172 0 0,-7 31-187 0 0,0-9 97 0 0,-1-1 0 0 0,-2 0 0 0 0,-2-29 0 0 0,1-4 90 0 0,1 40-146 0 0,-1 1 0 0 0,0-1-1 0 0,-1 0 1 0 0,-1 1 0 0 0,-7-26 0 0 0,-29-33 72 0 0,21 11-111 0 0,8 26 63 0 0,8 28-69 0 0,1 1-1 0 0,0 0 0 0 0,1 0 1 0 0,0 0-1 0 0,0-1 1 0 0,4-17-1 0 0,0-21 58 0 0,-5 29-12 0 0,-2 1 1 0 0,0-1-1 0 0,-9-30 0 0 0,1 1-12 0 0,-11-68 84 0 0,17 89-108 0 0,1 10 9 0 0,0 0 1 0 0,-12-35-1 0 0,14 45-13 0 0,0 0 1 0 0,1 0-1 0 0,0-1 0 0 0,1 1 1 0 0,0 0-1 0 0,0-1 0 0 0,0 1 1 0 0,1 0-1 0 0,1 0 0 0 0,-1-1 1 0 0,5-9-1 0 0,-6 16-5 0 0,1 0 0 0 0,0 0 0 0 0,-1 1 0 0 0,1-1 0 0 0,0 0 0 0 0,0 1 0 0 0,1-1 0 0 0,-1 0 0 0 0,0 1 0 0 0,0-1 0 0 0,1 1 0 0 0,-1 0 0 0 0,1-1 0 0 0,-1 1 0 0 0,1 0 0 0 0,1-1 0 0 0,2 0 0 0 0,0 0 0 0 0,0 0 0 0 0,-1 1 0 0 0,10-2 0 0 0,14-5 0 0 0,-15 4 0 0 0,0 1 0 0 0,18-4 0 0 0,0 1 0 0 0,-6 1 0 0 0,31-3 0 0 0,-30 5 0 0 0,30-7 0 0 0,41-12 0 0 0,120-13 0 0 0,-93 27 0 0 0,-17 3 0 0 0,-50 1 0 0 0,24-1 0 0 0,-20 0 0 0 0,0 3 0 0 0,88 9 0 0 0,-61-2 0 0 0,110 20 0 0 0,-82-7 0 0 0,74 11 0 0 0,-173-26 0 0 0,-1 0 0 0 0,0 1 0 0 0,1 1 0 0 0,-2 0 0 0 0,25 12 0 0 0,-14-6 0 0 0,-19-8 0 0 0,0 0 0 0 0,1 1 0 0 0,-1-1 0 0 0,8 7 0 0 0,11 8 0 0 0,-21-15 0 0 0,1 0 0 0 0,-1 0 0 0 0,0 1 0 0 0,0 0 0 0 0,-1 0 0 0 0,1 1 0 0 0,-1-1 0 0 0,0 1 0 0 0,0 0 0 0 0,0 0 0 0 0,0 0 0 0 0,3 9 0 0 0,2 5 0 0 0,11 36 0 0 0,-18-47 0 0 0,0 1 0 0 0,0-1 0 0 0,-1 1 0 0 0,-1 0 0 0 0,1-1 0 0 0,-1 1 0 0 0,-2 10 0 0 0,-5 19 0 0 0,-17 58 1 0 0,7-33-13 0 0,8-31-2 0 0,1 0-5 0 0,-8 58-1 0 0,10-28 20 0 0,2 1 0 0 0,10 110 0 0 0,0-104 0 0 0,-3-31 0 0 0,2 0 0 0 0,10 43 0 0 0,7 5 0 0 0,-21-84 0 0 0,-1 1 0 0 0,1 0 0 0 0,-1-1 0 0 0,0 1 0 0 0,0 0 0 0 0,0-1 0 0 0,-1 1 0 0 0,1 0 0 0 0,-1-1 0 0 0,1 1 0 0 0,-1-1 0 0 0,0 1 0 0 0,0-1 0 0 0,-2 5 0 0 0,1-4 0 0 0,1 0 0 0 0,0 0 0 0 0,0 0 0 0 0,0 0 0 0 0,0 1 0 0 0,0 5 0 0 0,0-8 0 0 0,0 0 0 0 0,0 0 0 0 0,0 0 0 0 0,0 0 0 0 0,0 0 0 0 0,-1-1 0 0 0,1 1 0 0 0,0 0 0 0 0,0 0 0 0 0,-1-1 0 0 0,1 1 0 0 0,0-1 0 0 0,-1 1 0 0 0,1-1 0 0 0,-1 0 0 0 0,1 1 0 0 0,-2-1 0 0 0,-7 3 0 0 0,5 3-16 0 0,-1-1 0 0 0,1 1 1 0 0,0 1-1 0 0,1-1 0 0 0,-1 1 0 0 0,-5 12 0 0 0,-23 48-2208 0 0,14-21-4186 0 0,6-4-877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4:13.296"/>
    </inkml:context>
    <inkml:brush xml:id="br0">
      <inkml:brushProperty name="width" value="0.1" units="cm"/>
      <inkml:brushProperty name="height" value="0.1" units="cm"/>
      <inkml:brushProperty name="color" value="#66CC00"/>
    </inkml:brush>
  </inkml:definitions>
  <inkml:trace contextRef="#ctx0" brushRef="#br0">2557 1522 2303 0 0,'-1'0'122'0'0,"-1"0"-1"0"0,1 0 1 0 0,-1-1-1 0 0,1 1 1 0 0,0-1-1 0 0,-1 0 1 0 0,1 1-1 0 0,0-1 1 0 0,0 0-1 0 0,-2-1 1 0 0,3 2-36 0 0,-1-1 1 0 0,0 1-1 0 0,1-1 1 0 0,-1 0-1 0 0,0 1 1 0 0,0-1 0 0 0,1 1-1 0 0,-1 0 1 0 0,0-1-1 0 0,0 1 1 0 0,0 0 0 0 0,1-1-1 0 0,-1 1 1 0 0,0 0-1 0 0,0 0 1 0 0,0 0-1 0 0,0-1 1 0 0,0 1 0 0 0,0 0-1 0 0,0 0 1 0 0,1 1-1 0 0,-1-1 1 0 0,0 0 0 0 0,0 0-1 0 0,0 0 1 0 0,0 0-1 0 0,0 1 1 0 0,1-1-1 0 0,-1 0 1 0 0,0 1 0 0 0,0-1-1 0 0,0 1 1 0 0,0 0-1 0 0,-1 0-14 0 0,1 0-1 0 0,0 0 0 0 0,-1 0 0 0 0,1 0 0 0 0,0 0 0 0 0,-1 0 0 0 0,1 0 0 0 0,-1-1 0 0 0,0 1 1 0 0,1 0-1 0 0,-1-1 0 0 0,1 0 0 0 0,-1 1 0 0 0,0-1 0 0 0,0 0 0 0 0,1 0 0 0 0,-1 0 1 0 0,0 0-1 0 0,-2 0 0 0 0,-2-1 300 0 0,-1-1 1 0 0,0 0-1 0 0,-10-4 0 0 0,-14-3 321 0 0,-1 4-23 0 0,20 2-405 0 0,0 1 0 0 0,0 1 1 0 0,0 0-1 0 0,0 0 1 0 0,-15 2-1 0 0,16 0-75 0 0,0-1 1 0 0,-1 0-1 0 0,-18-3 1 0 0,-14 0 405 0 0,-23 7-32 0 0,43-2-428 0 0,-32 9-1 0 0,47-9-46 0 0,0 1 0 0 0,0 1 0 0 0,0-1 0 0 0,0 1 0 0 0,0 1 0 0 0,-11 7 0 0 0,18-10-58 0 0,0-1 0 0 0,0 1 0 0 0,0-1 0 0 0,-1 1 0 0 0,1-1 0 0 0,-1 0 0 0 0,1 0-1 0 0,-1 0 1 0 0,1 0 0 0 0,-1-1 0 0 0,1 1 0 0 0,-1-1 0 0 0,0 1 0 0 0,1-1 0 0 0,-1 0 0 0 0,0 0 0 0 0,0 0-1 0 0,1 0 1 0 0,-1-1 0 0 0,0 1 0 0 0,1-1 0 0 0,-1 1 0 0 0,1-1 0 0 0,-1 0 0 0 0,-4-2 0 0 0,-47-19 880 0 0,38 17-790 0 0,1-1 0 0 0,-24-13 0 0 0,23 9-24 0 0,6 3 13 0 0,-1 1 0 0 0,1 0 0 0 0,-1 1-1 0 0,-14-5 1 0 0,-8 3 74 0 0,0 0 0 0 0,-1 2 0 0 0,-42-1 0 0 0,-12-1 180 0 0,53 4-162 0 0,-1 2 1 0 0,1 2-1 0 0,-63 9 0 0 0,14-2-52 0 0,41-4 79 0 0,1 1 0 0 0,-47 11 1 0 0,63-10-123 0 0,-1-2 1 0 0,-30 2-1 0 0,-33 4 228 0 0,26 6-80 0 0,-22 4-57 0 0,63-17-145 0 0,-11 2 126 0 0,-49 2-1 0 0,63-7-127 0 0,-1 0 23 0 0,1 0 0 0 0,-1-1 0 0 0,-36-7 0 0 0,44 5 6 0 0,-27-1-1 0 0,29 3-42 0 0,1 0 0 0 0,0 0 0 0 0,-1-1 0 0 0,-18-6 0 0 0,24 6-9 0 0,0-1 0 0 0,0 0 0 0 0,1 0 0 0 0,-1-1 0 0 0,1 1 0 0 0,-7-8 0 0 0,-9-7 119 0 0,13 12-93 0 0,0 0 0 0 0,0-1 1 0 0,0 0-1 0 0,1 0 0 0 0,1-1 0 0 0,-1 1 0 0 0,1-1 1 0 0,0 0-1 0 0,1-1 0 0 0,-7-15 0 0 0,7 11 31 0 0,-1-1 0 0 0,2-1-1 0 0,0 1 1 0 0,0-1-1 0 0,1 1 1 0 0,1-20-1 0 0,-6-56 84 0 0,-1-1-131 0 0,11 19 3 0 0,-2 39 5 0 0,-3-59 1 0 0,-2 35-47 0 0,3 36 6 0 0,0 0 1 0 0,-10-42-1 0 0,4 41 23 0 0,2 0 0 0 0,0-1 0 0 0,1 0 0 0 0,1 0 0 0 0,1 0 0 0 0,2-24 0 0 0,1 34-27 0 0,12-84 0 0 0,-11 86 0 0 0,1 0 0 0 0,1 0 0 0 0,-1 1 0 0 0,2-1 0 0 0,-1 1 0 0 0,11-16 0 0 0,-10 17 0 0 0,1 1 0 0 0,0 0 0 0 0,0 1 0 0 0,1-1 0 0 0,-1 1 0 0 0,1 0 0 0 0,1 1 0 0 0,0 0 0 0 0,0 0 0 0 0,0 1 0 0 0,0 0 0 0 0,1 0 0 0 0,0 1 0 0 0,0 0 0 0 0,0 0 0 0 0,0 1 0 0 0,1 0 0 0 0,15-2 0 0 0,65-3 0 0 0,-41 5 0 0 0,55-12 0 0 0,-25 2 0 0 0,21-5 0 0 0,-51 5 0 0 0,-3 1 0 0 0,0 1 0 0 0,94-9 0 0 0,37 6 0 0 0,-56-1 0 0 0,-118 14 0 0 0,294-50 0 0 0,-253 44 0 0 0,0 3 0 0 0,1 1 0 0 0,-1 3 0 0 0,61 6 0 0 0,86 20 0 0 0,-45 5 0 0 0,-119-26 43 0 0,38 1 0 0 0,-42-5 71 0 0,0 1 0 0 0,37 8 0 0 0,-7 1 1482 0 0,2 3-2218 0 0,-35-9 165 0 0,1 0 1 0 0,29 13-1 0 0,-21-6 457 0 0,-15-7 0 0 0,0 1 0 0 0,0 1 0 0 0,17 11 0 0 0,-29-17 0 0 0,0 1 0 0 0,0 0 0 0 0,-1 1 0 0 0,1-1 0 0 0,0 0 0 0 0,-1 0 0 0 0,0 1 0 0 0,1-1 0 0 0,-1 1 0 0 0,0-1 0 0 0,0 1 0 0 0,-1-1 0 0 0,1 1 0 0 0,0 3 0 0 0,1 4 0 0 0,-1 0 0 0 0,0 16 0 0 0,-1-2 82 0 0,-2 0 0 0 0,-1 0 0 0 0,0 0 0 0 0,-2 0 1 0 0,-1-1-1 0 0,-10 28 0 0 0,7-26-190 0 0,1 0 1 0 0,2 0-1 0 0,-5 34 0 0 0,-1 78-68 0 0,12-121 176 0 0,1 0 0 0 0,1 0 0 0 0,0 0 0 0 0,2 0 0 0 0,-1 0 0 0 0,9 19 0 0 0,-1 4 0 0 0,-5-23 0 0 0,0 0 0 0 0,1-1 0 0 0,11 19 0 0 0,-2-3 0 0 0,-8-17 86 0 0,-2-2 193 0 0,0-1 0 0 0,-1 1 0 0 0,0 0-1 0 0,-1 0 1 0 0,6 25 0 0 0,-10-37-279 0 0,1 4-104 0 0,-1 0 1 0 0,1-1-1 0 0,-1 1 1 0 0,1 0 0 0 0,-1 0-1 0 0,0-1 1 0 0,-1 1-1 0 0,1 0 1 0 0,0-1-1 0 0,-1 1 1 0 0,0 0-1 0 0,0-1 1 0 0,0 1-1 0 0,0-1 1 0 0,-1 1 0 0 0,-3 5-1 0 0,-5 6 13 0 0,0 1 0 0 0,1 0-1 0 0,1 1 1 0 0,0 0 0 0 0,1 0 0 0 0,1 0-1 0 0,1 1 1 0 0,-4 21 0 0 0,-1 42-2366 0 0,6-26-3053 0 0,1-3-1430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25.720"/>
    </inkml:context>
    <inkml:brush xml:id="br0">
      <inkml:brushProperty name="width" value="0.1" units="cm"/>
      <inkml:brushProperty name="height" value="0.1" units="cm"/>
      <inkml:brushProperty name="color" value="#66CC00"/>
    </inkml:brush>
  </inkml:definitions>
  <inkml:trace contextRef="#ctx0" brushRef="#br0">6886 171 2759 0 0,'-29'-10'937'0'0,"1"-1"-1"0"0,1 0 1 0 0,0-2 0 0 0,-28-19-1 0 0,42 24-522 0 0,-1-1-1 0 0,0 2 1 0 0,-1 0-1 0 0,0 0 1 0 0,-29-8-1 0 0,33 13-298 0 0,0 0-1 0 0,0 0 1 0 0,0 1-1 0 0,0 1 0 0 0,0-1 1 0 0,0 2-1 0 0,0 0 1 0 0,-1 0-1 0 0,-14 4 0 0 0,-33 8 129 0 0,-2-3-1 0 0,-93 4 0 0 0,56-6 3 0 0,5 0 935 0 0,-166 39 0 0 0,218-41-893 0 0,1-2 0 0 0,-1-2 0 0 0,-70-4 0 0 0,-26 1 45 0 0,77 4-315 0 0,3 1 39 0 0,-89-5-1 0 0,-8-1-55 0 0,78 4 0 0 0,26-4 57 0 0,-53-10 0 0 0,-19-1 43 0 0,94 12-60 0 0,-1 1 0 0 0,-44 5 0 0 0,-128 14-30 0 0,72-7 122 0 0,-166-4 0 0 0,246-8-120 0 0,-68 0 181 0 0,-180 21 0 0 0,246-16-150 0 0,0-2 1 0 0,0-2-1 0 0,1-3 0 0 0,-98-15 1 0 0,53-2 207 0 0,62 11-104 0 0,1 2 0 0 0,-1 1 0 0 0,0 1-1 0 0,-39 2 1 0 0,9 3-115 0 0,-86-9 0 0 0,79 4 32 0 0,-116 7 0 0 0,163-3-64 0 0,16 0 2 0 0,1 0 0 0 0,0 0 1 0 0,-1 0-1 0 0,-7 2 0 0 0,-4 1 20 0 0,0 0 1 0 0,0-2-1 0 0,-25-1 1 0 0,-9 1 4 0 0,-11 1 55 0 0,0-2 0 0 0,-76-11 0 0 0,-75-10 3 0 0,-98-10 171 0 0,255 33-195 0 0,41-1-42 0 0,-1 0-1 0 0,-16-2 1 0 0,-97-10-19 0 0,31-1 12 0 0,-169-11 40 0 0,206 20 71 0 0,-74-13 1 0 0,-35-2 88 0 0,159 18-214 0 0,0 1 1 0 0,1 0-1 0 0,-1 1 1 0 0,1 0-1 0 0,-1 1 1 0 0,1 0-1 0 0,0 1 1 0 0,0 0-1 0 0,0 1 1 0 0,-17 10-1 0 0,2 1-1086 0 0,1 1-1 0 0,-43 40 0 0 0,40-31-471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33:26.214"/>
    </inkml:context>
    <inkml:brush xml:id="br0">
      <inkml:brushProperty name="width" value="0.1" units="cm"/>
      <inkml:brushProperty name="height" value="0.1" units="cm"/>
      <inkml:brushProperty name="color" value="#66CC00"/>
    </inkml:brush>
  </inkml:definitions>
  <inkml:trace contextRef="#ctx0" brushRef="#br0">8925 153 3767 0 0,'0'-4'141'0'0,"0"1"0"0"0,0 0-1 0 0,-1 0 1 0 0,1-1 0 0 0,-1 1-1 0 0,0 0 1 0 0,0 0-1 0 0,0 0 1 0 0,-1 0 0 0 0,1 0-1 0 0,-1 0 1 0 0,1 1-1 0 0,-1-1 1 0 0,0 0 0 0 0,0 1-1 0 0,0-1 1 0 0,0 1 0 0 0,-1 0-1 0 0,1-1 1 0 0,-1 1-1 0 0,1 0 1 0 0,-1 1 0 0 0,0-1-1 0 0,0 0 1 0 0,0 1-1 0 0,0 0 1 0 0,0-1 0 0 0,0 1-1 0 0,0 0 1 0 0,0 1 0 0 0,0-1-1 0 0,0 0 1 0 0,-1 1-1 0 0,1 0 1 0 0,0 0 0 0 0,0 0-1 0 0,-1 0 1 0 0,1 0-1 0 0,0 1 1 0 0,-5 1 0 0 0,-11 1 42 0 0,-6 3 275 0 0,0-2-1 0 0,-46 3 1 0 0,60-7-306 0 0,-6 0 202 0 0,-1 0-1 0 0,0-1 0 0 0,0-1 0 0 0,-28-6 0 0 0,12-3-15 0 0,-1 3-1 0 0,0 0 1 0 0,0 2 0 0 0,-49-1-1 0 0,18 6-247 0 0,-98 4 284 0 0,143 0-329 0 0,-177 10 369 0 0,149-11-161 0 0,-69 13 1 0 0,59-6-126 0 0,-1-1-4 0 0,0-3 0 0 0,-107-4 1 0 0,-276-10 352 0 0,358 7-322 0 0,-97-13-1 0 0,-16-2 41 0 0,69 19-53 0 0,-33-2 44 0 0,-97-5 168 0 0,207 5-364 0 0,12 0 11 0 0,-191-9 10 0 0,-26-15 415 0 0,-141-4-136 0 0,98 28-226 0 0,-14 9-69 0 0,107-6 64 0 0,11 10-53 0 0,-3 1 62 0 0,-74-21-4 0 0,73 6 79 0 0,15 2-14 0 0,56-5-65 0 0,0-7 0 0 0,77 5-25 0 0,0 2 0 0 0,-68 4 0 0 0,-104 18 78 0 0,148-10-76 0 0,26-6-16 0 0,-82-6 0 0 0,69 0-22 0 0,-9 1 93 0 0,-143 13 0 0 0,140 1-96 0 0,13-2 0 0 0,-1-2 0 0 0,-114-3 0 0 0,128-5 0 0 0,0 2 0 0 0,-63 10 0 0 0,67-4 0 0 0,-47 15 0 0 0,55-12 0 0 0,0-2 0 0 0,-55 6 0 0 0,46-14 53 0 0,0-2 0 0 0,1-1 0 0 0,-87-20 0 0 0,113 20-39 0 0,1 1 0 0 0,-1 0-1 0 0,1 2 1 0 0,-1 0 0 0 0,0 1 0 0 0,1 1-1 0 0,-1 0 1 0 0,1 2 0 0 0,-30 9-1 0 0,23-4-64 0 0,1 1 0 0 0,0 1 0 0 0,0 1 0 0 0,1 1 0 0 0,1 1 0 0 0,-26 22 0 0 0,-96 93-2515 0 0,99-81 1228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26.613"/>
    </inkml:context>
    <inkml:brush xml:id="br0">
      <inkml:brushProperty name="width" value="0.1" units="cm"/>
      <inkml:brushProperty name="height" value="0.1" units="cm"/>
      <inkml:brushProperty name="color" value="#66CC00"/>
    </inkml:brush>
  </inkml:definitions>
  <inkml:trace contextRef="#ctx0" brushRef="#br0">1125 63 1375 0 0,'0'-2'140'0'0,"-1"0"-1"0"0,1 0 1 0 0,-1 1-1 0 0,1-1 0 0 0,-1 0 1 0 0,0 0-1 0 0,0 1 1 0 0,0-1-1 0 0,1 1 0 0 0,-2-1 1 0 0,1 1-1 0 0,0-1 1 0 0,0 1-1 0 0,0 0 0 0 0,-1-1 1 0 0,1 1-1 0 0,-2-1 1 0 0,-27-18 1377 0 0,24 18-1286 0 0,-1-1 0 0 0,1 1 0 0 0,-1 0 0 0 0,1 1 0 0 0,-1 0 0 0 0,1 0 0 0 0,-1 0 0 0 0,0 1 0 0 0,1 0 0 0 0,-1 0 0 0 0,-9 1 0 0 0,-9 4 535 0 0,-41 11 0 0 0,24-4-219 0 0,-66 17 321 0 0,52-12-221 0 0,-69 11 0 0 0,94-25-402 0 0,1-1-1 0 0,0-2 0 0 0,-1-1 0 0 0,1-1 1 0 0,0-1-1 0 0,0-2 0 0 0,0-1 1 0 0,-54-19-1 0 0,24-2-43 0 0,42 18-15 0 0,1 1 0 0 0,-23-6 0 0 0,34 12-650 0 0,-1 0-1 0 0,0 1 1 0 0,0 0-1 0 0,1 1 0 0 0,-1-1 1 0 0,0 1-1 0 0,0 0 1 0 0,0 1-1 0 0,-13 2 0 0 0,-4 4-4143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27.368"/>
    </inkml:context>
    <inkml:brush xml:id="br0">
      <inkml:brushProperty name="width" value="0.1" units="cm"/>
      <inkml:brushProperty name="height" value="0.1" units="cm"/>
      <inkml:brushProperty name="color" value="#66CC00"/>
    </inkml:brush>
  </inkml:definitions>
  <inkml:trace contextRef="#ctx0" brushRef="#br0">1206 70 919 0 0,'-28'-6'2586'0'0,"9"1"19"0"0,-12 0-1663 0 0,-1 2 0 0 0,1 1 1 0 0,-60 5-1 0 0,8 0-38 0 0,45-3-559 0 0,-179-3 1984 0 0,1-18-784 0 0,191 17-1454 0 0,-35-7 99 0 0,-113-5 1 0 0,157 17-412 0 0,1 0 1 0 0,-1 1-1 0 0,0 0 1 0 0,0 1-1 0 0,1 1 1 0 0,-18 7-1 0 0,-1 2-4806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28.598"/>
    </inkml:context>
    <inkml:brush xml:id="br0">
      <inkml:brushProperty name="width" value="0.1" units="cm"/>
      <inkml:brushProperty name="height" value="0.1" units="cm"/>
      <inkml:brushProperty name="color" value="#66CC00"/>
    </inkml:brush>
  </inkml:definitions>
  <inkml:trace contextRef="#ctx0" brushRef="#br0">2132 11 1207 0 0,'-18'5'295'0'0,"16"-4"-176"0"0,0 0-1 0 0,0 0 0 0 0,-1 0 1 0 0,1-1-1 0 0,0 1 1 0 0,0-1-1 0 0,-1 1 1 0 0,1-1-1 0 0,0 0 0 0 0,-5 0 1 0 0,5 0 88 0 0,0-1 0 0 0,0 1 0 0 0,0-1 0 0 0,0 0 0 0 0,0 0 0 0 0,1 0 0 0 0,-1 0-1 0 0,-2-2 1 0 0,-10-4 840 0 0,4 5-878 0 0,0 1-1 0 0,0 0 1 0 0,0 0-1 0 0,0 1 1 0 0,0 0 0 0 0,0 1-1 0 0,0 0 1 0 0,-17 5 0 0 0,-9 0 94 0 0,-59 1 6 0 0,-53 9 342 0 0,-119 37 869 0 0,103-27-882 0 0,132-23-421 0 0,-1-1 0 0 0,1-2 0 0 0,-37-5 0 0 0,-210-6 1292 0 0,88 8-814 0 0,36-12-362 0 0,8 1-134 0 0,116 13-219 0 0,0 1 0 0 0,0 1 1 0 0,-47 9-1 0 0,7 7-3511 0 0,17 0-701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29.964"/>
    </inkml:context>
    <inkml:brush xml:id="br0">
      <inkml:brushProperty name="width" value="0.1" units="cm"/>
      <inkml:brushProperty name="height" value="0.1" units="cm"/>
      <inkml:brushProperty name="color" value="#66CC00"/>
    </inkml:brush>
  </inkml:definitions>
  <inkml:trace contextRef="#ctx0" brushRef="#br0">1822 0 919 0 0,'-20'1'1212'0'0,"0"1"-1"0"0,-25 6 0 0 0,22-4-513 0 0,-25 1 1 0 0,-16-2 217 0 0,0 3 0 0 0,1 2-1 0 0,0 3 1 0 0,-74 23 0 0 0,104-23-714 0 0,0-2 1 0 0,0-2-1 0 0,-1 0 1 0 0,0-3-1 0 0,0-1 1 0 0,-1-1-1 0 0,1-2 1 0 0,-57-6-1 0 0,-57-17 847 0 0,43 6-81 0 0,-129-5-1 0 0,147 20-1118 0 0,-91-1 628 0 0,59 7-4984 0 0,77-2-288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31.101"/>
    </inkml:context>
    <inkml:brush xml:id="br0">
      <inkml:brushProperty name="width" value="0.1" units="cm"/>
      <inkml:brushProperty name="height" value="0.1" units="cm"/>
      <inkml:brushProperty name="color" value="#66CC00"/>
    </inkml:brush>
  </inkml:definitions>
  <inkml:trace contextRef="#ctx0" brushRef="#br0">2081 28 1375 0 0,'-1'-1'303'0'0,"-1"0"0"0"0,1 1 0 0 0,0-1-1 0 0,-1 0 1 0 0,1 1 0 0 0,-1-1-1 0 0,1 0 1 0 0,-1 1 0 0 0,0 0-1 0 0,1-1 1 0 0,-1 1 0 0 0,1 0-1 0 0,-1 0 1 0 0,0 0 0 0 0,1 0-1 0 0,-1 0 1 0 0,-2 1 0 0 0,-36 7 407 0 0,16-2-281 0 0,1-5-73 0 0,1-1 0 0 0,0 0-1 0 0,0-2 1 0 0,0 0 0 0 0,-33-8-1 0 0,-23-3 551 0 0,20 7-509 0 0,0 3 0 0 0,1 3 0 0 0,-63 7 0 0 0,-33 13-124 0 0,58-7-115 0 0,-114 2 1 0 0,109-16-99 0 0,-115 3 63 0 0,161 1-71 0 0,-107 21 1 0 0,77-5-61 0 0,-172 40-168 0 0,193-40-127 0 0,3 1-16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32.114"/>
    </inkml:context>
    <inkml:brush xml:id="br0">
      <inkml:brushProperty name="width" value="0.1" units="cm"/>
      <inkml:brushProperty name="height" value="0.1" units="cm"/>
      <inkml:brushProperty name="color" value="#66CC00"/>
    </inkml:brush>
  </inkml:definitions>
  <inkml:trace contextRef="#ctx0" brushRef="#br0">2025 113 1783 0 0,'-2'-1'64'0'0,"0"-1"0"0"0,0 1 0 0 0,0 0 0 0 0,-1 0 0 0 0,1 1 0 0 0,0-1 0 0 0,-1 0 0 0 0,1 1 0 0 0,-3-1 0 0 0,-13-3 880 0 0,8 0-460 0 0,-19-8 1567 0 0,-47-12 0 0 0,65 21-1878 0 0,1 1 0 0 0,-1 1 0 0 0,-1 0 0 0 0,1 1 0 0 0,0 0 0 0 0,0 0 0 0 0,0 1 0 0 0,-12 3 0 0 0,-68 16 23 0 0,23-4 87 0 0,-122 12 1 0 0,-5-24 572 0 0,153-7-494 0 0,0-2 0 0 0,-67-15 0 0 0,5-6 512 0 0,-171-20 0 0 0,204 39-698 0 0,-236-12 84 0 0,281 20-505 0 0,0 2 0 0 0,0 0-1 0 0,-31 9 1 0 0,-28 15-4430 0 0,43-8 1523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7:32.623"/>
    </inkml:context>
    <inkml:brush xml:id="br0">
      <inkml:brushProperty name="width" value="0.1" units="cm"/>
      <inkml:brushProperty name="height" value="0.1" units="cm"/>
      <inkml:brushProperty name="color" value="#66CC00"/>
    </inkml:brush>
  </inkml:definitions>
  <inkml:trace contextRef="#ctx0" brushRef="#br0">1927 45 2959 0 0,'1'0'13'0'0,"-1"-1"-1"0"0,0 1 1 0 0,0 0-1 0 0,0-1 0 0 0,0 1 1 0 0,0 0-1 0 0,0-1 0 0 0,0 1 1 0 0,0 0-1 0 0,0-1 0 0 0,0 1 1 0 0,0-1-1 0 0,-1 1 1 0 0,1 0-1 0 0,0-1 0 0 0,0 1 1 0 0,0 0-1 0 0,0-1 0 0 0,0 1 1 0 0,-1 0-1 0 0,1 0 1 0 0,0-1-1 0 0,0 1 0 0 0,-1 0 1 0 0,1-1-1 0 0,0 1 0 0 0,0 0 1 0 0,-1 0-1 0 0,1 0 0 0 0,0-1 1 0 0,-1 1-1 0 0,-16-6 604 0 0,-24 2 239 0 0,38 4-858 0 0,-153-11 2131 0 0,-36-2 279 0 0,-42 27-548 0 0,144-5-1415 0 0,8-3-12 0 0,-141-6 0 0 0,133-7-332 0 0,1 4 1 0 0,-1 4 0 0 0,-94 13-1 0 0,-184 33-1342 0 0,304-41-12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21.875"/>
    </inkml:context>
    <inkml:brush xml:id="br0">
      <inkml:brushProperty name="width" value="0.1" units="cm"/>
      <inkml:brushProperty name="height" value="0.1" units="cm"/>
      <inkml:brushProperty name="color" value="#F4F91B"/>
    </inkml:brush>
  </inkml:definitions>
  <inkml:trace contextRef="#ctx0" brushRef="#br0">3202 62 919 0 0,'5'-9'-18'0'0,"-5"9"76"0"0,0 0-1 0 0,1 0 1 0 0,-1 0 0 0 0,0 0 0 0 0,0 0 0 0 0,0 0 0 0 0,0-1 0 0 0,0 1 0 0 0,1 0 0 0 0,-1 0-1 0 0,0 0 1 0 0,0 0 0 0 0,0-1 0 0 0,0 1 0 0 0,0 0 0 0 0,0 0 0 0 0,0 0 0 0 0,0 0 0 0 0,0-1 0 0 0,0 1-1 0 0,0 0 1 0 0,0 0 0 0 0,0 0 0 0 0,0-1 0 0 0,0 1 0 0 0,0 0 0 0 0,0 0 0 0 0,0 0 0 0 0,0-1-1 0 0,0 1 1 0 0,0 0 0 0 0,0 0 0 0 0,0 0 0 0 0,0 0 0 0 0,0-1 0 0 0,0 1 0 0 0,0 0 0 0 0,0 0 0 0 0,-1 0-1 0 0,1 0 1 0 0,0-1 0 0 0,0 1 0 0 0,0 0 0 0 0,0 0 0 0 0,0 0 0 0 0,-1 0 0 0 0,1 0 0 0 0,0 0-1 0 0,0 0 1 0 0,0 0 0 0 0,0-1 0 0 0,-1 1 0 0 0,1 0 0 0 0,0 0 0 0 0,0 0 0 0 0,-1 0 0 0 0,-7-6 580 0 0,0 2-258 0 0,-1-1-1 0 0,0 2 1 0 0,0-1-1 0 0,0 1 1 0 0,0 0-1 0 0,0 1 1 0 0,0 0-1 0 0,-18-1 1 0 0,-5-3 206 0 0,22 5-394 0 0,0 0 0 0 0,0 0 1 0 0,0 1-1 0 0,0 0 0 0 0,0 0 0 0 0,-12 3 1 0 0,-58 17 417 0 0,36-8-509 0 0,-9 1 37 0 0,-163 33 1681 0 0,205-44-1773 0 0,4-1-17 0 0,-1 0 1 0 0,1 0-1 0 0,0-1 0 0 0,-10-1 0 0 0,-12-1 480 0 0,-49 2 0 0 0,-6 1 201 0 0,74-2-645 0 0,0 1 82 0 0,-1-1 1 0 0,0-1 0 0 0,-18-4 0 0 0,4 0 12 0 0,-1 1 0 0 0,0 1 0 0 0,-34 0 0 0 0,32 2-74 0 0,7 0-39 0 0,-1 1 0 0 0,1 1 0 0 0,-1 1 0 0 0,1 1 0 0 0,-38 8 0 0 0,-39 10-47 0 0,80-17 106 0 0,-1-1-1 0 0,1-1 0 0 0,-1 0 0 0 0,-24-3 1 0 0,-34 1 389 0 0,63 2 270 0 0,-9 0-1099 0 0,1 1 0 0 0,-28 7-1 0 0,4 0 390 0 0,-79 5 1 0 0,90-11 147 0 0,-31 7-83 0 0,49-6-74 0 0,-1-1 0 0 0,0-1 0 0 0,0-1 0 0 0,-24 0 0 0 0,-18-4 205 0 0,-104-12 157 0 0,60 8-291 0 0,79 6-78 0 0,-1 1 0 0 0,1 1-1 0 0,-31 6 1 0 0,-3-1 6 0 0,-17 6-10 0 0,52-8-25 0 0,-1 0 0 0 0,-30 0-1 0 0,-21 1 26 0 0,49-2 12 0 0,-48-2-1 0 0,-64-12 18 0 0,104 8 27 0 0,-50-12 0 0 0,68 9 23 0 0,15 4 30 0 0,11 3-48 0 0,20 5-30 0 0,-8-1-40 0 0,29 2 0 0 0,-8-4 83 0 0,105 12 166 0 0,-129-13-272 0 0,34-1 0 0 0,11 0 55 0 0,-34 1-9 0 0,0-2 0 0 0,37-4 1 0 0,-35 2-6 0 0,-6 1-13 0 0,0 0 0 0 0,33 5 0 0 0,-8-1 74 0 0,58-3 0 0 0,-43-1-42 0 0,3 1 149 0 0,116-16 0 0 0,116-39 124 0 0,-300 55-336 0 0,34-5 19 0 0,0 1 0 0 0,0 1 0 0 0,39 2 0 0 0,-20 3-19 0 0,-28-1 0 0 0,1 0 0 0 0,33 7 0 0 0,-33-4 27 0 0,54 1-1 0 0,-42-3-15 0 0,57-3-11 0 0,0 0 0 0 0,41 2 181 0 0,-5 0-159 0 0,41 4-185 0 0,4-13 163 0 0,60 2 0 0 0,-166 15 0 0 0,-31-3 0 0 0,-9-3 0 0 0,-4 0 0 0 0,0 0 0 0 0,0 2 0 0 0,34 11 0 0 0,-44-9 0 0 0,-15-6 0 0 0,-1-1 0 0 0,1 0 0 0 0,-1 0 0 0 0,1 0 0 0 0,-1 1 0 0 0,1-1 0 0 0,-1 0 0 0 0,1 1 0 0 0,-1-1 0 0 0,0 0 0 0 0,1 1 0 0 0,-1-1 0 0 0,0 1 0 0 0,1-1 0 0 0,-1 0 0 0 0,0 1 0 0 0,0-1 0 0 0,1 1 0 0 0,-1-1 0 0 0,0 1 0 0 0,0-1 0 0 0,0 1 0 0 0,1-1 0 0 0,-1 1 0 0 0,0-1 0 0 0,0 1 0 0 0,0-1 0 0 0,0 2 0 0 0,-3-1 0 0 0,0 1 0 0 0,0-1 0 0 0,0 0 0 0 0,0 0 0 0 0,0 0 0 0 0,0 0 0 0 0,0-1 0 0 0,0 1 0 0 0,-6-1 0 0 0,2 1 0 0 0,-12 1 19 0 0,-1-1 0 0 0,0-1-1 0 0,1 0 1 0 0,-39-7 0 0 0,-11-1 15 0 0,-109 10-34 0 0,15 1 0 0 0,-34-8 64 0 0,111 4-64 0 0,0 3 0 0 0,-119 19 0 0 0,136-12 0 0 0,-143 13 0 0 0,-44-27 0 0 0,-8-1 0 0 0,-114 22 64 0 0,347-15-118 0 0,0 3 0 0 0,0 0 0 0 0,0 2 0 0 0,1 1 0 0 0,0 2 1 0 0,1 1-1 0 0,0 1 0 0 0,0 1 0 0 0,1 2 0 0 0,-30 19 0 0 0,-107 73-2361 0 0,108-71 447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8:53.629"/>
    </inkml:context>
    <inkml:brush xml:id="br0">
      <inkml:brushProperty name="width" value="0.1" units="cm"/>
      <inkml:brushProperty name="height" value="0.1" units="cm"/>
      <inkml:brushProperty name="color" value="#F4F91B"/>
    </inkml:brush>
  </inkml:definitions>
  <inkml:trace contextRef="#ctx0" brushRef="#br0">6919 1501 1495 0 0,'1'-1'40'0'0,"0"0"-1"0"0,0 0 1 0 0,-1 0-1 0 0,1 0 0 0 0,0 0 1 0 0,0 0-1 0 0,0 0 0 0 0,0 0 1 0 0,0 0-1 0 0,0 0 1 0 0,0 0-1 0 0,0 1 0 0 0,1-1 1 0 0,-1 1-1 0 0,0-1 0 0 0,0 1 1 0 0,0-1-1 0 0,1 1 1 0 0,-1-1-1 0 0,0 1 0 0 0,1 0 1 0 0,-1 0-1 0 0,0 0 0 0 0,1 0 1 0 0,-1 0-1 0 0,0 0 1 0 0,3 1-1 0 0,-1-1 40 0 0,-4 0 104 0 0,-1 1 1 0 0,1-1 0 0 0,-1 1-1 0 0,1 0 1 0 0,0-1-1 0 0,-1 1 1 0 0,1 0 0 0 0,0 0-1 0 0,0 0 1 0 0,0 0 0 0 0,-1 0-1 0 0,1 0 1 0 0,0 0-1 0 0,0 1 1 0 0,1-1 0 0 0,-1 0-1 0 0,0 1 1 0 0,0-1-1 0 0,0 2 1 0 0,0-1-67 0 0,0-1 0 0 0,0 1-1 0 0,1 0 1 0 0,-1-1 0 0 0,-1 1 0 0 0,1-1 0 0 0,0 0-1 0 0,0 1 1 0 0,0-1 0 0 0,-1 0 0 0 0,1 0 0 0 0,-1 1 0 0 0,1-1-1 0 0,-1 0 1 0 0,1 0 0 0 0,-1-1 0 0 0,0 1 0 0 0,1 0-1 0 0,-1-1 1 0 0,-2 2 0 0 0,-20-1 1060 0 0,0 1-1 0 0,0 2 1 0 0,-25 6-1 0 0,46-9-1093 0 0,-4 1 106 0 0,-1-1-1 0 0,1 0 0 0 0,-1 0 1 0 0,1 0-1 0 0,-1-1 0 0 0,1 0 1 0 0,-1-1-1 0 0,1 0 1 0 0,-1 0-1 0 0,-12-4 0 0 0,8 3-10 0 0,-1 0 0 0 0,1 0 0 0 0,-1 1 0 0 0,0 1 0 0 0,1 0 0 0 0,-1 1-1 0 0,-24 4 1 0 0,-3 0-54 0 0,-72 14 479 0 0,63-10-329 0 0,-28 4 214 0 0,-41 11 264 0 0,85-19-639 0 0,14-1-60 0 0,1-1 0 0 0,-1 0 0 0 0,0-2 0 0 0,1 0-1 0 0,-1-1 1 0 0,0-1 0 0 0,-21-4 0 0 0,25 2 63 0 0,-1-1 0 0 0,2 0 0 0 0,-1-2-1 0 0,0 0 1 0 0,1 0 0 0 0,-23-15 0 0 0,28 15-59 0 0,0 1 1 0 0,-1 1-1 0 0,0-1 1 0 0,1 1-1 0 0,-18-4 1 0 0,-53-7 458 0 0,28 6-372 0 0,-28 0 169 0 0,69 9-235 0 0,1 0 0 0 0,-1 1-1 0 0,-17 3 1 0 0,-17 0 22 0 0,11-3 66 0 0,1 0 1 0 0,0 3-1 0 0,-33 7 0 0 0,33-6-113 0 0,0-2-1 0 0,0 0 0 0 0,-40-4 0 0 0,30 1 19 0 0,-138 7 268 0 0,107-6-289 0 0,10 0 84 0 0,-83-8-1 0 0,23-14 54 0 0,63 10-111 0 0,-72-4 0 0 0,-5 17-12 0 0,-201 27-64 0 0,220-23 0 0 0,-44 5 0 0 0,-71 11 0 0 0,201-18 5 0 0,-36 6 19 0 0,-74-1 0 0 0,40-13-13 0 0,63 1-3 0 0,-103-15 48 0 0,96 12-20 0 0,-1 2 0 0 0,-85 4 0 0 0,58 1-16 0 0,-182-8 12 0 0,0-1 0 0 0,191 8-11 0 0,-128 4 86 0 0,51 0-61 0 0,-3 1-28 0 0,108-2-18 0 0,-13 2 0 0 0,-68 13 0 0 0,-9 6 0 0 0,16-4 76 0 0,70-14 896 0 0,18-3-1303 0 0,-1-2-1 0 0,-26-2 1 0 0,10 0 501 0 0,-37-2-146 0 0,46 1-7 0 0,0 1 0 0 0,-50 6 0 0 0,20 9 36 0 0,28-4 765 0 0,12-3-39 0 0,-6 3-2301 0 0,23-7 1518 0 0,0-1 0 0 0,0 0 1 0 0,-1 0-1 0 0,-5 1 0 0 0,-5-1 31 0 0,-31 2-1 0 0,23-1-13 0 0,21-2-13 0 0,1 0 0 0 0,-1 0 0 0 0,0-1 0 0 0,1 1-1 0 0,-1-1 1 0 0,0 0 0 0 0,0 0 0 0 0,0 0 0 0 0,1 0-1 0 0,-1 0 1 0 0,-5-2 0 0 0,5 1 17 0 0,0 0 0 0 0,1 0 0 0 0,-1 0 0 0 0,0 0 0 0 0,1-1-1 0 0,-1 1 1 0 0,1-1 0 0 0,-1 0 0 0 0,1 1 0 0 0,0-1 0 0 0,-3-3 0 0 0,-23-15 36 0 0,-2-2 11 0 0,23 17-26 0 0,0 1-32 0 0,1-1 0 0 0,0 1 0 0 0,-7-8 0 0 0,11 11-2 0 0,1-1 0 0 0,-1 1 0 0 0,1-1 0 0 0,0 0-1 0 0,-1 0 1 0 0,1 0 0 0 0,0 0 0 0 0,0 0 0 0 0,0 0 0 0 0,1 0 0 0 0,-1 0 0 0 0,0 0 0 0 0,1 0-1 0 0,-1 0 1 0 0,1-1 0 0 0,0-1 0 0 0,-1 1 18 0 0,1 0-1 0 0,-1 0 1 0 0,1 1 0 0 0,-1-1 0 0 0,0 0-1 0 0,-3-4 1 0 0,-3-12 90 0 0,6 3-72 0 0,1 13-25 0 0,0 0 1 0 0,-1 0-1 0 0,1-1 1 0 0,-1 1-1 0 0,1 0 1 0 0,-3-4-1 0 0,-5-13 51 0 0,0-1 0 0 0,0-1 0 0 0,2 1 0 0 0,1-1 0 0 0,1 0 0 0 0,1-1 0 0 0,-1-22 0 0 0,3-7 116 0 0,-11-84 0 0 0,11 127-167 0 0,0-2 0 0 0,1 1 0 0 0,0 0 0 0 0,1 0-1 0 0,0 0 1 0 0,4-17 0 0 0,22-58 179 0 0,-1 7-89 0 0,-10 26-14 0 0,-11 36-53 0 0,1-1 1 0 0,-2-1-1 0 0,3-20 1 0 0,0-3 15 0 0,-5 32-46 0 0,0 1 0 0 0,0-1 0 0 0,-1 0 1 0 0,0 1-1 0 0,-1-1 0 0 0,0 0 1 0 0,0 0-1 0 0,-3-9 0 0 0,-4-6 33 0 0,-1 1 1 0 0,-16-30-1 0 0,-7-24-37 0 0,27 66-4 0 0,2 0 0 0 0,-1 0 0 0 0,2 0 0 0 0,-1 0 0 0 0,1 0 0 0 0,1-1 0 0 0,0 1 0 0 0,1 0 0 0 0,0 0 0 0 0,1 0 0 0 0,4-17 0 0 0,-5 24 0 0 0,-1 2 0 0 0,0 0 0 0 0,1 0 0 0 0,-1 0 0 0 0,1 0 0 0 0,-1 0 0 0 0,1 0 0 0 0,-1 1 0 0 0,1-1 0 0 0,0 0 0 0 0,0 0 0 0 0,0 0 0 0 0,0 1 0 0 0,1-1 0 0 0,-1 0 0 0 0,0 1 0 0 0,1-1 0 0 0,-1 1 0 0 0,0 0 0 0 0,1-1 0 0 0,0 1 0 0 0,-1 0 0 0 0,1 0 0 0 0,0 0 0 0 0,0 0 0 0 0,0 0 0 0 0,2 0 0 0 0,32-18 0 0 0,-29 14 0 0 0,1 1 0 0 0,0 0 0 0 0,0 0 0 0 0,10-3 0 0 0,4 2 0 0 0,0 1 0 0 0,1 1 0 0 0,-1 1 0 0 0,1 0 0 0 0,-1 2 0 0 0,26 3 0 0 0,-25-3 0 0 0,-18 0 0 0 0,0 0 0 0 0,1 0 0 0 0,-1 1 0 0 0,0-1 0 0 0,1 1 0 0 0,8 3 0 0 0,-2 0 0 0 0,1-1 0 0 0,14 2 0 0 0,-14-3 0 0 0,1 1 0 0 0,12 4 0 0 0,12 7-8 0 0,1-2 0 0 0,1-2 0 0 0,-1-1 0 0 0,1-2 0 0 0,1-2 0 0 0,-1-2 0 0 0,65-2 0 0 0,15-9 8 0 0,118-11-64 0 0,-178 14 64 0 0,71 4 0 0 0,-1 1 0 0 0,70-6-64 0 0,-98 7 64 0 0,4 0 0 0 0,-71-1-29 0 0,63 8-1 0 0,-69-5 25 0 0,1 0 5 0 0,13 3 0 0 0,1-3 0 0 0,87-4 0 0 0,-66-6 0 0 0,70-7 0 0 0,29 2 0 0 0,-102 8 0 0 0,96-3 0 0 0,-100 5 0 0 0,1-3 0 0 0,108-23 0 0 0,-130 22 0 0 0,49-2 0 0 0,-32 4 0 0 0,70-2 0 0 0,-39 4 0 0 0,-64 2 0 0 0,28 3 0 0 0,-27-1 0 0 0,29-2 0 0 0,378-37 0 0 0,-320 26 0 0 0,52 3-35 0 0,-16 3 6 0 0,-57-4 29 0 0,79-6 0 0 0,114 19 0 0 0,-5-1 0 0 0,-90-1 0 0 0,-66 0 0 0 0,231 9 0 0 0,-302-10 0 0 0,0-2 0 0 0,1-3 0 0 0,87-16 0 0 0,-72 12 0 0 0,-50 7 0 0 0,1 0 0 0 0,-1-1 0 0 0,0-1 0 0 0,15-5 0 0 0,-18 5 0 0 0,0 0 0 0 0,0 1 0 0 0,21-1 0 0 0,-3 0 0 0 0,140-7 0 0 0,-42 11 0 0 0,-111 0 0 0 0,0 0 0 0 0,1 2 0 0 0,-1 0 0 0 0,31 10 0 0 0,-39-10-11 0 0,0 2-1 0 0,0-1 1 0 0,16 12 0 0 0,2 2-8 0 0,-15-10-14 0 0,0 0 0 0 0,0 1 0 0 0,-1 1 0 0 0,19 21 0 0 0,-9-9 6 0 0,-13-13 21 0 0,-1 0 0 0 0,0 0 0 0 0,0 0 0 0 0,-1 1-1 0 0,0 0 1 0 0,-1 0 0 0 0,0 1 0 0 0,4 10 0 0 0,2 15-42 0 0,8 42 1 0 0,-4-16 16 0 0,-6-17 10 0 0,-2-1 1 0 0,2 52-1 0 0,-1-12 8 0 0,-7-71 13 0 0,2 12 0 0 0,0 0 0 0 0,2-1 0 0 0,11 34 0 0 0,-10-36 0 0 0,-1 0 0 0 0,-1 0 0 0 0,-1 1 0 0 0,-1-1 0 0 0,-1 0 0 0 0,-2 28 0 0 0,1-25 0 0 0,2 38-10 0 0,-1 27-24 0 0,-1-76 30 0 0,-2-1 0 0 0,0 0 0 0 0,-1 0 0 0 0,-8 24 0 0 0,1-8 4 0 0,-2-1 0 0 0,-30 53 0 0 0,37-72 0 0 0,-1-1 0 0 0,0 0 0 0 0,-1 0 0 0 0,1-1 0 0 0,-2 0 0 0 0,1 0 0 0 0,-1 0 0 0 0,0-1 0 0 0,0 0 0 0 0,-1-1 0 0 0,0 0 0 0 0,-18 8 0 0 0,-164 47 0 0 0,84-29 0 0 0,59-13 0 0 0,-52 27 0 0 0,75-33 0 0 0,6-3-286 0 0,1 1 1 0 0,0 0-1 0 0,1 2 0 0 0,-20 17 0 0 0,21-15-2308 0 0,1 1-1 0 0,-15 19 0 0 0,-2 6-5136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9-04T22:59:16.048"/>
    </inkml:context>
    <inkml:brush xml:id="br0">
      <inkml:brushProperty name="width" value="0.1" units="cm"/>
      <inkml:brushProperty name="height" value="0.1" units="cm"/>
      <inkml:brushProperty name="color" value="#F4F91B"/>
    </inkml:brush>
  </inkml:definitions>
  <inkml:trace contextRef="#ctx0" brushRef="#br0">8202 1470 1375 0 0,'15'-6'744'0'0,"-13"5"-455"0"0,1 0-1 0 0,-1 1 0 0 0,0-1 1 0 0,1 0-1 0 0,-1-1 0 0 0,0 1 1 0 0,0 0-1 0 0,0-1 0 0 0,0 1 1 0 0,0-1-1 0 0,0 1 0 0 0,0-1 1 0 0,-1 0-1 0 0,1 0 0 0 0,2-3 1 0 0,3-8 1173 0 0,-3 6 262 0 0,-5 7-1666 0 0,1 1-1 0 0,0-1 1 0 0,0 0-1 0 0,-1 0 1 0 0,1 1-1 0 0,-1-1 1 0 0,1 0-1 0 0,0 0 1 0 0,-1 0-1 0 0,1 0 1 0 0,0 0 0 0 0,-1 0-1 0 0,1 1 1 0 0,-1-1-1 0 0,1 0 1 0 0,0 0-1 0 0,-1 0 1 0 0,1 0-1 0 0,-1 0 1 0 0,1-1-1 0 0,-1 1 1 0 0,-4 1 1060 0 0,2 10-486 0 0,3-9-551 0 0,0-1-1 0 0,0 1 0 0 0,-1 0 0 0 0,1-1 0 0 0,0 1 1 0 0,-1-1-1 0 0,0 1 0 0 0,1 0 0 0 0,-1-1 0 0 0,0 0 1 0 0,0 1-1 0 0,0-1 0 0 0,0 1 0 0 0,0-1 1 0 0,0 0-1 0 0,0 0 0 0 0,0 0 0 0 0,0 1 0 0 0,-1-1 1 0 0,1 0-1 0 0,0-1 0 0 0,-1 1 0 0 0,1 0 1 0 0,-1 0-1 0 0,1-1 0 0 0,-3 2 0 0 0,-6 1 194 0 0,0 0-1 0 0,0 0 1 0 0,-14 1 0 0 0,2 0 61 0 0,-191 38 1147 0 0,105-24-864 0 0,-31 4 142 0 0,20-9-224 0 0,94-11-417 0 0,8 0-42 0 0,1-1 0 0 0,0-1 0 0 0,-1 0 1 0 0,1-1-1 0 0,-1 0 0 0 0,1-2 0 0 0,-19-4 0 0 0,21 3 65 0 0,-2 1-1 0 0,1 1 1 0 0,-29-1-1 0 0,13 1 3 0 0,-22-3 52 0 0,-102-5 381 0 0,104 9-447 0 0,-29 0-10 0 0,-8-2-56 0 0,-14-1-27 0 0,54 1 78 0 0,-80 6 0 0 0,-99 21 81 0 0,15-10 102 0 0,152-11-248 0 0,-104-7 66 0 0,43-1-40 0 0,74 6 20 0 0,-79 12 0 0 0,69-3-64 0 0,0-4 0 0 0,0-2 0 0 0,-91-5 0 0 0,-180-32 2077 0 0,263 28-2947 0 0,-87 6-1 0 0,125-2 848 0 0,1-1 0 0 0,0-1 0 0 0,0-1-1 0 0,-37-11 1 0 0,-10-1 64 0 0,-22-3-57 0 0,38 6 1155 0 0,-103-8 0 0 0,-9 23-1044 0 0,55 1-1988 0 0,-193 4 1696 0 0,91 4 1418 0 0,23 3-2263 0 0,172-13 927 0 0,-137 0 129 0 0,89-1-28 0 0,-144 3-18 0 0,174-1 29 0 0,1 2-1 0 0,-49 10 1 0 0,49-6-15 0 0,0-2 0 0 0,-50 1 0 0 0,31-6-15 0 0,24 1 33 0 0,-48-5 1 0 0,45 1-1 0 0,-49 2 0 0 0,25 2-32 0 0,19 0 38 0 0,1 2 0 0 0,-74 18-1 0 0,62-11-22 0 0,-26 9-15 0 0,-16 3 0 0 0,75-20 3 0 0,-11 2 24 0 0,-1 0 0 0 0,0-2 0 0 0,0-2 1 0 0,-33-2-1 0 0,6-2 18 0 0,0 3 0 0 0,0 2 1 0 0,-80 14-1 0 0,89-12-6 0 0,-63-2-1 0 0,71-2-51 0 0,-29-1 80 0 0,-76 2-70 0 0,83 0 40 0 0,-96-10 1 0 0,148 7-13 0 0,1 0 1 0 0,-1 0 0 0 0,1-1-1 0 0,0-1 1 0 0,0 0-1 0 0,-11-5 1 0 0,-55-35 194 0 0,66 38-174 0 0,1 0-16 0 0,0 0-1 0 0,1 0 1 0 0,-1-1 0 0 0,1 0 0 0 0,1-1-1 0 0,0 0 1 0 0,0 0 0 0 0,0 0-1 0 0,1-1 1 0 0,0 0 0 0 0,0 0-1 0 0,1-1 1 0 0,1 0 0 0 0,-5-12-1 0 0,-11-30 201 0 0,-51-91-1 0 0,61 120-199 0 0,1 0 0 0 0,1 0 0 0 0,0-1 1 0 0,-3-28-1 0 0,-5-12 11 0 0,2 6-20 0 0,3-1 1 0 0,-8-99-1 0 0,19 123-21 0 0,2 1 0 0 0,1 0 0 0 0,8-38 0 0 0,-5 33 0 0 0,15-46 0 0 0,-15 60 0 0 0,10-33 0 0 0,-5 19 0 0 0,-2 14 0 0 0,1 0 0 0 0,1 1 0 0 0,1 0 0 0 0,29-42 0 0 0,12-24 0 0 0,-47 81 0 0 0,0 0 0 0 0,0 0 0 0 0,1 0 0 0 0,1 1 0 0 0,-1 0 0 0 0,1 0 0 0 0,1 1 0 0 0,13-10 0 0 0,-17 15-1 0 0,-1-1 0 0 0,1 1-1 0 0,-1 1 1 0 0,1-1 0 0 0,0 0 0 0 0,-1 1-1 0 0,1 0 1 0 0,0 0 0 0 0,0 1 0 0 0,8-1 0 0 0,8 2-14 0 0,24 3 1 0 0,-20-2 3 0 0,282 38 0 0 0,-237-33 11 0 0,1-3 0 0 0,114-7 0 0 0,-36-1 0 0 0,-80 7 0 0 0,94 16 0 0 0,6 2 0 0 0,31-21 0 0 0,-44-2 0 0 0,25 13 0 0 0,-48-1-31 0 0,178-11 0 0 0,-257 0 29 0 0,189 8 2 0 0,-84 0 0 0 0,89-18 0 0 0,-30 0 0 0 0,41 22 0 0 0,-203-11 0 0 0,-1-2 0 0 0,101-16 0 0 0,-46 3 0 0 0,-63 9 0 0 0,71-5 0 0 0,0 12 0 0 0,185-6 0 0 0,-299 5 0 0 0,243-16 0 0 0,-1 20 0 0 0,181 0 0 0 0,-347-4 0 0 0,124 16 0 0 0,100 10 0 0 0,-176-19-19 0 0,102 8-26 0 0,-215-13 45 0 0,198 20 0 0 0,-159-19 0 0 0,-1-3 0 0 0,55-6 0 0 0,-4-2 0 0 0,200 10 0 0 0,-141-4-56 0 0,-120 0 48 0 0,86-10 8 0 0,-9 1 0 0 0,-60 7-18 0 0,79-2-91 0 0,-119 6 94 0 0,0 2 1 0 0,-1 0-1 0 0,1 1 1 0 0,35 10-1 0 0,-43-9-10 0 0,0 1 1 0 0,-1 0-1 0 0,0 0 0 0 0,0 1 1 0 0,-1 0-1 0 0,1 1 0 0 0,12 11 1 0 0,-17-13 7 0 0,-1 1 1 0 0,0 0 0 0 0,0 0-1 0 0,0 0 1 0 0,-1 0-1 0 0,0 0 1 0 0,0 1-1 0 0,0 0 1 0 0,-1 0 0 0 0,0 0-1 0 0,0 0 1 0 0,2 15-1 0 0,2 18-110 0 0,-2 1 0 0 0,-1 76 0 0 0,-17 82-713 0 0,-15 28-2280 0 0,15-146 1568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374068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454127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585783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468883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979507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25840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3158443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1216617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317545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55360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96467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329279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9/7/2024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9/7/2024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customXml" Target="../ink/ink183.xml"/><Relationship Id="rId3" Type="http://schemas.openxmlformats.org/officeDocument/2006/relationships/image" Target="../media/image3.png"/><Relationship Id="rId7" Type="http://schemas.openxmlformats.org/officeDocument/2006/relationships/image" Target="../media/image18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customXml" Target="../ink/ink182.xml"/><Relationship Id="rId5" Type="http://schemas.openxmlformats.org/officeDocument/2006/relationships/image" Target="../media/image186.png"/><Relationship Id="rId4" Type="http://schemas.openxmlformats.org/officeDocument/2006/relationships/customXml" Target="../ink/ink181.xml"/><Relationship Id="rId9" Type="http://schemas.openxmlformats.org/officeDocument/2006/relationships/image" Target="../media/image188.png"/></Relationships>
</file>

<file path=ppt/slides/_rels/slide12.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193.png"/><Relationship Id="rId18" Type="http://schemas.openxmlformats.org/officeDocument/2006/relationships/customXml" Target="../ink/ink191.xml"/><Relationship Id="rId3" Type="http://schemas.openxmlformats.org/officeDocument/2006/relationships/image" Target="../media/image3.png"/><Relationship Id="rId7" Type="http://schemas.openxmlformats.org/officeDocument/2006/relationships/image" Target="../media/image190.png"/><Relationship Id="rId12" Type="http://schemas.openxmlformats.org/officeDocument/2006/relationships/customXml" Target="../ink/ink188.xml"/><Relationship Id="rId17" Type="http://schemas.openxmlformats.org/officeDocument/2006/relationships/image" Target="../media/image195.png"/><Relationship Id="rId2" Type="http://schemas.openxmlformats.org/officeDocument/2006/relationships/notesSlide" Target="../notesSlides/notesSlide12.xml"/><Relationship Id="rId16" Type="http://schemas.openxmlformats.org/officeDocument/2006/relationships/customXml" Target="../ink/ink190.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2.png"/><Relationship Id="rId5" Type="http://schemas.openxmlformats.org/officeDocument/2006/relationships/image" Target="../media/image189.png"/><Relationship Id="rId15" Type="http://schemas.openxmlformats.org/officeDocument/2006/relationships/image" Target="../media/image194.png"/><Relationship Id="rId10" Type="http://schemas.openxmlformats.org/officeDocument/2006/relationships/customXml" Target="../ink/ink187.xml"/><Relationship Id="rId19" Type="http://schemas.openxmlformats.org/officeDocument/2006/relationships/image" Target="../media/image196.png"/><Relationship Id="rId4" Type="http://schemas.openxmlformats.org/officeDocument/2006/relationships/customXml" Target="../ink/ink184.xml"/><Relationship Id="rId9" Type="http://schemas.openxmlformats.org/officeDocument/2006/relationships/image" Target="../media/image191.png"/><Relationship Id="rId14" Type="http://schemas.openxmlformats.org/officeDocument/2006/relationships/customXml" Target="../ink/ink189.xml"/></Relationships>
</file>

<file path=ppt/slides/_rels/slide13.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customXml" Target="../ink/ink199.xml"/><Relationship Id="rId26" Type="http://schemas.openxmlformats.org/officeDocument/2006/relationships/customXml" Target="../ink/ink203.xml"/><Relationship Id="rId3" Type="http://schemas.openxmlformats.org/officeDocument/2006/relationships/image" Target="../media/image3.png"/><Relationship Id="rId21" Type="http://schemas.openxmlformats.org/officeDocument/2006/relationships/image" Target="../media/image205.png"/><Relationship Id="rId7" Type="http://schemas.openxmlformats.org/officeDocument/2006/relationships/image" Target="../media/image198.png"/><Relationship Id="rId12" Type="http://schemas.openxmlformats.org/officeDocument/2006/relationships/customXml" Target="../ink/ink196.xml"/><Relationship Id="rId17" Type="http://schemas.openxmlformats.org/officeDocument/2006/relationships/image" Target="../media/image203.png"/><Relationship Id="rId25" Type="http://schemas.openxmlformats.org/officeDocument/2006/relationships/image" Target="../media/image207.png"/><Relationship Id="rId33" Type="http://schemas.openxmlformats.org/officeDocument/2006/relationships/image" Target="../media/image211.png"/><Relationship Id="rId2" Type="http://schemas.openxmlformats.org/officeDocument/2006/relationships/notesSlide" Target="../notesSlides/notesSlide13.xml"/><Relationship Id="rId16" Type="http://schemas.openxmlformats.org/officeDocument/2006/relationships/customXml" Target="../ink/ink198.xml"/><Relationship Id="rId20" Type="http://schemas.openxmlformats.org/officeDocument/2006/relationships/customXml" Target="../ink/ink200.xml"/><Relationship Id="rId29" Type="http://schemas.openxmlformats.org/officeDocument/2006/relationships/image" Target="../media/image209.png"/><Relationship Id="rId1" Type="http://schemas.openxmlformats.org/officeDocument/2006/relationships/slideLayout" Target="../slideLayouts/slideLayout1.xml"/><Relationship Id="rId6" Type="http://schemas.openxmlformats.org/officeDocument/2006/relationships/customXml" Target="../ink/ink193.xml"/><Relationship Id="rId11" Type="http://schemas.openxmlformats.org/officeDocument/2006/relationships/image" Target="../media/image200.png"/><Relationship Id="rId24" Type="http://schemas.openxmlformats.org/officeDocument/2006/relationships/customXml" Target="../ink/ink202.xml"/><Relationship Id="rId32" Type="http://schemas.openxmlformats.org/officeDocument/2006/relationships/customXml" Target="../ink/ink206.xml"/><Relationship Id="rId5" Type="http://schemas.openxmlformats.org/officeDocument/2006/relationships/image" Target="../media/image197.png"/><Relationship Id="rId15" Type="http://schemas.openxmlformats.org/officeDocument/2006/relationships/image" Target="../media/image202.png"/><Relationship Id="rId23" Type="http://schemas.openxmlformats.org/officeDocument/2006/relationships/image" Target="../media/image206.png"/><Relationship Id="rId28" Type="http://schemas.openxmlformats.org/officeDocument/2006/relationships/customXml" Target="../ink/ink204.xml"/><Relationship Id="rId10" Type="http://schemas.openxmlformats.org/officeDocument/2006/relationships/customXml" Target="../ink/ink195.xml"/><Relationship Id="rId19" Type="http://schemas.openxmlformats.org/officeDocument/2006/relationships/image" Target="../media/image204.png"/><Relationship Id="rId31" Type="http://schemas.openxmlformats.org/officeDocument/2006/relationships/image" Target="../media/image210.png"/><Relationship Id="rId4" Type="http://schemas.openxmlformats.org/officeDocument/2006/relationships/customXml" Target="../ink/ink192.xml"/><Relationship Id="rId9" Type="http://schemas.openxmlformats.org/officeDocument/2006/relationships/image" Target="../media/image199.png"/><Relationship Id="rId14" Type="http://schemas.openxmlformats.org/officeDocument/2006/relationships/customXml" Target="../ink/ink197.xml"/><Relationship Id="rId22" Type="http://schemas.openxmlformats.org/officeDocument/2006/relationships/customXml" Target="../ink/ink201.xml"/><Relationship Id="rId27" Type="http://schemas.openxmlformats.org/officeDocument/2006/relationships/image" Target="../media/image208.png"/><Relationship Id="rId30" Type="http://schemas.openxmlformats.org/officeDocument/2006/relationships/customXml" Target="../ink/ink205.xml"/><Relationship Id="rId8" Type="http://schemas.openxmlformats.org/officeDocument/2006/relationships/customXml" Target="../ink/ink194.xml"/></Relationships>
</file>

<file path=ppt/slides/_rels/slide14.xml.rels><?xml version="1.0" encoding="UTF-8" standalone="yes"?>
<Relationships xmlns="http://schemas.openxmlformats.org/package/2006/relationships"><Relationship Id="rId8" Type="http://schemas.openxmlformats.org/officeDocument/2006/relationships/customXml" Target="../ink/ink209.xml"/><Relationship Id="rId13" Type="http://schemas.openxmlformats.org/officeDocument/2006/relationships/image" Target="../media/image216.png"/><Relationship Id="rId3" Type="http://schemas.openxmlformats.org/officeDocument/2006/relationships/image" Target="../media/image3.png"/><Relationship Id="rId7" Type="http://schemas.openxmlformats.org/officeDocument/2006/relationships/image" Target="../media/image213.png"/><Relationship Id="rId12" Type="http://schemas.openxmlformats.org/officeDocument/2006/relationships/customXml" Target="../ink/ink21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ustomXml" Target="../ink/ink208.xml"/><Relationship Id="rId11" Type="http://schemas.openxmlformats.org/officeDocument/2006/relationships/image" Target="../media/image215.png"/><Relationship Id="rId5" Type="http://schemas.openxmlformats.org/officeDocument/2006/relationships/image" Target="../media/image212.png"/><Relationship Id="rId15" Type="http://schemas.openxmlformats.org/officeDocument/2006/relationships/image" Target="../media/image217.png"/><Relationship Id="rId10" Type="http://schemas.openxmlformats.org/officeDocument/2006/relationships/customXml" Target="../ink/ink210.xml"/><Relationship Id="rId4" Type="http://schemas.openxmlformats.org/officeDocument/2006/relationships/customXml" Target="../ink/ink207.xml"/><Relationship Id="rId9" Type="http://schemas.openxmlformats.org/officeDocument/2006/relationships/image" Target="../media/image214.png"/><Relationship Id="rId14" Type="http://schemas.openxmlformats.org/officeDocument/2006/relationships/customXml" Target="../ink/ink212.xml"/></Relationships>
</file>

<file path=ppt/slides/_rels/slide15.xml.rels><?xml version="1.0" encoding="UTF-8" standalone="yes"?>
<Relationships xmlns="http://schemas.openxmlformats.org/package/2006/relationships"><Relationship Id="rId8" Type="http://schemas.openxmlformats.org/officeDocument/2006/relationships/customXml" Target="../ink/ink215.xml"/><Relationship Id="rId13" Type="http://schemas.openxmlformats.org/officeDocument/2006/relationships/image" Target="../media/image222.png"/><Relationship Id="rId3" Type="http://schemas.openxmlformats.org/officeDocument/2006/relationships/image" Target="../media/image3.png"/><Relationship Id="rId7" Type="http://schemas.openxmlformats.org/officeDocument/2006/relationships/image" Target="../media/image219.png"/><Relationship Id="rId12" Type="http://schemas.openxmlformats.org/officeDocument/2006/relationships/customXml" Target="../ink/ink217.xml"/><Relationship Id="rId17" Type="http://schemas.openxmlformats.org/officeDocument/2006/relationships/image" Target="../media/image224.png"/><Relationship Id="rId2" Type="http://schemas.openxmlformats.org/officeDocument/2006/relationships/notesSlide" Target="../notesSlides/notesSlide15.xml"/><Relationship Id="rId16" Type="http://schemas.openxmlformats.org/officeDocument/2006/relationships/customXml" Target="../ink/ink219.xml"/><Relationship Id="rId1" Type="http://schemas.openxmlformats.org/officeDocument/2006/relationships/slideLayout" Target="../slideLayouts/slideLayout1.xml"/><Relationship Id="rId6" Type="http://schemas.openxmlformats.org/officeDocument/2006/relationships/customXml" Target="../ink/ink214.xml"/><Relationship Id="rId11" Type="http://schemas.openxmlformats.org/officeDocument/2006/relationships/image" Target="../media/image221.png"/><Relationship Id="rId5" Type="http://schemas.openxmlformats.org/officeDocument/2006/relationships/image" Target="../media/image218.png"/><Relationship Id="rId15" Type="http://schemas.openxmlformats.org/officeDocument/2006/relationships/image" Target="../media/image223.png"/><Relationship Id="rId10" Type="http://schemas.openxmlformats.org/officeDocument/2006/relationships/customXml" Target="../ink/ink216.xml"/><Relationship Id="rId4" Type="http://schemas.openxmlformats.org/officeDocument/2006/relationships/customXml" Target="../ink/ink213.xml"/><Relationship Id="rId9" Type="http://schemas.openxmlformats.org/officeDocument/2006/relationships/image" Target="../media/image220.png"/><Relationship Id="rId14" Type="http://schemas.openxmlformats.org/officeDocument/2006/relationships/customXml" Target="../ink/ink218.xml"/></Relationships>
</file>

<file path=ppt/slides/_rels/slide16.xml.rels><?xml version="1.0" encoding="UTF-8" standalone="yes"?>
<Relationships xmlns="http://schemas.openxmlformats.org/package/2006/relationships"><Relationship Id="rId13" Type="http://schemas.openxmlformats.org/officeDocument/2006/relationships/image" Target="../media/image229.png"/><Relationship Id="rId18" Type="http://schemas.openxmlformats.org/officeDocument/2006/relationships/customXml" Target="../ink/ink227.xml"/><Relationship Id="rId26" Type="http://schemas.openxmlformats.org/officeDocument/2006/relationships/customXml" Target="../ink/ink231.xml"/><Relationship Id="rId39" Type="http://schemas.openxmlformats.org/officeDocument/2006/relationships/image" Target="../media/image242.png"/><Relationship Id="rId21" Type="http://schemas.openxmlformats.org/officeDocument/2006/relationships/image" Target="../media/image233.png"/><Relationship Id="rId34" Type="http://schemas.openxmlformats.org/officeDocument/2006/relationships/customXml" Target="../ink/ink235.xml"/><Relationship Id="rId42" Type="http://schemas.openxmlformats.org/officeDocument/2006/relationships/customXml" Target="../ink/ink239.xml"/><Relationship Id="rId47" Type="http://schemas.openxmlformats.org/officeDocument/2006/relationships/image" Target="../media/image246.png"/><Relationship Id="rId7" Type="http://schemas.openxmlformats.org/officeDocument/2006/relationships/image" Target="../media/image226.png"/><Relationship Id="rId2" Type="http://schemas.openxmlformats.org/officeDocument/2006/relationships/notesSlide" Target="../notesSlides/notesSlide16.xml"/><Relationship Id="rId16" Type="http://schemas.openxmlformats.org/officeDocument/2006/relationships/customXml" Target="../ink/ink226.xml"/><Relationship Id="rId29" Type="http://schemas.openxmlformats.org/officeDocument/2006/relationships/image" Target="../media/image237.png"/><Relationship Id="rId11" Type="http://schemas.openxmlformats.org/officeDocument/2006/relationships/image" Target="../media/image228.png"/><Relationship Id="rId24" Type="http://schemas.openxmlformats.org/officeDocument/2006/relationships/customXml" Target="../ink/ink230.xml"/><Relationship Id="rId32" Type="http://schemas.openxmlformats.org/officeDocument/2006/relationships/customXml" Target="../ink/ink234.xml"/><Relationship Id="rId37" Type="http://schemas.openxmlformats.org/officeDocument/2006/relationships/image" Target="../media/image241.png"/><Relationship Id="rId40" Type="http://schemas.openxmlformats.org/officeDocument/2006/relationships/customXml" Target="../ink/ink238.xml"/><Relationship Id="rId45" Type="http://schemas.openxmlformats.org/officeDocument/2006/relationships/image" Target="../media/image245.png"/><Relationship Id="rId5" Type="http://schemas.openxmlformats.org/officeDocument/2006/relationships/image" Target="../media/image225.png"/><Relationship Id="rId15" Type="http://schemas.openxmlformats.org/officeDocument/2006/relationships/image" Target="../media/image230.png"/><Relationship Id="rId23" Type="http://schemas.openxmlformats.org/officeDocument/2006/relationships/image" Target="../media/image234.png"/><Relationship Id="rId28" Type="http://schemas.openxmlformats.org/officeDocument/2006/relationships/customXml" Target="../ink/ink232.xml"/><Relationship Id="rId36" Type="http://schemas.openxmlformats.org/officeDocument/2006/relationships/customXml" Target="../ink/ink236.xml"/><Relationship Id="rId49" Type="http://schemas.openxmlformats.org/officeDocument/2006/relationships/image" Target="../media/image247.png"/><Relationship Id="rId10" Type="http://schemas.openxmlformats.org/officeDocument/2006/relationships/customXml" Target="../ink/ink223.xml"/><Relationship Id="rId19" Type="http://schemas.openxmlformats.org/officeDocument/2006/relationships/image" Target="../media/image232.png"/><Relationship Id="rId31" Type="http://schemas.openxmlformats.org/officeDocument/2006/relationships/image" Target="../media/image238.png"/><Relationship Id="rId44" Type="http://schemas.openxmlformats.org/officeDocument/2006/relationships/customXml" Target="../ink/ink240.xml"/><Relationship Id="rId4" Type="http://schemas.openxmlformats.org/officeDocument/2006/relationships/customXml" Target="../ink/ink220.xml"/><Relationship Id="rId9" Type="http://schemas.openxmlformats.org/officeDocument/2006/relationships/image" Target="../media/image227.png"/><Relationship Id="rId14" Type="http://schemas.openxmlformats.org/officeDocument/2006/relationships/customXml" Target="../ink/ink225.xml"/><Relationship Id="rId22" Type="http://schemas.openxmlformats.org/officeDocument/2006/relationships/customXml" Target="../ink/ink229.xml"/><Relationship Id="rId27" Type="http://schemas.openxmlformats.org/officeDocument/2006/relationships/image" Target="../media/image236.png"/><Relationship Id="rId30" Type="http://schemas.openxmlformats.org/officeDocument/2006/relationships/customXml" Target="../ink/ink233.xml"/><Relationship Id="rId35" Type="http://schemas.openxmlformats.org/officeDocument/2006/relationships/image" Target="../media/image240.png"/><Relationship Id="rId43" Type="http://schemas.openxmlformats.org/officeDocument/2006/relationships/image" Target="../media/image244.png"/><Relationship Id="rId48" Type="http://schemas.openxmlformats.org/officeDocument/2006/relationships/customXml" Target="../ink/ink242.xml"/><Relationship Id="rId8" Type="http://schemas.openxmlformats.org/officeDocument/2006/relationships/customXml" Target="../ink/ink222.xml"/><Relationship Id="rId3" Type="http://schemas.openxmlformats.org/officeDocument/2006/relationships/image" Target="../media/image3.png"/><Relationship Id="rId12" Type="http://schemas.openxmlformats.org/officeDocument/2006/relationships/customXml" Target="../ink/ink224.xml"/><Relationship Id="rId17" Type="http://schemas.openxmlformats.org/officeDocument/2006/relationships/image" Target="../media/image231.png"/><Relationship Id="rId25" Type="http://schemas.openxmlformats.org/officeDocument/2006/relationships/image" Target="../media/image235.png"/><Relationship Id="rId33" Type="http://schemas.openxmlformats.org/officeDocument/2006/relationships/image" Target="../media/image239.png"/><Relationship Id="rId38" Type="http://schemas.openxmlformats.org/officeDocument/2006/relationships/customXml" Target="../ink/ink237.xml"/><Relationship Id="rId46" Type="http://schemas.openxmlformats.org/officeDocument/2006/relationships/customXml" Target="../ink/ink241.xml"/><Relationship Id="rId20" Type="http://schemas.openxmlformats.org/officeDocument/2006/relationships/customXml" Target="../ink/ink228.xml"/><Relationship Id="rId41" Type="http://schemas.openxmlformats.org/officeDocument/2006/relationships/image" Target="../media/image243.png"/><Relationship Id="rId1" Type="http://schemas.openxmlformats.org/officeDocument/2006/relationships/slideLayout" Target="../slideLayouts/slideLayout1.xml"/><Relationship Id="rId6" Type="http://schemas.openxmlformats.org/officeDocument/2006/relationships/customXml" Target="../ink/ink221.xml"/></Relationships>
</file>

<file path=ppt/slides/_rels/slide17.xml.rels><?xml version="1.0" encoding="UTF-8" standalone="yes"?>
<Relationships xmlns="http://schemas.openxmlformats.org/package/2006/relationships"><Relationship Id="rId8" Type="http://schemas.openxmlformats.org/officeDocument/2006/relationships/customXml" Target="../ink/ink245.xml"/><Relationship Id="rId13" Type="http://schemas.openxmlformats.org/officeDocument/2006/relationships/image" Target="../media/image252.png"/><Relationship Id="rId18" Type="http://schemas.openxmlformats.org/officeDocument/2006/relationships/customXml" Target="../ink/ink250.xml"/><Relationship Id="rId3" Type="http://schemas.openxmlformats.org/officeDocument/2006/relationships/image" Target="../media/image3.png"/><Relationship Id="rId21" Type="http://schemas.openxmlformats.org/officeDocument/2006/relationships/image" Target="../media/image256.png"/><Relationship Id="rId7" Type="http://schemas.openxmlformats.org/officeDocument/2006/relationships/image" Target="../media/image249.png"/><Relationship Id="rId12" Type="http://schemas.openxmlformats.org/officeDocument/2006/relationships/customXml" Target="../ink/ink247.xml"/><Relationship Id="rId17" Type="http://schemas.openxmlformats.org/officeDocument/2006/relationships/image" Target="../media/image254.png"/><Relationship Id="rId2" Type="http://schemas.openxmlformats.org/officeDocument/2006/relationships/notesSlide" Target="../notesSlides/notesSlide17.xml"/><Relationship Id="rId16" Type="http://schemas.openxmlformats.org/officeDocument/2006/relationships/customXml" Target="../ink/ink249.xml"/><Relationship Id="rId20" Type="http://schemas.openxmlformats.org/officeDocument/2006/relationships/customXml" Target="../ink/ink251.xml"/><Relationship Id="rId1" Type="http://schemas.openxmlformats.org/officeDocument/2006/relationships/slideLayout" Target="../slideLayouts/slideLayout1.xml"/><Relationship Id="rId6" Type="http://schemas.openxmlformats.org/officeDocument/2006/relationships/customXml" Target="../ink/ink244.xml"/><Relationship Id="rId11" Type="http://schemas.openxmlformats.org/officeDocument/2006/relationships/image" Target="../media/image251.png"/><Relationship Id="rId5" Type="http://schemas.openxmlformats.org/officeDocument/2006/relationships/image" Target="../media/image248.png"/><Relationship Id="rId15" Type="http://schemas.openxmlformats.org/officeDocument/2006/relationships/image" Target="../media/image253.png"/><Relationship Id="rId10" Type="http://schemas.openxmlformats.org/officeDocument/2006/relationships/customXml" Target="../ink/ink246.xml"/><Relationship Id="rId19" Type="http://schemas.openxmlformats.org/officeDocument/2006/relationships/image" Target="../media/image255.png"/><Relationship Id="rId4" Type="http://schemas.openxmlformats.org/officeDocument/2006/relationships/customXml" Target="../ink/ink243.xml"/><Relationship Id="rId9" Type="http://schemas.openxmlformats.org/officeDocument/2006/relationships/image" Target="../media/image250.png"/><Relationship Id="rId14" Type="http://schemas.openxmlformats.org/officeDocument/2006/relationships/customXml" Target="../ink/ink248.xml"/></Relationships>
</file>

<file path=ppt/slides/_rels/slide18.xml.rels><?xml version="1.0" encoding="UTF-8" standalone="yes"?>
<Relationships xmlns="http://schemas.openxmlformats.org/package/2006/relationships"><Relationship Id="rId8" Type="http://schemas.openxmlformats.org/officeDocument/2006/relationships/customXml" Target="../ink/ink254.xml"/><Relationship Id="rId13" Type="http://schemas.openxmlformats.org/officeDocument/2006/relationships/image" Target="../media/image261.png"/><Relationship Id="rId18" Type="http://schemas.openxmlformats.org/officeDocument/2006/relationships/customXml" Target="../ink/ink259.xml"/><Relationship Id="rId3" Type="http://schemas.openxmlformats.org/officeDocument/2006/relationships/image" Target="../media/image3.png"/><Relationship Id="rId21" Type="http://schemas.openxmlformats.org/officeDocument/2006/relationships/image" Target="../media/image265.png"/><Relationship Id="rId7" Type="http://schemas.openxmlformats.org/officeDocument/2006/relationships/image" Target="../media/image258.png"/><Relationship Id="rId12" Type="http://schemas.openxmlformats.org/officeDocument/2006/relationships/customXml" Target="../ink/ink256.xml"/><Relationship Id="rId17" Type="http://schemas.openxmlformats.org/officeDocument/2006/relationships/image" Target="../media/image263.png"/><Relationship Id="rId25" Type="http://schemas.openxmlformats.org/officeDocument/2006/relationships/image" Target="../media/image267.png"/><Relationship Id="rId2" Type="http://schemas.openxmlformats.org/officeDocument/2006/relationships/notesSlide" Target="../notesSlides/notesSlide18.xml"/><Relationship Id="rId16" Type="http://schemas.openxmlformats.org/officeDocument/2006/relationships/customXml" Target="../ink/ink258.xml"/><Relationship Id="rId20" Type="http://schemas.openxmlformats.org/officeDocument/2006/relationships/customXml" Target="../ink/ink260.xml"/><Relationship Id="rId1" Type="http://schemas.openxmlformats.org/officeDocument/2006/relationships/slideLayout" Target="../slideLayouts/slideLayout1.xml"/><Relationship Id="rId6" Type="http://schemas.openxmlformats.org/officeDocument/2006/relationships/customXml" Target="../ink/ink253.xml"/><Relationship Id="rId11" Type="http://schemas.openxmlformats.org/officeDocument/2006/relationships/image" Target="../media/image260.png"/><Relationship Id="rId24" Type="http://schemas.openxmlformats.org/officeDocument/2006/relationships/customXml" Target="../ink/ink262.xml"/><Relationship Id="rId5" Type="http://schemas.openxmlformats.org/officeDocument/2006/relationships/image" Target="../media/image257.png"/><Relationship Id="rId15" Type="http://schemas.openxmlformats.org/officeDocument/2006/relationships/image" Target="../media/image262.png"/><Relationship Id="rId23" Type="http://schemas.openxmlformats.org/officeDocument/2006/relationships/image" Target="../media/image266.png"/><Relationship Id="rId10" Type="http://schemas.openxmlformats.org/officeDocument/2006/relationships/customXml" Target="../ink/ink255.xml"/><Relationship Id="rId19" Type="http://schemas.openxmlformats.org/officeDocument/2006/relationships/image" Target="../media/image264.png"/><Relationship Id="rId4" Type="http://schemas.openxmlformats.org/officeDocument/2006/relationships/customXml" Target="../ink/ink252.xml"/><Relationship Id="rId9" Type="http://schemas.openxmlformats.org/officeDocument/2006/relationships/image" Target="../media/image259.png"/><Relationship Id="rId14" Type="http://schemas.openxmlformats.org/officeDocument/2006/relationships/customXml" Target="../ink/ink257.xml"/><Relationship Id="rId22" Type="http://schemas.openxmlformats.org/officeDocument/2006/relationships/customXml" Target="../ink/ink2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png"/><Relationship Id="rId42" Type="http://schemas.openxmlformats.org/officeDocument/2006/relationships/customXml" Target="../ink/ink20.xml"/><Relationship Id="rId47" Type="http://schemas.openxmlformats.org/officeDocument/2006/relationships/image" Target="../media/image26.png"/><Relationship Id="rId63" Type="http://schemas.openxmlformats.org/officeDocument/2006/relationships/image" Target="../media/image34.png"/><Relationship Id="rId68" Type="http://schemas.openxmlformats.org/officeDocument/2006/relationships/customXml" Target="../ink/ink33.xml"/><Relationship Id="rId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7.png"/><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28.xml"/><Relationship Id="rId66" Type="http://schemas.openxmlformats.org/officeDocument/2006/relationships/customXml" Target="../ink/ink32.xml"/><Relationship Id="rId5" Type="http://schemas.openxmlformats.org/officeDocument/2006/relationships/image" Target="../media/image5.png"/><Relationship Id="rId61" Type="http://schemas.openxmlformats.org/officeDocument/2006/relationships/image" Target="../media/image33.png"/><Relationship Id="rId1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7.png"/><Relationship Id="rId8" Type="http://schemas.openxmlformats.org/officeDocument/2006/relationships/customXml" Target="../ink/ink3.xml"/><Relationship Id="rId51" Type="http://schemas.openxmlformats.org/officeDocument/2006/relationships/image" Target="../media/image28.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67" Type="http://schemas.openxmlformats.org/officeDocument/2006/relationships/image" Target="../media/image36.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5.png"/><Relationship Id="rId4" Type="http://schemas.openxmlformats.org/officeDocument/2006/relationships/customXml" Target="../ink/ink1.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customXml" Target="../ink/ink36.xml"/><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35.xml"/><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customXml" Target="../ink/ink37.xml"/><Relationship Id="rId4" Type="http://schemas.openxmlformats.org/officeDocument/2006/relationships/customXml" Target="../ink/ink34.xml"/><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98.png"/><Relationship Id="rId21" Type="http://schemas.openxmlformats.org/officeDocument/2006/relationships/image" Target="../media/image50.png"/><Relationship Id="rId42" Type="http://schemas.openxmlformats.org/officeDocument/2006/relationships/customXml" Target="../ink/ink57.xml"/><Relationship Id="rId63" Type="http://schemas.openxmlformats.org/officeDocument/2006/relationships/image" Target="../media/image71.png"/><Relationship Id="rId84" Type="http://schemas.openxmlformats.org/officeDocument/2006/relationships/customXml" Target="../ink/ink78.xml"/><Relationship Id="rId138" Type="http://schemas.openxmlformats.org/officeDocument/2006/relationships/customXml" Target="../ink/ink105.xml"/><Relationship Id="rId159" Type="http://schemas.openxmlformats.org/officeDocument/2006/relationships/image" Target="../media/image119.png"/><Relationship Id="rId170" Type="http://schemas.openxmlformats.org/officeDocument/2006/relationships/customXml" Target="../ink/ink121.xml"/><Relationship Id="rId191" Type="http://schemas.openxmlformats.org/officeDocument/2006/relationships/image" Target="../media/image135.png"/><Relationship Id="rId205" Type="http://schemas.openxmlformats.org/officeDocument/2006/relationships/image" Target="../media/image142.png"/><Relationship Id="rId226" Type="http://schemas.openxmlformats.org/officeDocument/2006/relationships/customXml" Target="../ink/ink149.xml"/><Relationship Id="rId247" Type="http://schemas.openxmlformats.org/officeDocument/2006/relationships/image" Target="../media/image163.png"/><Relationship Id="rId107" Type="http://schemas.openxmlformats.org/officeDocument/2006/relationships/image" Target="../media/image93.png"/><Relationship Id="rId11" Type="http://schemas.openxmlformats.org/officeDocument/2006/relationships/image" Target="../media/image45.png"/><Relationship Id="rId32" Type="http://schemas.openxmlformats.org/officeDocument/2006/relationships/customXml" Target="../ink/ink52.xml"/><Relationship Id="rId53" Type="http://schemas.openxmlformats.org/officeDocument/2006/relationships/image" Target="../media/image66.png"/><Relationship Id="rId74" Type="http://schemas.openxmlformats.org/officeDocument/2006/relationships/customXml" Target="../ink/ink73.xml"/><Relationship Id="rId128" Type="http://schemas.openxmlformats.org/officeDocument/2006/relationships/customXml" Target="../ink/ink100.xml"/><Relationship Id="rId149" Type="http://schemas.openxmlformats.org/officeDocument/2006/relationships/image" Target="../media/image114.png"/><Relationship Id="rId5" Type="http://schemas.openxmlformats.org/officeDocument/2006/relationships/image" Target="../media/image42.png"/><Relationship Id="rId95" Type="http://schemas.openxmlformats.org/officeDocument/2006/relationships/image" Target="../media/image87.png"/><Relationship Id="rId160" Type="http://schemas.openxmlformats.org/officeDocument/2006/relationships/customXml" Target="../ink/ink116.xml"/><Relationship Id="rId181" Type="http://schemas.openxmlformats.org/officeDocument/2006/relationships/image" Target="../media/image130.png"/><Relationship Id="rId216" Type="http://schemas.openxmlformats.org/officeDocument/2006/relationships/customXml" Target="../ink/ink144.xml"/><Relationship Id="rId237" Type="http://schemas.openxmlformats.org/officeDocument/2006/relationships/image" Target="../media/image158.png"/><Relationship Id="rId22" Type="http://schemas.openxmlformats.org/officeDocument/2006/relationships/customXml" Target="../ink/ink47.xml"/><Relationship Id="rId43" Type="http://schemas.openxmlformats.org/officeDocument/2006/relationships/image" Target="../media/image61.png"/><Relationship Id="rId64" Type="http://schemas.openxmlformats.org/officeDocument/2006/relationships/customXml" Target="../ink/ink68.xml"/><Relationship Id="rId118" Type="http://schemas.openxmlformats.org/officeDocument/2006/relationships/customXml" Target="../ink/ink95.xml"/><Relationship Id="rId139" Type="http://schemas.openxmlformats.org/officeDocument/2006/relationships/image" Target="../media/image109.png"/><Relationship Id="rId85" Type="http://schemas.openxmlformats.org/officeDocument/2006/relationships/image" Target="../media/image82.png"/><Relationship Id="rId150" Type="http://schemas.openxmlformats.org/officeDocument/2006/relationships/customXml" Target="../ink/ink111.xml"/><Relationship Id="rId171" Type="http://schemas.openxmlformats.org/officeDocument/2006/relationships/image" Target="../media/image125.png"/><Relationship Id="rId192" Type="http://schemas.openxmlformats.org/officeDocument/2006/relationships/customXml" Target="../ink/ink132.xml"/><Relationship Id="rId206" Type="http://schemas.openxmlformats.org/officeDocument/2006/relationships/customXml" Target="../ink/ink139.xml"/><Relationship Id="rId227" Type="http://schemas.openxmlformats.org/officeDocument/2006/relationships/image" Target="../media/image153.png"/><Relationship Id="rId12" Type="http://schemas.openxmlformats.org/officeDocument/2006/relationships/customXml" Target="../ink/ink42.xml"/><Relationship Id="rId33" Type="http://schemas.openxmlformats.org/officeDocument/2006/relationships/image" Target="../media/image56.png"/><Relationship Id="rId108" Type="http://schemas.openxmlformats.org/officeDocument/2006/relationships/customXml" Target="../ink/ink90.xml"/><Relationship Id="rId129" Type="http://schemas.openxmlformats.org/officeDocument/2006/relationships/image" Target="../media/image104.png"/><Relationship Id="rId54" Type="http://schemas.openxmlformats.org/officeDocument/2006/relationships/customXml" Target="../ink/ink63.xml"/><Relationship Id="rId75" Type="http://schemas.openxmlformats.org/officeDocument/2006/relationships/image" Target="../media/image77.png"/><Relationship Id="rId96" Type="http://schemas.openxmlformats.org/officeDocument/2006/relationships/customXml" Target="../ink/ink84.xml"/><Relationship Id="rId140" Type="http://schemas.openxmlformats.org/officeDocument/2006/relationships/customXml" Target="../ink/ink106.xml"/><Relationship Id="rId161" Type="http://schemas.openxmlformats.org/officeDocument/2006/relationships/image" Target="../media/image120.png"/><Relationship Id="rId182" Type="http://schemas.openxmlformats.org/officeDocument/2006/relationships/customXml" Target="../ink/ink127.xml"/><Relationship Id="rId217" Type="http://schemas.openxmlformats.org/officeDocument/2006/relationships/image" Target="../media/image148.png"/><Relationship Id="rId6" Type="http://schemas.openxmlformats.org/officeDocument/2006/relationships/customXml" Target="../ink/ink39.xml"/><Relationship Id="rId238" Type="http://schemas.openxmlformats.org/officeDocument/2006/relationships/customXml" Target="../ink/ink155.xml"/><Relationship Id="rId23" Type="http://schemas.openxmlformats.org/officeDocument/2006/relationships/image" Target="../media/image51.png"/><Relationship Id="rId119" Type="http://schemas.openxmlformats.org/officeDocument/2006/relationships/image" Target="../media/image99.png"/><Relationship Id="rId44" Type="http://schemas.openxmlformats.org/officeDocument/2006/relationships/customXml" Target="../ink/ink58.xml"/><Relationship Id="rId65" Type="http://schemas.openxmlformats.org/officeDocument/2006/relationships/image" Target="../media/image72.png"/><Relationship Id="rId86" Type="http://schemas.openxmlformats.org/officeDocument/2006/relationships/customXml" Target="../ink/ink79.xml"/><Relationship Id="rId130" Type="http://schemas.openxmlformats.org/officeDocument/2006/relationships/customXml" Target="../ink/ink101.xml"/><Relationship Id="rId151" Type="http://schemas.openxmlformats.org/officeDocument/2006/relationships/image" Target="../media/image115.png"/><Relationship Id="rId172" Type="http://schemas.openxmlformats.org/officeDocument/2006/relationships/customXml" Target="../ink/ink122.xml"/><Relationship Id="rId193" Type="http://schemas.openxmlformats.org/officeDocument/2006/relationships/image" Target="../media/image136.png"/><Relationship Id="rId207" Type="http://schemas.openxmlformats.org/officeDocument/2006/relationships/image" Target="../media/image143.png"/><Relationship Id="rId228" Type="http://schemas.openxmlformats.org/officeDocument/2006/relationships/customXml" Target="../ink/ink150.xml"/><Relationship Id="rId13" Type="http://schemas.openxmlformats.org/officeDocument/2006/relationships/image" Target="../media/image46.png"/><Relationship Id="rId109" Type="http://schemas.openxmlformats.org/officeDocument/2006/relationships/image" Target="../media/image94.png"/><Relationship Id="rId34" Type="http://schemas.openxmlformats.org/officeDocument/2006/relationships/customXml" Target="../ink/ink53.xml"/><Relationship Id="rId55" Type="http://schemas.openxmlformats.org/officeDocument/2006/relationships/image" Target="../media/image67.png"/><Relationship Id="rId76" Type="http://schemas.openxmlformats.org/officeDocument/2006/relationships/customXml" Target="../ink/ink74.xml"/><Relationship Id="rId97" Type="http://schemas.openxmlformats.org/officeDocument/2006/relationships/image" Target="../media/image88.png"/><Relationship Id="rId120" Type="http://schemas.openxmlformats.org/officeDocument/2006/relationships/customXml" Target="../ink/ink96.xml"/><Relationship Id="rId141" Type="http://schemas.openxmlformats.org/officeDocument/2006/relationships/image" Target="../media/image110.png"/><Relationship Id="rId7" Type="http://schemas.openxmlformats.org/officeDocument/2006/relationships/image" Target="../media/image43.png"/><Relationship Id="rId162" Type="http://schemas.openxmlformats.org/officeDocument/2006/relationships/customXml" Target="../ink/ink117.xml"/><Relationship Id="rId183" Type="http://schemas.openxmlformats.org/officeDocument/2006/relationships/image" Target="../media/image131.png"/><Relationship Id="rId218" Type="http://schemas.openxmlformats.org/officeDocument/2006/relationships/customXml" Target="../ink/ink145.xml"/><Relationship Id="rId239" Type="http://schemas.openxmlformats.org/officeDocument/2006/relationships/image" Target="../media/image159.png"/><Relationship Id="rId24" Type="http://schemas.openxmlformats.org/officeDocument/2006/relationships/customXml" Target="../ink/ink48.xml"/><Relationship Id="rId45" Type="http://schemas.openxmlformats.org/officeDocument/2006/relationships/image" Target="../media/image62.png"/><Relationship Id="rId66" Type="http://schemas.openxmlformats.org/officeDocument/2006/relationships/customXml" Target="../ink/ink69.xml"/><Relationship Id="rId87" Type="http://schemas.openxmlformats.org/officeDocument/2006/relationships/image" Target="../media/image83.png"/><Relationship Id="rId110" Type="http://schemas.openxmlformats.org/officeDocument/2006/relationships/customXml" Target="../ink/ink91.xml"/><Relationship Id="rId131" Type="http://schemas.openxmlformats.org/officeDocument/2006/relationships/image" Target="../media/image105.png"/><Relationship Id="rId152" Type="http://schemas.openxmlformats.org/officeDocument/2006/relationships/customXml" Target="../ink/ink112.xml"/><Relationship Id="rId173" Type="http://schemas.openxmlformats.org/officeDocument/2006/relationships/image" Target="../media/image126.png"/><Relationship Id="rId194" Type="http://schemas.openxmlformats.org/officeDocument/2006/relationships/customXml" Target="../ink/ink133.xml"/><Relationship Id="rId208" Type="http://schemas.openxmlformats.org/officeDocument/2006/relationships/customXml" Target="../ink/ink140.xml"/><Relationship Id="rId229" Type="http://schemas.openxmlformats.org/officeDocument/2006/relationships/image" Target="../media/image154.png"/><Relationship Id="rId240" Type="http://schemas.openxmlformats.org/officeDocument/2006/relationships/customXml" Target="../ink/ink156.xml"/><Relationship Id="rId14" Type="http://schemas.openxmlformats.org/officeDocument/2006/relationships/customXml" Target="../ink/ink43.xml"/><Relationship Id="rId35" Type="http://schemas.openxmlformats.org/officeDocument/2006/relationships/image" Target="../media/image57.png"/><Relationship Id="rId56" Type="http://schemas.openxmlformats.org/officeDocument/2006/relationships/customXml" Target="../ink/ink64.xml"/><Relationship Id="rId77" Type="http://schemas.openxmlformats.org/officeDocument/2006/relationships/image" Target="../media/image78.png"/><Relationship Id="rId100" Type="http://schemas.openxmlformats.org/officeDocument/2006/relationships/customXml" Target="../ink/ink86.xml"/><Relationship Id="rId8" Type="http://schemas.openxmlformats.org/officeDocument/2006/relationships/customXml" Target="../ink/ink40.xml"/><Relationship Id="rId98" Type="http://schemas.openxmlformats.org/officeDocument/2006/relationships/customXml" Target="../ink/ink85.xml"/><Relationship Id="rId121" Type="http://schemas.openxmlformats.org/officeDocument/2006/relationships/image" Target="../media/image100.png"/><Relationship Id="rId142" Type="http://schemas.openxmlformats.org/officeDocument/2006/relationships/customXml" Target="../ink/ink107.xml"/><Relationship Id="rId163" Type="http://schemas.openxmlformats.org/officeDocument/2006/relationships/image" Target="../media/image121.png"/><Relationship Id="rId184" Type="http://schemas.openxmlformats.org/officeDocument/2006/relationships/customXml" Target="../ink/ink128.xml"/><Relationship Id="rId219" Type="http://schemas.openxmlformats.org/officeDocument/2006/relationships/image" Target="../media/image149.png"/><Relationship Id="rId230" Type="http://schemas.openxmlformats.org/officeDocument/2006/relationships/customXml" Target="../ink/ink151.xml"/><Relationship Id="rId25" Type="http://schemas.openxmlformats.org/officeDocument/2006/relationships/image" Target="../media/image52.png"/><Relationship Id="rId46" Type="http://schemas.openxmlformats.org/officeDocument/2006/relationships/customXml" Target="../ink/ink59.xml"/><Relationship Id="rId67" Type="http://schemas.openxmlformats.org/officeDocument/2006/relationships/image" Target="../media/image73.png"/><Relationship Id="rId88" Type="http://schemas.openxmlformats.org/officeDocument/2006/relationships/customXml" Target="../ink/ink80.xml"/><Relationship Id="rId111" Type="http://schemas.openxmlformats.org/officeDocument/2006/relationships/image" Target="../media/image95.png"/><Relationship Id="rId132" Type="http://schemas.openxmlformats.org/officeDocument/2006/relationships/customXml" Target="../ink/ink102.xml"/><Relationship Id="rId153" Type="http://schemas.openxmlformats.org/officeDocument/2006/relationships/image" Target="../media/image116.png"/><Relationship Id="rId174" Type="http://schemas.openxmlformats.org/officeDocument/2006/relationships/customXml" Target="../ink/ink123.xml"/><Relationship Id="rId195" Type="http://schemas.openxmlformats.org/officeDocument/2006/relationships/image" Target="../media/image137.png"/><Relationship Id="rId209" Type="http://schemas.openxmlformats.org/officeDocument/2006/relationships/image" Target="../media/image144.png"/><Relationship Id="rId220" Type="http://schemas.openxmlformats.org/officeDocument/2006/relationships/customXml" Target="../ink/ink146.xml"/><Relationship Id="rId241" Type="http://schemas.openxmlformats.org/officeDocument/2006/relationships/image" Target="../media/image160.png"/><Relationship Id="rId15" Type="http://schemas.openxmlformats.org/officeDocument/2006/relationships/image" Target="../media/image47.png"/><Relationship Id="rId36" Type="http://schemas.openxmlformats.org/officeDocument/2006/relationships/customXml" Target="../ink/ink54.xml"/><Relationship Id="rId57" Type="http://schemas.openxmlformats.org/officeDocument/2006/relationships/image" Target="../media/image68.png"/><Relationship Id="rId10" Type="http://schemas.openxmlformats.org/officeDocument/2006/relationships/customXml" Target="../ink/ink41.xml"/><Relationship Id="rId31" Type="http://schemas.openxmlformats.org/officeDocument/2006/relationships/image" Target="../media/image55.png"/><Relationship Id="rId52" Type="http://schemas.openxmlformats.org/officeDocument/2006/relationships/customXml" Target="../ink/ink62.xml"/><Relationship Id="rId73" Type="http://schemas.openxmlformats.org/officeDocument/2006/relationships/image" Target="../media/image76.png"/><Relationship Id="rId78" Type="http://schemas.openxmlformats.org/officeDocument/2006/relationships/customXml" Target="../ink/ink75.xml"/><Relationship Id="rId94" Type="http://schemas.openxmlformats.org/officeDocument/2006/relationships/customXml" Target="../ink/ink83.xml"/><Relationship Id="rId99" Type="http://schemas.openxmlformats.org/officeDocument/2006/relationships/image" Target="../media/image89.png"/><Relationship Id="rId101" Type="http://schemas.openxmlformats.org/officeDocument/2006/relationships/image" Target="../media/image90.png"/><Relationship Id="rId122" Type="http://schemas.openxmlformats.org/officeDocument/2006/relationships/customXml" Target="../ink/ink97.xml"/><Relationship Id="rId143" Type="http://schemas.openxmlformats.org/officeDocument/2006/relationships/image" Target="../media/image111.png"/><Relationship Id="rId148" Type="http://schemas.openxmlformats.org/officeDocument/2006/relationships/customXml" Target="../ink/ink110.xml"/><Relationship Id="rId164" Type="http://schemas.openxmlformats.org/officeDocument/2006/relationships/customXml" Target="../ink/ink118.xml"/><Relationship Id="rId169" Type="http://schemas.openxmlformats.org/officeDocument/2006/relationships/image" Target="../media/image124.png"/><Relationship Id="rId185" Type="http://schemas.openxmlformats.org/officeDocument/2006/relationships/image" Target="../media/image132.png"/><Relationship Id="rId4" Type="http://schemas.openxmlformats.org/officeDocument/2006/relationships/customXml" Target="../ink/ink38.xml"/><Relationship Id="rId9" Type="http://schemas.openxmlformats.org/officeDocument/2006/relationships/image" Target="../media/image44.png"/><Relationship Id="rId180" Type="http://schemas.openxmlformats.org/officeDocument/2006/relationships/customXml" Target="../ink/ink126.xml"/><Relationship Id="rId210" Type="http://schemas.openxmlformats.org/officeDocument/2006/relationships/customXml" Target="../ink/ink141.xml"/><Relationship Id="rId215" Type="http://schemas.openxmlformats.org/officeDocument/2006/relationships/image" Target="../media/image147.png"/><Relationship Id="rId236" Type="http://schemas.openxmlformats.org/officeDocument/2006/relationships/customXml" Target="../ink/ink154.xml"/><Relationship Id="rId26" Type="http://schemas.openxmlformats.org/officeDocument/2006/relationships/customXml" Target="../ink/ink49.xml"/><Relationship Id="rId231" Type="http://schemas.openxmlformats.org/officeDocument/2006/relationships/image" Target="../media/image155.png"/><Relationship Id="rId47" Type="http://schemas.openxmlformats.org/officeDocument/2006/relationships/image" Target="../media/image63.png"/><Relationship Id="rId68" Type="http://schemas.openxmlformats.org/officeDocument/2006/relationships/customXml" Target="../ink/ink70.xml"/><Relationship Id="rId89" Type="http://schemas.openxmlformats.org/officeDocument/2006/relationships/image" Target="../media/image84.png"/><Relationship Id="rId112" Type="http://schemas.openxmlformats.org/officeDocument/2006/relationships/customXml" Target="../ink/ink92.xml"/><Relationship Id="rId133" Type="http://schemas.openxmlformats.org/officeDocument/2006/relationships/image" Target="../media/image106.png"/><Relationship Id="rId154" Type="http://schemas.openxmlformats.org/officeDocument/2006/relationships/customXml" Target="../ink/ink113.xml"/><Relationship Id="rId175" Type="http://schemas.openxmlformats.org/officeDocument/2006/relationships/image" Target="../media/image127.png"/><Relationship Id="rId196" Type="http://schemas.openxmlformats.org/officeDocument/2006/relationships/customXml" Target="../ink/ink134.xml"/><Relationship Id="rId200" Type="http://schemas.openxmlformats.org/officeDocument/2006/relationships/customXml" Target="../ink/ink136.xml"/><Relationship Id="rId16" Type="http://schemas.openxmlformats.org/officeDocument/2006/relationships/customXml" Target="../ink/ink44.xml"/><Relationship Id="rId221" Type="http://schemas.openxmlformats.org/officeDocument/2006/relationships/image" Target="../media/image150.png"/><Relationship Id="rId242" Type="http://schemas.openxmlformats.org/officeDocument/2006/relationships/customXml" Target="../ink/ink157.xml"/><Relationship Id="rId37" Type="http://schemas.openxmlformats.org/officeDocument/2006/relationships/image" Target="../media/image58.png"/><Relationship Id="rId58" Type="http://schemas.openxmlformats.org/officeDocument/2006/relationships/customXml" Target="../ink/ink65.xml"/><Relationship Id="rId79" Type="http://schemas.openxmlformats.org/officeDocument/2006/relationships/image" Target="../media/image79.png"/><Relationship Id="rId102" Type="http://schemas.openxmlformats.org/officeDocument/2006/relationships/customXml" Target="../ink/ink87.xml"/><Relationship Id="rId123" Type="http://schemas.openxmlformats.org/officeDocument/2006/relationships/image" Target="../media/image101.png"/><Relationship Id="rId144" Type="http://schemas.openxmlformats.org/officeDocument/2006/relationships/customXml" Target="../ink/ink108.xml"/><Relationship Id="rId90" Type="http://schemas.openxmlformats.org/officeDocument/2006/relationships/customXml" Target="../ink/ink81.xml"/><Relationship Id="rId165" Type="http://schemas.openxmlformats.org/officeDocument/2006/relationships/image" Target="../media/image122.png"/><Relationship Id="rId186" Type="http://schemas.openxmlformats.org/officeDocument/2006/relationships/customXml" Target="../ink/ink129.xml"/><Relationship Id="rId211" Type="http://schemas.openxmlformats.org/officeDocument/2006/relationships/image" Target="../media/image145.png"/><Relationship Id="rId232" Type="http://schemas.openxmlformats.org/officeDocument/2006/relationships/customXml" Target="../ink/ink152.xml"/><Relationship Id="rId27" Type="http://schemas.openxmlformats.org/officeDocument/2006/relationships/image" Target="../media/image53.png"/><Relationship Id="rId48" Type="http://schemas.openxmlformats.org/officeDocument/2006/relationships/customXml" Target="../ink/ink60.xml"/><Relationship Id="rId69" Type="http://schemas.openxmlformats.org/officeDocument/2006/relationships/image" Target="../media/image74.png"/><Relationship Id="rId113" Type="http://schemas.openxmlformats.org/officeDocument/2006/relationships/image" Target="../media/image96.png"/><Relationship Id="rId134" Type="http://schemas.openxmlformats.org/officeDocument/2006/relationships/customXml" Target="../ink/ink103.xml"/><Relationship Id="rId80" Type="http://schemas.openxmlformats.org/officeDocument/2006/relationships/customXml" Target="../ink/ink76.xml"/><Relationship Id="rId155" Type="http://schemas.openxmlformats.org/officeDocument/2006/relationships/image" Target="../media/image117.png"/><Relationship Id="rId176" Type="http://schemas.openxmlformats.org/officeDocument/2006/relationships/customXml" Target="../ink/ink124.xml"/><Relationship Id="rId197" Type="http://schemas.openxmlformats.org/officeDocument/2006/relationships/image" Target="../media/image138.png"/><Relationship Id="rId201" Type="http://schemas.openxmlformats.org/officeDocument/2006/relationships/image" Target="../media/image140.png"/><Relationship Id="rId222" Type="http://schemas.openxmlformats.org/officeDocument/2006/relationships/customXml" Target="../ink/ink147.xml"/><Relationship Id="rId243" Type="http://schemas.openxmlformats.org/officeDocument/2006/relationships/image" Target="../media/image161.png"/><Relationship Id="rId17" Type="http://schemas.openxmlformats.org/officeDocument/2006/relationships/image" Target="../media/image48.png"/><Relationship Id="rId38" Type="http://schemas.openxmlformats.org/officeDocument/2006/relationships/customXml" Target="../ink/ink55.xml"/><Relationship Id="rId59" Type="http://schemas.openxmlformats.org/officeDocument/2006/relationships/image" Target="../media/image69.png"/><Relationship Id="rId103" Type="http://schemas.openxmlformats.org/officeDocument/2006/relationships/image" Target="../media/image91.png"/><Relationship Id="rId124" Type="http://schemas.openxmlformats.org/officeDocument/2006/relationships/customXml" Target="../ink/ink98.xml"/><Relationship Id="rId70" Type="http://schemas.openxmlformats.org/officeDocument/2006/relationships/customXml" Target="../ink/ink71.xml"/><Relationship Id="rId91" Type="http://schemas.openxmlformats.org/officeDocument/2006/relationships/image" Target="../media/image85.png"/><Relationship Id="rId145" Type="http://schemas.openxmlformats.org/officeDocument/2006/relationships/image" Target="../media/image112.png"/><Relationship Id="rId166" Type="http://schemas.openxmlformats.org/officeDocument/2006/relationships/customXml" Target="../ink/ink119.xml"/><Relationship Id="rId187" Type="http://schemas.openxmlformats.org/officeDocument/2006/relationships/image" Target="../media/image133.png"/><Relationship Id="rId1" Type="http://schemas.openxmlformats.org/officeDocument/2006/relationships/slideLayout" Target="../slideLayouts/slideLayout1.xml"/><Relationship Id="rId212" Type="http://schemas.openxmlformats.org/officeDocument/2006/relationships/customXml" Target="../ink/ink142.xml"/><Relationship Id="rId233" Type="http://schemas.openxmlformats.org/officeDocument/2006/relationships/image" Target="../media/image156.png"/><Relationship Id="rId28" Type="http://schemas.openxmlformats.org/officeDocument/2006/relationships/customXml" Target="../ink/ink50.xml"/><Relationship Id="rId49" Type="http://schemas.openxmlformats.org/officeDocument/2006/relationships/image" Target="../media/image64.png"/><Relationship Id="rId114" Type="http://schemas.openxmlformats.org/officeDocument/2006/relationships/customXml" Target="../ink/ink93.xml"/><Relationship Id="rId60" Type="http://schemas.openxmlformats.org/officeDocument/2006/relationships/customXml" Target="../ink/ink66.xml"/><Relationship Id="rId81" Type="http://schemas.openxmlformats.org/officeDocument/2006/relationships/image" Target="../media/image80.png"/><Relationship Id="rId135" Type="http://schemas.openxmlformats.org/officeDocument/2006/relationships/image" Target="../media/image107.png"/><Relationship Id="rId156" Type="http://schemas.openxmlformats.org/officeDocument/2006/relationships/customXml" Target="../ink/ink114.xml"/><Relationship Id="rId177" Type="http://schemas.openxmlformats.org/officeDocument/2006/relationships/image" Target="../media/image128.png"/><Relationship Id="rId198" Type="http://schemas.openxmlformats.org/officeDocument/2006/relationships/customXml" Target="../ink/ink135.xml"/><Relationship Id="rId202" Type="http://schemas.openxmlformats.org/officeDocument/2006/relationships/customXml" Target="../ink/ink137.xml"/><Relationship Id="rId223" Type="http://schemas.openxmlformats.org/officeDocument/2006/relationships/image" Target="../media/image151.png"/><Relationship Id="rId244" Type="http://schemas.openxmlformats.org/officeDocument/2006/relationships/customXml" Target="../ink/ink158.xml"/><Relationship Id="rId18" Type="http://schemas.openxmlformats.org/officeDocument/2006/relationships/customXml" Target="../ink/ink45.xml"/><Relationship Id="rId39" Type="http://schemas.openxmlformats.org/officeDocument/2006/relationships/image" Target="../media/image59.png"/><Relationship Id="rId50" Type="http://schemas.openxmlformats.org/officeDocument/2006/relationships/customXml" Target="../ink/ink61.xml"/><Relationship Id="rId104" Type="http://schemas.openxmlformats.org/officeDocument/2006/relationships/customXml" Target="../ink/ink88.xml"/><Relationship Id="rId125" Type="http://schemas.openxmlformats.org/officeDocument/2006/relationships/image" Target="../media/image102.png"/><Relationship Id="rId146" Type="http://schemas.openxmlformats.org/officeDocument/2006/relationships/customXml" Target="../ink/ink109.xml"/><Relationship Id="rId167" Type="http://schemas.openxmlformats.org/officeDocument/2006/relationships/image" Target="../media/image123.png"/><Relationship Id="rId188" Type="http://schemas.openxmlformats.org/officeDocument/2006/relationships/customXml" Target="../ink/ink130.xml"/><Relationship Id="rId71" Type="http://schemas.openxmlformats.org/officeDocument/2006/relationships/image" Target="../media/image75.png"/><Relationship Id="rId92" Type="http://schemas.openxmlformats.org/officeDocument/2006/relationships/customXml" Target="../ink/ink82.xml"/><Relationship Id="rId213" Type="http://schemas.openxmlformats.org/officeDocument/2006/relationships/image" Target="../media/image146.png"/><Relationship Id="rId234" Type="http://schemas.openxmlformats.org/officeDocument/2006/relationships/customXml" Target="../ink/ink153.xml"/><Relationship Id="rId2" Type="http://schemas.openxmlformats.org/officeDocument/2006/relationships/notesSlide" Target="../notesSlides/notesSlide7.xml"/><Relationship Id="rId29" Type="http://schemas.openxmlformats.org/officeDocument/2006/relationships/image" Target="../media/image54.png"/><Relationship Id="rId40" Type="http://schemas.openxmlformats.org/officeDocument/2006/relationships/customXml" Target="../ink/ink56.xml"/><Relationship Id="rId115" Type="http://schemas.openxmlformats.org/officeDocument/2006/relationships/image" Target="../media/image97.png"/><Relationship Id="rId136" Type="http://schemas.openxmlformats.org/officeDocument/2006/relationships/customXml" Target="../ink/ink104.xml"/><Relationship Id="rId157" Type="http://schemas.openxmlformats.org/officeDocument/2006/relationships/image" Target="../media/image118.png"/><Relationship Id="rId178" Type="http://schemas.openxmlformats.org/officeDocument/2006/relationships/customXml" Target="../ink/ink125.xml"/><Relationship Id="rId61" Type="http://schemas.openxmlformats.org/officeDocument/2006/relationships/image" Target="../media/image70.png"/><Relationship Id="rId82" Type="http://schemas.openxmlformats.org/officeDocument/2006/relationships/customXml" Target="../ink/ink77.xml"/><Relationship Id="rId199" Type="http://schemas.openxmlformats.org/officeDocument/2006/relationships/image" Target="../media/image139.png"/><Relationship Id="rId203" Type="http://schemas.openxmlformats.org/officeDocument/2006/relationships/image" Target="../media/image141.png"/><Relationship Id="rId19" Type="http://schemas.openxmlformats.org/officeDocument/2006/relationships/image" Target="../media/image49.png"/><Relationship Id="rId224" Type="http://schemas.openxmlformats.org/officeDocument/2006/relationships/customXml" Target="../ink/ink148.xml"/><Relationship Id="rId245" Type="http://schemas.openxmlformats.org/officeDocument/2006/relationships/image" Target="../media/image162.png"/><Relationship Id="rId30" Type="http://schemas.openxmlformats.org/officeDocument/2006/relationships/customXml" Target="../ink/ink51.xml"/><Relationship Id="rId105" Type="http://schemas.openxmlformats.org/officeDocument/2006/relationships/image" Target="../media/image92.png"/><Relationship Id="rId126" Type="http://schemas.openxmlformats.org/officeDocument/2006/relationships/customXml" Target="../ink/ink99.xml"/><Relationship Id="rId147" Type="http://schemas.openxmlformats.org/officeDocument/2006/relationships/image" Target="../media/image113.png"/><Relationship Id="rId168" Type="http://schemas.openxmlformats.org/officeDocument/2006/relationships/customXml" Target="../ink/ink120.xml"/><Relationship Id="rId51" Type="http://schemas.openxmlformats.org/officeDocument/2006/relationships/image" Target="../media/image65.png"/><Relationship Id="rId72" Type="http://schemas.openxmlformats.org/officeDocument/2006/relationships/customXml" Target="../ink/ink72.xml"/><Relationship Id="rId93" Type="http://schemas.openxmlformats.org/officeDocument/2006/relationships/image" Target="../media/image86.png"/><Relationship Id="rId189" Type="http://schemas.openxmlformats.org/officeDocument/2006/relationships/image" Target="../media/image134.png"/><Relationship Id="rId3" Type="http://schemas.openxmlformats.org/officeDocument/2006/relationships/image" Target="../media/image3.png"/><Relationship Id="rId214" Type="http://schemas.openxmlformats.org/officeDocument/2006/relationships/customXml" Target="../ink/ink143.xml"/><Relationship Id="rId235" Type="http://schemas.openxmlformats.org/officeDocument/2006/relationships/image" Target="../media/image157.png"/><Relationship Id="rId116" Type="http://schemas.openxmlformats.org/officeDocument/2006/relationships/customXml" Target="../ink/ink94.xml"/><Relationship Id="rId137" Type="http://schemas.openxmlformats.org/officeDocument/2006/relationships/image" Target="../media/image108.png"/><Relationship Id="rId158" Type="http://schemas.openxmlformats.org/officeDocument/2006/relationships/customXml" Target="../ink/ink115.xml"/><Relationship Id="rId20" Type="http://schemas.openxmlformats.org/officeDocument/2006/relationships/customXml" Target="../ink/ink46.xml"/><Relationship Id="rId41" Type="http://schemas.openxmlformats.org/officeDocument/2006/relationships/image" Target="../media/image60.png"/><Relationship Id="rId62" Type="http://schemas.openxmlformats.org/officeDocument/2006/relationships/customXml" Target="../ink/ink67.xml"/><Relationship Id="rId83" Type="http://schemas.openxmlformats.org/officeDocument/2006/relationships/image" Target="../media/image81.png"/><Relationship Id="rId179" Type="http://schemas.openxmlformats.org/officeDocument/2006/relationships/image" Target="../media/image129.png"/><Relationship Id="rId190" Type="http://schemas.openxmlformats.org/officeDocument/2006/relationships/customXml" Target="../ink/ink131.xml"/><Relationship Id="rId204" Type="http://schemas.openxmlformats.org/officeDocument/2006/relationships/customXml" Target="../ink/ink138.xml"/><Relationship Id="rId225" Type="http://schemas.openxmlformats.org/officeDocument/2006/relationships/image" Target="../media/image152.png"/><Relationship Id="rId246" Type="http://schemas.openxmlformats.org/officeDocument/2006/relationships/customXml" Target="../ink/ink159.xml"/><Relationship Id="rId106" Type="http://schemas.openxmlformats.org/officeDocument/2006/relationships/customXml" Target="../ink/ink89.xml"/><Relationship Id="rId127" Type="http://schemas.openxmlformats.org/officeDocument/2006/relationships/image" Target="../media/image103.png"/></Relationships>
</file>

<file path=ppt/slides/_rels/slide8.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3.png"/><Relationship Id="rId7" Type="http://schemas.openxmlformats.org/officeDocument/2006/relationships/customXml" Target="../ink/ink16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5.png"/><Relationship Id="rId5" Type="http://schemas.openxmlformats.org/officeDocument/2006/relationships/customXml" Target="../ink/ink160.xml"/><Relationship Id="rId10" Type="http://schemas.openxmlformats.org/officeDocument/2006/relationships/image" Target="../media/image167.png"/><Relationship Id="rId4" Type="http://schemas.openxmlformats.org/officeDocument/2006/relationships/image" Target="../media/image164.png"/><Relationship Id="rId9" Type="http://schemas.openxmlformats.org/officeDocument/2006/relationships/customXml" Target="../ink/ink162.xml"/></Relationships>
</file>

<file path=ppt/slides/_rels/slide9.xml.rels><?xml version="1.0" encoding="UTF-8" standalone="yes"?>
<Relationships xmlns="http://schemas.openxmlformats.org/package/2006/relationships"><Relationship Id="rId13" Type="http://schemas.openxmlformats.org/officeDocument/2006/relationships/image" Target="../media/image172.png"/><Relationship Id="rId18" Type="http://schemas.openxmlformats.org/officeDocument/2006/relationships/customXml" Target="../ink/ink170.xml"/><Relationship Id="rId26" Type="http://schemas.openxmlformats.org/officeDocument/2006/relationships/customXml" Target="../ink/ink174.xml"/><Relationship Id="rId39" Type="http://schemas.openxmlformats.org/officeDocument/2006/relationships/image" Target="../media/image185.png"/><Relationship Id="rId21" Type="http://schemas.openxmlformats.org/officeDocument/2006/relationships/image" Target="../media/image176.png"/><Relationship Id="rId34" Type="http://schemas.openxmlformats.org/officeDocument/2006/relationships/customXml" Target="../ink/ink178.xml"/><Relationship Id="rId7" Type="http://schemas.openxmlformats.org/officeDocument/2006/relationships/image" Target="../media/image169.png"/><Relationship Id="rId12" Type="http://schemas.openxmlformats.org/officeDocument/2006/relationships/customXml" Target="../ink/ink167.xml"/><Relationship Id="rId17" Type="http://schemas.openxmlformats.org/officeDocument/2006/relationships/image" Target="../media/image174.png"/><Relationship Id="rId25" Type="http://schemas.openxmlformats.org/officeDocument/2006/relationships/image" Target="../media/image178.png"/><Relationship Id="rId33" Type="http://schemas.openxmlformats.org/officeDocument/2006/relationships/image" Target="../media/image182.png"/><Relationship Id="rId38" Type="http://schemas.openxmlformats.org/officeDocument/2006/relationships/customXml" Target="../ink/ink180.xml"/><Relationship Id="rId2" Type="http://schemas.openxmlformats.org/officeDocument/2006/relationships/notesSlide" Target="../notesSlides/notesSlide9.xml"/><Relationship Id="rId16" Type="http://schemas.openxmlformats.org/officeDocument/2006/relationships/customXml" Target="../ink/ink169.xml"/><Relationship Id="rId20" Type="http://schemas.openxmlformats.org/officeDocument/2006/relationships/customXml" Target="../ink/ink171.xml"/><Relationship Id="rId29" Type="http://schemas.openxmlformats.org/officeDocument/2006/relationships/image" Target="../media/image180.png"/><Relationship Id="rId1" Type="http://schemas.openxmlformats.org/officeDocument/2006/relationships/slideLayout" Target="../slideLayouts/slideLayout1.xml"/><Relationship Id="rId6" Type="http://schemas.openxmlformats.org/officeDocument/2006/relationships/customXml" Target="../ink/ink164.xml"/><Relationship Id="rId11" Type="http://schemas.openxmlformats.org/officeDocument/2006/relationships/image" Target="../media/image171.png"/><Relationship Id="rId24" Type="http://schemas.openxmlformats.org/officeDocument/2006/relationships/customXml" Target="../ink/ink173.xml"/><Relationship Id="rId32" Type="http://schemas.openxmlformats.org/officeDocument/2006/relationships/customXml" Target="../ink/ink177.xml"/><Relationship Id="rId37" Type="http://schemas.openxmlformats.org/officeDocument/2006/relationships/image" Target="../media/image184.png"/><Relationship Id="rId5" Type="http://schemas.openxmlformats.org/officeDocument/2006/relationships/image" Target="../media/image168.png"/><Relationship Id="rId15" Type="http://schemas.openxmlformats.org/officeDocument/2006/relationships/image" Target="../media/image173.png"/><Relationship Id="rId23" Type="http://schemas.openxmlformats.org/officeDocument/2006/relationships/image" Target="../media/image177.png"/><Relationship Id="rId28" Type="http://schemas.openxmlformats.org/officeDocument/2006/relationships/customXml" Target="../ink/ink175.xml"/><Relationship Id="rId36" Type="http://schemas.openxmlformats.org/officeDocument/2006/relationships/customXml" Target="../ink/ink179.xml"/><Relationship Id="rId10" Type="http://schemas.openxmlformats.org/officeDocument/2006/relationships/customXml" Target="../ink/ink166.xml"/><Relationship Id="rId19" Type="http://schemas.openxmlformats.org/officeDocument/2006/relationships/image" Target="../media/image175.png"/><Relationship Id="rId31" Type="http://schemas.openxmlformats.org/officeDocument/2006/relationships/image" Target="../media/image181.png"/><Relationship Id="rId4" Type="http://schemas.openxmlformats.org/officeDocument/2006/relationships/customXml" Target="../ink/ink163.xml"/><Relationship Id="rId9" Type="http://schemas.openxmlformats.org/officeDocument/2006/relationships/image" Target="../media/image170.png"/><Relationship Id="rId14" Type="http://schemas.openxmlformats.org/officeDocument/2006/relationships/customXml" Target="../ink/ink168.xml"/><Relationship Id="rId22" Type="http://schemas.openxmlformats.org/officeDocument/2006/relationships/customXml" Target="../ink/ink172.xml"/><Relationship Id="rId27" Type="http://schemas.openxmlformats.org/officeDocument/2006/relationships/image" Target="../media/image179.png"/><Relationship Id="rId30" Type="http://schemas.openxmlformats.org/officeDocument/2006/relationships/customXml" Target="../ink/ink176.xml"/><Relationship Id="rId35" Type="http://schemas.openxmlformats.org/officeDocument/2006/relationships/image" Target="../media/image183.png"/><Relationship Id="rId8" Type="http://schemas.openxmlformats.org/officeDocument/2006/relationships/customXml" Target="../ink/ink165.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נא:יג-יח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51:13-18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0020636-C902-E988-279B-A0F0D9A0DFDF}"/>
              </a:ext>
            </a:extLst>
          </p:cNvPr>
          <p:cNvSpPr txBox="1"/>
          <p:nvPr/>
        </p:nvSpPr>
        <p:spPr>
          <a:xfrm>
            <a:off x="451412" y="291401"/>
            <a:ext cx="8932762" cy="569386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Targum Jonathan son of Uziel Isaiah 51:13-18</a:t>
            </a:r>
            <a:endParaRPr lang="en-US" sz="24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51:13 And that thou shouldest forget the worship of the Lord thy maker, who hath suspended the heavens and founded the earth; and shouldest fear continually all the day because of the fury of the oppressor, as if he were ready to destroy; and where is now the fury of the oppressor? 51:14 Vengeance hasteneth to be revealed, and the righteous shall not die in the pit, nor be in want of their food. 51:15 For I am the Lord thy God, who rebuketh the sea, though its waves roar; the Lord of hosts is His name. </a:t>
            </a:r>
            <a:r>
              <a:rPr lang="en-US" sz="2000" b="0" i="0" u="none" strike="noStrike">
                <a:solidFill>
                  <a:srgbClr val="92D050"/>
                </a:solidFill>
                <a:effectLst/>
                <a:latin typeface="Arial" panose="020B0604020202020204" pitchFamily="34" charset="0"/>
              </a:rPr>
              <a:t>51:16 I have put the words of my prophecy in thy mouth, and with the shadow of my power have I protected thee, to raise up the nation, concerning which it hath been promised that they shall be as many as the stars of heaven, and to establish the congregation it has been promised concerning them, that they shall multiply like the dust of the earth, and to say to the inhabitants of Zion, Ye are my people. 51:17 Magnify thyself, magnify thyself; arise, O Jerusalem! who hast received from the Lord the cup of His wrath; the vial of the cup of cursing thou hast drunk, and thou hast removed it. 51:18 There is none to comfort thee, of all the sons which she hath brought forth; neither is there one to lay hold on her hand, of all the sons she hath nourished. (TgJ)</a:t>
            </a:r>
            <a:endParaRPr lang="en-US" sz="2000" b="0">
              <a:solidFill>
                <a:srgbClr val="92D050"/>
              </a:solidFill>
              <a:effectLst/>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C2DB417-E39E-96EC-8A71-CE6211F62257}"/>
                  </a:ext>
                </a:extLst>
              </p14:cNvPr>
              <p14:cNvContentPartPr/>
              <p14:nvPr/>
            </p14:nvContentPartPr>
            <p14:xfrm>
              <a:off x="3644880" y="3721540"/>
              <a:ext cx="4141440" cy="72000"/>
            </p14:xfrm>
          </p:contentPart>
        </mc:Choice>
        <mc:Fallback xmlns="">
          <p:pic>
            <p:nvPicPr>
              <p:cNvPr id="3" name="Ink 2">
                <a:extLst>
                  <a:ext uri="{FF2B5EF4-FFF2-40B4-BE49-F238E27FC236}">
                    <a16:creationId xmlns:a16="http://schemas.microsoft.com/office/drawing/2014/main" id="{FC2DB417-E39E-96EC-8A71-CE6211F62257}"/>
                  </a:ext>
                </a:extLst>
              </p:cNvPr>
              <p:cNvPicPr/>
              <p:nvPr/>
            </p:nvPicPr>
            <p:blipFill>
              <a:blip r:embed="rId5"/>
              <a:stretch>
                <a:fillRect/>
              </a:stretch>
            </p:blipFill>
            <p:spPr>
              <a:xfrm>
                <a:off x="3627240" y="3703900"/>
                <a:ext cx="4177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BD78F0D-0EB3-22E8-3EBE-4211BEB5ADA0}"/>
                  </a:ext>
                </a:extLst>
              </p14:cNvPr>
              <p14:cNvContentPartPr/>
              <p14:nvPr/>
            </p14:nvContentPartPr>
            <p14:xfrm>
              <a:off x="1227840" y="4383580"/>
              <a:ext cx="3463200" cy="38160"/>
            </p14:xfrm>
          </p:contentPart>
        </mc:Choice>
        <mc:Fallback xmlns="">
          <p:pic>
            <p:nvPicPr>
              <p:cNvPr id="4" name="Ink 3">
                <a:extLst>
                  <a:ext uri="{FF2B5EF4-FFF2-40B4-BE49-F238E27FC236}">
                    <a16:creationId xmlns:a16="http://schemas.microsoft.com/office/drawing/2014/main" id="{7BD78F0D-0EB3-22E8-3EBE-4211BEB5ADA0}"/>
                  </a:ext>
                </a:extLst>
              </p:cNvPr>
              <p:cNvPicPr/>
              <p:nvPr/>
            </p:nvPicPr>
            <p:blipFill>
              <a:blip r:embed="rId7"/>
              <a:stretch>
                <a:fillRect/>
              </a:stretch>
            </p:blipFill>
            <p:spPr>
              <a:xfrm>
                <a:off x="1210200" y="4365940"/>
                <a:ext cx="349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007A909-2E92-76F8-2CE9-8F294A5BB87C}"/>
                  </a:ext>
                </a:extLst>
              </p14:cNvPr>
              <p14:cNvContentPartPr/>
              <p14:nvPr/>
            </p14:nvContentPartPr>
            <p14:xfrm>
              <a:off x="2205240" y="5943460"/>
              <a:ext cx="19080" cy="12960"/>
            </p14:xfrm>
          </p:contentPart>
        </mc:Choice>
        <mc:Fallback xmlns="">
          <p:pic>
            <p:nvPicPr>
              <p:cNvPr id="7" name="Ink 6">
                <a:extLst>
                  <a:ext uri="{FF2B5EF4-FFF2-40B4-BE49-F238E27FC236}">
                    <a16:creationId xmlns:a16="http://schemas.microsoft.com/office/drawing/2014/main" id="{7007A909-2E92-76F8-2CE9-8F294A5BB87C}"/>
                  </a:ext>
                </a:extLst>
              </p:cNvPr>
              <p:cNvPicPr/>
              <p:nvPr/>
            </p:nvPicPr>
            <p:blipFill>
              <a:blip r:embed="rId9"/>
              <a:stretch>
                <a:fillRect/>
              </a:stretch>
            </p:blipFill>
            <p:spPr>
              <a:xfrm>
                <a:off x="2187600" y="5925460"/>
                <a:ext cx="54720" cy="48600"/>
              </a:xfrm>
              <a:prstGeom prst="rect">
                <a:avLst/>
              </a:prstGeom>
            </p:spPr>
          </p:pic>
        </mc:Fallback>
      </mc:AlternateContent>
    </p:spTree>
    <p:extLst>
      <p:ext uri="{BB962C8B-B14F-4D97-AF65-F5344CB8AC3E}">
        <p14:creationId xmlns:p14="http://schemas.microsoft.com/office/powerpoint/2010/main" val="876118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EFE4D5AF-4770-B62D-F40E-F91BBF281B44}"/>
              </a:ext>
            </a:extLst>
          </p:cNvPr>
          <p:cNvGraphicFramePr>
            <a:graphicFrameLocks noGrp="1"/>
          </p:cNvGraphicFramePr>
          <p:nvPr>
            <p:extLst>
              <p:ext uri="{D42A27DB-BD31-4B8C-83A1-F6EECF244321}">
                <p14:modId xmlns:p14="http://schemas.microsoft.com/office/powerpoint/2010/main" val="229365240"/>
              </p:ext>
            </p:extLst>
          </p:nvPr>
        </p:nvGraphicFramePr>
        <p:xfrm>
          <a:off x="496746" y="342062"/>
          <a:ext cx="8438910" cy="5247640"/>
        </p:xfrm>
        <a:graphic>
          <a:graphicData uri="http://schemas.openxmlformats.org/drawingml/2006/table">
            <a:tbl>
              <a:tblPr/>
              <a:tblGrid>
                <a:gridCol w="2812970">
                  <a:extLst>
                    <a:ext uri="{9D8B030D-6E8A-4147-A177-3AD203B41FA5}">
                      <a16:colId xmlns:a16="http://schemas.microsoft.com/office/drawing/2014/main" val="2592596752"/>
                    </a:ext>
                  </a:extLst>
                </a:gridCol>
                <a:gridCol w="2812970">
                  <a:extLst>
                    <a:ext uri="{9D8B030D-6E8A-4147-A177-3AD203B41FA5}">
                      <a16:colId xmlns:a16="http://schemas.microsoft.com/office/drawing/2014/main" val="14265819"/>
                    </a:ext>
                  </a:extLst>
                </a:gridCol>
                <a:gridCol w="2812970">
                  <a:extLst>
                    <a:ext uri="{9D8B030D-6E8A-4147-A177-3AD203B41FA5}">
                      <a16:colId xmlns:a16="http://schemas.microsoft.com/office/drawing/2014/main" val="907656752"/>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נא</a:t>
                      </a:r>
                      <a:endParaRPr lang="he-IL" sz="4000">
                        <a:solidFill>
                          <a:srgbClr val="00B0F0"/>
                        </a:solidFill>
                        <a:effectLst/>
                        <a:cs typeface="+mj-cs"/>
                      </a:endParaRPr>
                    </a:p>
                    <a:p>
                      <a:pPr algn="r" rtl="1" fontAlgn="t">
                        <a:spcBef>
                          <a:spcPts val="0"/>
                        </a:spcBef>
                        <a:spcAft>
                          <a:spcPts val="0"/>
                        </a:spcAft>
                      </a:pPr>
                      <a:r>
                        <a:rPr lang="he-IL" sz="2400" b="0" i="0" u="none" strike="noStrike">
                          <a:solidFill>
                            <a:schemeClr val="bg1"/>
                          </a:solidFill>
                          <a:effectLst/>
                          <a:latin typeface="Arial" panose="020B0604020202020204" pitchFamily="34" charset="0"/>
                          <a:cs typeface="+mj-cs"/>
                        </a:rPr>
                        <a:t>﻿</a:t>
                      </a: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וַתִּשְׁכַּח יְהֹוָה עֹשֶֹךָ נוֹטֶה שָׁמַיִם וְיֹסֵד אָרֶץ וַתְּפַחֵד תָּמִיד כָּל-הַיּוֹם מִפְּנֵי חֲמַת הַמֵּצִיק כַּאֲשֶׁר כּוֹנֵן לְהַשְׁחִית וְאַיֵּה חֲמַת הַמֵּצִיק: </a:t>
                      </a:r>
                      <a:r>
                        <a:rPr lang="he-IL" sz="2400" b="0" i="0" u="none" strike="noStrike">
                          <a:solidFill>
                            <a:srgbClr val="00B0F0"/>
                          </a:solidFill>
                          <a:effectLst/>
                          <a:latin typeface="Arial" panose="020B0604020202020204" pitchFamily="34" charset="0"/>
                          <a:cs typeface="+mj-cs"/>
                        </a:rPr>
                        <a:t>יד</a:t>
                      </a:r>
                      <a:r>
                        <a:rPr lang="he-IL" sz="2400" b="0" i="0" u="none" strike="noStrike">
                          <a:solidFill>
                            <a:schemeClr val="bg1"/>
                          </a:solidFill>
                          <a:effectLst/>
                          <a:latin typeface="Arial" panose="020B0604020202020204" pitchFamily="34" charset="0"/>
                          <a:cs typeface="+mj-cs"/>
                        </a:rPr>
                        <a:t>   מִהַר צֹעֶה </a:t>
                      </a:r>
                      <a:r>
                        <a:rPr lang="he-IL" sz="2400" b="1" i="0" u="none" strike="noStrike">
                          <a:solidFill>
                            <a:srgbClr val="92D050"/>
                          </a:solidFill>
                          <a:effectLst/>
                          <a:latin typeface="Arial" panose="020B0604020202020204" pitchFamily="34" charset="0"/>
                          <a:cs typeface="+mj-cs"/>
                        </a:rPr>
                        <a:t>לְהִפָּתֵחַ</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וְלֹא-יָמוּת לַשַּׁחַת וְלֹא יֶחְסַר לַחְמוֹ: </a:t>
                      </a: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וְאָנֹכִי יְהֹוָה אֱלֹהֶיךָ רֹגַע הַיָּם וַיֶּהֱמוּ גַּלָּיו יְהֹוָה צְבָאוֹת שְׁמוֹ: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וְאִתנְשִיתָא </a:t>
                      </a:r>
                      <a:r>
                        <a:rPr lang="he-IL" sz="2400" b="1" i="0" u="none" strike="noStrike">
                          <a:solidFill>
                            <a:srgbClr val="FFFF00"/>
                          </a:solidFill>
                          <a:effectLst/>
                          <a:latin typeface="Arial" panose="020B0604020202020204" pitchFamily="34" charset="0"/>
                          <a:cs typeface="+mj-cs"/>
                        </a:rPr>
                        <a:t>פוּלחָנָא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דַיוי דְעָבְדָך דִתלָא שְמַיָא וְשַכלֵיל אַרעָא וּדחֵילתָא תְדִירָא כָל יֹומָא מִן קֳדָם חְמַת מָעִיקָא כְמָא דְמִתַקְנִין לְחַבָלָא וּכעַן אָן הִיא חְמַת מָעִיקָא׃ </a:t>
                      </a:r>
                      <a:r>
                        <a:rPr lang="he-IL" sz="2400" b="0" i="0" u="none" strike="noStrike">
                          <a:solidFill>
                            <a:srgbClr val="00B0F0"/>
                          </a:solidFill>
                          <a:effectLst/>
                          <a:latin typeface="Arial" panose="020B0604020202020204" pitchFamily="34" charset="0"/>
                          <a:cs typeface="+mj-cs"/>
                        </a:rPr>
                        <a:t>יד</a:t>
                      </a:r>
                      <a:r>
                        <a:rPr lang="he-IL" sz="2400" b="0" i="0" u="none" strike="noStrike">
                          <a:solidFill>
                            <a:schemeClr val="bg1"/>
                          </a:solidFill>
                          <a:effectLst/>
                          <a:latin typeface="Arial" panose="020B0604020202020204" pitchFamily="34" charset="0"/>
                          <a:cs typeface="+mj-cs"/>
                        </a:rPr>
                        <a:t>     מֹוחֵי </a:t>
                      </a:r>
                      <a:r>
                        <a:rPr lang="he-IL" sz="2400" b="1" i="0" u="none" strike="noStrike">
                          <a:solidFill>
                            <a:srgbClr val="92D050"/>
                          </a:solidFill>
                          <a:effectLst/>
                          <a:latin typeface="Arial" panose="020B0604020202020204" pitchFamily="34" charset="0"/>
                          <a:cs typeface="+mj-cs"/>
                        </a:rPr>
                        <a:t>פֹורעָנָא לְאִתגְלָאָה </a:t>
                      </a:r>
                      <a:r>
                        <a:rPr lang="he-IL" sz="2400" b="0" i="0" u="none" strike="noStrike">
                          <a:solidFill>
                            <a:schemeClr val="bg1"/>
                          </a:solidFill>
                          <a:effectLst/>
                          <a:latin typeface="Arial" panose="020B0604020202020204" pitchFamily="34" charset="0"/>
                          <a:cs typeface="+mj-cs"/>
                        </a:rPr>
                        <a:t>וְלָא יְמוּתוּן צַדִיקַיָא לְחַבָל וְלָא יַחסְרוּן מְזֹונְהֹון׃ </a:t>
                      </a: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וַאְנָא יוי אְלָהָך דְנָזֵיף בְיַמָא וְהָמַן </a:t>
                      </a:r>
                      <a:r>
                        <a:rPr lang="he-IL" sz="2400" b="1" i="0" u="none" strike="noStrike">
                          <a:solidFill>
                            <a:srgbClr val="FFC000"/>
                          </a:solidFill>
                          <a:effectLst/>
                          <a:latin typeface="Arial" panose="020B0604020202020204" pitchFamily="34" charset="0"/>
                          <a:cs typeface="+mj-cs"/>
                        </a:rPr>
                        <a:t>גַלֹוהִי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יוי ‭”‬צְבָאֹות‭“‬ שְמֵיה׃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40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יג</a:t>
                      </a:r>
                      <a:r>
                        <a:rPr lang="he-IL" sz="2400" b="0" i="0" u="none" strike="noStrike">
                          <a:solidFill>
                            <a:schemeClr val="bg1"/>
                          </a:solidFill>
                          <a:effectLst/>
                          <a:latin typeface="Arial" panose="020B0604020202020204" pitchFamily="34" charset="0"/>
                          <a:cs typeface="+mj-cs"/>
                        </a:rPr>
                        <a:t>  וְאִתְנְשֵׁיתָא </a:t>
                      </a:r>
                      <a:r>
                        <a:rPr lang="he-IL" sz="2400" b="1" i="0" u="none" strike="noStrike">
                          <a:solidFill>
                            <a:srgbClr val="FFFF00"/>
                          </a:solidFill>
                          <a:effectLst/>
                          <a:latin typeface="Arial" panose="020B0604020202020204" pitchFamily="34" charset="0"/>
                          <a:cs typeface="+mj-cs"/>
                        </a:rPr>
                        <a:t>פּוּלְחָנָא</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דַייָ דְעָבְדָךְ דִתְלָא שְׁמַיָא וְשַׁכְלֵיל אַרְעָא וּדְחַלְתָּא תְדִירָא כָּל יוֹמָא מִן קֳדָם חֲמַת מְעִיקָא כְּמָא דִמְתַקְנִין לְחַבָּלָא וּכְעַן אָן הִיא חֲמַת דִמְעִיקָא: </a:t>
                      </a:r>
                      <a:r>
                        <a:rPr lang="he-IL" sz="2400" b="0" i="0" u="none" strike="noStrike">
                          <a:solidFill>
                            <a:srgbClr val="00B0F0"/>
                          </a:solidFill>
                          <a:effectLst/>
                          <a:latin typeface="Arial" panose="020B0604020202020204" pitchFamily="34" charset="0"/>
                          <a:cs typeface="+mj-cs"/>
                        </a:rPr>
                        <a:t>יד</a:t>
                      </a:r>
                      <a:r>
                        <a:rPr lang="he-IL" sz="2400" b="0" i="0" u="none" strike="noStrike">
                          <a:solidFill>
                            <a:schemeClr val="bg1"/>
                          </a:solidFill>
                          <a:effectLst/>
                          <a:latin typeface="Arial" panose="020B0604020202020204" pitchFamily="34" charset="0"/>
                          <a:cs typeface="+mj-cs"/>
                        </a:rPr>
                        <a:t>  מוֹחִי </a:t>
                      </a:r>
                      <a:r>
                        <a:rPr lang="he-IL" sz="2400" b="1" i="0" u="none" strike="noStrike">
                          <a:solidFill>
                            <a:srgbClr val="92D050"/>
                          </a:solidFill>
                          <a:effectLst/>
                          <a:latin typeface="Arial" panose="020B0604020202020204" pitchFamily="34" charset="0"/>
                          <a:cs typeface="+mj-cs"/>
                        </a:rPr>
                        <a:t>פּוּרְעֲנוּתָא לְאִתְגְלָאָה </a:t>
                      </a:r>
                      <a:r>
                        <a:rPr lang="he-IL" sz="2400" b="0" i="0" u="none" strike="noStrike">
                          <a:solidFill>
                            <a:schemeClr val="bg1"/>
                          </a:solidFill>
                          <a:effectLst/>
                          <a:latin typeface="Arial" panose="020B0604020202020204" pitchFamily="34" charset="0"/>
                          <a:cs typeface="+mj-cs"/>
                        </a:rPr>
                        <a:t>וְלָא יְמוּתוּן צַדִיקַיָא לְחַבֵּל וְלָא יַחְסְרוּן מְזוֹנֵיהוֹן: </a:t>
                      </a:r>
                      <a:r>
                        <a:rPr lang="he-IL" sz="2400" b="0" i="0" u="none" strike="noStrike">
                          <a:solidFill>
                            <a:srgbClr val="00B0F0"/>
                          </a:solidFill>
                          <a:effectLst/>
                          <a:latin typeface="Arial" panose="020B0604020202020204" pitchFamily="34" charset="0"/>
                          <a:cs typeface="+mj-cs"/>
                        </a:rPr>
                        <a:t>טו</a:t>
                      </a:r>
                      <a:r>
                        <a:rPr lang="he-IL" sz="2400" b="0" i="0" u="none" strike="noStrike">
                          <a:solidFill>
                            <a:schemeClr val="bg1"/>
                          </a:solidFill>
                          <a:effectLst/>
                          <a:latin typeface="Arial" panose="020B0604020202020204" pitchFamily="34" charset="0"/>
                          <a:cs typeface="+mj-cs"/>
                        </a:rPr>
                        <a:t>  וַאֲנָא יְיָ אֱלָהָךְ דִנְזֵיף בְּיַמָא וְהָמָן </a:t>
                      </a:r>
                      <a:r>
                        <a:rPr lang="he-IL" sz="2400" b="1" i="0" u="none" strike="noStrike">
                          <a:solidFill>
                            <a:srgbClr val="FFC000"/>
                          </a:solidFill>
                          <a:effectLst/>
                          <a:latin typeface="Arial" panose="020B0604020202020204" pitchFamily="34" charset="0"/>
                          <a:cs typeface="+mj-cs"/>
                        </a:rPr>
                        <a:t>גַלוֹהִי</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יְיָ צְבָאוֹת שְׁמֵהּ: </a:t>
                      </a:r>
                      <a:endParaRPr lang="he-IL" sz="40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7838511"/>
                  </a:ext>
                </a:extLst>
              </a:tr>
            </a:tbl>
          </a:graphicData>
        </a:graphic>
      </p:graphicFrame>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506DEE43-1F93-2764-48C8-7CD412DFE9D3}"/>
                  </a:ext>
                </a:extLst>
              </p14:cNvPr>
              <p14:cNvContentPartPr/>
              <p14:nvPr/>
            </p14:nvContentPartPr>
            <p14:xfrm>
              <a:off x="6560160" y="735700"/>
              <a:ext cx="859320" cy="454320"/>
            </p14:xfrm>
          </p:contentPart>
        </mc:Choice>
        <mc:Fallback xmlns="">
          <p:pic>
            <p:nvPicPr>
              <p:cNvPr id="4" name="Ink 3">
                <a:extLst>
                  <a:ext uri="{FF2B5EF4-FFF2-40B4-BE49-F238E27FC236}">
                    <a16:creationId xmlns:a16="http://schemas.microsoft.com/office/drawing/2014/main" id="{506DEE43-1F93-2764-48C8-7CD412DFE9D3}"/>
                  </a:ext>
                </a:extLst>
              </p:cNvPr>
              <p:cNvPicPr/>
              <p:nvPr/>
            </p:nvPicPr>
            <p:blipFill>
              <a:blip r:embed="rId5"/>
              <a:stretch>
                <a:fillRect/>
              </a:stretch>
            </p:blipFill>
            <p:spPr>
              <a:xfrm>
                <a:off x="6542160" y="717700"/>
                <a:ext cx="89496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0C73CA94-3B71-72B3-7E4E-8B2DB63D62AC}"/>
                  </a:ext>
                </a:extLst>
              </p14:cNvPr>
              <p14:cNvContentPartPr/>
              <p14:nvPr/>
            </p14:nvContentPartPr>
            <p14:xfrm>
              <a:off x="3444000" y="747940"/>
              <a:ext cx="925560" cy="406080"/>
            </p14:xfrm>
          </p:contentPart>
        </mc:Choice>
        <mc:Fallback xmlns="">
          <p:pic>
            <p:nvPicPr>
              <p:cNvPr id="5" name="Ink 4">
                <a:extLst>
                  <a:ext uri="{FF2B5EF4-FFF2-40B4-BE49-F238E27FC236}">
                    <a16:creationId xmlns:a16="http://schemas.microsoft.com/office/drawing/2014/main" id="{0C73CA94-3B71-72B3-7E4E-8B2DB63D62AC}"/>
                  </a:ext>
                </a:extLst>
              </p:cNvPr>
              <p:cNvPicPr/>
              <p:nvPr/>
            </p:nvPicPr>
            <p:blipFill>
              <a:blip r:embed="rId7"/>
              <a:stretch>
                <a:fillRect/>
              </a:stretch>
            </p:blipFill>
            <p:spPr>
              <a:xfrm>
                <a:off x="3426360" y="730300"/>
                <a:ext cx="96120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366054C2-D26A-02A0-BF7D-12BCC580222D}"/>
                  </a:ext>
                </a:extLst>
              </p14:cNvPr>
              <p14:cNvContentPartPr/>
              <p14:nvPr/>
            </p14:nvContentPartPr>
            <p14:xfrm>
              <a:off x="2019840" y="1886980"/>
              <a:ext cx="1279440" cy="443160"/>
            </p14:xfrm>
          </p:contentPart>
        </mc:Choice>
        <mc:Fallback xmlns="">
          <p:pic>
            <p:nvPicPr>
              <p:cNvPr id="7" name="Ink 6">
                <a:extLst>
                  <a:ext uri="{FF2B5EF4-FFF2-40B4-BE49-F238E27FC236}">
                    <a16:creationId xmlns:a16="http://schemas.microsoft.com/office/drawing/2014/main" id="{366054C2-D26A-02A0-BF7D-12BCC580222D}"/>
                  </a:ext>
                </a:extLst>
              </p:cNvPr>
              <p:cNvPicPr/>
              <p:nvPr/>
            </p:nvPicPr>
            <p:blipFill>
              <a:blip r:embed="rId9"/>
              <a:stretch>
                <a:fillRect/>
              </a:stretch>
            </p:blipFill>
            <p:spPr>
              <a:xfrm>
                <a:off x="2001840" y="1868980"/>
                <a:ext cx="131508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FF493CC-E531-C793-28BA-E41B5EBB8B37}"/>
                  </a:ext>
                </a:extLst>
              </p14:cNvPr>
              <p14:cNvContentPartPr/>
              <p14:nvPr/>
            </p14:nvContentPartPr>
            <p14:xfrm>
              <a:off x="7607400" y="2217100"/>
              <a:ext cx="1319400" cy="453240"/>
            </p14:xfrm>
          </p:contentPart>
        </mc:Choice>
        <mc:Fallback xmlns="">
          <p:pic>
            <p:nvPicPr>
              <p:cNvPr id="9" name="Ink 8">
                <a:extLst>
                  <a:ext uri="{FF2B5EF4-FFF2-40B4-BE49-F238E27FC236}">
                    <a16:creationId xmlns:a16="http://schemas.microsoft.com/office/drawing/2014/main" id="{CFF493CC-E531-C793-28BA-E41B5EBB8B37}"/>
                  </a:ext>
                </a:extLst>
              </p:cNvPr>
              <p:cNvPicPr/>
              <p:nvPr/>
            </p:nvPicPr>
            <p:blipFill>
              <a:blip r:embed="rId11"/>
              <a:stretch>
                <a:fillRect/>
              </a:stretch>
            </p:blipFill>
            <p:spPr>
              <a:xfrm>
                <a:off x="7589760" y="2199460"/>
                <a:ext cx="135504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FFF30E72-D7CE-6A16-6F85-F32043AB224F}"/>
                  </a:ext>
                </a:extLst>
              </p14:cNvPr>
              <p14:cNvContentPartPr/>
              <p14:nvPr/>
            </p14:nvContentPartPr>
            <p14:xfrm>
              <a:off x="6705240" y="3284140"/>
              <a:ext cx="1100160" cy="457920"/>
            </p14:xfrm>
          </p:contentPart>
        </mc:Choice>
        <mc:Fallback xmlns="">
          <p:pic>
            <p:nvPicPr>
              <p:cNvPr id="10" name="Ink 9">
                <a:extLst>
                  <a:ext uri="{FF2B5EF4-FFF2-40B4-BE49-F238E27FC236}">
                    <a16:creationId xmlns:a16="http://schemas.microsoft.com/office/drawing/2014/main" id="{FFF30E72-D7CE-6A16-6F85-F32043AB224F}"/>
                  </a:ext>
                </a:extLst>
              </p:cNvPr>
              <p:cNvPicPr/>
              <p:nvPr/>
            </p:nvPicPr>
            <p:blipFill>
              <a:blip r:embed="rId13"/>
              <a:stretch>
                <a:fillRect/>
              </a:stretch>
            </p:blipFill>
            <p:spPr>
              <a:xfrm>
                <a:off x="6687600" y="3266500"/>
                <a:ext cx="113580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774F302-C52D-3304-E538-4C721854B8FE}"/>
                  </a:ext>
                </a:extLst>
              </p14:cNvPr>
              <p14:cNvContentPartPr/>
              <p14:nvPr/>
            </p14:nvContentPartPr>
            <p14:xfrm>
              <a:off x="2423400" y="2965180"/>
              <a:ext cx="892800" cy="399600"/>
            </p14:xfrm>
          </p:contentPart>
        </mc:Choice>
        <mc:Fallback xmlns="">
          <p:pic>
            <p:nvPicPr>
              <p:cNvPr id="11" name="Ink 10">
                <a:extLst>
                  <a:ext uri="{FF2B5EF4-FFF2-40B4-BE49-F238E27FC236}">
                    <a16:creationId xmlns:a16="http://schemas.microsoft.com/office/drawing/2014/main" id="{5774F302-C52D-3304-E538-4C721854B8FE}"/>
                  </a:ext>
                </a:extLst>
              </p:cNvPr>
              <p:cNvPicPr/>
              <p:nvPr/>
            </p:nvPicPr>
            <p:blipFill>
              <a:blip r:embed="rId15"/>
              <a:stretch>
                <a:fillRect/>
              </a:stretch>
            </p:blipFill>
            <p:spPr>
              <a:xfrm>
                <a:off x="2405400" y="2947540"/>
                <a:ext cx="92844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18447034-A2D4-55ED-526F-2D166B01C3C3}"/>
                  </a:ext>
                </a:extLst>
              </p14:cNvPr>
              <p14:cNvContentPartPr/>
              <p14:nvPr/>
            </p14:nvContentPartPr>
            <p14:xfrm>
              <a:off x="8196000" y="4795420"/>
              <a:ext cx="711720" cy="410040"/>
            </p14:xfrm>
          </p:contentPart>
        </mc:Choice>
        <mc:Fallback xmlns="">
          <p:pic>
            <p:nvPicPr>
              <p:cNvPr id="12" name="Ink 11">
                <a:extLst>
                  <a:ext uri="{FF2B5EF4-FFF2-40B4-BE49-F238E27FC236}">
                    <a16:creationId xmlns:a16="http://schemas.microsoft.com/office/drawing/2014/main" id="{18447034-A2D4-55ED-526F-2D166B01C3C3}"/>
                  </a:ext>
                </a:extLst>
              </p:cNvPr>
              <p:cNvPicPr/>
              <p:nvPr/>
            </p:nvPicPr>
            <p:blipFill>
              <a:blip r:embed="rId17"/>
              <a:stretch>
                <a:fillRect/>
              </a:stretch>
            </p:blipFill>
            <p:spPr>
              <a:xfrm>
                <a:off x="8178360" y="4777780"/>
                <a:ext cx="74736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FB77837E-44DF-DAD5-17F4-5F4A2D2AECF6}"/>
                  </a:ext>
                </a:extLst>
              </p14:cNvPr>
              <p14:cNvContentPartPr/>
              <p14:nvPr/>
            </p14:nvContentPartPr>
            <p14:xfrm>
              <a:off x="4239960" y="4714780"/>
              <a:ext cx="805320" cy="565200"/>
            </p14:xfrm>
          </p:contentPart>
        </mc:Choice>
        <mc:Fallback xmlns="">
          <p:pic>
            <p:nvPicPr>
              <p:cNvPr id="13" name="Ink 12">
                <a:extLst>
                  <a:ext uri="{FF2B5EF4-FFF2-40B4-BE49-F238E27FC236}">
                    <a16:creationId xmlns:a16="http://schemas.microsoft.com/office/drawing/2014/main" id="{FB77837E-44DF-DAD5-17F4-5F4A2D2AECF6}"/>
                  </a:ext>
                </a:extLst>
              </p:cNvPr>
              <p:cNvPicPr/>
              <p:nvPr/>
            </p:nvPicPr>
            <p:blipFill>
              <a:blip r:embed="rId19"/>
              <a:stretch>
                <a:fillRect/>
              </a:stretch>
            </p:blipFill>
            <p:spPr>
              <a:xfrm>
                <a:off x="4222320" y="4696780"/>
                <a:ext cx="840960" cy="600840"/>
              </a:xfrm>
              <a:prstGeom prst="rect">
                <a:avLst/>
              </a:prstGeom>
            </p:spPr>
          </p:pic>
        </mc:Fallback>
      </mc:AlternateContent>
    </p:spTree>
    <p:extLst>
      <p:ext uri="{BB962C8B-B14F-4D97-AF65-F5344CB8AC3E}">
        <p14:creationId xmlns:p14="http://schemas.microsoft.com/office/powerpoint/2010/main" val="55177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D0020636-C902-E988-279B-A0F0D9A0DFDF}"/>
              </a:ext>
            </a:extLst>
          </p:cNvPr>
          <p:cNvSpPr txBox="1"/>
          <p:nvPr/>
        </p:nvSpPr>
        <p:spPr>
          <a:xfrm>
            <a:off x="451412" y="291401"/>
            <a:ext cx="8932762"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Jerusalem Talmud Megillah 3:6:3</a:t>
            </a:r>
          </a:p>
          <a:p>
            <a:pPr rtl="0">
              <a:spcBef>
                <a:spcPts val="0"/>
              </a:spcBef>
              <a:spcAft>
                <a:spcPts val="0"/>
              </a:spcAft>
            </a:pPr>
            <a:r>
              <a:rPr lang="en-US" sz="2100" i="0" u="none" strike="noStrike">
                <a:solidFill>
                  <a:srgbClr val="FFC000"/>
                </a:solidFill>
                <a:effectLst/>
                <a:latin typeface="Arial" panose="020B0604020202020204" pitchFamily="34" charset="0"/>
              </a:rPr>
              <a:t>There, we stated: </a:t>
            </a:r>
            <a:r>
              <a:rPr lang="en-US" sz="2100" i="0" u="none" strike="noStrike">
                <a:solidFill>
                  <a:srgbClr val="00B0F0"/>
                </a:solidFill>
                <a:effectLst/>
                <a:latin typeface="Arial" panose="020B0604020202020204" pitchFamily="34" charset="0"/>
              </a:rPr>
              <a:t>“Simeon the Just was of the remainders of the Great Assembly. He used to say, the world continues to exist by three things, by the Torah, by worship, and by labors of love” </a:t>
            </a:r>
            <a:r>
              <a:rPr lang="en-US" sz="2100" i="0" u="none" strike="noStrike">
                <a:solidFill>
                  <a:srgbClr val="FFC000"/>
                </a:solidFill>
                <a:effectLst/>
                <a:latin typeface="Arial" panose="020B0604020202020204" pitchFamily="34" charset="0"/>
              </a:rPr>
              <a:t>All three are in one verse: I shall put My word in your mouth, that is Torah. By the shadow of My hands I shall cover you, these are labors of love; to teach you that he who is occupied with Torah and labors of love merits to dwell in the shadow of the Holy One, praise to Him. That is what is written, how precious is Your grace, o God, and humans take shelter in Your wings’ shadow. To plant the Heavens and give foundation to the earth, these are the sacrifices, and to say to Zion, you are My people. Rebbi Ḥinena bar Pappa said, we went over all of Scripture and only found this one that Israel was called Zion, and to say to Zion, you are My people. There, we stated: “Rabban Simeon ben Gamliel says, the world is existing on three things, on justice, on truth, and on peace. All three are one: If justice is done, truth is accomplished. If truth is accomplished, peace is established. Rebbi Mana said, and all are in one verse, judge truth and law of peace in your gates.</a:t>
            </a:r>
          </a:p>
        </p:txBody>
      </p:sp>
      <p:grpSp>
        <p:nvGrpSpPr>
          <p:cNvPr id="9" name="Group 8">
            <a:extLst>
              <a:ext uri="{FF2B5EF4-FFF2-40B4-BE49-F238E27FC236}">
                <a16:creationId xmlns:a16="http://schemas.microsoft.com/office/drawing/2014/main" id="{956BAFB8-1ED1-B649-AE5F-4709E98CFDE2}"/>
              </a:ext>
            </a:extLst>
          </p:cNvPr>
          <p:cNvGrpSpPr/>
          <p:nvPr/>
        </p:nvGrpSpPr>
        <p:grpSpPr>
          <a:xfrm>
            <a:off x="1020120" y="1639660"/>
            <a:ext cx="4371480" cy="86400"/>
            <a:chOff x="1020120" y="1639660"/>
            <a:chExt cx="4371480" cy="86400"/>
          </a:xfrm>
        </p:grpSpPr>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24A95E5-7CBF-26FC-0133-B917D77A831D}"/>
                    </a:ext>
                  </a:extLst>
                </p14:cNvPr>
                <p14:cNvContentPartPr/>
                <p14:nvPr/>
              </p14:nvContentPartPr>
              <p14:xfrm>
                <a:off x="1020120" y="1639660"/>
                <a:ext cx="633240" cy="52920"/>
              </p14:xfrm>
            </p:contentPart>
          </mc:Choice>
          <mc:Fallback xmlns="">
            <p:pic>
              <p:nvPicPr>
                <p:cNvPr id="3" name="Ink 2">
                  <a:extLst>
                    <a:ext uri="{FF2B5EF4-FFF2-40B4-BE49-F238E27FC236}">
                      <a16:creationId xmlns:a16="http://schemas.microsoft.com/office/drawing/2014/main" id="{F24A95E5-7CBF-26FC-0133-B917D77A831D}"/>
                    </a:ext>
                  </a:extLst>
                </p:cNvPr>
                <p:cNvPicPr/>
                <p:nvPr/>
              </p:nvPicPr>
              <p:blipFill>
                <a:blip r:embed="rId5"/>
                <a:stretch>
                  <a:fillRect/>
                </a:stretch>
              </p:blipFill>
              <p:spPr>
                <a:xfrm>
                  <a:off x="1002480" y="1621660"/>
                  <a:ext cx="668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60AE89A-E2E6-0C1D-5867-B4DFDC671E6F}"/>
                    </a:ext>
                  </a:extLst>
                </p14:cNvPr>
                <p14:cNvContentPartPr/>
                <p14:nvPr/>
              </p14:nvContentPartPr>
              <p14:xfrm>
                <a:off x="2091840" y="1669900"/>
                <a:ext cx="869760" cy="47160"/>
              </p14:xfrm>
            </p:contentPart>
          </mc:Choice>
          <mc:Fallback xmlns="">
            <p:pic>
              <p:nvPicPr>
                <p:cNvPr id="4" name="Ink 3">
                  <a:extLst>
                    <a:ext uri="{FF2B5EF4-FFF2-40B4-BE49-F238E27FC236}">
                      <a16:creationId xmlns:a16="http://schemas.microsoft.com/office/drawing/2014/main" id="{160AE89A-E2E6-0C1D-5867-B4DFDC671E6F}"/>
                    </a:ext>
                  </a:extLst>
                </p:cNvPr>
                <p:cNvPicPr/>
                <p:nvPr/>
              </p:nvPicPr>
              <p:blipFill>
                <a:blip r:embed="rId7"/>
                <a:stretch>
                  <a:fillRect/>
                </a:stretch>
              </p:blipFill>
              <p:spPr>
                <a:xfrm>
                  <a:off x="2074200" y="1651900"/>
                  <a:ext cx="905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70A347B-9773-0E0F-944C-4A425A3260E6}"/>
                    </a:ext>
                  </a:extLst>
                </p14:cNvPr>
                <p14:cNvContentPartPr/>
                <p14:nvPr/>
              </p14:nvContentPartPr>
              <p14:xfrm>
                <a:off x="4038360" y="1664500"/>
                <a:ext cx="1353240" cy="61560"/>
              </p14:xfrm>
            </p:contentPart>
          </mc:Choice>
          <mc:Fallback xmlns="">
            <p:pic>
              <p:nvPicPr>
                <p:cNvPr id="7" name="Ink 6">
                  <a:extLst>
                    <a:ext uri="{FF2B5EF4-FFF2-40B4-BE49-F238E27FC236}">
                      <a16:creationId xmlns:a16="http://schemas.microsoft.com/office/drawing/2014/main" id="{D70A347B-9773-0E0F-944C-4A425A3260E6}"/>
                    </a:ext>
                  </a:extLst>
                </p:cNvPr>
                <p:cNvPicPr/>
                <p:nvPr/>
              </p:nvPicPr>
              <p:blipFill>
                <a:blip r:embed="rId9"/>
                <a:stretch>
                  <a:fillRect/>
                </a:stretch>
              </p:blipFill>
              <p:spPr>
                <a:xfrm>
                  <a:off x="4020360" y="1646860"/>
                  <a:ext cx="1388880" cy="9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30093BD-DA7D-22AF-8283-DA14C8103EE2}"/>
                  </a:ext>
                </a:extLst>
              </p14:cNvPr>
              <p14:cNvContentPartPr/>
              <p14:nvPr/>
            </p14:nvContentPartPr>
            <p14:xfrm>
              <a:off x="2034600" y="2906500"/>
              <a:ext cx="106560" cy="22320"/>
            </p14:xfrm>
          </p:contentPart>
        </mc:Choice>
        <mc:Fallback xmlns="">
          <p:pic>
            <p:nvPicPr>
              <p:cNvPr id="10" name="Ink 9">
                <a:extLst>
                  <a:ext uri="{FF2B5EF4-FFF2-40B4-BE49-F238E27FC236}">
                    <a16:creationId xmlns:a16="http://schemas.microsoft.com/office/drawing/2014/main" id="{330093BD-DA7D-22AF-8283-DA14C8103EE2}"/>
                  </a:ext>
                </a:extLst>
              </p:cNvPr>
              <p:cNvPicPr/>
              <p:nvPr/>
            </p:nvPicPr>
            <p:blipFill>
              <a:blip r:embed="rId11"/>
              <a:stretch>
                <a:fillRect/>
              </a:stretch>
            </p:blipFill>
            <p:spPr>
              <a:xfrm>
                <a:off x="2016600" y="2888500"/>
                <a:ext cx="142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2A655B1-BBF4-23C1-BC27-0416DB0780FF}"/>
                  </a:ext>
                </a:extLst>
              </p14:cNvPr>
              <p14:cNvContentPartPr/>
              <p14:nvPr/>
            </p14:nvContentPartPr>
            <p14:xfrm>
              <a:off x="2792400" y="3016660"/>
              <a:ext cx="17640" cy="4320"/>
            </p14:xfrm>
          </p:contentPart>
        </mc:Choice>
        <mc:Fallback xmlns="">
          <p:pic>
            <p:nvPicPr>
              <p:cNvPr id="11" name="Ink 10">
                <a:extLst>
                  <a:ext uri="{FF2B5EF4-FFF2-40B4-BE49-F238E27FC236}">
                    <a16:creationId xmlns:a16="http://schemas.microsoft.com/office/drawing/2014/main" id="{F2A655B1-BBF4-23C1-BC27-0416DB0780FF}"/>
                  </a:ext>
                </a:extLst>
              </p:cNvPr>
              <p:cNvPicPr/>
              <p:nvPr/>
            </p:nvPicPr>
            <p:blipFill>
              <a:blip r:embed="rId13"/>
              <a:stretch>
                <a:fillRect/>
              </a:stretch>
            </p:blipFill>
            <p:spPr>
              <a:xfrm>
                <a:off x="2774400" y="2998660"/>
                <a:ext cx="532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E492858-0833-7508-8CF8-D48AF4B92063}"/>
                  </a:ext>
                </a:extLst>
              </p14:cNvPr>
              <p14:cNvContentPartPr/>
              <p14:nvPr/>
            </p14:nvContentPartPr>
            <p14:xfrm>
              <a:off x="6218520" y="3968860"/>
              <a:ext cx="42480" cy="11880"/>
            </p14:xfrm>
          </p:contentPart>
        </mc:Choice>
        <mc:Fallback xmlns="">
          <p:pic>
            <p:nvPicPr>
              <p:cNvPr id="12" name="Ink 11">
                <a:extLst>
                  <a:ext uri="{FF2B5EF4-FFF2-40B4-BE49-F238E27FC236}">
                    <a16:creationId xmlns:a16="http://schemas.microsoft.com/office/drawing/2014/main" id="{6E492858-0833-7508-8CF8-D48AF4B92063}"/>
                  </a:ext>
                </a:extLst>
              </p:cNvPr>
              <p:cNvPicPr/>
              <p:nvPr/>
            </p:nvPicPr>
            <p:blipFill>
              <a:blip r:embed="rId15"/>
              <a:stretch>
                <a:fillRect/>
              </a:stretch>
            </p:blipFill>
            <p:spPr>
              <a:xfrm>
                <a:off x="6200520" y="3950860"/>
                <a:ext cx="78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5767461-4A67-D29C-A4FC-5A1B408CB515}"/>
                  </a:ext>
                </a:extLst>
              </p14:cNvPr>
              <p14:cNvContentPartPr/>
              <p14:nvPr/>
            </p14:nvContentPartPr>
            <p14:xfrm>
              <a:off x="8334960" y="3967420"/>
              <a:ext cx="47880" cy="2880"/>
            </p14:xfrm>
          </p:contentPart>
        </mc:Choice>
        <mc:Fallback xmlns="">
          <p:pic>
            <p:nvPicPr>
              <p:cNvPr id="13" name="Ink 12">
                <a:extLst>
                  <a:ext uri="{FF2B5EF4-FFF2-40B4-BE49-F238E27FC236}">
                    <a16:creationId xmlns:a16="http://schemas.microsoft.com/office/drawing/2014/main" id="{75767461-4A67-D29C-A4FC-5A1B408CB515}"/>
                  </a:ext>
                </a:extLst>
              </p:cNvPr>
              <p:cNvPicPr/>
              <p:nvPr/>
            </p:nvPicPr>
            <p:blipFill>
              <a:blip r:embed="rId17"/>
              <a:stretch>
                <a:fillRect/>
              </a:stretch>
            </p:blipFill>
            <p:spPr>
              <a:xfrm>
                <a:off x="8317320" y="3949780"/>
                <a:ext cx="835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DD94981C-0F46-9D0D-223E-9DF389074803}"/>
                  </a:ext>
                </a:extLst>
              </p14:cNvPr>
              <p14:cNvContentPartPr/>
              <p14:nvPr/>
            </p14:nvContentPartPr>
            <p14:xfrm>
              <a:off x="1183920" y="4419580"/>
              <a:ext cx="30240" cy="15120"/>
            </p14:xfrm>
          </p:contentPart>
        </mc:Choice>
        <mc:Fallback xmlns="">
          <p:pic>
            <p:nvPicPr>
              <p:cNvPr id="14" name="Ink 13">
                <a:extLst>
                  <a:ext uri="{FF2B5EF4-FFF2-40B4-BE49-F238E27FC236}">
                    <a16:creationId xmlns:a16="http://schemas.microsoft.com/office/drawing/2014/main" id="{DD94981C-0F46-9D0D-223E-9DF389074803}"/>
                  </a:ext>
                </a:extLst>
              </p:cNvPr>
              <p:cNvPicPr/>
              <p:nvPr/>
            </p:nvPicPr>
            <p:blipFill>
              <a:blip r:embed="rId19"/>
              <a:stretch>
                <a:fillRect/>
              </a:stretch>
            </p:blipFill>
            <p:spPr>
              <a:xfrm>
                <a:off x="1166280" y="4401580"/>
                <a:ext cx="65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0C236CE-80BA-89C0-1A55-5D7880F0D142}"/>
                  </a:ext>
                </a:extLst>
              </p14:cNvPr>
              <p14:cNvContentPartPr/>
              <p14:nvPr/>
            </p14:nvContentPartPr>
            <p14:xfrm>
              <a:off x="8314800" y="4844740"/>
              <a:ext cx="708480" cy="75960"/>
            </p14:xfrm>
          </p:contentPart>
        </mc:Choice>
        <mc:Fallback xmlns="">
          <p:pic>
            <p:nvPicPr>
              <p:cNvPr id="15" name="Ink 14">
                <a:extLst>
                  <a:ext uri="{FF2B5EF4-FFF2-40B4-BE49-F238E27FC236}">
                    <a16:creationId xmlns:a16="http://schemas.microsoft.com/office/drawing/2014/main" id="{50C236CE-80BA-89C0-1A55-5D7880F0D142}"/>
                  </a:ext>
                </a:extLst>
              </p:cNvPr>
              <p:cNvPicPr/>
              <p:nvPr/>
            </p:nvPicPr>
            <p:blipFill>
              <a:blip r:embed="rId21"/>
              <a:stretch>
                <a:fillRect/>
              </a:stretch>
            </p:blipFill>
            <p:spPr>
              <a:xfrm>
                <a:off x="8296800" y="4827100"/>
                <a:ext cx="74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8DF3E19F-B5C6-CB07-667F-BDD5ECAFC450}"/>
                  </a:ext>
                </a:extLst>
              </p14:cNvPr>
              <p14:cNvContentPartPr/>
              <p14:nvPr/>
            </p14:nvContentPartPr>
            <p14:xfrm>
              <a:off x="916080" y="5209420"/>
              <a:ext cx="544680" cy="33840"/>
            </p14:xfrm>
          </p:contentPart>
        </mc:Choice>
        <mc:Fallback xmlns="">
          <p:pic>
            <p:nvPicPr>
              <p:cNvPr id="16" name="Ink 15">
                <a:extLst>
                  <a:ext uri="{FF2B5EF4-FFF2-40B4-BE49-F238E27FC236}">
                    <a16:creationId xmlns:a16="http://schemas.microsoft.com/office/drawing/2014/main" id="{8DF3E19F-B5C6-CB07-667F-BDD5ECAFC450}"/>
                  </a:ext>
                </a:extLst>
              </p:cNvPr>
              <p:cNvPicPr/>
              <p:nvPr/>
            </p:nvPicPr>
            <p:blipFill>
              <a:blip r:embed="rId23"/>
              <a:stretch>
                <a:fillRect/>
              </a:stretch>
            </p:blipFill>
            <p:spPr>
              <a:xfrm>
                <a:off x="898080" y="5191780"/>
                <a:ext cx="5803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B2F451D-0A96-51E1-2B46-7569A7F651F4}"/>
                  </a:ext>
                </a:extLst>
              </p14:cNvPr>
              <p14:cNvContentPartPr/>
              <p14:nvPr/>
            </p14:nvContentPartPr>
            <p14:xfrm>
              <a:off x="2420520" y="5180620"/>
              <a:ext cx="703800" cy="37440"/>
            </p14:xfrm>
          </p:contentPart>
        </mc:Choice>
        <mc:Fallback xmlns="">
          <p:pic>
            <p:nvPicPr>
              <p:cNvPr id="17" name="Ink 16">
                <a:extLst>
                  <a:ext uri="{FF2B5EF4-FFF2-40B4-BE49-F238E27FC236}">
                    <a16:creationId xmlns:a16="http://schemas.microsoft.com/office/drawing/2014/main" id="{2B2F451D-0A96-51E1-2B46-7569A7F651F4}"/>
                  </a:ext>
                </a:extLst>
              </p:cNvPr>
              <p:cNvPicPr/>
              <p:nvPr/>
            </p:nvPicPr>
            <p:blipFill>
              <a:blip r:embed="rId25"/>
              <a:stretch>
                <a:fillRect/>
              </a:stretch>
            </p:blipFill>
            <p:spPr>
              <a:xfrm>
                <a:off x="2402880" y="5162620"/>
                <a:ext cx="739440" cy="73080"/>
              </a:xfrm>
              <a:prstGeom prst="rect">
                <a:avLst/>
              </a:prstGeom>
            </p:spPr>
          </p:pic>
        </mc:Fallback>
      </mc:AlternateContent>
      <p:grpSp>
        <p:nvGrpSpPr>
          <p:cNvPr id="21" name="Group 20">
            <a:extLst>
              <a:ext uri="{FF2B5EF4-FFF2-40B4-BE49-F238E27FC236}">
                <a16:creationId xmlns:a16="http://schemas.microsoft.com/office/drawing/2014/main" id="{ECBA6CB8-9089-E856-9A2C-C57789519289}"/>
              </a:ext>
            </a:extLst>
          </p:cNvPr>
          <p:cNvGrpSpPr/>
          <p:nvPr/>
        </p:nvGrpSpPr>
        <p:grpSpPr>
          <a:xfrm>
            <a:off x="4282080" y="5849860"/>
            <a:ext cx="919080" cy="55080"/>
            <a:chOff x="4282080" y="5849860"/>
            <a:chExt cx="919080" cy="5508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F027FDDB-5545-E147-EFCB-5DB61AA7ED23}"/>
                    </a:ext>
                  </a:extLst>
                </p14:cNvPr>
                <p14:cNvContentPartPr/>
                <p14:nvPr/>
              </p14:nvContentPartPr>
              <p14:xfrm>
                <a:off x="4282080" y="5850580"/>
                <a:ext cx="443880" cy="49320"/>
              </p14:xfrm>
            </p:contentPart>
          </mc:Choice>
          <mc:Fallback xmlns="">
            <p:pic>
              <p:nvPicPr>
                <p:cNvPr id="18" name="Ink 17">
                  <a:extLst>
                    <a:ext uri="{FF2B5EF4-FFF2-40B4-BE49-F238E27FC236}">
                      <a16:creationId xmlns:a16="http://schemas.microsoft.com/office/drawing/2014/main" id="{F027FDDB-5545-E147-EFCB-5DB61AA7ED23}"/>
                    </a:ext>
                  </a:extLst>
                </p:cNvPr>
                <p:cNvPicPr/>
                <p:nvPr/>
              </p:nvPicPr>
              <p:blipFill>
                <a:blip r:embed="rId27"/>
                <a:stretch>
                  <a:fillRect/>
                </a:stretch>
              </p:blipFill>
              <p:spPr>
                <a:xfrm>
                  <a:off x="4264080" y="5832580"/>
                  <a:ext cx="479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8E499EFE-5B69-B733-1D89-4B4A01EBD686}"/>
                    </a:ext>
                  </a:extLst>
                </p14:cNvPr>
                <p14:cNvContentPartPr/>
                <p14:nvPr/>
              </p14:nvContentPartPr>
              <p14:xfrm>
                <a:off x="4914240" y="5849860"/>
                <a:ext cx="286920" cy="55080"/>
              </p14:xfrm>
            </p:contentPart>
          </mc:Choice>
          <mc:Fallback xmlns="">
            <p:pic>
              <p:nvPicPr>
                <p:cNvPr id="19" name="Ink 18">
                  <a:extLst>
                    <a:ext uri="{FF2B5EF4-FFF2-40B4-BE49-F238E27FC236}">
                      <a16:creationId xmlns:a16="http://schemas.microsoft.com/office/drawing/2014/main" id="{8E499EFE-5B69-B733-1D89-4B4A01EBD686}"/>
                    </a:ext>
                  </a:extLst>
                </p:cNvPr>
                <p:cNvPicPr/>
                <p:nvPr/>
              </p:nvPicPr>
              <p:blipFill>
                <a:blip r:embed="rId29"/>
                <a:stretch>
                  <a:fillRect/>
                </a:stretch>
              </p:blipFill>
              <p:spPr>
                <a:xfrm>
                  <a:off x="4896600" y="5832220"/>
                  <a:ext cx="322560" cy="90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BB28785C-344B-48D1-2B58-19B0963689D4}"/>
                  </a:ext>
                </a:extLst>
              </p14:cNvPr>
              <p14:cNvContentPartPr/>
              <p14:nvPr/>
            </p14:nvContentPartPr>
            <p14:xfrm>
              <a:off x="6037440" y="5856340"/>
              <a:ext cx="1011960" cy="68040"/>
            </p14:xfrm>
          </p:contentPart>
        </mc:Choice>
        <mc:Fallback xmlns="">
          <p:pic>
            <p:nvPicPr>
              <p:cNvPr id="20" name="Ink 19">
                <a:extLst>
                  <a:ext uri="{FF2B5EF4-FFF2-40B4-BE49-F238E27FC236}">
                    <a16:creationId xmlns:a16="http://schemas.microsoft.com/office/drawing/2014/main" id="{BB28785C-344B-48D1-2B58-19B0963689D4}"/>
                  </a:ext>
                </a:extLst>
              </p:cNvPr>
              <p:cNvPicPr/>
              <p:nvPr/>
            </p:nvPicPr>
            <p:blipFill>
              <a:blip r:embed="rId31"/>
              <a:stretch>
                <a:fillRect/>
              </a:stretch>
            </p:blipFill>
            <p:spPr>
              <a:xfrm>
                <a:off x="6019440" y="5838700"/>
                <a:ext cx="1047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33239C4B-017A-1FDB-149D-2839A5A04FD0}"/>
                  </a:ext>
                </a:extLst>
              </p14:cNvPr>
              <p14:cNvContentPartPr/>
              <p14:nvPr/>
            </p14:nvContentPartPr>
            <p14:xfrm>
              <a:off x="8370240" y="5886940"/>
              <a:ext cx="454320" cy="67320"/>
            </p14:xfrm>
          </p:contentPart>
        </mc:Choice>
        <mc:Fallback xmlns="">
          <p:pic>
            <p:nvPicPr>
              <p:cNvPr id="22" name="Ink 21">
                <a:extLst>
                  <a:ext uri="{FF2B5EF4-FFF2-40B4-BE49-F238E27FC236}">
                    <a16:creationId xmlns:a16="http://schemas.microsoft.com/office/drawing/2014/main" id="{33239C4B-017A-1FDB-149D-2839A5A04FD0}"/>
                  </a:ext>
                </a:extLst>
              </p:cNvPr>
              <p:cNvPicPr/>
              <p:nvPr/>
            </p:nvPicPr>
            <p:blipFill>
              <a:blip r:embed="rId33"/>
              <a:stretch>
                <a:fillRect/>
              </a:stretch>
            </p:blipFill>
            <p:spPr>
              <a:xfrm>
                <a:off x="8352600" y="5869300"/>
                <a:ext cx="489960" cy="102960"/>
              </a:xfrm>
              <a:prstGeom prst="rect">
                <a:avLst/>
              </a:prstGeom>
            </p:spPr>
          </p:pic>
        </mc:Fallback>
      </mc:AlternateContent>
    </p:spTree>
    <p:extLst>
      <p:ext uri="{BB962C8B-B14F-4D97-AF65-F5344CB8AC3E}">
        <p14:creationId xmlns:p14="http://schemas.microsoft.com/office/powerpoint/2010/main" val="263129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5678804"/>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641A2D7F-8848-3D6D-AEBE-525D09546F7D}"/>
              </a:ext>
            </a:extLst>
          </p:cNvPr>
          <p:cNvSpPr txBox="1"/>
          <p:nvPr/>
        </p:nvSpPr>
        <p:spPr>
          <a:xfrm>
            <a:off x="706056" y="488020"/>
            <a:ext cx="8435050" cy="4708981"/>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Our Identity in the Messiah</a:t>
            </a:r>
          </a:p>
          <a:p>
            <a:pPr algn="ctr" rtl="0">
              <a:spcBef>
                <a:spcPts val="0"/>
              </a:spcBef>
              <a:spcAft>
                <a:spcPts val="0"/>
              </a:spcAft>
            </a:pPr>
            <a:endParaRPr lang="en-US" sz="2400" b="0">
              <a:solidFill>
                <a:srgbClr val="FFC000"/>
              </a:solidFill>
              <a:effectLst/>
            </a:endParaRPr>
          </a:p>
          <a:p>
            <a:pPr rtl="0" fontAlgn="base">
              <a:spcBef>
                <a:spcPts val="0"/>
              </a:spcBef>
              <a:spcAft>
                <a:spcPts val="0"/>
              </a:spcAft>
              <a:buFont typeface="+mj-lt"/>
              <a:buAutoNum type="arabicPeriod"/>
            </a:pPr>
            <a:r>
              <a:rPr lang="en-US" b="0">
                <a:solidFill>
                  <a:srgbClr val="FFC000"/>
                </a:solidFill>
                <a:effectLst/>
              </a:rPr>
              <a:t> </a:t>
            </a:r>
            <a:r>
              <a:rPr lang="en-US" sz="1800" b="1" i="0" u="none" strike="noStrike">
                <a:solidFill>
                  <a:srgbClr val="FFC000"/>
                </a:solidFill>
                <a:effectLst/>
                <a:latin typeface="Arial" panose="020B0604020202020204" pitchFamily="34" charset="0"/>
              </a:rPr>
              <a:t>The Children of God:</a:t>
            </a:r>
          </a:p>
          <a:p>
            <a:pPr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John 1:12</a:t>
            </a:r>
            <a:r>
              <a:rPr lang="en-US" sz="1800" b="0" i="0" u="none" strike="noStrike">
                <a:solidFill>
                  <a:srgbClr val="FFC000"/>
                </a:solidFill>
                <a:effectLst/>
                <a:latin typeface="Arial" panose="020B0604020202020204" pitchFamily="34" charset="0"/>
              </a:rPr>
              <a:t>: "But as many as received him, to them gave he power to become the sons of God, even to them that believe on his name."</a:t>
            </a:r>
          </a:p>
          <a:p>
            <a:pPr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Romans 8:16-17</a:t>
            </a:r>
            <a:r>
              <a:rPr lang="en-US" sz="1800" b="0" i="0" u="none" strike="noStrike">
                <a:solidFill>
                  <a:srgbClr val="FFC000"/>
                </a:solidFill>
                <a:effectLst/>
                <a:latin typeface="Arial" panose="020B0604020202020204" pitchFamily="34" charset="0"/>
              </a:rPr>
              <a:t>: "The Spirit itself beareth witness with our spirit, that we are the children of God: And if children, then heirs; heirs of God, and joint-heirs with Christ; if so be that we suffer with him, that we may be also glorified together.“</a:t>
            </a:r>
          </a:p>
          <a:p>
            <a:pPr rtl="0" fontAlgn="base">
              <a:spcBef>
                <a:spcPts val="0"/>
              </a:spcBef>
              <a:spcAft>
                <a:spcPts val="0"/>
              </a:spcAft>
              <a:buFont typeface="Arial" panose="020B0604020202020204" pitchFamily="34" charset="0"/>
              <a:buChar char="•"/>
            </a:pPr>
            <a:endParaRPr lang="en-US" sz="1800" b="0" i="0" u="none" strike="noStrike">
              <a:solidFill>
                <a:srgbClr val="FFC000"/>
              </a:solidFill>
              <a:effectLst/>
              <a:latin typeface="Arial" panose="020B0604020202020204" pitchFamily="34" charset="0"/>
            </a:endParaRPr>
          </a:p>
          <a:p>
            <a:pPr rtl="0" fontAlgn="base">
              <a:spcBef>
                <a:spcPts val="0"/>
              </a:spcBef>
              <a:spcAft>
                <a:spcPts val="0"/>
              </a:spcAft>
              <a:buFont typeface="+mj-lt"/>
              <a:buAutoNum type="arabicPeriod" startAt="2"/>
            </a:pPr>
            <a:r>
              <a:rPr lang="en-US" sz="1800" b="1" i="0" u="none" strike="noStrike">
                <a:solidFill>
                  <a:srgbClr val="92D050"/>
                </a:solidFill>
                <a:effectLst/>
                <a:latin typeface="Arial" panose="020B0604020202020204" pitchFamily="34" charset="0"/>
              </a:rPr>
              <a:t> New Creation:</a:t>
            </a:r>
          </a:p>
          <a:p>
            <a:pPr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2 Corinthians 5:17</a:t>
            </a:r>
            <a:r>
              <a:rPr lang="en-US" sz="1800" b="0" i="0" u="none" strike="noStrike">
                <a:solidFill>
                  <a:srgbClr val="92D050"/>
                </a:solidFill>
                <a:effectLst/>
                <a:latin typeface="Arial" panose="020B0604020202020204" pitchFamily="34" charset="0"/>
              </a:rPr>
              <a:t>: "Therefore if any man be in Christ, he is a new creature: old things are passed away; behold, all things are become new.“</a:t>
            </a:r>
          </a:p>
          <a:p>
            <a:pPr rtl="0" fontAlgn="base">
              <a:spcBef>
                <a:spcPts val="0"/>
              </a:spcBef>
              <a:spcAft>
                <a:spcPts val="0"/>
              </a:spcAft>
            </a:pPr>
            <a:endParaRPr lang="en-US" sz="1800" b="0" i="0" u="none" strike="noStrike">
              <a:solidFill>
                <a:srgbClr val="92D050"/>
              </a:solidFill>
              <a:effectLst/>
              <a:latin typeface="Arial" panose="020B0604020202020204" pitchFamily="34" charset="0"/>
            </a:endParaRPr>
          </a:p>
          <a:p>
            <a:pPr rtl="0" fontAlgn="base">
              <a:spcBef>
                <a:spcPts val="0"/>
              </a:spcBef>
              <a:spcAft>
                <a:spcPts val="0"/>
              </a:spcAft>
              <a:buFont typeface="+mj-lt"/>
              <a:buAutoNum type="arabicPeriod" startAt="3"/>
            </a:pPr>
            <a:r>
              <a:rPr lang="en-US" sz="1800" b="1" i="0" u="none" strike="noStrike">
                <a:solidFill>
                  <a:srgbClr val="92D050"/>
                </a:solidFill>
                <a:effectLst/>
                <a:latin typeface="Arial" panose="020B0604020202020204" pitchFamily="34" charset="0"/>
              </a:rPr>
              <a:t>Ambassadors for Christ:</a:t>
            </a:r>
          </a:p>
          <a:p>
            <a:pPr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2 Corinthians 5:20</a:t>
            </a:r>
            <a:r>
              <a:rPr lang="en-US" sz="1800" b="0" i="0" u="none" strike="noStrike">
                <a:solidFill>
                  <a:srgbClr val="92D050"/>
                </a:solidFill>
                <a:effectLst/>
                <a:latin typeface="Arial" panose="020B0604020202020204" pitchFamily="34" charset="0"/>
              </a:rPr>
              <a:t>: "Now then we are ambassadors for Christ, as though God did beseech you by us: we pray you in Christ's stead, be ye reconciled to God."</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E8FAF8B1-FAD9-697B-B4FC-B88AF04BAF0E}"/>
                  </a:ext>
                </a:extLst>
              </p14:cNvPr>
              <p14:cNvContentPartPr/>
              <p14:nvPr/>
            </p14:nvContentPartPr>
            <p14:xfrm>
              <a:off x="668040" y="1219180"/>
              <a:ext cx="287640" cy="375120"/>
            </p14:xfrm>
          </p:contentPart>
        </mc:Choice>
        <mc:Fallback xmlns="">
          <p:pic>
            <p:nvPicPr>
              <p:cNvPr id="3" name="Ink 2">
                <a:extLst>
                  <a:ext uri="{FF2B5EF4-FFF2-40B4-BE49-F238E27FC236}">
                    <a16:creationId xmlns:a16="http://schemas.microsoft.com/office/drawing/2014/main" id="{E8FAF8B1-FAD9-697B-B4FC-B88AF04BAF0E}"/>
                  </a:ext>
                </a:extLst>
              </p:cNvPr>
              <p:cNvPicPr/>
              <p:nvPr/>
            </p:nvPicPr>
            <p:blipFill>
              <a:blip r:embed="rId5"/>
              <a:stretch>
                <a:fillRect/>
              </a:stretch>
            </p:blipFill>
            <p:spPr>
              <a:xfrm>
                <a:off x="650040" y="1201180"/>
                <a:ext cx="32328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F6EA593B-A448-F9DE-6AB8-686C7295D852}"/>
                  </a:ext>
                </a:extLst>
              </p14:cNvPr>
              <p14:cNvContentPartPr/>
              <p14:nvPr/>
            </p14:nvContentPartPr>
            <p14:xfrm>
              <a:off x="2013720" y="2105860"/>
              <a:ext cx="60480" cy="51120"/>
            </p14:xfrm>
          </p:contentPart>
        </mc:Choice>
        <mc:Fallback xmlns="">
          <p:pic>
            <p:nvPicPr>
              <p:cNvPr id="5" name="Ink 4">
                <a:extLst>
                  <a:ext uri="{FF2B5EF4-FFF2-40B4-BE49-F238E27FC236}">
                    <a16:creationId xmlns:a16="http://schemas.microsoft.com/office/drawing/2014/main" id="{F6EA593B-A448-F9DE-6AB8-686C7295D852}"/>
                  </a:ext>
                </a:extLst>
              </p:cNvPr>
              <p:cNvPicPr/>
              <p:nvPr/>
            </p:nvPicPr>
            <p:blipFill>
              <a:blip r:embed="rId7"/>
              <a:stretch>
                <a:fillRect/>
              </a:stretch>
            </p:blipFill>
            <p:spPr>
              <a:xfrm>
                <a:off x="1996080" y="2088220"/>
                <a:ext cx="96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52FD75EB-7342-E1E8-2694-9D9C162B2FFA}"/>
                  </a:ext>
                </a:extLst>
              </p14:cNvPr>
              <p14:cNvContentPartPr/>
              <p14:nvPr/>
            </p14:nvContentPartPr>
            <p14:xfrm>
              <a:off x="5758440" y="2126020"/>
              <a:ext cx="11880" cy="2520"/>
            </p14:xfrm>
          </p:contentPart>
        </mc:Choice>
        <mc:Fallback xmlns="">
          <p:pic>
            <p:nvPicPr>
              <p:cNvPr id="7" name="Ink 6">
                <a:extLst>
                  <a:ext uri="{FF2B5EF4-FFF2-40B4-BE49-F238E27FC236}">
                    <a16:creationId xmlns:a16="http://schemas.microsoft.com/office/drawing/2014/main" id="{52FD75EB-7342-E1E8-2694-9D9C162B2FFA}"/>
                  </a:ext>
                </a:extLst>
              </p:cNvPr>
              <p:cNvPicPr/>
              <p:nvPr/>
            </p:nvPicPr>
            <p:blipFill>
              <a:blip r:embed="rId9"/>
              <a:stretch>
                <a:fillRect/>
              </a:stretch>
            </p:blipFill>
            <p:spPr>
              <a:xfrm>
                <a:off x="5740440" y="2108020"/>
                <a:ext cx="47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04D226C1-7F85-5AA7-A841-F2DC745A15BE}"/>
                  </a:ext>
                </a:extLst>
              </p14:cNvPr>
              <p14:cNvContentPartPr/>
              <p14:nvPr/>
            </p14:nvContentPartPr>
            <p14:xfrm>
              <a:off x="7767600" y="3055540"/>
              <a:ext cx="27000" cy="11880"/>
            </p14:xfrm>
          </p:contentPart>
        </mc:Choice>
        <mc:Fallback xmlns="">
          <p:pic>
            <p:nvPicPr>
              <p:cNvPr id="9" name="Ink 8">
                <a:extLst>
                  <a:ext uri="{FF2B5EF4-FFF2-40B4-BE49-F238E27FC236}">
                    <a16:creationId xmlns:a16="http://schemas.microsoft.com/office/drawing/2014/main" id="{04D226C1-7F85-5AA7-A841-F2DC745A15BE}"/>
                  </a:ext>
                </a:extLst>
              </p:cNvPr>
              <p:cNvPicPr/>
              <p:nvPr/>
            </p:nvPicPr>
            <p:blipFill>
              <a:blip r:embed="rId11"/>
              <a:stretch>
                <a:fillRect/>
              </a:stretch>
            </p:blipFill>
            <p:spPr>
              <a:xfrm>
                <a:off x="7749600" y="3037540"/>
                <a:ext cx="626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DDE00751-585D-2FCE-CF25-957C94FD10B1}"/>
                  </a:ext>
                </a:extLst>
              </p14:cNvPr>
              <p14:cNvContentPartPr/>
              <p14:nvPr/>
            </p14:nvContentPartPr>
            <p14:xfrm>
              <a:off x="610440" y="3101980"/>
              <a:ext cx="350280" cy="312480"/>
            </p14:xfrm>
          </p:contentPart>
        </mc:Choice>
        <mc:Fallback xmlns="">
          <p:pic>
            <p:nvPicPr>
              <p:cNvPr id="10" name="Ink 9">
                <a:extLst>
                  <a:ext uri="{FF2B5EF4-FFF2-40B4-BE49-F238E27FC236}">
                    <a16:creationId xmlns:a16="http://schemas.microsoft.com/office/drawing/2014/main" id="{DDE00751-585D-2FCE-CF25-957C94FD10B1}"/>
                  </a:ext>
                </a:extLst>
              </p:cNvPr>
              <p:cNvPicPr/>
              <p:nvPr/>
            </p:nvPicPr>
            <p:blipFill>
              <a:blip r:embed="rId13"/>
              <a:stretch>
                <a:fillRect/>
              </a:stretch>
            </p:blipFill>
            <p:spPr>
              <a:xfrm>
                <a:off x="592800" y="3084340"/>
                <a:ext cx="38592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CFEFA50-2014-2B6B-9ADC-8854B028936A}"/>
                  </a:ext>
                </a:extLst>
              </p14:cNvPr>
              <p14:cNvContentPartPr/>
              <p14:nvPr/>
            </p14:nvContentPartPr>
            <p14:xfrm>
              <a:off x="595680" y="3986860"/>
              <a:ext cx="397800" cy="290160"/>
            </p14:xfrm>
          </p:contentPart>
        </mc:Choice>
        <mc:Fallback xmlns="">
          <p:pic>
            <p:nvPicPr>
              <p:cNvPr id="11" name="Ink 10">
                <a:extLst>
                  <a:ext uri="{FF2B5EF4-FFF2-40B4-BE49-F238E27FC236}">
                    <a16:creationId xmlns:a16="http://schemas.microsoft.com/office/drawing/2014/main" id="{DCFEFA50-2014-2B6B-9ADC-8854B028936A}"/>
                  </a:ext>
                </a:extLst>
              </p:cNvPr>
              <p:cNvPicPr/>
              <p:nvPr/>
            </p:nvPicPr>
            <p:blipFill>
              <a:blip r:embed="rId15"/>
              <a:stretch>
                <a:fillRect/>
              </a:stretch>
            </p:blipFill>
            <p:spPr>
              <a:xfrm>
                <a:off x="577680" y="3969220"/>
                <a:ext cx="433440" cy="325800"/>
              </a:xfrm>
              <a:prstGeom prst="rect">
                <a:avLst/>
              </a:prstGeom>
            </p:spPr>
          </p:pic>
        </mc:Fallback>
      </mc:AlternateContent>
    </p:spTree>
    <p:extLst>
      <p:ext uri="{BB962C8B-B14F-4D97-AF65-F5344CB8AC3E}">
        <p14:creationId xmlns:p14="http://schemas.microsoft.com/office/powerpoint/2010/main" val="4151990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5678804"/>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0248978C-D8D1-A24D-37BD-965D1A1FAC1F}"/>
              </a:ext>
            </a:extLst>
          </p:cNvPr>
          <p:cNvSpPr txBox="1"/>
          <p:nvPr/>
        </p:nvSpPr>
        <p:spPr>
          <a:xfrm>
            <a:off x="522307" y="472623"/>
            <a:ext cx="8585521" cy="4247317"/>
          </a:xfrm>
          <a:prstGeom prst="rect">
            <a:avLst/>
          </a:prstGeom>
          <a:noFill/>
        </p:spPr>
        <p:txBody>
          <a:bodyPr wrap="square">
            <a:spAutoFit/>
          </a:bodyPr>
          <a:lstStyle/>
          <a:p>
            <a:pPr algn="ctr" rtl="0">
              <a:spcBef>
                <a:spcPts val="0"/>
              </a:spcBef>
              <a:spcAft>
                <a:spcPts val="0"/>
              </a:spcAft>
            </a:pPr>
            <a:r>
              <a:rPr lang="en-US" sz="2000" b="1" i="0" u="none" strike="noStrike">
                <a:solidFill>
                  <a:srgbClr val="FFC000"/>
                </a:solidFill>
                <a:effectLst/>
                <a:latin typeface="Arial" panose="020B0604020202020204" pitchFamily="34" charset="0"/>
              </a:rPr>
              <a:t>What Motivates us to Live Righteously and Compassionately?</a:t>
            </a:r>
          </a:p>
          <a:p>
            <a:pPr rtl="0">
              <a:spcBef>
                <a:spcPts val="0"/>
              </a:spcBef>
              <a:spcAft>
                <a:spcPts val="0"/>
              </a:spcAft>
            </a:pPr>
            <a:endParaRPr lang="en-US" b="0">
              <a:solidFill>
                <a:srgbClr val="FFC000"/>
              </a:solidFill>
              <a:effectLst/>
            </a:endParaRPr>
          </a:p>
          <a:p>
            <a:pPr rtl="0" fontAlgn="base">
              <a:spcBef>
                <a:spcPts val="0"/>
              </a:spcBef>
              <a:spcAft>
                <a:spcPts val="0"/>
              </a:spcAft>
              <a:buFont typeface="+mj-lt"/>
              <a:buAutoNum type="arabicPeriod"/>
            </a:pPr>
            <a:r>
              <a:rPr lang="en-US" b="0">
                <a:solidFill>
                  <a:srgbClr val="FFC000"/>
                </a:solidFill>
                <a:effectLst/>
              </a:rPr>
              <a:t> </a:t>
            </a:r>
            <a:r>
              <a:rPr lang="en-US" sz="1800" b="1" i="0" u="none" strike="noStrike">
                <a:solidFill>
                  <a:srgbClr val="FFC000"/>
                </a:solidFill>
                <a:effectLst/>
                <a:latin typeface="Arial" panose="020B0604020202020204" pitchFamily="34" charset="0"/>
              </a:rPr>
              <a:t>Empowered by the Holy Spirit:</a:t>
            </a:r>
          </a:p>
          <a:p>
            <a:pPr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Galatians 5:22-23</a:t>
            </a:r>
            <a:r>
              <a:rPr lang="en-US" sz="1800" b="0" i="0" u="none" strike="noStrike">
                <a:solidFill>
                  <a:srgbClr val="FFC000"/>
                </a:solidFill>
                <a:effectLst/>
                <a:latin typeface="Arial" panose="020B0604020202020204" pitchFamily="34" charset="0"/>
              </a:rPr>
              <a:t>: "But the fruit of the Spirit is love, joy, peace, longsuffering, gentleness, goodness, faith, Meekness, temperance: against such there is no law.“</a:t>
            </a:r>
          </a:p>
          <a:p>
            <a:pPr rtl="0" fontAlgn="base">
              <a:spcBef>
                <a:spcPts val="0"/>
              </a:spcBef>
              <a:spcAft>
                <a:spcPts val="0"/>
              </a:spcAft>
              <a:buFont typeface="Arial" panose="020B0604020202020204" pitchFamily="34" charset="0"/>
              <a:buChar char="•"/>
            </a:pPr>
            <a:endParaRPr lang="en-US" sz="1800" b="0" i="0" u="none" strike="noStrike">
              <a:solidFill>
                <a:srgbClr val="FFC000"/>
              </a:solidFill>
              <a:effectLst/>
              <a:latin typeface="Arial" panose="020B0604020202020204" pitchFamily="34" charset="0"/>
            </a:endParaRPr>
          </a:p>
          <a:p>
            <a:pPr rtl="0" fontAlgn="base">
              <a:spcBef>
                <a:spcPts val="0"/>
              </a:spcBef>
              <a:spcAft>
                <a:spcPts val="0"/>
              </a:spcAft>
              <a:buFont typeface="+mj-lt"/>
              <a:buAutoNum type="arabicPeriod" startAt="2"/>
            </a:pPr>
            <a:r>
              <a:rPr lang="en-US" sz="1800" b="1" i="0" u="none" strike="noStrike">
                <a:solidFill>
                  <a:srgbClr val="92D050"/>
                </a:solidFill>
                <a:effectLst/>
                <a:latin typeface="Arial" panose="020B0604020202020204" pitchFamily="34" charset="0"/>
              </a:rPr>
              <a:t>Following Yeshua's Example:</a:t>
            </a:r>
          </a:p>
          <a:p>
            <a:pPr rtl="0" fontAlgn="base">
              <a:spcBef>
                <a:spcPts val="0"/>
              </a:spcBef>
              <a:spcAft>
                <a:spcPts val="0"/>
              </a:spcAft>
              <a:buFont typeface="Arial" panose="020B0604020202020204" pitchFamily="34" charset="0"/>
              <a:buChar char="•"/>
            </a:pPr>
            <a:r>
              <a:rPr lang="en-US" sz="1800" b="0" i="0" u="sng" strike="noStrike">
                <a:solidFill>
                  <a:srgbClr val="92D050"/>
                </a:solidFill>
                <a:effectLst/>
                <a:latin typeface="Arial" panose="020B0604020202020204" pitchFamily="34" charset="0"/>
              </a:rPr>
              <a:t>1 Peter 2:21</a:t>
            </a:r>
            <a:r>
              <a:rPr lang="en-US" sz="1800" b="0" i="0" u="none" strike="noStrike">
                <a:solidFill>
                  <a:srgbClr val="92D050"/>
                </a:solidFill>
                <a:effectLst/>
                <a:latin typeface="Arial" panose="020B0604020202020204" pitchFamily="34" charset="0"/>
              </a:rPr>
              <a:t>: "For even hereunto were ye called: because Christ also suffered for us, leaving us an example, that ye should follow his steps.“</a:t>
            </a:r>
          </a:p>
          <a:p>
            <a:pPr rtl="0" fontAlgn="base">
              <a:spcBef>
                <a:spcPts val="0"/>
              </a:spcBef>
              <a:spcAft>
                <a:spcPts val="0"/>
              </a:spcAft>
              <a:buFont typeface="Arial" panose="020B0604020202020204" pitchFamily="34" charset="0"/>
              <a:buChar char="•"/>
            </a:pPr>
            <a:endParaRPr lang="en-US" sz="1800" b="0" i="0" u="none" strike="noStrike">
              <a:solidFill>
                <a:srgbClr val="FFC000"/>
              </a:solidFill>
              <a:effectLst/>
              <a:latin typeface="Arial" panose="020B0604020202020204" pitchFamily="34" charset="0"/>
            </a:endParaRPr>
          </a:p>
          <a:p>
            <a:pPr rtl="0" fontAlgn="base">
              <a:spcBef>
                <a:spcPts val="0"/>
              </a:spcBef>
              <a:spcAft>
                <a:spcPts val="0"/>
              </a:spcAft>
              <a:buFont typeface="+mj-lt"/>
              <a:buAutoNum type="arabicPeriod" startAt="3"/>
            </a:pPr>
            <a:r>
              <a:rPr lang="en-US" sz="1800" b="1" i="0" u="none" strike="noStrike">
                <a:solidFill>
                  <a:srgbClr val="FFC000"/>
                </a:solidFill>
                <a:effectLst/>
                <a:latin typeface="Arial" panose="020B0604020202020204" pitchFamily="34" charset="0"/>
              </a:rPr>
              <a:t>Hope of Eternal Life:</a:t>
            </a:r>
          </a:p>
          <a:p>
            <a:pPr rtl="0" fontAlgn="base">
              <a:spcBef>
                <a:spcPts val="0"/>
              </a:spcBef>
              <a:spcAft>
                <a:spcPts val="0"/>
              </a:spcAft>
              <a:buFont typeface="Arial" panose="020B0604020202020204" pitchFamily="34" charset="0"/>
              <a:buChar char="•"/>
            </a:pPr>
            <a:r>
              <a:rPr lang="en-US" sz="1800" b="0" i="0" u="sng" strike="noStrike">
                <a:solidFill>
                  <a:srgbClr val="FFC000"/>
                </a:solidFill>
                <a:effectLst/>
                <a:latin typeface="Arial" panose="020B0604020202020204" pitchFamily="34" charset="0"/>
              </a:rPr>
              <a:t>Titus 3:7-8</a:t>
            </a:r>
            <a:r>
              <a:rPr lang="en-US" sz="1800" b="0" i="0" u="none" strike="noStrike">
                <a:solidFill>
                  <a:srgbClr val="FFC000"/>
                </a:solidFill>
                <a:effectLst/>
                <a:latin typeface="Arial" panose="020B0604020202020204" pitchFamily="34" charset="0"/>
              </a:rPr>
              <a:t>: "That being justified by his grace, we should be made heirs according to the hope of eternal life. This is a faithful saying, and these things I will that thou affirm constantly, that they which have believed in God might be careful to maintain good works. These things are good and profitable unto men."</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9371661F-77F8-FDB6-8686-4CD2AED66034}"/>
                  </a:ext>
                </a:extLst>
              </p14:cNvPr>
              <p14:cNvContentPartPr/>
              <p14:nvPr/>
            </p14:nvContentPartPr>
            <p14:xfrm>
              <a:off x="398040" y="1074460"/>
              <a:ext cx="443160" cy="364680"/>
            </p14:xfrm>
          </p:contentPart>
        </mc:Choice>
        <mc:Fallback xmlns="">
          <p:pic>
            <p:nvPicPr>
              <p:cNvPr id="3" name="Ink 2">
                <a:extLst>
                  <a:ext uri="{FF2B5EF4-FFF2-40B4-BE49-F238E27FC236}">
                    <a16:creationId xmlns:a16="http://schemas.microsoft.com/office/drawing/2014/main" id="{9371661F-77F8-FDB6-8686-4CD2AED66034}"/>
                  </a:ext>
                </a:extLst>
              </p:cNvPr>
              <p:cNvPicPr/>
              <p:nvPr/>
            </p:nvPicPr>
            <p:blipFill>
              <a:blip r:embed="rId5"/>
              <a:stretch>
                <a:fillRect/>
              </a:stretch>
            </p:blipFill>
            <p:spPr>
              <a:xfrm>
                <a:off x="380400" y="1056820"/>
                <a:ext cx="4788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64B0DE-8BFB-5759-DAA2-27D6291F8316}"/>
                  </a:ext>
                </a:extLst>
              </p14:cNvPr>
              <p14:cNvContentPartPr/>
              <p14:nvPr/>
            </p14:nvContentPartPr>
            <p14:xfrm>
              <a:off x="415680" y="2154460"/>
              <a:ext cx="326880" cy="313560"/>
            </p14:xfrm>
          </p:contentPart>
        </mc:Choice>
        <mc:Fallback xmlns="">
          <p:pic>
            <p:nvPicPr>
              <p:cNvPr id="4" name="Ink 3">
                <a:extLst>
                  <a:ext uri="{FF2B5EF4-FFF2-40B4-BE49-F238E27FC236}">
                    <a16:creationId xmlns:a16="http://schemas.microsoft.com/office/drawing/2014/main" id="{B364B0DE-8BFB-5759-DAA2-27D6291F8316}"/>
                  </a:ext>
                </a:extLst>
              </p:cNvPr>
              <p:cNvPicPr/>
              <p:nvPr/>
            </p:nvPicPr>
            <p:blipFill>
              <a:blip r:embed="rId7"/>
              <a:stretch>
                <a:fillRect/>
              </a:stretch>
            </p:blipFill>
            <p:spPr>
              <a:xfrm>
                <a:off x="397680" y="2136460"/>
                <a:ext cx="3625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339001C-CF9D-B0FF-6FEB-D32B89AF53FA}"/>
                  </a:ext>
                </a:extLst>
              </p14:cNvPr>
              <p14:cNvContentPartPr/>
              <p14:nvPr/>
            </p14:nvContentPartPr>
            <p14:xfrm>
              <a:off x="3901560" y="3029620"/>
              <a:ext cx="2422800" cy="56880"/>
            </p14:xfrm>
          </p:contentPart>
        </mc:Choice>
        <mc:Fallback xmlns="">
          <p:pic>
            <p:nvPicPr>
              <p:cNvPr id="7" name="Ink 6">
                <a:extLst>
                  <a:ext uri="{FF2B5EF4-FFF2-40B4-BE49-F238E27FC236}">
                    <a16:creationId xmlns:a16="http://schemas.microsoft.com/office/drawing/2014/main" id="{7339001C-CF9D-B0FF-6FEB-D32B89AF53FA}"/>
                  </a:ext>
                </a:extLst>
              </p:cNvPr>
              <p:cNvPicPr/>
              <p:nvPr/>
            </p:nvPicPr>
            <p:blipFill>
              <a:blip r:embed="rId9"/>
              <a:stretch>
                <a:fillRect/>
              </a:stretch>
            </p:blipFill>
            <p:spPr>
              <a:xfrm>
                <a:off x="3883560" y="3011620"/>
                <a:ext cx="2458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0C77854-9D75-2311-9A02-29790B3713EC}"/>
                  </a:ext>
                </a:extLst>
              </p14:cNvPr>
              <p14:cNvContentPartPr/>
              <p14:nvPr/>
            </p14:nvContentPartPr>
            <p14:xfrm>
              <a:off x="438720" y="3271540"/>
              <a:ext cx="336600" cy="326520"/>
            </p14:xfrm>
          </p:contentPart>
        </mc:Choice>
        <mc:Fallback xmlns="">
          <p:pic>
            <p:nvPicPr>
              <p:cNvPr id="9" name="Ink 8">
                <a:extLst>
                  <a:ext uri="{FF2B5EF4-FFF2-40B4-BE49-F238E27FC236}">
                    <a16:creationId xmlns:a16="http://schemas.microsoft.com/office/drawing/2014/main" id="{60C77854-9D75-2311-9A02-29790B3713EC}"/>
                  </a:ext>
                </a:extLst>
              </p:cNvPr>
              <p:cNvPicPr/>
              <p:nvPr/>
            </p:nvPicPr>
            <p:blipFill>
              <a:blip r:embed="rId11"/>
              <a:stretch>
                <a:fillRect/>
              </a:stretch>
            </p:blipFill>
            <p:spPr>
              <a:xfrm>
                <a:off x="421080" y="3253540"/>
                <a:ext cx="3722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51201B3-E254-2B7D-CDAA-FBED97324359}"/>
                  </a:ext>
                </a:extLst>
              </p14:cNvPr>
              <p14:cNvContentPartPr/>
              <p14:nvPr/>
            </p14:nvContentPartPr>
            <p14:xfrm>
              <a:off x="2789520" y="4374940"/>
              <a:ext cx="6059880" cy="63000"/>
            </p14:xfrm>
          </p:contentPart>
        </mc:Choice>
        <mc:Fallback xmlns="">
          <p:pic>
            <p:nvPicPr>
              <p:cNvPr id="10" name="Ink 9">
                <a:extLst>
                  <a:ext uri="{FF2B5EF4-FFF2-40B4-BE49-F238E27FC236}">
                    <a16:creationId xmlns:a16="http://schemas.microsoft.com/office/drawing/2014/main" id="{351201B3-E254-2B7D-CDAA-FBED97324359}"/>
                  </a:ext>
                </a:extLst>
              </p:cNvPr>
              <p:cNvPicPr/>
              <p:nvPr/>
            </p:nvPicPr>
            <p:blipFill>
              <a:blip r:embed="rId13"/>
              <a:stretch>
                <a:fillRect/>
              </a:stretch>
            </p:blipFill>
            <p:spPr>
              <a:xfrm>
                <a:off x="2771880" y="4357300"/>
                <a:ext cx="6095520" cy="98640"/>
              </a:xfrm>
              <a:prstGeom prst="rect">
                <a:avLst/>
              </a:prstGeom>
            </p:spPr>
          </p:pic>
        </mc:Fallback>
      </mc:AlternateContent>
      <p:grpSp>
        <p:nvGrpSpPr>
          <p:cNvPr id="13" name="Group 12">
            <a:extLst>
              <a:ext uri="{FF2B5EF4-FFF2-40B4-BE49-F238E27FC236}">
                <a16:creationId xmlns:a16="http://schemas.microsoft.com/office/drawing/2014/main" id="{E332CC0B-0925-58B0-210F-44165739465F}"/>
              </a:ext>
            </a:extLst>
          </p:cNvPr>
          <p:cNvGrpSpPr/>
          <p:nvPr/>
        </p:nvGrpSpPr>
        <p:grpSpPr>
          <a:xfrm>
            <a:off x="499560" y="4696780"/>
            <a:ext cx="5934600" cy="127440"/>
            <a:chOff x="499560" y="4696780"/>
            <a:chExt cx="5934600" cy="127440"/>
          </a:xfrm>
        </p:grpSpPr>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1CE87CF2-4491-8D57-C773-5D3FAC60DB69}"/>
                    </a:ext>
                  </a:extLst>
                </p14:cNvPr>
                <p14:cNvContentPartPr/>
                <p14:nvPr/>
              </p14:nvContentPartPr>
              <p14:xfrm>
                <a:off x="499560" y="4754020"/>
                <a:ext cx="1351800" cy="70200"/>
              </p14:xfrm>
            </p:contentPart>
          </mc:Choice>
          <mc:Fallback xmlns="">
            <p:pic>
              <p:nvPicPr>
                <p:cNvPr id="11" name="Ink 10">
                  <a:extLst>
                    <a:ext uri="{FF2B5EF4-FFF2-40B4-BE49-F238E27FC236}">
                      <a16:creationId xmlns:a16="http://schemas.microsoft.com/office/drawing/2014/main" id="{1CE87CF2-4491-8D57-C773-5D3FAC60DB69}"/>
                    </a:ext>
                  </a:extLst>
                </p:cNvPr>
                <p:cNvPicPr/>
                <p:nvPr/>
              </p:nvPicPr>
              <p:blipFill>
                <a:blip r:embed="rId15"/>
                <a:stretch>
                  <a:fillRect/>
                </a:stretch>
              </p:blipFill>
              <p:spPr>
                <a:xfrm>
                  <a:off x="481560" y="4736020"/>
                  <a:ext cx="1387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2879E267-FAD8-81DC-6205-623D2D3311E3}"/>
                    </a:ext>
                  </a:extLst>
                </p14:cNvPr>
                <p14:cNvContentPartPr/>
                <p14:nvPr/>
              </p14:nvContentPartPr>
              <p14:xfrm>
                <a:off x="2252040" y="4696780"/>
                <a:ext cx="4182120" cy="92160"/>
              </p14:xfrm>
            </p:contentPart>
          </mc:Choice>
          <mc:Fallback xmlns="">
            <p:pic>
              <p:nvPicPr>
                <p:cNvPr id="12" name="Ink 11">
                  <a:extLst>
                    <a:ext uri="{FF2B5EF4-FFF2-40B4-BE49-F238E27FC236}">
                      <a16:creationId xmlns:a16="http://schemas.microsoft.com/office/drawing/2014/main" id="{2879E267-FAD8-81DC-6205-623D2D3311E3}"/>
                    </a:ext>
                  </a:extLst>
                </p:cNvPr>
                <p:cNvPicPr/>
                <p:nvPr/>
              </p:nvPicPr>
              <p:blipFill>
                <a:blip r:embed="rId17"/>
                <a:stretch>
                  <a:fillRect/>
                </a:stretch>
              </p:blipFill>
              <p:spPr>
                <a:xfrm>
                  <a:off x="2234400" y="4679140"/>
                  <a:ext cx="4217760" cy="127800"/>
                </a:xfrm>
                <a:prstGeom prst="rect">
                  <a:avLst/>
                </a:prstGeom>
              </p:spPr>
            </p:pic>
          </mc:Fallback>
        </mc:AlternateContent>
      </p:grpSp>
    </p:spTree>
    <p:extLst>
      <p:ext uri="{BB962C8B-B14F-4D97-AF65-F5344CB8AC3E}">
        <p14:creationId xmlns:p14="http://schemas.microsoft.com/office/powerpoint/2010/main" val="134855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63463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B772923F-8165-D9DA-3237-EEEACDAA20B9}"/>
              </a:ext>
            </a:extLst>
          </p:cNvPr>
          <p:cNvGraphicFramePr>
            <a:graphicFrameLocks noGrp="1"/>
          </p:cNvGraphicFramePr>
          <p:nvPr>
            <p:extLst>
              <p:ext uri="{D42A27DB-BD31-4B8C-83A1-F6EECF244321}">
                <p14:modId xmlns:p14="http://schemas.microsoft.com/office/powerpoint/2010/main" val="2804137405"/>
              </p:ext>
            </p:extLst>
          </p:nvPr>
        </p:nvGraphicFramePr>
        <p:xfrm>
          <a:off x="496746" y="291401"/>
          <a:ext cx="8543082" cy="5491480"/>
        </p:xfrm>
        <a:graphic>
          <a:graphicData uri="http://schemas.openxmlformats.org/drawingml/2006/table">
            <a:tbl>
              <a:tblPr/>
              <a:tblGrid>
                <a:gridCol w="2847694">
                  <a:extLst>
                    <a:ext uri="{9D8B030D-6E8A-4147-A177-3AD203B41FA5}">
                      <a16:colId xmlns:a16="http://schemas.microsoft.com/office/drawing/2014/main" val="1877570380"/>
                    </a:ext>
                  </a:extLst>
                </a:gridCol>
                <a:gridCol w="2847694">
                  <a:extLst>
                    <a:ext uri="{9D8B030D-6E8A-4147-A177-3AD203B41FA5}">
                      <a16:colId xmlns:a16="http://schemas.microsoft.com/office/drawing/2014/main" val="1561204004"/>
                    </a:ext>
                  </a:extLst>
                </a:gridCol>
                <a:gridCol w="2847694">
                  <a:extLst>
                    <a:ext uri="{9D8B030D-6E8A-4147-A177-3AD203B41FA5}">
                      <a16:colId xmlns:a16="http://schemas.microsoft.com/office/drawing/2014/main" val="450529524"/>
                    </a:ext>
                  </a:extLst>
                </a:gridCol>
              </a:tblGrid>
              <a:tr h="0">
                <a:tc>
                  <a:txBody>
                    <a:bodyPr/>
                    <a:lstStyle/>
                    <a:p>
                      <a:pPr algn="r" rtl="0" fontAlgn="t">
                        <a:spcBef>
                          <a:spcPts val="0"/>
                        </a:spcBef>
                        <a:spcAft>
                          <a:spcPts val="0"/>
                        </a:spcAft>
                      </a:pPr>
                      <a:r>
                        <a:rPr lang="he-IL" sz="2200" b="1" i="0" u="none" strike="noStrike">
                          <a:solidFill>
                            <a:srgbClr val="00B0F0"/>
                          </a:solidFill>
                          <a:effectLst/>
                          <a:latin typeface="Arial" panose="020B0604020202020204" pitchFamily="34" charset="0"/>
                          <a:cs typeface="+mj-cs"/>
                        </a:rPr>
                        <a:t>﻿ספר ישעיה פרק נא</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טז</a:t>
                      </a:r>
                      <a:r>
                        <a:rPr lang="he-IL" sz="2200" b="0" i="0" u="none" strike="noStrike">
                          <a:solidFill>
                            <a:schemeClr val="bg1"/>
                          </a:solidFill>
                          <a:effectLst/>
                          <a:latin typeface="Arial" panose="020B0604020202020204" pitchFamily="34" charset="0"/>
                          <a:cs typeface="+mj-cs"/>
                        </a:rPr>
                        <a:t>   וָאָשִֹים </a:t>
                      </a:r>
                      <a:r>
                        <a:rPr lang="he-IL" sz="2200" b="1" i="0" u="none" strike="noStrike">
                          <a:solidFill>
                            <a:srgbClr val="FFFF00"/>
                          </a:solidFill>
                          <a:effectLst/>
                          <a:latin typeface="Arial" panose="020B0604020202020204" pitchFamily="34" charset="0"/>
                          <a:cs typeface="+mj-cs"/>
                        </a:rPr>
                        <a:t>דְּבָרַי בְּפִיךָ </a:t>
                      </a:r>
                      <a:r>
                        <a:rPr lang="he-IL" sz="2200" b="0" i="0" u="none" strike="noStrike">
                          <a:solidFill>
                            <a:schemeClr val="bg1"/>
                          </a:solidFill>
                          <a:effectLst/>
                          <a:latin typeface="Arial" panose="020B0604020202020204" pitchFamily="34" charset="0"/>
                          <a:cs typeface="+mj-cs"/>
                        </a:rPr>
                        <a:t>וּבְצֵל יָדִי כִּסִּיתִיךָ לִנְטֹעַ שָׁמַיִם וְלִיסֹד אָרֶץ וְלֵאמֹר לְצִיּוֹן עַמִּי-אָתָּה:       </a:t>
                      </a:r>
                      <a:r>
                        <a:rPr lang="he-IL" sz="2200" b="0" i="0" u="none" strike="noStrike">
                          <a:solidFill>
                            <a:srgbClr val="00B0F0"/>
                          </a:solidFill>
                          <a:effectLst/>
                          <a:latin typeface="Arial" panose="020B0604020202020204" pitchFamily="34" charset="0"/>
                          <a:cs typeface="+mj-cs"/>
                        </a:rPr>
                        <a:t>יז</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92D050"/>
                          </a:solidFill>
                          <a:effectLst/>
                          <a:latin typeface="Arial" panose="020B0604020202020204" pitchFamily="34" charset="0"/>
                          <a:cs typeface="+mj-cs"/>
                        </a:rPr>
                        <a:t>הִתְעוֹרְרִי הִתְעוֹרְרִי</a:t>
                      </a:r>
                      <a:r>
                        <a:rPr lang="he-IL" sz="2200" b="0" i="0" u="none" strike="noStrike">
                          <a:solidFill>
                            <a:schemeClr val="bg1"/>
                          </a:solidFill>
                          <a:effectLst/>
                          <a:latin typeface="Arial" panose="020B0604020202020204" pitchFamily="34" charset="0"/>
                          <a:cs typeface="+mj-cs"/>
                        </a:rPr>
                        <a:t> קוּמִי יְרוּשָׁלַם אֲשֶׁר שָׁתִית מִיַּד יְהֹוָה אֶת-כּוֹס חֲמָתוֹ אֶת-קֻבַּעַת כּוֹס הַתַּרְעֵלָה שָׁתִית מָצִית: </a:t>
                      </a:r>
                      <a:r>
                        <a:rPr lang="he-IL" sz="2200" b="0" i="0" u="none" strike="noStrike">
                          <a:solidFill>
                            <a:srgbClr val="00B0F0"/>
                          </a:solidFill>
                          <a:effectLst/>
                          <a:latin typeface="Arial" panose="020B0604020202020204" pitchFamily="34" charset="0"/>
                          <a:cs typeface="+mj-cs"/>
                        </a:rPr>
                        <a:t>יח</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אֵין-מְנַהֵל לָהּ מִכָּל-בָּנִים יָלָדָה</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וְאֵין מַחֲזִיק בְּיָדָהּ מִכָּל-בָּנִים גִּדֵּלָה:</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לוגוס</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טז</a:t>
                      </a:r>
                      <a:r>
                        <a:rPr lang="he-IL" sz="2200" b="0" i="0" u="none" strike="noStrike">
                          <a:solidFill>
                            <a:schemeClr val="bg1"/>
                          </a:solidFill>
                          <a:effectLst/>
                          <a:latin typeface="Arial" panose="020B0604020202020204" pitchFamily="34" charset="0"/>
                          <a:cs typeface="+mj-cs"/>
                        </a:rPr>
                        <a:t>     וְשַוִיתִי </a:t>
                      </a:r>
                      <a:r>
                        <a:rPr lang="he-IL" sz="2200" b="1" i="0" u="none" strike="noStrike">
                          <a:solidFill>
                            <a:srgbClr val="FFFF00"/>
                          </a:solidFill>
                          <a:effectLst/>
                          <a:latin typeface="Arial" panose="020B0604020202020204" pitchFamily="34" charset="0"/>
                          <a:cs typeface="+mj-cs"/>
                        </a:rPr>
                        <a:t>פִתגָמֵי נְבוּאְתִי</a:t>
                      </a:r>
                      <a:r>
                        <a:rPr lang="he-IL" sz="2200" b="1" i="0" u="none" strike="noStrike">
                          <a:solidFill>
                            <a:schemeClr val="bg1"/>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בְפוּמָך </a:t>
                      </a:r>
                      <a:r>
                        <a:rPr lang="he-IL" sz="2200" b="1" i="0" u="none" strike="noStrike">
                          <a:solidFill>
                            <a:schemeClr val="bg1"/>
                          </a:solidFill>
                          <a:effectLst/>
                          <a:latin typeface="Arial" panose="020B0604020202020204" pitchFamily="34" charset="0"/>
                          <a:cs typeface="+mj-cs"/>
                        </a:rPr>
                        <a:t>וּבִטלַל גְבוּרְתִי</a:t>
                      </a:r>
                      <a:r>
                        <a:rPr lang="he-IL" sz="2200" b="0" i="0" u="none" strike="noStrike">
                          <a:solidFill>
                            <a:schemeClr val="bg1"/>
                          </a:solidFill>
                          <a:effectLst/>
                          <a:latin typeface="Arial" panose="020B0604020202020204" pitchFamily="34" charset="0"/>
                          <a:cs typeface="+mj-cs"/>
                        </a:rPr>
                        <a:t> אַגֵינִית עְלָך לְקַיָימָא עַמָא דַאְמִיר עְלֵיהֹון יִסגֹון כְכֹוכְבֵי שְמַיָא וּלשַכלָלָא כְנִשתָא דַאְמִיר עְלֵיהֹון יִסגֹון כְעַפרָא דְאַרעָא וּלמֵימַר לִדדָיְרִין בְצִיֹון עַמִי אַתוּן׃ </a:t>
                      </a:r>
                      <a:r>
                        <a:rPr lang="he-IL" sz="2200" b="0" i="0" u="none" strike="noStrike">
                          <a:solidFill>
                            <a:srgbClr val="00B0F0"/>
                          </a:solidFill>
                          <a:effectLst/>
                          <a:latin typeface="Arial" panose="020B0604020202020204" pitchFamily="34" charset="0"/>
                          <a:cs typeface="+mj-cs"/>
                        </a:rPr>
                        <a:t>יז</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92D050"/>
                          </a:solidFill>
                          <a:effectLst/>
                          <a:latin typeface="Arial" panose="020B0604020202020204" pitchFamily="34" charset="0"/>
                          <a:cs typeface="+mj-cs"/>
                        </a:rPr>
                        <a:t>אִתרַבַא אִתרַבַא</a:t>
                      </a:r>
                      <a:r>
                        <a:rPr lang="he-IL" sz="2200" b="0" i="0" u="none" strike="noStrike">
                          <a:solidFill>
                            <a:srgbClr val="92D05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קוּמִי יְרוּשלַם דְקַבֵילת מִן קֳדָם יוי יָת </a:t>
                      </a:r>
                      <a:r>
                        <a:rPr lang="he-IL" sz="2200" b="1" i="0" u="none" strike="noStrike">
                          <a:solidFill>
                            <a:srgbClr val="00B0F0"/>
                          </a:solidFill>
                          <a:effectLst/>
                          <a:latin typeface="Arial" panose="020B0604020202020204" pitchFamily="34" charset="0"/>
                          <a:cs typeface="+mj-cs"/>
                        </a:rPr>
                        <a:t>כָסָא דְחִמתֵיה</a:t>
                      </a:r>
                      <a:r>
                        <a:rPr lang="he-IL" sz="2200" b="0" i="0" u="none" strike="noStrike">
                          <a:solidFill>
                            <a:srgbClr val="00B0F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יָת </a:t>
                      </a:r>
                      <a:r>
                        <a:rPr lang="he-IL" sz="2200" b="1" i="0" u="none" strike="noStrike">
                          <a:solidFill>
                            <a:srgbClr val="00B0F0"/>
                          </a:solidFill>
                          <a:effectLst/>
                          <a:latin typeface="Arial" panose="020B0604020202020204" pitchFamily="34" charset="0"/>
                          <a:cs typeface="+mj-cs"/>
                        </a:rPr>
                        <a:t>פִיֵילֵי כָסָא דִלוָטָא</a:t>
                      </a:r>
                      <a:r>
                        <a:rPr lang="he-IL" sz="2200" b="0" i="0" u="none" strike="noStrike">
                          <a:solidFill>
                            <a:srgbClr val="00B0F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שְתִית אַעדִית׃ </a:t>
                      </a:r>
                      <a:r>
                        <a:rPr lang="he-IL" sz="2200" b="0" i="0" u="none" strike="noStrike">
                          <a:solidFill>
                            <a:srgbClr val="00B0F0"/>
                          </a:solidFill>
                          <a:effectLst/>
                          <a:latin typeface="Arial" panose="020B0604020202020204" pitchFamily="34" charset="0"/>
                          <a:cs typeface="+mj-cs"/>
                        </a:rPr>
                        <a:t>יח</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לֵית דִמנַחֵים לַה מִכָל בְנִין דִילֵידַת</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וְלֵית דִמַתקֵיף בִידַה מִכָל בְנִין דְרַבִיאַת׃</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200" b="1" i="0" u="none" strike="noStrike">
                          <a:solidFill>
                            <a:srgbClr val="00B0F0"/>
                          </a:solidFill>
                          <a:effectLst/>
                          <a:latin typeface="Arial" panose="020B0604020202020204" pitchFamily="34" charset="0"/>
                          <a:cs typeface="+mj-cs"/>
                        </a:rPr>
                        <a:t>ספריה</a:t>
                      </a:r>
                      <a:endParaRPr lang="he-IL" sz="2200">
                        <a:solidFill>
                          <a:srgbClr val="00B0F0"/>
                        </a:solidFill>
                        <a:effectLst/>
                        <a:cs typeface="+mj-cs"/>
                      </a:endParaRPr>
                    </a:p>
                    <a:p>
                      <a:pPr algn="r" rtl="1" fontAlgn="t">
                        <a:spcBef>
                          <a:spcPts val="0"/>
                        </a:spcBef>
                        <a:spcAft>
                          <a:spcPts val="0"/>
                        </a:spcAft>
                      </a:pPr>
                      <a:r>
                        <a:rPr lang="he-IL" sz="2200" b="0" i="0" u="none" strike="noStrike">
                          <a:solidFill>
                            <a:srgbClr val="00B0F0"/>
                          </a:solidFill>
                          <a:effectLst/>
                          <a:latin typeface="Arial" panose="020B0604020202020204" pitchFamily="34" charset="0"/>
                          <a:cs typeface="+mj-cs"/>
                        </a:rPr>
                        <a:t>טז</a:t>
                      </a:r>
                      <a:r>
                        <a:rPr lang="he-IL" sz="2200" b="0" i="0" u="none" strike="noStrike">
                          <a:solidFill>
                            <a:schemeClr val="bg1"/>
                          </a:solidFill>
                          <a:effectLst/>
                          <a:latin typeface="Arial" panose="020B0604020202020204" pitchFamily="34" charset="0"/>
                          <a:cs typeface="+mj-cs"/>
                        </a:rPr>
                        <a:t>  וְשַׁוֵיתִי </a:t>
                      </a:r>
                      <a:r>
                        <a:rPr lang="he-IL" sz="2200" b="1" i="0" u="none" strike="noStrike">
                          <a:solidFill>
                            <a:srgbClr val="FFFF00"/>
                          </a:solidFill>
                          <a:effectLst/>
                          <a:latin typeface="Arial" panose="020B0604020202020204" pitchFamily="34" charset="0"/>
                          <a:cs typeface="+mj-cs"/>
                        </a:rPr>
                        <a:t>פִּתְגָמֵי נְבוּאָתִי </a:t>
                      </a:r>
                      <a:r>
                        <a:rPr lang="he-IL" sz="2200" b="0" i="0" u="none" strike="noStrike">
                          <a:solidFill>
                            <a:schemeClr val="bg1"/>
                          </a:solidFill>
                          <a:effectLst/>
                          <a:latin typeface="Arial" panose="020B0604020202020204" pitchFamily="34" charset="0"/>
                          <a:cs typeface="+mj-cs"/>
                        </a:rPr>
                        <a:t>בְּפוּמָךְ </a:t>
                      </a:r>
                      <a:r>
                        <a:rPr lang="he-IL" sz="2200" b="1" i="0" u="none" strike="noStrike">
                          <a:solidFill>
                            <a:schemeClr val="bg1"/>
                          </a:solidFill>
                          <a:effectLst/>
                          <a:latin typeface="Arial" panose="020B0604020202020204" pitchFamily="34" charset="0"/>
                          <a:cs typeface="+mj-cs"/>
                        </a:rPr>
                        <a:t>וּבִטְלַל גְבוּרְתִּי</a:t>
                      </a:r>
                      <a:r>
                        <a:rPr lang="he-IL" sz="2200" b="0" i="0" u="none" strike="noStrike">
                          <a:solidFill>
                            <a:schemeClr val="bg1"/>
                          </a:solidFill>
                          <a:effectLst/>
                          <a:latin typeface="Arial" panose="020B0604020202020204" pitchFamily="34" charset="0"/>
                          <a:cs typeface="+mj-cs"/>
                        </a:rPr>
                        <a:t> אַגְנֵית עֲלָךְ לְקַיָמָא עַמָא דַאֲמִיר עֲלֵיהוֹן דְיִסְגוּן כְּכוֹכְבֵי שְׁמַיָא וּלְשַׁכְלָלָא כְנִשְׁתָּא דַאֲמִיר עֲלֵיהוֹן דְיִסְגוּן כְּעַפְרָא דְאַרְעָא וּלְמֵימַר לִדְדָיְרִין בְּצִיוֹן עַמִי אַתּוּן: </a:t>
                      </a:r>
                      <a:r>
                        <a:rPr lang="he-IL" sz="2200" b="0" i="0" u="none" strike="noStrike">
                          <a:solidFill>
                            <a:srgbClr val="00B0F0"/>
                          </a:solidFill>
                          <a:effectLst/>
                          <a:latin typeface="Arial" panose="020B0604020202020204" pitchFamily="34" charset="0"/>
                          <a:cs typeface="+mj-cs"/>
                        </a:rPr>
                        <a:t>יז</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92D050"/>
                          </a:solidFill>
                          <a:effectLst/>
                          <a:latin typeface="Arial" panose="020B0604020202020204" pitchFamily="34" charset="0"/>
                          <a:cs typeface="+mj-cs"/>
                        </a:rPr>
                        <a:t>אִתְרַבָּא אִתְרַבָּא</a:t>
                      </a:r>
                      <a:r>
                        <a:rPr lang="he-IL" sz="2200" b="0" i="0" u="none" strike="noStrike">
                          <a:solidFill>
                            <a:srgbClr val="92D05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קוּמִי יְרוּשְׁלֵם דְקַבֵּילְתְּ מִן קֳדָם יְיָ יַת </a:t>
                      </a:r>
                      <a:r>
                        <a:rPr lang="he-IL" sz="2200" b="1" i="0" u="none" strike="noStrike">
                          <a:solidFill>
                            <a:srgbClr val="00B0F0"/>
                          </a:solidFill>
                          <a:effectLst/>
                          <a:latin typeface="Arial" panose="020B0604020202020204" pitchFamily="34" charset="0"/>
                          <a:cs typeface="+mj-cs"/>
                        </a:rPr>
                        <a:t>כָּסָא דְחֵימְתֵהּ</a:t>
                      </a:r>
                      <a:r>
                        <a:rPr lang="he-IL" sz="2200" b="0" i="0" u="none" strike="noStrike">
                          <a:solidFill>
                            <a:srgbClr val="00B0F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יַת </a:t>
                      </a:r>
                      <a:r>
                        <a:rPr lang="he-IL" sz="2200" b="1" i="0" u="none" strike="noStrike">
                          <a:solidFill>
                            <a:srgbClr val="00B0F0"/>
                          </a:solidFill>
                          <a:effectLst/>
                          <a:latin typeface="Arial" panose="020B0604020202020204" pitchFamily="34" charset="0"/>
                          <a:cs typeface="+mj-cs"/>
                        </a:rPr>
                        <a:t>פַּיְלֵי כָּסָא דִלְוָטָא</a:t>
                      </a:r>
                      <a:r>
                        <a:rPr lang="he-IL" sz="2200" b="0" i="0" u="none" strike="noStrike">
                          <a:solidFill>
                            <a:srgbClr val="00B0F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שְׁתֵית אַעְרֵית: </a:t>
                      </a:r>
                      <a:r>
                        <a:rPr lang="he-IL" sz="2200" b="0" i="0" u="none" strike="noStrike">
                          <a:solidFill>
                            <a:srgbClr val="00B0F0"/>
                          </a:solidFill>
                          <a:effectLst/>
                          <a:latin typeface="Arial" panose="020B0604020202020204" pitchFamily="34" charset="0"/>
                          <a:cs typeface="+mj-cs"/>
                        </a:rPr>
                        <a:t>יח</a:t>
                      </a:r>
                      <a:r>
                        <a:rPr lang="he-IL" sz="2200" b="0" i="0" u="none" strike="noStrike">
                          <a:solidFill>
                            <a:schemeClr val="bg1"/>
                          </a:solidFill>
                          <a:effectLst/>
                          <a:latin typeface="Arial" panose="020B0604020202020204" pitchFamily="34" charset="0"/>
                          <a:cs typeface="+mj-cs"/>
                        </a:rPr>
                        <a:t>  </a:t>
                      </a:r>
                      <a:r>
                        <a:rPr lang="he-IL" sz="2200" b="1" i="0" u="none" strike="noStrike">
                          <a:solidFill>
                            <a:srgbClr val="FFC000"/>
                          </a:solidFill>
                          <a:effectLst/>
                          <a:latin typeface="Arial" panose="020B0604020202020204" pitchFamily="34" charset="0"/>
                          <a:cs typeface="+mj-cs"/>
                        </a:rPr>
                        <a:t>לֵית דִמְנַחֵם לָהּ מִכָּל בְּנִין דִילֵידַת</a:t>
                      </a:r>
                      <a:r>
                        <a:rPr lang="he-IL" sz="2200" b="0" i="0" u="none" strike="noStrike">
                          <a:solidFill>
                            <a:srgbClr val="FFC000"/>
                          </a:solidFill>
                          <a:effectLst/>
                          <a:latin typeface="Arial" panose="020B0604020202020204" pitchFamily="34" charset="0"/>
                          <a:cs typeface="+mj-cs"/>
                        </a:rPr>
                        <a:t> </a:t>
                      </a:r>
                      <a:r>
                        <a:rPr lang="he-IL" sz="2200" b="0" i="0" u="none" strike="noStrike">
                          <a:solidFill>
                            <a:schemeClr val="bg1"/>
                          </a:solidFill>
                          <a:effectLst/>
                          <a:latin typeface="Arial" panose="020B0604020202020204" pitchFamily="34" charset="0"/>
                          <a:cs typeface="+mj-cs"/>
                        </a:rPr>
                        <a:t>וְלֵית דְמַתְקִיף בִּידָהּ מִכָּל בְּנִין דְרַבִּיאַת:</a:t>
                      </a:r>
                      <a:endParaRPr lang="he-IL" sz="22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4462836"/>
                  </a:ext>
                </a:extLst>
              </a:tr>
            </a:tbl>
          </a:graphicData>
        </a:graphic>
      </p:graphicFrame>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CBD6F0A3-A5E1-46C8-6974-536876D1A5A4}"/>
                  </a:ext>
                </a:extLst>
              </p14:cNvPr>
              <p14:cNvContentPartPr/>
              <p14:nvPr/>
            </p14:nvContentPartPr>
            <p14:xfrm>
              <a:off x="7238760" y="611500"/>
              <a:ext cx="743400" cy="439560"/>
            </p14:xfrm>
          </p:contentPart>
        </mc:Choice>
        <mc:Fallback xmlns="">
          <p:pic>
            <p:nvPicPr>
              <p:cNvPr id="4" name="Ink 3">
                <a:extLst>
                  <a:ext uri="{FF2B5EF4-FFF2-40B4-BE49-F238E27FC236}">
                    <a16:creationId xmlns:a16="http://schemas.microsoft.com/office/drawing/2014/main" id="{CBD6F0A3-A5E1-46C8-6974-536876D1A5A4}"/>
                  </a:ext>
                </a:extLst>
              </p:cNvPr>
              <p:cNvPicPr/>
              <p:nvPr/>
            </p:nvPicPr>
            <p:blipFill>
              <a:blip r:embed="rId5"/>
              <a:stretch>
                <a:fillRect/>
              </a:stretch>
            </p:blipFill>
            <p:spPr>
              <a:xfrm>
                <a:off x="7220760" y="593860"/>
                <a:ext cx="77904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7C516D0-57AD-1B7C-ADBC-411F8C10CB2B}"/>
                  </a:ext>
                </a:extLst>
              </p14:cNvPr>
              <p14:cNvContentPartPr/>
              <p14:nvPr/>
            </p14:nvContentPartPr>
            <p14:xfrm>
              <a:off x="1671360" y="675940"/>
              <a:ext cx="578160" cy="392400"/>
            </p14:xfrm>
          </p:contentPart>
        </mc:Choice>
        <mc:Fallback xmlns="">
          <p:pic>
            <p:nvPicPr>
              <p:cNvPr id="5" name="Ink 4">
                <a:extLst>
                  <a:ext uri="{FF2B5EF4-FFF2-40B4-BE49-F238E27FC236}">
                    <a16:creationId xmlns:a16="http://schemas.microsoft.com/office/drawing/2014/main" id="{97C516D0-57AD-1B7C-ADBC-411F8C10CB2B}"/>
                  </a:ext>
                </a:extLst>
              </p:cNvPr>
              <p:cNvPicPr/>
              <p:nvPr/>
            </p:nvPicPr>
            <p:blipFill>
              <a:blip r:embed="rId7"/>
              <a:stretch>
                <a:fillRect/>
              </a:stretch>
            </p:blipFill>
            <p:spPr>
              <a:xfrm>
                <a:off x="1653360" y="657940"/>
                <a:ext cx="6138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62DE825-71AA-6087-5DC2-64A5DD1DDCAA}"/>
                  </a:ext>
                </a:extLst>
              </p14:cNvPr>
              <p14:cNvContentPartPr/>
              <p14:nvPr/>
            </p14:nvContentPartPr>
            <p14:xfrm>
              <a:off x="3391800" y="644260"/>
              <a:ext cx="867240" cy="402840"/>
            </p14:xfrm>
          </p:contentPart>
        </mc:Choice>
        <mc:Fallback xmlns="">
          <p:pic>
            <p:nvPicPr>
              <p:cNvPr id="7" name="Ink 6">
                <a:extLst>
                  <a:ext uri="{FF2B5EF4-FFF2-40B4-BE49-F238E27FC236}">
                    <a16:creationId xmlns:a16="http://schemas.microsoft.com/office/drawing/2014/main" id="{762DE825-71AA-6087-5DC2-64A5DD1DDCAA}"/>
                  </a:ext>
                </a:extLst>
              </p:cNvPr>
              <p:cNvPicPr/>
              <p:nvPr/>
            </p:nvPicPr>
            <p:blipFill>
              <a:blip r:embed="rId9"/>
              <a:stretch>
                <a:fillRect/>
              </a:stretch>
            </p:blipFill>
            <p:spPr>
              <a:xfrm>
                <a:off x="3374160" y="626260"/>
                <a:ext cx="90288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859F3C1C-C3AF-2247-50C4-C09043737CBC}"/>
                  </a:ext>
                </a:extLst>
              </p14:cNvPr>
              <p14:cNvContentPartPr/>
              <p14:nvPr/>
            </p14:nvContentPartPr>
            <p14:xfrm>
              <a:off x="6514080" y="599260"/>
              <a:ext cx="835560" cy="447120"/>
            </p14:xfrm>
          </p:contentPart>
        </mc:Choice>
        <mc:Fallback xmlns="">
          <p:pic>
            <p:nvPicPr>
              <p:cNvPr id="9" name="Ink 8">
                <a:extLst>
                  <a:ext uri="{FF2B5EF4-FFF2-40B4-BE49-F238E27FC236}">
                    <a16:creationId xmlns:a16="http://schemas.microsoft.com/office/drawing/2014/main" id="{859F3C1C-C3AF-2247-50C4-C09043737CBC}"/>
                  </a:ext>
                </a:extLst>
              </p:cNvPr>
              <p:cNvPicPr/>
              <p:nvPr/>
            </p:nvPicPr>
            <p:blipFill>
              <a:blip r:embed="rId11"/>
              <a:stretch>
                <a:fillRect/>
              </a:stretch>
            </p:blipFill>
            <p:spPr>
              <a:xfrm>
                <a:off x="6496080" y="581260"/>
                <a:ext cx="87120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F901D358-4F80-474B-BE20-6BE28E3526D0}"/>
                  </a:ext>
                </a:extLst>
              </p14:cNvPr>
              <p14:cNvContentPartPr/>
              <p14:nvPr/>
            </p14:nvContentPartPr>
            <p14:xfrm>
              <a:off x="6955080" y="999940"/>
              <a:ext cx="1412280" cy="411840"/>
            </p14:xfrm>
          </p:contentPart>
        </mc:Choice>
        <mc:Fallback xmlns="">
          <p:pic>
            <p:nvPicPr>
              <p:cNvPr id="10" name="Ink 9">
                <a:extLst>
                  <a:ext uri="{FF2B5EF4-FFF2-40B4-BE49-F238E27FC236}">
                    <a16:creationId xmlns:a16="http://schemas.microsoft.com/office/drawing/2014/main" id="{F901D358-4F80-474B-BE20-6BE28E3526D0}"/>
                  </a:ext>
                </a:extLst>
              </p:cNvPr>
              <p:cNvPicPr/>
              <p:nvPr/>
            </p:nvPicPr>
            <p:blipFill>
              <a:blip r:embed="rId13"/>
              <a:stretch>
                <a:fillRect/>
              </a:stretch>
            </p:blipFill>
            <p:spPr>
              <a:xfrm>
                <a:off x="6937080" y="981940"/>
                <a:ext cx="144792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6EDE616-3679-BCA4-B1DE-9D25B2E8376C}"/>
                  </a:ext>
                </a:extLst>
              </p14:cNvPr>
              <p14:cNvContentPartPr/>
              <p14:nvPr/>
            </p14:nvContentPartPr>
            <p14:xfrm>
              <a:off x="4064280" y="997420"/>
              <a:ext cx="1448280" cy="446760"/>
            </p14:xfrm>
          </p:contentPart>
        </mc:Choice>
        <mc:Fallback xmlns="">
          <p:pic>
            <p:nvPicPr>
              <p:cNvPr id="11" name="Ink 10">
                <a:extLst>
                  <a:ext uri="{FF2B5EF4-FFF2-40B4-BE49-F238E27FC236}">
                    <a16:creationId xmlns:a16="http://schemas.microsoft.com/office/drawing/2014/main" id="{26EDE616-3679-BCA4-B1DE-9D25B2E8376C}"/>
                  </a:ext>
                </a:extLst>
              </p:cNvPr>
              <p:cNvPicPr/>
              <p:nvPr/>
            </p:nvPicPr>
            <p:blipFill>
              <a:blip r:embed="rId15"/>
              <a:stretch>
                <a:fillRect/>
              </a:stretch>
            </p:blipFill>
            <p:spPr>
              <a:xfrm>
                <a:off x="4046280" y="979780"/>
                <a:ext cx="1483920" cy="4824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15" name="Ink 14">
                <a:extLst>
                  <a:ext uri="{FF2B5EF4-FFF2-40B4-BE49-F238E27FC236}">
                    <a16:creationId xmlns:a16="http://schemas.microsoft.com/office/drawing/2014/main" id="{09AE7B73-0132-EB12-AA56-1F316084BFA6}"/>
                  </a:ext>
                </a:extLst>
              </p14:cNvPr>
              <p14:cNvContentPartPr/>
              <p14:nvPr/>
            </p14:nvContentPartPr>
            <p14:xfrm>
              <a:off x="3512040" y="2995420"/>
              <a:ext cx="1722240" cy="470520"/>
            </p14:xfrm>
          </p:contentPart>
        </mc:Choice>
        <mc:Fallback xmlns="">
          <p:pic>
            <p:nvPicPr>
              <p:cNvPr id="15" name="Ink 14">
                <a:extLst>
                  <a:ext uri="{FF2B5EF4-FFF2-40B4-BE49-F238E27FC236}">
                    <a16:creationId xmlns:a16="http://schemas.microsoft.com/office/drawing/2014/main" id="{09AE7B73-0132-EB12-AA56-1F316084BFA6}"/>
                  </a:ext>
                </a:extLst>
              </p:cNvPr>
              <p:cNvPicPr/>
              <p:nvPr/>
            </p:nvPicPr>
            <p:blipFill>
              <a:blip r:embed="rId17"/>
              <a:stretch>
                <a:fillRect/>
              </a:stretch>
            </p:blipFill>
            <p:spPr>
              <a:xfrm>
                <a:off x="3480720" y="2964100"/>
                <a:ext cx="1784880" cy="533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16" name="Ink 15">
                <a:extLst>
                  <a:ext uri="{FF2B5EF4-FFF2-40B4-BE49-F238E27FC236}">
                    <a16:creationId xmlns:a16="http://schemas.microsoft.com/office/drawing/2014/main" id="{ABAF4646-98E4-880A-6095-EBF28A2B5A7C}"/>
                  </a:ext>
                </a:extLst>
              </p14:cNvPr>
              <p14:cNvContentPartPr/>
              <p14:nvPr/>
            </p14:nvContentPartPr>
            <p14:xfrm>
              <a:off x="6492120" y="3038620"/>
              <a:ext cx="1707840" cy="444600"/>
            </p14:xfrm>
          </p:contentPart>
        </mc:Choice>
        <mc:Fallback xmlns="">
          <p:pic>
            <p:nvPicPr>
              <p:cNvPr id="16" name="Ink 15">
                <a:extLst>
                  <a:ext uri="{FF2B5EF4-FFF2-40B4-BE49-F238E27FC236}">
                    <a16:creationId xmlns:a16="http://schemas.microsoft.com/office/drawing/2014/main" id="{ABAF4646-98E4-880A-6095-EBF28A2B5A7C}"/>
                  </a:ext>
                </a:extLst>
              </p:cNvPr>
              <p:cNvPicPr/>
              <p:nvPr/>
            </p:nvPicPr>
            <p:blipFill>
              <a:blip r:embed="rId19"/>
              <a:stretch>
                <a:fillRect/>
              </a:stretch>
            </p:blipFill>
            <p:spPr>
              <a:xfrm>
                <a:off x="6460800" y="3007300"/>
                <a:ext cx="1770480" cy="507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7" name="Ink 16">
                <a:extLst>
                  <a:ext uri="{FF2B5EF4-FFF2-40B4-BE49-F238E27FC236}">
                    <a16:creationId xmlns:a16="http://schemas.microsoft.com/office/drawing/2014/main" id="{AA041F9B-0247-A240-D443-2F67F349298A}"/>
                  </a:ext>
                </a:extLst>
              </p14:cNvPr>
              <p14:cNvContentPartPr/>
              <p14:nvPr/>
            </p14:nvContentPartPr>
            <p14:xfrm>
              <a:off x="8523600" y="3366580"/>
              <a:ext cx="522720" cy="365400"/>
            </p14:xfrm>
          </p:contentPart>
        </mc:Choice>
        <mc:Fallback xmlns="">
          <p:pic>
            <p:nvPicPr>
              <p:cNvPr id="17" name="Ink 16">
                <a:extLst>
                  <a:ext uri="{FF2B5EF4-FFF2-40B4-BE49-F238E27FC236}">
                    <a16:creationId xmlns:a16="http://schemas.microsoft.com/office/drawing/2014/main" id="{AA041F9B-0247-A240-D443-2F67F349298A}"/>
                  </a:ext>
                </a:extLst>
              </p:cNvPr>
              <p:cNvPicPr/>
              <p:nvPr/>
            </p:nvPicPr>
            <p:blipFill>
              <a:blip r:embed="rId21"/>
              <a:stretch>
                <a:fillRect/>
              </a:stretch>
            </p:blipFill>
            <p:spPr>
              <a:xfrm>
                <a:off x="8492280" y="3335260"/>
                <a:ext cx="585360" cy="4280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8" name="Ink 17">
                <a:extLst>
                  <a:ext uri="{FF2B5EF4-FFF2-40B4-BE49-F238E27FC236}">
                    <a16:creationId xmlns:a16="http://schemas.microsoft.com/office/drawing/2014/main" id="{A596C93B-2EB9-E4EE-13BF-ED04359D6D6C}"/>
                  </a:ext>
                </a:extLst>
              </p14:cNvPr>
              <p14:cNvContentPartPr/>
              <p14:nvPr/>
            </p14:nvContentPartPr>
            <p14:xfrm>
              <a:off x="5663400" y="3375220"/>
              <a:ext cx="489240" cy="361440"/>
            </p14:xfrm>
          </p:contentPart>
        </mc:Choice>
        <mc:Fallback xmlns="">
          <p:pic>
            <p:nvPicPr>
              <p:cNvPr id="18" name="Ink 17">
                <a:extLst>
                  <a:ext uri="{FF2B5EF4-FFF2-40B4-BE49-F238E27FC236}">
                    <a16:creationId xmlns:a16="http://schemas.microsoft.com/office/drawing/2014/main" id="{A596C93B-2EB9-E4EE-13BF-ED04359D6D6C}"/>
                  </a:ext>
                </a:extLst>
              </p:cNvPr>
              <p:cNvPicPr/>
              <p:nvPr/>
            </p:nvPicPr>
            <p:blipFill>
              <a:blip r:embed="rId23"/>
              <a:stretch>
                <a:fillRect/>
              </a:stretch>
            </p:blipFill>
            <p:spPr>
              <a:xfrm>
                <a:off x="5632080" y="3343900"/>
                <a:ext cx="551880" cy="424080"/>
              </a:xfrm>
              <a:prstGeom prst="rect">
                <a:avLst/>
              </a:prstGeom>
            </p:spPr>
          </p:pic>
        </mc:Fallback>
      </mc:AlternateContent>
      <p:grpSp>
        <p:nvGrpSpPr>
          <p:cNvPr id="20" name="Group 19">
            <a:extLst>
              <a:ext uri="{FF2B5EF4-FFF2-40B4-BE49-F238E27FC236}">
                <a16:creationId xmlns:a16="http://schemas.microsoft.com/office/drawing/2014/main" id="{66D11767-F19E-0865-17F6-514DB08CC7BD}"/>
              </a:ext>
            </a:extLst>
          </p:cNvPr>
          <p:cNvGrpSpPr/>
          <p:nvPr/>
        </p:nvGrpSpPr>
        <p:grpSpPr>
          <a:xfrm>
            <a:off x="910680" y="1681780"/>
            <a:ext cx="2474280" cy="737640"/>
            <a:chOff x="910680" y="1681780"/>
            <a:chExt cx="2474280" cy="737640"/>
          </a:xfrm>
        </p:grpSpPr>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2" name="Ink 11">
                  <a:extLst>
                    <a:ext uri="{FF2B5EF4-FFF2-40B4-BE49-F238E27FC236}">
                      <a16:creationId xmlns:a16="http://schemas.microsoft.com/office/drawing/2014/main" id="{DED708F9-2BC3-1124-C831-BE95DB81F3F4}"/>
                    </a:ext>
                  </a:extLst>
                </p14:cNvPr>
                <p14:cNvContentPartPr/>
                <p14:nvPr/>
              </p14:nvContentPartPr>
              <p14:xfrm>
                <a:off x="910680" y="1681780"/>
                <a:ext cx="1098000" cy="421560"/>
              </p14:xfrm>
            </p:contentPart>
          </mc:Choice>
          <mc:Fallback xmlns="">
            <p:pic>
              <p:nvPicPr>
                <p:cNvPr id="12" name="Ink 11">
                  <a:extLst>
                    <a:ext uri="{FF2B5EF4-FFF2-40B4-BE49-F238E27FC236}">
                      <a16:creationId xmlns:a16="http://schemas.microsoft.com/office/drawing/2014/main" id="{DED708F9-2BC3-1124-C831-BE95DB81F3F4}"/>
                    </a:ext>
                  </a:extLst>
                </p:cNvPr>
                <p:cNvPicPr/>
                <p:nvPr/>
              </p:nvPicPr>
              <p:blipFill>
                <a:blip r:embed="rId25"/>
                <a:stretch>
                  <a:fillRect/>
                </a:stretch>
              </p:blipFill>
              <p:spPr>
                <a:xfrm>
                  <a:off x="879360" y="1650460"/>
                  <a:ext cx="1160640" cy="4842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13" name="Ink 12">
                  <a:extLst>
                    <a:ext uri="{FF2B5EF4-FFF2-40B4-BE49-F238E27FC236}">
                      <a16:creationId xmlns:a16="http://schemas.microsoft.com/office/drawing/2014/main" id="{BE331606-ED98-EEA8-34C5-8EE02D8CE7C4}"/>
                    </a:ext>
                  </a:extLst>
                </p14:cNvPr>
                <p14:cNvContentPartPr/>
                <p14:nvPr/>
              </p14:nvContentPartPr>
              <p14:xfrm>
                <a:off x="2364000" y="2037100"/>
                <a:ext cx="1020960" cy="382320"/>
              </p14:xfrm>
            </p:contentPart>
          </mc:Choice>
          <mc:Fallback xmlns="">
            <p:pic>
              <p:nvPicPr>
                <p:cNvPr id="13" name="Ink 12">
                  <a:extLst>
                    <a:ext uri="{FF2B5EF4-FFF2-40B4-BE49-F238E27FC236}">
                      <a16:creationId xmlns:a16="http://schemas.microsoft.com/office/drawing/2014/main" id="{BE331606-ED98-EEA8-34C5-8EE02D8CE7C4}"/>
                    </a:ext>
                  </a:extLst>
                </p:cNvPr>
                <p:cNvPicPr/>
                <p:nvPr/>
              </p:nvPicPr>
              <p:blipFill>
                <a:blip r:embed="rId27"/>
                <a:stretch>
                  <a:fillRect/>
                </a:stretch>
              </p:blipFill>
              <p:spPr>
                <a:xfrm>
                  <a:off x="2332680" y="2005780"/>
                  <a:ext cx="1083600" cy="44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19" name="Ink 18">
                  <a:extLst>
                    <a:ext uri="{FF2B5EF4-FFF2-40B4-BE49-F238E27FC236}">
                      <a16:creationId xmlns:a16="http://schemas.microsoft.com/office/drawing/2014/main" id="{25B6D7B5-6B3D-72EA-4506-36C9726A9A20}"/>
                    </a:ext>
                  </a:extLst>
                </p14:cNvPr>
                <p14:cNvContentPartPr/>
                <p14:nvPr/>
              </p14:nvContentPartPr>
              <p14:xfrm>
                <a:off x="1886640" y="2021260"/>
                <a:ext cx="497160" cy="389520"/>
              </p14:xfrm>
            </p:contentPart>
          </mc:Choice>
          <mc:Fallback xmlns="">
            <p:pic>
              <p:nvPicPr>
                <p:cNvPr id="19" name="Ink 18">
                  <a:extLst>
                    <a:ext uri="{FF2B5EF4-FFF2-40B4-BE49-F238E27FC236}">
                      <a16:creationId xmlns:a16="http://schemas.microsoft.com/office/drawing/2014/main" id="{25B6D7B5-6B3D-72EA-4506-36C9726A9A20}"/>
                    </a:ext>
                  </a:extLst>
                </p:cNvPr>
                <p:cNvPicPr/>
                <p:nvPr/>
              </p:nvPicPr>
              <p:blipFill>
                <a:blip r:embed="rId29"/>
                <a:stretch>
                  <a:fillRect/>
                </a:stretch>
              </p:blipFill>
              <p:spPr>
                <a:xfrm>
                  <a:off x="1855320" y="1989940"/>
                  <a:ext cx="559800" cy="452160"/>
                </a:xfrm>
                <a:prstGeom prst="rect">
                  <a:avLst/>
                </a:prstGeom>
              </p:spPr>
            </p:pic>
          </mc:Fallback>
        </mc:AlternateContent>
      </p:grpSp>
      <p:grpSp>
        <p:nvGrpSpPr>
          <p:cNvPr id="23" name="Group 22">
            <a:extLst>
              <a:ext uri="{FF2B5EF4-FFF2-40B4-BE49-F238E27FC236}">
                <a16:creationId xmlns:a16="http://schemas.microsoft.com/office/drawing/2014/main" id="{C02AE7FC-4190-0CF4-5CAC-0261A3A199E9}"/>
              </a:ext>
            </a:extLst>
          </p:cNvPr>
          <p:cNvGrpSpPr/>
          <p:nvPr/>
        </p:nvGrpSpPr>
        <p:grpSpPr>
          <a:xfrm>
            <a:off x="4835400" y="3673300"/>
            <a:ext cx="824400" cy="71280"/>
            <a:chOff x="4835400" y="3673300"/>
            <a:chExt cx="824400" cy="71280"/>
          </a:xfrm>
        </p:grpSpPr>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21" name="Ink 20">
                  <a:extLst>
                    <a:ext uri="{FF2B5EF4-FFF2-40B4-BE49-F238E27FC236}">
                      <a16:creationId xmlns:a16="http://schemas.microsoft.com/office/drawing/2014/main" id="{E9B63AA8-E48C-8686-E9FF-0C078B5C6665}"/>
                    </a:ext>
                  </a:extLst>
                </p14:cNvPr>
                <p14:cNvContentPartPr/>
                <p14:nvPr/>
              </p14:nvContentPartPr>
              <p14:xfrm>
                <a:off x="5388360" y="3721540"/>
                <a:ext cx="1800" cy="1800"/>
              </p14:xfrm>
            </p:contentPart>
          </mc:Choice>
          <mc:Fallback xmlns="">
            <p:pic>
              <p:nvPicPr>
                <p:cNvPr id="21" name="Ink 20">
                  <a:extLst>
                    <a:ext uri="{FF2B5EF4-FFF2-40B4-BE49-F238E27FC236}">
                      <a16:creationId xmlns:a16="http://schemas.microsoft.com/office/drawing/2014/main" id="{E9B63AA8-E48C-8686-E9FF-0C078B5C6665}"/>
                    </a:ext>
                  </a:extLst>
                </p:cNvPr>
                <p:cNvPicPr/>
                <p:nvPr/>
              </p:nvPicPr>
              <p:blipFill>
                <a:blip r:embed="rId31"/>
                <a:stretch>
                  <a:fillRect/>
                </a:stretch>
              </p:blipFill>
              <p:spPr>
                <a:xfrm>
                  <a:off x="5357040" y="3690220"/>
                  <a:ext cx="64440" cy="644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22" name="Ink 21">
                  <a:extLst>
                    <a:ext uri="{FF2B5EF4-FFF2-40B4-BE49-F238E27FC236}">
                      <a16:creationId xmlns:a16="http://schemas.microsoft.com/office/drawing/2014/main" id="{2A0F9264-E558-3197-A2AC-826A14BF9F90}"/>
                    </a:ext>
                  </a:extLst>
                </p14:cNvPr>
                <p14:cNvContentPartPr/>
                <p14:nvPr/>
              </p14:nvContentPartPr>
              <p14:xfrm>
                <a:off x="4835400" y="3673300"/>
                <a:ext cx="824400" cy="71280"/>
              </p14:xfrm>
            </p:contentPart>
          </mc:Choice>
          <mc:Fallback xmlns="">
            <p:pic>
              <p:nvPicPr>
                <p:cNvPr id="22" name="Ink 21">
                  <a:extLst>
                    <a:ext uri="{FF2B5EF4-FFF2-40B4-BE49-F238E27FC236}">
                      <a16:creationId xmlns:a16="http://schemas.microsoft.com/office/drawing/2014/main" id="{2A0F9264-E558-3197-A2AC-826A14BF9F90}"/>
                    </a:ext>
                  </a:extLst>
                </p:cNvPr>
                <p:cNvPicPr/>
                <p:nvPr/>
              </p:nvPicPr>
              <p:blipFill>
                <a:blip r:embed="rId33"/>
                <a:stretch>
                  <a:fillRect/>
                </a:stretch>
              </p:blipFill>
              <p:spPr>
                <a:xfrm>
                  <a:off x="4804080" y="3641980"/>
                  <a:ext cx="887040" cy="13392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24" name="Ink 23">
                <a:extLst>
                  <a:ext uri="{FF2B5EF4-FFF2-40B4-BE49-F238E27FC236}">
                    <a16:creationId xmlns:a16="http://schemas.microsoft.com/office/drawing/2014/main" id="{7C765F40-62FD-B06B-B376-B5BF3083AADF}"/>
                  </a:ext>
                </a:extLst>
              </p14:cNvPr>
              <p14:cNvContentPartPr/>
              <p14:nvPr/>
            </p14:nvContentPartPr>
            <p14:xfrm>
              <a:off x="7800720" y="3712900"/>
              <a:ext cx="658800" cy="50760"/>
            </p14:xfrm>
          </p:contentPart>
        </mc:Choice>
        <mc:Fallback xmlns="">
          <p:pic>
            <p:nvPicPr>
              <p:cNvPr id="24" name="Ink 23">
                <a:extLst>
                  <a:ext uri="{FF2B5EF4-FFF2-40B4-BE49-F238E27FC236}">
                    <a16:creationId xmlns:a16="http://schemas.microsoft.com/office/drawing/2014/main" id="{7C765F40-62FD-B06B-B376-B5BF3083AADF}"/>
                  </a:ext>
                </a:extLst>
              </p:cNvPr>
              <p:cNvPicPr/>
              <p:nvPr/>
            </p:nvPicPr>
            <p:blipFill>
              <a:blip r:embed="rId35"/>
              <a:stretch>
                <a:fillRect/>
              </a:stretch>
            </p:blipFill>
            <p:spPr>
              <a:xfrm>
                <a:off x="7769400" y="3681580"/>
                <a:ext cx="721440" cy="113400"/>
              </a:xfrm>
              <a:prstGeom prst="rect">
                <a:avLst/>
              </a:prstGeom>
            </p:spPr>
          </p:pic>
        </mc:Fallback>
      </mc:AlternateContent>
      <p:grpSp>
        <p:nvGrpSpPr>
          <p:cNvPr id="28" name="Group 27">
            <a:extLst>
              <a:ext uri="{FF2B5EF4-FFF2-40B4-BE49-F238E27FC236}">
                <a16:creationId xmlns:a16="http://schemas.microsoft.com/office/drawing/2014/main" id="{5452F453-8CF0-EFEB-6F11-BE8806FEAD3E}"/>
              </a:ext>
            </a:extLst>
          </p:cNvPr>
          <p:cNvGrpSpPr/>
          <p:nvPr/>
        </p:nvGrpSpPr>
        <p:grpSpPr>
          <a:xfrm>
            <a:off x="6339120" y="3819820"/>
            <a:ext cx="3002400" cy="1293840"/>
            <a:chOff x="6339120" y="3819820"/>
            <a:chExt cx="3002400" cy="1293840"/>
          </a:xfrm>
        </p:grpSpPr>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6C671B84-7DDB-C6FE-6CD6-99BEC21135F1}"/>
                    </a:ext>
                  </a:extLst>
                </p14:cNvPr>
                <p14:cNvContentPartPr/>
                <p14:nvPr/>
              </p14:nvContentPartPr>
              <p14:xfrm>
                <a:off x="6339120" y="4353700"/>
                <a:ext cx="2738880" cy="759960"/>
              </p14:xfrm>
            </p:contentPart>
          </mc:Choice>
          <mc:Fallback xmlns="">
            <p:pic>
              <p:nvPicPr>
                <p:cNvPr id="25" name="Ink 24">
                  <a:extLst>
                    <a:ext uri="{FF2B5EF4-FFF2-40B4-BE49-F238E27FC236}">
                      <a16:creationId xmlns:a16="http://schemas.microsoft.com/office/drawing/2014/main" id="{6C671B84-7DDB-C6FE-6CD6-99BEC21135F1}"/>
                    </a:ext>
                  </a:extLst>
                </p:cNvPr>
                <p:cNvPicPr/>
                <p:nvPr/>
              </p:nvPicPr>
              <p:blipFill>
                <a:blip r:embed="rId37"/>
                <a:stretch>
                  <a:fillRect/>
                </a:stretch>
              </p:blipFill>
              <p:spPr>
                <a:xfrm>
                  <a:off x="6321120" y="4336060"/>
                  <a:ext cx="2774520" cy="795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7E0FD02F-24F9-F201-43F9-3A50F30CCA10}"/>
                    </a:ext>
                  </a:extLst>
                </p14:cNvPr>
                <p14:cNvContentPartPr/>
                <p14:nvPr/>
              </p14:nvContentPartPr>
              <p14:xfrm>
                <a:off x="9066480" y="3819820"/>
                <a:ext cx="275040" cy="225720"/>
              </p14:xfrm>
            </p:contentPart>
          </mc:Choice>
          <mc:Fallback xmlns="">
            <p:pic>
              <p:nvPicPr>
                <p:cNvPr id="26" name="Ink 25">
                  <a:extLst>
                    <a:ext uri="{FF2B5EF4-FFF2-40B4-BE49-F238E27FC236}">
                      <a16:creationId xmlns:a16="http://schemas.microsoft.com/office/drawing/2014/main" id="{7E0FD02F-24F9-F201-43F9-3A50F30CCA10}"/>
                    </a:ext>
                  </a:extLst>
                </p:cNvPr>
                <p:cNvPicPr/>
                <p:nvPr/>
              </p:nvPicPr>
              <p:blipFill>
                <a:blip r:embed="rId39"/>
                <a:stretch>
                  <a:fillRect/>
                </a:stretch>
              </p:blipFill>
              <p:spPr>
                <a:xfrm>
                  <a:off x="9048840" y="3801820"/>
                  <a:ext cx="31068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543BEF5A-AA69-5DE8-15B7-A009CCED8EC6}"/>
                    </a:ext>
                  </a:extLst>
                </p14:cNvPr>
                <p14:cNvContentPartPr/>
                <p14:nvPr/>
              </p14:nvContentPartPr>
              <p14:xfrm>
                <a:off x="8928960" y="3913780"/>
                <a:ext cx="186480" cy="217080"/>
              </p14:xfrm>
            </p:contentPart>
          </mc:Choice>
          <mc:Fallback xmlns="">
            <p:pic>
              <p:nvPicPr>
                <p:cNvPr id="27" name="Ink 26">
                  <a:extLst>
                    <a:ext uri="{FF2B5EF4-FFF2-40B4-BE49-F238E27FC236}">
                      <a16:creationId xmlns:a16="http://schemas.microsoft.com/office/drawing/2014/main" id="{543BEF5A-AA69-5DE8-15B7-A009CCED8EC6}"/>
                    </a:ext>
                  </a:extLst>
                </p:cNvPr>
                <p:cNvPicPr/>
                <p:nvPr/>
              </p:nvPicPr>
              <p:blipFill>
                <a:blip r:embed="rId41"/>
                <a:stretch>
                  <a:fillRect/>
                </a:stretch>
              </p:blipFill>
              <p:spPr>
                <a:xfrm>
                  <a:off x="8911320" y="3895780"/>
                  <a:ext cx="222120" cy="25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7B41C2BA-BE11-A359-0224-DF078A42CE79}"/>
                  </a:ext>
                </a:extLst>
              </p14:cNvPr>
              <p14:cNvContentPartPr/>
              <p14:nvPr/>
            </p14:nvContentPartPr>
            <p14:xfrm>
              <a:off x="3159600" y="4052020"/>
              <a:ext cx="595800" cy="265680"/>
            </p14:xfrm>
          </p:contentPart>
        </mc:Choice>
        <mc:Fallback xmlns="">
          <p:pic>
            <p:nvPicPr>
              <p:cNvPr id="29" name="Ink 28">
                <a:extLst>
                  <a:ext uri="{FF2B5EF4-FFF2-40B4-BE49-F238E27FC236}">
                    <a16:creationId xmlns:a16="http://schemas.microsoft.com/office/drawing/2014/main" id="{7B41C2BA-BE11-A359-0224-DF078A42CE79}"/>
                  </a:ext>
                </a:extLst>
              </p:cNvPr>
              <p:cNvPicPr/>
              <p:nvPr/>
            </p:nvPicPr>
            <p:blipFill>
              <a:blip r:embed="rId43"/>
              <a:stretch>
                <a:fillRect/>
              </a:stretch>
            </p:blipFill>
            <p:spPr>
              <a:xfrm>
                <a:off x="3141600" y="4034380"/>
                <a:ext cx="6314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Ink 29">
                <a:extLst>
                  <a:ext uri="{FF2B5EF4-FFF2-40B4-BE49-F238E27FC236}">
                    <a16:creationId xmlns:a16="http://schemas.microsoft.com/office/drawing/2014/main" id="{DCED07E6-28DC-5B79-8CB7-5E945B6DF1DD}"/>
                  </a:ext>
                </a:extLst>
              </p14:cNvPr>
              <p14:cNvContentPartPr/>
              <p14:nvPr/>
            </p14:nvContentPartPr>
            <p14:xfrm>
              <a:off x="3500160" y="4378180"/>
              <a:ext cx="2687400" cy="695160"/>
            </p14:xfrm>
          </p:contentPart>
        </mc:Choice>
        <mc:Fallback xmlns="">
          <p:pic>
            <p:nvPicPr>
              <p:cNvPr id="30" name="Ink 29">
                <a:extLst>
                  <a:ext uri="{FF2B5EF4-FFF2-40B4-BE49-F238E27FC236}">
                    <a16:creationId xmlns:a16="http://schemas.microsoft.com/office/drawing/2014/main" id="{DCED07E6-28DC-5B79-8CB7-5E945B6DF1DD}"/>
                  </a:ext>
                </a:extLst>
              </p:cNvPr>
              <p:cNvPicPr/>
              <p:nvPr/>
            </p:nvPicPr>
            <p:blipFill>
              <a:blip r:embed="rId45"/>
              <a:stretch>
                <a:fillRect/>
              </a:stretch>
            </p:blipFill>
            <p:spPr>
              <a:xfrm>
                <a:off x="3482520" y="4360540"/>
                <a:ext cx="2723040" cy="730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Ink 30">
                <a:extLst>
                  <a:ext uri="{FF2B5EF4-FFF2-40B4-BE49-F238E27FC236}">
                    <a16:creationId xmlns:a16="http://schemas.microsoft.com/office/drawing/2014/main" id="{5567D58E-9718-DB91-FDBA-7823BE8A0E0A}"/>
                  </a:ext>
                </a:extLst>
              </p14:cNvPr>
              <p14:cNvContentPartPr/>
              <p14:nvPr/>
            </p14:nvContentPartPr>
            <p14:xfrm>
              <a:off x="3237720" y="3402940"/>
              <a:ext cx="122400" cy="271800"/>
            </p14:xfrm>
          </p:contentPart>
        </mc:Choice>
        <mc:Fallback xmlns="">
          <p:pic>
            <p:nvPicPr>
              <p:cNvPr id="31" name="Ink 30">
                <a:extLst>
                  <a:ext uri="{FF2B5EF4-FFF2-40B4-BE49-F238E27FC236}">
                    <a16:creationId xmlns:a16="http://schemas.microsoft.com/office/drawing/2014/main" id="{5567D58E-9718-DB91-FDBA-7823BE8A0E0A}"/>
                  </a:ext>
                </a:extLst>
              </p:cNvPr>
              <p:cNvPicPr/>
              <p:nvPr/>
            </p:nvPicPr>
            <p:blipFill>
              <a:blip r:embed="rId47"/>
              <a:stretch>
                <a:fillRect/>
              </a:stretch>
            </p:blipFill>
            <p:spPr>
              <a:xfrm>
                <a:off x="3219720" y="3384940"/>
                <a:ext cx="15804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Ink 31">
                <a:extLst>
                  <a:ext uri="{FF2B5EF4-FFF2-40B4-BE49-F238E27FC236}">
                    <a16:creationId xmlns:a16="http://schemas.microsoft.com/office/drawing/2014/main" id="{4204AC5A-B03B-0B2F-27E1-0AF109D3C728}"/>
                  </a:ext>
                </a:extLst>
              </p14:cNvPr>
              <p14:cNvContentPartPr/>
              <p14:nvPr/>
            </p14:nvContentPartPr>
            <p14:xfrm>
              <a:off x="562920" y="3000820"/>
              <a:ext cx="166680" cy="549720"/>
            </p14:xfrm>
          </p:contentPart>
        </mc:Choice>
        <mc:Fallback xmlns="">
          <p:pic>
            <p:nvPicPr>
              <p:cNvPr id="32" name="Ink 31">
                <a:extLst>
                  <a:ext uri="{FF2B5EF4-FFF2-40B4-BE49-F238E27FC236}">
                    <a16:creationId xmlns:a16="http://schemas.microsoft.com/office/drawing/2014/main" id="{4204AC5A-B03B-0B2F-27E1-0AF109D3C728}"/>
                  </a:ext>
                </a:extLst>
              </p:cNvPr>
              <p:cNvPicPr/>
              <p:nvPr/>
            </p:nvPicPr>
            <p:blipFill>
              <a:blip r:embed="rId49"/>
              <a:stretch>
                <a:fillRect/>
              </a:stretch>
            </p:blipFill>
            <p:spPr>
              <a:xfrm>
                <a:off x="544920" y="2982820"/>
                <a:ext cx="202320" cy="585360"/>
              </a:xfrm>
              <a:prstGeom prst="rect">
                <a:avLst/>
              </a:prstGeom>
            </p:spPr>
          </p:pic>
        </mc:Fallback>
      </mc:AlternateContent>
    </p:spTree>
    <p:extLst>
      <p:ext uri="{BB962C8B-B14F-4D97-AF65-F5344CB8AC3E}">
        <p14:creationId xmlns:p14="http://schemas.microsoft.com/office/powerpoint/2010/main" val="3167195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630137" cy="5920268"/>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62771A12-F7A2-612A-DCAC-B23645D3D938}"/>
              </a:ext>
            </a:extLst>
          </p:cNvPr>
          <p:cNvSpPr txBox="1"/>
          <p:nvPr/>
        </p:nvSpPr>
        <p:spPr>
          <a:xfrm>
            <a:off x="349250" y="291401"/>
            <a:ext cx="8791856" cy="530914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Steinsaltz on Isaiah 51:16</a:t>
            </a:r>
            <a:endParaRPr lang="en-US" sz="2400" b="0">
              <a:solidFill>
                <a:srgbClr val="FFC000"/>
              </a:solidFill>
              <a:effectLst/>
            </a:endParaRPr>
          </a:p>
          <a:p>
            <a:pPr algn="r" rtl="0">
              <a:spcBef>
                <a:spcPts val="0"/>
              </a:spcBef>
              <a:spcAft>
                <a:spcPts val="0"/>
              </a:spcAft>
            </a:pPr>
            <a:r>
              <a:rPr lang="he-IL" sz="2100" b="0" i="0" u="none" strike="noStrike">
                <a:solidFill>
                  <a:srgbClr val="FFFF00"/>
                </a:solidFill>
                <a:effectLst/>
                <a:latin typeface="Arial" panose="020B0604020202020204" pitchFamily="34" charset="0"/>
                <a:cs typeface="+mj-cs"/>
              </a:rPr>
              <a:t>וָאָשִׂים דְּבָרַי הבוראים, המחיים והמנחמים בְּפִיךָ – בפי העם. בכך שמתי אותך תחת חסותי, וּבְצֵל יָדִי כִּסִּיתִיךָ. אני הוא ה' אשר אמרתי לִנְטֹעַ שָׁמַיִם וְלִיסֹד אָרֶץ וְלֵאמֹר לְצִיּוֹן: עַמִּי אָתָּה. אלה הם הדברים הגדולים והיציבים שברא אלוקים בעולמו: שמים, ארץ ועם ישראל.</a:t>
            </a:r>
            <a:endParaRPr lang="he-IL" sz="2100" b="0">
              <a:solidFill>
                <a:srgbClr val="FFFF00"/>
              </a:solidFill>
              <a:effectLst/>
              <a:cs typeface="+mj-cs"/>
            </a:endParaRPr>
          </a:p>
          <a:p>
            <a:pPr rtl="0">
              <a:spcBef>
                <a:spcPts val="0"/>
              </a:spcBef>
              <a:spcAft>
                <a:spcPts val="0"/>
              </a:spcAft>
            </a:pPr>
            <a:r>
              <a:rPr lang="en-US" sz="2100" b="1" i="0" u="none" strike="noStrike">
                <a:solidFill>
                  <a:srgbClr val="FFC000"/>
                </a:solidFill>
                <a:effectLst/>
                <a:latin typeface="Arial" panose="020B0604020202020204" pitchFamily="34" charset="0"/>
              </a:rPr>
              <a:t>I placed My words, </a:t>
            </a:r>
            <a:r>
              <a:rPr lang="en-US" sz="2100" b="0" i="0" u="none" strike="noStrike">
                <a:solidFill>
                  <a:srgbClr val="FFC000"/>
                </a:solidFill>
                <a:effectLst/>
                <a:latin typeface="Arial" panose="020B0604020202020204" pitchFamily="34" charset="0"/>
              </a:rPr>
              <a:t>which create, invigorate, and console,</a:t>
            </a:r>
            <a:r>
              <a:rPr lang="en-US" sz="2100" b="1" i="0" u="none" strike="noStrike">
                <a:solidFill>
                  <a:srgbClr val="FFC000"/>
                </a:solidFill>
                <a:effectLst/>
                <a:latin typeface="Arial" panose="020B0604020202020204" pitchFamily="34" charset="0"/>
              </a:rPr>
              <a:t> in your mouth, </a:t>
            </a:r>
            <a:r>
              <a:rPr lang="en-US" sz="2100" b="0" i="0" u="none" strike="noStrike">
                <a:solidFill>
                  <a:srgbClr val="FFC000"/>
                </a:solidFill>
                <a:effectLst/>
                <a:latin typeface="Arial" panose="020B0604020202020204" pitchFamily="34" charset="0"/>
              </a:rPr>
              <a:t>the mouth of the people. In this manner I have placed you under my protection,</a:t>
            </a:r>
            <a:r>
              <a:rPr lang="en-US" sz="2100" b="1" i="0" u="none" strike="noStrike">
                <a:solidFill>
                  <a:srgbClr val="FFC000"/>
                </a:solidFill>
                <a:effectLst/>
                <a:latin typeface="Arial" panose="020B0604020202020204" pitchFamily="34" charset="0"/>
              </a:rPr>
              <a:t> and with the shadow of My hand I have covered you. </a:t>
            </a:r>
            <a:r>
              <a:rPr lang="en-US" sz="2100" b="0" i="0" u="none" strike="noStrike">
                <a:solidFill>
                  <a:srgbClr val="FFC000"/>
                </a:solidFill>
                <a:effectLst/>
                <a:latin typeface="Arial" panose="020B0604020202020204" pitchFamily="34" charset="0"/>
              </a:rPr>
              <a:t>I am God, who said</a:t>
            </a:r>
            <a:r>
              <a:rPr lang="en-US" sz="2100" b="1" i="0" u="none" strike="noStrike">
                <a:solidFill>
                  <a:srgbClr val="FFC000"/>
                </a:solidFill>
                <a:effectLst/>
                <a:latin typeface="Arial" panose="020B0604020202020204" pitchFamily="34" charset="0"/>
              </a:rPr>
              <a:t> to plant the heavens, and to lay the foundation of the earth, and to say to Zion: You are My people.</a:t>
            </a:r>
            <a:r>
              <a:rPr lang="en-US" sz="2100" b="0" i="0" u="none" strike="noStrike">
                <a:solidFill>
                  <a:srgbClr val="FFC000"/>
                </a:solidFill>
                <a:effectLst/>
                <a:latin typeface="Arial" panose="020B0604020202020204" pitchFamily="34" charset="0"/>
              </a:rPr>
              <a:t> These are the greatest and most stable of God’s creations: heaven, earth, and the nation of Israel. A similar idea is also reflected in the Mishna, which teaches that God acquired five entities in His world: the Torah, heaven and earth, Abraham, the people of Israel, and the Temple. Alternatively, the verse means: I have placed My words in your mouth and protected you in order to create heavens and earth anew through you, My people, Zion.</a:t>
            </a:r>
            <a:endParaRPr lang="en-US" sz="2100" b="0">
              <a:solidFill>
                <a:srgbClr val="FFC000"/>
              </a:solidFill>
              <a:effectLst/>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88E5DA4-419A-17CA-084C-3140DAB33797}"/>
                  </a:ext>
                </a:extLst>
              </p14:cNvPr>
              <p14:cNvContentPartPr/>
              <p14:nvPr/>
            </p14:nvContentPartPr>
            <p14:xfrm>
              <a:off x="6077400" y="3310420"/>
              <a:ext cx="25560" cy="33840"/>
            </p14:xfrm>
          </p:contentPart>
        </mc:Choice>
        <mc:Fallback xmlns="">
          <p:pic>
            <p:nvPicPr>
              <p:cNvPr id="3" name="Ink 2">
                <a:extLst>
                  <a:ext uri="{FF2B5EF4-FFF2-40B4-BE49-F238E27FC236}">
                    <a16:creationId xmlns:a16="http://schemas.microsoft.com/office/drawing/2014/main" id="{188E5DA4-419A-17CA-084C-3140DAB33797}"/>
                  </a:ext>
                </a:extLst>
              </p:cNvPr>
              <p:cNvPicPr/>
              <p:nvPr/>
            </p:nvPicPr>
            <p:blipFill>
              <a:blip r:embed="rId5"/>
              <a:stretch>
                <a:fillRect/>
              </a:stretch>
            </p:blipFill>
            <p:spPr>
              <a:xfrm>
                <a:off x="6059760" y="3292780"/>
                <a:ext cx="612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73B8A64-F850-0045-E967-25F5BF3B674F}"/>
                  </a:ext>
                </a:extLst>
              </p14:cNvPr>
              <p14:cNvContentPartPr/>
              <p14:nvPr/>
            </p14:nvContentPartPr>
            <p14:xfrm>
              <a:off x="6856800" y="4013500"/>
              <a:ext cx="25200" cy="18360"/>
            </p14:xfrm>
          </p:contentPart>
        </mc:Choice>
        <mc:Fallback xmlns="">
          <p:pic>
            <p:nvPicPr>
              <p:cNvPr id="4" name="Ink 3">
                <a:extLst>
                  <a:ext uri="{FF2B5EF4-FFF2-40B4-BE49-F238E27FC236}">
                    <a16:creationId xmlns:a16="http://schemas.microsoft.com/office/drawing/2014/main" id="{773B8A64-F850-0045-E967-25F5BF3B674F}"/>
                  </a:ext>
                </a:extLst>
              </p:cNvPr>
              <p:cNvPicPr/>
              <p:nvPr/>
            </p:nvPicPr>
            <p:blipFill>
              <a:blip r:embed="rId7"/>
              <a:stretch>
                <a:fillRect/>
              </a:stretch>
            </p:blipFill>
            <p:spPr>
              <a:xfrm>
                <a:off x="6838800" y="3995860"/>
                <a:ext cx="60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EE08A764-079E-8D83-F86D-5D0F580016D2}"/>
                  </a:ext>
                </a:extLst>
              </p14:cNvPr>
              <p14:cNvContentPartPr/>
              <p14:nvPr/>
            </p14:nvContentPartPr>
            <p14:xfrm>
              <a:off x="8506680" y="4398340"/>
              <a:ext cx="2520" cy="4320"/>
            </p14:xfrm>
          </p:contentPart>
        </mc:Choice>
        <mc:Fallback xmlns="">
          <p:pic>
            <p:nvPicPr>
              <p:cNvPr id="7" name="Ink 6">
                <a:extLst>
                  <a:ext uri="{FF2B5EF4-FFF2-40B4-BE49-F238E27FC236}">
                    <a16:creationId xmlns:a16="http://schemas.microsoft.com/office/drawing/2014/main" id="{EE08A764-079E-8D83-F86D-5D0F580016D2}"/>
                  </a:ext>
                </a:extLst>
              </p:cNvPr>
              <p:cNvPicPr/>
              <p:nvPr/>
            </p:nvPicPr>
            <p:blipFill>
              <a:blip r:embed="rId9"/>
              <a:stretch>
                <a:fillRect/>
              </a:stretch>
            </p:blipFill>
            <p:spPr>
              <a:xfrm>
                <a:off x="8488680" y="4380340"/>
                <a:ext cx="381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55C5748-BA9F-72C7-562E-F0086E1FC9FA}"/>
                  </a:ext>
                </a:extLst>
              </p14:cNvPr>
              <p14:cNvContentPartPr/>
              <p14:nvPr/>
            </p14:nvContentPartPr>
            <p14:xfrm>
              <a:off x="879360" y="4587700"/>
              <a:ext cx="7560" cy="6480"/>
            </p14:xfrm>
          </p:contentPart>
        </mc:Choice>
        <mc:Fallback xmlns="">
          <p:pic>
            <p:nvPicPr>
              <p:cNvPr id="9" name="Ink 8">
                <a:extLst>
                  <a:ext uri="{FF2B5EF4-FFF2-40B4-BE49-F238E27FC236}">
                    <a16:creationId xmlns:a16="http://schemas.microsoft.com/office/drawing/2014/main" id="{C55C5748-BA9F-72C7-562E-F0086E1FC9FA}"/>
                  </a:ext>
                </a:extLst>
              </p:cNvPr>
              <p:cNvPicPr/>
              <p:nvPr/>
            </p:nvPicPr>
            <p:blipFill>
              <a:blip r:embed="rId11"/>
              <a:stretch>
                <a:fillRect/>
              </a:stretch>
            </p:blipFill>
            <p:spPr>
              <a:xfrm>
                <a:off x="861360" y="4570060"/>
                <a:ext cx="43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46865712-E29E-00D6-A42D-4B0F6F5A8114}"/>
                  </a:ext>
                </a:extLst>
              </p14:cNvPr>
              <p14:cNvContentPartPr/>
              <p14:nvPr/>
            </p14:nvContentPartPr>
            <p14:xfrm>
              <a:off x="1305240" y="4583740"/>
              <a:ext cx="5040" cy="1080"/>
            </p14:xfrm>
          </p:contentPart>
        </mc:Choice>
        <mc:Fallback xmlns="">
          <p:pic>
            <p:nvPicPr>
              <p:cNvPr id="10" name="Ink 9">
                <a:extLst>
                  <a:ext uri="{FF2B5EF4-FFF2-40B4-BE49-F238E27FC236}">
                    <a16:creationId xmlns:a16="http://schemas.microsoft.com/office/drawing/2014/main" id="{46865712-E29E-00D6-A42D-4B0F6F5A8114}"/>
                  </a:ext>
                </a:extLst>
              </p:cNvPr>
              <p:cNvPicPr/>
              <p:nvPr/>
            </p:nvPicPr>
            <p:blipFill>
              <a:blip r:embed="rId13"/>
              <a:stretch>
                <a:fillRect/>
              </a:stretch>
            </p:blipFill>
            <p:spPr>
              <a:xfrm>
                <a:off x="1287600" y="4566100"/>
                <a:ext cx="40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759437FA-C621-49EA-62B3-7A74C75D1177}"/>
                  </a:ext>
                </a:extLst>
              </p14:cNvPr>
              <p14:cNvContentPartPr/>
              <p14:nvPr/>
            </p14:nvContentPartPr>
            <p14:xfrm>
              <a:off x="3590160" y="4611820"/>
              <a:ext cx="19080" cy="25920"/>
            </p14:xfrm>
          </p:contentPart>
        </mc:Choice>
        <mc:Fallback xmlns="">
          <p:pic>
            <p:nvPicPr>
              <p:cNvPr id="11" name="Ink 10">
                <a:extLst>
                  <a:ext uri="{FF2B5EF4-FFF2-40B4-BE49-F238E27FC236}">
                    <a16:creationId xmlns:a16="http://schemas.microsoft.com/office/drawing/2014/main" id="{759437FA-C621-49EA-62B3-7A74C75D1177}"/>
                  </a:ext>
                </a:extLst>
              </p:cNvPr>
              <p:cNvPicPr/>
              <p:nvPr/>
            </p:nvPicPr>
            <p:blipFill>
              <a:blip r:embed="rId15"/>
              <a:stretch>
                <a:fillRect/>
              </a:stretch>
            </p:blipFill>
            <p:spPr>
              <a:xfrm>
                <a:off x="3572160" y="4593820"/>
                <a:ext cx="54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F11F5EA-883A-5511-53FC-28F174FDCB4D}"/>
                  </a:ext>
                </a:extLst>
              </p14:cNvPr>
              <p14:cNvContentPartPr/>
              <p14:nvPr/>
            </p14:nvContentPartPr>
            <p14:xfrm>
              <a:off x="4271280" y="4643140"/>
              <a:ext cx="22320" cy="44280"/>
            </p14:xfrm>
          </p:contentPart>
        </mc:Choice>
        <mc:Fallback xmlns="">
          <p:pic>
            <p:nvPicPr>
              <p:cNvPr id="12" name="Ink 11">
                <a:extLst>
                  <a:ext uri="{FF2B5EF4-FFF2-40B4-BE49-F238E27FC236}">
                    <a16:creationId xmlns:a16="http://schemas.microsoft.com/office/drawing/2014/main" id="{3F11F5EA-883A-5511-53FC-28F174FDCB4D}"/>
                  </a:ext>
                </a:extLst>
              </p:cNvPr>
              <p:cNvPicPr/>
              <p:nvPr/>
            </p:nvPicPr>
            <p:blipFill>
              <a:blip r:embed="rId17"/>
              <a:stretch>
                <a:fillRect/>
              </a:stretch>
            </p:blipFill>
            <p:spPr>
              <a:xfrm>
                <a:off x="4253640" y="4625500"/>
                <a:ext cx="57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8425D2F1-3ACB-055B-4A80-3FA83A2C985B}"/>
                  </a:ext>
                </a:extLst>
              </p14:cNvPr>
              <p14:cNvContentPartPr/>
              <p14:nvPr/>
            </p14:nvContentPartPr>
            <p14:xfrm>
              <a:off x="6553320" y="4846180"/>
              <a:ext cx="12600" cy="71280"/>
            </p14:xfrm>
          </p:contentPart>
        </mc:Choice>
        <mc:Fallback xmlns="">
          <p:pic>
            <p:nvPicPr>
              <p:cNvPr id="13" name="Ink 12">
                <a:extLst>
                  <a:ext uri="{FF2B5EF4-FFF2-40B4-BE49-F238E27FC236}">
                    <a16:creationId xmlns:a16="http://schemas.microsoft.com/office/drawing/2014/main" id="{8425D2F1-3ACB-055B-4A80-3FA83A2C985B}"/>
                  </a:ext>
                </a:extLst>
              </p:cNvPr>
              <p:cNvPicPr/>
              <p:nvPr/>
            </p:nvPicPr>
            <p:blipFill>
              <a:blip r:embed="rId19"/>
              <a:stretch>
                <a:fillRect/>
              </a:stretch>
            </p:blipFill>
            <p:spPr>
              <a:xfrm>
                <a:off x="6535320" y="4828180"/>
                <a:ext cx="482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B266F89B-012B-1A5C-FF28-4CE9FD51BFAA}"/>
                  </a:ext>
                </a:extLst>
              </p14:cNvPr>
              <p14:cNvContentPartPr/>
              <p14:nvPr/>
            </p14:nvContentPartPr>
            <p14:xfrm>
              <a:off x="4540560" y="1965820"/>
              <a:ext cx="908640" cy="70200"/>
            </p14:xfrm>
          </p:contentPart>
        </mc:Choice>
        <mc:Fallback xmlns="">
          <p:pic>
            <p:nvPicPr>
              <p:cNvPr id="14" name="Ink 13">
                <a:extLst>
                  <a:ext uri="{FF2B5EF4-FFF2-40B4-BE49-F238E27FC236}">
                    <a16:creationId xmlns:a16="http://schemas.microsoft.com/office/drawing/2014/main" id="{B266F89B-012B-1A5C-FF28-4CE9FD51BFAA}"/>
                  </a:ext>
                </a:extLst>
              </p:cNvPr>
              <p:cNvPicPr/>
              <p:nvPr/>
            </p:nvPicPr>
            <p:blipFill>
              <a:blip r:embed="rId21"/>
              <a:stretch>
                <a:fillRect/>
              </a:stretch>
            </p:blipFill>
            <p:spPr>
              <a:xfrm>
                <a:off x="4522560" y="1948180"/>
                <a:ext cx="944280" cy="105840"/>
              </a:xfrm>
              <a:prstGeom prst="rect">
                <a:avLst/>
              </a:prstGeom>
            </p:spPr>
          </p:pic>
        </mc:Fallback>
      </mc:AlternateContent>
    </p:spTree>
    <p:extLst>
      <p:ext uri="{BB962C8B-B14F-4D97-AF65-F5344CB8AC3E}">
        <p14:creationId xmlns:p14="http://schemas.microsoft.com/office/powerpoint/2010/main" val="477292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9630137" cy="6714021"/>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EC3A42EA-B039-2DB6-F261-ADB9A228A343}"/>
              </a:ext>
            </a:extLst>
          </p:cNvPr>
          <p:cNvSpPr txBox="1"/>
          <p:nvPr/>
        </p:nvSpPr>
        <p:spPr>
          <a:xfrm>
            <a:off x="354032" y="189157"/>
            <a:ext cx="8922072" cy="6247864"/>
          </a:xfrm>
          <a:prstGeom prst="rect">
            <a:avLst/>
          </a:prstGeom>
          <a:noFill/>
        </p:spPr>
        <p:txBody>
          <a:bodyPr wrap="square">
            <a:spAutoFit/>
          </a:bodyPr>
          <a:lstStyle/>
          <a:p>
            <a:pPr rtl="0">
              <a:spcBef>
                <a:spcPts val="0"/>
              </a:spcBef>
              <a:spcAft>
                <a:spcPts val="0"/>
              </a:spcAft>
            </a:pPr>
            <a:r>
              <a:rPr lang="en-US" sz="2000" b="1" i="0" u="none" strike="noStrike">
                <a:solidFill>
                  <a:srgbClr val="FFC000"/>
                </a:solidFill>
                <a:effectLst/>
                <a:latin typeface="Arial" panose="020B0604020202020204" pitchFamily="34" charset="0"/>
              </a:rPr>
              <a:t>Rashi on Isaiah 51:17 Parts 1-4</a:t>
            </a:r>
            <a:endParaRPr lang="en-US" sz="20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קבעת.</a:t>
            </a:r>
            <a:r>
              <a:rPr lang="he-IL" sz="1900" b="0" i="0" u="none" strike="noStrike">
                <a:solidFill>
                  <a:srgbClr val="FFFF00"/>
                </a:solidFill>
                <a:effectLst/>
                <a:latin typeface="Arial" panose="020B0604020202020204" pitchFamily="34" charset="0"/>
                <a:cs typeface="+mj-cs"/>
              </a:rPr>
              <a:t> ת"י פילי והוא שם כוס ולי נראה קבעת אלו השמרים הקבועים בתחתית הכלי ומצית יורה עליו כמה שנאמר שמריה ימצו (תהלים עה):</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dregs</a:t>
            </a:r>
            <a:r>
              <a:rPr lang="en-US" sz="1900" b="0" i="0" u="none" strike="noStrike">
                <a:solidFill>
                  <a:srgbClr val="FFC000"/>
                </a:solidFill>
                <a:effectLst/>
                <a:latin typeface="Arial" panose="020B0604020202020204" pitchFamily="34" charset="0"/>
              </a:rPr>
              <a:t> Heb. </a:t>
            </a:r>
            <a:r>
              <a:rPr lang="he-IL" sz="1900" b="0" i="0" u="none" strike="noStrike">
                <a:solidFill>
                  <a:srgbClr val="FFFF00"/>
                </a:solidFill>
                <a:effectLst/>
                <a:latin typeface="Arial" panose="020B0604020202020204" pitchFamily="34" charset="0"/>
              </a:rPr>
              <a:t>קֻבַּעַת</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Jonathan renders: </a:t>
            </a:r>
            <a:r>
              <a:rPr lang="he-IL" sz="1900" b="0" i="0" u="none" strike="noStrike">
                <a:solidFill>
                  <a:srgbClr val="FFFF00"/>
                </a:solidFill>
                <a:effectLst/>
                <a:latin typeface="Arial" panose="020B0604020202020204" pitchFamily="34" charset="0"/>
              </a:rPr>
              <a:t>פַּיְלֵי</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which is the name of a cup [phiala in Latin]. But it appears to me that </a:t>
            </a:r>
            <a:r>
              <a:rPr lang="he-IL" sz="1900" b="0" i="0" u="none" strike="noStrike">
                <a:solidFill>
                  <a:srgbClr val="FFFF00"/>
                </a:solidFill>
                <a:effectLst/>
                <a:latin typeface="Arial" panose="020B0604020202020204" pitchFamily="34" charset="0"/>
              </a:rPr>
              <a:t>קֻבַּעַת</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these are the dregs fixed (</a:t>
            </a:r>
            <a:r>
              <a:rPr lang="he-IL" sz="1900" b="0" i="0" u="none" strike="noStrike">
                <a:solidFill>
                  <a:srgbClr val="FFFF00"/>
                </a:solidFill>
                <a:effectLst/>
                <a:latin typeface="Arial" panose="020B0604020202020204" pitchFamily="34" charset="0"/>
              </a:rPr>
              <a:t>קְבוּעִים</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to the bottom of the vessel, and the word </a:t>
            </a:r>
            <a:r>
              <a:rPr lang="he-IL" sz="1900" b="0" i="0" u="none" strike="noStrike">
                <a:solidFill>
                  <a:srgbClr val="FFFF00"/>
                </a:solidFill>
                <a:effectLst/>
                <a:latin typeface="Arial" panose="020B0604020202020204" pitchFamily="34" charset="0"/>
              </a:rPr>
              <a:t>מָצִית</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you have drained,” indicates it, as it is said (</a:t>
            </a:r>
            <a:r>
              <a:rPr lang="en-US" sz="1900" b="0" i="0" u="none" strike="noStrike">
                <a:solidFill>
                  <a:srgbClr val="00B0F0"/>
                </a:solidFill>
                <a:effectLst/>
                <a:latin typeface="Arial" panose="020B0604020202020204" pitchFamily="34" charset="0"/>
              </a:rPr>
              <a:t>Ps. 75:9</a:t>
            </a:r>
            <a:r>
              <a:rPr lang="en-US" sz="1900" b="0" i="0" u="none" strike="noStrike">
                <a:solidFill>
                  <a:srgbClr val="FFC000"/>
                </a:solidFill>
                <a:effectLst/>
                <a:latin typeface="Arial" panose="020B0604020202020204" pitchFamily="34" charset="0"/>
              </a:rPr>
              <a:t>): “...shall drain (</a:t>
            </a:r>
            <a:r>
              <a:rPr lang="he-IL" sz="1900" b="0" i="0" u="none" strike="noStrike">
                <a:solidFill>
                  <a:srgbClr val="FFFF00"/>
                </a:solidFill>
                <a:effectLst/>
                <a:latin typeface="Arial" panose="020B0604020202020204" pitchFamily="34" charset="0"/>
              </a:rPr>
              <a:t>יִמְצוּ</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its dregs.”</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התרעלה.</a:t>
            </a:r>
            <a:r>
              <a:rPr lang="he-IL" sz="1900" b="0" i="0" u="none" strike="noStrike">
                <a:solidFill>
                  <a:srgbClr val="FFFF00"/>
                </a:solidFill>
                <a:effectLst/>
                <a:latin typeface="Arial" panose="020B0604020202020204" pitchFamily="34" charset="0"/>
                <a:cs typeface="+mj-cs"/>
              </a:rPr>
              <a:t> הוא משקה המטמטם ומתיש כח האדם כאסור וקשור ומעוטף כמו הברושים הרעלו (נחום ב׳:ד׳) והשרות והרעלות שהוא לשון עיטוף ובמס' שבת מדיות רעולו' מין סרבל נאה להתעטף בו</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weakness</a:t>
            </a:r>
            <a:r>
              <a:rPr lang="en-US" sz="1900" b="0" i="0" u="none" strike="noStrike">
                <a:solidFill>
                  <a:srgbClr val="FFC000"/>
                </a:solidFill>
                <a:effectLst/>
                <a:latin typeface="Arial" panose="020B0604020202020204" pitchFamily="34" charset="0"/>
              </a:rPr>
              <a:t> Heb. </a:t>
            </a:r>
            <a:r>
              <a:rPr lang="he-IL" sz="1900" b="0" i="0" u="none" strike="noStrike">
                <a:solidFill>
                  <a:srgbClr val="FFFF00"/>
                </a:solidFill>
                <a:effectLst/>
                <a:latin typeface="Arial" panose="020B0604020202020204" pitchFamily="34" charset="0"/>
              </a:rPr>
              <a:t>תַּרְעֵלָה</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That is a drink that clogs and weakens the strength of a person, like one bound, tied, and enwrapped. Comp. (</a:t>
            </a:r>
            <a:r>
              <a:rPr lang="en-US" sz="1900" b="0" i="0" u="none" strike="noStrike">
                <a:solidFill>
                  <a:srgbClr val="00B0F0"/>
                </a:solidFill>
                <a:effectLst/>
                <a:latin typeface="Arial" panose="020B0604020202020204" pitchFamily="34" charset="0"/>
              </a:rPr>
              <a:t>Nahum 2:4</a:t>
            </a:r>
            <a:r>
              <a:rPr lang="en-US" sz="1900" b="0" i="0" u="none" strike="noStrike">
                <a:solidFill>
                  <a:srgbClr val="FFC000"/>
                </a:solidFill>
                <a:effectLst/>
                <a:latin typeface="Arial" panose="020B0604020202020204" pitchFamily="34" charset="0"/>
              </a:rPr>
              <a:t>) “And the cypress trees were enwrapped (</a:t>
            </a:r>
            <a:r>
              <a:rPr lang="he-IL" sz="1900" b="0" i="0" u="none" strike="noStrike">
                <a:solidFill>
                  <a:srgbClr val="FFFF00"/>
                </a:solidFill>
                <a:effectLst/>
                <a:latin typeface="Arial" panose="020B0604020202020204" pitchFamily="34" charset="0"/>
              </a:rPr>
              <a:t>הָרְעָלוּ</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Also (</a:t>
            </a:r>
            <a:r>
              <a:rPr lang="en-US" sz="1900" b="0" i="0" u="none" strike="noStrike">
                <a:solidFill>
                  <a:srgbClr val="00B0F0"/>
                </a:solidFill>
                <a:effectLst/>
                <a:latin typeface="Arial" panose="020B0604020202020204" pitchFamily="34" charset="0"/>
              </a:rPr>
              <a:t>supra 3:19</a:t>
            </a:r>
            <a:r>
              <a:rPr lang="en-US" sz="1900" b="0" i="0" u="none" strike="noStrike">
                <a:solidFill>
                  <a:srgbClr val="FFC000"/>
                </a:solidFill>
                <a:effectLst/>
                <a:latin typeface="Arial" panose="020B0604020202020204" pitchFamily="34" charset="0"/>
              </a:rPr>
              <a:t>), “And the bracelets and the veils (</a:t>
            </a:r>
            <a:r>
              <a:rPr lang="he-IL" sz="1900" b="0" i="0" u="none" strike="noStrike">
                <a:solidFill>
                  <a:srgbClr val="FFFF00"/>
                </a:solidFill>
                <a:effectLst/>
                <a:latin typeface="Arial" panose="020B0604020202020204" pitchFamily="34" charset="0"/>
              </a:rPr>
              <a:t>רְעָלוֹת</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which is an expression of enwrapping, and in Tractate Shabbath (</a:t>
            </a:r>
            <a:r>
              <a:rPr lang="en-US" sz="1900" b="0" i="0" u="none" strike="noStrike">
                <a:solidFill>
                  <a:srgbClr val="00B0F0"/>
                </a:solidFill>
                <a:effectLst/>
                <a:latin typeface="Arial" panose="020B0604020202020204" pitchFamily="34" charset="0"/>
              </a:rPr>
              <a:t>6:6</a:t>
            </a:r>
            <a:r>
              <a:rPr lang="en-US" sz="1900" b="0" i="0" u="none" strike="noStrike">
                <a:solidFill>
                  <a:srgbClr val="FFC000"/>
                </a:solidFill>
                <a:effectLst/>
                <a:latin typeface="Arial" panose="020B0604020202020204" pitchFamily="34" charset="0"/>
              </a:rPr>
              <a:t>): “Median women (sic) may go out veiled (</a:t>
            </a:r>
            <a:r>
              <a:rPr lang="he-IL" sz="1900" b="0" i="0" u="none" strike="noStrike">
                <a:solidFill>
                  <a:srgbClr val="FFFF00"/>
                </a:solidFill>
                <a:effectLst/>
                <a:latin typeface="Arial" panose="020B0604020202020204" pitchFamily="34" charset="0"/>
              </a:rPr>
              <a:t>רְעוּלוֹת</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a kind of beautiful veil in which to enwrap oneself.</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תרעלה</a:t>
            </a:r>
            <a:r>
              <a:rPr lang="he-IL" sz="1900" b="0" i="0" u="none" strike="noStrike">
                <a:solidFill>
                  <a:srgbClr val="FFFF00"/>
                </a:solidFill>
                <a:effectLst/>
                <a:latin typeface="Arial" panose="020B0604020202020204" pitchFamily="34" charset="0"/>
                <a:cs typeface="+mj-cs"/>
              </a:rPr>
              <a:t> אינטומישמנ"ט בלע"ז:</a:t>
            </a:r>
            <a:endParaRPr lang="he-IL" sz="1900" b="0">
              <a:solidFill>
                <a:srgbClr val="FFFF00"/>
              </a:solidFill>
              <a:effectLst/>
              <a:cs typeface="+mj-cs"/>
            </a:endParaRPr>
          </a:p>
          <a:p>
            <a:pPr rtl="0">
              <a:spcBef>
                <a:spcPts val="0"/>
              </a:spcBef>
              <a:spcAft>
                <a:spcPts val="0"/>
              </a:spcAft>
            </a:pPr>
            <a:r>
              <a:rPr lang="he-IL" sz="1900" b="0" i="0" u="none" strike="noStrike">
                <a:solidFill>
                  <a:srgbClr val="FFFF00"/>
                </a:solidFill>
                <a:effectLst/>
                <a:latin typeface="Arial" panose="020B0604020202020204" pitchFamily="34" charset="0"/>
              </a:rPr>
              <a:t>תַּרְעֵלָה</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is entoumissant in O.F., (stiffening, weakening, paralyzing).</a:t>
            </a:r>
            <a:endParaRPr lang="en-US" sz="1900" b="0">
              <a:solidFill>
                <a:srgbClr val="FFC000"/>
              </a:solidFill>
              <a:effectLst/>
            </a:endParaRPr>
          </a:p>
          <a:p>
            <a:pPr algn="r" rtl="1">
              <a:spcBef>
                <a:spcPts val="0"/>
              </a:spcBef>
              <a:spcAft>
                <a:spcPts val="0"/>
              </a:spcAft>
            </a:pPr>
            <a:r>
              <a:rPr lang="he-IL" sz="1900" b="1" i="0" u="none" strike="noStrike">
                <a:solidFill>
                  <a:srgbClr val="FFFF00"/>
                </a:solidFill>
                <a:effectLst/>
                <a:latin typeface="Arial" panose="020B0604020202020204" pitchFamily="34" charset="0"/>
                <a:cs typeface="+mj-cs"/>
              </a:rPr>
              <a:t>מצית.</a:t>
            </a:r>
            <a:r>
              <a:rPr lang="he-IL" sz="1900" b="0" i="0" u="none" strike="noStrike">
                <a:solidFill>
                  <a:srgbClr val="FFFF00"/>
                </a:solidFill>
                <a:effectLst/>
                <a:latin typeface="Arial" panose="020B0604020202020204" pitchFamily="34" charset="0"/>
                <a:cs typeface="+mj-cs"/>
              </a:rPr>
              <a:t> אגושטי"ר בלע"ז:</a:t>
            </a:r>
            <a:endParaRPr lang="he-IL" sz="1900" b="0">
              <a:solidFill>
                <a:srgbClr val="FFFF00"/>
              </a:solidFill>
              <a:effectLst/>
              <a:cs typeface="+mj-cs"/>
            </a:endParaRPr>
          </a:p>
          <a:p>
            <a:pPr rtl="0">
              <a:spcBef>
                <a:spcPts val="0"/>
              </a:spcBef>
              <a:spcAft>
                <a:spcPts val="0"/>
              </a:spcAft>
            </a:pPr>
            <a:r>
              <a:rPr lang="en-US" sz="1900" b="1" i="0" u="none" strike="noStrike">
                <a:solidFill>
                  <a:srgbClr val="FFC000"/>
                </a:solidFill>
                <a:effectLst/>
                <a:latin typeface="Arial" panose="020B0604020202020204" pitchFamily="34" charset="0"/>
              </a:rPr>
              <a:t>you have drained</a:t>
            </a:r>
            <a:r>
              <a:rPr lang="en-US" sz="1900" b="0" i="0" u="none" strike="noStrike">
                <a:solidFill>
                  <a:srgbClr val="FFC000"/>
                </a:solidFill>
                <a:effectLst/>
                <a:latin typeface="Arial" panose="020B0604020202020204" pitchFamily="34" charset="0"/>
              </a:rPr>
              <a:t> Heb. </a:t>
            </a:r>
            <a:r>
              <a:rPr lang="he-IL" sz="1900" b="0" i="0" u="none" strike="noStrike">
                <a:solidFill>
                  <a:srgbClr val="FFFF00"/>
                </a:solidFill>
                <a:effectLst/>
                <a:latin typeface="Arial" panose="020B0604020202020204" pitchFamily="34" charset="0"/>
              </a:rPr>
              <a:t>מָצִית</a:t>
            </a:r>
            <a:r>
              <a:rPr lang="he-IL" sz="1900" b="0" i="0" u="none" strike="noStrike">
                <a:solidFill>
                  <a:srgbClr val="FFC000"/>
                </a:solidFill>
                <a:effectLst/>
                <a:latin typeface="Arial" panose="020B0604020202020204" pitchFamily="34" charset="0"/>
              </a:rPr>
              <a:t>, </a:t>
            </a:r>
            <a:r>
              <a:rPr lang="en-US" sz="1900" b="0" i="0" u="none" strike="noStrike">
                <a:solidFill>
                  <a:srgbClr val="FFC000"/>
                </a:solidFill>
                <a:effectLst/>
                <a:latin typeface="Arial" panose="020B0604020202020204" pitchFamily="34" charset="0"/>
              </a:rPr>
              <a:t> egoutter in French, [to drain, exhaust].</a:t>
            </a:r>
            <a:endParaRPr lang="en-US" sz="1900" b="0">
              <a:solidFill>
                <a:srgbClr val="FFC000"/>
              </a:solidFill>
              <a:effectLst/>
            </a:endParaRPr>
          </a:p>
          <a:p>
            <a:br>
              <a:rPr lang="en-US" sz="1900">
                <a:solidFill>
                  <a:srgbClr val="FFC000"/>
                </a:solidFill>
              </a:rPr>
            </a:br>
            <a:endParaRPr lang="en-US" sz="1900">
              <a:solidFill>
                <a:srgbClr val="FFC000"/>
              </a:solidFill>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8582603A-14B1-5AA6-E49A-2454BD4AE2BC}"/>
                  </a:ext>
                </a:extLst>
              </p14:cNvPr>
              <p14:cNvContentPartPr/>
              <p14:nvPr/>
            </p14:nvContentPartPr>
            <p14:xfrm>
              <a:off x="540240" y="1364260"/>
              <a:ext cx="448920" cy="87480"/>
            </p14:xfrm>
          </p:contentPart>
        </mc:Choice>
        <mc:Fallback xmlns="">
          <p:pic>
            <p:nvPicPr>
              <p:cNvPr id="3" name="Ink 2">
                <a:extLst>
                  <a:ext uri="{FF2B5EF4-FFF2-40B4-BE49-F238E27FC236}">
                    <a16:creationId xmlns:a16="http://schemas.microsoft.com/office/drawing/2014/main" id="{8582603A-14B1-5AA6-E49A-2454BD4AE2BC}"/>
                  </a:ext>
                </a:extLst>
              </p:cNvPr>
              <p:cNvPicPr/>
              <p:nvPr/>
            </p:nvPicPr>
            <p:blipFill>
              <a:blip r:embed="rId5"/>
              <a:stretch>
                <a:fillRect/>
              </a:stretch>
            </p:blipFill>
            <p:spPr>
              <a:xfrm>
                <a:off x="522240" y="1346260"/>
                <a:ext cx="4845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4270F8E2-87FA-F005-4FB3-3A0070C67F6C}"/>
                  </a:ext>
                </a:extLst>
              </p14:cNvPr>
              <p14:cNvContentPartPr/>
              <p14:nvPr/>
            </p14:nvContentPartPr>
            <p14:xfrm>
              <a:off x="1908960" y="1395580"/>
              <a:ext cx="405720" cy="48240"/>
            </p14:xfrm>
          </p:contentPart>
        </mc:Choice>
        <mc:Fallback xmlns="">
          <p:pic>
            <p:nvPicPr>
              <p:cNvPr id="5" name="Ink 4">
                <a:extLst>
                  <a:ext uri="{FF2B5EF4-FFF2-40B4-BE49-F238E27FC236}">
                    <a16:creationId xmlns:a16="http://schemas.microsoft.com/office/drawing/2014/main" id="{4270F8E2-87FA-F005-4FB3-3A0070C67F6C}"/>
                  </a:ext>
                </a:extLst>
              </p:cNvPr>
              <p:cNvPicPr/>
              <p:nvPr/>
            </p:nvPicPr>
            <p:blipFill>
              <a:blip r:embed="rId7"/>
              <a:stretch>
                <a:fillRect/>
              </a:stretch>
            </p:blipFill>
            <p:spPr>
              <a:xfrm>
                <a:off x="1890960" y="1377940"/>
                <a:ext cx="4413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D8824560-36CB-12E5-EE32-5C59E1A02AAE}"/>
                  </a:ext>
                </a:extLst>
              </p14:cNvPr>
              <p14:cNvContentPartPr/>
              <p14:nvPr/>
            </p14:nvContentPartPr>
            <p14:xfrm>
              <a:off x="4672680" y="1421500"/>
              <a:ext cx="302040" cy="56520"/>
            </p14:xfrm>
          </p:contentPart>
        </mc:Choice>
        <mc:Fallback xmlns="">
          <p:pic>
            <p:nvPicPr>
              <p:cNvPr id="7" name="Ink 6">
                <a:extLst>
                  <a:ext uri="{FF2B5EF4-FFF2-40B4-BE49-F238E27FC236}">
                    <a16:creationId xmlns:a16="http://schemas.microsoft.com/office/drawing/2014/main" id="{D8824560-36CB-12E5-EE32-5C59E1A02AAE}"/>
                  </a:ext>
                </a:extLst>
              </p:cNvPr>
              <p:cNvPicPr/>
              <p:nvPr/>
            </p:nvPicPr>
            <p:blipFill>
              <a:blip r:embed="rId9"/>
              <a:stretch>
                <a:fillRect/>
              </a:stretch>
            </p:blipFill>
            <p:spPr>
              <a:xfrm>
                <a:off x="4654680" y="1403500"/>
                <a:ext cx="337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7D2572D-6E32-6772-CAF3-83BECA0FB8DE}"/>
                  </a:ext>
                </a:extLst>
              </p14:cNvPr>
              <p14:cNvContentPartPr/>
              <p14:nvPr/>
            </p14:nvContentPartPr>
            <p14:xfrm>
              <a:off x="4093080" y="1722460"/>
              <a:ext cx="291600" cy="23040"/>
            </p14:xfrm>
          </p:contentPart>
        </mc:Choice>
        <mc:Fallback xmlns="">
          <p:pic>
            <p:nvPicPr>
              <p:cNvPr id="9" name="Ink 8">
                <a:extLst>
                  <a:ext uri="{FF2B5EF4-FFF2-40B4-BE49-F238E27FC236}">
                    <a16:creationId xmlns:a16="http://schemas.microsoft.com/office/drawing/2014/main" id="{67D2572D-6E32-6772-CAF3-83BECA0FB8DE}"/>
                  </a:ext>
                </a:extLst>
              </p:cNvPr>
              <p:cNvPicPr/>
              <p:nvPr/>
            </p:nvPicPr>
            <p:blipFill>
              <a:blip r:embed="rId11"/>
              <a:stretch>
                <a:fillRect/>
              </a:stretch>
            </p:blipFill>
            <p:spPr>
              <a:xfrm>
                <a:off x="4075080" y="1704820"/>
                <a:ext cx="327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3D9A6D39-D69B-C89D-A95F-0AF3EA1282E4}"/>
                  </a:ext>
                </a:extLst>
              </p14:cNvPr>
              <p14:cNvContentPartPr/>
              <p14:nvPr/>
            </p14:nvContentPartPr>
            <p14:xfrm>
              <a:off x="4589160" y="2002540"/>
              <a:ext cx="192600" cy="10440"/>
            </p14:xfrm>
          </p:contentPart>
        </mc:Choice>
        <mc:Fallback xmlns="">
          <p:pic>
            <p:nvPicPr>
              <p:cNvPr id="10" name="Ink 9">
                <a:extLst>
                  <a:ext uri="{FF2B5EF4-FFF2-40B4-BE49-F238E27FC236}">
                    <a16:creationId xmlns:a16="http://schemas.microsoft.com/office/drawing/2014/main" id="{3D9A6D39-D69B-C89D-A95F-0AF3EA1282E4}"/>
                  </a:ext>
                </a:extLst>
              </p:cNvPr>
              <p:cNvPicPr/>
              <p:nvPr/>
            </p:nvPicPr>
            <p:blipFill>
              <a:blip r:embed="rId13"/>
              <a:stretch>
                <a:fillRect/>
              </a:stretch>
            </p:blipFill>
            <p:spPr>
              <a:xfrm>
                <a:off x="4571160" y="1984540"/>
                <a:ext cx="228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5AD81469-D3B3-D4C4-7A7A-FE2067E0400C}"/>
                  </a:ext>
                </a:extLst>
              </p14:cNvPr>
              <p14:cNvContentPartPr/>
              <p14:nvPr/>
            </p14:nvContentPartPr>
            <p14:xfrm>
              <a:off x="1445640" y="2240140"/>
              <a:ext cx="462960" cy="38520"/>
            </p14:xfrm>
          </p:contentPart>
        </mc:Choice>
        <mc:Fallback xmlns="">
          <p:pic>
            <p:nvPicPr>
              <p:cNvPr id="11" name="Ink 10">
                <a:extLst>
                  <a:ext uri="{FF2B5EF4-FFF2-40B4-BE49-F238E27FC236}">
                    <a16:creationId xmlns:a16="http://schemas.microsoft.com/office/drawing/2014/main" id="{5AD81469-D3B3-D4C4-7A7A-FE2067E0400C}"/>
                  </a:ext>
                </a:extLst>
              </p:cNvPr>
              <p:cNvPicPr/>
              <p:nvPr/>
            </p:nvPicPr>
            <p:blipFill>
              <a:blip r:embed="rId15"/>
              <a:stretch>
                <a:fillRect/>
              </a:stretch>
            </p:blipFill>
            <p:spPr>
              <a:xfrm>
                <a:off x="1427640" y="2222500"/>
                <a:ext cx="498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B1A13FA-A3B2-DBCF-FE3D-F86D06AA6130}"/>
                  </a:ext>
                </a:extLst>
              </p14:cNvPr>
              <p14:cNvContentPartPr/>
              <p14:nvPr/>
            </p14:nvContentPartPr>
            <p14:xfrm>
              <a:off x="445920" y="5205460"/>
              <a:ext cx="561960" cy="24120"/>
            </p14:xfrm>
          </p:contentPart>
        </mc:Choice>
        <mc:Fallback xmlns="">
          <p:pic>
            <p:nvPicPr>
              <p:cNvPr id="12" name="Ink 11">
                <a:extLst>
                  <a:ext uri="{FF2B5EF4-FFF2-40B4-BE49-F238E27FC236}">
                    <a16:creationId xmlns:a16="http://schemas.microsoft.com/office/drawing/2014/main" id="{CB1A13FA-A3B2-DBCF-FE3D-F86D06AA6130}"/>
                  </a:ext>
                </a:extLst>
              </p:cNvPr>
              <p:cNvPicPr/>
              <p:nvPr/>
            </p:nvPicPr>
            <p:blipFill>
              <a:blip r:embed="rId17"/>
              <a:stretch>
                <a:fillRect/>
              </a:stretch>
            </p:blipFill>
            <p:spPr>
              <a:xfrm>
                <a:off x="428280" y="5187460"/>
                <a:ext cx="5976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CA31F557-759B-81C5-4E40-DD856B2E1689}"/>
                  </a:ext>
                </a:extLst>
              </p14:cNvPr>
              <p14:cNvContentPartPr/>
              <p14:nvPr/>
            </p14:nvContentPartPr>
            <p14:xfrm>
              <a:off x="1789440" y="5186740"/>
              <a:ext cx="1090080" cy="62280"/>
            </p14:xfrm>
          </p:contentPart>
        </mc:Choice>
        <mc:Fallback xmlns="">
          <p:pic>
            <p:nvPicPr>
              <p:cNvPr id="13" name="Ink 12">
                <a:extLst>
                  <a:ext uri="{FF2B5EF4-FFF2-40B4-BE49-F238E27FC236}">
                    <a16:creationId xmlns:a16="http://schemas.microsoft.com/office/drawing/2014/main" id="{CA31F557-759B-81C5-4E40-DD856B2E1689}"/>
                  </a:ext>
                </a:extLst>
              </p:cNvPr>
              <p:cNvPicPr/>
              <p:nvPr/>
            </p:nvPicPr>
            <p:blipFill>
              <a:blip r:embed="rId19"/>
              <a:stretch>
                <a:fillRect/>
              </a:stretch>
            </p:blipFill>
            <p:spPr>
              <a:xfrm>
                <a:off x="1771440" y="5168740"/>
                <a:ext cx="1125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7EC41DF6-31F8-5FCB-3622-E05350DB6762}"/>
                  </a:ext>
                </a:extLst>
              </p14:cNvPr>
              <p14:cNvContentPartPr/>
              <p14:nvPr/>
            </p14:nvContentPartPr>
            <p14:xfrm>
              <a:off x="4247160" y="5238580"/>
              <a:ext cx="313560" cy="46800"/>
            </p14:xfrm>
          </p:contentPart>
        </mc:Choice>
        <mc:Fallback xmlns="">
          <p:pic>
            <p:nvPicPr>
              <p:cNvPr id="14" name="Ink 13">
                <a:extLst>
                  <a:ext uri="{FF2B5EF4-FFF2-40B4-BE49-F238E27FC236}">
                    <a16:creationId xmlns:a16="http://schemas.microsoft.com/office/drawing/2014/main" id="{7EC41DF6-31F8-5FCB-3622-E05350DB6762}"/>
                  </a:ext>
                </a:extLst>
              </p:cNvPr>
              <p:cNvPicPr/>
              <p:nvPr/>
            </p:nvPicPr>
            <p:blipFill>
              <a:blip r:embed="rId21"/>
              <a:stretch>
                <a:fillRect/>
              </a:stretch>
            </p:blipFill>
            <p:spPr>
              <a:xfrm>
                <a:off x="4229520" y="5220940"/>
                <a:ext cx="3492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A2BA79C9-E892-75D5-8D8B-BBAEA161195D}"/>
                  </a:ext>
                </a:extLst>
              </p14:cNvPr>
              <p14:cNvContentPartPr/>
              <p14:nvPr/>
            </p14:nvContentPartPr>
            <p14:xfrm>
              <a:off x="5471880" y="5284300"/>
              <a:ext cx="25200" cy="1800"/>
            </p14:xfrm>
          </p:contentPart>
        </mc:Choice>
        <mc:Fallback xmlns="">
          <p:pic>
            <p:nvPicPr>
              <p:cNvPr id="15" name="Ink 14">
                <a:extLst>
                  <a:ext uri="{FF2B5EF4-FFF2-40B4-BE49-F238E27FC236}">
                    <a16:creationId xmlns:a16="http://schemas.microsoft.com/office/drawing/2014/main" id="{A2BA79C9-E892-75D5-8D8B-BBAEA161195D}"/>
                  </a:ext>
                </a:extLst>
              </p:cNvPr>
              <p:cNvPicPr/>
              <p:nvPr/>
            </p:nvPicPr>
            <p:blipFill>
              <a:blip r:embed="rId23"/>
              <a:stretch>
                <a:fillRect/>
              </a:stretch>
            </p:blipFill>
            <p:spPr>
              <a:xfrm>
                <a:off x="5453880" y="5266300"/>
                <a:ext cx="60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5CE6DECF-D834-7FB5-2D0B-E18E9F6A44E7}"/>
                  </a:ext>
                </a:extLst>
              </p14:cNvPr>
              <p14:cNvContentPartPr/>
              <p14:nvPr/>
            </p14:nvContentPartPr>
            <p14:xfrm>
              <a:off x="6688320" y="5229580"/>
              <a:ext cx="310680" cy="22320"/>
            </p14:xfrm>
          </p:contentPart>
        </mc:Choice>
        <mc:Fallback xmlns="">
          <p:pic>
            <p:nvPicPr>
              <p:cNvPr id="16" name="Ink 15">
                <a:extLst>
                  <a:ext uri="{FF2B5EF4-FFF2-40B4-BE49-F238E27FC236}">
                    <a16:creationId xmlns:a16="http://schemas.microsoft.com/office/drawing/2014/main" id="{5CE6DECF-D834-7FB5-2D0B-E18E9F6A44E7}"/>
                  </a:ext>
                </a:extLst>
              </p:cNvPr>
              <p:cNvPicPr/>
              <p:nvPr/>
            </p:nvPicPr>
            <p:blipFill>
              <a:blip r:embed="rId25"/>
              <a:stretch>
                <a:fillRect/>
              </a:stretch>
            </p:blipFill>
            <p:spPr>
              <a:xfrm>
                <a:off x="6670680" y="5211580"/>
                <a:ext cx="346320" cy="57960"/>
              </a:xfrm>
              <a:prstGeom prst="rect">
                <a:avLst/>
              </a:prstGeom>
            </p:spPr>
          </p:pic>
        </mc:Fallback>
      </mc:AlternateContent>
    </p:spTree>
    <p:extLst>
      <p:ext uri="{BB962C8B-B14F-4D97-AF65-F5344CB8AC3E}">
        <p14:creationId xmlns:p14="http://schemas.microsoft.com/office/powerpoint/2010/main" val="119636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51:13-18</a:t>
            </a:r>
          </a:p>
          <a:p>
            <a:pPr algn="ctr"/>
            <a:r>
              <a:rPr lang="he-IL" sz="8800" b="1">
                <a:ln w="15875">
                  <a:solidFill>
                    <a:schemeClr val="tx1"/>
                  </a:solidFill>
                  <a:prstDash val="solid"/>
                </a:ln>
                <a:solidFill>
                  <a:srgbClr val="FFFF00"/>
                </a:solidFill>
                <a:cs typeface="+mj-cs"/>
              </a:rPr>
              <a:t>ישעיהו נא:יג-יח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660013" y="4653836"/>
            <a:ext cx="9306650" cy="646331"/>
          </a:xfrm>
          <a:prstGeom prst="rect">
            <a:avLst/>
          </a:prstGeom>
          <a:noFill/>
        </p:spPr>
        <p:txBody>
          <a:bodyPr wrap="none" rtlCol="0">
            <a:spAutoFit/>
          </a:bodyPr>
          <a:lstStyle/>
          <a:p>
            <a:pPr algn="ctr"/>
            <a:r>
              <a:rPr lang="en-US" sz="3600">
                <a:solidFill>
                  <a:srgbClr val="FFFF00"/>
                </a:solidFill>
              </a:rPr>
              <a:t>Time to Awaken from Being Spiritually Comatose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6309420"/>
          </a:xfrm>
          <a:prstGeom prst="rect">
            <a:avLst/>
          </a:prstGeom>
          <a:noFill/>
        </p:spPr>
        <p:txBody>
          <a:bodyPr wrap="square" rtlCol="0">
            <a:spAutoFit/>
          </a:bodyPr>
          <a:lstStyle/>
          <a:p>
            <a:pPr algn="r"/>
            <a:r>
              <a:rPr lang="en-US" sz="4400" b="1">
                <a:solidFill>
                  <a:srgbClr val="FFFF00"/>
                </a:solidFill>
                <a:cs typeface="+mj-cs"/>
              </a:rPr>
              <a:t>Romans 13:11-14</a:t>
            </a:r>
          </a:p>
          <a:p>
            <a:pPr algn="r"/>
            <a:r>
              <a:rPr lang="he-IL" sz="4000">
                <a:solidFill>
                  <a:srgbClr val="FFFF00"/>
                </a:solidFill>
                <a:cs typeface="+mj-cs"/>
              </a:rPr>
              <a:t>יא  נוֹסָף עַל כָּךְ, יְדוּעִים לָכֶם הַזְּמַנִּים, הַיְנוּ שֶׁכָּעֵת הַשָּׁעָה לְהִתְעוֹרֵר מִן הַשֵּׁנָה, כִּי יְשׁוּעָתֵנוּ קְרוֹבָה עַכְשָׁו יוֹתֵר מִשֶּׁהָיְתָה בַּיּוֹם שֶׁהִתְחַלְנוּ לְהַאֲמִין</a:t>
            </a:r>
            <a:r>
              <a:rPr lang="he-IL" sz="4000">
                <a:solidFill>
                  <a:srgbClr val="FFC000"/>
                </a:solidFill>
                <a:cs typeface="+mj-cs"/>
              </a:rPr>
              <a:t>. יב  הַלַּיְלָה חוֹלֵף וְהַיּוֹם קָרֵב. עַל כֵּן נָסִירָה מֵעָלֵינוּ אֶת מַעֲשֵׂי הַחֹשֶׁךְ וְנִלְבַּשׁ אֶת שִׁרְיוֹן הָאוֹר.</a:t>
            </a:r>
            <a:r>
              <a:rPr lang="he-IL" sz="4000">
                <a:solidFill>
                  <a:schemeClr val="bg1"/>
                </a:solidFill>
                <a:cs typeface="+mj-cs"/>
              </a:rPr>
              <a:t> </a:t>
            </a:r>
            <a:r>
              <a:rPr lang="he-IL" sz="4000">
                <a:solidFill>
                  <a:srgbClr val="92D050"/>
                </a:solidFill>
                <a:cs typeface="+mj-cs"/>
              </a:rPr>
              <a:t>יג  וּכְמוֹ בַּיּוֹם נִתְנַהֵג נָא כַּיָּאוּת, לֹא בְּהוֹלְלוּת וּבְשִׁכְרוּת, לֹא בְּזִמָּה וּפְרִיצוּת, לֹא בְּרִיב וְקִנְאָה,</a:t>
            </a:r>
            <a:r>
              <a:rPr lang="he-IL" sz="4000">
                <a:solidFill>
                  <a:schemeClr val="bg1"/>
                </a:solidFill>
                <a:cs typeface="+mj-cs"/>
              </a:rPr>
              <a:t> </a:t>
            </a:r>
            <a:r>
              <a:rPr lang="he-IL" sz="4000">
                <a:solidFill>
                  <a:srgbClr val="00B0F0"/>
                </a:solidFill>
                <a:cs typeface="+mj-cs"/>
              </a:rPr>
              <a:t>יד  כִּי אִם לִבְשׁוּ אֶת הָאָדוֹן יֵשׁוּעַ הַמָּשִׁיחַ, וְאַל תִּדְאֲגוּ לַגּוּף בִּמְגַמָּה לְהַשְׂבִּיעַ אֶת הַתַּאֲווֹת.</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19" name="Ink 18">
                <a:extLst>
                  <a:ext uri="{FF2B5EF4-FFF2-40B4-BE49-F238E27FC236}">
                    <a16:creationId xmlns:a16="http://schemas.microsoft.com/office/drawing/2014/main" id="{98FCC3B1-51A4-2108-3B4F-5D330FFFCF9C}"/>
                  </a:ext>
                </a:extLst>
              </p14:cNvPr>
              <p14:cNvContentPartPr/>
              <p14:nvPr/>
            </p14:nvContentPartPr>
            <p14:xfrm>
              <a:off x="6554040" y="1956100"/>
              <a:ext cx="1426320" cy="79200"/>
            </p14:xfrm>
          </p:contentPart>
        </mc:Choice>
        <mc:Fallback xmlns="">
          <p:pic>
            <p:nvPicPr>
              <p:cNvPr id="19" name="Ink 18">
                <a:extLst>
                  <a:ext uri="{FF2B5EF4-FFF2-40B4-BE49-F238E27FC236}">
                    <a16:creationId xmlns:a16="http://schemas.microsoft.com/office/drawing/2014/main" id="{98FCC3B1-51A4-2108-3B4F-5D330FFFCF9C}"/>
                  </a:ext>
                </a:extLst>
              </p:cNvPr>
              <p:cNvPicPr/>
              <p:nvPr/>
            </p:nvPicPr>
            <p:blipFill>
              <a:blip r:embed="rId5"/>
              <a:stretch>
                <a:fillRect/>
              </a:stretch>
            </p:blipFill>
            <p:spPr>
              <a:xfrm>
                <a:off x="6536400" y="1938100"/>
                <a:ext cx="14619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34F826AF-DBDB-A88E-A9C7-65DDDC4C104F}"/>
                  </a:ext>
                </a:extLst>
              </p14:cNvPr>
              <p14:cNvContentPartPr/>
              <p14:nvPr/>
            </p14:nvContentPartPr>
            <p14:xfrm>
              <a:off x="5022600" y="1961140"/>
              <a:ext cx="1299600" cy="85680"/>
            </p14:xfrm>
          </p:contentPart>
        </mc:Choice>
        <mc:Fallback xmlns="">
          <p:pic>
            <p:nvPicPr>
              <p:cNvPr id="20" name="Ink 19">
                <a:extLst>
                  <a:ext uri="{FF2B5EF4-FFF2-40B4-BE49-F238E27FC236}">
                    <a16:creationId xmlns:a16="http://schemas.microsoft.com/office/drawing/2014/main" id="{34F826AF-DBDB-A88E-A9C7-65DDDC4C104F}"/>
                  </a:ext>
                </a:extLst>
              </p:cNvPr>
              <p:cNvPicPr/>
              <p:nvPr/>
            </p:nvPicPr>
            <p:blipFill>
              <a:blip r:embed="rId7"/>
              <a:stretch>
                <a:fillRect/>
              </a:stretch>
            </p:blipFill>
            <p:spPr>
              <a:xfrm>
                <a:off x="5004600" y="1943140"/>
                <a:ext cx="1335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E6BC5F6F-3960-810C-7810-08ED2D847BB2}"/>
                  </a:ext>
                </a:extLst>
              </p14:cNvPr>
              <p14:cNvContentPartPr/>
              <p14:nvPr/>
            </p14:nvContentPartPr>
            <p14:xfrm>
              <a:off x="2719680" y="1865380"/>
              <a:ext cx="1998000" cy="203400"/>
            </p14:xfrm>
          </p:contentPart>
        </mc:Choice>
        <mc:Fallback xmlns="">
          <p:pic>
            <p:nvPicPr>
              <p:cNvPr id="21" name="Ink 20">
                <a:extLst>
                  <a:ext uri="{FF2B5EF4-FFF2-40B4-BE49-F238E27FC236}">
                    <a16:creationId xmlns:a16="http://schemas.microsoft.com/office/drawing/2014/main" id="{E6BC5F6F-3960-810C-7810-08ED2D847BB2}"/>
                  </a:ext>
                </a:extLst>
              </p:cNvPr>
              <p:cNvPicPr/>
              <p:nvPr/>
            </p:nvPicPr>
            <p:blipFill>
              <a:blip r:embed="rId9"/>
              <a:stretch>
                <a:fillRect/>
              </a:stretch>
            </p:blipFill>
            <p:spPr>
              <a:xfrm>
                <a:off x="2701680" y="1847740"/>
                <a:ext cx="2033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C9B954CB-36C7-92DE-95D9-C585A3ED59E9}"/>
                  </a:ext>
                </a:extLst>
              </p14:cNvPr>
              <p14:cNvContentPartPr/>
              <p14:nvPr/>
            </p14:nvContentPartPr>
            <p14:xfrm>
              <a:off x="701880" y="1953580"/>
              <a:ext cx="2016720" cy="92520"/>
            </p14:xfrm>
          </p:contentPart>
        </mc:Choice>
        <mc:Fallback xmlns="">
          <p:pic>
            <p:nvPicPr>
              <p:cNvPr id="22" name="Ink 21">
                <a:extLst>
                  <a:ext uri="{FF2B5EF4-FFF2-40B4-BE49-F238E27FC236}">
                    <a16:creationId xmlns:a16="http://schemas.microsoft.com/office/drawing/2014/main" id="{C9B954CB-36C7-92DE-95D9-C585A3ED59E9}"/>
                  </a:ext>
                </a:extLst>
              </p:cNvPr>
              <p:cNvPicPr/>
              <p:nvPr/>
            </p:nvPicPr>
            <p:blipFill>
              <a:blip r:embed="rId11"/>
              <a:stretch>
                <a:fillRect/>
              </a:stretch>
            </p:blipFill>
            <p:spPr>
              <a:xfrm>
                <a:off x="683880" y="1935940"/>
                <a:ext cx="2052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785E2535-F29A-8EAA-C0B8-DAF7C744A04F}"/>
                  </a:ext>
                </a:extLst>
              </p14:cNvPr>
              <p14:cNvContentPartPr/>
              <p14:nvPr/>
            </p14:nvContentPartPr>
            <p14:xfrm>
              <a:off x="2944680" y="2383780"/>
              <a:ext cx="6240600" cy="249840"/>
            </p14:xfrm>
          </p:contentPart>
        </mc:Choice>
        <mc:Fallback xmlns="">
          <p:pic>
            <p:nvPicPr>
              <p:cNvPr id="23" name="Ink 22">
                <a:extLst>
                  <a:ext uri="{FF2B5EF4-FFF2-40B4-BE49-F238E27FC236}">
                    <a16:creationId xmlns:a16="http://schemas.microsoft.com/office/drawing/2014/main" id="{785E2535-F29A-8EAA-C0B8-DAF7C744A04F}"/>
                  </a:ext>
                </a:extLst>
              </p:cNvPr>
              <p:cNvPicPr/>
              <p:nvPr/>
            </p:nvPicPr>
            <p:blipFill>
              <a:blip r:embed="rId13"/>
              <a:stretch>
                <a:fillRect/>
              </a:stretch>
            </p:blipFill>
            <p:spPr>
              <a:xfrm>
                <a:off x="2926680" y="2366140"/>
                <a:ext cx="6276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a:extLst>
                  <a:ext uri="{FF2B5EF4-FFF2-40B4-BE49-F238E27FC236}">
                    <a16:creationId xmlns:a16="http://schemas.microsoft.com/office/drawing/2014/main" id="{ABD5F96C-597C-7FD1-EF89-A106EF916C5D}"/>
                  </a:ext>
                </a:extLst>
              </p14:cNvPr>
              <p14:cNvContentPartPr/>
              <p14:nvPr/>
            </p14:nvContentPartPr>
            <p14:xfrm>
              <a:off x="1055040" y="2483860"/>
              <a:ext cx="1061640" cy="167040"/>
            </p14:xfrm>
          </p:contentPart>
        </mc:Choice>
        <mc:Fallback xmlns="">
          <p:pic>
            <p:nvPicPr>
              <p:cNvPr id="24" name="Ink 23">
                <a:extLst>
                  <a:ext uri="{FF2B5EF4-FFF2-40B4-BE49-F238E27FC236}">
                    <a16:creationId xmlns:a16="http://schemas.microsoft.com/office/drawing/2014/main" id="{ABD5F96C-597C-7FD1-EF89-A106EF916C5D}"/>
                  </a:ext>
                </a:extLst>
              </p:cNvPr>
              <p:cNvPicPr/>
              <p:nvPr/>
            </p:nvPicPr>
            <p:blipFill>
              <a:blip r:embed="rId15"/>
              <a:stretch>
                <a:fillRect/>
              </a:stretch>
            </p:blipFill>
            <p:spPr>
              <a:xfrm>
                <a:off x="1037040" y="2466220"/>
                <a:ext cx="1097280" cy="202680"/>
              </a:xfrm>
              <a:prstGeom prst="rect">
                <a:avLst/>
              </a:prstGeom>
            </p:spPr>
          </p:pic>
        </mc:Fallback>
      </mc:AlternateContent>
      <p:grpSp>
        <p:nvGrpSpPr>
          <p:cNvPr id="27" name="Group 26">
            <a:extLst>
              <a:ext uri="{FF2B5EF4-FFF2-40B4-BE49-F238E27FC236}">
                <a16:creationId xmlns:a16="http://schemas.microsoft.com/office/drawing/2014/main" id="{F5ED1054-88D1-FC58-07E6-92F6329EB0A6}"/>
              </a:ext>
            </a:extLst>
          </p:cNvPr>
          <p:cNvGrpSpPr/>
          <p:nvPr/>
        </p:nvGrpSpPr>
        <p:grpSpPr>
          <a:xfrm>
            <a:off x="6660960" y="3176860"/>
            <a:ext cx="2612520" cy="136440"/>
            <a:chOff x="6660960" y="3176860"/>
            <a:chExt cx="2612520" cy="136440"/>
          </a:xfrm>
        </p:grpSpPr>
        <mc:AlternateContent xmlns:mc="http://schemas.openxmlformats.org/markup-compatibility/2006" xmlns:p14="http://schemas.microsoft.com/office/powerpoint/2010/main">
          <mc:Choice Requires="p14">
            <p:contentPart p14:bwMode="auto" r:id="rId16">
              <p14:nvContentPartPr>
                <p14:cNvPr id="25" name="Ink 24">
                  <a:extLst>
                    <a:ext uri="{FF2B5EF4-FFF2-40B4-BE49-F238E27FC236}">
                      <a16:creationId xmlns:a16="http://schemas.microsoft.com/office/drawing/2014/main" id="{8726BF0E-F890-A156-E405-988C5628F290}"/>
                    </a:ext>
                  </a:extLst>
                </p14:cNvPr>
                <p14:cNvContentPartPr/>
                <p14:nvPr/>
              </p14:nvContentPartPr>
              <p14:xfrm>
                <a:off x="8283480" y="3194140"/>
                <a:ext cx="990000" cy="119160"/>
              </p14:xfrm>
            </p:contentPart>
          </mc:Choice>
          <mc:Fallback xmlns="">
            <p:pic>
              <p:nvPicPr>
                <p:cNvPr id="25" name="Ink 24">
                  <a:extLst>
                    <a:ext uri="{FF2B5EF4-FFF2-40B4-BE49-F238E27FC236}">
                      <a16:creationId xmlns:a16="http://schemas.microsoft.com/office/drawing/2014/main" id="{8726BF0E-F890-A156-E405-988C5628F290}"/>
                    </a:ext>
                  </a:extLst>
                </p:cNvPr>
                <p:cNvPicPr/>
                <p:nvPr/>
              </p:nvPicPr>
              <p:blipFill>
                <a:blip r:embed="rId17"/>
                <a:stretch>
                  <a:fillRect/>
                </a:stretch>
              </p:blipFill>
              <p:spPr>
                <a:xfrm>
                  <a:off x="8265840" y="3176500"/>
                  <a:ext cx="10256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a:extLst>
                    <a:ext uri="{FF2B5EF4-FFF2-40B4-BE49-F238E27FC236}">
                      <a16:creationId xmlns:a16="http://schemas.microsoft.com/office/drawing/2014/main" id="{5C93C5DE-1A72-B52D-F5D5-0539C9F79E9C}"/>
                    </a:ext>
                  </a:extLst>
                </p14:cNvPr>
                <p14:cNvContentPartPr/>
                <p14:nvPr/>
              </p14:nvContentPartPr>
              <p14:xfrm>
                <a:off x="6660960" y="3176860"/>
                <a:ext cx="1542240" cy="96480"/>
              </p14:xfrm>
            </p:contentPart>
          </mc:Choice>
          <mc:Fallback xmlns="">
            <p:pic>
              <p:nvPicPr>
                <p:cNvPr id="26" name="Ink 25">
                  <a:extLst>
                    <a:ext uri="{FF2B5EF4-FFF2-40B4-BE49-F238E27FC236}">
                      <a16:creationId xmlns:a16="http://schemas.microsoft.com/office/drawing/2014/main" id="{5C93C5DE-1A72-B52D-F5D5-0539C9F79E9C}"/>
                    </a:ext>
                  </a:extLst>
                </p:cNvPr>
                <p:cNvPicPr/>
                <p:nvPr/>
              </p:nvPicPr>
              <p:blipFill>
                <a:blip r:embed="rId19"/>
                <a:stretch>
                  <a:fillRect/>
                </a:stretch>
              </p:blipFill>
              <p:spPr>
                <a:xfrm>
                  <a:off x="6643320" y="3158860"/>
                  <a:ext cx="1577880" cy="13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28" name="Ink 27">
                <a:extLst>
                  <a:ext uri="{FF2B5EF4-FFF2-40B4-BE49-F238E27FC236}">
                    <a16:creationId xmlns:a16="http://schemas.microsoft.com/office/drawing/2014/main" id="{2168292C-1AD2-8C0D-A85B-3FB9142C0EDE}"/>
                  </a:ext>
                </a:extLst>
              </p14:cNvPr>
              <p14:cNvContentPartPr/>
              <p14:nvPr/>
            </p14:nvContentPartPr>
            <p14:xfrm>
              <a:off x="3022800" y="3158860"/>
              <a:ext cx="3213360" cy="146520"/>
            </p14:xfrm>
          </p:contentPart>
        </mc:Choice>
        <mc:Fallback xmlns="">
          <p:pic>
            <p:nvPicPr>
              <p:cNvPr id="28" name="Ink 27">
                <a:extLst>
                  <a:ext uri="{FF2B5EF4-FFF2-40B4-BE49-F238E27FC236}">
                    <a16:creationId xmlns:a16="http://schemas.microsoft.com/office/drawing/2014/main" id="{2168292C-1AD2-8C0D-A85B-3FB9142C0EDE}"/>
                  </a:ext>
                </a:extLst>
              </p:cNvPr>
              <p:cNvPicPr/>
              <p:nvPr/>
            </p:nvPicPr>
            <p:blipFill>
              <a:blip r:embed="rId21"/>
              <a:stretch>
                <a:fillRect/>
              </a:stretch>
            </p:blipFill>
            <p:spPr>
              <a:xfrm>
                <a:off x="3004800" y="3141220"/>
                <a:ext cx="32490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5AC8F78E-3F23-A8CE-55FE-4966339794FB}"/>
                  </a:ext>
                </a:extLst>
              </p14:cNvPr>
              <p14:cNvContentPartPr/>
              <p14:nvPr/>
            </p14:nvContentPartPr>
            <p14:xfrm>
              <a:off x="1181040" y="3156700"/>
              <a:ext cx="1175040" cy="63720"/>
            </p14:xfrm>
          </p:contentPart>
        </mc:Choice>
        <mc:Fallback xmlns="">
          <p:pic>
            <p:nvPicPr>
              <p:cNvPr id="29" name="Ink 28">
                <a:extLst>
                  <a:ext uri="{FF2B5EF4-FFF2-40B4-BE49-F238E27FC236}">
                    <a16:creationId xmlns:a16="http://schemas.microsoft.com/office/drawing/2014/main" id="{5AC8F78E-3F23-A8CE-55FE-4966339794FB}"/>
                  </a:ext>
                </a:extLst>
              </p:cNvPr>
              <p:cNvPicPr/>
              <p:nvPr/>
            </p:nvPicPr>
            <p:blipFill>
              <a:blip r:embed="rId23"/>
              <a:stretch>
                <a:fillRect/>
              </a:stretch>
            </p:blipFill>
            <p:spPr>
              <a:xfrm>
                <a:off x="1163400" y="3139060"/>
                <a:ext cx="12106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64D58398-EB58-18D2-DF4B-BCBC8BBE6E22}"/>
                  </a:ext>
                </a:extLst>
              </p14:cNvPr>
              <p14:cNvContentPartPr/>
              <p14:nvPr/>
            </p14:nvContentPartPr>
            <p14:xfrm>
              <a:off x="8378520" y="3752140"/>
              <a:ext cx="732960" cy="82440"/>
            </p14:xfrm>
          </p:contentPart>
        </mc:Choice>
        <mc:Fallback xmlns="">
          <p:pic>
            <p:nvPicPr>
              <p:cNvPr id="30" name="Ink 29">
                <a:extLst>
                  <a:ext uri="{FF2B5EF4-FFF2-40B4-BE49-F238E27FC236}">
                    <a16:creationId xmlns:a16="http://schemas.microsoft.com/office/drawing/2014/main" id="{64D58398-EB58-18D2-DF4B-BCBC8BBE6E22}"/>
                  </a:ext>
                </a:extLst>
              </p:cNvPr>
              <p:cNvPicPr/>
              <p:nvPr/>
            </p:nvPicPr>
            <p:blipFill>
              <a:blip r:embed="rId25"/>
              <a:stretch>
                <a:fillRect/>
              </a:stretch>
            </p:blipFill>
            <p:spPr>
              <a:xfrm>
                <a:off x="8360520" y="3734140"/>
                <a:ext cx="768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31199877-C5EC-4C0C-0684-541E1BA555D6}"/>
                  </a:ext>
                </a:extLst>
              </p14:cNvPr>
              <p14:cNvContentPartPr/>
              <p14:nvPr/>
            </p14:nvContentPartPr>
            <p14:xfrm>
              <a:off x="6907560" y="3778060"/>
              <a:ext cx="1195560" cy="107280"/>
            </p14:xfrm>
          </p:contentPart>
        </mc:Choice>
        <mc:Fallback xmlns="">
          <p:pic>
            <p:nvPicPr>
              <p:cNvPr id="31" name="Ink 30">
                <a:extLst>
                  <a:ext uri="{FF2B5EF4-FFF2-40B4-BE49-F238E27FC236}">
                    <a16:creationId xmlns:a16="http://schemas.microsoft.com/office/drawing/2014/main" id="{31199877-C5EC-4C0C-0684-541E1BA555D6}"/>
                  </a:ext>
                </a:extLst>
              </p:cNvPr>
              <p:cNvPicPr/>
              <p:nvPr/>
            </p:nvPicPr>
            <p:blipFill>
              <a:blip r:embed="rId27"/>
              <a:stretch>
                <a:fillRect/>
              </a:stretch>
            </p:blipFill>
            <p:spPr>
              <a:xfrm>
                <a:off x="6889560" y="3760060"/>
                <a:ext cx="1231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DE161BDE-0C3D-7D94-743C-ADDFFC88530A}"/>
                  </a:ext>
                </a:extLst>
              </p14:cNvPr>
              <p14:cNvContentPartPr/>
              <p14:nvPr/>
            </p14:nvContentPartPr>
            <p14:xfrm>
              <a:off x="4382160" y="3733420"/>
              <a:ext cx="2474280" cy="71640"/>
            </p14:xfrm>
          </p:contentPart>
        </mc:Choice>
        <mc:Fallback xmlns="">
          <p:pic>
            <p:nvPicPr>
              <p:cNvPr id="32" name="Ink 31">
                <a:extLst>
                  <a:ext uri="{FF2B5EF4-FFF2-40B4-BE49-F238E27FC236}">
                    <a16:creationId xmlns:a16="http://schemas.microsoft.com/office/drawing/2014/main" id="{DE161BDE-0C3D-7D94-743C-ADDFFC88530A}"/>
                  </a:ext>
                </a:extLst>
              </p:cNvPr>
              <p:cNvPicPr/>
              <p:nvPr/>
            </p:nvPicPr>
            <p:blipFill>
              <a:blip r:embed="rId29"/>
              <a:stretch>
                <a:fillRect/>
              </a:stretch>
            </p:blipFill>
            <p:spPr>
              <a:xfrm>
                <a:off x="4364160" y="3715780"/>
                <a:ext cx="2509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97484B30-B864-67E4-5F86-65975BBC2C47}"/>
                  </a:ext>
                </a:extLst>
              </p14:cNvPr>
              <p14:cNvContentPartPr/>
              <p14:nvPr/>
            </p14:nvContentPartPr>
            <p14:xfrm>
              <a:off x="663000" y="3809380"/>
              <a:ext cx="2821320" cy="82080"/>
            </p14:xfrm>
          </p:contentPart>
        </mc:Choice>
        <mc:Fallback xmlns="">
          <p:pic>
            <p:nvPicPr>
              <p:cNvPr id="33" name="Ink 32">
                <a:extLst>
                  <a:ext uri="{FF2B5EF4-FFF2-40B4-BE49-F238E27FC236}">
                    <a16:creationId xmlns:a16="http://schemas.microsoft.com/office/drawing/2014/main" id="{97484B30-B864-67E4-5F86-65975BBC2C47}"/>
                  </a:ext>
                </a:extLst>
              </p:cNvPr>
              <p:cNvPicPr/>
              <p:nvPr/>
            </p:nvPicPr>
            <p:blipFill>
              <a:blip r:embed="rId31"/>
              <a:stretch>
                <a:fillRect/>
              </a:stretch>
            </p:blipFill>
            <p:spPr>
              <a:xfrm>
                <a:off x="645000" y="3791740"/>
                <a:ext cx="2856960" cy="117720"/>
              </a:xfrm>
              <a:prstGeom prst="rect">
                <a:avLst/>
              </a:prstGeom>
            </p:spPr>
          </p:pic>
        </mc:Fallback>
      </mc:AlternateContent>
      <p:grpSp>
        <p:nvGrpSpPr>
          <p:cNvPr id="36" name="Group 35">
            <a:extLst>
              <a:ext uri="{FF2B5EF4-FFF2-40B4-BE49-F238E27FC236}">
                <a16:creationId xmlns:a16="http://schemas.microsoft.com/office/drawing/2014/main" id="{DF5AFFB7-7FD7-2408-71F8-182D9EB61BD6}"/>
              </a:ext>
            </a:extLst>
          </p:cNvPr>
          <p:cNvGrpSpPr/>
          <p:nvPr/>
        </p:nvGrpSpPr>
        <p:grpSpPr>
          <a:xfrm>
            <a:off x="4201800" y="4329220"/>
            <a:ext cx="4874760" cy="91080"/>
            <a:chOff x="4201800" y="4329220"/>
            <a:chExt cx="4874760" cy="91080"/>
          </a:xfrm>
        </p:grpSpPr>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178597C8-30B4-9F48-B9FC-633F549D4634}"/>
                    </a:ext>
                  </a:extLst>
                </p14:cNvPr>
                <p14:cNvContentPartPr/>
                <p14:nvPr/>
              </p14:nvContentPartPr>
              <p14:xfrm>
                <a:off x="8152800" y="4364500"/>
                <a:ext cx="923760" cy="55800"/>
              </p14:xfrm>
            </p:contentPart>
          </mc:Choice>
          <mc:Fallback xmlns="">
            <p:pic>
              <p:nvPicPr>
                <p:cNvPr id="34" name="Ink 33">
                  <a:extLst>
                    <a:ext uri="{FF2B5EF4-FFF2-40B4-BE49-F238E27FC236}">
                      <a16:creationId xmlns:a16="http://schemas.microsoft.com/office/drawing/2014/main" id="{178597C8-30B4-9F48-B9FC-633F549D4634}"/>
                    </a:ext>
                  </a:extLst>
                </p:cNvPr>
                <p:cNvPicPr/>
                <p:nvPr/>
              </p:nvPicPr>
              <p:blipFill>
                <a:blip r:embed="rId33"/>
                <a:stretch>
                  <a:fillRect/>
                </a:stretch>
              </p:blipFill>
              <p:spPr>
                <a:xfrm>
                  <a:off x="8134800" y="4346860"/>
                  <a:ext cx="959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Ink 34">
                  <a:extLst>
                    <a:ext uri="{FF2B5EF4-FFF2-40B4-BE49-F238E27FC236}">
                      <a16:creationId xmlns:a16="http://schemas.microsoft.com/office/drawing/2014/main" id="{B693EA8F-FDA3-E863-AA52-64315233E0D9}"/>
                    </a:ext>
                  </a:extLst>
                </p14:cNvPr>
                <p14:cNvContentPartPr/>
                <p14:nvPr/>
              </p14:nvContentPartPr>
              <p14:xfrm>
                <a:off x="4201800" y="4329220"/>
                <a:ext cx="3361680" cy="87840"/>
              </p14:xfrm>
            </p:contentPart>
          </mc:Choice>
          <mc:Fallback xmlns="">
            <p:pic>
              <p:nvPicPr>
                <p:cNvPr id="35" name="Ink 34">
                  <a:extLst>
                    <a:ext uri="{FF2B5EF4-FFF2-40B4-BE49-F238E27FC236}">
                      <a16:creationId xmlns:a16="http://schemas.microsoft.com/office/drawing/2014/main" id="{B693EA8F-FDA3-E863-AA52-64315233E0D9}"/>
                    </a:ext>
                  </a:extLst>
                </p:cNvPr>
                <p:cNvPicPr/>
                <p:nvPr/>
              </p:nvPicPr>
              <p:blipFill>
                <a:blip r:embed="rId35"/>
                <a:stretch>
                  <a:fillRect/>
                </a:stretch>
              </p:blipFill>
              <p:spPr>
                <a:xfrm>
                  <a:off x="4184160" y="4311580"/>
                  <a:ext cx="3397320" cy="12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37" name="Ink 36">
                <a:extLst>
                  <a:ext uri="{FF2B5EF4-FFF2-40B4-BE49-F238E27FC236}">
                    <a16:creationId xmlns:a16="http://schemas.microsoft.com/office/drawing/2014/main" id="{BA4A0B35-7374-E373-6384-32B9D726F76A}"/>
                  </a:ext>
                </a:extLst>
              </p14:cNvPr>
              <p14:cNvContentPartPr/>
              <p14:nvPr/>
            </p14:nvContentPartPr>
            <p14:xfrm>
              <a:off x="2154480" y="4354780"/>
              <a:ext cx="1338120" cy="89280"/>
            </p14:xfrm>
          </p:contentPart>
        </mc:Choice>
        <mc:Fallback xmlns="">
          <p:pic>
            <p:nvPicPr>
              <p:cNvPr id="37" name="Ink 36">
                <a:extLst>
                  <a:ext uri="{FF2B5EF4-FFF2-40B4-BE49-F238E27FC236}">
                    <a16:creationId xmlns:a16="http://schemas.microsoft.com/office/drawing/2014/main" id="{BA4A0B35-7374-E373-6384-32B9D726F76A}"/>
                  </a:ext>
                </a:extLst>
              </p:cNvPr>
              <p:cNvPicPr/>
              <p:nvPr/>
            </p:nvPicPr>
            <p:blipFill>
              <a:blip r:embed="rId37"/>
              <a:stretch>
                <a:fillRect/>
              </a:stretch>
            </p:blipFill>
            <p:spPr>
              <a:xfrm>
                <a:off x="2136840" y="4336780"/>
                <a:ext cx="1373760" cy="124920"/>
              </a:xfrm>
              <a:prstGeom prst="rect">
                <a:avLst/>
              </a:prstGeom>
            </p:spPr>
          </p:pic>
        </mc:Fallback>
      </mc:AlternateContent>
      <p:grpSp>
        <p:nvGrpSpPr>
          <p:cNvPr id="42" name="Group 41">
            <a:extLst>
              <a:ext uri="{FF2B5EF4-FFF2-40B4-BE49-F238E27FC236}">
                <a16:creationId xmlns:a16="http://schemas.microsoft.com/office/drawing/2014/main" id="{E3B2427E-551A-8019-6679-7C3B292BD749}"/>
              </a:ext>
            </a:extLst>
          </p:cNvPr>
          <p:cNvGrpSpPr/>
          <p:nvPr/>
        </p:nvGrpSpPr>
        <p:grpSpPr>
          <a:xfrm>
            <a:off x="5168040" y="4956700"/>
            <a:ext cx="4052160" cy="135000"/>
            <a:chOff x="5168040" y="4956700"/>
            <a:chExt cx="4052160" cy="135000"/>
          </a:xfrm>
        </p:grpSpPr>
        <mc:AlternateContent xmlns:mc="http://schemas.openxmlformats.org/markup-compatibility/2006" xmlns:p14="http://schemas.microsoft.com/office/powerpoint/2010/main">
          <mc:Choice Requires="p14">
            <p:contentPart p14:bwMode="auto" r:id="rId38">
              <p14:nvContentPartPr>
                <p14:cNvPr id="38" name="Ink 37">
                  <a:extLst>
                    <a:ext uri="{FF2B5EF4-FFF2-40B4-BE49-F238E27FC236}">
                      <a16:creationId xmlns:a16="http://schemas.microsoft.com/office/drawing/2014/main" id="{B96F54D4-F1EF-B8ED-4063-516DEB3C2AAC}"/>
                    </a:ext>
                  </a:extLst>
                </p14:cNvPr>
                <p14:cNvContentPartPr/>
                <p14:nvPr/>
              </p14:nvContentPartPr>
              <p14:xfrm>
                <a:off x="8259000" y="4956700"/>
                <a:ext cx="961200" cy="135000"/>
              </p14:xfrm>
            </p:contentPart>
          </mc:Choice>
          <mc:Fallback xmlns="">
            <p:pic>
              <p:nvPicPr>
                <p:cNvPr id="38" name="Ink 37">
                  <a:extLst>
                    <a:ext uri="{FF2B5EF4-FFF2-40B4-BE49-F238E27FC236}">
                      <a16:creationId xmlns:a16="http://schemas.microsoft.com/office/drawing/2014/main" id="{B96F54D4-F1EF-B8ED-4063-516DEB3C2AAC}"/>
                    </a:ext>
                  </a:extLst>
                </p:cNvPr>
                <p:cNvPicPr/>
                <p:nvPr/>
              </p:nvPicPr>
              <p:blipFill>
                <a:blip r:embed="rId39"/>
                <a:stretch>
                  <a:fillRect/>
                </a:stretch>
              </p:blipFill>
              <p:spPr>
                <a:xfrm>
                  <a:off x="8241000" y="4938700"/>
                  <a:ext cx="996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9" name="Ink 38">
                  <a:extLst>
                    <a:ext uri="{FF2B5EF4-FFF2-40B4-BE49-F238E27FC236}">
                      <a16:creationId xmlns:a16="http://schemas.microsoft.com/office/drawing/2014/main" id="{18E55486-290B-3A23-5865-D4BC29F9D72D}"/>
                    </a:ext>
                  </a:extLst>
                </p14:cNvPr>
                <p14:cNvContentPartPr/>
                <p14:nvPr/>
              </p14:nvContentPartPr>
              <p14:xfrm>
                <a:off x="6071280" y="4965340"/>
                <a:ext cx="907200" cy="61200"/>
              </p14:xfrm>
            </p:contentPart>
          </mc:Choice>
          <mc:Fallback xmlns="">
            <p:pic>
              <p:nvPicPr>
                <p:cNvPr id="39" name="Ink 38">
                  <a:extLst>
                    <a:ext uri="{FF2B5EF4-FFF2-40B4-BE49-F238E27FC236}">
                      <a16:creationId xmlns:a16="http://schemas.microsoft.com/office/drawing/2014/main" id="{18E55486-290B-3A23-5865-D4BC29F9D72D}"/>
                    </a:ext>
                  </a:extLst>
                </p:cNvPr>
                <p:cNvPicPr/>
                <p:nvPr/>
              </p:nvPicPr>
              <p:blipFill>
                <a:blip r:embed="rId41"/>
                <a:stretch>
                  <a:fillRect/>
                </a:stretch>
              </p:blipFill>
              <p:spPr>
                <a:xfrm>
                  <a:off x="6053640" y="4947700"/>
                  <a:ext cx="9428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0" name="Ink 39">
                  <a:extLst>
                    <a:ext uri="{FF2B5EF4-FFF2-40B4-BE49-F238E27FC236}">
                      <a16:creationId xmlns:a16="http://schemas.microsoft.com/office/drawing/2014/main" id="{871F8A6E-6045-83A3-E72D-35BBF349DF6F}"/>
                    </a:ext>
                  </a:extLst>
                </p14:cNvPr>
                <p14:cNvContentPartPr/>
                <p14:nvPr/>
              </p14:nvContentPartPr>
              <p14:xfrm>
                <a:off x="7225080" y="5010340"/>
                <a:ext cx="312120" cy="22320"/>
              </p14:xfrm>
            </p:contentPart>
          </mc:Choice>
          <mc:Fallback xmlns="">
            <p:pic>
              <p:nvPicPr>
                <p:cNvPr id="40" name="Ink 39">
                  <a:extLst>
                    <a:ext uri="{FF2B5EF4-FFF2-40B4-BE49-F238E27FC236}">
                      <a16:creationId xmlns:a16="http://schemas.microsoft.com/office/drawing/2014/main" id="{871F8A6E-6045-83A3-E72D-35BBF349DF6F}"/>
                    </a:ext>
                  </a:extLst>
                </p:cNvPr>
                <p:cNvPicPr/>
                <p:nvPr/>
              </p:nvPicPr>
              <p:blipFill>
                <a:blip r:embed="rId43"/>
                <a:stretch>
                  <a:fillRect/>
                </a:stretch>
              </p:blipFill>
              <p:spPr>
                <a:xfrm>
                  <a:off x="7207080" y="4992700"/>
                  <a:ext cx="34776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3EA46E18-6619-6414-CB6A-5686059482B3}"/>
                    </a:ext>
                  </a:extLst>
                </p14:cNvPr>
                <p14:cNvContentPartPr/>
                <p14:nvPr/>
              </p14:nvContentPartPr>
              <p14:xfrm>
                <a:off x="5168040" y="5049940"/>
                <a:ext cx="765000" cy="36000"/>
              </p14:xfrm>
            </p:contentPart>
          </mc:Choice>
          <mc:Fallback xmlns="">
            <p:pic>
              <p:nvPicPr>
                <p:cNvPr id="41" name="Ink 40">
                  <a:extLst>
                    <a:ext uri="{FF2B5EF4-FFF2-40B4-BE49-F238E27FC236}">
                      <a16:creationId xmlns:a16="http://schemas.microsoft.com/office/drawing/2014/main" id="{3EA46E18-6619-6414-CB6A-5686059482B3}"/>
                    </a:ext>
                  </a:extLst>
                </p:cNvPr>
                <p:cNvPicPr/>
                <p:nvPr/>
              </p:nvPicPr>
              <p:blipFill>
                <a:blip r:embed="rId45"/>
                <a:stretch>
                  <a:fillRect/>
                </a:stretch>
              </p:blipFill>
              <p:spPr>
                <a:xfrm>
                  <a:off x="5150400" y="5032300"/>
                  <a:ext cx="800640" cy="71640"/>
                </a:xfrm>
                <a:prstGeom prst="rect">
                  <a:avLst/>
                </a:prstGeom>
              </p:spPr>
            </p:pic>
          </mc:Fallback>
        </mc:AlternateContent>
      </p:grpSp>
      <p:grpSp>
        <p:nvGrpSpPr>
          <p:cNvPr id="45" name="Group 44">
            <a:extLst>
              <a:ext uri="{FF2B5EF4-FFF2-40B4-BE49-F238E27FC236}">
                <a16:creationId xmlns:a16="http://schemas.microsoft.com/office/drawing/2014/main" id="{CB69A1D2-5073-D89D-DAD4-0166D667F545}"/>
              </a:ext>
            </a:extLst>
          </p:cNvPr>
          <p:cNvGrpSpPr/>
          <p:nvPr/>
        </p:nvGrpSpPr>
        <p:grpSpPr>
          <a:xfrm>
            <a:off x="494880" y="4984780"/>
            <a:ext cx="3663360" cy="109080"/>
            <a:chOff x="494880" y="4984780"/>
            <a:chExt cx="3663360" cy="109080"/>
          </a:xfrm>
        </p:grpSpPr>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8600A11B-ADD7-B65B-31C2-8EE24967D267}"/>
                    </a:ext>
                  </a:extLst>
                </p14:cNvPr>
                <p14:cNvContentPartPr/>
                <p14:nvPr/>
              </p14:nvContentPartPr>
              <p14:xfrm>
                <a:off x="2586840" y="4984780"/>
                <a:ext cx="1571400" cy="92520"/>
              </p14:xfrm>
            </p:contentPart>
          </mc:Choice>
          <mc:Fallback xmlns="">
            <p:pic>
              <p:nvPicPr>
                <p:cNvPr id="43" name="Ink 42">
                  <a:extLst>
                    <a:ext uri="{FF2B5EF4-FFF2-40B4-BE49-F238E27FC236}">
                      <a16:creationId xmlns:a16="http://schemas.microsoft.com/office/drawing/2014/main" id="{8600A11B-ADD7-B65B-31C2-8EE24967D267}"/>
                    </a:ext>
                  </a:extLst>
                </p:cNvPr>
                <p:cNvPicPr/>
                <p:nvPr/>
              </p:nvPicPr>
              <p:blipFill>
                <a:blip r:embed="rId47"/>
                <a:stretch>
                  <a:fillRect/>
                </a:stretch>
              </p:blipFill>
              <p:spPr>
                <a:xfrm>
                  <a:off x="2568840" y="4967140"/>
                  <a:ext cx="1607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10152558-77D1-2C5D-A7CE-603AC518A50F}"/>
                    </a:ext>
                  </a:extLst>
                </p14:cNvPr>
                <p14:cNvContentPartPr/>
                <p14:nvPr/>
              </p14:nvContentPartPr>
              <p14:xfrm>
                <a:off x="494880" y="4993780"/>
                <a:ext cx="2178360" cy="100080"/>
              </p14:xfrm>
            </p:contentPart>
          </mc:Choice>
          <mc:Fallback xmlns="">
            <p:pic>
              <p:nvPicPr>
                <p:cNvPr id="44" name="Ink 43">
                  <a:extLst>
                    <a:ext uri="{FF2B5EF4-FFF2-40B4-BE49-F238E27FC236}">
                      <a16:creationId xmlns:a16="http://schemas.microsoft.com/office/drawing/2014/main" id="{10152558-77D1-2C5D-A7CE-603AC518A50F}"/>
                    </a:ext>
                  </a:extLst>
                </p:cNvPr>
                <p:cNvPicPr/>
                <p:nvPr/>
              </p:nvPicPr>
              <p:blipFill>
                <a:blip r:embed="rId49"/>
                <a:stretch>
                  <a:fillRect/>
                </a:stretch>
              </p:blipFill>
              <p:spPr>
                <a:xfrm>
                  <a:off x="476880" y="4975780"/>
                  <a:ext cx="221400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46" name="Ink 45">
                <a:extLst>
                  <a:ext uri="{FF2B5EF4-FFF2-40B4-BE49-F238E27FC236}">
                    <a16:creationId xmlns:a16="http://schemas.microsoft.com/office/drawing/2014/main" id="{EC9307FC-BC89-0A6F-9990-9516C15FD871}"/>
                  </a:ext>
                </a:extLst>
              </p14:cNvPr>
              <p14:cNvContentPartPr/>
              <p14:nvPr/>
            </p14:nvContentPartPr>
            <p14:xfrm>
              <a:off x="7340640" y="5615860"/>
              <a:ext cx="1875960" cy="101160"/>
            </p14:xfrm>
          </p:contentPart>
        </mc:Choice>
        <mc:Fallback xmlns="">
          <p:pic>
            <p:nvPicPr>
              <p:cNvPr id="46" name="Ink 45">
                <a:extLst>
                  <a:ext uri="{FF2B5EF4-FFF2-40B4-BE49-F238E27FC236}">
                    <a16:creationId xmlns:a16="http://schemas.microsoft.com/office/drawing/2014/main" id="{EC9307FC-BC89-0A6F-9990-9516C15FD871}"/>
                  </a:ext>
                </a:extLst>
              </p:cNvPr>
              <p:cNvPicPr/>
              <p:nvPr/>
            </p:nvPicPr>
            <p:blipFill>
              <a:blip r:embed="rId51"/>
              <a:stretch>
                <a:fillRect/>
              </a:stretch>
            </p:blipFill>
            <p:spPr>
              <a:xfrm>
                <a:off x="7323000" y="5598220"/>
                <a:ext cx="1911600" cy="136800"/>
              </a:xfrm>
              <a:prstGeom prst="rect">
                <a:avLst/>
              </a:prstGeom>
            </p:spPr>
          </p:pic>
        </mc:Fallback>
      </mc:AlternateContent>
      <p:grpSp>
        <p:nvGrpSpPr>
          <p:cNvPr id="52" name="Group 51">
            <a:extLst>
              <a:ext uri="{FF2B5EF4-FFF2-40B4-BE49-F238E27FC236}">
                <a16:creationId xmlns:a16="http://schemas.microsoft.com/office/drawing/2014/main" id="{6D119F44-555A-5726-0CF5-CB54D419D73B}"/>
              </a:ext>
            </a:extLst>
          </p:cNvPr>
          <p:cNvGrpSpPr/>
          <p:nvPr/>
        </p:nvGrpSpPr>
        <p:grpSpPr>
          <a:xfrm>
            <a:off x="753720" y="5537740"/>
            <a:ext cx="6039720" cy="221400"/>
            <a:chOff x="753720" y="5537740"/>
            <a:chExt cx="6039720" cy="221400"/>
          </a:xfrm>
        </p:grpSpPr>
        <mc:AlternateContent xmlns:mc="http://schemas.openxmlformats.org/markup-compatibility/2006" xmlns:p14="http://schemas.microsoft.com/office/powerpoint/2010/main">
          <mc:Choice Requires="p14">
            <p:contentPart p14:bwMode="auto" r:id="rId52">
              <p14:nvContentPartPr>
                <p14:cNvPr id="47" name="Ink 46">
                  <a:extLst>
                    <a:ext uri="{FF2B5EF4-FFF2-40B4-BE49-F238E27FC236}">
                      <a16:creationId xmlns:a16="http://schemas.microsoft.com/office/drawing/2014/main" id="{67CEE9DF-33FF-34D4-3B42-CB8794AA1890}"/>
                    </a:ext>
                  </a:extLst>
                </p14:cNvPr>
                <p14:cNvContentPartPr/>
                <p14:nvPr/>
              </p14:nvContentPartPr>
              <p14:xfrm>
                <a:off x="5047080" y="5660500"/>
                <a:ext cx="1746360" cy="67680"/>
              </p14:xfrm>
            </p:contentPart>
          </mc:Choice>
          <mc:Fallback xmlns="">
            <p:pic>
              <p:nvPicPr>
                <p:cNvPr id="47" name="Ink 46">
                  <a:extLst>
                    <a:ext uri="{FF2B5EF4-FFF2-40B4-BE49-F238E27FC236}">
                      <a16:creationId xmlns:a16="http://schemas.microsoft.com/office/drawing/2014/main" id="{67CEE9DF-33FF-34D4-3B42-CB8794AA1890}"/>
                    </a:ext>
                  </a:extLst>
                </p:cNvPr>
                <p:cNvPicPr/>
                <p:nvPr/>
              </p:nvPicPr>
              <p:blipFill>
                <a:blip r:embed="rId53"/>
                <a:stretch>
                  <a:fillRect/>
                </a:stretch>
              </p:blipFill>
              <p:spPr>
                <a:xfrm>
                  <a:off x="5029440" y="5642500"/>
                  <a:ext cx="1782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Ink 47">
                  <a:extLst>
                    <a:ext uri="{FF2B5EF4-FFF2-40B4-BE49-F238E27FC236}">
                      <a16:creationId xmlns:a16="http://schemas.microsoft.com/office/drawing/2014/main" id="{1D87C2DE-31E1-B41D-6E4B-CAC392B34F3A}"/>
                    </a:ext>
                  </a:extLst>
                </p14:cNvPr>
                <p14:cNvContentPartPr/>
                <p14:nvPr/>
              </p14:nvContentPartPr>
              <p14:xfrm>
                <a:off x="4330680" y="5688940"/>
                <a:ext cx="669240" cy="70200"/>
              </p14:xfrm>
            </p:contentPart>
          </mc:Choice>
          <mc:Fallback xmlns="">
            <p:pic>
              <p:nvPicPr>
                <p:cNvPr id="48" name="Ink 47">
                  <a:extLst>
                    <a:ext uri="{FF2B5EF4-FFF2-40B4-BE49-F238E27FC236}">
                      <a16:creationId xmlns:a16="http://schemas.microsoft.com/office/drawing/2014/main" id="{1D87C2DE-31E1-B41D-6E4B-CAC392B34F3A}"/>
                    </a:ext>
                  </a:extLst>
                </p:cNvPr>
                <p:cNvPicPr/>
                <p:nvPr/>
              </p:nvPicPr>
              <p:blipFill>
                <a:blip r:embed="rId55"/>
                <a:stretch>
                  <a:fillRect/>
                </a:stretch>
              </p:blipFill>
              <p:spPr>
                <a:xfrm>
                  <a:off x="4313040" y="5671300"/>
                  <a:ext cx="7048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0" name="Ink 49">
                  <a:extLst>
                    <a:ext uri="{FF2B5EF4-FFF2-40B4-BE49-F238E27FC236}">
                      <a16:creationId xmlns:a16="http://schemas.microsoft.com/office/drawing/2014/main" id="{6F8187E5-D125-7F11-16F2-0A2A8664BD0E}"/>
                    </a:ext>
                  </a:extLst>
                </p14:cNvPr>
                <p14:cNvContentPartPr/>
                <p14:nvPr/>
              </p14:nvContentPartPr>
              <p14:xfrm>
                <a:off x="753720" y="5537740"/>
                <a:ext cx="3225960" cy="164880"/>
              </p14:xfrm>
            </p:contentPart>
          </mc:Choice>
          <mc:Fallback xmlns="">
            <p:pic>
              <p:nvPicPr>
                <p:cNvPr id="50" name="Ink 49">
                  <a:extLst>
                    <a:ext uri="{FF2B5EF4-FFF2-40B4-BE49-F238E27FC236}">
                      <a16:creationId xmlns:a16="http://schemas.microsoft.com/office/drawing/2014/main" id="{6F8187E5-D125-7F11-16F2-0A2A8664BD0E}"/>
                    </a:ext>
                  </a:extLst>
                </p:cNvPr>
                <p:cNvPicPr/>
                <p:nvPr/>
              </p:nvPicPr>
              <p:blipFill>
                <a:blip r:embed="rId57"/>
                <a:stretch>
                  <a:fillRect/>
                </a:stretch>
              </p:blipFill>
              <p:spPr>
                <a:xfrm>
                  <a:off x="736080" y="5520100"/>
                  <a:ext cx="326160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51" name="Ink 50">
                <a:extLst>
                  <a:ext uri="{FF2B5EF4-FFF2-40B4-BE49-F238E27FC236}">
                    <a16:creationId xmlns:a16="http://schemas.microsoft.com/office/drawing/2014/main" id="{F6B56573-59EA-CEA3-2126-2EA6658B8634}"/>
                  </a:ext>
                </a:extLst>
              </p14:cNvPr>
              <p14:cNvContentPartPr/>
              <p14:nvPr/>
            </p14:nvContentPartPr>
            <p14:xfrm>
              <a:off x="8003760" y="6206260"/>
              <a:ext cx="1136880" cy="87840"/>
            </p14:xfrm>
          </p:contentPart>
        </mc:Choice>
        <mc:Fallback xmlns="">
          <p:pic>
            <p:nvPicPr>
              <p:cNvPr id="51" name="Ink 50">
                <a:extLst>
                  <a:ext uri="{FF2B5EF4-FFF2-40B4-BE49-F238E27FC236}">
                    <a16:creationId xmlns:a16="http://schemas.microsoft.com/office/drawing/2014/main" id="{F6B56573-59EA-CEA3-2126-2EA6658B8634}"/>
                  </a:ext>
                </a:extLst>
              </p:cNvPr>
              <p:cNvPicPr/>
              <p:nvPr/>
            </p:nvPicPr>
            <p:blipFill>
              <a:blip r:embed="rId59"/>
              <a:stretch>
                <a:fillRect/>
              </a:stretch>
            </p:blipFill>
            <p:spPr>
              <a:xfrm>
                <a:off x="7986120" y="6188260"/>
                <a:ext cx="1172520" cy="123480"/>
              </a:xfrm>
              <a:prstGeom prst="rect">
                <a:avLst/>
              </a:prstGeom>
            </p:spPr>
          </p:pic>
        </mc:Fallback>
      </mc:AlternateContent>
      <p:grpSp>
        <p:nvGrpSpPr>
          <p:cNvPr id="54" name="Group 53">
            <a:extLst>
              <a:ext uri="{FF2B5EF4-FFF2-40B4-BE49-F238E27FC236}">
                <a16:creationId xmlns:a16="http://schemas.microsoft.com/office/drawing/2014/main" id="{FF83882C-CC3D-F963-17E8-DAC597C8A3E2}"/>
              </a:ext>
            </a:extLst>
          </p:cNvPr>
          <p:cNvGrpSpPr/>
          <p:nvPr/>
        </p:nvGrpSpPr>
        <p:grpSpPr>
          <a:xfrm>
            <a:off x="1177800" y="1310620"/>
            <a:ext cx="7980840" cy="813600"/>
            <a:chOff x="1177800" y="1310620"/>
            <a:chExt cx="7980840" cy="813600"/>
          </a:xfrm>
        </p:grpSpPr>
        <mc:AlternateContent xmlns:mc="http://schemas.openxmlformats.org/markup-compatibility/2006" xmlns:p14="http://schemas.microsoft.com/office/powerpoint/2010/main">
          <mc:Choice Requires="p14">
            <p:contentPart p14:bwMode="auto" r:id="rId60">
              <p14:nvContentPartPr>
                <p14:cNvPr id="14" name="Ink 13">
                  <a:extLst>
                    <a:ext uri="{FF2B5EF4-FFF2-40B4-BE49-F238E27FC236}">
                      <a16:creationId xmlns:a16="http://schemas.microsoft.com/office/drawing/2014/main" id="{91C7579E-4838-D173-8D18-7DD961D9CC0A}"/>
                    </a:ext>
                  </a:extLst>
                </p14:cNvPr>
                <p14:cNvContentPartPr/>
                <p14:nvPr/>
              </p14:nvContentPartPr>
              <p14:xfrm>
                <a:off x="6922680" y="1395940"/>
                <a:ext cx="1806480" cy="72360"/>
              </p14:xfrm>
            </p:contentPart>
          </mc:Choice>
          <mc:Fallback xmlns="">
            <p:pic>
              <p:nvPicPr>
                <p:cNvPr id="14" name="Ink 13">
                  <a:extLst>
                    <a:ext uri="{FF2B5EF4-FFF2-40B4-BE49-F238E27FC236}">
                      <a16:creationId xmlns:a16="http://schemas.microsoft.com/office/drawing/2014/main" id="{91C7579E-4838-D173-8D18-7DD961D9CC0A}"/>
                    </a:ext>
                  </a:extLst>
                </p:cNvPr>
                <p:cNvPicPr/>
                <p:nvPr/>
              </p:nvPicPr>
              <p:blipFill>
                <a:blip r:embed="rId61"/>
                <a:stretch>
                  <a:fillRect/>
                </a:stretch>
              </p:blipFill>
              <p:spPr>
                <a:xfrm>
                  <a:off x="6905040" y="1378300"/>
                  <a:ext cx="1842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 name="Ink 14">
                  <a:extLst>
                    <a:ext uri="{FF2B5EF4-FFF2-40B4-BE49-F238E27FC236}">
                      <a16:creationId xmlns:a16="http://schemas.microsoft.com/office/drawing/2014/main" id="{573DC65C-26D7-5A45-C30E-0295218696E3}"/>
                    </a:ext>
                  </a:extLst>
                </p14:cNvPr>
                <p14:cNvContentPartPr/>
                <p14:nvPr/>
              </p14:nvContentPartPr>
              <p14:xfrm>
                <a:off x="3449400" y="1310980"/>
                <a:ext cx="2891520" cy="178920"/>
              </p14:xfrm>
            </p:contentPart>
          </mc:Choice>
          <mc:Fallback xmlns="">
            <p:pic>
              <p:nvPicPr>
                <p:cNvPr id="15" name="Ink 14">
                  <a:extLst>
                    <a:ext uri="{FF2B5EF4-FFF2-40B4-BE49-F238E27FC236}">
                      <a16:creationId xmlns:a16="http://schemas.microsoft.com/office/drawing/2014/main" id="{573DC65C-26D7-5A45-C30E-0295218696E3}"/>
                    </a:ext>
                  </a:extLst>
                </p:cNvPr>
                <p:cNvPicPr/>
                <p:nvPr/>
              </p:nvPicPr>
              <p:blipFill>
                <a:blip r:embed="rId63"/>
                <a:stretch>
                  <a:fillRect/>
                </a:stretch>
              </p:blipFill>
              <p:spPr>
                <a:xfrm>
                  <a:off x="3431400" y="1293340"/>
                  <a:ext cx="29271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Ink 16">
                  <a:extLst>
                    <a:ext uri="{FF2B5EF4-FFF2-40B4-BE49-F238E27FC236}">
                      <a16:creationId xmlns:a16="http://schemas.microsoft.com/office/drawing/2014/main" id="{87505CB2-415D-E20E-61AF-B42563FCD070}"/>
                    </a:ext>
                  </a:extLst>
                </p14:cNvPr>
                <p14:cNvContentPartPr/>
                <p14:nvPr/>
              </p14:nvContentPartPr>
              <p14:xfrm>
                <a:off x="1177800" y="1310620"/>
                <a:ext cx="1713600" cy="82080"/>
              </p14:xfrm>
            </p:contentPart>
          </mc:Choice>
          <mc:Fallback xmlns="">
            <p:pic>
              <p:nvPicPr>
                <p:cNvPr id="17" name="Ink 16">
                  <a:extLst>
                    <a:ext uri="{FF2B5EF4-FFF2-40B4-BE49-F238E27FC236}">
                      <a16:creationId xmlns:a16="http://schemas.microsoft.com/office/drawing/2014/main" id="{87505CB2-415D-E20E-61AF-B42563FCD070}"/>
                    </a:ext>
                  </a:extLst>
                </p:cNvPr>
                <p:cNvPicPr/>
                <p:nvPr/>
              </p:nvPicPr>
              <p:blipFill>
                <a:blip r:embed="rId65"/>
                <a:stretch>
                  <a:fillRect/>
                </a:stretch>
              </p:blipFill>
              <p:spPr>
                <a:xfrm>
                  <a:off x="1159800" y="1292620"/>
                  <a:ext cx="1749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 name="Ink 17">
                  <a:extLst>
                    <a:ext uri="{FF2B5EF4-FFF2-40B4-BE49-F238E27FC236}">
                      <a16:creationId xmlns:a16="http://schemas.microsoft.com/office/drawing/2014/main" id="{7EDDEAEB-06CE-39D0-0AAC-4C936226322C}"/>
                    </a:ext>
                  </a:extLst>
                </p14:cNvPr>
                <p14:cNvContentPartPr/>
                <p14:nvPr/>
              </p14:nvContentPartPr>
              <p14:xfrm>
                <a:off x="8326320" y="1977700"/>
                <a:ext cx="832320" cy="20880"/>
              </p14:xfrm>
            </p:contentPart>
          </mc:Choice>
          <mc:Fallback xmlns="">
            <p:pic>
              <p:nvPicPr>
                <p:cNvPr id="18" name="Ink 17">
                  <a:extLst>
                    <a:ext uri="{FF2B5EF4-FFF2-40B4-BE49-F238E27FC236}">
                      <a16:creationId xmlns:a16="http://schemas.microsoft.com/office/drawing/2014/main" id="{7EDDEAEB-06CE-39D0-0AAC-4C936226322C}"/>
                    </a:ext>
                  </a:extLst>
                </p:cNvPr>
                <p:cNvPicPr/>
                <p:nvPr/>
              </p:nvPicPr>
              <p:blipFill>
                <a:blip r:embed="rId67"/>
                <a:stretch>
                  <a:fillRect/>
                </a:stretch>
              </p:blipFill>
              <p:spPr>
                <a:xfrm>
                  <a:off x="8308680" y="1959700"/>
                  <a:ext cx="867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B14D5B4D-CAF7-B915-2A11-7D7B74CE0DFC}"/>
                    </a:ext>
                  </a:extLst>
                </p14:cNvPr>
                <p14:cNvContentPartPr/>
                <p14:nvPr/>
              </p14:nvContentPartPr>
              <p14:xfrm>
                <a:off x="4818840" y="1327900"/>
                <a:ext cx="3421080" cy="796320"/>
              </p14:xfrm>
            </p:contentPart>
          </mc:Choice>
          <mc:Fallback xmlns="">
            <p:pic>
              <p:nvPicPr>
                <p:cNvPr id="53" name="Ink 52">
                  <a:extLst>
                    <a:ext uri="{FF2B5EF4-FFF2-40B4-BE49-F238E27FC236}">
                      <a16:creationId xmlns:a16="http://schemas.microsoft.com/office/drawing/2014/main" id="{B14D5B4D-CAF7-B915-2A11-7D7B74CE0DFC}"/>
                    </a:ext>
                  </a:extLst>
                </p:cNvPr>
                <p:cNvPicPr/>
                <p:nvPr/>
              </p:nvPicPr>
              <p:blipFill>
                <a:blip r:embed="rId69"/>
                <a:stretch>
                  <a:fillRect/>
                </a:stretch>
              </p:blipFill>
              <p:spPr>
                <a:xfrm>
                  <a:off x="4800840" y="1309900"/>
                  <a:ext cx="3456720" cy="831960"/>
                </a:xfrm>
                <a:prstGeom prst="rect">
                  <a:avLst/>
                </a:prstGeom>
              </p:spPr>
            </p:pic>
          </mc:Fallback>
        </mc:AlternateContent>
      </p:grpSp>
    </p:spTree>
    <p:extLst>
      <p:ext uri="{BB962C8B-B14F-4D97-AF65-F5344CB8AC3E}">
        <p14:creationId xmlns:p14="http://schemas.microsoft.com/office/powerpoint/2010/main" val="2711437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77FAD93F-9A6F-A5BD-502E-523066BB3ECE}"/>
              </a:ext>
            </a:extLst>
          </p:cNvPr>
          <p:cNvSpPr txBox="1"/>
          <p:nvPr/>
        </p:nvSpPr>
        <p:spPr>
          <a:xfrm>
            <a:off x="622863" y="351891"/>
            <a:ext cx="8469774" cy="5816977"/>
          </a:xfrm>
          <a:prstGeom prst="rect">
            <a:avLst/>
          </a:prstGeom>
          <a:noFill/>
        </p:spPr>
        <p:txBody>
          <a:bodyPr wrap="square">
            <a:spAutoFit/>
          </a:bodyPr>
          <a:lstStyle/>
          <a:p>
            <a:pPr algn="ctr" rtl="0">
              <a:spcBef>
                <a:spcPts val="0"/>
              </a:spcBef>
              <a:spcAft>
                <a:spcPts val="0"/>
              </a:spcAft>
            </a:pPr>
            <a:r>
              <a:rPr lang="en-US" sz="2400" b="1" i="0" u="none" strike="noStrike">
                <a:solidFill>
                  <a:srgbClr val="FFC000"/>
                </a:solidFill>
                <a:effectLst/>
                <a:latin typeface="Arial" panose="020B0604020202020204" pitchFamily="34" charset="0"/>
              </a:rPr>
              <a:t>Transformation through Faith in the Messiah of God</a:t>
            </a:r>
          </a:p>
          <a:p>
            <a:pPr algn="ctr" rtl="0">
              <a:spcBef>
                <a:spcPts val="0"/>
              </a:spcBef>
              <a:spcAft>
                <a:spcPts val="0"/>
              </a:spcAft>
            </a:pPr>
            <a:endParaRPr lang="en-US" sz="1000" b="0">
              <a:solidFill>
                <a:srgbClr val="FFC000"/>
              </a:solidFill>
              <a:effectLst/>
            </a:endParaRP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Spiritual Rebirth</a:t>
            </a:r>
            <a:r>
              <a:rPr lang="en-US" sz="1800" b="0" i="0" u="none" strike="noStrike">
                <a:solidFill>
                  <a:srgbClr val="FFC000"/>
                </a:solidFill>
                <a:effectLst/>
                <a:latin typeface="Arial" panose="020B0604020202020204" pitchFamily="34" charset="0"/>
              </a:rPr>
              <a:t>: When we place our faith in Yeshua, we experience a spiritual rebirth. This is often referred to as being </a:t>
            </a:r>
            <a:r>
              <a:rPr lang="en-US" sz="1800" b="0" i="0" u="none" strike="noStrike">
                <a:solidFill>
                  <a:srgbClr val="00B0F0"/>
                </a:solidFill>
                <a:effectLst/>
                <a:latin typeface="Arial" panose="020B0604020202020204" pitchFamily="34" charset="0"/>
              </a:rPr>
              <a:t>"born new" </a:t>
            </a:r>
            <a:r>
              <a:rPr lang="en-US" sz="1800" b="0" i="0" u="none" strike="noStrike">
                <a:solidFill>
                  <a:srgbClr val="FFC000"/>
                </a:solidFill>
                <a:effectLst/>
                <a:latin typeface="Arial" panose="020B0604020202020204" pitchFamily="34" charset="0"/>
              </a:rPr>
              <a:t>(</a:t>
            </a:r>
            <a:r>
              <a:rPr lang="en-US" sz="1800" b="0" i="0" u="none" strike="noStrike">
                <a:solidFill>
                  <a:srgbClr val="00B0F0"/>
                </a:solidFill>
                <a:effectLst/>
                <a:latin typeface="Arial" panose="020B0604020202020204" pitchFamily="34" charset="0"/>
              </a:rPr>
              <a:t>John 3:3-8</a:t>
            </a:r>
            <a:r>
              <a:rPr lang="en-US" sz="1800" b="0" i="0" u="none" strike="noStrike">
                <a:solidFill>
                  <a:srgbClr val="FFC000"/>
                </a:solidFill>
                <a:effectLst/>
                <a:latin typeface="Arial" panose="020B0604020202020204" pitchFamily="34" charset="0"/>
              </a:rPr>
              <a:t>). Paul writes that through this rebirth, we are made new creations in Christ (</a:t>
            </a:r>
            <a:r>
              <a:rPr lang="en-US" sz="1800" b="0" i="0" u="none" strike="noStrike">
                <a:solidFill>
                  <a:srgbClr val="00B0F0"/>
                </a:solidFill>
                <a:effectLst/>
                <a:latin typeface="Arial" panose="020B0604020202020204" pitchFamily="34" charset="0"/>
              </a:rPr>
              <a:t>2 Corinthians 5:17</a:t>
            </a:r>
            <a:r>
              <a:rPr lang="en-US" sz="1800" b="0" i="0" u="none" strike="noStrike">
                <a:solidFill>
                  <a:srgbClr val="FFC000"/>
                </a:solidFill>
                <a:effectLst/>
                <a:latin typeface="Arial" panose="020B0604020202020204" pitchFamily="34" charset="0"/>
              </a:rPr>
              <a:t>), and our old sinful nature is replaced with a new nature that desires to follow God. </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Indwelling of the Holy Spirit</a:t>
            </a:r>
            <a:r>
              <a:rPr lang="en-US" sz="1800" b="0" i="0" u="none" strike="noStrike">
                <a:solidFill>
                  <a:srgbClr val="92D050"/>
                </a:solidFill>
                <a:effectLst/>
                <a:latin typeface="Arial" panose="020B0604020202020204" pitchFamily="34" charset="0"/>
              </a:rPr>
              <a:t>: Upon accepting Yeshua, the Holy Spirit comes to dwell with us (</a:t>
            </a:r>
            <a:r>
              <a:rPr lang="en-US" sz="1800" b="0" i="0" u="none" strike="noStrike">
                <a:solidFill>
                  <a:srgbClr val="00B0F0"/>
                </a:solidFill>
                <a:effectLst/>
                <a:latin typeface="Arial" panose="020B0604020202020204" pitchFamily="34" charset="0"/>
              </a:rPr>
              <a:t>Romans 8:9</a:t>
            </a:r>
            <a:r>
              <a:rPr lang="en-US" sz="1800" b="0" i="0" u="none" strike="noStrike">
                <a:solidFill>
                  <a:srgbClr val="92D050"/>
                </a:solidFill>
                <a:effectLst/>
                <a:latin typeface="Arial" panose="020B0604020202020204" pitchFamily="34" charset="0"/>
              </a:rPr>
              <a:t>). The Holy Spirit empowers us to live a life that is pleasing to God, guiding us in truth and helping us to grow in our faith (</a:t>
            </a:r>
            <a:r>
              <a:rPr lang="en-US" sz="1800" b="0" i="0" u="none" strike="noStrike">
                <a:solidFill>
                  <a:srgbClr val="00B0F0"/>
                </a:solidFill>
                <a:effectLst/>
                <a:latin typeface="Arial" panose="020B0604020202020204" pitchFamily="34" charset="0"/>
              </a:rPr>
              <a:t>John 14:26</a:t>
            </a:r>
            <a:r>
              <a:rPr lang="en-US" sz="1800" b="0" i="0" u="none" strike="noStrike">
                <a:solidFill>
                  <a:srgbClr val="92D050"/>
                </a:solidFill>
                <a:effectLst/>
                <a:latin typeface="Arial" panose="020B0604020202020204" pitchFamily="34" charset="0"/>
              </a:rPr>
              <a:t>).</a:t>
            </a:r>
          </a:p>
          <a:p>
            <a:pPr marL="342900" indent="-342900" rtl="0" fontAlgn="base">
              <a:spcBef>
                <a:spcPts val="0"/>
              </a:spcBef>
              <a:spcAft>
                <a:spcPts val="0"/>
              </a:spcAft>
              <a:buFont typeface="+mj-lt"/>
              <a:buAutoNum type="arabicPeriod"/>
            </a:pPr>
            <a:r>
              <a:rPr lang="en-US" sz="1800" b="0" i="0" u="sng" strike="noStrike">
                <a:solidFill>
                  <a:srgbClr val="FFC000"/>
                </a:solidFill>
                <a:effectLst/>
                <a:latin typeface="Arial" panose="020B0604020202020204" pitchFamily="34" charset="0"/>
              </a:rPr>
              <a:t>Renewal of the Mind</a:t>
            </a:r>
            <a:r>
              <a:rPr lang="en-US" sz="1800" b="0" i="0" u="none" strike="noStrike">
                <a:solidFill>
                  <a:srgbClr val="FFC000"/>
                </a:solidFill>
                <a:effectLst/>
                <a:latin typeface="Arial" panose="020B0604020202020204" pitchFamily="34" charset="0"/>
              </a:rPr>
              <a:t>: Transformation involves the renewal of our minds, as we begin to think and act in ways that align with God's will (</a:t>
            </a:r>
            <a:r>
              <a:rPr lang="en-US" sz="1800" b="0" i="0" u="none" strike="noStrike">
                <a:solidFill>
                  <a:srgbClr val="00B0F0"/>
                </a:solidFill>
                <a:effectLst/>
                <a:latin typeface="Arial" panose="020B0604020202020204" pitchFamily="34" charset="0"/>
              </a:rPr>
              <a:t>Romans 12:2</a:t>
            </a:r>
            <a:r>
              <a:rPr lang="en-US" sz="1800" b="0" i="0" u="none" strike="noStrike">
                <a:solidFill>
                  <a:srgbClr val="FFC000"/>
                </a:solidFill>
                <a:effectLst/>
                <a:latin typeface="Arial" panose="020B0604020202020204" pitchFamily="34" charset="0"/>
              </a:rPr>
              <a:t>). This renewal is a continuous process, as we study God's Word and allow it to shape our thoughts and actions.</a:t>
            </a:r>
          </a:p>
          <a:p>
            <a:pPr marL="342900" indent="-342900" rtl="0" fontAlgn="base">
              <a:spcBef>
                <a:spcPts val="0"/>
              </a:spcBef>
              <a:spcAft>
                <a:spcPts val="0"/>
              </a:spcAft>
              <a:buFont typeface="+mj-lt"/>
              <a:buAutoNum type="arabicPeriod"/>
            </a:pPr>
            <a:r>
              <a:rPr lang="en-US" sz="1800" b="0" i="0" u="sng" strike="noStrike">
                <a:solidFill>
                  <a:srgbClr val="92D050"/>
                </a:solidFill>
                <a:effectLst/>
                <a:latin typeface="Arial" panose="020B0604020202020204" pitchFamily="34" charset="0"/>
              </a:rPr>
              <a:t>Sanctification</a:t>
            </a:r>
            <a:r>
              <a:rPr lang="en-US" sz="1800" b="0" i="0" u="none" strike="noStrike">
                <a:solidFill>
                  <a:srgbClr val="92D050"/>
                </a:solidFill>
                <a:effectLst/>
                <a:latin typeface="Arial" panose="020B0604020202020204" pitchFamily="34" charset="0"/>
              </a:rPr>
              <a:t>: This is the ongoing process of becoming more like the Messiah. It involves growing in holiness and righteousness as we walk in the footsteps of the Messiah (</a:t>
            </a:r>
            <a:r>
              <a:rPr lang="en-US" sz="1800" b="0" i="0" u="none" strike="noStrike">
                <a:solidFill>
                  <a:srgbClr val="00B0F0"/>
                </a:solidFill>
                <a:effectLst/>
                <a:latin typeface="Arial" panose="020B0604020202020204" pitchFamily="34" charset="0"/>
              </a:rPr>
              <a:t>1 Thessalonians 4:3</a:t>
            </a:r>
            <a:r>
              <a:rPr lang="en-US" sz="1800" b="0" i="0" u="none" strike="noStrike">
                <a:solidFill>
                  <a:srgbClr val="92D050"/>
                </a:solidFill>
                <a:effectLst/>
                <a:latin typeface="Arial" panose="020B0604020202020204" pitchFamily="34" charset="0"/>
              </a:rPr>
              <a:t>). Sanctification is a lifelong journey that requires our cooperation with the Spirit of God as we strive to live according to God's standards.</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C20ABF1-8C54-87B9-80F3-E46A2B7BBBE7}"/>
                  </a:ext>
                </a:extLst>
              </p14:cNvPr>
              <p14:cNvContentPartPr/>
              <p14:nvPr/>
            </p14:nvContentPartPr>
            <p14:xfrm>
              <a:off x="603960" y="843340"/>
              <a:ext cx="359280" cy="437400"/>
            </p14:xfrm>
          </p:contentPart>
        </mc:Choice>
        <mc:Fallback xmlns="">
          <p:pic>
            <p:nvPicPr>
              <p:cNvPr id="3" name="Ink 2">
                <a:extLst>
                  <a:ext uri="{FF2B5EF4-FFF2-40B4-BE49-F238E27FC236}">
                    <a16:creationId xmlns:a16="http://schemas.microsoft.com/office/drawing/2014/main" id="{AC20ABF1-8C54-87B9-80F3-E46A2B7BBBE7}"/>
                  </a:ext>
                </a:extLst>
              </p:cNvPr>
              <p:cNvPicPr/>
              <p:nvPr/>
            </p:nvPicPr>
            <p:blipFill>
              <a:blip r:embed="rId5"/>
              <a:stretch>
                <a:fillRect/>
              </a:stretch>
            </p:blipFill>
            <p:spPr>
              <a:xfrm>
                <a:off x="585960" y="825700"/>
                <a:ext cx="394920" cy="47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A936DEE-690F-9E3F-BD58-7D10FFF4A4B0}"/>
                  </a:ext>
                </a:extLst>
              </p14:cNvPr>
              <p14:cNvContentPartPr/>
              <p14:nvPr/>
            </p14:nvContentPartPr>
            <p14:xfrm>
              <a:off x="601800" y="2226820"/>
              <a:ext cx="380160" cy="408960"/>
            </p14:xfrm>
          </p:contentPart>
        </mc:Choice>
        <mc:Fallback xmlns="">
          <p:pic>
            <p:nvPicPr>
              <p:cNvPr id="4" name="Ink 3">
                <a:extLst>
                  <a:ext uri="{FF2B5EF4-FFF2-40B4-BE49-F238E27FC236}">
                    <a16:creationId xmlns:a16="http://schemas.microsoft.com/office/drawing/2014/main" id="{8A936DEE-690F-9E3F-BD58-7D10FFF4A4B0}"/>
                  </a:ext>
                </a:extLst>
              </p:cNvPr>
              <p:cNvPicPr/>
              <p:nvPr/>
            </p:nvPicPr>
            <p:blipFill>
              <a:blip r:embed="rId7"/>
              <a:stretch>
                <a:fillRect/>
              </a:stretch>
            </p:blipFill>
            <p:spPr>
              <a:xfrm>
                <a:off x="584160" y="2208820"/>
                <a:ext cx="41580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26FF4AE7-D295-9DD9-0CAB-2FE428F03F9D}"/>
                  </a:ext>
                </a:extLst>
              </p14:cNvPr>
              <p14:cNvContentPartPr/>
              <p14:nvPr/>
            </p14:nvContentPartPr>
            <p14:xfrm>
              <a:off x="558240" y="3314380"/>
              <a:ext cx="444960" cy="434160"/>
            </p14:xfrm>
          </p:contentPart>
        </mc:Choice>
        <mc:Fallback xmlns="">
          <p:pic>
            <p:nvPicPr>
              <p:cNvPr id="7" name="Ink 6">
                <a:extLst>
                  <a:ext uri="{FF2B5EF4-FFF2-40B4-BE49-F238E27FC236}">
                    <a16:creationId xmlns:a16="http://schemas.microsoft.com/office/drawing/2014/main" id="{26FF4AE7-D295-9DD9-0CAB-2FE428F03F9D}"/>
                  </a:ext>
                </a:extLst>
              </p:cNvPr>
              <p:cNvPicPr/>
              <p:nvPr/>
            </p:nvPicPr>
            <p:blipFill>
              <a:blip r:embed="rId9"/>
              <a:stretch>
                <a:fillRect/>
              </a:stretch>
            </p:blipFill>
            <p:spPr>
              <a:xfrm>
                <a:off x="540600" y="3296740"/>
                <a:ext cx="4806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DF84CC91-27EC-22B4-4869-0AE101633F2B}"/>
                  </a:ext>
                </a:extLst>
              </p14:cNvPr>
              <p14:cNvContentPartPr/>
              <p14:nvPr/>
            </p14:nvContentPartPr>
            <p14:xfrm>
              <a:off x="546720" y="4374940"/>
              <a:ext cx="445680" cy="493560"/>
            </p14:xfrm>
          </p:contentPart>
        </mc:Choice>
        <mc:Fallback xmlns="">
          <p:pic>
            <p:nvPicPr>
              <p:cNvPr id="9" name="Ink 8">
                <a:extLst>
                  <a:ext uri="{FF2B5EF4-FFF2-40B4-BE49-F238E27FC236}">
                    <a16:creationId xmlns:a16="http://schemas.microsoft.com/office/drawing/2014/main" id="{DF84CC91-27EC-22B4-4869-0AE101633F2B}"/>
                  </a:ext>
                </a:extLst>
              </p:cNvPr>
              <p:cNvPicPr/>
              <p:nvPr/>
            </p:nvPicPr>
            <p:blipFill>
              <a:blip r:embed="rId11"/>
              <a:stretch>
                <a:fillRect/>
              </a:stretch>
            </p:blipFill>
            <p:spPr>
              <a:xfrm>
                <a:off x="529080" y="4356940"/>
                <a:ext cx="481320" cy="529200"/>
              </a:xfrm>
              <a:prstGeom prst="rect">
                <a:avLst/>
              </a:prstGeom>
            </p:spPr>
          </p:pic>
        </mc:Fallback>
      </mc:AlternateContent>
    </p:spTree>
    <p:extLst>
      <p:ext uri="{BB962C8B-B14F-4D97-AF65-F5344CB8AC3E}">
        <p14:creationId xmlns:p14="http://schemas.microsoft.com/office/powerpoint/2010/main" val="332375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616922"/>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נא</a:t>
            </a:r>
          </a:p>
          <a:p>
            <a:pPr algn="r"/>
            <a:r>
              <a:rPr lang="he-IL" sz="3500">
                <a:solidFill>
                  <a:srgbClr val="FFFF00"/>
                </a:solidFill>
                <a:cs typeface="+mj-cs"/>
              </a:rPr>
              <a:t>﻿יג   וַתִּשְׁכַּח יְהֹוָה עֹשֶֹךָ נוֹטֶה שָׁמַיִם וְיֹסֵד אָרֶץ וַתְּפַחֵד תָּמִיד כָּל-הַיּוֹם מִפְּנֵי חֲמַת הַמֵּצִיק כַּאֲשֶׁר כּוֹנֵן לְהַשְׁחִית וְאַיֵּה חֲמַת הַמֵּצִיק: יד   מִהַר צֹעֶה לְהִפָּתֵחַ וְלֹא-יָמוּת לַשַּׁחַת וְלֹא יֶחְסַר לַחְמוֹ: </a:t>
            </a:r>
            <a:r>
              <a:rPr lang="he-IL" sz="3500">
                <a:solidFill>
                  <a:srgbClr val="FFC000"/>
                </a:solidFill>
                <a:cs typeface="+mj-cs"/>
              </a:rPr>
              <a:t>טו   וְאָנֹכִי יְהֹוָה אֱלֹהֶיךָ רֹגַע הַיָּם וַיֶּהֱמוּ גַּלָּיו יְהֹוָה צְבָאוֹת שְׁמוֹ: טז   וָאָשִֹים דְּבָרַי בְּפִיךָ וּבְצֵל יָדִי כִּסִּיתִיךָ לִנְטֹעַ שָׁמַיִם וְלִיסֹד אָרֶץ וְלֵאמֹר לְצִיּוֹן עַמִּי-אָתָּה:       </a:t>
            </a:r>
            <a:r>
              <a:rPr lang="he-IL" sz="3500">
                <a:solidFill>
                  <a:srgbClr val="92D050"/>
                </a:solidFill>
                <a:cs typeface="+mj-cs"/>
              </a:rPr>
              <a:t>יז   הִתְעוֹרְרִי הִתְעוֹרְרִי קוּמִי יְרוּשָׁלַם אֲשֶׁר שָׁתִית מִיַּד יְהֹוָה אֶת-כּוֹס חֲמָתוֹ אֶת-קֻבַּעַת כּוֹס הַתַּרְעֵלָה שָׁתִית מָצִית: יח   אֵין-מְנַהֵל לָהּ מִכָּל-בָּנִים יָלָדָה וְאֵין מַחֲזִיק בְּיָדָהּ מִכָּל-בָּנִים גִּדֵּלָה: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19F1A44-83D5-0CE8-7308-BDE0680A82BE}"/>
                  </a:ext>
                </a:extLst>
              </p14:cNvPr>
              <p14:cNvContentPartPr/>
              <p14:nvPr/>
            </p14:nvContentPartPr>
            <p14:xfrm>
              <a:off x="5373600" y="625540"/>
              <a:ext cx="3602160" cy="132840"/>
            </p14:xfrm>
          </p:contentPart>
        </mc:Choice>
        <mc:Fallback xmlns="">
          <p:pic>
            <p:nvPicPr>
              <p:cNvPr id="4" name="Ink 3">
                <a:extLst>
                  <a:ext uri="{FF2B5EF4-FFF2-40B4-BE49-F238E27FC236}">
                    <a16:creationId xmlns:a16="http://schemas.microsoft.com/office/drawing/2014/main" id="{819F1A44-83D5-0CE8-7308-BDE0680A82BE}"/>
                  </a:ext>
                </a:extLst>
              </p:cNvPr>
              <p:cNvPicPr/>
              <p:nvPr/>
            </p:nvPicPr>
            <p:blipFill>
              <a:blip r:embed="rId5"/>
              <a:stretch>
                <a:fillRect/>
              </a:stretch>
            </p:blipFill>
            <p:spPr>
              <a:xfrm>
                <a:off x="5355960" y="607900"/>
                <a:ext cx="3637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8B71482-F380-EFC1-053F-8C0118724010}"/>
                  </a:ext>
                </a:extLst>
              </p14:cNvPr>
              <p14:cNvContentPartPr/>
              <p14:nvPr/>
            </p14:nvContentPartPr>
            <p14:xfrm>
              <a:off x="8773800" y="753340"/>
              <a:ext cx="654840" cy="481320"/>
            </p14:xfrm>
          </p:contentPart>
        </mc:Choice>
        <mc:Fallback xmlns="">
          <p:pic>
            <p:nvPicPr>
              <p:cNvPr id="5" name="Ink 4">
                <a:extLst>
                  <a:ext uri="{FF2B5EF4-FFF2-40B4-BE49-F238E27FC236}">
                    <a16:creationId xmlns:a16="http://schemas.microsoft.com/office/drawing/2014/main" id="{A8B71482-F380-EFC1-053F-8C0118724010}"/>
                  </a:ext>
                </a:extLst>
              </p:cNvPr>
              <p:cNvPicPr/>
              <p:nvPr/>
            </p:nvPicPr>
            <p:blipFill>
              <a:blip r:embed="rId7"/>
              <a:stretch>
                <a:fillRect/>
              </a:stretch>
            </p:blipFill>
            <p:spPr>
              <a:xfrm>
                <a:off x="8755800" y="735700"/>
                <a:ext cx="690480" cy="51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88726F0B-A35C-1396-8F37-66ABD6FF5C43}"/>
                  </a:ext>
                </a:extLst>
              </p14:cNvPr>
              <p14:cNvContentPartPr/>
              <p14:nvPr/>
            </p14:nvContentPartPr>
            <p14:xfrm>
              <a:off x="7585080" y="1785820"/>
              <a:ext cx="518760" cy="598320"/>
            </p14:xfrm>
          </p:contentPart>
        </mc:Choice>
        <mc:Fallback xmlns="">
          <p:pic>
            <p:nvPicPr>
              <p:cNvPr id="7" name="Ink 6">
                <a:extLst>
                  <a:ext uri="{FF2B5EF4-FFF2-40B4-BE49-F238E27FC236}">
                    <a16:creationId xmlns:a16="http://schemas.microsoft.com/office/drawing/2014/main" id="{88726F0B-A35C-1396-8F37-66ABD6FF5C43}"/>
                  </a:ext>
                </a:extLst>
              </p:cNvPr>
              <p:cNvPicPr/>
              <p:nvPr/>
            </p:nvPicPr>
            <p:blipFill>
              <a:blip r:embed="rId9"/>
              <a:stretch>
                <a:fillRect/>
              </a:stretch>
            </p:blipFill>
            <p:spPr>
              <a:xfrm>
                <a:off x="7567440" y="1767820"/>
                <a:ext cx="554400" cy="633960"/>
              </a:xfrm>
              <a:prstGeom prst="rect">
                <a:avLst/>
              </a:prstGeom>
            </p:spPr>
          </p:pic>
        </mc:Fallback>
      </mc:AlternateContent>
      <p:grpSp>
        <p:nvGrpSpPr>
          <p:cNvPr id="34" name="Group 33">
            <a:extLst>
              <a:ext uri="{FF2B5EF4-FFF2-40B4-BE49-F238E27FC236}">
                <a16:creationId xmlns:a16="http://schemas.microsoft.com/office/drawing/2014/main" id="{B0639732-37F2-A2B4-387A-9C246D7A444F}"/>
              </a:ext>
            </a:extLst>
          </p:cNvPr>
          <p:cNvGrpSpPr/>
          <p:nvPr/>
        </p:nvGrpSpPr>
        <p:grpSpPr>
          <a:xfrm>
            <a:off x="1705920" y="1807420"/>
            <a:ext cx="7505640" cy="115200"/>
            <a:chOff x="1705920" y="1807420"/>
            <a:chExt cx="7505640" cy="115200"/>
          </a:xfrm>
        </p:grpSpPr>
        <mc:AlternateContent xmlns:mc="http://schemas.openxmlformats.org/markup-compatibility/2006" xmlns:p14="http://schemas.microsoft.com/office/powerpoint/2010/main">
          <mc:Choice Requires="p14">
            <p:contentPart p14:bwMode="auto" r:id="rId10">
              <p14:nvContentPartPr>
                <p14:cNvPr id="22" name="Ink 21">
                  <a:extLst>
                    <a:ext uri="{FF2B5EF4-FFF2-40B4-BE49-F238E27FC236}">
                      <a16:creationId xmlns:a16="http://schemas.microsoft.com/office/drawing/2014/main" id="{D3DB14AE-57C1-5276-1919-9A77786E23B8}"/>
                    </a:ext>
                  </a:extLst>
                </p14:cNvPr>
                <p14:cNvContentPartPr/>
                <p14:nvPr/>
              </p14:nvContentPartPr>
              <p14:xfrm>
                <a:off x="8712960" y="1829020"/>
                <a:ext cx="498600" cy="62280"/>
              </p14:xfrm>
            </p:contentPart>
          </mc:Choice>
          <mc:Fallback xmlns="">
            <p:pic>
              <p:nvPicPr>
                <p:cNvPr id="22" name="Ink 21">
                  <a:extLst>
                    <a:ext uri="{FF2B5EF4-FFF2-40B4-BE49-F238E27FC236}">
                      <a16:creationId xmlns:a16="http://schemas.microsoft.com/office/drawing/2014/main" id="{D3DB14AE-57C1-5276-1919-9A77786E23B8}"/>
                    </a:ext>
                  </a:extLst>
                </p:cNvPr>
                <p:cNvPicPr/>
                <p:nvPr/>
              </p:nvPicPr>
              <p:blipFill>
                <a:blip r:embed="rId11"/>
                <a:stretch>
                  <a:fillRect/>
                </a:stretch>
              </p:blipFill>
              <p:spPr>
                <a:xfrm>
                  <a:off x="8694960" y="1811020"/>
                  <a:ext cx="534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Ink 22">
                  <a:extLst>
                    <a:ext uri="{FF2B5EF4-FFF2-40B4-BE49-F238E27FC236}">
                      <a16:creationId xmlns:a16="http://schemas.microsoft.com/office/drawing/2014/main" id="{C3B5D7A1-E506-ACD0-9009-480056EF1665}"/>
                    </a:ext>
                  </a:extLst>
                </p14:cNvPr>
                <p14:cNvContentPartPr/>
                <p14:nvPr/>
              </p14:nvContentPartPr>
              <p14:xfrm>
                <a:off x="7292040" y="1839100"/>
                <a:ext cx="1269000" cy="56880"/>
              </p14:xfrm>
            </p:contentPart>
          </mc:Choice>
          <mc:Fallback xmlns="">
            <p:pic>
              <p:nvPicPr>
                <p:cNvPr id="23" name="Ink 22">
                  <a:extLst>
                    <a:ext uri="{FF2B5EF4-FFF2-40B4-BE49-F238E27FC236}">
                      <a16:creationId xmlns:a16="http://schemas.microsoft.com/office/drawing/2014/main" id="{C3B5D7A1-E506-ACD0-9009-480056EF1665}"/>
                    </a:ext>
                  </a:extLst>
                </p:cNvPr>
                <p:cNvPicPr/>
                <p:nvPr/>
              </p:nvPicPr>
              <p:blipFill>
                <a:blip r:embed="rId13"/>
                <a:stretch>
                  <a:fillRect/>
                </a:stretch>
              </p:blipFill>
              <p:spPr>
                <a:xfrm>
                  <a:off x="7274040" y="1821460"/>
                  <a:ext cx="1304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Ink 24">
                  <a:extLst>
                    <a:ext uri="{FF2B5EF4-FFF2-40B4-BE49-F238E27FC236}">
                      <a16:creationId xmlns:a16="http://schemas.microsoft.com/office/drawing/2014/main" id="{B82E9A67-1B29-10DF-3ADA-082F7972BCF3}"/>
                    </a:ext>
                  </a:extLst>
                </p14:cNvPr>
                <p14:cNvContentPartPr/>
                <p14:nvPr/>
              </p14:nvContentPartPr>
              <p14:xfrm>
                <a:off x="6370080" y="1807420"/>
                <a:ext cx="738720" cy="87480"/>
              </p14:xfrm>
            </p:contentPart>
          </mc:Choice>
          <mc:Fallback xmlns="">
            <p:pic>
              <p:nvPicPr>
                <p:cNvPr id="25" name="Ink 24">
                  <a:extLst>
                    <a:ext uri="{FF2B5EF4-FFF2-40B4-BE49-F238E27FC236}">
                      <a16:creationId xmlns:a16="http://schemas.microsoft.com/office/drawing/2014/main" id="{B82E9A67-1B29-10DF-3ADA-082F7972BCF3}"/>
                    </a:ext>
                  </a:extLst>
                </p:cNvPr>
                <p:cNvPicPr/>
                <p:nvPr/>
              </p:nvPicPr>
              <p:blipFill>
                <a:blip r:embed="rId15"/>
                <a:stretch>
                  <a:fillRect/>
                </a:stretch>
              </p:blipFill>
              <p:spPr>
                <a:xfrm>
                  <a:off x="6352080" y="1789780"/>
                  <a:ext cx="774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a:extLst>
                    <a:ext uri="{FF2B5EF4-FFF2-40B4-BE49-F238E27FC236}">
                      <a16:creationId xmlns:a16="http://schemas.microsoft.com/office/drawing/2014/main" id="{589F384B-4D66-9A90-54C0-DC9EF0F8087D}"/>
                    </a:ext>
                  </a:extLst>
                </p14:cNvPr>
                <p14:cNvContentPartPr/>
                <p14:nvPr/>
              </p14:nvContentPartPr>
              <p14:xfrm>
                <a:off x="5546760" y="1833700"/>
                <a:ext cx="791640" cy="45720"/>
              </p14:xfrm>
            </p:contentPart>
          </mc:Choice>
          <mc:Fallback xmlns="">
            <p:pic>
              <p:nvPicPr>
                <p:cNvPr id="26" name="Ink 25">
                  <a:extLst>
                    <a:ext uri="{FF2B5EF4-FFF2-40B4-BE49-F238E27FC236}">
                      <a16:creationId xmlns:a16="http://schemas.microsoft.com/office/drawing/2014/main" id="{589F384B-4D66-9A90-54C0-DC9EF0F8087D}"/>
                    </a:ext>
                  </a:extLst>
                </p:cNvPr>
                <p:cNvPicPr/>
                <p:nvPr/>
              </p:nvPicPr>
              <p:blipFill>
                <a:blip r:embed="rId17"/>
                <a:stretch>
                  <a:fillRect/>
                </a:stretch>
              </p:blipFill>
              <p:spPr>
                <a:xfrm>
                  <a:off x="5528760" y="1815700"/>
                  <a:ext cx="827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13575EF3-8BEC-837F-2542-04607B5C1905}"/>
                    </a:ext>
                  </a:extLst>
                </p14:cNvPr>
                <p14:cNvContentPartPr/>
                <p14:nvPr/>
              </p14:nvContentPartPr>
              <p14:xfrm>
                <a:off x="4672680" y="1858900"/>
                <a:ext cx="616680" cy="41400"/>
              </p14:xfrm>
            </p:contentPart>
          </mc:Choice>
          <mc:Fallback xmlns="">
            <p:pic>
              <p:nvPicPr>
                <p:cNvPr id="28" name="Ink 27">
                  <a:extLst>
                    <a:ext uri="{FF2B5EF4-FFF2-40B4-BE49-F238E27FC236}">
                      <a16:creationId xmlns:a16="http://schemas.microsoft.com/office/drawing/2014/main" id="{13575EF3-8BEC-837F-2542-04607B5C1905}"/>
                    </a:ext>
                  </a:extLst>
                </p:cNvPr>
                <p:cNvPicPr/>
                <p:nvPr/>
              </p:nvPicPr>
              <p:blipFill>
                <a:blip r:embed="rId19"/>
                <a:stretch>
                  <a:fillRect/>
                </a:stretch>
              </p:blipFill>
              <p:spPr>
                <a:xfrm>
                  <a:off x="4654680" y="1841260"/>
                  <a:ext cx="6523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a:extLst>
                    <a:ext uri="{FF2B5EF4-FFF2-40B4-BE49-F238E27FC236}">
                      <a16:creationId xmlns:a16="http://schemas.microsoft.com/office/drawing/2014/main" id="{82CD9B78-CC2C-9AC3-ED14-C4C5CD0D9463}"/>
                    </a:ext>
                  </a:extLst>
                </p14:cNvPr>
                <p14:cNvContentPartPr/>
                <p14:nvPr/>
              </p14:nvContentPartPr>
              <p14:xfrm>
                <a:off x="3829920" y="1891660"/>
                <a:ext cx="452520" cy="30960"/>
              </p14:xfrm>
            </p:contentPart>
          </mc:Choice>
          <mc:Fallback xmlns="">
            <p:pic>
              <p:nvPicPr>
                <p:cNvPr id="30" name="Ink 29">
                  <a:extLst>
                    <a:ext uri="{FF2B5EF4-FFF2-40B4-BE49-F238E27FC236}">
                      <a16:creationId xmlns:a16="http://schemas.microsoft.com/office/drawing/2014/main" id="{82CD9B78-CC2C-9AC3-ED14-C4C5CD0D9463}"/>
                    </a:ext>
                  </a:extLst>
                </p:cNvPr>
                <p:cNvPicPr/>
                <p:nvPr/>
              </p:nvPicPr>
              <p:blipFill>
                <a:blip r:embed="rId21"/>
                <a:stretch>
                  <a:fillRect/>
                </a:stretch>
              </p:blipFill>
              <p:spPr>
                <a:xfrm>
                  <a:off x="3812280" y="1873660"/>
                  <a:ext cx="488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a:extLst>
                    <a:ext uri="{FF2B5EF4-FFF2-40B4-BE49-F238E27FC236}">
                      <a16:creationId xmlns:a16="http://schemas.microsoft.com/office/drawing/2014/main" id="{1A8A3133-E2B0-C462-3A2F-24D71BA3D4EF}"/>
                    </a:ext>
                  </a:extLst>
                </p14:cNvPr>
                <p14:cNvContentPartPr/>
                <p14:nvPr/>
              </p14:nvContentPartPr>
              <p14:xfrm>
                <a:off x="2513040" y="1825780"/>
                <a:ext cx="1104840" cy="39240"/>
              </p14:xfrm>
            </p:contentPart>
          </mc:Choice>
          <mc:Fallback xmlns="">
            <p:pic>
              <p:nvPicPr>
                <p:cNvPr id="31" name="Ink 30">
                  <a:extLst>
                    <a:ext uri="{FF2B5EF4-FFF2-40B4-BE49-F238E27FC236}">
                      <a16:creationId xmlns:a16="http://schemas.microsoft.com/office/drawing/2014/main" id="{1A8A3133-E2B0-C462-3A2F-24D71BA3D4EF}"/>
                    </a:ext>
                  </a:extLst>
                </p:cNvPr>
                <p:cNvPicPr/>
                <p:nvPr/>
              </p:nvPicPr>
              <p:blipFill>
                <a:blip r:embed="rId23"/>
                <a:stretch>
                  <a:fillRect/>
                </a:stretch>
              </p:blipFill>
              <p:spPr>
                <a:xfrm>
                  <a:off x="2495400" y="1808140"/>
                  <a:ext cx="1140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Ink 32">
                  <a:extLst>
                    <a:ext uri="{FF2B5EF4-FFF2-40B4-BE49-F238E27FC236}">
                      <a16:creationId xmlns:a16="http://schemas.microsoft.com/office/drawing/2014/main" id="{649C77FA-E20E-E630-FAC7-648340CDC464}"/>
                    </a:ext>
                  </a:extLst>
                </p14:cNvPr>
                <p14:cNvContentPartPr/>
                <p14:nvPr/>
              </p14:nvContentPartPr>
              <p14:xfrm>
                <a:off x="1705920" y="1821820"/>
                <a:ext cx="535320" cy="68040"/>
              </p14:xfrm>
            </p:contentPart>
          </mc:Choice>
          <mc:Fallback xmlns="">
            <p:pic>
              <p:nvPicPr>
                <p:cNvPr id="33" name="Ink 32">
                  <a:extLst>
                    <a:ext uri="{FF2B5EF4-FFF2-40B4-BE49-F238E27FC236}">
                      <a16:creationId xmlns:a16="http://schemas.microsoft.com/office/drawing/2014/main" id="{649C77FA-E20E-E630-FAC7-648340CDC464}"/>
                    </a:ext>
                  </a:extLst>
                </p:cNvPr>
                <p:cNvPicPr/>
                <p:nvPr/>
              </p:nvPicPr>
              <p:blipFill>
                <a:blip r:embed="rId25"/>
                <a:stretch>
                  <a:fillRect/>
                </a:stretch>
              </p:blipFill>
              <p:spPr>
                <a:xfrm>
                  <a:off x="1688280" y="1803820"/>
                  <a:ext cx="570960" cy="10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35" name="Ink 34">
                <a:extLst>
                  <a:ext uri="{FF2B5EF4-FFF2-40B4-BE49-F238E27FC236}">
                    <a16:creationId xmlns:a16="http://schemas.microsoft.com/office/drawing/2014/main" id="{F8814546-ADCA-4530-E9E6-ECD271831BA7}"/>
                  </a:ext>
                </a:extLst>
              </p14:cNvPr>
              <p14:cNvContentPartPr/>
              <p14:nvPr/>
            </p14:nvContentPartPr>
            <p14:xfrm>
              <a:off x="647520" y="1902100"/>
              <a:ext cx="901800" cy="55800"/>
            </p14:xfrm>
          </p:contentPart>
        </mc:Choice>
        <mc:Fallback xmlns="">
          <p:pic>
            <p:nvPicPr>
              <p:cNvPr id="35" name="Ink 34">
                <a:extLst>
                  <a:ext uri="{FF2B5EF4-FFF2-40B4-BE49-F238E27FC236}">
                    <a16:creationId xmlns:a16="http://schemas.microsoft.com/office/drawing/2014/main" id="{F8814546-ADCA-4530-E9E6-ECD271831BA7}"/>
                  </a:ext>
                </a:extLst>
              </p:cNvPr>
              <p:cNvPicPr/>
              <p:nvPr/>
            </p:nvPicPr>
            <p:blipFill>
              <a:blip r:embed="rId27"/>
              <a:stretch>
                <a:fillRect/>
              </a:stretch>
            </p:blipFill>
            <p:spPr>
              <a:xfrm>
                <a:off x="629880" y="1884460"/>
                <a:ext cx="9374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Ink 35">
                <a:extLst>
                  <a:ext uri="{FF2B5EF4-FFF2-40B4-BE49-F238E27FC236}">
                    <a16:creationId xmlns:a16="http://schemas.microsoft.com/office/drawing/2014/main" id="{2A6298A0-4ECD-74BF-0CB9-F54D6A72AAA9}"/>
                  </a:ext>
                </a:extLst>
              </p14:cNvPr>
              <p14:cNvContentPartPr/>
              <p14:nvPr/>
            </p14:nvContentPartPr>
            <p14:xfrm>
              <a:off x="8183400" y="2394940"/>
              <a:ext cx="1056600" cy="70560"/>
            </p14:xfrm>
          </p:contentPart>
        </mc:Choice>
        <mc:Fallback xmlns="">
          <p:pic>
            <p:nvPicPr>
              <p:cNvPr id="36" name="Ink 35">
                <a:extLst>
                  <a:ext uri="{FF2B5EF4-FFF2-40B4-BE49-F238E27FC236}">
                    <a16:creationId xmlns:a16="http://schemas.microsoft.com/office/drawing/2014/main" id="{2A6298A0-4ECD-74BF-0CB9-F54D6A72AAA9}"/>
                  </a:ext>
                </a:extLst>
              </p:cNvPr>
              <p:cNvPicPr/>
              <p:nvPr/>
            </p:nvPicPr>
            <p:blipFill>
              <a:blip r:embed="rId29"/>
              <a:stretch>
                <a:fillRect/>
              </a:stretch>
            </p:blipFill>
            <p:spPr>
              <a:xfrm>
                <a:off x="8165760" y="2377300"/>
                <a:ext cx="1092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Ink 36">
                <a:extLst>
                  <a:ext uri="{FF2B5EF4-FFF2-40B4-BE49-F238E27FC236}">
                    <a16:creationId xmlns:a16="http://schemas.microsoft.com/office/drawing/2014/main" id="{4C3D7CC7-59C3-DC1A-58EA-F4E5EBC8D134}"/>
                  </a:ext>
                </a:extLst>
              </p14:cNvPr>
              <p14:cNvContentPartPr/>
              <p14:nvPr/>
            </p14:nvContentPartPr>
            <p14:xfrm>
              <a:off x="6100800" y="1277860"/>
              <a:ext cx="2384640" cy="80280"/>
            </p14:xfrm>
          </p:contentPart>
        </mc:Choice>
        <mc:Fallback xmlns="">
          <p:pic>
            <p:nvPicPr>
              <p:cNvPr id="37" name="Ink 36">
                <a:extLst>
                  <a:ext uri="{FF2B5EF4-FFF2-40B4-BE49-F238E27FC236}">
                    <a16:creationId xmlns:a16="http://schemas.microsoft.com/office/drawing/2014/main" id="{4C3D7CC7-59C3-DC1A-58EA-F4E5EBC8D134}"/>
                  </a:ext>
                </a:extLst>
              </p:cNvPr>
              <p:cNvPicPr/>
              <p:nvPr/>
            </p:nvPicPr>
            <p:blipFill>
              <a:blip r:embed="rId31"/>
              <a:stretch>
                <a:fillRect/>
              </a:stretch>
            </p:blipFill>
            <p:spPr>
              <a:xfrm>
                <a:off x="6083160" y="1260220"/>
                <a:ext cx="2420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a:extLst>
                  <a:ext uri="{FF2B5EF4-FFF2-40B4-BE49-F238E27FC236}">
                    <a16:creationId xmlns:a16="http://schemas.microsoft.com/office/drawing/2014/main" id="{035F2C76-E0A6-13B2-03DE-8E3C9092AA73}"/>
                  </a:ext>
                </a:extLst>
              </p14:cNvPr>
              <p14:cNvContentPartPr/>
              <p14:nvPr/>
            </p14:nvContentPartPr>
            <p14:xfrm>
              <a:off x="2870520" y="1239340"/>
              <a:ext cx="1226160" cy="147240"/>
            </p14:xfrm>
          </p:contentPart>
        </mc:Choice>
        <mc:Fallback xmlns="">
          <p:pic>
            <p:nvPicPr>
              <p:cNvPr id="39" name="Ink 38">
                <a:extLst>
                  <a:ext uri="{FF2B5EF4-FFF2-40B4-BE49-F238E27FC236}">
                    <a16:creationId xmlns:a16="http://schemas.microsoft.com/office/drawing/2014/main" id="{035F2C76-E0A6-13B2-03DE-8E3C9092AA73}"/>
                  </a:ext>
                </a:extLst>
              </p:cNvPr>
              <p:cNvPicPr/>
              <p:nvPr/>
            </p:nvPicPr>
            <p:blipFill>
              <a:blip r:embed="rId33"/>
              <a:stretch>
                <a:fillRect/>
              </a:stretch>
            </p:blipFill>
            <p:spPr>
              <a:xfrm>
                <a:off x="2852520" y="1221340"/>
                <a:ext cx="1261800" cy="182880"/>
              </a:xfrm>
              <a:prstGeom prst="rect">
                <a:avLst/>
              </a:prstGeom>
            </p:spPr>
          </p:pic>
        </mc:Fallback>
      </mc:AlternateContent>
      <p:grpSp>
        <p:nvGrpSpPr>
          <p:cNvPr id="44" name="Group 43">
            <a:extLst>
              <a:ext uri="{FF2B5EF4-FFF2-40B4-BE49-F238E27FC236}">
                <a16:creationId xmlns:a16="http://schemas.microsoft.com/office/drawing/2014/main" id="{256594B4-502D-5497-114E-29427B0DDF5A}"/>
              </a:ext>
            </a:extLst>
          </p:cNvPr>
          <p:cNvGrpSpPr/>
          <p:nvPr/>
        </p:nvGrpSpPr>
        <p:grpSpPr>
          <a:xfrm>
            <a:off x="4725240" y="2310340"/>
            <a:ext cx="2673360" cy="97560"/>
            <a:chOff x="4725240" y="2310340"/>
            <a:chExt cx="2673360" cy="97560"/>
          </a:xfrm>
        </p:grpSpPr>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599913EF-9A43-EA38-AAC2-8FF785394088}"/>
                    </a:ext>
                  </a:extLst>
                </p14:cNvPr>
                <p14:cNvContentPartPr/>
                <p14:nvPr/>
              </p14:nvContentPartPr>
              <p14:xfrm>
                <a:off x="6765360" y="2310340"/>
                <a:ext cx="633240" cy="60120"/>
              </p14:xfrm>
            </p:contentPart>
          </mc:Choice>
          <mc:Fallback xmlns="">
            <p:pic>
              <p:nvPicPr>
                <p:cNvPr id="41" name="Ink 40">
                  <a:extLst>
                    <a:ext uri="{FF2B5EF4-FFF2-40B4-BE49-F238E27FC236}">
                      <a16:creationId xmlns:a16="http://schemas.microsoft.com/office/drawing/2014/main" id="{599913EF-9A43-EA38-AAC2-8FF785394088}"/>
                    </a:ext>
                  </a:extLst>
                </p:cNvPr>
                <p:cNvPicPr/>
                <p:nvPr/>
              </p:nvPicPr>
              <p:blipFill>
                <a:blip r:embed="rId35"/>
                <a:stretch>
                  <a:fillRect/>
                </a:stretch>
              </p:blipFill>
              <p:spPr>
                <a:xfrm>
                  <a:off x="6747360" y="2292340"/>
                  <a:ext cx="6688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a:extLst>
                    <a:ext uri="{FF2B5EF4-FFF2-40B4-BE49-F238E27FC236}">
                      <a16:creationId xmlns:a16="http://schemas.microsoft.com/office/drawing/2014/main" id="{FF8FC5A8-878D-DFD5-03A8-12DF42317AC7}"/>
                    </a:ext>
                  </a:extLst>
                </p14:cNvPr>
                <p14:cNvContentPartPr/>
                <p14:nvPr/>
              </p14:nvContentPartPr>
              <p14:xfrm>
                <a:off x="6098280" y="2349940"/>
                <a:ext cx="581400" cy="41400"/>
              </p14:xfrm>
            </p:contentPart>
          </mc:Choice>
          <mc:Fallback xmlns="">
            <p:pic>
              <p:nvPicPr>
                <p:cNvPr id="42" name="Ink 41">
                  <a:extLst>
                    <a:ext uri="{FF2B5EF4-FFF2-40B4-BE49-F238E27FC236}">
                      <a16:creationId xmlns:a16="http://schemas.microsoft.com/office/drawing/2014/main" id="{FF8FC5A8-878D-DFD5-03A8-12DF42317AC7}"/>
                    </a:ext>
                  </a:extLst>
                </p:cNvPr>
                <p:cNvPicPr/>
                <p:nvPr/>
              </p:nvPicPr>
              <p:blipFill>
                <a:blip r:embed="rId37"/>
                <a:stretch>
                  <a:fillRect/>
                </a:stretch>
              </p:blipFill>
              <p:spPr>
                <a:xfrm>
                  <a:off x="6080280" y="2331940"/>
                  <a:ext cx="617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Ink 42">
                  <a:extLst>
                    <a:ext uri="{FF2B5EF4-FFF2-40B4-BE49-F238E27FC236}">
                      <a16:creationId xmlns:a16="http://schemas.microsoft.com/office/drawing/2014/main" id="{289E16F3-8642-82C4-E539-869F9857FAD6}"/>
                    </a:ext>
                  </a:extLst>
                </p14:cNvPr>
                <p14:cNvContentPartPr/>
                <p14:nvPr/>
              </p14:nvContentPartPr>
              <p14:xfrm>
                <a:off x="4725240" y="2363260"/>
                <a:ext cx="1237680" cy="44640"/>
              </p14:xfrm>
            </p:contentPart>
          </mc:Choice>
          <mc:Fallback xmlns="">
            <p:pic>
              <p:nvPicPr>
                <p:cNvPr id="43" name="Ink 42">
                  <a:extLst>
                    <a:ext uri="{FF2B5EF4-FFF2-40B4-BE49-F238E27FC236}">
                      <a16:creationId xmlns:a16="http://schemas.microsoft.com/office/drawing/2014/main" id="{289E16F3-8642-82C4-E539-869F9857FAD6}"/>
                    </a:ext>
                  </a:extLst>
                </p:cNvPr>
                <p:cNvPicPr/>
                <p:nvPr/>
              </p:nvPicPr>
              <p:blipFill>
                <a:blip r:embed="rId39"/>
                <a:stretch>
                  <a:fillRect/>
                </a:stretch>
              </p:blipFill>
              <p:spPr>
                <a:xfrm>
                  <a:off x="4707600" y="2345260"/>
                  <a:ext cx="1273320" cy="80280"/>
                </a:xfrm>
                <a:prstGeom prst="rect">
                  <a:avLst/>
                </a:prstGeom>
              </p:spPr>
            </p:pic>
          </mc:Fallback>
        </mc:AlternateContent>
      </p:grpSp>
      <p:grpSp>
        <p:nvGrpSpPr>
          <p:cNvPr id="52" name="Group 51">
            <a:extLst>
              <a:ext uri="{FF2B5EF4-FFF2-40B4-BE49-F238E27FC236}">
                <a16:creationId xmlns:a16="http://schemas.microsoft.com/office/drawing/2014/main" id="{71A4E49D-21AA-69DA-A99B-AC0BD18380D1}"/>
              </a:ext>
            </a:extLst>
          </p:cNvPr>
          <p:cNvGrpSpPr/>
          <p:nvPr/>
        </p:nvGrpSpPr>
        <p:grpSpPr>
          <a:xfrm>
            <a:off x="816000" y="2256700"/>
            <a:ext cx="3969360" cy="168480"/>
            <a:chOff x="816000" y="2256700"/>
            <a:chExt cx="3969360" cy="168480"/>
          </a:xfrm>
        </p:grpSpPr>
        <mc:AlternateContent xmlns:mc="http://schemas.openxmlformats.org/markup-compatibility/2006" xmlns:p14="http://schemas.microsoft.com/office/powerpoint/2010/main">
          <mc:Choice Requires="p14">
            <p:contentPart p14:bwMode="auto" r:id="rId40">
              <p14:nvContentPartPr>
                <p14:cNvPr id="45" name="Ink 44">
                  <a:extLst>
                    <a:ext uri="{FF2B5EF4-FFF2-40B4-BE49-F238E27FC236}">
                      <a16:creationId xmlns:a16="http://schemas.microsoft.com/office/drawing/2014/main" id="{0B54C6D8-FE54-9D2F-8E5B-7156D1819AB2}"/>
                    </a:ext>
                  </a:extLst>
                </p14:cNvPr>
                <p14:cNvContentPartPr/>
                <p14:nvPr/>
              </p14:nvContentPartPr>
              <p14:xfrm>
                <a:off x="4323480" y="2304940"/>
                <a:ext cx="461880" cy="38520"/>
              </p14:xfrm>
            </p:contentPart>
          </mc:Choice>
          <mc:Fallback xmlns="">
            <p:pic>
              <p:nvPicPr>
                <p:cNvPr id="45" name="Ink 44">
                  <a:extLst>
                    <a:ext uri="{FF2B5EF4-FFF2-40B4-BE49-F238E27FC236}">
                      <a16:creationId xmlns:a16="http://schemas.microsoft.com/office/drawing/2014/main" id="{0B54C6D8-FE54-9D2F-8E5B-7156D1819AB2}"/>
                    </a:ext>
                  </a:extLst>
                </p:cNvPr>
                <p:cNvPicPr/>
                <p:nvPr/>
              </p:nvPicPr>
              <p:blipFill>
                <a:blip r:embed="rId41"/>
                <a:stretch>
                  <a:fillRect/>
                </a:stretch>
              </p:blipFill>
              <p:spPr>
                <a:xfrm>
                  <a:off x="4305480" y="2286940"/>
                  <a:ext cx="497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Ink 45">
                  <a:extLst>
                    <a:ext uri="{FF2B5EF4-FFF2-40B4-BE49-F238E27FC236}">
                      <a16:creationId xmlns:a16="http://schemas.microsoft.com/office/drawing/2014/main" id="{9F7D77D6-A5DA-13EF-3321-226E9045ABCA}"/>
                    </a:ext>
                  </a:extLst>
                </p14:cNvPr>
                <p14:cNvContentPartPr/>
                <p14:nvPr/>
              </p14:nvContentPartPr>
              <p14:xfrm>
                <a:off x="3443280" y="2386300"/>
                <a:ext cx="784080" cy="32040"/>
              </p14:xfrm>
            </p:contentPart>
          </mc:Choice>
          <mc:Fallback xmlns="">
            <p:pic>
              <p:nvPicPr>
                <p:cNvPr id="46" name="Ink 45">
                  <a:extLst>
                    <a:ext uri="{FF2B5EF4-FFF2-40B4-BE49-F238E27FC236}">
                      <a16:creationId xmlns:a16="http://schemas.microsoft.com/office/drawing/2014/main" id="{9F7D77D6-A5DA-13EF-3321-226E9045ABCA}"/>
                    </a:ext>
                  </a:extLst>
                </p:cNvPr>
                <p:cNvPicPr/>
                <p:nvPr/>
              </p:nvPicPr>
              <p:blipFill>
                <a:blip r:embed="rId43"/>
                <a:stretch>
                  <a:fillRect/>
                </a:stretch>
              </p:blipFill>
              <p:spPr>
                <a:xfrm>
                  <a:off x="3425640" y="2368660"/>
                  <a:ext cx="819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Ink 46">
                  <a:extLst>
                    <a:ext uri="{FF2B5EF4-FFF2-40B4-BE49-F238E27FC236}">
                      <a16:creationId xmlns:a16="http://schemas.microsoft.com/office/drawing/2014/main" id="{815F996F-035F-BE81-0B15-6066D7349969}"/>
                    </a:ext>
                  </a:extLst>
                </p14:cNvPr>
                <p14:cNvContentPartPr/>
                <p14:nvPr/>
              </p14:nvContentPartPr>
              <p14:xfrm>
                <a:off x="2335560" y="2368660"/>
                <a:ext cx="1007640" cy="56520"/>
              </p14:xfrm>
            </p:contentPart>
          </mc:Choice>
          <mc:Fallback xmlns="">
            <p:pic>
              <p:nvPicPr>
                <p:cNvPr id="47" name="Ink 46">
                  <a:extLst>
                    <a:ext uri="{FF2B5EF4-FFF2-40B4-BE49-F238E27FC236}">
                      <a16:creationId xmlns:a16="http://schemas.microsoft.com/office/drawing/2014/main" id="{815F996F-035F-BE81-0B15-6066D7349969}"/>
                    </a:ext>
                  </a:extLst>
                </p:cNvPr>
                <p:cNvPicPr/>
                <p:nvPr/>
              </p:nvPicPr>
              <p:blipFill>
                <a:blip r:embed="rId45"/>
                <a:stretch>
                  <a:fillRect/>
                </a:stretch>
              </p:blipFill>
              <p:spPr>
                <a:xfrm>
                  <a:off x="2317920" y="2351020"/>
                  <a:ext cx="1043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9" name="Ink 48">
                  <a:extLst>
                    <a:ext uri="{FF2B5EF4-FFF2-40B4-BE49-F238E27FC236}">
                      <a16:creationId xmlns:a16="http://schemas.microsoft.com/office/drawing/2014/main" id="{15012B00-0A76-8295-BBD1-7813F7CCD62C}"/>
                    </a:ext>
                  </a:extLst>
                </p14:cNvPr>
                <p14:cNvContentPartPr/>
                <p14:nvPr/>
              </p14:nvContentPartPr>
              <p14:xfrm>
                <a:off x="1883040" y="2256700"/>
                <a:ext cx="535320" cy="101520"/>
              </p14:xfrm>
            </p:contentPart>
          </mc:Choice>
          <mc:Fallback xmlns="">
            <p:pic>
              <p:nvPicPr>
                <p:cNvPr id="49" name="Ink 48">
                  <a:extLst>
                    <a:ext uri="{FF2B5EF4-FFF2-40B4-BE49-F238E27FC236}">
                      <a16:creationId xmlns:a16="http://schemas.microsoft.com/office/drawing/2014/main" id="{15012B00-0A76-8295-BBD1-7813F7CCD62C}"/>
                    </a:ext>
                  </a:extLst>
                </p:cNvPr>
                <p:cNvPicPr/>
                <p:nvPr/>
              </p:nvPicPr>
              <p:blipFill>
                <a:blip r:embed="rId47"/>
                <a:stretch>
                  <a:fillRect/>
                </a:stretch>
              </p:blipFill>
              <p:spPr>
                <a:xfrm>
                  <a:off x="1865040" y="2238700"/>
                  <a:ext cx="5709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 name="Ink 50">
                  <a:extLst>
                    <a:ext uri="{FF2B5EF4-FFF2-40B4-BE49-F238E27FC236}">
                      <a16:creationId xmlns:a16="http://schemas.microsoft.com/office/drawing/2014/main" id="{23DF70C4-312A-65CE-680E-9D86B9A17C24}"/>
                    </a:ext>
                  </a:extLst>
                </p14:cNvPr>
                <p14:cNvContentPartPr/>
                <p14:nvPr/>
              </p14:nvContentPartPr>
              <p14:xfrm>
                <a:off x="816000" y="2338420"/>
                <a:ext cx="1058040" cy="40320"/>
              </p14:xfrm>
            </p:contentPart>
          </mc:Choice>
          <mc:Fallback xmlns="">
            <p:pic>
              <p:nvPicPr>
                <p:cNvPr id="51" name="Ink 50">
                  <a:extLst>
                    <a:ext uri="{FF2B5EF4-FFF2-40B4-BE49-F238E27FC236}">
                      <a16:creationId xmlns:a16="http://schemas.microsoft.com/office/drawing/2014/main" id="{23DF70C4-312A-65CE-680E-9D86B9A17C24}"/>
                    </a:ext>
                  </a:extLst>
                </p:cNvPr>
                <p:cNvPicPr/>
                <p:nvPr/>
              </p:nvPicPr>
              <p:blipFill>
                <a:blip r:embed="rId49"/>
                <a:stretch>
                  <a:fillRect/>
                </a:stretch>
              </p:blipFill>
              <p:spPr>
                <a:xfrm>
                  <a:off x="798000" y="2320420"/>
                  <a:ext cx="1093680" cy="75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53" name="Ink 52">
                <a:extLst>
                  <a:ext uri="{FF2B5EF4-FFF2-40B4-BE49-F238E27FC236}">
                    <a16:creationId xmlns:a16="http://schemas.microsoft.com/office/drawing/2014/main" id="{63C8B00C-8B7A-D9A7-196C-37591AF8E57C}"/>
                  </a:ext>
                </a:extLst>
              </p14:cNvPr>
              <p14:cNvContentPartPr/>
              <p14:nvPr/>
            </p14:nvContentPartPr>
            <p14:xfrm>
              <a:off x="8459880" y="2850700"/>
              <a:ext cx="839160" cy="35640"/>
            </p14:xfrm>
          </p:contentPart>
        </mc:Choice>
        <mc:Fallback xmlns="">
          <p:pic>
            <p:nvPicPr>
              <p:cNvPr id="53" name="Ink 52">
                <a:extLst>
                  <a:ext uri="{FF2B5EF4-FFF2-40B4-BE49-F238E27FC236}">
                    <a16:creationId xmlns:a16="http://schemas.microsoft.com/office/drawing/2014/main" id="{63C8B00C-8B7A-D9A7-196C-37591AF8E57C}"/>
                  </a:ext>
                </a:extLst>
              </p:cNvPr>
              <p:cNvPicPr/>
              <p:nvPr/>
            </p:nvPicPr>
            <p:blipFill>
              <a:blip r:embed="rId51"/>
              <a:stretch>
                <a:fillRect/>
              </a:stretch>
            </p:blipFill>
            <p:spPr>
              <a:xfrm>
                <a:off x="8441880" y="2832700"/>
                <a:ext cx="874800" cy="71280"/>
              </a:xfrm>
              <a:prstGeom prst="rect">
                <a:avLst/>
              </a:prstGeom>
            </p:spPr>
          </p:pic>
        </mc:Fallback>
      </mc:AlternateContent>
      <p:grpSp>
        <p:nvGrpSpPr>
          <p:cNvPr id="62" name="Group 61">
            <a:extLst>
              <a:ext uri="{FF2B5EF4-FFF2-40B4-BE49-F238E27FC236}">
                <a16:creationId xmlns:a16="http://schemas.microsoft.com/office/drawing/2014/main" id="{65B8DB12-B373-4F38-C4DD-BFF0567882F3}"/>
              </a:ext>
            </a:extLst>
          </p:cNvPr>
          <p:cNvGrpSpPr/>
          <p:nvPr/>
        </p:nvGrpSpPr>
        <p:grpSpPr>
          <a:xfrm>
            <a:off x="1034160" y="730300"/>
            <a:ext cx="7691760" cy="694440"/>
            <a:chOff x="1034160" y="730300"/>
            <a:chExt cx="7691760" cy="694440"/>
          </a:xfrm>
        </p:grpSpPr>
        <mc:AlternateContent xmlns:mc="http://schemas.openxmlformats.org/markup-compatibility/2006" xmlns:p14="http://schemas.microsoft.com/office/powerpoint/2010/main">
          <mc:Choice Requires="p14">
            <p:contentPart p14:bwMode="auto" r:id="rId52">
              <p14:nvContentPartPr>
                <p14:cNvPr id="9" name="Ink 8">
                  <a:extLst>
                    <a:ext uri="{FF2B5EF4-FFF2-40B4-BE49-F238E27FC236}">
                      <a16:creationId xmlns:a16="http://schemas.microsoft.com/office/drawing/2014/main" id="{1EBEC685-8F91-37CE-399E-D786063D428F}"/>
                    </a:ext>
                  </a:extLst>
                </p14:cNvPr>
                <p14:cNvContentPartPr/>
                <p14:nvPr/>
              </p14:nvContentPartPr>
              <p14:xfrm>
                <a:off x="8591280" y="1358140"/>
                <a:ext cx="22320" cy="29880"/>
              </p14:xfrm>
            </p:contentPart>
          </mc:Choice>
          <mc:Fallback xmlns="">
            <p:pic>
              <p:nvPicPr>
                <p:cNvPr id="9" name="Ink 8">
                  <a:extLst>
                    <a:ext uri="{FF2B5EF4-FFF2-40B4-BE49-F238E27FC236}">
                      <a16:creationId xmlns:a16="http://schemas.microsoft.com/office/drawing/2014/main" id="{1EBEC685-8F91-37CE-399E-D786063D428F}"/>
                    </a:ext>
                  </a:extLst>
                </p:cNvPr>
                <p:cNvPicPr/>
                <p:nvPr/>
              </p:nvPicPr>
              <p:blipFill>
                <a:blip r:embed="rId53"/>
                <a:stretch>
                  <a:fillRect/>
                </a:stretch>
              </p:blipFill>
              <p:spPr>
                <a:xfrm>
                  <a:off x="8573640" y="1340140"/>
                  <a:ext cx="57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 name="Ink 9">
                  <a:extLst>
                    <a:ext uri="{FF2B5EF4-FFF2-40B4-BE49-F238E27FC236}">
                      <a16:creationId xmlns:a16="http://schemas.microsoft.com/office/drawing/2014/main" id="{E88D7033-6973-AA02-D4DC-692BC790BB82}"/>
                    </a:ext>
                  </a:extLst>
                </p14:cNvPr>
                <p14:cNvContentPartPr/>
                <p14:nvPr/>
              </p14:nvContentPartPr>
              <p14:xfrm>
                <a:off x="7781640" y="1265260"/>
                <a:ext cx="734040" cy="69120"/>
              </p14:xfrm>
            </p:contentPart>
          </mc:Choice>
          <mc:Fallback xmlns="">
            <p:pic>
              <p:nvPicPr>
                <p:cNvPr id="10" name="Ink 9">
                  <a:extLst>
                    <a:ext uri="{FF2B5EF4-FFF2-40B4-BE49-F238E27FC236}">
                      <a16:creationId xmlns:a16="http://schemas.microsoft.com/office/drawing/2014/main" id="{E88D7033-6973-AA02-D4DC-692BC790BB82}"/>
                    </a:ext>
                  </a:extLst>
                </p:cNvPr>
                <p:cNvPicPr/>
                <p:nvPr/>
              </p:nvPicPr>
              <p:blipFill>
                <a:blip r:embed="rId55"/>
                <a:stretch>
                  <a:fillRect/>
                </a:stretch>
              </p:blipFill>
              <p:spPr>
                <a:xfrm>
                  <a:off x="7763640" y="1247260"/>
                  <a:ext cx="769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 name="Ink 10">
                  <a:extLst>
                    <a:ext uri="{FF2B5EF4-FFF2-40B4-BE49-F238E27FC236}">
                      <a16:creationId xmlns:a16="http://schemas.microsoft.com/office/drawing/2014/main" id="{0B412940-34B9-12D2-2483-7592999BB3B2}"/>
                    </a:ext>
                  </a:extLst>
                </p14:cNvPr>
                <p14:cNvContentPartPr/>
                <p14:nvPr/>
              </p14:nvContentPartPr>
              <p14:xfrm>
                <a:off x="7119240" y="1319260"/>
                <a:ext cx="444240" cy="52560"/>
              </p14:xfrm>
            </p:contentPart>
          </mc:Choice>
          <mc:Fallback xmlns="">
            <p:pic>
              <p:nvPicPr>
                <p:cNvPr id="11" name="Ink 10">
                  <a:extLst>
                    <a:ext uri="{FF2B5EF4-FFF2-40B4-BE49-F238E27FC236}">
                      <a16:creationId xmlns:a16="http://schemas.microsoft.com/office/drawing/2014/main" id="{0B412940-34B9-12D2-2483-7592999BB3B2}"/>
                    </a:ext>
                  </a:extLst>
                </p:cNvPr>
                <p:cNvPicPr/>
                <p:nvPr/>
              </p:nvPicPr>
              <p:blipFill>
                <a:blip r:embed="rId57"/>
                <a:stretch>
                  <a:fillRect/>
                </a:stretch>
              </p:blipFill>
              <p:spPr>
                <a:xfrm>
                  <a:off x="7101240" y="1301620"/>
                  <a:ext cx="479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 name="Ink 11">
                  <a:extLst>
                    <a:ext uri="{FF2B5EF4-FFF2-40B4-BE49-F238E27FC236}">
                      <a16:creationId xmlns:a16="http://schemas.microsoft.com/office/drawing/2014/main" id="{651045D6-F2EE-52A6-8E64-C60F2EB68003}"/>
                    </a:ext>
                  </a:extLst>
                </p14:cNvPr>
                <p14:cNvContentPartPr/>
                <p14:nvPr/>
              </p14:nvContentPartPr>
              <p14:xfrm>
                <a:off x="6221760" y="1320700"/>
                <a:ext cx="527040" cy="98280"/>
              </p14:xfrm>
            </p:contentPart>
          </mc:Choice>
          <mc:Fallback xmlns="">
            <p:pic>
              <p:nvPicPr>
                <p:cNvPr id="12" name="Ink 11">
                  <a:extLst>
                    <a:ext uri="{FF2B5EF4-FFF2-40B4-BE49-F238E27FC236}">
                      <a16:creationId xmlns:a16="http://schemas.microsoft.com/office/drawing/2014/main" id="{651045D6-F2EE-52A6-8E64-C60F2EB68003}"/>
                    </a:ext>
                  </a:extLst>
                </p:cNvPr>
                <p:cNvPicPr/>
                <p:nvPr/>
              </p:nvPicPr>
              <p:blipFill>
                <a:blip r:embed="rId59"/>
                <a:stretch>
                  <a:fillRect/>
                </a:stretch>
              </p:blipFill>
              <p:spPr>
                <a:xfrm>
                  <a:off x="6203760" y="1303060"/>
                  <a:ext cx="562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4" name="Ink 13">
                  <a:extLst>
                    <a:ext uri="{FF2B5EF4-FFF2-40B4-BE49-F238E27FC236}">
                      <a16:creationId xmlns:a16="http://schemas.microsoft.com/office/drawing/2014/main" id="{5EA7A993-7DDF-07BD-EDF0-CBE1E2FD7893}"/>
                    </a:ext>
                  </a:extLst>
                </p14:cNvPr>
                <p14:cNvContentPartPr/>
                <p14:nvPr/>
              </p14:nvContentPartPr>
              <p14:xfrm>
                <a:off x="5489880" y="1336900"/>
                <a:ext cx="442440" cy="75240"/>
              </p14:xfrm>
            </p:contentPart>
          </mc:Choice>
          <mc:Fallback xmlns="">
            <p:pic>
              <p:nvPicPr>
                <p:cNvPr id="14" name="Ink 13">
                  <a:extLst>
                    <a:ext uri="{FF2B5EF4-FFF2-40B4-BE49-F238E27FC236}">
                      <a16:creationId xmlns:a16="http://schemas.microsoft.com/office/drawing/2014/main" id="{5EA7A993-7DDF-07BD-EDF0-CBE1E2FD7893}"/>
                    </a:ext>
                  </a:extLst>
                </p:cNvPr>
                <p:cNvPicPr/>
                <p:nvPr/>
              </p:nvPicPr>
              <p:blipFill>
                <a:blip r:embed="rId61"/>
                <a:stretch>
                  <a:fillRect/>
                </a:stretch>
              </p:blipFill>
              <p:spPr>
                <a:xfrm>
                  <a:off x="5471880" y="1319260"/>
                  <a:ext cx="478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 name="Ink 14">
                  <a:extLst>
                    <a:ext uri="{FF2B5EF4-FFF2-40B4-BE49-F238E27FC236}">
                      <a16:creationId xmlns:a16="http://schemas.microsoft.com/office/drawing/2014/main" id="{64308C51-1310-F714-366D-B8515CDC937C}"/>
                    </a:ext>
                  </a:extLst>
                </p14:cNvPr>
                <p14:cNvContentPartPr/>
                <p14:nvPr/>
              </p14:nvContentPartPr>
              <p14:xfrm>
                <a:off x="4540560" y="1368220"/>
                <a:ext cx="723600" cy="20880"/>
              </p14:xfrm>
            </p:contentPart>
          </mc:Choice>
          <mc:Fallback xmlns="">
            <p:pic>
              <p:nvPicPr>
                <p:cNvPr id="15" name="Ink 14">
                  <a:extLst>
                    <a:ext uri="{FF2B5EF4-FFF2-40B4-BE49-F238E27FC236}">
                      <a16:creationId xmlns:a16="http://schemas.microsoft.com/office/drawing/2014/main" id="{64308C51-1310-F714-366D-B8515CDC937C}"/>
                    </a:ext>
                  </a:extLst>
                </p:cNvPr>
                <p:cNvPicPr/>
                <p:nvPr/>
              </p:nvPicPr>
              <p:blipFill>
                <a:blip r:embed="rId63"/>
                <a:stretch>
                  <a:fillRect/>
                </a:stretch>
              </p:blipFill>
              <p:spPr>
                <a:xfrm>
                  <a:off x="4522560" y="1350220"/>
                  <a:ext cx="759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 name="Ink 15">
                  <a:extLst>
                    <a:ext uri="{FF2B5EF4-FFF2-40B4-BE49-F238E27FC236}">
                      <a16:creationId xmlns:a16="http://schemas.microsoft.com/office/drawing/2014/main" id="{CB66807F-C319-2245-A8D3-641077EDCBDD}"/>
                    </a:ext>
                  </a:extLst>
                </p14:cNvPr>
                <p14:cNvContentPartPr/>
                <p14:nvPr/>
              </p14:nvContentPartPr>
              <p14:xfrm>
                <a:off x="3632280" y="1257700"/>
                <a:ext cx="680040" cy="167040"/>
              </p14:xfrm>
            </p:contentPart>
          </mc:Choice>
          <mc:Fallback xmlns="">
            <p:pic>
              <p:nvPicPr>
                <p:cNvPr id="16" name="Ink 15">
                  <a:extLst>
                    <a:ext uri="{FF2B5EF4-FFF2-40B4-BE49-F238E27FC236}">
                      <a16:creationId xmlns:a16="http://schemas.microsoft.com/office/drawing/2014/main" id="{CB66807F-C319-2245-A8D3-641077EDCBDD}"/>
                    </a:ext>
                  </a:extLst>
                </p:cNvPr>
                <p:cNvPicPr/>
                <p:nvPr/>
              </p:nvPicPr>
              <p:blipFill>
                <a:blip r:embed="rId65"/>
                <a:stretch>
                  <a:fillRect/>
                </a:stretch>
              </p:blipFill>
              <p:spPr>
                <a:xfrm>
                  <a:off x="3614640" y="1239700"/>
                  <a:ext cx="715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 name="Ink 16">
                  <a:extLst>
                    <a:ext uri="{FF2B5EF4-FFF2-40B4-BE49-F238E27FC236}">
                      <a16:creationId xmlns:a16="http://schemas.microsoft.com/office/drawing/2014/main" id="{EC41F3E4-79CE-50D5-E1A2-DCCA40C2C09E}"/>
                    </a:ext>
                  </a:extLst>
                </p14:cNvPr>
                <p14:cNvContentPartPr/>
                <p14:nvPr/>
              </p14:nvContentPartPr>
              <p14:xfrm>
                <a:off x="2995800" y="1335820"/>
                <a:ext cx="393120" cy="27720"/>
              </p14:xfrm>
            </p:contentPart>
          </mc:Choice>
          <mc:Fallback xmlns="">
            <p:pic>
              <p:nvPicPr>
                <p:cNvPr id="17" name="Ink 16">
                  <a:extLst>
                    <a:ext uri="{FF2B5EF4-FFF2-40B4-BE49-F238E27FC236}">
                      <a16:creationId xmlns:a16="http://schemas.microsoft.com/office/drawing/2014/main" id="{EC41F3E4-79CE-50D5-E1A2-DCCA40C2C09E}"/>
                    </a:ext>
                  </a:extLst>
                </p:cNvPr>
                <p:cNvPicPr/>
                <p:nvPr/>
              </p:nvPicPr>
              <p:blipFill>
                <a:blip r:embed="rId67"/>
                <a:stretch>
                  <a:fillRect/>
                </a:stretch>
              </p:blipFill>
              <p:spPr>
                <a:xfrm>
                  <a:off x="2978160" y="1318180"/>
                  <a:ext cx="428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 name="Ink 17">
                  <a:extLst>
                    <a:ext uri="{FF2B5EF4-FFF2-40B4-BE49-F238E27FC236}">
                      <a16:creationId xmlns:a16="http://schemas.microsoft.com/office/drawing/2014/main" id="{9A051AAD-B2FB-BF37-82C8-6D68355374E6}"/>
                    </a:ext>
                  </a:extLst>
                </p14:cNvPr>
                <p14:cNvContentPartPr/>
                <p14:nvPr/>
              </p14:nvContentPartPr>
              <p14:xfrm>
                <a:off x="1806000" y="1251940"/>
                <a:ext cx="1034280" cy="129960"/>
              </p14:xfrm>
            </p:contentPart>
          </mc:Choice>
          <mc:Fallback xmlns="">
            <p:pic>
              <p:nvPicPr>
                <p:cNvPr id="18" name="Ink 17">
                  <a:extLst>
                    <a:ext uri="{FF2B5EF4-FFF2-40B4-BE49-F238E27FC236}">
                      <a16:creationId xmlns:a16="http://schemas.microsoft.com/office/drawing/2014/main" id="{9A051AAD-B2FB-BF37-82C8-6D68355374E6}"/>
                    </a:ext>
                  </a:extLst>
                </p:cNvPr>
                <p:cNvPicPr/>
                <p:nvPr/>
              </p:nvPicPr>
              <p:blipFill>
                <a:blip r:embed="rId69"/>
                <a:stretch>
                  <a:fillRect/>
                </a:stretch>
              </p:blipFill>
              <p:spPr>
                <a:xfrm>
                  <a:off x="1788360" y="1234300"/>
                  <a:ext cx="1069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20" name="Ink 19">
                  <a:extLst>
                    <a:ext uri="{FF2B5EF4-FFF2-40B4-BE49-F238E27FC236}">
                      <a16:creationId xmlns:a16="http://schemas.microsoft.com/office/drawing/2014/main" id="{58571833-E022-7452-31A8-3FB2F3AB9C26}"/>
                    </a:ext>
                  </a:extLst>
                </p14:cNvPr>
                <p14:cNvContentPartPr/>
                <p14:nvPr/>
              </p14:nvContentPartPr>
              <p14:xfrm>
                <a:off x="1034160" y="1314220"/>
                <a:ext cx="699480" cy="63000"/>
              </p14:xfrm>
            </p:contentPart>
          </mc:Choice>
          <mc:Fallback xmlns="">
            <p:pic>
              <p:nvPicPr>
                <p:cNvPr id="20" name="Ink 19">
                  <a:extLst>
                    <a:ext uri="{FF2B5EF4-FFF2-40B4-BE49-F238E27FC236}">
                      <a16:creationId xmlns:a16="http://schemas.microsoft.com/office/drawing/2014/main" id="{58571833-E022-7452-31A8-3FB2F3AB9C26}"/>
                    </a:ext>
                  </a:extLst>
                </p:cNvPr>
                <p:cNvPicPr/>
                <p:nvPr/>
              </p:nvPicPr>
              <p:blipFill>
                <a:blip r:embed="rId71"/>
                <a:stretch>
                  <a:fillRect/>
                </a:stretch>
              </p:blipFill>
              <p:spPr>
                <a:xfrm>
                  <a:off x="1016520" y="1296220"/>
                  <a:ext cx="735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1EFE776E-C0F5-FD15-5FF0-E94E241E2DE7}"/>
                    </a:ext>
                  </a:extLst>
                </p14:cNvPr>
                <p14:cNvContentPartPr/>
                <p14:nvPr/>
              </p14:nvContentPartPr>
              <p14:xfrm>
                <a:off x="8344320" y="1328620"/>
                <a:ext cx="33120" cy="5040"/>
              </p14:xfrm>
            </p:contentPart>
          </mc:Choice>
          <mc:Fallback xmlns="">
            <p:pic>
              <p:nvPicPr>
                <p:cNvPr id="54" name="Ink 53">
                  <a:extLst>
                    <a:ext uri="{FF2B5EF4-FFF2-40B4-BE49-F238E27FC236}">
                      <a16:creationId xmlns:a16="http://schemas.microsoft.com/office/drawing/2014/main" id="{1EFE776E-C0F5-FD15-5FF0-E94E241E2DE7}"/>
                    </a:ext>
                  </a:extLst>
                </p:cNvPr>
                <p:cNvPicPr/>
                <p:nvPr/>
              </p:nvPicPr>
              <p:blipFill>
                <a:blip r:embed="rId73"/>
                <a:stretch>
                  <a:fillRect/>
                </a:stretch>
              </p:blipFill>
              <p:spPr>
                <a:xfrm>
                  <a:off x="8326680" y="1310980"/>
                  <a:ext cx="68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Ink 54">
                  <a:extLst>
                    <a:ext uri="{FF2B5EF4-FFF2-40B4-BE49-F238E27FC236}">
                      <a16:creationId xmlns:a16="http://schemas.microsoft.com/office/drawing/2014/main" id="{4AEDE352-0C87-4D04-2883-1A711408C86F}"/>
                    </a:ext>
                  </a:extLst>
                </p14:cNvPr>
                <p14:cNvContentPartPr/>
                <p14:nvPr/>
              </p14:nvContentPartPr>
              <p14:xfrm>
                <a:off x="8374560" y="1339420"/>
                <a:ext cx="39600" cy="13680"/>
              </p14:xfrm>
            </p:contentPart>
          </mc:Choice>
          <mc:Fallback xmlns="">
            <p:pic>
              <p:nvPicPr>
                <p:cNvPr id="55" name="Ink 54">
                  <a:extLst>
                    <a:ext uri="{FF2B5EF4-FFF2-40B4-BE49-F238E27FC236}">
                      <a16:creationId xmlns:a16="http://schemas.microsoft.com/office/drawing/2014/main" id="{4AEDE352-0C87-4D04-2883-1A711408C86F}"/>
                    </a:ext>
                  </a:extLst>
                </p:cNvPr>
                <p:cNvPicPr/>
                <p:nvPr/>
              </p:nvPicPr>
              <p:blipFill>
                <a:blip r:embed="rId75"/>
                <a:stretch>
                  <a:fillRect/>
                </a:stretch>
              </p:blipFill>
              <p:spPr>
                <a:xfrm>
                  <a:off x="8356560" y="1321420"/>
                  <a:ext cx="752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6" name="Ink 55">
                  <a:extLst>
                    <a:ext uri="{FF2B5EF4-FFF2-40B4-BE49-F238E27FC236}">
                      <a16:creationId xmlns:a16="http://schemas.microsoft.com/office/drawing/2014/main" id="{78F5FF6C-D24A-6B36-0512-06403BCD378E}"/>
                    </a:ext>
                  </a:extLst>
                </p14:cNvPr>
                <p14:cNvContentPartPr/>
                <p14:nvPr/>
              </p14:nvContentPartPr>
              <p14:xfrm>
                <a:off x="5944560" y="730300"/>
                <a:ext cx="2781360" cy="656280"/>
              </p14:xfrm>
            </p:contentPart>
          </mc:Choice>
          <mc:Fallback xmlns="">
            <p:pic>
              <p:nvPicPr>
                <p:cNvPr id="56" name="Ink 55">
                  <a:extLst>
                    <a:ext uri="{FF2B5EF4-FFF2-40B4-BE49-F238E27FC236}">
                      <a16:creationId xmlns:a16="http://schemas.microsoft.com/office/drawing/2014/main" id="{78F5FF6C-D24A-6B36-0512-06403BCD378E}"/>
                    </a:ext>
                  </a:extLst>
                </p:cNvPr>
                <p:cNvPicPr/>
                <p:nvPr/>
              </p:nvPicPr>
              <p:blipFill>
                <a:blip r:embed="rId77"/>
                <a:stretch>
                  <a:fillRect/>
                </a:stretch>
              </p:blipFill>
              <p:spPr>
                <a:xfrm>
                  <a:off x="5926920" y="712300"/>
                  <a:ext cx="281700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B518E2C1-C1ED-C27A-3A41-1657D648BB23}"/>
                    </a:ext>
                  </a:extLst>
                </p14:cNvPr>
                <p14:cNvContentPartPr/>
                <p14:nvPr/>
              </p14:nvContentPartPr>
              <p14:xfrm>
                <a:off x="8384280" y="1281820"/>
                <a:ext cx="37800" cy="14760"/>
              </p14:xfrm>
            </p:contentPart>
          </mc:Choice>
          <mc:Fallback xmlns="">
            <p:pic>
              <p:nvPicPr>
                <p:cNvPr id="58" name="Ink 57">
                  <a:extLst>
                    <a:ext uri="{FF2B5EF4-FFF2-40B4-BE49-F238E27FC236}">
                      <a16:creationId xmlns:a16="http://schemas.microsoft.com/office/drawing/2014/main" id="{B518E2C1-C1ED-C27A-3A41-1657D648BB23}"/>
                    </a:ext>
                  </a:extLst>
                </p:cNvPr>
                <p:cNvPicPr/>
                <p:nvPr/>
              </p:nvPicPr>
              <p:blipFill>
                <a:blip r:embed="rId79"/>
                <a:stretch>
                  <a:fillRect/>
                </a:stretch>
              </p:blipFill>
              <p:spPr>
                <a:xfrm>
                  <a:off x="8366640" y="1264180"/>
                  <a:ext cx="73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Ink 58">
                  <a:extLst>
                    <a:ext uri="{FF2B5EF4-FFF2-40B4-BE49-F238E27FC236}">
                      <a16:creationId xmlns:a16="http://schemas.microsoft.com/office/drawing/2014/main" id="{AA3C2394-8FA5-8765-533F-F4A3870114FD}"/>
                    </a:ext>
                  </a:extLst>
                </p14:cNvPr>
                <p14:cNvContentPartPr/>
                <p14:nvPr/>
              </p14:nvContentPartPr>
              <p14:xfrm>
                <a:off x="8372400" y="1284340"/>
                <a:ext cx="47520" cy="18000"/>
              </p14:xfrm>
            </p:contentPart>
          </mc:Choice>
          <mc:Fallback xmlns="">
            <p:pic>
              <p:nvPicPr>
                <p:cNvPr id="59" name="Ink 58">
                  <a:extLst>
                    <a:ext uri="{FF2B5EF4-FFF2-40B4-BE49-F238E27FC236}">
                      <a16:creationId xmlns:a16="http://schemas.microsoft.com/office/drawing/2014/main" id="{AA3C2394-8FA5-8765-533F-F4A3870114FD}"/>
                    </a:ext>
                  </a:extLst>
                </p:cNvPr>
                <p:cNvPicPr/>
                <p:nvPr/>
              </p:nvPicPr>
              <p:blipFill>
                <a:blip r:embed="rId81"/>
                <a:stretch>
                  <a:fillRect/>
                </a:stretch>
              </p:blipFill>
              <p:spPr>
                <a:xfrm>
                  <a:off x="8354400" y="1266340"/>
                  <a:ext cx="83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9727008A-218F-F81B-B07E-0C83454C152C}"/>
                    </a:ext>
                  </a:extLst>
                </p14:cNvPr>
                <p14:cNvContentPartPr/>
                <p14:nvPr/>
              </p14:nvContentPartPr>
              <p14:xfrm>
                <a:off x="7717560" y="1277500"/>
                <a:ext cx="739440" cy="40680"/>
              </p14:xfrm>
            </p:contentPart>
          </mc:Choice>
          <mc:Fallback xmlns="">
            <p:pic>
              <p:nvPicPr>
                <p:cNvPr id="61" name="Ink 60">
                  <a:extLst>
                    <a:ext uri="{FF2B5EF4-FFF2-40B4-BE49-F238E27FC236}">
                      <a16:creationId xmlns:a16="http://schemas.microsoft.com/office/drawing/2014/main" id="{9727008A-218F-F81B-B07E-0C83454C152C}"/>
                    </a:ext>
                  </a:extLst>
                </p:cNvPr>
                <p:cNvPicPr/>
                <p:nvPr/>
              </p:nvPicPr>
              <p:blipFill>
                <a:blip r:embed="rId83"/>
                <a:stretch>
                  <a:fillRect/>
                </a:stretch>
              </p:blipFill>
              <p:spPr>
                <a:xfrm>
                  <a:off x="7699560" y="1259500"/>
                  <a:ext cx="775080" cy="76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4EAA201E-0CF0-11DA-C8E7-C0C7A8D7422C}"/>
                  </a:ext>
                </a:extLst>
              </p14:cNvPr>
              <p14:cNvContentPartPr/>
              <p14:nvPr/>
            </p14:nvContentPartPr>
            <p14:xfrm>
              <a:off x="7552320" y="736420"/>
              <a:ext cx="1173960" cy="586080"/>
            </p14:xfrm>
          </p:contentPart>
        </mc:Choice>
        <mc:Fallback xmlns="">
          <p:pic>
            <p:nvPicPr>
              <p:cNvPr id="63" name="Ink 62">
                <a:extLst>
                  <a:ext uri="{FF2B5EF4-FFF2-40B4-BE49-F238E27FC236}">
                    <a16:creationId xmlns:a16="http://schemas.microsoft.com/office/drawing/2014/main" id="{4EAA201E-0CF0-11DA-C8E7-C0C7A8D7422C}"/>
                  </a:ext>
                </a:extLst>
              </p:cNvPr>
              <p:cNvPicPr/>
              <p:nvPr/>
            </p:nvPicPr>
            <p:blipFill>
              <a:blip r:embed="rId85"/>
              <a:stretch>
                <a:fillRect/>
              </a:stretch>
            </p:blipFill>
            <p:spPr>
              <a:xfrm>
                <a:off x="7534680" y="718420"/>
                <a:ext cx="120960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5FF90805-44AA-48E6-14EB-BAD208D80FDF}"/>
                  </a:ext>
                </a:extLst>
              </p14:cNvPr>
              <p14:cNvContentPartPr/>
              <p14:nvPr/>
            </p14:nvContentPartPr>
            <p14:xfrm>
              <a:off x="5953200" y="728860"/>
              <a:ext cx="804600" cy="619200"/>
            </p14:xfrm>
          </p:contentPart>
        </mc:Choice>
        <mc:Fallback xmlns="">
          <p:pic>
            <p:nvPicPr>
              <p:cNvPr id="64" name="Ink 63">
                <a:extLst>
                  <a:ext uri="{FF2B5EF4-FFF2-40B4-BE49-F238E27FC236}">
                    <a16:creationId xmlns:a16="http://schemas.microsoft.com/office/drawing/2014/main" id="{5FF90805-44AA-48E6-14EB-BAD208D80FDF}"/>
                  </a:ext>
                </a:extLst>
              </p:cNvPr>
              <p:cNvPicPr/>
              <p:nvPr/>
            </p:nvPicPr>
            <p:blipFill>
              <a:blip r:embed="rId87"/>
              <a:stretch>
                <a:fillRect/>
              </a:stretch>
            </p:blipFill>
            <p:spPr>
              <a:xfrm>
                <a:off x="5935560" y="710860"/>
                <a:ext cx="84024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3D4766DD-EBC0-6F05-999C-BA8543207021}"/>
                  </a:ext>
                </a:extLst>
              </p14:cNvPr>
              <p14:cNvContentPartPr/>
              <p14:nvPr/>
            </p14:nvContentPartPr>
            <p14:xfrm>
              <a:off x="5830440" y="1356700"/>
              <a:ext cx="1800" cy="1080"/>
            </p14:xfrm>
          </p:contentPart>
        </mc:Choice>
        <mc:Fallback xmlns="">
          <p:pic>
            <p:nvPicPr>
              <p:cNvPr id="65" name="Ink 64">
                <a:extLst>
                  <a:ext uri="{FF2B5EF4-FFF2-40B4-BE49-F238E27FC236}">
                    <a16:creationId xmlns:a16="http://schemas.microsoft.com/office/drawing/2014/main" id="{3D4766DD-EBC0-6F05-999C-BA8543207021}"/>
                  </a:ext>
                </a:extLst>
              </p:cNvPr>
              <p:cNvPicPr/>
              <p:nvPr/>
            </p:nvPicPr>
            <p:blipFill>
              <a:blip r:embed="rId89"/>
              <a:stretch>
                <a:fillRect/>
              </a:stretch>
            </p:blipFill>
            <p:spPr>
              <a:xfrm>
                <a:off x="5812440" y="1338700"/>
                <a:ext cx="37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1DAC502A-6847-9EA7-D3CB-C7351CC4938F}"/>
                  </a:ext>
                </a:extLst>
              </p14:cNvPr>
              <p14:cNvContentPartPr/>
              <p14:nvPr/>
            </p14:nvContentPartPr>
            <p14:xfrm>
              <a:off x="4247520" y="756940"/>
              <a:ext cx="1766880" cy="614880"/>
            </p14:xfrm>
          </p:contentPart>
        </mc:Choice>
        <mc:Fallback xmlns="">
          <p:pic>
            <p:nvPicPr>
              <p:cNvPr id="66" name="Ink 65">
                <a:extLst>
                  <a:ext uri="{FF2B5EF4-FFF2-40B4-BE49-F238E27FC236}">
                    <a16:creationId xmlns:a16="http://schemas.microsoft.com/office/drawing/2014/main" id="{1DAC502A-6847-9EA7-D3CB-C7351CC4938F}"/>
                  </a:ext>
                </a:extLst>
              </p:cNvPr>
              <p:cNvPicPr/>
              <p:nvPr/>
            </p:nvPicPr>
            <p:blipFill>
              <a:blip r:embed="rId91"/>
              <a:stretch>
                <a:fillRect/>
              </a:stretch>
            </p:blipFill>
            <p:spPr>
              <a:xfrm>
                <a:off x="4229880" y="739300"/>
                <a:ext cx="180252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F959C4E9-40C4-8BE1-74FB-910ADB24B730}"/>
                  </a:ext>
                </a:extLst>
              </p14:cNvPr>
              <p14:cNvContentPartPr/>
              <p14:nvPr/>
            </p14:nvContentPartPr>
            <p14:xfrm>
              <a:off x="2730120" y="701500"/>
              <a:ext cx="1546560" cy="709560"/>
            </p14:xfrm>
          </p:contentPart>
        </mc:Choice>
        <mc:Fallback xmlns="">
          <p:pic>
            <p:nvPicPr>
              <p:cNvPr id="67" name="Ink 66">
                <a:extLst>
                  <a:ext uri="{FF2B5EF4-FFF2-40B4-BE49-F238E27FC236}">
                    <a16:creationId xmlns:a16="http://schemas.microsoft.com/office/drawing/2014/main" id="{F959C4E9-40C4-8BE1-74FB-910ADB24B730}"/>
                  </a:ext>
                </a:extLst>
              </p:cNvPr>
              <p:cNvPicPr/>
              <p:nvPr/>
            </p:nvPicPr>
            <p:blipFill>
              <a:blip r:embed="rId93"/>
              <a:stretch>
                <a:fillRect/>
              </a:stretch>
            </p:blipFill>
            <p:spPr>
              <a:xfrm>
                <a:off x="2712480" y="683860"/>
                <a:ext cx="158220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742C5478-1E3D-D0AA-779B-6990E037906D}"/>
                  </a:ext>
                </a:extLst>
              </p14:cNvPr>
              <p14:cNvContentPartPr/>
              <p14:nvPr/>
            </p14:nvContentPartPr>
            <p14:xfrm>
              <a:off x="822480" y="763060"/>
              <a:ext cx="1956960" cy="656640"/>
            </p14:xfrm>
          </p:contentPart>
        </mc:Choice>
        <mc:Fallback xmlns="">
          <p:pic>
            <p:nvPicPr>
              <p:cNvPr id="68" name="Ink 67">
                <a:extLst>
                  <a:ext uri="{FF2B5EF4-FFF2-40B4-BE49-F238E27FC236}">
                    <a16:creationId xmlns:a16="http://schemas.microsoft.com/office/drawing/2014/main" id="{742C5478-1E3D-D0AA-779B-6990E037906D}"/>
                  </a:ext>
                </a:extLst>
              </p:cNvPr>
              <p:cNvPicPr/>
              <p:nvPr/>
            </p:nvPicPr>
            <p:blipFill>
              <a:blip r:embed="rId95"/>
              <a:stretch>
                <a:fillRect/>
              </a:stretch>
            </p:blipFill>
            <p:spPr>
              <a:xfrm>
                <a:off x="804480" y="745420"/>
                <a:ext cx="199260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9" name="Ink 68">
                <a:extLst>
                  <a:ext uri="{FF2B5EF4-FFF2-40B4-BE49-F238E27FC236}">
                    <a16:creationId xmlns:a16="http://schemas.microsoft.com/office/drawing/2014/main" id="{4E3E513B-69E6-4C9B-C766-E78277ED9E8D}"/>
                  </a:ext>
                </a:extLst>
              </p14:cNvPr>
              <p14:cNvContentPartPr/>
              <p14:nvPr/>
            </p14:nvContentPartPr>
            <p14:xfrm>
              <a:off x="7977120" y="1293700"/>
              <a:ext cx="1305360" cy="595440"/>
            </p14:xfrm>
          </p:contentPart>
        </mc:Choice>
        <mc:Fallback xmlns="">
          <p:pic>
            <p:nvPicPr>
              <p:cNvPr id="69" name="Ink 68">
                <a:extLst>
                  <a:ext uri="{FF2B5EF4-FFF2-40B4-BE49-F238E27FC236}">
                    <a16:creationId xmlns:a16="http://schemas.microsoft.com/office/drawing/2014/main" id="{4E3E513B-69E6-4C9B-C766-E78277ED9E8D}"/>
                  </a:ext>
                </a:extLst>
              </p:cNvPr>
              <p:cNvPicPr/>
              <p:nvPr/>
            </p:nvPicPr>
            <p:blipFill>
              <a:blip r:embed="rId97"/>
              <a:stretch>
                <a:fillRect/>
              </a:stretch>
            </p:blipFill>
            <p:spPr>
              <a:xfrm>
                <a:off x="7959120" y="1275700"/>
                <a:ext cx="134100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0" name="Ink 69">
                <a:extLst>
                  <a:ext uri="{FF2B5EF4-FFF2-40B4-BE49-F238E27FC236}">
                    <a16:creationId xmlns:a16="http://schemas.microsoft.com/office/drawing/2014/main" id="{D94EF0B7-B70C-360A-6EC1-CCAF3A2DF610}"/>
                  </a:ext>
                </a:extLst>
              </p14:cNvPr>
              <p14:cNvContentPartPr/>
              <p14:nvPr/>
            </p14:nvContentPartPr>
            <p14:xfrm>
              <a:off x="6445320" y="1327900"/>
              <a:ext cx="756000" cy="511920"/>
            </p14:xfrm>
          </p:contentPart>
        </mc:Choice>
        <mc:Fallback xmlns="">
          <p:pic>
            <p:nvPicPr>
              <p:cNvPr id="70" name="Ink 69">
                <a:extLst>
                  <a:ext uri="{FF2B5EF4-FFF2-40B4-BE49-F238E27FC236}">
                    <a16:creationId xmlns:a16="http://schemas.microsoft.com/office/drawing/2014/main" id="{D94EF0B7-B70C-360A-6EC1-CCAF3A2DF610}"/>
                  </a:ext>
                </a:extLst>
              </p:cNvPr>
              <p:cNvPicPr/>
              <p:nvPr/>
            </p:nvPicPr>
            <p:blipFill>
              <a:blip r:embed="rId99"/>
              <a:stretch>
                <a:fillRect/>
              </a:stretch>
            </p:blipFill>
            <p:spPr>
              <a:xfrm>
                <a:off x="6427680" y="1310260"/>
                <a:ext cx="791640" cy="547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Ink 70">
                <a:extLst>
                  <a:ext uri="{FF2B5EF4-FFF2-40B4-BE49-F238E27FC236}">
                    <a16:creationId xmlns:a16="http://schemas.microsoft.com/office/drawing/2014/main" id="{5BF5ABDD-4068-E671-0435-305FE2DBABE2}"/>
                  </a:ext>
                </a:extLst>
              </p14:cNvPr>
              <p14:cNvContentPartPr/>
              <p14:nvPr/>
            </p14:nvContentPartPr>
            <p14:xfrm>
              <a:off x="6515520" y="2307460"/>
              <a:ext cx="43920" cy="78120"/>
            </p14:xfrm>
          </p:contentPart>
        </mc:Choice>
        <mc:Fallback xmlns="">
          <p:pic>
            <p:nvPicPr>
              <p:cNvPr id="71" name="Ink 70">
                <a:extLst>
                  <a:ext uri="{FF2B5EF4-FFF2-40B4-BE49-F238E27FC236}">
                    <a16:creationId xmlns:a16="http://schemas.microsoft.com/office/drawing/2014/main" id="{5BF5ABDD-4068-E671-0435-305FE2DBABE2}"/>
                  </a:ext>
                </a:extLst>
              </p:cNvPr>
              <p:cNvPicPr/>
              <p:nvPr/>
            </p:nvPicPr>
            <p:blipFill>
              <a:blip r:embed="rId101"/>
              <a:stretch>
                <a:fillRect/>
              </a:stretch>
            </p:blipFill>
            <p:spPr>
              <a:xfrm>
                <a:off x="6497520" y="2289820"/>
                <a:ext cx="795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Ink 71">
                <a:extLst>
                  <a:ext uri="{FF2B5EF4-FFF2-40B4-BE49-F238E27FC236}">
                    <a16:creationId xmlns:a16="http://schemas.microsoft.com/office/drawing/2014/main" id="{685846D9-71C1-1992-517D-52D7C59E7079}"/>
                  </a:ext>
                </a:extLst>
              </p14:cNvPr>
              <p14:cNvContentPartPr/>
              <p14:nvPr/>
            </p14:nvContentPartPr>
            <p14:xfrm>
              <a:off x="5948520" y="1796620"/>
              <a:ext cx="1409400" cy="593640"/>
            </p14:xfrm>
          </p:contentPart>
        </mc:Choice>
        <mc:Fallback xmlns="">
          <p:pic>
            <p:nvPicPr>
              <p:cNvPr id="72" name="Ink 71">
                <a:extLst>
                  <a:ext uri="{FF2B5EF4-FFF2-40B4-BE49-F238E27FC236}">
                    <a16:creationId xmlns:a16="http://schemas.microsoft.com/office/drawing/2014/main" id="{685846D9-71C1-1992-517D-52D7C59E7079}"/>
                  </a:ext>
                </a:extLst>
              </p:cNvPr>
              <p:cNvPicPr/>
              <p:nvPr/>
            </p:nvPicPr>
            <p:blipFill>
              <a:blip r:embed="rId103"/>
              <a:stretch>
                <a:fillRect/>
              </a:stretch>
            </p:blipFill>
            <p:spPr>
              <a:xfrm>
                <a:off x="5930880" y="1778620"/>
                <a:ext cx="1445040" cy="629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3" name="Ink 72">
                <a:extLst>
                  <a:ext uri="{FF2B5EF4-FFF2-40B4-BE49-F238E27FC236}">
                    <a16:creationId xmlns:a16="http://schemas.microsoft.com/office/drawing/2014/main" id="{D77667C7-FF0A-715A-A44E-876174053489}"/>
                  </a:ext>
                </a:extLst>
              </p14:cNvPr>
              <p14:cNvContentPartPr/>
              <p14:nvPr/>
            </p14:nvContentPartPr>
            <p14:xfrm>
              <a:off x="2318640" y="1793020"/>
              <a:ext cx="975960" cy="560880"/>
            </p14:xfrm>
          </p:contentPart>
        </mc:Choice>
        <mc:Fallback xmlns="">
          <p:pic>
            <p:nvPicPr>
              <p:cNvPr id="73" name="Ink 72">
                <a:extLst>
                  <a:ext uri="{FF2B5EF4-FFF2-40B4-BE49-F238E27FC236}">
                    <a16:creationId xmlns:a16="http://schemas.microsoft.com/office/drawing/2014/main" id="{D77667C7-FF0A-715A-A44E-876174053489}"/>
                  </a:ext>
                </a:extLst>
              </p:cNvPr>
              <p:cNvPicPr/>
              <p:nvPr/>
            </p:nvPicPr>
            <p:blipFill>
              <a:blip r:embed="rId105"/>
              <a:stretch>
                <a:fillRect/>
              </a:stretch>
            </p:blipFill>
            <p:spPr>
              <a:xfrm>
                <a:off x="2301000" y="1775380"/>
                <a:ext cx="1011600" cy="596520"/>
              </a:xfrm>
              <a:prstGeom prst="rect">
                <a:avLst/>
              </a:prstGeom>
            </p:spPr>
          </p:pic>
        </mc:Fallback>
      </mc:AlternateContent>
      <p:grpSp>
        <p:nvGrpSpPr>
          <p:cNvPr id="84" name="Group 83">
            <a:extLst>
              <a:ext uri="{FF2B5EF4-FFF2-40B4-BE49-F238E27FC236}">
                <a16:creationId xmlns:a16="http://schemas.microsoft.com/office/drawing/2014/main" id="{5EDA8D07-ED0B-41D0-2C31-32C1200E06A4}"/>
              </a:ext>
            </a:extLst>
          </p:cNvPr>
          <p:cNvGrpSpPr/>
          <p:nvPr/>
        </p:nvGrpSpPr>
        <p:grpSpPr>
          <a:xfrm>
            <a:off x="1280760" y="2853940"/>
            <a:ext cx="6286680" cy="138960"/>
            <a:chOff x="1280760" y="2853940"/>
            <a:chExt cx="6286680" cy="138960"/>
          </a:xfrm>
        </p:grpSpPr>
        <mc:AlternateContent xmlns:mc="http://schemas.openxmlformats.org/markup-compatibility/2006" xmlns:p14="http://schemas.microsoft.com/office/powerpoint/2010/main">
          <mc:Choice Requires="p14">
            <p:contentPart p14:bwMode="auto" r:id="rId106">
              <p14:nvContentPartPr>
                <p14:cNvPr id="74" name="Ink 73">
                  <a:extLst>
                    <a:ext uri="{FF2B5EF4-FFF2-40B4-BE49-F238E27FC236}">
                      <a16:creationId xmlns:a16="http://schemas.microsoft.com/office/drawing/2014/main" id="{6D4E40B2-E7A2-5F63-A98A-938A6AAB2977}"/>
                    </a:ext>
                  </a:extLst>
                </p14:cNvPr>
                <p14:cNvContentPartPr/>
                <p14:nvPr/>
              </p14:nvContentPartPr>
              <p14:xfrm>
                <a:off x="5088480" y="2853940"/>
                <a:ext cx="2478960" cy="72720"/>
              </p14:xfrm>
            </p:contentPart>
          </mc:Choice>
          <mc:Fallback xmlns="">
            <p:pic>
              <p:nvPicPr>
                <p:cNvPr id="74" name="Ink 73">
                  <a:extLst>
                    <a:ext uri="{FF2B5EF4-FFF2-40B4-BE49-F238E27FC236}">
                      <a16:creationId xmlns:a16="http://schemas.microsoft.com/office/drawing/2014/main" id="{6D4E40B2-E7A2-5F63-A98A-938A6AAB2977}"/>
                    </a:ext>
                  </a:extLst>
                </p:cNvPr>
                <p:cNvPicPr/>
                <p:nvPr/>
              </p:nvPicPr>
              <p:blipFill>
                <a:blip r:embed="rId107"/>
                <a:stretch>
                  <a:fillRect/>
                </a:stretch>
              </p:blipFill>
              <p:spPr>
                <a:xfrm>
                  <a:off x="5070840" y="2835940"/>
                  <a:ext cx="25146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5" name="Ink 74">
                  <a:extLst>
                    <a:ext uri="{FF2B5EF4-FFF2-40B4-BE49-F238E27FC236}">
                      <a16:creationId xmlns:a16="http://schemas.microsoft.com/office/drawing/2014/main" id="{9A28B060-D437-AF2A-5792-AECD3B59B398}"/>
                    </a:ext>
                  </a:extLst>
                </p14:cNvPr>
                <p14:cNvContentPartPr/>
                <p14:nvPr/>
              </p14:nvContentPartPr>
              <p14:xfrm>
                <a:off x="4476120" y="2864740"/>
                <a:ext cx="405000" cy="41400"/>
              </p14:xfrm>
            </p:contentPart>
          </mc:Choice>
          <mc:Fallback xmlns="">
            <p:pic>
              <p:nvPicPr>
                <p:cNvPr id="75" name="Ink 74">
                  <a:extLst>
                    <a:ext uri="{FF2B5EF4-FFF2-40B4-BE49-F238E27FC236}">
                      <a16:creationId xmlns:a16="http://schemas.microsoft.com/office/drawing/2014/main" id="{9A28B060-D437-AF2A-5792-AECD3B59B398}"/>
                    </a:ext>
                  </a:extLst>
                </p:cNvPr>
                <p:cNvPicPr/>
                <p:nvPr/>
              </p:nvPicPr>
              <p:blipFill>
                <a:blip r:embed="rId109"/>
                <a:stretch>
                  <a:fillRect/>
                </a:stretch>
              </p:blipFill>
              <p:spPr>
                <a:xfrm>
                  <a:off x="4458480" y="2847100"/>
                  <a:ext cx="4406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6" name="Ink 75">
                  <a:extLst>
                    <a:ext uri="{FF2B5EF4-FFF2-40B4-BE49-F238E27FC236}">
                      <a16:creationId xmlns:a16="http://schemas.microsoft.com/office/drawing/2014/main" id="{951D5CBE-4F5C-1063-8015-7E6D9A7C68C1}"/>
                    </a:ext>
                  </a:extLst>
                </p14:cNvPr>
                <p14:cNvContentPartPr/>
                <p14:nvPr/>
              </p14:nvContentPartPr>
              <p14:xfrm>
                <a:off x="3709680" y="2901460"/>
                <a:ext cx="434520" cy="25560"/>
              </p14:xfrm>
            </p:contentPart>
          </mc:Choice>
          <mc:Fallback xmlns="">
            <p:pic>
              <p:nvPicPr>
                <p:cNvPr id="76" name="Ink 75">
                  <a:extLst>
                    <a:ext uri="{FF2B5EF4-FFF2-40B4-BE49-F238E27FC236}">
                      <a16:creationId xmlns:a16="http://schemas.microsoft.com/office/drawing/2014/main" id="{951D5CBE-4F5C-1063-8015-7E6D9A7C68C1}"/>
                    </a:ext>
                  </a:extLst>
                </p:cNvPr>
                <p:cNvPicPr/>
                <p:nvPr/>
              </p:nvPicPr>
              <p:blipFill>
                <a:blip r:embed="rId111"/>
                <a:stretch>
                  <a:fillRect/>
                </a:stretch>
              </p:blipFill>
              <p:spPr>
                <a:xfrm>
                  <a:off x="3692040" y="2883460"/>
                  <a:ext cx="4701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7" name="Ink 76">
                  <a:extLst>
                    <a:ext uri="{FF2B5EF4-FFF2-40B4-BE49-F238E27FC236}">
                      <a16:creationId xmlns:a16="http://schemas.microsoft.com/office/drawing/2014/main" id="{3043BD57-14AA-ED5F-55F9-F8FA6EEB000F}"/>
                    </a:ext>
                  </a:extLst>
                </p14:cNvPr>
                <p14:cNvContentPartPr/>
                <p14:nvPr/>
              </p14:nvContentPartPr>
              <p14:xfrm>
                <a:off x="2826960" y="2905420"/>
                <a:ext cx="767520" cy="43920"/>
              </p14:xfrm>
            </p:contentPart>
          </mc:Choice>
          <mc:Fallback xmlns="">
            <p:pic>
              <p:nvPicPr>
                <p:cNvPr id="77" name="Ink 76">
                  <a:extLst>
                    <a:ext uri="{FF2B5EF4-FFF2-40B4-BE49-F238E27FC236}">
                      <a16:creationId xmlns:a16="http://schemas.microsoft.com/office/drawing/2014/main" id="{3043BD57-14AA-ED5F-55F9-F8FA6EEB000F}"/>
                    </a:ext>
                  </a:extLst>
                </p:cNvPr>
                <p:cNvPicPr/>
                <p:nvPr/>
              </p:nvPicPr>
              <p:blipFill>
                <a:blip r:embed="rId113"/>
                <a:stretch>
                  <a:fillRect/>
                </a:stretch>
              </p:blipFill>
              <p:spPr>
                <a:xfrm>
                  <a:off x="2809320" y="2887780"/>
                  <a:ext cx="803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9" name="Ink 78">
                  <a:extLst>
                    <a:ext uri="{FF2B5EF4-FFF2-40B4-BE49-F238E27FC236}">
                      <a16:creationId xmlns:a16="http://schemas.microsoft.com/office/drawing/2014/main" id="{60243676-5495-9967-31DE-2135458BB082}"/>
                    </a:ext>
                  </a:extLst>
                </p14:cNvPr>
                <p14:cNvContentPartPr/>
                <p14:nvPr/>
              </p14:nvContentPartPr>
              <p14:xfrm>
                <a:off x="2091120" y="2902540"/>
                <a:ext cx="655920" cy="45360"/>
              </p14:xfrm>
            </p:contentPart>
          </mc:Choice>
          <mc:Fallback xmlns="">
            <p:pic>
              <p:nvPicPr>
                <p:cNvPr id="79" name="Ink 78">
                  <a:extLst>
                    <a:ext uri="{FF2B5EF4-FFF2-40B4-BE49-F238E27FC236}">
                      <a16:creationId xmlns:a16="http://schemas.microsoft.com/office/drawing/2014/main" id="{60243676-5495-9967-31DE-2135458BB082}"/>
                    </a:ext>
                  </a:extLst>
                </p:cNvPr>
                <p:cNvPicPr/>
                <p:nvPr/>
              </p:nvPicPr>
              <p:blipFill>
                <a:blip r:embed="rId115"/>
                <a:stretch>
                  <a:fillRect/>
                </a:stretch>
              </p:blipFill>
              <p:spPr>
                <a:xfrm>
                  <a:off x="2073480" y="2884540"/>
                  <a:ext cx="691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0" name="Ink 79">
                  <a:extLst>
                    <a:ext uri="{FF2B5EF4-FFF2-40B4-BE49-F238E27FC236}">
                      <a16:creationId xmlns:a16="http://schemas.microsoft.com/office/drawing/2014/main" id="{BF6DEC0B-78B1-4ABC-A103-B8183923F9AC}"/>
                    </a:ext>
                  </a:extLst>
                </p14:cNvPr>
                <p14:cNvContentPartPr/>
                <p14:nvPr/>
              </p14:nvContentPartPr>
              <p14:xfrm>
                <a:off x="1280760" y="2920540"/>
                <a:ext cx="749520" cy="72360"/>
              </p14:xfrm>
            </p:contentPart>
          </mc:Choice>
          <mc:Fallback xmlns="">
            <p:pic>
              <p:nvPicPr>
                <p:cNvPr id="80" name="Ink 79">
                  <a:extLst>
                    <a:ext uri="{FF2B5EF4-FFF2-40B4-BE49-F238E27FC236}">
                      <a16:creationId xmlns:a16="http://schemas.microsoft.com/office/drawing/2014/main" id="{BF6DEC0B-78B1-4ABC-A103-B8183923F9AC}"/>
                    </a:ext>
                  </a:extLst>
                </p:cNvPr>
                <p:cNvPicPr/>
                <p:nvPr/>
              </p:nvPicPr>
              <p:blipFill>
                <a:blip r:embed="rId117"/>
                <a:stretch>
                  <a:fillRect/>
                </a:stretch>
              </p:blipFill>
              <p:spPr>
                <a:xfrm>
                  <a:off x="1262760" y="2902900"/>
                  <a:ext cx="785160" cy="108000"/>
                </a:xfrm>
                <a:prstGeom prst="rect">
                  <a:avLst/>
                </a:prstGeom>
              </p:spPr>
            </p:pic>
          </mc:Fallback>
        </mc:AlternateContent>
      </p:grpSp>
      <p:grpSp>
        <p:nvGrpSpPr>
          <p:cNvPr id="83" name="Group 82">
            <a:extLst>
              <a:ext uri="{FF2B5EF4-FFF2-40B4-BE49-F238E27FC236}">
                <a16:creationId xmlns:a16="http://schemas.microsoft.com/office/drawing/2014/main" id="{2B56CEFB-C068-C00E-8349-631F1010558D}"/>
              </a:ext>
            </a:extLst>
          </p:cNvPr>
          <p:cNvGrpSpPr/>
          <p:nvPr/>
        </p:nvGrpSpPr>
        <p:grpSpPr>
          <a:xfrm>
            <a:off x="7563840" y="3461980"/>
            <a:ext cx="1742400" cy="50040"/>
            <a:chOff x="7563840" y="3461980"/>
            <a:chExt cx="1742400" cy="50040"/>
          </a:xfrm>
        </p:grpSpPr>
        <mc:AlternateContent xmlns:mc="http://schemas.openxmlformats.org/markup-compatibility/2006" xmlns:p14="http://schemas.microsoft.com/office/powerpoint/2010/main">
          <mc:Choice Requires="p14">
            <p:contentPart p14:bwMode="auto" r:id="rId118">
              <p14:nvContentPartPr>
                <p14:cNvPr id="81" name="Ink 80">
                  <a:extLst>
                    <a:ext uri="{FF2B5EF4-FFF2-40B4-BE49-F238E27FC236}">
                      <a16:creationId xmlns:a16="http://schemas.microsoft.com/office/drawing/2014/main" id="{5F64E766-91FF-21DC-C441-546664A320AE}"/>
                    </a:ext>
                  </a:extLst>
                </p14:cNvPr>
                <p14:cNvContentPartPr/>
                <p14:nvPr/>
              </p14:nvContentPartPr>
              <p14:xfrm>
                <a:off x="8576880" y="3466300"/>
                <a:ext cx="729360" cy="45720"/>
              </p14:xfrm>
            </p:contentPart>
          </mc:Choice>
          <mc:Fallback xmlns="">
            <p:pic>
              <p:nvPicPr>
                <p:cNvPr id="81" name="Ink 80">
                  <a:extLst>
                    <a:ext uri="{FF2B5EF4-FFF2-40B4-BE49-F238E27FC236}">
                      <a16:creationId xmlns:a16="http://schemas.microsoft.com/office/drawing/2014/main" id="{5F64E766-91FF-21DC-C441-546664A320AE}"/>
                    </a:ext>
                  </a:extLst>
                </p:cNvPr>
                <p:cNvPicPr/>
                <p:nvPr/>
              </p:nvPicPr>
              <p:blipFill>
                <a:blip r:embed="rId119"/>
                <a:stretch>
                  <a:fillRect/>
                </a:stretch>
              </p:blipFill>
              <p:spPr>
                <a:xfrm>
                  <a:off x="8558880" y="3448300"/>
                  <a:ext cx="765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2" name="Ink 81">
                  <a:extLst>
                    <a:ext uri="{FF2B5EF4-FFF2-40B4-BE49-F238E27FC236}">
                      <a16:creationId xmlns:a16="http://schemas.microsoft.com/office/drawing/2014/main" id="{2903542F-5B9C-17E5-05E8-AA66390F4BEC}"/>
                    </a:ext>
                  </a:extLst>
                </p14:cNvPr>
                <p14:cNvContentPartPr/>
                <p14:nvPr/>
              </p14:nvContentPartPr>
              <p14:xfrm>
                <a:off x="7563840" y="3461980"/>
                <a:ext cx="694080" cy="31680"/>
              </p14:xfrm>
            </p:contentPart>
          </mc:Choice>
          <mc:Fallback xmlns="">
            <p:pic>
              <p:nvPicPr>
                <p:cNvPr id="82" name="Ink 81">
                  <a:extLst>
                    <a:ext uri="{FF2B5EF4-FFF2-40B4-BE49-F238E27FC236}">
                      <a16:creationId xmlns:a16="http://schemas.microsoft.com/office/drawing/2014/main" id="{2903542F-5B9C-17E5-05E8-AA66390F4BEC}"/>
                    </a:ext>
                  </a:extLst>
                </p:cNvPr>
                <p:cNvPicPr/>
                <p:nvPr/>
              </p:nvPicPr>
              <p:blipFill>
                <a:blip r:embed="rId121"/>
                <a:stretch>
                  <a:fillRect/>
                </a:stretch>
              </p:blipFill>
              <p:spPr>
                <a:xfrm>
                  <a:off x="7545840" y="3444340"/>
                  <a:ext cx="729720" cy="67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106" name="Ink 105">
                <a:extLst>
                  <a:ext uri="{FF2B5EF4-FFF2-40B4-BE49-F238E27FC236}">
                    <a16:creationId xmlns:a16="http://schemas.microsoft.com/office/drawing/2014/main" id="{BE782C1A-B9DA-1FBF-8DE1-52868B080751}"/>
                  </a:ext>
                </a:extLst>
              </p14:cNvPr>
              <p14:cNvContentPartPr/>
              <p14:nvPr/>
            </p14:nvContentPartPr>
            <p14:xfrm>
              <a:off x="2627160" y="3378460"/>
              <a:ext cx="1186200" cy="176040"/>
            </p14:xfrm>
          </p:contentPart>
        </mc:Choice>
        <mc:Fallback xmlns="">
          <p:pic>
            <p:nvPicPr>
              <p:cNvPr id="106" name="Ink 105">
                <a:extLst>
                  <a:ext uri="{FF2B5EF4-FFF2-40B4-BE49-F238E27FC236}">
                    <a16:creationId xmlns:a16="http://schemas.microsoft.com/office/drawing/2014/main" id="{BE782C1A-B9DA-1FBF-8DE1-52868B080751}"/>
                  </a:ext>
                </a:extLst>
              </p:cNvPr>
              <p:cNvPicPr/>
              <p:nvPr/>
            </p:nvPicPr>
            <p:blipFill>
              <a:blip r:embed="rId123"/>
              <a:stretch>
                <a:fillRect/>
              </a:stretch>
            </p:blipFill>
            <p:spPr>
              <a:xfrm>
                <a:off x="2609520" y="3360820"/>
                <a:ext cx="1221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2" name="Ink 111">
                <a:extLst>
                  <a:ext uri="{FF2B5EF4-FFF2-40B4-BE49-F238E27FC236}">
                    <a16:creationId xmlns:a16="http://schemas.microsoft.com/office/drawing/2014/main" id="{99935B0E-7B02-822E-AF69-1AD5E3B6AF11}"/>
                  </a:ext>
                </a:extLst>
              </p14:cNvPr>
              <p14:cNvContentPartPr/>
              <p14:nvPr/>
            </p14:nvContentPartPr>
            <p14:xfrm>
              <a:off x="4920720" y="2358940"/>
              <a:ext cx="2672640" cy="672840"/>
            </p14:xfrm>
          </p:contentPart>
        </mc:Choice>
        <mc:Fallback xmlns="">
          <p:pic>
            <p:nvPicPr>
              <p:cNvPr id="112" name="Ink 111">
                <a:extLst>
                  <a:ext uri="{FF2B5EF4-FFF2-40B4-BE49-F238E27FC236}">
                    <a16:creationId xmlns:a16="http://schemas.microsoft.com/office/drawing/2014/main" id="{99935B0E-7B02-822E-AF69-1AD5E3B6AF11}"/>
                  </a:ext>
                </a:extLst>
              </p:cNvPr>
              <p:cNvPicPr/>
              <p:nvPr/>
            </p:nvPicPr>
            <p:blipFill>
              <a:blip r:embed="rId125"/>
              <a:stretch>
                <a:fillRect/>
              </a:stretch>
            </p:blipFill>
            <p:spPr>
              <a:xfrm>
                <a:off x="4903080" y="2340940"/>
                <a:ext cx="2708280" cy="708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3" name="Ink 112">
                <a:extLst>
                  <a:ext uri="{FF2B5EF4-FFF2-40B4-BE49-F238E27FC236}">
                    <a16:creationId xmlns:a16="http://schemas.microsoft.com/office/drawing/2014/main" id="{B41103D3-EB1D-838F-C0E4-192B2D2E48D9}"/>
                  </a:ext>
                </a:extLst>
              </p14:cNvPr>
              <p14:cNvContentPartPr/>
              <p14:nvPr/>
            </p14:nvContentPartPr>
            <p14:xfrm>
              <a:off x="1910400" y="2360020"/>
              <a:ext cx="3035520" cy="602280"/>
            </p14:xfrm>
          </p:contentPart>
        </mc:Choice>
        <mc:Fallback xmlns="">
          <p:pic>
            <p:nvPicPr>
              <p:cNvPr id="113" name="Ink 112">
                <a:extLst>
                  <a:ext uri="{FF2B5EF4-FFF2-40B4-BE49-F238E27FC236}">
                    <a16:creationId xmlns:a16="http://schemas.microsoft.com/office/drawing/2014/main" id="{B41103D3-EB1D-838F-C0E4-192B2D2E48D9}"/>
                  </a:ext>
                </a:extLst>
              </p:cNvPr>
              <p:cNvPicPr/>
              <p:nvPr/>
            </p:nvPicPr>
            <p:blipFill>
              <a:blip r:embed="rId127"/>
              <a:stretch>
                <a:fillRect/>
              </a:stretch>
            </p:blipFill>
            <p:spPr>
              <a:xfrm>
                <a:off x="1892400" y="2342020"/>
                <a:ext cx="3071160" cy="637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4" name="Ink 113">
                <a:extLst>
                  <a:ext uri="{FF2B5EF4-FFF2-40B4-BE49-F238E27FC236}">
                    <a16:creationId xmlns:a16="http://schemas.microsoft.com/office/drawing/2014/main" id="{D4693108-35D6-7E0E-6F44-E9572BD0E370}"/>
                  </a:ext>
                </a:extLst>
              </p14:cNvPr>
              <p14:cNvContentPartPr/>
              <p14:nvPr/>
            </p14:nvContentPartPr>
            <p14:xfrm>
              <a:off x="3951960" y="2896420"/>
              <a:ext cx="2855160" cy="660600"/>
            </p14:xfrm>
          </p:contentPart>
        </mc:Choice>
        <mc:Fallback xmlns="">
          <p:pic>
            <p:nvPicPr>
              <p:cNvPr id="114" name="Ink 113">
                <a:extLst>
                  <a:ext uri="{FF2B5EF4-FFF2-40B4-BE49-F238E27FC236}">
                    <a16:creationId xmlns:a16="http://schemas.microsoft.com/office/drawing/2014/main" id="{D4693108-35D6-7E0E-6F44-E9572BD0E370}"/>
                  </a:ext>
                </a:extLst>
              </p:cNvPr>
              <p:cNvPicPr/>
              <p:nvPr/>
            </p:nvPicPr>
            <p:blipFill>
              <a:blip r:embed="rId129"/>
              <a:stretch>
                <a:fillRect/>
              </a:stretch>
            </p:blipFill>
            <p:spPr>
              <a:xfrm>
                <a:off x="3933960" y="2878780"/>
                <a:ext cx="2890800" cy="696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16" name="Ink 115">
                <a:extLst>
                  <a:ext uri="{FF2B5EF4-FFF2-40B4-BE49-F238E27FC236}">
                    <a16:creationId xmlns:a16="http://schemas.microsoft.com/office/drawing/2014/main" id="{8D2A78C9-EE7F-7636-A8F0-66E1362DF282}"/>
                  </a:ext>
                </a:extLst>
              </p14:cNvPr>
              <p14:cNvContentPartPr/>
              <p14:nvPr/>
            </p14:nvContentPartPr>
            <p14:xfrm>
              <a:off x="511080" y="2797420"/>
              <a:ext cx="864000" cy="739080"/>
            </p14:xfrm>
          </p:contentPart>
        </mc:Choice>
        <mc:Fallback xmlns="">
          <p:pic>
            <p:nvPicPr>
              <p:cNvPr id="116" name="Ink 115">
                <a:extLst>
                  <a:ext uri="{FF2B5EF4-FFF2-40B4-BE49-F238E27FC236}">
                    <a16:creationId xmlns:a16="http://schemas.microsoft.com/office/drawing/2014/main" id="{8D2A78C9-EE7F-7636-A8F0-66E1362DF282}"/>
                  </a:ext>
                </a:extLst>
              </p:cNvPr>
              <p:cNvPicPr/>
              <p:nvPr/>
            </p:nvPicPr>
            <p:blipFill>
              <a:blip r:embed="rId131"/>
              <a:stretch>
                <a:fillRect/>
              </a:stretch>
            </p:blipFill>
            <p:spPr>
              <a:xfrm>
                <a:off x="493080" y="2779780"/>
                <a:ext cx="899640" cy="774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7" name="Ink 116">
                <a:extLst>
                  <a:ext uri="{FF2B5EF4-FFF2-40B4-BE49-F238E27FC236}">
                    <a16:creationId xmlns:a16="http://schemas.microsoft.com/office/drawing/2014/main" id="{E768583F-F57C-FF39-02E2-EC45A2B11443}"/>
                  </a:ext>
                </a:extLst>
              </p14:cNvPr>
              <p14:cNvContentPartPr/>
              <p14:nvPr/>
            </p14:nvContentPartPr>
            <p14:xfrm>
              <a:off x="6721440" y="3441460"/>
              <a:ext cx="2633040" cy="621360"/>
            </p14:xfrm>
          </p:contentPart>
        </mc:Choice>
        <mc:Fallback xmlns="">
          <p:pic>
            <p:nvPicPr>
              <p:cNvPr id="117" name="Ink 116">
                <a:extLst>
                  <a:ext uri="{FF2B5EF4-FFF2-40B4-BE49-F238E27FC236}">
                    <a16:creationId xmlns:a16="http://schemas.microsoft.com/office/drawing/2014/main" id="{E768583F-F57C-FF39-02E2-EC45A2B11443}"/>
                  </a:ext>
                </a:extLst>
              </p:cNvPr>
              <p:cNvPicPr/>
              <p:nvPr/>
            </p:nvPicPr>
            <p:blipFill>
              <a:blip r:embed="rId133"/>
              <a:stretch>
                <a:fillRect/>
              </a:stretch>
            </p:blipFill>
            <p:spPr>
              <a:xfrm>
                <a:off x="6703440" y="3423460"/>
                <a:ext cx="2668680" cy="657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0" name="Ink 119">
                <a:extLst>
                  <a:ext uri="{FF2B5EF4-FFF2-40B4-BE49-F238E27FC236}">
                    <a16:creationId xmlns:a16="http://schemas.microsoft.com/office/drawing/2014/main" id="{51E9DA31-5EE9-7278-C93D-72D48571FBFC}"/>
                  </a:ext>
                </a:extLst>
              </p14:cNvPr>
              <p14:cNvContentPartPr/>
              <p14:nvPr/>
            </p14:nvContentPartPr>
            <p14:xfrm>
              <a:off x="3129000" y="3383500"/>
              <a:ext cx="3576600" cy="713880"/>
            </p14:xfrm>
          </p:contentPart>
        </mc:Choice>
        <mc:Fallback xmlns="">
          <p:pic>
            <p:nvPicPr>
              <p:cNvPr id="120" name="Ink 119">
                <a:extLst>
                  <a:ext uri="{FF2B5EF4-FFF2-40B4-BE49-F238E27FC236}">
                    <a16:creationId xmlns:a16="http://schemas.microsoft.com/office/drawing/2014/main" id="{51E9DA31-5EE9-7278-C93D-72D48571FBFC}"/>
                  </a:ext>
                </a:extLst>
              </p:cNvPr>
              <p:cNvPicPr/>
              <p:nvPr/>
            </p:nvPicPr>
            <p:blipFill>
              <a:blip r:embed="rId135"/>
              <a:stretch>
                <a:fillRect/>
              </a:stretch>
            </p:blipFill>
            <p:spPr>
              <a:xfrm>
                <a:off x="3111000" y="3365860"/>
                <a:ext cx="361224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2" name="Ink 141">
                <a:extLst>
                  <a:ext uri="{FF2B5EF4-FFF2-40B4-BE49-F238E27FC236}">
                    <a16:creationId xmlns:a16="http://schemas.microsoft.com/office/drawing/2014/main" id="{3BCF65EC-7410-39F8-E08A-EC88CCA44BED}"/>
                  </a:ext>
                </a:extLst>
              </p14:cNvPr>
              <p14:cNvContentPartPr/>
              <p14:nvPr/>
            </p14:nvContentPartPr>
            <p14:xfrm>
              <a:off x="1396680" y="4507780"/>
              <a:ext cx="34560" cy="20160"/>
            </p14:xfrm>
          </p:contentPart>
        </mc:Choice>
        <mc:Fallback xmlns="">
          <p:pic>
            <p:nvPicPr>
              <p:cNvPr id="142" name="Ink 141">
                <a:extLst>
                  <a:ext uri="{FF2B5EF4-FFF2-40B4-BE49-F238E27FC236}">
                    <a16:creationId xmlns:a16="http://schemas.microsoft.com/office/drawing/2014/main" id="{3BCF65EC-7410-39F8-E08A-EC88CCA44BED}"/>
                  </a:ext>
                </a:extLst>
              </p:cNvPr>
              <p:cNvPicPr/>
              <p:nvPr/>
            </p:nvPicPr>
            <p:blipFill>
              <a:blip r:embed="rId137"/>
              <a:stretch>
                <a:fillRect/>
              </a:stretch>
            </p:blipFill>
            <p:spPr>
              <a:xfrm>
                <a:off x="1379040" y="4490140"/>
                <a:ext cx="70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3" name="Ink 142">
                <a:extLst>
                  <a:ext uri="{FF2B5EF4-FFF2-40B4-BE49-F238E27FC236}">
                    <a16:creationId xmlns:a16="http://schemas.microsoft.com/office/drawing/2014/main" id="{496C7435-B9A3-34B8-FCE5-712CFF32AB56}"/>
                  </a:ext>
                </a:extLst>
              </p14:cNvPr>
              <p14:cNvContentPartPr/>
              <p14:nvPr/>
            </p14:nvContentPartPr>
            <p14:xfrm>
              <a:off x="510720" y="3909460"/>
              <a:ext cx="1618920" cy="703440"/>
            </p14:xfrm>
          </p:contentPart>
        </mc:Choice>
        <mc:Fallback xmlns="">
          <p:pic>
            <p:nvPicPr>
              <p:cNvPr id="143" name="Ink 142">
                <a:extLst>
                  <a:ext uri="{FF2B5EF4-FFF2-40B4-BE49-F238E27FC236}">
                    <a16:creationId xmlns:a16="http://schemas.microsoft.com/office/drawing/2014/main" id="{496C7435-B9A3-34B8-FCE5-712CFF32AB56}"/>
                  </a:ext>
                </a:extLst>
              </p:cNvPr>
              <p:cNvPicPr/>
              <p:nvPr/>
            </p:nvPicPr>
            <p:blipFill>
              <a:blip r:embed="rId139"/>
              <a:stretch>
                <a:fillRect/>
              </a:stretch>
            </p:blipFill>
            <p:spPr>
              <a:xfrm>
                <a:off x="492720" y="3891820"/>
                <a:ext cx="1654560" cy="739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3" name="Ink 162">
                <a:extLst>
                  <a:ext uri="{FF2B5EF4-FFF2-40B4-BE49-F238E27FC236}">
                    <a16:creationId xmlns:a16="http://schemas.microsoft.com/office/drawing/2014/main" id="{85A47CD3-9631-DC72-587B-7C8812F4FD98}"/>
                  </a:ext>
                </a:extLst>
              </p14:cNvPr>
              <p14:cNvContentPartPr/>
              <p14:nvPr/>
            </p14:nvContentPartPr>
            <p14:xfrm>
              <a:off x="2079600" y="5539900"/>
              <a:ext cx="740520" cy="144000"/>
            </p14:xfrm>
          </p:contentPart>
        </mc:Choice>
        <mc:Fallback xmlns="">
          <p:pic>
            <p:nvPicPr>
              <p:cNvPr id="163" name="Ink 162">
                <a:extLst>
                  <a:ext uri="{FF2B5EF4-FFF2-40B4-BE49-F238E27FC236}">
                    <a16:creationId xmlns:a16="http://schemas.microsoft.com/office/drawing/2014/main" id="{85A47CD3-9631-DC72-587B-7C8812F4FD98}"/>
                  </a:ext>
                </a:extLst>
              </p:cNvPr>
              <p:cNvPicPr/>
              <p:nvPr/>
            </p:nvPicPr>
            <p:blipFill>
              <a:blip r:embed="rId141"/>
              <a:stretch>
                <a:fillRect/>
              </a:stretch>
            </p:blipFill>
            <p:spPr>
              <a:xfrm>
                <a:off x="2061600" y="5522260"/>
                <a:ext cx="776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8" name="Ink 167">
                <a:extLst>
                  <a:ext uri="{FF2B5EF4-FFF2-40B4-BE49-F238E27FC236}">
                    <a16:creationId xmlns:a16="http://schemas.microsoft.com/office/drawing/2014/main" id="{96976A46-7AAD-0554-93FE-DC74102277E8}"/>
                  </a:ext>
                </a:extLst>
              </p14:cNvPr>
              <p14:cNvContentPartPr/>
              <p14:nvPr/>
            </p14:nvContentPartPr>
            <p14:xfrm>
              <a:off x="362040" y="3472780"/>
              <a:ext cx="8887320" cy="2413440"/>
            </p14:xfrm>
          </p:contentPart>
        </mc:Choice>
        <mc:Fallback xmlns="">
          <p:pic>
            <p:nvPicPr>
              <p:cNvPr id="168" name="Ink 167">
                <a:extLst>
                  <a:ext uri="{FF2B5EF4-FFF2-40B4-BE49-F238E27FC236}">
                    <a16:creationId xmlns:a16="http://schemas.microsoft.com/office/drawing/2014/main" id="{96976A46-7AAD-0554-93FE-DC74102277E8}"/>
                  </a:ext>
                </a:extLst>
              </p:cNvPr>
              <p:cNvPicPr/>
              <p:nvPr/>
            </p:nvPicPr>
            <p:blipFill>
              <a:blip r:embed="rId143"/>
              <a:stretch>
                <a:fillRect/>
              </a:stretch>
            </p:blipFill>
            <p:spPr>
              <a:xfrm>
                <a:off x="344400" y="3454780"/>
                <a:ext cx="8922960" cy="2449080"/>
              </a:xfrm>
              <a:prstGeom prst="rect">
                <a:avLst/>
              </a:prstGeom>
            </p:spPr>
          </p:pic>
        </mc:Fallback>
      </mc:AlternateContent>
      <p:grpSp>
        <p:nvGrpSpPr>
          <p:cNvPr id="175" name="Group 174">
            <a:extLst>
              <a:ext uri="{FF2B5EF4-FFF2-40B4-BE49-F238E27FC236}">
                <a16:creationId xmlns:a16="http://schemas.microsoft.com/office/drawing/2014/main" id="{EA1F921F-4E78-8471-2B51-C7D8F6CFD8AA}"/>
              </a:ext>
            </a:extLst>
          </p:cNvPr>
          <p:cNvGrpSpPr/>
          <p:nvPr/>
        </p:nvGrpSpPr>
        <p:grpSpPr>
          <a:xfrm>
            <a:off x="355200" y="3401860"/>
            <a:ext cx="9061920" cy="2449440"/>
            <a:chOff x="355200" y="3401860"/>
            <a:chExt cx="9061920" cy="2449440"/>
          </a:xfrm>
        </p:grpSpPr>
        <mc:AlternateContent xmlns:mc="http://schemas.openxmlformats.org/markup-compatibility/2006" xmlns:p14="http://schemas.microsoft.com/office/powerpoint/2010/main">
          <mc:Choice Requires="p14">
            <p:contentPart p14:bwMode="auto" r:id="rId144">
              <p14:nvContentPartPr>
                <p14:cNvPr id="85" name="Ink 84">
                  <a:extLst>
                    <a:ext uri="{FF2B5EF4-FFF2-40B4-BE49-F238E27FC236}">
                      <a16:creationId xmlns:a16="http://schemas.microsoft.com/office/drawing/2014/main" id="{BFB9A259-4F75-DC72-2CC8-70FC72F546CB}"/>
                    </a:ext>
                  </a:extLst>
                </p14:cNvPr>
                <p14:cNvContentPartPr/>
                <p14:nvPr/>
              </p14:nvContentPartPr>
              <p14:xfrm>
                <a:off x="5880480" y="3421660"/>
                <a:ext cx="764280" cy="43560"/>
              </p14:xfrm>
            </p:contentPart>
          </mc:Choice>
          <mc:Fallback xmlns="">
            <p:pic>
              <p:nvPicPr>
                <p:cNvPr id="85" name="Ink 84">
                  <a:extLst>
                    <a:ext uri="{FF2B5EF4-FFF2-40B4-BE49-F238E27FC236}">
                      <a16:creationId xmlns:a16="http://schemas.microsoft.com/office/drawing/2014/main" id="{BFB9A259-4F75-DC72-2CC8-70FC72F546CB}"/>
                    </a:ext>
                  </a:extLst>
                </p:cNvPr>
                <p:cNvPicPr/>
                <p:nvPr/>
              </p:nvPicPr>
              <p:blipFill>
                <a:blip r:embed="rId145"/>
                <a:stretch>
                  <a:fillRect/>
                </a:stretch>
              </p:blipFill>
              <p:spPr>
                <a:xfrm>
                  <a:off x="5862840" y="3403660"/>
                  <a:ext cx="799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6" name="Ink 85">
                  <a:extLst>
                    <a:ext uri="{FF2B5EF4-FFF2-40B4-BE49-F238E27FC236}">
                      <a16:creationId xmlns:a16="http://schemas.microsoft.com/office/drawing/2014/main" id="{3D057F20-6189-3880-B2A1-26DAA0B1DB89}"/>
                    </a:ext>
                  </a:extLst>
                </p14:cNvPr>
                <p14:cNvContentPartPr/>
                <p14:nvPr/>
              </p14:nvContentPartPr>
              <p14:xfrm>
                <a:off x="4989840" y="3434620"/>
                <a:ext cx="539280" cy="55800"/>
              </p14:xfrm>
            </p:contentPart>
          </mc:Choice>
          <mc:Fallback xmlns="">
            <p:pic>
              <p:nvPicPr>
                <p:cNvPr id="86" name="Ink 85">
                  <a:extLst>
                    <a:ext uri="{FF2B5EF4-FFF2-40B4-BE49-F238E27FC236}">
                      <a16:creationId xmlns:a16="http://schemas.microsoft.com/office/drawing/2014/main" id="{3D057F20-6189-3880-B2A1-26DAA0B1DB89}"/>
                    </a:ext>
                  </a:extLst>
                </p:cNvPr>
                <p:cNvPicPr/>
                <p:nvPr/>
              </p:nvPicPr>
              <p:blipFill>
                <a:blip r:embed="rId147"/>
                <a:stretch>
                  <a:fillRect/>
                </a:stretch>
              </p:blipFill>
              <p:spPr>
                <a:xfrm>
                  <a:off x="4971840" y="3416620"/>
                  <a:ext cx="574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Ink 87">
                  <a:extLst>
                    <a:ext uri="{FF2B5EF4-FFF2-40B4-BE49-F238E27FC236}">
                      <a16:creationId xmlns:a16="http://schemas.microsoft.com/office/drawing/2014/main" id="{80F416B3-79D5-9F2F-3CB5-B4F294BBA335}"/>
                    </a:ext>
                  </a:extLst>
                </p14:cNvPr>
                <p14:cNvContentPartPr/>
                <p14:nvPr/>
              </p14:nvContentPartPr>
              <p14:xfrm>
                <a:off x="4111080" y="3470980"/>
                <a:ext cx="594720" cy="48600"/>
              </p14:xfrm>
            </p:contentPart>
          </mc:Choice>
          <mc:Fallback xmlns="">
            <p:pic>
              <p:nvPicPr>
                <p:cNvPr id="88" name="Ink 87">
                  <a:extLst>
                    <a:ext uri="{FF2B5EF4-FFF2-40B4-BE49-F238E27FC236}">
                      <a16:creationId xmlns:a16="http://schemas.microsoft.com/office/drawing/2014/main" id="{80F416B3-79D5-9F2F-3CB5-B4F294BBA335}"/>
                    </a:ext>
                  </a:extLst>
                </p:cNvPr>
                <p:cNvPicPr/>
                <p:nvPr/>
              </p:nvPicPr>
              <p:blipFill>
                <a:blip r:embed="rId149"/>
                <a:stretch>
                  <a:fillRect/>
                </a:stretch>
              </p:blipFill>
              <p:spPr>
                <a:xfrm>
                  <a:off x="4093080" y="3453340"/>
                  <a:ext cx="630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Ink 89">
                  <a:extLst>
                    <a:ext uri="{FF2B5EF4-FFF2-40B4-BE49-F238E27FC236}">
                      <a16:creationId xmlns:a16="http://schemas.microsoft.com/office/drawing/2014/main" id="{67ABE544-96A5-D0A3-CD27-E111D743E805}"/>
                    </a:ext>
                  </a:extLst>
                </p14:cNvPr>
                <p14:cNvContentPartPr/>
                <p14:nvPr/>
              </p14:nvContentPartPr>
              <p14:xfrm>
                <a:off x="3004080" y="3419860"/>
                <a:ext cx="872280" cy="44640"/>
              </p14:xfrm>
            </p:contentPart>
          </mc:Choice>
          <mc:Fallback xmlns="">
            <p:pic>
              <p:nvPicPr>
                <p:cNvPr id="90" name="Ink 89">
                  <a:extLst>
                    <a:ext uri="{FF2B5EF4-FFF2-40B4-BE49-F238E27FC236}">
                      <a16:creationId xmlns:a16="http://schemas.microsoft.com/office/drawing/2014/main" id="{67ABE544-96A5-D0A3-CD27-E111D743E805}"/>
                    </a:ext>
                  </a:extLst>
                </p:cNvPr>
                <p:cNvPicPr/>
                <p:nvPr/>
              </p:nvPicPr>
              <p:blipFill>
                <a:blip r:embed="rId151"/>
                <a:stretch>
                  <a:fillRect/>
                </a:stretch>
              </p:blipFill>
              <p:spPr>
                <a:xfrm>
                  <a:off x="2986080" y="3401860"/>
                  <a:ext cx="907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Ink 90">
                  <a:extLst>
                    <a:ext uri="{FF2B5EF4-FFF2-40B4-BE49-F238E27FC236}">
                      <a16:creationId xmlns:a16="http://schemas.microsoft.com/office/drawing/2014/main" id="{BCB12707-66F4-12C0-92AC-8C089CC5E115}"/>
                    </a:ext>
                  </a:extLst>
                </p14:cNvPr>
                <p14:cNvContentPartPr/>
                <p14:nvPr/>
              </p14:nvContentPartPr>
              <p14:xfrm>
                <a:off x="2669280" y="3450100"/>
                <a:ext cx="448920" cy="19440"/>
              </p14:xfrm>
            </p:contentPart>
          </mc:Choice>
          <mc:Fallback xmlns="">
            <p:pic>
              <p:nvPicPr>
                <p:cNvPr id="91" name="Ink 90">
                  <a:extLst>
                    <a:ext uri="{FF2B5EF4-FFF2-40B4-BE49-F238E27FC236}">
                      <a16:creationId xmlns:a16="http://schemas.microsoft.com/office/drawing/2014/main" id="{BCB12707-66F4-12C0-92AC-8C089CC5E115}"/>
                    </a:ext>
                  </a:extLst>
                </p:cNvPr>
                <p:cNvPicPr/>
                <p:nvPr/>
              </p:nvPicPr>
              <p:blipFill>
                <a:blip r:embed="rId153"/>
                <a:stretch>
                  <a:fillRect/>
                </a:stretch>
              </p:blipFill>
              <p:spPr>
                <a:xfrm>
                  <a:off x="2651640" y="3432460"/>
                  <a:ext cx="4845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Ink 91">
                  <a:extLst>
                    <a:ext uri="{FF2B5EF4-FFF2-40B4-BE49-F238E27FC236}">
                      <a16:creationId xmlns:a16="http://schemas.microsoft.com/office/drawing/2014/main" id="{7D2DC2AB-D9DD-19FC-7868-599F8AEC8909}"/>
                    </a:ext>
                  </a:extLst>
                </p14:cNvPr>
                <p14:cNvContentPartPr/>
                <p14:nvPr/>
              </p14:nvContentPartPr>
              <p14:xfrm>
                <a:off x="1386240" y="3459100"/>
                <a:ext cx="1170360" cy="33480"/>
              </p14:xfrm>
            </p:contentPart>
          </mc:Choice>
          <mc:Fallback xmlns="">
            <p:pic>
              <p:nvPicPr>
                <p:cNvPr id="92" name="Ink 91">
                  <a:extLst>
                    <a:ext uri="{FF2B5EF4-FFF2-40B4-BE49-F238E27FC236}">
                      <a16:creationId xmlns:a16="http://schemas.microsoft.com/office/drawing/2014/main" id="{7D2DC2AB-D9DD-19FC-7868-599F8AEC8909}"/>
                    </a:ext>
                  </a:extLst>
                </p:cNvPr>
                <p:cNvPicPr/>
                <p:nvPr/>
              </p:nvPicPr>
              <p:blipFill>
                <a:blip r:embed="rId155"/>
                <a:stretch>
                  <a:fillRect/>
                </a:stretch>
              </p:blipFill>
              <p:spPr>
                <a:xfrm>
                  <a:off x="1368240" y="3441100"/>
                  <a:ext cx="1206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Ink 93">
                  <a:extLst>
                    <a:ext uri="{FF2B5EF4-FFF2-40B4-BE49-F238E27FC236}">
                      <a16:creationId xmlns:a16="http://schemas.microsoft.com/office/drawing/2014/main" id="{9C210B98-184F-AAA8-6C16-7967602A1C8C}"/>
                    </a:ext>
                  </a:extLst>
                </p14:cNvPr>
                <p14:cNvContentPartPr/>
                <p14:nvPr/>
              </p14:nvContentPartPr>
              <p14:xfrm>
                <a:off x="629520" y="3430660"/>
                <a:ext cx="825480" cy="53280"/>
              </p14:xfrm>
            </p:contentPart>
          </mc:Choice>
          <mc:Fallback xmlns="">
            <p:pic>
              <p:nvPicPr>
                <p:cNvPr id="94" name="Ink 93">
                  <a:extLst>
                    <a:ext uri="{FF2B5EF4-FFF2-40B4-BE49-F238E27FC236}">
                      <a16:creationId xmlns:a16="http://schemas.microsoft.com/office/drawing/2014/main" id="{9C210B98-184F-AAA8-6C16-7967602A1C8C}"/>
                    </a:ext>
                  </a:extLst>
                </p:cNvPr>
                <p:cNvPicPr/>
                <p:nvPr/>
              </p:nvPicPr>
              <p:blipFill>
                <a:blip r:embed="rId157"/>
                <a:stretch>
                  <a:fillRect/>
                </a:stretch>
              </p:blipFill>
              <p:spPr>
                <a:xfrm>
                  <a:off x="611880" y="3413020"/>
                  <a:ext cx="8611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3" name="Ink 132">
                  <a:extLst>
                    <a:ext uri="{FF2B5EF4-FFF2-40B4-BE49-F238E27FC236}">
                      <a16:creationId xmlns:a16="http://schemas.microsoft.com/office/drawing/2014/main" id="{2DB62271-E66D-0B95-CBD9-B040EC7C5C5D}"/>
                    </a:ext>
                  </a:extLst>
                </p14:cNvPr>
                <p14:cNvContentPartPr/>
                <p14:nvPr/>
              </p14:nvContentPartPr>
              <p14:xfrm>
                <a:off x="8881800" y="4963900"/>
                <a:ext cx="320760" cy="32400"/>
              </p14:xfrm>
            </p:contentPart>
          </mc:Choice>
          <mc:Fallback xmlns="">
            <p:pic>
              <p:nvPicPr>
                <p:cNvPr id="133" name="Ink 132">
                  <a:extLst>
                    <a:ext uri="{FF2B5EF4-FFF2-40B4-BE49-F238E27FC236}">
                      <a16:creationId xmlns:a16="http://schemas.microsoft.com/office/drawing/2014/main" id="{2DB62271-E66D-0B95-CBD9-B040EC7C5C5D}"/>
                    </a:ext>
                  </a:extLst>
                </p:cNvPr>
                <p:cNvPicPr/>
                <p:nvPr/>
              </p:nvPicPr>
              <p:blipFill>
                <a:blip r:embed="rId159"/>
                <a:stretch>
                  <a:fillRect/>
                </a:stretch>
              </p:blipFill>
              <p:spPr>
                <a:xfrm>
                  <a:off x="8864160" y="4945900"/>
                  <a:ext cx="356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4" name="Ink 133">
                  <a:extLst>
                    <a:ext uri="{FF2B5EF4-FFF2-40B4-BE49-F238E27FC236}">
                      <a16:creationId xmlns:a16="http://schemas.microsoft.com/office/drawing/2014/main" id="{4EC6E5E5-0085-FB6F-B485-4B02A3FC9C8E}"/>
                    </a:ext>
                  </a:extLst>
                </p14:cNvPr>
                <p14:cNvContentPartPr/>
                <p14:nvPr/>
              </p14:nvContentPartPr>
              <p14:xfrm>
                <a:off x="8098080" y="5045260"/>
                <a:ext cx="570600" cy="19080"/>
              </p14:xfrm>
            </p:contentPart>
          </mc:Choice>
          <mc:Fallback xmlns="">
            <p:pic>
              <p:nvPicPr>
                <p:cNvPr id="134" name="Ink 133">
                  <a:extLst>
                    <a:ext uri="{FF2B5EF4-FFF2-40B4-BE49-F238E27FC236}">
                      <a16:creationId xmlns:a16="http://schemas.microsoft.com/office/drawing/2014/main" id="{4EC6E5E5-0085-FB6F-B485-4B02A3FC9C8E}"/>
                    </a:ext>
                  </a:extLst>
                </p:cNvPr>
                <p:cNvPicPr/>
                <p:nvPr/>
              </p:nvPicPr>
              <p:blipFill>
                <a:blip r:embed="rId161"/>
                <a:stretch>
                  <a:fillRect/>
                </a:stretch>
              </p:blipFill>
              <p:spPr>
                <a:xfrm>
                  <a:off x="8080080" y="5027260"/>
                  <a:ext cx="6062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6" name="Ink 135">
                  <a:extLst>
                    <a:ext uri="{FF2B5EF4-FFF2-40B4-BE49-F238E27FC236}">
                      <a16:creationId xmlns:a16="http://schemas.microsoft.com/office/drawing/2014/main" id="{414F9D3D-00F5-5A60-0309-EBD2BD95AAB2}"/>
                    </a:ext>
                  </a:extLst>
                </p14:cNvPr>
                <p14:cNvContentPartPr/>
                <p14:nvPr/>
              </p14:nvContentPartPr>
              <p14:xfrm>
                <a:off x="7332720" y="5020060"/>
                <a:ext cx="311400" cy="59760"/>
              </p14:xfrm>
            </p:contentPart>
          </mc:Choice>
          <mc:Fallback xmlns="">
            <p:pic>
              <p:nvPicPr>
                <p:cNvPr id="136" name="Ink 135">
                  <a:extLst>
                    <a:ext uri="{FF2B5EF4-FFF2-40B4-BE49-F238E27FC236}">
                      <a16:creationId xmlns:a16="http://schemas.microsoft.com/office/drawing/2014/main" id="{414F9D3D-00F5-5A60-0309-EBD2BD95AAB2}"/>
                    </a:ext>
                  </a:extLst>
                </p:cNvPr>
                <p:cNvPicPr/>
                <p:nvPr/>
              </p:nvPicPr>
              <p:blipFill>
                <a:blip r:embed="rId163"/>
                <a:stretch>
                  <a:fillRect/>
                </a:stretch>
              </p:blipFill>
              <p:spPr>
                <a:xfrm>
                  <a:off x="7315080" y="5002060"/>
                  <a:ext cx="3470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7" name="Ink 136">
                  <a:extLst>
                    <a:ext uri="{FF2B5EF4-FFF2-40B4-BE49-F238E27FC236}">
                      <a16:creationId xmlns:a16="http://schemas.microsoft.com/office/drawing/2014/main" id="{A23B5B6A-565A-E136-EF9D-F5EDB27A6A0C}"/>
                    </a:ext>
                  </a:extLst>
                </p14:cNvPr>
                <p14:cNvContentPartPr/>
                <p14:nvPr/>
              </p14:nvContentPartPr>
              <p14:xfrm>
                <a:off x="5529120" y="5023660"/>
                <a:ext cx="1500840" cy="52560"/>
              </p14:xfrm>
            </p:contentPart>
          </mc:Choice>
          <mc:Fallback xmlns="">
            <p:pic>
              <p:nvPicPr>
                <p:cNvPr id="137" name="Ink 136">
                  <a:extLst>
                    <a:ext uri="{FF2B5EF4-FFF2-40B4-BE49-F238E27FC236}">
                      <a16:creationId xmlns:a16="http://schemas.microsoft.com/office/drawing/2014/main" id="{A23B5B6A-565A-E136-EF9D-F5EDB27A6A0C}"/>
                    </a:ext>
                  </a:extLst>
                </p:cNvPr>
                <p:cNvPicPr/>
                <p:nvPr/>
              </p:nvPicPr>
              <p:blipFill>
                <a:blip r:embed="rId165"/>
                <a:stretch>
                  <a:fillRect/>
                </a:stretch>
              </p:blipFill>
              <p:spPr>
                <a:xfrm>
                  <a:off x="5511480" y="5006020"/>
                  <a:ext cx="15364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9" name="Ink 138">
                  <a:extLst>
                    <a:ext uri="{FF2B5EF4-FFF2-40B4-BE49-F238E27FC236}">
                      <a16:creationId xmlns:a16="http://schemas.microsoft.com/office/drawing/2014/main" id="{B101BDAF-7C7F-0F49-7BE7-1F424CF02E11}"/>
                    </a:ext>
                  </a:extLst>
                </p14:cNvPr>
                <p14:cNvContentPartPr/>
                <p14:nvPr/>
              </p14:nvContentPartPr>
              <p14:xfrm>
                <a:off x="4997760" y="5005660"/>
                <a:ext cx="725040" cy="61200"/>
              </p14:xfrm>
            </p:contentPart>
          </mc:Choice>
          <mc:Fallback xmlns="">
            <p:pic>
              <p:nvPicPr>
                <p:cNvPr id="139" name="Ink 138">
                  <a:extLst>
                    <a:ext uri="{FF2B5EF4-FFF2-40B4-BE49-F238E27FC236}">
                      <a16:creationId xmlns:a16="http://schemas.microsoft.com/office/drawing/2014/main" id="{B101BDAF-7C7F-0F49-7BE7-1F424CF02E11}"/>
                    </a:ext>
                  </a:extLst>
                </p:cNvPr>
                <p:cNvPicPr/>
                <p:nvPr/>
              </p:nvPicPr>
              <p:blipFill>
                <a:blip r:embed="rId167"/>
                <a:stretch>
                  <a:fillRect/>
                </a:stretch>
              </p:blipFill>
              <p:spPr>
                <a:xfrm>
                  <a:off x="4980120" y="4987660"/>
                  <a:ext cx="760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0" name="Ink 139">
                  <a:extLst>
                    <a:ext uri="{FF2B5EF4-FFF2-40B4-BE49-F238E27FC236}">
                      <a16:creationId xmlns:a16="http://schemas.microsoft.com/office/drawing/2014/main" id="{ADD7B2C0-D953-CE6C-B142-D246D47AECBF}"/>
                    </a:ext>
                  </a:extLst>
                </p14:cNvPr>
                <p14:cNvContentPartPr/>
                <p14:nvPr/>
              </p14:nvContentPartPr>
              <p14:xfrm>
                <a:off x="4000200" y="5035540"/>
                <a:ext cx="772920" cy="45360"/>
              </p14:xfrm>
            </p:contentPart>
          </mc:Choice>
          <mc:Fallback xmlns="">
            <p:pic>
              <p:nvPicPr>
                <p:cNvPr id="140" name="Ink 139">
                  <a:extLst>
                    <a:ext uri="{FF2B5EF4-FFF2-40B4-BE49-F238E27FC236}">
                      <a16:creationId xmlns:a16="http://schemas.microsoft.com/office/drawing/2014/main" id="{ADD7B2C0-D953-CE6C-B142-D246D47AECBF}"/>
                    </a:ext>
                  </a:extLst>
                </p:cNvPr>
                <p:cNvPicPr/>
                <p:nvPr/>
              </p:nvPicPr>
              <p:blipFill>
                <a:blip r:embed="rId169"/>
                <a:stretch>
                  <a:fillRect/>
                </a:stretch>
              </p:blipFill>
              <p:spPr>
                <a:xfrm>
                  <a:off x="3982560" y="5017900"/>
                  <a:ext cx="808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96" name="Ink 95">
                  <a:extLst>
                    <a:ext uri="{FF2B5EF4-FFF2-40B4-BE49-F238E27FC236}">
                      <a16:creationId xmlns:a16="http://schemas.microsoft.com/office/drawing/2014/main" id="{4CDE6F93-716B-D65F-DB92-2E7F41128289}"/>
                    </a:ext>
                  </a:extLst>
                </p14:cNvPr>
                <p14:cNvContentPartPr/>
                <p14:nvPr/>
              </p14:nvContentPartPr>
              <p14:xfrm>
                <a:off x="8573280" y="3986140"/>
                <a:ext cx="640080" cy="37080"/>
              </p14:xfrm>
            </p:contentPart>
          </mc:Choice>
          <mc:Fallback xmlns="">
            <p:pic>
              <p:nvPicPr>
                <p:cNvPr id="96" name="Ink 95">
                  <a:extLst>
                    <a:ext uri="{FF2B5EF4-FFF2-40B4-BE49-F238E27FC236}">
                      <a16:creationId xmlns:a16="http://schemas.microsoft.com/office/drawing/2014/main" id="{4CDE6F93-716B-D65F-DB92-2E7F41128289}"/>
                    </a:ext>
                  </a:extLst>
                </p:cNvPr>
                <p:cNvPicPr/>
                <p:nvPr/>
              </p:nvPicPr>
              <p:blipFill>
                <a:blip r:embed="rId171"/>
                <a:stretch>
                  <a:fillRect/>
                </a:stretch>
              </p:blipFill>
              <p:spPr>
                <a:xfrm>
                  <a:off x="8555640" y="3968500"/>
                  <a:ext cx="6757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7" name="Ink 96">
                  <a:extLst>
                    <a:ext uri="{FF2B5EF4-FFF2-40B4-BE49-F238E27FC236}">
                      <a16:creationId xmlns:a16="http://schemas.microsoft.com/office/drawing/2014/main" id="{D202E0DF-F66B-3C7A-6FE2-841B8D7E7466}"/>
                    </a:ext>
                  </a:extLst>
                </p14:cNvPr>
                <p14:cNvContentPartPr/>
                <p14:nvPr/>
              </p14:nvContentPartPr>
              <p14:xfrm>
                <a:off x="7488960" y="3979300"/>
                <a:ext cx="833040" cy="67320"/>
              </p14:xfrm>
            </p:contentPart>
          </mc:Choice>
          <mc:Fallback xmlns="">
            <p:pic>
              <p:nvPicPr>
                <p:cNvPr id="97" name="Ink 96">
                  <a:extLst>
                    <a:ext uri="{FF2B5EF4-FFF2-40B4-BE49-F238E27FC236}">
                      <a16:creationId xmlns:a16="http://schemas.microsoft.com/office/drawing/2014/main" id="{D202E0DF-F66B-3C7A-6FE2-841B8D7E7466}"/>
                    </a:ext>
                  </a:extLst>
                </p:cNvPr>
                <p:cNvPicPr/>
                <p:nvPr/>
              </p:nvPicPr>
              <p:blipFill>
                <a:blip r:embed="rId173"/>
                <a:stretch>
                  <a:fillRect/>
                </a:stretch>
              </p:blipFill>
              <p:spPr>
                <a:xfrm>
                  <a:off x="7471320" y="3961660"/>
                  <a:ext cx="868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9" name="Ink 98">
                  <a:extLst>
                    <a:ext uri="{FF2B5EF4-FFF2-40B4-BE49-F238E27FC236}">
                      <a16:creationId xmlns:a16="http://schemas.microsoft.com/office/drawing/2014/main" id="{EDC59AA8-7B84-EEF1-49C7-0BA824852A1D}"/>
                    </a:ext>
                  </a:extLst>
                </p14:cNvPr>
                <p14:cNvContentPartPr/>
                <p14:nvPr/>
              </p14:nvContentPartPr>
              <p14:xfrm>
                <a:off x="6819360" y="4005580"/>
                <a:ext cx="495000" cy="65160"/>
              </p14:xfrm>
            </p:contentPart>
          </mc:Choice>
          <mc:Fallback xmlns="">
            <p:pic>
              <p:nvPicPr>
                <p:cNvPr id="99" name="Ink 98">
                  <a:extLst>
                    <a:ext uri="{FF2B5EF4-FFF2-40B4-BE49-F238E27FC236}">
                      <a16:creationId xmlns:a16="http://schemas.microsoft.com/office/drawing/2014/main" id="{EDC59AA8-7B84-EEF1-49C7-0BA824852A1D}"/>
                    </a:ext>
                  </a:extLst>
                </p:cNvPr>
                <p:cNvPicPr/>
                <p:nvPr/>
              </p:nvPicPr>
              <p:blipFill>
                <a:blip r:embed="rId175"/>
                <a:stretch>
                  <a:fillRect/>
                </a:stretch>
              </p:blipFill>
              <p:spPr>
                <a:xfrm>
                  <a:off x="6801360" y="3987580"/>
                  <a:ext cx="530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0" name="Ink 99">
                  <a:extLst>
                    <a:ext uri="{FF2B5EF4-FFF2-40B4-BE49-F238E27FC236}">
                      <a16:creationId xmlns:a16="http://schemas.microsoft.com/office/drawing/2014/main" id="{4FE98653-950D-7B5B-21F2-811E63F923B0}"/>
                    </a:ext>
                  </a:extLst>
                </p14:cNvPr>
                <p14:cNvContentPartPr/>
                <p14:nvPr/>
              </p14:nvContentPartPr>
              <p14:xfrm>
                <a:off x="5710920" y="3973180"/>
                <a:ext cx="961200" cy="22680"/>
              </p14:xfrm>
            </p:contentPart>
          </mc:Choice>
          <mc:Fallback xmlns="">
            <p:pic>
              <p:nvPicPr>
                <p:cNvPr id="100" name="Ink 99">
                  <a:extLst>
                    <a:ext uri="{FF2B5EF4-FFF2-40B4-BE49-F238E27FC236}">
                      <a16:creationId xmlns:a16="http://schemas.microsoft.com/office/drawing/2014/main" id="{4FE98653-950D-7B5B-21F2-811E63F923B0}"/>
                    </a:ext>
                  </a:extLst>
                </p:cNvPr>
                <p:cNvPicPr/>
                <p:nvPr/>
              </p:nvPicPr>
              <p:blipFill>
                <a:blip r:embed="rId177"/>
                <a:stretch>
                  <a:fillRect/>
                </a:stretch>
              </p:blipFill>
              <p:spPr>
                <a:xfrm>
                  <a:off x="5692920" y="3955180"/>
                  <a:ext cx="996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 name="Ink 101">
                  <a:extLst>
                    <a:ext uri="{FF2B5EF4-FFF2-40B4-BE49-F238E27FC236}">
                      <a16:creationId xmlns:a16="http://schemas.microsoft.com/office/drawing/2014/main" id="{78811CEC-5C00-1ADF-A23B-4E3746B1CB4E}"/>
                    </a:ext>
                  </a:extLst>
                </p14:cNvPr>
                <p14:cNvContentPartPr/>
                <p14:nvPr/>
              </p14:nvContentPartPr>
              <p14:xfrm>
                <a:off x="4799400" y="3976060"/>
                <a:ext cx="722880" cy="24120"/>
              </p14:xfrm>
            </p:contentPart>
          </mc:Choice>
          <mc:Fallback xmlns="">
            <p:pic>
              <p:nvPicPr>
                <p:cNvPr id="102" name="Ink 101">
                  <a:extLst>
                    <a:ext uri="{FF2B5EF4-FFF2-40B4-BE49-F238E27FC236}">
                      <a16:creationId xmlns:a16="http://schemas.microsoft.com/office/drawing/2014/main" id="{78811CEC-5C00-1ADF-A23B-4E3746B1CB4E}"/>
                    </a:ext>
                  </a:extLst>
                </p:cNvPr>
                <p:cNvPicPr/>
                <p:nvPr/>
              </p:nvPicPr>
              <p:blipFill>
                <a:blip r:embed="rId179"/>
                <a:stretch>
                  <a:fillRect/>
                </a:stretch>
              </p:blipFill>
              <p:spPr>
                <a:xfrm>
                  <a:off x="4781760" y="3958420"/>
                  <a:ext cx="758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3" name="Ink 102">
                  <a:extLst>
                    <a:ext uri="{FF2B5EF4-FFF2-40B4-BE49-F238E27FC236}">
                      <a16:creationId xmlns:a16="http://schemas.microsoft.com/office/drawing/2014/main" id="{107EE6FC-2870-339B-CD5C-BC6213FECF6A}"/>
                    </a:ext>
                  </a:extLst>
                </p14:cNvPr>
                <p14:cNvContentPartPr/>
                <p14:nvPr/>
              </p14:nvContentPartPr>
              <p14:xfrm>
                <a:off x="4184520" y="3957700"/>
                <a:ext cx="545760" cy="28800"/>
              </p14:xfrm>
            </p:contentPart>
          </mc:Choice>
          <mc:Fallback xmlns="">
            <p:pic>
              <p:nvPicPr>
                <p:cNvPr id="103" name="Ink 102">
                  <a:extLst>
                    <a:ext uri="{FF2B5EF4-FFF2-40B4-BE49-F238E27FC236}">
                      <a16:creationId xmlns:a16="http://schemas.microsoft.com/office/drawing/2014/main" id="{107EE6FC-2870-339B-CD5C-BC6213FECF6A}"/>
                    </a:ext>
                  </a:extLst>
                </p:cNvPr>
                <p:cNvPicPr/>
                <p:nvPr/>
              </p:nvPicPr>
              <p:blipFill>
                <a:blip r:embed="rId181"/>
                <a:stretch>
                  <a:fillRect/>
                </a:stretch>
              </p:blipFill>
              <p:spPr>
                <a:xfrm>
                  <a:off x="4166520" y="3939700"/>
                  <a:ext cx="581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4" name="Ink 103">
                  <a:extLst>
                    <a:ext uri="{FF2B5EF4-FFF2-40B4-BE49-F238E27FC236}">
                      <a16:creationId xmlns:a16="http://schemas.microsoft.com/office/drawing/2014/main" id="{D52A744E-B0E2-219D-6B27-AC7BB9D3C60A}"/>
                    </a:ext>
                  </a:extLst>
                </p14:cNvPr>
                <p14:cNvContentPartPr/>
                <p14:nvPr/>
              </p14:nvContentPartPr>
              <p14:xfrm>
                <a:off x="3361200" y="3947620"/>
                <a:ext cx="751680" cy="37080"/>
              </p14:xfrm>
            </p:contentPart>
          </mc:Choice>
          <mc:Fallback xmlns="">
            <p:pic>
              <p:nvPicPr>
                <p:cNvPr id="104" name="Ink 103">
                  <a:extLst>
                    <a:ext uri="{FF2B5EF4-FFF2-40B4-BE49-F238E27FC236}">
                      <a16:creationId xmlns:a16="http://schemas.microsoft.com/office/drawing/2014/main" id="{D52A744E-B0E2-219D-6B27-AC7BB9D3C60A}"/>
                    </a:ext>
                  </a:extLst>
                </p:cNvPr>
                <p:cNvPicPr/>
                <p:nvPr/>
              </p:nvPicPr>
              <p:blipFill>
                <a:blip r:embed="rId183"/>
                <a:stretch>
                  <a:fillRect/>
                </a:stretch>
              </p:blipFill>
              <p:spPr>
                <a:xfrm>
                  <a:off x="3343560" y="3929980"/>
                  <a:ext cx="7873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08" name="Ink 107">
                  <a:extLst>
                    <a:ext uri="{FF2B5EF4-FFF2-40B4-BE49-F238E27FC236}">
                      <a16:creationId xmlns:a16="http://schemas.microsoft.com/office/drawing/2014/main" id="{E986EB7E-1185-E7D1-99E3-81CC48A33065}"/>
                    </a:ext>
                  </a:extLst>
                </p14:cNvPr>
                <p14:cNvContentPartPr/>
                <p14:nvPr/>
              </p14:nvContentPartPr>
              <p14:xfrm>
                <a:off x="5578080" y="3906220"/>
                <a:ext cx="1092240" cy="109800"/>
              </p14:xfrm>
            </p:contentPart>
          </mc:Choice>
          <mc:Fallback xmlns="">
            <p:pic>
              <p:nvPicPr>
                <p:cNvPr id="108" name="Ink 107">
                  <a:extLst>
                    <a:ext uri="{FF2B5EF4-FFF2-40B4-BE49-F238E27FC236}">
                      <a16:creationId xmlns:a16="http://schemas.microsoft.com/office/drawing/2014/main" id="{E986EB7E-1185-E7D1-99E3-81CC48A33065}"/>
                    </a:ext>
                  </a:extLst>
                </p:cNvPr>
                <p:cNvPicPr/>
                <p:nvPr/>
              </p:nvPicPr>
              <p:blipFill>
                <a:blip r:embed="rId185"/>
                <a:stretch>
                  <a:fillRect/>
                </a:stretch>
              </p:blipFill>
              <p:spPr>
                <a:xfrm>
                  <a:off x="5560080" y="3888220"/>
                  <a:ext cx="1127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09" name="Ink 108">
                  <a:extLst>
                    <a:ext uri="{FF2B5EF4-FFF2-40B4-BE49-F238E27FC236}">
                      <a16:creationId xmlns:a16="http://schemas.microsoft.com/office/drawing/2014/main" id="{D63DFD23-F662-0709-E1E3-4F841D0BD793}"/>
                    </a:ext>
                  </a:extLst>
                </p14:cNvPr>
                <p14:cNvContentPartPr/>
                <p14:nvPr/>
              </p14:nvContentPartPr>
              <p14:xfrm>
                <a:off x="4657200" y="3951580"/>
                <a:ext cx="822600" cy="43200"/>
              </p14:xfrm>
            </p:contentPart>
          </mc:Choice>
          <mc:Fallback xmlns="">
            <p:pic>
              <p:nvPicPr>
                <p:cNvPr id="109" name="Ink 108">
                  <a:extLst>
                    <a:ext uri="{FF2B5EF4-FFF2-40B4-BE49-F238E27FC236}">
                      <a16:creationId xmlns:a16="http://schemas.microsoft.com/office/drawing/2014/main" id="{D63DFD23-F662-0709-E1E3-4F841D0BD793}"/>
                    </a:ext>
                  </a:extLst>
                </p:cNvPr>
                <p:cNvPicPr/>
                <p:nvPr/>
              </p:nvPicPr>
              <p:blipFill>
                <a:blip r:embed="rId187"/>
                <a:stretch>
                  <a:fillRect/>
                </a:stretch>
              </p:blipFill>
              <p:spPr>
                <a:xfrm>
                  <a:off x="4639200" y="3933580"/>
                  <a:ext cx="8582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0" name="Ink 109">
                  <a:extLst>
                    <a:ext uri="{FF2B5EF4-FFF2-40B4-BE49-F238E27FC236}">
                      <a16:creationId xmlns:a16="http://schemas.microsoft.com/office/drawing/2014/main" id="{708C36A2-2C16-233F-B0C5-27BFBE24D41D}"/>
                    </a:ext>
                  </a:extLst>
                </p14:cNvPr>
                <p14:cNvContentPartPr/>
                <p14:nvPr/>
              </p14:nvContentPartPr>
              <p14:xfrm>
                <a:off x="3248880" y="3918100"/>
                <a:ext cx="1359000" cy="69120"/>
              </p14:xfrm>
            </p:contentPart>
          </mc:Choice>
          <mc:Fallback xmlns="">
            <p:pic>
              <p:nvPicPr>
                <p:cNvPr id="110" name="Ink 109">
                  <a:extLst>
                    <a:ext uri="{FF2B5EF4-FFF2-40B4-BE49-F238E27FC236}">
                      <a16:creationId xmlns:a16="http://schemas.microsoft.com/office/drawing/2014/main" id="{708C36A2-2C16-233F-B0C5-27BFBE24D41D}"/>
                    </a:ext>
                  </a:extLst>
                </p:cNvPr>
                <p:cNvPicPr/>
                <p:nvPr/>
              </p:nvPicPr>
              <p:blipFill>
                <a:blip r:embed="rId189"/>
                <a:stretch>
                  <a:fillRect/>
                </a:stretch>
              </p:blipFill>
              <p:spPr>
                <a:xfrm>
                  <a:off x="3231240" y="3900460"/>
                  <a:ext cx="1394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2" name="Ink 121">
                  <a:extLst>
                    <a:ext uri="{FF2B5EF4-FFF2-40B4-BE49-F238E27FC236}">
                      <a16:creationId xmlns:a16="http://schemas.microsoft.com/office/drawing/2014/main" id="{CB2A3439-2718-2AFF-0213-EE76FFC377FE}"/>
                    </a:ext>
                  </a:extLst>
                </p14:cNvPr>
                <p14:cNvContentPartPr/>
                <p14:nvPr/>
              </p14:nvContentPartPr>
              <p14:xfrm>
                <a:off x="759120" y="3907660"/>
                <a:ext cx="1068480" cy="64800"/>
              </p14:xfrm>
            </p:contentPart>
          </mc:Choice>
          <mc:Fallback xmlns="">
            <p:pic>
              <p:nvPicPr>
                <p:cNvPr id="122" name="Ink 121">
                  <a:extLst>
                    <a:ext uri="{FF2B5EF4-FFF2-40B4-BE49-F238E27FC236}">
                      <a16:creationId xmlns:a16="http://schemas.microsoft.com/office/drawing/2014/main" id="{CB2A3439-2718-2AFF-0213-EE76FFC377FE}"/>
                    </a:ext>
                  </a:extLst>
                </p:cNvPr>
                <p:cNvPicPr/>
                <p:nvPr/>
              </p:nvPicPr>
              <p:blipFill>
                <a:blip r:embed="rId191"/>
                <a:stretch>
                  <a:fillRect/>
                </a:stretch>
              </p:blipFill>
              <p:spPr>
                <a:xfrm>
                  <a:off x="741480" y="3890020"/>
                  <a:ext cx="1104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3" name="Ink 122">
                  <a:extLst>
                    <a:ext uri="{FF2B5EF4-FFF2-40B4-BE49-F238E27FC236}">
                      <a16:creationId xmlns:a16="http://schemas.microsoft.com/office/drawing/2014/main" id="{D5E86EF8-3E42-1226-8A2E-2EC5CB557810}"/>
                    </a:ext>
                  </a:extLst>
                </p14:cNvPr>
                <p14:cNvContentPartPr/>
                <p14:nvPr/>
              </p14:nvContentPartPr>
              <p14:xfrm>
                <a:off x="5974800" y="4404820"/>
                <a:ext cx="3253320" cy="129960"/>
              </p14:xfrm>
            </p:contentPart>
          </mc:Choice>
          <mc:Fallback xmlns="">
            <p:pic>
              <p:nvPicPr>
                <p:cNvPr id="123" name="Ink 122">
                  <a:extLst>
                    <a:ext uri="{FF2B5EF4-FFF2-40B4-BE49-F238E27FC236}">
                      <a16:creationId xmlns:a16="http://schemas.microsoft.com/office/drawing/2014/main" id="{D5E86EF8-3E42-1226-8A2E-2EC5CB557810}"/>
                    </a:ext>
                  </a:extLst>
                </p:cNvPr>
                <p:cNvPicPr/>
                <p:nvPr/>
              </p:nvPicPr>
              <p:blipFill>
                <a:blip r:embed="rId193"/>
                <a:stretch>
                  <a:fillRect/>
                </a:stretch>
              </p:blipFill>
              <p:spPr>
                <a:xfrm>
                  <a:off x="5956800" y="4387180"/>
                  <a:ext cx="3288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4" name="Ink 123">
                  <a:extLst>
                    <a:ext uri="{FF2B5EF4-FFF2-40B4-BE49-F238E27FC236}">
                      <a16:creationId xmlns:a16="http://schemas.microsoft.com/office/drawing/2014/main" id="{EFB4241E-846B-44BE-67DE-613F33E46031}"/>
                    </a:ext>
                  </a:extLst>
                </p14:cNvPr>
                <p14:cNvContentPartPr/>
                <p14:nvPr/>
              </p14:nvContentPartPr>
              <p14:xfrm>
                <a:off x="5339760" y="4417420"/>
                <a:ext cx="459000" cy="41760"/>
              </p14:xfrm>
            </p:contentPart>
          </mc:Choice>
          <mc:Fallback xmlns="">
            <p:pic>
              <p:nvPicPr>
                <p:cNvPr id="124" name="Ink 123">
                  <a:extLst>
                    <a:ext uri="{FF2B5EF4-FFF2-40B4-BE49-F238E27FC236}">
                      <a16:creationId xmlns:a16="http://schemas.microsoft.com/office/drawing/2014/main" id="{EFB4241E-846B-44BE-67DE-613F33E46031}"/>
                    </a:ext>
                  </a:extLst>
                </p:cNvPr>
                <p:cNvPicPr/>
                <p:nvPr/>
              </p:nvPicPr>
              <p:blipFill>
                <a:blip r:embed="rId195"/>
                <a:stretch>
                  <a:fillRect/>
                </a:stretch>
              </p:blipFill>
              <p:spPr>
                <a:xfrm>
                  <a:off x="5321760" y="4399780"/>
                  <a:ext cx="494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5" name="Ink 124">
                  <a:extLst>
                    <a:ext uri="{FF2B5EF4-FFF2-40B4-BE49-F238E27FC236}">
                      <a16:creationId xmlns:a16="http://schemas.microsoft.com/office/drawing/2014/main" id="{D59EC3A5-E4B1-C423-BAB9-7EF6AB268AAD}"/>
                    </a:ext>
                  </a:extLst>
                </p14:cNvPr>
                <p14:cNvContentPartPr/>
                <p14:nvPr/>
              </p14:nvContentPartPr>
              <p14:xfrm>
                <a:off x="4223400" y="4534420"/>
                <a:ext cx="605880" cy="41040"/>
              </p14:xfrm>
            </p:contentPart>
          </mc:Choice>
          <mc:Fallback xmlns="">
            <p:pic>
              <p:nvPicPr>
                <p:cNvPr id="125" name="Ink 124">
                  <a:extLst>
                    <a:ext uri="{FF2B5EF4-FFF2-40B4-BE49-F238E27FC236}">
                      <a16:creationId xmlns:a16="http://schemas.microsoft.com/office/drawing/2014/main" id="{D59EC3A5-E4B1-C423-BAB9-7EF6AB268AAD}"/>
                    </a:ext>
                  </a:extLst>
                </p:cNvPr>
                <p:cNvPicPr/>
                <p:nvPr/>
              </p:nvPicPr>
              <p:blipFill>
                <a:blip r:embed="rId197"/>
                <a:stretch>
                  <a:fillRect/>
                </a:stretch>
              </p:blipFill>
              <p:spPr>
                <a:xfrm>
                  <a:off x="4205400" y="4516780"/>
                  <a:ext cx="641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6" name="Ink 125">
                  <a:extLst>
                    <a:ext uri="{FF2B5EF4-FFF2-40B4-BE49-F238E27FC236}">
                      <a16:creationId xmlns:a16="http://schemas.microsoft.com/office/drawing/2014/main" id="{40E964CF-DEB7-9D75-7647-29FCA898CECB}"/>
                    </a:ext>
                  </a:extLst>
                </p14:cNvPr>
                <p14:cNvContentPartPr/>
                <p14:nvPr/>
              </p14:nvContentPartPr>
              <p14:xfrm>
                <a:off x="3526080" y="4473940"/>
                <a:ext cx="495720" cy="44280"/>
              </p14:xfrm>
            </p:contentPart>
          </mc:Choice>
          <mc:Fallback xmlns="">
            <p:pic>
              <p:nvPicPr>
                <p:cNvPr id="126" name="Ink 125">
                  <a:extLst>
                    <a:ext uri="{FF2B5EF4-FFF2-40B4-BE49-F238E27FC236}">
                      <a16:creationId xmlns:a16="http://schemas.microsoft.com/office/drawing/2014/main" id="{40E964CF-DEB7-9D75-7647-29FCA898CECB}"/>
                    </a:ext>
                  </a:extLst>
                </p:cNvPr>
                <p:cNvPicPr/>
                <p:nvPr/>
              </p:nvPicPr>
              <p:blipFill>
                <a:blip r:embed="rId199"/>
                <a:stretch>
                  <a:fillRect/>
                </a:stretch>
              </p:blipFill>
              <p:spPr>
                <a:xfrm>
                  <a:off x="3508440" y="4455940"/>
                  <a:ext cx="5313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7" name="Ink 126">
                  <a:extLst>
                    <a:ext uri="{FF2B5EF4-FFF2-40B4-BE49-F238E27FC236}">
                      <a16:creationId xmlns:a16="http://schemas.microsoft.com/office/drawing/2014/main" id="{70FEFEE8-0014-1567-D39E-A4179F427510}"/>
                    </a:ext>
                  </a:extLst>
                </p14:cNvPr>
                <p14:cNvContentPartPr/>
                <p14:nvPr/>
              </p14:nvContentPartPr>
              <p14:xfrm>
                <a:off x="2909040" y="4508140"/>
                <a:ext cx="516600" cy="11160"/>
              </p14:xfrm>
            </p:contentPart>
          </mc:Choice>
          <mc:Fallback xmlns="">
            <p:pic>
              <p:nvPicPr>
                <p:cNvPr id="127" name="Ink 126">
                  <a:extLst>
                    <a:ext uri="{FF2B5EF4-FFF2-40B4-BE49-F238E27FC236}">
                      <a16:creationId xmlns:a16="http://schemas.microsoft.com/office/drawing/2014/main" id="{70FEFEE8-0014-1567-D39E-A4179F427510}"/>
                    </a:ext>
                  </a:extLst>
                </p:cNvPr>
                <p:cNvPicPr/>
                <p:nvPr/>
              </p:nvPicPr>
              <p:blipFill>
                <a:blip r:embed="rId201"/>
                <a:stretch>
                  <a:fillRect/>
                </a:stretch>
              </p:blipFill>
              <p:spPr>
                <a:xfrm>
                  <a:off x="2891400" y="4490500"/>
                  <a:ext cx="5522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Ink 128">
                  <a:extLst>
                    <a:ext uri="{FF2B5EF4-FFF2-40B4-BE49-F238E27FC236}">
                      <a16:creationId xmlns:a16="http://schemas.microsoft.com/office/drawing/2014/main" id="{F1AD5C23-E539-4591-85F4-95269E0A8543}"/>
                    </a:ext>
                  </a:extLst>
                </p14:cNvPr>
                <p14:cNvContentPartPr/>
                <p14:nvPr/>
              </p14:nvContentPartPr>
              <p14:xfrm>
                <a:off x="2255640" y="4507060"/>
                <a:ext cx="343440" cy="22680"/>
              </p14:xfrm>
            </p:contentPart>
          </mc:Choice>
          <mc:Fallback xmlns="">
            <p:pic>
              <p:nvPicPr>
                <p:cNvPr id="129" name="Ink 128">
                  <a:extLst>
                    <a:ext uri="{FF2B5EF4-FFF2-40B4-BE49-F238E27FC236}">
                      <a16:creationId xmlns:a16="http://schemas.microsoft.com/office/drawing/2014/main" id="{F1AD5C23-E539-4591-85F4-95269E0A8543}"/>
                    </a:ext>
                  </a:extLst>
                </p:cNvPr>
                <p:cNvPicPr/>
                <p:nvPr/>
              </p:nvPicPr>
              <p:blipFill>
                <a:blip r:embed="rId203"/>
                <a:stretch>
                  <a:fillRect/>
                </a:stretch>
              </p:blipFill>
              <p:spPr>
                <a:xfrm>
                  <a:off x="2237640" y="4489060"/>
                  <a:ext cx="3790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0" name="Ink 129">
                  <a:extLst>
                    <a:ext uri="{FF2B5EF4-FFF2-40B4-BE49-F238E27FC236}">
                      <a16:creationId xmlns:a16="http://schemas.microsoft.com/office/drawing/2014/main" id="{E4E3ABCD-93E9-DDBD-0EDB-F2187A060EEA}"/>
                    </a:ext>
                  </a:extLst>
                </p14:cNvPr>
                <p14:cNvContentPartPr/>
                <p14:nvPr/>
              </p14:nvContentPartPr>
              <p14:xfrm>
                <a:off x="1618440" y="4476820"/>
                <a:ext cx="429120" cy="26640"/>
              </p14:xfrm>
            </p:contentPart>
          </mc:Choice>
          <mc:Fallback xmlns="">
            <p:pic>
              <p:nvPicPr>
                <p:cNvPr id="130" name="Ink 129">
                  <a:extLst>
                    <a:ext uri="{FF2B5EF4-FFF2-40B4-BE49-F238E27FC236}">
                      <a16:creationId xmlns:a16="http://schemas.microsoft.com/office/drawing/2014/main" id="{E4E3ABCD-93E9-DDBD-0EDB-F2187A060EEA}"/>
                    </a:ext>
                  </a:extLst>
                </p:cNvPr>
                <p:cNvPicPr/>
                <p:nvPr/>
              </p:nvPicPr>
              <p:blipFill>
                <a:blip r:embed="rId205"/>
                <a:stretch>
                  <a:fillRect/>
                </a:stretch>
              </p:blipFill>
              <p:spPr>
                <a:xfrm>
                  <a:off x="1600800" y="4459180"/>
                  <a:ext cx="464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1" name="Ink 130">
                  <a:extLst>
                    <a:ext uri="{FF2B5EF4-FFF2-40B4-BE49-F238E27FC236}">
                      <a16:creationId xmlns:a16="http://schemas.microsoft.com/office/drawing/2014/main" id="{73496327-2A26-6F1D-8F13-F0AE14529F36}"/>
                    </a:ext>
                  </a:extLst>
                </p14:cNvPr>
                <p14:cNvContentPartPr/>
                <p14:nvPr/>
              </p14:nvContentPartPr>
              <p14:xfrm>
                <a:off x="620160" y="4484740"/>
                <a:ext cx="897120" cy="55440"/>
              </p14:xfrm>
            </p:contentPart>
          </mc:Choice>
          <mc:Fallback xmlns="">
            <p:pic>
              <p:nvPicPr>
                <p:cNvPr id="131" name="Ink 130">
                  <a:extLst>
                    <a:ext uri="{FF2B5EF4-FFF2-40B4-BE49-F238E27FC236}">
                      <a16:creationId xmlns:a16="http://schemas.microsoft.com/office/drawing/2014/main" id="{73496327-2A26-6F1D-8F13-F0AE14529F36}"/>
                    </a:ext>
                  </a:extLst>
                </p:cNvPr>
                <p:cNvPicPr/>
                <p:nvPr/>
              </p:nvPicPr>
              <p:blipFill>
                <a:blip r:embed="rId207"/>
                <a:stretch>
                  <a:fillRect/>
                </a:stretch>
              </p:blipFill>
              <p:spPr>
                <a:xfrm>
                  <a:off x="602520" y="4467100"/>
                  <a:ext cx="932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6" name="Ink 145">
                  <a:extLst>
                    <a:ext uri="{FF2B5EF4-FFF2-40B4-BE49-F238E27FC236}">
                      <a16:creationId xmlns:a16="http://schemas.microsoft.com/office/drawing/2014/main" id="{EBC33398-A1F2-66FF-84C5-60C4CA2D3E29}"/>
                    </a:ext>
                  </a:extLst>
                </p14:cNvPr>
                <p14:cNvContentPartPr/>
                <p14:nvPr/>
              </p14:nvContentPartPr>
              <p14:xfrm>
                <a:off x="2630760" y="5025460"/>
                <a:ext cx="446400" cy="46800"/>
              </p14:xfrm>
            </p:contentPart>
          </mc:Choice>
          <mc:Fallback xmlns="">
            <p:pic>
              <p:nvPicPr>
                <p:cNvPr id="146" name="Ink 145">
                  <a:extLst>
                    <a:ext uri="{FF2B5EF4-FFF2-40B4-BE49-F238E27FC236}">
                      <a16:creationId xmlns:a16="http://schemas.microsoft.com/office/drawing/2014/main" id="{EBC33398-A1F2-66FF-84C5-60C4CA2D3E29}"/>
                    </a:ext>
                  </a:extLst>
                </p:cNvPr>
                <p:cNvPicPr/>
                <p:nvPr/>
              </p:nvPicPr>
              <p:blipFill>
                <a:blip r:embed="rId209"/>
                <a:stretch>
                  <a:fillRect/>
                </a:stretch>
              </p:blipFill>
              <p:spPr>
                <a:xfrm>
                  <a:off x="2612760" y="5007820"/>
                  <a:ext cx="482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7" name="Ink 146">
                  <a:extLst>
                    <a:ext uri="{FF2B5EF4-FFF2-40B4-BE49-F238E27FC236}">
                      <a16:creationId xmlns:a16="http://schemas.microsoft.com/office/drawing/2014/main" id="{1B0F81D2-A7A3-7AB8-495C-78D84403B753}"/>
                    </a:ext>
                  </a:extLst>
                </p14:cNvPr>
                <p14:cNvContentPartPr/>
                <p14:nvPr/>
              </p14:nvContentPartPr>
              <p14:xfrm>
                <a:off x="1713840" y="4999180"/>
                <a:ext cx="748800" cy="71640"/>
              </p14:xfrm>
            </p:contentPart>
          </mc:Choice>
          <mc:Fallback xmlns="">
            <p:pic>
              <p:nvPicPr>
                <p:cNvPr id="147" name="Ink 146">
                  <a:extLst>
                    <a:ext uri="{FF2B5EF4-FFF2-40B4-BE49-F238E27FC236}">
                      <a16:creationId xmlns:a16="http://schemas.microsoft.com/office/drawing/2014/main" id="{1B0F81D2-A7A3-7AB8-495C-78D84403B753}"/>
                    </a:ext>
                  </a:extLst>
                </p:cNvPr>
                <p:cNvPicPr/>
                <p:nvPr/>
              </p:nvPicPr>
              <p:blipFill>
                <a:blip r:embed="rId211"/>
                <a:stretch>
                  <a:fillRect/>
                </a:stretch>
              </p:blipFill>
              <p:spPr>
                <a:xfrm>
                  <a:off x="1696200" y="4981540"/>
                  <a:ext cx="784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9" name="Ink 148">
                  <a:extLst>
                    <a:ext uri="{FF2B5EF4-FFF2-40B4-BE49-F238E27FC236}">
                      <a16:creationId xmlns:a16="http://schemas.microsoft.com/office/drawing/2014/main" id="{B66A122B-EC14-043F-252C-41C9F6C2E2A5}"/>
                    </a:ext>
                  </a:extLst>
                </p14:cNvPr>
                <p14:cNvContentPartPr/>
                <p14:nvPr/>
              </p14:nvContentPartPr>
              <p14:xfrm>
                <a:off x="1097160" y="5048140"/>
                <a:ext cx="507240" cy="66600"/>
              </p14:xfrm>
            </p:contentPart>
          </mc:Choice>
          <mc:Fallback xmlns="">
            <p:pic>
              <p:nvPicPr>
                <p:cNvPr id="149" name="Ink 148">
                  <a:extLst>
                    <a:ext uri="{FF2B5EF4-FFF2-40B4-BE49-F238E27FC236}">
                      <a16:creationId xmlns:a16="http://schemas.microsoft.com/office/drawing/2014/main" id="{B66A122B-EC14-043F-252C-41C9F6C2E2A5}"/>
                    </a:ext>
                  </a:extLst>
                </p:cNvPr>
                <p:cNvPicPr/>
                <p:nvPr/>
              </p:nvPicPr>
              <p:blipFill>
                <a:blip r:embed="rId213"/>
                <a:stretch>
                  <a:fillRect/>
                </a:stretch>
              </p:blipFill>
              <p:spPr>
                <a:xfrm>
                  <a:off x="1079160" y="5030500"/>
                  <a:ext cx="542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50" name="Ink 149">
                  <a:extLst>
                    <a:ext uri="{FF2B5EF4-FFF2-40B4-BE49-F238E27FC236}">
                      <a16:creationId xmlns:a16="http://schemas.microsoft.com/office/drawing/2014/main" id="{F877EBF1-00A4-8581-7B31-7DCDF93AF722}"/>
                    </a:ext>
                  </a:extLst>
                </p14:cNvPr>
                <p14:cNvContentPartPr/>
                <p14:nvPr/>
              </p14:nvContentPartPr>
              <p14:xfrm>
                <a:off x="8883240" y="5535580"/>
                <a:ext cx="340200" cy="30960"/>
              </p14:xfrm>
            </p:contentPart>
          </mc:Choice>
          <mc:Fallback xmlns="">
            <p:pic>
              <p:nvPicPr>
                <p:cNvPr id="150" name="Ink 149">
                  <a:extLst>
                    <a:ext uri="{FF2B5EF4-FFF2-40B4-BE49-F238E27FC236}">
                      <a16:creationId xmlns:a16="http://schemas.microsoft.com/office/drawing/2014/main" id="{F877EBF1-00A4-8581-7B31-7DCDF93AF722}"/>
                    </a:ext>
                  </a:extLst>
                </p:cNvPr>
                <p:cNvPicPr/>
                <p:nvPr/>
              </p:nvPicPr>
              <p:blipFill>
                <a:blip r:embed="rId215"/>
                <a:stretch>
                  <a:fillRect/>
                </a:stretch>
              </p:blipFill>
              <p:spPr>
                <a:xfrm>
                  <a:off x="8865240" y="5517580"/>
                  <a:ext cx="375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1" name="Ink 150">
                  <a:extLst>
                    <a:ext uri="{FF2B5EF4-FFF2-40B4-BE49-F238E27FC236}">
                      <a16:creationId xmlns:a16="http://schemas.microsoft.com/office/drawing/2014/main" id="{6B1DB8DA-ED81-B6FA-CBFD-B9D7F49641B3}"/>
                    </a:ext>
                  </a:extLst>
                </p14:cNvPr>
                <p14:cNvContentPartPr/>
                <p14:nvPr/>
              </p14:nvContentPartPr>
              <p14:xfrm>
                <a:off x="7877040" y="5512180"/>
                <a:ext cx="644760" cy="69120"/>
              </p14:xfrm>
            </p:contentPart>
          </mc:Choice>
          <mc:Fallback xmlns="">
            <p:pic>
              <p:nvPicPr>
                <p:cNvPr id="151" name="Ink 150">
                  <a:extLst>
                    <a:ext uri="{FF2B5EF4-FFF2-40B4-BE49-F238E27FC236}">
                      <a16:creationId xmlns:a16="http://schemas.microsoft.com/office/drawing/2014/main" id="{6B1DB8DA-ED81-B6FA-CBFD-B9D7F49641B3}"/>
                    </a:ext>
                  </a:extLst>
                </p:cNvPr>
                <p:cNvPicPr/>
                <p:nvPr/>
              </p:nvPicPr>
              <p:blipFill>
                <a:blip r:embed="rId217"/>
                <a:stretch>
                  <a:fillRect/>
                </a:stretch>
              </p:blipFill>
              <p:spPr>
                <a:xfrm>
                  <a:off x="7859040" y="5494180"/>
                  <a:ext cx="680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54" name="Ink 153">
                  <a:extLst>
                    <a:ext uri="{FF2B5EF4-FFF2-40B4-BE49-F238E27FC236}">
                      <a16:creationId xmlns:a16="http://schemas.microsoft.com/office/drawing/2014/main" id="{821305BD-35DF-A2E9-AE0A-85DE12C75409}"/>
                    </a:ext>
                  </a:extLst>
                </p14:cNvPr>
                <p14:cNvContentPartPr/>
                <p14:nvPr/>
              </p14:nvContentPartPr>
              <p14:xfrm>
                <a:off x="7115640" y="5628460"/>
                <a:ext cx="601920" cy="30240"/>
              </p14:xfrm>
            </p:contentPart>
          </mc:Choice>
          <mc:Fallback xmlns="">
            <p:pic>
              <p:nvPicPr>
                <p:cNvPr id="154" name="Ink 153">
                  <a:extLst>
                    <a:ext uri="{FF2B5EF4-FFF2-40B4-BE49-F238E27FC236}">
                      <a16:creationId xmlns:a16="http://schemas.microsoft.com/office/drawing/2014/main" id="{821305BD-35DF-A2E9-AE0A-85DE12C75409}"/>
                    </a:ext>
                  </a:extLst>
                </p:cNvPr>
                <p:cNvPicPr/>
                <p:nvPr/>
              </p:nvPicPr>
              <p:blipFill>
                <a:blip r:embed="rId219"/>
                <a:stretch>
                  <a:fillRect/>
                </a:stretch>
              </p:blipFill>
              <p:spPr>
                <a:xfrm>
                  <a:off x="7098000" y="5610460"/>
                  <a:ext cx="637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55" name="Ink 154">
                  <a:extLst>
                    <a:ext uri="{FF2B5EF4-FFF2-40B4-BE49-F238E27FC236}">
                      <a16:creationId xmlns:a16="http://schemas.microsoft.com/office/drawing/2014/main" id="{447ADFE9-F0D5-77DF-0A15-B9EC14B4ECC1}"/>
                    </a:ext>
                  </a:extLst>
                </p14:cNvPr>
                <p14:cNvContentPartPr/>
                <p14:nvPr/>
              </p14:nvContentPartPr>
              <p14:xfrm>
                <a:off x="6393120" y="5565820"/>
                <a:ext cx="454680" cy="32040"/>
              </p14:xfrm>
            </p:contentPart>
          </mc:Choice>
          <mc:Fallback xmlns="">
            <p:pic>
              <p:nvPicPr>
                <p:cNvPr id="155" name="Ink 154">
                  <a:extLst>
                    <a:ext uri="{FF2B5EF4-FFF2-40B4-BE49-F238E27FC236}">
                      <a16:creationId xmlns:a16="http://schemas.microsoft.com/office/drawing/2014/main" id="{447ADFE9-F0D5-77DF-0A15-B9EC14B4ECC1}"/>
                    </a:ext>
                  </a:extLst>
                </p:cNvPr>
                <p:cNvPicPr/>
                <p:nvPr/>
              </p:nvPicPr>
              <p:blipFill>
                <a:blip r:embed="rId221"/>
                <a:stretch>
                  <a:fillRect/>
                </a:stretch>
              </p:blipFill>
              <p:spPr>
                <a:xfrm>
                  <a:off x="6375480" y="5547820"/>
                  <a:ext cx="4903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56" name="Ink 155">
                  <a:extLst>
                    <a:ext uri="{FF2B5EF4-FFF2-40B4-BE49-F238E27FC236}">
                      <a16:creationId xmlns:a16="http://schemas.microsoft.com/office/drawing/2014/main" id="{A962051F-08B4-94AC-0826-1EA358D179AA}"/>
                    </a:ext>
                  </a:extLst>
                </p14:cNvPr>
                <p14:cNvContentPartPr/>
                <p14:nvPr/>
              </p14:nvContentPartPr>
              <p14:xfrm>
                <a:off x="5316360" y="5615860"/>
                <a:ext cx="842400" cy="42480"/>
              </p14:xfrm>
            </p:contentPart>
          </mc:Choice>
          <mc:Fallback xmlns="">
            <p:pic>
              <p:nvPicPr>
                <p:cNvPr id="156" name="Ink 155">
                  <a:extLst>
                    <a:ext uri="{FF2B5EF4-FFF2-40B4-BE49-F238E27FC236}">
                      <a16:creationId xmlns:a16="http://schemas.microsoft.com/office/drawing/2014/main" id="{A962051F-08B4-94AC-0826-1EA358D179AA}"/>
                    </a:ext>
                  </a:extLst>
                </p:cNvPr>
                <p:cNvPicPr/>
                <p:nvPr/>
              </p:nvPicPr>
              <p:blipFill>
                <a:blip r:embed="rId223"/>
                <a:stretch>
                  <a:fillRect/>
                </a:stretch>
              </p:blipFill>
              <p:spPr>
                <a:xfrm>
                  <a:off x="5298360" y="5598220"/>
                  <a:ext cx="878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58" name="Ink 157">
                  <a:extLst>
                    <a:ext uri="{FF2B5EF4-FFF2-40B4-BE49-F238E27FC236}">
                      <a16:creationId xmlns:a16="http://schemas.microsoft.com/office/drawing/2014/main" id="{451A22B8-EE94-EC92-F5DE-07EBA7F6950F}"/>
                    </a:ext>
                  </a:extLst>
                </p14:cNvPr>
                <p14:cNvContentPartPr/>
                <p14:nvPr/>
              </p14:nvContentPartPr>
              <p14:xfrm>
                <a:off x="4447680" y="5608300"/>
                <a:ext cx="692640" cy="30240"/>
              </p14:xfrm>
            </p:contentPart>
          </mc:Choice>
          <mc:Fallback xmlns="">
            <p:pic>
              <p:nvPicPr>
                <p:cNvPr id="158" name="Ink 157">
                  <a:extLst>
                    <a:ext uri="{FF2B5EF4-FFF2-40B4-BE49-F238E27FC236}">
                      <a16:creationId xmlns:a16="http://schemas.microsoft.com/office/drawing/2014/main" id="{451A22B8-EE94-EC92-F5DE-07EBA7F6950F}"/>
                    </a:ext>
                  </a:extLst>
                </p:cNvPr>
                <p:cNvPicPr/>
                <p:nvPr/>
              </p:nvPicPr>
              <p:blipFill>
                <a:blip r:embed="rId225"/>
                <a:stretch>
                  <a:fillRect/>
                </a:stretch>
              </p:blipFill>
              <p:spPr>
                <a:xfrm>
                  <a:off x="4429680" y="5590300"/>
                  <a:ext cx="728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9" name="Ink 158">
                  <a:extLst>
                    <a:ext uri="{FF2B5EF4-FFF2-40B4-BE49-F238E27FC236}">
                      <a16:creationId xmlns:a16="http://schemas.microsoft.com/office/drawing/2014/main" id="{62643C56-DE15-9CB8-C8A9-5B81AE5773F7}"/>
                    </a:ext>
                  </a:extLst>
                </p14:cNvPr>
                <p14:cNvContentPartPr/>
                <p14:nvPr/>
              </p14:nvContentPartPr>
              <p14:xfrm>
                <a:off x="3853320" y="5591020"/>
                <a:ext cx="457920" cy="48960"/>
              </p14:xfrm>
            </p:contentPart>
          </mc:Choice>
          <mc:Fallback xmlns="">
            <p:pic>
              <p:nvPicPr>
                <p:cNvPr id="159" name="Ink 158">
                  <a:extLst>
                    <a:ext uri="{FF2B5EF4-FFF2-40B4-BE49-F238E27FC236}">
                      <a16:creationId xmlns:a16="http://schemas.microsoft.com/office/drawing/2014/main" id="{62643C56-DE15-9CB8-C8A9-5B81AE5773F7}"/>
                    </a:ext>
                  </a:extLst>
                </p:cNvPr>
                <p:cNvPicPr/>
                <p:nvPr/>
              </p:nvPicPr>
              <p:blipFill>
                <a:blip r:embed="rId227"/>
                <a:stretch>
                  <a:fillRect/>
                </a:stretch>
              </p:blipFill>
              <p:spPr>
                <a:xfrm>
                  <a:off x="3835320" y="5573020"/>
                  <a:ext cx="493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0" name="Ink 159">
                  <a:extLst>
                    <a:ext uri="{FF2B5EF4-FFF2-40B4-BE49-F238E27FC236}">
                      <a16:creationId xmlns:a16="http://schemas.microsoft.com/office/drawing/2014/main" id="{00F1C284-8EE6-6C21-344B-F602E13FFD85}"/>
                    </a:ext>
                  </a:extLst>
                </p14:cNvPr>
                <p14:cNvContentPartPr/>
                <p14:nvPr/>
              </p14:nvContentPartPr>
              <p14:xfrm>
                <a:off x="3085440" y="5597140"/>
                <a:ext cx="557280" cy="39960"/>
              </p14:xfrm>
            </p:contentPart>
          </mc:Choice>
          <mc:Fallback xmlns="">
            <p:pic>
              <p:nvPicPr>
                <p:cNvPr id="160" name="Ink 159">
                  <a:extLst>
                    <a:ext uri="{FF2B5EF4-FFF2-40B4-BE49-F238E27FC236}">
                      <a16:creationId xmlns:a16="http://schemas.microsoft.com/office/drawing/2014/main" id="{00F1C284-8EE6-6C21-344B-F602E13FFD85}"/>
                    </a:ext>
                  </a:extLst>
                </p:cNvPr>
                <p:cNvPicPr/>
                <p:nvPr/>
              </p:nvPicPr>
              <p:blipFill>
                <a:blip r:embed="rId229"/>
                <a:stretch>
                  <a:fillRect/>
                </a:stretch>
              </p:blipFill>
              <p:spPr>
                <a:xfrm>
                  <a:off x="3067800" y="5579140"/>
                  <a:ext cx="592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1" name="Ink 160">
                  <a:extLst>
                    <a:ext uri="{FF2B5EF4-FFF2-40B4-BE49-F238E27FC236}">
                      <a16:creationId xmlns:a16="http://schemas.microsoft.com/office/drawing/2014/main" id="{C6813F68-3DDE-6D78-3A84-010101389AF6}"/>
                    </a:ext>
                  </a:extLst>
                </p14:cNvPr>
                <p14:cNvContentPartPr/>
                <p14:nvPr/>
              </p14:nvContentPartPr>
              <p14:xfrm>
                <a:off x="2064480" y="5609380"/>
                <a:ext cx="802800" cy="36000"/>
              </p14:xfrm>
            </p:contentPart>
          </mc:Choice>
          <mc:Fallback xmlns="">
            <p:pic>
              <p:nvPicPr>
                <p:cNvPr id="161" name="Ink 160">
                  <a:extLst>
                    <a:ext uri="{FF2B5EF4-FFF2-40B4-BE49-F238E27FC236}">
                      <a16:creationId xmlns:a16="http://schemas.microsoft.com/office/drawing/2014/main" id="{C6813F68-3DDE-6D78-3A84-010101389AF6}"/>
                    </a:ext>
                  </a:extLst>
                </p:cNvPr>
                <p:cNvPicPr/>
                <p:nvPr/>
              </p:nvPicPr>
              <p:blipFill>
                <a:blip r:embed="rId231"/>
                <a:stretch>
                  <a:fillRect/>
                </a:stretch>
              </p:blipFill>
              <p:spPr>
                <a:xfrm>
                  <a:off x="2046840" y="5591380"/>
                  <a:ext cx="838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D4E3E2A8-6BB8-53CB-0F55-3E21EF9455B6}"/>
                    </a:ext>
                  </a:extLst>
                </p14:cNvPr>
                <p14:cNvContentPartPr/>
                <p14:nvPr/>
              </p14:nvContentPartPr>
              <p14:xfrm>
                <a:off x="8802240" y="3995860"/>
                <a:ext cx="614880" cy="1771920"/>
              </p14:xfrm>
            </p:contentPart>
          </mc:Choice>
          <mc:Fallback xmlns="">
            <p:pic>
              <p:nvPicPr>
                <p:cNvPr id="165" name="Ink 164">
                  <a:extLst>
                    <a:ext uri="{FF2B5EF4-FFF2-40B4-BE49-F238E27FC236}">
                      <a16:creationId xmlns:a16="http://schemas.microsoft.com/office/drawing/2014/main" id="{D4E3E2A8-6BB8-53CB-0F55-3E21EF9455B6}"/>
                    </a:ext>
                  </a:extLst>
                </p:cNvPr>
                <p:cNvPicPr/>
                <p:nvPr/>
              </p:nvPicPr>
              <p:blipFill>
                <a:blip r:embed="rId233"/>
                <a:stretch>
                  <a:fillRect/>
                </a:stretch>
              </p:blipFill>
              <p:spPr>
                <a:xfrm>
                  <a:off x="8784600" y="3977860"/>
                  <a:ext cx="650520" cy="1807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7" name="Ink 166">
                  <a:extLst>
                    <a:ext uri="{FF2B5EF4-FFF2-40B4-BE49-F238E27FC236}">
                      <a16:creationId xmlns:a16="http://schemas.microsoft.com/office/drawing/2014/main" id="{69725C7B-BE7E-8601-16F3-7E90A49EF723}"/>
                    </a:ext>
                  </a:extLst>
                </p14:cNvPr>
                <p14:cNvContentPartPr/>
                <p14:nvPr/>
              </p14:nvContentPartPr>
              <p14:xfrm>
                <a:off x="355200" y="3985420"/>
                <a:ext cx="704520" cy="1029240"/>
              </p14:xfrm>
            </p:contentPart>
          </mc:Choice>
          <mc:Fallback xmlns="">
            <p:pic>
              <p:nvPicPr>
                <p:cNvPr id="167" name="Ink 166">
                  <a:extLst>
                    <a:ext uri="{FF2B5EF4-FFF2-40B4-BE49-F238E27FC236}">
                      <a16:creationId xmlns:a16="http://schemas.microsoft.com/office/drawing/2014/main" id="{69725C7B-BE7E-8601-16F3-7E90A49EF723}"/>
                    </a:ext>
                  </a:extLst>
                </p:cNvPr>
                <p:cNvPicPr/>
                <p:nvPr/>
              </p:nvPicPr>
              <p:blipFill>
                <a:blip r:embed="rId235"/>
                <a:stretch>
                  <a:fillRect/>
                </a:stretch>
              </p:blipFill>
              <p:spPr>
                <a:xfrm>
                  <a:off x="337560" y="3967780"/>
                  <a:ext cx="740160" cy="1064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0" name="Ink 169">
                  <a:extLst>
                    <a:ext uri="{FF2B5EF4-FFF2-40B4-BE49-F238E27FC236}">
                      <a16:creationId xmlns:a16="http://schemas.microsoft.com/office/drawing/2014/main" id="{1D0E3FA0-A0C7-6C3A-A24F-D16F9A7E5262}"/>
                    </a:ext>
                  </a:extLst>
                </p14:cNvPr>
                <p14:cNvContentPartPr/>
                <p14:nvPr/>
              </p14:nvContentPartPr>
              <p14:xfrm>
                <a:off x="432960" y="3401860"/>
                <a:ext cx="1564560" cy="533520"/>
              </p14:xfrm>
            </p:contentPart>
          </mc:Choice>
          <mc:Fallback xmlns="">
            <p:pic>
              <p:nvPicPr>
                <p:cNvPr id="170" name="Ink 169">
                  <a:extLst>
                    <a:ext uri="{FF2B5EF4-FFF2-40B4-BE49-F238E27FC236}">
                      <a16:creationId xmlns:a16="http://schemas.microsoft.com/office/drawing/2014/main" id="{1D0E3FA0-A0C7-6C3A-A24F-D16F9A7E5262}"/>
                    </a:ext>
                  </a:extLst>
                </p:cNvPr>
                <p:cNvPicPr/>
                <p:nvPr/>
              </p:nvPicPr>
              <p:blipFill>
                <a:blip r:embed="rId237"/>
                <a:stretch>
                  <a:fillRect/>
                </a:stretch>
              </p:blipFill>
              <p:spPr>
                <a:xfrm>
                  <a:off x="415320" y="3384220"/>
                  <a:ext cx="160020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1" name="Ink 170">
                  <a:extLst>
                    <a:ext uri="{FF2B5EF4-FFF2-40B4-BE49-F238E27FC236}">
                      <a16:creationId xmlns:a16="http://schemas.microsoft.com/office/drawing/2014/main" id="{5DADE9D9-4603-1629-D3B4-0E5D5D2C0FFB}"/>
                    </a:ext>
                  </a:extLst>
                </p14:cNvPr>
                <p14:cNvContentPartPr/>
                <p14:nvPr/>
              </p14:nvContentPartPr>
              <p14:xfrm>
                <a:off x="7868760" y="3963460"/>
                <a:ext cx="1525680" cy="508320"/>
              </p14:xfrm>
            </p:contentPart>
          </mc:Choice>
          <mc:Fallback xmlns="">
            <p:pic>
              <p:nvPicPr>
                <p:cNvPr id="171" name="Ink 170">
                  <a:extLst>
                    <a:ext uri="{FF2B5EF4-FFF2-40B4-BE49-F238E27FC236}">
                      <a16:creationId xmlns:a16="http://schemas.microsoft.com/office/drawing/2014/main" id="{5DADE9D9-4603-1629-D3B4-0E5D5D2C0FFB}"/>
                    </a:ext>
                  </a:extLst>
                </p:cNvPr>
                <p:cNvPicPr/>
                <p:nvPr/>
              </p:nvPicPr>
              <p:blipFill>
                <a:blip r:embed="rId239"/>
                <a:stretch>
                  <a:fillRect/>
                </a:stretch>
              </p:blipFill>
              <p:spPr>
                <a:xfrm>
                  <a:off x="7850760" y="3945820"/>
                  <a:ext cx="156132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2" name="Ink 171">
                  <a:extLst>
                    <a:ext uri="{FF2B5EF4-FFF2-40B4-BE49-F238E27FC236}">
                      <a16:creationId xmlns:a16="http://schemas.microsoft.com/office/drawing/2014/main" id="{28AAABE6-2B9A-711E-7C7F-D089D5C85735}"/>
                    </a:ext>
                  </a:extLst>
                </p14:cNvPr>
                <p14:cNvContentPartPr/>
                <p14:nvPr/>
              </p14:nvContentPartPr>
              <p14:xfrm>
                <a:off x="5807400" y="4010260"/>
                <a:ext cx="2117520" cy="507240"/>
              </p14:xfrm>
            </p:contentPart>
          </mc:Choice>
          <mc:Fallback xmlns="">
            <p:pic>
              <p:nvPicPr>
                <p:cNvPr id="172" name="Ink 171">
                  <a:extLst>
                    <a:ext uri="{FF2B5EF4-FFF2-40B4-BE49-F238E27FC236}">
                      <a16:creationId xmlns:a16="http://schemas.microsoft.com/office/drawing/2014/main" id="{28AAABE6-2B9A-711E-7C7F-D089D5C85735}"/>
                    </a:ext>
                  </a:extLst>
                </p:cNvPr>
                <p:cNvPicPr/>
                <p:nvPr/>
              </p:nvPicPr>
              <p:blipFill>
                <a:blip r:embed="rId241"/>
                <a:stretch>
                  <a:fillRect/>
                </a:stretch>
              </p:blipFill>
              <p:spPr>
                <a:xfrm>
                  <a:off x="5789400" y="3992260"/>
                  <a:ext cx="2153160" cy="542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4" name="Ink 173">
                  <a:extLst>
                    <a:ext uri="{FF2B5EF4-FFF2-40B4-BE49-F238E27FC236}">
                      <a16:creationId xmlns:a16="http://schemas.microsoft.com/office/drawing/2014/main" id="{5FA9CF55-25A7-1430-D0F3-BFD8493DE4B3}"/>
                    </a:ext>
                  </a:extLst>
                </p14:cNvPr>
                <p14:cNvContentPartPr/>
                <p14:nvPr/>
              </p14:nvContentPartPr>
              <p14:xfrm>
                <a:off x="1110480" y="4496980"/>
                <a:ext cx="8296920" cy="1354320"/>
              </p14:xfrm>
            </p:contentPart>
          </mc:Choice>
          <mc:Fallback xmlns="">
            <p:pic>
              <p:nvPicPr>
                <p:cNvPr id="174" name="Ink 173">
                  <a:extLst>
                    <a:ext uri="{FF2B5EF4-FFF2-40B4-BE49-F238E27FC236}">
                      <a16:creationId xmlns:a16="http://schemas.microsoft.com/office/drawing/2014/main" id="{5FA9CF55-25A7-1430-D0F3-BFD8493DE4B3}"/>
                    </a:ext>
                  </a:extLst>
                </p:cNvPr>
                <p:cNvPicPr/>
                <p:nvPr/>
              </p:nvPicPr>
              <p:blipFill>
                <a:blip r:embed="rId243"/>
                <a:stretch>
                  <a:fillRect/>
                </a:stretch>
              </p:blipFill>
              <p:spPr>
                <a:xfrm>
                  <a:off x="1092480" y="4479340"/>
                  <a:ext cx="8332560" cy="1389960"/>
                </a:xfrm>
                <a:prstGeom prst="rect">
                  <a:avLst/>
                </a:prstGeom>
              </p:spPr>
            </p:pic>
          </mc:Fallback>
        </mc:AlternateContent>
      </p:grpSp>
      <p:grpSp>
        <p:nvGrpSpPr>
          <p:cNvPr id="178" name="Group 177">
            <a:extLst>
              <a:ext uri="{FF2B5EF4-FFF2-40B4-BE49-F238E27FC236}">
                <a16:creationId xmlns:a16="http://schemas.microsoft.com/office/drawing/2014/main" id="{8E046C67-B090-3C9D-2BF4-42374F40C999}"/>
              </a:ext>
            </a:extLst>
          </p:cNvPr>
          <p:cNvGrpSpPr/>
          <p:nvPr/>
        </p:nvGrpSpPr>
        <p:grpSpPr>
          <a:xfrm>
            <a:off x="9369960" y="3657100"/>
            <a:ext cx="371520" cy="361080"/>
            <a:chOff x="9369960" y="3657100"/>
            <a:chExt cx="371520" cy="361080"/>
          </a:xfrm>
        </p:grpSpPr>
        <mc:AlternateContent xmlns:mc="http://schemas.openxmlformats.org/markup-compatibility/2006" xmlns:p14="http://schemas.microsoft.com/office/powerpoint/2010/main">
          <mc:Choice Requires="p14">
            <p:contentPart p14:bwMode="auto" r:id="rId244">
              <p14:nvContentPartPr>
                <p14:cNvPr id="176" name="Ink 175">
                  <a:extLst>
                    <a:ext uri="{FF2B5EF4-FFF2-40B4-BE49-F238E27FC236}">
                      <a16:creationId xmlns:a16="http://schemas.microsoft.com/office/drawing/2014/main" id="{FBE618D7-81E0-E2D8-A275-AFFB34D1A5BD}"/>
                    </a:ext>
                  </a:extLst>
                </p14:cNvPr>
                <p14:cNvContentPartPr/>
                <p14:nvPr/>
              </p14:nvContentPartPr>
              <p14:xfrm>
                <a:off x="9369960" y="3657100"/>
                <a:ext cx="371520" cy="361080"/>
              </p14:xfrm>
            </p:contentPart>
          </mc:Choice>
          <mc:Fallback xmlns="">
            <p:pic>
              <p:nvPicPr>
                <p:cNvPr id="176" name="Ink 175">
                  <a:extLst>
                    <a:ext uri="{FF2B5EF4-FFF2-40B4-BE49-F238E27FC236}">
                      <a16:creationId xmlns:a16="http://schemas.microsoft.com/office/drawing/2014/main" id="{FBE618D7-81E0-E2D8-A275-AFFB34D1A5BD}"/>
                    </a:ext>
                  </a:extLst>
                </p:cNvPr>
                <p:cNvPicPr/>
                <p:nvPr/>
              </p:nvPicPr>
              <p:blipFill>
                <a:blip r:embed="rId245"/>
                <a:stretch>
                  <a:fillRect/>
                </a:stretch>
              </p:blipFill>
              <p:spPr>
                <a:xfrm>
                  <a:off x="9352320" y="3639100"/>
                  <a:ext cx="40716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7" name="Ink 176">
                  <a:extLst>
                    <a:ext uri="{FF2B5EF4-FFF2-40B4-BE49-F238E27FC236}">
                      <a16:creationId xmlns:a16="http://schemas.microsoft.com/office/drawing/2014/main" id="{E7389E4B-5FB3-BE67-BBE4-83B88F208987}"/>
                    </a:ext>
                  </a:extLst>
                </p14:cNvPr>
                <p14:cNvContentPartPr/>
                <p14:nvPr/>
              </p14:nvContentPartPr>
              <p14:xfrm>
                <a:off x="9393720" y="3692740"/>
                <a:ext cx="58680" cy="275760"/>
              </p14:xfrm>
            </p:contentPart>
          </mc:Choice>
          <mc:Fallback xmlns="">
            <p:pic>
              <p:nvPicPr>
                <p:cNvPr id="177" name="Ink 176">
                  <a:extLst>
                    <a:ext uri="{FF2B5EF4-FFF2-40B4-BE49-F238E27FC236}">
                      <a16:creationId xmlns:a16="http://schemas.microsoft.com/office/drawing/2014/main" id="{E7389E4B-5FB3-BE67-BBE4-83B88F208987}"/>
                    </a:ext>
                  </a:extLst>
                </p:cNvPr>
                <p:cNvPicPr/>
                <p:nvPr/>
              </p:nvPicPr>
              <p:blipFill>
                <a:blip r:embed="rId247"/>
                <a:stretch>
                  <a:fillRect/>
                </a:stretch>
              </p:blipFill>
              <p:spPr>
                <a:xfrm>
                  <a:off x="9376080" y="3675100"/>
                  <a:ext cx="94320" cy="31140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2963119"/>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Picture 4">
            <a:extLst>
              <a:ext uri="{FF2B5EF4-FFF2-40B4-BE49-F238E27FC236}">
                <a16:creationId xmlns:a16="http://schemas.microsoft.com/office/drawing/2014/main" id="{945E10D9-8F6A-8B51-800E-4740E494B9CF}"/>
              </a:ext>
            </a:extLst>
          </p:cNvPr>
          <p:cNvPicPr>
            <a:picLocks noChangeAspect="1"/>
          </p:cNvPicPr>
          <p:nvPr/>
        </p:nvPicPr>
        <p:blipFill>
          <a:blip r:embed="rId4"/>
          <a:stretch>
            <a:fillRect/>
          </a:stretch>
        </p:blipFill>
        <p:spPr>
          <a:xfrm>
            <a:off x="352397" y="623788"/>
            <a:ext cx="9010705" cy="1487749"/>
          </a:xfrm>
          <a:prstGeom prst="rect">
            <a:avLst/>
          </a:prstGeom>
        </p:spPr>
      </p:pic>
      <p:grpSp>
        <p:nvGrpSpPr>
          <p:cNvPr id="9" name="Group 8">
            <a:extLst>
              <a:ext uri="{FF2B5EF4-FFF2-40B4-BE49-F238E27FC236}">
                <a16:creationId xmlns:a16="http://schemas.microsoft.com/office/drawing/2014/main" id="{689451CC-F638-6D4C-EEB4-B310555357CC}"/>
              </a:ext>
            </a:extLst>
          </p:cNvPr>
          <p:cNvGrpSpPr/>
          <p:nvPr/>
        </p:nvGrpSpPr>
        <p:grpSpPr>
          <a:xfrm>
            <a:off x="5058600" y="1272820"/>
            <a:ext cx="3425760" cy="105840"/>
            <a:chOff x="5058600" y="1272820"/>
            <a:chExt cx="3425760" cy="105840"/>
          </a:xfrm>
        </p:grpSpPr>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12AF34C4-91EB-4AA6-D0C7-A5A294A2CCC4}"/>
                    </a:ext>
                  </a:extLst>
                </p14:cNvPr>
                <p14:cNvContentPartPr/>
                <p14:nvPr/>
              </p14:nvContentPartPr>
              <p14:xfrm>
                <a:off x="7403640" y="1272820"/>
                <a:ext cx="1080720" cy="90360"/>
              </p14:xfrm>
            </p:contentPart>
          </mc:Choice>
          <mc:Fallback xmlns="">
            <p:pic>
              <p:nvPicPr>
                <p:cNvPr id="3" name="Ink 2">
                  <a:extLst>
                    <a:ext uri="{FF2B5EF4-FFF2-40B4-BE49-F238E27FC236}">
                      <a16:creationId xmlns:a16="http://schemas.microsoft.com/office/drawing/2014/main" id="{12AF34C4-91EB-4AA6-D0C7-A5A294A2CCC4}"/>
                    </a:ext>
                  </a:extLst>
                </p:cNvPr>
                <p:cNvPicPr/>
                <p:nvPr/>
              </p:nvPicPr>
              <p:blipFill>
                <a:blip r:embed="rId6"/>
                <a:stretch>
                  <a:fillRect/>
                </a:stretch>
              </p:blipFill>
              <p:spPr>
                <a:xfrm>
                  <a:off x="7385640" y="1254820"/>
                  <a:ext cx="111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B9D1A67-16B5-CBEF-A0EF-4292F95910E7}"/>
                    </a:ext>
                  </a:extLst>
                </p14:cNvPr>
                <p14:cNvContentPartPr/>
                <p14:nvPr/>
              </p14:nvContentPartPr>
              <p14:xfrm>
                <a:off x="6104040" y="1327540"/>
                <a:ext cx="1173240" cy="45000"/>
              </p14:xfrm>
            </p:contentPart>
          </mc:Choice>
          <mc:Fallback xmlns="">
            <p:pic>
              <p:nvPicPr>
                <p:cNvPr id="4" name="Ink 3">
                  <a:extLst>
                    <a:ext uri="{FF2B5EF4-FFF2-40B4-BE49-F238E27FC236}">
                      <a16:creationId xmlns:a16="http://schemas.microsoft.com/office/drawing/2014/main" id="{CB9D1A67-16B5-CBEF-A0EF-4292F95910E7}"/>
                    </a:ext>
                  </a:extLst>
                </p:cNvPr>
                <p:cNvPicPr/>
                <p:nvPr/>
              </p:nvPicPr>
              <p:blipFill>
                <a:blip r:embed="rId8"/>
                <a:stretch>
                  <a:fillRect/>
                </a:stretch>
              </p:blipFill>
              <p:spPr>
                <a:xfrm>
                  <a:off x="6086040" y="1309900"/>
                  <a:ext cx="1208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1A3ED03-856E-E50E-334F-53DCBC0D5050}"/>
                    </a:ext>
                  </a:extLst>
                </p14:cNvPr>
                <p14:cNvContentPartPr/>
                <p14:nvPr/>
              </p14:nvContentPartPr>
              <p14:xfrm>
                <a:off x="5058600" y="1305580"/>
                <a:ext cx="666720" cy="73080"/>
              </p14:xfrm>
            </p:contentPart>
          </mc:Choice>
          <mc:Fallback xmlns="">
            <p:pic>
              <p:nvPicPr>
                <p:cNvPr id="7" name="Ink 6">
                  <a:extLst>
                    <a:ext uri="{FF2B5EF4-FFF2-40B4-BE49-F238E27FC236}">
                      <a16:creationId xmlns:a16="http://schemas.microsoft.com/office/drawing/2014/main" id="{B1A3ED03-856E-E50E-334F-53DCBC0D5050}"/>
                    </a:ext>
                  </a:extLst>
                </p:cNvPr>
                <p:cNvPicPr/>
                <p:nvPr/>
              </p:nvPicPr>
              <p:blipFill>
                <a:blip r:embed="rId10"/>
                <a:stretch>
                  <a:fillRect/>
                </a:stretch>
              </p:blipFill>
              <p:spPr>
                <a:xfrm>
                  <a:off x="5040600" y="1287580"/>
                  <a:ext cx="702360" cy="108720"/>
                </a:xfrm>
                <a:prstGeom prst="rect">
                  <a:avLst/>
                </a:prstGeom>
              </p:spPr>
            </p:pic>
          </mc:Fallback>
        </mc:AlternateContent>
      </p:grpSp>
    </p:spTree>
    <p:extLst>
      <p:ext uri="{BB962C8B-B14F-4D97-AF65-F5344CB8AC3E}">
        <p14:creationId xmlns:p14="http://schemas.microsoft.com/office/powerpoint/2010/main" val="28692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29A41882-B038-1BB0-0F60-30FD04DC9A89}"/>
              </a:ext>
            </a:extLst>
          </p:cNvPr>
          <p:cNvSpPr txBox="1"/>
          <p:nvPr/>
        </p:nvSpPr>
        <p:spPr>
          <a:xfrm>
            <a:off x="374111" y="253563"/>
            <a:ext cx="6381783" cy="5755422"/>
          </a:xfrm>
          <a:prstGeom prst="rect">
            <a:avLst/>
          </a:prstGeom>
          <a:noFill/>
        </p:spPr>
        <p:txBody>
          <a:bodyPr wrap="square">
            <a:spAutoFit/>
          </a:bodyPr>
          <a:lstStyle/>
          <a:p>
            <a:pPr rtl="0" fontAlgn="base">
              <a:spcBef>
                <a:spcPts val="0"/>
              </a:spcBef>
              <a:spcAft>
                <a:spcPts val="0"/>
              </a:spcAft>
              <a:buFont typeface="+mj-lt"/>
              <a:buAutoNum type="arabicPeriod"/>
            </a:pPr>
            <a:r>
              <a:rPr lang="en-US" sz="1600" b="1" i="0" u="none" strike="noStrike">
                <a:solidFill>
                  <a:srgbClr val="00B0F0"/>
                </a:solidFill>
                <a:effectLst/>
                <a:latin typeface="Arial" panose="020B0604020202020204" pitchFamily="34" charset="0"/>
              </a:rPr>
              <a:t>Transformation of Character</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Fruit of the Spirit</a:t>
            </a:r>
            <a:r>
              <a:rPr lang="en-US" sz="1600" b="0" i="0" u="none" strike="noStrike">
                <a:solidFill>
                  <a:srgbClr val="FFC000"/>
                </a:solidFill>
                <a:effectLst/>
                <a:latin typeface="Arial" panose="020B0604020202020204" pitchFamily="34" charset="0"/>
              </a:rPr>
              <a:t>: Look for the development of qualities such as love, joy, peace, patience, kindness, goodness, faithfulness, gentleness, and self-control (Galatians 5:22-23).</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Moral Integrity</a:t>
            </a:r>
            <a:r>
              <a:rPr lang="en-US" sz="1600" b="0" i="0" u="none" strike="noStrike">
                <a:solidFill>
                  <a:srgbClr val="FFC000"/>
                </a:solidFill>
                <a:effectLst/>
                <a:latin typeface="Arial" panose="020B0604020202020204" pitchFamily="34" charset="0"/>
              </a:rPr>
              <a:t>: Notice a growing desire to live a life of honesty, integrity, and righteousness.</a:t>
            </a:r>
            <a:endParaRPr lang="en-US" sz="400" b="0" i="0" u="none" strike="noStrike">
              <a:solidFill>
                <a:srgbClr val="FFC000"/>
              </a:solidFill>
              <a:effectLst/>
              <a:latin typeface="Arial" panose="020B0604020202020204" pitchFamily="34" charset="0"/>
            </a:endParaRPr>
          </a:p>
          <a:p>
            <a:pPr rtl="0" fontAlgn="base">
              <a:spcBef>
                <a:spcPts val="0"/>
              </a:spcBef>
              <a:spcAft>
                <a:spcPts val="0"/>
              </a:spcAft>
              <a:buFont typeface="+mj-lt"/>
              <a:buAutoNum type="arabicPeriod" startAt="2"/>
            </a:pPr>
            <a:r>
              <a:rPr lang="en-US" sz="1600" b="0">
                <a:solidFill>
                  <a:srgbClr val="92D050"/>
                </a:solidFill>
                <a:effectLst/>
              </a:rPr>
              <a:t> </a:t>
            </a:r>
            <a:r>
              <a:rPr lang="en-US" sz="1600" b="1" i="0" u="none" strike="noStrike">
                <a:solidFill>
                  <a:srgbClr val="92D050"/>
                </a:solidFill>
                <a:effectLst/>
                <a:latin typeface="Arial" panose="020B0604020202020204" pitchFamily="34" charset="0"/>
              </a:rPr>
              <a:t>Love and Compassion</a:t>
            </a:r>
          </a:p>
          <a:p>
            <a:pPr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Love for Others</a:t>
            </a:r>
            <a:r>
              <a:rPr lang="en-US" sz="1600" b="0" i="0" u="none" strike="noStrike">
                <a:solidFill>
                  <a:srgbClr val="92D050"/>
                </a:solidFill>
                <a:effectLst/>
                <a:latin typeface="Arial" panose="020B0604020202020204" pitchFamily="34" charset="0"/>
              </a:rPr>
              <a:t>: Yeshua emphasized loving your neighbor as yourself (Matthew 22:39). Look for an increased capacity to show love, compassion, and forgiveness to others.</a:t>
            </a:r>
          </a:p>
          <a:p>
            <a:pPr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Service to Others</a:t>
            </a:r>
            <a:r>
              <a:rPr lang="en-US" sz="1600" b="0" i="0" u="none" strike="noStrike">
                <a:solidFill>
                  <a:srgbClr val="92D050"/>
                </a:solidFill>
                <a:effectLst/>
                <a:latin typeface="Arial" panose="020B0604020202020204" pitchFamily="34" charset="0"/>
              </a:rPr>
              <a:t>: A willingness to serve and help those in need, reflecting Yeshua's servant heart (Mark 10:45).</a:t>
            </a:r>
          </a:p>
          <a:p>
            <a:pPr rtl="0" fontAlgn="base">
              <a:spcBef>
                <a:spcPts val="0"/>
              </a:spcBef>
              <a:spcAft>
                <a:spcPts val="0"/>
              </a:spcAft>
              <a:buFont typeface="+mj-lt"/>
              <a:buAutoNum type="arabicPeriod" startAt="3"/>
            </a:pPr>
            <a:r>
              <a:rPr lang="en-US" sz="1600" b="0">
                <a:solidFill>
                  <a:srgbClr val="00B0F0"/>
                </a:solidFill>
                <a:effectLst/>
              </a:rPr>
              <a:t> </a:t>
            </a:r>
            <a:r>
              <a:rPr lang="en-US" sz="1600" b="1" i="0" u="none" strike="noStrike">
                <a:solidFill>
                  <a:srgbClr val="00B0F0"/>
                </a:solidFill>
                <a:effectLst/>
                <a:latin typeface="Arial" panose="020B0604020202020204" pitchFamily="34" charset="0"/>
              </a:rPr>
              <a:t>Obedience to God's Will</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Alignment with God's Commands</a:t>
            </a:r>
            <a:r>
              <a:rPr lang="en-US" sz="1600" b="0" i="0" u="none" strike="noStrike">
                <a:solidFill>
                  <a:srgbClr val="FFC000"/>
                </a:solidFill>
                <a:effectLst/>
                <a:latin typeface="Arial" panose="020B0604020202020204" pitchFamily="34" charset="0"/>
              </a:rPr>
              <a:t>: A desire to follow God's commandments and live according to His will, as Yeshua did (John 14:15).</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Prayer and Worship</a:t>
            </a:r>
            <a:r>
              <a:rPr lang="en-US" sz="1600" b="0" i="0" u="none" strike="noStrike">
                <a:solidFill>
                  <a:srgbClr val="FFC000"/>
                </a:solidFill>
                <a:effectLst/>
                <a:latin typeface="Arial" panose="020B0604020202020204" pitchFamily="34" charset="0"/>
              </a:rPr>
              <a:t>: A deeper commitment to prayer, worship, and spending time in God's presence.</a:t>
            </a:r>
          </a:p>
          <a:p>
            <a:pPr rtl="0" fontAlgn="base">
              <a:spcBef>
                <a:spcPts val="0"/>
              </a:spcBef>
              <a:spcAft>
                <a:spcPts val="0"/>
              </a:spcAft>
              <a:buFont typeface="+mj-lt"/>
              <a:buAutoNum type="arabicPeriod" startAt="4"/>
            </a:pPr>
            <a:r>
              <a:rPr lang="en-US" sz="1600" b="0">
                <a:solidFill>
                  <a:srgbClr val="00B0F0"/>
                </a:solidFill>
                <a:effectLst/>
              </a:rPr>
              <a:t> </a:t>
            </a:r>
            <a:r>
              <a:rPr lang="en-US" sz="1600" b="1" i="0" u="none" strike="noStrike">
                <a:solidFill>
                  <a:srgbClr val="00B0F0"/>
                </a:solidFill>
                <a:effectLst/>
                <a:latin typeface="Arial" panose="020B0604020202020204" pitchFamily="34" charset="0"/>
              </a:rPr>
              <a:t>Inner Peace and Joy</a:t>
            </a:r>
          </a:p>
          <a:p>
            <a:pPr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Peace in Trials</a:t>
            </a:r>
            <a:r>
              <a:rPr lang="en-US" sz="1600" b="0" i="0" u="none" strike="noStrike">
                <a:solidFill>
                  <a:srgbClr val="92D050"/>
                </a:solidFill>
                <a:effectLst/>
                <a:latin typeface="Arial" panose="020B0604020202020204" pitchFamily="34" charset="0"/>
              </a:rPr>
              <a:t>: Experiencing peace and joy even in difficult circumstances, trusting in God's sovereignty (John 16:33).</a:t>
            </a:r>
          </a:p>
          <a:p>
            <a:pPr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Contentment</a:t>
            </a:r>
            <a:r>
              <a:rPr lang="en-US" sz="1600" b="0" i="0" u="none" strike="noStrike">
                <a:solidFill>
                  <a:srgbClr val="92D050"/>
                </a:solidFill>
                <a:effectLst/>
                <a:latin typeface="Arial" panose="020B0604020202020204" pitchFamily="34" charset="0"/>
              </a:rPr>
              <a:t>: Finding contentment and satisfaction in God's provision and presence.</a:t>
            </a:r>
          </a:p>
        </p:txBody>
      </p:sp>
      <p:sp>
        <p:nvSpPr>
          <p:cNvPr id="7" name="TextBox 6">
            <a:extLst>
              <a:ext uri="{FF2B5EF4-FFF2-40B4-BE49-F238E27FC236}">
                <a16:creationId xmlns:a16="http://schemas.microsoft.com/office/drawing/2014/main" id="{9A1BADA7-7C16-A1C0-4ED9-9F85479FADBE}"/>
              </a:ext>
            </a:extLst>
          </p:cNvPr>
          <p:cNvSpPr txBox="1"/>
          <p:nvPr/>
        </p:nvSpPr>
        <p:spPr>
          <a:xfrm>
            <a:off x="6983254" y="291401"/>
            <a:ext cx="4834635" cy="4770537"/>
          </a:xfrm>
          <a:prstGeom prst="rect">
            <a:avLst/>
          </a:prstGeom>
          <a:noFill/>
        </p:spPr>
        <p:txBody>
          <a:bodyPr wrap="square">
            <a:spAutoFit/>
          </a:bodyPr>
          <a:lstStyle/>
          <a:p>
            <a:pPr rtl="0" fontAlgn="base">
              <a:spcBef>
                <a:spcPts val="0"/>
              </a:spcBef>
              <a:spcAft>
                <a:spcPts val="0"/>
              </a:spcAft>
              <a:buFont typeface="+mj-lt"/>
              <a:buAutoNum type="arabicPeriod" startAt="5"/>
            </a:pPr>
            <a:r>
              <a:rPr lang="en-US" sz="1600" b="1" i="0" u="none" strike="noStrike">
                <a:solidFill>
                  <a:srgbClr val="00B0F0"/>
                </a:solidFill>
                <a:effectLst/>
                <a:latin typeface="Arial" panose="020B0604020202020204" pitchFamily="34" charset="0"/>
              </a:rPr>
              <a:t> Spiritual Growth</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Hunger for God's Word</a:t>
            </a:r>
            <a:r>
              <a:rPr lang="en-US" sz="1600" b="0" i="0" u="none" strike="noStrike">
                <a:solidFill>
                  <a:srgbClr val="FFC000"/>
                </a:solidFill>
                <a:effectLst/>
                <a:latin typeface="Arial" panose="020B0604020202020204" pitchFamily="34" charset="0"/>
              </a:rPr>
              <a:t>: A growing desire to read, study, and meditate on the Scriptures.</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Spiritual Discernment</a:t>
            </a:r>
            <a:r>
              <a:rPr lang="en-US" sz="1600" b="0" i="0" u="none" strike="noStrike">
                <a:solidFill>
                  <a:srgbClr val="FFC000"/>
                </a:solidFill>
                <a:effectLst/>
                <a:latin typeface="Arial" panose="020B0604020202020204" pitchFamily="34" charset="0"/>
              </a:rPr>
              <a:t>: Increased ability to discern God's voice and guidance in your life.</a:t>
            </a:r>
          </a:p>
          <a:p>
            <a:pPr rtl="0" fontAlgn="base">
              <a:spcBef>
                <a:spcPts val="0"/>
              </a:spcBef>
              <a:spcAft>
                <a:spcPts val="0"/>
              </a:spcAft>
              <a:buFont typeface="+mj-lt"/>
              <a:buAutoNum type="arabicPeriod" startAt="6"/>
            </a:pPr>
            <a:r>
              <a:rPr lang="en-US" sz="1600" b="0">
                <a:solidFill>
                  <a:srgbClr val="00B0F0"/>
                </a:solidFill>
                <a:effectLst/>
              </a:rPr>
              <a:t> </a:t>
            </a:r>
            <a:r>
              <a:rPr lang="en-US" sz="1600" b="1" i="0" u="none" strike="noStrike">
                <a:solidFill>
                  <a:srgbClr val="00B0F0"/>
                </a:solidFill>
                <a:effectLst/>
                <a:latin typeface="Arial" panose="020B0604020202020204" pitchFamily="34" charset="0"/>
              </a:rPr>
              <a:t>Community and Fellowship</a:t>
            </a:r>
          </a:p>
          <a:p>
            <a:pPr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Engagement in Community</a:t>
            </a:r>
            <a:r>
              <a:rPr lang="en-US" sz="1600" b="0" i="0" u="none" strike="noStrike">
                <a:solidFill>
                  <a:srgbClr val="92D050"/>
                </a:solidFill>
                <a:effectLst/>
                <a:latin typeface="Arial" panose="020B0604020202020204" pitchFamily="34" charset="0"/>
              </a:rPr>
              <a:t>: Active participation in a faith community, building relationships, and encouraging one another (Hebrews 10:24-25).</a:t>
            </a:r>
          </a:p>
          <a:p>
            <a:pPr rtl="0" fontAlgn="base">
              <a:spcBef>
                <a:spcPts val="0"/>
              </a:spcBef>
              <a:spcAft>
                <a:spcPts val="0"/>
              </a:spcAft>
              <a:buFont typeface="Arial" panose="020B0604020202020204" pitchFamily="34" charset="0"/>
              <a:buChar char="•"/>
            </a:pPr>
            <a:r>
              <a:rPr lang="en-US" sz="1600" b="0" i="0" u="sng" strike="noStrike">
                <a:solidFill>
                  <a:srgbClr val="92D050"/>
                </a:solidFill>
                <a:effectLst/>
                <a:latin typeface="Arial" panose="020B0604020202020204" pitchFamily="34" charset="0"/>
              </a:rPr>
              <a:t>Unity and Harmony</a:t>
            </a:r>
            <a:r>
              <a:rPr lang="en-US" sz="1600" b="0" i="0" u="none" strike="noStrike">
                <a:solidFill>
                  <a:srgbClr val="92D050"/>
                </a:solidFill>
                <a:effectLst/>
                <a:latin typeface="Arial" panose="020B0604020202020204" pitchFamily="34" charset="0"/>
              </a:rPr>
              <a:t>: Striving for unity and harmony within the body of believers, reflecting Yeshua's prayer for His followers (John 17:21).</a:t>
            </a:r>
          </a:p>
          <a:p>
            <a:pPr rtl="0" fontAlgn="base">
              <a:spcBef>
                <a:spcPts val="0"/>
              </a:spcBef>
              <a:spcAft>
                <a:spcPts val="0"/>
              </a:spcAft>
              <a:buFont typeface="+mj-lt"/>
              <a:buAutoNum type="arabicPeriod" startAt="7"/>
            </a:pPr>
            <a:r>
              <a:rPr lang="en-US" sz="1600" b="0">
                <a:solidFill>
                  <a:srgbClr val="00B0F0"/>
                </a:solidFill>
                <a:effectLst/>
              </a:rPr>
              <a:t> </a:t>
            </a:r>
            <a:r>
              <a:rPr lang="en-US" sz="1600" b="1" i="0" u="none" strike="noStrike">
                <a:solidFill>
                  <a:srgbClr val="00B0F0"/>
                </a:solidFill>
                <a:effectLst/>
                <a:latin typeface="Arial" panose="020B0604020202020204" pitchFamily="34" charset="0"/>
              </a:rPr>
              <a:t>Evangelism and Witness</a:t>
            </a:r>
          </a:p>
          <a:p>
            <a:pPr rtl="0" fontAlgn="base">
              <a:spcBef>
                <a:spcPts val="0"/>
              </a:spcBef>
              <a:spcAft>
                <a:spcPts val="0"/>
              </a:spcAft>
              <a:buFont typeface="Arial" panose="020B0604020202020204" pitchFamily="34" charset="0"/>
              <a:buChar char="•"/>
            </a:pPr>
            <a:r>
              <a:rPr lang="en-US" sz="1600" b="0" i="0" u="sng" strike="noStrike">
                <a:solidFill>
                  <a:srgbClr val="FFC000"/>
                </a:solidFill>
                <a:effectLst/>
                <a:latin typeface="Arial" panose="020B0604020202020204" pitchFamily="34" charset="0"/>
              </a:rPr>
              <a:t>Sharing the Gospel</a:t>
            </a:r>
            <a:r>
              <a:rPr lang="en-US" sz="1600" b="0" i="0" u="none" strike="noStrike">
                <a:solidFill>
                  <a:srgbClr val="FFC000"/>
                </a:solidFill>
                <a:effectLst/>
                <a:latin typeface="Arial" panose="020B0604020202020204" pitchFamily="34" charset="0"/>
              </a:rPr>
              <a:t>: A passion for sharing the good news of Yeshua with others and making disciples (Matthew 28:19-20).</a:t>
            </a:r>
          </a:p>
          <a:p>
            <a:r>
              <a:rPr lang="en-US" sz="1600" b="0" i="0" u="sng">
                <a:solidFill>
                  <a:srgbClr val="FFC000"/>
                </a:solidFill>
                <a:effectLst/>
                <a:latin typeface="Arial" panose="020B0604020202020204" pitchFamily="34" charset="0"/>
              </a:rPr>
              <a:t>Living Testimony</a:t>
            </a:r>
            <a:r>
              <a:rPr lang="en-US" sz="1600" b="0" i="0" u="none" strike="noStrike">
                <a:solidFill>
                  <a:srgbClr val="FFC000"/>
                </a:solidFill>
                <a:effectLst/>
                <a:latin typeface="Arial" panose="020B0604020202020204" pitchFamily="34" charset="0"/>
              </a:rPr>
              <a:t>: Your life becomes a testimony of God's grace and transformation, drawing others to Him.</a:t>
            </a:r>
            <a:endParaRPr lang="en-US" sz="1600">
              <a:solidFill>
                <a:srgbClr val="FFC000"/>
              </a:solidFill>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CDD0C755-EC8D-54B6-7A01-38C03471FFB5}"/>
                  </a:ext>
                </a:extLst>
              </p14:cNvPr>
              <p14:cNvContentPartPr/>
              <p14:nvPr/>
            </p14:nvContentPartPr>
            <p14:xfrm>
              <a:off x="390480" y="247540"/>
              <a:ext cx="249120" cy="349200"/>
            </p14:xfrm>
          </p:contentPart>
        </mc:Choice>
        <mc:Fallback xmlns="">
          <p:pic>
            <p:nvPicPr>
              <p:cNvPr id="3" name="Ink 2">
                <a:extLst>
                  <a:ext uri="{FF2B5EF4-FFF2-40B4-BE49-F238E27FC236}">
                    <a16:creationId xmlns:a16="http://schemas.microsoft.com/office/drawing/2014/main" id="{CDD0C755-EC8D-54B6-7A01-38C03471FFB5}"/>
                  </a:ext>
                </a:extLst>
              </p:cNvPr>
              <p:cNvPicPr/>
              <p:nvPr/>
            </p:nvPicPr>
            <p:blipFill>
              <a:blip r:embed="rId5"/>
              <a:stretch>
                <a:fillRect/>
              </a:stretch>
            </p:blipFill>
            <p:spPr>
              <a:xfrm>
                <a:off x="372480" y="229900"/>
                <a:ext cx="28476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6772C82-1E79-83A9-A956-5B724DCE177C}"/>
                  </a:ext>
                </a:extLst>
              </p14:cNvPr>
              <p14:cNvContentPartPr/>
              <p14:nvPr/>
            </p14:nvContentPartPr>
            <p14:xfrm>
              <a:off x="502080" y="997060"/>
              <a:ext cx="5197320" cy="118440"/>
            </p14:xfrm>
          </p:contentPart>
        </mc:Choice>
        <mc:Fallback xmlns="">
          <p:pic>
            <p:nvPicPr>
              <p:cNvPr id="5" name="Ink 4">
                <a:extLst>
                  <a:ext uri="{FF2B5EF4-FFF2-40B4-BE49-F238E27FC236}">
                    <a16:creationId xmlns:a16="http://schemas.microsoft.com/office/drawing/2014/main" id="{A6772C82-1E79-83A9-A956-5B724DCE177C}"/>
                  </a:ext>
                </a:extLst>
              </p:cNvPr>
              <p:cNvPicPr/>
              <p:nvPr/>
            </p:nvPicPr>
            <p:blipFill>
              <a:blip r:embed="rId7"/>
              <a:stretch>
                <a:fillRect/>
              </a:stretch>
            </p:blipFill>
            <p:spPr>
              <a:xfrm>
                <a:off x="484080" y="979060"/>
                <a:ext cx="5232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50429775-90E6-2B3D-E41A-742353A166D2}"/>
                  </a:ext>
                </a:extLst>
              </p14:cNvPr>
              <p14:cNvContentPartPr/>
              <p14:nvPr/>
            </p14:nvContentPartPr>
            <p14:xfrm>
              <a:off x="664440" y="1269580"/>
              <a:ext cx="2071080" cy="86760"/>
            </p14:xfrm>
          </p:contentPart>
        </mc:Choice>
        <mc:Fallback xmlns="">
          <p:pic>
            <p:nvPicPr>
              <p:cNvPr id="9" name="Ink 8">
                <a:extLst>
                  <a:ext uri="{FF2B5EF4-FFF2-40B4-BE49-F238E27FC236}">
                    <a16:creationId xmlns:a16="http://schemas.microsoft.com/office/drawing/2014/main" id="{50429775-90E6-2B3D-E41A-742353A166D2}"/>
                  </a:ext>
                </a:extLst>
              </p:cNvPr>
              <p:cNvPicPr/>
              <p:nvPr/>
            </p:nvPicPr>
            <p:blipFill>
              <a:blip r:embed="rId9"/>
              <a:stretch>
                <a:fillRect/>
              </a:stretch>
            </p:blipFill>
            <p:spPr>
              <a:xfrm>
                <a:off x="646440" y="1251580"/>
                <a:ext cx="21067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0C4451AA-68B9-A9B5-2145-A26E0AABB260}"/>
                  </a:ext>
                </a:extLst>
              </p14:cNvPr>
              <p14:cNvContentPartPr/>
              <p14:nvPr/>
            </p14:nvContentPartPr>
            <p14:xfrm>
              <a:off x="307320" y="1390900"/>
              <a:ext cx="110880" cy="43560"/>
            </p14:xfrm>
          </p:contentPart>
        </mc:Choice>
        <mc:Fallback xmlns="">
          <p:pic>
            <p:nvPicPr>
              <p:cNvPr id="10" name="Ink 9">
                <a:extLst>
                  <a:ext uri="{FF2B5EF4-FFF2-40B4-BE49-F238E27FC236}">
                    <a16:creationId xmlns:a16="http://schemas.microsoft.com/office/drawing/2014/main" id="{0C4451AA-68B9-A9B5-2145-A26E0AABB260}"/>
                  </a:ext>
                </a:extLst>
              </p:cNvPr>
              <p:cNvPicPr/>
              <p:nvPr/>
            </p:nvPicPr>
            <p:blipFill>
              <a:blip r:embed="rId11"/>
              <a:stretch>
                <a:fillRect/>
              </a:stretch>
            </p:blipFill>
            <p:spPr>
              <a:xfrm>
                <a:off x="289320" y="1373260"/>
                <a:ext cx="1465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00626D08-0DC8-40DF-3D30-72D661D440E6}"/>
                  </a:ext>
                </a:extLst>
              </p14:cNvPr>
              <p14:cNvContentPartPr/>
              <p14:nvPr/>
            </p14:nvContentPartPr>
            <p14:xfrm>
              <a:off x="347640" y="1681060"/>
              <a:ext cx="317160" cy="350640"/>
            </p14:xfrm>
          </p:contentPart>
        </mc:Choice>
        <mc:Fallback xmlns="">
          <p:pic>
            <p:nvPicPr>
              <p:cNvPr id="11" name="Ink 10">
                <a:extLst>
                  <a:ext uri="{FF2B5EF4-FFF2-40B4-BE49-F238E27FC236}">
                    <a16:creationId xmlns:a16="http://schemas.microsoft.com/office/drawing/2014/main" id="{00626D08-0DC8-40DF-3D30-72D661D440E6}"/>
                  </a:ext>
                </a:extLst>
              </p:cNvPr>
              <p:cNvPicPr/>
              <p:nvPr/>
            </p:nvPicPr>
            <p:blipFill>
              <a:blip r:embed="rId13"/>
              <a:stretch>
                <a:fillRect/>
              </a:stretch>
            </p:blipFill>
            <p:spPr>
              <a:xfrm>
                <a:off x="329640" y="1663420"/>
                <a:ext cx="352800" cy="386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1E22430-200E-439A-7461-EF794E4ACF0F}"/>
                  </a:ext>
                </a:extLst>
              </p14:cNvPr>
              <p14:cNvContentPartPr/>
              <p14:nvPr/>
            </p14:nvContentPartPr>
            <p14:xfrm>
              <a:off x="239640" y="2850340"/>
              <a:ext cx="180720" cy="108360"/>
            </p14:xfrm>
          </p:contentPart>
        </mc:Choice>
        <mc:Fallback xmlns="">
          <p:pic>
            <p:nvPicPr>
              <p:cNvPr id="12" name="Ink 11">
                <a:extLst>
                  <a:ext uri="{FF2B5EF4-FFF2-40B4-BE49-F238E27FC236}">
                    <a16:creationId xmlns:a16="http://schemas.microsoft.com/office/drawing/2014/main" id="{E1E22430-200E-439A-7461-EF794E4ACF0F}"/>
                  </a:ext>
                </a:extLst>
              </p:cNvPr>
              <p:cNvPicPr/>
              <p:nvPr/>
            </p:nvPicPr>
            <p:blipFill>
              <a:blip r:embed="rId15"/>
              <a:stretch>
                <a:fillRect/>
              </a:stretch>
            </p:blipFill>
            <p:spPr>
              <a:xfrm>
                <a:off x="222000" y="2832700"/>
                <a:ext cx="216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7B4FB63-4203-8608-4099-C41416B18F41}"/>
                  </a:ext>
                </a:extLst>
              </p14:cNvPr>
              <p14:cNvContentPartPr/>
              <p14:nvPr/>
            </p14:nvContentPartPr>
            <p14:xfrm>
              <a:off x="300840" y="3159940"/>
              <a:ext cx="332280" cy="326520"/>
            </p14:xfrm>
          </p:contentPart>
        </mc:Choice>
        <mc:Fallback xmlns="">
          <p:pic>
            <p:nvPicPr>
              <p:cNvPr id="13" name="Ink 12">
                <a:extLst>
                  <a:ext uri="{FF2B5EF4-FFF2-40B4-BE49-F238E27FC236}">
                    <a16:creationId xmlns:a16="http://schemas.microsoft.com/office/drawing/2014/main" id="{C7B4FB63-4203-8608-4099-C41416B18F41}"/>
                  </a:ext>
                </a:extLst>
              </p:cNvPr>
              <p:cNvPicPr/>
              <p:nvPr/>
            </p:nvPicPr>
            <p:blipFill>
              <a:blip r:embed="rId17"/>
              <a:stretch>
                <a:fillRect/>
              </a:stretch>
            </p:blipFill>
            <p:spPr>
              <a:xfrm>
                <a:off x="283200" y="3142300"/>
                <a:ext cx="36792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EDC04CC-4F62-3F45-3190-3C1EF46E3C5F}"/>
                  </a:ext>
                </a:extLst>
              </p14:cNvPr>
              <p14:cNvContentPartPr/>
              <p14:nvPr/>
            </p14:nvContentPartPr>
            <p14:xfrm>
              <a:off x="247560" y="4206100"/>
              <a:ext cx="252000" cy="133200"/>
            </p14:xfrm>
          </p:contentPart>
        </mc:Choice>
        <mc:Fallback xmlns="">
          <p:pic>
            <p:nvPicPr>
              <p:cNvPr id="14" name="Ink 13">
                <a:extLst>
                  <a:ext uri="{FF2B5EF4-FFF2-40B4-BE49-F238E27FC236}">
                    <a16:creationId xmlns:a16="http://schemas.microsoft.com/office/drawing/2014/main" id="{8EDC04CC-4F62-3F45-3190-3C1EF46E3C5F}"/>
                  </a:ext>
                </a:extLst>
              </p:cNvPr>
              <p:cNvPicPr/>
              <p:nvPr/>
            </p:nvPicPr>
            <p:blipFill>
              <a:blip r:embed="rId19"/>
              <a:stretch>
                <a:fillRect/>
              </a:stretch>
            </p:blipFill>
            <p:spPr>
              <a:xfrm>
                <a:off x="229920" y="4188100"/>
                <a:ext cx="287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61096B7C-27A8-A37A-0ACA-5D86DAB53F76}"/>
                  </a:ext>
                </a:extLst>
              </p14:cNvPr>
              <p14:cNvContentPartPr/>
              <p14:nvPr/>
            </p14:nvContentPartPr>
            <p14:xfrm>
              <a:off x="281760" y="4616500"/>
              <a:ext cx="361440" cy="361800"/>
            </p14:xfrm>
          </p:contentPart>
        </mc:Choice>
        <mc:Fallback xmlns="">
          <p:pic>
            <p:nvPicPr>
              <p:cNvPr id="15" name="Ink 14">
                <a:extLst>
                  <a:ext uri="{FF2B5EF4-FFF2-40B4-BE49-F238E27FC236}">
                    <a16:creationId xmlns:a16="http://schemas.microsoft.com/office/drawing/2014/main" id="{61096B7C-27A8-A37A-0ACA-5D86DAB53F76}"/>
                  </a:ext>
                </a:extLst>
              </p:cNvPr>
              <p:cNvPicPr/>
              <p:nvPr/>
            </p:nvPicPr>
            <p:blipFill>
              <a:blip r:embed="rId21"/>
              <a:stretch>
                <a:fillRect/>
              </a:stretch>
            </p:blipFill>
            <p:spPr>
              <a:xfrm>
                <a:off x="263760" y="4598500"/>
                <a:ext cx="39708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500CFAA-B78C-CFC5-3B5B-0FC0521F22DE}"/>
                  </a:ext>
                </a:extLst>
              </p14:cNvPr>
              <p14:cNvContentPartPr/>
              <p14:nvPr/>
            </p14:nvContentPartPr>
            <p14:xfrm>
              <a:off x="297600" y="5567980"/>
              <a:ext cx="131760" cy="56160"/>
            </p14:xfrm>
          </p:contentPart>
        </mc:Choice>
        <mc:Fallback xmlns="">
          <p:pic>
            <p:nvPicPr>
              <p:cNvPr id="16" name="Ink 15">
                <a:extLst>
                  <a:ext uri="{FF2B5EF4-FFF2-40B4-BE49-F238E27FC236}">
                    <a16:creationId xmlns:a16="http://schemas.microsoft.com/office/drawing/2014/main" id="{4500CFAA-B78C-CFC5-3B5B-0FC0521F22DE}"/>
                  </a:ext>
                </a:extLst>
              </p:cNvPr>
              <p:cNvPicPr/>
              <p:nvPr/>
            </p:nvPicPr>
            <p:blipFill>
              <a:blip r:embed="rId23"/>
              <a:stretch>
                <a:fillRect/>
              </a:stretch>
            </p:blipFill>
            <p:spPr>
              <a:xfrm>
                <a:off x="279960" y="5550340"/>
                <a:ext cx="1674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445E09E6-E30D-8BAA-3E1C-5A424C8BEE6D}"/>
                  </a:ext>
                </a:extLst>
              </p14:cNvPr>
              <p14:cNvContentPartPr/>
              <p14:nvPr/>
            </p14:nvContentPartPr>
            <p14:xfrm>
              <a:off x="6967680" y="286420"/>
              <a:ext cx="314280" cy="369360"/>
            </p14:xfrm>
          </p:contentPart>
        </mc:Choice>
        <mc:Fallback xmlns="">
          <p:pic>
            <p:nvPicPr>
              <p:cNvPr id="17" name="Ink 16">
                <a:extLst>
                  <a:ext uri="{FF2B5EF4-FFF2-40B4-BE49-F238E27FC236}">
                    <a16:creationId xmlns:a16="http://schemas.microsoft.com/office/drawing/2014/main" id="{445E09E6-E30D-8BAA-3E1C-5A424C8BEE6D}"/>
                  </a:ext>
                </a:extLst>
              </p:cNvPr>
              <p:cNvPicPr/>
              <p:nvPr/>
            </p:nvPicPr>
            <p:blipFill>
              <a:blip r:embed="rId25"/>
              <a:stretch>
                <a:fillRect/>
              </a:stretch>
            </p:blipFill>
            <p:spPr>
              <a:xfrm>
                <a:off x="6949680" y="268420"/>
                <a:ext cx="3499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3F09B941-A25E-9B5A-C733-A22CC4BCB872}"/>
                  </a:ext>
                </a:extLst>
              </p14:cNvPr>
              <p14:cNvContentPartPr/>
              <p14:nvPr/>
            </p14:nvContentPartPr>
            <p14:xfrm>
              <a:off x="6876600" y="1181380"/>
              <a:ext cx="168480" cy="71640"/>
            </p14:xfrm>
          </p:contentPart>
        </mc:Choice>
        <mc:Fallback xmlns="">
          <p:pic>
            <p:nvPicPr>
              <p:cNvPr id="18" name="Ink 17">
                <a:extLst>
                  <a:ext uri="{FF2B5EF4-FFF2-40B4-BE49-F238E27FC236}">
                    <a16:creationId xmlns:a16="http://schemas.microsoft.com/office/drawing/2014/main" id="{3F09B941-A25E-9B5A-C733-A22CC4BCB872}"/>
                  </a:ext>
                </a:extLst>
              </p:cNvPr>
              <p:cNvPicPr/>
              <p:nvPr/>
            </p:nvPicPr>
            <p:blipFill>
              <a:blip r:embed="rId27"/>
              <a:stretch>
                <a:fillRect/>
              </a:stretch>
            </p:blipFill>
            <p:spPr>
              <a:xfrm>
                <a:off x="6858960" y="1163740"/>
                <a:ext cx="2041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CD9FBB73-996E-4D01-344F-1A3B7605DB68}"/>
                  </a:ext>
                </a:extLst>
              </p14:cNvPr>
              <p14:cNvContentPartPr/>
              <p14:nvPr/>
            </p14:nvContentPartPr>
            <p14:xfrm>
              <a:off x="6901800" y="1519780"/>
              <a:ext cx="408240" cy="293760"/>
            </p14:xfrm>
          </p:contentPart>
        </mc:Choice>
        <mc:Fallback xmlns="">
          <p:pic>
            <p:nvPicPr>
              <p:cNvPr id="19" name="Ink 18">
                <a:extLst>
                  <a:ext uri="{FF2B5EF4-FFF2-40B4-BE49-F238E27FC236}">
                    <a16:creationId xmlns:a16="http://schemas.microsoft.com/office/drawing/2014/main" id="{CD9FBB73-996E-4D01-344F-1A3B7605DB68}"/>
                  </a:ext>
                </a:extLst>
              </p:cNvPr>
              <p:cNvPicPr/>
              <p:nvPr/>
            </p:nvPicPr>
            <p:blipFill>
              <a:blip r:embed="rId29"/>
              <a:stretch>
                <a:fillRect/>
              </a:stretch>
            </p:blipFill>
            <p:spPr>
              <a:xfrm>
                <a:off x="6883800" y="1501780"/>
                <a:ext cx="44388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7572F623-CBE5-1261-70DC-446FDFD77AAE}"/>
                  </a:ext>
                </a:extLst>
              </p14:cNvPr>
              <p14:cNvContentPartPr/>
              <p14:nvPr/>
            </p14:nvContentPartPr>
            <p14:xfrm>
              <a:off x="9655080" y="2503300"/>
              <a:ext cx="826920" cy="43560"/>
            </p14:xfrm>
          </p:contentPart>
        </mc:Choice>
        <mc:Fallback xmlns="">
          <p:pic>
            <p:nvPicPr>
              <p:cNvPr id="20" name="Ink 19">
                <a:extLst>
                  <a:ext uri="{FF2B5EF4-FFF2-40B4-BE49-F238E27FC236}">
                    <a16:creationId xmlns:a16="http://schemas.microsoft.com/office/drawing/2014/main" id="{7572F623-CBE5-1261-70DC-446FDFD77AAE}"/>
                  </a:ext>
                </a:extLst>
              </p:cNvPr>
              <p:cNvPicPr/>
              <p:nvPr/>
            </p:nvPicPr>
            <p:blipFill>
              <a:blip r:embed="rId31"/>
              <a:stretch>
                <a:fillRect/>
              </a:stretch>
            </p:blipFill>
            <p:spPr>
              <a:xfrm>
                <a:off x="9637080" y="2485300"/>
                <a:ext cx="8625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AAA425D8-C37A-CA15-96AE-C8D172A2E544}"/>
                  </a:ext>
                </a:extLst>
              </p14:cNvPr>
              <p14:cNvContentPartPr/>
              <p14:nvPr/>
            </p14:nvContentPartPr>
            <p14:xfrm>
              <a:off x="6956880" y="2555500"/>
              <a:ext cx="217800" cy="146520"/>
            </p14:xfrm>
          </p:contentPart>
        </mc:Choice>
        <mc:Fallback xmlns="">
          <p:pic>
            <p:nvPicPr>
              <p:cNvPr id="21" name="Ink 20">
                <a:extLst>
                  <a:ext uri="{FF2B5EF4-FFF2-40B4-BE49-F238E27FC236}">
                    <a16:creationId xmlns:a16="http://schemas.microsoft.com/office/drawing/2014/main" id="{AAA425D8-C37A-CA15-96AE-C8D172A2E544}"/>
                  </a:ext>
                </a:extLst>
              </p:cNvPr>
              <p:cNvPicPr/>
              <p:nvPr/>
            </p:nvPicPr>
            <p:blipFill>
              <a:blip r:embed="rId33"/>
              <a:stretch>
                <a:fillRect/>
              </a:stretch>
            </p:blipFill>
            <p:spPr>
              <a:xfrm>
                <a:off x="6939240" y="2537500"/>
                <a:ext cx="253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2EE72F92-DA59-116C-3EF9-AF439EC8765D}"/>
                  </a:ext>
                </a:extLst>
              </p14:cNvPr>
              <p14:cNvContentPartPr/>
              <p14:nvPr/>
            </p14:nvContentPartPr>
            <p14:xfrm>
              <a:off x="9326760" y="3235540"/>
              <a:ext cx="879480" cy="79200"/>
            </p14:xfrm>
          </p:contentPart>
        </mc:Choice>
        <mc:Fallback xmlns="">
          <p:pic>
            <p:nvPicPr>
              <p:cNvPr id="22" name="Ink 21">
                <a:extLst>
                  <a:ext uri="{FF2B5EF4-FFF2-40B4-BE49-F238E27FC236}">
                    <a16:creationId xmlns:a16="http://schemas.microsoft.com/office/drawing/2014/main" id="{2EE72F92-DA59-116C-3EF9-AF439EC8765D}"/>
                  </a:ext>
                </a:extLst>
              </p:cNvPr>
              <p:cNvPicPr/>
              <p:nvPr/>
            </p:nvPicPr>
            <p:blipFill>
              <a:blip r:embed="rId35"/>
              <a:stretch>
                <a:fillRect/>
              </a:stretch>
            </p:blipFill>
            <p:spPr>
              <a:xfrm>
                <a:off x="9309120" y="3217900"/>
                <a:ext cx="915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4033507C-B401-F2AC-56B4-D3D8590D7E10}"/>
                  </a:ext>
                </a:extLst>
              </p14:cNvPr>
              <p14:cNvContentPartPr/>
              <p14:nvPr/>
            </p14:nvContentPartPr>
            <p14:xfrm>
              <a:off x="6888480" y="3200980"/>
              <a:ext cx="397440" cy="355680"/>
            </p14:xfrm>
          </p:contentPart>
        </mc:Choice>
        <mc:Fallback xmlns="">
          <p:pic>
            <p:nvPicPr>
              <p:cNvPr id="23" name="Ink 22">
                <a:extLst>
                  <a:ext uri="{FF2B5EF4-FFF2-40B4-BE49-F238E27FC236}">
                    <a16:creationId xmlns:a16="http://schemas.microsoft.com/office/drawing/2014/main" id="{4033507C-B401-F2AC-56B4-D3D8590D7E10}"/>
                  </a:ext>
                </a:extLst>
              </p:cNvPr>
              <p:cNvPicPr/>
              <p:nvPr/>
            </p:nvPicPr>
            <p:blipFill>
              <a:blip r:embed="rId37"/>
              <a:stretch>
                <a:fillRect/>
              </a:stretch>
            </p:blipFill>
            <p:spPr>
              <a:xfrm>
                <a:off x="6870840" y="3182980"/>
                <a:ext cx="4330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9895EAF4-764E-F1F8-02A9-9997C552562A}"/>
                  </a:ext>
                </a:extLst>
              </p14:cNvPr>
              <p14:cNvContentPartPr/>
              <p14:nvPr/>
            </p14:nvContentPartPr>
            <p14:xfrm>
              <a:off x="6884880" y="4357300"/>
              <a:ext cx="116280" cy="83880"/>
            </p14:xfrm>
          </p:contentPart>
        </mc:Choice>
        <mc:Fallback xmlns="">
          <p:pic>
            <p:nvPicPr>
              <p:cNvPr id="24" name="Ink 23">
                <a:extLst>
                  <a:ext uri="{FF2B5EF4-FFF2-40B4-BE49-F238E27FC236}">
                    <a16:creationId xmlns:a16="http://schemas.microsoft.com/office/drawing/2014/main" id="{9895EAF4-764E-F1F8-02A9-9997C552562A}"/>
                  </a:ext>
                </a:extLst>
              </p:cNvPr>
              <p:cNvPicPr/>
              <p:nvPr/>
            </p:nvPicPr>
            <p:blipFill>
              <a:blip r:embed="rId39"/>
              <a:stretch>
                <a:fillRect/>
              </a:stretch>
            </p:blipFill>
            <p:spPr>
              <a:xfrm>
                <a:off x="6867240" y="4339660"/>
                <a:ext cx="151920" cy="119520"/>
              </a:xfrm>
              <a:prstGeom prst="rect">
                <a:avLst/>
              </a:prstGeom>
            </p:spPr>
          </p:pic>
        </mc:Fallback>
      </mc:AlternateContent>
    </p:spTree>
    <p:extLst>
      <p:ext uri="{BB962C8B-B14F-4D97-AF65-F5344CB8AC3E}">
        <p14:creationId xmlns:p14="http://schemas.microsoft.com/office/powerpoint/2010/main" val="14889194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22382</TotalTime>
  <Words>2785</Words>
  <Application>Microsoft Office PowerPoint</Application>
  <PresentationFormat>Widescreen</PresentationFormat>
  <Paragraphs>158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136</cp:revision>
  <dcterms:created xsi:type="dcterms:W3CDTF">2021-02-18T19:11:41Z</dcterms:created>
  <dcterms:modified xsi:type="dcterms:W3CDTF">2024-09-07T14:07:23Z</dcterms:modified>
</cp:coreProperties>
</file>